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26_416E423E.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15_7AB35796.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2B_F68C4F0A.xml" ContentType="application/vnd.ms-powerpoint.comments+xml"/>
  <Override PartName="/ppt/notesSlides/notesSlide12.xml" ContentType="application/vnd.openxmlformats-officedocument.presentationml.notesSlide+xml"/>
  <Override PartName="/ppt/comments/modernComment_10D_3DC44D79.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comments/modernComment_128_3477BA48.xml" ContentType="application/vnd.ms-powerpoint.comments+xml"/>
  <Override PartName="/ppt/notesSlides/notesSlide14.xml" ContentType="application/vnd.openxmlformats-officedocument.presentationml.notesSlide+xml"/>
  <Override PartName="/ppt/comments/modernComment_111_30648FCA.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2A_41DE0A8D.xml" ContentType="application/vnd.ms-powerpoint.comments+xml"/>
  <Override PartName="/ppt/notesSlides/notesSlide17.xml" ContentType="application/vnd.openxmlformats-officedocument.presentationml.notesSlide+xml"/>
  <Override PartName="/ppt/comments/modernComment_129_E01AC9AA.xml" ContentType="application/vnd.ms-powerpoint.comments+xml"/>
  <Override PartName="/ppt/notesSlides/notesSlide18.xml" ContentType="application/vnd.openxmlformats-officedocument.presentationml.notesSlide+xml"/>
  <Override PartName="/ppt/comments/modernComment_10F_88F2B554.xml" ContentType="application/vnd.ms-powerpoint.comments+xml"/>
  <Override PartName="/ppt/notesSlides/notesSlide19.xml" ContentType="application/vnd.openxmlformats-officedocument.presentationml.notesSlide+xml"/>
  <Override PartName="/ppt/comments/modernComment_12D_49EC7D6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sldIdLst>
    <p:sldId id="267" r:id="rId6"/>
    <p:sldId id="295" r:id="rId7"/>
    <p:sldId id="294" r:id="rId8"/>
    <p:sldId id="300" r:id="rId9"/>
    <p:sldId id="277" r:id="rId10"/>
    <p:sldId id="280" r:id="rId11"/>
    <p:sldId id="309" r:id="rId12"/>
    <p:sldId id="304" r:id="rId13"/>
    <p:sldId id="306" r:id="rId14"/>
    <p:sldId id="307" r:id="rId15"/>
    <p:sldId id="299" r:id="rId16"/>
    <p:sldId id="269" r:id="rId17"/>
    <p:sldId id="296" r:id="rId18"/>
    <p:sldId id="273" r:id="rId19"/>
    <p:sldId id="305" r:id="rId20"/>
    <p:sldId id="298" r:id="rId21"/>
    <p:sldId id="297" r:id="rId22"/>
    <p:sldId id="271" r:id="rId23"/>
    <p:sldId id="30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C1FE15-1098-731D-DDF5-24F246DD881F}" name="Lesca, Gabriella (Corporate Services - Commercial &amp; Operations)" initials="LO" userId="S::gabriella.lesca@beis.gov.uk::68d8f4dc-debe-4aa1-892d-98e83ec38d61" providerId="AD"/>
  <p188:author id="{FBFEDB6E-2383-D0DF-4043-8B3B96DBD9DA}" name="Warwick, Charlie (GO-Science)" initials="WC(S" userId="S::Charlie.Warwick@go-science.gov.uk::362da64e-feaf-4d83-935f-b98bb6a53aeb" providerId="AD"/>
  <p188:author id="{28D0358F-9142-F655-B242-2255627E902B}" name="Dyer, Kelsy (GO-Science)" initials="DK(S" userId="S::Kelsy.Dyer@Go-Science.gov.uk::67e99867-7c12-4e6d-a7f2-ccd668504a3e" providerId="AD"/>
  <p188:author id="{B1D8C7FF-AA18-3277-8313-3500BEB75182}" name="Folkes, Karen (GO-Science)" initials="FK(S" userId="S::Karen.Folkes@go-science.gov.uk::1dad7feb-e12f-4bac-b32c-23dee0651d5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E2D"/>
    <a:srgbClr val="000000"/>
    <a:srgbClr val="AA1580"/>
    <a:srgbClr val="ABDF75"/>
    <a:srgbClr val="F18DD5"/>
    <a:srgbClr val="B2DFFF"/>
    <a:srgbClr val="E8348B"/>
    <a:srgbClr val="EE751B"/>
    <a:srgbClr val="BCCF00"/>
    <a:srgbClr val="73B7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AD630F-EACE-16F1-C718-C88713ABFD33}" v="5" dt="2022-11-30T15:21:31.883"/>
    <p1510:client id="{4EB96FA5-3C5E-7513-D1AB-995F0876E25B}" v="1" dt="2022-11-30T18:31:57.402"/>
    <p1510:client id="{7BBF326B-B2EC-34A5-8E80-C6185A36CDCA}" v="4" dt="2022-11-30T14:01:15.173"/>
    <p1510:client id="{8A28F209-9B21-4FAA-B85C-B83E7E5DEE18}" v="226" vWet="228" dt="2022-12-01T10:54:53.907"/>
    <p1510:client id="{A33F8A3A-9566-4916-AA94-43652FF74040}" v="2438" dt="2022-12-01T12:48:37.422"/>
    <p1510:client id="{C8EBA618-69D6-EDFB-3218-AFC7C76E4D8D}" v="2" dt="2022-12-01T11:04:43.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comments/modernComment_10D_3DC44D79.xml><?xml version="1.0" encoding="utf-8"?>
<p188:cmLst xmlns:a="http://schemas.openxmlformats.org/drawingml/2006/main" xmlns:r="http://schemas.openxmlformats.org/officeDocument/2006/relationships" xmlns:p188="http://schemas.microsoft.com/office/powerpoint/2018/8/main">
  <p188:cm id="{DEC183E2-0E75-4544-9AA2-60F39CFAAAAF}" authorId="{B1D8C7FF-AA18-3277-8313-3500BEB75182}" status="resolved" created="2022-11-18T12:42:46.165" complete="100000">
    <pc:sldMkLst xmlns:pc="http://schemas.microsoft.com/office/powerpoint/2013/main/command">
      <pc:docMk/>
      <pc:sldMk cId="1036275065" sldId="269"/>
    </pc:sldMkLst>
    <p188:txBody>
      <a:bodyPr/>
      <a:lstStyle/>
      <a:p>
        <a:r>
          <a:rPr lang="en-GB"/>
          <a:t>This looks about right, although will probably slip to the right a little. Is the terminology right for the framework. And should we have another blob for this supplier engagement day</a:t>
        </a:r>
      </a:p>
    </p188:txBody>
  </p188:cm>
  <p188:cm id="{21290E3D-140E-4DD4-AD21-FF7224FF07B7}" authorId="{28D0358F-9142-F655-B242-2255627E902B}" status="resolved" created="2022-12-01T09:48:00.665" complete="100000">
    <pc:sldMkLst xmlns:pc="http://schemas.microsoft.com/office/powerpoint/2013/main/command">
      <pc:docMk/>
      <pc:sldMk cId="1036275065" sldId="269"/>
    </pc:sldMkLst>
    <p188:txBody>
      <a:bodyPr/>
      <a:lstStyle/>
      <a:p>
        <a:r>
          <a:rPr lang="en-GB"/>
          <a:t>From vikki: Replace ‘Competition beings – end November’ with Tender to be launched mid December, 
Replace ‘Competition close – mid January with Tender closes end of January, 
Replace   ‘Application assessment January’ with  ‘Tender Evaluation February’</a:t>
        </a:r>
      </a:p>
    </p188:txBody>
  </p188:cm>
</p188:cmLst>
</file>

<file path=ppt/comments/modernComment_10F_88F2B554.xml><?xml version="1.0" encoding="utf-8"?>
<p188:cmLst xmlns:a="http://schemas.openxmlformats.org/drawingml/2006/main" xmlns:r="http://schemas.openxmlformats.org/officeDocument/2006/relationships" xmlns:p188="http://schemas.microsoft.com/office/powerpoint/2018/8/main">
  <p188:cm id="{352D7E9A-6B3B-4701-83BA-6DF8D06EFCC3}" authorId="{B1D8C7FF-AA18-3277-8313-3500BEB75182}" created="2022-11-18T12:12:11.762">
    <pc:sldMkLst xmlns:pc="http://schemas.microsoft.com/office/powerpoint/2013/main/command">
      <pc:docMk/>
      <pc:sldMk cId="2297607508" sldId="271"/>
    </pc:sldMkLst>
    <p188:replyLst>
      <p188:reply id="{5A1B8724-04A9-454C-8322-045A4FB48A95}" authorId="{76C1FE15-1098-731D-DDF5-24F246DD881F}" created="2022-11-30T15:15:15.890">
        <p188:txBody>
          <a:bodyPr/>
          <a:lstStyle/>
          <a:p>
            <a:r>
              <a:rPr lang="en-GB"/>
              <a:t>For Vicky to comment but agree with Karen here you can show more your proposed strategy (type of competition, vehicle of competition, requests)</a:t>
            </a:r>
          </a:p>
        </p188:txBody>
      </p188:reply>
      <p188:reply id="{543A1255-C871-459A-87B5-A3F6FCAF029B}" authorId="{FBFEDB6E-2383-D0DF-4043-8B3B96DBD9DA}" created="2022-12-01T10:26:41.463">
        <p188:txBody>
          <a:bodyPr/>
          <a:lstStyle/>
          <a:p>
            <a:r>
              <a:rPr lang="en-GB"/>
              <a:t>Thanks [@Lesca, Gabriella (Corporate Services - Commercial &amp; Operations)] - so in our case, this would be 
1. open ITT via contracts finder
2. Evaluation and shortlisting of applicants via criteria (proposed criteria to be shared later)
3. Award of contract to ~25-30 suppliers
Or am I missing something there?</a:t>
            </a:r>
          </a:p>
        </p188:txBody>
      </p188:reply>
      <p188:reply id="{EBD10C4D-2502-48F6-A169-813DDEF41C05}" authorId="{FBFEDB6E-2383-D0DF-4043-8B3B96DBD9DA}" created="2022-12-01T10:54:50.184">
        <p188:txBody>
          <a:bodyPr/>
          <a:lstStyle/>
          <a:p>
            <a:r>
              <a:rPr lang="en-GB"/>
              <a:t>Or [@Lesca, Gabriella (Corporate Services - Commercial &amp; Operations)] did you mean the nature and vehicle of competition for call off tenders one the framework's launched?
</a:t>
            </a:r>
          </a:p>
        </p188:txBody>
      </p188:reply>
      <p188:reply id="{22900D07-49FE-496E-9CBE-E1E44568A858}" authorId="{76C1FE15-1098-731D-DDF5-24F246DD881F}" created="2022-12-01T11:04:43.433">
        <p188:txBody>
          <a:bodyPr/>
          <a:lstStyle/>
          <a:p>
            <a:r>
              <a:rPr lang="en-GB"/>
              <a:t>I would just delete this and let Vicky explain/respond to any comments on this. You cannot give a range of suppliers you will award as you do not know/cannot decide before. In principle it is right, you publish a contract notice, then suppliers respond to the notice and bid based on the documents we set up and then we assess and award. Best checking with Vicky what she wants on and how</a:t>
            </a:r>
          </a:p>
        </p188:txBody>
      </p188:reply>
    </p188:replyLst>
    <p188:txBody>
      <a:bodyPr/>
      <a:lstStyle/>
      <a:p>
        <a:r>
          <a:rPr lang="en-GB"/>
          <a:t>Could use this to outline categories of supplier that we want on the framework. And maybe an additional slide on the mechanism for govt bodies to commission suppliers through the framework, incl whether 'mini-tenders' are used and direct award (with upper value)</a:t>
        </a:r>
      </a:p>
    </p188:txBody>
  </p188:cm>
</p188:cmLst>
</file>

<file path=ppt/comments/modernComment_111_30648FCA.xml><?xml version="1.0" encoding="utf-8"?>
<p188:cmLst xmlns:a="http://schemas.openxmlformats.org/drawingml/2006/main" xmlns:r="http://schemas.openxmlformats.org/officeDocument/2006/relationships" xmlns:p188="http://schemas.microsoft.com/office/powerpoint/2018/8/main">
  <p188:cm id="{99500BCC-FA22-4049-BC62-281692635F86}" authorId="{B1D8C7FF-AA18-3277-8313-3500BEB75182}" created="2022-11-18T12:14:06.663">
    <pc:sldMkLst xmlns:pc="http://schemas.microsoft.com/office/powerpoint/2013/main/command">
      <pc:docMk/>
      <pc:sldMk cId="811896778" sldId="273"/>
    </pc:sldMkLst>
    <p188:replyLst>
      <p188:reply id="{8C5599F6-8FEE-4B49-B1FD-3E9219D44FDD}" authorId="{76C1FE15-1098-731D-DDF5-24F246DD881F}" created="2022-11-30T15:14:23.856">
        <p188:txBody>
          <a:bodyPr/>
          <a:lstStyle/>
          <a:p>
            <a:r>
              <a:rPr lang="en-GB"/>
              <a:t>For Vicky to comment</a:t>
            </a:r>
          </a:p>
        </p188:txBody>
      </p188:reply>
    </p188:replyLst>
    <p188:txBody>
      <a:bodyPr/>
      <a:lstStyle/>
      <a:p>
        <a:r>
          <a:rPr lang="en-GB"/>
          <a:t>? This could include info on standard reporting requirements for suppliers once commissioned. And should also mention the usage reporting that UKSBS will provide to GOS so suppliers know we'll be monitoring usage/spend</a:t>
        </a:r>
      </a:p>
    </p188:txBody>
  </p188:cm>
  <p188:cm id="{F91BB34B-0362-4295-A9BD-CEF600EFDBA1}" authorId="{28D0358F-9142-F655-B242-2255627E902B}" status="resolved" created="2022-12-01T09:45:08.308" complete="100000">
    <ac:txMkLst xmlns:ac="http://schemas.microsoft.com/office/drawing/2013/main/command">
      <pc:docMk xmlns:pc="http://schemas.microsoft.com/office/powerpoint/2013/main/command"/>
      <pc:sldMk xmlns:pc="http://schemas.microsoft.com/office/powerpoint/2013/main/command" cId="811896778" sldId="273"/>
      <ac:spMk id="29" creationId="{B36C6373-A1D6-4825-AE56-C950C9C392BE}"/>
      <ac:txMk cp="907" len="61">
        <ac:context len="1169" hash="37268804"/>
      </ac:txMk>
    </ac:txMkLst>
    <p188:pos x="8491391" y="3867017"/>
    <p188:txBody>
      <a:bodyPr/>
      <a:lstStyle/>
      <a:p>
        <a:r>
          <a:rPr lang="en-GB"/>
          <a:t>From vikki: Suppliers will be required to submit MI on a quarterly basis.</a:t>
        </a:r>
      </a:p>
    </p188:txBody>
  </p188:cm>
  <p188:cm id="{357B0218-EEE2-4ABE-9728-BB08CCD799F4}" authorId="{FBFEDB6E-2383-D0DF-4043-8B3B96DBD9DA}" created="2022-12-01T10:29:21.505">
    <ac:txMkLst xmlns:ac="http://schemas.microsoft.com/office/drawing/2013/main/command">
      <pc:docMk xmlns:pc="http://schemas.microsoft.com/office/powerpoint/2013/main/command"/>
      <pc:sldMk xmlns:pc="http://schemas.microsoft.com/office/powerpoint/2013/main/command" cId="811896778" sldId="273"/>
      <ac:spMk id="29" creationId="{B36C6373-A1D6-4825-AE56-C950C9C392BE}"/>
      <ac:txMk cp="759" len="407">
        <ac:context len="1169" hash="37268804"/>
      </ac:txMk>
    </ac:txMkLst>
    <p188:pos x="11034108" y="3304930"/>
    <p188:replyLst>
      <p188:reply id="{DB9B4D9C-6384-4978-8A29-C4FFF642C28A}" authorId="{76C1FE15-1098-731D-DDF5-24F246DD881F}" created="2022-12-01T10:59:51.454">
        <p188:txBody>
          <a:bodyPr/>
          <a:lstStyle/>
          <a:p>
            <a:r>
              <a:rPr lang="en-GB"/>
              <a:t>I do not think you need to say all of this but KPI, reporting, they falls under reporting and Performance Management</a:t>
            </a:r>
          </a:p>
        </p188:txBody>
      </p188:reply>
    </p188:replyLst>
    <p188:txBody>
      <a:bodyPr/>
      <a:lstStyle/>
      <a:p>
        <a:r>
          <a:rPr lang="en-GB"/>
          <a:t>...but is all the other stuff on this slide relevant? In the last framework we didn't specify quarterly meetings with BEIS - or the written reporting to SoS… might be worth a quick call with Vicki on this</a:t>
        </a:r>
      </a:p>
    </p188:txBody>
  </p188:cm>
</p188:cmLst>
</file>

<file path=ppt/comments/modernComment_115_7AB35796.xml><?xml version="1.0" encoding="utf-8"?>
<p188:cmLst xmlns:a="http://schemas.openxmlformats.org/drawingml/2006/main" xmlns:r="http://schemas.openxmlformats.org/officeDocument/2006/relationships" xmlns:p188="http://schemas.microsoft.com/office/powerpoint/2018/8/main">
  <p188:cm id="{7D4D1F2D-232D-4791-B32C-F3FBA023B90A}" authorId="{28D0358F-9142-F655-B242-2255627E902B}" status="resolved" created="2022-12-01T09:44:43.421" complete="100000">
    <ac:txMkLst xmlns:ac="http://schemas.microsoft.com/office/drawing/2013/main/command">
      <pc:docMk xmlns:pc="http://schemas.microsoft.com/office/powerpoint/2013/main/command"/>
      <pc:sldMk xmlns:pc="http://schemas.microsoft.com/office/powerpoint/2013/main/command" cId="2058573718" sldId="277"/>
      <ac:spMk id="13" creationId="{AF72CD5A-5850-3B32-4213-2497B9523CF3}"/>
      <ac:txMk cp="26">
        <ac:context len="27" hash="3839855120"/>
      </ac:txMk>
    </ac:txMkLst>
    <p188:pos x="2722821" y="142348"/>
    <p188:txBody>
      <a:bodyPr/>
      <a:lstStyle/>
      <a:p>
        <a:r>
          <a:rPr lang="en-GB"/>
          <a:t>From vikki: Adding current spend may deter suppliers from applying to be on the new framework as the spend is a lot less than the current framework value.</a:t>
        </a:r>
      </a:p>
    </p188:txBody>
  </p188:cm>
</p188:cmLst>
</file>

<file path=ppt/comments/modernComment_126_416E423E.xml><?xml version="1.0" encoding="utf-8"?>
<p188:cmLst xmlns:a="http://schemas.openxmlformats.org/drawingml/2006/main" xmlns:r="http://schemas.openxmlformats.org/officeDocument/2006/relationships" xmlns:p188="http://schemas.microsoft.com/office/powerpoint/2018/8/main">
  <p188:cm id="{5EE0D2FA-D696-4A12-B6BF-BDB847AE3E31}" authorId="{28D0358F-9142-F655-B242-2255627E902B}" created="2022-12-01T09:44:04.780">
    <ac:txMkLst xmlns:ac="http://schemas.microsoft.com/office/drawing/2013/main/command">
      <pc:docMk xmlns:pc="http://schemas.microsoft.com/office/powerpoint/2013/main/command"/>
      <pc:sldMk xmlns:pc="http://schemas.microsoft.com/office/powerpoint/2013/main/command" cId="1097744958" sldId="294"/>
      <ac:spMk id="29" creationId="{B36C6373-A1D6-4825-AE56-C950C9C392BE}"/>
      <ac:txMk cp="204" len="48">
        <ac:context len="405" hash="2225610169"/>
      </ac:txMk>
    </ac:txMkLst>
    <p188:pos x="5276413" y="2599342"/>
    <p188:replyLst>
      <p188:reply id="{71EC5D3F-41F7-41F2-B5F6-DF76F561DC3D}" authorId="{FBFEDB6E-2383-D0DF-4043-8B3B96DBD9DA}" created="2022-12-01T10:21:06.520">
        <p188:txBody>
          <a:bodyPr/>
          <a:lstStyle/>
          <a:p>
            <a:r>
              <a:rPr lang="en-GB"/>
              <a:t>I'll keep Vicki's name on here for the purposes of this session but when she introduces herself she can say that the PS team will manage the framework moving forward</a:t>
            </a:r>
          </a:p>
        </p188:txBody>
      </p188:reply>
    </p188:replyLst>
    <p188:txBody>
      <a:bodyPr/>
      <a:lstStyle/>
      <a:p>
        <a:r>
          <a:rPr lang="en-GB"/>
          <a:t>From Vikki: The Framework will be likely be managed by UKSBS Professional Services Team. </a:t>
        </a:r>
      </a:p>
    </p188:txBody>
  </p188:cm>
</p188:cmLst>
</file>

<file path=ppt/comments/modernComment_128_3477BA48.xml><?xml version="1.0" encoding="utf-8"?>
<p188:cmLst xmlns:a="http://schemas.openxmlformats.org/drawingml/2006/main" xmlns:r="http://schemas.openxmlformats.org/officeDocument/2006/relationships" xmlns:p188="http://schemas.microsoft.com/office/powerpoint/2018/8/main">
  <p188:cm id="{C1807F4C-C16E-4364-9F03-4EC1A5AE821C}" authorId="{B1D8C7FF-AA18-3277-8313-3500BEB75182}" status="resolved" created="2022-11-18T12:44:17.729" complete="100000">
    <pc:sldMkLst xmlns:pc="http://schemas.microsoft.com/office/powerpoint/2013/main/command">
      <pc:docMk/>
      <pc:sldMk cId="880261704" sldId="296"/>
    </pc:sldMkLst>
    <p188:txBody>
      <a:bodyPr/>
      <a:lstStyle/>
      <a:p>
        <a:r>
          <a:rPr lang="en-GB"/>
          <a:t>Will need updating with the right names. Presume all queries go through UKSBS and if they're futures content related, UKSBS would ask us to provide responses but they would be the only ones in contact with the suppliers.</a:t>
        </a:r>
      </a:p>
    </p188:txBody>
  </p188:cm>
  <p188:cm id="{74B0F63B-D0CC-45AC-B4BD-31DD7D2DBE6E}" authorId="{B1D8C7FF-AA18-3277-8313-3500BEB75182}" status="resolved" created="2022-11-18T12:46:03.431" complete="100000">
    <ac:txMkLst xmlns:ac="http://schemas.microsoft.com/office/drawing/2013/main/command">
      <pc:docMk xmlns:pc="http://schemas.microsoft.com/office/powerpoint/2013/main/command"/>
      <pc:sldMk xmlns:pc="http://schemas.microsoft.com/office/powerpoint/2013/main/command" cId="880261704" sldId="296"/>
      <ac:spMk id="9" creationId="{D1151017-A563-4F70-9553-34CE20D72448}"/>
      <ac:txMk cp="562" len="181">
        <ac:context len="747" hash="1575280101"/>
      </ac:txMk>
    </ac:txMkLst>
    <p188:pos x="10951765" y="3682639"/>
    <p188:replyLst>
      <p188:reply id="{7AB23682-45EC-40A7-9218-04E24D67ACA6}" authorId="{76C1FE15-1098-731D-DDF5-24F246DD881F}" created="2022-11-30T15:21:31.883">
        <p188:txBody>
          <a:bodyPr/>
          <a:lstStyle/>
          <a:p>
            <a:r>
              <a:rPr lang="en-GB"/>
              <a:t>For Vicky to comment further- but do you mean by this contract notice and ITT guidance?</a:t>
            </a:r>
          </a:p>
        </p188:txBody>
      </p188:reply>
    </p188:replyLst>
    <p188:txBody>
      <a:bodyPr/>
      <a:lstStyle/>
      <a:p>
        <a:r>
          <a:rPr lang="en-GB"/>
          <a:t>We need to see this. Presume we had one before, so it could just need an update to take account of the new requirements and any changes to BEIS/UKSBS processes since the last time.</a:t>
        </a:r>
      </a:p>
    </p188:txBody>
  </p188:cm>
</p188:cmLst>
</file>

<file path=ppt/comments/modernComment_129_E01AC9AA.xml><?xml version="1.0" encoding="utf-8"?>
<p188:cmLst xmlns:a="http://schemas.openxmlformats.org/drawingml/2006/main" xmlns:r="http://schemas.openxmlformats.org/officeDocument/2006/relationships" xmlns:p188="http://schemas.microsoft.com/office/powerpoint/2018/8/main">
  <p188:cm id="{07BC18B1-431D-47AA-8714-0308CA5D199E}" authorId="{B1D8C7FF-AA18-3277-8313-3500BEB75182}" created="2022-11-18T12:39:58.880">
    <pc:sldMkLst xmlns:pc="http://schemas.microsoft.com/office/powerpoint/2013/main/command">
      <pc:docMk/>
      <pc:sldMk cId="3759851946" sldId="297"/>
    </pc:sldMkLst>
    <p188:replyLst>
      <p188:reply id="{F78C6A6B-A858-4A01-8841-CE8A047C8E2D}" authorId="{76C1FE15-1098-731D-DDF5-24F246DD881F}" created="2022-11-30T15:18:34.559">
        <p188:txBody>
          <a:bodyPr/>
          <a:lstStyle/>
          <a:p>
            <a:r>
              <a:rPr lang="en-GB"/>
              <a:t>This level of detail is sufficent</a:t>
            </a:r>
          </a:p>
        </p188:txBody>
      </p188:reply>
      <p188:reply id="{8F6B74FF-28A8-4B57-9DB2-776496E84CDA}" authorId="{76C1FE15-1098-731D-DDF5-24F246DD881F}" created="2022-11-30T18:31:57.402">
        <p188:txBody>
          <a:bodyPr/>
          <a:lstStyle/>
          <a:p>
            <a:r>
              <a:rPr lang="en-GB"/>
              <a:t>On Vicky's point, Mid Tier contract is not a CCS Framework, it is gov standard t&amp;cs. We might use those but leave out in case we use short form</a:t>
            </a:r>
          </a:p>
        </p188:txBody>
      </p188:reply>
    </p188:replyLst>
    <p188:txBody>
      <a:bodyPr/>
      <a:lstStyle/>
      <a:p>
        <a:r>
          <a:rPr lang="en-GB"/>
          <a:t>This should include details of the framework agreement T&amp;Cs</a:t>
        </a:r>
      </a:p>
    </p188:txBody>
  </p188:cm>
  <p188:cm id="{CC73FA73-39EF-4D50-BA67-34566DC9B246}" authorId="{28D0358F-9142-F655-B242-2255627E902B}" created="2022-12-01T09:45:40.582">
    <pc:sldMkLst xmlns:pc="http://schemas.microsoft.com/office/powerpoint/2013/main/command">
      <pc:docMk/>
      <pc:sldMk cId="3759851946" sldId="297"/>
    </pc:sldMkLst>
    <p188:replyLst>
      <p188:reply id="{458DE6E0-E669-4F32-9EA4-DA43C5999D05}" authorId="{FBFEDB6E-2383-D0DF-4043-8B3B96DBD9DA}" created="2022-12-01T10:42:20.006">
        <p188:txBody>
          <a:bodyPr/>
          <a:lstStyle/>
          <a:p>
            <a:r>
              <a:rPr lang="en-GB"/>
              <a:t>I'm just going to delete this slide and put a line bout T&amp;Cs in the procurement process / timeline slide
</a:t>
            </a:r>
          </a:p>
        </p188:txBody>
      </p188:reply>
    </p188:replyLst>
    <p188:txBody>
      <a:bodyPr/>
      <a:lstStyle/>
      <a:p>
        <a:r>
          <a:rPr lang="en-GB"/>
          <a:t>From vikki: I assume the BEIS T&amp;C’s will be used for the Framework, although this hasn’t been discussed in detail.  We would not be using CCS T&amp;C’s.  </a:t>
        </a:r>
      </a:p>
    </p188:txBody>
  </p188:cm>
</p188:cmLst>
</file>

<file path=ppt/comments/modernComment_12A_41DE0A8D.xml><?xml version="1.0" encoding="utf-8"?>
<p188:cmLst xmlns:a="http://schemas.openxmlformats.org/drawingml/2006/main" xmlns:r="http://schemas.openxmlformats.org/officeDocument/2006/relationships" xmlns:p188="http://schemas.microsoft.com/office/powerpoint/2018/8/main">
  <p188:cm id="{1D158D1F-C650-468B-A421-CF4039CA7281}" authorId="{B1D8C7FF-AA18-3277-8313-3500BEB75182}" created="2022-11-18T12:41:27.437">
    <pc:sldMkLst xmlns:pc="http://schemas.microsoft.com/office/powerpoint/2013/main/command">
      <pc:docMk/>
      <pc:sldMk cId="1105070733" sldId="298"/>
    </pc:sldMkLst>
    <p188:txBody>
      <a:bodyPr/>
      <a:lstStyle/>
      <a:p>
        <a:r>
          <a:rPr lang="en-GB"/>
          <a:t>Not applicable. But we should consider whether we encourage or not consortia /sub contracting when commissions are tendered from suppliers on the framework</a:t>
        </a:r>
      </a:p>
    </p188:txBody>
  </p188:cm>
</p188:cmLst>
</file>

<file path=ppt/comments/modernComment_12B_F68C4F0A.xml><?xml version="1.0" encoding="utf-8"?>
<p188:cmLst xmlns:a="http://schemas.openxmlformats.org/drawingml/2006/main" xmlns:r="http://schemas.openxmlformats.org/officeDocument/2006/relationships" xmlns:p188="http://schemas.microsoft.com/office/powerpoint/2018/8/main">
  <p188:cm id="{0AB5B2F3-F569-4880-926F-A92B46C57D90}" authorId="{76C1FE15-1098-731D-DDF5-24F246DD881F}" created="2022-11-30T14:01:15.173">
    <ac:deMkLst xmlns:ac="http://schemas.microsoft.com/office/drawing/2013/main/command">
      <pc:docMk xmlns:pc="http://schemas.microsoft.com/office/powerpoint/2013/main/command"/>
      <pc:sldMk xmlns:pc="http://schemas.microsoft.com/office/powerpoint/2013/main/command" cId="4136390410" sldId="299"/>
      <ac:spMk id="7" creationId="{6F5A0B8A-E27E-BF07-13FB-95B7F2684716}"/>
    </ac:deMkLst>
    <p188:txBody>
      <a:bodyPr/>
      <a:lstStyle/>
      <a:p>
        <a:r>
          <a:rPr lang="en-GB"/>
          <a:t>I let UKSBS comment further as they are leading on this but it is not necessary at this stage to show these details. High level is good to test our assumptions, receive feedback so that our strategy is amended or improved</a:t>
        </a:r>
      </a:p>
    </p188:txBody>
  </p188:cm>
  <p188:cm id="{C8780D02-D077-4C8A-A2E3-9CFCD6C19F47}" authorId="{28D0358F-9142-F655-B242-2255627E902B}" created="2022-12-01T09:45:24.474">
    <pc:sldMkLst xmlns:pc="http://schemas.microsoft.com/office/powerpoint/2013/main/command">
      <pc:docMk/>
      <pc:sldMk cId="4136390410" sldId="299"/>
    </pc:sldMkLst>
    <p188:replyLst>
      <p188:reply id="{4C621F0D-9CD4-4F8A-B7D3-DD8F2A0C4795}" authorId="{FBFEDB6E-2383-D0DF-4043-8B3B96DBD9DA}" created="2022-12-01T10:29:47.655">
        <p188:txBody>
          <a:bodyPr/>
          <a:lstStyle/>
          <a:p>
            <a:r>
              <a:rPr lang="en-GB"/>
              <a:t>Framework tender - will make this clear</a:t>
            </a:r>
          </a:p>
        </p188:txBody>
      </p188:reply>
      <p188:reply id="{934C5F6A-CB7D-40F2-A352-83025C85599D}" authorId="{FBFEDB6E-2383-D0DF-4043-8B3B96DBD9DA}" created="2022-12-01T10:31:56.319">
        <p188:txBody>
          <a:bodyPr/>
          <a:lstStyle/>
          <a:p>
            <a:r>
              <a:rPr lang="en-GB"/>
              <a:t>I could also include the criteria for call off tenders later to be clear? It's basically these criteria plus the suppliers ability to deliver against the specific customer need
</a:t>
            </a:r>
          </a:p>
        </p188:txBody>
      </p188:reply>
    </p188:replyLst>
    <p188:txBody>
      <a:bodyPr/>
      <a:lstStyle/>
      <a:p>
        <a:r>
          <a:rPr lang="en-GB"/>
          <a:t>From vikki: Does this relate to the Framework tender or the call off tenders, it isn’t very clear</a:t>
        </a:r>
      </a:p>
    </p188:txBody>
  </p188:cm>
</p188:cmLst>
</file>

<file path=ppt/comments/modernComment_12D_49EC7D60.xml><?xml version="1.0" encoding="utf-8"?>
<p188:cmLst xmlns:a="http://schemas.openxmlformats.org/drawingml/2006/main" xmlns:r="http://schemas.openxmlformats.org/officeDocument/2006/relationships" xmlns:p188="http://schemas.microsoft.com/office/powerpoint/2018/8/main">
  <p188:cm id="{EEF63612-58BC-487B-B958-5ADFD91C8ED8}" authorId="{B1D8C7FF-AA18-3277-8313-3500BEB75182}" created="2022-11-18T11:56:54.350">
    <pc:sldMkLst xmlns:pc="http://schemas.microsoft.com/office/powerpoint/2013/main/command">
      <pc:docMk/>
      <pc:sldMk cId="1240235360" sldId="301"/>
    </pc:sldMkLst>
    <p188:replyLst>
      <p188:reply id="{78791361-3C7A-4FB0-8707-5AF8E5855B3B}" authorId="{76C1FE15-1098-731D-DDF5-24F246DD881F}" created="2022-11-30T15:13:36.368">
        <p188:txBody>
          <a:bodyPr/>
          <a:lstStyle/>
          <a:p>
            <a:r>
              <a:rPr lang="en-GB"/>
              <a:t>Fine by me. UKSBS will</a:t>
            </a:r>
          </a:p>
        </p188:txBody>
      </p188:reply>
    </p188:replyLst>
    <p188:txBody>
      <a:bodyPr/>
      <a:lstStyle/>
      <a:p>
        <a:r>
          <a:rPr lang="en-GB"/>
          <a:t>Presume this is something that BEIS commercial/UKSBS would talk to</a:t>
        </a:r>
      </a:p>
    </p188:txBody>
  </p188:cm>
  <p188:cm id="{AC790942-AD80-4B68-BF04-9C2F5C4ED354}" authorId="{28D0358F-9142-F655-B242-2255627E902B}" created="2022-12-01T09:44:24.134">
    <pc:sldMkLst xmlns:pc="http://schemas.microsoft.com/office/powerpoint/2013/main/command">
      <pc:docMk/>
      <pc:sldMk cId="1240235360" sldId="301"/>
    </pc:sldMkLst>
    <p188:replyLst>
      <p188:reply id="{A760D7B2-16D1-485D-BA07-637086B84E09}" authorId="{FBFEDB6E-2383-D0DF-4043-8B3B96DBD9DA}" created="2022-12-01T10:21:57.198">
        <p188:txBody>
          <a:bodyPr/>
          <a:lstStyle/>
          <a:p>
            <a:r>
              <a:rPr lang="en-GB"/>
              <a:t>Yup it doesn't explicitly relate to our framework, and we talk about the process and timeline later on, so we can remove
</a:t>
            </a:r>
          </a:p>
        </p188:txBody>
      </p188:reply>
    </p188:replyLst>
    <p188:txBody>
      <a:bodyPr/>
      <a:lstStyle/>
      <a:p>
        <a:r>
          <a:rPr lang="en-GB"/>
          <a:t>From Vikki: Does this relate to the current process if so, is the process on the new framework any different?  If not I would suggest removing this slide.</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FBA099-E65F-4CDA-A051-9A81A930F29C}" type="doc">
      <dgm:prSet loTypeId="urn:microsoft.com/office/officeart/2005/8/layout/arrow2" loCatId="process" qsTypeId="urn:microsoft.com/office/officeart/2005/8/quickstyle/simple1" qsCatId="simple" csTypeId="urn:microsoft.com/office/officeart/2005/8/colors/colorful1" csCatId="colorful" phldr="1"/>
      <dgm:spPr/>
    </dgm:pt>
    <dgm:pt modelId="{EC2DED05-FE68-4EA6-92AE-F408C49002C9}">
      <dgm:prSet phldrT="[Text]" custT="1"/>
      <dgm:spPr/>
      <dgm:t>
        <a:bodyPr/>
        <a:lstStyle/>
        <a:p>
          <a:r>
            <a:rPr lang="en-GB" sz="2000" b="1"/>
            <a:t>Tender to be launched </a:t>
          </a:r>
          <a:r>
            <a:rPr lang="en-GB" sz="2000"/>
            <a:t>– mid December</a:t>
          </a:r>
        </a:p>
      </dgm:t>
    </dgm:pt>
    <dgm:pt modelId="{25A558D9-A995-4952-A687-8C063692F8AE}" type="parTrans" cxnId="{021D4457-F367-41F8-BB59-D2139CC6499C}">
      <dgm:prSet/>
      <dgm:spPr/>
      <dgm:t>
        <a:bodyPr/>
        <a:lstStyle/>
        <a:p>
          <a:endParaRPr lang="en-GB"/>
        </a:p>
      </dgm:t>
    </dgm:pt>
    <dgm:pt modelId="{2FD7BD06-7440-458E-8F18-D26179DFFDF4}" type="sibTrans" cxnId="{021D4457-F367-41F8-BB59-D2139CC6499C}">
      <dgm:prSet/>
      <dgm:spPr/>
      <dgm:t>
        <a:bodyPr/>
        <a:lstStyle/>
        <a:p>
          <a:endParaRPr lang="en-GB"/>
        </a:p>
      </dgm:t>
    </dgm:pt>
    <dgm:pt modelId="{00043036-E6E8-4002-9272-5B4C9231F390}">
      <dgm:prSet phldrT="[Text]" custT="1"/>
      <dgm:spPr/>
      <dgm:t>
        <a:bodyPr/>
        <a:lstStyle/>
        <a:p>
          <a:r>
            <a:rPr lang="en-GB" sz="2000" b="1"/>
            <a:t>Tender closes </a:t>
          </a:r>
          <a:r>
            <a:rPr lang="en-GB" sz="2000"/>
            <a:t>– end January</a:t>
          </a:r>
        </a:p>
      </dgm:t>
    </dgm:pt>
    <dgm:pt modelId="{8D789817-D7B5-4B19-A3F1-DC180E328B2F}" type="parTrans" cxnId="{94863633-B227-48DB-A4FE-09B5B977A628}">
      <dgm:prSet/>
      <dgm:spPr/>
      <dgm:t>
        <a:bodyPr/>
        <a:lstStyle/>
        <a:p>
          <a:endParaRPr lang="en-GB"/>
        </a:p>
      </dgm:t>
    </dgm:pt>
    <dgm:pt modelId="{0A4DBA3A-02F6-496B-9DB0-D768BC452493}" type="sibTrans" cxnId="{94863633-B227-48DB-A4FE-09B5B977A628}">
      <dgm:prSet/>
      <dgm:spPr/>
      <dgm:t>
        <a:bodyPr/>
        <a:lstStyle/>
        <a:p>
          <a:endParaRPr lang="en-GB"/>
        </a:p>
      </dgm:t>
    </dgm:pt>
    <dgm:pt modelId="{D17FC3C9-FC6A-4240-A9C6-3971357D132F}">
      <dgm:prSet phldrT="[Text]" custT="1"/>
      <dgm:spPr/>
      <dgm:t>
        <a:bodyPr/>
        <a:lstStyle/>
        <a:p>
          <a:r>
            <a:rPr lang="en-GB" sz="2000" b="1"/>
            <a:t>Tender Evaluation </a:t>
          </a:r>
          <a:r>
            <a:rPr lang="en-GB" sz="2000" b="0"/>
            <a:t>February</a:t>
          </a:r>
        </a:p>
      </dgm:t>
    </dgm:pt>
    <dgm:pt modelId="{35DD413D-2174-4F97-89D8-DD554258241D}" type="parTrans" cxnId="{83E03A8C-A909-4400-B728-16E18AC57003}">
      <dgm:prSet/>
      <dgm:spPr/>
      <dgm:t>
        <a:bodyPr/>
        <a:lstStyle/>
        <a:p>
          <a:endParaRPr lang="en-GB"/>
        </a:p>
      </dgm:t>
    </dgm:pt>
    <dgm:pt modelId="{E5E3F8F3-5A00-4142-A072-AE349DAEF449}" type="sibTrans" cxnId="{83E03A8C-A909-4400-B728-16E18AC57003}">
      <dgm:prSet/>
      <dgm:spPr/>
      <dgm:t>
        <a:bodyPr/>
        <a:lstStyle/>
        <a:p>
          <a:endParaRPr lang="en-GB"/>
        </a:p>
      </dgm:t>
    </dgm:pt>
    <dgm:pt modelId="{C503BD6F-ECF1-4FD4-B58A-9823F626A7F7}">
      <dgm:prSet phldrT="[Text]" custT="1"/>
      <dgm:spPr/>
      <dgm:t>
        <a:bodyPr/>
        <a:lstStyle/>
        <a:p>
          <a:r>
            <a:rPr lang="en-GB" sz="2000" b="1"/>
            <a:t>Contract award </a:t>
          </a:r>
          <a:r>
            <a:rPr lang="en-GB" sz="2000" b="0"/>
            <a:t>– end February 2023</a:t>
          </a:r>
          <a:endParaRPr lang="en-GB" sz="2000"/>
        </a:p>
      </dgm:t>
    </dgm:pt>
    <dgm:pt modelId="{2036762E-A97B-46E0-B732-ED43D2700070}" type="parTrans" cxnId="{F1A86674-0839-4808-AEA4-2696ADED54C0}">
      <dgm:prSet/>
      <dgm:spPr/>
      <dgm:t>
        <a:bodyPr/>
        <a:lstStyle/>
        <a:p>
          <a:endParaRPr lang="en-GB"/>
        </a:p>
      </dgm:t>
    </dgm:pt>
    <dgm:pt modelId="{12186A27-8837-4337-896D-F3B9BF98935A}" type="sibTrans" cxnId="{F1A86674-0839-4808-AEA4-2696ADED54C0}">
      <dgm:prSet/>
      <dgm:spPr/>
      <dgm:t>
        <a:bodyPr/>
        <a:lstStyle/>
        <a:p>
          <a:endParaRPr lang="en-GB"/>
        </a:p>
      </dgm:t>
    </dgm:pt>
    <dgm:pt modelId="{C18169D1-E3EE-49B9-9F82-450B46D8781B}">
      <dgm:prSet phldrT="[Text]" custT="1"/>
      <dgm:spPr/>
      <dgm:t>
        <a:bodyPr/>
        <a:lstStyle/>
        <a:p>
          <a:endParaRPr lang="en-GB"/>
        </a:p>
      </dgm:t>
    </dgm:pt>
    <dgm:pt modelId="{3A1F52BD-D36E-4E2A-8917-2CE28566FE83}" type="parTrans" cxnId="{4EB35410-3DEC-47D0-B79D-69C03546B77D}">
      <dgm:prSet/>
      <dgm:spPr/>
      <dgm:t>
        <a:bodyPr/>
        <a:lstStyle/>
        <a:p>
          <a:endParaRPr lang="en-GB"/>
        </a:p>
      </dgm:t>
    </dgm:pt>
    <dgm:pt modelId="{1A810457-DBC0-43DB-BC1A-9CA12AC2A9FF}" type="sibTrans" cxnId="{4EB35410-3DEC-47D0-B79D-69C03546B77D}">
      <dgm:prSet/>
      <dgm:spPr/>
      <dgm:t>
        <a:bodyPr/>
        <a:lstStyle/>
        <a:p>
          <a:endParaRPr lang="en-GB"/>
        </a:p>
      </dgm:t>
    </dgm:pt>
    <dgm:pt modelId="{7DCE7607-A57A-478C-9ADF-913086D1BB0C}">
      <dgm:prSet phldrT="[Text]" custT="1"/>
      <dgm:spPr/>
      <dgm:t>
        <a:bodyPr/>
        <a:lstStyle/>
        <a:p>
          <a:r>
            <a:rPr lang="en-GB" sz="1600" b="1"/>
            <a:t>Supplier Engagement Session </a:t>
          </a:r>
          <a:r>
            <a:rPr lang="en-GB" sz="1600"/>
            <a:t>– Dec 1st</a:t>
          </a:r>
        </a:p>
      </dgm:t>
    </dgm:pt>
    <dgm:pt modelId="{606182CE-F20B-4599-83E4-349E3ED886CC}" type="parTrans" cxnId="{685AF334-9B58-44F7-B244-11C473DFE95E}">
      <dgm:prSet/>
      <dgm:spPr/>
      <dgm:t>
        <a:bodyPr/>
        <a:lstStyle/>
        <a:p>
          <a:endParaRPr lang="en-GB"/>
        </a:p>
      </dgm:t>
    </dgm:pt>
    <dgm:pt modelId="{896B2024-9D2B-4BEE-86C3-7CBA18F38745}" type="sibTrans" cxnId="{685AF334-9B58-44F7-B244-11C473DFE95E}">
      <dgm:prSet/>
      <dgm:spPr/>
      <dgm:t>
        <a:bodyPr/>
        <a:lstStyle/>
        <a:p>
          <a:endParaRPr lang="en-GB"/>
        </a:p>
      </dgm:t>
    </dgm:pt>
    <dgm:pt modelId="{60960B25-4C90-4C49-B058-33FF79157B9A}" type="pres">
      <dgm:prSet presAssocID="{8CFBA099-E65F-4CDA-A051-9A81A930F29C}" presName="arrowDiagram" presStyleCnt="0">
        <dgm:presLayoutVars>
          <dgm:chMax val="5"/>
          <dgm:dir/>
          <dgm:resizeHandles val="exact"/>
        </dgm:presLayoutVars>
      </dgm:prSet>
      <dgm:spPr/>
    </dgm:pt>
    <dgm:pt modelId="{0FB20326-1D98-4705-99A2-06D0E9541780}" type="pres">
      <dgm:prSet presAssocID="{8CFBA099-E65F-4CDA-A051-9A81A930F29C}" presName="arrow" presStyleLbl="bgShp" presStyleIdx="0" presStyleCnt="1" custLinFactNeighborX="431" custLinFactNeighborY="-1089"/>
      <dgm:spPr/>
    </dgm:pt>
    <dgm:pt modelId="{652B20CB-6B74-4AE8-A752-49F89C60BFC3}" type="pres">
      <dgm:prSet presAssocID="{8CFBA099-E65F-4CDA-A051-9A81A930F29C}" presName="arrowDiagram5" presStyleCnt="0"/>
      <dgm:spPr/>
    </dgm:pt>
    <dgm:pt modelId="{7656C81B-414D-4AA6-815C-145AF04B0D1E}" type="pres">
      <dgm:prSet presAssocID="{7DCE7607-A57A-478C-9ADF-913086D1BB0C}" presName="bullet5a" presStyleLbl="node1" presStyleIdx="0" presStyleCnt="5"/>
      <dgm:spPr/>
    </dgm:pt>
    <dgm:pt modelId="{7A8F3E22-BE8A-4FFD-B05F-F62BD9E90DAB}" type="pres">
      <dgm:prSet presAssocID="{7DCE7607-A57A-478C-9ADF-913086D1BB0C}" presName="textBox5a" presStyleLbl="revTx" presStyleIdx="0" presStyleCnt="5" custScaleX="113733">
        <dgm:presLayoutVars>
          <dgm:bulletEnabled val="1"/>
        </dgm:presLayoutVars>
      </dgm:prSet>
      <dgm:spPr/>
    </dgm:pt>
    <dgm:pt modelId="{8CD60BB0-EE31-4FD0-9CA4-629CC79254A5}" type="pres">
      <dgm:prSet presAssocID="{EC2DED05-FE68-4EA6-92AE-F408C49002C9}" presName="bullet5b" presStyleLbl="node1" presStyleIdx="1" presStyleCnt="5"/>
      <dgm:spPr/>
    </dgm:pt>
    <dgm:pt modelId="{CECC04CA-CE7B-483E-8074-BB05F027B20E}" type="pres">
      <dgm:prSet presAssocID="{EC2DED05-FE68-4EA6-92AE-F408C49002C9}" presName="textBox5b" presStyleLbl="revTx" presStyleIdx="1" presStyleCnt="5">
        <dgm:presLayoutVars>
          <dgm:bulletEnabled val="1"/>
        </dgm:presLayoutVars>
      </dgm:prSet>
      <dgm:spPr/>
    </dgm:pt>
    <dgm:pt modelId="{3B5077DD-293D-4AAD-A969-5556977ECC7B}" type="pres">
      <dgm:prSet presAssocID="{00043036-E6E8-4002-9272-5B4C9231F390}" presName="bullet5c" presStyleLbl="node1" presStyleIdx="2" presStyleCnt="5"/>
      <dgm:spPr/>
    </dgm:pt>
    <dgm:pt modelId="{44E85FDA-7C53-4140-95E9-4C5A936497D6}" type="pres">
      <dgm:prSet presAssocID="{00043036-E6E8-4002-9272-5B4C9231F390}" presName="textBox5c" presStyleLbl="revTx" presStyleIdx="2" presStyleCnt="5">
        <dgm:presLayoutVars>
          <dgm:bulletEnabled val="1"/>
        </dgm:presLayoutVars>
      </dgm:prSet>
      <dgm:spPr/>
    </dgm:pt>
    <dgm:pt modelId="{4BD162F3-CE89-415C-AE35-FEAFA7BDEB0A}" type="pres">
      <dgm:prSet presAssocID="{D17FC3C9-FC6A-4240-A9C6-3971357D132F}" presName="bullet5d" presStyleLbl="node1" presStyleIdx="3" presStyleCnt="5"/>
      <dgm:spPr/>
    </dgm:pt>
    <dgm:pt modelId="{934756EE-7BCB-4B40-979F-37F611087672}" type="pres">
      <dgm:prSet presAssocID="{D17FC3C9-FC6A-4240-A9C6-3971357D132F}" presName="textBox5d" presStyleLbl="revTx" presStyleIdx="3" presStyleCnt="5">
        <dgm:presLayoutVars>
          <dgm:bulletEnabled val="1"/>
        </dgm:presLayoutVars>
      </dgm:prSet>
      <dgm:spPr/>
    </dgm:pt>
    <dgm:pt modelId="{6816CC1B-8329-4DAD-ADEC-62386DEBE4F9}" type="pres">
      <dgm:prSet presAssocID="{C503BD6F-ECF1-4FD4-B58A-9823F626A7F7}" presName="bullet5e" presStyleLbl="node1" presStyleIdx="4" presStyleCnt="5"/>
      <dgm:spPr/>
    </dgm:pt>
    <dgm:pt modelId="{88B5C6EA-37C8-42F3-9764-7967C4A0DCE1}" type="pres">
      <dgm:prSet presAssocID="{C503BD6F-ECF1-4FD4-B58A-9823F626A7F7}" presName="textBox5e" presStyleLbl="revTx" presStyleIdx="4" presStyleCnt="5">
        <dgm:presLayoutVars>
          <dgm:bulletEnabled val="1"/>
        </dgm:presLayoutVars>
      </dgm:prSet>
      <dgm:spPr/>
    </dgm:pt>
  </dgm:ptLst>
  <dgm:cxnLst>
    <dgm:cxn modelId="{4EB35410-3DEC-47D0-B79D-69C03546B77D}" srcId="{8CFBA099-E65F-4CDA-A051-9A81A930F29C}" destId="{C18169D1-E3EE-49B9-9F82-450B46D8781B}" srcOrd="5" destOrd="0" parTransId="{3A1F52BD-D36E-4E2A-8917-2CE28566FE83}" sibTransId="{1A810457-DBC0-43DB-BC1A-9CA12AC2A9FF}"/>
    <dgm:cxn modelId="{47A9B81C-CFDF-448C-8FA8-41AF5A01834F}" type="presOf" srcId="{D17FC3C9-FC6A-4240-A9C6-3971357D132F}" destId="{934756EE-7BCB-4B40-979F-37F611087672}" srcOrd="0" destOrd="0" presId="urn:microsoft.com/office/officeart/2005/8/layout/arrow2"/>
    <dgm:cxn modelId="{923AC030-2EC4-414E-BAB6-6C52C21F98BB}" type="presOf" srcId="{00043036-E6E8-4002-9272-5B4C9231F390}" destId="{44E85FDA-7C53-4140-95E9-4C5A936497D6}" srcOrd="0" destOrd="0" presId="urn:microsoft.com/office/officeart/2005/8/layout/arrow2"/>
    <dgm:cxn modelId="{94863633-B227-48DB-A4FE-09B5B977A628}" srcId="{8CFBA099-E65F-4CDA-A051-9A81A930F29C}" destId="{00043036-E6E8-4002-9272-5B4C9231F390}" srcOrd="2" destOrd="0" parTransId="{8D789817-D7B5-4B19-A3F1-DC180E328B2F}" sibTransId="{0A4DBA3A-02F6-496B-9DB0-D768BC452493}"/>
    <dgm:cxn modelId="{685AF334-9B58-44F7-B244-11C473DFE95E}" srcId="{8CFBA099-E65F-4CDA-A051-9A81A930F29C}" destId="{7DCE7607-A57A-478C-9ADF-913086D1BB0C}" srcOrd="0" destOrd="0" parTransId="{606182CE-F20B-4599-83E4-349E3ED886CC}" sibTransId="{896B2024-9D2B-4BEE-86C3-7CBA18F38745}"/>
    <dgm:cxn modelId="{5B862144-0F56-49AB-B1FB-C623B97E364F}" type="presOf" srcId="{C503BD6F-ECF1-4FD4-B58A-9823F626A7F7}" destId="{88B5C6EA-37C8-42F3-9764-7967C4A0DCE1}" srcOrd="0" destOrd="0" presId="urn:microsoft.com/office/officeart/2005/8/layout/arrow2"/>
    <dgm:cxn modelId="{F1A86674-0839-4808-AEA4-2696ADED54C0}" srcId="{8CFBA099-E65F-4CDA-A051-9A81A930F29C}" destId="{C503BD6F-ECF1-4FD4-B58A-9823F626A7F7}" srcOrd="4" destOrd="0" parTransId="{2036762E-A97B-46E0-B732-ED43D2700070}" sibTransId="{12186A27-8837-4337-896D-F3B9BF98935A}"/>
    <dgm:cxn modelId="{021D4457-F367-41F8-BB59-D2139CC6499C}" srcId="{8CFBA099-E65F-4CDA-A051-9A81A930F29C}" destId="{EC2DED05-FE68-4EA6-92AE-F408C49002C9}" srcOrd="1" destOrd="0" parTransId="{25A558D9-A995-4952-A687-8C063692F8AE}" sibTransId="{2FD7BD06-7440-458E-8F18-D26179DFFDF4}"/>
    <dgm:cxn modelId="{B7F6F77E-0A25-46EE-8868-A1E69C1B2BD2}" type="presOf" srcId="{7DCE7607-A57A-478C-9ADF-913086D1BB0C}" destId="{7A8F3E22-BE8A-4FFD-B05F-F62BD9E90DAB}" srcOrd="0" destOrd="0" presId="urn:microsoft.com/office/officeart/2005/8/layout/arrow2"/>
    <dgm:cxn modelId="{A68F0684-D75E-4828-9880-B13FD51202C3}" type="presOf" srcId="{EC2DED05-FE68-4EA6-92AE-F408C49002C9}" destId="{CECC04CA-CE7B-483E-8074-BB05F027B20E}" srcOrd="0" destOrd="0" presId="urn:microsoft.com/office/officeart/2005/8/layout/arrow2"/>
    <dgm:cxn modelId="{83E03A8C-A909-4400-B728-16E18AC57003}" srcId="{8CFBA099-E65F-4CDA-A051-9A81A930F29C}" destId="{D17FC3C9-FC6A-4240-A9C6-3971357D132F}" srcOrd="3" destOrd="0" parTransId="{35DD413D-2174-4F97-89D8-DD554258241D}" sibTransId="{E5E3F8F3-5A00-4142-A072-AE349DAEF449}"/>
    <dgm:cxn modelId="{BFC8B2C5-9C13-42C0-B2DE-74E6B871AE70}" type="presOf" srcId="{8CFBA099-E65F-4CDA-A051-9A81A930F29C}" destId="{60960B25-4C90-4C49-B058-33FF79157B9A}" srcOrd="0" destOrd="0" presId="urn:microsoft.com/office/officeart/2005/8/layout/arrow2"/>
    <dgm:cxn modelId="{935A487A-5D01-4754-B24B-0464A6673E6B}" type="presParOf" srcId="{60960B25-4C90-4C49-B058-33FF79157B9A}" destId="{0FB20326-1D98-4705-99A2-06D0E9541780}" srcOrd="0" destOrd="0" presId="urn:microsoft.com/office/officeart/2005/8/layout/arrow2"/>
    <dgm:cxn modelId="{F1825987-7A9F-4521-8E5F-F3AD0588176F}" type="presParOf" srcId="{60960B25-4C90-4C49-B058-33FF79157B9A}" destId="{652B20CB-6B74-4AE8-A752-49F89C60BFC3}" srcOrd="1" destOrd="0" presId="urn:microsoft.com/office/officeart/2005/8/layout/arrow2"/>
    <dgm:cxn modelId="{C90E94E6-5554-4C74-B98E-00676093CA98}" type="presParOf" srcId="{652B20CB-6B74-4AE8-A752-49F89C60BFC3}" destId="{7656C81B-414D-4AA6-815C-145AF04B0D1E}" srcOrd="0" destOrd="0" presId="urn:microsoft.com/office/officeart/2005/8/layout/arrow2"/>
    <dgm:cxn modelId="{7FB4AEE3-B5D3-4881-8B8F-5493354B9386}" type="presParOf" srcId="{652B20CB-6B74-4AE8-A752-49F89C60BFC3}" destId="{7A8F3E22-BE8A-4FFD-B05F-F62BD9E90DAB}" srcOrd="1" destOrd="0" presId="urn:microsoft.com/office/officeart/2005/8/layout/arrow2"/>
    <dgm:cxn modelId="{30405F6F-7625-40C9-8284-F9410FA10FE5}" type="presParOf" srcId="{652B20CB-6B74-4AE8-A752-49F89C60BFC3}" destId="{8CD60BB0-EE31-4FD0-9CA4-629CC79254A5}" srcOrd="2" destOrd="0" presId="urn:microsoft.com/office/officeart/2005/8/layout/arrow2"/>
    <dgm:cxn modelId="{1C075A96-DC51-464C-8B45-CFCE14D595CE}" type="presParOf" srcId="{652B20CB-6B74-4AE8-A752-49F89C60BFC3}" destId="{CECC04CA-CE7B-483E-8074-BB05F027B20E}" srcOrd="3" destOrd="0" presId="urn:microsoft.com/office/officeart/2005/8/layout/arrow2"/>
    <dgm:cxn modelId="{CA523A9F-960F-43CF-8045-D3CF99C84B9F}" type="presParOf" srcId="{652B20CB-6B74-4AE8-A752-49F89C60BFC3}" destId="{3B5077DD-293D-4AAD-A969-5556977ECC7B}" srcOrd="4" destOrd="0" presId="urn:microsoft.com/office/officeart/2005/8/layout/arrow2"/>
    <dgm:cxn modelId="{E02F67C5-5CE1-4724-93BC-53C152E373F5}" type="presParOf" srcId="{652B20CB-6B74-4AE8-A752-49F89C60BFC3}" destId="{44E85FDA-7C53-4140-95E9-4C5A936497D6}" srcOrd="5" destOrd="0" presId="urn:microsoft.com/office/officeart/2005/8/layout/arrow2"/>
    <dgm:cxn modelId="{CB92D29F-8E7E-4009-B0AC-E3324CC51685}" type="presParOf" srcId="{652B20CB-6B74-4AE8-A752-49F89C60BFC3}" destId="{4BD162F3-CE89-415C-AE35-FEAFA7BDEB0A}" srcOrd="6" destOrd="0" presId="urn:microsoft.com/office/officeart/2005/8/layout/arrow2"/>
    <dgm:cxn modelId="{FC88B416-9E91-4999-9078-34C3F6A579D0}" type="presParOf" srcId="{652B20CB-6B74-4AE8-A752-49F89C60BFC3}" destId="{934756EE-7BCB-4B40-979F-37F611087672}" srcOrd="7" destOrd="0" presId="urn:microsoft.com/office/officeart/2005/8/layout/arrow2"/>
    <dgm:cxn modelId="{D14E28FB-7464-4FD4-8137-0AB2198AAC7B}" type="presParOf" srcId="{652B20CB-6B74-4AE8-A752-49F89C60BFC3}" destId="{6816CC1B-8329-4DAD-ADEC-62386DEBE4F9}" srcOrd="8" destOrd="0" presId="urn:microsoft.com/office/officeart/2005/8/layout/arrow2"/>
    <dgm:cxn modelId="{80F101E1-0867-4D4A-9D93-808BD73433A7}" type="presParOf" srcId="{652B20CB-6B74-4AE8-A752-49F89C60BFC3}" destId="{88B5C6EA-37C8-42F3-9764-7967C4A0DCE1}" srcOrd="9" destOrd="0" presId="urn:microsoft.com/office/officeart/2005/8/layout/arrow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20326-1D98-4705-99A2-06D0E9541780}">
      <dsp:nvSpPr>
        <dsp:cNvPr id="0" name=""/>
        <dsp:cNvSpPr/>
      </dsp:nvSpPr>
      <dsp:spPr>
        <a:xfrm>
          <a:off x="887009" y="0"/>
          <a:ext cx="8669867" cy="5418667"/>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56C81B-414D-4AA6-815C-145AF04B0D1E}">
      <dsp:nvSpPr>
        <dsp:cNvPr id="0" name=""/>
        <dsp:cNvSpPr/>
      </dsp:nvSpPr>
      <dsp:spPr>
        <a:xfrm>
          <a:off x="1703624" y="4029320"/>
          <a:ext cx="199406" cy="19940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8F3E22-BE8A-4FFD-B05F-F62BD9E90DAB}">
      <dsp:nvSpPr>
        <dsp:cNvPr id="0" name=""/>
        <dsp:cNvSpPr/>
      </dsp:nvSpPr>
      <dsp:spPr>
        <a:xfrm>
          <a:off x="1725341" y="4129024"/>
          <a:ext cx="1291725" cy="1289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62" tIns="0" rIns="0" bIns="0" numCol="1" spcCol="1270" anchor="t" anchorCtr="0">
          <a:noAutofit/>
        </a:bodyPr>
        <a:lstStyle/>
        <a:p>
          <a:pPr marL="0" lvl="0" indent="0" algn="l" defTabSz="711200">
            <a:lnSpc>
              <a:spcPct val="90000"/>
            </a:lnSpc>
            <a:spcBef>
              <a:spcPct val="0"/>
            </a:spcBef>
            <a:spcAft>
              <a:spcPct val="35000"/>
            </a:spcAft>
            <a:buNone/>
          </a:pPr>
          <a:r>
            <a:rPr lang="en-GB" sz="1600" b="1" kern="1200"/>
            <a:t>Supplier Engagement Session </a:t>
          </a:r>
          <a:r>
            <a:rPr lang="en-GB" sz="1600" kern="1200"/>
            <a:t>– Dec 1st</a:t>
          </a:r>
        </a:p>
      </dsp:txBody>
      <dsp:txXfrm>
        <a:off x="1725341" y="4129024"/>
        <a:ext cx="1291725" cy="1289642"/>
      </dsp:txXfrm>
    </dsp:sp>
    <dsp:sp modelId="{8CD60BB0-EE31-4FD0-9CA4-629CC79254A5}">
      <dsp:nvSpPr>
        <dsp:cNvPr id="0" name=""/>
        <dsp:cNvSpPr/>
      </dsp:nvSpPr>
      <dsp:spPr>
        <a:xfrm>
          <a:off x="2783022" y="2992187"/>
          <a:ext cx="312115" cy="31211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CC04CA-CE7B-483E-8074-BB05F027B20E}">
      <dsp:nvSpPr>
        <dsp:cNvPr id="0" name=""/>
        <dsp:cNvSpPr/>
      </dsp:nvSpPr>
      <dsp:spPr>
        <a:xfrm>
          <a:off x="2939080" y="3148245"/>
          <a:ext cx="1439197" cy="2270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383" tIns="0" rIns="0" bIns="0" numCol="1" spcCol="1270" anchor="t" anchorCtr="0">
          <a:noAutofit/>
        </a:bodyPr>
        <a:lstStyle/>
        <a:p>
          <a:pPr marL="0" lvl="0" indent="0" algn="l" defTabSz="889000">
            <a:lnSpc>
              <a:spcPct val="90000"/>
            </a:lnSpc>
            <a:spcBef>
              <a:spcPct val="0"/>
            </a:spcBef>
            <a:spcAft>
              <a:spcPct val="35000"/>
            </a:spcAft>
            <a:buNone/>
          </a:pPr>
          <a:r>
            <a:rPr lang="en-GB" sz="2000" b="1" kern="1200"/>
            <a:t>Tender to be launched </a:t>
          </a:r>
          <a:r>
            <a:rPr lang="en-GB" sz="2000" kern="1200"/>
            <a:t>– mid December</a:t>
          </a:r>
        </a:p>
      </dsp:txBody>
      <dsp:txXfrm>
        <a:off x="2939080" y="3148245"/>
        <a:ext cx="1439197" cy="2270421"/>
      </dsp:txXfrm>
    </dsp:sp>
    <dsp:sp modelId="{3B5077DD-293D-4AAD-A969-5556977ECC7B}">
      <dsp:nvSpPr>
        <dsp:cNvPr id="0" name=""/>
        <dsp:cNvSpPr/>
      </dsp:nvSpPr>
      <dsp:spPr>
        <a:xfrm>
          <a:off x="4170201" y="2165299"/>
          <a:ext cx="416153" cy="41615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E85FDA-7C53-4140-95E9-4C5A936497D6}">
      <dsp:nvSpPr>
        <dsp:cNvPr id="0" name=""/>
        <dsp:cNvSpPr/>
      </dsp:nvSpPr>
      <dsp:spPr>
        <a:xfrm>
          <a:off x="4378278" y="2373376"/>
          <a:ext cx="1673284" cy="3045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511" tIns="0" rIns="0" bIns="0" numCol="1" spcCol="1270" anchor="t" anchorCtr="0">
          <a:noAutofit/>
        </a:bodyPr>
        <a:lstStyle/>
        <a:p>
          <a:pPr marL="0" lvl="0" indent="0" algn="l" defTabSz="889000">
            <a:lnSpc>
              <a:spcPct val="90000"/>
            </a:lnSpc>
            <a:spcBef>
              <a:spcPct val="0"/>
            </a:spcBef>
            <a:spcAft>
              <a:spcPct val="35000"/>
            </a:spcAft>
            <a:buNone/>
          </a:pPr>
          <a:r>
            <a:rPr lang="en-GB" sz="2000" b="1" kern="1200"/>
            <a:t>Tender closes </a:t>
          </a:r>
          <a:r>
            <a:rPr lang="en-GB" sz="2000" kern="1200"/>
            <a:t>– end January</a:t>
          </a:r>
        </a:p>
      </dsp:txBody>
      <dsp:txXfrm>
        <a:off x="4378278" y="2373376"/>
        <a:ext cx="1673284" cy="3045290"/>
      </dsp:txXfrm>
    </dsp:sp>
    <dsp:sp modelId="{4BD162F3-CE89-415C-AE35-FEAFA7BDEB0A}">
      <dsp:nvSpPr>
        <dsp:cNvPr id="0" name=""/>
        <dsp:cNvSpPr/>
      </dsp:nvSpPr>
      <dsp:spPr>
        <a:xfrm>
          <a:off x="5782796" y="1519394"/>
          <a:ext cx="537531" cy="53753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4756EE-7BCB-4B40-979F-37F611087672}">
      <dsp:nvSpPr>
        <dsp:cNvPr id="0" name=""/>
        <dsp:cNvSpPr/>
      </dsp:nvSpPr>
      <dsp:spPr>
        <a:xfrm>
          <a:off x="6051562" y="1788160"/>
          <a:ext cx="1733973" cy="3630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827" tIns="0" rIns="0" bIns="0" numCol="1" spcCol="1270" anchor="t" anchorCtr="0">
          <a:noAutofit/>
        </a:bodyPr>
        <a:lstStyle/>
        <a:p>
          <a:pPr marL="0" lvl="0" indent="0" algn="l" defTabSz="889000">
            <a:lnSpc>
              <a:spcPct val="90000"/>
            </a:lnSpc>
            <a:spcBef>
              <a:spcPct val="0"/>
            </a:spcBef>
            <a:spcAft>
              <a:spcPct val="35000"/>
            </a:spcAft>
            <a:buNone/>
          </a:pPr>
          <a:r>
            <a:rPr lang="en-GB" sz="2000" b="1" kern="1200"/>
            <a:t>Tender Evaluation </a:t>
          </a:r>
          <a:r>
            <a:rPr lang="en-GB" sz="2000" b="0" kern="1200"/>
            <a:t>February</a:t>
          </a:r>
        </a:p>
      </dsp:txBody>
      <dsp:txXfrm>
        <a:off x="6051562" y="1788160"/>
        <a:ext cx="1733973" cy="3630506"/>
      </dsp:txXfrm>
    </dsp:sp>
    <dsp:sp modelId="{6816CC1B-8329-4DAD-ADEC-62386DEBE4F9}">
      <dsp:nvSpPr>
        <dsp:cNvPr id="0" name=""/>
        <dsp:cNvSpPr/>
      </dsp:nvSpPr>
      <dsp:spPr>
        <a:xfrm>
          <a:off x="7443076" y="1088068"/>
          <a:ext cx="684919" cy="68491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B5C6EA-37C8-42F3-9764-7967C4A0DCE1}">
      <dsp:nvSpPr>
        <dsp:cNvPr id="0" name=""/>
        <dsp:cNvSpPr/>
      </dsp:nvSpPr>
      <dsp:spPr>
        <a:xfrm>
          <a:off x="7785536" y="1430528"/>
          <a:ext cx="1733973" cy="398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925" tIns="0" rIns="0" bIns="0" numCol="1" spcCol="1270" anchor="t" anchorCtr="0">
          <a:noAutofit/>
        </a:bodyPr>
        <a:lstStyle/>
        <a:p>
          <a:pPr marL="0" lvl="0" indent="0" algn="l" defTabSz="889000">
            <a:lnSpc>
              <a:spcPct val="90000"/>
            </a:lnSpc>
            <a:spcBef>
              <a:spcPct val="0"/>
            </a:spcBef>
            <a:spcAft>
              <a:spcPct val="35000"/>
            </a:spcAft>
            <a:buNone/>
          </a:pPr>
          <a:r>
            <a:rPr lang="en-GB" sz="2000" b="1" kern="1200"/>
            <a:t>Contract award </a:t>
          </a:r>
          <a:r>
            <a:rPr lang="en-GB" sz="2000" b="0" kern="1200"/>
            <a:t>– end February 2023</a:t>
          </a:r>
          <a:endParaRPr lang="en-GB" sz="2000" kern="1200"/>
        </a:p>
      </dsp:txBody>
      <dsp:txXfrm>
        <a:off x="7785536" y="1430528"/>
        <a:ext cx="1733973" cy="398813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0947BC-A7A7-44B2-8BDB-BBA164D4D407}" type="datetimeFigureOut">
              <a:rPr lang="en-GB" smtClean="0"/>
              <a:t>16/12/2022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E919A-C258-4951-B460-E2B2A8FEF6DD}" type="slidenum">
              <a:rPr lang="en-GB" smtClean="0"/>
              <a:t>‹#›</a:t>
            </a:fld>
            <a:endParaRPr lang="en-GB"/>
          </a:p>
        </p:txBody>
      </p:sp>
    </p:spTree>
    <p:extLst>
      <p:ext uri="{BB962C8B-B14F-4D97-AF65-F5344CB8AC3E}">
        <p14:creationId xmlns:p14="http://schemas.microsoft.com/office/powerpoint/2010/main" val="2886886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ov.uk/government/publications/futures-toolkit-for-policy-makers-and-analys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Charlie – 5 mins to wait for stragglers</a:t>
            </a:r>
          </a:p>
        </p:txBody>
      </p:sp>
      <p:sp>
        <p:nvSpPr>
          <p:cNvPr id="4" name="Slide Number Placeholder 3"/>
          <p:cNvSpPr>
            <a:spLocks noGrp="1"/>
          </p:cNvSpPr>
          <p:nvPr>
            <p:ph type="sldNum" sz="quarter" idx="10"/>
          </p:nvPr>
        </p:nvSpPr>
        <p:spPr/>
        <p:txBody>
          <a:bodyPr/>
          <a:lstStyle/>
          <a:p>
            <a:fld id="{59CE919A-C258-4951-B460-E2B2A8FEF6DD}" type="slidenum">
              <a:rPr lang="en-GB" smtClean="0"/>
              <a:t>1</a:t>
            </a:fld>
            <a:endParaRPr lang="en-GB"/>
          </a:p>
        </p:txBody>
      </p:sp>
    </p:spTree>
    <p:extLst>
      <p:ext uri="{BB962C8B-B14F-4D97-AF65-F5344CB8AC3E}">
        <p14:creationId xmlns:p14="http://schemas.microsoft.com/office/powerpoint/2010/main" val="777988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5. Demand from TSI / EmTech – open floor to more info on needs?</a:t>
            </a:r>
          </a:p>
          <a:p>
            <a:r>
              <a:rPr lang="en-GB"/>
              <a:t>6. By popular demand (recognition that we are all stakeholders in policy futures)</a:t>
            </a:r>
          </a:p>
        </p:txBody>
      </p:sp>
      <p:sp>
        <p:nvSpPr>
          <p:cNvPr id="4" name="Slide Number Placeholder 3"/>
          <p:cNvSpPr>
            <a:spLocks noGrp="1"/>
          </p:cNvSpPr>
          <p:nvPr>
            <p:ph type="sldNum" sz="quarter" idx="5"/>
          </p:nvPr>
        </p:nvSpPr>
        <p:spPr/>
        <p:txBody>
          <a:bodyPr/>
          <a:lstStyle/>
          <a:p>
            <a:fld id="{59CE919A-C258-4951-B460-E2B2A8FEF6DD}" type="slidenum">
              <a:rPr lang="en-GB" smtClean="0"/>
              <a:t>10</a:t>
            </a:fld>
            <a:endParaRPr lang="en-GB"/>
          </a:p>
        </p:txBody>
      </p:sp>
    </p:spTree>
    <p:extLst>
      <p:ext uri="{BB962C8B-B14F-4D97-AF65-F5344CB8AC3E}">
        <p14:creationId xmlns:p14="http://schemas.microsoft.com/office/powerpoint/2010/main" val="199914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Charlie – so now to talk about how we might shortlist supplies for inclusion. draft eval criteria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a:t>(non weighted – mandatory) Org profile; we’d like to see a recent futures case study and testimonials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a:t>Futures Skills &amp; Expertise: </a:t>
            </a:r>
            <a:r>
              <a:rPr lang="en-GB" sz="1200" b="0" i="0">
                <a:solidFill>
                  <a:srgbClr val="000000"/>
                </a:solidFill>
                <a:effectLst/>
                <a:latin typeface="Arial" panose="020B0604020202020204" pitchFamily="34" charset="0"/>
              </a:rPr>
              <a:t>Experience in the use and application of horizon scanning and futures techniques, such as those in the Government’s </a:t>
            </a:r>
            <a:r>
              <a:rPr lang="en-GB" sz="1200" b="0" i="0" u="sng" strike="noStrike">
                <a:solidFill>
                  <a:srgbClr val="0000FF"/>
                </a:solidFill>
                <a:effectLst/>
                <a:latin typeface="Arial" panose="020B0604020202020204" pitchFamily="34" charset="0"/>
                <a:hlinkClick r:id="rId3"/>
              </a:rPr>
              <a:t>Futures toolkit</a:t>
            </a:r>
            <a:r>
              <a:rPr lang="en-GB" sz="1000" b="0" i="0" baseline="30000">
                <a:solidFill>
                  <a:srgbClr val="000000"/>
                </a:solidFill>
                <a:effectLst/>
                <a:latin typeface="Arial" panose="020B0604020202020204" pitchFamily="34" charset="0"/>
              </a:rPr>
              <a:t>1</a:t>
            </a:r>
            <a:r>
              <a:rPr lang="en-GB" sz="1200" b="0" i="0">
                <a:solidFill>
                  <a:srgbClr val="000000"/>
                </a:solidFill>
                <a:effectLst/>
                <a:latin typeface="Arial" panose="020B0604020202020204" pitchFamily="34" charset="0"/>
              </a:rPr>
              <a:t>, including the impact achieved as a result. Example(s) of adaptation or combination of techniques to meet client needs and deliver services as listed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a:solidFill>
                  <a:srgbClr val="000000"/>
                </a:solidFill>
                <a:effectLst/>
                <a:latin typeface="Arial" panose="020B0604020202020204" pitchFamily="34" charset="0"/>
              </a:rPr>
              <a:t>Flexibility and innovation: capacity to develop innovative approaches to meet needs, processes for keeping up to date with the latest / emerging approaches, be they creative, data-driven, participatory etc)</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a:solidFill>
                  <a:srgbClr val="000000"/>
                </a:solidFill>
                <a:effectLst/>
                <a:latin typeface="Arial" panose="020B0604020202020204" pitchFamily="34" charset="0"/>
              </a:rPr>
              <a:t>Communication skills: tailoring messages to specific and diverse audiences – effective ways to engage and influence senior leaders, including digital / multimedia forms of engagement, visualisation tools and graphics. Importantly, facilitation, training and knowledge sharing ability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a:solidFill>
                  <a:srgbClr val="000000"/>
                </a:solidFill>
                <a:effectLst/>
                <a:latin typeface="Arial" panose="020B0604020202020204" pitchFamily="34" charset="0"/>
              </a:rPr>
              <a:t>Knowledge &amp; experience of working with government or a large/complex organisation: understanding the differences between public and corporate strategy, how horizon scanning informs strategic thinking and adds value to policy making. Knowledge of business cycle and structure of departments (or evidence of working with other large complex orgs)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a:solidFill>
                  <a:srgbClr val="000000"/>
                </a:solidFill>
                <a:effectLst/>
                <a:latin typeface="Arial" panose="020B0604020202020204" pitchFamily="34" charset="0"/>
              </a:rPr>
              <a:t>Project management: delivering in time and within budget, resources in place to support client challenges, manage project risks, clear milestones and realistic timescales, SMART objectives, ways to monitor and report progress, evidencing value for money, networks for accessing expertise or outsourcing/sub contracting where needed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b="0" i="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fld id="{59CE919A-C258-4951-B460-E2B2A8FEF6DD}" type="slidenum">
              <a:rPr lang="en-GB" smtClean="0"/>
              <a:t>11</a:t>
            </a:fld>
            <a:endParaRPr lang="en-GB"/>
          </a:p>
        </p:txBody>
      </p:sp>
    </p:spTree>
    <p:extLst>
      <p:ext uri="{BB962C8B-B14F-4D97-AF65-F5344CB8AC3E}">
        <p14:creationId xmlns:p14="http://schemas.microsoft.com/office/powerpoint/2010/main" val="43066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Vicki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Between now and launch we will take feedback/notes from this session and finalise the framework spec. Vicki and team will work on tender docs, which will be shared upon launch.</a:t>
            </a:r>
          </a:p>
        </p:txBody>
      </p:sp>
      <p:sp>
        <p:nvSpPr>
          <p:cNvPr id="4" name="Slide Number Placeholder 3"/>
          <p:cNvSpPr>
            <a:spLocks noGrp="1"/>
          </p:cNvSpPr>
          <p:nvPr>
            <p:ph type="sldNum" sz="quarter" idx="10"/>
          </p:nvPr>
        </p:nvSpPr>
        <p:spPr/>
        <p:txBody>
          <a:bodyPr/>
          <a:lstStyle/>
          <a:p>
            <a:fld id="{59CE919A-C258-4951-B460-E2B2A8FEF6DD}" type="slidenum">
              <a:rPr lang="en-GB" smtClean="0"/>
              <a:t>12</a:t>
            </a:fld>
            <a:endParaRPr lang="en-GB"/>
          </a:p>
        </p:txBody>
      </p:sp>
    </p:spTree>
    <p:extLst>
      <p:ext uri="{BB962C8B-B14F-4D97-AF65-F5344CB8AC3E}">
        <p14:creationId xmlns:p14="http://schemas.microsoft.com/office/powerpoint/2010/main" val="19357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fld id="{59CE919A-C258-4951-B460-E2B2A8FEF6DD}" type="slidenum">
              <a:rPr lang="en-GB" smtClean="0"/>
              <a:t>13</a:t>
            </a:fld>
            <a:endParaRPr lang="en-GB"/>
          </a:p>
        </p:txBody>
      </p:sp>
    </p:spTree>
    <p:extLst>
      <p:ext uri="{BB962C8B-B14F-4D97-AF65-F5344CB8AC3E}">
        <p14:creationId xmlns:p14="http://schemas.microsoft.com/office/powerpoint/2010/main" val="4031114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Vicki / BEIS commercial</a:t>
            </a:r>
          </a:p>
        </p:txBody>
      </p:sp>
      <p:sp>
        <p:nvSpPr>
          <p:cNvPr id="4" name="Slide Number Placeholder 3"/>
          <p:cNvSpPr>
            <a:spLocks noGrp="1"/>
          </p:cNvSpPr>
          <p:nvPr>
            <p:ph type="sldNum" sz="quarter" idx="10"/>
          </p:nvPr>
        </p:nvSpPr>
        <p:spPr/>
        <p:txBody>
          <a:bodyPr/>
          <a:lstStyle/>
          <a:p>
            <a:fld id="{59CE919A-C258-4951-B460-E2B2A8FEF6DD}" type="slidenum">
              <a:rPr lang="en-GB" smtClean="0"/>
              <a:t>14</a:t>
            </a:fld>
            <a:endParaRPr lang="en-GB"/>
          </a:p>
        </p:txBody>
      </p:sp>
    </p:spTree>
    <p:extLst>
      <p:ext uri="{BB962C8B-B14F-4D97-AF65-F5344CB8AC3E}">
        <p14:creationId xmlns:p14="http://schemas.microsoft.com/office/powerpoint/2010/main" val="3421592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Charlie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For the more visual amongst you – the customer journey currently looks like this (happy to take comments and suggestions on how we might adapt this)</a:t>
            </a:r>
          </a:p>
        </p:txBody>
      </p:sp>
      <p:sp>
        <p:nvSpPr>
          <p:cNvPr id="4" name="Slide Number Placeholder 3"/>
          <p:cNvSpPr>
            <a:spLocks noGrp="1"/>
          </p:cNvSpPr>
          <p:nvPr>
            <p:ph type="sldNum" sz="quarter" idx="10"/>
          </p:nvPr>
        </p:nvSpPr>
        <p:spPr/>
        <p:txBody>
          <a:bodyPr/>
          <a:lstStyle/>
          <a:p>
            <a:fld id="{59CE919A-C258-4951-B460-E2B2A8FEF6DD}" type="slidenum">
              <a:rPr lang="en-GB" smtClean="0"/>
              <a:t>15</a:t>
            </a:fld>
            <a:endParaRPr lang="en-GB"/>
          </a:p>
        </p:txBody>
      </p:sp>
    </p:spTree>
    <p:extLst>
      <p:ext uri="{BB962C8B-B14F-4D97-AF65-F5344CB8AC3E}">
        <p14:creationId xmlns:p14="http://schemas.microsoft.com/office/powerpoint/2010/main" val="312932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Vicki / BEIS commercial</a:t>
            </a:r>
          </a:p>
        </p:txBody>
      </p:sp>
      <p:sp>
        <p:nvSpPr>
          <p:cNvPr id="4" name="Slide Number Placeholder 3"/>
          <p:cNvSpPr>
            <a:spLocks noGrp="1"/>
          </p:cNvSpPr>
          <p:nvPr>
            <p:ph type="sldNum" sz="quarter" idx="10"/>
          </p:nvPr>
        </p:nvSpPr>
        <p:spPr/>
        <p:txBody>
          <a:bodyPr/>
          <a:lstStyle/>
          <a:p>
            <a:fld id="{59CE919A-C258-4951-B460-E2B2A8FEF6DD}" type="slidenum">
              <a:rPr lang="en-GB" smtClean="0"/>
              <a:t>16</a:t>
            </a:fld>
            <a:endParaRPr lang="en-GB"/>
          </a:p>
        </p:txBody>
      </p:sp>
    </p:spTree>
    <p:extLst>
      <p:ext uri="{BB962C8B-B14F-4D97-AF65-F5344CB8AC3E}">
        <p14:creationId xmlns:p14="http://schemas.microsoft.com/office/powerpoint/2010/main" val="2062627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Paul</a:t>
            </a:r>
          </a:p>
        </p:txBody>
      </p:sp>
      <p:sp>
        <p:nvSpPr>
          <p:cNvPr id="4" name="Slide Number Placeholder 3"/>
          <p:cNvSpPr>
            <a:spLocks noGrp="1"/>
          </p:cNvSpPr>
          <p:nvPr>
            <p:ph type="sldNum" sz="quarter" idx="10"/>
          </p:nvPr>
        </p:nvSpPr>
        <p:spPr/>
        <p:txBody>
          <a:bodyPr/>
          <a:lstStyle/>
          <a:p>
            <a:fld id="{59CE919A-C258-4951-B460-E2B2A8FEF6DD}" type="slidenum">
              <a:rPr lang="en-GB" smtClean="0"/>
              <a:t>17</a:t>
            </a:fld>
            <a:endParaRPr lang="en-GB"/>
          </a:p>
        </p:txBody>
      </p:sp>
    </p:spTree>
    <p:extLst>
      <p:ext uri="{BB962C8B-B14F-4D97-AF65-F5344CB8AC3E}">
        <p14:creationId xmlns:p14="http://schemas.microsoft.com/office/powerpoint/2010/main" val="3822428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Vicki / BEIS commercial</a:t>
            </a:r>
          </a:p>
        </p:txBody>
      </p:sp>
      <p:sp>
        <p:nvSpPr>
          <p:cNvPr id="4" name="Slide Number Placeholder 3"/>
          <p:cNvSpPr>
            <a:spLocks noGrp="1"/>
          </p:cNvSpPr>
          <p:nvPr>
            <p:ph type="sldNum" sz="quarter" idx="10"/>
          </p:nvPr>
        </p:nvSpPr>
        <p:spPr/>
        <p:txBody>
          <a:bodyPr/>
          <a:lstStyle/>
          <a:p>
            <a:fld id="{59CE919A-C258-4951-B460-E2B2A8FEF6DD}" type="slidenum">
              <a:rPr lang="en-GB" smtClean="0"/>
              <a:t>18</a:t>
            </a:fld>
            <a:endParaRPr lang="en-GB"/>
          </a:p>
        </p:txBody>
      </p:sp>
    </p:spTree>
    <p:extLst>
      <p:ext uri="{BB962C8B-B14F-4D97-AF65-F5344CB8AC3E}">
        <p14:creationId xmlns:p14="http://schemas.microsoft.com/office/powerpoint/2010/main" val="77888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Paul</a:t>
            </a:r>
          </a:p>
        </p:txBody>
      </p:sp>
      <p:sp>
        <p:nvSpPr>
          <p:cNvPr id="4" name="Slide Number Placeholder 3"/>
          <p:cNvSpPr>
            <a:spLocks noGrp="1"/>
          </p:cNvSpPr>
          <p:nvPr>
            <p:ph type="sldNum" sz="quarter" idx="10"/>
          </p:nvPr>
        </p:nvSpPr>
        <p:spPr/>
        <p:txBody>
          <a:bodyPr/>
          <a:lstStyle/>
          <a:p>
            <a:fld id="{59CE919A-C258-4951-B460-E2B2A8FEF6DD}" type="slidenum">
              <a:rPr lang="en-GB" smtClean="0"/>
              <a:t>19</a:t>
            </a:fld>
            <a:endParaRPr lang="en-GB"/>
          </a:p>
        </p:txBody>
      </p:sp>
    </p:spTree>
    <p:extLst>
      <p:ext uri="{BB962C8B-B14F-4D97-AF65-F5344CB8AC3E}">
        <p14:creationId xmlns:p14="http://schemas.microsoft.com/office/powerpoint/2010/main" val="62563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a:lnSpc>
                <a:spcPct val="100000"/>
              </a:lnSpc>
              <a:spcBef>
                <a:spcPts val="600"/>
              </a:spcBef>
              <a:spcAft>
                <a:spcPts val="0"/>
              </a:spcAft>
              <a:buFont typeface="Arial,Sans-Serif"/>
              <a:buChar char="•"/>
              <a:tabLst/>
              <a:defRPr/>
            </a:pPr>
            <a:endParaRPr lang="en-GB"/>
          </a:p>
          <a:p>
            <a:pPr marL="285750" indent="-285750">
              <a:spcBef>
                <a:spcPts val="600"/>
              </a:spcBef>
              <a:buFont typeface="Arial,Sans-Serif"/>
              <a:buChar char="•"/>
              <a:defRPr/>
            </a:pPr>
            <a:r>
              <a:rPr lang="en-GB"/>
              <a:t>Thank you for joining BEIS for the Pre-Market Engagement Event.</a:t>
            </a:r>
            <a:endParaRPr lang="en-US"/>
          </a:p>
          <a:p>
            <a:pPr marL="285750" indent="-285750">
              <a:spcBef>
                <a:spcPts val="600"/>
              </a:spcBef>
              <a:buFont typeface="Arial,Sans-Serif"/>
              <a:buChar char="•"/>
              <a:defRPr/>
            </a:pPr>
            <a:r>
              <a:rPr lang="en-GB"/>
              <a:t>Please keep your mics or speaker phones on mute, to cut down on background noise or interference.</a:t>
            </a:r>
            <a:endParaRPr lang="en-US"/>
          </a:p>
          <a:p>
            <a:pPr marL="285750" indent="-285750">
              <a:spcBef>
                <a:spcPts val="600"/>
              </a:spcBef>
              <a:buFont typeface="Arial,Sans-Serif"/>
              <a:buChar char="•"/>
              <a:defRPr/>
            </a:pPr>
            <a:r>
              <a:rPr lang="en-GB"/>
              <a:t>Please note there is a direct link to the meeting and a dial In option via your calendar invite if required. </a:t>
            </a:r>
            <a:endParaRPr lang="en-US"/>
          </a:p>
          <a:p>
            <a:pPr marL="285750" indent="-285750">
              <a:spcBef>
                <a:spcPts val="600"/>
              </a:spcBef>
              <a:buFont typeface="Arial,Sans-Serif"/>
              <a:buChar char="•"/>
              <a:defRPr/>
            </a:pPr>
            <a:r>
              <a:rPr lang="en-GB"/>
              <a:t>Please ask any questions via the MS Teams chat box as we take you through today’s session. The question’s  will be answered at the end of the slide pack where we will endeavour to answer your question’s.</a:t>
            </a:r>
            <a:endParaRPr lang="en-US"/>
          </a:p>
          <a:p>
            <a:pPr marL="285750" indent="-285750">
              <a:spcBef>
                <a:spcPts val="600"/>
              </a:spcBef>
              <a:buFont typeface="Arial,Sans-Serif"/>
              <a:buChar char="•"/>
              <a:defRPr/>
            </a:pPr>
            <a:r>
              <a:rPr lang="en-GB"/>
              <a:t>Any questions we can not answer on the day, we will revert back to “all” with a response to the questions answered in this session</a:t>
            </a:r>
            <a:r>
              <a:rPr lang="en-GB" b="1"/>
              <a:t>.</a:t>
            </a:r>
            <a:endParaRPr lang="en-GB"/>
          </a:p>
        </p:txBody>
      </p:sp>
      <p:sp>
        <p:nvSpPr>
          <p:cNvPr id="4" name="Slide Number Placeholder 3"/>
          <p:cNvSpPr>
            <a:spLocks noGrp="1"/>
          </p:cNvSpPr>
          <p:nvPr>
            <p:ph type="sldNum" sz="quarter" idx="10"/>
          </p:nvPr>
        </p:nvSpPr>
        <p:spPr/>
        <p:txBody>
          <a:bodyPr/>
          <a:lstStyle/>
          <a:p>
            <a:fld id="{59CE919A-C258-4951-B460-E2B2A8FEF6DD}" type="slidenum">
              <a:rPr lang="en-GB" smtClean="0"/>
              <a:t>2</a:t>
            </a:fld>
            <a:endParaRPr lang="en-GB"/>
          </a:p>
        </p:txBody>
      </p:sp>
    </p:spTree>
    <p:extLst>
      <p:ext uri="{BB962C8B-B14F-4D97-AF65-F5344CB8AC3E}">
        <p14:creationId xmlns:p14="http://schemas.microsoft.com/office/powerpoint/2010/main" val="3176853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Intros – the policy customers (plus others from departments who have commissioned and/or want to commission via the framework)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fld id="{59CE919A-C258-4951-B460-E2B2A8FEF6DD}" type="slidenum">
              <a:rPr lang="en-GB" smtClean="0"/>
              <a:t>3</a:t>
            </a:fld>
            <a:endParaRPr lang="en-GB"/>
          </a:p>
        </p:txBody>
      </p:sp>
    </p:spTree>
    <p:extLst>
      <p:ext uri="{BB962C8B-B14F-4D97-AF65-F5344CB8AC3E}">
        <p14:creationId xmlns:p14="http://schemas.microsoft.com/office/powerpoint/2010/main" val="172608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Charlie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The objectives of this session are threefold: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a:t>To give prospective suppliers </a:t>
            </a:r>
            <a:r>
              <a:rPr lang="en-GB" i="0"/>
              <a:t>an understanding of the scope and requirements of a new framework before it goes to market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i="0"/>
              <a:t>To elicit feedback, questions and suggestions from suppliers so we, as government customers and framework managers, can optimise the scope and requirements of the framework this time around. We’re interested in hearing about existing suppliers’ experiences and suggestions of the current framework, as well as thoughts from those who might be new to it.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i="0"/>
              <a:t>To give practical information on the process and what we need from you, by when, for evaluation and award phases</a:t>
            </a:r>
            <a:endParaRPr lang="en-GB"/>
          </a:p>
        </p:txBody>
      </p:sp>
      <p:sp>
        <p:nvSpPr>
          <p:cNvPr id="4" name="Slide Number Placeholder 3"/>
          <p:cNvSpPr>
            <a:spLocks noGrp="1"/>
          </p:cNvSpPr>
          <p:nvPr>
            <p:ph type="sldNum" sz="quarter" idx="10"/>
          </p:nvPr>
        </p:nvSpPr>
        <p:spPr/>
        <p:txBody>
          <a:bodyPr/>
          <a:lstStyle/>
          <a:p>
            <a:fld id="{59CE919A-C258-4951-B460-E2B2A8FEF6DD}" type="slidenum">
              <a:rPr lang="en-GB" smtClean="0"/>
              <a:t>4</a:t>
            </a:fld>
            <a:endParaRPr lang="en-GB"/>
          </a:p>
        </p:txBody>
      </p:sp>
    </p:spTree>
    <p:extLst>
      <p:ext uri="{BB962C8B-B14F-4D97-AF65-F5344CB8AC3E}">
        <p14:creationId xmlns:p14="http://schemas.microsoft.com/office/powerpoint/2010/main" val="1866081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Charlie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For those who are less familiar with this framework, it was established to fill a gap that had been identified in government procurement. Via Crown Commercial Services, government officials and teams could access consultancy on a number of things, from finances to organisational change, citizen research and behavioural insights… but no clear route to accessing futures and foresight consultancy, and no obvious supplier base to call upon.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It was the future-facing part of GO-Science that led the development of the specs, and proposed the idea to our home department, BEIS – which is why BEIS Commercial still own the framework. Recently, UKSBS (shared business services) have taken over the administration of several BEIS systems, including the framework – so the wonderful Vicki &amp; team help customers and suppliers through the commissioning process, and keep track of what’s being spent and delivered. It is GOS’ Futures team who work as marketeers and matchmakers, raising awareness of the framework across HMG and helping customers ask questions and craft commissions that suppliers can respond to effectively.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We like to think of it as an essential feature of the government foresight system. For those less familiar with futures in UK govt, I’d say about 2/3rds of departments, agencies and arms length bodies have dedicated horizon scanning, futures or foresight teams, but they have varying degrees of literacy and capacity. GOS functions as a hub connecting those teams, sharing best practice, resources and advice and building capability across govt. We do our own consulting on high priority, cross-cutting and sensitive longer-term work – but we cannot possibly support on every request we get. And often it’s actually more beneficial to the project or policy to have external perspectives and guidance, rather than ours.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So the intention was to feature a manageable number of quality-assured suppliers offering a range of futures-related services, making the landscape easier to navigate for govt customers less familiar with that world. The process was designed to make commissioning quick and easy, removing the need to go out to open tender then wading through proposals that didn’t meet a futures need. For projects worth less than £50k, the framework allows for a direct award, provided the customer has reviewed supplier specialisms and criteria. We intend to maintain this option in the refresh.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As with any government framework, spending is capped over its lifetime. £3m was the agreed maximum for 2019-2022, on the basis that there would be more than 10 chunky projects of £100k or more, and several more lower value projects. However, a number of factors, most notably the org pressures created by Covid, means that to date only XXX has been spent. This time around, we’re proposing the same cap, with the intention of better advertising the framework and in the knowledge that there is even greater demand for futures thinking from more places in and around govt. I’ll talk about the kinds of services in demand a little later</a:t>
            </a:r>
          </a:p>
        </p:txBody>
      </p:sp>
      <p:sp>
        <p:nvSpPr>
          <p:cNvPr id="4" name="Slide Number Placeholder 3"/>
          <p:cNvSpPr>
            <a:spLocks noGrp="1"/>
          </p:cNvSpPr>
          <p:nvPr>
            <p:ph type="sldNum" sz="quarter" idx="10"/>
          </p:nvPr>
        </p:nvSpPr>
        <p:spPr/>
        <p:txBody>
          <a:bodyPr/>
          <a:lstStyle/>
          <a:p>
            <a:fld id="{59CE919A-C258-4951-B460-E2B2A8FEF6DD}" type="slidenum">
              <a:rPr lang="en-GB" smtClean="0"/>
              <a:t>5</a:t>
            </a:fld>
            <a:endParaRPr lang="en-GB"/>
          </a:p>
        </p:txBody>
      </p:sp>
    </p:spTree>
    <p:extLst>
      <p:ext uri="{BB962C8B-B14F-4D97-AF65-F5344CB8AC3E}">
        <p14:creationId xmlns:p14="http://schemas.microsoft.com/office/powerpoint/2010/main" val="852726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Charlie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a:t>Life cycle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a:t>Budgets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a:t>Management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a:t>Collaboration (outside of supplier-customer transactions and discrete project delivery, we want our relationships to contribute to overall capability building and improve the quality of futures thinking done in govt. This means, understanding each others’ offers and needs, sharing learnings, capturing case studies of impact) </a:t>
            </a:r>
          </a:p>
        </p:txBody>
      </p:sp>
      <p:sp>
        <p:nvSpPr>
          <p:cNvPr id="4" name="Slide Number Placeholder 3"/>
          <p:cNvSpPr>
            <a:spLocks noGrp="1"/>
          </p:cNvSpPr>
          <p:nvPr>
            <p:ph type="sldNum" sz="quarter" idx="10"/>
          </p:nvPr>
        </p:nvSpPr>
        <p:spPr/>
        <p:txBody>
          <a:bodyPr/>
          <a:lstStyle/>
          <a:p>
            <a:fld id="{59CE919A-C258-4951-B460-E2B2A8FEF6DD}" type="slidenum">
              <a:rPr lang="en-GB" smtClean="0"/>
              <a:t>6</a:t>
            </a:fld>
            <a:endParaRPr lang="en-GB"/>
          </a:p>
        </p:txBody>
      </p:sp>
    </p:spTree>
    <p:extLst>
      <p:ext uri="{BB962C8B-B14F-4D97-AF65-F5344CB8AC3E}">
        <p14:creationId xmlns:p14="http://schemas.microsoft.com/office/powerpoint/2010/main" val="2773949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Charlie – in practical terms, when you’re actually on the framework…</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a:t>Customers can discover services and prospectuses via gov.uk page – and then commission using standard template forms issues by UKSBS (with help from GOS to tailor their brief)</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a:t>If over £50 value, ITTs go to entire framework, if under, they can go to whole framework or a mini comp (3), or – if strong enough business case for one supplier – can direct award (again all through UKSBS)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a:t>Each quarter UKSBS will reach out for reports of any work done, and the value of that work</a:t>
            </a:r>
          </a:p>
        </p:txBody>
      </p:sp>
      <p:sp>
        <p:nvSpPr>
          <p:cNvPr id="4" name="Slide Number Placeholder 3"/>
          <p:cNvSpPr>
            <a:spLocks noGrp="1"/>
          </p:cNvSpPr>
          <p:nvPr>
            <p:ph type="sldNum" sz="quarter" idx="10"/>
          </p:nvPr>
        </p:nvSpPr>
        <p:spPr/>
        <p:txBody>
          <a:bodyPr/>
          <a:lstStyle/>
          <a:p>
            <a:fld id="{59CE919A-C258-4951-B460-E2B2A8FEF6DD}" type="slidenum">
              <a:rPr lang="en-GB" smtClean="0"/>
              <a:t>7</a:t>
            </a:fld>
            <a:endParaRPr lang="en-GB"/>
          </a:p>
        </p:txBody>
      </p:sp>
    </p:spTree>
    <p:extLst>
      <p:ext uri="{BB962C8B-B14F-4D97-AF65-F5344CB8AC3E}">
        <p14:creationId xmlns:p14="http://schemas.microsoft.com/office/powerpoint/2010/main" val="2886371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Charlie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In terms of the service requirements of the current framework</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a:t>Recognition that govt needs to consider the long-term for complex and cross-cutting issues which have implications for multiple policy areas e.g. climate security. Greater demand for how to showcase scans and ‘make them live’ in dept’s central strategic functions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a:t>Appetite for more experimental / creative engagement techniques – and at the other end of the spectrum, ways to connect futures work more closely to budget forecasting or cost saving efforts </a:t>
            </a:r>
          </a:p>
        </p:txBody>
      </p:sp>
      <p:sp>
        <p:nvSpPr>
          <p:cNvPr id="4" name="Slide Number Placeholder 3"/>
          <p:cNvSpPr>
            <a:spLocks noGrp="1"/>
          </p:cNvSpPr>
          <p:nvPr>
            <p:ph type="sldNum" sz="quarter" idx="10"/>
          </p:nvPr>
        </p:nvSpPr>
        <p:spPr/>
        <p:txBody>
          <a:bodyPr/>
          <a:lstStyle/>
          <a:p>
            <a:fld id="{59CE919A-C258-4951-B460-E2B2A8FEF6DD}" type="slidenum">
              <a:rPr lang="en-GB" smtClean="0"/>
              <a:t>8</a:t>
            </a:fld>
            <a:endParaRPr lang="en-GB"/>
          </a:p>
        </p:txBody>
      </p:sp>
    </p:spTree>
    <p:extLst>
      <p:ext uri="{BB962C8B-B14F-4D97-AF65-F5344CB8AC3E}">
        <p14:creationId xmlns:p14="http://schemas.microsoft.com/office/powerpoint/2010/main" val="1437955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4. Not to say you have to stick doggedly to our playbook, but we want to promote the use of e.g. the toolkit and other resources so when work is done across departments, there is a shared language and understanding of terms and techniques as much as possible </a:t>
            </a:r>
          </a:p>
        </p:txBody>
      </p:sp>
      <p:sp>
        <p:nvSpPr>
          <p:cNvPr id="4" name="Slide Number Placeholder 3"/>
          <p:cNvSpPr>
            <a:spLocks noGrp="1"/>
          </p:cNvSpPr>
          <p:nvPr>
            <p:ph type="sldNum" sz="quarter" idx="5"/>
          </p:nvPr>
        </p:nvSpPr>
        <p:spPr/>
        <p:txBody>
          <a:bodyPr/>
          <a:lstStyle/>
          <a:p>
            <a:fld id="{59CE919A-C258-4951-B460-E2B2A8FEF6DD}" type="slidenum">
              <a:rPr lang="en-GB" smtClean="0"/>
              <a:t>9</a:t>
            </a:fld>
            <a:endParaRPr lang="en-GB"/>
          </a:p>
        </p:txBody>
      </p:sp>
    </p:spTree>
    <p:extLst>
      <p:ext uri="{BB962C8B-B14F-4D97-AF65-F5344CB8AC3E}">
        <p14:creationId xmlns:p14="http://schemas.microsoft.com/office/powerpoint/2010/main" val="4053767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6835573-2FEE-41FC-A9D8-69E6A7D0C281}" type="datetimeFigureOut">
              <a:rPr lang="en-GB" smtClean="0"/>
              <a:t>16/12/2022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1651785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835573-2FEE-41FC-A9D8-69E6A7D0C281}" type="datetimeFigureOut">
              <a:rPr lang="en-GB" smtClean="0"/>
              <a:t>16/12/2022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347336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835573-2FEE-41FC-A9D8-69E6A7D0C281}" type="datetimeFigureOut">
              <a:rPr lang="en-GB" smtClean="0"/>
              <a:t>16/12/2022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343155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835573-2FEE-41FC-A9D8-69E6A7D0C281}" type="datetimeFigureOut">
              <a:rPr lang="en-GB" smtClean="0"/>
              <a:t>16/12/2022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113657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835573-2FEE-41FC-A9D8-69E6A7D0C281}" type="datetimeFigureOut">
              <a:rPr lang="en-GB" smtClean="0"/>
              <a:t>16/12/2022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1223251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6835573-2FEE-41FC-A9D8-69E6A7D0C281}" type="datetimeFigureOut">
              <a:rPr lang="en-GB" smtClean="0"/>
              <a:t>16/12/2022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2815355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6835573-2FEE-41FC-A9D8-69E6A7D0C281}" type="datetimeFigureOut">
              <a:rPr lang="en-GB" smtClean="0"/>
              <a:t>16/12/2022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419911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6835573-2FEE-41FC-A9D8-69E6A7D0C281}" type="datetimeFigureOut">
              <a:rPr lang="en-GB" smtClean="0"/>
              <a:t>16/12/2022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3421074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835573-2FEE-41FC-A9D8-69E6A7D0C281}" type="datetimeFigureOut">
              <a:rPr lang="en-GB" smtClean="0"/>
              <a:t>16/12/2022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1116678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835573-2FEE-41FC-A9D8-69E6A7D0C281}" type="datetimeFigureOut">
              <a:rPr lang="en-GB" smtClean="0"/>
              <a:t>16/12/2022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2553694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835573-2FEE-41FC-A9D8-69E6A7D0C281}" type="datetimeFigureOut">
              <a:rPr lang="en-GB" smtClean="0"/>
              <a:t>16/12/2022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3470000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35573-2FEE-41FC-A9D8-69E6A7D0C281}" type="datetimeFigureOut">
              <a:rPr lang="en-GB" smtClean="0"/>
              <a:t>16/12/2022</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823101-2CF2-4830-9078-CC565604177F}" type="slidenum">
              <a:rPr lang="en-GB" smtClean="0"/>
              <a:t>‹#›</a:t>
            </a:fld>
            <a:endParaRPr lang="en-GB"/>
          </a:p>
        </p:txBody>
      </p:sp>
      <p:sp>
        <p:nvSpPr>
          <p:cNvPr id="7" name="MSIPCMContentMarking" descr="{&quot;HashCode&quot;:-963512639,&quot;Placement&quot;:&quot;Header&quot;,&quot;Top&quot;:0.0,&quot;Left&quot;:443.961884,&quot;SlideWidth&quot;:960,&quot;SlideHeight&quot;:540}">
            <a:extLst>
              <a:ext uri="{FF2B5EF4-FFF2-40B4-BE49-F238E27FC236}">
                <a16:creationId xmlns:a16="http://schemas.microsoft.com/office/drawing/2014/main" id="{44C96B57-0EE9-4D66-8EC3-F35FB6A8BE20}"/>
              </a:ext>
            </a:extLst>
          </p:cNvPr>
          <p:cNvSpPr txBox="1"/>
          <p:nvPr userDrawn="1"/>
        </p:nvSpPr>
        <p:spPr>
          <a:xfrm>
            <a:off x="5638316" y="0"/>
            <a:ext cx="915369"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UK OFFICIAL</a:t>
            </a:r>
          </a:p>
        </p:txBody>
      </p:sp>
      <p:sp>
        <p:nvSpPr>
          <p:cNvPr id="8" name="MSIPCMContentMarking" descr="{&quot;HashCode&quot;:-939375070,&quot;Placement&quot;:&quot;Footer&quot;,&quot;Top&quot;:519.343,&quot;Left&quot;:443.961884,&quot;SlideWidth&quot;:960,&quot;SlideHeight&quot;:540}">
            <a:extLst>
              <a:ext uri="{FF2B5EF4-FFF2-40B4-BE49-F238E27FC236}">
                <a16:creationId xmlns:a16="http://schemas.microsoft.com/office/drawing/2014/main" id="{0B58DD79-79F3-4BEC-8328-88AAA3FC1677}"/>
              </a:ext>
            </a:extLst>
          </p:cNvPr>
          <p:cNvSpPr txBox="1"/>
          <p:nvPr userDrawn="1"/>
        </p:nvSpPr>
        <p:spPr>
          <a:xfrm>
            <a:off x="5638316" y="6595656"/>
            <a:ext cx="915369"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UK OFFICIAL</a:t>
            </a:r>
          </a:p>
        </p:txBody>
      </p:sp>
    </p:spTree>
    <p:extLst>
      <p:ext uri="{BB962C8B-B14F-4D97-AF65-F5344CB8AC3E}">
        <p14:creationId xmlns:p14="http://schemas.microsoft.com/office/powerpoint/2010/main" val="3823892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2B_F68C4F0A.xm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18/10/relationships/comments" Target="../comments/modernComment_10D_3DC44D79.xml"/><Relationship Id="rId7" Type="http://schemas.openxmlformats.org/officeDocument/2006/relationships/diagramLayout" Target="../diagrams/layout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2.png"/><Relationship Id="rId10" Type="http://schemas.microsoft.com/office/2007/relationships/diagramDrawing" Target="../diagrams/drawing1.xml"/><Relationship Id="rId4" Type="http://schemas.openxmlformats.org/officeDocument/2006/relationships/image" Target="../media/image1.png"/><Relationship Id="rId9" Type="http://schemas.openxmlformats.org/officeDocument/2006/relationships/diagramColors" Target="../diagrams/colors1.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28_3477BA48.xml"/><Relationship Id="rId7" Type="http://schemas.openxmlformats.org/officeDocument/2006/relationships/hyperlink" Target="mailto:professionalservices@uksbs.gov.uk"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mailto:Victoria.clewer@uksbs.co.uk"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111_30648FCA.xm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mailto:professionalservices@uksbs.co.uk" TargetMode="External"/><Relationship Id="rId5" Type="http://schemas.openxmlformats.org/officeDocument/2006/relationships/image" Target="../media/image2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12A_41DE0A8D.xm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129_E01AC9AA.xm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microsoft.com/office/2018/10/relationships/comments" Target="../comments/modernComment_10F_88F2B554.xm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microsoft.com/office/2018/10/relationships/comments" Target="../comments/modernComment_12D_49EC7D60.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microsoft.com/office/2018/10/relationships/comments" Target="../comments/modernComment_126_416E423E.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hyperlink" Target="https://www.gov.uk/guidance/futures-procurement-framework" TargetMode="External"/><Relationship Id="rId13" Type="http://schemas.openxmlformats.org/officeDocument/2006/relationships/image" Target="../media/image19.png"/><Relationship Id="rId3" Type="http://schemas.microsoft.com/office/2018/10/relationships/comments" Target="../comments/modernComment_115_7AB35796.xml"/><Relationship Id="rId7" Type="http://schemas.openxmlformats.org/officeDocument/2006/relationships/image" Target="../media/image14.svg"/><Relationship Id="rId12" Type="http://schemas.openxmlformats.org/officeDocument/2006/relationships/image" Target="../media/image18.svg"/><Relationship Id="rId2" Type="http://schemas.openxmlformats.org/officeDocument/2006/relationships/notesSlide" Target="../notesSlides/notesSlide5.xml"/><Relationship Id="rId16" Type="http://schemas.openxmlformats.org/officeDocument/2006/relationships/image" Target="../media/image22.sv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2.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png"/><Relationship Id="rId9" Type="http://schemas.openxmlformats.org/officeDocument/2006/relationships/image" Target="../media/image15.png"/><Relationship Id="rId1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0297" y="6014722"/>
            <a:ext cx="1224136" cy="650158"/>
          </a:xfrm>
          <a:prstGeom prst="rect">
            <a:avLst/>
          </a:prstGeom>
        </p:spPr>
      </p:pic>
      <p:sp>
        <p:nvSpPr>
          <p:cNvPr id="6" name="TextBox 5"/>
          <p:cNvSpPr txBox="1"/>
          <p:nvPr/>
        </p:nvSpPr>
        <p:spPr>
          <a:xfrm>
            <a:off x="1847528" y="6387884"/>
            <a:ext cx="2520280" cy="276999"/>
          </a:xfrm>
          <a:prstGeom prst="rect">
            <a:avLst/>
          </a:prstGeom>
          <a:noFill/>
        </p:spPr>
        <p:txBody>
          <a:bodyPr wrap="square" rtlCol="0">
            <a:spAutoFit/>
          </a:bodyPr>
          <a:lstStyle/>
          <a:p>
            <a:r>
              <a:rPr lang="en-GB" sz="1200">
                <a:solidFill>
                  <a:schemeClr val="bg1"/>
                </a:solidFill>
                <a:latin typeface="Helvectica"/>
              </a:rPr>
              <a:t>Vision and Objectives</a:t>
            </a:r>
          </a:p>
        </p:txBody>
      </p:sp>
      <p:cxnSp>
        <p:nvCxnSpPr>
          <p:cNvPr id="8" name="Straight Connector 7"/>
          <p:cNvCxnSpPr/>
          <p:nvPr/>
        </p:nvCxnSpPr>
        <p:spPr>
          <a:xfrm>
            <a:off x="335360" y="1268760"/>
            <a:ext cx="9361040" cy="0"/>
          </a:xfrm>
          <a:prstGeom prst="line">
            <a:avLst/>
          </a:prstGeom>
          <a:ln w="57150">
            <a:solidFill>
              <a:srgbClr val="55565A"/>
            </a:solidFill>
          </a:ln>
        </p:spPr>
        <p:style>
          <a:lnRef idx="1">
            <a:schemeClr val="accent1"/>
          </a:lnRef>
          <a:fillRef idx="0">
            <a:schemeClr val="accent1"/>
          </a:fillRef>
          <a:effectRef idx="0">
            <a:schemeClr val="accent1"/>
          </a:effectRef>
          <a:fontRef idx="minor">
            <a:schemeClr val="tx1"/>
          </a:fontRef>
        </p:style>
      </p:cxnSp>
      <p:sp>
        <p:nvSpPr>
          <p:cNvPr id="16" name="Footer Placeholder 4"/>
          <p:cNvSpPr>
            <a:spLocks noGrp="1"/>
          </p:cNvSpPr>
          <p:nvPr>
            <p:ph type="ftr" sz="quarter" idx="11"/>
          </p:nvPr>
        </p:nvSpPr>
        <p:spPr>
          <a:xfrm>
            <a:off x="0" y="5588000"/>
            <a:ext cx="12192000" cy="1270000"/>
          </a:xfrm>
          <a:prstGeom prst="rect">
            <a:avLst/>
          </a:prstGeom>
          <a:solidFill>
            <a:schemeClr val="accent1"/>
          </a:solidFill>
        </p:spPr>
        <p:txBody>
          <a:bodyPr/>
          <a:lstStyle/>
          <a:p>
            <a:endParaRPr lang="en-GB">
              <a:solidFill>
                <a:srgbClr val="004A7F"/>
              </a:solidFill>
            </a:endParaRPr>
          </a:p>
        </p:txBody>
      </p:sp>
      <p:sp>
        <p:nvSpPr>
          <p:cNvPr id="17" name="Title 1"/>
          <p:cNvSpPr>
            <a:spLocks noGrp="1"/>
          </p:cNvSpPr>
          <p:nvPr>
            <p:ph type="ctrTitle"/>
          </p:nvPr>
        </p:nvSpPr>
        <p:spPr>
          <a:xfrm>
            <a:off x="335360" y="1370301"/>
            <a:ext cx="9217024" cy="1256355"/>
          </a:xfrm>
          <a:prstGeom prst="rect">
            <a:avLst/>
          </a:prstGeom>
        </p:spPr>
        <p:txBody>
          <a:bodyPr anchor="t">
            <a:noAutofit/>
          </a:bodyPr>
          <a:lstStyle>
            <a:lvl1pPr algn="l">
              <a:defRPr sz="5000"/>
            </a:lvl1pPr>
          </a:lstStyle>
          <a:p>
            <a:r>
              <a:rPr lang="en-GB" sz="4800">
                <a:latin typeface="Arial" panose="020B0604020202020204" pitchFamily="34" charset="0"/>
                <a:cs typeface="Arial" panose="020B0604020202020204" pitchFamily="34" charset="0"/>
              </a:rPr>
              <a:t>Supplier Day Presentation</a:t>
            </a: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r>
              <a:rPr lang="en-GB" sz="2800">
                <a:latin typeface="Arial" panose="020B0604020202020204" pitchFamily="34" charset="0"/>
                <a:cs typeface="Arial" panose="020B0604020202020204" pitchFamily="34" charset="0"/>
              </a:rPr>
              <a:t>Renewing and updating the Futures Procurement Framework (2023-26)</a:t>
            </a:r>
            <a:br>
              <a:rPr lang="en-US" sz="2000">
                <a:latin typeface="Arial" panose="020B0604020202020204" pitchFamily="34" charset="0"/>
                <a:cs typeface="Arial" panose="020B0604020202020204" pitchFamily="34" charset="0"/>
              </a:rPr>
            </a:br>
            <a:br>
              <a:rPr lang="en-US" sz="2000">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01 December 2022</a:t>
            </a:r>
            <a:endParaRPr lang="en-GB" sz="2000">
              <a:latin typeface="Arial" panose="020B0604020202020204" pitchFamily="34" charset="0"/>
              <a:cs typeface="Arial" panose="020B0604020202020204" pitchFamily="34" charset="0"/>
            </a:endParaRPr>
          </a:p>
        </p:txBody>
      </p:sp>
      <p:pic>
        <p:nvPicPr>
          <p:cNvPr id="19" name="Picture 18" descr="Department for Business, Energy and Industrial Strategy crest" title="Department for Business, Energy and Industrial Strateg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544" y="5821749"/>
            <a:ext cx="1595906" cy="847611"/>
          </a:xfrm>
          <a:prstGeom prst="rect">
            <a:avLst/>
          </a:prstGeom>
        </p:spPr>
      </p:pic>
      <p:grpSp>
        <p:nvGrpSpPr>
          <p:cNvPr id="2" name="Group 1">
            <a:extLst>
              <a:ext uri="{FF2B5EF4-FFF2-40B4-BE49-F238E27FC236}">
                <a16:creationId xmlns:a16="http://schemas.microsoft.com/office/drawing/2014/main" id="{98F30696-2BA3-F8B4-24EC-BBC7B990E6EF}"/>
              </a:ext>
            </a:extLst>
          </p:cNvPr>
          <p:cNvGrpSpPr/>
          <p:nvPr/>
        </p:nvGrpSpPr>
        <p:grpSpPr>
          <a:xfrm>
            <a:off x="8518186" y="5965926"/>
            <a:ext cx="1455928" cy="650158"/>
            <a:chOff x="835025" y="388938"/>
            <a:chExt cx="1760538" cy="773112"/>
          </a:xfrm>
          <a:solidFill>
            <a:schemeClr val="bg1"/>
          </a:solidFill>
        </p:grpSpPr>
        <p:sp>
          <p:nvSpPr>
            <p:cNvPr id="3" name="Rectangle 2">
              <a:extLst>
                <a:ext uri="{FF2B5EF4-FFF2-40B4-BE49-F238E27FC236}">
                  <a16:creationId xmlns:a16="http://schemas.microsoft.com/office/drawing/2014/main" id="{F17B072C-016D-1E0F-763C-41FF28155F60}"/>
                </a:ext>
              </a:extLst>
            </p:cNvPr>
            <p:cNvSpPr>
              <a:spLocks noChangeArrowheads="1"/>
            </p:cNvSpPr>
            <p:nvPr userDrawn="1"/>
          </p:nvSpPr>
          <p:spPr bwMode="auto">
            <a:xfrm>
              <a:off x="835025" y="388938"/>
              <a:ext cx="17463" cy="769937"/>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 name="Freeform 6">
              <a:extLst>
                <a:ext uri="{FF2B5EF4-FFF2-40B4-BE49-F238E27FC236}">
                  <a16:creationId xmlns:a16="http://schemas.microsoft.com/office/drawing/2014/main" id="{10EECE8E-0710-3D77-8E3F-697DE20C3D7C}"/>
                </a:ext>
              </a:extLst>
            </p:cNvPr>
            <p:cNvSpPr>
              <a:spLocks/>
            </p:cNvSpPr>
            <p:nvPr userDrawn="1"/>
          </p:nvSpPr>
          <p:spPr bwMode="auto">
            <a:xfrm>
              <a:off x="936625" y="771525"/>
              <a:ext cx="142875" cy="161925"/>
            </a:xfrm>
            <a:custGeom>
              <a:avLst/>
              <a:gdLst>
                <a:gd name="T0" fmla="*/ 835 w 960"/>
                <a:gd name="T1" fmla="*/ 942 h 1098"/>
                <a:gd name="T2" fmla="*/ 499 w 960"/>
                <a:gd name="T3" fmla="*/ 1098 h 1098"/>
                <a:gd name="T4" fmla="*/ 0 w 960"/>
                <a:gd name="T5" fmla="*/ 569 h 1098"/>
                <a:gd name="T6" fmla="*/ 499 w 960"/>
                <a:gd name="T7" fmla="*/ 0 h 1098"/>
                <a:gd name="T8" fmla="*/ 950 w 960"/>
                <a:gd name="T9" fmla="*/ 348 h 1098"/>
                <a:gd name="T10" fmla="*/ 810 w 960"/>
                <a:gd name="T11" fmla="*/ 348 h 1098"/>
                <a:gd name="T12" fmla="*/ 499 w 960"/>
                <a:gd name="T13" fmla="*/ 117 h 1098"/>
                <a:gd name="T14" fmla="*/ 139 w 960"/>
                <a:gd name="T15" fmla="*/ 562 h 1098"/>
                <a:gd name="T16" fmla="*/ 499 w 960"/>
                <a:gd name="T17" fmla="*/ 981 h 1098"/>
                <a:gd name="T18" fmla="*/ 835 w 960"/>
                <a:gd name="T19" fmla="*/ 638 h 1098"/>
                <a:gd name="T20" fmla="*/ 501 w 960"/>
                <a:gd name="T21" fmla="*/ 638 h 1098"/>
                <a:gd name="T22" fmla="*/ 501 w 960"/>
                <a:gd name="T23" fmla="*/ 521 h 1098"/>
                <a:gd name="T24" fmla="*/ 960 w 960"/>
                <a:gd name="T25" fmla="*/ 521 h 1098"/>
                <a:gd name="T26" fmla="*/ 960 w 960"/>
                <a:gd name="T27" fmla="*/ 1073 h 1098"/>
                <a:gd name="T28" fmla="*/ 872 w 960"/>
                <a:gd name="T29" fmla="*/ 1073 h 1098"/>
                <a:gd name="T30" fmla="*/ 835 w 960"/>
                <a:gd name="T31" fmla="*/ 94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0" h="1098">
                  <a:moveTo>
                    <a:pt x="835" y="942"/>
                  </a:moveTo>
                  <a:cubicBezTo>
                    <a:pt x="755" y="1052"/>
                    <a:pt x="623" y="1098"/>
                    <a:pt x="499" y="1098"/>
                  </a:cubicBezTo>
                  <a:cubicBezTo>
                    <a:pt x="186" y="1098"/>
                    <a:pt x="0" y="843"/>
                    <a:pt x="0" y="569"/>
                  </a:cubicBezTo>
                  <a:cubicBezTo>
                    <a:pt x="0" y="264"/>
                    <a:pt x="167" y="0"/>
                    <a:pt x="499" y="0"/>
                  </a:cubicBezTo>
                  <a:cubicBezTo>
                    <a:pt x="728" y="0"/>
                    <a:pt x="910" y="102"/>
                    <a:pt x="950" y="348"/>
                  </a:cubicBezTo>
                  <a:cubicBezTo>
                    <a:pt x="810" y="348"/>
                    <a:pt x="810" y="348"/>
                    <a:pt x="810" y="348"/>
                  </a:cubicBezTo>
                  <a:cubicBezTo>
                    <a:pt x="783" y="189"/>
                    <a:pt x="655" y="117"/>
                    <a:pt x="499" y="117"/>
                  </a:cubicBezTo>
                  <a:cubicBezTo>
                    <a:pt x="245" y="117"/>
                    <a:pt x="139" y="337"/>
                    <a:pt x="139" y="562"/>
                  </a:cubicBezTo>
                  <a:cubicBezTo>
                    <a:pt x="139" y="781"/>
                    <a:pt x="266" y="981"/>
                    <a:pt x="499" y="981"/>
                  </a:cubicBezTo>
                  <a:cubicBezTo>
                    <a:pt x="715" y="981"/>
                    <a:pt x="844" y="829"/>
                    <a:pt x="835" y="638"/>
                  </a:cubicBezTo>
                  <a:cubicBezTo>
                    <a:pt x="501" y="638"/>
                    <a:pt x="501" y="638"/>
                    <a:pt x="501" y="638"/>
                  </a:cubicBezTo>
                  <a:cubicBezTo>
                    <a:pt x="501" y="521"/>
                    <a:pt x="501" y="521"/>
                    <a:pt x="501" y="521"/>
                  </a:cubicBezTo>
                  <a:cubicBezTo>
                    <a:pt x="960" y="521"/>
                    <a:pt x="960" y="521"/>
                    <a:pt x="960" y="521"/>
                  </a:cubicBezTo>
                  <a:cubicBezTo>
                    <a:pt x="960" y="1073"/>
                    <a:pt x="960" y="1073"/>
                    <a:pt x="960" y="1073"/>
                  </a:cubicBezTo>
                  <a:cubicBezTo>
                    <a:pt x="872" y="1073"/>
                    <a:pt x="872" y="1073"/>
                    <a:pt x="872" y="1073"/>
                  </a:cubicBezTo>
                  <a:lnTo>
                    <a:pt x="835" y="9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 name="Freeform 7">
              <a:extLst>
                <a:ext uri="{FF2B5EF4-FFF2-40B4-BE49-F238E27FC236}">
                  <a16:creationId xmlns:a16="http://schemas.microsoft.com/office/drawing/2014/main" id="{581073FF-5513-9FE5-5E26-B7C47F04962E}"/>
                </a:ext>
              </a:extLst>
            </p:cNvPr>
            <p:cNvSpPr>
              <a:spLocks noEditPoints="1"/>
            </p:cNvSpPr>
            <p:nvPr userDrawn="1"/>
          </p:nvSpPr>
          <p:spPr bwMode="auto">
            <a:xfrm>
              <a:off x="1096963" y="814388"/>
              <a:ext cx="109538" cy="117475"/>
            </a:xfrm>
            <a:custGeom>
              <a:avLst/>
              <a:gdLst>
                <a:gd name="T0" fmla="*/ 369 w 738"/>
                <a:gd name="T1" fmla="*/ 0 h 795"/>
                <a:gd name="T2" fmla="*/ 738 w 738"/>
                <a:gd name="T3" fmla="*/ 398 h 795"/>
                <a:gd name="T4" fmla="*/ 369 w 738"/>
                <a:gd name="T5" fmla="*/ 795 h 795"/>
                <a:gd name="T6" fmla="*/ 0 w 738"/>
                <a:gd name="T7" fmla="*/ 398 h 795"/>
                <a:gd name="T8" fmla="*/ 369 w 738"/>
                <a:gd name="T9" fmla="*/ 0 h 795"/>
                <a:gd name="T10" fmla="*/ 369 w 738"/>
                <a:gd name="T11" fmla="*/ 685 h 795"/>
                <a:gd name="T12" fmla="*/ 605 w 738"/>
                <a:gd name="T13" fmla="*/ 398 h 795"/>
                <a:gd name="T14" fmla="*/ 369 w 738"/>
                <a:gd name="T15" fmla="*/ 110 h 795"/>
                <a:gd name="T16" fmla="*/ 133 w 738"/>
                <a:gd name="T17" fmla="*/ 398 h 795"/>
                <a:gd name="T18" fmla="*/ 369 w 738"/>
                <a:gd name="T19" fmla="*/ 68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95">
                  <a:moveTo>
                    <a:pt x="369" y="0"/>
                  </a:moveTo>
                  <a:cubicBezTo>
                    <a:pt x="610" y="0"/>
                    <a:pt x="738" y="175"/>
                    <a:pt x="738" y="398"/>
                  </a:cubicBezTo>
                  <a:cubicBezTo>
                    <a:pt x="738" y="620"/>
                    <a:pt x="610" y="795"/>
                    <a:pt x="369" y="795"/>
                  </a:cubicBezTo>
                  <a:cubicBezTo>
                    <a:pt x="128" y="795"/>
                    <a:pt x="0" y="620"/>
                    <a:pt x="0" y="398"/>
                  </a:cubicBezTo>
                  <a:cubicBezTo>
                    <a:pt x="0" y="175"/>
                    <a:pt x="128" y="0"/>
                    <a:pt x="369" y="0"/>
                  </a:cubicBezTo>
                  <a:moveTo>
                    <a:pt x="369" y="685"/>
                  </a:moveTo>
                  <a:cubicBezTo>
                    <a:pt x="500" y="685"/>
                    <a:pt x="605" y="582"/>
                    <a:pt x="605" y="398"/>
                  </a:cubicBezTo>
                  <a:cubicBezTo>
                    <a:pt x="605" y="213"/>
                    <a:pt x="500" y="110"/>
                    <a:pt x="369" y="110"/>
                  </a:cubicBezTo>
                  <a:cubicBezTo>
                    <a:pt x="238" y="110"/>
                    <a:pt x="133" y="213"/>
                    <a:pt x="133" y="398"/>
                  </a:cubicBezTo>
                  <a:cubicBezTo>
                    <a:pt x="133" y="582"/>
                    <a:pt x="238" y="685"/>
                    <a:pt x="369" y="6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 name="Freeform 8">
              <a:extLst>
                <a:ext uri="{FF2B5EF4-FFF2-40B4-BE49-F238E27FC236}">
                  <a16:creationId xmlns:a16="http://schemas.microsoft.com/office/drawing/2014/main" id="{200DF1EB-4725-752F-7680-783F75DDBBB0}"/>
                </a:ext>
              </a:extLst>
            </p:cNvPr>
            <p:cNvSpPr>
              <a:spLocks/>
            </p:cNvSpPr>
            <p:nvPr userDrawn="1"/>
          </p:nvSpPr>
          <p:spPr bwMode="auto">
            <a:xfrm>
              <a:off x="1208088" y="817563"/>
              <a:ext cx="101600" cy="112712"/>
            </a:xfrm>
            <a:custGeom>
              <a:avLst/>
              <a:gdLst>
                <a:gd name="T0" fmla="*/ 38 w 64"/>
                <a:gd name="T1" fmla="*/ 71 h 71"/>
                <a:gd name="T2" fmla="*/ 26 w 64"/>
                <a:gd name="T3" fmla="*/ 71 h 71"/>
                <a:gd name="T4" fmla="*/ 0 w 64"/>
                <a:gd name="T5" fmla="*/ 0 h 71"/>
                <a:gd name="T6" fmla="*/ 13 w 64"/>
                <a:gd name="T7" fmla="*/ 0 h 71"/>
                <a:gd name="T8" fmla="*/ 32 w 64"/>
                <a:gd name="T9" fmla="*/ 59 h 71"/>
                <a:gd name="T10" fmla="*/ 33 w 64"/>
                <a:gd name="T11" fmla="*/ 59 h 71"/>
                <a:gd name="T12" fmla="*/ 52 w 64"/>
                <a:gd name="T13" fmla="*/ 0 h 71"/>
                <a:gd name="T14" fmla="*/ 64 w 64"/>
                <a:gd name="T15" fmla="*/ 0 h 71"/>
                <a:gd name="T16" fmla="*/ 38 w 64"/>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1">
                  <a:moveTo>
                    <a:pt x="38" y="71"/>
                  </a:moveTo>
                  <a:lnTo>
                    <a:pt x="26" y="71"/>
                  </a:lnTo>
                  <a:lnTo>
                    <a:pt x="0" y="0"/>
                  </a:lnTo>
                  <a:lnTo>
                    <a:pt x="13" y="0"/>
                  </a:lnTo>
                  <a:lnTo>
                    <a:pt x="32" y="59"/>
                  </a:lnTo>
                  <a:lnTo>
                    <a:pt x="33" y="59"/>
                  </a:lnTo>
                  <a:lnTo>
                    <a:pt x="52" y="0"/>
                  </a:lnTo>
                  <a:lnTo>
                    <a:pt x="64" y="0"/>
                  </a:lnTo>
                  <a:lnTo>
                    <a:pt x="38"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 name="Freeform 9">
              <a:extLst>
                <a:ext uri="{FF2B5EF4-FFF2-40B4-BE49-F238E27FC236}">
                  <a16:creationId xmlns:a16="http://schemas.microsoft.com/office/drawing/2014/main" id="{5EBEC09F-DBE9-005C-9086-C796A024492F}"/>
                </a:ext>
              </a:extLst>
            </p:cNvPr>
            <p:cNvSpPr>
              <a:spLocks noEditPoints="1"/>
            </p:cNvSpPr>
            <p:nvPr userDrawn="1"/>
          </p:nvSpPr>
          <p:spPr bwMode="auto">
            <a:xfrm>
              <a:off x="1311275" y="814388"/>
              <a:ext cx="104775" cy="117475"/>
            </a:xfrm>
            <a:custGeom>
              <a:avLst/>
              <a:gdLst>
                <a:gd name="T0" fmla="*/ 689 w 708"/>
                <a:gd name="T1" fmla="*/ 536 h 795"/>
                <a:gd name="T2" fmla="*/ 365 w 708"/>
                <a:gd name="T3" fmla="*/ 795 h 795"/>
                <a:gd name="T4" fmla="*/ 0 w 708"/>
                <a:gd name="T5" fmla="*/ 395 h 795"/>
                <a:gd name="T6" fmla="*/ 357 w 708"/>
                <a:gd name="T7" fmla="*/ 0 h 795"/>
                <a:gd name="T8" fmla="*/ 701 w 708"/>
                <a:gd name="T9" fmla="*/ 435 h 795"/>
                <a:gd name="T10" fmla="*/ 133 w 708"/>
                <a:gd name="T11" fmla="*/ 435 h 795"/>
                <a:gd name="T12" fmla="*/ 369 w 708"/>
                <a:gd name="T13" fmla="*/ 685 h 795"/>
                <a:gd name="T14" fmla="*/ 566 w 708"/>
                <a:gd name="T15" fmla="*/ 536 h 795"/>
                <a:gd name="T16" fmla="*/ 689 w 708"/>
                <a:gd name="T17" fmla="*/ 536 h 795"/>
                <a:gd name="T18" fmla="*/ 569 w 708"/>
                <a:gd name="T19" fmla="*/ 325 h 795"/>
                <a:gd name="T20" fmla="*/ 350 w 708"/>
                <a:gd name="T21" fmla="*/ 110 h 795"/>
                <a:gd name="T22" fmla="*/ 133 w 708"/>
                <a:gd name="T23" fmla="*/ 325 h 795"/>
                <a:gd name="T24" fmla="*/ 569 w 708"/>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5">
                  <a:moveTo>
                    <a:pt x="689" y="536"/>
                  </a:moveTo>
                  <a:cubicBezTo>
                    <a:pt x="655" y="704"/>
                    <a:pt x="535" y="795"/>
                    <a:pt x="365" y="795"/>
                  </a:cubicBezTo>
                  <a:cubicBezTo>
                    <a:pt x="122" y="795"/>
                    <a:pt x="8" y="627"/>
                    <a:pt x="0" y="395"/>
                  </a:cubicBezTo>
                  <a:cubicBezTo>
                    <a:pt x="0" y="168"/>
                    <a:pt x="150" y="0"/>
                    <a:pt x="357" y="0"/>
                  </a:cubicBezTo>
                  <a:cubicBezTo>
                    <a:pt x="626" y="0"/>
                    <a:pt x="708" y="251"/>
                    <a:pt x="701" y="435"/>
                  </a:cubicBezTo>
                  <a:cubicBezTo>
                    <a:pt x="133" y="435"/>
                    <a:pt x="133" y="435"/>
                    <a:pt x="133" y="435"/>
                  </a:cubicBezTo>
                  <a:cubicBezTo>
                    <a:pt x="128" y="567"/>
                    <a:pt x="203" y="685"/>
                    <a:pt x="369" y="685"/>
                  </a:cubicBezTo>
                  <a:cubicBezTo>
                    <a:pt x="472" y="685"/>
                    <a:pt x="544" y="635"/>
                    <a:pt x="566" y="536"/>
                  </a:cubicBezTo>
                  <a:lnTo>
                    <a:pt x="689" y="536"/>
                  </a:lnTo>
                  <a:close/>
                  <a:moveTo>
                    <a:pt x="569" y="325"/>
                  </a:moveTo>
                  <a:cubicBezTo>
                    <a:pt x="563" y="206"/>
                    <a:pt x="473" y="110"/>
                    <a:pt x="350" y="110"/>
                  </a:cubicBezTo>
                  <a:cubicBezTo>
                    <a:pt x="219" y="110"/>
                    <a:pt x="141" y="209"/>
                    <a:pt x="133" y="325"/>
                  </a:cubicBezTo>
                  <a:lnTo>
                    <a:pt x="569"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 name="Freeform 10">
              <a:extLst>
                <a:ext uri="{FF2B5EF4-FFF2-40B4-BE49-F238E27FC236}">
                  <a16:creationId xmlns:a16="http://schemas.microsoft.com/office/drawing/2014/main" id="{F94D5523-CE17-F474-47B7-BED4E6934FC9}"/>
                </a:ext>
              </a:extLst>
            </p:cNvPr>
            <p:cNvSpPr>
              <a:spLocks/>
            </p:cNvSpPr>
            <p:nvPr userDrawn="1"/>
          </p:nvSpPr>
          <p:spPr bwMode="auto">
            <a:xfrm>
              <a:off x="1430338" y="814388"/>
              <a:ext cx="58738" cy="115887"/>
            </a:xfrm>
            <a:custGeom>
              <a:avLst/>
              <a:gdLst>
                <a:gd name="T0" fmla="*/ 0 w 400"/>
                <a:gd name="T1" fmla="*/ 22 h 781"/>
                <a:gd name="T2" fmla="*/ 118 w 400"/>
                <a:gd name="T3" fmla="*/ 22 h 781"/>
                <a:gd name="T4" fmla="*/ 118 w 400"/>
                <a:gd name="T5" fmla="*/ 182 h 781"/>
                <a:gd name="T6" fmla="*/ 121 w 400"/>
                <a:gd name="T7" fmla="*/ 182 h 781"/>
                <a:gd name="T8" fmla="*/ 400 w 400"/>
                <a:gd name="T9" fmla="*/ 4 h 781"/>
                <a:gd name="T10" fmla="*/ 400 w 400"/>
                <a:gd name="T11" fmla="*/ 136 h 781"/>
                <a:gd name="T12" fmla="*/ 125 w 400"/>
                <a:gd name="T13" fmla="*/ 443 h 781"/>
                <a:gd name="T14" fmla="*/ 125 w 400"/>
                <a:gd name="T15" fmla="*/ 781 h 781"/>
                <a:gd name="T16" fmla="*/ 0 w 400"/>
                <a:gd name="T17" fmla="*/ 781 h 781"/>
                <a:gd name="T18" fmla="*/ 0 w 400"/>
                <a:gd name="T19" fmla="*/ 22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1">
                  <a:moveTo>
                    <a:pt x="0" y="22"/>
                  </a:moveTo>
                  <a:cubicBezTo>
                    <a:pt x="118" y="22"/>
                    <a:pt x="118" y="22"/>
                    <a:pt x="118" y="22"/>
                  </a:cubicBezTo>
                  <a:cubicBezTo>
                    <a:pt x="118" y="182"/>
                    <a:pt x="118" y="182"/>
                    <a:pt x="118" y="182"/>
                  </a:cubicBezTo>
                  <a:cubicBezTo>
                    <a:pt x="121" y="182"/>
                    <a:pt x="121" y="182"/>
                    <a:pt x="121" y="182"/>
                  </a:cubicBezTo>
                  <a:cubicBezTo>
                    <a:pt x="181" y="60"/>
                    <a:pt x="265" y="0"/>
                    <a:pt x="400" y="4"/>
                  </a:cubicBezTo>
                  <a:cubicBezTo>
                    <a:pt x="400" y="136"/>
                    <a:pt x="400" y="136"/>
                    <a:pt x="400" y="136"/>
                  </a:cubicBezTo>
                  <a:cubicBezTo>
                    <a:pt x="199" y="136"/>
                    <a:pt x="125" y="251"/>
                    <a:pt x="125" y="443"/>
                  </a:cubicBezTo>
                  <a:cubicBezTo>
                    <a:pt x="125" y="781"/>
                    <a:pt x="125" y="781"/>
                    <a:pt x="125" y="781"/>
                  </a:cubicBezTo>
                  <a:cubicBezTo>
                    <a:pt x="0" y="781"/>
                    <a:pt x="0" y="781"/>
                    <a:pt x="0" y="781"/>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2" name="Freeform 11">
              <a:extLst>
                <a:ext uri="{FF2B5EF4-FFF2-40B4-BE49-F238E27FC236}">
                  <a16:creationId xmlns:a16="http://schemas.microsoft.com/office/drawing/2014/main" id="{0C30C1A6-C519-6EA1-49E1-1A3F48CEC174}"/>
                </a:ext>
              </a:extLst>
            </p:cNvPr>
            <p:cNvSpPr>
              <a:spLocks/>
            </p:cNvSpPr>
            <p:nvPr userDrawn="1"/>
          </p:nvSpPr>
          <p:spPr bwMode="auto">
            <a:xfrm>
              <a:off x="1500188" y="814388"/>
              <a:ext cx="92075"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3" name="Freeform 12">
              <a:extLst>
                <a:ext uri="{FF2B5EF4-FFF2-40B4-BE49-F238E27FC236}">
                  <a16:creationId xmlns:a16="http://schemas.microsoft.com/office/drawing/2014/main" id="{24B0BB7E-E496-F1FA-370D-0B5636DA3BBF}"/>
                </a:ext>
              </a:extLst>
            </p:cNvPr>
            <p:cNvSpPr>
              <a:spLocks/>
            </p:cNvSpPr>
            <p:nvPr userDrawn="1"/>
          </p:nvSpPr>
          <p:spPr bwMode="auto">
            <a:xfrm>
              <a:off x="1614488" y="814388"/>
              <a:ext cx="158750" cy="115887"/>
            </a:xfrm>
            <a:custGeom>
              <a:avLst/>
              <a:gdLst>
                <a:gd name="T0" fmla="*/ 0 w 1064"/>
                <a:gd name="T1" fmla="*/ 18 h 777"/>
                <a:gd name="T2" fmla="*/ 117 w 1064"/>
                <a:gd name="T3" fmla="*/ 18 h 777"/>
                <a:gd name="T4" fmla="*/ 117 w 1064"/>
                <a:gd name="T5" fmla="*/ 130 h 777"/>
                <a:gd name="T6" fmla="*/ 120 w 1064"/>
                <a:gd name="T7" fmla="*/ 130 h 777"/>
                <a:gd name="T8" fmla="*/ 366 w 1064"/>
                <a:gd name="T9" fmla="*/ 0 h 777"/>
                <a:gd name="T10" fmla="*/ 574 w 1064"/>
                <a:gd name="T11" fmla="*/ 130 h 777"/>
                <a:gd name="T12" fmla="*/ 812 w 1064"/>
                <a:gd name="T13" fmla="*/ 0 h 777"/>
                <a:gd name="T14" fmla="*/ 1064 w 1064"/>
                <a:gd name="T15" fmla="*/ 221 h 777"/>
                <a:gd name="T16" fmla="*/ 1064 w 1064"/>
                <a:gd name="T17" fmla="*/ 777 h 777"/>
                <a:gd name="T18" fmla="*/ 940 w 1064"/>
                <a:gd name="T19" fmla="*/ 777 h 777"/>
                <a:gd name="T20" fmla="*/ 940 w 1064"/>
                <a:gd name="T21" fmla="*/ 279 h 777"/>
                <a:gd name="T22" fmla="*/ 793 w 1064"/>
                <a:gd name="T23" fmla="*/ 110 h 777"/>
                <a:gd name="T24" fmla="*/ 595 w 1064"/>
                <a:gd name="T25" fmla="*/ 304 h 777"/>
                <a:gd name="T26" fmla="*/ 595 w 1064"/>
                <a:gd name="T27" fmla="*/ 777 h 777"/>
                <a:gd name="T28" fmla="*/ 470 w 1064"/>
                <a:gd name="T29" fmla="*/ 777 h 777"/>
                <a:gd name="T30" fmla="*/ 470 w 1064"/>
                <a:gd name="T31" fmla="*/ 279 h 777"/>
                <a:gd name="T32" fmla="*/ 327 w 1064"/>
                <a:gd name="T33" fmla="*/ 110 h 777"/>
                <a:gd name="T34" fmla="*/ 125 w 1064"/>
                <a:gd name="T35" fmla="*/ 304 h 777"/>
                <a:gd name="T36" fmla="*/ 125 w 1064"/>
                <a:gd name="T37" fmla="*/ 777 h 777"/>
                <a:gd name="T38" fmla="*/ 0 w 1064"/>
                <a:gd name="T39" fmla="*/ 777 h 777"/>
                <a:gd name="T40" fmla="*/ 0 w 1064"/>
                <a:gd name="T41"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4" h="777">
                  <a:moveTo>
                    <a:pt x="0" y="18"/>
                  </a:moveTo>
                  <a:cubicBezTo>
                    <a:pt x="117" y="18"/>
                    <a:pt x="117" y="18"/>
                    <a:pt x="117" y="18"/>
                  </a:cubicBezTo>
                  <a:cubicBezTo>
                    <a:pt x="117" y="130"/>
                    <a:pt x="117" y="130"/>
                    <a:pt x="117" y="130"/>
                  </a:cubicBezTo>
                  <a:cubicBezTo>
                    <a:pt x="120" y="130"/>
                    <a:pt x="120" y="130"/>
                    <a:pt x="120" y="130"/>
                  </a:cubicBezTo>
                  <a:cubicBezTo>
                    <a:pt x="176" y="44"/>
                    <a:pt x="261" y="0"/>
                    <a:pt x="366" y="0"/>
                  </a:cubicBezTo>
                  <a:cubicBezTo>
                    <a:pt x="458" y="0"/>
                    <a:pt x="543" y="37"/>
                    <a:pt x="574" y="130"/>
                  </a:cubicBezTo>
                  <a:cubicBezTo>
                    <a:pt x="625" y="49"/>
                    <a:pt x="715" y="0"/>
                    <a:pt x="812" y="0"/>
                  </a:cubicBezTo>
                  <a:cubicBezTo>
                    <a:pt x="963" y="0"/>
                    <a:pt x="1064" y="63"/>
                    <a:pt x="1064" y="221"/>
                  </a:cubicBezTo>
                  <a:cubicBezTo>
                    <a:pt x="1064" y="777"/>
                    <a:pt x="1064" y="777"/>
                    <a:pt x="1064" y="777"/>
                  </a:cubicBezTo>
                  <a:cubicBezTo>
                    <a:pt x="940" y="777"/>
                    <a:pt x="940" y="777"/>
                    <a:pt x="940" y="777"/>
                  </a:cubicBezTo>
                  <a:cubicBezTo>
                    <a:pt x="940" y="279"/>
                    <a:pt x="940" y="279"/>
                    <a:pt x="940" y="279"/>
                  </a:cubicBezTo>
                  <a:cubicBezTo>
                    <a:pt x="940" y="185"/>
                    <a:pt x="915" y="110"/>
                    <a:pt x="793" y="110"/>
                  </a:cubicBezTo>
                  <a:cubicBezTo>
                    <a:pt x="672" y="110"/>
                    <a:pt x="595" y="187"/>
                    <a:pt x="595" y="304"/>
                  </a:cubicBezTo>
                  <a:cubicBezTo>
                    <a:pt x="595" y="777"/>
                    <a:pt x="595" y="777"/>
                    <a:pt x="595" y="777"/>
                  </a:cubicBezTo>
                  <a:cubicBezTo>
                    <a:pt x="470" y="777"/>
                    <a:pt x="470" y="777"/>
                    <a:pt x="470" y="777"/>
                  </a:cubicBezTo>
                  <a:cubicBezTo>
                    <a:pt x="470" y="279"/>
                    <a:pt x="470" y="279"/>
                    <a:pt x="470" y="279"/>
                  </a:cubicBezTo>
                  <a:cubicBezTo>
                    <a:pt x="470" y="181"/>
                    <a:pt x="439" y="110"/>
                    <a:pt x="327" y="110"/>
                  </a:cubicBezTo>
                  <a:cubicBezTo>
                    <a:pt x="179" y="110"/>
                    <a:pt x="125" y="247"/>
                    <a:pt x="125" y="304"/>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4" name="Freeform 13">
              <a:extLst>
                <a:ext uri="{FF2B5EF4-FFF2-40B4-BE49-F238E27FC236}">
                  <a16:creationId xmlns:a16="http://schemas.microsoft.com/office/drawing/2014/main" id="{882B3C0C-86C0-497A-F428-DD7ED87076EC}"/>
                </a:ext>
              </a:extLst>
            </p:cNvPr>
            <p:cNvSpPr>
              <a:spLocks noEditPoints="1"/>
            </p:cNvSpPr>
            <p:nvPr userDrawn="1"/>
          </p:nvSpPr>
          <p:spPr bwMode="auto">
            <a:xfrm>
              <a:off x="1789113" y="814388"/>
              <a:ext cx="104775" cy="117475"/>
            </a:xfrm>
            <a:custGeom>
              <a:avLst/>
              <a:gdLst>
                <a:gd name="T0" fmla="*/ 688 w 707"/>
                <a:gd name="T1" fmla="*/ 536 h 795"/>
                <a:gd name="T2" fmla="*/ 364 w 707"/>
                <a:gd name="T3" fmla="*/ 795 h 795"/>
                <a:gd name="T4" fmla="*/ 0 w 707"/>
                <a:gd name="T5" fmla="*/ 395 h 795"/>
                <a:gd name="T6" fmla="*/ 357 w 707"/>
                <a:gd name="T7" fmla="*/ 0 h 795"/>
                <a:gd name="T8" fmla="*/ 700 w 707"/>
                <a:gd name="T9" fmla="*/ 435 h 795"/>
                <a:gd name="T10" fmla="*/ 132 w 707"/>
                <a:gd name="T11" fmla="*/ 435 h 795"/>
                <a:gd name="T12" fmla="*/ 368 w 707"/>
                <a:gd name="T13" fmla="*/ 685 h 795"/>
                <a:gd name="T14" fmla="*/ 565 w 707"/>
                <a:gd name="T15" fmla="*/ 536 h 795"/>
                <a:gd name="T16" fmla="*/ 688 w 707"/>
                <a:gd name="T17" fmla="*/ 536 h 795"/>
                <a:gd name="T18" fmla="*/ 568 w 707"/>
                <a:gd name="T19" fmla="*/ 325 h 795"/>
                <a:gd name="T20" fmla="*/ 349 w 707"/>
                <a:gd name="T21" fmla="*/ 110 h 795"/>
                <a:gd name="T22" fmla="*/ 132 w 707"/>
                <a:gd name="T23" fmla="*/ 325 h 795"/>
                <a:gd name="T24" fmla="*/ 568 w 707"/>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7" h="795">
                  <a:moveTo>
                    <a:pt x="688" y="536"/>
                  </a:moveTo>
                  <a:cubicBezTo>
                    <a:pt x="655" y="704"/>
                    <a:pt x="534" y="795"/>
                    <a:pt x="364" y="795"/>
                  </a:cubicBezTo>
                  <a:cubicBezTo>
                    <a:pt x="122" y="795"/>
                    <a:pt x="7" y="627"/>
                    <a:pt x="0" y="395"/>
                  </a:cubicBezTo>
                  <a:cubicBezTo>
                    <a:pt x="0" y="168"/>
                    <a:pt x="150" y="0"/>
                    <a:pt x="357" y="0"/>
                  </a:cubicBezTo>
                  <a:cubicBezTo>
                    <a:pt x="625" y="0"/>
                    <a:pt x="707" y="251"/>
                    <a:pt x="700" y="435"/>
                  </a:cubicBezTo>
                  <a:cubicBezTo>
                    <a:pt x="132" y="435"/>
                    <a:pt x="132" y="435"/>
                    <a:pt x="132" y="435"/>
                  </a:cubicBezTo>
                  <a:cubicBezTo>
                    <a:pt x="127" y="567"/>
                    <a:pt x="202" y="685"/>
                    <a:pt x="368" y="685"/>
                  </a:cubicBezTo>
                  <a:cubicBezTo>
                    <a:pt x="471" y="685"/>
                    <a:pt x="543" y="635"/>
                    <a:pt x="565" y="536"/>
                  </a:cubicBezTo>
                  <a:lnTo>
                    <a:pt x="688" y="536"/>
                  </a:lnTo>
                  <a:close/>
                  <a:moveTo>
                    <a:pt x="568" y="325"/>
                  </a:moveTo>
                  <a:cubicBezTo>
                    <a:pt x="562" y="206"/>
                    <a:pt x="473" y="110"/>
                    <a:pt x="349" y="110"/>
                  </a:cubicBezTo>
                  <a:cubicBezTo>
                    <a:pt x="219" y="110"/>
                    <a:pt x="141" y="209"/>
                    <a:pt x="132" y="325"/>
                  </a:cubicBezTo>
                  <a:lnTo>
                    <a:pt x="568"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5" name="Freeform 14">
              <a:extLst>
                <a:ext uri="{FF2B5EF4-FFF2-40B4-BE49-F238E27FC236}">
                  <a16:creationId xmlns:a16="http://schemas.microsoft.com/office/drawing/2014/main" id="{E86994B8-5C31-1A29-B063-E6E9D913C91F}"/>
                </a:ext>
              </a:extLst>
            </p:cNvPr>
            <p:cNvSpPr>
              <a:spLocks/>
            </p:cNvSpPr>
            <p:nvPr userDrawn="1"/>
          </p:nvSpPr>
          <p:spPr bwMode="auto">
            <a:xfrm>
              <a:off x="1908175" y="814388"/>
              <a:ext cx="93663"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8" name="Freeform 15">
              <a:extLst>
                <a:ext uri="{FF2B5EF4-FFF2-40B4-BE49-F238E27FC236}">
                  <a16:creationId xmlns:a16="http://schemas.microsoft.com/office/drawing/2014/main" id="{428FDD5F-97DD-FD78-401E-3AD233F19178}"/>
                </a:ext>
              </a:extLst>
            </p:cNvPr>
            <p:cNvSpPr>
              <a:spLocks/>
            </p:cNvSpPr>
            <p:nvPr userDrawn="1"/>
          </p:nvSpPr>
          <p:spPr bwMode="auto">
            <a:xfrm>
              <a:off x="2011363" y="784225"/>
              <a:ext cx="60325" cy="146050"/>
            </a:xfrm>
            <a:custGeom>
              <a:avLst/>
              <a:gdLst>
                <a:gd name="T0" fmla="*/ 254 w 405"/>
                <a:gd name="T1" fmla="*/ 228 h 987"/>
                <a:gd name="T2" fmla="*/ 405 w 405"/>
                <a:gd name="T3" fmla="*/ 228 h 987"/>
                <a:gd name="T4" fmla="*/ 405 w 405"/>
                <a:gd name="T5" fmla="*/ 338 h 987"/>
                <a:gd name="T6" fmla="*/ 254 w 405"/>
                <a:gd name="T7" fmla="*/ 338 h 987"/>
                <a:gd name="T8" fmla="*/ 254 w 405"/>
                <a:gd name="T9" fmla="*/ 809 h 987"/>
                <a:gd name="T10" fmla="*/ 348 w 405"/>
                <a:gd name="T11" fmla="*/ 877 h 987"/>
                <a:gd name="T12" fmla="*/ 405 w 405"/>
                <a:gd name="T13" fmla="*/ 877 h 987"/>
                <a:gd name="T14" fmla="*/ 405 w 405"/>
                <a:gd name="T15" fmla="*/ 987 h 987"/>
                <a:gd name="T16" fmla="*/ 309 w 405"/>
                <a:gd name="T17" fmla="*/ 987 h 987"/>
                <a:gd name="T18" fmla="*/ 129 w 405"/>
                <a:gd name="T19" fmla="*/ 821 h 987"/>
                <a:gd name="T20" fmla="*/ 129 w 405"/>
                <a:gd name="T21" fmla="*/ 338 h 987"/>
                <a:gd name="T22" fmla="*/ 0 w 405"/>
                <a:gd name="T23" fmla="*/ 338 h 987"/>
                <a:gd name="T24" fmla="*/ 0 w 405"/>
                <a:gd name="T25" fmla="*/ 228 h 987"/>
                <a:gd name="T26" fmla="*/ 129 w 405"/>
                <a:gd name="T27" fmla="*/ 228 h 987"/>
                <a:gd name="T28" fmla="*/ 129 w 405"/>
                <a:gd name="T29" fmla="*/ 0 h 987"/>
                <a:gd name="T30" fmla="*/ 254 w 405"/>
                <a:gd name="T31" fmla="*/ 0 h 987"/>
                <a:gd name="T32" fmla="*/ 254 w 405"/>
                <a:gd name="T33" fmla="*/ 228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 h="987">
                  <a:moveTo>
                    <a:pt x="254" y="228"/>
                  </a:moveTo>
                  <a:cubicBezTo>
                    <a:pt x="405" y="228"/>
                    <a:pt x="405" y="228"/>
                    <a:pt x="405" y="228"/>
                  </a:cubicBezTo>
                  <a:cubicBezTo>
                    <a:pt x="405" y="338"/>
                    <a:pt x="405" y="338"/>
                    <a:pt x="405" y="338"/>
                  </a:cubicBezTo>
                  <a:cubicBezTo>
                    <a:pt x="254" y="338"/>
                    <a:pt x="254" y="338"/>
                    <a:pt x="254" y="338"/>
                  </a:cubicBezTo>
                  <a:cubicBezTo>
                    <a:pt x="254" y="809"/>
                    <a:pt x="254" y="809"/>
                    <a:pt x="254" y="809"/>
                  </a:cubicBezTo>
                  <a:cubicBezTo>
                    <a:pt x="254" y="867"/>
                    <a:pt x="270" y="877"/>
                    <a:pt x="348" y="877"/>
                  </a:cubicBezTo>
                  <a:cubicBezTo>
                    <a:pt x="405" y="877"/>
                    <a:pt x="405" y="877"/>
                    <a:pt x="405" y="877"/>
                  </a:cubicBezTo>
                  <a:cubicBezTo>
                    <a:pt x="405" y="987"/>
                    <a:pt x="405" y="987"/>
                    <a:pt x="405" y="987"/>
                  </a:cubicBezTo>
                  <a:cubicBezTo>
                    <a:pt x="309" y="987"/>
                    <a:pt x="309" y="987"/>
                    <a:pt x="309" y="987"/>
                  </a:cubicBezTo>
                  <a:cubicBezTo>
                    <a:pt x="180" y="987"/>
                    <a:pt x="129" y="961"/>
                    <a:pt x="129" y="821"/>
                  </a:cubicBezTo>
                  <a:cubicBezTo>
                    <a:pt x="129" y="338"/>
                    <a:pt x="129" y="338"/>
                    <a:pt x="129" y="338"/>
                  </a:cubicBezTo>
                  <a:cubicBezTo>
                    <a:pt x="0" y="338"/>
                    <a:pt x="0" y="338"/>
                    <a:pt x="0" y="338"/>
                  </a:cubicBezTo>
                  <a:cubicBezTo>
                    <a:pt x="0" y="228"/>
                    <a:pt x="0" y="228"/>
                    <a:pt x="0" y="228"/>
                  </a:cubicBezTo>
                  <a:cubicBezTo>
                    <a:pt x="129" y="228"/>
                    <a:pt x="129" y="228"/>
                    <a:pt x="129" y="228"/>
                  </a:cubicBezTo>
                  <a:cubicBezTo>
                    <a:pt x="129" y="0"/>
                    <a:pt x="129" y="0"/>
                    <a:pt x="129" y="0"/>
                  </a:cubicBezTo>
                  <a:cubicBezTo>
                    <a:pt x="254" y="0"/>
                    <a:pt x="254" y="0"/>
                    <a:pt x="254" y="0"/>
                  </a:cubicBezTo>
                  <a:lnTo>
                    <a:pt x="254"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0" name="Freeform 16">
              <a:extLst>
                <a:ext uri="{FF2B5EF4-FFF2-40B4-BE49-F238E27FC236}">
                  <a16:creationId xmlns:a16="http://schemas.microsoft.com/office/drawing/2014/main" id="{4BB9FEDB-6D96-349E-A12B-B9C38F238FD4}"/>
                </a:ext>
              </a:extLst>
            </p:cNvPr>
            <p:cNvSpPr>
              <a:spLocks noEditPoints="1"/>
            </p:cNvSpPr>
            <p:nvPr userDrawn="1"/>
          </p:nvSpPr>
          <p:spPr bwMode="auto">
            <a:xfrm>
              <a:off x="935038" y="1000125"/>
              <a:ext cx="149225" cy="161925"/>
            </a:xfrm>
            <a:custGeom>
              <a:avLst/>
              <a:gdLst>
                <a:gd name="T0" fmla="*/ 502 w 1004"/>
                <a:gd name="T1" fmla="*/ 0 h 1098"/>
                <a:gd name="T2" fmla="*/ 1004 w 1004"/>
                <a:gd name="T3" fmla="*/ 549 h 1098"/>
                <a:gd name="T4" fmla="*/ 502 w 1004"/>
                <a:gd name="T5" fmla="*/ 1098 h 1098"/>
                <a:gd name="T6" fmla="*/ 0 w 1004"/>
                <a:gd name="T7" fmla="*/ 549 h 1098"/>
                <a:gd name="T8" fmla="*/ 502 w 1004"/>
                <a:gd name="T9" fmla="*/ 0 h 1098"/>
                <a:gd name="T10" fmla="*/ 502 w 1004"/>
                <a:gd name="T11" fmla="*/ 981 h 1098"/>
                <a:gd name="T12" fmla="*/ 864 w 1004"/>
                <a:gd name="T13" fmla="*/ 549 h 1098"/>
                <a:gd name="T14" fmla="*/ 502 w 1004"/>
                <a:gd name="T15" fmla="*/ 118 h 1098"/>
                <a:gd name="T16" fmla="*/ 139 w 1004"/>
                <a:gd name="T17" fmla="*/ 549 h 1098"/>
                <a:gd name="T18" fmla="*/ 502 w 1004"/>
                <a:gd name="T19" fmla="*/ 9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4" h="1098">
                  <a:moveTo>
                    <a:pt x="502" y="0"/>
                  </a:moveTo>
                  <a:cubicBezTo>
                    <a:pt x="835" y="0"/>
                    <a:pt x="1004" y="264"/>
                    <a:pt x="1004" y="549"/>
                  </a:cubicBezTo>
                  <a:cubicBezTo>
                    <a:pt x="1004" y="834"/>
                    <a:pt x="835" y="1098"/>
                    <a:pt x="502" y="1098"/>
                  </a:cubicBezTo>
                  <a:cubicBezTo>
                    <a:pt x="168" y="1098"/>
                    <a:pt x="0" y="834"/>
                    <a:pt x="0" y="549"/>
                  </a:cubicBezTo>
                  <a:cubicBezTo>
                    <a:pt x="0" y="264"/>
                    <a:pt x="168" y="0"/>
                    <a:pt x="502" y="0"/>
                  </a:cubicBezTo>
                  <a:moveTo>
                    <a:pt x="502" y="981"/>
                  </a:moveTo>
                  <a:cubicBezTo>
                    <a:pt x="757" y="981"/>
                    <a:pt x="864" y="761"/>
                    <a:pt x="864" y="549"/>
                  </a:cubicBezTo>
                  <a:cubicBezTo>
                    <a:pt x="864" y="338"/>
                    <a:pt x="757" y="118"/>
                    <a:pt x="502" y="118"/>
                  </a:cubicBezTo>
                  <a:cubicBezTo>
                    <a:pt x="246" y="118"/>
                    <a:pt x="139" y="338"/>
                    <a:pt x="139" y="549"/>
                  </a:cubicBezTo>
                  <a:cubicBezTo>
                    <a:pt x="139" y="761"/>
                    <a:pt x="246" y="981"/>
                    <a:pt x="502" y="9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1" name="Freeform 17">
              <a:extLst>
                <a:ext uri="{FF2B5EF4-FFF2-40B4-BE49-F238E27FC236}">
                  <a16:creationId xmlns:a16="http://schemas.microsoft.com/office/drawing/2014/main" id="{2886564B-4E12-A672-CD53-70E97473950D}"/>
                </a:ext>
              </a:extLst>
            </p:cNvPr>
            <p:cNvSpPr>
              <a:spLocks/>
            </p:cNvSpPr>
            <p:nvPr userDrawn="1"/>
          </p:nvSpPr>
          <p:spPr bwMode="auto">
            <a:xfrm>
              <a:off x="1092200"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1"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2" name="Freeform 18">
              <a:extLst>
                <a:ext uri="{FF2B5EF4-FFF2-40B4-BE49-F238E27FC236}">
                  <a16:creationId xmlns:a16="http://schemas.microsoft.com/office/drawing/2014/main" id="{BC5D665D-4332-45DD-7491-B0EEF4EE4469}"/>
                </a:ext>
              </a:extLst>
            </p:cNvPr>
            <p:cNvSpPr>
              <a:spLocks/>
            </p:cNvSpPr>
            <p:nvPr userDrawn="1"/>
          </p:nvSpPr>
          <p:spPr bwMode="auto">
            <a:xfrm>
              <a:off x="1158875" y="1001713"/>
              <a:ext cx="61913"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1" y="0"/>
                    <a:pt x="338" y="0"/>
                  </a:cubicBezTo>
                  <a:cubicBezTo>
                    <a:pt x="361"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3" name="Freeform 19">
              <a:extLst>
                <a:ext uri="{FF2B5EF4-FFF2-40B4-BE49-F238E27FC236}">
                  <a16:creationId xmlns:a16="http://schemas.microsoft.com/office/drawing/2014/main" id="{D57FE418-8977-A754-A171-DE41D023E8C2}"/>
                </a:ext>
              </a:extLst>
            </p:cNvPr>
            <p:cNvSpPr>
              <a:spLocks noEditPoints="1"/>
            </p:cNvSpPr>
            <p:nvPr userDrawn="1"/>
          </p:nvSpPr>
          <p:spPr bwMode="auto">
            <a:xfrm>
              <a:off x="123031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4" name="Freeform 20">
              <a:extLst>
                <a:ext uri="{FF2B5EF4-FFF2-40B4-BE49-F238E27FC236}">
                  <a16:creationId xmlns:a16="http://schemas.microsoft.com/office/drawing/2014/main" id="{C7C453B5-EB16-B186-748C-73C88FD38A1E}"/>
                </a:ext>
              </a:extLst>
            </p:cNvPr>
            <p:cNvSpPr>
              <a:spLocks/>
            </p:cNvSpPr>
            <p:nvPr userDrawn="1"/>
          </p:nvSpPr>
          <p:spPr bwMode="auto">
            <a:xfrm>
              <a:off x="1266825" y="1042988"/>
              <a:ext cx="101600" cy="117475"/>
            </a:xfrm>
            <a:custGeom>
              <a:avLst/>
              <a:gdLst>
                <a:gd name="T0" fmla="*/ 556 w 690"/>
                <a:gd name="T1" fmla="*/ 261 h 794"/>
                <a:gd name="T2" fmla="*/ 368 w 690"/>
                <a:gd name="T3" fmla="*/ 110 h 794"/>
                <a:gd name="T4" fmla="*/ 132 w 690"/>
                <a:gd name="T5" fmla="*/ 406 h 794"/>
                <a:gd name="T6" fmla="*/ 353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3"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5" name="Freeform 21">
              <a:extLst>
                <a:ext uri="{FF2B5EF4-FFF2-40B4-BE49-F238E27FC236}">
                  <a16:creationId xmlns:a16="http://schemas.microsoft.com/office/drawing/2014/main" id="{CB51CA4B-4A9F-3A0A-2156-85659F973838}"/>
                </a:ext>
              </a:extLst>
            </p:cNvPr>
            <p:cNvSpPr>
              <a:spLocks noEditPoints="1"/>
            </p:cNvSpPr>
            <p:nvPr userDrawn="1"/>
          </p:nvSpPr>
          <p:spPr bwMode="auto">
            <a:xfrm>
              <a:off x="137953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6" name="Freeform 22">
              <a:extLst>
                <a:ext uri="{FF2B5EF4-FFF2-40B4-BE49-F238E27FC236}">
                  <a16:creationId xmlns:a16="http://schemas.microsoft.com/office/drawing/2014/main" id="{D2CB103D-619D-44BB-5DEC-D977688B1DB2}"/>
                </a:ext>
              </a:extLst>
            </p:cNvPr>
            <p:cNvSpPr>
              <a:spLocks/>
            </p:cNvSpPr>
            <p:nvPr userDrawn="1"/>
          </p:nvSpPr>
          <p:spPr bwMode="auto">
            <a:xfrm>
              <a:off x="1546225"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7" name="Freeform 23">
              <a:extLst>
                <a:ext uri="{FF2B5EF4-FFF2-40B4-BE49-F238E27FC236}">
                  <a16:creationId xmlns:a16="http://schemas.microsoft.com/office/drawing/2014/main" id="{B2B11D15-D79A-C7A6-D314-7860A4DBEABD}"/>
                </a:ext>
              </a:extLst>
            </p:cNvPr>
            <p:cNvSpPr>
              <a:spLocks noEditPoints="1"/>
            </p:cNvSpPr>
            <p:nvPr userDrawn="1"/>
          </p:nvSpPr>
          <p:spPr bwMode="auto">
            <a:xfrm>
              <a:off x="1609725" y="1042988"/>
              <a:ext cx="109538" cy="117475"/>
            </a:xfrm>
            <a:custGeom>
              <a:avLst/>
              <a:gdLst>
                <a:gd name="T0" fmla="*/ 368 w 737"/>
                <a:gd name="T1" fmla="*/ 0 h 794"/>
                <a:gd name="T2" fmla="*/ 737 w 737"/>
                <a:gd name="T3" fmla="*/ 398 h 794"/>
                <a:gd name="T4" fmla="*/ 368 w 737"/>
                <a:gd name="T5" fmla="*/ 794 h 794"/>
                <a:gd name="T6" fmla="*/ 0 w 737"/>
                <a:gd name="T7" fmla="*/ 398 h 794"/>
                <a:gd name="T8" fmla="*/ 368 w 737"/>
                <a:gd name="T9" fmla="*/ 0 h 794"/>
                <a:gd name="T10" fmla="*/ 368 w 737"/>
                <a:gd name="T11" fmla="*/ 684 h 794"/>
                <a:gd name="T12" fmla="*/ 605 w 737"/>
                <a:gd name="T13" fmla="*/ 398 h 794"/>
                <a:gd name="T14" fmla="*/ 368 w 737"/>
                <a:gd name="T15" fmla="*/ 110 h 794"/>
                <a:gd name="T16" fmla="*/ 132 w 737"/>
                <a:gd name="T17" fmla="*/ 398 h 794"/>
                <a:gd name="T18" fmla="*/ 368 w 737"/>
                <a:gd name="T19" fmla="*/ 68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794">
                  <a:moveTo>
                    <a:pt x="368" y="0"/>
                  </a:moveTo>
                  <a:cubicBezTo>
                    <a:pt x="609" y="0"/>
                    <a:pt x="737" y="174"/>
                    <a:pt x="737" y="398"/>
                  </a:cubicBezTo>
                  <a:cubicBezTo>
                    <a:pt x="737" y="619"/>
                    <a:pt x="609" y="794"/>
                    <a:pt x="368" y="794"/>
                  </a:cubicBezTo>
                  <a:cubicBezTo>
                    <a:pt x="128" y="794"/>
                    <a:pt x="0" y="619"/>
                    <a:pt x="0" y="398"/>
                  </a:cubicBezTo>
                  <a:cubicBezTo>
                    <a:pt x="0" y="174"/>
                    <a:pt x="128" y="0"/>
                    <a:pt x="368" y="0"/>
                  </a:cubicBezTo>
                  <a:moveTo>
                    <a:pt x="368" y="684"/>
                  </a:moveTo>
                  <a:cubicBezTo>
                    <a:pt x="499" y="684"/>
                    <a:pt x="605" y="581"/>
                    <a:pt x="605" y="398"/>
                  </a:cubicBezTo>
                  <a:cubicBezTo>
                    <a:pt x="605" y="213"/>
                    <a:pt x="499" y="110"/>
                    <a:pt x="368" y="110"/>
                  </a:cubicBezTo>
                  <a:cubicBezTo>
                    <a:pt x="238" y="110"/>
                    <a:pt x="132" y="213"/>
                    <a:pt x="132" y="398"/>
                  </a:cubicBezTo>
                  <a:cubicBezTo>
                    <a:pt x="132" y="581"/>
                    <a:pt x="238" y="684"/>
                    <a:pt x="368" y="6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8" name="Freeform 24">
              <a:extLst>
                <a:ext uri="{FF2B5EF4-FFF2-40B4-BE49-F238E27FC236}">
                  <a16:creationId xmlns:a16="http://schemas.microsoft.com/office/drawing/2014/main" id="{5E6D657E-EA29-5DDE-59C2-69DAC12C1718}"/>
                </a:ext>
              </a:extLst>
            </p:cNvPr>
            <p:cNvSpPr>
              <a:spLocks/>
            </p:cNvSpPr>
            <p:nvPr userDrawn="1"/>
          </p:nvSpPr>
          <p:spPr bwMode="auto">
            <a:xfrm>
              <a:off x="1735138" y="1042988"/>
              <a:ext cx="58738" cy="115887"/>
            </a:xfrm>
            <a:custGeom>
              <a:avLst/>
              <a:gdLst>
                <a:gd name="T0" fmla="*/ 0 w 400"/>
                <a:gd name="T1" fmla="*/ 22 h 782"/>
                <a:gd name="T2" fmla="*/ 118 w 400"/>
                <a:gd name="T3" fmla="*/ 22 h 782"/>
                <a:gd name="T4" fmla="*/ 118 w 400"/>
                <a:gd name="T5" fmla="*/ 182 h 782"/>
                <a:gd name="T6" fmla="*/ 121 w 400"/>
                <a:gd name="T7" fmla="*/ 182 h 782"/>
                <a:gd name="T8" fmla="*/ 400 w 400"/>
                <a:gd name="T9" fmla="*/ 5 h 782"/>
                <a:gd name="T10" fmla="*/ 400 w 400"/>
                <a:gd name="T11" fmla="*/ 137 h 782"/>
                <a:gd name="T12" fmla="*/ 125 w 400"/>
                <a:gd name="T13" fmla="*/ 444 h 782"/>
                <a:gd name="T14" fmla="*/ 125 w 400"/>
                <a:gd name="T15" fmla="*/ 782 h 782"/>
                <a:gd name="T16" fmla="*/ 0 w 400"/>
                <a:gd name="T17" fmla="*/ 782 h 782"/>
                <a:gd name="T18" fmla="*/ 0 w 400"/>
                <a:gd name="T19" fmla="*/ 2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2">
                  <a:moveTo>
                    <a:pt x="0" y="22"/>
                  </a:moveTo>
                  <a:cubicBezTo>
                    <a:pt x="118" y="22"/>
                    <a:pt x="118" y="22"/>
                    <a:pt x="118" y="22"/>
                  </a:cubicBezTo>
                  <a:cubicBezTo>
                    <a:pt x="118" y="182"/>
                    <a:pt x="118" y="182"/>
                    <a:pt x="118" y="182"/>
                  </a:cubicBezTo>
                  <a:cubicBezTo>
                    <a:pt x="121" y="182"/>
                    <a:pt x="121" y="182"/>
                    <a:pt x="121" y="182"/>
                  </a:cubicBezTo>
                  <a:cubicBezTo>
                    <a:pt x="181" y="61"/>
                    <a:pt x="265" y="0"/>
                    <a:pt x="400" y="5"/>
                  </a:cubicBezTo>
                  <a:cubicBezTo>
                    <a:pt x="400" y="137"/>
                    <a:pt x="400" y="137"/>
                    <a:pt x="400" y="137"/>
                  </a:cubicBezTo>
                  <a:cubicBezTo>
                    <a:pt x="198" y="137"/>
                    <a:pt x="125" y="251"/>
                    <a:pt x="125" y="444"/>
                  </a:cubicBezTo>
                  <a:cubicBezTo>
                    <a:pt x="125" y="782"/>
                    <a:pt x="125" y="782"/>
                    <a:pt x="125" y="782"/>
                  </a:cubicBezTo>
                  <a:cubicBezTo>
                    <a:pt x="0" y="782"/>
                    <a:pt x="0" y="782"/>
                    <a:pt x="0" y="782"/>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9" name="Freeform 25">
              <a:extLst>
                <a:ext uri="{FF2B5EF4-FFF2-40B4-BE49-F238E27FC236}">
                  <a16:creationId xmlns:a16="http://schemas.microsoft.com/office/drawing/2014/main" id="{5D3C7604-704B-B850-D065-E98F8EC134F8}"/>
                </a:ext>
              </a:extLst>
            </p:cNvPr>
            <p:cNvSpPr>
              <a:spLocks/>
            </p:cNvSpPr>
            <p:nvPr userDrawn="1"/>
          </p:nvSpPr>
          <p:spPr bwMode="auto">
            <a:xfrm>
              <a:off x="1858963" y="1000125"/>
              <a:ext cx="123825" cy="161925"/>
            </a:xfrm>
            <a:custGeom>
              <a:avLst/>
              <a:gdLst>
                <a:gd name="T0" fmla="*/ 666 w 843"/>
                <a:gd name="T1" fmla="*/ 332 h 1098"/>
                <a:gd name="T2" fmla="*/ 406 w 843"/>
                <a:gd name="T3" fmla="*/ 118 h 1098"/>
                <a:gd name="T4" fmla="*/ 172 w 843"/>
                <a:gd name="T5" fmla="*/ 297 h 1098"/>
                <a:gd name="T6" fmla="*/ 508 w 843"/>
                <a:gd name="T7" fmla="*/ 483 h 1098"/>
                <a:gd name="T8" fmla="*/ 843 w 843"/>
                <a:gd name="T9" fmla="*/ 786 h 1098"/>
                <a:gd name="T10" fmla="*/ 433 w 843"/>
                <a:gd name="T11" fmla="*/ 1098 h 1098"/>
                <a:gd name="T12" fmla="*/ 0 w 843"/>
                <a:gd name="T13" fmla="*/ 728 h 1098"/>
                <a:gd name="T14" fmla="*/ 132 w 843"/>
                <a:gd name="T15" fmla="*/ 728 h 1098"/>
                <a:gd name="T16" fmla="*/ 437 w 843"/>
                <a:gd name="T17" fmla="*/ 981 h 1098"/>
                <a:gd name="T18" fmla="*/ 703 w 843"/>
                <a:gd name="T19" fmla="*/ 790 h 1098"/>
                <a:gd name="T20" fmla="*/ 368 w 843"/>
                <a:gd name="T21" fmla="*/ 584 h 1098"/>
                <a:gd name="T22" fmla="*/ 32 w 843"/>
                <a:gd name="T23" fmla="*/ 307 h 1098"/>
                <a:gd name="T24" fmla="*/ 412 w 843"/>
                <a:gd name="T25" fmla="*/ 0 h 1098"/>
                <a:gd name="T26" fmla="*/ 799 w 843"/>
                <a:gd name="T27" fmla="*/ 332 h 1098"/>
                <a:gd name="T28" fmla="*/ 666 w 843"/>
                <a:gd name="T29" fmla="*/ 33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3" h="1098">
                  <a:moveTo>
                    <a:pt x="666" y="332"/>
                  </a:moveTo>
                  <a:cubicBezTo>
                    <a:pt x="650" y="182"/>
                    <a:pt x="550" y="118"/>
                    <a:pt x="406" y="118"/>
                  </a:cubicBezTo>
                  <a:cubicBezTo>
                    <a:pt x="289" y="118"/>
                    <a:pt x="172" y="160"/>
                    <a:pt x="172" y="297"/>
                  </a:cubicBezTo>
                  <a:cubicBezTo>
                    <a:pt x="172" y="426"/>
                    <a:pt x="339" y="445"/>
                    <a:pt x="508" y="483"/>
                  </a:cubicBezTo>
                  <a:cubicBezTo>
                    <a:pt x="675" y="521"/>
                    <a:pt x="843" y="580"/>
                    <a:pt x="843" y="786"/>
                  </a:cubicBezTo>
                  <a:cubicBezTo>
                    <a:pt x="843" y="1009"/>
                    <a:pt x="624" y="1098"/>
                    <a:pt x="433" y="1098"/>
                  </a:cubicBezTo>
                  <a:cubicBezTo>
                    <a:pt x="198" y="1098"/>
                    <a:pt x="0" y="984"/>
                    <a:pt x="0" y="728"/>
                  </a:cubicBezTo>
                  <a:cubicBezTo>
                    <a:pt x="132" y="728"/>
                    <a:pt x="132" y="728"/>
                    <a:pt x="132" y="728"/>
                  </a:cubicBezTo>
                  <a:cubicBezTo>
                    <a:pt x="132" y="905"/>
                    <a:pt x="279" y="981"/>
                    <a:pt x="437" y="981"/>
                  </a:cubicBezTo>
                  <a:cubicBezTo>
                    <a:pt x="564" y="981"/>
                    <a:pt x="703" y="941"/>
                    <a:pt x="703" y="790"/>
                  </a:cubicBezTo>
                  <a:cubicBezTo>
                    <a:pt x="703" y="646"/>
                    <a:pt x="536" y="621"/>
                    <a:pt x="368" y="584"/>
                  </a:cubicBezTo>
                  <a:cubicBezTo>
                    <a:pt x="201" y="548"/>
                    <a:pt x="32" y="499"/>
                    <a:pt x="32" y="307"/>
                  </a:cubicBezTo>
                  <a:cubicBezTo>
                    <a:pt x="32" y="94"/>
                    <a:pt x="221" y="0"/>
                    <a:pt x="412" y="0"/>
                  </a:cubicBezTo>
                  <a:cubicBezTo>
                    <a:pt x="627" y="0"/>
                    <a:pt x="790" y="101"/>
                    <a:pt x="799" y="332"/>
                  </a:cubicBezTo>
                  <a:lnTo>
                    <a:pt x="666"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0" name="Freeform 26">
              <a:extLst>
                <a:ext uri="{FF2B5EF4-FFF2-40B4-BE49-F238E27FC236}">
                  <a16:creationId xmlns:a16="http://schemas.microsoft.com/office/drawing/2014/main" id="{3B8C153B-835D-DE1B-27F6-734584955EDA}"/>
                </a:ext>
              </a:extLst>
            </p:cNvPr>
            <p:cNvSpPr>
              <a:spLocks/>
            </p:cNvSpPr>
            <p:nvPr userDrawn="1"/>
          </p:nvSpPr>
          <p:spPr bwMode="auto">
            <a:xfrm>
              <a:off x="1993900" y="1042988"/>
              <a:ext cx="103188" cy="117475"/>
            </a:xfrm>
            <a:custGeom>
              <a:avLst/>
              <a:gdLst>
                <a:gd name="T0" fmla="*/ 557 w 690"/>
                <a:gd name="T1" fmla="*/ 261 h 794"/>
                <a:gd name="T2" fmla="*/ 369 w 690"/>
                <a:gd name="T3" fmla="*/ 110 h 794"/>
                <a:gd name="T4" fmla="*/ 132 w 690"/>
                <a:gd name="T5" fmla="*/ 406 h 794"/>
                <a:gd name="T6" fmla="*/ 354 w 690"/>
                <a:gd name="T7" fmla="*/ 684 h 794"/>
                <a:gd name="T8" fmla="*/ 563 w 690"/>
                <a:gd name="T9" fmla="*/ 499 h 794"/>
                <a:gd name="T10" fmla="*/ 690 w 690"/>
                <a:gd name="T11" fmla="*/ 499 h 794"/>
                <a:gd name="T12" fmla="*/ 356 w 690"/>
                <a:gd name="T13" fmla="*/ 794 h 794"/>
                <a:gd name="T14" fmla="*/ 0 w 690"/>
                <a:gd name="T15" fmla="*/ 406 h 794"/>
                <a:gd name="T16" fmla="*/ 358 w 690"/>
                <a:gd name="T17" fmla="*/ 0 h 794"/>
                <a:gd name="T18" fmla="*/ 686 w 690"/>
                <a:gd name="T19" fmla="*/ 261 h 794"/>
                <a:gd name="T20" fmla="*/ 557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7" y="261"/>
                  </a:moveTo>
                  <a:cubicBezTo>
                    <a:pt x="538" y="166"/>
                    <a:pt x="471" y="110"/>
                    <a:pt x="369" y="110"/>
                  </a:cubicBezTo>
                  <a:cubicBezTo>
                    <a:pt x="188" y="110"/>
                    <a:pt x="132" y="252"/>
                    <a:pt x="132" y="406"/>
                  </a:cubicBezTo>
                  <a:cubicBezTo>
                    <a:pt x="132" y="546"/>
                    <a:pt x="195" y="684"/>
                    <a:pt x="354" y="684"/>
                  </a:cubicBezTo>
                  <a:cubicBezTo>
                    <a:pt x="474" y="684"/>
                    <a:pt x="546" y="614"/>
                    <a:pt x="563" y="499"/>
                  </a:cubicBezTo>
                  <a:cubicBezTo>
                    <a:pt x="690" y="499"/>
                    <a:pt x="690" y="499"/>
                    <a:pt x="690" y="499"/>
                  </a:cubicBezTo>
                  <a:cubicBezTo>
                    <a:pt x="662" y="684"/>
                    <a:pt x="546" y="794"/>
                    <a:pt x="356" y="794"/>
                  </a:cubicBezTo>
                  <a:cubicBezTo>
                    <a:pt x="124" y="794"/>
                    <a:pt x="0" y="633"/>
                    <a:pt x="0" y="406"/>
                  </a:cubicBezTo>
                  <a:cubicBezTo>
                    <a:pt x="0" y="179"/>
                    <a:pt x="118" y="0"/>
                    <a:pt x="358" y="0"/>
                  </a:cubicBezTo>
                  <a:cubicBezTo>
                    <a:pt x="530" y="0"/>
                    <a:pt x="668" y="81"/>
                    <a:pt x="686" y="261"/>
                  </a:cubicBezTo>
                  <a:lnTo>
                    <a:pt x="55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1" name="Freeform 27">
              <a:extLst>
                <a:ext uri="{FF2B5EF4-FFF2-40B4-BE49-F238E27FC236}">
                  <a16:creationId xmlns:a16="http://schemas.microsoft.com/office/drawing/2014/main" id="{D0F90D11-F4C9-60EF-7A6F-51EF9AE975DE}"/>
                </a:ext>
              </a:extLst>
            </p:cNvPr>
            <p:cNvSpPr>
              <a:spLocks noEditPoints="1"/>
            </p:cNvSpPr>
            <p:nvPr userDrawn="1"/>
          </p:nvSpPr>
          <p:spPr bwMode="auto">
            <a:xfrm>
              <a:off x="211296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2" name="Freeform 28">
              <a:extLst>
                <a:ext uri="{FF2B5EF4-FFF2-40B4-BE49-F238E27FC236}">
                  <a16:creationId xmlns:a16="http://schemas.microsoft.com/office/drawing/2014/main" id="{414FFAFE-9D12-1F53-F255-E3F95D95539B}"/>
                </a:ext>
              </a:extLst>
            </p:cNvPr>
            <p:cNvSpPr>
              <a:spLocks noEditPoints="1"/>
            </p:cNvSpPr>
            <p:nvPr userDrawn="1"/>
          </p:nvSpPr>
          <p:spPr bwMode="auto">
            <a:xfrm>
              <a:off x="2149475" y="1042988"/>
              <a:ext cx="104775" cy="117475"/>
            </a:xfrm>
            <a:custGeom>
              <a:avLst/>
              <a:gdLst>
                <a:gd name="T0" fmla="*/ 688 w 708"/>
                <a:gd name="T1" fmla="*/ 536 h 794"/>
                <a:gd name="T2" fmla="*/ 364 w 708"/>
                <a:gd name="T3" fmla="*/ 794 h 794"/>
                <a:gd name="T4" fmla="*/ 0 w 708"/>
                <a:gd name="T5" fmla="*/ 395 h 794"/>
                <a:gd name="T6" fmla="*/ 357 w 708"/>
                <a:gd name="T7" fmla="*/ 0 h 794"/>
                <a:gd name="T8" fmla="*/ 700 w 708"/>
                <a:gd name="T9" fmla="*/ 434 h 794"/>
                <a:gd name="T10" fmla="*/ 132 w 708"/>
                <a:gd name="T11" fmla="*/ 434 h 794"/>
                <a:gd name="T12" fmla="*/ 369 w 708"/>
                <a:gd name="T13" fmla="*/ 684 h 794"/>
                <a:gd name="T14" fmla="*/ 565 w 708"/>
                <a:gd name="T15" fmla="*/ 536 h 794"/>
                <a:gd name="T16" fmla="*/ 688 w 708"/>
                <a:gd name="T17" fmla="*/ 536 h 794"/>
                <a:gd name="T18" fmla="*/ 568 w 708"/>
                <a:gd name="T19" fmla="*/ 324 h 794"/>
                <a:gd name="T20" fmla="*/ 349 w 708"/>
                <a:gd name="T21" fmla="*/ 110 h 794"/>
                <a:gd name="T22" fmla="*/ 132 w 708"/>
                <a:gd name="T23" fmla="*/ 324 h 794"/>
                <a:gd name="T24" fmla="*/ 568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8" y="536"/>
                  </a:moveTo>
                  <a:cubicBezTo>
                    <a:pt x="655" y="703"/>
                    <a:pt x="534" y="794"/>
                    <a:pt x="364" y="794"/>
                  </a:cubicBezTo>
                  <a:cubicBezTo>
                    <a:pt x="122" y="794"/>
                    <a:pt x="7" y="627"/>
                    <a:pt x="0" y="395"/>
                  </a:cubicBezTo>
                  <a:cubicBezTo>
                    <a:pt x="0" y="167"/>
                    <a:pt x="150" y="0"/>
                    <a:pt x="357" y="0"/>
                  </a:cubicBezTo>
                  <a:cubicBezTo>
                    <a:pt x="625" y="0"/>
                    <a:pt x="708" y="251"/>
                    <a:pt x="700" y="434"/>
                  </a:cubicBezTo>
                  <a:cubicBezTo>
                    <a:pt x="132" y="434"/>
                    <a:pt x="132" y="434"/>
                    <a:pt x="132" y="434"/>
                  </a:cubicBezTo>
                  <a:cubicBezTo>
                    <a:pt x="128" y="567"/>
                    <a:pt x="203" y="684"/>
                    <a:pt x="369" y="684"/>
                  </a:cubicBezTo>
                  <a:cubicBezTo>
                    <a:pt x="471" y="684"/>
                    <a:pt x="543" y="634"/>
                    <a:pt x="565" y="536"/>
                  </a:cubicBezTo>
                  <a:lnTo>
                    <a:pt x="688" y="536"/>
                  </a:lnTo>
                  <a:close/>
                  <a:moveTo>
                    <a:pt x="568" y="324"/>
                  </a:moveTo>
                  <a:cubicBezTo>
                    <a:pt x="562" y="205"/>
                    <a:pt x="473" y="110"/>
                    <a:pt x="349" y="110"/>
                  </a:cubicBezTo>
                  <a:cubicBezTo>
                    <a:pt x="219" y="110"/>
                    <a:pt x="141" y="208"/>
                    <a:pt x="132" y="324"/>
                  </a:cubicBezTo>
                  <a:lnTo>
                    <a:pt x="568"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3" name="Freeform 29">
              <a:extLst>
                <a:ext uri="{FF2B5EF4-FFF2-40B4-BE49-F238E27FC236}">
                  <a16:creationId xmlns:a16="http://schemas.microsoft.com/office/drawing/2014/main" id="{BCF0C643-4CE5-597D-F755-C304212D6F22}"/>
                </a:ext>
              </a:extLst>
            </p:cNvPr>
            <p:cNvSpPr>
              <a:spLocks/>
            </p:cNvSpPr>
            <p:nvPr userDrawn="1"/>
          </p:nvSpPr>
          <p:spPr bwMode="auto">
            <a:xfrm>
              <a:off x="2268538" y="1042988"/>
              <a:ext cx="92075" cy="115887"/>
            </a:xfrm>
            <a:custGeom>
              <a:avLst/>
              <a:gdLst>
                <a:gd name="T0" fmla="*/ 0 w 628"/>
                <a:gd name="T1" fmla="*/ 17 h 777"/>
                <a:gd name="T2" fmla="*/ 117 w 628"/>
                <a:gd name="T3" fmla="*/ 17 h 777"/>
                <a:gd name="T4" fmla="*/ 117 w 628"/>
                <a:gd name="T5" fmla="*/ 138 h 777"/>
                <a:gd name="T6" fmla="*/ 120 w 628"/>
                <a:gd name="T7" fmla="*/ 138 h 777"/>
                <a:gd name="T8" fmla="*/ 367 w 628"/>
                <a:gd name="T9" fmla="*/ 0 h 777"/>
                <a:gd name="T10" fmla="*/ 628 w 628"/>
                <a:gd name="T11" fmla="*/ 277 h 777"/>
                <a:gd name="T12" fmla="*/ 628 w 628"/>
                <a:gd name="T13" fmla="*/ 777 h 777"/>
                <a:gd name="T14" fmla="*/ 504 w 628"/>
                <a:gd name="T15" fmla="*/ 777 h 777"/>
                <a:gd name="T16" fmla="*/ 504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7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7"/>
                  </a:moveTo>
                  <a:cubicBezTo>
                    <a:pt x="117" y="17"/>
                    <a:pt x="117" y="17"/>
                    <a:pt x="117" y="17"/>
                  </a:cubicBezTo>
                  <a:cubicBezTo>
                    <a:pt x="117" y="138"/>
                    <a:pt x="117" y="138"/>
                    <a:pt x="117" y="138"/>
                  </a:cubicBezTo>
                  <a:cubicBezTo>
                    <a:pt x="120" y="138"/>
                    <a:pt x="120" y="138"/>
                    <a:pt x="120" y="138"/>
                  </a:cubicBezTo>
                  <a:cubicBezTo>
                    <a:pt x="173" y="44"/>
                    <a:pt x="258" y="0"/>
                    <a:pt x="367" y="0"/>
                  </a:cubicBezTo>
                  <a:cubicBezTo>
                    <a:pt x="567" y="0"/>
                    <a:pt x="628" y="114"/>
                    <a:pt x="628" y="277"/>
                  </a:cubicBezTo>
                  <a:cubicBezTo>
                    <a:pt x="628" y="777"/>
                    <a:pt x="628" y="777"/>
                    <a:pt x="628" y="777"/>
                  </a:cubicBezTo>
                  <a:cubicBezTo>
                    <a:pt x="504" y="777"/>
                    <a:pt x="504" y="777"/>
                    <a:pt x="504" y="777"/>
                  </a:cubicBezTo>
                  <a:cubicBezTo>
                    <a:pt x="504" y="263"/>
                    <a:pt x="504" y="263"/>
                    <a:pt x="504" y="263"/>
                  </a:cubicBezTo>
                  <a:cubicBezTo>
                    <a:pt x="504" y="170"/>
                    <a:pt x="445" y="110"/>
                    <a:pt x="349" y="110"/>
                  </a:cubicBezTo>
                  <a:cubicBezTo>
                    <a:pt x="198" y="110"/>
                    <a:pt x="125" y="211"/>
                    <a:pt x="125" y="348"/>
                  </a:cubicBezTo>
                  <a:cubicBezTo>
                    <a:pt x="125" y="777"/>
                    <a:pt x="125" y="777"/>
                    <a:pt x="125" y="777"/>
                  </a:cubicBezTo>
                  <a:cubicBezTo>
                    <a:pt x="0" y="777"/>
                    <a:pt x="0" y="777"/>
                    <a:pt x="0" y="777"/>
                  </a:cubicBez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4" name="Freeform 30">
              <a:extLst>
                <a:ext uri="{FF2B5EF4-FFF2-40B4-BE49-F238E27FC236}">
                  <a16:creationId xmlns:a16="http://schemas.microsoft.com/office/drawing/2014/main" id="{EE1D1252-2099-13D6-3843-C840522755A7}"/>
                </a:ext>
              </a:extLst>
            </p:cNvPr>
            <p:cNvSpPr>
              <a:spLocks/>
            </p:cNvSpPr>
            <p:nvPr userDrawn="1"/>
          </p:nvSpPr>
          <p:spPr bwMode="auto">
            <a:xfrm>
              <a:off x="2378075" y="1042988"/>
              <a:ext cx="101600" cy="117475"/>
            </a:xfrm>
            <a:custGeom>
              <a:avLst/>
              <a:gdLst>
                <a:gd name="T0" fmla="*/ 556 w 690"/>
                <a:gd name="T1" fmla="*/ 261 h 794"/>
                <a:gd name="T2" fmla="*/ 368 w 690"/>
                <a:gd name="T3" fmla="*/ 110 h 794"/>
                <a:gd name="T4" fmla="*/ 132 w 690"/>
                <a:gd name="T5" fmla="*/ 406 h 794"/>
                <a:gd name="T6" fmla="*/ 354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4"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5" name="Freeform 31">
              <a:extLst>
                <a:ext uri="{FF2B5EF4-FFF2-40B4-BE49-F238E27FC236}">
                  <a16:creationId xmlns:a16="http://schemas.microsoft.com/office/drawing/2014/main" id="{0B52430D-7A3E-9890-3255-870B51FEE97D}"/>
                </a:ext>
              </a:extLst>
            </p:cNvPr>
            <p:cNvSpPr>
              <a:spLocks noEditPoints="1"/>
            </p:cNvSpPr>
            <p:nvPr userDrawn="1"/>
          </p:nvSpPr>
          <p:spPr bwMode="auto">
            <a:xfrm>
              <a:off x="249078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6" name="Freeform 32">
              <a:extLst>
                <a:ext uri="{FF2B5EF4-FFF2-40B4-BE49-F238E27FC236}">
                  <a16:creationId xmlns:a16="http://schemas.microsoft.com/office/drawing/2014/main" id="{4BD56833-81D6-A90A-7D0D-6C853154B320}"/>
                </a:ext>
              </a:extLst>
            </p:cNvPr>
            <p:cNvSpPr>
              <a:spLocks/>
            </p:cNvSpPr>
            <p:nvPr userDrawn="1"/>
          </p:nvSpPr>
          <p:spPr bwMode="auto">
            <a:xfrm>
              <a:off x="935038" y="533400"/>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1"/>
                    <a:pt x="1" y="1"/>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7" name="Freeform 33">
              <a:extLst>
                <a:ext uri="{FF2B5EF4-FFF2-40B4-BE49-F238E27FC236}">
                  <a16:creationId xmlns:a16="http://schemas.microsoft.com/office/drawing/2014/main" id="{EA895D98-EF46-058B-63EA-B1F3D6761EF3}"/>
                </a:ext>
              </a:extLst>
            </p:cNvPr>
            <p:cNvSpPr>
              <a:spLocks noEditPoints="1"/>
            </p:cNvSpPr>
            <p:nvPr userDrawn="1"/>
          </p:nvSpPr>
          <p:spPr bwMode="auto">
            <a:xfrm>
              <a:off x="1116013" y="504825"/>
              <a:ext cx="38100" cy="47625"/>
            </a:xfrm>
            <a:custGeom>
              <a:avLst/>
              <a:gdLst>
                <a:gd name="T0" fmla="*/ 248 w 259"/>
                <a:gd name="T1" fmla="*/ 273 h 315"/>
                <a:gd name="T2" fmla="*/ 190 w 259"/>
                <a:gd name="T3" fmla="*/ 125 h 315"/>
                <a:gd name="T4" fmla="*/ 199 w 259"/>
                <a:gd name="T5" fmla="*/ 111 h 315"/>
                <a:gd name="T6" fmla="*/ 183 w 259"/>
                <a:gd name="T7" fmla="*/ 115 h 315"/>
                <a:gd name="T8" fmla="*/ 177 w 259"/>
                <a:gd name="T9" fmla="*/ 107 h 315"/>
                <a:gd name="T10" fmla="*/ 41 w 259"/>
                <a:gd name="T11" fmla="*/ 12 h 315"/>
                <a:gd name="T12" fmla="*/ 29 w 259"/>
                <a:gd name="T13" fmla="*/ 2 h 315"/>
                <a:gd name="T14" fmla="*/ 24 w 259"/>
                <a:gd name="T15" fmla="*/ 8 h 315"/>
                <a:gd name="T16" fmla="*/ 21 w 259"/>
                <a:gd name="T17" fmla="*/ 7 h 315"/>
                <a:gd name="T18" fmla="*/ 10 w 259"/>
                <a:gd name="T19" fmla="*/ 2 h 315"/>
                <a:gd name="T20" fmla="*/ 13 w 259"/>
                <a:gd name="T21" fmla="*/ 16 h 315"/>
                <a:gd name="T22" fmla="*/ 13 w 259"/>
                <a:gd name="T23" fmla="*/ 17 h 315"/>
                <a:gd name="T24" fmla="*/ 6 w 259"/>
                <a:gd name="T25" fmla="*/ 21 h 315"/>
                <a:gd name="T26" fmla="*/ 13 w 259"/>
                <a:gd name="T27" fmla="*/ 34 h 315"/>
                <a:gd name="T28" fmla="*/ 13 w 259"/>
                <a:gd name="T29" fmla="*/ 143 h 315"/>
                <a:gd name="T30" fmla="*/ 0 w 259"/>
                <a:gd name="T31" fmla="*/ 149 h 315"/>
                <a:gd name="T32" fmla="*/ 13 w 259"/>
                <a:gd name="T33" fmla="*/ 155 h 315"/>
                <a:gd name="T34" fmla="*/ 13 w 259"/>
                <a:gd name="T35" fmla="*/ 273 h 315"/>
                <a:gd name="T36" fmla="*/ 5 w 259"/>
                <a:gd name="T37" fmla="*/ 286 h 315"/>
                <a:gd name="T38" fmla="*/ 13 w 259"/>
                <a:gd name="T39" fmla="*/ 290 h 315"/>
                <a:gd name="T40" fmla="*/ 13 w 259"/>
                <a:gd name="T41" fmla="*/ 293 h 315"/>
                <a:gd name="T42" fmla="*/ 10 w 259"/>
                <a:gd name="T43" fmla="*/ 304 h 315"/>
                <a:gd name="T44" fmla="*/ 21 w 259"/>
                <a:gd name="T45" fmla="*/ 301 h 315"/>
                <a:gd name="T46" fmla="*/ 24 w 259"/>
                <a:gd name="T47" fmla="*/ 301 h 315"/>
                <a:gd name="T48" fmla="*/ 28 w 259"/>
                <a:gd name="T49" fmla="*/ 309 h 315"/>
                <a:gd name="T50" fmla="*/ 41 w 259"/>
                <a:gd name="T51" fmla="*/ 301 h 315"/>
                <a:gd name="T52" fmla="*/ 120 w 259"/>
                <a:gd name="T53" fmla="*/ 301 h 315"/>
                <a:gd name="T54" fmla="*/ 126 w 259"/>
                <a:gd name="T55" fmla="*/ 315 h 315"/>
                <a:gd name="T56" fmla="*/ 132 w 259"/>
                <a:gd name="T57" fmla="*/ 301 h 315"/>
                <a:gd name="T58" fmla="*/ 222 w 259"/>
                <a:gd name="T59" fmla="*/ 301 h 315"/>
                <a:gd name="T60" fmla="*/ 235 w 259"/>
                <a:gd name="T61" fmla="*/ 310 h 315"/>
                <a:gd name="T62" fmla="*/ 240 w 259"/>
                <a:gd name="T63" fmla="*/ 301 h 315"/>
                <a:gd name="T64" fmla="*/ 241 w 259"/>
                <a:gd name="T65" fmla="*/ 301 h 315"/>
                <a:gd name="T66" fmla="*/ 253 w 259"/>
                <a:gd name="T67" fmla="*/ 305 h 315"/>
                <a:gd name="T68" fmla="*/ 250 w 259"/>
                <a:gd name="T69" fmla="*/ 294 h 315"/>
                <a:gd name="T70" fmla="*/ 250 w 259"/>
                <a:gd name="T71" fmla="*/ 291 h 315"/>
                <a:gd name="T72" fmla="*/ 257 w 259"/>
                <a:gd name="T73" fmla="*/ 286 h 315"/>
                <a:gd name="T74" fmla="*/ 248 w 259"/>
                <a:gd name="T75" fmla="*/ 273 h 315"/>
                <a:gd name="T76" fmla="*/ 171 w 259"/>
                <a:gd name="T77" fmla="*/ 111 h 315"/>
                <a:gd name="T78" fmla="*/ 243 w 259"/>
                <a:gd name="T79" fmla="*/ 294 h 315"/>
                <a:gd name="T80" fmla="*/ 21 w 259"/>
                <a:gd name="T81" fmla="*/ 294 h 315"/>
                <a:gd name="T82" fmla="*/ 21 w 259"/>
                <a:gd name="T83" fmla="*/ 14 h 315"/>
                <a:gd name="T84" fmla="*/ 171 w 259"/>
                <a:gd name="T85" fmla="*/ 11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9" h="315">
                  <a:moveTo>
                    <a:pt x="248" y="273"/>
                  </a:moveTo>
                  <a:cubicBezTo>
                    <a:pt x="240" y="220"/>
                    <a:pt x="220" y="169"/>
                    <a:pt x="190" y="125"/>
                  </a:cubicBezTo>
                  <a:cubicBezTo>
                    <a:pt x="194" y="122"/>
                    <a:pt x="198" y="117"/>
                    <a:pt x="199" y="111"/>
                  </a:cubicBezTo>
                  <a:cubicBezTo>
                    <a:pt x="192" y="110"/>
                    <a:pt x="187" y="112"/>
                    <a:pt x="183" y="115"/>
                  </a:cubicBezTo>
                  <a:cubicBezTo>
                    <a:pt x="181" y="112"/>
                    <a:pt x="179" y="109"/>
                    <a:pt x="177" y="107"/>
                  </a:cubicBezTo>
                  <a:cubicBezTo>
                    <a:pt x="140" y="60"/>
                    <a:pt x="92" y="27"/>
                    <a:pt x="41" y="12"/>
                  </a:cubicBezTo>
                  <a:cubicBezTo>
                    <a:pt x="41" y="4"/>
                    <a:pt x="33" y="0"/>
                    <a:pt x="29" y="2"/>
                  </a:cubicBezTo>
                  <a:cubicBezTo>
                    <a:pt x="27" y="2"/>
                    <a:pt x="25" y="4"/>
                    <a:pt x="24" y="8"/>
                  </a:cubicBezTo>
                  <a:cubicBezTo>
                    <a:pt x="23" y="7"/>
                    <a:pt x="22" y="7"/>
                    <a:pt x="21" y="7"/>
                  </a:cubicBezTo>
                  <a:cubicBezTo>
                    <a:pt x="18" y="4"/>
                    <a:pt x="15" y="3"/>
                    <a:pt x="10" y="2"/>
                  </a:cubicBezTo>
                  <a:cubicBezTo>
                    <a:pt x="9" y="8"/>
                    <a:pt x="11" y="12"/>
                    <a:pt x="13" y="16"/>
                  </a:cubicBezTo>
                  <a:cubicBezTo>
                    <a:pt x="13" y="17"/>
                    <a:pt x="13" y="17"/>
                    <a:pt x="13" y="17"/>
                  </a:cubicBezTo>
                  <a:cubicBezTo>
                    <a:pt x="10" y="17"/>
                    <a:pt x="7" y="18"/>
                    <a:pt x="6" y="21"/>
                  </a:cubicBezTo>
                  <a:cubicBezTo>
                    <a:pt x="4" y="24"/>
                    <a:pt x="6" y="32"/>
                    <a:pt x="13" y="34"/>
                  </a:cubicBezTo>
                  <a:cubicBezTo>
                    <a:pt x="13" y="143"/>
                    <a:pt x="13" y="143"/>
                    <a:pt x="13" y="143"/>
                  </a:cubicBezTo>
                  <a:cubicBezTo>
                    <a:pt x="9" y="143"/>
                    <a:pt x="4" y="145"/>
                    <a:pt x="0" y="149"/>
                  </a:cubicBezTo>
                  <a:cubicBezTo>
                    <a:pt x="4" y="153"/>
                    <a:pt x="9" y="155"/>
                    <a:pt x="13" y="155"/>
                  </a:cubicBezTo>
                  <a:cubicBezTo>
                    <a:pt x="13" y="273"/>
                    <a:pt x="13" y="273"/>
                    <a:pt x="13" y="273"/>
                  </a:cubicBezTo>
                  <a:cubicBezTo>
                    <a:pt x="6" y="275"/>
                    <a:pt x="3" y="282"/>
                    <a:pt x="5" y="286"/>
                  </a:cubicBezTo>
                  <a:cubicBezTo>
                    <a:pt x="7" y="288"/>
                    <a:pt x="9" y="290"/>
                    <a:pt x="13" y="290"/>
                  </a:cubicBezTo>
                  <a:cubicBezTo>
                    <a:pt x="13" y="293"/>
                    <a:pt x="13" y="293"/>
                    <a:pt x="13" y="293"/>
                  </a:cubicBezTo>
                  <a:cubicBezTo>
                    <a:pt x="11" y="296"/>
                    <a:pt x="10" y="300"/>
                    <a:pt x="10" y="304"/>
                  </a:cubicBezTo>
                  <a:cubicBezTo>
                    <a:pt x="14" y="304"/>
                    <a:pt x="18" y="303"/>
                    <a:pt x="21" y="301"/>
                  </a:cubicBezTo>
                  <a:cubicBezTo>
                    <a:pt x="24" y="301"/>
                    <a:pt x="24" y="301"/>
                    <a:pt x="24" y="301"/>
                  </a:cubicBezTo>
                  <a:cubicBezTo>
                    <a:pt x="24" y="305"/>
                    <a:pt x="26" y="307"/>
                    <a:pt x="28" y="309"/>
                  </a:cubicBezTo>
                  <a:cubicBezTo>
                    <a:pt x="32" y="311"/>
                    <a:pt x="39" y="308"/>
                    <a:pt x="41" y="301"/>
                  </a:cubicBezTo>
                  <a:cubicBezTo>
                    <a:pt x="120" y="301"/>
                    <a:pt x="120" y="301"/>
                    <a:pt x="120" y="301"/>
                  </a:cubicBezTo>
                  <a:cubicBezTo>
                    <a:pt x="120" y="306"/>
                    <a:pt x="122" y="310"/>
                    <a:pt x="126" y="315"/>
                  </a:cubicBezTo>
                  <a:cubicBezTo>
                    <a:pt x="130" y="310"/>
                    <a:pt x="132" y="306"/>
                    <a:pt x="132" y="301"/>
                  </a:cubicBezTo>
                  <a:cubicBezTo>
                    <a:pt x="222" y="301"/>
                    <a:pt x="222" y="301"/>
                    <a:pt x="222" y="301"/>
                  </a:cubicBezTo>
                  <a:cubicBezTo>
                    <a:pt x="223" y="309"/>
                    <a:pt x="231" y="312"/>
                    <a:pt x="235" y="310"/>
                  </a:cubicBezTo>
                  <a:cubicBezTo>
                    <a:pt x="238" y="308"/>
                    <a:pt x="240" y="306"/>
                    <a:pt x="240" y="301"/>
                  </a:cubicBezTo>
                  <a:cubicBezTo>
                    <a:pt x="241" y="301"/>
                    <a:pt x="241" y="301"/>
                    <a:pt x="241" y="301"/>
                  </a:cubicBezTo>
                  <a:cubicBezTo>
                    <a:pt x="244" y="303"/>
                    <a:pt x="248" y="305"/>
                    <a:pt x="253" y="305"/>
                  </a:cubicBezTo>
                  <a:cubicBezTo>
                    <a:pt x="253" y="300"/>
                    <a:pt x="252" y="297"/>
                    <a:pt x="250" y="294"/>
                  </a:cubicBezTo>
                  <a:cubicBezTo>
                    <a:pt x="250" y="293"/>
                    <a:pt x="250" y="292"/>
                    <a:pt x="250" y="291"/>
                  </a:cubicBezTo>
                  <a:cubicBezTo>
                    <a:pt x="254" y="291"/>
                    <a:pt x="256" y="289"/>
                    <a:pt x="257" y="286"/>
                  </a:cubicBezTo>
                  <a:cubicBezTo>
                    <a:pt x="259" y="282"/>
                    <a:pt x="256" y="274"/>
                    <a:pt x="248" y="273"/>
                  </a:cubicBezTo>
                  <a:moveTo>
                    <a:pt x="171" y="111"/>
                  </a:moveTo>
                  <a:cubicBezTo>
                    <a:pt x="212" y="163"/>
                    <a:pt x="237" y="228"/>
                    <a:pt x="243" y="294"/>
                  </a:cubicBezTo>
                  <a:cubicBezTo>
                    <a:pt x="21" y="294"/>
                    <a:pt x="21" y="294"/>
                    <a:pt x="21" y="294"/>
                  </a:cubicBezTo>
                  <a:cubicBezTo>
                    <a:pt x="21" y="14"/>
                    <a:pt x="21" y="14"/>
                    <a:pt x="21" y="14"/>
                  </a:cubicBezTo>
                  <a:cubicBezTo>
                    <a:pt x="77" y="25"/>
                    <a:pt x="130" y="60"/>
                    <a:pt x="171"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8" name="Freeform 34">
              <a:extLst>
                <a:ext uri="{FF2B5EF4-FFF2-40B4-BE49-F238E27FC236}">
                  <a16:creationId xmlns:a16="http://schemas.microsoft.com/office/drawing/2014/main" id="{51DC9116-4984-FDCC-06F7-92AB2AECF31E}"/>
                </a:ext>
              </a:extLst>
            </p:cNvPr>
            <p:cNvSpPr>
              <a:spLocks noEditPoints="1"/>
            </p:cNvSpPr>
            <p:nvPr userDrawn="1"/>
          </p:nvSpPr>
          <p:spPr bwMode="auto">
            <a:xfrm>
              <a:off x="1119188" y="508000"/>
              <a:ext cx="31750" cy="39687"/>
            </a:xfrm>
            <a:custGeom>
              <a:avLst/>
              <a:gdLst>
                <a:gd name="T0" fmla="*/ 212 w 213"/>
                <a:gd name="T1" fmla="*/ 265 h 269"/>
                <a:gd name="T2" fmla="*/ 143 w 213"/>
                <a:gd name="T3" fmla="*/ 94 h 269"/>
                <a:gd name="T4" fmla="*/ 79 w 213"/>
                <a:gd name="T5" fmla="*/ 34 h 269"/>
                <a:gd name="T6" fmla="*/ 5 w 213"/>
                <a:gd name="T7" fmla="*/ 1 h 269"/>
                <a:gd name="T8" fmla="*/ 0 w 213"/>
                <a:gd name="T9" fmla="*/ 0 h 269"/>
                <a:gd name="T10" fmla="*/ 0 w 213"/>
                <a:gd name="T11" fmla="*/ 269 h 269"/>
                <a:gd name="T12" fmla="*/ 213 w 213"/>
                <a:gd name="T13" fmla="*/ 269 h 269"/>
                <a:gd name="T14" fmla="*/ 212 w 213"/>
                <a:gd name="T15" fmla="*/ 265 h 269"/>
                <a:gd name="T16" fmla="*/ 134 w 213"/>
                <a:gd name="T17" fmla="*/ 95 h 269"/>
                <a:gd name="T18" fmla="*/ 133 w 213"/>
                <a:gd name="T19" fmla="*/ 102 h 269"/>
                <a:gd name="T20" fmla="*/ 142 w 213"/>
                <a:gd name="T21" fmla="*/ 108 h 269"/>
                <a:gd name="T22" fmla="*/ 135 w 213"/>
                <a:gd name="T23" fmla="*/ 121 h 269"/>
                <a:gd name="T24" fmla="*/ 149 w 213"/>
                <a:gd name="T25" fmla="*/ 118 h 269"/>
                <a:gd name="T26" fmla="*/ 152 w 213"/>
                <a:gd name="T27" fmla="*/ 128 h 269"/>
                <a:gd name="T28" fmla="*/ 158 w 213"/>
                <a:gd name="T29" fmla="*/ 129 h 269"/>
                <a:gd name="T30" fmla="*/ 203 w 213"/>
                <a:gd name="T31" fmla="*/ 253 h 269"/>
                <a:gd name="T32" fmla="*/ 193 w 213"/>
                <a:gd name="T33" fmla="*/ 250 h 269"/>
                <a:gd name="T34" fmla="*/ 197 w 213"/>
                <a:gd name="T35" fmla="*/ 262 h 269"/>
                <a:gd name="T36" fmla="*/ 122 w 213"/>
                <a:gd name="T37" fmla="*/ 262 h 269"/>
                <a:gd name="T38" fmla="*/ 117 w 213"/>
                <a:gd name="T39" fmla="*/ 254 h 269"/>
                <a:gd name="T40" fmla="*/ 107 w 213"/>
                <a:gd name="T41" fmla="*/ 258 h 269"/>
                <a:gd name="T42" fmla="*/ 101 w 213"/>
                <a:gd name="T43" fmla="*/ 244 h 269"/>
                <a:gd name="T44" fmla="*/ 95 w 213"/>
                <a:gd name="T45" fmla="*/ 258 h 269"/>
                <a:gd name="T46" fmla="*/ 85 w 213"/>
                <a:gd name="T47" fmla="*/ 254 h 269"/>
                <a:gd name="T48" fmla="*/ 79 w 213"/>
                <a:gd name="T49" fmla="*/ 262 h 269"/>
                <a:gd name="T50" fmla="*/ 16 w 213"/>
                <a:gd name="T51" fmla="*/ 262 h 269"/>
                <a:gd name="T52" fmla="*/ 19 w 213"/>
                <a:gd name="T53" fmla="*/ 251 h 269"/>
                <a:gd name="T54" fmla="*/ 7 w 213"/>
                <a:gd name="T55" fmla="*/ 254 h 269"/>
                <a:gd name="T56" fmla="*/ 7 w 213"/>
                <a:gd name="T57" fmla="*/ 151 h 269"/>
                <a:gd name="T58" fmla="*/ 16 w 213"/>
                <a:gd name="T59" fmla="*/ 145 h 269"/>
                <a:gd name="T60" fmla="*/ 13 w 213"/>
                <a:gd name="T61" fmla="*/ 135 h 269"/>
                <a:gd name="T62" fmla="*/ 26 w 213"/>
                <a:gd name="T63" fmla="*/ 129 h 269"/>
                <a:gd name="T64" fmla="*/ 13 w 213"/>
                <a:gd name="T65" fmla="*/ 123 h 269"/>
                <a:gd name="T66" fmla="*/ 16 w 213"/>
                <a:gd name="T67" fmla="*/ 113 h 269"/>
                <a:gd name="T68" fmla="*/ 7 w 213"/>
                <a:gd name="T69" fmla="*/ 108 h 269"/>
                <a:gd name="T70" fmla="*/ 7 w 213"/>
                <a:gd name="T71" fmla="*/ 19 h 269"/>
                <a:gd name="T72" fmla="*/ 17 w 213"/>
                <a:gd name="T73" fmla="*/ 23 h 269"/>
                <a:gd name="T74" fmla="*/ 15 w 213"/>
                <a:gd name="T75" fmla="*/ 12 h 269"/>
                <a:gd name="T76" fmla="*/ 134 w 213"/>
                <a:gd name="T77" fmla="*/ 9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269">
                  <a:moveTo>
                    <a:pt x="212" y="265"/>
                  </a:moveTo>
                  <a:cubicBezTo>
                    <a:pt x="206" y="203"/>
                    <a:pt x="181" y="142"/>
                    <a:pt x="143" y="94"/>
                  </a:cubicBezTo>
                  <a:cubicBezTo>
                    <a:pt x="124" y="70"/>
                    <a:pt x="102" y="50"/>
                    <a:pt x="79" y="34"/>
                  </a:cubicBezTo>
                  <a:cubicBezTo>
                    <a:pt x="55" y="19"/>
                    <a:pt x="30" y="7"/>
                    <a:pt x="5" y="1"/>
                  </a:cubicBezTo>
                  <a:cubicBezTo>
                    <a:pt x="0" y="0"/>
                    <a:pt x="0" y="0"/>
                    <a:pt x="0" y="0"/>
                  </a:cubicBezTo>
                  <a:cubicBezTo>
                    <a:pt x="0" y="269"/>
                    <a:pt x="0" y="269"/>
                    <a:pt x="0" y="269"/>
                  </a:cubicBezTo>
                  <a:cubicBezTo>
                    <a:pt x="213" y="269"/>
                    <a:pt x="213" y="269"/>
                    <a:pt x="213" y="269"/>
                  </a:cubicBezTo>
                  <a:lnTo>
                    <a:pt x="212" y="265"/>
                  </a:lnTo>
                  <a:close/>
                  <a:moveTo>
                    <a:pt x="134" y="95"/>
                  </a:moveTo>
                  <a:cubicBezTo>
                    <a:pt x="132" y="97"/>
                    <a:pt x="132" y="100"/>
                    <a:pt x="133" y="102"/>
                  </a:cubicBezTo>
                  <a:cubicBezTo>
                    <a:pt x="133" y="105"/>
                    <a:pt x="136" y="108"/>
                    <a:pt x="142" y="108"/>
                  </a:cubicBezTo>
                  <a:cubicBezTo>
                    <a:pt x="138" y="111"/>
                    <a:pt x="135" y="115"/>
                    <a:pt x="135" y="121"/>
                  </a:cubicBezTo>
                  <a:cubicBezTo>
                    <a:pt x="140" y="122"/>
                    <a:pt x="145" y="120"/>
                    <a:pt x="149" y="118"/>
                  </a:cubicBezTo>
                  <a:cubicBezTo>
                    <a:pt x="148" y="123"/>
                    <a:pt x="149" y="126"/>
                    <a:pt x="152" y="128"/>
                  </a:cubicBezTo>
                  <a:cubicBezTo>
                    <a:pt x="154" y="129"/>
                    <a:pt x="156" y="129"/>
                    <a:pt x="158" y="129"/>
                  </a:cubicBezTo>
                  <a:cubicBezTo>
                    <a:pt x="181" y="166"/>
                    <a:pt x="197" y="209"/>
                    <a:pt x="203" y="253"/>
                  </a:cubicBezTo>
                  <a:cubicBezTo>
                    <a:pt x="200" y="251"/>
                    <a:pt x="197" y="250"/>
                    <a:pt x="193" y="250"/>
                  </a:cubicBezTo>
                  <a:cubicBezTo>
                    <a:pt x="193" y="255"/>
                    <a:pt x="195" y="259"/>
                    <a:pt x="197" y="262"/>
                  </a:cubicBezTo>
                  <a:cubicBezTo>
                    <a:pt x="122" y="262"/>
                    <a:pt x="122" y="262"/>
                    <a:pt x="122" y="262"/>
                  </a:cubicBezTo>
                  <a:cubicBezTo>
                    <a:pt x="122" y="258"/>
                    <a:pt x="120" y="255"/>
                    <a:pt x="117" y="254"/>
                  </a:cubicBezTo>
                  <a:cubicBezTo>
                    <a:pt x="114" y="253"/>
                    <a:pt x="111" y="254"/>
                    <a:pt x="107" y="258"/>
                  </a:cubicBezTo>
                  <a:cubicBezTo>
                    <a:pt x="107" y="253"/>
                    <a:pt x="105" y="249"/>
                    <a:pt x="101" y="244"/>
                  </a:cubicBezTo>
                  <a:cubicBezTo>
                    <a:pt x="97" y="249"/>
                    <a:pt x="95" y="253"/>
                    <a:pt x="95" y="258"/>
                  </a:cubicBezTo>
                  <a:cubicBezTo>
                    <a:pt x="91" y="254"/>
                    <a:pt x="88" y="253"/>
                    <a:pt x="85" y="254"/>
                  </a:cubicBezTo>
                  <a:cubicBezTo>
                    <a:pt x="82" y="255"/>
                    <a:pt x="80" y="258"/>
                    <a:pt x="79" y="262"/>
                  </a:cubicBezTo>
                  <a:cubicBezTo>
                    <a:pt x="16" y="262"/>
                    <a:pt x="16" y="262"/>
                    <a:pt x="16" y="262"/>
                  </a:cubicBezTo>
                  <a:cubicBezTo>
                    <a:pt x="18" y="259"/>
                    <a:pt x="19" y="255"/>
                    <a:pt x="19" y="251"/>
                  </a:cubicBezTo>
                  <a:cubicBezTo>
                    <a:pt x="14" y="251"/>
                    <a:pt x="10" y="252"/>
                    <a:pt x="7" y="254"/>
                  </a:cubicBezTo>
                  <a:cubicBezTo>
                    <a:pt x="7" y="151"/>
                    <a:pt x="7" y="151"/>
                    <a:pt x="7" y="151"/>
                  </a:cubicBezTo>
                  <a:cubicBezTo>
                    <a:pt x="12" y="151"/>
                    <a:pt x="15" y="148"/>
                    <a:pt x="16" y="145"/>
                  </a:cubicBezTo>
                  <a:cubicBezTo>
                    <a:pt x="17" y="142"/>
                    <a:pt x="17" y="139"/>
                    <a:pt x="13" y="135"/>
                  </a:cubicBezTo>
                  <a:cubicBezTo>
                    <a:pt x="17" y="135"/>
                    <a:pt x="22" y="133"/>
                    <a:pt x="26" y="129"/>
                  </a:cubicBezTo>
                  <a:cubicBezTo>
                    <a:pt x="22" y="125"/>
                    <a:pt x="17" y="123"/>
                    <a:pt x="13" y="123"/>
                  </a:cubicBezTo>
                  <a:cubicBezTo>
                    <a:pt x="17" y="119"/>
                    <a:pt x="17" y="116"/>
                    <a:pt x="16" y="113"/>
                  </a:cubicBezTo>
                  <a:cubicBezTo>
                    <a:pt x="15" y="110"/>
                    <a:pt x="12" y="107"/>
                    <a:pt x="7" y="108"/>
                  </a:cubicBezTo>
                  <a:cubicBezTo>
                    <a:pt x="7" y="19"/>
                    <a:pt x="7" y="19"/>
                    <a:pt x="7" y="19"/>
                  </a:cubicBezTo>
                  <a:cubicBezTo>
                    <a:pt x="10" y="21"/>
                    <a:pt x="13" y="23"/>
                    <a:pt x="17" y="23"/>
                  </a:cubicBezTo>
                  <a:cubicBezTo>
                    <a:pt x="17" y="19"/>
                    <a:pt x="16" y="15"/>
                    <a:pt x="15" y="12"/>
                  </a:cubicBezTo>
                  <a:cubicBezTo>
                    <a:pt x="59" y="25"/>
                    <a:pt x="101" y="55"/>
                    <a:pt x="13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9" name="Freeform 35">
              <a:extLst>
                <a:ext uri="{FF2B5EF4-FFF2-40B4-BE49-F238E27FC236}">
                  <a16:creationId xmlns:a16="http://schemas.microsoft.com/office/drawing/2014/main" id="{0612338A-218E-78F6-8D96-676085BF4893}"/>
                </a:ext>
              </a:extLst>
            </p:cNvPr>
            <p:cNvSpPr>
              <a:spLocks/>
            </p:cNvSpPr>
            <p:nvPr userDrawn="1"/>
          </p:nvSpPr>
          <p:spPr bwMode="auto">
            <a:xfrm>
              <a:off x="1120775" y="517525"/>
              <a:ext cx="25400" cy="28575"/>
            </a:xfrm>
            <a:custGeom>
              <a:avLst/>
              <a:gdLst>
                <a:gd name="T0" fmla="*/ 168 w 168"/>
                <a:gd name="T1" fmla="*/ 158 h 197"/>
                <a:gd name="T2" fmla="*/ 152 w 168"/>
                <a:gd name="T3" fmla="*/ 150 h 197"/>
                <a:gd name="T4" fmla="*/ 131 w 168"/>
                <a:gd name="T5" fmla="*/ 137 h 197"/>
                <a:gd name="T6" fmla="*/ 125 w 168"/>
                <a:gd name="T7" fmla="*/ 94 h 197"/>
                <a:gd name="T8" fmla="*/ 118 w 168"/>
                <a:gd name="T9" fmla="*/ 95 h 197"/>
                <a:gd name="T10" fmla="*/ 129 w 168"/>
                <a:gd name="T11" fmla="*/ 126 h 197"/>
                <a:gd name="T12" fmla="*/ 103 w 168"/>
                <a:gd name="T13" fmla="*/ 95 h 197"/>
                <a:gd name="T14" fmla="*/ 87 w 168"/>
                <a:gd name="T15" fmla="*/ 10 h 197"/>
                <a:gd name="T16" fmla="*/ 70 w 168"/>
                <a:gd name="T17" fmla="*/ 0 h 197"/>
                <a:gd name="T18" fmla="*/ 49 w 168"/>
                <a:gd name="T19" fmla="*/ 9 h 197"/>
                <a:gd name="T20" fmla="*/ 50 w 168"/>
                <a:gd name="T21" fmla="*/ 21 h 197"/>
                <a:gd name="T22" fmla="*/ 55 w 168"/>
                <a:gd name="T23" fmla="*/ 21 h 197"/>
                <a:gd name="T24" fmla="*/ 52 w 168"/>
                <a:gd name="T25" fmla="*/ 28 h 197"/>
                <a:gd name="T26" fmla="*/ 72 w 168"/>
                <a:gd name="T27" fmla="*/ 37 h 197"/>
                <a:gd name="T28" fmla="*/ 38 w 168"/>
                <a:gd name="T29" fmla="*/ 42 h 197"/>
                <a:gd name="T30" fmla="*/ 26 w 168"/>
                <a:gd name="T31" fmla="*/ 14 h 197"/>
                <a:gd name="T32" fmla="*/ 21 w 168"/>
                <a:gd name="T33" fmla="*/ 10 h 197"/>
                <a:gd name="T34" fmla="*/ 20 w 168"/>
                <a:gd name="T35" fmla="*/ 17 h 197"/>
                <a:gd name="T36" fmla="*/ 14 w 168"/>
                <a:gd name="T37" fmla="*/ 12 h 197"/>
                <a:gd name="T38" fmla="*/ 5 w 168"/>
                <a:gd name="T39" fmla="*/ 9 h 197"/>
                <a:gd name="T40" fmla="*/ 13 w 168"/>
                <a:gd name="T41" fmla="*/ 18 h 197"/>
                <a:gd name="T42" fmla="*/ 14 w 168"/>
                <a:gd name="T43" fmla="*/ 20 h 197"/>
                <a:gd name="T44" fmla="*/ 7 w 168"/>
                <a:gd name="T45" fmla="*/ 31 h 197"/>
                <a:gd name="T46" fmla="*/ 10 w 168"/>
                <a:gd name="T47" fmla="*/ 28 h 197"/>
                <a:gd name="T48" fmla="*/ 16 w 168"/>
                <a:gd name="T49" fmla="*/ 28 h 197"/>
                <a:gd name="T50" fmla="*/ 10 w 168"/>
                <a:gd name="T51" fmla="*/ 33 h 197"/>
                <a:gd name="T52" fmla="*/ 21 w 168"/>
                <a:gd name="T53" fmla="*/ 49 h 197"/>
                <a:gd name="T54" fmla="*/ 26 w 168"/>
                <a:gd name="T55" fmla="*/ 52 h 197"/>
                <a:gd name="T56" fmla="*/ 35 w 168"/>
                <a:gd name="T57" fmla="*/ 97 h 197"/>
                <a:gd name="T58" fmla="*/ 14 w 168"/>
                <a:gd name="T59" fmla="*/ 97 h 197"/>
                <a:gd name="T60" fmla="*/ 10 w 168"/>
                <a:gd name="T61" fmla="*/ 101 h 197"/>
                <a:gd name="T62" fmla="*/ 18 w 168"/>
                <a:gd name="T63" fmla="*/ 108 h 197"/>
                <a:gd name="T64" fmla="*/ 6 w 168"/>
                <a:gd name="T65" fmla="*/ 110 h 197"/>
                <a:gd name="T66" fmla="*/ 6 w 168"/>
                <a:gd name="T67" fmla="*/ 114 h 197"/>
                <a:gd name="T68" fmla="*/ 17 w 168"/>
                <a:gd name="T69" fmla="*/ 114 h 197"/>
                <a:gd name="T70" fmla="*/ 19 w 168"/>
                <a:gd name="T71" fmla="*/ 124 h 197"/>
                <a:gd name="T72" fmla="*/ 25 w 168"/>
                <a:gd name="T73" fmla="*/ 122 h 197"/>
                <a:gd name="T74" fmla="*/ 34 w 168"/>
                <a:gd name="T75" fmla="*/ 117 h 197"/>
                <a:gd name="T76" fmla="*/ 56 w 168"/>
                <a:gd name="T77" fmla="*/ 103 h 197"/>
                <a:gd name="T78" fmla="*/ 103 w 168"/>
                <a:gd name="T79" fmla="*/ 128 h 197"/>
                <a:gd name="T80" fmla="*/ 73 w 168"/>
                <a:gd name="T81" fmla="*/ 160 h 197"/>
                <a:gd name="T82" fmla="*/ 40 w 168"/>
                <a:gd name="T83" fmla="*/ 153 h 197"/>
                <a:gd name="T84" fmla="*/ 36 w 168"/>
                <a:gd name="T85" fmla="*/ 158 h 197"/>
                <a:gd name="T86" fmla="*/ 42 w 168"/>
                <a:gd name="T87" fmla="*/ 162 h 197"/>
                <a:gd name="T88" fmla="*/ 37 w 168"/>
                <a:gd name="T89" fmla="*/ 171 h 197"/>
                <a:gd name="T90" fmla="*/ 42 w 168"/>
                <a:gd name="T91" fmla="*/ 172 h 197"/>
                <a:gd name="T92" fmla="*/ 45 w 168"/>
                <a:gd name="T93" fmla="*/ 171 h 197"/>
                <a:gd name="T94" fmla="*/ 52 w 168"/>
                <a:gd name="T95" fmla="*/ 178 h 197"/>
                <a:gd name="T96" fmla="*/ 51 w 168"/>
                <a:gd name="T97" fmla="*/ 172 h 197"/>
                <a:gd name="T98" fmla="*/ 55 w 168"/>
                <a:gd name="T99" fmla="*/ 172 h 197"/>
                <a:gd name="T100" fmla="*/ 67 w 168"/>
                <a:gd name="T101" fmla="*/ 174 h 197"/>
                <a:gd name="T102" fmla="*/ 87 w 168"/>
                <a:gd name="T103" fmla="*/ 169 h 197"/>
                <a:gd name="T104" fmla="*/ 103 w 168"/>
                <a:gd name="T105" fmla="*/ 137 h 197"/>
                <a:gd name="T106" fmla="*/ 146 w 168"/>
                <a:gd name="T107" fmla="*/ 162 h 197"/>
                <a:gd name="T108" fmla="*/ 132 w 168"/>
                <a:gd name="T109" fmla="*/ 175 h 197"/>
                <a:gd name="T110" fmla="*/ 132 w 168"/>
                <a:gd name="T111" fmla="*/ 180 h 197"/>
                <a:gd name="T112" fmla="*/ 137 w 168"/>
                <a:gd name="T113" fmla="*/ 190 h 197"/>
                <a:gd name="T114" fmla="*/ 143 w 168"/>
                <a:gd name="T115" fmla="*/ 192 h 197"/>
                <a:gd name="T116" fmla="*/ 150 w 168"/>
                <a:gd name="T117" fmla="*/ 186 h 197"/>
                <a:gd name="T118" fmla="*/ 160 w 168"/>
                <a:gd name="T119" fmla="*/ 195 h 197"/>
                <a:gd name="T120" fmla="*/ 155 w 168"/>
                <a:gd name="T121" fmla="*/ 182 h 197"/>
                <a:gd name="T122" fmla="*/ 167 w 168"/>
                <a:gd name="T123" fmla="*/ 16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 h="197">
                  <a:moveTo>
                    <a:pt x="159" y="167"/>
                  </a:moveTo>
                  <a:cubicBezTo>
                    <a:pt x="159" y="167"/>
                    <a:pt x="159" y="167"/>
                    <a:pt x="159" y="167"/>
                  </a:cubicBezTo>
                  <a:cubicBezTo>
                    <a:pt x="163" y="165"/>
                    <a:pt x="167" y="162"/>
                    <a:pt x="168" y="158"/>
                  </a:cubicBezTo>
                  <a:cubicBezTo>
                    <a:pt x="163" y="160"/>
                    <a:pt x="160" y="158"/>
                    <a:pt x="159" y="157"/>
                  </a:cubicBezTo>
                  <a:cubicBezTo>
                    <a:pt x="162" y="155"/>
                    <a:pt x="166" y="157"/>
                    <a:pt x="162" y="151"/>
                  </a:cubicBezTo>
                  <a:cubicBezTo>
                    <a:pt x="159" y="145"/>
                    <a:pt x="156" y="145"/>
                    <a:pt x="152" y="150"/>
                  </a:cubicBezTo>
                  <a:cubicBezTo>
                    <a:pt x="148" y="154"/>
                    <a:pt x="123" y="149"/>
                    <a:pt x="123" y="129"/>
                  </a:cubicBezTo>
                  <a:cubicBezTo>
                    <a:pt x="123" y="129"/>
                    <a:pt x="123" y="130"/>
                    <a:pt x="123" y="130"/>
                  </a:cubicBezTo>
                  <a:cubicBezTo>
                    <a:pt x="125" y="133"/>
                    <a:pt x="128" y="135"/>
                    <a:pt x="131" y="137"/>
                  </a:cubicBezTo>
                  <a:cubicBezTo>
                    <a:pt x="144" y="144"/>
                    <a:pt x="156" y="139"/>
                    <a:pt x="157" y="129"/>
                  </a:cubicBezTo>
                  <a:cubicBezTo>
                    <a:pt x="158" y="119"/>
                    <a:pt x="148" y="114"/>
                    <a:pt x="137" y="105"/>
                  </a:cubicBezTo>
                  <a:cubicBezTo>
                    <a:pt x="132" y="101"/>
                    <a:pt x="128" y="97"/>
                    <a:pt x="125" y="94"/>
                  </a:cubicBezTo>
                  <a:cubicBezTo>
                    <a:pt x="122" y="87"/>
                    <a:pt x="125" y="80"/>
                    <a:pt x="115" y="67"/>
                  </a:cubicBezTo>
                  <a:cubicBezTo>
                    <a:pt x="115" y="63"/>
                    <a:pt x="114" y="59"/>
                    <a:pt x="112" y="55"/>
                  </a:cubicBezTo>
                  <a:cubicBezTo>
                    <a:pt x="107" y="64"/>
                    <a:pt x="105" y="81"/>
                    <a:pt x="118" y="95"/>
                  </a:cubicBezTo>
                  <a:cubicBezTo>
                    <a:pt x="129" y="107"/>
                    <a:pt x="152" y="118"/>
                    <a:pt x="151" y="128"/>
                  </a:cubicBezTo>
                  <a:cubicBezTo>
                    <a:pt x="150" y="131"/>
                    <a:pt x="148" y="133"/>
                    <a:pt x="144" y="133"/>
                  </a:cubicBezTo>
                  <a:cubicBezTo>
                    <a:pt x="139" y="133"/>
                    <a:pt x="134" y="130"/>
                    <a:pt x="129" y="126"/>
                  </a:cubicBezTo>
                  <a:cubicBezTo>
                    <a:pt x="128" y="125"/>
                    <a:pt x="128" y="125"/>
                    <a:pt x="127" y="124"/>
                  </a:cubicBezTo>
                  <a:cubicBezTo>
                    <a:pt x="127" y="124"/>
                    <a:pt x="127" y="124"/>
                    <a:pt x="127" y="124"/>
                  </a:cubicBezTo>
                  <a:cubicBezTo>
                    <a:pt x="117" y="115"/>
                    <a:pt x="109" y="102"/>
                    <a:pt x="103" y="95"/>
                  </a:cubicBezTo>
                  <a:cubicBezTo>
                    <a:pt x="93" y="81"/>
                    <a:pt x="97" y="68"/>
                    <a:pt x="99" y="57"/>
                  </a:cubicBezTo>
                  <a:cubicBezTo>
                    <a:pt x="107" y="47"/>
                    <a:pt x="94" y="26"/>
                    <a:pt x="87" y="21"/>
                  </a:cubicBezTo>
                  <a:cubicBezTo>
                    <a:pt x="87" y="21"/>
                    <a:pt x="89" y="16"/>
                    <a:pt x="87" y="10"/>
                  </a:cubicBezTo>
                  <a:cubicBezTo>
                    <a:pt x="86" y="11"/>
                    <a:pt x="82" y="11"/>
                    <a:pt x="81" y="10"/>
                  </a:cubicBezTo>
                  <a:cubicBezTo>
                    <a:pt x="79" y="7"/>
                    <a:pt x="78" y="6"/>
                    <a:pt x="75" y="5"/>
                  </a:cubicBezTo>
                  <a:cubicBezTo>
                    <a:pt x="71" y="5"/>
                    <a:pt x="71" y="2"/>
                    <a:pt x="70" y="0"/>
                  </a:cubicBezTo>
                  <a:cubicBezTo>
                    <a:pt x="68" y="2"/>
                    <a:pt x="67" y="5"/>
                    <a:pt x="64" y="5"/>
                  </a:cubicBezTo>
                  <a:cubicBezTo>
                    <a:pt x="60" y="5"/>
                    <a:pt x="59" y="5"/>
                    <a:pt x="57" y="6"/>
                  </a:cubicBezTo>
                  <a:cubicBezTo>
                    <a:pt x="54" y="8"/>
                    <a:pt x="53" y="9"/>
                    <a:pt x="49" y="9"/>
                  </a:cubicBezTo>
                  <a:cubicBezTo>
                    <a:pt x="45" y="9"/>
                    <a:pt x="45" y="12"/>
                    <a:pt x="45" y="15"/>
                  </a:cubicBezTo>
                  <a:cubicBezTo>
                    <a:pt x="46" y="17"/>
                    <a:pt x="46" y="20"/>
                    <a:pt x="48" y="21"/>
                  </a:cubicBezTo>
                  <a:cubicBezTo>
                    <a:pt x="49" y="21"/>
                    <a:pt x="49" y="21"/>
                    <a:pt x="50" y="21"/>
                  </a:cubicBezTo>
                  <a:cubicBezTo>
                    <a:pt x="53" y="25"/>
                    <a:pt x="53" y="25"/>
                    <a:pt x="53" y="25"/>
                  </a:cubicBezTo>
                  <a:cubicBezTo>
                    <a:pt x="55" y="21"/>
                    <a:pt x="55" y="21"/>
                    <a:pt x="55" y="21"/>
                  </a:cubicBezTo>
                  <a:cubicBezTo>
                    <a:pt x="55" y="21"/>
                    <a:pt x="55" y="21"/>
                    <a:pt x="55" y="21"/>
                  </a:cubicBezTo>
                  <a:cubicBezTo>
                    <a:pt x="57" y="19"/>
                    <a:pt x="63" y="19"/>
                    <a:pt x="64" y="23"/>
                  </a:cubicBezTo>
                  <a:cubicBezTo>
                    <a:pt x="65" y="26"/>
                    <a:pt x="65" y="26"/>
                    <a:pt x="62" y="27"/>
                  </a:cubicBezTo>
                  <a:cubicBezTo>
                    <a:pt x="58" y="27"/>
                    <a:pt x="56" y="27"/>
                    <a:pt x="52" y="28"/>
                  </a:cubicBezTo>
                  <a:cubicBezTo>
                    <a:pt x="50" y="28"/>
                    <a:pt x="50" y="31"/>
                    <a:pt x="50" y="33"/>
                  </a:cubicBezTo>
                  <a:cubicBezTo>
                    <a:pt x="50" y="35"/>
                    <a:pt x="53" y="37"/>
                    <a:pt x="58" y="35"/>
                  </a:cubicBezTo>
                  <a:cubicBezTo>
                    <a:pt x="63" y="34"/>
                    <a:pt x="72" y="33"/>
                    <a:pt x="72" y="37"/>
                  </a:cubicBezTo>
                  <a:cubicBezTo>
                    <a:pt x="72" y="49"/>
                    <a:pt x="59" y="48"/>
                    <a:pt x="56" y="62"/>
                  </a:cubicBezTo>
                  <a:cubicBezTo>
                    <a:pt x="53" y="60"/>
                    <a:pt x="50" y="57"/>
                    <a:pt x="48" y="55"/>
                  </a:cubicBezTo>
                  <a:cubicBezTo>
                    <a:pt x="46" y="51"/>
                    <a:pt x="43" y="47"/>
                    <a:pt x="38" y="42"/>
                  </a:cubicBezTo>
                  <a:cubicBezTo>
                    <a:pt x="36" y="40"/>
                    <a:pt x="32" y="36"/>
                    <a:pt x="29" y="34"/>
                  </a:cubicBezTo>
                  <a:cubicBezTo>
                    <a:pt x="24" y="32"/>
                    <a:pt x="24" y="30"/>
                    <a:pt x="24" y="25"/>
                  </a:cubicBezTo>
                  <a:cubicBezTo>
                    <a:pt x="24" y="21"/>
                    <a:pt x="26" y="17"/>
                    <a:pt x="26" y="14"/>
                  </a:cubicBezTo>
                  <a:cubicBezTo>
                    <a:pt x="26" y="13"/>
                    <a:pt x="25" y="11"/>
                    <a:pt x="25" y="10"/>
                  </a:cubicBezTo>
                  <a:cubicBezTo>
                    <a:pt x="24" y="8"/>
                    <a:pt x="21" y="6"/>
                    <a:pt x="19" y="6"/>
                  </a:cubicBezTo>
                  <a:cubicBezTo>
                    <a:pt x="19" y="7"/>
                    <a:pt x="21" y="8"/>
                    <a:pt x="21" y="10"/>
                  </a:cubicBezTo>
                  <a:cubicBezTo>
                    <a:pt x="20" y="11"/>
                    <a:pt x="19" y="12"/>
                    <a:pt x="19" y="12"/>
                  </a:cubicBezTo>
                  <a:cubicBezTo>
                    <a:pt x="18" y="13"/>
                    <a:pt x="18" y="15"/>
                    <a:pt x="19" y="16"/>
                  </a:cubicBezTo>
                  <a:cubicBezTo>
                    <a:pt x="20" y="17"/>
                    <a:pt x="20" y="17"/>
                    <a:pt x="20" y="17"/>
                  </a:cubicBezTo>
                  <a:cubicBezTo>
                    <a:pt x="20" y="18"/>
                    <a:pt x="19" y="18"/>
                    <a:pt x="19" y="19"/>
                  </a:cubicBezTo>
                  <a:cubicBezTo>
                    <a:pt x="19" y="20"/>
                    <a:pt x="19" y="19"/>
                    <a:pt x="19" y="19"/>
                  </a:cubicBezTo>
                  <a:cubicBezTo>
                    <a:pt x="18" y="16"/>
                    <a:pt x="17" y="12"/>
                    <a:pt x="14" y="12"/>
                  </a:cubicBezTo>
                  <a:cubicBezTo>
                    <a:pt x="14" y="12"/>
                    <a:pt x="13" y="12"/>
                    <a:pt x="12" y="12"/>
                  </a:cubicBezTo>
                  <a:cubicBezTo>
                    <a:pt x="12" y="11"/>
                    <a:pt x="12" y="11"/>
                    <a:pt x="12" y="11"/>
                  </a:cubicBezTo>
                  <a:cubicBezTo>
                    <a:pt x="12" y="8"/>
                    <a:pt x="9" y="6"/>
                    <a:pt x="5" y="9"/>
                  </a:cubicBezTo>
                  <a:cubicBezTo>
                    <a:pt x="6" y="9"/>
                    <a:pt x="8" y="10"/>
                    <a:pt x="8" y="11"/>
                  </a:cubicBezTo>
                  <a:cubicBezTo>
                    <a:pt x="8" y="11"/>
                    <a:pt x="7" y="13"/>
                    <a:pt x="7" y="14"/>
                  </a:cubicBezTo>
                  <a:cubicBezTo>
                    <a:pt x="7" y="17"/>
                    <a:pt x="9" y="18"/>
                    <a:pt x="13" y="18"/>
                  </a:cubicBezTo>
                  <a:cubicBezTo>
                    <a:pt x="13" y="18"/>
                    <a:pt x="14" y="18"/>
                    <a:pt x="14" y="18"/>
                  </a:cubicBezTo>
                  <a:cubicBezTo>
                    <a:pt x="14" y="19"/>
                    <a:pt x="14" y="19"/>
                    <a:pt x="14" y="20"/>
                  </a:cubicBezTo>
                  <a:cubicBezTo>
                    <a:pt x="14" y="20"/>
                    <a:pt x="14" y="20"/>
                    <a:pt x="14" y="20"/>
                  </a:cubicBezTo>
                  <a:cubicBezTo>
                    <a:pt x="8" y="18"/>
                    <a:pt x="6" y="20"/>
                    <a:pt x="6" y="22"/>
                  </a:cubicBezTo>
                  <a:cubicBezTo>
                    <a:pt x="6" y="23"/>
                    <a:pt x="6" y="24"/>
                    <a:pt x="6" y="25"/>
                  </a:cubicBezTo>
                  <a:cubicBezTo>
                    <a:pt x="4" y="26"/>
                    <a:pt x="4" y="29"/>
                    <a:pt x="7" y="31"/>
                  </a:cubicBezTo>
                  <a:cubicBezTo>
                    <a:pt x="7" y="30"/>
                    <a:pt x="7" y="28"/>
                    <a:pt x="8" y="27"/>
                  </a:cubicBezTo>
                  <a:cubicBezTo>
                    <a:pt x="9" y="27"/>
                    <a:pt x="9" y="27"/>
                    <a:pt x="9" y="27"/>
                  </a:cubicBezTo>
                  <a:cubicBezTo>
                    <a:pt x="9" y="28"/>
                    <a:pt x="10" y="28"/>
                    <a:pt x="10" y="28"/>
                  </a:cubicBezTo>
                  <a:cubicBezTo>
                    <a:pt x="11" y="29"/>
                    <a:pt x="12" y="29"/>
                    <a:pt x="14" y="27"/>
                  </a:cubicBezTo>
                  <a:cubicBezTo>
                    <a:pt x="14" y="27"/>
                    <a:pt x="14" y="27"/>
                    <a:pt x="15" y="27"/>
                  </a:cubicBezTo>
                  <a:cubicBezTo>
                    <a:pt x="15" y="28"/>
                    <a:pt x="16" y="28"/>
                    <a:pt x="16" y="28"/>
                  </a:cubicBezTo>
                  <a:cubicBezTo>
                    <a:pt x="17" y="29"/>
                    <a:pt x="17" y="29"/>
                    <a:pt x="16" y="29"/>
                  </a:cubicBezTo>
                  <a:cubicBezTo>
                    <a:pt x="13" y="33"/>
                    <a:pt x="13" y="36"/>
                    <a:pt x="18" y="37"/>
                  </a:cubicBezTo>
                  <a:cubicBezTo>
                    <a:pt x="16" y="41"/>
                    <a:pt x="10" y="39"/>
                    <a:pt x="10" y="33"/>
                  </a:cubicBezTo>
                  <a:cubicBezTo>
                    <a:pt x="5" y="40"/>
                    <a:pt x="13" y="46"/>
                    <a:pt x="19" y="43"/>
                  </a:cubicBezTo>
                  <a:cubicBezTo>
                    <a:pt x="19" y="46"/>
                    <a:pt x="19" y="51"/>
                    <a:pt x="20" y="51"/>
                  </a:cubicBezTo>
                  <a:cubicBezTo>
                    <a:pt x="20" y="50"/>
                    <a:pt x="20" y="49"/>
                    <a:pt x="21" y="49"/>
                  </a:cubicBezTo>
                  <a:cubicBezTo>
                    <a:pt x="22" y="49"/>
                    <a:pt x="22" y="50"/>
                    <a:pt x="22" y="50"/>
                  </a:cubicBezTo>
                  <a:cubicBezTo>
                    <a:pt x="22" y="52"/>
                    <a:pt x="23" y="54"/>
                    <a:pt x="25" y="54"/>
                  </a:cubicBezTo>
                  <a:cubicBezTo>
                    <a:pt x="25" y="53"/>
                    <a:pt x="25" y="52"/>
                    <a:pt x="26" y="52"/>
                  </a:cubicBezTo>
                  <a:cubicBezTo>
                    <a:pt x="27" y="54"/>
                    <a:pt x="28" y="55"/>
                    <a:pt x="29" y="57"/>
                  </a:cubicBezTo>
                  <a:cubicBezTo>
                    <a:pt x="32" y="62"/>
                    <a:pt x="38" y="76"/>
                    <a:pt x="51" y="82"/>
                  </a:cubicBezTo>
                  <a:cubicBezTo>
                    <a:pt x="44" y="86"/>
                    <a:pt x="40" y="92"/>
                    <a:pt x="35" y="97"/>
                  </a:cubicBezTo>
                  <a:cubicBezTo>
                    <a:pt x="31" y="101"/>
                    <a:pt x="26" y="105"/>
                    <a:pt x="22" y="103"/>
                  </a:cubicBezTo>
                  <a:cubicBezTo>
                    <a:pt x="21" y="102"/>
                    <a:pt x="21" y="100"/>
                    <a:pt x="18" y="99"/>
                  </a:cubicBezTo>
                  <a:cubicBezTo>
                    <a:pt x="17" y="98"/>
                    <a:pt x="15" y="97"/>
                    <a:pt x="14" y="97"/>
                  </a:cubicBezTo>
                  <a:cubicBezTo>
                    <a:pt x="14" y="98"/>
                    <a:pt x="13" y="98"/>
                    <a:pt x="12" y="98"/>
                  </a:cubicBezTo>
                  <a:cubicBezTo>
                    <a:pt x="9" y="97"/>
                    <a:pt x="6" y="99"/>
                    <a:pt x="5" y="101"/>
                  </a:cubicBezTo>
                  <a:cubicBezTo>
                    <a:pt x="6" y="100"/>
                    <a:pt x="8" y="100"/>
                    <a:pt x="10" y="101"/>
                  </a:cubicBezTo>
                  <a:cubicBezTo>
                    <a:pt x="10" y="102"/>
                    <a:pt x="9" y="104"/>
                    <a:pt x="9" y="104"/>
                  </a:cubicBezTo>
                  <a:cubicBezTo>
                    <a:pt x="9" y="106"/>
                    <a:pt x="10" y="107"/>
                    <a:pt x="18" y="107"/>
                  </a:cubicBezTo>
                  <a:cubicBezTo>
                    <a:pt x="18" y="107"/>
                    <a:pt x="19" y="107"/>
                    <a:pt x="18" y="108"/>
                  </a:cubicBezTo>
                  <a:cubicBezTo>
                    <a:pt x="18" y="108"/>
                    <a:pt x="17" y="109"/>
                    <a:pt x="15" y="109"/>
                  </a:cubicBezTo>
                  <a:cubicBezTo>
                    <a:pt x="12" y="108"/>
                    <a:pt x="10" y="105"/>
                    <a:pt x="8" y="108"/>
                  </a:cubicBezTo>
                  <a:cubicBezTo>
                    <a:pt x="8" y="108"/>
                    <a:pt x="7" y="109"/>
                    <a:pt x="6" y="110"/>
                  </a:cubicBezTo>
                  <a:cubicBezTo>
                    <a:pt x="6" y="110"/>
                    <a:pt x="6" y="110"/>
                    <a:pt x="6" y="110"/>
                  </a:cubicBezTo>
                  <a:cubicBezTo>
                    <a:pt x="3" y="111"/>
                    <a:pt x="0" y="116"/>
                    <a:pt x="3" y="119"/>
                  </a:cubicBezTo>
                  <a:cubicBezTo>
                    <a:pt x="3" y="118"/>
                    <a:pt x="4" y="116"/>
                    <a:pt x="6" y="114"/>
                  </a:cubicBezTo>
                  <a:cubicBezTo>
                    <a:pt x="6" y="115"/>
                    <a:pt x="7" y="116"/>
                    <a:pt x="7" y="116"/>
                  </a:cubicBezTo>
                  <a:cubicBezTo>
                    <a:pt x="9" y="119"/>
                    <a:pt x="11" y="121"/>
                    <a:pt x="16" y="114"/>
                  </a:cubicBezTo>
                  <a:cubicBezTo>
                    <a:pt x="16" y="113"/>
                    <a:pt x="17" y="114"/>
                    <a:pt x="17" y="114"/>
                  </a:cubicBezTo>
                  <a:cubicBezTo>
                    <a:pt x="16" y="117"/>
                    <a:pt x="13" y="122"/>
                    <a:pt x="17" y="122"/>
                  </a:cubicBezTo>
                  <a:cubicBezTo>
                    <a:pt x="17" y="122"/>
                    <a:pt x="18" y="123"/>
                    <a:pt x="19" y="123"/>
                  </a:cubicBezTo>
                  <a:cubicBezTo>
                    <a:pt x="19" y="123"/>
                    <a:pt x="19" y="123"/>
                    <a:pt x="19" y="124"/>
                  </a:cubicBezTo>
                  <a:cubicBezTo>
                    <a:pt x="20" y="127"/>
                    <a:pt x="25" y="128"/>
                    <a:pt x="27" y="127"/>
                  </a:cubicBezTo>
                  <a:cubicBezTo>
                    <a:pt x="26" y="127"/>
                    <a:pt x="24" y="126"/>
                    <a:pt x="23" y="123"/>
                  </a:cubicBezTo>
                  <a:cubicBezTo>
                    <a:pt x="24" y="123"/>
                    <a:pt x="25" y="123"/>
                    <a:pt x="25" y="122"/>
                  </a:cubicBezTo>
                  <a:cubicBezTo>
                    <a:pt x="28" y="120"/>
                    <a:pt x="25" y="117"/>
                    <a:pt x="26" y="115"/>
                  </a:cubicBezTo>
                  <a:cubicBezTo>
                    <a:pt x="26" y="114"/>
                    <a:pt x="27" y="114"/>
                    <a:pt x="27" y="115"/>
                  </a:cubicBezTo>
                  <a:cubicBezTo>
                    <a:pt x="28" y="116"/>
                    <a:pt x="30" y="119"/>
                    <a:pt x="34" y="117"/>
                  </a:cubicBezTo>
                  <a:cubicBezTo>
                    <a:pt x="36" y="116"/>
                    <a:pt x="36" y="114"/>
                    <a:pt x="37" y="113"/>
                  </a:cubicBezTo>
                  <a:cubicBezTo>
                    <a:pt x="41" y="111"/>
                    <a:pt x="45" y="109"/>
                    <a:pt x="49" y="111"/>
                  </a:cubicBezTo>
                  <a:cubicBezTo>
                    <a:pt x="48" y="108"/>
                    <a:pt x="51" y="105"/>
                    <a:pt x="56" y="103"/>
                  </a:cubicBezTo>
                  <a:cubicBezTo>
                    <a:pt x="61" y="102"/>
                    <a:pt x="63" y="103"/>
                    <a:pt x="65" y="105"/>
                  </a:cubicBezTo>
                  <a:cubicBezTo>
                    <a:pt x="65" y="103"/>
                    <a:pt x="68" y="99"/>
                    <a:pt x="70" y="96"/>
                  </a:cubicBezTo>
                  <a:cubicBezTo>
                    <a:pt x="70" y="116"/>
                    <a:pt x="97" y="116"/>
                    <a:pt x="103" y="128"/>
                  </a:cubicBezTo>
                  <a:cubicBezTo>
                    <a:pt x="95" y="124"/>
                    <a:pt x="86" y="123"/>
                    <a:pt x="81" y="124"/>
                  </a:cubicBezTo>
                  <a:cubicBezTo>
                    <a:pt x="74" y="125"/>
                    <a:pt x="63" y="131"/>
                    <a:pt x="61" y="139"/>
                  </a:cubicBezTo>
                  <a:cubicBezTo>
                    <a:pt x="60" y="145"/>
                    <a:pt x="66" y="156"/>
                    <a:pt x="73" y="160"/>
                  </a:cubicBezTo>
                  <a:cubicBezTo>
                    <a:pt x="65" y="161"/>
                    <a:pt x="62" y="159"/>
                    <a:pt x="55" y="161"/>
                  </a:cubicBezTo>
                  <a:cubicBezTo>
                    <a:pt x="55" y="161"/>
                    <a:pt x="55" y="161"/>
                    <a:pt x="54" y="161"/>
                  </a:cubicBezTo>
                  <a:cubicBezTo>
                    <a:pt x="48" y="161"/>
                    <a:pt x="47" y="150"/>
                    <a:pt x="40" y="153"/>
                  </a:cubicBezTo>
                  <a:cubicBezTo>
                    <a:pt x="40" y="153"/>
                    <a:pt x="38" y="154"/>
                    <a:pt x="38" y="155"/>
                  </a:cubicBezTo>
                  <a:cubicBezTo>
                    <a:pt x="35" y="155"/>
                    <a:pt x="31" y="158"/>
                    <a:pt x="32" y="161"/>
                  </a:cubicBezTo>
                  <a:cubicBezTo>
                    <a:pt x="33" y="160"/>
                    <a:pt x="34" y="159"/>
                    <a:pt x="36" y="158"/>
                  </a:cubicBezTo>
                  <a:cubicBezTo>
                    <a:pt x="36" y="159"/>
                    <a:pt x="36" y="160"/>
                    <a:pt x="36" y="160"/>
                  </a:cubicBezTo>
                  <a:cubicBezTo>
                    <a:pt x="36" y="161"/>
                    <a:pt x="37" y="162"/>
                    <a:pt x="39" y="162"/>
                  </a:cubicBezTo>
                  <a:cubicBezTo>
                    <a:pt x="41" y="162"/>
                    <a:pt x="41" y="162"/>
                    <a:pt x="42" y="162"/>
                  </a:cubicBezTo>
                  <a:cubicBezTo>
                    <a:pt x="43" y="162"/>
                    <a:pt x="43" y="162"/>
                    <a:pt x="43" y="163"/>
                  </a:cubicBezTo>
                  <a:cubicBezTo>
                    <a:pt x="43" y="165"/>
                    <a:pt x="34" y="161"/>
                    <a:pt x="35" y="169"/>
                  </a:cubicBezTo>
                  <a:cubicBezTo>
                    <a:pt x="36" y="169"/>
                    <a:pt x="36" y="170"/>
                    <a:pt x="37" y="171"/>
                  </a:cubicBezTo>
                  <a:cubicBezTo>
                    <a:pt x="36" y="173"/>
                    <a:pt x="38" y="176"/>
                    <a:pt x="43" y="174"/>
                  </a:cubicBezTo>
                  <a:cubicBezTo>
                    <a:pt x="42" y="174"/>
                    <a:pt x="40" y="173"/>
                    <a:pt x="41" y="171"/>
                  </a:cubicBezTo>
                  <a:cubicBezTo>
                    <a:pt x="41" y="172"/>
                    <a:pt x="42" y="172"/>
                    <a:pt x="42" y="172"/>
                  </a:cubicBezTo>
                  <a:cubicBezTo>
                    <a:pt x="43" y="172"/>
                    <a:pt x="43" y="171"/>
                    <a:pt x="43" y="170"/>
                  </a:cubicBezTo>
                  <a:cubicBezTo>
                    <a:pt x="43" y="170"/>
                    <a:pt x="43" y="170"/>
                    <a:pt x="44" y="170"/>
                  </a:cubicBezTo>
                  <a:cubicBezTo>
                    <a:pt x="44" y="170"/>
                    <a:pt x="45" y="170"/>
                    <a:pt x="45" y="171"/>
                  </a:cubicBezTo>
                  <a:cubicBezTo>
                    <a:pt x="45" y="171"/>
                    <a:pt x="44" y="172"/>
                    <a:pt x="44" y="172"/>
                  </a:cubicBezTo>
                  <a:cubicBezTo>
                    <a:pt x="44" y="173"/>
                    <a:pt x="44" y="174"/>
                    <a:pt x="45" y="175"/>
                  </a:cubicBezTo>
                  <a:cubicBezTo>
                    <a:pt x="44" y="178"/>
                    <a:pt x="48" y="180"/>
                    <a:pt x="52" y="178"/>
                  </a:cubicBezTo>
                  <a:cubicBezTo>
                    <a:pt x="51" y="178"/>
                    <a:pt x="49" y="177"/>
                    <a:pt x="48" y="176"/>
                  </a:cubicBezTo>
                  <a:cubicBezTo>
                    <a:pt x="49" y="175"/>
                    <a:pt x="50" y="175"/>
                    <a:pt x="50" y="175"/>
                  </a:cubicBezTo>
                  <a:cubicBezTo>
                    <a:pt x="51" y="174"/>
                    <a:pt x="51" y="173"/>
                    <a:pt x="51" y="172"/>
                  </a:cubicBezTo>
                  <a:cubicBezTo>
                    <a:pt x="51" y="171"/>
                    <a:pt x="52" y="171"/>
                    <a:pt x="52" y="171"/>
                  </a:cubicBezTo>
                  <a:cubicBezTo>
                    <a:pt x="53" y="171"/>
                    <a:pt x="53" y="171"/>
                    <a:pt x="54" y="171"/>
                  </a:cubicBezTo>
                  <a:cubicBezTo>
                    <a:pt x="55" y="171"/>
                    <a:pt x="55" y="172"/>
                    <a:pt x="55" y="172"/>
                  </a:cubicBezTo>
                  <a:cubicBezTo>
                    <a:pt x="56" y="174"/>
                    <a:pt x="58" y="175"/>
                    <a:pt x="61" y="174"/>
                  </a:cubicBezTo>
                  <a:cubicBezTo>
                    <a:pt x="62" y="174"/>
                    <a:pt x="63" y="173"/>
                    <a:pt x="63" y="172"/>
                  </a:cubicBezTo>
                  <a:cubicBezTo>
                    <a:pt x="64" y="173"/>
                    <a:pt x="65" y="173"/>
                    <a:pt x="67" y="174"/>
                  </a:cubicBezTo>
                  <a:cubicBezTo>
                    <a:pt x="66" y="171"/>
                    <a:pt x="68" y="169"/>
                    <a:pt x="74" y="173"/>
                  </a:cubicBezTo>
                  <a:cubicBezTo>
                    <a:pt x="79" y="170"/>
                    <a:pt x="79" y="170"/>
                    <a:pt x="79" y="170"/>
                  </a:cubicBezTo>
                  <a:cubicBezTo>
                    <a:pt x="79" y="170"/>
                    <a:pt x="85" y="172"/>
                    <a:pt x="87" y="169"/>
                  </a:cubicBezTo>
                  <a:cubicBezTo>
                    <a:pt x="91" y="166"/>
                    <a:pt x="89" y="166"/>
                    <a:pt x="89" y="163"/>
                  </a:cubicBezTo>
                  <a:cubicBezTo>
                    <a:pt x="86" y="157"/>
                    <a:pt x="85" y="157"/>
                    <a:pt x="83" y="151"/>
                  </a:cubicBezTo>
                  <a:cubicBezTo>
                    <a:pt x="81" y="141"/>
                    <a:pt x="95" y="136"/>
                    <a:pt x="103" y="137"/>
                  </a:cubicBezTo>
                  <a:cubicBezTo>
                    <a:pt x="105" y="144"/>
                    <a:pt x="114" y="161"/>
                    <a:pt x="129" y="165"/>
                  </a:cubicBezTo>
                  <a:cubicBezTo>
                    <a:pt x="138" y="169"/>
                    <a:pt x="142" y="159"/>
                    <a:pt x="145" y="160"/>
                  </a:cubicBezTo>
                  <a:cubicBezTo>
                    <a:pt x="145" y="160"/>
                    <a:pt x="146" y="161"/>
                    <a:pt x="146" y="162"/>
                  </a:cubicBezTo>
                  <a:cubicBezTo>
                    <a:pt x="145" y="167"/>
                    <a:pt x="146" y="171"/>
                    <a:pt x="145" y="174"/>
                  </a:cubicBezTo>
                  <a:cubicBezTo>
                    <a:pt x="144" y="176"/>
                    <a:pt x="139" y="174"/>
                    <a:pt x="136" y="174"/>
                  </a:cubicBezTo>
                  <a:cubicBezTo>
                    <a:pt x="134" y="174"/>
                    <a:pt x="132" y="175"/>
                    <a:pt x="132" y="175"/>
                  </a:cubicBezTo>
                  <a:cubicBezTo>
                    <a:pt x="129" y="176"/>
                    <a:pt x="126" y="178"/>
                    <a:pt x="126" y="181"/>
                  </a:cubicBezTo>
                  <a:cubicBezTo>
                    <a:pt x="127" y="181"/>
                    <a:pt x="129" y="179"/>
                    <a:pt x="131" y="179"/>
                  </a:cubicBezTo>
                  <a:cubicBezTo>
                    <a:pt x="132" y="180"/>
                    <a:pt x="132" y="180"/>
                    <a:pt x="132" y="180"/>
                  </a:cubicBezTo>
                  <a:cubicBezTo>
                    <a:pt x="132" y="184"/>
                    <a:pt x="137" y="185"/>
                    <a:pt x="139" y="183"/>
                  </a:cubicBezTo>
                  <a:cubicBezTo>
                    <a:pt x="139" y="182"/>
                    <a:pt x="140" y="183"/>
                    <a:pt x="140" y="183"/>
                  </a:cubicBezTo>
                  <a:cubicBezTo>
                    <a:pt x="138" y="185"/>
                    <a:pt x="133" y="189"/>
                    <a:pt x="137" y="190"/>
                  </a:cubicBezTo>
                  <a:cubicBezTo>
                    <a:pt x="137" y="190"/>
                    <a:pt x="138" y="191"/>
                    <a:pt x="139" y="191"/>
                  </a:cubicBezTo>
                  <a:cubicBezTo>
                    <a:pt x="139" y="194"/>
                    <a:pt x="141" y="196"/>
                    <a:pt x="143" y="196"/>
                  </a:cubicBezTo>
                  <a:cubicBezTo>
                    <a:pt x="142" y="195"/>
                    <a:pt x="142" y="194"/>
                    <a:pt x="143" y="192"/>
                  </a:cubicBezTo>
                  <a:cubicBezTo>
                    <a:pt x="144" y="192"/>
                    <a:pt x="145" y="192"/>
                    <a:pt x="145" y="192"/>
                  </a:cubicBezTo>
                  <a:cubicBezTo>
                    <a:pt x="147" y="192"/>
                    <a:pt x="146" y="187"/>
                    <a:pt x="149" y="185"/>
                  </a:cubicBezTo>
                  <a:cubicBezTo>
                    <a:pt x="149" y="185"/>
                    <a:pt x="150" y="185"/>
                    <a:pt x="150" y="186"/>
                  </a:cubicBezTo>
                  <a:cubicBezTo>
                    <a:pt x="149" y="188"/>
                    <a:pt x="148" y="192"/>
                    <a:pt x="151" y="193"/>
                  </a:cubicBezTo>
                  <a:cubicBezTo>
                    <a:pt x="151" y="193"/>
                    <a:pt x="152" y="193"/>
                    <a:pt x="153" y="193"/>
                  </a:cubicBezTo>
                  <a:cubicBezTo>
                    <a:pt x="154" y="195"/>
                    <a:pt x="156" y="197"/>
                    <a:pt x="160" y="195"/>
                  </a:cubicBezTo>
                  <a:cubicBezTo>
                    <a:pt x="159" y="195"/>
                    <a:pt x="157" y="194"/>
                    <a:pt x="157" y="193"/>
                  </a:cubicBezTo>
                  <a:cubicBezTo>
                    <a:pt x="157" y="192"/>
                    <a:pt x="158" y="191"/>
                    <a:pt x="158" y="190"/>
                  </a:cubicBezTo>
                  <a:cubicBezTo>
                    <a:pt x="160" y="184"/>
                    <a:pt x="155" y="184"/>
                    <a:pt x="155" y="182"/>
                  </a:cubicBezTo>
                  <a:cubicBezTo>
                    <a:pt x="155" y="179"/>
                    <a:pt x="161" y="181"/>
                    <a:pt x="161" y="175"/>
                  </a:cubicBezTo>
                  <a:cubicBezTo>
                    <a:pt x="161" y="174"/>
                    <a:pt x="161" y="174"/>
                    <a:pt x="161" y="174"/>
                  </a:cubicBezTo>
                  <a:cubicBezTo>
                    <a:pt x="164" y="172"/>
                    <a:pt x="167" y="170"/>
                    <a:pt x="167" y="168"/>
                  </a:cubicBezTo>
                  <a:cubicBezTo>
                    <a:pt x="164" y="168"/>
                    <a:pt x="160" y="167"/>
                    <a:pt x="159" y="1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0" name="Freeform 36">
              <a:extLst>
                <a:ext uri="{FF2B5EF4-FFF2-40B4-BE49-F238E27FC236}">
                  <a16:creationId xmlns:a16="http://schemas.microsoft.com/office/drawing/2014/main" id="{E09754A3-D7C2-D7C7-7B15-6EB8BBF60863}"/>
                </a:ext>
              </a:extLst>
            </p:cNvPr>
            <p:cNvSpPr>
              <a:spLocks/>
            </p:cNvSpPr>
            <p:nvPr userDrawn="1"/>
          </p:nvSpPr>
          <p:spPr bwMode="auto">
            <a:xfrm>
              <a:off x="1128713" y="520700"/>
              <a:ext cx="0"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1" name="Freeform 37">
              <a:extLst>
                <a:ext uri="{FF2B5EF4-FFF2-40B4-BE49-F238E27FC236}">
                  <a16:creationId xmlns:a16="http://schemas.microsoft.com/office/drawing/2014/main" id="{E27BBD35-19F6-9B59-23CB-383A2B9752E1}"/>
                </a:ext>
              </a:extLst>
            </p:cNvPr>
            <p:cNvSpPr>
              <a:spLocks noEditPoints="1"/>
            </p:cNvSpPr>
            <p:nvPr userDrawn="1"/>
          </p:nvSpPr>
          <p:spPr bwMode="auto">
            <a:xfrm>
              <a:off x="1073150" y="558800"/>
              <a:ext cx="34925" cy="41275"/>
            </a:xfrm>
            <a:custGeom>
              <a:avLst/>
              <a:gdLst>
                <a:gd name="T0" fmla="*/ 226 w 237"/>
                <a:gd name="T1" fmla="*/ 38 h 277"/>
                <a:gd name="T2" fmla="*/ 221 w 237"/>
                <a:gd name="T3" fmla="*/ 37 h 277"/>
                <a:gd name="T4" fmla="*/ 221 w 237"/>
                <a:gd name="T5" fmla="*/ 32 h 277"/>
                <a:gd name="T6" fmla="*/ 191 w 237"/>
                <a:gd name="T7" fmla="*/ 0 h 277"/>
                <a:gd name="T8" fmla="*/ 90 w 237"/>
                <a:gd name="T9" fmla="*/ 23 h 277"/>
                <a:gd name="T10" fmla="*/ 30 w 237"/>
                <a:gd name="T11" fmla="*/ 4 h 277"/>
                <a:gd name="T12" fmla="*/ 24 w 237"/>
                <a:gd name="T13" fmla="*/ 18 h 277"/>
                <a:gd name="T14" fmla="*/ 24 w 237"/>
                <a:gd name="T15" fmla="*/ 17 h 277"/>
                <a:gd name="T16" fmla="*/ 12 w 237"/>
                <a:gd name="T17" fmla="*/ 5 h 277"/>
                <a:gd name="T18" fmla="*/ 0 w 237"/>
                <a:gd name="T19" fmla="*/ 17 h 277"/>
                <a:gd name="T20" fmla="*/ 12 w 237"/>
                <a:gd name="T21" fmla="*/ 29 h 277"/>
                <a:gd name="T22" fmla="*/ 22 w 237"/>
                <a:gd name="T23" fmla="*/ 24 h 277"/>
                <a:gd name="T24" fmla="*/ 16 w 237"/>
                <a:gd name="T25" fmla="*/ 39 h 277"/>
                <a:gd name="T26" fmla="*/ 22 w 237"/>
                <a:gd name="T27" fmla="*/ 41 h 277"/>
                <a:gd name="T28" fmla="*/ 163 w 237"/>
                <a:gd name="T29" fmla="*/ 235 h 277"/>
                <a:gd name="T30" fmla="*/ 193 w 237"/>
                <a:gd name="T31" fmla="*/ 249 h 277"/>
                <a:gd name="T32" fmla="*/ 180 w 237"/>
                <a:gd name="T33" fmla="*/ 263 h 277"/>
                <a:gd name="T34" fmla="*/ 170 w 237"/>
                <a:gd name="T35" fmla="*/ 256 h 277"/>
                <a:gd name="T36" fmla="*/ 183 w 237"/>
                <a:gd name="T37" fmla="*/ 249 h 277"/>
                <a:gd name="T38" fmla="*/ 174 w 237"/>
                <a:gd name="T39" fmla="*/ 241 h 277"/>
                <a:gd name="T40" fmla="*/ 157 w 237"/>
                <a:gd name="T41" fmla="*/ 256 h 277"/>
                <a:gd name="T42" fmla="*/ 179 w 237"/>
                <a:gd name="T43" fmla="*/ 277 h 277"/>
                <a:gd name="T44" fmla="*/ 209 w 237"/>
                <a:gd name="T45" fmla="*/ 245 h 277"/>
                <a:gd name="T46" fmla="*/ 221 w 237"/>
                <a:gd name="T47" fmla="*/ 239 h 277"/>
                <a:gd name="T48" fmla="*/ 222 w 237"/>
                <a:gd name="T49" fmla="*/ 224 h 277"/>
                <a:gd name="T50" fmla="*/ 217 w 237"/>
                <a:gd name="T51" fmla="*/ 224 h 277"/>
                <a:gd name="T52" fmla="*/ 221 w 237"/>
                <a:gd name="T53" fmla="*/ 56 h 277"/>
                <a:gd name="T54" fmla="*/ 224 w 237"/>
                <a:gd name="T55" fmla="*/ 57 h 277"/>
                <a:gd name="T56" fmla="*/ 236 w 237"/>
                <a:gd name="T57" fmla="*/ 48 h 277"/>
                <a:gd name="T58" fmla="*/ 226 w 237"/>
                <a:gd name="T59" fmla="*/ 38 h 277"/>
                <a:gd name="T60" fmla="*/ 54 w 237"/>
                <a:gd name="T61" fmla="*/ 51 h 277"/>
                <a:gd name="T62" fmla="*/ 170 w 237"/>
                <a:gd name="T63" fmla="*/ 217 h 277"/>
                <a:gd name="T64" fmla="*/ 54 w 237"/>
                <a:gd name="T65" fmla="*/ 51 h 277"/>
                <a:gd name="T66" fmla="*/ 173 w 237"/>
                <a:gd name="T67" fmla="*/ 201 h 277"/>
                <a:gd name="T68" fmla="*/ 68 w 237"/>
                <a:gd name="T69" fmla="*/ 49 h 277"/>
                <a:gd name="T70" fmla="*/ 77 w 237"/>
                <a:gd name="T71" fmla="*/ 50 h 277"/>
                <a:gd name="T72" fmla="*/ 94 w 237"/>
                <a:gd name="T73" fmla="*/ 49 h 277"/>
                <a:gd name="T74" fmla="*/ 178 w 237"/>
                <a:gd name="T75" fmla="*/ 170 h 277"/>
                <a:gd name="T76" fmla="*/ 173 w 237"/>
                <a:gd name="T77" fmla="*/ 201 h 277"/>
                <a:gd name="T78" fmla="*/ 107 w 237"/>
                <a:gd name="T79" fmla="*/ 46 h 277"/>
                <a:gd name="T80" fmla="*/ 130 w 237"/>
                <a:gd name="T81" fmla="*/ 39 h 277"/>
                <a:gd name="T82" fmla="*/ 186 w 237"/>
                <a:gd name="T83" fmla="*/ 119 h 277"/>
                <a:gd name="T84" fmla="*/ 181 w 237"/>
                <a:gd name="T85" fmla="*/ 153 h 277"/>
                <a:gd name="T86" fmla="*/ 107 w 237"/>
                <a:gd name="T87" fmla="*/ 46 h 277"/>
                <a:gd name="T88" fmla="*/ 199 w 237"/>
                <a:gd name="T89" fmla="*/ 36 h 277"/>
                <a:gd name="T90" fmla="*/ 195 w 237"/>
                <a:gd name="T91" fmla="*/ 35 h 277"/>
                <a:gd name="T92" fmla="*/ 183 w 237"/>
                <a:gd name="T93" fmla="*/ 44 h 277"/>
                <a:gd name="T94" fmla="*/ 193 w 237"/>
                <a:gd name="T95" fmla="*/ 54 h 277"/>
                <a:gd name="T96" fmla="*/ 196 w 237"/>
                <a:gd name="T97" fmla="*/ 55 h 277"/>
                <a:gd name="T98" fmla="*/ 189 w 237"/>
                <a:gd name="T99" fmla="*/ 102 h 277"/>
                <a:gd name="T100" fmla="*/ 142 w 237"/>
                <a:gd name="T101" fmla="*/ 35 h 277"/>
                <a:gd name="T102" fmla="*/ 191 w 237"/>
                <a:gd name="T103" fmla="*/ 16 h 277"/>
                <a:gd name="T104" fmla="*/ 199 w 237"/>
                <a:gd name="T105" fmla="*/ 3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 h="277">
                  <a:moveTo>
                    <a:pt x="226" y="38"/>
                  </a:moveTo>
                  <a:cubicBezTo>
                    <a:pt x="221" y="37"/>
                    <a:pt x="221" y="37"/>
                    <a:pt x="221" y="37"/>
                  </a:cubicBezTo>
                  <a:cubicBezTo>
                    <a:pt x="221" y="32"/>
                    <a:pt x="221" y="32"/>
                    <a:pt x="221" y="32"/>
                  </a:cubicBezTo>
                  <a:cubicBezTo>
                    <a:pt x="222" y="13"/>
                    <a:pt x="211" y="0"/>
                    <a:pt x="191" y="0"/>
                  </a:cubicBezTo>
                  <a:cubicBezTo>
                    <a:pt x="173" y="0"/>
                    <a:pt x="139" y="23"/>
                    <a:pt x="90" y="23"/>
                  </a:cubicBezTo>
                  <a:cubicBezTo>
                    <a:pt x="70" y="23"/>
                    <a:pt x="45" y="13"/>
                    <a:pt x="30" y="4"/>
                  </a:cubicBezTo>
                  <a:cubicBezTo>
                    <a:pt x="24" y="18"/>
                    <a:pt x="24" y="18"/>
                    <a:pt x="24" y="18"/>
                  </a:cubicBezTo>
                  <a:cubicBezTo>
                    <a:pt x="24" y="18"/>
                    <a:pt x="24" y="17"/>
                    <a:pt x="24" y="17"/>
                  </a:cubicBezTo>
                  <a:cubicBezTo>
                    <a:pt x="24" y="10"/>
                    <a:pt x="19" y="5"/>
                    <a:pt x="12" y="5"/>
                  </a:cubicBezTo>
                  <a:cubicBezTo>
                    <a:pt x="6" y="5"/>
                    <a:pt x="0" y="10"/>
                    <a:pt x="0" y="17"/>
                  </a:cubicBezTo>
                  <a:cubicBezTo>
                    <a:pt x="0" y="23"/>
                    <a:pt x="6" y="29"/>
                    <a:pt x="12" y="29"/>
                  </a:cubicBezTo>
                  <a:cubicBezTo>
                    <a:pt x="16" y="29"/>
                    <a:pt x="19" y="27"/>
                    <a:pt x="22" y="24"/>
                  </a:cubicBezTo>
                  <a:cubicBezTo>
                    <a:pt x="16" y="39"/>
                    <a:pt x="16" y="39"/>
                    <a:pt x="16" y="39"/>
                  </a:cubicBezTo>
                  <a:cubicBezTo>
                    <a:pt x="18" y="40"/>
                    <a:pt x="20" y="40"/>
                    <a:pt x="22" y="41"/>
                  </a:cubicBezTo>
                  <a:cubicBezTo>
                    <a:pt x="15" y="114"/>
                    <a:pt x="67" y="207"/>
                    <a:pt x="163" y="235"/>
                  </a:cubicBezTo>
                  <a:cubicBezTo>
                    <a:pt x="177" y="231"/>
                    <a:pt x="193" y="234"/>
                    <a:pt x="193" y="249"/>
                  </a:cubicBezTo>
                  <a:cubicBezTo>
                    <a:pt x="193" y="259"/>
                    <a:pt x="188" y="263"/>
                    <a:pt x="180" y="263"/>
                  </a:cubicBezTo>
                  <a:cubicBezTo>
                    <a:pt x="174" y="263"/>
                    <a:pt x="170" y="260"/>
                    <a:pt x="170" y="256"/>
                  </a:cubicBezTo>
                  <a:cubicBezTo>
                    <a:pt x="170" y="250"/>
                    <a:pt x="181" y="254"/>
                    <a:pt x="183" y="249"/>
                  </a:cubicBezTo>
                  <a:cubicBezTo>
                    <a:pt x="184" y="243"/>
                    <a:pt x="180" y="241"/>
                    <a:pt x="174" y="241"/>
                  </a:cubicBezTo>
                  <a:cubicBezTo>
                    <a:pt x="167" y="241"/>
                    <a:pt x="157" y="245"/>
                    <a:pt x="157" y="256"/>
                  </a:cubicBezTo>
                  <a:cubicBezTo>
                    <a:pt x="157" y="269"/>
                    <a:pt x="167" y="277"/>
                    <a:pt x="179" y="277"/>
                  </a:cubicBezTo>
                  <a:cubicBezTo>
                    <a:pt x="189" y="277"/>
                    <a:pt x="212" y="271"/>
                    <a:pt x="209" y="245"/>
                  </a:cubicBezTo>
                  <a:cubicBezTo>
                    <a:pt x="214" y="245"/>
                    <a:pt x="220" y="244"/>
                    <a:pt x="221" y="239"/>
                  </a:cubicBezTo>
                  <a:cubicBezTo>
                    <a:pt x="222" y="224"/>
                    <a:pt x="222" y="224"/>
                    <a:pt x="222" y="224"/>
                  </a:cubicBezTo>
                  <a:cubicBezTo>
                    <a:pt x="217" y="224"/>
                    <a:pt x="217" y="224"/>
                    <a:pt x="217" y="224"/>
                  </a:cubicBezTo>
                  <a:cubicBezTo>
                    <a:pt x="221" y="56"/>
                    <a:pt x="221" y="56"/>
                    <a:pt x="221" y="56"/>
                  </a:cubicBezTo>
                  <a:cubicBezTo>
                    <a:pt x="224" y="57"/>
                    <a:pt x="224" y="57"/>
                    <a:pt x="224" y="57"/>
                  </a:cubicBezTo>
                  <a:cubicBezTo>
                    <a:pt x="231" y="57"/>
                    <a:pt x="236" y="54"/>
                    <a:pt x="236" y="48"/>
                  </a:cubicBezTo>
                  <a:cubicBezTo>
                    <a:pt x="237" y="41"/>
                    <a:pt x="231" y="38"/>
                    <a:pt x="226" y="38"/>
                  </a:cubicBezTo>
                  <a:moveTo>
                    <a:pt x="54" y="51"/>
                  </a:moveTo>
                  <a:cubicBezTo>
                    <a:pt x="170" y="217"/>
                    <a:pt x="170" y="217"/>
                    <a:pt x="170" y="217"/>
                  </a:cubicBezTo>
                  <a:cubicBezTo>
                    <a:pt x="108" y="195"/>
                    <a:pt x="46" y="137"/>
                    <a:pt x="54" y="51"/>
                  </a:cubicBezTo>
                  <a:moveTo>
                    <a:pt x="173" y="201"/>
                  </a:moveTo>
                  <a:cubicBezTo>
                    <a:pt x="68" y="49"/>
                    <a:pt x="68" y="49"/>
                    <a:pt x="68" y="49"/>
                  </a:cubicBezTo>
                  <a:cubicBezTo>
                    <a:pt x="71" y="50"/>
                    <a:pt x="74" y="50"/>
                    <a:pt x="77" y="50"/>
                  </a:cubicBezTo>
                  <a:cubicBezTo>
                    <a:pt x="83" y="50"/>
                    <a:pt x="88" y="49"/>
                    <a:pt x="94" y="49"/>
                  </a:cubicBezTo>
                  <a:cubicBezTo>
                    <a:pt x="178" y="170"/>
                    <a:pt x="178" y="170"/>
                    <a:pt x="178" y="170"/>
                  </a:cubicBezTo>
                  <a:cubicBezTo>
                    <a:pt x="176" y="182"/>
                    <a:pt x="175" y="193"/>
                    <a:pt x="173" y="201"/>
                  </a:cubicBezTo>
                  <a:moveTo>
                    <a:pt x="107" y="46"/>
                  </a:moveTo>
                  <a:cubicBezTo>
                    <a:pt x="115" y="44"/>
                    <a:pt x="123" y="42"/>
                    <a:pt x="130" y="39"/>
                  </a:cubicBezTo>
                  <a:cubicBezTo>
                    <a:pt x="186" y="119"/>
                    <a:pt x="186" y="119"/>
                    <a:pt x="186" y="119"/>
                  </a:cubicBezTo>
                  <a:cubicBezTo>
                    <a:pt x="185" y="131"/>
                    <a:pt x="183" y="142"/>
                    <a:pt x="181" y="153"/>
                  </a:cubicBezTo>
                  <a:lnTo>
                    <a:pt x="107" y="46"/>
                  </a:lnTo>
                  <a:close/>
                  <a:moveTo>
                    <a:pt x="199" y="36"/>
                  </a:moveTo>
                  <a:cubicBezTo>
                    <a:pt x="195" y="35"/>
                    <a:pt x="195" y="35"/>
                    <a:pt x="195" y="35"/>
                  </a:cubicBezTo>
                  <a:cubicBezTo>
                    <a:pt x="190" y="35"/>
                    <a:pt x="183" y="37"/>
                    <a:pt x="183" y="44"/>
                  </a:cubicBezTo>
                  <a:cubicBezTo>
                    <a:pt x="183" y="51"/>
                    <a:pt x="187" y="54"/>
                    <a:pt x="193" y="54"/>
                  </a:cubicBezTo>
                  <a:cubicBezTo>
                    <a:pt x="196" y="55"/>
                    <a:pt x="196" y="55"/>
                    <a:pt x="196" y="55"/>
                  </a:cubicBezTo>
                  <a:cubicBezTo>
                    <a:pt x="189" y="102"/>
                    <a:pt x="189" y="102"/>
                    <a:pt x="189" y="102"/>
                  </a:cubicBezTo>
                  <a:cubicBezTo>
                    <a:pt x="142" y="35"/>
                    <a:pt x="142" y="35"/>
                    <a:pt x="142" y="35"/>
                  </a:cubicBezTo>
                  <a:cubicBezTo>
                    <a:pt x="164" y="26"/>
                    <a:pt x="182" y="16"/>
                    <a:pt x="191" y="16"/>
                  </a:cubicBezTo>
                  <a:cubicBezTo>
                    <a:pt x="199" y="16"/>
                    <a:pt x="201" y="20"/>
                    <a:pt x="199"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2" name="Freeform 38">
              <a:extLst>
                <a:ext uri="{FF2B5EF4-FFF2-40B4-BE49-F238E27FC236}">
                  <a16:creationId xmlns:a16="http://schemas.microsoft.com/office/drawing/2014/main" id="{193E7F92-1EB2-1B5F-D4E5-804259EF476C}"/>
                </a:ext>
              </a:extLst>
            </p:cNvPr>
            <p:cNvSpPr>
              <a:spLocks/>
            </p:cNvSpPr>
            <p:nvPr userDrawn="1"/>
          </p:nvSpPr>
          <p:spPr bwMode="auto">
            <a:xfrm>
              <a:off x="1101725" y="5111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3" name="Freeform 39">
              <a:extLst>
                <a:ext uri="{FF2B5EF4-FFF2-40B4-BE49-F238E27FC236}">
                  <a16:creationId xmlns:a16="http://schemas.microsoft.com/office/drawing/2014/main" id="{E1549561-9D20-A064-2443-1D57AE29C7B9}"/>
                </a:ext>
              </a:extLst>
            </p:cNvPr>
            <p:cNvSpPr>
              <a:spLocks noEditPoints="1"/>
            </p:cNvSpPr>
            <p:nvPr userDrawn="1"/>
          </p:nvSpPr>
          <p:spPr bwMode="auto">
            <a:xfrm>
              <a:off x="1082675" y="506413"/>
              <a:ext cx="26988" cy="19050"/>
            </a:xfrm>
            <a:custGeom>
              <a:avLst/>
              <a:gdLst>
                <a:gd name="T0" fmla="*/ 122 w 182"/>
                <a:gd name="T1" fmla="*/ 34 h 123"/>
                <a:gd name="T2" fmla="*/ 144 w 182"/>
                <a:gd name="T3" fmla="*/ 9 h 123"/>
                <a:gd name="T4" fmla="*/ 176 w 182"/>
                <a:gd name="T5" fmla="*/ 66 h 123"/>
                <a:gd name="T6" fmla="*/ 108 w 182"/>
                <a:gd name="T7" fmla="*/ 52 h 123"/>
                <a:gd name="T8" fmla="*/ 94 w 182"/>
                <a:gd name="T9" fmla="*/ 39 h 123"/>
                <a:gd name="T10" fmla="*/ 77 w 182"/>
                <a:gd name="T11" fmla="*/ 38 h 123"/>
                <a:gd name="T12" fmla="*/ 67 w 182"/>
                <a:gd name="T13" fmla="*/ 61 h 123"/>
                <a:gd name="T14" fmla="*/ 60 w 182"/>
                <a:gd name="T15" fmla="*/ 73 h 123"/>
                <a:gd name="T16" fmla="*/ 54 w 182"/>
                <a:gd name="T17" fmla="*/ 50 h 123"/>
                <a:gd name="T18" fmla="*/ 54 w 182"/>
                <a:gd name="T19" fmla="*/ 59 h 123"/>
                <a:gd name="T20" fmla="*/ 47 w 182"/>
                <a:gd name="T21" fmla="*/ 55 h 123"/>
                <a:gd name="T22" fmla="*/ 43 w 182"/>
                <a:gd name="T23" fmla="*/ 56 h 123"/>
                <a:gd name="T24" fmla="*/ 48 w 182"/>
                <a:gd name="T25" fmla="*/ 61 h 123"/>
                <a:gd name="T26" fmla="*/ 42 w 182"/>
                <a:gd name="T27" fmla="*/ 67 h 123"/>
                <a:gd name="T28" fmla="*/ 48 w 182"/>
                <a:gd name="T29" fmla="*/ 68 h 123"/>
                <a:gd name="T30" fmla="*/ 50 w 182"/>
                <a:gd name="T31" fmla="*/ 76 h 123"/>
                <a:gd name="T32" fmla="*/ 53 w 182"/>
                <a:gd name="T33" fmla="*/ 85 h 123"/>
                <a:gd name="T34" fmla="*/ 58 w 182"/>
                <a:gd name="T35" fmla="*/ 86 h 123"/>
                <a:gd name="T36" fmla="*/ 22 w 182"/>
                <a:gd name="T37" fmla="*/ 100 h 123"/>
                <a:gd name="T38" fmla="*/ 9 w 182"/>
                <a:gd name="T39" fmla="*/ 93 h 123"/>
                <a:gd name="T40" fmla="*/ 17 w 182"/>
                <a:gd name="T41" fmla="*/ 103 h 123"/>
                <a:gd name="T42" fmla="*/ 6 w 182"/>
                <a:gd name="T43" fmla="*/ 100 h 123"/>
                <a:gd name="T44" fmla="*/ 13 w 182"/>
                <a:gd name="T45" fmla="*/ 107 h 123"/>
                <a:gd name="T46" fmla="*/ 13 w 182"/>
                <a:gd name="T47" fmla="*/ 116 h 123"/>
                <a:gd name="T48" fmla="*/ 21 w 182"/>
                <a:gd name="T49" fmla="*/ 111 h 123"/>
                <a:gd name="T50" fmla="*/ 31 w 182"/>
                <a:gd name="T51" fmla="*/ 110 h 123"/>
                <a:gd name="T52" fmla="*/ 39 w 182"/>
                <a:gd name="T53" fmla="*/ 112 h 123"/>
                <a:gd name="T54" fmla="*/ 48 w 182"/>
                <a:gd name="T55" fmla="*/ 114 h 123"/>
                <a:gd name="T56" fmla="*/ 63 w 182"/>
                <a:gd name="T57" fmla="*/ 112 h 123"/>
                <a:gd name="T58" fmla="*/ 71 w 182"/>
                <a:gd name="T59" fmla="*/ 107 h 123"/>
                <a:gd name="T60" fmla="*/ 109 w 182"/>
                <a:gd name="T61" fmla="*/ 92 h 123"/>
                <a:gd name="T62" fmla="*/ 124 w 182"/>
                <a:gd name="T63" fmla="*/ 104 h 123"/>
                <a:gd name="T64" fmla="*/ 99 w 182"/>
                <a:gd name="T65" fmla="*/ 106 h 123"/>
                <a:gd name="T66" fmla="*/ 108 w 182"/>
                <a:gd name="T67" fmla="*/ 107 h 123"/>
                <a:gd name="T68" fmla="*/ 108 w 182"/>
                <a:gd name="T69" fmla="*/ 117 h 123"/>
                <a:gd name="T70" fmla="*/ 110 w 182"/>
                <a:gd name="T71" fmla="*/ 114 h 123"/>
                <a:gd name="T72" fmla="*/ 117 w 182"/>
                <a:gd name="T73" fmla="*/ 120 h 123"/>
                <a:gd name="T74" fmla="*/ 117 w 182"/>
                <a:gd name="T75" fmla="*/ 115 h 123"/>
                <a:gd name="T76" fmla="*/ 128 w 182"/>
                <a:gd name="T77" fmla="*/ 111 h 123"/>
                <a:gd name="T78" fmla="*/ 135 w 182"/>
                <a:gd name="T79" fmla="*/ 94 h 123"/>
                <a:gd name="T80" fmla="*/ 164 w 182"/>
                <a:gd name="T81" fmla="*/ 95 h 123"/>
                <a:gd name="T82" fmla="*/ 149 w 182"/>
                <a:gd name="T83" fmla="*/ 109 h 123"/>
                <a:gd name="T84" fmla="*/ 159 w 182"/>
                <a:gd name="T85" fmla="*/ 110 h 123"/>
                <a:gd name="T86" fmla="*/ 162 w 182"/>
                <a:gd name="T87" fmla="*/ 117 h 123"/>
                <a:gd name="T88" fmla="*/ 168 w 182"/>
                <a:gd name="T89" fmla="*/ 118 h 123"/>
                <a:gd name="T90" fmla="*/ 174 w 182"/>
                <a:gd name="T91" fmla="*/ 116 h 123"/>
                <a:gd name="T92" fmla="*/ 174 w 182"/>
                <a:gd name="T93" fmla="*/ 100 h 123"/>
                <a:gd name="T94" fmla="*/ 175 w 182"/>
                <a:gd name="T95" fmla="*/ 93 h 123"/>
                <a:gd name="T96" fmla="*/ 147 w 182"/>
                <a:gd name="T97" fmla="*/ 82 h 123"/>
                <a:gd name="T98" fmla="*/ 80 w 182"/>
                <a:gd name="T99" fmla="*/ 45 h 123"/>
                <a:gd name="T100" fmla="*/ 89 w 182"/>
                <a:gd name="T101" fmla="*/ 61 h 123"/>
                <a:gd name="T102" fmla="*/ 81 w 182"/>
                <a:gd name="T103" fmla="*/ 69 h 123"/>
                <a:gd name="T104" fmla="*/ 82 w 182"/>
                <a:gd name="T105" fmla="*/ 57 h 123"/>
                <a:gd name="T106" fmla="*/ 84 w 182"/>
                <a:gd name="T107" fmla="*/ 54 h 123"/>
                <a:gd name="T108" fmla="*/ 95 w 182"/>
                <a:gd name="T109" fmla="*/ 5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 h="123">
                  <a:moveTo>
                    <a:pt x="147" y="81"/>
                  </a:moveTo>
                  <a:cubicBezTo>
                    <a:pt x="170" y="82"/>
                    <a:pt x="182" y="74"/>
                    <a:pt x="182" y="67"/>
                  </a:cubicBezTo>
                  <a:cubicBezTo>
                    <a:pt x="182" y="40"/>
                    <a:pt x="117" y="57"/>
                    <a:pt x="117" y="41"/>
                  </a:cubicBezTo>
                  <a:cubicBezTo>
                    <a:pt x="117" y="38"/>
                    <a:pt x="119" y="36"/>
                    <a:pt x="122" y="34"/>
                  </a:cubicBezTo>
                  <a:cubicBezTo>
                    <a:pt x="122" y="34"/>
                    <a:pt x="122" y="34"/>
                    <a:pt x="122" y="34"/>
                  </a:cubicBezTo>
                  <a:cubicBezTo>
                    <a:pt x="155" y="31"/>
                    <a:pt x="156" y="8"/>
                    <a:pt x="179" y="4"/>
                  </a:cubicBezTo>
                  <a:cubicBezTo>
                    <a:pt x="151" y="0"/>
                    <a:pt x="147" y="22"/>
                    <a:pt x="135" y="23"/>
                  </a:cubicBezTo>
                  <a:cubicBezTo>
                    <a:pt x="142" y="20"/>
                    <a:pt x="144" y="12"/>
                    <a:pt x="144" y="9"/>
                  </a:cubicBezTo>
                  <a:cubicBezTo>
                    <a:pt x="138" y="17"/>
                    <a:pt x="125" y="18"/>
                    <a:pt x="118" y="26"/>
                  </a:cubicBezTo>
                  <a:cubicBezTo>
                    <a:pt x="117" y="28"/>
                    <a:pt x="117" y="30"/>
                    <a:pt x="117" y="31"/>
                  </a:cubicBezTo>
                  <a:cubicBezTo>
                    <a:pt x="113" y="34"/>
                    <a:pt x="110" y="37"/>
                    <a:pt x="110" y="41"/>
                  </a:cubicBezTo>
                  <a:cubicBezTo>
                    <a:pt x="110" y="65"/>
                    <a:pt x="176" y="48"/>
                    <a:pt x="176" y="66"/>
                  </a:cubicBezTo>
                  <a:cubicBezTo>
                    <a:pt x="176" y="72"/>
                    <a:pt x="164" y="77"/>
                    <a:pt x="147" y="77"/>
                  </a:cubicBezTo>
                  <a:cubicBezTo>
                    <a:pt x="133" y="77"/>
                    <a:pt x="123" y="67"/>
                    <a:pt x="98" y="73"/>
                  </a:cubicBezTo>
                  <a:cubicBezTo>
                    <a:pt x="98" y="69"/>
                    <a:pt x="107" y="61"/>
                    <a:pt x="103" y="58"/>
                  </a:cubicBezTo>
                  <a:cubicBezTo>
                    <a:pt x="106" y="56"/>
                    <a:pt x="107" y="55"/>
                    <a:pt x="108" y="52"/>
                  </a:cubicBezTo>
                  <a:cubicBezTo>
                    <a:pt x="106" y="51"/>
                    <a:pt x="104" y="51"/>
                    <a:pt x="103" y="50"/>
                  </a:cubicBezTo>
                  <a:cubicBezTo>
                    <a:pt x="104" y="49"/>
                    <a:pt x="103" y="48"/>
                    <a:pt x="101" y="47"/>
                  </a:cubicBezTo>
                  <a:cubicBezTo>
                    <a:pt x="101" y="46"/>
                    <a:pt x="101" y="44"/>
                    <a:pt x="100" y="43"/>
                  </a:cubicBezTo>
                  <a:cubicBezTo>
                    <a:pt x="99" y="43"/>
                    <a:pt x="97" y="41"/>
                    <a:pt x="94" y="39"/>
                  </a:cubicBezTo>
                  <a:cubicBezTo>
                    <a:pt x="92" y="38"/>
                    <a:pt x="90" y="38"/>
                    <a:pt x="88" y="38"/>
                  </a:cubicBezTo>
                  <a:cubicBezTo>
                    <a:pt x="88" y="37"/>
                    <a:pt x="85" y="38"/>
                    <a:pt x="85" y="38"/>
                  </a:cubicBezTo>
                  <a:cubicBezTo>
                    <a:pt x="83" y="38"/>
                    <a:pt x="82" y="38"/>
                    <a:pt x="82" y="40"/>
                  </a:cubicBezTo>
                  <a:cubicBezTo>
                    <a:pt x="80" y="39"/>
                    <a:pt x="79" y="38"/>
                    <a:pt x="77" y="38"/>
                  </a:cubicBezTo>
                  <a:cubicBezTo>
                    <a:pt x="76" y="40"/>
                    <a:pt x="76" y="42"/>
                    <a:pt x="76" y="45"/>
                  </a:cubicBezTo>
                  <a:cubicBezTo>
                    <a:pt x="74" y="45"/>
                    <a:pt x="72" y="51"/>
                    <a:pt x="69" y="50"/>
                  </a:cubicBezTo>
                  <a:cubicBezTo>
                    <a:pt x="70" y="52"/>
                    <a:pt x="71" y="53"/>
                    <a:pt x="72" y="53"/>
                  </a:cubicBezTo>
                  <a:cubicBezTo>
                    <a:pt x="70" y="56"/>
                    <a:pt x="69" y="61"/>
                    <a:pt x="67" y="61"/>
                  </a:cubicBezTo>
                  <a:cubicBezTo>
                    <a:pt x="67" y="62"/>
                    <a:pt x="68" y="63"/>
                    <a:pt x="68" y="63"/>
                  </a:cubicBezTo>
                  <a:cubicBezTo>
                    <a:pt x="66" y="68"/>
                    <a:pt x="65" y="74"/>
                    <a:pt x="65" y="78"/>
                  </a:cubicBezTo>
                  <a:cubicBezTo>
                    <a:pt x="65" y="78"/>
                    <a:pt x="65" y="78"/>
                    <a:pt x="65" y="78"/>
                  </a:cubicBezTo>
                  <a:cubicBezTo>
                    <a:pt x="63" y="76"/>
                    <a:pt x="62" y="75"/>
                    <a:pt x="60" y="73"/>
                  </a:cubicBezTo>
                  <a:cubicBezTo>
                    <a:pt x="56" y="71"/>
                    <a:pt x="56" y="69"/>
                    <a:pt x="57" y="66"/>
                  </a:cubicBezTo>
                  <a:cubicBezTo>
                    <a:pt x="57" y="62"/>
                    <a:pt x="59" y="59"/>
                    <a:pt x="60" y="56"/>
                  </a:cubicBezTo>
                  <a:cubicBezTo>
                    <a:pt x="60" y="56"/>
                    <a:pt x="59" y="54"/>
                    <a:pt x="59" y="54"/>
                  </a:cubicBezTo>
                  <a:cubicBezTo>
                    <a:pt x="59" y="52"/>
                    <a:pt x="56" y="50"/>
                    <a:pt x="54" y="50"/>
                  </a:cubicBezTo>
                  <a:cubicBezTo>
                    <a:pt x="55" y="51"/>
                    <a:pt x="56" y="52"/>
                    <a:pt x="56" y="54"/>
                  </a:cubicBezTo>
                  <a:cubicBezTo>
                    <a:pt x="55" y="54"/>
                    <a:pt x="54" y="55"/>
                    <a:pt x="54" y="55"/>
                  </a:cubicBezTo>
                  <a:cubicBezTo>
                    <a:pt x="53" y="56"/>
                    <a:pt x="52" y="57"/>
                    <a:pt x="53" y="59"/>
                  </a:cubicBezTo>
                  <a:cubicBezTo>
                    <a:pt x="54" y="59"/>
                    <a:pt x="54" y="59"/>
                    <a:pt x="54" y="59"/>
                  </a:cubicBezTo>
                  <a:cubicBezTo>
                    <a:pt x="54" y="60"/>
                    <a:pt x="53" y="60"/>
                    <a:pt x="53" y="61"/>
                  </a:cubicBezTo>
                  <a:cubicBezTo>
                    <a:pt x="53" y="61"/>
                    <a:pt x="53" y="61"/>
                    <a:pt x="53" y="61"/>
                  </a:cubicBezTo>
                  <a:cubicBezTo>
                    <a:pt x="52" y="58"/>
                    <a:pt x="51" y="55"/>
                    <a:pt x="49" y="55"/>
                  </a:cubicBezTo>
                  <a:cubicBezTo>
                    <a:pt x="49" y="55"/>
                    <a:pt x="48" y="55"/>
                    <a:pt x="47" y="55"/>
                  </a:cubicBezTo>
                  <a:cubicBezTo>
                    <a:pt x="48" y="55"/>
                    <a:pt x="48" y="54"/>
                    <a:pt x="48" y="54"/>
                  </a:cubicBezTo>
                  <a:cubicBezTo>
                    <a:pt x="48" y="52"/>
                    <a:pt x="45" y="50"/>
                    <a:pt x="42" y="53"/>
                  </a:cubicBezTo>
                  <a:cubicBezTo>
                    <a:pt x="42" y="53"/>
                    <a:pt x="44" y="53"/>
                    <a:pt x="44" y="54"/>
                  </a:cubicBezTo>
                  <a:cubicBezTo>
                    <a:pt x="44" y="54"/>
                    <a:pt x="43" y="56"/>
                    <a:pt x="43" y="56"/>
                  </a:cubicBezTo>
                  <a:cubicBezTo>
                    <a:pt x="42" y="59"/>
                    <a:pt x="44" y="60"/>
                    <a:pt x="47" y="60"/>
                  </a:cubicBezTo>
                  <a:cubicBezTo>
                    <a:pt x="48" y="60"/>
                    <a:pt x="48" y="60"/>
                    <a:pt x="48" y="60"/>
                  </a:cubicBezTo>
                  <a:cubicBezTo>
                    <a:pt x="48" y="60"/>
                    <a:pt x="48" y="61"/>
                    <a:pt x="48" y="61"/>
                  </a:cubicBezTo>
                  <a:cubicBezTo>
                    <a:pt x="48" y="62"/>
                    <a:pt x="48" y="61"/>
                    <a:pt x="48" y="61"/>
                  </a:cubicBezTo>
                  <a:cubicBezTo>
                    <a:pt x="43" y="59"/>
                    <a:pt x="41" y="61"/>
                    <a:pt x="41" y="63"/>
                  </a:cubicBezTo>
                  <a:cubicBezTo>
                    <a:pt x="41" y="63"/>
                    <a:pt x="40" y="65"/>
                    <a:pt x="40" y="65"/>
                  </a:cubicBezTo>
                  <a:cubicBezTo>
                    <a:pt x="39" y="66"/>
                    <a:pt x="38" y="68"/>
                    <a:pt x="41" y="70"/>
                  </a:cubicBezTo>
                  <a:cubicBezTo>
                    <a:pt x="41" y="69"/>
                    <a:pt x="41" y="68"/>
                    <a:pt x="42" y="67"/>
                  </a:cubicBezTo>
                  <a:cubicBezTo>
                    <a:pt x="42" y="67"/>
                    <a:pt x="42" y="67"/>
                    <a:pt x="43" y="67"/>
                  </a:cubicBezTo>
                  <a:cubicBezTo>
                    <a:pt x="43" y="68"/>
                    <a:pt x="44" y="68"/>
                    <a:pt x="44" y="68"/>
                  </a:cubicBezTo>
                  <a:cubicBezTo>
                    <a:pt x="44" y="68"/>
                    <a:pt x="45" y="68"/>
                    <a:pt x="47" y="68"/>
                  </a:cubicBezTo>
                  <a:cubicBezTo>
                    <a:pt x="47" y="67"/>
                    <a:pt x="47" y="67"/>
                    <a:pt x="48" y="68"/>
                  </a:cubicBezTo>
                  <a:cubicBezTo>
                    <a:pt x="48" y="68"/>
                    <a:pt x="49" y="68"/>
                    <a:pt x="49" y="68"/>
                  </a:cubicBezTo>
                  <a:cubicBezTo>
                    <a:pt x="49" y="69"/>
                    <a:pt x="49" y="69"/>
                    <a:pt x="49" y="69"/>
                  </a:cubicBezTo>
                  <a:cubicBezTo>
                    <a:pt x="45" y="72"/>
                    <a:pt x="45" y="75"/>
                    <a:pt x="50" y="75"/>
                  </a:cubicBezTo>
                  <a:cubicBezTo>
                    <a:pt x="50" y="76"/>
                    <a:pt x="50" y="76"/>
                    <a:pt x="50" y="76"/>
                  </a:cubicBezTo>
                  <a:cubicBezTo>
                    <a:pt x="49" y="81"/>
                    <a:pt x="41" y="80"/>
                    <a:pt x="42" y="75"/>
                  </a:cubicBezTo>
                  <a:cubicBezTo>
                    <a:pt x="37" y="81"/>
                    <a:pt x="44" y="86"/>
                    <a:pt x="50" y="83"/>
                  </a:cubicBezTo>
                  <a:cubicBezTo>
                    <a:pt x="51" y="82"/>
                    <a:pt x="51" y="83"/>
                    <a:pt x="51" y="83"/>
                  </a:cubicBezTo>
                  <a:cubicBezTo>
                    <a:pt x="51" y="84"/>
                    <a:pt x="52" y="85"/>
                    <a:pt x="53" y="85"/>
                  </a:cubicBezTo>
                  <a:cubicBezTo>
                    <a:pt x="53" y="85"/>
                    <a:pt x="53" y="84"/>
                    <a:pt x="54" y="84"/>
                  </a:cubicBezTo>
                  <a:cubicBezTo>
                    <a:pt x="54" y="84"/>
                    <a:pt x="54" y="84"/>
                    <a:pt x="54" y="84"/>
                  </a:cubicBezTo>
                  <a:cubicBezTo>
                    <a:pt x="54" y="86"/>
                    <a:pt x="55" y="87"/>
                    <a:pt x="57" y="88"/>
                  </a:cubicBezTo>
                  <a:cubicBezTo>
                    <a:pt x="57" y="87"/>
                    <a:pt x="57" y="86"/>
                    <a:pt x="58" y="86"/>
                  </a:cubicBezTo>
                  <a:cubicBezTo>
                    <a:pt x="59" y="86"/>
                    <a:pt x="60" y="90"/>
                    <a:pt x="64" y="94"/>
                  </a:cubicBezTo>
                  <a:cubicBezTo>
                    <a:pt x="58" y="96"/>
                    <a:pt x="50" y="98"/>
                    <a:pt x="49" y="98"/>
                  </a:cubicBezTo>
                  <a:cubicBezTo>
                    <a:pt x="48" y="98"/>
                    <a:pt x="40" y="97"/>
                    <a:pt x="38" y="99"/>
                  </a:cubicBezTo>
                  <a:cubicBezTo>
                    <a:pt x="34" y="101"/>
                    <a:pt x="25" y="104"/>
                    <a:pt x="22" y="100"/>
                  </a:cubicBezTo>
                  <a:cubicBezTo>
                    <a:pt x="21" y="99"/>
                    <a:pt x="22" y="98"/>
                    <a:pt x="21" y="96"/>
                  </a:cubicBezTo>
                  <a:cubicBezTo>
                    <a:pt x="20" y="94"/>
                    <a:pt x="18" y="93"/>
                    <a:pt x="17" y="93"/>
                  </a:cubicBezTo>
                  <a:cubicBezTo>
                    <a:pt x="17" y="93"/>
                    <a:pt x="16" y="93"/>
                    <a:pt x="15" y="93"/>
                  </a:cubicBezTo>
                  <a:cubicBezTo>
                    <a:pt x="14" y="92"/>
                    <a:pt x="10" y="91"/>
                    <a:pt x="9" y="93"/>
                  </a:cubicBezTo>
                  <a:cubicBezTo>
                    <a:pt x="10" y="93"/>
                    <a:pt x="11" y="93"/>
                    <a:pt x="13" y="95"/>
                  </a:cubicBezTo>
                  <a:cubicBezTo>
                    <a:pt x="12" y="96"/>
                    <a:pt x="12" y="96"/>
                    <a:pt x="12" y="97"/>
                  </a:cubicBezTo>
                  <a:cubicBezTo>
                    <a:pt x="11" y="98"/>
                    <a:pt x="11" y="100"/>
                    <a:pt x="17" y="102"/>
                  </a:cubicBezTo>
                  <a:cubicBezTo>
                    <a:pt x="17" y="102"/>
                    <a:pt x="18" y="102"/>
                    <a:pt x="17" y="103"/>
                  </a:cubicBezTo>
                  <a:cubicBezTo>
                    <a:pt x="17" y="103"/>
                    <a:pt x="15" y="103"/>
                    <a:pt x="14" y="102"/>
                  </a:cubicBezTo>
                  <a:cubicBezTo>
                    <a:pt x="12" y="101"/>
                    <a:pt x="12" y="98"/>
                    <a:pt x="9" y="100"/>
                  </a:cubicBezTo>
                  <a:cubicBezTo>
                    <a:pt x="9" y="100"/>
                    <a:pt x="8" y="100"/>
                    <a:pt x="7" y="101"/>
                  </a:cubicBezTo>
                  <a:cubicBezTo>
                    <a:pt x="7" y="100"/>
                    <a:pt x="7" y="100"/>
                    <a:pt x="6" y="100"/>
                  </a:cubicBezTo>
                  <a:cubicBezTo>
                    <a:pt x="4" y="100"/>
                    <a:pt x="0" y="103"/>
                    <a:pt x="2" y="106"/>
                  </a:cubicBezTo>
                  <a:cubicBezTo>
                    <a:pt x="2" y="105"/>
                    <a:pt x="3" y="104"/>
                    <a:pt x="5" y="103"/>
                  </a:cubicBezTo>
                  <a:cubicBezTo>
                    <a:pt x="5" y="104"/>
                    <a:pt x="5" y="105"/>
                    <a:pt x="6" y="105"/>
                  </a:cubicBezTo>
                  <a:cubicBezTo>
                    <a:pt x="6" y="108"/>
                    <a:pt x="7" y="110"/>
                    <a:pt x="13" y="107"/>
                  </a:cubicBezTo>
                  <a:cubicBezTo>
                    <a:pt x="14" y="106"/>
                    <a:pt x="14" y="107"/>
                    <a:pt x="14" y="107"/>
                  </a:cubicBezTo>
                  <a:cubicBezTo>
                    <a:pt x="12" y="109"/>
                    <a:pt x="8" y="112"/>
                    <a:pt x="11" y="114"/>
                  </a:cubicBezTo>
                  <a:cubicBezTo>
                    <a:pt x="12" y="114"/>
                    <a:pt x="12" y="115"/>
                    <a:pt x="13" y="115"/>
                  </a:cubicBezTo>
                  <a:cubicBezTo>
                    <a:pt x="13" y="115"/>
                    <a:pt x="13" y="115"/>
                    <a:pt x="13" y="116"/>
                  </a:cubicBezTo>
                  <a:cubicBezTo>
                    <a:pt x="12" y="119"/>
                    <a:pt x="16" y="121"/>
                    <a:pt x="18" y="121"/>
                  </a:cubicBezTo>
                  <a:cubicBezTo>
                    <a:pt x="17" y="120"/>
                    <a:pt x="15" y="119"/>
                    <a:pt x="16" y="116"/>
                  </a:cubicBezTo>
                  <a:cubicBezTo>
                    <a:pt x="17" y="116"/>
                    <a:pt x="17" y="117"/>
                    <a:pt x="17" y="117"/>
                  </a:cubicBezTo>
                  <a:cubicBezTo>
                    <a:pt x="20" y="116"/>
                    <a:pt x="19" y="112"/>
                    <a:pt x="21" y="111"/>
                  </a:cubicBezTo>
                  <a:cubicBezTo>
                    <a:pt x="21" y="110"/>
                    <a:pt x="21" y="111"/>
                    <a:pt x="22" y="111"/>
                  </a:cubicBezTo>
                  <a:cubicBezTo>
                    <a:pt x="22" y="113"/>
                    <a:pt x="22" y="116"/>
                    <a:pt x="26" y="116"/>
                  </a:cubicBezTo>
                  <a:cubicBezTo>
                    <a:pt x="29" y="115"/>
                    <a:pt x="31" y="113"/>
                    <a:pt x="30" y="111"/>
                  </a:cubicBezTo>
                  <a:cubicBezTo>
                    <a:pt x="30" y="110"/>
                    <a:pt x="30" y="110"/>
                    <a:pt x="31" y="110"/>
                  </a:cubicBezTo>
                  <a:cubicBezTo>
                    <a:pt x="32" y="111"/>
                    <a:pt x="33" y="112"/>
                    <a:pt x="32" y="114"/>
                  </a:cubicBezTo>
                  <a:cubicBezTo>
                    <a:pt x="33" y="114"/>
                    <a:pt x="34" y="113"/>
                    <a:pt x="35" y="112"/>
                  </a:cubicBezTo>
                  <a:cubicBezTo>
                    <a:pt x="36" y="113"/>
                    <a:pt x="36" y="116"/>
                    <a:pt x="33" y="118"/>
                  </a:cubicBezTo>
                  <a:cubicBezTo>
                    <a:pt x="35" y="117"/>
                    <a:pt x="38" y="116"/>
                    <a:pt x="39" y="112"/>
                  </a:cubicBezTo>
                  <a:cubicBezTo>
                    <a:pt x="40" y="112"/>
                    <a:pt x="40" y="113"/>
                    <a:pt x="40" y="114"/>
                  </a:cubicBezTo>
                  <a:cubicBezTo>
                    <a:pt x="40" y="114"/>
                    <a:pt x="40" y="114"/>
                    <a:pt x="41" y="113"/>
                  </a:cubicBezTo>
                  <a:cubicBezTo>
                    <a:pt x="42" y="114"/>
                    <a:pt x="44" y="114"/>
                    <a:pt x="47" y="113"/>
                  </a:cubicBezTo>
                  <a:cubicBezTo>
                    <a:pt x="48" y="113"/>
                    <a:pt x="48" y="113"/>
                    <a:pt x="48" y="114"/>
                  </a:cubicBezTo>
                  <a:cubicBezTo>
                    <a:pt x="48" y="115"/>
                    <a:pt x="48" y="116"/>
                    <a:pt x="48" y="117"/>
                  </a:cubicBezTo>
                  <a:cubicBezTo>
                    <a:pt x="48" y="117"/>
                    <a:pt x="49" y="115"/>
                    <a:pt x="50" y="115"/>
                  </a:cubicBezTo>
                  <a:cubicBezTo>
                    <a:pt x="51" y="115"/>
                    <a:pt x="50" y="119"/>
                    <a:pt x="52" y="121"/>
                  </a:cubicBezTo>
                  <a:cubicBezTo>
                    <a:pt x="52" y="112"/>
                    <a:pt x="57" y="116"/>
                    <a:pt x="63" y="112"/>
                  </a:cubicBezTo>
                  <a:cubicBezTo>
                    <a:pt x="63" y="112"/>
                    <a:pt x="63" y="112"/>
                    <a:pt x="63" y="112"/>
                  </a:cubicBezTo>
                  <a:cubicBezTo>
                    <a:pt x="63" y="113"/>
                    <a:pt x="62" y="114"/>
                    <a:pt x="61" y="115"/>
                  </a:cubicBezTo>
                  <a:cubicBezTo>
                    <a:pt x="63" y="115"/>
                    <a:pt x="68" y="113"/>
                    <a:pt x="68" y="110"/>
                  </a:cubicBezTo>
                  <a:cubicBezTo>
                    <a:pt x="68" y="109"/>
                    <a:pt x="69" y="108"/>
                    <a:pt x="71" y="107"/>
                  </a:cubicBezTo>
                  <a:cubicBezTo>
                    <a:pt x="73" y="108"/>
                    <a:pt x="76" y="107"/>
                    <a:pt x="77" y="104"/>
                  </a:cubicBezTo>
                  <a:cubicBezTo>
                    <a:pt x="78" y="105"/>
                    <a:pt x="78" y="108"/>
                    <a:pt x="77" y="109"/>
                  </a:cubicBezTo>
                  <a:cubicBezTo>
                    <a:pt x="83" y="109"/>
                    <a:pt x="89" y="102"/>
                    <a:pt x="91" y="102"/>
                  </a:cubicBezTo>
                  <a:cubicBezTo>
                    <a:pt x="103" y="99"/>
                    <a:pt x="83" y="90"/>
                    <a:pt x="109" y="92"/>
                  </a:cubicBezTo>
                  <a:cubicBezTo>
                    <a:pt x="110" y="92"/>
                    <a:pt x="114" y="91"/>
                    <a:pt x="116" y="89"/>
                  </a:cubicBezTo>
                  <a:cubicBezTo>
                    <a:pt x="114" y="93"/>
                    <a:pt x="114" y="101"/>
                    <a:pt x="118" y="101"/>
                  </a:cubicBezTo>
                  <a:cubicBezTo>
                    <a:pt x="119" y="101"/>
                    <a:pt x="123" y="103"/>
                    <a:pt x="124" y="104"/>
                  </a:cubicBezTo>
                  <a:cubicBezTo>
                    <a:pt x="125" y="104"/>
                    <a:pt x="124" y="104"/>
                    <a:pt x="124" y="104"/>
                  </a:cubicBezTo>
                  <a:cubicBezTo>
                    <a:pt x="122" y="105"/>
                    <a:pt x="119" y="105"/>
                    <a:pt x="119" y="106"/>
                  </a:cubicBezTo>
                  <a:cubicBezTo>
                    <a:pt x="113" y="110"/>
                    <a:pt x="113" y="97"/>
                    <a:pt x="106" y="99"/>
                  </a:cubicBezTo>
                  <a:cubicBezTo>
                    <a:pt x="106" y="100"/>
                    <a:pt x="105" y="100"/>
                    <a:pt x="105" y="101"/>
                  </a:cubicBezTo>
                  <a:cubicBezTo>
                    <a:pt x="102" y="101"/>
                    <a:pt x="99" y="104"/>
                    <a:pt x="99" y="106"/>
                  </a:cubicBezTo>
                  <a:cubicBezTo>
                    <a:pt x="100" y="105"/>
                    <a:pt x="101" y="104"/>
                    <a:pt x="103" y="104"/>
                  </a:cubicBezTo>
                  <a:cubicBezTo>
                    <a:pt x="103" y="104"/>
                    <a:pt x="103" y="105"/>
                    <a:pt x="103" y="105"/>
                  </a:cubicBezTo>
                  <a:cubicBezTo>
                    <a:pt x="103" y="106"/>
                    <a:pt x="104" y="107"/>
                    <a:pt x="106" y="107"/>
                  </a:cubicBezTo>
                  <a:cubicBezTo>
                    <a:pt x="107" y="107"/>
                    <a:pt x="107" y="107"/>
                    <a:pt x="108" y="107"/>
                  </a:cubicBezTo>
                  <a:cubicBezTo>
                    <a:pt x="108" y="107"/>
                    <a:pt x="109" y="107"/>
                    <a:pt x="109" y="107"/>
                  </a:cubicBezTo>
                  <a:cubicBezTo>
                    <a:pt x="109" y="110"/>
                    <a:pt x="101" y="106"/>
                    <a:pt x="103" y="112"/>
                  </a:cubicBezTo>
                  <a:cubicBezTo>
                    <a:pt x="103" y="113"/>
                    <a:pt x="103" y="114"/>
                    <a:pt x="104" y="115"/>
                  </a:cubicBezTo>
                  <a:cubicBezTo>
                    <a:pt x="103" y="117"/>
                    <a:pt x="105" y="118"/>
                    <a:pt x="108" y="117"/>
                  </a:cubicBezTo>
                  <a:cubicBezTo>
                    <a:pt x="108" y="117"/>
                    <a:pt x="107" y="116"/>
                    <a:pt x="107" y="115"/>
                  </a:cubicBezTo>
                  <a:cubicBezTo>
                    <a:pt x="107" y="115"/>
                    <a:pt x="108" y="115"/>
                    <a:pt x="108" y="115"/>
                  </a:cubicBezTo>
                  <a:cubicBezTo>
                    <a:pt x="109" y="115"/>
                    <a:pt x="109" y="115"/>
                    <a:pt x="109" y="114"/>
                  </a:cubicBezTo>
                  <a:cubicBezTo>
                    <a:pt x="109" y="114"/>
                    <a:pt x="109" y="114"/>
                    <a:pt x="110" y="114"/>
                  </a:cubicBezTo>
                  <a:cubicBezTo>
                    <a:pt x="110" y="114"/>
                    <a:pt x="110" y="114"/>
                    <a:pt x="110" y="114"/>
                  </a:cubicBezTo>
                  <a:cubicBezTo>
                    <a:pt x="110" y="115"/>
                    <a:pt x="110" y="115"/>
                    <a:pt x="110" y="116"/>
                  </a:cubicBezTo>
                  <a:cubicBezTo>
                    <a:pt x="110" y="116"/>
                    <a:pt x="110" y="118"/>
                    <a:pt x="110" y="118"/>
                  </a:cubicBezTo>
                  <a:cubicBezTo>
                    <a:pt x="110" y="120"/>
                    <a:pt x="114" y="123"/>
                    <a:pt x="117" y="120"/>
                  </a:cubicBezTo>
                  <a:cubicBezTo>
                    <a:pt x="116" y="120"/>
                    <a:pt x="114" y="120"/>
                    <a:pt x="114" y="119"/>
                  </a:cubicBezTo>
                  <a:cubicBezTo>
                    <a:pt x="114" y="118"/>
                    <a:pt x="115" y="118"/>
                    <a:pt x="115" y="118"/>
                  </a:cubicBezTo>
                  <a:cubicBezTo>
                    <a:pt x="116" y="118"/>
                    <a:pt x="116" y="117"/>
                    <a:pt x="116" y="116"/>
                  </a:cubicBezTo>
                  <a:cubicBezTo>
                    <a:pt x="116" y="115"/>
                    <a:pt x="116" y="115"/>
                    <a:pt x="117" y="115"/>
                  </a:cubicBezTo>
                  <a:cubicBezTo>
                    <a:pt x="117" y="115"/>
                    <a:pt x="118" y="115"/>
                    <a:pt x="118" y="115"/>
                  </a:cubicBezTo>
                  <a:cubicBezTo>
                    <a:pt x="119" y="115"/>
                    <a:pt x="119" y="115"/>
                    <a:pt x="119" y="115"/>
                  </a:cubicBezTo>
                  <a:cubicBezTo>
                    <a:pt x="120" y="117"/>
                    <a:pt x="122" y="118"/>
                    <a:pt x="124" y="117"/>
                  </a:cubicBezTo>
                  <a:cubicBezTo>
                    <a:pt x="128" y="116"/>
                    <a:pt x="125" y="112"/>
                    <a:pt x="128" y="111"/>
                  </a:cubicBezTo>
                  <a:cubicBezTo>
                    <a:pt x="129" y="111"/>
                    <a:pt x="130" y="111"/>
                    <a:pt x="131" y="111"/>
                  </a:cubicBezTo>
                  <a:cubicBezTo>
                    <a:pt x="134" y="112"/>
                    <a:pt x="139" y="112"/>
                    <a:pt x="140" y="110"/>
                  </a:cubicBezTo>
                  <a:cubicBezTo>
                    <a:pt x="141" y="109"/>
                    <a:pt x="140" y="103"/>
                    <a:pt x="137" y="101"/>
                  </a:cubicBezTo>
                  <a:cubicBezTo>
                    <a:pt x="135" y="100"/>
                    <a:pt x="137" y="97"/>
                    <a:pt x="135" y="94"/>
                  </a:cubicBezTo>
                  <a:cubicBezTo>
                    <a:pt x="138" y="96"/>
                    <a:pt x="142" y="97"/>
                    <a:pt x="147" y="97"/>
                  </a:cubicBezTo>
                  <a:cubicBezTo>
                    <a:pt x="156" y="97"/>
                    <a:pt x="148" y="96"/>
                    <a:pt x="152" y="94"/>
                  </a:cubicBezTo>
                  <a:cubicBezTo>
                    <a:pt x="156" y="91"/>
                    <a:pt x="161" y="92"/>
                    <a:pt x="163" y="93"/>
                  </a:cubicBezTo>
                  <a:cubicBezTo>
                    <a:pt x="164" y="93"/>
                    <a:pt x="165" y="93"/>
                    <a:pt x="164" y="95"/>
                  </a:cubicBezTo>
                  <a:cubicBezTo>
                    <a:pt x="163" y="99"/>
                    <a:pt x="165" y="100"/>
                    <a:pt x="164" y="102"/>
                  </a:cubicBezTo>
                  <a:cubicBezTo>
                    <a:pt x="163" y="104"/>
                    <a:pt x="159" y="102"/>
                    <a:pt x="156" y="102"/>
                  </a:cubicBezTo>
                  <a:cubicBezTo>
                    <a:pt x="155" y="102"/>
                    <a:pt x="154" y="103"/>
                    <a:pt x="154" y="103"/>
                  </a:cubicBezTo>
                  <a:cubicBezTo>
                    <a:pt x="151" y="104"/>
                    <a:pt x="149" y="106"/>
                    <a:pt x="149" y="109"/>
                  </a:cubicBezTo>
                  <a:cubicBezTo>
                    <a:pt x="150" y="108"/>
                    <a:pt x="151" y="107"/>
                    <a:pt x="153" y="106"/>
                  </a:cubicBezTo>
                  <a:cubicBezTo>
                    <a:pt x="153" y="107"/>
                    <a:pt x="153" y="107"/>
                    <a:pt x="153" y="107"/>
                  </a:cubicBezTo>
                  <a:cubicBezTo>
                    <a:pt x="153" y="110"/>
                    <a:pt x="157" y="112"/>
                    <a:pt x="159" y="110"/>
                  </a:cubicBezTo>
                  <a:cubicBezTo>
                    <a:pt x="159" y="109"/>
                    <a:pt x="160" y="110"/>
                    <a:pt x="159" y="110"/>
                  </a:cubicBezTo>
                  <a:cubicBezTo>
                    <a:pt x="158" y="111"/>
                    <a:pt x="154" y="114"/>
                    <a:pt x="157" y="116"/>
                  </a:cubicBezTo>
                  <a:cubicBezTo>
                    <a:pt x="157" y="116"/>
                    <a:pt x="158" y="116"/>
                    <a:pt x="159" y="116"/>
                  </a:cubicBezTo>
                  <a:cubicBezTo>
                    <a:pt x="159" y="118"/>
                    <a:pt x="160" y="120"/>
                    <a:pt x="162" y="121"/>
                  </a:cubicBezTo>
                  <a:cubicBezTo>
                    <a:pt x="161" y="120"/>
                    <a:pt x="161" y="119"/>
                    <a:pt x="162" y="117"/>
                  </a:cubicBezTo>
                  <a:cubicBezTo>
                    <a:pt x="163" y="117"/>
                    <a:pt x="163" y="117"/>
                    <a:pt x="164" y="117"/>
                  </a:cubicBezTo>
                  <a:cubicBezTo>
                    <a:pt x="165" y="117"/>
                    <a:pt x="165" y="113"/>
                    <a:pt x="167" y="112"/>
                  </a:cubicBezTo>
                  <a:cubicBezTo>
                    <a:pt x="167" y="111"/>
                    <a:pt x="167" y="112"/>
                    <a:pt x="167" y="112"/>
                  </a:cubicBezTo>
                  <a:cubicBezTo>
                    <a:pt x="166" y="114"/>
                    <a:pt x="166" y="117"/>
                    <a:pt x="168" y="118"/>
                  </a:cubicBezTo>
                  <a:cubicBezTo>
                    <a:pt x="168" y="118"/>
                    <a:pt x="169" y="118"/>
                    <a:pt x="170" y="118"/>
                  </a:cubicBezTo>
                  <a:cubicBezTo>
                    <a:pt x="170" y="120"/>
                    <a:pt x="173" y="121"/>
                    <a:pt x="175" y="120"/>
                  </a:cubicBezTo>
                  <a:cubicBezTo>
                    <a:pt x="175" y="119"/>
                    <a:pt x="173" y="119"/>
                    <a:pt x="173" y="118"/>
                  </a:cubicBezTo>
                  <a:cubicBezTo>
                    <a:pt x="173" y="117"/>
                    <a:pt x="174" y="116"/>
                    <a:pt x="174" y="116"/>
                  </a:cubicBezTo>
                  <a:cubicBezTo>
                    <a:pt x="176" y="111"/>
                    <a:pt x="172" y="111"/>
                    <a:pt x="172" y="109"/>
                  </a:cubicBezTo>
                  <a:cubicBezTo>
                    <a:pt x="172" y="106"/>
                    <a:pt x="176" y="108"/>
                    <a:pt x="176" y="103"/>
                  </a:cubicBezTo>
                  <a:cubicBezTo>
                    <a:pt x="176" y="102"/>
                    <a:pt x="176" y="101"/>
                    <a:pt x="174" y="100"/>
                  </a:cubicBezTo>
                  <a:cubicBezTo>
                    <a:pt x="174" y="100"/>
                    <a:pt x="174" y="100"/>
                    <a:pt x="174" y="100"/>
                  </a:cubicBezTo>
                  <a:cubicBezTo>
                    <a:pt x="174" y="100"/>
                    <a:pt x="174" y="100"/>
                    <a:pt x="174" y="100"/>
                  </a:cubicBezTo>
                  <a:cubicBezTo>
                    <a:pt x="175" y="100"/>
                    <a:pt x="177" y="100"/>
                    <a:pt x="178" y="98"/>
                  </a:cubicBezTo>
                  <a:cubicBezTo>
                    <a:pt x="174" y="98"/>
                    <a:pt x="175" y="95"/>
                    <a:pt x="175" y="93"/>
                  </a:cubicBezTo>
                  <a:cubicBezTo>
                    <a:pt x="174" y="93"/>
                    <a:pt x="174" y="93"/>
                    <a:pt x="175" y="93"/>
                  </a:cubicBezTo>
                  <a:cubicBezTo>
                    <a:pt x="176" y="92"/>
                    <a:pt x="177" y="90"/>
                    <a:pt x="176" y="87"/>
                  </a:cubicBezTo>
                  <a:cubicBezTo>
                    <a:pt x="175" y="89"/>
                    <a:pt x="171" y="91"/>
                    <a:pt x="171" y="88"/>
                  </a:cubicBezTo>
                  <a:cubicBezTo>
                    <a:pt x="171" y="87"/>
                    <a:pt x="171" y="85"/>
                    <a:pt x="167" y="86"/>
                  </a:cubicBezTo>
                  <a:cubicBezTo>
                    <a:pt x="161" y="86"/>
                    <a:pt x="158" y="83"/>
                    <a:pt x="147" y="82"/>
                  </a:cubicBezTo>
                  <a:cubicBezTo>
                    <a:pt x="146" y="82"/>
                    <a:pt x="146" y="82"/>
                    <a:pt x="147" y="81"/>
                  </a:cubicBezTo>
                  <a:moveTo>
                    <a:pt x="87" y="49"/>
                  </a:moveTo>
                  <a:cubicBezTo>
                    <a:pt x="86" y="50"/>
                    <a:pt x="84" y="52"/>
                    <a:pt x="82" y="50"/>
                  </a:cubicBezTo>
                  <a:cubicBezTo>
                    <a:pt x="81" y="48"/>
                    <a:pt x="82" y="48"/>
                    <a:pt x="80" y="45"/>
                  </a:cubicBezTo>
                  <a:cubicBezTo>
                    <a:pt x="82" y="46"/>
                    <a:pt x="86" y="48"/>
                    <a:pt x="87" y="49"/>
                  </a:cubicBezTo>
                  <a:moveTo>
                    <a:pt x="91" y="61"/>
                  </a:moveTo>
                  <a:cubicBezTo>
                    <a:pt x="91" y="61"/>
                    <a:pt x="91" y="59"/>
                    <a:pt x="90" y="58"/>
                  </a:cubicBezTo>
                  <a:cubicBezTo>
                    <a:pt x="88" y="58"/>
                    <a:pt x="88" y="59"/>
                    <a:pt x="89" y="61"/>
                  </a:cubicBezTo>
                  <a:cubicBezTo>
                    <a:pt x="88" y="60"/>
                    <a:pt x="86" y="59"/>
                    <a:pt x="86" y="61"/>
                  </a:cubicBezTo>
                  <a:cubicBezTo>
                    <a:pt x="85" y="62"/>
                    <a:pt x="85" y="63"/>
                    <a:pt x="86" y="64"/>
                  </a:cubicBezTo>
                  <a:cubicBezTo>
                    <a:pt x="86" y="65"/>
                    <a:pt x="86" y="66"/>
                    <a:pt x="86" y="67"/>
                  </a:cubicBezTo>
                  <a:cubicBezTo>
                    <a:pt x="85" y="68"/>
                    <a:pt x="83" y="71"/>
                    <a:pt x="81" y="69"/>
                  </a:cubicBezTo>
                  <a:cubicBezTo>
                    <a:pt x="79" y="68"/>
                    <a:pt x="79" y="66"/>
                    <a:pt x="80" y="64"/>
                  </a:cubicBezTo>
                  <a:cubicBezTo>
                    <a:pt x="81" y="63"/>
                    <a:pt x="81" y="62"/>
                    <a:pt x="82" y="62"/>
                  </a:cubicBezTo>
                  <a:cubicBezTo>
                    <a:pt x="83" y="62"/>
                    <a:pt x="84" y="62"/>
                    <a:pt x="84" y="60"/>
                  </a:cubicBezTo>
                  <a:cubicBezTo>
                    <a:pt x="85" y="59"/>
                    <a:pt x="83" y="58"/>
                    <a:pt x="82" y="57"/>
                  </a:cubicBezTo>
                  <a:cubicBezTo>
                    <a:pt x="83" y="57"/>
                    <a:pt x="84" y="56"/>
                    <a:pt x="83" y="56"/>
                  </a:cubicBezTo>
                  <a:cubicBezTo>
                    <a:pt x="83" y="55"/>
                    <a:pt x="81" y="56"/>
                    <a:pt x="81" y="56"/>
                  </a:cubicBezTo>
                  <a:cubicBezTo>
                    <a:pt x="81" y="55"/>
                    <a:pt x="82" y="54"/>
                    <a:pt x="82" y="54"/>
                  </a:cubicBezTo>
                  <a:cubicBezTo>
                    <a:pt x="83" y="53"/>
                    <a:pt x="83" y="53"/>
                    <a:pt x="84" y="54"/>
                  </a:cubicBezTo>
                  <a:cubicBezTo>
                    <a:pt x="90" y="57"/>
                    <a:pt x="90" y="57"/>
                    <a:pt x="90" y="57"/>
                  </a:cubicBezTo>
                  <a:cubicBezTo>
                    <a:pt x="91" y="57"/>
                    <a:pt x="92" y="58"/>
                    <a:pt x="92" y="58"/>
                  </a:cubicBezTo>
                  <a:cubicBezTo>
                    <a:pt x="92" y="59"/>
                    <a:pt x="92" y="60"/>
                    <a:pt x="91" y="61"/>
                  </a:cubicBezTo>
                  <a:moveTo>
                    <a:pt x="95" y="56"/>
                  </a:moveTo>
                  <a:cubicBezTo>
                    <a:pt x="92" y="56"/>
                    <a:pt x="91" y="53"/>
                    <a:pt x="92" y="51"/>
                  </a:cubicBezTo>
                  <a:cubicBezTo>
                    <a:pt x="93" y="52"/>
                    <a:pt x="97" y="54"/>
                    <a:pt x="100" y="54"/>
                  </a:cubicBezTo>
                  <a:cubicBezTo>
                    <a:pt x="96" y="55"/>
                    <a:pt x="97" y="56"/>
                    <a:pt x="95"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4" name="Freeform 40">
              <a:extLst>
                <a:ext uri="{FF2B5EF4-FFF2-40B4-BE49-F238E27FC236}">
                  <a16:creationId xmlns:a16="http://schemas.microsoft.com/office/drawing/2014/main" id="{2014BE45-0CF6-86E8-0FDA-A6F35AE13B36}"/>
                </a:ext>
              </a:extLst>
            </p:cNvPr>
            <p:cNvSpPr>
              <a:spLocks noEditPoints="1"/>
            </p:cNvSpPr>
            <p:nvPr userDrawn="1"/>
          </p:nvSpPr>
          <p:spPr bwMode="auto">
            <a:xfrm>
              <a:off x="1077913" y="525463"/>
              <a:ext cx="31750" cy="12700"/>
            </a:xfrm>
            <a:custGeom>
              <a:avLst/>
              <a:gdLst>
                <a:gd name="T0" fmla="*/ 35 w 221"/>
                <a:gd name="T1" fmla="*/ 7 h 89"/>
                <a:gd name="T2" fmla="*/ 29 w 221"/>
                <a:gd name="T3" fmla="*/ 6 h 89"/>
                <a:gd name="T4" fmla="*/ 28 w 221"/>
                <a:gd name="T5" fmla="*/ 12 h 89"/>
                <a:gd name="T6" fmla="*/ 16 w 221"/>
                <a:gd name="T7" fmla="*/ 3 h 89"/>
                <a:gd name="T8" fmla="*/ 23 w 221"/>
                <a:gd name="T9" fmla="*/ 12 h 89"/>
                <a:gd name="T10" fmla="*/ 16 w 221"/>
                <a:gd name="T11" fmla="*/ 18 h 89"/>
                <a:gd name="T12" fmla="*/ 20 w 221"/>
                <a:gd name="T13" fmla="*/ 21 h 89"/>
                <a:gd name="T14" fmla="*/ 25 w 221"/>
                <a:gd name="T15" fmla="*/ 22 h 89"/>
                <a:gd name="T16" fmla="*/ 28 w 221"/>
                <a:gd name="T17" fmla="*/ 38 h 89"/>
                <a:gd name="T18" fmla="*/ 33 w 221"/>
                <a:gd name="T19" fmla="*/ 40 h 89"/>
                <a:gd name="T20" fmla="*/ 55 w 221"/>
                <a:gd name="T21" fmla="*/ 52 h 89"/>
                <a:gd name="T22" fmla="*/ 23 w 221"/>
                <a:gd name="T23" fmla="*/ 59 h 89"/>
                <a:gd name="T24" fmla="*/ 14 w 221"/>
                <a:gd name="T25" fmla="*/ 58 h 89"/>
                <a:gd name="T26" fmla="*/ 16 w 221"/>
                <a:gd name="T27" fmla="*/ 66 h 89"/>
                <a:gd name="T28" fmla="*/ 2 w 221"/>
                <a:gd name="T29" fmla="*/ 70 h 89"/>
                <a:gd name="T30" fmla="*/ 15 w 221"/>
                <a:gd name="T31" fmla="*/ 71 h 89"/>
                <a:gd name="T32" fmla="*/ 20 w 221"/>
                <a:gd name="T33" fmla="*/ 87 h 89"/>
                <a:gd name="T34" fmla="*/ 24 w 221"/>
                <a:gd name="T35" fmla="*/ 76 h 89"/>
                <a:gd name="T36" fmla="*/ 36 w 221"/>
                <a:gd name="T37" fmla="*/ 79 h 89"/>
                <a:gd name="T38" fmla="*/ 45 w 221"/>
                <a:gd name="T39" fmla="*/ 79 h 89"/>
                <a:gd name="T40" fmla="*/ 53 w 221"/>
                <a:gd name="T41" fmla="*/ 83 h 89"/>
                <a:gd name="T42" fmla="*/ 70 w 221"/>
                <a:gd name="T43" fmla="*/ 77 h 89"/>
                <a:gd name="T44" fmla="*/ 129 w 221"/>
                <a:gd name="T45" fmla="*/ 55 h 89"/>
                <a:gd name="T46" fmla="*/ 146 w 221"/>
                <a:gd name="T47" fmla="*/ 69 h 89"/>
                <a:gd name="T48" fmla="*/ 118 w 221"/>
                <a:gd name="T49" fmla="*/ 71 h 89"/>
                <a:gd name="T50" fmla="*/ 128 w 221"/>
                <a:gd name="T51" fmla="*/ 71 h 89"/>
                <a:gd name="T52" fmla="*/ 128 w 221"/>
                <a:gd name="T53" fmla="*/ 83 h 89"/>
                <a:gd name="T54" fmla="*/ 130 w 221"/>
                <a:gd name="T55" fmla="*/ 79 h 89"/>
                <a:gd name="T56" fmla="*/ 138 w 221"/>
                <a:gd name="T57" fmla="*/ 86 h 89"/>
                <a:gd name="T58" fmla="*/ 137 w 221"/>
                <a:gd name="T59" fmla="*/ 80 h 89"/>
                <a:gd name="T60" fmla="*/ 150 w 221"/>
                <a:gd name="T61" fmla="*/ 76 h 89"/>
                <a:gd name="T62" fmla="*/ 157 w 221"/>
                <a:gd name="T63" fmla="*/ 57 h 89"/>
                <a:gd name="T64" fmla="*/ 202 w 221"/>
                <a:gd name="T65" fmla="*/ 58 h 89"/>
                <a:gd name="T66" fmla="*/ 185 w 221"/>
                <a:gd name="T67" fmla="*/ 73 h 89"/>
                <a:gd name="T68" fmla="*/ 197 w 221"/>
                <a:gd name="T69" fmla="*/ 75 h 89"/>
                <a:gd name="T70" fmla="*/ 200 w 221"/>
                <a:gd name="T71" fmla="*/ 82 h 89"/>
                <a:gd name="T72" fmla="*/ 206 w 221"/>
                <a:gd name="T73" fmla="*/ 83 h 89"/>
                <a:gd name="T74" fmla="*/ 213 w 221"/>
                <a:gd name="T75" fmla="*/ 81 h 89"/>
                <a:gd name="T76" fmla="*/ 213 w 221"/>
                <a:gd name="T77" fmla="*/ 63 h 89"/>
                <a:gd name="T78" fmla="*/ 214 w 221"/>
                <a:gd name="T79" fmla="*/ 56 h 89"/>
                <a:gd name="T80" fmla="*/ 181 w 221"/>
                <a:gd name="T81" fmla="*/ 46 h 89"/>
                <a:gd name="T82" fmla="*/ 138 w 221"/>
                <a:gd name="T83" fmla="*/ 14 h 89"/>
                <a:gd name="T84" fmla="*/ 180 w 221"/>
                <a:gd name="T85" fmla="*/ 4 h 89"/>
                <a:gd name="T86" fmla="*/ 187 w 221"/>
                <a:gd name="T87" fmla="*/ 28 h 89"/>
                <a:gd name="T88" fmla="*/ 93 w 221"/>
                <a:gd name="T89" fmla="*/ 23 h 89"/>
                <a:gd name="T90" fmla="*/ 89 w 221"/>
                <a:gd name="T91" fmla="*/ 8 h 89"/>
                <a:gd name="T92" fmla="*/ 69 w 221"/>
                <a:gd name="T93" fmla="*/ 4 h 89"/>
                <a:gd name="T94" fmla="*/ 58 w 221"/>
                <a:gd name="T95" fmla="*/ 18 h 89"/>
                <a:gd name="T96" fmla="*/ 50 w 221"/>
                <a:gd name="T97" fmla="*/ 37 h 89"/>
                <a:gd name="T98" fmla="*/ 84 w 221"/>
                <a:gd name="T99" fmla="*/ 21 h 89"/>
                <a:gd name="T100" fmla="*/ 68 w 221"/>
                <a:gd name="T101" fmla="*/ 9 h 89"/>
                <a:gd name="T102" fmla="*/ 72 w 221"/>
                <a:gd name="T103" fmla="*/ 26 h 89"/>
                <a:gd name="T104" fmla="*/ 70 w 221"/>
                <a:gd name="T105" fmla="*/ 19 h 89"/>
                <a:gd name="T106" fmla="*/ 80 w 221"/>
                <a:gd name="T107" fmla="*/ 26 h 89"/>
                <a:gd name="T108" fmla="*/ 74 w 221"/>
                <a:gd name="T109" fmla="*/ 30 h 89"/>
                <a:gd name="T110" fmla="*/ 85 w 221"/>
                <a:gd name="T111" fmla="*/ 6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89">
                  <a:moveTo>
                    <a:pt x="47" y="35"/>
                  </a:moveTo>
                  <a:cubicBezTo>
                    <a:pt x="44" y="33"/>
                    <a:pt x="41" y="30"/>
                    <a:pt x="37" y="27"/>
                  </a:cubicBezTo>
                  <a:cubicBezTo>
                    <a:pt x="33" y="25"/>
                    <a:pt x="33" y="23"/>
                    <a:pt x="33" y="18"/>
                  </a:cubicBezTo>
                  <a:cubicBezTo>
                    <a:pt x="33" y="14"/>
                    <a:pt x="35" y="11"/>
                    <a:pt x="35" y="7"/>
                  </a:cubicBezTo>
                  <a:cubicBezTo>
                    <a:pt x="35" y="7"/>
                    <a:pt x="34" y="5"/>
                    <a:pt x="34" y="4"/>
                  </a:cubicBezTo>
                  <a:cubicBezTo>
                    <a:pt x="34" y="2"/>
                    <a:pt x="31" y="0"/>
                    <a:pt x="29" y="0"/>
                  </a:cubicBezTo>
                  <a:cubicBezTo>
                    <a:pt x="30" y="1"/>
                    <a:pt x="31" y="2"/>
                    <a:pt x="31" y="4"/>
                  </a:cubicBezTo>
                  <a:cubicBezTo>
                    <a:pt x="30" y="5"/>
                    <a:pt x="29" y="6"/>
                    <a:pt x="29" y="6"/>
                  </a:cubicBezTo>
                  <a:cubicBezTo>
                    <a:pt x="28" y="7"/>
                    <a:pt x="28" y="9"/>
                    <a:pt x="29" y="10"/>
                  </a:cubicBezTo>
                  <a:cubicBezTo>
                    <a:pt x="29" y="10"/>
                    <a:pt x="29" y="10"/>
                    <a:pt x="29" y="11"/>
                  </a:cubicBezTo>
                  <a:cubicBezTo>
                    <a:pt x="29" y="11"/>
                    <a:pt x="29" y="12"/>
                    <a:pt x="29" y="12"/>
                  </a:cubicBezTo>
                  <a:cubicBezTo>
                    <a:pt x="29" y="13"/>
                    <a:pt x="28" y="13"/>
                    <a:pt x="28" y="12"/>
                  </a:cubicBezTo>
                  <a:cubicBezTo>
                    <a:pt x="27" y="10"/>
                    <a:pt x="26" y="6"/>
                    <a:pt x="24" y="6"/>
                  </a:cubicBezTo>
                  <a:cubicBezTo>
                    <a:pt x="24" y="6"/>
                    <a:pt x="23" y="5"/>
                    <a:pt x="22" y="6"/>
                  </a:cubicBezTo>
                  <a:cubicBezTo>
                    <a:pt x="22" y="5"/>
                    <a:pt x="22" y="5"/>
                    <a:pt x="22" y="5"/>
                  </a:cubicBezTo>
                  <a:cubicBezTo>
                    <a:pt x="22" y="2"/>
                    <a:pt x="20" y="0"/>
                    <a:pt x="16" y="3"/>
                  </a:cubicBezTo>
                  <a:cubicBezTo>
                    <a:pt x="17" y="3"/>
                    <a:pt x="18" y="4"/>
                    <a:pt x="18" y="4"/>
                  </a:cubicBezTo>
                  <a:cubicBezTo>
                    <a:pt x="18" y="5"/>
                    <a:pt x="18" y="7"/>
                    <a:pt x="18" y="7"/>
                  </a:cubicBezTo>
                  <a:cubicBezTo>
                    <a:pt x="17" y="10"/>
                    <a:pt x="19" y="11"/>
                    <a:pt x="22" y="11"/>
                  </a:cubicBezTo>
                  <a:cubicBezTo>
                    <a:pt x="23" y="11"/>
                    <a:pt x="23" y="11"/>
                    <a:pt x="23" y="12"/>
                  </a:cubicBezTo>
                  <a:cubicBezTo>
                    <a:pt x="23" y="12"/>
                    <a:pt x="24" y="13"/>
                    <a:pt x="24" y="13"/>
                  </a:cubicBezTo>
                  <a:cubicBezTo>
                    <a:pt x="24" y="14"/>
                    <a:pt x="23" y="13"/>
                    <a:pt x="23" y="13"/>
                  </a:cubicBezTo>
                  <a:cubicBezTo>
                    <a:pt x="18" y="11"/>
                    <a:pt x="16" y="13"/>
                    <a:pt x="16" y="16"/>
                  </a:cubicBezTo>
                  <a:cubicBezTo>
                    <a:pt x="16" y="16"/>
                    <a:pt x="16" y="17"/>
                    <a:pt x="16" y="18"/>
                  </a:cubicBezTo>
                  <a:cubicBezTo>
                    <a:pt x="14" y="19"/>
                    <a:pt x="13" y="22"/>
                    <a:pt x="17" y="24"/>
                  </a:cubicBezTo>
                  <a:cubicBezTo>
                    <a:pt x="17" y="23"/>
                    <a:pt x="16" y="21"/>
                    <a:pt x="18" y="20"/>
                  </a:cubicBezTo>
                  <a:cubicBezTo>
                    <a:pt x="18" y="20"/>
                    <a:pt x="18" y="20"/>
                    <a:pt x="18" y="20"/>
                  </a:cubicBezTo>
                  <a:cubicBezTo>
                    <a:pt x="19" y="21"/>
                    <a:pt x="20" y="21"/>
                    <a:pt x="20" y="21"/>
                  </a:cubicBezTo>
                  <a:cubicBezTo>
                    <a:pt x="20" y="22"/>
                    <a:pt x="21" y="21"/>
                    <a:pt x="23" y="20"/>
                  </a:cubicBezTo>
                  <a:cubicBezTo>
                    <a:pt x="23" y="20"/>
                    <a:pt x="23" y="20"/>
                    <a:pt x="24" y="20"/>
                  </a:cubicBezTo>
                  <a:cubicBezTo>
                    <a:pt x="24" y="21"/>
                    <a:pt x="25" y="21"/>
                    <a:pt x="25" y="21"/>
                  </a:cubicBezTo>
                  <a:cubicBezTo>
                    <a:pt x="26" y="22"/>
                    <a:pt x="26" y="22"/>
                    <a:pt x="25" y="22"/>
                  </a:cubicBezTo>
                  <a:cubicBezTo>
                    <a:pt x="22" y="26"/>
                    <a:pt x="22" y="29"/>
                    <a:pt x="27" y="29"/>
                  </a:cubicBezTo>
                  <a:cubicBezTo>
                    <a:pt x="27" y="30"/>
                    <a:pt x="27" y="30"/>
                    <a:pt x="27" y="30"/>
                  </a:cubicBezTo>
                  <a:cubicBezTo>
                    <a:pt x="27" y="37"/>
                    <a:pt x="18" y="35"/>
                    <a:pt x="19" y="29"/>
                  </a:cubicBezTo>
                  <a:cubicBezTo>
                    <a:pt x="14" y="36"/>
                    <a:pt x="22" y="42"/>
                    <a:pt x="28" y="38"/>
                  </a:cubicBezTo>
                  <a:cubicBezTo>
                    <a:pt x="29" y="38"/>
                    <a:pt x="29" y="38"/>
                    <a:pt x="29" y="38"/>
                  </a:cubicBezTo>
                  <a:cubicBezTo>
                    <a:pt x="29" y="39"/>
                    <a:pt x="30" y="41"/>
                    <a:pt x="31" y="41"/>
                  </a:cubicBezTo>
                  <a:cubicBezTo>
                    <a:pt x="31" y="40"/>
                    <a:pt x="31" y="39"/>
                    <a:pt x="32" y="39"/>
                  </a:cubicBezTo>
                  <a:cubicBezTo>
                    <a:pt x="33" y="39"/>
                    <a:pt x="33" y="40"/>
                    <a:pt x="33" y="40"/>
                  </a:cubicBezTo>
                  <a:cubicBezTo>
                    <a:pt x="33" y="42"/>
                    <a:pt x="33" y="44"/>
                    <a:pt x="35" y="44"/>
                  </a:cubicBezTo>
                  <a:cubicBezTo>
                    <a:pt x="35" y="43"/>
                    <a:pt x="35" y="41"/>
                    <a:pt x="36" y="41"/>
                  </a:cubicBezTo>
                  <a:cubicBezTo>
                    <a:pt x="37" y="41"/>
                    <a:pt x="40" y="46"/>
                    <a:pt x="45" y="49"/>
                  </a:cubicBezTo>
                  <a:cubicBezTo>
                    <a:pt x="49" y="51"/>
                    <a:pt x="52" y="55"/>
                    <a:pt x="55" y="52"/>
                  </a:cubicBezTo>
                  <a:cubicBezTo>
                    <a:pt x="54" y="57"/>
                    <a:pt x="58" y="62"/>
                    <a:pt x="57" y="62"/>
                  </a:cubicBezTo>
                  <a:cubicBezTo>
                    <a:pt x="56" y="62"/>
                    <a:pt x="45" y="61"/>
                    <a:pt x="42" y="62"/>
                  </a:cubicBezTo>
                  <a:cubicBezTo>
                    <a:pt x="38" y="65"/>
                    <a:pt x="27" y="68"/>
                    <a:pt x="25" y="64"/>
                  </a:cubicBezTo>
                  <a:cubicBezTo>
                    <a:pt x="24" y="62"/>
                    <a:pt x="24" y="61"/>
                    <a:pt x="23" y="59"/>
                  </a:cubicBezTo>
                  <a:cubicBezTo>
                    <a:pt x="22" y="57"/>
                    <a:pt x="20" y="56"/>
                    <a:pt x="19" y="56"/>
                  </a:cubicBezTo>
                  <a:cubicBezTo>
                    <a:pt x="19" y="56"/>
                    <a:pt x="18" y="56"/>
                    <a:pt x="17" y="56"/>
                  </a:cubicBezTo>
                  <a:cubicBezTo>
                    <a:pt x="15" y="54"/>
                    <a:pt x="12" y="54"/>
                    <a:pt x="10" y="55"/>
                  </a:cubicBezTo>
                  <a:cubicBezTo>
                    <a:pt x="11" y="56"/>
                    <a:pt x="13" y="56"/>
                    <a:pt x="14" y="58"/>
                  </a:cubicBezTo>
                  <a:cubicBezTo>
                    <a:pt x="13" y="59"/>
                    <a:pt x="13" y="60"/>
                    <a:pt x="13" y="60"/>
                  </a:cubicBezTo>
                  <a:cubicBezTo>
                    <a:pt x="12" y="61"/>
                    <a:pt x="12" y="63"/>
                    <a:pt x="19" y="66"/>
                  </a:cubicBezTo>
                  <a:cubicBezTo>
                    <a:pt x="19" y="66"/>
                    <a:pt x="20" y="66"/>
                    <a:pt x="19" y="67"/>
                  </a:cubicBezTo>
                  <a:cubicBezTo>
                    <a:pt x="18" y="67"/>
                    <a:pt x="17" y="67"/>
                    <a:pt x="16" y="66"/>
                  </a:cubicBezTo>
                  <a:cubicBezTo>
                    <a:pt x="13" y="64"/>
                    <a:pt x="13" y="61"/>
                    <a:pt x="10" y="63"/>
                  </a:cubicBezTo>
                  <a:cubicBezTo>
                    <a:pt x="10" y="63"/>
                    <a:pt x="9" y="64"/>
                    <a:pt x="8" y="64"/>
                  </a:cubicBezTo>
                  <a:cubicBezTo>
                    <a:pt x="8" y="64"/>
                    <a:pt x="7" y="64"/>
                    <a:pt x="7" y="64"/>
                  </a:cubicBezTo>
                  <a:cubicBezTo>
                    <a:pt x="4" y="64"/>
                    <a:pt x="0" y="67"/>
                    <a:pt x="2" y="70"/>
                  </a:cubicBezTo>
                  <a:cubicBezTo>
                    <a:pt x="2" y="70"/>
                    <a:pt x="3" y="68"/>
                    <a:pt x="5" y="68"/>
                  </a:cubicBezTo>
                  <a:cubicBezTo>
                    <a:pt x="6" y="68"/>
                    <a:pt x="6" y="69"/>
                    <a:pt x="6" y="70"/>
                  </a:cubicBezTo>
                  <a:cubicBezTo>
                    <a:pt x="7" y="73"/>
                    <a:pt x="8" y="75"/>
                    <a:pt x="15" y="71"/>
                  </a:cubicBezTo>
                  <a:cubicBezTo>
                    <a:pt x="15" y="70"/>
                    <a:pt x="15" y="71"/>
                    <a:pt x="15" y="71"/>
                  </a:cubicBezTo>
                  <a:cubicBezTo>
                    <a:pt x="14" y="74"/>
                    <a:pt x="9" y="77"/>
                    <a:pt x="13" y="79"/>
                  </a:cubicBezTo>
                  <a:cubicBezTo>
                    <a:pt x="13" y="79"/>
                    <a:pt x="13" y="80"/>
                    <a:pt x="14" y="80"/>
                  </a:cubicBezTo>
                  <a:cubicBezTo>
                    <a:pt x="14" y="81"/>
                    <a:pt x="14" y="81"/>
                    <a:pt x="14" y="81"/>
                  </a:cubicBezTo>
                  <a:cubicBezTo>
                    <a:pt x="13" y="85"/>
                    <a:pt x="17" y="87"/>
                    <a:pt x="20" y="87"/>
                  </a:cubicBezTo>
                  <a:cubicBezTo>
                    <a:pt x="19" y="86"/>
                    <a:pt x="17" y="84"/>
                    <a:pt x="17" y="82"/>
                  </a:cubicBezTo>
                  <a:cubicBezTo>
                    <a:pt x="18" y="82"/>
                    <a:pt x="19" y="82"/>
                    <a:pt x="19" y="82"/>
                  </a:cubicBezTo>
                  <a:cubicBezTo>
                    <a:pt x="22" y="81"/>
                    <a:pt x="21" y="77"/>
                    <a:pt x="23" y="76"/>
                  </a:cubicBezTo>
                  <a:cubicBezTo>
                    <a:pt x="23" y="75"/>
                    <a:pt x="24" y="76"/>
                    <a:pt x="24" y="76"/>
                  </a:cubicBezTo>
                  <a:cubicBezTo>
                    <a:pt x="24" y="78"/>
                    <a:pt x="25" y="81"/>
                    <a:pt x="29" y="81"/>
                  </a:cubicBezTo>
                  <a:cubicBezTo>
                    <a:pt x="32" y="81"/>
                    <a:pt x="34" y="78"/>
                    <a:pt x="34" y="76"/>
                  </a:cubicBezTo>
                  <a:cubicBezTo>
                    <a:pt x="33" y="75"/>
                    <a:pt x="34" y="75"/>
                    <a:pt x="34" y="75"/>
                  </a:cubicBezTo>
                  <a:cubicBezTo>
                    <a:pt x="35" y="76"/>
                    <a:pt x="36" y="77"/>
                    <a:pt x="36" y="79"/>
                  </a:cubicBezTo>
                  <a:cubicBezTo>
                    <a:pt x="36" y="79"/>
                    <a:pt x="38" y="78"/>
                    <a:pt x="38" y="77"/>
                  </a:cubicBezTo>
                  <a:cubicBezTo>
                    <a:pt x="39" y="78"/>
                    <a:pt x="39" y="81"/>
                    <a:pt x="37" y="83"/>
                  </a:cubicBezTo>
                  <a:cubicBezTo>
                    <a:pt x="38" y="83"/>
                    <a:pt x="42" y="81"/>
                    <a:pt x="43" y="77"/>
                  </a:cubicBezTo>
                  <a:cubicBezTo>
                    <a:pt x="44" y="77"/>
                    <a:pt x="44" y="78"/>
                    <a:pt x="45" y="79"/>
                  </a:cubicBezTo>
                  <a:cubicBezTo>
                    <a:pt x="45" y="79"/>
                    <a:pt x="45" y="79"/>
                    <a:pt x="45" y="79"/>
                  </a:cubicBezTo>
                  <a:cubicBezTo>
                    <a:pt x="46" y="79"/>
                    <a:pt x="49" y="79"/>
                    <a:pt x="53" y="78"/>
                  </a:cubicBezTo>
                  <a:cubicBezTo>
                    <a:pt x="53" y="78"/>
                    <a:pt x="53" y="79"/>
                    <a:pt x="53" y="79"/>
                  </a:cubicBezTo>
                  <a:cubicBezTo>
                    <a:pt x="53" y="80"/>
                    <a:pt x="53" y="82"/>
                    <a:pt x="53" y="83"/>
                  </a:cubicBezTo>
                  <a:cubicBezTo>
                    <a:pt x="53" y="82"/>
                    <a:pt x="54" y="81"/>
                    <a:pt x="55" y="81"/>
                  </a:cubicBezTo>
                  <a:cubicBezTo>
                    <a:pt x="56" y="81"/>
                    <a:pt x="55" y="84"/>
                    <a:pt x="57" y="87"/>
                  </a:cubicBezTo>
                  <a:cubicBezTo>
                    <a:pt x="58" y="77"/>
                    <a:pt x="63" y="81"/>
                    <a:pt x="69" y="77"/>
                  </a:cubicBezTo>
                  <a:cubicBezTo>
                    <a:pt x="70" y="77"/>
                    <a:pt x="70" y="77"/>
                    <a:pt x="70" y="77"/>
                  </a:cubicBezTo>
                  <a:cubicBezTo>
                    <a:pt x="70" y="78"/>
                    <a:pt x="69" y="80"/>
                    <a:pt x="67" y="81"/>
                  </a:cubicBezTo>
                  <a:cubicBezTo>
                    <a:pt x="74" y="82"/>
                    <a:pt x="84" y="72"/>
                    <a:pt x="86" y="68"/>
                  </a:cubicBezTo>
                  <a:cubicBezTo>
                    <a:pt x="89" y="67"/>
                    <a:pt x="91" y="67"/>
                    <a:pt x="92" y="67"/>
                  </a:cubicBezTo>
                  <a:cubicBezTo>
                    <a:pt x="112" y="69"/>
                    <a:pt x="98" y="50"/>
                    <a:pt x="129" y="55"/>
                  </a:cubicBezTo>
                  <a:cubicBezTo>
                    <a:pt x="131" y="56"/>
                    <a:pt x="135" y="53"/>
                    <a:pt x="137" y="52"/>
                  </a:cubicBezTo>
                  <a:cubicBezTo>
                    <a:pt x="134" y="56"/>
                    <a:pt x="134" y="64"/>
                    <a:pt x="139" y="65"/>
                  </a:cubicBezTo>
                  <a:cubicBezTo>
                    <a:pt x="140" y="65"/>
                    <a:pt x="144" y="67"/>
                    <a:pt x="146" y="68"/>
                  </a:cubicBezTo>
                  <a:cubicBezTo>
                    <a:pt x="146" y="68"/>
                    <a:pt x="146" y="69"/>
                    <a:pt x="146" y="69"/>
                  </a:cubicBezTo>
                  <a:cubicBezTo>
                    <a:pt x="143" y="69"/>
                    <a:pt x="140" y="70"/>
                    <a:pt x="140" y="70"/>
                  </a:cubicBezTo>
                  <a:cubicBezTo>
                    <a:pt x="133" y="75"/>
                    <a:pt x="133" y="60"/>
                    <a:pt x="126" y="63"/>
                  </a:cubicBezTo>
                  <a:cubicBezTo>
                    <a:pt x="126" y="63"/>
                    <a:pt x="124" y="64"/>
                    <a:pt x="124" y="65"/>
                  </a:cubicBezTo>
                  <a:cubicBezTo>
                    <a:pt x="121" y="65"/>
                    <a:pt x="117" y="68"/>
                    <a:pt x="118" y="71"/>
                  </a:cubicBezTo>
                  <a:cubicBezTo>
                    <a:pt x="119" y="70"/>
                    <a:pt x="120" y="68"/>
                    <a:pt x="123" y="68"/>
                  </a:cubicBezTo>
                  <a:cubicBezTo>
                    <a:pt x="123" y="69"/>
                    <a:pt x="123" y="69"/>
                    <a:pt x="123" y="70"/>
                  </a:cubicBezTo>
                  <a:cubicBezTo>
                    <a:pt x="122" y="71"/>
                    <a:pt x="123" y="72"/>
                    <a:pt x="125" y="72"/>
                  </a:cubicBezTo>
                  <a:cubicBezTo>
                    <a:pt x="127" y="72"/>
                    <a:pt x="127" y="71"/>
                    <a:pt x="128" y="71"/>
                  </a:cubicBezTo>
                  <a:cubicBezTo>
                    <a:pt x="128" y="71"/>
                    <a:pt x="129" y="71"/>
                    <a:pt x="129" y="72"/>
                  </a:cubicBezTo>
                  <a:cubicBezTo>
                    <a:pt x="129" y="74"/>
                    <a:pt x="120" y="70"/>
                    <a:pt x="122" y="78"/>
                  </a:cubicBezTo>
                  <a:cubicBezTo>
                    <a:pt x="122" y="78"/>
                    <a:pt x="122" y="79"/>
                    <a:pt x="123" y="80"/>
                  </a:cubicBezTo>
                  <a:cubicBezTo>
                    <a:pt x="123" y="82"/>
                    <a:pt x="124" y="84"/>
                    <a:pt x="128" y="83"/>
                  </a:cubicBezTo>
                  <a:cubicBezTo>
                    <a:pt x="128" y="83"/>
                    <a:pt x="126" y="81"/>
                    <a:pt x="126" y="80"/>
                  </a:cubicBezTo>
                  <a:cubicBezTo>
                    <a:pt x="127" y="80"/>
                    <a:pt x="128" y="81"/>
                    <a:pt x="128" y="81"/>
                  </a:cubicBezTo>
                  <a:cubicBezTo>
                    <a:pt x="129" y="81"/>
                    <a:pt x="129" y="80"/>
                    <a:pt x="129" y="79"/>
                  </a:cubicBezTo>
                  <a:cubicBezTo>
                    <a:pt x="129" y="79"/>
                    <a:pt x="129" y="79"/>
                    <a:pt x="130" y="79"/>
                  </a:cubicBezTo>
                  <a:cubicBezTo>
                    <a:pt x="130" y="79"/>
                    <a:pt x="130" y="79"/>
                    <a:pt x="130" y="80"/>
                  </a:cubicBezTo>
                  <a:cubicBezTo>
                    <a:pt x="130" y="80"/>
                    <a:pt x="130" y="81"/>
                    <a:pt x="130" y="81"/>
                  </a:cubicBezTo>
                  <a:cubicBezTo>
                    <a:pt x="130" y="81"/>
                    <a:pt x="130" y="83"/>
                    <a:pt x="130" y="83"/>
                  </a:cubicBezTo>
                  <a:cubicBezTo>
                    <a:pt x="130" y="86"/>
                    <a:pt x="134" y="89"/>
                    <a:pt x="138" y="86"/>
                  </a:cubicBezTo>
                  <a:cubicBezTo>
                    <a:pt x="137" y="86"/>
                    <a:pt x="134" y="86"/>
                    <a:pt x="134" y="84"/>
                  </a:cubicBezTo>
                  <a:cubicBezTo>
                    <a:pt x="135" y="84"/>
                    <a:pt x="136" y="84"/>
                    <a:pt x="136" y="84"/>
                  </a:cubicBezTo>
                  <a:cubicBezTo>
                    <a:pt x="136" y="83"/>
                    <a:pt x="137" y="82"/>
                    <a:pt x="137" y="81"/>
                  </a:cubicBezTo>
                  <a:cubicBezTo>
                    <a:pt x="137" y="80"/>
                    <a:pt x="137" y="80"/>
                    <a:pt x="137" y="80"/>
                  </a:cubicBezTo>
                  <a:cubicBezTo>
                    <a:pt x="138" y="80"/>
                    <a:pt x="138" y="80"/>
                    <a:pt x="139" y="80"/>
                  </a:cubicBezTo>
                  <a:cubicBezTo>
                    <a:pt x="140" y="80"/>
                    <a:pt x="140" y="80"/>
                    <a:pt x="140" y="81"/>
                  </a:cubicBezTo>
                  <a:cubicBezTo>
                    <a:pt x="141" y="82"/>
                    <a:pt x="143" y="84"/>
                    <a:pt x="146" y="83"/>
                  </a:cubicBezTo>
                  <a:cubicBezTo>
                    <a:pt x="150" y="81"/>
                    <a:pt x="146" y="77"/>
                    <a:pt x="150" y="76"/>
                  </a:cubicBezTo>
                  <a:cubicBezTo>
                    <a:pt x="151" y="76"/>
                    <a:pt x="152" y="76"/>
                    <a:pt x="153" y="76"/>
                  </a:cubicBezTo>
                  <a:cubicBezTo>
                    <a:pt x="157" y="77"/>
                    <a:pt x="162" y="77"/>
                    <a:pt x="163" y="76"/>
                  </a:cubicBezTo>
                  <a:cubicBezTo>
                    <a:pt x="164" y="74"/>
                    <a:pt x="164" y="67"/>
                    <a:pt x="160" y="65"/>
                  </a:cubicBezTo>
                  <a:cubicBezTo>
                    <a:pt x="157" y="64"/>
                    <a:pt x="160" y="61"/>
                    <a:pt x="157" y="57"/>
                  </a:cubicBezTo>
                  <a:cubicBezTo>
                    <a:pt x="162" y="59"/>
                    <a:pt x="166" y="61"/>
                    <a:pt x="171" y="61"/>
                  </a:cubicBezTo>
                  <a:cubicBezTo>
                    <a:pt x="181" y="61"/>
                    <a:pt x="184" y="59"/>
                    <a:pt x="188" y="57"/>
                  </a:cubicBezTo>
                  <a:cubicBezTo>
                    <a:pt x="193" y="54"/>
                    <a:pt x="199" y="55"/>
                    <a:pt x="200" y="55"/>
                  </a:cubicBezTo>
                  <a:cubicBezTo>
                    <a:pt x="202" y="56"/>
                    <a:pt x="203" y="56"/>
                    <a:pt x="202" y="58"/>
                  </a:cubicBezTo>
                  <a:cubicBezTo>
                    <a:pt x="201" y="63"/>
                    <a:pt x="203" y="64"/>
                    <a:pt x="202" y="66"/>
                  </a:cubicBezTo>
                  <a:cubicBezTo>
                    <a:pt x="201" y="68"/>
                    <a:pt x="196" y="66"/>
                    <a:pt x="194" y="66"/>
                  </a:cubicBezTo>
                  <a:cubicBezTo>
                    <a:pt x="192" y="66"/>
                    <a:pt x="190" y="67"/>
                    <a:pt x="190" y="68"/>
                  </a:cubicBezTo>
                  <a:cubicBezTo>
                    <a:pt x="188" y="68"/>
                    <a:pt x="185" y="70"/>
                    <a:pt x="185" y="73"/>
                  </a:cubicBezTo>
                  <a:cubicBezTo>
                    <a:pt x="186" y="72"/>
                    <a:pt x="188" y="71"/>
                    <a:pt x="190" y="71"/>
                  </a:cubicBezTo>
                  <a:cubicBezTo>
                    <a:pt x="190" y="71"/>
                    <a:pt x="190" y="72"/>
                    <a:pt x="190" y="72"/>
                  </a:cubicBezTo>
                  <a:cubicBezTo>
                    <a:pt x="190" y="76"/>
                    <a:pt x="194" y="77"/>
                    <a:pt x="196" y="74"/>
                  </a:cubicBezTo>
                  <a:cubicBezTo>
                    <a:pt x="197" y="74"/>
                    <a:pt x="198" y="74"/>
                    <a:pt x="197" y="75"/>
                  </a:cubicBezTo>
                  <a:cubicBezTo>
                    <a:pt x="195" y="76"/>
                    <a:pt x="191" y="80"/>
                    <a:pt x="194" y="81"/>
                  </a:cubicBezTo>
                  <a:cubicBezTo>
                    <a:pt x="195" y="81"/>
                    <a:pt x="195" y="82"/>
                    <a:pt x="196" y="82"/>
                  </a:cubicBezTo>
                  <a:cubicBezTo>
                    <a:pt x="196" y="84"/>
                    <a:pt x="198" y="86"/>
                    <a:pt x="199" y="87"/>
                  </a:cubicBezTo>
                  <a:cubicBezTo>
                    <a:pt x="199" y="85"/>
                    <a:pt x="199" y="85"/>
                    <a:pt x="200" y="82"/>
                  </a:cubicBezTo>
                  <a:cubicBezTo>
                    <a:pt x="200" y="82"/>
                    <a:pt x="201" y="82"/>
                    <a:pt x="201" y="82"/>
                  </a:cubicBezTo>
                  <a:cubicBezTo>
                    <a:pt x="204" y="83"/>
                    <a:pt x="203" y="78"/>
                    <a:pt x="205" y="77"/>
                  </a:cubicBezTo>
                  <a:cubicBezTo>
                    <a:pt x="205" y="76"/>
                    <a:pt x="206" y="77"/>
                    <a:pt x="205" y="77"/>
                  </a:cubicBezTo>
                  <a:cubicBezTo>
                    <a:pt x="205" y="79"/>
                    <a:pt x="204" y="83"/>
                    <a:pt x="206" y="83"/>
                  </a:cubicBezTo>
                  <a:cubicBezTo>
                    <a:pt x="207" y="83"/>
                    <a:pt x="208" y="83"/>
                    <a:pt x="208" y="84"/>
                  </a:cubicBezTo>
                  <a:cubicBezTo>
                    <a:pt x="209" y="85"/>
                    <a:pt x="211" y="87"/>
                    <a:pt x="214" y="85"/>
                  </a:cubicBezTo>
                  <a:cubicBezTo>
                    <a:pt x="214" y="85"/>
                    <a:pt x="212" y="84"/>
                    <a:pt x="212" y="83"/>
                  </a:cubicBezTo>
                  <a:cubicBezTo>
                    <a:pt x="212" y="83"/>
                    <a:pt x="213" y="81"/>
                    <a:pt x="213" y="81"/>
                  </a:cubicBezTo>
                  <a:cubicBezTo>
                    <a:pt x="215" y="76"/>
                    <a:pt x="210" y="76"/>
                    <a:pt x="210" y="73"/>
                  </a:cubicBezTo>
                  <a:cubicBezTo>
                    <a:pt x="210" y="71"/>
                    <a:pt x="215" y="72"/>
                    <a:pt x="215" y="67"/>
                  </a:cubicBezTo>
                  <a:cubicBezTo>
                    <a:pt x="215" y="66"/>
                    <a:pt x="215" y="64"/>
                    <a:pt x="213" y="64"/>
                  </a:cubicBezTo>
                  <a:cubicBezTo>
                    <a:pt x="213" y="64"/>
                    <a:pt x="213" y="63"/>
                    <a:pt x="213" y="63"/>
                  </a:cubicBezTo>
                  <a:cubicBezTo>
                    <a:pt x="213" y="63"/>
                    <a:pt x="213" y="63"/>
                    <a:pt x="213" y="63"/>
                  </a:cubicBezTo>
                  <a:cubicBezTo>
                    <a:pt x="215" y="63"/>
                    <a:pt x="216" y="64"/>
                    <a:pt x="217" y="62"/>
                  </a:cubicBezTo>
                  <a:cubicBezTo>
                    <a:pt x="213" y="62"/>
                    <a:pt x="214" y="59"/>
                    <a:pt x="214" y="56"/>
                  </a:cubicBezTo>
                  <a:cubicBezTo>
                    <a:pt x="214" y="56"/>
                    <a:pt x="214" y="56"/>
                    <a:pt x="214" y="56"/>
                  </a:cubicBezTo>
                  <a:cubicBezTo>
                    <a:pt x="215" y="55"/>
                    <a:pt x="216" y="53"/>
                    <a:pt x="216" y="50"/>
                  </a:cubicBezTo>
                  <a:cubicBezTo>
                    <a:pt x="214" y="52"/>
                    <a:pt x="210" y="54"/>
                    <a:pt x="210" y="50"/>
                  </a:cubicBezTo>
                  <a:cubicBezTo>
                    <a:pt x="210" y="50"/>
                    <a:pt x="209" y="47"/>
                    <a:pt x="205" y="48"/>
                  </a:cubicBezTo>
                  <a:cubicBezTo>
                    <a:pt x="199" y="49"/>
                    <a:pt x="194" y="47"/>
                    <a:pt x="181" y="46"/>
                  </a:cubicBezTo>
                  <a:cubicBezTo>
                    <a:pt x="196" y="46"/>
                    <a:pt x="217" y="42"/>
                    <a:pt x="217" y="34"/>
                  </a:cubicBezTo>
                  <a:cubicBezTo>
                    <a:pt x="217" y="27"/>
                    <a:pt x="210" y="23"/>
                    <a:pt x="188" y="23"/>
                  </a:cubicBezTo>
                  <a:cubicBezTo>
                    <a:pt x="166" y="23"/>
                    <a:pt x="116" y="31"/>
                    <a:pt x="116" y="19"/>
                  </a:cubicBezTo>
                  <a:cubicBezTo>
                    <a:pt x="116" y="13"/>
                    <a:pt x="126" y="13"/>
                    <a:pt x="138" y="14"/>
                  </a:cubicBezTo>
                  <a:cubicBezTo>
                    <a:pt x="139" y="15"/>
                    <a:pt x="140" y="16"/>
                    <a:pt x="142" y="17"/>
                  </a:cubicBezTo>
                  <a:cubicBezTo>
                    <a:pt x="171" y="25"/>
                    <a:pt x="204" y="10"/>
                    <a:pt x="221" y="15"/>
                  </a:cubicBezTo>
                  <a:cubicBezTo>
                    <a:pt x="201" y="0"/>
                    <a:pt x="184" y="15"/>
                    <a:pt x="163" y="11"/>
                  </a:cubicBezTo>
                  <a:cubicBezTo>
                    <a:pt x="175" y="11"/>
                    <a:pt x="179" y="7"/>
                    <a:pt x="180" y="4"/>
                  </a:cubicBezTo>
                  <a:cubicBezTo>
                    <a:pt x="170" y="10"/>
                    <a:pt x="152" y="1"/>
                    <a:pt x="140" y="8"/>
                  </a:cubicBezTo>
                  <a:cubicBezTo>
                    <a:pt x="140" y="8"/>
                    <a:pt x="139" y="9"/>
                    <a:pt x="139" y="9"/>
                  </a:cubicBezTo>
                  <a:cubicBezTo>
                    <a:pt x="123" y="9"/>
                    <a:pt x="110" y="9"/>
                    <a:pt x="110" y="19"/>
                  </a:cubicBezTo>
                  <a:cubicBezTo>
                    <a:pt x="110" y="41"/>
                    <a:pt x="169" y="28"/>
                    <a:pt x="187" y="28"/>
                  </a:cubicBezTo>
                  <a:cubicBezTo>
                    <a:pt x="206" y="28"/>
                    <a:pt x="210" y="30"/>
                    <a:pt x="210" y="34"/>
                  </a:cubicBezTo>
                  <a:cubicBezTo>
                    <a:pt x="210" y="39"/>
                    <a:pt x="191" y="40"/>
                    <a:pt x="181" y="40"/>
                  </a:cubicBezTo>
                  <a:cubicBezTo>
                    <a:pt x="165" y="40"/>
                    <a:pt x="117" y="32"/>
                    <a:pt x="88" y="38"/>
                  </a:cubicBezTo>
                  <a:cubicBezTo>
                    <a:pt x="91" y="33"/>
                    <a:pt x="96" y="27"/>
                    <a:pt x="93" y="23"/>
                  </a:cubicBezTo>
                  <a:cubicBezTo>
                    <a:pt x="96" y="22"/>
                    <a:pt x="97" y="20"/>
                    <a:pt x="97" y="18"/>
                  </a:cubicBezTo>
                  <a:cubicBezTo>
                    <a:pt x="96" y="16"/>
                    <a:pt x="94" y="16"/>
                    <a:pt x="92" y="15"/>
                  </a:cubicBezTo>
                  <a:cubicBezTo>
                    <a:pt x="93" y="14"/>
                    <a:pt x="92" y="12"/>
                    <a:pt x="91" y="11"/>
                  </a:cubicBezTo>
                  <a:cubicBezTo>
                    <a:pt x="91" y="11"/>
                    <a:pt x="90" y="8"/>
                    <a:pt x="89" y="8"/>
                  </a:cubicBezTo>
                  <a:cubicBezTo>
                    <a:pt x="88" y="7"/>
                    <a:pt x="86" y="5"/>
                    <a:pt x="83" y="3"/>
                  </a:cubicBezTo>
                  <a:cubicBezTo>
                    <a:pt x="80" y="2"/>
                    <a:pt x="78" y="2"/>
                    <a:pt x="76" y="1"/>
                  </a:cubicBezTo>
                  <a:cubicBezTo>
                    <a:pt x="75" y="1"/>
                    <a:pt x="73" y="2"/>
                    <a:pt x="72" y="2"/>
                  </a:cubicBezTo>
                  <a:cubicBezTo>
                    <a:pt x="71" y="2"/>
                    <a:pt x="69" y="2"/>
                    <a:pt x="69" y="4"/>
                  </a:cubicBezTo>
                  <a:cubicBezTo>
                    <a:pt x="67" y="2"/>
                    <a:pt x="66" y="2"/>
                    <a:pt x="64" y="1"/>
                  </a:cubicBezTo>
                  <a:cubicBezTo>
                    <a:pt x="62" y="4"/>
                    <a:pt x="62" y="6"/>
                    <a:pt x="63" y="9"/>
                  </a:cubicBezTo>
                  <a:cubicBezTo>
                    <a:pt x="60" y="9"/>
                    <a:pt x="58" y="16"/>
                    <a:pt x="55" y="15"/>
                  </a:cubicBezTo>
                  <a:cubicBezTo>
                    <a:pt x="56" y="17"/>
                    <a:pt x="57" y="18"/>
                    <a:pt x="58" y="18"/>
                  </a:cubicBezTo>
                  <a:cubicBezTo>
                    <a:pt x="55" y="22"/>
                    <a:pt x="55" y="27"/>
                    <a:pt x="52" y="27"/>
                  </a:cubicBezTo>
                  <a:cubicBezTo>
                    <a:pt x="54" y="29"/>
                    <a:pt x="55" y="30"/>
                    <a:pt x="56" y="30"/>
                  </a:cubicBezTo>
                  <a:cubicBezTo>
                    <a:pt x="55" y="33"/>
                    <a:pt x="55" y="36"/>
                    <a:pt x="55" y="38"/>
                  </a:cubicBezTo>
                  <a:cubicBezTo>
                    <a:pt x="50" y="37"/>
                    <a:pt x="50" y="37"/>
                    <a:pt x="50" y="37"/>
                  </a:cubicBezTo>
                  <a:lnTo>
                    <a:pt x="47" y="35"/>
                  </a:lnTo>
                  <a:close/>
                  <a:moveTo>
                    <a:pt x="81" y="16"/>
                  </a:moveTo>
                  <a:cubicBezTo>
                    <a:pt x="82" y="16"/>
                    <a:pt x="87" y="18"/>
                    <a:pt x="89" y="19"/>
                  </a:cubicBezTo>
                  <a:cubicBezTo>
                    <a:pt x="85" y="20"/>
                    <a:pt x="86" y="21"/>
                    <a:pt x="84" y="21"/>
                  </a:cubicBezTo>
                  <a:cubicBezTo>
                    <a:pt x="81" y="21"/>
                    <a:pt x="80" y="18"/>
                    <a:pt x="81" y="16"/>
                  </a:cubicBezTo>
                  <a:moveTo>
                    <a:pt x="75" y="13"/>
                  </a:moveTo>
                  <a:cubicBezTo>
                    <a:pt x="74" y="15"/>
                    <a:pt x="72" y="16"/>
                    <a:pt x="70" y="15"/>
                  </a:cubicBezTo>
                  <a:cubicBezTo>
                    <a:pt x="68" y="13"/>
                    <a:pt x="70" y="12"/>
                    <a:pt x="68" y="9"/>
                  </a:cubicBezTo>
                  <a:cubicBezTo>
                    <a:pt x="70" y="10"/>
                    <a:pt x="74" y="13"/>
                    <a:pt x="75" y="13"/>
                  </a:cubicBezTo>
                  <a:moveTo>
                    <a:pt x="67" y="31"/>
                  </a:moveTo>
                  <a:cubicBezTo>
                    <a:pt x="68" y="29"/>
                    <a:pt x="69" y="28"/>
                    <a:pt x="70" y="28"/>
                  </a:cubicBezTo>
                  <a:cubicBezTo>
                    <a:pt x="71" y="28"/>
                    <a:pt x="72" y="27"/>
                    <a:pt x="72" y="26"/>
                  </a:cubicBezTo>
                  <a:cubicBezTo>
                    <a:pt x="73" y="24"/>
                    <a:pt x="71" y="24"/>
                    <a:pt x="70" y="23"/>
                  </a:cubicBezTo>
                  <a:cubicBezTo>
                    <a:pt x="71" y="22"/>
                    <a:pt x="72" y="21"/>
                    <a:pt x="71" y="21"/>
                  </a:cubicBezTo>
                  <a:cubicBezTo>
                    <a:pt x="71" y="20"/>
                    <a:pt x="69" y="21"/>
                    <a:pt x="69" y="21"/>
                  </a:cubicBezTo>
                  <a:cubicBezTo>
                    <a:pt x="68" y="20"/>
                    <a:pt x="70" y="19"/>
                    <a:pt x="70" y="19"/>
                  </a:cubicBezTo>
                  <a:cubicBezTo>
                    <a:pt x="71" y="18"/>
                    <a:pt x="71" y="18"/>
                    <a:pt x="72" y="19"/>
                  </a:cubicBezTo>
                  <a:cubicBezTo>
                    <a:pt x="79" y="22"/>
                    <a:pt x="79" y="22"/>
                    <a:pt x="79" y="22"/>
                  </a:cubicBezTo>
                  <a:cubicBezTo>
                    <a:pt x="80" y="22"/>
                    <a:pt x="81" y="23"/>
                    <a:pt x="81" y="24"/>
                  </a:cubicBezTo>
                  <a:cubicBezTo>
                    <a:pt x="80" y="25"/>
                    <a:pt x="81" y="26"/>
                    <a:pt x="80" y="26"/>
                  </a:cubicBezTo>
                  <a:cubicBezTo>
                    <a:pt x="79" y="26"/>
                    <a:pt x="79" y="24"/>
                    <a:pt x="78" y="24"/>
                  </a:cubicBezTo>
                  <a:cubicBezTo>
                    <a:pt x="77" y="24"/>
                    <a:pt x="77" y="25"/>
                    <a:pt x="78" y="26"/>
                  </a:cubicBezTo>
                  <a:cubicBezTo>
                    <a:pt x="76" y="26"/>
                    <a:pt x="75" y="25"/>
                    <a:pt x="74" y="27"/>
                  </a:cubicBezTo>
                  <a:cubicBezTo>
                    <a:pt x="73" y="28"/>
                    <a:pt x="73" y="29"/>
                    <a:pt x="74" y="30"/>
                  </a:cubicBezTo>
                  <a:cubicBezTo>
                    <a:pt x="75" y="31"/>
                    <a:pt x="74" y="32"/>
                    <a:pt x="74" y="34"/>
                  </a:cubicBezTo>
                  <a:cubicBezTo>
                    <a:pt x="73" y="35"/>
                    <a:pt x="71" y="37"/>
                    <a:pt x="69" y="36"/>
                  </a:cubicBezTo>
                  <a:cubicBezTo>
                    <a:pt x="66" y="35"/>
                    <a:pt x="67" y="32"/>
                    <a:pt x="67" y="31"/>
                  </a:cubicBezTo>
                  <a:moveTo>
                    <a:pt x="85" y="69"/>
                  </a:moveTo>
                  <a:cubicBezTo>
                    <a:pt x="85" y="69"/>
                    <a:pt x="85" y="69"/>
                    <a:pt x="86" y="68"/>
                  </a:cubicBezTo>
                  <a:cubicBezTo>
                    <a:pt x="86" y="69"/>
                    <a:pt x="86" y="69"/>
                    <a:pt x="85"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5" name="Freeform 41">
              <a:extLst>
                <a:ext uri="{FF2B5EF4-FFF2-40B4-BE49-F238E27FC236}">
                  <a16:creationId xmlns:a16="http://schemas.microsoft.com/office/drawing/2014/main" id="{74EE5842-07BB-5261-82B2-07A5C38CFAD9}"/>
                </a:ext>
              </a:extLst>
            </p:cNvPr>
            <p:cNvSpPr>
              <a:spLocks noEditPoints="1"/>
            </p:cNvSpPr>
            <p:nvPr userDrawn="1"/>
          </p:nvSpPr>
          <p:spPr bwMode="auto">
            <a:xfrm>
              <a:off x="1073150" y="538163"/>
              <a:ext cx="36513" cy="12700"/>
            </a:xfrm>
            <a:custGeom>
              <a:avLst/>
              <a:gdLst>
                <a:gd name="T0" fmla="*/ 102 w 248"/>
                <a:gd name="T1" fmla="*/ 70 h 92"/>
                <a:gd name="T2" fmla="*/ 173 w 248"/>
                <a:gd name="T3" fmla="*/ 71 h 92"/>
                <a:gd name="T4" fmla="*/ 151 w 248"/>
                <a:gd name="T5" fmla="*/ 67 h 92"/>
                <a:gd name="T6" fmla="*/ 152 w 248"/>
                <a:gd name="T7" fmla="*/ 74 h 92"/>
                <a:gd name="T8" fmla="*/ 150 w 248"/>
                <a:gd name="T9" fmla="*/ 82 h 92"/>
                <a:gd name="T10" fmla="*/ 156 w 248"/>
                <a:gd name="T11" fmla="*/ 82 h 92"/>
                <a:gd name="T12" fmla="*/ 158 w 248"/>
                <a:gd name="T13" fmla="*/ 86 h 92"/>
                <a:gd name="T14" fmla="*/ 164 w 248"/>
                <a:gd name="T15" fmla="*/ 84 h 92"/>
                <a:gd name="T16" fmla="*/ 173 w 248"/>
                <a:gd name="T17" fmla="*/ 86 h 92"/>
                <a:gd name="T18" fmla="*/ 187 w 248"/>
                <a:gd name="T19" fmla="*/ 67 h 92"/>
                <a:gd name="T20" fmla="*/ 228 w 248"/>
                <a:gd name="T21" fmla="*/ 58 h 92"/>
                <a:gd name="T22" fmla="*/ 218 w 248"/>
                <a:gd name="T23" fmla="*/ 70 h 92"/>
                <a:gd name="T24" fmla="*/ 223 w 248"/>
                <a:gd name="T25" fmla="*/ 77 h 92"/>
                <a:gd name="T26" fmla="*/ 227 w 248"/>
                <a:gd name="T27" fmla="*/ 89 h 92"/>
                <a:gd name="T28" fmla="*/ 233 w 248"/>
                <a:gd name="T29" fmla="*/ 79 h 92"/>
                <a:gd name="T30" fmla="*/ 239 w 248"/>
                <a:gd name="T31" fmla="*/ 86 h 92"/>
                <a:gd name="T32" fmla="*/ 240 w 248"/>
                <a:gd name="T33" fmla="*/ 66 h 92"/>
                <a:gd name="T34" fmla="*/ 241 w 248"/>
                <a:gd name="T35" fmla="*/ 58 h 92"/>
                <a:gd name="T36" fmla="*/ 209 w 248"/>
                <a:gd name="T37" fmla="*/ 49 h 92"/>
                <a:gd name="T38" fmla="*/ 165 w 248"/>
                <a:gd name="T39" fmla="*/ 18 h 92"/>
                <a:gd name="T40" fmla="*/ 216 w 248"/>
                <a:gd name="T41" fmla="*/ 8 h 92"/>
                <a:gd name="T42" fmla="*/ 215 w 248"/>
                <a:gd name="T43" fmla="*/ 31 h 92"/>
                <a:gd name="T44" fmla="*/ 96 w 248"/>
                <a:gd name="T45" fmla="*/ 26 h 92"/>
                <a:gd name="T46" fmla="*/ 93 w 248"/>
                <a:gd name="T47" fmla="*/ 10 h 92"/>
                <a:gd name="T48" fmla="*/ 72 w 248"/>
                <a:gd name="T49" fmla="*/ 6 h 92"/>
                <a:gd name="T50" fmla="*/ 61 w 248"/>
                <a:gd name="T51" fmla="*/ 21 h 92"/>
                <a:gd name="T52" fmla="*/ 55 w 248"/>
                <a:gd name="T53" fmla="*/ 38 h 92"/>
                <a:gd name="T54" fmla="*/ 31 w 248"/>
                <a:gd name="T55" fmla="*/ 19 h 92"/>
                <a:gd name="T56" fmla="*/ 28 w 248"/>
                <a:gd name="T57" fmla="*/ 5 h 92"/>
                <a:gd name="T58" fmla="*/ 27 w 248"/>
                <a:gd name="T59" fmla="*/ 13 h 92"/>
                <a:gd name="T60" fmla="*/ 20 w 248"/>
                <a:gd name="T61" fmla="*/ 5 h 92"/>
                <a:gd name="T62" fmla="*/ 21 w 248"/>
                <a:gd name="T63" fmla="*/ 12 h 92"/>
                <a:gd name="T64" fmla="*/ 14 w 248"/>
                <a:gd name="T65" fmla="*/ 16 h 92"/>
                <a:gd name="T66" fmla="*/ 17 w 248"/>
                <a:gd name="T67" fmla="*/ 21 h 92"/>
                <a:gd name="T68" fmla="*/ 24 w 248"/>
                <a:gd name="T69" fmla="*/ 22 h 92"/>
                <a:gd name="T70" fmla="*/ 18 w 248"/>
                <a:gd name="T71" fmla="*/ 30 h 92"/>
                <a:gd name="T72" fmla="*/ 32 w 248"/>
                <a:gd name="T73" fmla="*/ 40 h 92"/>
                <a:gd name="T74" fmla="*/ 50 w 248"/>
                <a:gd name="T75" fmla="*/ 55 h 92"/>
                <a:gd name="T76" fmla="*/ 41 w 248"/>
                <a:gd name="T77" fmla="*/ 65 h 92"/>
                <a:gd name="T78" fmla="*/ 16 w 248"/>
                <a:gd name="T79" fmla="*/ 59 h 92"/>
                <a:gd name="T80" fmla="*/ 18 w 248"/>
                <a:gd name="T81" fmla="*/ 68 h 92"/>
                <a:gd name="T82" fmla="*/ 7 w 248"/>
                <a:gd name="T83" fmla="*/ 67 h 92"/>
                <a:gd name="T84" fmla="*/ 6 w 248"/>
                <a:gd name="T85" fmla="*/ 72 h 92"/>
                <a:gd name="T86" fmla="*/ 14 w 248"/>
                <a:gd name="T87" fmla="*/ 83 h 92"/>
                <a:gd name="T88" fmla="*/ 19 w 248"/>
                <a:gd name="T89" fmla="*/ 85 h 92"/>
                <a:gd name="T90" fmla="*/ 33 w 248"/>
                <a:gd name="T91" fmla="*/ 78 h 92"/>
                <a:gd name="T92" fmla="*/ 36 w 248"/>
                <a:gd name="T93" fmla="*/ 86 h 92"/>
                <a:gd name="T94" fmla="*/ 52 w 248"/>
                <a:gd name="T95" fmla="*/ 81 h 92"/>
                <a:gd name="T96" fmla="*/ 57 w 248"/>
                <a:gd name="T97" fmla="*/ 89 h 92"/>
                <a:gd name="T98" fmla="*/ 80 w 248"/>
                <a:gd name="T99" fmla="*/ 82 h 92"/>
                <a:gd name="T100" fmla="*/ 71 w 248"/>
                <a:gd name="T101" fmla="*/ 12 h 92"/>
                <a:gd name="T102" fmla="*/ 81 w 248"/>
                <a:gd name="T103" fmla="*/ 30 h 92"/>
                <a:gd name="T104" fmla="*/ 72 w 248"/>
                <a:gd name="T105" fmla="*/ 39 h 92"/>
                <a:gd name="T106" fmla="*/ 73 w 248"/>
                <a:gd name="T107" fmla="*/ 26 h 92"/>
                <a:gd name="T108" fmla="*/ 75 w 248"/>
                <a:gd name="T109" fmla="*/ 22 h 92"/>
                <a:gd name="T110" fmla="*/ 87 w 248"/>
                <a:gd name="T111" fmla="*/ 2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8" h="92">
                  <a:moveTo>
                    <a:pt x="91" y="74"/>
                  </a:moveTo>
                  <a:cubicBezTo>
                    <a:pt x="92" y="74"/>
                    <a:pt x="93" y="74"/>
                    <a:pt x="94" y="74"/>
                  </a:cubicBezTo>
                  <a:cubicBezTo>
                    <a:pt x="94" y="74"/>
                    <a:pt x="94" y="75"/>
                    <a:pt x="94" y="75"/>
                  </a:cubicBezTo>
                  <a:cubicBezTo>
                    <a:pt x="100" y="75"/>
                    <a:pt x="99" y="69"/>
                    <a:pt x="102" y="70"/>
                  </a:cubicBezTo>
                  <a:cubicBezTo>
                    <a:pt x="137" y="74"/>
                    <a:pt x="117" y="54"/>
                    <a:pt x="159" y="58"/>
                  </a:cubicBezTo>
                  <a:cubicBezTo>
                    <a:pt x="161" y="59"/>
                    <a:pt x="162" y="57"/>
                    <a:pt x="164" y="56"/>
                  </a:cubicBezTo>
                  <a:cubicBezTo>
                    <a:pt x="162" y="60"/>
                    <a:pt x="161" y="67"/>
                    <a:pt x="166" y="68"/>
                  </a:cubicBezTo>
                  <a:cubicBezTo>
                    <a:pt x="168" y="68"/>
                    <a:pt x="172" y="69"/>
                    <a:pt x="173" y="71"/>
                  </a:cubicBezTo>
                  <a:cubicBezTo>
                    <a:pt x="173" y="71"/>
                    <a:pt x="173" y="71"/>
                    <a:pt x="173" y="71"/>
                  </a:cubicBezTo>
                  <a:cubicBezTo>
                    <a:pt x="170" y="72"/>
                    <a:pt x="168" y="72"/>
                    <a:pt x="167" y="73"/>
                  </a:cubicBezTo>
                  <a:cubicBezTo>
                    <a:pt x="160" y="77"/>
                    <a:pt x="160" y="63"/>
                    <a:pt x="153" y="66"/>
                  </a:cubicBezTo>
                  <a:cubicBezTo>
                    <a:pt x="153" y="66"/>
                    <a:pt x="152" y="67"/>
                    <a:pt x="151" y="67"/>
                  </a:cubicBezTo>
                  <a:cubicBezTo>
                    <a:pt x="148" y="67"/>
                    <a:pt x="145" y="70"/>
                    <a:pt x="145" y="73"/>
                  </a:cubicBezTo>
                  <a:cubicBezTo>
                    <a:pt x="146" y="72"/>
                    <a:pt x="148" y="71"/>
                    <a:pt x="150" y="71"/>
                  </a:cubicBezTo>
                  <a:cubicBezTo>
                    <a:pt x="150" y="71"/>
                    <a:pt x="150" y="72"/>
                    <a:pt x="150" y="72"/>
                  </a:cubicBezTo>
                  <a:cubicBezTo>
                    <a:pt x="150" y="73"/>
                    <a:pt x="150" y="74"/>
                    <a:pt x="152" y="74"/>
                  </a:cubicBezTo>
                  <a:cubicBezTo>
                    <a:pt x="154" y="74"/>
                    <a:pt x="154" y="74"/>
                    <a:pt x="155" y="74"/>
                  </a:cubicBezTo>
                  <a:cubicBezTo>
                    <a:pt x="155" y="74"/>
                    <a:pt x="156" y="74"/>
                    <a:pt x="156" y="74"/>
                  </a:cubicBezTo>
                  <a:cubicBezTo>
                    <a:pt x="156" y="77"/>
                    <a:pt x="147" y="73"/>
                    <a:pt x="149" y="80"/>
                  </a:cubicBezTo>
                  <a:cubicBezTo>
                    <a:pt x="149" y="80"/>
                    <a:pt x="150" y="82"/>
                    <a:pt x="150" y="82"/>
                  </a:cubicBezTo>
                  <a:cubicBezTo>
                    <a:pt x="150" y="85"/>
                    <a:pt x="152" y="87"/>
                    <a:pt x="155" y="86"/>
                  </a:cubicBezTo>
                  <a:cubicBezTo>
                    <a:pt x="155" y="85"/>
                    <a:pt x="153" y="84"/>
                    <a:pt x="154" y="83"/>
                  </a:cubicBezTo>
                  <a:cubicBezTo>
                    <a:pt x="154" y="83"/>
                    <a:pt x="155" y="83"/>
                    <a:pt x="155" y="83"/>
                  </a:cubicBezTo>
                  <a:cubicBezTo>
                    <a:pt x="156" y="83"/>
                    <a:pt x="156" y="83"/>
                    <a:pt x="156" y="82"/>
                  </a:cubicBezTo>
                  <a:cubicBezTo>
                    <a:pt x="156" y="82"/>
                    <a:pt x="156" y="82"/>
                    <a:pt x="157" y="82"/>
                  </a:cubicBezTo>
                  <a:cubicBezTo>
                    <a:pt x="157" y="82"/>
                    <a:pt x="157" y="82"/>
                    <a:pt x="157" y="82"/>
                  </a:cubicBezTo>
                  <a:cubicBezTo>
                    <a:pt x="157" y="83"/>
                    <a:pt x="157" y="83"/>
                    <a:pt x="157" y="84"/>
                  </a:cubicBezTo>
                  <a:cubicBezTo>
                    <a:pt x="157" y="84"/>
                    <a:pt x="157" y="86"/>
                    <a:pt x="158" y="86"/>
                  </a:cubicBezTo>
                  <a:cubicBezTo>
                    <a:pt x="157" y="89"/>
                    <a:pt x="161" y="92"/>
                    <a:pt x="165" y="89"/>
                  </a:cubicBezTo>
                  <a:cubicBezTo>
                    <a:pt x="164" y="89"/>
                    <a:pt x="161" y="88"/>
                    <a:pt x="161" y="87"/>
                  </a:cubicBezTo>
                  <a:cubicBezTo>
                    <a:pt x="162" y="87"/>
                    <a:pt x="163" y="86"/>
                    <a:pt x="163" y="86"/>
                  </a:cubicBezTo>
                  <a:cubicBezTo>
                    <a:pt x="164" y="86"/>
                    <a:pt x="164" y="85"/>
                    <a:pt x="164" y="84"/>
                  </a:cubicBezTo>
                  <a:cubicBezTo>
                    <a:pt x="164" y="83"/>
                    <a:pt x="164" y="83"/>
                    <a:pt x="164" y="83"/>
                  </a:cubicBezTo>
                  <a:cubicBezTo>
                    <a:pt x="165" y="83"/>
                    <a:pt x="166" y="83"/>
                    <a:pt x="166" y="83"/>
                  </a:cubicBezTo>
                  <a:cubicBezTo>
                    <a:pt x="167" y="83"/>
                    <a:pt x="167" y="83"/>
                    <a:pt x="167" y="83"/>
                  </a:cubicBezTo>
                  <a:cubicBezTo>
                    <a:pt x="168" y="85"/>
                    <a:pt x="170" y="87"/>
                    <a:pt x="173" y="86"/>
                  </a:cubicBezTo>
                  <a:cubicBezTo>
                    <a:pt x="178" y="84"/>
                    <a:pt x="174" y="80"/>
                    <a:pt x="177" y="79"/>
                  </a:cubicBezTo>
                  <a:cubicBezTo>
                    <a:pt x="178" y="79"/>
                    <a:pt x="179" y="79"/>
                    <a:pt x="180" y="79"/>
                  </a:cubicBezTo>
                  <a:cubicBezTo>
                    <a:pt x="184" y="80"/>
                    <a:pt x="189" y="80"/>
                    <a:pt x="190" y="78"/>
                  </a:cubicBezTo>
                  <a:cubicBezTo>
                    <a:pt x="191" y="76"/>
                    <a:pt x="191" y="70"/>
                    <a:pt x="187" y="67"/>
                  </a:cubicBezTo>
                  <a:cubicBezTo>
                    <a:pt x="185" y="66"/>
                    <a:pt x="187" y="63"/>
                    <a:pt x="185" y="60"/>
                  </a:cubicBezTo>
                  <a:cubicBezTo>
                    <a:pt x="189" y="62"/>
                    <a:pt x="193" y="63"/>
                    <a:pt x="198" y="63"/>
                  </a:cubicBezTo>
                  <a:cubicBezTo>
                    <a:pt x="209" y="63"/>
                    <a:pt x="211" y="62"/>
                    <a:pt x="215" y="59"/>
                  </a:cubicBezTo>
                  <a:cubicBezTo>
                    <a:pt x="220" y="56"/>
                    <a:pt x="226" y="58"/>
                    <a:pt x="228" y="58"/>
                  </a:cubicBezTo>
                  <a:cubicBezTo>
                    <a:pt x="229" y="58"/>
                    <a:pt x="230" y="59"/>
                    <a:pt x="229" y="61"/>
                  </a:cubicBezTo>
                  <a:cubicBezTo>
                    <a:pt x="228" y="66"/>
                    <a:pt x="230" y="66"/>
                    <a:pt x="229" y="69"/>
                  </a:cubicBezTo>
                  <a:cubicBezTo>
                    <a:pt x="228" y="71"/>
                    <a:pt x="224" y="69"/>
                    <a:pt x="221" y="69"/>
                  </a:cubicBezTo>
                  <a:cubicBezTo>
                    <a:pt x="219" y="69"/>
                    <a:pt x="218" y="70"/>
                    <a:pt x="218" y="70"/>
                  </a:cubicBezTo>
                  <a:cubicBezTo>
                    <a:pt x="215" y="71"/>
                    <a:pt x="212" y="73"/>
                    <a:pt x="212" y="76"/>
                  </a:cubicBezTo>
                  <a:cubicBezTo>
                    <a:pt x="213" y="75"/>
                    <a:pt x="215" y="74"/>
                    <a:pt x="217" y="73"/>
                  </a:cubicBezTo>
                  <a:cubicBezTo>
                    <a:pt x="217" y="74"/>
                    <a:pt x="217" y="74"/>
                    <a:pt x="217" y="75"/>
                  </a:cubicBezTo>
                  <a:cubicBezTo>
                    <a:pt x="217" y="78"/>
                    <a:pt x="221" y="79"/>
                    <a:pt x="223" y="77"/>
                  </a:cubicBezTo>
                  <a:cubicBezTo>
                    <a:pt x="224" y="77"/>
                    <a:pt x="225" y="77"/>
                    <a:pt x="224" y="77"/>
                  </a:cubicBezTo>
                  <a:cubicBezTo>
                    <a:pt x="222" y="79"/>
                    <a:pt x="219" y="82"/>
                    <a:pt x="222" y="84"/>
                  </a:cubicBezTo>
                  <a:cubicBezTo>
                    <a:pt x="222" y="84"/>
                    <a:pt x="223" y="84"/>
                    <a:pt x="223" y="85"/>
                  </a:cubicBezTo>
                  <a:cubicBezTo>
                    <a:pt x="223" y="87"/>
                    <a:pt x="225" y="89"/>
                    <a:pt x="227" y="89"/>
                  </a:cubicBezTo>
                  <a:cubicBezTo>
                    <a:pt x="226" y="88"/>
                    <a:pt x="226" y="87"/>
                    <a:pt x="227" y="85"/>
                  </a:cubicBezTo>
                  <a:cubicBezTo>
                    <a:pt x="228" y="85"/>
                    <a:pt x="228" y="85"/>
                    <a:pt x="229" y="85"/>
                  </a:cubicBezTo>
                  <a:cubicBezTo>
                    <a:pt x="231" y="85"/>
                    <a:pt x="230" y="81"/>
                    <a:pt x="232" y="79"/>
                  </a:cubicBezTo>
                  <a:cubicBezTo>
                    <a:pt x="233" y="79"/>
                    <a:pt x="233" y="79"/>
                    <a:pt x="233" y="79"/>
                  </a:cubicBezTo>
                  <a:cubicBezTo>
                    <a:pt x="232" y="82"/>
                    <a:pt x="231" y="85"/>
                    <a:pt x="234" y="86"/>
                  </a:cubicBezTo>
                  <a:cubicBezTo>
                    <a:pt x="234" y="86"/>
                    <a:pt x="235" y="86"/>
                    <a:pt x="235" y="86"/>
                  </a:cubicBezTo>
                  <a:cubicBezTo>
                    <a:pt x="236" y="88"/>
                    <a:pt x="239" y="90"/>
                    <a:pt x="242" y="88"/>
                  </a:cubicBezTo>
                  <a:cubicBezTo>
                    <a:pt x="241" y="88"/>
                    <a:pt x="239" y="87"/>
                    <a:pt x="239" y="86"/>
                  </a:cubicBezTo>
                  <a:cubicBezTo>
                    <a:pt x="240" y="85"/>
                    <a:pt x="240" y="84"/>
                    <a:pt x="240" y="84"/>
                  </a:cubicBezTo>
                  <a:cubicBezTo>
                    <a:pt x="242" y="78"/>
                    <a:pt x="237" y="78"/>
                    <a:pt x="237" y="76"/>
                  </a:cubicBezTo>
                  <a:cubicBezTo>
                    <a:pt x="237" y="73"/>
                    <a:pt x="243" y="75"/>
                    <a:pt x="243" y="70"/>
                  </a:cubicBezTo>
                  <a:cubicBezTo>
                    <a:pt x="243" y="69"/>
                    <a:pt x="242" y="67"/>
                    <a:pt x="240" y="66"/>
                  </a:cubicBezTo>
                  <a:cubicBezTo>
                    <a:pt x="240" y="66"/>
                    <a:pt x="240" y="66"/>
                    <a:pt x="240" y="66"/>
                  </a:cubicBezTo>
                  <a:cubicBezTo>
                    <a:pt x="242" y="66"/>
                    <a:pt x="243" y="66"/>
                    <a:pt x="244" y="64"/>
                  </a:cubicBezTo>
                  <a:cubicBezTo>
                    <a:pt x="240" y="65"/>
                    <a:pt x="242" y="61"/>
                    <a:pt x="241" y="59"/>
                  </a:cubicBezTo>
                  <a:cubicBezTo>
                    <a:pt x="241" y="59"/>
                    <a:pt x="241" y="58"/>
                    <a:pt x="241" y="58"/>
                  </a:cubicBezTo>
                  <a:cubicBezTo>
                    <a:pt x="242" y="57"/>
                    <a:pt x="243" y="56"/>
                    <a:pt x="243" y="52"/>
                  </a:cubicBezTo>
                  <a:cubicBezTo>
                    <a:pt x="242" y="54"/>
                    <a:pt x="237" y="56"/>
                    <a:pt x="237" y="53"/>
                  </a:cubicBezTo>
                  <a:cubicBezTo>
                    <a:pt x="237" y="52"/>
                    <a:pt x="236" y="50"/>
                    <a:pt x="233" y="51"/>
                  </a:cubicBezTo>
                  <a:cubicBezTo>
                    <a:pt x="226" y="51"/>
                    <a:pt x="221" y="50"/>
                    <a:pt x="209" y="49"/>
                  </a:cubicBezTo>
                  <a:cubicBezTo>
                    <a:pt x="221" y="48"/>
                    <a:pt x="244" y="45"/>
                    <a:pt x="244" y="37"/>
                  </a:cubicBezTo>
                  <a:cubicBezTo>
                    <a:pt x="244" y="30"/>
                    <a:pt x="237" y="26"/>
                    <a:pt x="215" y="26"/>
                  </a:cubicBezTo>
                  <a:cubicBezTo>
                    <a:pt x="193" y="26"/>
                    <a:pt x="126" y="34"/>
                    <a:pt x="126" y="22"/>
                  </a:cubicBezTo>
                  <a:cubicBezTo>
                    <a:pt x="126" y="14"/>
                    <a:pt x="148" y="17"/>
                    <a:pt x="165" y="18"/>
                  </a:cubicBezTo>
                  <a:cubicBezTo>
                    <a:pt x="166" y="19"/>
                    <a:pt x="167" y="20"/>
                    <a:pt x="170" y="21"/>
                  </a:cubicBezTo>
                  <a:cubicBezTo>
                    <a:pt x="198" y="29"/>
                    <a:pt x="228" y="10"/>
                    <a:pt x="248" y="16"/>
                  </a:cubicBezTo>
                  <a:cubicBezTo>
                    <a:pt x="232" y="2"/>
                    <a:pt x="211" y="18"/>
                    <a:pt x="190" y="14"/>
                  </a:cubicBezTo>
                  <a:cubicBezTo>
                    <a:pt x="202" y="14"/>
                    <a:pt x="215" y="11"/>
                    <a:pt x="216" y="8"/>
                  </a:cubicBezTo>
                  <a:cubicBezTo>
                    <a:pt x="207" y="14"/>
                    <a:pt x="179" y="3"/>
                    <a:pt x="168" y="11"/>
                  </a:cubicBezTo>
                  <a:cubicBezTo>
                    <a:pt x="167" y="11"/>
                    <a:pt x="166" y="12"/>
                    <a:pt x="166" y="12"/>
                  </a:cubicBezTo>
                  <a:cubicBezTo>
                    <a:pt x="145" y="12"/>
                    <a:pt x="120" y="9"/>
                    <a:pt x="120" y="22"/>
                  </a:cubicBezTo>
                  <a:cubicBezTo>
                    <a:pt x="120" y="44"/>
                    <a:pt x="196" y="31"/>
                    <a:pt x="215" y="31"/>
                  </a:cubicBezTo>
                  <a:cubicBezTo>
                    <a:pt x="233" y="31"/>
                    <a:pt x="237" y="33"/>
                    <a:pt x="237" y="36"/>
                  </a:cubicBezTo>
                  <a:cubicBezTo>
                    <a:pt x="237" y="41"/>
                    <a:pt x="219" y="43"/>
                    <a:pt x="208" y="43"/>
                  </a:cubicBezTo>
                  <a:cubicBezTo>
                    <a:pt x="191" y="43"/>
                    <a:pt x="120" y="33"/>
                    <a:pt x="91" y="42"/>
                  </a:cubicBezTo>
                  <a:cubicBezTo>
                    <a:pt x="93" y="37"/>
                    <a:pt x="100" y="30"/>
                    <a:pt x="96" y="26"/>
                  </a:cubicBezTo>
                  <a:cubicBezTo>
                    <a:pt x="99" y="25"/>
                    <a:pt x="101" y="23"/>
                    <a:pt x="101" y="20"/>
                  </a:cubicBezTo>
                  <a:cubicBezTo>
                    <a:pt x="99" y="19"/>
                    <a:pt x="97" y="18"/>
                    <a:pt x="96" y="18"/>
                  </a:cubicBezTo>
                  <a:cubicBezTo>
                    <a:pt x="96" y="17"/>
                    <a:pt x="95" y="15"/>
                    <a:pt x="94" y="14"/>
                  </a:cubicBezTo>
                  <a:cubicBezTo>
                    <a:pt x="94" y="14"/>
                    <a:pt x="93" y="11"/>
                    <a:pt x="93" y="10"/>
                  </a:cubicBezTo>
                  <a:cubicBezTo>
                    <a:pt x="92" y="9"/>
                    <a:pt x="90" y="7"/>
                    <a:pt x="86" y="6"/>
                  </a:cubicBezTo>
                  <a:cubicBezTo>
                    <a:pt x="83" y="4"/>
                    <a:pt x="81" y="4"/>
                    <a:pt x="80" y="4"/>
                  </a:cubicBezTo>
                  <a:cubicBezTo>
                    <a:pt x="79" y="4"/>
                    <a:pt x="76" y="5"/>
                    <a:pt x="76" y="5"/>
                  </a:cubicBezTo>
                  <a:cubicBezTo>
                    <a:pt x="74" y="4"/>
                    <a:pt x="72" y="4"/>
                    <a:pt x="72" y="6"/>
                  </a:cubicBezTo>
                  <a:cubicBezTo>
                    <a:pt x="71" y="5"/>
                    <a:pt x="69" y="4"/>
                    <a:pt x="67" y="4"/>
                  </a:cubicBezTo>
                  <a:cubicBezTo>
                    <a:pt x="66" y="7"/>
                    <a:pt x="66" y="9"/>
                    <a:pt x="66" y="12"/>
                  </a:cubicBezTo>
                  <a:cubicBezTo>
                    <a:pt x="64" y="12"/>
                    <a:pt x="61" y="19"/>
                    <a:pt x="59" y="18"/>
                  </a:cubicBezTo>
                  <a:cubicBezTo>
                    <a:pt x="60" y="20"/>
                    <a:pt x="60" y="21"/>
                    <a:pt x="61" y="21"/>
                  </a:cubicBezTo>
                  <a:cubicBezTo>
                    <a:pt x="59" y="25"/>
                    <a:pt x="58" y="29"/>
                    <a:pt x="56" y="29"/>
                  </a:cubicBezTo>
                  <a:cubicBezTo>
                    <a:pt x="56" y="31"/>
                    <a:pt x="57" y="31"/>
                    <a:pt x="58" y="32"/>
                  </a:cubicBezTo>
                  <a:cubicBezTo>
                    <a:pt x="57" y="34"/>
                    <a:pt x="57" y="37"/>
                    <a:pt x="57" y="39"/>
                  </a:cubicBezTo>
                  <a:cubicBezTo>
                    <a:pt x="55" y="38"/>
                    <a:pt x="55" y="38"/>
                    <a:pt x="55" y="38"/>
                  </a:cubicBezTo>
                  <a:cubicBezTo>
                    <a:pt x="53" y="38"/>
                    <a:pt x="52" y="38"/>
                    <a:pt x="51" y="38"/>
                  </a:cubicBezTo>
                  <a:cubicBezTo>
                    <a:pt x="50" y="37"/>
                    <a:pt x="49" y="37"/>
                    <a:pt x="48" y="37"/>
                  </a:cubicBezTo>
                  <a:cubicBezTo>
                    <a:pt x="44" y="37"/>
                    <a:pt x="42" y="31"/>
                    <a:pt x="36" y="28"/>
                  </a:cubicBezTo>
                  <a:cubicBezTo>
                    <a:pt x="32" y="25"/>
                    <a:pt x="31" y="23"/>
                    <a:pt x="31" y="19"/>
                  </a:cubicBezTo>
                  <a:cubicBezTo>
                    <a:pt x="31" y="15"/>
                    <a:pt x="33" y="12"/>
                    <a:pt x="33" y="8"/>
                  </a:cubicBezTo>
                  <a:cubicBezTo>
                    <a:pt x="33" y="7"/>
                    <a:pt x="32" y="6"/>
                    <a:pt x="32" y="5"/>
                  </a:cubicBezTo>
                  <a:cubicBezTo>
                    <a:pt x="31" y="2"/>
                    <a:pt x="28" y="0"/>
                    <a:pt x="26" y="1"/>
                  </a:cubicBezTo>
                  <a:cubicBezTo>
                    <a:pt x="27" y="1"/>
                    <a:pt x="28" y="2"/>
                    <a:pt x="28" y="5"/>
                  </a:cubicBezTo>
                  <a:cubicBezTo>
                    <a:pt x="28" y="5"/>
                    <a:pt x="27" y="6"/>
                    <a:pt x="27" y="7"/>
                  </a:cubicBezTo>
                  <a:cubicBezTo>
                    <a:pt x="26" y="8"/>
                    <a:pt x="26" y="9"/>
                    <a:pt x="27" y="10"/>
                  </a:cubicBezTo>
                  <a:cubicBezTo>
                    <a:pt x="27" y="11"/>
                    <a:pt x="27" y="11"/>
                    <a:pt x="27" y="11"/>
                  </a:cubicBezTo>
                  <a:cubicBezTo>
                    <a:pt x="27" y="12"/>
                    <a:pt x="27" y="12"/>
                    <a:pt x="27" y="13"/>
                  </a:cubicBezTo>
                  <a:cubicBezTo>
                    <a:pt x="27" y="14"/>
                    <a:pt x="26" y="13"/>
                    <a:pt x="26" y="13"/>
                  </a:cubicBezTo>
                  <a:cubicBezTo>
                    <a:pt x="25" y="10"/>
                    <a:pt x="24" y="6"/>
                    <a:pt x="22" y="6"/>
                  </a:cubicBezTo>
                  <a:cubicBezTo>
                    <a:pt x="21" y="6"/>
                    <a:pt x="20" y="6"/>
                    <a:pt x="20" y="6"/>
                  </a:cubicBezTo>
                  <a:cubicBezTo>
                    <a:pt x="20" y="6"/>
                    <a:pt x="20" y="6"/>
                    <a:pt x="20" y="5"/>
                  </a:cubicBezTo>
                  <a:cubicBezTo>
                    <a:pt x="20" y="3"/>
                    <a:pt x="17" y="1"/>
                    <a:pt x="14" y="4"/>
                  </a:cubicBezTo>
                  <a:cubicBezTo>
                    <a:pt x="14" y="4"/>
                    <a:pt x="16" y="4"/>
                    <a:pt x="16" y="5"/>
                  </a:cubicBezTo>
                  <a:cubicBezTo>
                    <a:pt x="16" y="6"/>
                    <a:pt x="15" y="8"/>
                    <a:pt x="15" y="8"/>
                  </a:cubicBezTo>
                  <a:cubicBezTo>
                    <a:pt x="15" y="11"/>
                    <a:pt x="17" y="12"/>
                    <a:pt x="21" y="12"/>
                  </a:cubicBezTo>
                  <a:cubicBezTo>
                    <a:pt x="21" y="12"/>
                    <a:pt x="21" y="12"/>
                    <a:pt x="21" y="12"/>
                  </a:cubicBezTo>
                  <a:cubicBezTo>
                    <a:pt x="21" y="13"/>
                    <a:pt x="22" y="13"/>
                    <a:pt x="22" y="14"/>
                  </a:cubicBezTo>
                  <a:cubicBezTo>
                    <a:pt x="22" y="14"/>
                    <a:pt x="22" y="14"/>
                    <a:pt x="21" y="14"/>
                  </a:cubicBezTo>
                  <a:cubicBezTo>
                    <a:pt x="16" y="12"/>
                    <a:pt x="14" y="14"/>
                    <a:pt x="14" y="16"/>
                  </a:cubicBezTo>
                  <a:cubicBezTo>
                    <a:pt x="14" y="16"/>
                    <a:pt x="14" y="18"/>
                    <a:pt x="14" y="18"/>
                  </a:cubicBezTo>
                  <a:cubicBezTo>
                    <a:pt x="12" y="20"/>
                    <a:pt x="12" y="22"/>
                    <a:pt x="15" y="24"/>
                  </a:cubicBezTo>
                  <a:cubicBezTo>
                    <a:pt x="15" y="23"/>
                    <a:pt x="15" y="21"/>
                    <a:pt x="16" y="21"/>
                  </a:cubicBezTo>
                  <a:cubicBezTo>
                    <a:pt x="17" y="21"/>
                    <a:pt x="17" y="21"/>
                    <a:pt x="17" y="21"/>
                  </a:cubicBezTo>
                  <a:cubicBezTo>
                    <a:pt x="18" y="21"/>
                    <a:pt x="18" y="22"/>
                    <a:pt x="18" y="22"/>
                  </a:cubicBezTo>
                  <a:cubicBezTo>
                    <a:pt x="19" y="22"/>
                    <a:pt x="20" y="22"/>
                    <a:pt x="21" y="21"/>
                  </a:cubicBezTo>
                  <a:cubicBezTo>
                    <a:pt x="22" y="21"/>
                    <a:pt x="22" y="21"/>
                    <a:pt x="22" y="21"/>
                  </a:cubicBezTo>
                  <a:cubicBezTo>
                    <a:pt x="23" y="21"/>
                    <a:pt x="23" y="22"/>
                    <a:pt x="24" y="22"/>
                  </a:cubicBezTo>
                  <a:cubicBezTo>
                    <a:pt x="24" y="22"/>
                    <a:pt x="24" y="22"/>
                    <a:pt x="24" y="23"/>
                  </a:cubicBezTo>
                  <a:cubicBezTo>
                    <a:pt x="21" y="26"/>
                    <a:pt x="21" y="29"/>
                    <a:pt x="26" y="30"/>
                  </a:cubicBezTo>
                  <a:cubicBezTo>
                    <a:pt x="26" y="30"/>
                    <a:pt x="26" y="30"/>
                    <a:pt x="26" y="31"/>
                  </a:cubicBezTo>
                  <a:cubicBezTo>
                    <a:pt x="26" y="37"/>
                    <a:pt x="18" y="36"/>
                    <a:pt x="18" y="30"/>
                  </a:cubicBezTo>
                  <a:cubicBezTo>
                    <a:pt x="14" y="37"/>
                    <a:pt x="22" y="42"/>
                    <a:pt x="28" y="39"/>
                  </a:cubicBezTo>
                  <a:cubicBezTo>
                    <a:pt x="28" y="38"/>
                    <a:pt x="28" y="39"/>
                    <a:pt x="28" y="39"/>
                  </a:cubicBezTo>
                  <a:cubicBezTo>
                    <a:pt x="29" y="40"/>
                    <a:pt x="29" y="41"/>
                    <a:pt x="30" y="41"/>
                  </a:cubicBezTo>
                  <a:cubicBezTo>
                    <a:pt x="30" y="41"/>
                    <a:pt x="31" y="40"/>
                    <a:pt x="32" y="40"/>
                  </a:cubicBezTo>
                  <a:cubicBezTo>
                    <a:pt x="32" y="40"/>
                    <a:pt x="32" y="40"/>
                    <a:pt x="32" y="41"/>
                  </a:cubicBezTo>
                  <a:cubicBezTo>
                    <a:pt x="32" y="42"/>
                    <a:pt x="33" y="44"/>
                    <a:pt x="35" y="45"/>
                  </a:cubicBezTo>
                  <a:cubicBezTo>
                    <a:pt x="35" y="43"/>
                    <a:pt x="35" y="42"/>
                    <a:pt x="36" y="42"/>
                  </a:cubicBezTo>
                  <a:cubicBezTo>
                    <a:pt x="37" y="42"/>
                    <a:pt x="41" y="51"/>
                    <a:pt x="50" y="55"/>
                  </a:cubicBezTo>
                  <a:cubicBezTo>
                    <a:pt x="52" y="55"/>
                    <a:pt x="54" y="55"/>
                    <a:pt x="55" y="53"/>
                  </a:cubicBezTo>
                  <a:cubicBezTo>
                    <a:pt x="55" y="54"/>
                    <a:pt x="56" y="54"/>
                    <a:pt x="57" y="55"/>
                  </a:cubicBezTo>
                  <a:cubicBezTo>
                    <a:pt x="57" y="59"/>
                    <a:pt x="60" y="64"/>
                    <a:pt x="59" y="64"/>
                  </a:cubicBezTo>
                  <a:cubicBezTo>
                    <a:pt x="58" y="64"/>
                    <a:pt x="44" y="63"/>
                    <a:pt x="41" y="65"/>
                  </a:cubicBezTo>
                  <a:cubicBezTo>
                    <a:pt x="37" y="67"/>
                    <a:pt x="27" y="71"/>
                    <a:pt x="24" y="67"/>
                  </a:cubicBezTo>
                  <a:cubicBezTo>
                    <a:pt x="23" y="65"/>
                    <a:pt x="23" y="64"/>
                    <a:pt x="22" y="62"/>
                  </a:cubicBezTo>
                  <a:cubicBezTo>
                    <a:pt x="21" y="60"/>
                    <a:pt x="20" y="59"/>
                    <a:pt x="19" y="59"/>
                  </a:cubicBezTo>
                  <a:cubicBezTo>
                    <a:pt x="19" y="59"/>
                    <a:pt x="17" y="59"/>
                    <a:pt x="16" y="59"/>
                  </a:cubicBezTo>
                  <a:cubicBezTo>
                    <a:pt x="15" y="57"/>
                    <a:pt x="11" y="57"/>
                    <a:pt x="10" y="58"/>
                  </a:cubicBezTo>
                  <a:cubicBezTo>
                    <a:pt x="11" y="58"/>
                    <a:pt x="12" y="59"/>
                    <a:pt x="13" y="61"/>
                  </a:cubicBezTo>
                  <a:cubicBezTo>
                    <a:pt x="13" y="61"/>
                    <a:pt x="12" y="62"/>
                    <a:pt x="12" y="63"/>
                  </a:cubicBezTo>
                  <a:cubicBezTo>
                    <a:pt x="12" y="64"/>
                    <a:pt x="12" y="66"/>
                    <a:pt x="18" y="68"/>
                  </a:cubicBezTo>
                  <a:cubicBezTo>
                    <a:pt x="19" y="68"/>
                    <a:pt x="19" y="69"/>
                    <a:pt x="19" y="69"/>
                  </a:cubicBezTo>
                  <a:cubicBezTo>
                    <a:pt x="18" y="70"/>
                    <a:pt x="17" y="70"/>
                    <a:pt x="15" y="69"/>
                  </a:cubicBezTo>
                  <a:cubicBezTo>
                    <a:pt x="13" y="67"/>
                    <a:pt x="12" y="64"/>
                    <a:pt x="9" y="66"/>
                  </a:cubicBezTo>
                  <a:cubicBezTo>
                    <a:pt x="9" y="66"/>
                    <a:pt x="8" y="67"/>
                    <a:pt x="7" y="67"/>
                  </a:cubicBezTo>
                  <a:cubicBezTo>
                    <a:pt x="7" y="67"/>
                    <a:pt x="7" y="67"/>
                    <a:pt x="7" y="67"/>
                  </a:cubicBezTo>
                  <a:cubicBezTo>
                    <a:pt x="4" y="66"/>
                    <a:pt x="0" y="70"/>
                    <a:pt x="1" y="73"/>
                  </a:cubicBezTo>
                  <a:cubicBezTo>
                    <a:pt x="2" y="72"/>
                    <a:pt x="3" y="71"/>
                    <a:pt x="5" y="70"/>
                  </a:cubicBezTo>
                  <a:cubicBezTo>
                    <a:pt x="5" y="71"/>
                    <a:pt x="6" y="72"/>
                    <a:pt x="6" y="72"/>
                  </a:cubicBezTo>
                  <a:cubicBezTo>
                    <a:pt x="6" y="76"/>
                    <a:pt x="8" y="78"/>
                    <a:pt x="14" y="74"/>
                  </a:cubicBezTo>
                  <a:cubicBezTo>
                    <a:pt x="15" y="73"/>
                    <a:pt x="15" y="74"/>
                    <a:pt x="15" y="74"/>
                  </a:cubicBezTo>
                  <a:cubicBezTo>
                    <a:pt x="13" y="77"/>
                    <a:pt x="9" y="80"/>
                    <a:pt x="12" y="82"/>
                  </a:cubicBezTo>
                  <a:cubicBezTo>
                    <a:pt x="12" y="82"/>
                    <a:pt x="13" y="82"/>
                    <a:pt x="14" y="83"/>
                  </a:cubicBezTo>
                  <a:cubicBezTo>
                    <a:pt x="14" y="83"/>
                    <a:pt x="14" y="83"/>
                    <a:pt x="13" y="84"/>
                  </a:cubicBezTo>
                  <a:cubicBezTo>
                    <a:pt x="13" y="87"/>
                    <a:pt x="17" y="90"/>
                    <a:pt x="19" y="90"/>
                  </a:cubicBezTo>
                  <a:cubicBezTo>
                    <a:pt x="18" y="89"/>
                    <a:pt x="17" y="87"/>
                    <a:pt x="17" y="84"/>
                  </a:cubicBezTo>
                  <a:cubicBezTo>
                    <a:pt x="18" y="85"/>
                    <a:pt x="19" y="85"/>
                    <a:pt x="19" y="85"/>
                  </a:cubicBezTo>
                  <a:cubicBezTo>
                    <a:pt x="22" y="84"/>
                    <a:pt x="21" y="80"/>
                    <a:pt x="22" y="78"/>
                  </a:cubicBezTo>
                  <a:cubicBezTo>
                    <a:pt x="23" y="78"/>
                    <a:pt x="23" y="78"/>
                    <a:pt x="23" y="79"/>
                  </a:cubicBezTo>
                  <a:cubicBezTo>
                    <a:pt x="23" y="80"/>
                    <a:pt x="24" y="84"/>
                    <a:pt x="28" y="84"/>
                  </a:cubicBezTo>
                  <a:cubicBezTo>
                    <a:pt x="32" y="83"/>
                    <a:pt x="34" y="80"/>
                    <a:pt x="33" y="78"/>
                  </a:cubicBezTo>
                  <a:cubicBezTo>
                    <a:pt x="33" y="78"/>
                    <a:pt x="33" y="78"/>
                    <a:pt x="34" y="78"/>
                  </a:cubicBezTo>
                  <a:cubicBezTo>
                    <a:pt x="35" y="79"/>
                    <a:pt x="36" y="80"/>
                    <a:pt x="35" y="82"/>
                  </a:cubicBezTo>
                  <a:cubicBezTo>
                    <a:pt x="36" y="82"/>
                    <a:pt x="37" y="81"/>
                    <a:pt x="38" y="79"/>
                  </a:cubicBezTo>
                  <a:cubicBezTo>
                    <a:pt x="39" y="81"/>
                    <a:pt x="39" y="84"/>
                    <a:pt x="36" y="86"/>
                  </a:cubicBezTo>
                  <a:cubicBezTo>
                    <a:pt x="38" y="86"/>
                    <a:pt x="42" y="84"/>
                    <a:pt x="43" y="79"/>
                  </a:cubicBezTo>
                  <a:cubicBezTo>
                    <a:pt x="43" y="80"/>
                    <a:pt x="44" y="81"/>
                    <a:pt x="44" y="82"/>
                  </a:cubicBezTo>
                  <a:cubicBezTo>
                    <a:pt x="44" y="81"/>
                    <a:pt x="44" y="81"/>
                    <a:pt x="44" y="81"/>
                  </a:cubicBezTo>
                  <a:cubicBezTo>
                    <a:pt x="46" y="82"/>
                    <a:pt x="48" y="82"/>
                    <a:pt x="52" y="81"/>
                  </a:cubicBezTo>
                  <a:cubicBezTo>
                    <a:pt x="52" y="81"/>
                    <a:pt x="53" y="81"/>
                    <a:pt x="52" y="81"/>
                  </a:cubicBezTo>
                  <a:cubicBezTo>
                    <a:pt x="52" y="83"/>
                    <a:pt x="52" y="85"/>
                    <a:pt x="53" y="85"/>
                  </a:cubicBezTo>
                  <a:cubicBezTo>
                    <a:pt x="53" y="85"/>
                    <a:pt x="54" y="83"/>
                    <a:pt x="55" y="83"/>
                  </a:cubicBezTo>
                  <a:cubicBezTo>
                    <a:pt x="56" y="83"/>
                    <a:pt x="54" y="87"/>
                    <a:pt x="57" y="89"/>
                  </a:cubicBezTo>
                  <a:cubicBezTo>
                    <a:pt x="57" y="80"/>
                    <a:pt x="69" y="85"/>
                    <a:pt x="75" y="81"/>
                  </a:cubicBezTo>
                  <a:cubicBezTo>
                    <a:pt x="76" y="80"/>
                    <a:pt x="76" y="80"/>
                    <a:pt x="76" y="81"/>
                  </a:cubicBezTo>
                  <a:cubicBezTo>
                    <a:pt x="75" y="82"/>
                    <a:pt x="74" y="83"/>
                    <a:pt x="73" y="84"/>
                  </a:cubicBezTo>
                  <a:cubicBezTo>
                    <a:pt x="75" y="84"/>
                    <a:pt x="77" y="83"/>
                    <a:pt x="80" y="82"/>
                  </a:cubicBezTo>
                  <a:cubicBezTo>
                    <a:pt x="84" y="80"/>
                    <a:pt x="91" y="77"/>
                    <a:pt x="91" y="74"/>
                  </a:cubicBezTo>
                  <a:moveTo>
                    <a:pt x="79" y="16"/>
                  </a:moveTo>
                  <a:cubicBezTo>
                    <a:pt x="78" y="18"/>
                    <a:pt x="75" y="20"/>
                    <a:pt x="73" y="18"/>
                  </a:cubicBezTo>
                  <a:cubicBezTo>
                    <a:pt x="71" y="16"/>
                    <a:pt x="74" y="16"/>
                    <a:pt x="71" y="12"/>
                  </a:cubicBezTo>
                  <a:cubicBezTo>
                    <a:pt x="73" y="14"/>
                    <a:pt x="77" y="16"/>
                    <a:pt x="79" y="16"/>
                  </a:cubicBezTo>
                  <a:moveTo>
                    <a:pt x="83" y="30"/>
                  </a:moveTo>
                  <a:cubicBezTo>
                    <a:pt x="83" y="30"/>
                    <a:pt x="83" y="28"/>
                    <a:pt x="81" y="27"/>
                  </a:cubicBezTo>
                  <a:cubicBezTo>
                    <a:pt x="80" y="27"/>
                    <a:pt x="80" y="28"/>
                    <a:pt x="81" y="30"/>
                  </a:cubicBezTo>
                  <a:cubicBezTo>
                    <a:pt x="79" y="29"/>
                    <a:pt x="78" y="28"/>
                    <a:pt x="77" y="30"/>
                  </a:cubicBezTo>
                  <a:cubicBezTo>
                    <a:pt x="76" y="31"/>
                    <a:pt x="76" y="32"/>
                    <a:pt x="77" y="33"/>
                  </a:cubicBezTo>
                  <a:cubicBezTo>
                    <a:pt x="78" y="34"/>
                    <a:pt x="78" y="35"/>
                    <a:pt x="77" y="37"/>
                  </a:cubicBezTo>
                  <a:cubicBezTo>
                    <a:pt x="76" y="38"/>
                    <a:pt x="74" y="41"/>
                    <a:pt x="72" y="39"/>
                  </a:cubicBezTo>
                  <a:cubicBezTo>
                    <a:pt x="69" y="38"/>
                    <a:pt x="70" y="35"/>
                    <a:pt x="71" y="34"/>
                  </a:cubicBezTo>
                  <a:cubicBezTo>
                    <a:pt x="71" y="32"/>
                    <a:pt x="72" y="31"/>
                    <a:pt x="73" y="31"/>
                  </a:cubicBezTo>
                  <a:cubicBezTo>
                    <a:pt x="74" y="31"/>
                    <a:pt x="75" y="31"/>
                    <a:pt x="76" y="30"/>
                  </a:cubicBezTo>
                  <a:cubicBezTo>
                    <a:pt x="76" y="28"/>
                    <a:pt x="75" y="27"/>
                    <a:pt x="73" y="26"/>
                  </a:cubicBezTo>
                  <a:cubicBezTo>
                    <a:pt x="75" y="26"/>
                    <a:pt x="76" y="25"/>
                    <a:pt x="75" y="24"/>
                  </a:cubicBezTo>
                  <a:cubicBezTo>
                    <a:pt x="74" y="23"/>
                    <a:pt x="72" y="25"/>
                    <a:pt x="72" y="24"/>
                  </a:cubicBezTo>
                  <a:cubicBezTo>
                    <a:pt x="72" y="23"/>
                    <a:pt x="73" y="23"/>
                    <a:pt x="73" y="22"/>
                  </a:cubicBezTo>
                  <a:cubicBezTo>
                    <a:pt x="74" y="21"/>
                    <a:pt x="74" y="22"/>
                    <a:pt x="75" y="22"/>
                  </a:cubicBezTo>
                  <a:cubicBezTo>
                    <a:pt x="82" y="25"/>
                    <a:pt x="82" y="25"/>
                    <a:pt x="82" y="25"/>
                  </a:cubicBezTo>
                  <a:cubicBezTo>
                    <a:pt x="83" y="26"/>
                    <a:pt x="84" y="26"/>
                    <a:pt x="84" y="27"/>
                  </a:cubicBezTo>
                  <a:cubicBezTo>
                    <a:pt x="84" y="28"/>
                    <a:pt x="84" y="29"/>
                    <a:pt x="83" y="30"/>
                  </a:cubicBezTo>
                  <a:moveTo>
                    <a:pt x="87" y="25"/>
                  </a:moveTo>
                  <a:cubicBezTo>
                    <a:pt x="85" y="25"/>
                    <a:pt x="83" y="21"/>
                    <a:pt x="84" y="19"/>
                  </a:cubicBezTo>
                  <a:cubicBezTo>
                    <a:pt x="85" y="20"/>
                    <a:pt x="90" y="22"/>
                    <a:pt x="93" y="22"/>
                  </a:cubicBezTo>
                  <a:cubicBezTo>
                    <a:pt x="89" y="23"/>
                    <a:pt x="90" y="25"/>
                    <a:pt x="87"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6" name="Freeform 42">
              <a:extLst>
                <a:ext uri="{FF2B5EF4-FFF2-40B4-BE49-F238E27FC236}">
                  <a16:creationId xmlns:a16="http://schemas.microsoft.com/office/drawing/2014/main" id="{D56DD1CD-6842-075A-A973-EA45EE32C559}"/>
                </a:ext>
              </a:extLst>
            </p:cNvPr>
            <p:cNvSpPr>
              <a:spLocks noEditPoints="1"/>
            </p:cNvSpPr>
            <p:nvPr userDrawn="1"/>
          </p:nvSpPr>
          <p:spPr bwMode="auto">
            <a:xfrm>
              <a:off x="1116013" y="557213"/>
              <a:ext cx="34925" cy="14287"/>
            </a:xfrm>
            <a:custGeom>
              <a:avLst/>
              <a:gdLst>
                <a:gd name="T0" fmla="*/ 229 w 238"/>
                <a:gd name="T1" fmla="*/ 52 h 91"/>
                <a:gd name="T2" fmla="*/ 235 w 238"/>
                <a:gd name="T3" fmla="*/ 36 h 91"/>
                <a:gd name="T4" fmla="*/ 161 w 238"/>
                <a:gd name="T5" fmla="*/ 20 h 91"/>
                <a:gd name="T6" fmla="*/ 159 w 238"/>
                <a:gd name="T7" fmla="*/ 10 h 91"/>
                <a:gd name="T8" fmla="*/ 228 w 238"/>
                <a:gd name="T9" fmla="*/ 36 h 91"/>
                <a:gd name="T10" fmla="*/ 92 w 238"/>
                <a:gd name="T11" fmla="*/ 20 h 91"/>
                <a:gd name="T12" fmla="*/ 77 w 238"/>
                <a:gd name="T13" fmla="*/ 5 h 91"/>
                <a:gd name="T14" fmla="*/ 58 w 238"/>
                <a:gd name="T15" fmla="*/ 3 h 91"/>
                <a:gd name="T16" fmla="*/ 46 w 238"/>
                <a:gd name="T17" fmla="*/ 29 h 91"/>
                <a:gd name="T18" fmla="*/ 42 w 238"/>
                <a:gd name="T19" fmla="*/ 37 h 91"/>
                <a:gd name="T20" fmla="*/ 24 w 238"/>
                <a:gd name="T21" fmla="*/ 7 h 91"/>
                <a:gd name="T22" fmla="*/ 18 w 238"/>
                <a:gd name="T23" fmla="*/ 6 h 91"/>
                <a:gd name="T24" fmla="*/ 17 w 238"/>
                <a:gd name="T25" fmla="*/ 12 h 91"/>
                <a:gd name="T26" fmla="*/ 5 w 238"/>
                <a:gd name="T27" fmla="*/ 3 h 91"/>
                <a:gd name="T28" fmla="*/ 12 w 238"/>
                <a:gd name="T29" fmla="*/ 12 h 91"/>
                <a:gd name="T30" fmla="*/ 5 w 238"/>
                <a:gd name="T31" fmla="*/ 18 h 91"/>
                <a:gd name="T32" fmla="*/ 9 w 238"/>
                <a:gd name="T33" fmla="*/ 21 h 91"/>
                <a:gd name="T34" fmla="*/ 15 w 238"/>
                <a:gd name="T35" fmla="*/ 22 h 91"/>
                <a:gd name="T36" fmla="*/ 19 w 238"/>
                <a:gd name="T37" fmla="*/ 38 h 91"/>
                <a:gd name="T38" fmla="*/ 23 w 238"/>
                <a:gd name="T39" fmla="*/ 40 h 91"/>
                <a:gd name="T40" fmla="*/ 46 w 238"/>
                <a:gd name="T41" fmla="*/ 52 h 91"/>
                <a:gd name="T42" fmla="*/ 42 w 238"/>
                <a:gd name="T43" fmla="*/ 64 h 91"/>
                <a:gd name="T44" fmla="*/ 17 w 238"/>
                <a:gd name="T45" fmla="*/ 58 h 91"/>
                <a:gd name="T46" fmla="*/ 19 w 238"/>
                <a:gd name="T47" fmla="*/ 68 h 91"/>
                <a:gd name="T48" fmla="*/ 8 w 238"/>
                <a:gd name="T49" fmla="*/ 66 h 91"/>
                <a:gd name="T50" fmla="*/ 6 w 238"/>
                <a:gd name="T51" fmla="*/ 72 h 91"/>
                <a:gd name="T52" fmla="*/ 14 w 238"/>
                <a:gd name="T53" fmla="*/ 82 h 91"/>
                <a:gd name="T54" fmla="*/ 19 w 238"/>
                <a:gd name="T55" fmla="*/ 84 h 91"/>
                <a:gd name="T56" fmla="*/ 34 w 238"/>
                <a:gd name="T57" fmla="*/ 78 h 91"/>
                <a:gd name="T58" fmla="*/ 37 w 238"/>
                <a:gd name="T59" fmla="*/ 85 h 91"/>
                <a:gd name="T60" fmla="*/ 52 w 238"/>
                <a:gd name="T61" fmla="*/ 81 h 91"/>
                <a:gd name="T62" fmla="*/ 57 w 238"/>
                <a:gd name="T63" fmla="*/ 89 h 91"/>
                <a:gd name="T64" fmla="*/ 78 w 238"/>
                <a:gd name="T65" fmla="*/ 75 h 91"/>
                <a:gd name="T66" fmla="*/ 155 w 238"/>
                <a:gd name="T67" fmla="*/ 54 h 91"/>
                <a:gd name="T68" fmla="*/ 158 w 238"/>
                <a:gd name="T69" fmla="*/ 72 h 91"/>
                <a:gd name="T70" fmla="*/ 141 w 238"/>
                <a:gd name="T71" fmla="*/ 70 h 91"/>
                <a:gd name="T72" fmla="*/ 147 w 238"/>
                <a:gd name="T73" fmla="*/ 74 h 91"/>
                <a:gd name="T74" fmla="*/ 145 w 238"/>
                <a:gd name="T75" fmla="*/ 82 h 91"/>
                <a:gd name="T76" fmla="*/ 148 w 238"/>
                <a:gd name="T77" fmla="*/ 82 h 91"/>
                <a:gd name="T78" fmla="*/ 152 w 238"/>
                <a:gd name="T79" fmla="*/ 86 h 91"/>
                <a:gd name="T80" fmla="*/ 157 w 238"/>
                <a:gd name="T81" fmla="*/ 82 h 91"/>
                <a:gd name="T82" fmla="*/ 171 w 238"/>
                <a:gd name="T83" fmla="*/ 78 h 91"/>
                <a:gd name="T84" fmla="*/ 189 w 238"/>
                <a:gd name="T85" fmla="*/ 63 h 91"/>
                <a:gd name="T86" fmla="*/ 220 w 238"/>
                <a:gd name="T87" fmla="*/ 68 h 91"/>
                <a:gd name="T88" fmla="*/ 208 w 238"/>
                <a:gd name="T89" fmla="*/ 73 h 91"/>
                <a:gd name="T90" fmla="*/ 211 w 238"/>
                <a:gd name="T91" fmla="*/ 83 h 91"/>
                <a:gd name="T92" fmla="*/ 218 w 238"/>
                <a:gd name="T93" fmla="*/ 84 h 91"/>
                <a:gd name="T94" fmla="*/ 225 w 238"/>
                <a:gd name="T95" fmla="*/ 86 h 91"/>
                <a:gd name="T96" fmla="*/ 228 w 238"/>
                <a:gd name="T97" fmla="*/ 75 h 91"/>
                <a:gd name="T98" fmla="*/ 232 w 238"/>
                <a:gd name="T99" fmla="*/ 65 h 91"/>
                <a:gd name="T100" fmla="*/ 83 w 238"/>
                <a:gd name="T101" fmla="*/ 21 h 91"/>
                <a:gd name="T102" fmla="*/ 64 w 238"/>
                <a:gd name="T103" fmla="*/ 17 h 91"/>
                <a:gd name="T104" fmla="*/ 64 w 238"/>
                <a:gd name="T105" fmla="*/ 30 h 91"/>
                <a:gd name="T106" fmla="*/ 63 w 238"/>
                <a:gd name="T107" fmla="*/ 23 h 91"/>
                <a:gd name="T108" fmla="*/ 75 w 238"/>
                <a:gd name="T109" fmla="*/ 26 h 91"/>
                <a:gd name="T110" fmla="*/ 68 w 238"/>
                <a:gd name="T111" fmla="*/ 29 h 91"/>
                <a:gd name="T112" fmla="*/ 61 w 238"/>
                <a:gd name="T113" fmla="*/ 3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8" h="91">
                  <a:moveTo>
                    <a:pt x="233" y="59"/>
                  </a:moveTo>
                  <a:cubicBezTo>
                    <a:pt x="233" y="58"/>
                    <a:pt x="233" y="58"/>
                    <a:pt x="233" y="58"/>
                  </a:cubicBezTo>
                  <a:cubicBezTo>
                    <a:pt x="235" y="57"/>
                    <a:pt x="236" y="55"/>
                    <a:pt x="235" y="52"/>
                  </a:cubicBezTo>
                  <a:cubicBezTo>
                    <a:pt x="234" y="54"/>
                    <a:pt x="229" y="56"/>
                    <a:pt x="229" y="52"/>
                  </a:cubicBezTo>
                  <a:cubicBezTo>
                    <a:pt x="229" y="52"/>
                    <a:pt x="229" y="49"/>
                    <a:pt x="225" y="50"/>
                  </a:cubicBezTo>
                  <a:cubicBezTo>
                    <a:pt x="218" y="51"/>
                    <a:pt x="212" y="49"/>
                    <a:pt x="200" y="48"/>
                  </a:cubicBezTo>
                  <a:cubicBezTo>
                    <a:pt x="199" y="48"/>
                    <a:pt x="198" y="48"/>
                    <a:pt x="200" y="47"/>
                  </a:cubicBezTo>
                  <a:cubicBezTo>
                    <a:pt x="215" y="46"/>
                    <a:pt x="235" y="44"/>
                    <a:pt x="235" y="36"/>
                  </a:cubicBezTo>
                  <a:cubicBezTo>
                    <a:pt x="235" y="30"/>
                    <a:pt x="228" y="25"/>
                    <a:pt x="206" y="25"/>
                  </a:cubicBezTo>
                  <a:cubicBezTo>
                    <a:pt x="184" y="25"/>
                    <a:pt x="117" y="33"/>
                    <a:pt x="117" y="21"/>
                  </a:cubicBezTo>
                  <a:cubicBezTo>
                    <a:pt x="117" y="13"/>
                    <a:pt x="139" y="16"/>
                    <a:pt x="156" y="17"/>
                  </a:cubicBezTo>
                  <a:cubicBezTo>
                    <a:pt x="157" y="18"/>
                    <a:pt x="158" y="19"/>
                    <a:pt x="161" y="20"/>
                  </a:cubicBezTo>
                  <a:cubicBezTo>
                    <a:pt x="189" y="28"/>
                    <a:pt x="221" y="7"/>
                    <a:pt x="238" y="12"/>
                  </a:cubicBezTo>
                  <a:cubicBezTo>
                    <a:pt x="216" y="4"/>
                    <a:pt x="202" y="17"/>
                    <a:pt x="181" y="13"/>
                  </a:cubicBezTo>
                  <a:cubicBezTo>
                    <a:pt x="193" y="13"/>
                    <a:pt x="206" y="10"/>
                    <a:pt x="207" y="7"/>
                  </a:cubicBezTo>
                  <a:cubicBezTo>
                    <a:pt x="197" y="13"/>
                    <a:pt x="170" y="3"/>
                    <a:pt x="159" y="10"/>
                  </a:cubicBezTo>
                  <a:cubicBezTo>
                    <a:pt x="158" y="10"/>
                    <a:pt x="157" y="11"/>
                    <a:pt x="157" y="12"/>
                  </a:cubicBezTo>
                  <a:cubicBezTo>
                    <a:pt x="136" y="11"/>
                    <a:pt x="110" y="9"/>
                    <a:pt x="110" y="21"/>
                  </a:cubicBezTo>
                  <a:cubicBezTo>
                    <a:pt x="110" y="43"/>
                    <a:pt x="187" y="30"/>
                    <a:pt x="206" y="30"/>
                  </a:cubicBezTo>
                  <a:cubicBezTo>
                    <a:pt x="224" y="30"/>
                    <a:pt x="228" y="32"/>
                    <a:pt x="228" y="36"/>
                  </a:cubicBezTo>
                  <a:cubicBezTo>
                    <a:pt x="228" y="41"/>
                    <a:pt x="210" y="42"/>
                    <a:pt x="199" y="42"/>
                  </a:cubicBezTo>
                  <a:cubicBezTo>
                    <a:pt x="182" y="42"/>
                    <a:pt x="111" y="33"/>
                    <a:pt x="82" y="41"/>
                  </a:cubicBezTo>
                  <a:cubicBezTo>
                    <a:pt x="84" y="36"/>
                    <a:pt x="91" y="29"/>
                    <a:pt x="87" y="25"/>
                  </a:cubicBezTo>
                  <a:cubicBezTo>
                    <a:pt x="90" y="24"/>
                    <a:pt x="92" y="22"/>
                    <a:pt x="92" y="20"/>
                  </a:cubicBezTo>
                  <a:cubicBezTo>
                    <a:pt x="90" y="18"/>
                    <a:pt x="88" y="18"/>
                    <a:pt x="87" y="17"/>
                  </a:cubicBezTo>
                  <a:cubicBezTo>
                    <a:pt x="87" y="16"/>
                    <a:pt x="86" y="15"/>
                    <a:pt x="85" y="13"/>
                  </a:cubicBezTo>
                  <a:cubicBezTo>
                    <a:pt x="85" y="13"/>
                    <a:pt x="84" y="10"/>
                    <a:pt x="84" y="10"/>
                  </a:cubicBezTo>
                  <a:cubicBezTo>
                    <a:pt x="83" y="9"/>
                    <a:pt x="81" y="7"/>
                    <a:pt x="77" y="5"/>
                  </a:cubicBezTo>
                  <a:cubicBezTo>
                    <a:pt x="74" y="4"/>
                    <a:pt x="72" y="4"/>
                    <a:pt x="71" y="3"/>
                  </a:cubicBezTo>
                  <a:cubicBezTo>
                    <a:pt x="70" y="3"/>
                    <a:pt x="67" y="4"/>
                    <a:pt x="67" y="4"/>
                  </a:cubicBezTo>
                  <a:cubicBezTo>
                    <a:pt x="65" y="4"/>
                    <a:pt x="63" y="4"/>
                    <a:pt x="63" y="6"/>
                  </a:cubicBezTo>
                  <a:cubicBezTo>
                    <a:pt x="62" y="4"/>
                    <a:pt x="60" y="4"/>
                    <a:pt x="58" y="3"/>
                  </a:cubicBezTo>
                  <a:cubicBezTo>
                    <a:pt x="57" y="6"/>
                    <a:pt x="57" y="8"/>
                    <a:pt x="57" y="11"/>
                  </a:cubicBezTo>
                  <a:cubicBezTo>
                    <a:pt x="55" y="12"/>
                    <a:pt x="52" y="18"/>
                    <a:pt x="50" y="17"/>
                  </a:cubicBezTo>
                  <a:cubicBezTo>
                    <a:pt x="51" y="19"/>
                    <a:pt x="51" y="20"/>
                    <a:pt x="52" y="20"/>
                  </a:cubicBezTo>
                  <a:cubicBezTo>
                    <a:pt x="50" y="24"/>
                    <a:pt x="49" y="29"/>
                    <a:pt x="46" y="29"/>
                  </a:cubicBezTo>
                  <a:cubicBezTo>
                    <a:pt x="48" y="31"/>
                    <a:pt x="49" y="32"/>
                    <a:pt x="50" y="32"/>
                  </a:cubicBezTo>
                  <a:cubicBezTo>
                    <a:pt x="50" y="34"/>
                    <a:pt x="50" y="36"/>
                    <a:pt x="50" y="39"/>
                  </a:cubicBezTo>
                  <a:cubicBezTo>
                    <a:pt x="46" y="37"/>
                    <a:pt x="46" y="37"/>
                    <a:pt x="46" y="37"/>
                  </a:cubicBezTo>
                  <a:cubicBezTo>
                    <a:pt x="44" y="37"/>
                    <a:pt x="43" y="37"/>
                    <a:pt x="42" y="37"/>
                  </a:cubicBezTo>
                  <a:cubicBezTo>
                    <a:pt x="41" y="37"/>
                    <a:pt x="40" y="37"/>
                    <a:pt x="39" y="36"/>
                  </a:cubicBezTo>
                  <a:cubicBezTo>
                    <a:pt x="35" y="36"/>
                    <a:pt x="33" y="31"/>
                    <a:pt x="27" y="27"/>
                  </a:cubicBezTo>
                  <a:cubicBezTo>
                    <a:pt x="23" y="25"/>
                    <a:pt x="22" y="23"/>
                    <a:pt x="22" y="18"/>
                  </a:cubicBezTo>
                  <a:cubicBezTo>
                    <a:pt x="22" y="14"/>
                    <a:pt x="24" y="11"/>
                    <a:pt x="24" y="7"/>
                  </a:cubicBezTo>
                  <a:cubicBezTo>
                    <a:pt x="24" y="7"/>
                    <a:pt x="23" y="5"/>
                    <a:pt x="23" y="4"/>
                  </a:cubicBezTo>
                  <a:cubicBezTo>
                    <a:pt x="22" y="2"/>
                    <a:pt x="19" y="0"/>
                    <a:pt x="17" y="0"/>
                  </a:cubicBezTo>
                  <a:cubicBezTo>
                    <a:pt x="18" y="1"/>
                    <a:pt x="19" y="2"/>
                    <a:pt x="19" y="4"/>
                  </a:cubicBezTo>
                  <a:cubicBezTo>
                    <a:pt x="19" y="5"/>
                    <a:pt x="18" y="6"/>
                    <a:pt x="18" y="6"/>
                  </a:cubicBezTo>
                  <a:cubicBezTo>
                    <a:pt x="17" y="7"/>
                    <a:pt x="17" y="8"/>
                    <a:pt x="18" y="10"/>
                  </a:cubicBezTo>
                  <a:cubicBezTo>
                    <a:pt x="18" y="10"/>
                    <a:pt x="18" y="10"/>
                    <a:pt x="18" y="11"/>
                  </a:cubicBezTo>
                  <a:cubicBezTo>
                    <a:pt x="18" y="11"/>
                    <a:pt x="18" y="12"/>
                    <a:pt x="18" y="12"/>
                  </a:cubicBezTo>
                  <a:cubicBezTo>
                    <a:pt x="18" y="13"/>
                    <a:pt x="17" y="13"/>
                    <a:pt x="17" y="12"/>
                  </a:cubicBezTo>
                  <a:cubicBezTo>
                    <a:pt x="16" y="10"/>
                    <a:pt x="15" y="6"/>
                    <a:pt x="13" y="6"/>
                  </a:cubicBezTo>
                  <a:cubicBezTo>
                    <a:pt x="12" y="5"/>
                    <a:pt x="11" y="5"/>
                    <a:pt x="11" y="5"/>
                  </a:cubicBezTo>
                  <a:cubicBezTo>
                    <a:pt x="11" y="5"/>
                    <a:pt x="11" y="5"/>
                    <a:pt x="11" y="5"/>
                  </a:cubicBezTo>
                  <a:cubicBezTo>
                    <a:pt x="11" y="2"/>
                    <a:pt x="8" y="0"/>
                    <a:pt x="5" y="3"/>
                  </a:cubicBezTo>
                  <a:cubicBezTo>
                    <a:pt x="5" y="3"/>
                    <a:pt x="7" y="3"/>
                    <a:pt x="7" y="4"/>
                  </a:cubicBezTo>
                  <a:cubicBezTo>
                    <a:pt x="7" y="5"/>
                    <a:pt x="7" y="7"/>
                    <a:pt x="6" y="7"/>
                  </a:cubicBezTo>
                  <a:cubicBezTo>
                    <a:pt x="6" y="10"/>
                    <a:pt x="8" y="11"/>
                    <a:pt x="11" y="11"/>
                  </a:cubicBezTo>
                  <a:cubicBezTo>
                    <a:pt x="12" y="11"/>
                    <a:pt x="12" y="12"/>
                    <a:pt x="12" y="12"/>
                  </a:cubicBezTo>
                  <a:cubicBezTo>
                    <a:pt x="13" y="12"/>
                    <a:pt x="13" y="13"/>
                    <a:pt x="13" y="13"/>
                  </a:cubicBezTo>
                  <a:cubicBezTo>
                    <a:pt x="13" y="14"/>
                    <a:pt x="13" y="13"/>
                    <a:pt x="12" y="13"/>
                  </a:cubicBezTo>
                  <a:cubicBezTo>
                    <a:pt x="7" y="11"/>
                    <a:pt x="5" y="13"/>
                    <a:pt x="5" y="16"/>
                  </a:cubicBezTo>
                  <a:cubicBezTo>
                    <a:pt x="5" y="16"/>
                    <a:pt x="5" y="17"/>
                    <a:pt x="5" y="18"/>
                  </a:cubicBezTo>
                  <a:cubicBezTo>
                    <a:pt x="3" y="19"/>
                    <a:pt x="3" y="22"/>
                    <a:pt x="6" y="24"/>
                  </a:cubicBezTo>
                  <a:cubicBezTo>
                    <a:pt x="6" y="23"/>
                    <a:pt x="6" y="21"/>
                    <a:pt x="7" y="20"/>
                  </a:cubicBezTo>
                  <a:cubicBezTo>
                    <a:pt x="8" y="20"/>
                    <a:pt x="8" y="20"/>
                    <a:pt x="8" y="20"/>
                  </a:cubicBezTo>
                  <a:cubicBezTo>
                    <a:pt x="8" y="21"/>
                    <a:pt x="9" y="21"/>
                    <a:pt x="9" y="21"/>
                  </a:cubicBezTo>
                  <a:cubicBezTo>
                    <a:pt x="10" y="22"/>
                    <a:pt x="11" y="21"/>
                    <a:pt x="12" y="20"/>
                  </a:cubicBezTo>
                  <a:cubicBezTo>
                    <a:pt x="13" y="20"/>
                    <a:pt x="13" y="20"/>
                    <a:pt x="13" y="20"/>
                  </a:cubicBezTo>
                  <a:cubicBezTo>
                    <a:pt x="14" y="21"/>
                    <a:pt x="14" y="21"/>
                    <a:pt x="15" y="21"/>
                  </a:cubicBezTo>
                  <a:cubicBezTo>
                    <a:pt x="15" y="22"/>
                    <a:pt x="15" y="22"/>
                    <a:pt x="15" y="22"/>
                  </a:cubicBezTo>
                  <a:cubicBezTo>
                    <a:pt x="12" y="25"/>
                    <a:pt x="12" y="29"/>
                    <a:pt x="17" y="29"/>
                  </a:cubicBezTo>
                  <a:cubicBezTo>
                    <a:pt x="17" y="29"/>
                    <a:pt x="17" y="30"/>
                    <a:pt x="17" y="30"/>
                  </a:cubicBezTo>
                  <a:cubicBezTo>
                    <a:pt x="17" y="37"/>
                    <a:pt x="9" y="35"/>
                    <a:pt x="9" y="29"/>
                  </a:cubicBezTo>
                  <a:cubicBezTo>
                    <a:pt x="5" y="36"/>
                    <a:pt x="13" y="42"/>
                    <a:pt x="19" y="38"/>
                  </a:cubicBezTo>
                  <a:cubicBezTo>
                    <a:pt x="19" y="38"/>
                    <a:pt x="19" y="38"/>
                    <a:pt x="19" y="38"/>
                  </a:cubicBezTo>
                  <a:cubicBezTo>
                    <a:pt x="20" y="39"/>
                    <a:pt x="20" y="41"/>
                    <a:pt x="21" y="41"/>
                  </a:cubicBezTo>
                  <a:cubicBezTo>
                    <a:pt x="21" y="40"/>
                    <a:pt x="22" y="39"/>
                    <a:pt x="23" y="39"/>
                  </a:cubicBezTo>
                  <a:cubicBezTo>
                    <a:pt x="23" y="39"/>
                    <a:pt x="23" y="40"/>
                    <a:pt x="23" y="40"/>
                  </a:cubicBezTo>
                  <a:cubicBezTo>
                    <a:pt x="23" y="42"/>
                    <a:pt x="24" y="44"/>
                    <a:pt x="26" y="44"/>
                  </a:cubicBezTo>
                  <a:cubicBezTo>
                    <a:pt x="26" y="43"/>
                    <a:pt x="26" y="41"/>
                    <a:pt x="27" y="41"/>
                  </a:cubicBezTo>
                  <a:cubicBezTo>
                    <a:pt x="28" y="41"/>
                    <a:pt x="32" y="50"/>
                    <a:pt x="41" y="55"/>
                  </a:cubicBezTo>
                  <a:cubicBezTo>
                    <a:pt x="41" y="55"/>
                    <a:pt x="44" y="53"/>
                    <a:pt x="46" y="52"/>
                  </a:cubicBezTo>
                  <a:cubicBezTo>
                    <a:pt x="47" y="54"/>
                    <a:pt x="48" y="56"/>
                    <a:pt x="49" y="56"/>
                  </a:cubicBezTo>
                  <a:cubicBezTo>
                    <a:pt x="51" y="55"/>
                    <a:pt x="51" y="55"/>
                    <a:pt x="51" y="55"/>
                  </a:cubicBezTo>
                  <a:cubicBezTo>
                    <a:pt x="50" y="60"/>
                    <a:pt x="55" y="64"/>
                    <a:pt x="54" y="64"/>
                  </a:cubicBezTo>
                  <a:cubicBezTo>
                    <a:pt x="53" y="64"/>
                    <a:pt x="44" y="63"/>
                    <a:pt x="42" y="64"/>
                  </a:cubicBezTo>
                  <a:cubicBezTo>
                    <a:pt x="38" y="67"/>
                    <a:pt x="28" y="70"/>
                    <a:pt x="25" y="66"/>
                  </a:cubicBezTo>
                  <a:cubicBezTo>
                    <a:pt x="24" y="65"/>
                    <a:pt x="24" y="63"/>
                    <a:pt x="23" y="61"/>
                  </a:cubicBezTo>
                  <a:cubicBezTo>
                    <a:pt x="22" y="59"/>
                    <a:pt x="20" y="58"/>
                    <a:pt x="19" y="58"/>
                  </a:cubicBezTo>
                  <a:cubicBezTo>
                    <a:pt x="19" y="58"/>
                    <a:pt x="18" y="58"/>
                    <a:pt x="17" y="58"/>
                  </a:cubicBezTo>
                  <a:cubicBezTo>
                    <a:pt x="15" y="57"/>
                    <a:pt x="12" y="56"/>
                    <a:pt x="10" y="57"/>
                  </a:cubicBezTo>
                  <a:cubicBezTo>
                    <a:pt x="11" y="58"/>
                    <a:pt x="13" y="58"/>
                    <a:pt x="14" y="60"/>
                  </a:cubicBezTo>
                  <a:cubicBezTo>
                    <a:pt x="13" y="61"/>
                    <a:pt x="13" y="62"/>
                    <a:pt x="13" y="62"/>
                  </a:cubicBezTo>
                  <a:cubicBezTo>
                    <a:pt x="12" y="63"/>
                    <a:pt x="13" y="66"/>
                    <a:pt x="19" y="68"/>
                  </a:cubicBezTo>
                  <a:cubicBezTo>
                    <a:pt x="19" y="68"/>
                    <a:pt x="20" y="68"/>
                    <a:pt x="19" y="69"/>
                  </a:cubicBezTo>
                  <a:cubicBezTo>
                    <a:pt x="18" y="69"/>
                    <a:pt x="17" y="69"/>
                    <a:pt x="16" y="68"/>
                  </a:cubicBezTo>
                  <a:cubicBezTo>
                    <a:pt x="13" y="66"/>
                    <a:pt x="13" y="64"/>
                    <a:pt x="10" y="65"/>
                  </a:cubicBezTo>
                  <a:cubicBezTo>
                    <a:pt x="10" y="65"/>
                    <a:pt x="9" y="66"/>
                    <a:pt x="8" y="66"/>
                  </a:cubicBezTo>
                  <a:cubicBezTo>
                    <a:pt x="8" y="66"/>
                    <a:pt x="7" y="66"/>
                    <a:pt x="7" y="66"/>
                  </a:cubicBezTo>
                  <a:cubicBezTo>
                    <a:pt x="4" y="66"/>
                    <a:pt x="0" y="69"/>
                    <a:pt x="2" y="73"/>
                  </a:cubicBezTo>
                  <a:cubicBezTo>
                    <a:pt x="2" y="72"/>
                    <a:pt x="3" y="70"/>
                    <a:pt x="5" y="70"/>
                  </a:cubicBezTo>
                  <a:cubicBezTo>
                    <a:pt x="6" y="70"/>
                    <a:pt x="6" y="71"/>
                    <a:pt x="6" y="72"/>
                  </a:cubicBezTo>
                  <a:cubicBezTo>
                    <a:pt x="7" y="75"/>
                    <a:pt x="8" y="77"/>
                    <a:pt x="15" y="73"/>
                  </a:cubicBezTo>
                  <a:cubicBezTo>
                    <a:pt x="16" y="73"/>
                    <a:pt x="15" y="73"/>
                    <a:pt x="15" y="73"/>
                  </a:cubicBezTo>
                  <a:cubicBezTo>
                    <a:pt x="14" y="76"/>
                    <a:pt x="9" y="79"/>
                    <a:pt x="13" y="81"/>
                  </a:cubicBezTo>
                  <a:cubicBezTo>
                    <a:pt x="13" y="81"/>
                    <a:pt x="14" y="82"/>
                    <a:pt x="14" y="82"/>
                  </a:cubicBezTo>
                  <a:cubicBezTo>
                    <a:pt x="14" y="83"/>
                    <a:pt x="14" y="83"/>
                    <a:pt x="14" y="83"/>
                  </a:cubicBezTo>
                  <a:cubicBezTo>
                    <a:pt x="13" y="87"/>
                    <a:pt x="17" y="90"/>
                    <a:pt x="20" y="89"/>
                  </a:cubicBezTo>
                  <a:cubicBezTo>
                    <a:pt x="19" y="88"/>
                    <a:pt x="17" y="86"/>
                    <a:pt x="17" y="84"/>
                  </a:cubicBezTo>
                  <a:cubicBezTo>
                    <a:pt x="18" y="84"/>
                    <a:pt x="19" y="84"/>
                    <a:pt x="19" y="84"/>
                  </a:cubicBezTo>
                  <a:cubicBezTo>
                    <a:pt x="23" y="83"/>
                    <a:pt x="21" y="79"/>
                    <a:pt x="23" y="78"/>
                  </a:cubicBezTo>
                  <a:cubicBezTo>
                    <a:pt x="23" y="77"/>
                    <a:pt x="24" y="78"/>
                    <a:pt x="24" y="78"/>
                  </a:cubicBezTo>
                  <a:cubicBezTo>
                    <a:pt x="24" y="80"/>
                    <a:pt x="25" y="83"/>
                    <a:pt x="29" y="83"/>
                  </a:cubicBezTo>
                  <a:cubicBezTo>
                    <a:pt x="32" y="83"/>
                    <a:pt x="34" y="80"/>
                    <a:pt x="34" y="78"/>
                  </a:cubicBezTo>
                  <a:cubicBezTo>
                    <a:pt x="33" y="77"/>
                    <a:pt x="34" y="77"/>
                    <a:pt x="34" y="77"/>
                  </a:cubicBezTo>
                  <a:cubicBezTo>
                    <a:pt x="35" y="78"/>
                    <a:pt x="36" y="80"/>
                    <a:pt x="36" y="81"/>
                  </a:cubicBezTo>
                  <a:cubicBezTo>
                    <a:pt x="36" y="81"/>
                    <a:pt x="38" y="80"/>
                    <a:pt x="39" y="79"/>
                  </a:cubicBezTo>
                  <a:cubicBezTo>
                    <a:pt x="39" y="81"/>
                    <a:pt x="40" y="83"/>
                    <a:pt x="37" y="85"/>
                  </a:cubicBezTo>
                  <a:cubicBezTo>
                    <a:pt x="39" y="85"/>
                    <a:pt x="42" y="83"/>
                    <a:pt x="43" y="79"/>
                  </a:cubicBezTo>
                  <a:cubicBezTo>
                    <a:pt x="44" y="79"/>
                    <a:pt x="44" y="80"/>
                    <a:pt x="45" y="81"/>
                  </a:cubicBezTo>
                  <a:cubicBezTo>
                    <a:pt x="45" y="81"/>
                    <a:pt x="45" y="81"/>
                    <a:pt x="45" y="81"/>
                  </a:cubicBezTo>
                  <a:cubicBezTo>
                    <a:pt x="46" y="81"/>
                    <a:pt x="49" y="81"/>
                    <a:pt x="52" y="81"/>
                  </a:cubicBezTo>
                  <a:cubicBezTo>
                    <a:pt x="53" y="80"/>
                    <a:pt x="53" y="81"/>
                    <a:pt x="53" y="81"/>
                  </a:cubicBezTo>
                  <a:cubicBezTo>
                    <a:pt x="53" y="82"/>
                    <a:pt x="53" y="84"/>
                    <a:pt x="53" y="85"/>
                  </a:cubicBezTo>
                  <a:cubicBezTo>
                    <a:pt x="54" y="84"/>
                    <a:pt x="54" y="83"/>
                    <a:pt x="55" y="83"/>
                  </a:cubicBezTo>
                  <a:cubicBezTo>
                    <a:pt x="56" y="83"/>
                    <a:pt x="55" y="87"/>
                    <a:pt x="57" y="89"/>
                  </a:cubicBezTo>
                  <a:cubicBezTo>
                    <a:pt x="58" y="79"/>
                    <a:pt x="63" y="83"/>
                    <a:pt x="69" y="79"/>
                  </a:cubicBezTo>
                  <a:cubicBezTo>
                    <a:pt x="70" y="79"/>
                    <a:pt x="70" y="79"/>
                    <a:pt x="70" y="79"/>
                  </a:cubicBezTo>
                  <a:cubicBezTo>
                    <a:pt x="70" y="81"/>
                    <a:pt x="69" y="82"/>
                    <a:pt x="67" y="83"/>
                  </a:cubicBezTo>
                  <a:cubicBezTo>
                    <a:pt x="69" y="84"/>
                    <a:pt x="78" y="79"/>
                    <a:pt x="78" y="75"/>
                  </a:cubicBezTo>
                  <a:cubicBezTo>
                    <a:pt x="78" y="74"/>
                    <a:pt x="82" y="74"/>
                    <a:pt x="85" y="73"/>
                  </a:cubicBezTo>
                  <a:cubicBezTo>
                    <a:pt x="91" y="74"/>
                    <a:pt x="90" y="69"/>
                    <a:pt x="93" y="69"/>
                  </a:cubicBezTo>
                  <a:cubicBezTo>
                    <a:pt x="129" y="74"/>
                    <a:pt x="108" y="54"/>
                    <a:pt x="150" y="58"/>
                  </a:cubicBezTo>
                  <a:cubicBezTo>
                    <a:pt x="152" y="58"/>
                    <a:pt x="153" y="55"/>
                    <a:pt x="155" y="54"/>
                  </a:cubicBezTo>
                  <a:cubicBezTo>
                    <a:pt x="153" y="58"/>
                    <a:pt x="152" y="66"/>
                    <a:pt x="157" y="67"/>
                  </a:cubicBezTo>
                  <a:cubicBezTo>
                    <a:pt x="159" y="67"/>
                    <a:pt x="163" y="69"/>
                    <a:pt x="164" y="70"/>
                  </a:cubicBezTo>
                  <a:cubicBezTo>
                    <a:pt x="164" y="70"/>
                    <a:pt x="164" y="71"/>
                    <a:pt x="164" y="71"/>
                  </a:cubicBezTo>
                  <a:cubicBezTo>
                    <a:pt x="161" y="71"/>
                    <a:pt x="159" y="72"/>
                    <a:pt x="158" y="72"/>
                  </a:cubicBezTo>
                  <a:cubicBezTo>
                    <a:pt x="151" y="77"/>
                    <a:pt x="151" y="62"/>
                    <a:pt x="144" y="65"/>
                  </a:cubicBezTo>
                  <a:cubicBezTo>
                    <a:pt x="144" y="65"/>
                    <a:pt x="143" y="66"/>
                    <a:pt x="142" y="67"/>
                  </a:cubicBezTo>
                  <a:cubicBezTo>
                    <a:pt x="139" y="67"/>
                    <a:pt x="136" y="70"/>
                    <a:pt x="136" y="73"/>
                  </a:cubicBezTo>
                  <a:cubicBezTo>
                    <a:pt x="137" y="72"/>
                    <a:pt x="139" y="70"/>
                    <a:pt x="141" y="70"/>
                  </a:cubicBezTo>
                  <a:cubicBezTo>
                    <a:pt x="141" y="71"/>
                    <a:pt x="141" y="71"/>
                    <a:pt x="141" y="72"/>
                  </a:cubicBezTo>
                  <a:cubicBezTo>
                    <a:pt x="141" y="73"/>
                    <a:pt x="141" y="74"/>
                    <a:pt x="143" y="74"/>
                  </a:cubicBezTo>
                  <a:cubicBezTo>
                    <a:pt x="145" y="74"/>
                    <a:pt x="145" y="73"/>
                    <a:pt x="146" y="73"/>
                  </a:cubicBezTo>
                  <a:cubicBezTo>
                    <a:pt x="147" y="73"/>
                    <a:pt x="147" y="73"/>
                    <a:pt x="147" y="74"/>
                  </a:cubicBezTo>
                  <a:cubicBezTo>
                    <a:pt x="147" y="77"/>
                    <a:pt x="138" y="72"/>
                    <a:pt x="140" y="80"/>
                  </a:cubicBezTo>
                  <a:cubicBezTo>
                    <a:pt x="140" y="80"/>
                    <a:pt x="141" y="81"/>
                    <a:pt x="141" y="82"/>
                  </a:cubicBezTo>
                  <a:cubicBezTo>
                    <a:pt x="141" y="84"/>
                    <a:pt x="143" y="86"/>
                    <a:pt x="147" y="85"/>
                  </a:cubicBezTo>
                  <a:cubicBezTo>
                    <a:pt x="146" y="84"/>
                    <a:pt x="144" y="84"/>
                    <a:pt x="145" y="82"/>
                  </a:cubicBezTo>
                  <a:cubicBezTo>
                    <a:pt x="145" y="82"/>
                    <a:pt x="146" y="82"/>
                    <a:pt x="146" y="83"/>
                  </a:cubicBezTo>
                  <a:cubicBezTo>
                    <a:pt x="147" y="83"/>
                    <a:pt x="147" y="82"/>
                    <a:pt x="147" y="81"/>
                  </a:cubicBezTo>
                  <a:cubicBezTo>
                    <a:pt x="147" y="81"/>
                    <a:pt x="147" y="81"/>
                    <a:pt x="148" y="81"/>
                  </a:cubicBezTo>
                  <a:cubicBezTo>
                    <a:pt x="148" y="81"/>
                    <a:pt x="148" y="81"/>
                    <a:pt x="148" y="82"/>
                  </a:cubicBezTo>
                  <a:cubicBezTo>
                    <a:pt x="148" y="82"/>
                    <a:pt x="148" y="83"/>
                    <a:pt x="148" y="83"/>
                  </a:cubicBezTo>
                  <a:cubicBezTo>
                    <a:pt x="148" y="83"/>
                    <a:pt x="148" y="85"/>
                    <a:pt x="149" y="85"/>
                  </a:cubicBezTo>
                  <a:cubicBezTo>
                    <a:pt x="148" y="88"/>
                    <a:pt x="152" y="91"/>
                    <a:pt x="156" y="88"/>
                  </a:cubicBezTo>
                  <a:cubicBezTo>
                    <a:pt x="155" y="88"/>
                    <a:pt x="152" y="88"/>
                    <a:pt x="152" y="86"/>
                  </a:cubicBezTo>
                  <a:cubicBezTo>
                    <a:pt x="153" y="86"/>
                    <a:pt x="154" y="86"/>
                    <a:pt x="154" y="86"/>
                  </a:cubicBezTo>
                  <a:cubicBezTo>
                    <a:pt x="155" y="85"/>
                    <a:pt x="155" y="84"/>
                    <a:pt x="155" y="83"/>
                  </a:cubicBezTo>
                  <a:cubicBezTo>
                    <a:pt x="155" y="82"/>
                    <a:pt x="155" y="82"/>
                    <a:pt x="156" y="82"/>
                  </a:cubicBezTo>
                  <a:cubicBezTo>
                    <a:pt x="156" y="82"/>
                    <a:pt x="157" y="82"/>
                    <a:pt x="157" y="82"/>
                  </a:cubicBezTo>
                  <a:cubicBezTo>
                    <a:pt x="158" y="82"/>
                    <a:pt x="158" y="82"/>
                    <a:pt x="159" y="83"/>
                  </a:cubicBezTo>
                  <a:cubicBezTo>
                    <a:pt x="159" y="84"/>
                    <a:pt x="161" y="86"/>
                    <a:pt x="164" y="85"/>
                  </a:cubicBezTo>
                  <a:cubicBezTo>
                    <a:pt x="169" y="83"/>
                    <a:pt x="165" y="79"/>
                    <a:pt x="168" y="78"/>
                  </a:cubicBezTo>
                  <a:cubicBezTo>
                    <a:pt x="169" y="78"/>
                    <a:pt x="170" y="78"/>
                    <a:pt x="171" y="78"/>
                  </a:cubicBezTo>
                  <a:cubicBezTo>
                    <a:pt x="175" y="79"/>
                    <a:pt x="180" y="79"/>
                    <a:pt x="181" y="77"/>
                  </a:cubicBezTo>
                  <a:cubicBezTo>
                    <a:pt x="182" y="76"/>
                    <a:pt x="182" y="69"/>
                    <a:pt x="178" y="67"/>
                  </a:cubicBezTo>
                  <a:cubicBezTo>
                    <a:pt x="175" y="66"/>
                    <a:pt x="178" y="63"/>
                    <a:pt x="176" y="60"/>
                  </a:cubicBezTo>
                  <a:cubicBezTo>
                    <a:pt x="180" y="61"/>
                    <a:pt x="184" y="63"/>
                    <a:pt x="189" y="63"/>
                  </a:cubicBezTo>
                  <a:cubicBezTo>
                    <a:pt x="199" y="63"/>
                    <a:pt x="203" y="61"/>
                    <a:pt x="207" y="59"/>
                  </a:cubicBezTo>
                  <a:cubicBezTo>
                    <a:pt x="213" y="56"/>
                    <a:pt x="218" y="57"/>
                    <a:pt x="220" y="57"/>
                  </a:cubicBezTo>
                  <a:cubicBezTo>
                    <a:pt x="221" y="58"/>
                    <a:pt x="222" y="58"/>
                    <a:pt x="221" y="60"/>
                  </a:cubicBezTo>
                  <a:cubicBezTo>
                    <a:pt x="220" y="65"/>
                    <a:pt x="221" y="66"/>
                    <a:pt x="220" y="68"/>
                  </a:cubicBezTo>
                  <a:cubicBezTo>
                    <a:pt x="219" y="70"/>
                    <a:pt x="215" y="68"/>
                    <a:pt x="212" y="68"/>
                  </a:cubicBezTo>
                  <a:cubicBezTo>
                    <a:pt x="210" y="68"/>
                    <a:pt x="209" y="69"/>
                    <a:pt x="209" y="70"/>
                  </a:cubicBezTo>
                  <a:cubicBezTo>
                    <a:pt x="206" y="70"/>
                    <a:pt x="203" y="72"/>
                    <a:pt x="203" y="75"/>
                  </a:cubicBezTo>
                  <a:cubicBezTo>
                    <a:pt x="204" y="75"/>
                    <a:pt x="205" y="73"/>
                    <a:pt x="208" y="73"/>
                  </a:cubicBezTo>
                  <a:cubicBezTo>
                    <a:pt x="208" y="74"/>
                    <a:pt x="208" y="74"/>
                    <a:pt x="208" y="74"/>
                  </a:cubicBezTo>
                  <a:cubicBezTo>
                    <a:pt x="208" y="77"/>
                    <a:pt x="211" y="79"/>
                    <a:pt x="214" y="76"/>
                  </a:cubicBezTo>
                  <a:cubicBezTo>
                    <a:pt x="214" y="76"/>
                    <a:pt x="215" y="76"/>
                    <a:pt x="215" y="77"/>
                  </a:cubicBezTo>
                  <a:cubicBezTo>
                    <a:pt x="212" y="78"/>
                    <a:pt x="208" y="82"/>
                    <a:pt x="211" y="83"/>
                  </a:cubicBezTo>
                  <a:cubicBezTo>
                    <a:pt x="211" y="83"/>
                    <a:pt x="212" y="84"/>
                    <a:pt x="213" y="84"/>
                  </a:cubicBezTo>
                  <a:cubicBezTo>
                    <a:pt x="213" y="86"/>
                    <a:pt x="214" y="88"/>
                    <a:pt x="216" y="89"/>
                  </a:cubicBezTo>
                  <a:cubicBezTo>
                    <a:pt x="215" y="87"/>
                    <a:pt x="215" y="87"/>
                    <a:pt x="216" y="84"/>
                  </a:cubicBezTo>
                  <a:cubicBezTo>
                    <a:pt x="218" y="84"/>
                    <a:pt x="218" y="84"/>
                    <a:pt x="218" y="84"/>
                  </a:cubicBezTo>
                  <a:cubicBezTo>
                    <a:pt x="220" y="85"/>
                    <a:pt x="220" y="80"/>
                    <a:pt x="222" y="79"/>
                  </a:cubicBezTo>
                  <a:cubicBezTo>
                    <a:pt x="223" y="78"/>
                    <a:pt x="223" y="79"/>
                    <a:pt x="223" y="79"/>
                  </a:cubicBezTo>
                  <a:cubicBezTo>
                    <a:pt x="222" y="81"/>
                    <a:pt x="221" y="85"/>
                    <a:pt x="223" y="85"/>
                  </a:cubicBezTo>
                  <a:cubicBezTo>
                    <a:pt x="223" y="85"/>
                    <a:pt x="224" y="85"/>
                    <a:pt x="225" y="86"/>
                  </a:cubicBezTo>
                  <a:cubicBezTo>
                    <a:pt x="225" y="88"/>
                    <a:pt x="228" y="89"/>
                    <a:pt x="231" y="87"/>
                  </a:cubicBezTo>
                  <a:cubicBezTo>
                    <a:pt x="230" y="87"/>
                    <a:pt x="229" y="86"/>
                    <a:pt x="229" y="85"/>
                  </a:cubicBezTo>
                  <a:cubicBezTo>
                    <a:pt x="229" y="85"/>
                    <a:pt x="230" y="83"/>
                    <a:pt x="230" y="83"/>
                  </a:cubicBezTo>
                  <a:cubicBezTo>
                    <a:pt x="232" y="78"/>
                    <a:pt x="228" y="77"/>
                    <a:pt x="228" y="75"/>
                  </a:cubicBezTo>
                  <a:cubicBezTo>
                    <a:pt x="228" y="73"/>
                    <a:pt x="233" y="74"/>
                    <a:pt x="234" y="69"/>
                  </a:cubicBezTo>
                  <a:cubicBezTo>
                    <a:pt x="234" y="68"/>
                    <a:pt x="234" y="67"/>
                    <a:pt x="232" y="66"/>
                  </a:cubicBezTo>
                  <a:cubicBezTo>
                    <a:pt x="232" y="66"/>
                    <a:pt x="232" y="66"/>
                    <a:pt x="232" y="65"/>
                  </a:cubicBezTo>
                  <a:cubicBezTo>
                    <a:pt x="232" y="65"/>
                    <a:pt x="232" y="65"/>
                    <a:pt x="232" y="65"/>
                  </a:cubicBezTo>
                  <a:cubicBezTo>
                    <a:pt x="233" y="65"/>
                    <a:pt x="235" y="66"/>
                    <a:pt x="236" y="64"/>
                  </a:cubicBezTo>
                  <a:cubicBezTo>
                    <a:pt x="232" y="64"/>
                    <a:pt x="233" y="61"/>
                    <a:pt x="233" y="59"/>
                  </a:cubicBezTo>
                  <a:moveTo>
                    <a:pt x="75" y="18"/>
                  </a:moveTo>
                  <a:cubicBezTo>
                    <a:pt x="76" y="19"/>
                    <a:pt x="81" y="20"/>
                    <a:pt x="83" y="21"/>
                  </a:cubicBezTo>
                  <a:cubicBezTo>
                    <a:pt x="79" y="22"/>
                    <a:pt x="80" y="23"/>
                    <a:pt x="78" y="23"/>
                  </a:cubicBezTo>
                  <a:cubicBezTo>
                    <a:pt x="75" y="23"/>
                    <a:pt x="74" y="20"/>
                    <a:pt x="75" y="18"/>
                  </a:cubicBezTo>
                  <a:moveTo>
                    <a:pt x="70" y="15"/>
                  </a:moveTo>
                  <a:cubicBezTo>
                    <a:pt x="68" y="17"/>
                    <a:pt x="66" y="19"/>
                    <a:pt x="64" y="17"/>
                  </a:cubicBezTo>
                  <a:cubicBezTo>
                    <a:pt x="62" y="15"/>
                    <a:pt x="64" y="14"/>
                    <a:pt x="62" y="11"/>
                  </a:cubicBezTo>
                  <a:cubicBezTo>
                    <a:pt x="64" y="12"/>
                    <a:pt x="68" y="15"/>
                    <a:pt x="70" y="15"/>
                  </a:cubicBezTo>
                  <a:moveTo>
                    <a:pt x="61" y="33"/>
                  </a:moveTo>
                  <a:cubicBezTo>
                    <a:pt x="62" y="31"/>
                    <a:pt x="63" y="30"/>
                    <a:pt x="64" y="30"/>
                  </a:cubicBezTo>
                  <a:cubicBezTo>
                    <a:pt x="65" y="30"/>
                    <a:pt x="66" y="30"/>
                    <a:pt x="66" y="28"/>
                  </a:cubicBezTo>
                  <a:cubicBezTo>
                    <a:pt x="67" y="26"/>
                    <a:pt x="66" y="26"/>
                    <a:pt x="64" y="25"/>
                  </a:cubicBezTo>
                  <a:cubicBezTo>
                    <a:pt x="66" y="24"/>
                    <a:pt x="66" y="23"/>
                    <a:pt x="66" y="23"/>
                  </a:cubicBezTo>
                  <a:cubicBezTo>
                    <a:pt x="65" y="22"/>
                    <a:pt x="63" y="23"/>
                    <a:pt x="63" y="23"/>
                  </a:cubicBezTo>
                  <a:cubicBezTo>
                    <a:pt x="62" y="22"/>
                    <a:pt x="64" y="21"/>
                    <a:pt x="64" y="21"/>
                  </a:cubicBezTo>
                  <a:cubicBezTo>
                    <a:pt x="65" y="20"/>
                    <a:pt x="65" y="20"/>
                    <a:pt x="66" y="21"/>
                  </a:cubicBezTo>
                  <a:cubicBezTo>
                    <a:pt x="73" y="24"/>
                    <a:pt x="73" y="24"/>
                    <a:pt x="73" y="24"/>
                  </a:cubicBezTo>
                  <a:cubicBezTo>
                    <a:pt x="74" y="25"/>
                    <a:pt x="75" y="25"/>
                    <a:pt x="75" y="26"/>
                  </a:cubicBezTo>
                  <a:cubicBezTo>
                    <a:pt x="75" y="27"/>
                    <a:pt x="75" y="28"/>
                    <a:pt x="74" y="28"/>
                  </a:cubicBezTo>
                  <a:cubicBezTo>
                    <a:pt x="73" y="28"/>
                    <a:pt x="73" y="26"/>
                    <a:pt x="72" y="26"/>
                  </a:cubicBezTo>
                  <a:cubicBezTo>
                    <a:pt x="71" y="26"/>
                    <a:pt x="71" y="27"/>
                    <a:pt x="72" y="28"/>
                  </a:cubicBezTo>
                  <a:cubicBezTo>
                    <a:pt x="70" y="28"/>
                    <a:pt x="69" y="27"/>
                    <a:pt x="68" y="29"/>
                  </a:cubicBezTo>
                  <a:cubicBezTo>
                    <a:pt x="67" y="30"/>
                    <a:pt x="67" y="31"/>
                    <a:pt x="68" y="32"/>
                  </a:cubicBezTo>
                  <a:cubicBezTo>
                    <a:pt x="69" y="33"/>
                    <a:pt x="68" y="34"/>
                    <a:pt x="68" y="36"/>
                  </a:cubicBezTo>
                  <a:cubicBezTo>
                    <a:pt x="67" y="37"/>
                    <a:pt x="65" y="39"/>
                    <a:pt x="63" y="38"/>
                  </a:cubicBezTo>
                  <a:cubicBezTo>
                    <a:pt x="60" y="37"/>
                    <a:pt x="61" y="34"/>
                    <a:pt x="61"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7" name="Freeform 43">
              <a:extLst>
                <a:ext uri="{FF2B5EF4-FFF2-40B4-BE49-F238E27FC236}">
                  <a16:creationId xmlns:a16="http://schemas.microsoft.com/office/drawing/2014/main" id="{E07929D7-B0EB-724E-C704-F91D204F23AE}"/>
                </a:ext>
              </a:extLst>
            </p:cNvPr>
            <p:cNvSpPr>
              <a:spLocks noEditPoints="1"/>
            </p:cNvSpPr>
            <p:nvPr userDrawn="1"/>
          </p:nvSpPr>
          <p:spPr bwMode="auto">
            <a:xfrm>
              <a:off x="1116013" y="571500"/>
              <a:ext cx="31750" cy="12700"/>
            </a:xfrm>
            <a:custGeom>
              <a:avLst/>
              <a:gdLst>
                <a:gd name="T0" fmla="*/ 164 w 219"/>
                <a:gd name="T1" fmla="*/ 10 h 84"/>
                <a:gd name="T2" fmla="*/ 114 w 219"/>
                <a:gd name="T3" fmla="*/ 18 h 84"/>
                <a:gd name="T4" fmla="*/ 84 w 219"/>
                <a:gd name="T5" fmla="*/ 35 h 84"/>
                <a:gd name="T6" fmla="*/ 87 w 219"/>
                <a:gd name="T7" fmla="*/ 10 h 84"/>
                <a:gd name="T8" fmla="*/ 69 w 219"/>
                <a:gd name="T9" fmla="*/ 1 h 84"/>
                <a:gd name="T10" fmla="*/ 53 w 219"/>
                <a:gd name="T11" fmla="*/ 14 h 84"/>
                <a:gd name="T12" fmla="*/ 51 w 219"/>
                <a:gd name="T13" fmla="*/ 35 h 84"/>
                <a:gd name="T14" fmla="*/ 32 w 219"/>
                <a:gd name="T15" fmla="*/ 22 h 84"/>
                <a:gd name="T16" fmla="*/ 29 w 219"/>
                <a:gd name="T17" fmla="*/ 9 h 84"/>
                <a:gd name="T18" fmla="*/ 28 w 219"/>
                <a:gd name="T19" fmla="*/ 17 h 84"/>
                <a:gd name="T20" fmla="*/ 21 w 219"/>
                <a:gd name="T21" fmla="*/ 10 h 84"/>
                <a:gd name="T22" fmla="*/ 22 w 219"/>
                <a:gd name="T23" fmla="*/ 16 h 84"/>
                <a:gd name="T24" fmla="*/ 16 w 219"/>
                <a:gd name="T25" fmla="*/ 20 h 84"/>
                <a:gd name="T26" fmla="*/ 19 w 219"/>
                <a:gd name="T27" fmla="*/ 25 h 84"/>
                <a:gd name="T28" fmla="*/ 25 w 219"/>
                <a:gd name="T29" fmla="*/ 26 h 84"/>
                <a:gd name="T30" fmla="*/ 20 w 219"/>
                <a:gd name="T31" fmla="*/ 33 h 84"/>
                <a:gd name="T32" fmla="*/ 32 w 219"/>
                <a:gd name="T33" fmla="*/ 43 h 84"/>
                <a:gd name="T34" fmla="*/ 45 w 219"/>
                <a:gd name="T35" fmla="*/ 46 h 84"/>
                <a:gd name="T36" fmla="*/ 40 w 219"/>
                <a:gd name="T37" fmla="*/ 59 h 84"/>
                <a:gd name="T38" fmla="*/ 17 w 219"/>
                <a:gd name="T39" fmla="*/ 53 h 84"/>
                <a:gd name="T40" fmla="*/ 18 w 219"/>
                <a:gd name="T41" fmla="*/ 62 h 84"/>
                <a:gd name="T42" fmla="*/ 8 w 219"/>
                <a:gd name="T43" fmla="*/ 61 h 84"/>
                <a:gd name="T44" fmla="*/ 6 w 219"/>
                <a:gd name="T45" fmla="*/ 66 h 84"/>
                <a:gd name="T46" fmla="*/ 14 w 219"/>
                <a:gd name="T47" fmla="*/ 76 h 84"/>
                <a:gd name="T48" fmla="*/ 19 w 219"/>
                <a:gd name="T49" fmla="*/ 78 h 84"/>
                <a:gd name="T50" fmla="*/ 32 w 219"/>
                <a:gd name="T51" fmla="*/ 72 h 84"/>
                <a:gd name="T52" fmla="*/ 36 w 219"/>
                <a:gd name="T53" fmla="*/ 79 h 84"/>
                <a:gd name="T54" fmla="*/ 50 w 219"/>
                <a:gd name="T55" fmla="*/ 74 h 84"/>
                <a:gd name="T56" fmla="*/ 55 w 219"/>
                <a:gd name="T57" fmla="*/ 82 h 84"/>
                <a:gd name="T58" fmla="*/ 81 w 219"/>
                <a:gd name="T59" fmla="*/ 65 h 84"/>
                <a:gd name="T60" fmla="*/ 124 w 219"/>
                <a:gd name="T61" fmla="*/ 52 h 84"/>
                <a:gd name="T62" fmla="*/ 139 w 219"/>
                <a:gd name="T63" fmla="*/ 65 h 84"/>
                <a:gd name="T64" fmla="*/ 113 w 219"/>
                <a:gd name="T65" fmla="*/ 67 h 84"/>
                <a:gd name="T66" fmla="*/ 122 w 219"/>
                <a:gd name="T67" fmla="*/ 67 h 84"/>
                <a:gd name="T68" fmla="*/ 123 w 219"/>
                <a:gd name="T69" fmla="*/ 78 h 84"/>
                <a:gd name="T70" fmla="*/ 124 w 219"/>
                <a:gd name="T71" fmla="*/ 75 h 84"/>
                <a:gd name="T72" fmla="*/ 132 w 219"/>
                <a:gd name="T73" fmla="*/ 82 h 84"/>
                <a:gd name="T74" fmla="*/ 131 w 219"/>
                <a:gd name="T75" fmla="*/ 76 h 84"/>
                <a:gd name="T76" fmla="*/ 144 w 219"/>
                <a:gd name="T77" fmla="*/ 72 h 84"/>
                <a:gd name="T78" fmla="*/ 151 w 219"/>
                <a:gd name="T79" fmla="*/ 54 h 84"/>
                <a:gd name="T80" fmla="*/ 195 w 219"/>
                <a:gd name="T81" fmla="*/ 55 h 84"/>
                <a:gd name="T82" fmla="*/ 175 w 219"/>
                <a:gd name="T83" fmla="*/ 69 h 84"/>
                <a:gd name="T84" fmla="*/ 186 w 219"/>
                <a:gd name="T85" fmla="*/ 71 h 84"/>
                <a:gd name="T86" fmla="*/ 187 w 219"/>
                <a:gd name="T87" fmla="*/ 78 h 84"/>
                <a:gd name="T88" fmla="*/ 193 w 219"/>
                <a:gd name="T89" fmla="*/ 79 h 84"/>
                <a:gd name="T90" fmla="*/ 200 w 219"/>
                <a:gd name="T91" fmla="*/ 77 h 84"/>
                <a:gd name="T92" fmla="*/ 204 w 219"/>
                <a:gd name="T93" fmla="*/ 60 h 84"/>
                <a:gd name="T94" fmla="*/ 207 w 219"/>
                <a:gd name="T95" fmla="*/ 52 h 84"/>
                <a:gd name="T96" fmla="*/ 173 w 219"/>
                <a:gd name="T97" fmla="*/ 43 h 84"/>
                <a:gd name="T98" fmla="*/ 120 w 219"/>
                <a:gd name="T99" fmla="*/ 18 h 84"/>
                <a:gd name="T100" fmla="*/ 80 w 219"/>
                <a:gd name="T101" fmla="*/ 20 h 84"/>
                <a:gd name="T102" fmla="*/ 65 w 219"/>
                <a:gd name="T103" fmla="*/ 8 h 84"/>
                <a:gd name="T104" fmla="*/ 69 w 219"/>
                <a:gd name="T105" fmla="*/ 24 h 84"/>
                <a:gd name="T106" fmla="*/ 67 w 219"/>
                <a:gd name="T107" fmla="*/ 17 h 84"/>
                <a:gd name="T108" fmla="*/ 76 w 219"/>
                <a:gd name="T109" fmla="*/ 24 h 84"/>
                <a:gd name="T110" fmla="*/ 71 w 219"/>
                <a:gd name="T111"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9" h="84">
                  <a:moveTo>
                    <a:pt x="140" y="13"/>
                  </a:moveTo>
                  <a:cubicBezTo>
                    <a:pt x="140" y="14"/>
                    <a:pt x="142" y="16"/>
                    <a:pt x="145" y="16"/>
                  </a:cubicBezTo>
                  <a:cubicBezTo>
                    <a:pt x="172" y="24"/>
                    <a:pt x="202" y="4"/>
                    <a:pt x="219" y="9"/>
                  </a:cubicBezTo>
                  <a:cubicBezTo>
                    <a:pt x="197" y="1"/>
                    <a:pt x="184" y="14"/>
                    <a:pt x="164" y="10"/>
                  </a:cubicBezTo>
                  <a:cubicBezTo>
                    <a:pt x="176" y="10"/>
                    <a:pt x="188" y="7"/>
                    <a:pt x="189" y="4"/>
                  </a:cubicBezTo>
                  <a:cubicBezTo>
                    <a:pt x="180" y="10"/>
                    <a:pt x="154" y="0"/>
                    <a:pt x="143" y="7"/>
                  </a:cubicBezTo>
                  <a:cubicBezTo>
                    <a:pt x="142" y="7"/>
                    <a:pt x="141" y="8"/>
                    <a:pt x="141" y="8"/>
                  </a:cubicBezTo>
                  <a:cubicBezTo>
                    <a:pt x="130" y="8"/>
                    <a:pt x="114" y="8"/>
                    <a:pt x="114" y="18"/>
                  </a:cubicBezTo>
                  <a:cubicBezTo>
                    <a:pt x="114" y="38"/>
                    <a:pt x="170" y="26"/>
                    <a:pt x="187" y="26"/>
                  </a:cubicBezTo>
                  <a:cubicBezTo>
                    <a:pt x="201" y="26"/>
                    <a:pt x="203" y="28"/>
                    <a:pt x="203" y="31"/>
                  </a:cubicBezTo>
                  <a:cubicBezTo>
                    <a:pt x="203" y="36"/>
                    <a:pt x="183" y="38"/>
                    <a:pt x="173" y="38"/>
                  </a:cubicBezTo>
                  <a:cubicBezTo>
                    <a:pt x="158" y="38"/>
                    <a:pt x="112" y="30"/>
                    <a:pt x="84" y="35"/>
                  </a:cubicBezTo>
                  <a:cubicBezTo>
                    <a:pt x="87" y="31"/>
                    <a:pt x="92" y="25"/>
                    <a:pt x="89" y="22"/>
                  </a:cubicBezTo>
                  <a:cubicBezTo>
                    <a:pt x="91" y="20"/>
                    <a:pt x="93" y="18"/>
                    <a:pt x="93" y="16"/>
                  </a:cubicBezTo>
                  <a:cubicBezTo>
                    <a:pt x="92" y="15"/>
                    <a:pt x="90" y="14"/>
                    <a:pt x="88" y="14"/>
                  </a:cubicBezTo>
                  <a:cubicBezTo>
                    <a:pt x="89" y="13"/>
                    <a:pt x="88" y="11"/>
                    <a:pt x="87" y="10"/>
                  </a:cubicBezTo>
                  <a:cubicBezTo>
                    <a:pt x="87" y="10"/>
                    <a:pt x="86" y="7"/>
                    <a:pt x="86" y="7"/>
                  </a:cubicBezTo>
                  <a:cubicBezTo>
                    <a:pt x="85" y="6"/>
                    <a:pt x="82" y="4"/>
                    <a:pt x="79" y="3"/>
                  </a:cubicBezTo>
                  <a:cubicBezTo>
                    <a:pt x="76" y="1"/>
                    <a:pt x="74" y="1"/>
                    <a:pt x="73" y="1"/>
                  </a:cubicBezTo>
                  <a:cubicBezTo>
                    <a:pt x="72" y="1"/>
                    <a:pt x="70" y="1"/>
                    <a:pt x="69" y="1"/>
                  </a:cubicBezTo>
                  <a:cubicBezTo>
                    <a:pt x="68" y="1"/>
                    <a:pt x="66" y="1"/>
                    <a:pt x="66" y="3"/>
                  </a:cubicBezTo>
                  <a:cubicBezTo>
                    <a:pt x="65" y="2"/>
                    <a:pt x="63" y="1"/>
                    <a:pt x="61" y="1"/>
                  </a:cubicBezTo>
                  <a:cubicBezTo>
                    <a:pt x="60" y="3"/>
                    <a:pt x="60" y="5"/>
                    <a:pt x="60" y="8"/>
                  </a:cubicBezTo>
                  <a:cubicBezTo>
                    <a:pt x="58" y="8"/>
                    <a:pt x="55" y="15"/>
                    <a:pt x="53" y="14"/>
                  </a:cubicBezTo>
                  <a:cubicBezTo>
                    <a:pt x="54" y="16"/>
                    <a:pt x="55" y="17"/>
                    <a:pt x="55" y="17"/>
                  </a:cubicBezTo>
                  <a:cubicBezTo>
                    <a:pt x="53" y="20"/>
                    <a:pt x="52" y="25"/>
                    <a:pt x="50" y="25"/>
                  </a:cubicBezTo>
                  <a:cubicBezTo>
                    <a:pt x="51" y="26"/>
                    <a:pt x="52" y="27"/>
                    <a:pt x="52" y="27"/>
                  </a:cubicBezTo>
                  <a:cubicBezTo>
                    <a:pt x="51" y="30"/>
                    <a:pt x="51" y="33"/>
                    <a:pt x="51" y="35"/>
                  </a:cubicBezTo>
                  <a:cubicBezTo>
                    <a:pt x="48" y="34"/>
                    <a:pt x="48" y="34"/>
                    <a:pt x="48" y="34"/>
                  </a:cubicBezTo>
                  <a:cubicBezTo>
                    <a:pt x="48" y="34"/>
                    <a:pt x="48" y="34"/>
                    <a:pt x="47" y="34"/>
                  </a:cubicBezTo>
                  <a:cubicBezTo>
                    <a:pt x="44" y="34"/>
                    <a:pt x="42" y="34"/>
                    <a:pt x="36" y="31"/>
                  </a:cubicBezTo>
                  <a:cubicBezTo>
                    <a:pt x="32" y="29"/>
                    <a:pt x="32" y="27"/>
                    <a:pt x="32" y="22"/>
                  </a:cubicBezTo>
                  <a:cubicBezTo>
                    <a:pt x="32" y="19"/>
                    <a:pt x="34" y="16"/>
                    <a:pt x="34" y="12"/>
                  </a:cubicBezTo>
                  <a:cubicBezTo>
                    <a:pt x="34" y="12"/>
                    <a:pt x="33" y="10"/>
                    <a:pt x="33" y="9"/>
                  </a:cubicBezTo>
                  <a:cubicBezTo>
                    <a:pt x="32" y="7"/>
                    <a:pt x="29" y="5"/>
                    <a:pt x="27" y="5"/>
                  </a:cubicBezTo>
                  <a:cubicBezTo>
                    <a:pt x="28" y="6"/>
                    <a:pt x="29" y="7"/>
                    <a:pt x="29" y="9"/>
                  </a:cubicBezTo>
                  <a:cubicBezTo>
                    <a:pt x="29" y="10"/>
                    <a:pt x="28" y="11"/>
                    <a:pt x="28" y="11"/>
                  </a:cubicBezTo>
                  <a:cubicBezTo>
                    <a:pt x="27" y="12"/>
                    <a:pt x="27" y="13"/>
                    <a:pt x="28" y="15"/>
                  </a:cubicBezTo>
                  <a:cubicBezTo>
                    <a:pt x="28" y="15"/>
                    <a:pt x="28" y="15"/>
                    <a:pt x="28" y="15"/>
                  </a:cubicBezTo>
                  <a:cubicBezTo>
                    <a:pt x="28" y="16"/>
                    <a:pt x="28" y="16"/>
                    <a:pt x="28" y="17"/>
                  </a:cubicBezTo>
                  <a:cubicBezTo>
                    <a:pt x="28" y="18"/>
                    <a:pt x="28" y="17"/>
                    <a:pt x="27" y="17"/>
                  </a:cubicBezTo>
                  <a:cubicBezTo>
                    <a:pt x="27" y="15"/>
                    <a:pt x="25" y="11"/>
                    <a:pt x="23" y="11"/>
                  </a:cubicBezTo>
                  <a:cubicBezTo>
                    <a:pt x="23" y="11"/>
                    <a:pt x="22" y="10"/>
                    <a:pt x="21" y="10"/>
                  </a:cubicBezTo>
                  <a:cubicBezTo>
                    <a:pt x="21" y="10"/>
                    <a:pt x="21" y="10"/>
                    <a:pt x="21" y="10"/>
                  </a:cubicBezTo>
                  <a:cubicBezTo>
                    <a:pt x="21" y="7"/>
                    <a:pt x="18" y="5"/>
                    <a:pt x="15" y="8"/>
                  </a:cubicBezTo>
                  <a:cubicBezTo>
                    <a:pt x="16" y="9"/>
                    <a:pt x="17" y="9"/>
                    <a:pt x="18" y="9"/>
                  </a:cubicBezTo>
                  <a:cubicBezTo>
                    <a:pt x="18" y="10"/>
                    <a:pt x="17" y="12"/>
                    <a:pt x="17" y="12"/>
                  </a:cubicBezTo>
                  <a:cubicBezTo>
                    <a:pt x="17" y="15"/>
                    <a:pt x="19" y="16"/>
                    <a:pt x="22" y="16"/>
                  </a:cubicBezTo>
                  <a:cubicBezTo>
                    <a:pt x="22" y="16"/>
                    <a:pt x="23" y="16"/>
                    <a:pt x="23" y="17"/>
                  </a:cubicBezTo>
                  <a:cubicBezTo>
                    <a:pt x="23" y="17"/>
                    <a:pt x="23" y="17"/>
                    <a:pt x="23" y="18"/>
                  </a:cubicBezTo>
                  <a:cubicBezTo>
                    <a:pt x="23" y="18"/>
                    <a:pt x="23" y="18"/>
                    <a:pt x="23" y="18"/>
                  </a:cubicBezTo>
                  <a:cubicBezTo>
                    <a:pt x="18" y="16"/>
                    <a:pt x="16" y="18"/>
                    <a:pt x="16" y="20"/>
                  </a:cubicBezTo>
                  <a:cubicBezTo>
                    <a:pt x="16" y="20"/>
                    <a:pt x="16" y="22"/>
                    <a:pt x="16" y="22"/>
                  </a:cubicBezTo>
                  <a:cubicBezTo>
                    <a:pt x="14" y="23"/>
                    <a:pt x="14" y="26"/>
                    <a:pt x="17" y="28"/>
                  </a:cubicBezTo>
                  <a:cubicBezTo>
                    <a:pt x="17" y="27"/>
                    <a:pt x="17" y="25"/>
                    <a:pt x="18" y="25"/>
                  </a:cubicBezTo>
                  <a:cubicBezTo>
                    <a:pt x="18" y="25"/>
                    <a:pt x="18" y="25"/>
                    <a:pt x="19" y="25"/>
                  </a:cubicBezTo>
                  <a:cubicBezTo>
                    <a:pt x="19" y="25"/>
                    <a:pt x="20" y="26"/>
                    <a:pt x="20" y="26"/>
                  </a:cubicBezTo>
                  <a:cubicBezTo>
                    <a:pt x="20" y="26"/>
                    <a:pt x="21" y="26"/>
                    <a:pt x="23" y="25"/>
                  </a:cubicBezTo>
                  <a:cubicBezTo>
                    <a:pt x="23" y="25"/>
                    <a:pt x="23" y="25"/>
                    <a:pt x="24" y="25"/>
                  </a:cubicBezTo>
                  <a:cubicBezTo>
                    <a:pt x="24" y="25"/>
                    <a:pt x="25" y="25"/>
                    <a:pt x="25" y="26"/>
                  </a:cubicBezTo>
                  <a:cubicBezTo>
                    <a:pt x="25" y="26"/>
                    <a:pt x="25" y="26"/>
                    <a:pt x="25" y="26"/>
                  </a:cubicBezTo>
                  <a:cubicBezTo>
                    <a:pt x="22" y="29"/>
                    <a:pt x="22" y="33"/>
                    <a:pt x="27" y="33"/>
                  </a:cubicBezTo>
                  <a:cubicBezTo>
                    <a:pt x="27" y="33"/>
                    <a:pt x="27" y="34"/>
                    <a:pt x="27" y="34"/>
                  </a:cubicBezTo>
                  <a:cubicBezTo>
                    <a:pt x="27" y="40"/>
                    <a:pt x="19" y="39"/>
                    <a:pt x="20" y="33"/>
                  </a:cubicBezTo>
                  <a:cubicBezTo>
                    <a:pt x="15" y="40"/>
                    <a:pt x="23" y="45"/>
                    <a:pt x="29" y="42"/>
                  </a:cubicBezTo>
                  <a:cubicBezTo>
                    <a:pt x="29" y="41"/>
                    <a:pt x="29" y="42"/>
                    <a:pt x="29" y="42"/>
                  </a:cubicBezTo>
                  <a:cubicBezTo>
                    <a:pt x="30" y="43"/>
                    <a:pt x="30" y="44"/>
                    <a:pt x="31" y="44"/>
                  </a:cubicBezTo>
                  <a:cubicBezTo>
                    <a:pt x="31" y="44"/>
                    <a:pt x="32" y="43"/>
                    <a:pt x="32" y="43"/>
                  </a:cubicBezTo>
                  <a:cubicBezTo>
                    <a:pt x="33" y="43"/>
                    <a:pt x="33" y="43"/>
                    <a:pt x="33" y="43"/>
                  </a:cubicBezTo>
                  <a:cubicBezTo>
                    <a:pt x="33" y="45"/>
                    <a:pt x="34" y="47"/>
                    <a:pt x="36" y="47"/>
                  </a:cubicBezTo>
                  <a:cubicBezTo>
                    <a:pt x="36" y="46"/>
                    <a:pt x="36" y="45"/>
                    <a:pt x="37" y="45"/>
                  </a:cubicBezTo>
                  <a:cubicBezTo>
                    <a:pt x="38" y="45"/>
                    <a:pt x="37" y="42"/>
                    <a:pt x="45" y="46"/>
                  </a:cubicBezTo>
                  <a:cubicBezTo>
                    <a:pt x="45" y="47"/>
                    <a:pt x="46" y="48"/>
                    <a:pt x="47" y="49"/>
                  </a:cubicBezTo>
                  <a:cubicBezTo>
                    <a:pt x="52" y="48"/>
                    <a:pt x="52" y="48"/>
                    <a:pt x="52" y="48"/>
                  </a:cubicBezTo>
                  <a:cubicBezTo>
                    <a:pt x="52" y="52"/>
                    <a:pt x="53" y="58"/>
                    <a:pt x="52" y="58"/>
                  </a:cubicBezTo>
                  <a:cubicBezTo>
                    <a:pt x="51" y="58"/>
                    <a:pt x="43" y="57"/>
                    <a:pt x="40" y="59"/>
                  </a:cubicBezTo>
                  <a:cubicBezTo>
                    <a:pt x="36" y="61"/>
                    <a:pt x="27" y="64"/>
                    <a:pt x="24" y="60"/>
                  </a:cubicBezTo>
                  <a:cubicBezTo>
                    <a:pt x="23" y="59"/>
                    <a:pt x="23" y="58"/>
                    <a:pt x="22" y="56"/>
                  </a:cubicBezTo>
                  <a:cubicBezTo>
                    <a:pt x="21" y="54"/>
                    <a:pt x="20" y="53"/>
                    <a:pt x="19" y="53"/>
                  </a:cubicBezTo>
                  <a:cubicBezTo>
                    <a:pt x="19" y="53"/>
                    <a:pt x="18" y="53"/>
                    <a:pt x="17" y="53"/>
                  </a:cubicBezTo>
                  <a:cubicBezTo>
                    <a:pt x="15" y="51"/>
                    <a:pt x="12" y="51"/>
                    <a:pt x="10" y="52"/>
                  </a:cubicBezTo>
                  <a:cubicBezTo>
                    <a:pt x="11" y="52"/>
                    <a:pt x="13" y="53"/>
                    <a:pt x="14" y="55"/>
                  </a:cubicBezTo>
                  <a:cubicBezTo>
                    <a:pt x="13" y="55"/>
                    <a:pt x="13" y="56"/>
                    <a:pt x="13" y="57"/>
                  </a:cubicBezTo>
                  <a:cubicBezTo>
                    <a:pt x="12" y="58"/>
                    <a:pt x="12" y="60"/>
                    <a:pt x="18" y="62"/>
                  </a:cubicBezTo>
                  <a:cubicBezTo>
                    <a:pt x="19" y="62"/>
                    <a:pt x="19" y="63"/>
                    <a:pt x="19" y="63"/>
                  </a:cubicBezTo>
                  <a:cubicBezTo>
                    <a:pt x="18" y="63"/>
                    <a:pt x="17" y="64"/>
                    <a:pt x="15" y="63"/>
                  </a:cubicBezTo>
                  <a:cubicBezTo>
                    <a:pt x="13" y="61"/>
                    <a:pt x="13" y="58"/>
                    <a:pt x="10" y="60"/>
                  </a:cubicBezTo>
                  <a:cubicBezTo>
                    <a:pt x="10" y="60"/>
                    <a:pt x="9" y="60"/>
                    <a:pt x="8" y="61"/>
                  </a:cubicBezTo>
                  <a:cubicBezTo>
                    <a:pt x="8" y="61"/>
                    <a:pt x="7" y="60"/>
                    <a:pt x="7" y="60"/>
                  </a:cubicBezTo>
                  <a:cubicBezTo>
                    <a:pt x="5" y="60"/>
                    <a:pt x="0" y="63"/>
                    <a:pt x="2" y="67"/>
                  </a:cubicBezTo>
                  <a:cubicBezTo>
                    <a:pt x="3" y="66"/>
                    <a:pt x="4" y="64"/>
                    <a:pt x="6" y="64"/>
                  </a:cubicBezTo>
                  <a:cubicBezTo>
                    <a:pt x="6" y="65"/>
                    <a:pt x="6" y="65"/>
                    <a:pt x="6" y="66"/>
                  </a:cubicBezTo>
                  <a:cubicBezTo>
                    <a:pt x="7" y="69"/>
                    <a:pt x="8" y="71"/>
                    <a:pt x="14" y="67"/>
                  </a:cubicBezTo>
                  <a:cubicBezTo>
                    <a:pt x="15" y="67"/>
                    <a:pt x="15" y="67"/>
                    <a:pt x="15" y="67"/>
                  </a:cubicBezTo>
                  <a:cubicBezTo>
                    <a:pt x="14" y="70"/>
                    <a:pt x="9" y="73"/>
                    <a:pt x="12" y="75"/>
                  </a:cubicBezTo>
                  <a:cubicBezTo>
                    <a:pt x="13" y="75"/>
                    <a:pt x="13" y="75"/>
                    <a:pt x="14" y="76"/>
                  </a:cubicBezTo>
                  <a:cubicBezTo>
                    <a:pt x="14" y="76"/>
                    <a:pt x="14" y="76"/>
                    <a:pt x="14" y="77"/>
                  </a:cubicBezTo>
                  <a:cubicBezTo>
                    <a:pt x="13" y="80"/>
                    <a:pt x="17" y="83"/>
                    <a:pt x="19" y="83"/>
                  </a:cubicBezTo>
                  <a:cubicBezTo>
                    <a:pt x="18" y="82"/>
                    <a:pt x="17" y="80"/>
                    <a:pt x="17" y="77"/>
                  </a:cubicBezTo>
                  <a:cubicBezTo>
                    <a:pt x="18" y="77"/>
                    <a:pt x="19" y="78"/>
                    <a:pt x="19" y="78"/>
                  </a:cubicBezTo>
                  <a:cubicBezTo>
                    <a:pt x="22" y="77"/>
                    <a:pt x="21" y="73"/>
                    <a:pt x="22" y="72"/>
                  </a:cubicBezTo>
                  <a:cubicBezTo>
                    <a:pt x="23" y="71"/>
                    <a:pt x="23" y="72"/>
                    <a:pt x="23" y="72"/>
                  </a:cubicBezTo>
                  <a:cubicBezTo>
                    <a:pt x="23" y="73"/>
                    <a:pt x="24" y="77"/>
                    <a:pt x="28" y="77"/>
                  </a:cubicBezTo>
                  <a:cubicBezTo>
                    <a:pt x="31" y="76"/>
                    <a:pt x="33" y="73"/>
                    <a:pt x="32" y="72"/>
                  </a:cubicBezTo>
                  <a:cubicBezTo>
                    <a:pt x="32" y="71"/>
                    <a:pt x="32" y="71"/>
                    <a:pt x="33" y="71"/>
                  </a:cubicBezTo>
                  <a:cubicBezTo>
                    <a:pt x="34" y="72"/>
                    <a:pt x="35" y="73"/>
                    <a:pt x="35" y="75"/>
                  </a:cubicBezTo>
                  <a:cubicBezTo>
                    <a:pt x="35" y="75"/>
                    <a:pt x="37" y="74"/>
                    <a:pt x="37" y="72"/>
                  </a:cubicBezTo>
                  <a:cubicBezTo>
                    <a:pt x="38" y="74"/>
                    <a:pt x="38" y="77"/>
                    <a:pt x="36" y="79"/>
                  </a:cubicBezTo>
                  <a:cubicBezTo>
                    <a:pt x="37" y="78"/>
                    <a:pt x="41" y="77"/>
                    <a:pt x="42" y="73"/>
                  </a:cubicBezTo>
                  <a:cubicBezTo>
                    <a:pt x="42" y="73"/>
                    <a:pt x="43" y="74"/>
                    <a:pt x="43" y="75"/>
                  </a:cubicBezTo>
                  <a:cubicBezTo>
                    <a:pt x="43" y="74"/>
                    <a:pt x="43" y="74"/>
                    <a:pt x="43" y="74"/>
                  </a:cubicBezTo>
                  <a:cubicBezTo>
                    <a:pt x="45" y="75"/>
                    <a:pt x="47" y="75"/>
                    <a:pt x="50" y="74"/>
                  </a:cubicBezTo>
                  <a:cubicBezTo>
                    <a:pt x="51" y="74"/>
                    <a:pt x="51" y="74"/>
                    <a:pt x="51" y="74"/>
                  </a:cubicBezTo>
                  <a:cubicBezTo>
                    <a:pt x="51" y="76"/>
                    <a:pt x="51" y="77"/>
                    <a:pt x="51" y="78"/>
                  </a:cubicBezTo>
                  <a:cubicBezTo>
                    <a:pt x="51" y="78"/>
                    <a:pt x="52" y="76"/>
                    <a:pt x="53" y="76"/>
                  </a:cubicBezTo>
                  <a:cubicBezTo>
                    <a:pt x="54" y="76"/>
                    <a:pt x="53" y="80"/>
                    <a:pt x="55" y="82"/>
                  </a:cubicBezTo>
                  <a:cubicBezTo>
                    <a:pt x="56" y="73"/>
                    <a:pt x="63" y="75"/>
                    <a:pt x="69" y="71"/>
                  </a:cubicBezTo>
                  <a:cubicBezTo>
                    <a:pt x="70" y="71"/>
                    <a:pt x="70" y="71"/>
                    <a:pt x="69" y="72"/>
                  </a:cubicBezTo>
                  <a:cubicBezTo>
                    <a:pt x="69" y="73"/>
                    <a:pt x="68" y="74"/>
                    <a:pt x="67" y="75"/>
                  </a:cubicBezTo>
                  <a:cubicBezTo>
                    <a:pt x="73" y="79"/>
                    <a:pt x="80" y="70"/>
                    <a:pt x="81" y="65"/>
                  </a:cubicBezTo>
                  <a:cubicBezTo>
                    <a:pt x="82" y="65"/>
                    <a:pt x="83" y="64"/>
                    <a:pt x="83" y="64"/>
                  </a:cubicBezTo>
                  <a:cubicBezTo>
                    <a:pt x="84" y="64"/>
                    <a:pt x="84" y="65"/>
                    <a:pt x="82" y="66"/>
                  </a:cubicBezTo>
                  <a:cubicBezTo>
                    <a:pt x="88" y="67"/>
                    <a:pt x="87" y="62"/>
                    <a:pt x="90" y="62"/>
                  </a:cubicBezTo>
                  <a:cubicBezTo>
                    <a:pt x="108" y="64"/>
                    <a:pt x="94" y="47"/>
                    <a:pt x="124" y="52"/>
                  </a:cubicBezTo>
                  <a:cubicBezTo>
                    <a:pt x="125" y="52"/>
                    <a:pt x="129" y="50"/>
                    <a:pt x="131" y="49"/>
                  </a:cubicBezTo>
                  <a:cubicBezTo>
                    <a:pt x="128" y="53"/>
                    <a:pt x="128" y="61"/>
                    <a:pt x="133" y="61"/>
                  </a:cubicBezTo>
                  <a:cubicBezTo>
                    <a:pt x="134" y="62"/>
                    <a:pt x="138" y="63"/>
                    <a:pt x="139" y="64"/>
                  </a:cubicBezTo>
                  <a:cubicBezTo>
                    <a:pt x="140" y="65"/>
                    <a:pt x="139" y="65"/>
                    <a:pt x="139" y="65"/>
                  </a:cubicBezTo>
                  <a:cubicBezTo>
                    <a:pt x="137" y="65"/>
                    <a:pt x="134" y="66"/>
                    <a:pt x="133" y="66"/>
                  </a:cubicBezTo>
                  <a:cubicBezTo>
                    <a:pt x="127" y="70"/>
                    <a:pt x="127" y="57"/>
                    <a:pt x="120" y="59"/>
                  </a:cubicBezTo>
                  <a:cubicBezTo>
                    <a:pt x="120" y="60"/>
                    <a:pt x="119" y="60"/>
                    <a:pt x="119" y="61"/>
                  </a:cubicBezTo>
                  <a:cubicBezTo>
                    <a:pt x="116" y="61"/>
                    <a:pt x="112" y="64"/>
                    <a:pt x="113" y="67"/>
                  </a:cubicBezTo>
                  <a:cubicBezTo>
                    <a:pt x="114" y="66"/>
                    <a:pt x="115" y="65"/>
                    <a:pt x="117" y="64"/>
                  </a:cubicBezTo>
                  <a:cubicBezTo>
                    <a:pt x="117" y="65"/>
                    <a:pt x="117" y="66"/>
                    <a:pt x="117" y="66"/>
                  </a:cubicBezTo>
                  <a:cubicBezTo>
                    <a:pt x="117" y="67"/>
                    <a:pt x="117" y="68"/>
                    <a:pt x="120" y="68"/>
                  </a:cubicBezTo>
                  <a:cubicBezTo>
                    <a:pt x="121" y="68"/>
                    <a:pt x="121" y="67"/>
                    <a:pt x="122" y="67"/>
                  </a:cubicBezTo>
                  <a:cubicBezTo>
                    <a:pt x="123" y="67"/>
                    <a:pt x="123" y="67"/>
                    <a:pt x="123" y="68"/>
                  </a:cubicBezTo>
                  <a:cubicBezTo>
                    <a:pt x="123" y="70"/>
                    <a:pt x="115" y="67"/>
                    <a:pt x="116" y="73"/>
                  </a:cubicBezTo>
                  <a:cubicBezTo>
                    <a:pt x="116" y="74"/>
                    <a:pt x="117" y="75"/>
                    <a:pt x="118" y="75"/>
                  </a:cubicBezTo>
                  <a:cubicBezTo>
                    <a:pt x="117" y="77"/>
                    <a:pt x="119" y="80"/>
                    <a:pt x="123" y="78"/>
                  </a:cubicBezTo>
                  <a:cubicBezTo>
                    <a:pt x="122" y="78"/>
                    <a:pt x="121" y="77"/>
                    <a:pt x="121" y="76"/>
                  </a:cubicBezTo>
                  <a:cubicBezTo>
                    <a:pt x="122" y="76"/>
                    <a:pt x="122" y="76"/>
                    <a:pt x="123" y="76"/>
                  </a:cubicBezTo>
                  <a:cubicBezTo>
                    <a:pt x="123" y="76"/>
                    <a:pt x="123" y="76"/>
                    <a:pt x="124" y="75"/>
                  </a:cubicBezTo>
                  <a:cubicBezTo>
                    <a:pt x="124" y="75"/>
                    <a:pt x="124" y="75"/>
                    <a:pt x="124" y="75"/>
                  </a:cubicBezTo>
                  <a:cubicBezTo>
                    <a:pt x="124" y="75"/>
                    <a:pt x="125" y="75"/>
                    <a:pt x="125" y="75"/>
                  </a:cubicBezTo>
                  <a:cubicBezTo>
                    <a:pt x="125" y="76"/>
                    <a:pt x="124" y="76"/>
                    <a:pt x="124" y="77"/>
                  </a:cubicBezTo>
                  <a:cubicBezTo>
                    <a:pt x="124" y="77"/>
                    <a:pt x="124" y="79"/>
                    <a:pt x="125" y="79"/>
                  </a:cubicBezTo>
                  <a:cubicBezTo>
                    <a:pt x="124" y="81"/>
                    <a:pt x="128" y="84"/>
                    <a:pt x="132" y="82"/>
                  </a:cubicBezTo>
                  <a:cubicBezTo>
                    <a:pt x="131" y="81"/>
                    <a:pt x="128" y="81"/>
                    <a:pt x="128" y="80"/>
                  </a:cubicBezTo>
                  <a:cubicBezTo>
                    <a:pt x="129" y="79"/>
                    <a:pt x="130" y="79"/>
                    <a:pt x="130" y="79"/>
                  </a:cubicBezTo>
                  <a:cubicBezTo>
                    <a:pt x="130" y="79"/>
                    <a:pt x="131" y="78"/>
                    <a:pt x="131" y="77"/>
                  </a:cubicBezTo>
                  <a:cubicBezTo>
                    <a:pt x="131" y="76"/>
                    <a:pt x="131" y="76"/>
                    <a:pt x="131" y="76"/>
                  </a:cubicBezTo>
                  <a:cubicBezTo>
                    <a:pt x="132" y="76"/>
                    <a:pt x="132" y="76"/>
                    <a:pt x="133" y="76"/>
                  </a:cubicBezTo>
                  <a:cubicBezTo>
                    <a:pt x="134" y="76"/>
                    <a:pt x="134" y="76"/>
                    <a:pt x="134" y="76"/>
                  </a:cubicBezTo>
                  <a:cubicBezTo>
                    <a:pt x="135" y="78"/>
                    <a:pt x="137" y="79"/>
                    <a:pt x="139" y="78"/>
                  </a:cubicBezTo>
                  <a:cubicBezTo>
                    <a:pt x="144" y="77"/>
                    <a:pt x="140" y="73"/>
                    <a:pt x="144" y="72"/>
                  </a:cubicBezTo>
                  <a:cubicBezTo>
                    <a:pt x="144" y="72"/>
                    <a:pt x="145" y="72"/>
                    <a:pt x="146" y="72"/>
                  </a:cubicBezTo>
                  <a:cubicBezTo>
                    <a:pt x="150" y="73"/>
                    <a:pt x="155" y="73"/>
                    <a:pt x="156" y="71"/>
                  </a:cubicBezTo>
                  <a:cubicBezTo>
                    <a:pt x="157" y="70"/>
                    <a:pt x="156" y="63"/>
                    <a:pt x="152" y="61"/>
                  </a:cubicBezTo>
                  <a:cubicBezTo>
                    <a:pt x="150" y="60"/>
                    <a:pt x="153" y="57"/>
                    <a:pt x="151" y="54"/>
                  </a:cubicBezTo>
                  <a:cubicBezTo>
                    <a:pt x="154" y="56"/>
                    <a:pt x="158" y="57"/>
                    <a:pt x="164" y="57"/>
                  </a:cubicBezTo>
                  <a:cubicBezTo>
                    <a:pt x="173" y="57"/>
                    <a:pt x="178" y="56"/>
                    <a:pt x="182" y="53"/>
                  </a:cubicBezTo>
                  <a:cubicBezTo>
                    <a:pt x="188" y="50"/>
                    <a:pt x="193" y="52"/>
                    <a:pt x="194" y="52"/>
                  </a:cubicBezTo>
                  <a:cubicBezTo>
                    <a:pt x="195" y="52"/>
                    <a:pt x="196" y="53"/>
                    <a:pt x="195" y="55"/>
                  </a:cubicBezTo>
                  <a:cubicBezTo>
                    <a:pt x="193" y="59"/>
                    <a:pt x="195" y="60"/>
                    <a:pt x="193" y="62"/>
                  </a:cubicBezTo>
                  <a:cubicBezTo>
                    <a:pt x="191" y="64"/>
                    <a:pt x="188" y="63"/>
                    <a:pt x="185" y="62"/>
                  </a:cubicBezTo>
                  <a:cubicBezTo>
                    <a:pt x="183" y="62"/>
                    <a:pt x="182" y="63"/>
                    <a:pt x="182" y="64"/>
                  </a:cubicBezTo>
                  <a:cubicBezTo>
                    <a:pt x="179" y="64"/>
                    <a:pt x="176" y="66"/>
                    <a:pt x="175" y="69"/>
                  </a:cubicBezTo>
                  <a:cubicBezTo>
                    <a:pt x="176" y="68"/>
                    <a:pt x="178" y="67"/>
                    <a:pt x="180" y="67"/>
                  </a:cubicBezTo>
                  <a:cubicBezTo>
                    <a:pt x="180" y="67"/>
                    <a:pt x="180" y="68"/>
                    <a:pt x="180" y="68"/>
                  </a:cubicBezTo>
                  <a:cubicBezTo>
                    <a:pt x="180" y="71"/>
                    <a:pt x="183" y="72"/>
                    <a:pt x="186" y="70"/>
                  </a:cubicBezTo>
                  <a:cubicBezTo>
                    <a:pt x="186" y="70"/>
                    <a:pt x="187" y="70"/>
                    <a:pt x="186" y="71"/>
                  </a:cubicBezTo>
                  <a:cubicBezTo>
                    <a:pt x="184" y="72"/>
                    <a:pt x="180" y="75"/>
                    <a:pt x="182" y="77"/>
                  </a:cubicBezTo>
                  <a:cubicBezTo>
                    <a:pt x="182" y="77"/>
                    <a:pt x="183" y="77"/>
                    <a:pt x="184" y="77"/>
                  </a:cubicBezTo>
                  <a:cubicBezTo>
                    <a:pt x="183" y="79"/>
                    <a:pt x="184" y="82"/>
                    <a:pt x="186" y="82"/>
                  </a:cubicBezTo>
                  <a:cubicBezTo>
                    <a:pt x="185" y="81"/>
                    <a:pt x="185" y="80"/>
                    <a:pt x="187" y="78"/>
                  </a:cubicBezTo>
                  <a:cubicBezTo>
                    <a:pt x="188" y="78"/>
                    <a:pt x="188" y="78"/>
                    <a:pt x="189" y="78"/>
                  </a:cubicBezTo>
                  <a:cubicBezTo>
                    <a:pt x="191" y="78"/>
                    <a:pt x="191" y="74"/>
                    <a:pt x="193" y="72"/>
                  </a:cubicBezTo>
                  <a:cubicBezTo>
                    <a:pt x="194" y="72"/>
                    <a:pt x="194" y="72"/>
                    <a:pt x="194" y="73"/>
                  </a:cubicBezTo>
                  <a:cubicBezTo>
                    <a:pt x="192" y="75"/>
                    <a:pt x="191" y="78"/>
                    <a:pt x="193" y="79"/>
                  </a:cubicBezTo>
                  <a:cubicBezTo>
                    <a:pt x="193" y="79"/>
                    <a:pt x="194" y="79"/>
                    <a:pt x="195" y="79"/>
                  </a:cubicBezTo>
                  <a:cubicBezTo>
                    <a:pt x="195" y="81"/>
                    <a:pt x="197" y="82"/>
                    <a:pt x="200" y="81"/>
                  </a:cubicBezTo>
                  <a:cubicBezTo>
                    <a:pt x="200" y="81"/>
                    <a:pt x="198" y="80"/>
                    <a:pt x="198" y="79"/>
                  </a:cubicBezTo>
                  <a:cubicBezTo>
                    <a:pt x="199" y="78"/>
                    <a:pt x="200" y="77"/>
                    <a:pt x="200" y="77"/>
                  </a:cubicBezTo>
                  <a:cubicBezTo>
                    <a:pt x="203" y="71"/>
                    <a:pt x="199" y="71"/>
                    <a:pt x="199" y="69"/>
                  </a:cubicBezTo>
                  <a:cubicBezTo>
                    <a:pt x="200" y="67"/>
                    <a:pt x="204" y="68"/>
                    <a:pt x="206" y="63"/>
                  </a:cubicBezTo>
                  <a:cubicBezTo>
                    <a:pt x="206" y="62"/>
                    <a:pt x="206" y="61"/>
                    <a:pt x="204" y="60"/>
                  </a:cubicBezTo>
                  <a:cubicBezTo>
                    <a:pt x="204" y="60"/>
                    <a:pt x="204" y="60"/>
                    <a:pt x="204" y="60"/>
                  </a:cubicBezTo>
                  <a:cubicBezTo>
                    <a:pt x="204" y="60"/>
                    <a:pt x="204" y="60"/>
                    <a:pt x="204" y="60"/>
                  </a:cubicBezTo>
                  <a:cubicBezTo>
                    <a:pt x="206" y="60"/>
                    <a:pt x="207" y="60"/>
                    <a:pt x="209" y="58"/>
                  </a:cubicBezTo>
                  <a:cubicBezTo>
                    <a:pt x="205" y="59"/>
                    <a:pt x="207" y="55"/>
                    <a:pt x="207" y="53"/>
                  </a:cubicBezTo>
                  <a:cubicBezTo>
                    <a:pt x="207" y="53"/>
                    <a:pt x="207" y="53"/>
                    <a:pt x="207" y="52"/>
                  </a:cubicBezTo>
                  <a:cubicBezTo>
                    <a:pt x="209" y="52"/>
                    <a:pt x="210" y="50"/>
                    <a:pt x="210" y="47"/>
                  </a:cubicBezTo>
                  <a:cubicBezTo>
                    <a:pt x="209" y="49"/>
                    <a:pt x="204" y="51"/>
                    <a:pt x="204" y="47"/>
                  </a:cubicBezTo>
                  <a:cubicBezTo>
                    <a:pt x="204" y="47"/>
                    <a:pt x="205" y="44"/>
                    <a:pt x="201" y="45"/>
                  </a:cubicBezTo>
                  <a:cubicBezTo>
                    <a:pt x="194" y="46"/>
                    <a:pt x="185" y="44"/>
                    <a:pt x="173" y="43"/>
                  </a:cubicBezTo>
                  <a:cubicBezTo>
                    <a:pt x="173" y="43"/>
                    <a:pt x="172" y="43"/>
                    <a:pt x="173" y="43"/>
                  </a:cubicBezTo>
                  <a:cubicBezTo>
                    <a:pt x="185" y="42"/>
                    <a:pt x="210" y="41"/>
                    <a:pt x="210" y="31"/>
                  </a:cubicBezTo>
                  <a:cubicBezTo>
                    <a:pt x="210" y="27"/>
                    <a:pt x="207" y="21"/>
                    <a:pt x="188" y="22"/>
                  </a:cubicBezTo>
                  <a:cubicBezTo>
                    <a:pt x="167" y="23"/>
                    <a:pt x="120" y="29"/>
                    <a:pt x="120" y="18"/>
                  </a:cubicBezTo>
                  <a:cubicBezTo>
                    <a:pt x="120" y="12"/>
                    <a:pt x="133" y="13"/>
                    <a:pt x="140" y="13"/>
                  </a:cubicBezTo>
                  <a:moveTo>
                    <a:pt x="77" y="14"/>
                  </a:moveTo>
                  <a:cubicBezTo>
                    <a:pt x="78" y="15"/>
                    <a:pt x="83" y="17"/>
                    <a:pt x="85" y="17"/>
                  </a:cubicBezTo>
                  <a:cubicBezTo>
                    <a:pt x="81" y="18"/>
                    <a:pt x="82" y="20"/>
                    <a:pt x="80" y="20"/>
                  </a:cubicBezTo>
                  <a:cubicBezTo>
                    <a:pt x="77" y="19"/>
                    <a:pt x="77" y="16"/>
                    <a:pt x="77" y="14"/>
                  </a:cubicBezTo>
                  <a:moveTo>
                    <a:pt x="72" y="11"/>
                  </a:moveTo>
                  <a:cubicBezTo>
                    <a:pt x="71" y="13"/>
                    <a:pt x="69" y="15"/>
                    <a:pt x="67" y="13"/>
                  </a:cubicBezTo>
                  <a:cubicBezTo>
                    <a:pt x="65" y="11"/>
                    <a:pt x="67" y="11"/>
                    <a:pt x="65" y="8"/>
                  </a:cubicBezTo>
                  <a:cubicBezTo>
                    <a:pt x="67" y="9"/>
                    <a:pt x="71" y="11"/>
                    <a:pt x="72" y="11"/>
                  </a:cubicBezTo>
                  <a:moveTo>
                    <a:pt x="64" y="28"/>
                  </a:moveTo>
                  <a:cubicBezTo>
                    <a:pt x="65" y="27"/>
                    <a:pt x="66" y="26"/>
                    <a:pt x="66" y="26"/>
                  </a:cubicBezTo>
                  <a:cubicBezTo>
                    <a:pt x="68" y="26"/>
                    <a:pt x="69" y="26"/>
                    <a:pt x="69" y="24"/>
                  </a:cubicBezTo>
                  <a:cubicBezTo>
                    <a:pt x="70" y="22"/>
                    <a:pt x="68" y="22"/>
                    <a:pt x="67" y="21"/>
                  </a:cubicBezTo>
                  <a:cubicBezTo>
                    <a:pt x="68" y="20"/>
                    <a:pt x="69" y="20"/>
                    <a:pt x="68" y="19"/>
                  </a:cubicBezTo>
                  <a:cubicBezTo>
                    <a:pt x="67" y="18"/>
                    <a:pt x="66" y="20"/>
                    <a:pt x="65" y="19"/>
                  </a:cubicBezTo>
                  <a:cubicBezTo>
                    <a:pt x="65" y="18"/>
                    <a:pt x="66" y="18"/>
                    <a:pt x="67" y="17"/>
                  </a:cubicBezTo>
                  <a:cubicBezTo>
                    <a:pt x="67" y="17"/>
                    <a:pt x="68" y="17"/>
                    <a:pt x="69" y="17"/>
                  </a:cubicBezTo>
                  <a:cubicBezTo>
                    <a:pt x="75" y="20"/>
                    <a:pt x="75" y="20"/>
                    <a:pt x="75" y="20"/>
                  </a:cubicBezTo>
                  <a:cubicBezTo>
                    <a:pt x="76" y="21"/>
                    <a:pt x="77" y="21"/>
                    <a:pt x="77" y="22"/>
                  </a:cubicBezTo>
                  <a:cubicBezTo>
                    <a:pt x="77" y="23"/>
                    <a:pt x="77" y="24"/>
                    <a:pt x="76" y="24"/>
                  </a:cubicBezTo>
                  <a:cubicBezTo>
                    <a:pt x="76" y="24"/>
                    <a:pt x="76" y="22"/>
                    <a:pt x="74" y="22"/>
                  </a:cubicBezTo>
                  <a:cubicBezTo>
                    <a:pt x="73" y="22"/>
                    <a:pt x="73" y="23"/>
                    <a:pt x="74" y="24"/>
                  </a:cubicBezTo>
                  <a:cubicBezTo>
                    <a:pt x="72" y="24"/>
                    <a:pt x="71" y="23"/>
                    <a:pt x="70" y="25"/>
                  </a:cubicBezTo>
                  <a:cubicBezTo>
                    <a:pt x="70" y="26"/>
                    <a:pt x="70" y="27"/>
                    <a:pt x="71" y="28"/>
                  </a:cubicBezTo>
                  <a:cubicBezTo>
                    <a:pt x="71" y="29"/>
                    <a:pt x="71" y="30"/>
                    <a:pt x="70" y="31"/>
                  </a:cubicBezTo>
                  <a:cubicBezTo>
                    <a:pt x="70" y="33"/>
                    <a:pt x="68" y="35"/>
                    <a:pt x="66" y="34"/>
                  </a:cubicBezTo>
                  <a:cubicBezTo>
                    <a:pt x="63" y="32"/>
                    <a:pt x="63" y="30"/>
                    <a:pt x="64"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8" name="Freeform 44">
              <a:extLst>
                <a:ext uri="{FF2B5EF4-FFF2-40B4-BE49-F238E27FC236}">
                  <a16:creationId xmlns:a16="http://schemas.microsoft.com/office/drawing/2014/main" id="{0E2D1CB8-8F10-7DFA-DF51-3627E352F3C7}"/>
                </a:ext>
              </a:extLst>
            </p:cNvPr>
            <p:cNvSpPr>
              <a:spLocks noEditPoints="1"/>
            </p:cNvSpPr>
            <p:nvPr userDrawn="1"/>
          </p:nvSpPr>
          <p:spPr bwMode="auto">
            <a:xfrm>
              <a:off x="1116013" y="584200"/>
              <a:ext cx="28575" cy="14287"/>
            </a:xfrm>
            <a:custGeom>
              <a:avLst/>
              <a:gdLst>
                <a:gd name="T0" fmla="*/ 144 w 199"/>
                <a:gd name="T1" fmla="*/ 9 h 96"/>
                <a:gd name="T2" fmla="*/ 105 w 199"/>
                <a:gd name="T3" fmla="*/ 21 h 96"/>
                <a:gd name="T4" fmla="*/ 75 w 199"/>
                <a:gd name="T5" fmla="*/ 38 h 96"/>
                <a:gd name="T6" fmla="*/ 80 w 199"/>
                <a:gd name="T7" fmla="*/ 15 h 96"/>
                <a:gd name="T8" fmla="*/ 66 w 199"/>
                <a:gd name="T9" fmla="*/ 2 h 96"/>
                <a:gd name="T10" fmla="*/ 54 w 199"/>
                <a:gd name="T11" fmla="*/ 9 h 96"/>
                <a:gd name="T12" fmla="*/ 47 w 199"/>
                <a:gd name="T13" fmla="*/ 28 h 96"/>
                <a:gd name="T14" fmla="*/ 28 w 199"/>
                <a:gd name="T15" fmla="*/ 10 h 96"/>
                <a:gd name="T16" fmla="*/ 23 w 199"/>
                <a:gd name="T17" fmla="*/ 8 h 96"/>
                <a:gd name="T18" fmla="*/ 22 w 199"/>
                <a:gd name="T19" fmla="*/ 14 h 96"/>
                <a:gd name="T20" fmla="*/ 11 w 199"/>
                <a:gd name="T21" fmla="*/ 6 h 96"/>
                <a:gd name="T22" fmla="*/ 18 w 199"/>
                <a:gd name="T23" fmla="*/ 14 h 96"/>
                <a:gd name="T24" fmla="*/ 11 w 199"/>
                <a:gd name="T25" fmla="*/ 19 h 96"/>
                <a:gd name="T26" fmla="*/ 15 w 199"/>
                <a:gd name="T27" fmla="*/ 22 h 96"/>
                <a:gd name="T28" fmla="*/ 20 w 199"/>
                <a:gd name="T29" fmla="*/ 23 h 96"/>
                <a:gd name="T30" fmla="*/ 23 w 199"/>
                <a:gd name="T31" fmla="*/ 37 h 96"/>
                <a:gd name="T32" fmla="*/ 27 w 199"/>
                <a:gd name="T33" fmla="*/ 39 h 96"/>
                <a:gd name="T34" fmla="*/ 48 w 199"/>
                <a:gd name="T35" fmla="*/ 60 h 96"/>
                <a:gd name="T36" fmla="*/ 29 w 199"/>
                <a:gd name="T37" fmla="*/ 70 h 96"/>
                <a:gd name="T38" fmla="*/ 15 w 199"/>
                <a:gd name="T39" fmla="*/ 62 h 96"/>
                <a:gd name="T40" fmla="*/ 17 w 199"/>
                <a:gd name="T41" fmla="*/ 71 h 96"/>
                <a:gd name="T42" fmla="*/ 7 w 199"/>
                <a:gd name="T43" fmla="*/ 69 h 96"/>
                <a:gd name="T44" fmla="*/ 6 w 199"/>
                <a:gd name="T45" fmla="*/ 74 h 96"/>
                <a:gd name="T46" fmla="*/ 13 w 199"/>
                <a:gd name="T47" fmla="*/ 84 h 96"/>
                <a:gd name="T48" fmla="*/ 18 w 199"/>
                <a:gd name="T49" fmla="*/ 85 h 96"/>
                <a:gd name="T50" fmla="*/ 31 w 199"/>
                <a:gd name="T51" fmla="*/ 79 h 96"/>
                <a:gd name="T52" fmla="*/ 34 w 199"/>
                <a:gd name="T53" fmla="*/ 86 h 96"/>
                <a:gd name="T54" fmla="*/ 47 w 199"/>
                <a:gd name="T55" fmla="*/ 82 h 96"/>
                <a:gd name="T56" fmla="*/ 52 w 199"/>
                <a:gd name="T57" fmla="*/ 89 h 96"/>
                <a:gd name="T58" fmla="*/ 69 w 199"/>
                <a:gd name="T59" fmla="*/ 78 h 96"/>
                <a:gd name="T60" fmla="*/ 92 w 199"/>
                <a:gd name="T61" fmla="*/ 67 h 96"/>
                <a:gd name="T62" fmla="*/ 81 w 199"/>
                <a:gd name="T63" fmla="*/ 72 h 96"/>
                <a:gd name="T64" fmla="*/ 78 w 199"/>
                <a:gd name="T65" fmla="*/ 78 h 96"/>
                <a:gd name="T66" fmla="*/ 77 w 199"/>
                <a:gd name="T67" fmla="*/ 85 h 96"/>
                <a:gd name="T68" fmla="*/ 83 w 199"/>
                <a:gd name="T69" fmla="*/ 88 h 96"/>
                <a:gd name="T70" fmla="*/ 84 w 199"/>
                <a:gd name="T71" fmla="*/ 89 h 96"/>
                <a:gd name="T72" fmla="*/ 90 w 199"/>
                <a:gd name="T73" fmla="*/ 91 h 96"/>
                <a:gd name="T74" fmla="*/ 94 w 199"/>
                <a:gd name="T75" fmla="*/ 88 h 96"/>
                <a:gd name="T76" fmla="*/ 112 w 199"/>
                <a:gd name="T77" fmla="*/ 84 h 96"/>
                <a:gd name="T78" fmla="*/ 135 w 199"/>
                <a:gd name="T79" fmla="*/ 59 h 96"/>
                <a:gd name="T80" fmla="*/ 124 w 199"/>
                <a:gd name="T81" fmla="*/ 62 h 96"/>
                <a:gd name="T82" fmla="*/ 119 w 199"/>
                <a:gd name="T83" fmla="*/ 66 h 96"/>
                <a:gd name="T84" fmla="*/ 120 w 199"/>
                <a:gd name="T85" fmla="*/ 68 h 96"/>
                <a:gd name="T86" fmla="*/ 114 w 199"/>
                <a:gd name="T87" fmla="*/ 78 h 96"/>
                <a:gd name="T88" fmla="*/ 124 w 199"/>
                <a:gd name="T89" fmla="*/ 76 h 96"/>
                <a:gd name="T90" fmla="*/ 124 w 199"/>
                <a:gd name="T91" fmla="*/ 83 h 96"/>
                <a:gd name="T92" fmla="*/ 137 w 199"/>
                <a:gd name="T93" fmla="*/ 72 h 96"/>
                <a:gd name="T94" fmla="*/ 142 w 199"/>
                <a:gd name="T95" fmla="*/ 68 h 96"/>
                <a:gd name="T96" fmla="*/ 148 w 199"/>
                <a:gd name="T97" fmla="*/ 55 h 96"/>
                <a:gd name="T98" fmla="*/ 157 w 199"/>
                <a:gd name="T99" fmla="*/ 24 h 96"/>
                <a:gd name="T100" fmla="*/ 60 w 199"/>
                <a:gd name="T101" fmla="*/ 14 h 96"/>
                <a:gd name="T102" fmla="*/ 67 w 199"/>
                <a:gd name="T103" fmla="*/ 22 h 96"/>
                <a:gd name="T104" fmla="*/ 63 w 199"/>
                <a:gd name="T105" fmla="*/ 31 h 96"/>
                <a:gd name="T106" fmla="*/ 62 w 199"/>
                <a:gd name="T107" fmla="*/ 24 h 96"/>
                <a:gd name="T108" fmla="*/ 60 w 199"/>
                <a:gd name="T109" fmla="*/ 18 h 96"/>
                <a:gd name="T110" fmla="*/ 69 w 199"/>
                <a:gd name="T111" fmla="*/ 24 h 96"/>
                <a:gd name="T112" fmla="*/ 72 w 199"/>
                <a:gd name="T113"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 h="96">
                  <a:moveTo>
                    <a:pt x="120" y="13"/>
                  </a:moveTo>
                  <a:cubicBezTo>
                    <a:pt x="121" y="14"/>
                    <a:pt x="122" y="15"/>
                    <a:pt x="125" y="16"/>
                  </a:cubicBezTo>
                  <a:cubicBezTo>
                    <a:pt x="152" y="24"/>
                    <a:pt x="182" y="4"/>
                    <a:pt x="199" y="8"/>
                  </a:cubicBezTo>
                  <a:cubicBezTo>
                    <a:pt x="178" y="1"/>
                    <a:pt x="164" y="14"/>
                    <a:pt x="144" y="9"/>
                  </a:cubicBezTo>
                  <a:cubicBezTo>
                    <a:pt x="156" y="9"/>
                    <a:pt x="168" y="7"/>
                    <a:pt x="169" y="4"/>
                  </a:cubicBezTo>
                  <a:cubicBezTo>
                    <a:pt x="160" y="10"/>
                    <a:pt x="134" y="0"/>
                    <a:pt x="123" y="7"/>
                  </a:cubicBezTo>
                  <a:cubicBezTo>
                    <a:pt x="122" y="7"/>
                    <a:pt x="121" y="8"/>
                    <a:pt x="121" y="8"/>
                  </a:cubicBezTo>
                  <a:cubicBezTo>
                    <a:pt x="112" y="10"/>
                    <a:pt x="105" y="15"/>
                    <a:pt x="105" y="21"/>
                  </a:cubicBezTo>
                  <a:cubicBezTo>
                    <a:pt x="105" y="29"/>
                    <a:pt x="115" y="31"/>
                    <a:pt x="134" y="30"/>
                  </a:cubicBezTo>
                  <a:cubicBezTo>
                    <a:pt x="153" y="29"/>
                    <a:pt x="174" y="27"/>
                    <a:pt x="174" y="31"/>
                  </a:cubicBezTo>
                  <a:cubicBezTo>
                    <a:pt x="174" y="35"/>
                    <a:pt x="161" y="40"/>
                    <a:pt x="143" y="40"/>
                  </a:cubicBezTo>
                  <a:cubicBezTo>
                    <a:pt x="129" y="40"/>
                    <a:pt x="105" y="31"/>
                    <a:pt x="75" y="38"/>
                  </a:cubicBezTo>
                  <a:cubicBezTo>
                    <a:pt x="75" y="38"/>
                    <a:pt x="75" y="38"/>
                    <a:pt x="75" y="38"/>
                  </a:cubicBezTo>
                  <a:cubicBezTo>
                    <a:pt x="78" y="33"/>
                    <a:pt x="84" y="25"/>
                    <a:pt x="81" y="22"/>
                  </a:cubicBezTo>
                  <a:cubicBezTo>
                    <a:pt x="84" y="21"/>
                    <a:pt x="85" y="19"/>
                    <a:pt x="85" y="17"/>
                  </a:cubicBezTo>
                  <a:cubicBezTo>
                    <a:pt x="84" y="15"/>
                    <a:pt x="82" y="15"/>
                    <a:pt x="80" y="15"/>
                  </a:cubicBezTo>
                  <a:cubicBezTo>
                    <a:pt x="81" y="13"/>
                    <a:pt x="80" y="12"/>
                    <a:pt x="79" y="11"/>
                  </a:cubicBezTo>
                  <a:cubicBezTo>
                    <a:pt x="79" y="11"/>
                    <a:pt x="78" y="8"/>
                    <a:pt x="78" y="8"/>
                  </a:cubicBezTo>
                  <a:cubicBezTo>
                    <a:pt x="77" y="7"/>
                    <a:pt x="75" y="5"/>
                    <a:pt x="72" y="4"/>
                  </a:cubicBezTo>
                  <a:cubicBezTo>
                    <a:pt x="69" y="2"/>
                    <a:pt x="67" y="2"/>
                    <a:pt x="66" y="2"/>
                  </a:cubicBezTo>
                  <a:cubicBezTo>
                    <a:pt x="65" y="2"/>
                    <a:pt x="63" y="3"/>
                    <a:pt x="63" y="3"/>
                  </a:cubicBezTo>
                  <a:cubicBezTo>
                    <a:pt x="61" y="2"/>
                    <a:pt x="60" y="2"/>
                    <a:pt x="59" y="4"/>
                  </a:cubicBezTo>
                  <a:cubicBezTo>
                    <a:pt x="58" y="3"/>
                    <a:pt x="56" y="2"/>
                    <a:pt x="55" y="2"/>
                  </a:cubicBezTo>
                  <a:cubicBezTo>
                    <a:pt x="54" y="4"/>
                    <a:pt x="53" y="6"/>
                    <a:pt x="54" y="9"/>
                  </a:cubicBezTo>
                  <a:cubicBezTo>
                    <a:pt x="52" y="9"/>
                    <a:pt x="49" y="15"/>
                    <a:pt x="47" y="15"/>
                  </a:cubicBezTo>
                  <a:cubicBezTo>
                    <a:pt x="48" y="16"/>
                    <a:pt x="49" y="17"/>
                    <a:pt x="49" y="17"/>
                  </a:cubicBezTo>
                  <a:cubicBezTo>
                    <a:pt x="47" y="21"/>
                    <a:pt x="47" y="25"/>
                    <a:pt x="44" y="25"/>
                  </a:cubicBezTo>
                  <a:cubicBezTo>
                    <a:pt x="45" y="26"/>
                    <a:pt x="46" y="27"/>
                    <a:pt x="47" y="28"/>
                  </a:cubicBezTo>
                  <a:cubicBezTo>
                    <a:pt x="45" y="33"/>
                    <a:pt x="45" y="40"/>
                    <a:pt x="45" y="44"/>
                  </a:cubicBezTo>
                  <a:cubicBezTo>
                    <a:pt x="41" y="40"/>
                    <a:pt x="35" y="30"/>
                    <a:pt x="31" y="27"/>
                  </a:cubicBezTo>
                  <a:cubicBezTo>
                    <a:pt x="27" y="25"/>
                    <a:pt x="27" y="23"/>
                    <a:pt x="27" y="19"/>
                  </a:cubicBezTo>
                  <a:cubicBezTo>
                    <a:pt x="27" y="16"/>
                    <a:pt x="28" y="13"/>
                    <a:pt x="28" y="10"/>
                  </a:cubicBezTo>
                  <a:cubicBezTo>
                    <a:pt x="28" y="9"/>
                    <a:pt x="28" y="7"/>
                    <a:pt x="27" y="7"/>
                  </a:cubicBezTo>
                  <a:cubicBezTo>
                    <a:pt x="27" y="4"/>
                    <a:pt x="24" y="3"/>
                    <a:pt x="22" y="3"/>
                  </a:cubicBezTo>
                  <a:cubicBezTo>
                    <a:pt x="23" y="4"/>
                    <a:pt x="24" y="5"/>
                    <a:pt x="24" y="7"/>
                  </a:cubicBezTo>
                  <a:cubicBezTo>
                    <a:pt x="23" y="7"/>
                    <a:pt x="23" y="8"/>
                    <a:pt x="23" y="8"/>
                  </a:cubicBezTo>
                  <a:cubicBezTo>
                    <a:pt x="22" y="9"/>
                    <a:pt x="22" y="11"/>
                    <a:pt x="23" y="12"/>
                  </a:cubicBezTo>
                  <a:cubicBezTo>
                    <a:pt x="23" y="12"/>
                    <a:pt x="23" y="12"/>
                    <a:pt x="23" y="13"/>
                  </a:cubicBezTo>
                  <a:cubicBezTo>
                    <a:pt x="23" y="13"/>
                    <a:pt x="23" y="14"/>
                    <a:pt x="23" y="14"/>
                  </a:cubicBezTo>
                  <a:cubicBezTo>
                    <a:pt x="23" y="15"/>
                    <a:pt x="22" y="14"/>
                    <a:pt x="22" y="14"/>
                  </a:cubicBezTo>
                  <a:cubicBezTo>
                    <a:pt x="21" y="12"/>
                    <a:pt x="20" y="8"/>
                    <a:pt x="18" y="8"/>
                  </a:cubicBezTo>
                  <a:cubicBezTo>
                    <a:pt x="18" y="8"/>
                    <a:pt x="17" y="8"/>
                    <a:pt x="16" y="8"/>
                  </a:cubicBezTo>
                  <a:cubicBezTo>
                    <a:pt x="16" y="8"/>
                    <a:pt x="16" y="8"/>
                    <a:pt x="16" y="7"/>
                  </a:cubicBezTo>
                  <a:cubicBezTo>
                    <a:pt x="16" y="5"/>
                    <a:pt x="14" y="3"/>
                    <a:pt x="11" y="6"/>
                  </a:cubicBezTo>
                  <a:cubicBezTo>
                    <a:pt x="11" y="6"/>
                    <a:pt x="13" y="6"/>
                    <a:pt x="13" y="7"/>
                  </a:cubicBezTo>
                  <a:cubicBezTo>
                    <a:pt x="13" y="8"/>
                    <a:pt x="12" y="9"/>
                    <a:pt x="12" y="10"/>
                  </a:cubicBezTo>
                  <a:cubicBezTo>
                    <a:pt x="12" y="12"/>
                    <a:pt x="14" y="13"/>
                    <a:pt x="17" y="13"/>
                  </a:cubicBezTo>
                  <a:cubicBezTo>
                    <a:pt x="17" y="13"/>
                    <a:pt x="18" y="13"/>
                    <a:pt x="18" y="14"/>
                  </a:cubicBezTo>
                  <a:cubicBezTo>
                    <a:pt x="18" y="14"/>
                    <a:pt x="18" y="14"/>
                    <a:pt x="18" y="15"/>
                  </a:cubicBezTo>
                  <a:cubicBezTo>
                    <a:pt x="18" y="15"/>
                    <a:pt x="18" y="15"/>
                    <a:pt x="18" y="15"/>
                  </a:cubicBezTo>
                  <a:cubicBezTo>
                    <a:pt x="13" y="13"/>
                    <a:pt x="11" y="15"/>
                    <a:pt x="11" y="17"/>
                  </a:cubicBezTo>
                  <a:cubicBezTo>
                    <a:pt x="11" y="17"/>
                    <a:pt x="11" y="18"/>
                    <a:pt x="11" y="19"/>
                  </a:cubicBezTo>
                  <a:cubicBezTo>
                    <a:pt x="10" y="20"/>
                    <a:pt x="9" y="22"/>
                    <a:pt x="12" y="24"/>
                  </a:cubicBezTo>
                  <a:cubicBezTo>
                    <a:pt x="12" y="23"/>
                    <a:pt x="12" y="22"/>
                    <a:pt x="13" y="21"/>
                  </a:cubicBezTo>
                  <a:cubicBezTo>
                    <a:pt x="13" y="21"/>
                    <a:pt x="14" y="21"/>
                    <a:pt x="14" y="21"/>
                  </a:cubicBezTo>
                  <a:cubicBezTo>
                    <a:pt x="14" y="22"/>
                    <a:pt x="15" y="22"/>
                    <a:pt x="15" y="22"/>
                  </a:cubicBezTo>
                  <a:cubicBezTo>
                    <a:pt x="15" y="23"/>
                    <a:pt x="16" y="22"/>
                    <a:pt x="18" y="21"/>
                  </a:cubicBezTo>
                  <a:cubicBezTo>
                    <a:pt x="18" y="21"/>
                    <a:pt x="18" y="21"/>
                    <a:pt x="19" y="21"/>
                  </a:cubicBezTo>
                  <a:cubicBezTo>
                    <a:pt x="19" y="22"/>
                    <a:pt x="20" y="22"/>
                    <a:pt x="20" y="22"/>
                  </a:cubicBezTo>
                  <a:cubicBezTo>
                    <a:pt x="20" y="23"/>
                    <a:pt x="20" y="23"/>
                    <a:pt x="20" y="23"/>
                  </a:cubicBezTo>
                  <a:cubicBezTo>
                    <a:pt x="17" y="26"/>
                    <a:pt x="18" y="29"/>
                    <a:pt x="22" y="30"/>
                  </a:cubicBezTo>
                  <a:cubicBezTo>
                    <a:pt x="22" y="30"/>
                    <a:pt x="22" y="30"/>
                    <a:pt x="22" y="31"/>
                  </a:cubicBezTo>
                  <a:cubicBezTo>
                    <a:pt x="22" y="36"/>
                    <a:pt x="14" y="35"/>
                    <a:pt x="15" y="29"/>
                  </a:cubicBezTo>
                  <a:cubicBezTo>
                    <a:pt x="11" y="36"/>
                    <a:pt x="18" y="41"/>
                    <a:pt x="23" y="37"/>
                  </a:cubicBezTo>
                  <a:cubicBezTo>
                    <a:pt x="24" y="37"/>
                    <a:pt x="24" y="37"/>
                    <a:pt x="24" y="38"/>
                  </a:cubicBezTo>
                  <a:cubicBezTo>
                    <a:pt x="24" y="39"/>
                    <a:pt x="25" y="40"/>
                    <a:pt x="26" y="40"/>
                  </a:cubicBezTo>
                  <a:cubicBezTo>
                    <a:pt x="26" y="39"/>
                    <a:pt x="26" y="38"/>
                    <a:pt x="27" y="38"/>
                  </a:cubicBezTo>
                  <a:cubicBezTo>
                    <a:pt x="27" y="38"/>
                    <a:pt x="27" y="39"/>
                    <a:pt x="27" y="39"/>
                  </a:cubicBezTo>
                  <a:cubicBezTo>
                    <a:pt x="28" y="40"/>
                    <a:pt x="28" y="42"/>
                    <a:pt x="30" y="43"/>
                  </a:cubicBezTo>
                  <a:cubicBezTo>
                    <a:pt x="30" y="41"/>
                    <a:pt x="30" y="40"/>
                    <a:pt x="31" y="40"/>
                  </a:cubicBezTo>
                  <a:cubicBezTo>
                    <a:pt x="32" y="40"/>
                    <a:pt x="31" y="49"/>
                    <a:pt x="39" y="54"/>
                  </a:cubicBezTo>
                  <a:cubicBezTo>
                    <a:pt x="40" y="58"/>
                    <a:pt x="44" y="61"/>
                    <a:pt x="48" y="60"/>
                  </a:cubicBezTo>
                  <a:cubicBezTo>
                    <a:pt x="50" y="64"/>
                    <a:pt x="52" y="67"/>
                    <a:pt x="51" y="67"/>
                  </a:cubicBezTo>
                  <a:cubicBezTo>
                    <a:pt x="50" y="67"/>
                    <a:pt x="40" y="66"/>
                    <a:pt x="38" y="67"/>
                  </a:cubicBezTo>
                  <a:cubicBezTo>
                    <a:pt x="36" y="68"/>
                    <a:pt x="34" y="69"/>
                    <a:pt x="31" y="70"/>
                  </a:cubicBezTo>
                  <a:cubicBezTo>
                    <a:pt x="31" y="70"/>
                    <a:pt x="29" y="70"/>
                    <a:pt x="29" y="70"/>
                  </a:cubicBezTo>
                  <a:cubicBezTo>
                    <a:pt x="26" y="71"/>
                    <a:pt x="24" y="71"/>
                    <a:pt x="22" y="69"/>
                  </a:cubicBezTo>
                  <a:cubicBezTo>
                    <a:pt x="22" y="67"/>
                    <a:pt x="22" y="66"/>
                    <a:pt x="21" y="64"/>
                  </a:cubicBezTo>
                  <a:cubicBezTo>
                    <a:pt x="20" y="63"/>
                    <a:pt x="19" y="62"/>
                    <a:pt x="18" y="62"/>
                  </a:cubicBezTo>
                  <a:cubicBezTo>
                    <a:pt x="18" y="62"/>
                    <a:pt x="16" y="62"/>
                    <a:pt x="15" y="62"/>
                  </a:cubicBezTo>
                  <a:cubicBezTo>
                    <a:pt x="14" y="60"/>
                    <a:pt x="11" y="60"/>
                    <a:pt x="9" y="61"/>
                  </a:cubicBezTo>
                  <a:cubicBezTo>
                    <a:pt x="10" y="61"/>
                    <a:pt x="12" y="62"/>
                    <a:pt x="13" y="63"/>
                  </a:cubicBezTo>
                  <a:cubicBezTo>
                    <a:pt x="12" y="64"/>
                    <a:pt x="12" y="65"/>
                    <a:pt x="12" y="65"/>
                  </a:cubicBezTo>
                  <a:cubicBezTo>
                    <a:pt x="11" y="66"/>
                    <a:pt x="12" y="68"/>
                    <a:pt x="17" y="71"/>
                  </a:cubicBezTo>
                  <a:cubicBezTo>
                    <a:pt x="18" y="71"/>
                    <a:pt x="18" y="71"/>
                    <a:pt x="18" y="71"/>
                  </a:cubicBezTo>
                  <a:cubicBezTo>
                    <a:pt x="17" y="72"/>
                    <a:pt x="16" y="72"/>
                    <a:pt x="14" y="71"/>
                  </a:cubicBezTo>
                  <a:cubicBezTo>
                    <a:pt x="12" y="69"/>
                    <a:pt x="12" y="67"/>
                    <a:pt x="9" y="68"/>
                  </a:cubicBezTo>
                  <a:cubicBezTo>
                    <a:pt x="9" y="68"/>
                    <a:pt x="8" y="69"/>
                    <a:pt x="7" y="69"/>
                  </a:cubicBezTo>
                  <a:cubicBezTo>
                    <a:pt x="7" y="69"/>
                    <a:pt x="7" y="69"/>
                    <a:pt x="7" y="69"/>
                  </a:cubicBezTo>
                  <a:cubicBezTo>
                    <a:pt x="4" y="69"/>
                    <a:pt x="0" y="72"/>
                    <a:pt x="2" y="75"/>
                  </a:cubicBezTo>
                  <a:cubicBezTo>
                    <a:pt x="2" y="74"/>
                    <a:pt x="3" y="72"/>
                    <a:pt x="5" y="72"/>
                  </a:cubicBezTo>
                  <a:cubicBezTo>
                    <a:pt x="5" y="73"/>
                    <a:pt x="6" y="74"/>
                    <a:pt x="6" y="74"/>
                  </a:cubicBezTo>
                  <a:cubicBezTo>
                    <a:pt x="6" y="77"/>
                    <a:pt x="7" y="79"/>
                    <a:pt x="14" y="75"/>
                  </a:cubicBezTo>
                  <a:cubicBezTo>
                    <a:pt x="14" y="75"/>
                    <a:pt x="14" y="75"/>
                    <a:pt x="14" y="76"/>
                  </a:cubicBezTo>
                  <a:cubicBezTo>
                    <a:pt x="13" y="78"/>
                    <a:pt x="9" y="81"/>
                    <a:pt x="12" y="83"/>
                  </a:cubicBezTo>
                  <a:cubicBezTo>
                    <a:pt x="12" y="83"/>
                    <a:pt x="12" y="83"/>
                    <a:pt x="13" y="84"/>
                  </a:cubicBezTo>
                  <a:cubicBezTo>
                    <a:pt x="13" y="84"/>
                    <a:pt x="13" y="84"/>
                    <a:pt x="13" y="84"/>
                  </a:cubicBezTo>
                  <a:cubicBezTo>
                    <a:pt x="12" y="88"/>
                    <a:pt x="16" y="90"/>
                    <a:pt x="18" y="90"/>
                  </a:cubicBezTo>
                  <a:cubicBezTo>
                    <a:pt x="17" y="89"/>
                    <a:pt x="16" y="87"/>
                    <a:pt x="16" y="85"/>
                  </a:cubicBezTo>
                  <a:cubicBezTo>
                    <a:pt x="17" y="85"/>
                    <a:pt x="18" y="85"/>
                    <a:pt x="18" y="85"/>
                  </a:cubicBezTo>
                  <a:cubicBezTo>
                    <a:pt x="21" y="84"/>
                    <a:pt x="19" y="81"/>
                    <a:pt x="21" y="79"/>
                  </a:cubicBezTo>
                  <a:cubicBezTo>
                    <a:pt x="21" y="79"/>
                    <a:pt x="22" y="79"/>
                    <a:pt x="22" y="80"/>
                  </a:cubicBezTo>
                  <a:cubicBezTo>
                    <a:pt x="22" y="81"/>
                    <a:pt x="22" y="85"/>
                    <a:pt x="26" y="84"/>
                  </a:cubicBezTo>
                  <a:cubicBezTo>
                    <a:pt x="29" y="84"/>
                    <a:pt x="31" y="81"/>
                    <a:pt x="31" y="79"/>
                  </a:cubicBezTo>
                  <a:cubicBezTo>
                    <a:pt x="30" y="79"/>
                    <a:pt x="31" y="79"/>
                    <a:pt x="31" y="79"/>
                  </a:cubicBezTo>
                  <a:cubicBezTo>
                    <a:pt x="32" y="80"/>
                    <a:pt x="33" y="81"/>
                    <a:pt x="32" y="83"/>
                  </a:cubicBezTo>
                  <a:cubicBezTo>
                    <a:pt x="33" y="82"/>
                    <a:pt x="34" y="82"/>
                    <a:pt x="35" y="80"/>
                  </a:cubicBezTo>
                  <a:cubicBezTo>
                    <a:pt x="36" y="82"/>
                    <a:pt x="36" y="84"/>
                    <a:pt x="34" y="86"/>
                  </a:cubicBezTo>
                  <a:cubicBezTo>
                    <a:pt x="35" y="86"/>
                    <a:pt x="38" y="84"/>
                    <a:pt x="39" y="80"/>
                  </a:cubicBezTo>
                  <a:cubicBezTo>
                    <a:pt x="40" y="81"/>
                    <a:pt x="40" y="82"/>
                    <a:pt x="40" y="82"/>
                  </a:cubicBezTo>
                  <a:cubicBezTo>
                    <a:pt x="41" y="82"/>
                    <a:pt x="41" y="82"/>
                    <a:pt x="41" y="82"/>
                  </a:cubicBezTo>
                  <a:cubicBezTo>
                    <a:pt x="42" y="82"/>
                    <a:pt x="44" y="83"/>
                    <a:pt x="47" y="82"/>
                  </a:cubicBezTo>
                  <a:cubicBezTo>
                    <a:pt x="48" y="82"/>
                    <a:pt x="48" y="82"/>
                    <a:pt x="48" y="82"/>
                  </a:cubicBezTo>
                  <a:cubicBezTo>
                    <a:pt x="48" y="84"/>
                    <a:pt x="48" y="85"/>
                    <a:pt x="48" y="86"/>
                  </a:cubicBezTo>
                  <a:cubicBezTo>
                    <a:pt x="48" y="85"/>
                    <a:pt x="49" y="84"/>
                    <a:pt x="50" y="84"/>
                  </a:cubicBezTo>
                  <a:cubicBezTo>
                    <a:pt x="51" y="84"/>
                    <a:pt x="50" y="87"/>
                    <a:pt x="52" y="89"/>
                  </a:cubicBezTo>
                  <a:cubicBezTo>
                    <a:pt x="53" y="81"/>
                    <a:pt x="57" y="84"/>
                    <a:pt x="63" y="81"/>
                  </a:cubicBezTo>
                  <a:cubicBezTo>
                    <a:pt x="63" y="80"/>
                    <a:pt x="63" y="80"/>
                    <a:pt x="63" y="81"/>
                  </a:cubicBezTo>
                  <a:cubicBezTo>
                    <a:pt x="63" y="82"/>
                    <a:pt x="62" y="83"/>
                    <a:pt x="61" y="84"/>
                  </a:cubicBezTo>
                  <a:cubicBezTo>
                    <a:pt x="63" y="84"/>
                    <a:pt x="69" y="81"/>
                    <a:pt x="69" y="78"/>
                  </a:cubicBezTo>
                  <a:cubicBezTo>
                    <a:pt x="69" y="77"/>
                    <a:pt x="73" y="73"/>
                    <a:pt x="74" y="63"/>
                  </a:cubicBezTo>
                  <a:cubicBezTo>
                    <a:pt x="75" y="63"/>
                    <a:pt x="76" y="63"/>
                    <a:pt x="77" y="63"/>
                  </a:cubicBezTo>
                  <a:cubicBezTo>
                    <a:pt x="84" y="62"/>
                    <a:pt x="87" y="57"/>
                    <a:pt x="95" y="57"/>
                  </a:cubicBezTo>
                  <a:cubicBezTo>
                    <a:pt x="93" y="59"/>
                    <a:pt x="92" y="64"/>
                    <a:pt x="92" y="67"/>
                  </a:cubicBezTo>
                  <a:cubicBezTo>
                    <a:pt x="92" y="71"/>
                    <a:pt x="97" y="75"/>
                    <a:pt x="99" y="77"/>
                  </a:cubicBezTo>
                  <a:cubicBezTo>
                    <a:pt x="99" y="77"/>
                    <a:pt x="99" y="77"/>
                    <a:pt x="98" y="77"/>
                  </a:cubicBezTo>
                  <a:cubicBezTo>
                    <a:pt x="96" y="78"/>
                    <a:pt x="94" y="78"/>
                    <a:pt x="93" y="79"/>
                  </a:cubicBezTo>
                  <a:cubicBezTo>
                    <a:pt x="87" y="83"/>
                    <a:pt x="87" y="70"/>
                    <a:pt x="81" y="72"/>
                  </a:cubicBezTo>
                  <a:cubicBezTo>
                    <a:pt x="81" y="72"/>
                    <a:pt x="80" y="73"/>
                    <a:pt x="79" y="74"/>
                  </a:cubicBezTo>
                  <a:cubicBezTo>
                    <a:pt x="77" y="74"/>
                    <a:pt x="73" y="76"/>
                    <a:pt x="74" y="79"/>
                  </a:cubicBezTo>
                  <a:cubicBezTo>
                    <a:pt x="75" y="78"/>
                    <a:pt x="76" y="77"/>
                    <a:pt x="78" y="77"/>
                  </a:cubicBezTo>
                  <a:cubicBezTo>
                    <a:pt x="78" y="77"/>
                    <a:pt x="78" y="78"/>
                    <a:pt x="78" y="78"/>
                  </a:cubicBezTo>
                  <a:cubicBezTo>
                    <a:pt x="78" y="79"/>
                    <a:pt x="78" y="80"/>
                    <a:pt x="80" y="80"/>
                  </a:cubicBezTo>
                  <a:cubicBezTo>
                    <a:pt x="81" y="80"/>
                    <a:pt x="82" y="79"/>
                    <a:pt x="83" y="79"/>
                  </a:cubicBezTo>
                  <a:cubicBezTo>
                    <a:pt x="83" y="79"/>
                    <a:pt x="83" y="80"/>
                    <a:pt x="83" y="80"/>
                  </a:cubicBezTo>
                  <a:cubicBezTo>
                    <a:pt x="83" y="83"/>
                    <a:pt x="76" y="79"/>
                    <a:pt x="77" y="85"/>
                  </a:cubicBezTo>
                  <a:cubicBezTo>
                    <a:pt x="77" y="86"/>
                    <a:pt x="78" y="87"/>
                    <a:pt x="78" y="87"/>
                  </a:cubicBezTo>
                  <a:cubicBezTo>
                    <a:pt x="78" y="89"/>
                    <a:pt x="80" y="91"/>
                    <a:pt x="83" y="90"/>
                  </a:cubicBezTo>
                  <a:cubicBezTo>
                    <a:pt x="82" y="90"/>
                    <a:pt x="81" y="89"/>
                    <a:pt x="81" y="88"/>
                  </a:cubicBezTo>
                  <a:cubicBezTo>
                    <a:pt x="82" y="88"/>
                    <a:pt x="83" y="88"/>
                    <a:pt x="83" y="88"/>
                  </a:cubicBezTo>
                  <a:cubicBezTo>
                    <a:pt x="83" y="88"/>
                    <a:pt x="84" y="88"/>
                    <a:pt x="84" y="87"/>
                  </a:cubicBezTo>
                  <a:cubicBezTo>
                    <a:pt x="84" y="87"/>
                    <a:pt x="84" y="87"/>
                    <a:pt x="84" y="87"/>
                  </a:cubicBezTo>
                  <a:cubicBezTo>
                    <a:pt x="84" y="87"/>
                    <a:pt x="85" y="87"/>
                    <a:pt x="85" y="87"/>
                  </a:cubicBezTo>
                  <a:cubicBezTo>
                    <a:pt x="85" y="88"/>
                    <a:pt x="84" y="88"/>
                    <a:pt x="84" y="89"/>
                  </a:cubicBezTo>
                  <a:cubicBezTo>
                    <a:pt x="84" y="89"/>
                    <a:pt x="85" y="91"/>
                    <a:pt x="85" y="91"/>
                  </a:cubicBezTo>
                  <a:cubicBezTo>
                    <a:pt x="85" y="93"/>
                    <a:pt x="88" y="96"/>
                    <a:pt x="92" y="93"/>
                  </a:cubicBezTo>
                  <a:cubicBezTo>
                    <a:pt x="91" y="93"/>
                    <a:pt x="88" y="93"/>
                    <a:pt x="88" y="91"/>
                  </a:cubicBezTo>
                  <a:cubicBezTo>
                    <a:pt x="89" y="91"/>
                    <a:pt x="90" y="91"/>
                    <a:pt x="90" y="91"/>
                  </a:cubicBezTo>
                  <a:cubicBezTo>
                    <a:pt x="90" y="90"/>
                    <a:pt x="90" y="89"/>
                    <a:pt x="91" y="88"/>
                  </a:cubicBezTo>
                  <a:cubicBezTo>
                    <a:pt x="91" y="88"/>
                    <a:pt x="91" y="88"/>
                    <a:pt x="91" y="88"/>
                  </a:cubicBezTo>
                  <a:cubicBezTo>
                    <a:pt x="92" y="88"/>
                    <a:pt x="92" y="88"/>
                    <a:pt x="93" y="88"/>
                  </a:cubicBezTo>
                  <a:cubicBezTo>
                    <a:pt x="93" y="88"/>
                    <a:pt x="94" y="88"/>
                    <a:pt x="94" y="88"/>
                  </a:cubicBezTo>
                  <a:cubicBezTo>
                    <a:pt x="95" y="90"/>
                    <a:pt x="96" y="91"/>
                    <a:pt x="99" y="90"/>
                  </a:cubicBezTo>
                  <a:cubicBezTo>
                    <a:pt x="103" y="89"/>
                    <a:pt x="99" y="85"/>
                    <a:pt x="103" y="84"/>
                  </a:cubicBezTo>
                  <a:cubicBezTo>
                    <a:pt x="103" y="84"/>
                    <a:pt x="104" y="84"/>
                    <a:pt x="105" y="84"/>
                  </a:cubicBezTo>
                  <a:cubicBezTo>
                    <a:pt x="109" y="85"/>
                    <a:pt x="111" y="86"/>
                    <a:pt x="112" y="84"/>
                  </a:cubicBezTo>
                  <a:cubicBezTo>
                    <a:pt x="113" y="82"/>
                    <a:pt x="113" y="76"/>
                    <a:pt x="109" y="74"/>
                  </a:cubicBezTo>
                  <a:cubicBezTo>
                    <a:pt x="107" y="73"/>
                    <a:pt x="112" y="60"/>
                    <a:pt x="102" y="54"/>
                  </a:cubicBezTo>
                  <a:cubicBezTo>
                    <a:pt x="107" y="55"/>
                    <a:pt x="122" y="57"/>
                    <a:pt x="124" y="54"/>
                  </a:cubicBezTo>
                  <a:cubicBezTo>
                    <a:pt x="129" y="55"/>
                    <a:pt x="134" y="58"/>
                    <a:pt x="135" y="59"/>
                  </a:cubicBezTo>
                  <a:cubicBezTo>
                    <a:pt x="136" y="60"/>
                    <a:pt x="136" y="61"/>
                    <a:pt x="134" y="62"/>
                  </a:cubicBezTo>
                  <a:cubicBezTo>
                    <a:pt x="130" y="64"/>
                    <a:pt x="131" y="65"/>
                    <a:pt x="129" y="66"/>
                  </a:cubicBezTo>
                  <a:cubicBezTo>
                    <a:pt x="129" y="66"/>
                    <a:pt x="129" y="66"/>
                    <a:pt x="129" y="66"/>
                  </a:cubicBezTo>
                  <a:cubicBezTo>
                    <a:pt x="127" y="65"/>
                    <a:pt x="126" y="63"/>
                    <a:pt x="124" y="62"/>
                  </a:cubicBezTo>
                  <a:cubicBezTo>
                    <a:pt x="123" y="62"/>
                    <a:pt x="122" y="62"/>
                    <a:pt x="121" y="62"/>
                  </a:cubicBezTo>
                  <a:cubicBezTo>
                    <a:pt x="119" y="62"/>
                    <a:pt x="116" y="63"/>
                    <a:pt x="115" y="65"/>
                  </a:cubicBezTo>
                  <a:cubicBezTo>
                    <a:pt x="116" y="65"/>
                    <a:pt x="118" y="64"/>
                    <a:pt x="120" y="65"/>
                  </a:cubicBezTo>
                  <a:cubicBezTo>
                    <a:pt x="119" y="65"/>
                    <a:pt x="119" y="65"/>
                    <a:pt x="119" y="66"/>
                  </a:cubicBezTo>
                  <a:cubicBezTo>
                    <a:pt x="119" y="66"/>
                    <a:pt x="119" y="67"/>
                    <a:pt x="120" y="68"/>
                  </a:cubicBezTo>
                  <a:cubicBezTo>
                    <a:pt x="120" y="68"/>
                    <a:pt x="120" y="68"/>
                    <a:pt x="120" y="68"/>
                  </a:cubicBezTo>
                  <a:cubicBezTo>
                    <a:pt x="120" y="68"/>
                    <a:pt x="120" y="68"/>
                    <a:pt x="120" y="68"/>
                  </a:cubicBezTo>
                  <a:cubicBezTo>
                    <a:pt x="120" y="68"/>
                    <a:pt x="120" y="68"/>
                    <a:pt x="120" y="68"/>
                  </a:cubicBezTo>
                  <a:cubicBezTo>
                    <a:pt x="121" y="68"/>
                    <a:pt x="121" y="69"/>
                    <a:pt x="120" y="69"/>
                  </a:cubicBezTo>
                  <a:cubicBezTo>
                    <a:pt x="118" y="68"/>
                    <a:pt x="113" y="68"/>
                    <a:pt x="114" y="71"/>
                  </a:cubicBezTo>
                  <a:cubicBezTo>
                    <a:pt x="114" y="71"/>
                    <a:pt x="115" y="72"/>
                    <a:pt x="115" y="72"/>
                  </a:cubicBezTo>
                  <a:cubicBezTo>
                    <a:pt x="113" y="74"/>
                    <a:pt x="113" y="76"/>
                    <a:pt x="114" y="78"/>
                  </a:cubicBezTo>
                  <a:cubicBezTo>
                    <a:pt x="114" y="76"/>
                    <a:pt x="115" y="76"/>
                    <a:pt x="117" y="75"/>
                  </a:cubicBezTo>
                  <a:cubicBezTo>
                    <a:pt x="117" y="76"/>
                    <a:pt x="118" y="76"/>
                    <a:pt x="118" y="76"/>
                  </a:cubicBezTo>
                  <a:cubicBezTo>
                    <a:pt x="119" y="78"/>
                    <a:pt x="121" y="74"/>
                    <a:pt x="124" y="75"/>
                  </a:cubicBezTo>
                  <a:cubicBezTo>
                    <a:pt x="124" y="75"/>
                    <a:pt x="124" y="75"/>
                    <a:pt x="124" y="76"/>
                  </a:cubicBezTo>
                  <a:cubicBezTo>
                    <a:pt x="122" y="76"/>
                    <a:pt x="120" y="78"/>
                    <a:pt x="120" y="80"/>
                  </a:cubicBezTo>
                  <a:cubicBezTo>
                    <a:pt x="121" y="80"/>
                    <a:pt x="121" y="81"/>
                    <a:pt x="121" y="82"/>
                  </a:cubicBezTo>
                  <a:cubicBezTo>
                    <a:pt x="120" y="83"/>
                    <a:pt x="121" y="86"/>
                    <a:pt x="124" y="87"/>
                  </a:cubicBezTo>
                  <a:cubicBezTo>
                    <a:pt x="124" y="86"/>
                    <a:pt x="123" y="84"/>
                    <a:pt x="124" y="83"/>
                  </a:cubicBezTo>
                  <a:cubicBezTo>
                    <a:pt x="125" y="83"/>
                    <a:pt x="126" y="83"/>
                    <a:pt x="126" y="83"/>
                  </a:cubicBezTo>
                  <a:cubicBezTo>
                    <a:pt x="131" y="81"/>
                    <a:pt x="128" y="78"/>
                    <a:pt x="129" y="76"/>
                  </a:cubicBezTo>
                  <a:cubicBezTo>
                    <a:pt x="131" y="75"/>
                    <a:pt x="133" y="79"/>
                    <a:pt x="137" y="76"/>
                  </a:cubicBezTo>
                  <a:cubicBezTo>
                    <a:pt x="137" y="75"/>
                    <a:pt x="138" y="74"/>
                    <a:pt x="137" y="72"/>
                  </a:cubicBezTo>
                  <a:cubicBezTo>
                    <a:pt x="137" y="72"/>
                    <a:pt x="137" y="72"/>
                    <a:pt x="138" y="72"/>
                  </a:cubicBezTo>
                  <a:cubicBezTo>
                    <a:pt x="138" y="72"/>
                    <a:pt x="138" y="72"/>
                    <a:pt x="138" y="72"/>
                  </a:cubicBezTo>
                  <a:cubicBezTo>
                    <a:pt x="138" y="73"/>
                    <a:pt x="139" y="74"/>
                    <a:pt x="141" y="74"/>
                  </a:cubicBezTo>
                  <a:cubicBezTo>
                    <a:pt x="138" y="71"/>
                    <a:pt x="141" y="70"/>
                    <a:pt x="142" y="68"/>
                  </a:cubicBezTo>
                  <a:cubicBezTo>
                    <a:pt x="143" y="68"/>
                    <a:pt x="143" y="68"/>
                    <a:pt x="143" y="68"/>
                  </a:cubicBezTo>
                  <a:cubicBezTo>
                    <a:pt x="145" y="68"/>
                    <a:pt x="146" y="68"/>
                    <a:pt x="148" y="65"/>
                  </a:cubicBezTo>
                  <a:cubicBezTo>
                    <a:pt x="146" y="66"/>
                    <a:pt x="141" y="63"/>
                    <a:pt x="144" y="61"/>
                  </a:cubicBezTo>
                  <a:cubicBezTo>
                    <a:pt x="149" y="60"/>
                    <a:pt x="149" y="57"/>
                    <a:pt x="148" y="55"/>
                  </a:cubicBezTo>
                  <a:cubicBezTo>
                    <a:pt x="144" y="50"/>
                    <a:pt x="136" y="50"/>
                    <a:pt x="136" y="45"/>
                  </a:cubicBezTo>
                  <a:cubicBezTo>
                    <a:pt x="139" y="45"/>
                    <a:pt x="142" y="44"/>
                    <a:pt x="143" y="44"/>
                  </a:cubicBezTo>
                  <a:cubicBezTo>
                    <a:pt x="166" y="45"/>
                    <a:pt x="181" y="38"/>
                    <a:pt x="181" y="31"/>
                  </a:cubicBezTo>
                  <a:cubicBezTo>
                    <a:pt x="180" y="25"/>
                    <a:pt x="174" y="22"/>
                    <a:pt x="157" y="24"/>
                  </a:cubicBezTo>
                  <a:cubicBezTo>
                    <a:pt x="137" y="25"/>
                    <a:pt x="110" y="27"/>
                    <a:pt x="110" y="21"/>
                  </a:cubicBezTo>
                  <a:cubicBezTo>
                    <a:pt x="110" y="17"/>
                    <a:pt x="115" y="14"/>
                    <a:pt x="120" y="13"/>
                  </a:cubicBezTo>
                  <a:moveTo>
                    <a:pt x="65" y="13"/>
                  </a:moveTo>
                  <a:cubicBezTo>
                    <a:pt x="64" y="14"/>
                    <a:pt x="62" y="16"/>
                    <a:pt x="60" y="14"/>
                  </a:cubicBezTo>
                  <a:cubicBezTo>
                    <a:pt x="58" y="12"/>
                    <a:pt x="60" y="12"/>
                    <a:pt x="58" y="9"/>
                  </a:cubicBezTo>
                  <a:cubicBezTo>
                    <a:pt x="60" y="10"/>
                    <a:pt x="64" y="12"/>
                    <a:pt x="65" y="13"/>
                  </a:cubicBezTo>
                  <a:moveTo>
                    <a:pt x="69" y="24"/>
                  </a:moveTo>
                  <a:cubicBezTo>
                    <a:pt x="68" y="25"/>
                    <a:pt x="68" y="23"/>
                    <a:pt x="67" y="22"/>
                  </a:cubicBezTo>
                  <a:cubicBezTo>
                    <a:pt x="66" y="22"/>
                    <a:pt x="66" y="23"/>
                    <a:pt x="67" y="25"/>
                  </a:cubicBezTo>
                  <a:cubicBezTo>
                    <a:pt x="65" y="24"/>
                    <a:pt x="64" y="23"/>
                    <a:pt x="63" y="25"/>
                  </a:cubicBezTo>
                  <a:cubicBezTo>
                    <a:pt x="63" y="26"/>
                    <a:pt x="63" y="27"/>
                    <a:pt x="64" y="28"/>
                  </a:cubicBezTo>
                  <a:cubicBezTo>
                    <a:pt x="64" y="29"/>
                    <a:pt x="64" y="30"/>
                    <a:pt x="63" y="31"/>
                  </a:cubicBezTo>
                  <a:cubicBezTo>
                    <a:pt x="63" y="32"/>
                    <a:pt x="61" y="35"/>
                    <a:pt x="59" y="33"/>
                  </a:cubicBezTo>
                  <a:cubicBezTo>
                    <a:pt x="57" y="32"/>
                    <a:pt x="57" y="30"/>
                    <a:pt x="58" y="28"/>
                  </a:cubicBezTo>
                  <a:cubicBezTo>
                    <a:pt x="58" y="27"/>
                    <a:pt x="59" y="26"/>
                    <a:pt x="60" y="26"/>
                  </a:cubicBezTo>
                  <a:cubicBezTo>
                    <a:pt x="61" y="26"/>
                    <a:pt x="62" y="26"/>
                    <a:pt x="62" y="24"/>
                  </a:cubicBezTo>
                  <a:cubicBezTo>
                    <a:pt x="63" y="23"/>
                    <a:pt x="61" y="22"/>
                    <a:pt x="60" y="21"/>
                  </a:cubicBezTo>
                  <a:cubicBezTo>
                    <a:pt x="61" y="21"/>
                    <a:pt x="62" y="20"/>
                    <a:pt x="61" y="20"/>
                  </a:cubicBezTo>
                  <a:cubicBezTo>
                    <a:pt x="60" y="19"/>
                    <a:pt x="59" y="20"/>
                    <a:pt x="59" y="19"/>
                  </a:cubicBezTo>
                  <a:cubicBezTo>
                    <a:pt x="58" y="19"/>
                    <a:pt x="60" y="18"/>
                    <a:pt x="60" y="18"/>
                  </a:cubicBezTo>
                  <a:cubicBezTo>
                    <a:pt x="61" y="17"/>
                    <a:pt x="61" y="17"/>
                    <a:pt x="62" y="18"/>
                  </a:cubicBezTo>
                  <a:cubicBezTo>
                    <a:pt x="68" y="21"/>
                    <a:pt x="68" y="21"/>
                    <a:pt x="68" y="21"/>
                  </a:cubicBezTo>
                  <a:cubicBezTo>
                    <a:pt x="69" y="21"/>
                    <a:pt x="69" y="21"/>
                    <a:pt x="69" y="22"/>
                  </a:cubicBezTo>
                  <a:cubicBezTo>
                    <a:pt x="69" y="23"/>
                    <a:pt x="70" y="24"/>
                    <a:pt x="69" y="24"/>
                  </a:cubicBezTo>
                  <a:moveTo>
                    <a:pt x="72" y="20"/>
                  </a:moveTo>
                  <a:cubicBezTo>
                    <a:pt x="70" y="20"/>
                    <a:pt x="69" y="17"/>
                    <a:pt x="70" y="15"/>
                  </a:cubicBezTo>
                  <a:cubicBezTo>
                    <a:pt x="71" y="16"/>
                    <a:pt x="75" y="17"/>
                    <a:pt x="77" y="18"/>
                  </a:cubicBezTo>
                  <a:cubicBezTo>
                    <a:pt x="74" y="19"/>
                    <a:pt x="75" y="20"/>
                    <a:pt x="7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9" name="Freeform 45">
              <a:extLst>
                <a:ext uri="{FF2B5EF4-FFF2-40B4-BE49-F238E27FC236}">
                  <a16:creationId xmlns:a16="http://schemas.microsoft.com/office/drawing/2014/main" id="{A43B70E2-2E33-7AB7-67F1-C2E0335411A4}"/>
                </a:ext>
              </a:extLst>
            </p:cNvPr>
            <p:cNvSpPr>
              <a:spLocks noEditPoints="1"/>
            </p:cNvSpPr>
            <p:nvPr userDrawn="1"/>
          </p:nvSpPr>
          <p:spPr bwMode="auto">
            <a:xfrm>
              <a:off x="927100" y="427038"/>
              <a:ext cx="139700" cy="225425"/>
            </a:xfrm>
            <a:custGeom>
              <a:avLst/>
              <a:gdLst>
                <a:gd name="T0" fmla="*/ 737 w 944"/>
                <a:gd name="T1" fmla="*/ 591 h 1525"/>
                <a:gd name="T2" fmla="*/ 921 w 944"/>
                <a:gd name="T3" fmla="*/ 498 h 1525"/>
                <a:gd name="T4" fmla="*/ 864 w 944"/>
                <a:gd name="T5" fmla="*/ 430 h 1525"/>
                <a:gd name="T6" fmla="*/ 748 w 944"/>
                <a:gd name="T7" fmla="*/ 196 h 1525"/>
                <a:gd name="T8" fmla="*/ 807 w 944"/>
                <a:gd name="T9" fmla="*/ 101 h 1525"/>
                <a:gd name="T10" fmla="*/ 674 w 944"/>
                <a:gd name="T11" fmla="*/ 20 h 1525"/>
                <a:gd name="T12" fmla="*/ 534 w 944"/>
                <a:gd name="T13" fmla="*/ 52 h 1525"/>
                <a:gd name="T14" fmla="*/ 411 w 944"/>
                <a:gd name="T15" fmla="*/ 127 h 1525"/>
                <a:gd name="T16" fmla="*/ 351 w 944"/>
                <a:gd name="T17" fmla="*/ 342 h 1525"/>
                <a:gd name="T18" fmla="*/ 397 w 944"/>
                <a:gd name="T19" fmla="*/ 475 h 1525"/>
                <a:gd name="T20" fmla="*/ 436 w 944"/>
                <a:gd name="T21" fmla="*/ 519 h 1525"/>
                <a:gd name="T22" fmla="*/ 188 w 944"/>
                <a:gd name="T23" fmla="*/ 975 h 1525"/>
                <a:gd name="T24" fmla="*/ 272 w 944"/>
                <a:gd name="T25" fmla="*/ 451 h 1525"/>
                <a:gd name="T26" fmla="*/ 44 w 944"/>
                <a:gd name="T27" fmla="*/ 619 h 1525"/>
                <a:gd name="T28" fmla="*/ 248 w 944"/>
                <a:gd name="T29" fmla="*/ 535 h 1525"/>
                <a:gd name="T30" fmla="*/ 325 w 944"/>
                <a:gd name="T31" fmla="*/ 540 h 1525"/>
                <a:gd name="T32" fmla="*/ 68 w 944"/>
                <a:gd name="T33" fmla="*/ 957 h 1525"/>
                <a:gd name="T34" fmla="*/ 115 w 944"/>
                <a:gd name="T35" fmla="*/ 1040 h 1525"/>
                <a:gd name="T36" fmla="*/ 364 w 944"/>
                <a:gd name="T37" fmla="*/ 867 h 1525"/>
                <a:gd name="T38" fmla="*/ 170 w 944"/>
                <a:gd name="T39" fmla="*/ 1177 h 1525"/>
                <a:gd name="T40" fmla="*/ 143 w 944"/>
                <a:gd name="T41" fmla="*/ 1384 h 1525"/>
                <a:gd name="T42" fmla="*/ 228 w 944"/>
                <a:gd name="T43" fmla="*/ 1438 h 1525"/>
                <a:gd name="T44" fmla="*/ 266 w 944"/>
                <a:gd name="T45" fmla="*/ 1498 h 1525"/>
                <a:gd name="T46" fmla="*/ 395 w 944"/>
                <a:gd name="T47" fmla="*/ 1501 h 1525"/>
                <a:gd name="T48" fmla="*/ 452 w 944"/>
                <a:gd name="T49" fmla="*/ 1460 h 1525"/>
                <a:gd name="T50" fmla="*/ 395 w 944"/>
                <a:gd name="T51" fmla="*/ 1380 h 1525"/>
                <a:gd name="T52" fmla="*/ 345 w 944"/>
                <a:gd name="T53" fmla="*/ 1189 h 1525"/>
                <a:gd name="T54" fmla="*/ 570 w 944"/>
                <a:gd name="T55" fmla="*/ 1000 h 1525"/>
                <a:gd name="T56" fmla="*/ 524 w 944"/>
                <a:gd name="T57" fmla="*/ 1096 h 1525"/>
                <a:gd name="T58" fmla="*/ 596 w 944"/>
                <a:gd name="T59" fmla="*/ 1159 h 1525"/>
                <a:gd name="T60" fmla="*/ 713 w 944"/>
                <a:gd name="T61" fmla="*/ 1252 h 1525"/>
                <a:gd name="T62" fmla="*/ 808 w 944"/>
                <a:gd name="T63" fmla="*/ 1298 h 1525"/>
                <a:gd name="T64" fmla="*/ 865 w 944"/>
                <a:gd name="T65" fmla="*/ 1195 h 1525"/>
                <a:gd name="T66" fmla="*/ 771 w 944"/>
                <a:gd name="T67" fmla="*/ 1192 h 1525"/>
                <a:gd name="T68" fmla="*/ 579 w 944"/>
                <a:gd name="T69" fmla="*/ 793 h 1525"/>
                <a:gd name="T70" fmla="*/ 738 w 944"/>
                <a:gd name="T71" fmla="*/ 799 h 1525"/>
                <a:gd name="T72" fmla="*/ 806 w 944"/>
                <a:gd name="T73" fmla="*/ 802 h 1525"/>
                <a:gd name="T74" fmla="*/ 802 w 944"/>
                <a:gd name="T75" fmla="*/ 906 h 1525"/>
                <a:gd name="T76" fmla="*/ 845 w 944"/>
                <a:gd name="T77" fmla="*/ 912 h 1525"/>
                <a:gd name="T78" fmla="*/ 904 w 944"/>
                <a:gd name="T79" fmla="*/ 958 h 1525"/>
                <a:gd name="T80" fmla="*/ 902 w 944"/>
                <a:gd name="T81" fmla="*/ 822 h 1525"/>
                <a:gd name="T82" fmla="*/ 529 w 944"/>
                <a:gd name="T83" fmla="*/ 128 h 1525"/>
                <a:gd name="T84" fmla="*/ 594 w 944"/>
                <a:gd name="T85" fmla="*/ 314 h 1525"/>
                <a:gd name="T86" fmla="*/ 554 w 944"/>
                <a:gd name="T87" fmla="*/ 240 h 1525"/>
                <a:gd name="T88" fmla="*/ 526 w 944"/>
                <a:gd name="T89" fmla="*/ 213 h 1525"/>
                <a:gd name="T90" fmla="*/ 644 w 944"/>
                <a:gd name="T91" fmla="*/ 167 h 1525"/>
                <a:gd name="T92" fmla="*/ 642 w 944"/>
                <a:gd name="T93" fmla="*/ 206 h 1525"/>
                <a:gd name="T94" fmla="*/ 666 w 944"/>
                <a:gd name="T95" fmla="*/ 287 h 1525"/>
                <a:gd name="T96" fmla="*/ 590 w 944"/>
                <a:gd name="T97" fmla="*/ 10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4" h="1525">
                  <a:moveTo>
                    <a:pt x="902" y="822"/>
                  </a:moveTo>
                  <a:cubicBezTo>
                    <a:pt x="899" y="799"/>
                    <a:pt x="902" y="777"/>
                    <a:pt x="875" y="746"/>
                  </a:cubicBezTo>
                  <a:cubicBezTo>
                    <a:pt x="849" y="716"/>
                    <a:pt x="764" y="621"/>
                    <a:pt x="737" y="591"/>
                  </a:cubicBezTo>
                  <a:cubicBezTo>
                    <a:pt x="743" y="590"/>
                    <a:pt x="751" y="592"/>
                    <a:pt x="768" y="607"/>
                  </a:cubicBezTo>
                  <a:cubicBezTo>
                    <a:pt x="779" y="617"/>
                    <a:pt x="804" y="642"/>
                    <a:pt x="823" y="660"/>
                  </a:cubicBezTo>
                  <a:cubicBezTo>
                    <a:pt x="846" y="601"/>
                    <a:pt x="879" y="545"/>
                    <a:pt x="921" y="498"/>
                  </a:cubicBezTo>
                  <a:cubicBezTo>
                    <a:pt x="929" y="489"/>
                    <a:pt x="936" y="481"/>
                    <a:pt x="944" y="474"/>
                  </a:cubicBezTo>
                  <a:cubicBezTo>
                    <a:pt x="926" y="478"/>
                    <a:pt x="906" y="486"/>
                    <a:pt x="889" y="498"/>
                  </a:cubicBezTo>
                  <a:cubicBezTo>
                    <a:pt x="888" y="471"/>
                    <a:pt x="882" y="446"/>
                    <a:pt x="864" y="430"/>
                  </a:cubicBezTo>
                  <a:cubicBezTo>
                    <a:pt x="871" y="393"/>
                    <a:pt x="865" y="348"/>
                    <a:pt x="782" y="293"/>
                  </a:cubicBezTo>
                  <a:cubicBezTo>
                    <a:pt x="825" y="304"/>
                    <a:pt x="850" y="342"/>
                    <a:pt x="882" y="313"/>
                  </a:cubicBezTo>
                  <a:cubicBezTo>
                    <a:pt x="853" y="312"/>
                    <a:pt x="852" y="248"/>
                    <a:pt x="748" y="196"/>
                  </a:cubicBezTo>
                  <a:cubicBezTo>
                    <a:pt x="788" y="195"/>
                    <a:pt x="819" y="260"/>
                    <a:pt x="865" y="223"/>
                  </a:cubicBezTo>
                  <a:cubicBezTo>
                    <a:pt x="821" y="218"/>
                    <a:pt x="807" y="140"/>
                    <a:pt x="728" y="116"/>
                  </a:cubicBezTo>
                  <a:cubicBezTo>
                    <a:pt x="756" y="119"/>
                    <a:pt x="784" y="133"/>
                    <a:pt x="807" y="101"/>
                  </a:cubicBezTo>
                  <a:cubicBezTo>
                    <a:pt x="780" y="107"/>
                    <a:pt x="764" y="82"/>
                    <a:pt x="735" y="80"/>
                  </a:cubicBezTo>
                  <a:cubicBezTo>
                    <a:pt x="746" y="46"/>
                    <a:pt x="743" y="25"/>
                    <a:pt x="731" y="0"/>
                  </a:cubicBezTo>
                  <a:cubicBezTo>
                    <a:pt x="711" y="1"/>
                    <a:pt x="690" y="7"/>
                    <a:pt x="674" y="20"/>
                  </a:cubicBezTo>
                  <a:cubicBezTo>
                    <a:pt x="672" y="1"/>
                    <a:pt x="653" y="0"/>
                    <a:pt x="635" y="1"/>
                  </a:cubicBezTo>
                  <a:cubicBezTo>
                    <a:pt x="636" y="10"/>
                    <a:pt x="640" y="21"/>
                    <a:pt x="631" y="23"/>
                  </a:cubicBezTo>
                  <a:cubicBezTo>
                    <a:pt x="617" y="25"/>
                    <a:pt x="570" y="38"/>
                    <a:pt x="534" y="52"/>
                  </a:cubicBezTo>
                  <a:cubicBezTo>
                    <a:pt x="498" y="66"/>
                    <a:pt x="457" y="92"/>
                    <a:pt x="445" y="100"/>
                  </a:cubicBezTo>
                  <a:cubicBezTo>
                    <a:pt x="438" y="105"/>
                    <a:pt x="431" y="93"/>
                    <a:pt x="427" y="88"/>
                  </a:cubicBezTo>
                  <a:cubicBezTo>
                    <a:pt x="414" y="99"/>
                    <a:pt x="402" y="113"/>
                    <a:pt x="411" y="127"/>
                  </a:cubicBezTo>
                  <a:cubicBezTo>
                    <a:pt x="391" y="129"/>
                    <a:pt x="369" y="134"/>
                    <a:pt x="350" y="149"/>
                  </a:cubicBezTo>
                  <a:cubicBezTo>
                    <a:pt x="350" y="172"/>
                    <a:pt x="369" y="195"/>
                    <a:pt x="398" y="207"/>
                  </a:cubicBezTo>
                  <a:cubicBezTo>
                    <a:pt x="349" y="256"/>
                    <a:pt x="393" y="300"/>
                    <a:pt x="351" y="342"/>
                  </a:cubicBezTo>
                  <a:cubicBezTo>
                    <a:pt x="411" y="345"/>
                    <a:pt x="400" y="261"/>
                    <a:pt x="431" y="249"/>
                  </a:cubicBezTo>
                  <a:cubicBezTo>
                    <a:pt x="428" y="308"/>
                    <a:pt x="395" y="319"/>
                    <a:pt x="395" y="382"/>
                  </a:cubicBezTo>
                  <a:cubicBezTo>
                    <a:pt x="395" y="416"/>
                    <a:pt x="415" y="453"/>
                    <a:pt x="397" y="475"/>
                  </a:cubicBezTo>
                  <a:cubicBezTo>
                    <a:pt x="447" y="461"/>
                    <a:pt x="434" y="350"/>
                    <a:pt x="465" y="316"/>
                  </a:cubicBezTo>
                  <a:cubicBezTo>
                    <a:pt x="471" y="336"/>
                    <a:pt x="467" y="354"/>
                    <a:pt x="461" y="373"/>
                  </a:cubicBezTo>
                  <a:cubicBezTo>
                    <a:pt x="443" y="425"/>
                    <a:pt x="463" y="496"/>
                    <a:pt x="436" y="519"/>
                  </a:cubicBezTo>
                  <a:cubicBezTo>
                    <a:pt x="481" y="515"/>
                    <a:pt x="491" y="451"/>
                    <a:pt x="521" y="415"/>
                  </a:cubicBezTo>
                  <a:cubicBezTo>
                    <a:pt x="489" y="499"/>
                    <a:pt x="454" y="644"/>
                    <a:pt x="407" y="713"/>
                  </a:cubicBezTo>
                  <a:cubicBezTo>
                    <a:pt x="320" y="831"/>
                    <a:pt x="269" y="975"/>
                    <a:pt x="188" y="975"/>
                  </a:cubicBezTo>
                  <a:cubicBezTo>
                    <a:pt x="153" y="975"/>
                    <a:pt x="126" y="953"/>
                    <a:pt x="126" y="908"/>
                  </a:cubicBezTo>
                  <a:cubicBezTo>
                    <a:pt x="126" y="774"/>
                    <a:pt x="356" y="682"/>
                    <a:pt x="356" y="539"/>
                  </a:cubicBezTo>
                  <a:cubicBezTo>
                    <a:pt x="356" y="475"/>
                    <a:pt x="304" y="451"/>
                    <a:pt x="272" y="451"/>
                  </a:cubicBezTo>
                  <a:cubicBezTo>
                    <a:pt x="250" y="451"/>
                    <a:pt x="224" y="462"/>
                    <a:pt x="201" y="480"/>
                  </a:cubicBezTo>
                  <a:cubicBezTo>
                    <a:pt x="192" y="476"/>
                    <a:pt x="182" y="474"/>
                    <a:pt x="174" y="474"/>
                  </a:cubicBezTo>
                  <a:cubicBezTo>
                    <a:pt x="93" y="474"/>
                    <a:pt x="115" y="620"/>
                    <a:pt x="44" y="619"/>
                  </a:cubicBezTo>
                  <a:cubicBezTo>
                    <a:pt x="72" y="634"/>
                    <a:pt x="120" y="604"/>
                    <a:pt x="149" y="563"/>
                  </a:cubicBezTo>
                  <a:cubicBezTo>
                    <a:pt x="137" y="658"/>
                    <a:pt x="0" y="632"/>
                    <a:pt x="11" y="746"/>
                  </a:cubicBezTo>
                  <a:cubicBezTo>
                    <a:pt x="30" y="657"/>
                    <a:pt x="248" y="670"/>
                    <a:pt x="248" y="535"/>
                  </a:cubicBezTo>
                  <a:cubicBezTo>
                    <a:pt x="248" y="520"/>
                    <a:pt x="240" y="507"/>
                    <a:pt x="229" y="497"/>
                  </a:cubicBezTo>
                  <a:cubicBezTo>
                    <a:pt x="245" y="486"/>
                    <a:pt x="261" y="482"/>
                    <a:pt x="275" y="482"/>
                  </a:cubicBezTo>
                  <a:cubicBezTo>
                    <a:pt x="301" y="482"/>
                    <a:pt x="325" y="502"/>
                    <a:pt x="325" y="540"/>
                  </a:cubicBezTo>
                  <a:cubicBezTo>
                    <a:pt x="325" y="660"/>
                    <a:pt x="96" y="761"/>
                    <a:pt x="96" y="908"/>
                  </a:cubicBezTo>
                  <a:cubicBezTo>
                    <a:pt x="96" y="933"/>
                    <a:pt x="103" y="954"/>
                    <a:pt x="115" y="970"/>
                  </a:cubicBezTo>
                  <a:cubicBezTo>
                    <a:pt x="99" y="977"/>
                    <a:pt x="82" y="974"/>
                    <a:pt x="68" y="957"/>
                  </a:cubicBezTo>
                  <a:cubicBezTo>
                    <a:pt x="67" y="995"/>
                    <a:pt x="121" y="1019"/>
                    <a:pt x="155" y="1000"/>
                  </a:cubicBezTo>
                  <a:cubicBezTo>
                    <a:pt x="163" y="1003"/>
                    <a:pt x="171" y="1004"/>
                    <a:pt x="179" y="1005"/>
                  </a:cubicBezTo>
                  <a:cubicBezTo>
                    <a:pt x="169" y="1033"/>
                    <a:pt x="134" y="1042"/>
                    <a:pt x="115" y="1040"/>
                  </a:cubicBezTo>
                  <a:cubicBezTo>
                    <a:pt x="172" y="1085"/>
                    <a:pt x="269" y="1026"/>
                    <a:pt x="264" y="977"/>
                  </a:cubicBezTo>
                  <a:cubicBezTo>
                    <a:pt x="308" y="941"/>
                    <a:pt x="337" y="879"/>
                    <a:pt x="369" y="839"/>
                  </a:cubicBezTo>
                  <a:cubicBezTo>
                    <a:pt x="367" y="848"/>
                    <a:pt x="365" y="857"/>
                    <a:pt x="364" y="867"/>
                  </a:cubicBezTo>
                  <a:cubicBezTo>
                    <a:pt x="331" y="926"/>
                    <a:pt x="300" y="980"/>
                    <a:pt x="292" y="1058"/>
                  </a:cubicBezTo>
                  <a:cubicBezTo>
                    <a:pt x="285" y="1124"/>
                    <a:pt x="251" y="1183"/>
                    <a:pt x="205" y="1183"/>
                  </a:cubicBezTo>
                  <a:cubicBezTo>
                    <a:pt x="195" y="1183"/>
                    <a:pt x="178" y="1170"/>
                    <a:pt x="170" y="1177"/>
                  </a:cubicBezTo>
                  <a:cubicBezTo>
                    <a:pt x="156" y="1189"/>
                    <a:pt x="170" y="1202"/>
                    <a:pt x="170" y="1214"/>
                  </a:cubicBezTo>
                  <a:cubicBezTo>
                    <a:pt x="170" y="1233"/>
                    <a:pt x="134" y="1252"/>
                    <a:pt x="134" y="1310"/>
                  </a:cubicBezTo>
                  <a:cubicBezTo>
                    <a:pt x="134" y="1335"/>
                    <a:pt x="149" y="1367"/>
                    <a:pt x="143" y="1384"/>
                  </a:cubicBezTo>
                  <a:cubicBezTo>
                    <a:pt x="158" y="1376"/>
                    <a:pt x="177" y="1352"/>
                    <a:pt x="185" y="1320"/>
                  </a:cubicBezTo>
                  <a:cubicBezTo>
                    <a:pt x="201" y="1396"/>
                    <a:pt x="153" y="1393"/>
                    <a:pt x="188" y="1460"/>
                  </a:cubicBezTo>
                  <a:cubicBezTo>
                    <a:pt x="192" y="1438"/>
                    <a:pt x="214" y="1429"/>
                    <a:pt x="228" y="1438"/>
                  </a:cubicBezTo>
                  <a:cubicBezTo>
                    <a:pt x="242" y="1447"/>
                    <a:pt x="235" y="1454"/>
                    <a:pt x="225" y="1464"/>
                  </a:cubicBezTo>
                  <a:cubicBezTo>
                    <a:pt x="215" y="1474"/>
                    <a:pt x="206" y="1525"/>
                    <a:pt x="252" y="1522"/>
                  </a:cubicBezTo>
                  <a:cubicBezTo>
                    <a:pt x="243" y="1516"/>
                    <a:pt x="243" y="1503"/>
                    <a:pt x="266" y="1498"/>
                  </a:cubicBezTo>
                  <a:cubicBezTo>
                    <a:pt x="298" y="1491"/>
                    <a:pt x="307" y="1506"/>
                    <a:pt x="341" y="1506"/>
                  </a:cubicBezTo>
                  <a:cubicBezTo>
                    <a:pt x="362" y="1506"/>
                    <a:pt x="367" y="1479"/>
                    <a:pt x="384" y="1479"/>
                  </a:cubicBezTo>
                  <a:cubicBezTo>
                    <a:pt x="401" y="1479"/>
                    <a:pt x="401" y="1492"/>
                    <a:pt x="395" y="1501"/>
                  </a:cubicBezTo>
                  <a:cubicBezTo>
                    <a:pt x="422" y="1494"/>
                    <a:pt x="427" y="1479"/>
                    <a:pt x="427" y="1464"/>
                  </a:cubicBezTo>
                  <a:cubicBezTo>
                    <a:pt x="427" y="1449"/>
                    <a:pt x="414" y="1440"/>
                    <a:pt x="424" y="1434"/>
                  </a:cubicBezTo>
                  <a:cubicBezTo>
                    <a:pt x="433" y="1428"/>
                    <a:pt x="464" y="1435"/>
                    <a:pt x="452" y="1460"/>
                  </a:cubicBezTo>
                  <a:cubicBezTo>
                    <a:pt x="468" y="1457"/>
                    <a:pt x="476" y="1446"/>
                    <a:pt x="476" y="1426"/>
                  </a:cubicBezTo>
                  <a:cubicBezTo>
                    <a:pt x="476" y="1407"/>
                    <a:pt x="454" y="1395"/>
                    <a:pt x="433" y="1399"/>
                  </a:cubicBezTo>
                  <a:cubicBezTo>
                    <a:pt x="430" y="1386"/>
                    <a:pt x="411" y="1380"/>
                    <a:pt x="395" y="1380"/>
                  </a:cubicBezTo>
                  <a:cubicBezTo>
                    <a:pt x="357" y="1380"/>
                    <a:pt x="363" y="1409"/>
                    <a:pt x="337" y="1409"/>
                  </a:cubicBezTo>
                  <a:cubicBezTo>
                    <a:pt x="296" y="1409"/>
                    <a:pt x="256" y="1356"/>
                    <a:pt x="256" y="1266"/>
                  </a:cubicBezTo>
                  <a:cubicBezTo>
                    <a:pt x="256" y="1217"/>
                    <a:pt x="308" y="1205"/>
                    <a:pt x="345" y="1189"/>
                  </a:cubicBezTo>
                  <a:cubicBezTo>
                    <a:pt x="382" y="1173"/>
                    <a:pt x="446" y="1134"/>
                    <a:pt x="485" y="1069"/>
                  </a:cubicBezTo>
                  <a:cubicBezTo>
                    <a:pt x="515" y="1018"/>
                    <a:pt x="516" y="962"/>
                    <a:pt x="512" y="896"/>
                  </a:cubicBezTo>
                  <a:cubicBezTo>
                    <a:pt x="564" y="926"/>
                    <a:pt x="570" y="969"/>
                    <a:pt x="570" y="1000"/>
                  </a:cubicBezTo>
                  <a:cubicBezTo>
                    <a:pt x="570" y="1040"/>
                    <a:pt x="549" y="1057"/>
                    <a:pt x="533" y="1064"/>
                  </a:cubicBezTo>
                  <a:cubicBezTo>
                    <a:pt x="519" y="1071"/>
                    <a:pt x="514" y="1068"/>
                    <a:pt x="513" y="1076"/>
                  </a:cubicBezTo>
                  <a:cubicBezTo>
                    <a:pt x="511" y="1087"/>
                    <a:pt x="518" y="1092"/>
                    <a:pt x="524" y="1096"/>
                  </a:cubicBezTo>
                  <a:cubicBezTo>
                    <a:pt x="543" y="1105"/>
                    <a:pt x="539" y="1123"/>
                    <a:pt x="544" y="1143"/>
                  </a:cubicBezTo>
                  <a:cubicBezTo>
                    <a:pt x="549" y="1162"/>
                    <a:pt x="567" y="1193"/>
                    <a:pt x="596" y="1215"/>
                  </a:cubicBezTo>
                  <a:cubicBezTo>
                    <a:pt x="599" y="1203"/>
                    <a:pt x="598" y="1184"/>
                    <a:pt x="596" y="1159"/>
                  </a:cubicBezTo>
                  <a:cubicBezTo>
                    <a:pt x="636" y="1178"/>
                    <a:pt x="604" y="1258"/>
                    <a:pt x="682" y="1258"/>
                  </a:cubicBezTo>
                  <a:cubicBezTo>
                    <a:pt x="667" y="1250"/>
                    <a:pt x="671" y="1229"/>
                    <a:pt x="679" y="1226"/>
                  </a:cubicBezTo>
                  <a:cubicBezTo>
                    <a:pt x="688" y="1223"/>
                    <a:pt x="698" y="1231"/>
                    <a:pt x="713" y="1252"/>
                  </a:cubicBezTo>
                  <a:cubicBezTo>
                    <a:pt x="728" y="1273"/>
                    <a:pt x="724" y="1272"/>
                    <a:pt x="760" y="1272"/>
                  </a:cubicBezTo>
                  <a:cubicBezTo>
                    <a:pt x="797" y="1272"/>
                    <a:pt x="781" y="1259"/>
                    <a:pt x="800" y="1259"/>
                  </a:cubicBezTo>
                  <a:cubicBezTo>
                    <a:pt x="819" y="1259"/>
                    <a:pt x="818" y="1281"/>
                    <a:pt x="808" y="1298"/>
                  </a:cubicBezTo>
                  <a:cubicBezTo>
                    <a:pt x="840" y="1288"/>
                    <a:pt x="850" y="1263"/>
                    <a:pt x="839" y="1237"/>
                  </a:cubicBezTo>
                  <a:cubicBezTo>
                    <a:pt x="868" y="1222"/>
                    <a:pt x="883" y="1244"/>
                    <a:pt x="887" y="1260"/>
                  </a:cubicBezTo>
                  <a:cubicBezTo>
                    <a:pt x="916" y="1231"/>
                    <a:pt x="887" y="1197"/>
                    <a:pt x="865" y="1195"/>
                  </a:cubicBezTo>
                  <a:cubicBezTo>
                    <a:pt x="866" y="1184"/>
                    <a:pt x="856" y="1173"/>
                    <a:pt x="844" y="1172"/>
                  </a:cubicBezTo>
                  <a:cubicBezTo>
                    <a:pt x="832" y="1172"/>
                    <a:pt x="821" y="1171"/>
                    <a:pt x="808" y="1172"/>
                  </a:cubicBezTo>
                  <a:cubicBezTo>
                    <a:pt x="794" y="1172"/>
                    <a:pt x="787" y="1192"/>
                    <a:pt x="771" y="1192"/>
                  </a:cubicBezTo>
                  <a:cubicBezTo>
                    <a:pt x="722" y="1192"/>
                    <a:pt x="626" y="1104"/>
                    <a:pt x="626" y="1066"/>
                  </a:cubicBezTo>
                  <a:cubicBezTo>
                    <a:pt x="626" y="1028"/>
                    <a:pt x="718" y="1005"/>
                    <a:pt x="718" y="946"/>
                  </a:cubicBezTo>
                  <a:cubicBezTo>
                    <a:pt x="718" y="868"/>
                    <a:pt x="642" y="842"/>
                    <a:pt x="579" y="793"/>
                  </a:cubicBezTo>
                  <a:cubicBezTo>
                    <a:pt x="601" y="767"/>
                    <a:pt x="668" y="761"/>
                    <a:pt x="705" y="780"/>
                  </a:cubicBezTo>
                  <a:cubicBezTo>
                    <a:pt x="710" y="758"/>
                    <a:pt x="723" y="763"/>
                    <a:pt x="728" y="726"/>
                  </a:cubicBezTo>
                  <a:cubicBezTo>
                    <a:pt x="742" y="759"/>
                    <a:pt x="724" y="786"/>
                    <a:pt x="738" y="799"/>
                  </a:cubicBezTo>
                  <a:cubicBezTo>
                    <a:pt x="749" y="784"/>
                    <a:pt x="776" y="786"/>
                    <a:pt x="774" y="746"/>
                  </a:cubicBezTo>
                  <a:cubicBezTo>
                    <a:pt x="783" y="771"/>
                    <a:pt x="764" y="809"/>
                    <a:pt x="783" y="826"/>
                  </a:cubicBezTo>
                  <a:cubicBezTo>
                    <a:pt x="786" y="806"/>
                    <a:pt x="798" y="802"/>
                    <a:pt x="806" y="802"/>
                  </a:cubicBezTo>
                  <a:cubicBezTo>
                    <a:pt x="814" y="802"/>
                    <a:pt x="821" y="807"/>
                    <a:pt x="821" y="820"/>
                  </a:cubicBezTo>
                  <a:cubicBezTo>
                    <a:pt x="821" y="850"/>
                    <a:pt x="784" y="842"/>
                    <a:pt x="784" y="877"/>
                  </a:cubicBezTo>
                  <a:cubicBezTo>
                    <a:pt x="784" y="891"/>
                    <a:pt x="802" y="897"/>
                    <a:pt x="802" y="906"/>
                  </a:cubicBezTo>
                  <a:cubicBezTo>
                    <a:pt x="802" y="915"/>
                    <a:pt x="787" y="930"/>
                    <a:pt x="769" y="918"/>
                  </a:cubicBezTo>
                  <a:cubicBezTo>
                    <a:pt x="775" y="931"/>
                    <a:pt x="787" y="943"/>
                    <a:pt x="803" y="943"/>
                  </a:cubicBezTo>
                  <a:cubicBezTo>
                    <a:pt x="820" y="943"/>
                    <a:pt x="838" y="930"/>
                    <a:pt x="845" y="912"/>
                  </a:cubicBezTo>
                  <a:cubicBezTo>
                    <a:pt x="854" y="934"/>
                    <a:pt x="847" y="959"/>
                    <a:pt x="831" y="962"/>
                  </a:cubicBezTo>
                  <a:cubicBezTo>
                    <a:pt x="848" y="970"/>
                    <a:pt x="888" y="963"/>
                    <a:pt x="883" y="911"/>
                  </a:cubicBezTo>
                  <a:cubicBezTo>
                    <a:pt x="905" y="915"/>
                    <a:pt x="917" y="931"/>
                    <a:pt x="904" y="958"/>
                  </a:cubicBezTo>
                  <a:cubicBezTo>
                    <a:pt x="922" y="953"/>
                    <a:pt x="939" y="944"/>
                    <a:pt x="939" y="924"/>
                  </a:cubicBezTo>
                  <a:cubicBezTo>
                    <a:pt x="939" y="909"/>
                    <a:pt x="924" y="899"/>
                    <a:pt x="927" y="878"/>
                  </a:cubicBezTo>
                  <a:cubicBezTo>
                    <a:pt x="929" y="861"/>
                    <a:pt x="906" y="845"/>
                    <a:pt x="902" y="822"/>
                  </a:cubicBezTo>
                  <a:moveTo>
                    <a:pt x="498" y="185"/>
                  </a:moveTo>
                  <a:cubicBezTo>
                    <a:pt x="477" y="187"/>
                    <a:pt x="478" y="167"/>
                    <a:pt x="441" y="158"/>
                  </a:cubicBezTo>
                  <a:cubicBezTo>
                    <a:pt x="467" y="153"/>
                    <a:pt x="500" y="140"/>
                    <a:pt x="529" y="128"/>
                  </a:cubicBezTo>
                  <a:cubicBezTo>
                    <a:pt x="535" y="153"/>
                    <a:pt x="525" y="183"/>
                    <a:pt x="498" y="185"/>
                  </a:cubicBezTo>
                  <a:moveTo>
                    <a:pt x="647" y="343"/>
                  </a:moveTo>
                  <a:cubicBezTo>
                    <a:pt x="620" y="354"/>
                    <a:pt x="599" y="331"/>
                    <a:pt x="594" y="314"/>
                  </a:cubicBezTo>
                  <a:cubicBezTo>
                    <a:pt x="588" y="298"/>
                    <a:pt x="584" y="285"/>
                    <a:pt x="590" y="279"/>
                  </a:cubicBezTo>
                  <a:cubicBezTo>
                    <a:pt x="602" y="267"/>
                    <a:pt x="606" y="258"/>
                    <a:pt x="599" y="244"/>
                  </a:cubicBezTo>
                  <a:cubicBezTo>
                    <a:pt x="591" y="227"/>
                    <a:pt x="573" y="235"/>
                    <a:pt x="554" y="240"/>
                  </a:cubicBezTo>
                  <a:cubicBezTo>
                    <a:pt x="563" y="224"/>
                    <a:pt x="564" y="213"/>
                    <a:pt x="552" y="214"/>
                  </a:cubicBezTo>
                  <a:cubicBezTo>
                    <a:pt x="537" y="216"/>
                    <a:pt x="537" y="239"/>
                    <a:pt x="529" y="236"/>
                  </a:cubicBezTo>
                  <a:cubicBezTo>
                    <a:pt x="521" y="233"/>
                    <a:pt x="526" y="220"/>
                    <a:pt x="526" y="213"/>
                  </a:cubicBezTo>
                  <a:cubicBezTo>
                    <a:pt x="526" y="203"/>
                    <a:pt x="532" y="200"/>
                    <a:pt x="542" y="195"/>
                  </a:cubicBezTo>
                  <a:cubicBezTo>
                    <a:pt x="620" y="166"/>
                    <a:pt x="620" y="166"/>
                    <a:pt x="620" y="166"/>
                  </a:cubicBezTo>
                  <a:cubicBezTo>
                    <a:pt x="630" y="162"/>
                    <a:pt x="637" y="160"/>
                    <a:pt x="644" y="167"/>
                  </a:cubicBezTo>
                  <a:cubicBezTo>
                    <a:pt x="649" y="172"/>
                    <a:pt x="662" y="179"/>
                    <a:pt x="658" y="186"/>
                  </a:cubicBezTo>
                  <a:cubicBezTo>
                    <a:pt x="654" y="194"/>
                    <a:pt x="638" y="177"/>
                    <a:pt x="626" y="186"/>
                  </a:cubicBezTo>
                  <a:cubicBezTo>
                    <a:pt x="617" y="193"/>
                    <a:pt x="625" y="201"/>
                    <a:pt x="642" y="206"/>
                  </a:cubicBezTo>
                  <a:cubicBezTo>
                    <a:pt x="625" y="216"/>
                    <a:pt x="608" y="222"/>
                    <a:pt x="613" y="240"/>
                  </a:cubicBezTo>
                  <a:cubicBezTo>
                    <a:pt x="618" y="255"/>
                    <a:pt x="627" y="259"/>
                    <a:pt x="643" y="259"/>
                  </a:cubicBezTo>
                  <a:cubicBezTo>
                    <a:pt x="652" y="259"/>
                    <a:pt x="658" y="272"/>
                    <a:pt x="666" y="287"/>
                  </a:cubicBezTo>
                  <a:cubicBezTo>
                    <a:pt x="673" y="302"/>
                    <a:pt x="676" y="330"/>
                    <a:pt x="647" y="343"/>
                  </a:cubicBezTo>
                  <a:moveTo>
                    <a:pt x="652" y="125"/>
                  </a:moveTo>
                  <a:cubicBezTo>
                    <a:pt x="631" y="141"/>
                    <a:pt x="603" y="126"/>
                    <a:pt x="590" y="105"/>
                  </a:cubicBezTo>
                  <a:cubicBezTo>
                    <a:pt x="619" y="93"/>
                    <a:pt x="652" y="80"/>
                    <a:pt x="675" y="66"/>
                  </a:cubicBezTo>
                  <a:cubicBezTo>
                    <a:pt x="654" y="98"/>
                    <a:pt x="668" y="112"/>
                    <a:pt x="652"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0" name="Oval 46">
              <a:extLst>
                <a:ext uri="{FF2B5EF4-FFF2-40B4-BE49-F238E27FC236}">
                  <a16:creationId xmlns:a16="http://schemas.microsoft.com/office/drawing/2014/main" id="{D0586D65-476E-0B9A-DB47-D6D58379FB56}"/>
                </a:ext>
              </a:extLst>
            </p:cNvPr>
            <p:cNvSpPr>
              <a:spLocks noChangeArrowheads="1"/>
            </p:cNvSpPr>
            <p:nvPr userDrawn="1"/>
          </p:nvSpPr>
          <p:spPr bwMode="auto">
            <a:xfrm>
              <a:off x="979488" y="423863"/>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1" name="Oval 47">
              <a:extLst>
                <a:ext uri="{FF2B5EF4-FFF2-40B4-BE49-F238E27FC236}">
                  <a16:creationId xmlns:a16="http://schemas.microsoft.com/office/drawing/2014/main" id="{C9FF698F-8D31-7868-4C12-D521DCE24067}"/>
                </a:ext>
              </a:extLst>
            </p:cNvPr>
            <p:cNvSpPr>
              <a:spLocks noChangeArrowheads="1"/>
            </p:cNvSpPr>
            <p:nvPr userDrawn="1"/>
          </p:nvSpPr>
          <p:spPr bwMode="auto">
            <a:xfrm>
              <a:off x="979488" y="419100"/>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2" name="Oval 48">
              <a:extLst>
                <a:ext uri="{FF2B5EF4-FFF2-40B4-BE49-F238E27FC236}">
                  <a16:creationId xmlns:a16="http://schemas.microsoft.com/office/drawing/2014/main" id="{8D41BEAB-C625-1615-F1DA-2382CC0BA332}"/>
                </a:ext>
              </a:extLst>
            </p:cNvPr>
            <p:cNvSpPr>
              <a:spLocks noChangeArrowheads="1"/>
            </p:cNvSpPr>
            <p:nvPr userDrawn="1"/>
          </p:nvSpPr>
          <p:spPr bwMode="auto">
            <a:xfrm>
              <a:off x="982663" y="414338"/>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3" name="Oval 49">
              <a:extLst>
                <a:ext uri="{FF2B5EF4-FFF2-40B4-BE49-F238E27FC236}">
                  <a16:creationId xmlns:a16="http://schemas.microsoft.com/office/drawing/2014/main" id="{59738752-53B1-36D6-69BC-93606B763BB3}"/>
                </a:ext>
              </a:extLst>
            </p:cNvPr>
            <p:cNvSpPr>
              <a:spLocks noChangeArrowheads="1"/>
            </p:cNvSpPr>
            <p:nvPr userDrawn="1"/>
          </p:nvSpPr>
          <p:spPr bwMode="auto">
            <a:xfrm>
              <a:off x="989013" y="412750"/>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4" name="Freeform 50">
              <a:extLst>
                <a:ext uri="{FF2B5EF4-FFF2-40B4-BE49-F238E27FC236}">
                  <a16:creationId xmlns:a16="http://schemas.microsoft.com/office/drawing/2014/main" id="{6AE47ED3-FFDB-1132-1275-6BAB9446BDEA}"/>
                </a:ext>
              </a:extLst>
            </p:cNvPr>
            <p:cNvSpPr>
              <a:spLocks/>
            </p:cNvSpPr>
            <p:nvPr userDrawn="1"/>
          </p:nvSpPr>
          <p:spPr bwMode="auto">
            <a:xfrm>
              <a:off x="1014413" y="409575"/>
              <a:ext cx="6350" cy="4762"/>
            </a:xfrm>
            <a:custGeom>
              <a:avLst/>
              <a:gdLst>
                <a:gd name="T0" fmla="*/ 6 w 33"/>
                <a:gd name="T1" fmla="*/ 27 h 32"/>
                <a:gd name="T2" fmla="*/ 27 w 33"/>
                <a:gd name="T3" fmla="*/ 27 h 32"/>
                <a:gd name="T4" fmla="*/ 27 w 33"/>
                <a:gd name="T5" fmla="*/ 5 h 32"/>
                <a:gd name="T6" fmla="*/ 6 w 33"/>
                <a:gd name="T7" fmla="*/ 5 h 32"/>
                <a:gd name="T8" fmla="*/ 6 w 33"/>
                <a:gd name="T9" fmla="*/ 27 h 32"/>
              </a:gdLst>
              <a:ahLst/>
              <a:cxnLst>
                <a:cxn ang="0">
                  <a:pos x="T0" y="T1"/>
                </a:cxn>
                <a:cxn ang="0">
                  <a:pos x="T2" y="T3"/>
                </a:cxn>
                <a:cxn ang="0">
                  <a:pos x="T4" y="T5"/>
                </a:cxn>
                <a:cxn ang="0">
                  <a:pos x="T6" y="T7"/>
                </a:cxn>
                <a:cxn ang="0">
                  <a:pos x="T8" y="T9"/>
                </a:cxn>
              </a:cxnLst>
              <a:rect l="0" t="0" r="r" b="b"/>
              <a:pathLst>
                <a:path w="33" h="32">
                  <a:moveTo>
                    <a:pt x="6" y="27"/>
                  </a:moveTo>
                  <a:cubicBezTo>
                    <a:pt x="12" y="32"/>
                    <a:pt x="22" y="32"/>
                    <a:pt x="27" y="27"/>
                  </a:cubicBezTo>
                  <a:cubicBezTo>
                    <a:pt x="33" y="21"/>
                    <a:pt x="33" y="11"/>
                    <a:pt x="27" y="5"/>
                  </a:cubicBezTo>
                  <a:cubicBezTo>
                    <a:pt x="21" y="0"/>
                    <a:pt x="12" y="0"/>
                    <a:pt x="6" y="5"/>
                  </a:cubicBezTo>
                  <a:cubicBezTo>
                    <a:pt x="0" y="11"/>
                    <a:pt x="0" y="21"/>
                    <a:pt x="6"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5" name="Freeform 51">
              <a:extLst>
                <a:ext uri="{FF2B5EF4-FFF2-40B4-BE49-F238E27FC236}">
                  <a16:creationId xmlns:a16="http://schemas.microsoft.com/office/drawing/2014/main" id="{197ED7CD-08B9-C984-E6A8-559CC9DAA2F6}"/>
                </a:ext>
              </a:extLst>
            </p:cNvPr>
            <p:cNvSpPr>
              <a:spLocks/>
            </p:cNvSpPr>
            <p:nvPr userDrawn="1"/>
          </p:nvSpPr>
          <p:spPr bwMode="auto">
            <a:xfrm>
              <a:off x="1011238" y="404813"/>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1"/>
                    <a:pt x="27" y="6"/>
                  </a:cubicBezTo>
                  <a:cubicBezTo>
                    <a:pt x="21" y="0"/>
                    <a:pt x="11" y="0"/>
                    <a:pt x="6" y="6"/>
                  </a:cubicBezTo>
                  <a:cubicBezTo>
                    <a:pt x="0" y="11"/>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6" name="Freeform 52">
              <a:extLst>
                <a:ext uri="{FF2B5EF4-FFF2-40B4-BE49-F238E27FC236}">
                  <a16:creationId xmlns:a16="http://schemas.microsoft.com/office/drawing/2014/main" id="{4A36C332-769E-A2BA-9874-00EC6CF981FC}"/>
                </a:ext>
              </a:extLst>
            </p:cNvPr>
            <p:cNvSpPr>
              <a:spLocks/>
            </p:cNvSpPr>
            <p:nvPr userDrawn="1"/>
          </p:nvSpPr>
          <p:spPr bwMode="auto">
            <a:xfrm>
              <a:off x="1006475" y="403225"/>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2"/>
                    <a:pt x="27" y="6"/>
                  </a:cubicBezTo>
                  <a:cubicBezTo>
                    <a:pt x="21" y="0"/>
                    <a:pt x="12" y="0"/>
                    <a:pt x="6" y="6"/>
                  </a:cubicBezTo>
                  <a:cubicBezTo>
                    <a:pt x="0" y="12"/>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7" name="Freeform 53">
              <a:extLst>
                <a:ext uri="{FF2B5EF4-FFF2-40B4-BE49-F238E27FC236}">
                  <a16:creationId xmlns:a16="http://schemas.microsoft.com/office/drawing/2014/main" id="{07717A1B-AD81-D343-54D6-4FF0FEB2B466}"/>
                </a:ext>
              </a:extLst>
            </p:cNvPr>
            <p:cNvSpPr>
              <a:spLocks/>
            </p:cNvSpPr>
            <p:nvPr userDrawn="1"/>
          </p:nvSpPr>
          <p:spPr bwMode="auto">
            <a:xfrm>
              <a:off x="1000125" y="407988"/>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2"/>
                    <a:pt x="33" y="12"/>
                    <a:pt x="27" y="6"/>
                  </a:cubicBezTo>
                  <a:cubicBezTo>
                    <a:pt x="21" y="0"/>
                    <a:pt x="12" y="0"/>
                    <a:pt x="6" y="6"/>
                  </a:cubicBezTo>
                  <a:cubicBezTo>
                    <a:pt x="0" y="12"/>
                    <a:pt x="0" y="22"/>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8" name="Freeform 54">
              <a:extLst>
                <a:ext uri="{FF2B5EF4-FFF2-40B4-BE49-F238E27FC236}">
                  <a16:creationId xmlns:a16="http://schemas.microsoft.com/office/drawing/2014/main" id="{9060C375-3998-B792-BB15-5A2AD8DC691E}"/>
                </a:ext>
              </a:extLst>
            </p:cNvPr>
            <p:cNvSpPr>
              <a:spLocks/>
            </p:cNvSpPr>
            <p:nvPr userDrawn="1"/>
          </p:nvSpPr>
          <p:spPr bwMode="auto">
            <a:xfrm>
              <a:off x="990600" y="403225"/>
              <a:ext cx="9525" cy="14287"/>
            </a:xfrm>
            <a:custGeom>
              <a:avLst/>
              <a:gdLst>
                <a:gd name="T0" fmla="*/ 0 w 69"/>
                <a:gd name="T1" fmla="*/ 35 h 95"/>
                <a:gd name="T2" fmla="*/ 12 w 69"/>
                <a:gd name="T3" fmla="*/ 61 h 95"/>
                <a:gd name="T4" fmla="*/ 27 w 69"/>
                <a:gd name="T5" fmla="*/ 43 h 95"/>
                <a:gd name="T6" fmla="*/ 29 w 69"/>
                <a:gd name="T7" fmla="*/ 43 h 95"/>
                <a:gd name="T8" fmla="*/ 30 w 69"/>
                <a:gd name="T9" fmla="*/ 76 h 95"/>
                <a:gd name="T10" fmla="*/ 49 w 69"/>
                <a:gd name="T11" fmla="*/ 95 h 95"/>
                <a:gd name="T12" fmla="*/ 69 w 69"/>
                <a:gd name="T13" fmla="*/ 76 h 95"/>
                <a:gd name="T14" fmla="*/ 58 w 69"/>
                <a:gd name="T15" fmla="*/ 59 h 95"/>
                <a:gd name="T16" fmla="*/ 37 w 69"/>
                <a:gd name="T17" fmla="*/ 39 h 95"/>
                <a:gd name="T18" fmla="*/ 38 w 69"/>
                <a:gd name="T19" fmla="*/ 37 h 95"/>
                <a:gd name="T20" fmla="*/ 64 w 69"/>
                <a:gd name="T21" fmla="*/ 39 h 95"/>
                <a:gd name="T22" fmla="*/ 54 w 69"/>
                <a:gd name="T23" fmla="*/ 12 h 95"/>
                <a:gd name="T24" fmla="*/ 35 w 69"/>
                <a:gd name="T25" fmla="*/ 28 h 95"/>
                <a:gd name="T26" fmla="*/ 34 w 69"/>
                <a:gd name="T27" fmla="*/ 28 h 95"/>
                <a:gd name="T28" fmla="*/ 32 w 69"/>
                <a:gd name="T29" fmla="*/ 0 h 95"/>
                <a:gd name="T30" fmla="*/ 6 w 69"/>
                <a:gd name="T31" fmla="*/ 10 h 95"/>
                <a:gd name="T32" fmla="*/ 24 w 69"/>
                <a:gd name="T33" fmla="*/ 31 h 95"/>
                <a:gd name="T34" fmla="*/ 23 w 69"/>
                <a:gd name="T35" fmla="*/ 33 h 95"/>
                <a:gd name="T36" fmla="*/ 0 w 69"/>
                <a:gd name="T37"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95">
                  <a:moveTo>
                    <a:pt x="0" y="35"/>
                  </a:moveTo>
                  <a:cubicBezTo>
                    <a:pt x="12" y="61"/>
                    <a:pt x="12" y="61"/>
                    <a:pt x="12" y="61"/>
                  </a:cubicBezTo>
                  <a:cubicBezTo>
                    <a:pt x="27" y="43"/>
                    <a:pt x="27" y="43"/>
                    <a:pt x="27" y="43"/>
                  </a:cubicBezTo>
                  <a:cubicBezTo>
                    <a:pt x="27" y="43"/>
                    <a:pt x="28" y="43"/>
                    <a:pt x="29" y="43"/>
                  </a:cubicBezTo>
                  <a:cubicBezTo>
                    <a:pt x="30" y="52"/>
                    <a:pt x="30" y="68"/>
                    <a:pt x="30" y="76"/>
                  </a:cubicBezTo>
                  <a:cubicBezTo>
                    <a:pt x="30" y="87"/>
                    <a:pt x="39" y="95"/>
                    <a:pt x="49" y="95"/>
                  </a:cubicBezTo>
                  <a:cubicBezTo>
                    <a:pt x="60" y="95"/>
                    <a:pt x="69" y="87"/>
                    <a:pt x="69" y="76"/>
                  </a:cubicBezTo>
                  <a:cubicBezTo>
                    <a:pt x="69" y="69"/>
                    <a:pt x="65" y="62"/>
                    <a:pt x="58" y="59"/>
                  </a:cubicBezTo>
                  <a:cubicBezTo>
                    <a:pt x="51" y="53"/>
                    <a:pt x="43" y="46"/>
                    <a:pt x="37" y="39"/>
                  </a:cubicBezTo>
                  <a:cubicBezTo>
                    <a:pt x="38" y="39"/>
                    <a:pt x="38" y="38"/>
                    <a:pt x="38" y="37"/>
                  </a:cubicBezTo>
                  <a:cubicBezTo>
                    <a:pt x="64" y="39"/>
                    <a:pt x="64" y="39"/>
                    <a:pt x="64" y="39"/>
                  </a:cubicBezTo>
                  <a:cubicBezTo>
                    <a:pt x="54" y="12"/>
                    <a:pt x="54" y="12"/>
                    <a:pt x="54" y="12"/>
                  </a:cubicBezTo>
                  <a:cubicBezTo>
                    <a:pt x="35" y="28"/>
                    <a:pt x="35" y="28"/>
                    <a:pt x="35" y="28"/>
                  </a:cubicBezTo>
                  <a:cubicBezTo>
                    <a:pt x="34" y="28"/>
                    <a:pt x="34" y="28"/>
                    <a:pt x="34" y="28"/>
                  </a:cubicBezTo>
                  <a:cubicBezTo>
                    <a:pt x="32" y="0"/>
                    <a:pt x="32" y="0"/>
                    <a:pt x="32" y="0"/>
                  </a:cubicBezTo>
                  <a:cubicBezTo>
                    <a:pt x="6" y="10"/>
                    <a:pt x="6" y="10"/>
                    <a:pt x="6" y="10"/>
                  </a:cubicBezTo>
                  <a:cubicBezTo>
                    <a:pt x="24" y="31"/>
                    <a:pt x="24" y="31"/>
                    <a:pt x="24" y="31"/>
                  </a:cubicBezTo>
                  <a:cubicBezTo>
                    <a:pt x="23" y="31"/>
                    <a:pt x="23" y="32"/>
                    <a:pt x="23" y="33"/>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9" name="Freeform 55">
              <a:extLst>
                <a:ext uri="{FF2B5EF4-FFF2-40B4-BE49-F238E27FC236}">
                  <a16:creationId xmlns:a16="http://schemas.microsoft.com/office/drawing/2014/main" id="{F98035CC-32E7-DEAF-9EF4-42FB4DD83218}"/>
                </a:ext>
              </a:extLst>
            </p:cNvPr>
            <p:cNvSpPr>
              <a:spLocks/>
            </p:cNvSpPr>
            <p:nvPr userDrawn="1"/>
          </p:nvSpPr>
          <p:spPr bwMode="auto">
            <a:xfrm>
              <a:off x="982663" y="414338"/>
              <a:ext cx="36513" cy="23812"/>
            </a:xfrm>
            <a:custGeom>
              <a:avLst/>
              <a:gdLst>
                <a:gd name="T0" fmla="*/ 224 w 247"/>
                <a:gd name="T1" fmla="*/ 12 h 168"/>
                <a:gd name="T2" fmla="*/ 232 w 247"/>
                <a:gd name="T3" fmla="*/ 33 h 168"/>
                <a:gd name="T4" fmla="*/ 217 w 247"/>
                <a:gd name="T5" fmla="*/ 19 h 168"/>
                <a:gd name="T6" fmla="*/ 220 w 247"/>
                <a:gd name="T7" fmla="*/ 54 h 168"/>
                <a:gd name="T8" fmla="*/ 232 w 247"/>
                <a:gd name="T9" fmla="*/ 41 h 168"/>
                <a:gd name="T10" fmla="*/ 214 w 247"/>
                <a:gd name="T11" fmla="*/ 75 h 168"/>
                <a:gd name="T12" fmla="*/ 197 w 247"/>
                <a:gd name="T13" fmla="*/ 63 h 168"/>
                <a:gd name="T14" fmla="*/ 212 w 247"/>
                <a:gd name="T15" fmla="*/ 56 h 168"/>
                <a:gd name="T16" fmla="*/ 190 w 247"/>
                <a:gd name="T17" fmla="*/ 44 h 168"/>
                <a:gd name="T18" fmla="*/ 177 w 247"/>
                <a:gd name="T19" fmla="*/ 0 h 168"/>
                <a:gd name="T20" fmla="*/ 185 w 247"/>
                <a:gd name="T21" fmla="*/ 45 h 168"/>
                <a:gd name="T22" fmla="*/ 171 w 247"/>
                <a:gd name="T23" fmla="*/ 66 h 168"/>
                <a:gd name="T24" fmla="*/ 188 w 247"/>
                <a:gd name="T25" fmla="*/ 66 h 168"/>
                <a:gd name="T26" fmla="*/ 166 w 247"/>
                <a:gd name="T27" fmla="*/ 91 h 168"/>
                <a:gd name="T28" fmla="*/ 133 w 247"/>
                <a:gd name="T29" fmla="*/ 73 h 168"/>
                <a:gd name="T30" fmla="*/ 161 w 247"/>
                <a:gd name="T31" fmla="*/ 78 h 168"/>
                <a:gd name="T32" fmla="*/ 150 w 247"/>
                <a:gd name="T33" fmla="*/ 44 h 168"/>
                <a:gd name="T34" fmla="*/ 130 w 247"/>
                <a:gd name="T35" fmla="*/ 65 h 168"/>
                <a:gd name="T36" fmla="*/ 136 w 247"/>
                <a:gd name="T37" fmla="*/ 35 h 168"/>
                <a:gd name="T38" fmla="*/ 95 w 247"/>
                <a:gd name="T39" fmla="*/ 52 h 168"/>
                <a:gd name="T40" fmla="*/ 121 w 247"/>
                <a:gd name="T41" fmla="*/ 69 h 168"/>
                <a:gd name="T42" fmla="*/ 91 w 247"/>
                <a:gd name="T43" fmla="*/ 68 h 168"/>
                <a:gd name="T44" fmla="*/ 108 w 247"/>
                <a:gd name="T45" fmla="*/ 100 h 168"/>
                <a:gd name="T46" fmla="*/ 124 w 247"/>
                <a:gd name="T47" fmla="*/ 76 h 168"/>
                <a:gd name="T48" fmla="*/ 113 w 247"/>
                <a:gd name="T49" fmla="*/ 113 h 168"/>
                <a:gd name="T50" fmla="*/ 80 w 247"/>
                <a:gd name="T51" fmla="*/ 110 h 168"/>
                <a:gd name="T52" fmla="*/ 92 w 247"/>
                <a:gd name="T53" fmla="*/ 98 h 168"/>
                <a:gd name="T54" fmla="*/ 68 w 247"/>
                <a:gd name="T55" fmla="*/ 93 h 168"/>
                <a:gd name="T56" fmla="*/ 41 w 247"/>
                <a:gd name="T57" fmla="*/ 55 h 168"/>
                <a:gd name="T58" fmla="*/ 63 w 247"/>
                <a:gd name="T59" fmla="*/ 96 h 168"/>
                <a:gd name="T60" fmla="*/ 55 w 247"/>
                <a:gd name="T61" fmla="*/ 120 h 168"/>
                <a:gd name="T62" fmla="*/ 72 w 247"/>
                <a:gd name="T63" fmla="*/ 114 h 168"/>
                <a:gd name="T64" fmla="*/ 67 w 247"/>
                <a:gd name="T65" fmla="*/ 135 h 168"/>
                <a:gd name="T66" fmla="*/ 31 w 247"/>
                <a:gd name="T67" fmla="*/ 123 h 168"/>
                <a:gd name="T68" fmla="*/ 48 w 247"/>
                <a:gd name="T69" fmla="*/ 124 h 168"/>
                <a:gd name="T70" fmla="*/ 26 w 247"/>
                <a:gd name="T71" fmla="*/ 96 h 168"/>
                <a:gd name="T72" fmla="*/ 25 w 247"/>
                <a:gd name="T73" fmla="*/ 118 h 168"/>
                <a:gd name="T74" fmla="*/ 16 w 247"/>
                <a:gd name="T75" fmla="*/ 97 h 168"/>
                <a:gd name="T76" fmla="*/ 0 w 247"/>
                <a:gd name="T77" fmla="*/ 112 h 168"/>
                <a:gd name="T78" fmla="*/ 56 w 247"/>
                <a:gd name="T79" fmla="*/ 168 h 168"/>
                <a:gd name="T80" fmla="*/ 148 w 247"/>
                <a:gd name="T81" fmla="*/ 122 h 168"/>
                <a:gd name="T82" fmla="*/ 245 w 247"/>
                <a:gd name="T83" fmla="*/ 91 h 168"/>
                <a:gd name="T84" fmla="*/ 247 w 247"/>
                <a:gd name="T85" fmla="*/ 11 h 168"/>
                <a:gd name="T86" fmla="*/ 224 w 247"/>
                <a:gd name="T87" fmla="*/ 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7" h="168">
                  <a:moveTo>
                    <a:pt x="224" y="12"/>
                  </a:moveTo>
                  <a:cubicBezTo>
                    <a:pt x="230" y="21"/>
                    <a:pt x="232" y="26"/>
                    <a:pt x="232" y="33"/>
                  </a:cubicBezTo>
                  <a:cubicBezTo>
                    <a:pt x="228" y="31"/>
                    <a:pt x="223" y="27"/>
                    <a:pt x="217" y="19"/>
                  </a:cubicBezTo>
                  <a:cubicBezTo>
                    <a:pt x="220" y="54"/>
                    <a:pt x="220" y="54"/>
                    <a:pt x="220" y="54"/>
                  </a:cubicBezTo>
                  <a:cubicBezTo>
                    <a:pt x="224" y="48"/>
                    <a:pt x="228" y="43"/>
                    <a:pt x="232" y="41"/>
                  </a:cubicBezTo>
                  <a:cubicBezTo>
                    <a:pt x="231" y="64"/>
                    <a:pt x="222" y="73"/>
                    <a:pt x="214" y="75"/>
                  </a:cubicBezTo>
                  <a:cubicBezTo>
                    <a:pt x="205" y="77"/>
                    <a:pt x="198" y="71"/>
                    <a:pt x="197" y="63"/>
                  </a:cubicBezTo>
                  <a:cubicBezTo>
                    <a:pt x="195" y="53"/>
                    <a:pt x="203" y="47"/>
                    <a:pt x="212" y="56"/>
                  </a:cubicBezTo>
                  <a:cubicBezTo>
                    <a:pt x="214" y="35"/>
                    <a:pt x="197" y="35"/>
                    <a:pt x="190" y="44"/>
                  </a:cubicBezTo>
                  <a:cubicBezTo>
                    <a:pt x="198" y="24"/>
                    <a:pt x="195" y="10"/>
                    <a:pt x="177" y="0"/>
                  </a:cubicBezTo>
                  <a:cubicBezTo>
                    <a:pt x="166" y="19"/>
                    <a:pt x="170" y="31"/>
                    <a:pt x="185" y="45"/>
                  </a:cubicBezTo>
                  <a:cubicBezTo>
                    <a:pt x="171" y="38"/>
                    <a:pt x="158" y="50"/>
                    <a:pt x="171" y="66"/>
                  </a:cubicBezTo>
                  <a:cubicBezTo>
                    <a:pt x="173" y="52"/>
                    <a:pt x="185" y="55"/>
                    <a:pt x="188" y="66"/>
                  </a:cubicBezTo>
                  <a:cubicBezTo>
                    <a:pt x="190" y="75"/>
                    <a:pt x="181" y="87"/>
                    <a:pt x="166" y="91"/>
                  </a:cubicBezTo>
                  <a:cubicBezTo>
                    <a:pt x="145" y="98"/>
                    <a:pt x="138" y="84"/>
                    <a:pt x="133" y="73"/>
                  </a:cubicBezTo>
                  <a:cubicBezTo>
                    <a:pt x="137" y="69"/>
                    <a:pt x="148" y="71"/>
                    <a:pt x="161" y="78"/>
                  </a:cubicBezTo>
                  <a:cubicBezTo>
                    <a:pt x="150" y="44"/>
                    <a:pt x="150" y="44"/>
                    <a:pt x="150" y="44"/>
                  </a:cubicBezTo>
                  <a:cubicBezTo>
                    <a:pt x="145" y="56"/>
                    <a:pt x="138" y="61"/>
                    <a:pt x="130" y="65"/>
                  </a:cubicBezTo>
                  <a:cubicBezTo>
                    <a:pt x="129" y="55"/>
                    <a:pt x="136" y="35"/>
                    <a:pt x="136" y="35"/>
                  </a:cubicBezTo>
                  <a:cubicBezTo>
                    <a:pt x="95" y="52"/>
                    <a:pt x="95" y="52"/>
                    <a:pt x="95" y="52"/>
                  </a:cubicBezTo>
                  <a:cubicBezTo>
                    <a:pt x="95" y="52"/>
                    <a:pt x="114" y="61"/>
                    <a:pt x="121" y="69"/>
                  </a:cubicBezTo>
                  <a:cubicBezTo>
                    <a:pt x="112" y="72"/>
                    <a:pt x="104" y="73"/>
                    <a:pt x="91" y="68"/>
                  </a:cubicBezTo>
                  <a:cubicBezTo>
                    <a:pt x="108" y="100"/>
                    <a:pt x="108" y="100"/>
                    <a:pt x="108" y="100"/>
                  </a:cubicBezTo>
                  <a:cubicBezTo>
                    <a:pt x="111" y="86"/>
                    <a:pt x="118" y="77"/>
                    <a:pt x="124" y="76"/>
                  </a:cubicBezTo>
                  <a:cubicBezTo>
                    <a:pt x="128" y="88"/>
                    <a:pt x="133" y="103"/>
                    <a:pt x="113" y="113"/>
                  </a:cubicBezTo>
                  <a:cubicBezTo>
                    <a:pt x="99" y="120"/>
                    <a:pt x="85" y="118"/>
                    <a:pt x="80" y="110"/>
                  </a:cubicBezTo>
                  <a:cubicBezTo>
                    <a:pt x="74" y="100"/>
                    <a:pt x="81" y="90"/>
                    <a:pt x="92" y="98"/>
                  </a:cubicBezTo>
                  <a:cubicBezTo>
                    <a:pt x="90" y="78"/>
                    <a:pt x="73" y="78"/>
                    <a:pt x="68" y="93"/>
                  </a:cubicBezTo>
                  <a:cubicBezTo>
                    <a:pt x="68" y="73"/>
                    <a:pt x="63" y="60"/>
                    <a:pt x="41" y="55"/>
                  </a:cubicBezTo>
                  <a:cubicBezTo>
                    <a:pt x="36" y="75"/>
                    <a:pt x="43" y="87"/>
                    <a:pt x="63" y="96"/>
                  </a:cubicBezTo>
                  <a:cubicBezTo>
                    <a:pt x="52" y="94"/>
                    <a:pt x="39" y="106"/>
                    <a:pt x="55" y="120"/>
                  </a:cubicBezTo>
                  <a:cubicBezTo>
                    <a:pt x="55" y="107"/>
                    <a:pt x="66" y="105"/>
                    <a:pt x="72" y="114"/>
                  </a:cubicBezTo>
                  <a:cubicBezTo>
                    <a:pt x="76" y="120"/>
                    <a:pt x="75" y="130"/>
                    <a:pt x="67" y="135"/>
                  </a:cubicBezTo>
                  <a:cubicBezTo>
                    <a:pt x="60" y="139"/>
                    <a:pt x="47" y="139"/>
                    <a:pt x="31" y="123"/>
                  </a:cubicBezTo>
                  <a:cubicBezTo>
                    <a:pt x="36" y="121"/>
                    <a:pt x="41" y="122"/>
                    <a:pt x="48" y="124"/>
                  </a:cubicBezTo>
                  <a:cubicBezTo>
                    <a:pt x="26" y="96"/>
                    <a:pt x="26" y="96"/>
                    <a:pt x="26" y="96"/>
                  </a:cubicBezTo>
                  <a:cubicBezTo>
                    <a:pt x="27" y="106"/>
                    <a:pt x="27" y="113"/>
                    <a:pt x="25" y="118"/>
                  </a:cubicBezTo>
                  <a:cubicBezTo>
                    <a:pt x="20" y="112"/>
                    <a:pt x="19" y="107"/>
                    <a:pt x="16" y="97"/>
                  </a:cubicBezTo>
                  <a:cubicBezTo>
                    <a:pt x="0" y="112"/>
                    <a:pt x="0" y="112"/>
                    <a:pt x="0" y="112"/>
                  </a:cubicBezTo>
                  <a:cubicBezTo>
                    <a:pt x="16" y="122"/>
                    <a:pt x="34" y="137"/>
                    <a:pt x="56" y="168"/>
                  </a:cubicBezTo>
                  <a:cubicBezTo>
                    <a:pt x="80" y="153"/>
                    <a:pt x="122" y="133"/>
                    <a:pt x="148" y="122"/>
                  </a:cubicBezTo>
                  <a:cubicBezTo>
                    <a:pt x="174" y="111"/>
                    <a:pt x="218" y="97"/>
                    <a:pt x="245" y="91"/>
                  </a:cubicBezTo>
                  <a:cubicBezTo>
                    <a:pt x="239" y="53"/>
                    <a:pt x="242" y="30"/>
                    <a:pt x="247" y="11"/>
                  </a:cubicBezTo>
                  <a:lnTo>
                    <a:pt x="2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0" name="Freeform 56">
              <a:extLst>
                <a:ext uri="{FF2B5EF4-FFF2-40B4-BE49-F238E27FC236}">
                  <a16:creationId xmlns:a16="http://schemas.microsoft.com/office/drawing/2014/main" id="{2A089E4C-CC4C-D12E-18E3-0E09D82D5695}"/>
                </a:ext>
              </a:extLst>
            </p:cNvPr>
            <p:cNvSpPr>
              <a:spLocks noEditPoints="1"/>
            </p:cNvSpPr>
            <p:nvPr userDrawn="1"/>
          </p:nvSpPr>
          <p:spPr bwMode="auto">
            <a:xfrm>
              <a:off x="1281113" y="601663"/>
              <a:ext cx="19050" cy="19050"/>
            </a:xfrm>
            <a:custGeom>
              <a:avLst/>
              <a:gdLst>
                <a:gd name="T0" fmla="*/ 0 w 129"/>
                <a:gd name="T1" fmla="*/ 64 h 129"/>
                <a:gd name="T2" fmla="*/ 64 w 129"/>
                <a:gd name="T3" fmla="*/ 129 h 129"/>
                <a:gd name="T4" fmla="*/ 129 w 129"/>
                <a:gd name="T5" fmla="*/ 64 h 129"/>
                <a:gd name="T6" fmla="*/ 64 w 129"/>
                <a:gd name="T7" fmla="*/ 0 h 129"/>
                <a:gd name="T8" fmla="*/ 0 w 129"/>
                <a:gd name="T9" fmla="*/ 64 h 129"/>
                <a:gd name="T10" fmla="*/ 16 w 129"/>
                <a:gd name="T11" fmla="*/ 64 h 129"/>
                <a:gd name="T12" fmla="*/ 64 w 129"/>
                <a:gd name="T13" fmla="*/ 16 h 129"/>
                <a:gd name="T14" fmla="*/ 112 w 129"/>
                <a:gd name="T15" fmla="*/ 64 h 129"/>
                <a:gd name="T16" fmla="*/ 64 w 129"/>
                <a:gd name="T17" fmla="*/ 113 h 129"/>
                <a:gd name="T18" fmla="*/ 16 w 129"/>
                <a:gd name="T19"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9">
                  <a:moveTo>
                    <a:pt x="0" y="64"/>
                  </a:moveTo>
                  <a:cubicBezTo>
                    <a:pt x="0" y="100"/>
                    <a:pt x="29" y="129"/>
                    <a:pt x="64" y="129"/>
                  </a:cubicBezTo>
                  <a:cubicBezTo>
                    <a:pt x="100" y="129"/>
                    <a:pt x="129" y="100"/>
                    <a:pt x="129" y="64"/>
                  </a:cubicBezTo>
                  <a:cubicBezTo>
                    <a:pt x="129" y="29"/>
                    <a:pt x="100" y="0"/>
                    <a:pt x="64" y="0"/>
                  </a:cubicBezTo>
                  <a:cubicBezTo>
                    <a:pt x="29" y="0"/>
                    <a:pt x="0" y="29"/>
                    <a:pt x="0" y="64"/>
                  </a:cubicBezTo>
                  <a:moveTo>
                    <a:pt x="16" y="64"/>
                  </a:moveTo>
                  <a:cubicBezTo>
                    <a:pt x="16" y="38"/>
                    <a:pt x="38" y="16"/>
                    <a:pt x="64" y="16"/>
                  </a:cubicBezTo>
                  <a:cubicBezTo>
                    <a:pt x="91" y="16"/>
                    <a:pt x="112" y="38"/>
                    <a:pt x="112" y="64"/>
                  </a:cubicBezTo>
                  <a:cubicBezTo>
                    <a:pt x="112" y="91"/>
                    <a:pt x="91" y="113"/>
                    <a:pt x="64" y="113"/>
                  </a:cubicBezTo>
                  <a:cubicBezTo>
                    <a:pt x="38" y="113"/>
                    <a:pt x="16" y="91"/>
                    <a:pt x="16"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1" name="Freeform 57">
              <a:extLst>
                <a:ext uri="{FF2B5EF4-FFF2-40B4-BE49-F238E27FC236}">
                  <a16:creationId xmlns:a16="http://schemas.microsoft.com/office/drawing/2014/main" id="{3A7EC210-7CE2-9E28-E704-E69E5CD0E468}"/>
                </a:ext>
              </a:extLst>
            </p:cNvPr>
            <p:cNvSpPr>
              <a:spLocks noEditPoints="1"/>
            </p:cNvSpPr>
            <p:nvPr userDrawn="1"/>
          </p:nvSpPr>
          <p:spPr bwMode="auto">
            <a:xfrm>
              <a:off x="1243013" y="617538"/>
              <a:ext cx="15875" cy="12700"/>
            </a:xfrm>
            <a:custGeom>
              <a:avLst/>
              <a:gdLst>
                <a:gd name="T0" fmla="*/ 18 w 106"/>
                <a:gd name="T1" fmla="*/ 11 h 87"/>
                <a:gd name="T2" fmla="*/ 2 w 106"/>
                <a:gd name="T3" fmla="*/ 35 h 87"/>
                <a:gd name="T4" fmla="*/ 12 w 106"/>
                <a:gd name="T5" fmla="*/ 67 h 87"/>
                <a:gd name="T6" fmla="*/ 45 w 106"/>
                <a:gd name="T7" fmla="*/ 85 h 87"/>
                <a:gd name="T8" fmla="*/ 81 w 106"/>
                <a:gd name="T9" fmla="*/ 80 h 87"/>
                <a:gd name="T10" fmla="*/ 102 w 106"/>
                <a:gd name="T11" fmla="*/ 53 h 87"/>
                <a:gd name="T12" fmla="*/ 102 w 106"/>
                <a:gd name="T13" fmla="*/ 53 h 87"/>
                <a:gd name="T14" fmla="*/ 59 w 106"/>
                <a:gd name="T15" fmla="*/ 3 h 87"/>
                <a:gd name="T16" fmla="*/ 18 w 106"/>
                <a:gd name="T17" fmla="*/ 11 h 87"/>
                <a:gd name="T18" fmla="*/ 48 w 106"/>
                <a:gd name="T19" fmla="*/ 69 h 87"/>
                <a:gd name="T20" fmla="*/ 18 w 106"/>
                <a:gd name="T21" fmla="*/ 38 h 87"/>
                <a:gd name="T22" fmla="*/ 28 w 106"/>
                <a:gd name="T23" fmla="*/ 25 h 87"/>
                <a:gd name="T24" fmla="*/ 56 w 106"/>
                <a:gd name="T25" fmla="*/ 20 h 87"/>
                <a:gd name="T26" fmla="*/ 86 w 106"/>
                <a:gd name="T27" fmla="*/ 47 h 87"/>
                <a:gd name="T28" fmla="*/ 85 w 106"/>
                <a:gd name="T29" fmla="*/ 50 h 87"/>
                <a:gd name="T30" fmla="*/ 48 w 106"/>
                <a:gd name="T31" fmla="*/ 6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87">
                  <a:moveTo>
                    <a:pt x="18" y="11"/>
                  </a:moveTo>
                  <a:cubicBezTo>
                    <a:pt x="10" y="17"/>
                    <a:pt x="4" y="26"/>
                    <a:pt x="2" y="35"/>
                  </a:cubicBezTo>
                  <a:cubicBezTo>
                    <a:pt x="0" y="46"/>
                    <a:pt x="4" y="58"/>
                    <a:pt x="12" y="67"/>
                  </a:cubicBezTo>
                  <a:cubicBezTo>
                    <a:pt x="20" y="76"/>
                    <a:pt x="32" y="83"/>
                    <a:pt x="45" y="85"/>
                  </a:cubicBezTo>
                  <a:cubicBezTo>
                    <a:pt x="58" y="87"/>
                    <a:pt x="70" y="86"/>
                    <a:pt x="81" y="80"/>
                  </a:cubicBezTo>
                  <a:cubicBezTo>
                    <a:pt x="92" y="74"/>
                    <a:pt x="100" y="64"/>
                    <a:pt x="102" y="53"/>
                  </a:cubicBezTo>
                  <a:cubicBezTo>
                    <a:pt x="102" y="53"/>
                    <a:pt x="102" y="53"/>
                    <a:pt x="102" y="53"/>
                  </a:cubicBezTo>
                  <a:cubicBezTo>
                    <a:pt x="106" y="31"/>
                    <a:pt x="87" y="8"/>
                    <a:pt x="59" y="3"/>
                  </a:cubicBezTo>
                  <a:cubicBezTo>
                    <a:pt x="44" y="0"/>
                    <a:pt x="29" y="3"/>
                    <a:pt x="18" y="11"/>
                  </a:cubicBezTo>
                  <a:moveTo>
                    <a:pt x="48" y="69"/>
                  </a:moveTo>
                  <a:cubicBezTo>
                    <a:pt x="29" y="65"/>
                    <a:pt x="16" y="52"/>
                    <a:pt x="18" y="38"/>
                  </a:cubicBezTo>
                  <a:cubicBezTo>
                    <a:pt x="20" y="31"/>
                    <a:pt x="24" y="27"/>
                    <a:pt x="28" y="25"/>
                  </a:cubicBezTo>
                  <a:cubicBezTo>
                    <a:pt x="35" y="20"/>
                    <a:pt x="46" y="18"/>
                    <a:pt x="56" y="20"/>
                  </a:cubicBezTo>
                  <a:cubicBezTo>
                    <a:pt x="73" y="22"/>
                    <a:pt x="86" y="35"/>
                    <a:pt x="86" y="47"/>
                  </a:cubicBezTo>
                  <a:cubicBezTo>
                    <a:pt x="86" y="48"/>
                    <a:pt x="86" y="49"/>
                    <a:pt x="85" y="50"/>
                  </a:cubicBezTo>
                  <a:cubicBezTo>
                    <a:pt x="83" y="64"/>
                    <a:pt x="66" y="72"/>
                    <a:pt x="48"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2" name="Freeform 58">
              <a:extLst>
                <a:ext uri="{FF2B5EF4-FFF2-40B4-BE49-F238E27FC236}">
                  <a16:creationId xmlns:a16="http://schemas.microsoft.com/office/drawing/2014/main" id="{D949EFB0-F39C-4010-D9AE-1E3304B72139}"/>
                </a:ext>
              </a:extLst>
            </p:cNvPr>
            <p:cNvSpPr>
              <a:spLocks noEditPoints="1"/>
            </p:cNvSpPr>
            <p:nvPr userDrawn="1"/>
          </p:nvSpPr>
          <p:spPr bwMode="auto">
            <a:xfrm>
              <a:off x="1189038" y="482600"/>
              <a:ext cx="14288" cy="14287"/>
            </a:xfrm>
            <a:custGeom>
              <a:avLst/>
              <a:gdLst>
                <a:gd name="T0" fmla="*/ 26 w 94"/>
                <a:gd name="T1" fmla="*/ 12 h 88"/>
                <a:gd name="T2" fmla="*/ 13 w 94"/>
                <a:gd name="T3" fmla="*/ 71 h 88"/>
                <a:gd name="T4" fmla="*/ 73 w 94"/>
                <a:gd name="T5" fmla="*/ 73 h 88"/>
                <a:gd name="T6" fmla="*/ 92 w 94"/>
                <a:gd name="T7" fmla="*/ 40 h 88"/>
                <a:gd name="T8" fmla="*/ 86 w 94"/>
                <a:gd name="T9" fmla="*/ 14 h 88"/>
                <a:gd name="T10" fmla="*/ 63 w 94"/>
                <a:gd name="T11" fmla="*/ 2 h 88"/>
                <a:gd name="T12" fmla="*/ 26 w 94"/>
                <a:gd name="T13" fmla="*/ 12 h 88"/>
                <a:gd name="T14" fmla="*/ 22 w 94"/>
                <a:gd name="T15" fmla="*/ 50 h 88"/>
                <a:gd name="T16" fmla="*/ 36 w 94"/>
                <a:gd name="T17" fmla="*/ 26 h 88"/>
                <a:gd name="T18" fmla="*/ 61 w 94"/>
                <a:gd name="T19" fmla="*/ 18 h 88"/>
                <a:gd name="T20" fmla="*/ 73 w 94"/>
                <a:gd name="T21" fmla="*/ 24 h 88"/>
                <a:gd name="T22" fmla="*/ 76 w 94"/>
                <a:gd name="T23" fmla="*/ 38 h 88"/>
                <a:gd name="T24" fmla="*/ 62 w 94"/>
                <a:gd name="T25" fmla="*/ 60 h 88"/>
                <a:gd name="T26" fmla="*/ 26 w 94"/>
                <a:gd name="T27" fmla="*/ 61 h 88"/>
                <a:gd name="T28" fmla="*/ 22 w 94"/>
                <a:gd name="T29"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88">
                  <a:moveTo>
                    <a:pt x="26" y="12"/>
                  </a:moveTo>
                  <a:cubicBezTo>
                    <a:pt x="6" y="28"/>
                    <a:pt x="0" y="54"/>
                    <a:pt x="13" y="71"/>
                  </a:cubicBezTo>
                  <a:cubicBezTo>
                    <a:pt x="26" y="88"/>
                    <a:pt x="53" y="88"/>
                    <a:pt x="73" y="73"/>
                  </a:cubicBezTo>
                  <a:cubicBezTo>
                    <a:pt x="84" y="64"/>
                    <a:pt x="91" y="52"/>
                    <a:pt x="92" y="40"/>
                  </a:cubicBezTo>
                  <a:cubicBezTo>
                    <a:pt x="94" y="30"/>
                    <a:pt x="91" y="21"/>
                    <a:pt x="86" y="14"/>
                  </a:cubicBezTo>
                  <a:cubicBezTo>
                    <a:pt x="80" y="7"/>
                    <a:pt x="72" y="3"/>
                    <a:pt x="63" y="2"/>
                  </a:cubicBezTo>
                  <a:cubicBezTo>
                    <a:pt x="50" y="0"/>
                    <a:pt x="37" y="4"/>
                    <a:pt x="26" y="12"/>
                  </a:cubicBezTo>
                  <a:moveTo>
                    <a:pt x="22" y="50"/>
                  </a:moveTo>
                  <a:cubicBezTo>
                    <a:pt x="22" y="42"/>
                    <a:pt x="27" y="32"/>
                    <a:pt x="36" y="26"/>
                  </a:cubicBezTo>
                  <a:cubicBezTo>
                    <a:pt x="44" y="20"/>
                    <a:pt x="53" y="17"/>
                    <a:pt x="61" y="18"/>
                  </a:cubicBezTo>
                  <a:cubicBezTo>
                    <a:pt x="64" y="19"/>
                    <a:pt x="69" y="20"/>
                    <a:pt x="73" y="24"/>
                  </a:cubicBezTo>
                  <a:cubicBezTo>
                    <a:pt x="76" y="29"/>
                    <a:pt x="76" y="34"/>
                    <a:pt x="76" y="38"/>
                  </a:cubicBezTo>
                  <a:cubicBezTo>
                    <a:pt x="75" y="46"/>
                    <a:pt x="70" y="54"/>
                    <a:pt x="62" y="60"/>
                  </a:cubicBezTo>
                  <a:cubicBezTo>
                    <a:pt x="50" y="70"/>
                    <a:pt x="33" y="70"/>
                    <a:pt x="26" y="61"/>
                  </a:cubicBezTo>
                  <a:cubicBezTo>
                    <a:pt x="24" y="58"/>
                    <a:pt x="22" y="54"/>
                    <a:pt x="22"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3" name="Freeform 59">
              <a:extLst>
                <a:ext uri="{FF2B5EF4-FFF2-40B4-BE49-F238E27FC236}">
                  <a16:creationId xmlns:a16="http://schemas.microsoft.com/office/drawing/2014/main" id="{C45152F6-5254-185F-D7CC-E8EC520562BF}"/>
                </a:ext>
              </a:extLst>
            </p:cNvPr>
            <p:cNvSpPr>
              <a:spLocks noEditPoints="1"/>
            </p:cNvSpPr>
            <p:nvPr userDrawn="1"/>
          </p:nvSpPr>
          <p:spPr bwMode="auto">
            <a:xfrm>
              <a:off x="1231900" y="601663"/>
              <a:ext cx="12700" cy="15875"/>
            </a:xfrm>
            <a:custGeom>
              <a:avLst/>
              <a:gdLst>
                <a:gd name="T0" fmla="*/ 15 w 83"/>
                <a:gd name="T1" fmla="*/ 12 h 102"/>
                <a:gd name="T2" fmla="*/ 0 w 83"/>
                <a:gd name="T3" fmla="*/ 50 h 102"/>
                <a:gd name="T4" fmla="*/ 0 w 83"/>
                <a:gd name="T5" fmla="*/ 52 h 102"/>
                <a:gd name="T6" fmla="*/ 14 w 83"/>
                <a:gd name="T7" fmla="*/ 90 h 102"/>
                <a:gd name="T8" fmla="*/ 40 w 83"/>
                <a:gd name="T9" fmla="*/ 102 h 102"/>
                <a:gd name="T10" fmla="*/ 67 w 83"/>
                <a:gd name="T11" fmla="*/ 91 h 102"/>
                <a:gd name="T12" fmla="*/ 82 w 83"/>
                <a:gd name="T13" fmla="*/ 52 h 102"/>
                <a:gd name="T14" fmla="*/ 72 w 83"/>
                <a:gd name="T15" fmla="*/ 17 h 102"/>
                <a:gd name="T16" fmla="*/ 42 w 83"/>
                <a:gd name="T17" fmla="*/ 1 h 102"/>
                <a:gd name="T18" fmla="*/ 15 w 83"/>
                <a:gd name="T19" fmla="*/ 12 h 102"/>
                <a:gd name="T20" fmla="*/ 40 w 83"/>
                <a:gd name="T21" fmla="*/ 85 h 102"/>
                <a:gd name="T22" fmla="*/ 40 w 83"/>
                <a:gd name="T23" fmla="*/ 85 h 102"/>
                <a:gd name="T24" fmla="*/ 26 w 83"/>
                <a:gd name="T25" fmla="*/ 78 h 102"/>
                <a:gd name="T26" fmla="*/ 16 w 83"/>
                <a:gd name="T27" fmla="*/ 51 h 102"/>
                <a:gd name="T28" fmla="*/ 27 w 83"/>
                <a:gd name="T29" fmla="*/ 24 h 102"/>
                <a:gd name="T30" fmla="*/ 42 w 83"/>
                <a:gd name="T31" fmla="*/ 17 h 102"/>
                <a:gd name="T32" fmla="*/ 66 w 83"/>
                <a:gd name="T33" fmla="*/ 52 h 102"/>
                <a:gd name="T34" fmla="*/ 55 w 83"/>
                <a:gd name="T35" fmla="*/ 79 h 102"/>
                <a:gd name="T36" fmla="*/ 40 w 83"/>
                <a:gd name="T37" fmla="*/ 8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02">
                  <a:moveTo>
                    <a:pt x="15" y="12"/>
                  </a:moveTo>
                  <a:cubicBezTo>
                    <a:pt x="6" y="21"/>
                    <a:pt x="0" y="35"/>
                    <a:pt x="0" y="50"/>
                  </a:cubicBezTo>
                  <a:cubicBezTo>
                    <a:pt x="0" y="52"/>
                    <a:pt x="0" y="52"/>
                    <a:pt x="0" y="52"/>
                  </a:cubicBezTo>
                  <a:cubicBezTo>
                    <a:pt x="0" y="66"/>
                    <a:pt x="5" y="80"/>
                    <a:pt x="14" y="90"/>
                  </a:cubicBezTo>
                  <a:cubicBezTo>
                    <a:pt x="21" y="97"/>
                    <a:pt x="30" y="101"/>
                    <a:pt x="40" y="102"/>
                  </a:cubicBezTo>
                  <a:cubicBezTo>
                    <a:pt x="50" y="102"/>
                    <a:pt x="59" y="98"/>
                    <a:pt x="67" y="91"/>
                  </a:cubicBezTo>
                  <a:cubicBezTo>
                    <a:pt x="76" y="81"/>
                    <a:pt x="82" y="67"/>
                    <a:pt x="82" y="52"/>
                  </a:cubicBezTo>
                  <a:cubicBezTo>
                    <a:pt x="83" y="39"/>
                    <a:pt x="79" y="26"/>
                    <a:pt x="72" y="17"/>
                  </a:cubicBezTo>
                  <a:cubicBezTo>
                    <a:pt x="64" y="7"/>
                    <a:pt x="54" y="1"/>
                    <a:pt x="42" y="1"/>
                  </a:cubicBezTo>
                  <a:cubicBezTo>
                    <a:pt x="32" y="0"/>
                    <a:pt x="23" y="4"/>
                    <a:pt x="15" y="12"/>
                  </a:cubicBezTo>
                  <a:moveTo>
                    <a:pt x="40" y="85"/>
                  </a:moveTo>
                  <a:cubicBezTo>
                    <a:pt x="40" y="85"/>
                    <a:pt x="40" y="85"/>
                    <a:pt x="40" y="85"/>
                  </a:cubicBezTo>
                  <a:cubicBezTo>
                    <a:pt x="34" y="85"/>
                    <a:pt x="29" y="81"/>
                    <a:pt x="26" y="78"/>
                  </a:cubicBezTo>
                  <a:cubicBezTo>
                    <a:pt x="19" y="72"/>
                    <a:pt x="16" y="61"/>
                    <a:pt x="16" y="51"/>
                  </a:cubicBezTo>
                  <a:cubicBezTo>
                    <a:pt x="16" y="40"/>
                    <a:pt x="20" y="30"/>
                    <a:pt x="27" y="24"/>
                  </a:cubicBezTo>
                  <a:cubicBezTo>
                    <a:pt x="30" y="21"/>
                    <a:pt x="35" y="17"/>
                    <a:pt x="42" y="17"/>
                  </a:cubicBezTo>
                  <a:cubicBezTo>
                    <a:pt x="55" y="17"/>
                    <a:pt x="66" y="33"/>
                    <a:pt x="66" y="52"/>
                  </a:cubicBezTo>
                  <a:cubicBezTo>
                    <a:pt x="66" y="62"/>
                    <a:pt x="62" y="73"/>
                    <a:pt x="55" y="79"/>
                  </a:cubicBezTo>
                  <a:cubicBezTo>
                    <a:pt x="52" y="82"/>
                    <a:pt x="47" y="85"/>
                    <a:pt x="40"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4" name="Freeform 60">
              <a:extLst>
                <a:ext uri="{FF2B5EF4-FFF2-40B4-BE49-F238E27FC236}">
                  <a16:creationId xmlns:a16="http://schemas.microsoft.com/office/drawing/2014/main" id="{4457DB85-D4DD-BE16-4369-365C5D43B172}"/>
                </a:ext>
              </a:extLst>
            </p:cNvPr>
            <p:cNvSpPr>
              <a:spLocks noEditPoints="1"/>
            </p:cNvSpPr>
            <p:nvPr userDrawn="1"/>
          </p:nvSpPr>
          <p:spPr bwMode="auto">
            <a:xfrm>
              <a:off x="1182688" y="525463"/>
              <a:ext cx="15875" cy="14287"/>
            </a:xfrm>
            <a:custGeom>
              <a:avLst/>
              <a:gdLst>
                <a:gd name="T0" fmla="*/ 32 w 106"/>
                <a:gd name="T1" fmla="*/ 5 h 91"/>
                <a:gd name="T2" fmla="*/ 10 w 106"/>
                <a:gd name="T3" fmla="*/ 24 h 91"/>
                <a:gd name="T4" fmla="*/ 37 w 106"/>
                <a:gd name="T5" fmla="*/ 83 h 91"/>
                <a:gd name="T6" fmla="*/ 79 w 106"/>
                <a:gd name="T7" fmla="*/ 86 h 91"/>
                <a:gd name="T8" fmla="*/ 101 w 106"/>
                <a:gd name="T9" fmla="*/ 68 h 91"/>
                <a:gd name="T10" fmla="*/ 102 w 106"/>
                <a:gd name="T11" fmla="*/ 39 h 91"/>
                <a:gd name="T12" fmla="*/ 73 w 106"/>
                <a:gd name="T13" fmla="*/ 8 h 91"/>
                <a:gd name="T14" fmla="*/ 32 w 106"/>
                <a:gd name="T15" fmla="*/ 5 h 91"/>
                <a:gd name="T16" fmla="*/ 45 w 106"/>
                <a:gd name="T17" fmla="*/ 68 h 91"/>
                <a:gd name="T18" fmla="*/ 25 w 106"/>
                <a:gd name="T19" fmla="*/ 31 h 91"/>
                <a:gd name="T20" fmla="*/ 37 w 106"/>
                <a:gd name="T21" fmla="*/ 21 h 91"/>
                <a:gd name="T22" fmla="*/ 66 w 106"/>
                <a:gd name="T23" fmla="*/ 23 h 91"/>
                <a:gd name="T24" fmla="*/ 86 w 106"/>
                <a:gd name="T25" fmla="*/ 44 h 91"/>
                <a:gd name="T26" fmla="*/ 86 w 106"/>
                <a:gd name="T27" fmla="*/ 60 h 91"/>
                <a:gd name="T28" fmla="*/ 74 w 106"/>
                <a:gd name="T29" fmla="*/ 71 h 91"/>
                <a:gd name="T30" fmla="*/ 45 w 106"/>
                <a:gd name="T31" fmla="*/ 6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91">
                  <a:moveTo>
                    <a:pt x="32" y="5"/>
                  </a:moveTo>
                  <a:cubicBezTo>
                    <a:pt x="22" y="8"/>
                    <a:pt x="14" y="15"/>
                    <a:pt x="10" y="24"/>
                  </a:cubicBezTo>
                  <a:cubicBezTo>
                    <a:pt x="0" y="44"/>
                    <a:pt x="12" y="71"/>
                    <a:pt x="37" y="83"/>
                  </a:cubicBezTo>
                  <a:cubicBezTo>
                    <a:pt x="51" y="90"/>
                    <a:pt x="67" y="91"/>
                    <a:pt x="79" y="86"/>
                  </a:cubicBezTo>
                  <a:cubicBezTo>
                    <a:pt x="89" y="83"/>
                    <a:pt x="97" y="76"/>
                    <a:pt x="101" y="68"/>
                  </a:cubicBezTo>
                  <a:cubicBezTo>
                    <a:pt x="105" y="59"/>
                    <a:pt x="106" y="49"/>
                    <a:pt x="102" y="39"/>
                  </a:cubicBezTo>
                  <a:cubicBezTo>
                    <a:pt x="98" y="26"/>
                    <a:pt x="87" y="15"/>
                    <a:pt x="73" y="8"/>
                  </a:cubicBezTo>
                  <a:cubicBezTo>
                    <a:pt x="60" y="2"/>
                    <a:pt x="45" y="0"/>
                    <a:pt x="32" y="5"/>
                  </a:cubicBezTo>
                  <a:moveTo>
                    <a:pt x="45" y="68"/>
                  </a:moveTo>
                  <a:cubicBezTo>
                    <a:pt x="28" y="60"/>
                    <a:pt x="19" y="43"/>
                    <a:pt x="25" y="31"/>
                  </a:cubicBezTo>
                  <a:cubicBezTo>
                    <a:pt x="28" y="25"/>
                    <a:pt x="33" y="22"/>
                    <a:pt x="37" y="21"/>
                  </a:cubicBezTo>
                  <a:cubicBezTo>
                    <a:pt x="46" y="17"/>
                    <a:pt x="56" y="18"/>
                    <a:pt x="66" y="23"/>
                  </a:cubicBezTo>
                  <a:cubicBezTo>
                    <a:pt x="76" y="28"/>
                    <a:pt x="83" y="36"/>
                    <a:pt x="86" y="44"/>
                  </a:cubicBezTo>
                  <a:cubicBezTo>
                    <a:pt x="88" y="48"/>
                    <a:pt x="89" y="54"/>
                    <a:pt x="86" y="60"/>
                  </a:cubicBezTo>
                  <a:cubicBezTo>
                    <a:pt x="83" y="66"/>
                    <a:pt x="78" y="69"/>
                    <a:pt x="74" y="71"/>
                  </a:cubicBezTo>
                  <a:cubicBezTo>
                    <a:pt x="65" y="74"/>
                    <a:pt x="55" y="73"/>
                    <a:pt x="45"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5" name="Freeform 61">
              <a:extLst>
                <a:ext uri="{FF2B5EF4-FFF2-40B4-BE49-F238E27FC236}">
                  <a16:creationId xmlns:a16="http://schemas.microsoft.com/office/drawing/2014/main" id="{0370A677-EC5D-3D20-20CF-E92AFC60FF7F}"/>
                </a:ext>
              </a:extLst>
            </p:cNvPr>
            <p:cNvSpPr>
              <a:spLocks noEditPoints="1"/>
            </p:cNvSpPr>
            <p:nvPr userDrawn="1"/>
          </p:nvSpPr>
          <p:spPr bwMode="auto">
            <a:xfrm>
              <a:off x="1158875" y="396875"/>
              <a:ext cx="150813" cy="255587"/>
            </a:xfrm>
            <a:custGeom>
              <a:avLst/>
              <a:gdLst>
                <a:gd name="T0" fmla="*/ 786 w 1016"/>
                <a:gd name="T1" fmla="*/ 723 h 1730"/>
                <a:gd name="T2" fmla="*/ 648 w 1016"/>
                <a:gd name="T3" fmla="*/ 1040 h 1730"/>
                <a:gd name="T4" fmla="*/ 699 w 1016"/>
                <a:gd name="T5" fmla="*/ 975 h 1730"/>
                <a:gd name="T6" fmla="*/ 626 w 1016"/>
                <a:gd name="T7" fmla="*/ 1011 h 1730"/>
                <a:gd name="T8" fmla="*/ 656 w 1016"/>
                <a:gd name="T9" fmla="*/ 734 h 1730"/>
                <a:gd name="T10" fmla="*/ 660 w 1016"/>
                <a:gd name="T11" fmla="*/ 665 h 1730"/>
                <a:gd name="T12" fmla="*/ 745 w 1016"/>
                <a:gd name="T13" fmla="*/ 426 h 1730"/>
                <a:gd name="T14" fmla="*/ 470 w 1016"/>
                <a:gd name="T15" fmla="*/ 257 h 1730"/>
                <a:gd name="T16" fmla="*/ 375 w 1016"/>
                <a:gd name="T17" fmla="*/ 306 h 1730"/>
                <a:gd name="T18" fmla="*/ 347 w 1016"/>
                <a:gd name="T19" fmla="*/ 433 h 1730"/>
                <a:gd name="T20" fmla="*/ 329 w 1016"/>
                <a:gd name="T21" fmla="*/ 493 h 1730"/>
                <a:gd name="T22" fmla="*/ 399 w 1016"/>
                <a:gd name="T23" fmla="*/ 446 h 1730"/>
                <a:gd name="T24" fmla="*/ 549 w 1016"/>
                <a:gd name="T25" fmla="*/ 419 h 1730"/>
                <a:gd name="T26" fmla="*/ 336 w 1016"/>
                <a:gd name="T27" fmla="*/ 557 h 1730"/>
                <a:gd name="T28" fmla="*/ 218 w 1016"/>
                <a:gd name="T29" fmla="*/ 738 h 1730"/>
                <a:gd name="T30" fmla="*/ 157 w 1016"/>
                <a:gd name="T31" fmla="*/ 691 h 1730"/>
                <a:gd name="T32" fmla="*/ 37 w 1016"/>
                <a:gd name="T33" fmla="*/ 648 h 1730"/>
                <a:gd name="T34" fmla="*/ 64 w 1016"/>
                <a:gd name="T35" fmla="*/ 690 h 1730"/>
                <a:gd name="T36" fmla="*/ 65 w 1016"/>
                <a:gd name="T37" fmla="*/ 820 h 1730"/>
                <a:gd name="T38" fmla="*/ 237 w 1016"/>
                <a:gd name="T39" fmla="*/ 1073 h 1730"/>
                <a:gd name="T40" fmla="*/ 218 w 1016"/>
                <a:gd name="T41" fmla="*/ 982 h 1730"/>
                <a:gd name="T42" fmla="*/ 140 w 1016"/>
                <a:gd name="T43" fmla="*/ 944 h 1730"/>
                <a:gd name="T44" fmla="*/ 370 w 1016"/>
                <a:gd name="T45" fmla="*/ 1005 h 1730"/>
                <a:gd name="T46" fmla="*/ 79 w 1016"/>
                <a:gd name="T47" fmla="*/ 1425 h 1730"/>
                <a:gd name="T48" fmla="*/ 75 w 1016"/>
                <a:gd name="T49" fmla="*/ 1463 h 1730"/>
                <a:gd name="T50" fmla="*/ 201 w 1016"/>
                <a:gd name="T51" fmla="*/ 1450 h 1730"/>
                <a:gd name="T52" fmla="*/ 478 w 1016"/>
                <a:gd name="T53" fmla="*/ 1247 h 1730"/>
                <a:gd name="T54" fmla="*/ 572 w 1016"/>
                <a:gd name="T55" fmla="*/ 1715 h 1730"/>
                <a:gd name="T56" fmla="*/ 678 w 1016"/>
                <a:gd name="T57" fmla="*/ 1641 h 1730"/>
                <a:gd name="T58" fmla="*/ 744 w 1016"/>
                <a:gd name="T59" fmla="*/ 1551 h 1730"/>
                <a:gd name="T60" fmla="*/ 829 w 1016"/>
                <a:gd name="T61" fmla="*/ 1495 h 1730"/>
                <a:gd name="T62" fmla="*/ 730 w 1016"/>
                <a:gd name="T63" fmla="*/ 1372 h 1730"/>
                <a:gd name="T64" fmla="*/ 737 w 1016"/>
                <a:gd name="T65" fmla="*/ 1228 h 1730"/>
                <a:gd name="T66" fmla="*/ 916 w 1016"/>
                <a:gd name="T67" fmla="*/ 1223 h 1730"/>
                <a:gd name="T68" fmla="*/ 819 w 1016"/>
                <a:gd name="T69" fmla="*/ 761 h 1730"/>
                <a:gd name="T70" fmla="*/ 406 w 1016"/>
                <a:gd name="T71" fmla="*/ 329 h 1730"/>
                <a:gd name="T72" fmla="*/ 182 w 1016"/>
                <a:gd name="T73" fmla="*/ 751 h 1730"/>
                <a:gd name="T74" fmla="*/ 197 w 1016"/>
                <a:gd name="T75" fmla="*/ 700 h 1730"/>
                <a:gd name="T76" fmla="*/ 815 w 1016"/>
                <a:gd name="T77" fmla="*/ 1505 h 1730"/>
                <a:gd name="T78" fmla="*/ 640 w 1016"/>
                <a:gd name="T79" fmla="*/ 993 h 1730"/>
                <a:gd name="T80" fmla="*/ 698 w 1016"/>
                <a:gd name="T81" fmla="*/ 1013 h 1730"/>
                <a:gd name="T82" fmla="*/ 320 w 1016"/>
                <a:gd name="T83" fmla="*/ 634 h 1730"/>
                <a:gd name="T84" fmla="*/ 379 w 1016"/>
                <a:gd name="T85" fmla="*/ 563 h 1730"/>
                <a:gd name="T86" fmla="*/ 363 w 1016"/>
                <a:gd name="T87" fmla="*/ 609 h 1730"/>
                <a:gd name="T88" fmla="*/ 400 w 1016"/>
                <a:gd name="T89" fmla="*/ 626 h 1730"/>
                <a:gd name="T90" fmla="*/ 382 w 1016"/>
                <a:gd name="T91" fmla="*/ 594 h 1730"/>
                <a:gd name="T92" fmla="*/ 448 w 1016"/>
                <a:gd name="T93" fmla="*/ 555 h 1730"/>
                <a:gd name="T94" fmla="*/ 445 w 1016"/>
                <a:gd name="T95" fmla="*/ 647 h 1730"/>
                <a:gd name="T96" fmla="*/ 438 w 1016"/>
                <a:gd name="T97" fmla="*/ 666 h 1730"/>
                <a:gd name="T98" fmla="*/ 475 w 1016"/>
                <a:gd name="T99" fmla="*/ 624 h 1730"/>
                <a:gd name="T100" fmla="*/ 535 w 1016"/>
                <a:gd name="T101" fmla="*/ 635 h 1730"/>
                <a:gd name="T102" fmla="*/ 500 w 1016"/>
                <a:gd name="T103" fmla="*/ 695 h 1730"/>
                <a:gd name="T104" fmla="*/ 506 w 1016"/>
                <a:gd name="T105" fmla="*/ 705 h 1730"/>
                <a:gd name="T106" fmla="*/ 518 w 1016"/>
                <a:gd name="T107" fmla="*/ 689 h 1730"/>
                <a:gd name="T108" fmla="*/ 598 w 1016"/>
                <a:gd name="T109" fmla="*/ 640 h 1730"/>
                <a:gd name="T110" fmla="*/ 596 w 1016"/>
                <a:gd name="T111" fmla="*/ 712 h 1730"/>
                <a:gd name="T112" fmla="*/ 567 w 1016"/>
                <a:gd name="T113" fmla="*/ 717 h 1730"/>
                <a:gd name="T114" fmla="*/ 587 w 1016"/>
                <a:gd name="T115" fmla="*/ 741 h 1730"/>
                <a:gd name="T116" fmla="*/ 624 w 1016"/>
                <a:gd name="T117" fmla="*/ 711 h 1730"/>
                <a:gd name="T118" fmla="*/ 592 w 1016"/>
                <a:gd name="T119" fmla="*/ 789 h 1730"/>
                <a:gd name="T120" fmla="*/ 542 w 1016"/>
                <a:gd name="T121" fmla="*/ 1263 h 1730"/>
                <a:gd name="T122" fmla="*/ 618 w 1016"/>
                <a:gd name="T123" fmla="*/ 1142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6" h="1730">
                  <a:moveTo>
                    <a:pt x="872" y="811"/>
                  </a:moveTo>
                  <a:cubicBezTo>
                    <a:pt x="893" y="869"/>
                    <a:pt x="934" y="890"/>
                    <a:pt x="966" y="875"/>
                  </a:cubicBezTo>
                  <a:cubicBezTo>
                    <a:pt x="895" y="867"/>
                    <a:pt x="953" y="745"/>
                    <a:pt x="861" y="745"/>
                  </a:cubicBezTo>
                  <a:cubicBezTo>
                    <a:pt x="856" y="745"/>
                    <a:pt x="851" y="745"/>
                    <a:pt x="846" y="746"/>
                  </a:cubicBezTo>
                  <a:cubicBezTo>
                    <a:pt x="831" y="730"/>
                    <a:pt x="813" y="723"/>
                    <a:pt x="786" y="723"/>
                  </a:cubicBezTo>
                  <a:cubicBezTo>
                    <a:pt x="747" y="723"/>
                    <a:pt x="680" y="761"/>
                    <a:pt x="680" y="838"/>
                  </a:cubicBezTo>
                  <a:cubicBezTo>
                    <a:pt x="680" y="1005"/>
                    <a:pt x="874" y="1020"/>
                    <a:pt x="874" y="1167"/>
                  </a:cubicBezTo>
                  <a:cubicBezTo>
                    <a:pt x="874" y="1210"/>
                    <a:pt x="842" y="1237"/>
                    <a:pt x="805" y="1237"/>
                  </a:cubicBezTo>
                  <a:cubicBezTo>
                    <a:pt x="773" y="1237"/>
                    <a:pt x="746" y="1200"/>
                    <a:pt x="719" y="1143"/>
                  </a:cubicBezTo>
                  <a:cubicBezTo>
                    <a:pt x="706" y="1116"/>
                    <a:pt x="678" y="1079"/>
                    <a:pt x="648" y="1040"/>
                  </a:cubicBezTo>
                  <a:cubicBezTo>
                    <a:pt x="657" y="1046"/>
                    <a:pt x="667" y="1050"/>
                    <a:pt x="677" y="1050"/>
                  </a:cubicBezTo>
                  <a:cubicBezTo>
                    <a:pt x="687" y="1050"/>
                    <a:pt x="697" y="1047"/>
                    <a:pt x="704" y="1040"/>
                  </a:cubicBezTo>
                  <a:cubicBezTo>
                    <a:pt x="711" y="1034"/>
                    <a:pt x="715" y="1024"/>
                    <a:pt x="715" y="1014"/>
                  </a:cubicBezTo>
                  <a:cubicBezTo>
                    <a:pt x="715" y="1013"/>
                    <a:pt x="715" y="1013"/>
                    <a:pt x="715" y="1012"/>
                  </a:cubicBezTo>
                  <a:cubicBezTo>
                    <a:pt x="715" y="999"/>
                    <a:pt x="709" y="986"/>
                    <a:pt x="699" y="975"/>
                  </a:cubicBezTo>
                  <a:cubicBezTo>
                    <a:pt x="689" y="964"/>
                    <a:pt x="675" y="957"/>
                    <a:pt x="661" y="957"/>
                  </a:cubicBezTo>
                  <a:cubicBezTo>
                    <a:pt x="651" y="956"/>
                    <a:pt x="641" y="960"/>
                    <a:pt x="634" y="966"/>
                  </a:cubicBezTo>
                  <a:cubicBezTo>
                    <a:pt x="627" y="973"/>
                    <a:pt x="623" y="982"/>
                    <a:pt x="623" y="993"/>
                  </a:cubicBezTo>
                  <a:cubicBezTo>
                    <a:pt x="623" y="993"/>
                    <a:pt x="623" y="994"/>
                    <a:pt x="623" y="994"/>
                  </a:cubicBezTo>
                  <a:cubicBezTo>
                    <a:pt x="623" y="1000"/>
                    <a:pt x="624" y="1006"/>
                    <a:pt x="626" y="1011"/>
                  </a:cubicBezTo>
                  <a:cubicBezTo>
                    <a:pt x="584" y="957"/>
                    <a:pt x="546" y="903"/>
                    <a:pt x="546" y="874"/>
                  </a:cubicBezTo>
                  <a:cubicBezTo>
                    <a:pt x="546" y="848"/>
                    <a:pt x="563" y="825"/>
                    <a:pt x="586" y="798"/>
                  </a:cubicBezTo>
                  <a:cubicBezTo>
                    <a:pt x="586" y="799"/>
                    <a:pt x="593" y="802"/>
                    <a:pt x="593" y="802"/>
                  </a:cubicBezTo>
                  <a:cubicBezTo>
                    <a:pt x="599" y="796"/>
                    <a:pt x="599" y="796"/>
                    <a:pt x="599" y="796"/>
                  </a:cubicBezTo>
                  <a:cubicBezTo>
                    <a:pt x="607" y="787"/>
                    <a:pt x="623" y="770"/>
                    <a:pt x="656" y="734"/>
                  </a:cubicBezTo>
                  <a:cubicBezTo>
                    <a:pt x="658" y="732"/>
                    <a:pt x="658" y="732"/>
                    <a:pt x="658" y="732"/>
                  </a:cubicBezTo>
                  <a:cubicBezTo>
                    <a:pt x="658" y="732"/>
                    <a:pt x="658" y="732"/>
                    <a:pt x="658" y="732"/>
                  </a:cubicBezTo>
                  <a:cubicBezTo>
                    <a:pt x="666" y="723"/>
                    <a:pt x="666" y="723"/>
                    <a:pt x="666" y="723"/>
                  </a:cubicBezTo>
                  <a:cubicBezTo>
                    <a:pt x="646" y="706"/>
                    <a:pt x="646" y="706"/>
                    <a:pt x="646" y="706"/>
                  </a:cubicBezTo>
                  <a:cubicBezTo>
                    <a:pt x="651" y="694"/>
                    <a:pt x="656" y="680"/>
                    <a:pt x="660" y="665"/>
                  </a:cubicBezTo>
                  <a:cubicBezTo>
                    <a:pt x="666" y="692"/>
                    <a:pt x="680" y="709"/>
                    <a:pt x="699" y="704"/>
                  </a:cubicBezTo>
                  <a:cubicBezTo>
                    <a:pt x="686" y="676"/>
                    <a:pt x="711" y="639"/>
                    <a:pt x="695" y="571"/>
                  </a:cubicBezTo>
                  <a:cubicBezTo>
                    <a:pt x="711" y="597"/>
                    <a:pt x="733" y="611"/>
                    <a:pt x="750" y="606"/>
                  </a:cubicBezTo>
                  <a:cubicBezTo>
                    <a:pt x="707" y="568"/>
                    <a:pt x="763" y="515"/>
                    <a:pt x="707" y="433"/>
                  </a:cubicBezTo>
                  <a:cubicBezTo>
                    <a:pt x="725" y="439"/>
                    <a:pt x="737" y="436"/>
                    <a:pt x="745" y="426"/>
                  </a:cubicBezTo>
                  <a:cubicBezTo>
                    <a:pt x="694" y="419"/>
                    <a:pt x="717" y="354"/>
                    <a:pt x="628" y="331"/>
                  </a:cubicBezTo>
                  <a:cubicBezTo>
                    <a:pt x="650" y="327"/>
                    <a:pt x="663" y="314"/>
                    <a:pt x="660" y="302"/>
                  </a:cubicBezTo>
                  <a:cubicBezTo>
                    <a:pt x="636" y="319"/>
                    <a:pt x="616" y="270"/>
                    <a:pt x="538" y="272"/>
                  </a:cubicBezTo>
                  <a:cubicBezTo>
                    <a:pt x="533" y="243"/>
                    <a:pt x="506" y="212"/>
                    <a:pt x="476" y="197"/>
                  </a:cubicBezTo>
                  <a:cubicBezTo>
                    <a:pt x="482" y="220"/>
                    <a:pt x="476" y="240"/>
                    <a:pt x="470" y="257"/>
                  </a:cubicBezTo>
                  <a:cubicBezTo>
                    <a:pt x="218" y="9"/>
                    <a:pt x="218" y="9"/>
                    <a:pt x="218" y="9"/>
                  </a:cubicBezTo>
                  <a:cubicBezTo>
                    <a:pt x="210" y="2"/>
                    <a:pt x="206" y="0"/>
                    <a:pt x="204" y="3"/>
                  </a:cubicBezTo>
                  <a:cubicBezTo>
                    <a:pt x="202" y="5"/>
                    <a:pt x="202" y="10"/>
                    <a:pt x="207" y="15"/>
                  </a:cubicBezTo>
                  <a:cubicBezTo>
                    <a:pt x="424" y="287"/>
                    <a:pt x="424" y="287"/>
                    <a:pt x="424" y="287"/>
                  </a:cubicBezTo>
                  <a:cubicBezTo>
                    <a:pt x="408" y="293"/>
                    <a:pt x="392" y="300"/>
                    <a:pt x="375" y="306"/>
                  </a:cubicBezTo>
                  <a:cubicBezTo>
                    <a:pt x="364" y="310"/>
                    <a:pt x="356" y="320"/>
                    <a:pt x="356" y="334"/>
                  </a:cubicBezTo>
                  <a:cubicBezTo>
                    <a:pt x="316" y="354"/>
                    <a:pt x="280" y="379"/>
                    <a:pt x="263" y="395"/>
                  </a:cubicBezTo>
                  <a:cubicBezTo>
                    <a:pt x="249" y="407"/>
                    <a:pt x="239" y="410"/>
                    <a:pt x="250" y="437"/>
                  </a:cubicBezTo>
                  <a:cubicBezTo>
                    <a:pt x="255" y="448"/>
                    <a:pt x="241" y="473"/>
                    <a:pt x="272" y="454"/>
                  </a:cubicBezTo>
                  <a:cubicBezTo>
                    <a:pt x="293" y="442"/>
                    <a:pt x="340" y="416"/>
                    <a:pt x="347" y="433"/>
                  </a:cubicBezTo>
                  <a:cubicBezTo>
                    <a:pt x="350" y="441"/>
                    <a:pt x="327" y="452"/>
                    <a:pt x="311" y="458"/>
                  </a:cubicBezTo>
                  <a:cubicBezTo>
                    <a:pt x="296" y="464"/>
                    <a:pt x="278" y="476"/>
                    <a:pt x="281" y="483"/>
                  </a:cubicBezTo>
                  <a:cubicBezTo>
                    <a:pt x="283" y="489"/>
                    <a:pt x="296" y="482"/>
                    <a:pt x="297" y="489"/>
                  </a:cubicBezTo>
                  <a:cubicBezTo>
                    <a:pt x="298" y="496"/>
                    <a:pt x="303" y="502"/>
                    <a:pt x="309" y="502"/>
                  </a:cubicBezTo>
                  <a:cubicBezTo>
                    <a:pt x="315" y="502"/>
                    <a:pt x="323" y="489"/>
                    <a:pt x="329" y="493"/>
                  </a:cubicBezTo>
                  <a:cubicBezTo>
                    <a:pt x="334" y="498"/>
                    <a:pt x="326" y="527"/>
                    <a:pt x="321" y="535"/>
                  </a:cubicBezTo>
                  <a:cubicBezTo>
                    <a:pt x="346" y="532"/>
                    <a:pt x="361" y="508"/>
                    <a:pt x="362" y="490"/>
                  </a:cubicBezTo>
                  <a:cubicBezTo>
                    <a:pt x="363" y="472"/>
                    <a:pt x="368" y="467"/>
                    <a:pt x="371" y="465"/>
                  </a:cubicBezTo>
                  <a:cubicBezTo>
                    <a:pt x="375" y="462"/>
                    <a:pt x="380" y="485"/>
                    <a:pt x="375" y="498"/>
                  </a:cubicBezTo>
                  <a:cubicBezTo>
                    <a:pt x="388" y="495"/>
                    <a:pt x="401" y="478"/>
                    <a:pt x="399" y="446"/>
                  </a:cubicBezTo>
                  <a:cubicBezTo>
                    <a:pt x="406" y="441"/>
                    <a:pt x="413" y="437"/>
                    <a:pt x="417" y="437"/>
                  </a:cubicBezTo>
                  <a:cubicBezTo>
                    <a:pt x="426" y="437"/>
                    <a:pt x="442" y="460"/>
                    <a:pt x="466" y="460"/>
                  </a:cubicBezTo>
                  <a:cubicBezTo>
                    <a:pt x="508" y="460"/>
                    <a:pt x="532" y="425"/>
                    <a:pt x="535" y="409"/>
                  </a:cubicBezTo>
                  <a:cubicBezTo>
                    <a:pt x="537" y="396"/>
                    <a:pt x="536" y="383"/>
                    <a:pt x="529" y="373"/>
                  </a:cubicBezTo>
                  <a:cubicBezTo>
                    <a:pt x="544" y="385"/>
                    <a:pt x="549" y="405"/>
                    <a:pt x="549" y="419"/>
                  </a:cubicBezTo>
                  <a:cubicBezTo>
                    <a:pt x="549" y="480"/>
                    <a:pt x="442" y="509"/>
                    <a:pt x="397" y="551"/>
                  </a:cubicBezTo>
                  <a:cubicBezTo>
                    <a:pt x="396" y="552"/>
                    <a:pt x="394" y="554"/>
                    <a:pt x="392" y="555"/>
                  </a:cubicBezTo>
                  <a:cubicBezTo>
                    <a:pt x="342" y="536"/>
                    <a:pt x="342" y="536"/>
                    <a:pt x="342" y="536"/>
                  </a:cubicBezTo>
                  <a:cubicBezTo>
                    <a:pt x="339" y="547"/>
                    <a:pt x="339" y="547"/>
                    <a:pt x="339" y="547"/>
                  </a:cubicBezTo>
                  <a:cubicBezTo>
                    <a:pt x="338" y="548"/>
                    <a:pt x="338" y="550"/>
                    <a:pt x="336" y="557"/>
                  </a:cubicBezTo>
                  <a:cubicBezTo>
                    <a:pt x="330" y="574"/>
                    <a:pt x="319" y="610"/>
                    <a:pt x="312" y="631"/>
                  </a:cubicBezTo>
                  <a:cubicBezTo>
                    <a:pt x="312" y="631"/>
                    <a:pt x="310" y="639"/>
                    <a:pt x="310" y="639"/>
                  </a:cubicBezTo>
                  <a:cubicBezTo>
                    <a:pt x="314" y="642"/>
                    <a:pt x="314" y="642"/>
                    <a:pt x="314" y="642"/>
                  </a:cubicBezTo>
                  <a:cubicBezTo>
                    <a:pt x="284" y="681"/>
                    <a:pt x="260" y="726"/>
                    <a:pt x="255" y="772"/>
                  </a:cubicBezTo>
                  <a:cubicBezTo>
                    <a:pt x="243" y="759"/>
                    <a:pt x="231" y="749"/>
                    <a:pt x="218" y="738"/>
                  </a:cubicBezTo>
                  <a:cubicBezTo>
                    <a:pt x="219" y="734"/>
                    <a:pt x="220" y="729"/>
                    <a:pt x="221" y="724"/>
                  </a:cubicBezTo>
                  <a:cubicBezTo>
                    <a:pt x="221" y="711"/>
                    <a:pt x="217" y="698"/>
                    <a:pt x="209" y="689"/>
                  </a:cubicBezTo>
                  <a:cubicBezTo>
                    <a:pt x="203" y="682"/>
                    <a:pt x="195" y="677"/>
                    <a:pt x="186" y="677"/>
                  </a:cubicBezTo>
                  <a:cubicBezTo>
                    <a:pt x="177" y="676"/>
                    <a:pt x="168" y="680"/>
                    <a:pt x="161" y="686"/>
                  </a:cubicBezTo>
                  <a:cubicBezTo>
                    <a:pt x="160" y="687"/>
                    <a:pt x="158" y="689"/>
                    <a:pt x="157" y="691"/>
                  </a:cubicBezTo>
                  <a:cubicBezTo>
                    <a:pt x="155" y="689"/>
                    <a:pt x="153" y="688"/>
                    <a:pt x="152" y="687"/>
                  </a:cubicBezTo>
                  <a:cubicBezTo>
                    <a:pt x="135" y="674"/>
                    <a:pt x="114" y="658"/>
                    <a:pt x="102" y="645"/>
                  </a:cubicBezTo>
                  <a:cubicBezTo>
                    <a:pt x="96" y="639"/>
                    <a:pt x="91" y="636"/>
                    <a:pt x="80" y="636"/>
                  </a:cubicBezTo>
                  <a:cubicBezTo>
                    <a:pt x="75" y="636"/>
                    <a:pt x="65" y="635"/>
                    <a:pt x="57" y="635"/>
                  </a:cubicBezTo>
                  <a:cubicBezTo>
                    <a:pt x="50" y="635"/>
                    <a:pt x="46" y="641"/>
                    <a:pt x="37" y="648"/>
                  </a:cubicBezTo>
                  <a:cubicBezTo>
                    <a:pt x="32" y="653"/>
                    <a:pt x="16" y="665"/>
                    <a:pt x="0" y="677"/>
                  </a:cubicBezTo>
                  <a:cubicBezTo>
                    <a:pt x="8" y="685"/>
                    <a:pt x="15" y="693"/>
                    <a:pt x="22" y="701"/>
                  </a:cubicBezTo>
                  <a:cubicBezTo>
                    <a:pt x="24" y="703"/>
                    <a:pt x="27" y="706"/>
                    <a:pt x="29" y="708"/>
                  </a:cubicBezTo>
                  <a:cubicBezTo>
                    <a:pt x="36" y="702"/>
                    <a:pt x="41" y="698"/>
                    <a:pt x="45" y="695"/>
                  </a:cubicBezTo>
                  <a:cubicBezTo>
                    <a:pt x="50" y="691"/>
                    <a:pt x="57" y="690"/>
                    <a:pt x="64" y="690"/>
                  </a:cubicBezTo>
                  <a:cubicBezTo>
                    <a:pt x="70" y="690"/>
                    <a:pt x="79" y="694"/>
                    <a:pt x="86" y="704"/>
                  </a:cubicBezTo>
                  <a:cubicBezTo>
                    <a:pt x="90" y="711"/>
                    <a:pt x="131" y="765"/>
                    <a:pt x="165" y="802"/>
                  </a:cubicBezTo>
                  <a:cubicBezTo>
                    <a:pt x="161" y="803"/>
                    <a:pt x="158" y="805"/>
                    <a:pt x="154" y="806"/>
                  </a:cubicBezTo>
                  <a:cubicBezTo>
                    <a:pt x="140" y="812"/>
                    <a:pt x="107" y="811"/>
                    <a:pt x="93" y="810"/>
                  </a:cubicBezTo>
                  <a:cubicBezTo>
                    <a:pt x="78" y="808"/>
                    <a:pt x="75" y="805"/>
                    <a:pt x="65" y="820"/>
                  </a:cubicBezTo>
                  <a:cubicBezTo>
                    <a:pt x="62" y="826"/>
                    <a:pt x="57" y="833"/>
                    <a:pt x="52" y="839"/>
                  </a:cubicBezTo>
                  <a:cubicBezTo>
                    <a:pt x="47" y="845"/>
                    <a:pt x="43" y="852"/>
                    <a:pt x="54" y="869"/>
                  </a:cubicBezTo>
                  <a:cubicBezTo>
                    <a:pt x="69" y="894"/>
                    <a:pt x="106" y="961"/>
                    <a:pt x="118" y="991"/>
                  </a:cubicBezTo>
                  <a:cubicBezTo>
                    <a:pt x="130" y="1021"/>
                    <a:pt x="145" y="1025"/>
                    <a:pt x="168" y="1035"/>
                  </a:cubicBezTo>
                  <a:cubicBezTo>
                    <a:pt x="192" y="1045"/>
                    <a:pt x="232" y="1068"/>
                    <a:pt x="237" y="1073"/>
                  </a:cubicBezTo>
                  <a:cubicBezTo>
                    <a:pt x="238" y="1050"/>
                    <a:pt x="238" y="1050"/>
                    <a:pt x="238" y="1050"/>
                  </a:cubicBezTo>
                  <a:cubicBezTo>
                    <a:pt x="231" y="1043"/>
                    <a:pt x="209" y="1035"/>
                    <a:pt x="200" y="1032"/>
                  </a:cubicBezTo>
                  <a:cubicBezTo>
                    <a:pt x="192" y="1028"/>
                    <a:pt x="190" y="1025"/>
                    <a:pt x="200" y="1025"/>
                  </a:cubicBezTo>
                  <a:cubicBezTo>
                    <a:pt x="210" y="1025"/>
                    <a:pt x="238" y="1035"/>
                    <a:pt x="258" y="1043"/>
                  </a:cubicBezTo>
                  <a:cubicBezTo>
                    <a:pt x="252" y="1021"/>
                    <a:pt x="231" y="996"/>
                    <a:pt x="218" y="982"/>
                  </a:cubicBezTo>
                  <a:cubicBezTo>
                    <a:pt x="201" y="977"/>
                    <a:pt x="184" y="977"/>
                    <a:pt x="177" y="983"/>
                  </a:cubicBezTo>
                  <a:cubicBezTo>
                    <a:pt x="178" y="987"/>
                    <a:pt x="174" y="993"/>
                    <a:pt x="167" y="993"/>
                  </a:cubicBezTo>
                  <a:cubicBezTo>
                    <a:pt x="161" y="993"/>
                    <a:pt x="156" y="988"/>
                    <a:pt x="158" y="982"/>
                  </a:cubicBezTo>
                  <a:cubicBezTo>
                    <a:pt x="160" y="975"/>
                    <a:pt x="170" y="972"/>
                    <a:pt x="168" y="960"/>
                  </a:cubicBezTo>
                  <a:cubicBezTo>
                    <a:pt x="166" y="947"/>
                    <a:pt x="150" y="945"/>
                    <a:pt x="140" y="944"/>
                  </a:cubicBezTo>
                  <a:cubicBezTo>
                    <a:pt x="125" y="923"/>
                    <a:pt x="109" y="892"/>
                    <a:pt x="101" y="880"/>
                  </a:cubicBezTo>
                  <a:cubicBezTo>
                    <a:pt x="94" y="868"/>
                    <a:pt x="98" y="861"/>
                    <a:pt x="103" y="856"/>
                  </a:cubicBezTo>
                  <a:cubicBezTo>
                    <a:pt x="116" y="846"/>
                    <a:pt x="141" y="862"/>
                    <a:pt x="193" y="865"/>
                  </a:cubicBezTo>
                  <a:cubicBezTo>
                    <a:pt x="211" y="866"/>
                    <a:pt x="233" y="867"/>
                    <a:pt x="256" y="868"/>
                  </a:cubicBezTo>
                  <a:cubicBezTo>
                    <a:pt x="263" y="928"/>
                    <a:pt x="287" y="985"/>
                    <a:pt x="370" y="1005"/>
                  </a:cubicBezTo>
                  <a:cubicBezTo>
                    <a:pt x="411" y="1015"/>
                    <a:pt x="453" y="1045"/>
                    <a:pt x="467" y="1084"/>
                  </a:cubicBezTo>
                  <a:cubicBezTo>
                    <a:pt x="301" y="1081"/>
                    <a:pt x="275" y="1146"/>
                    <a:pt x="275" y="1207"/>
                  </a:cubicBezTo>
                  <a:cubicBezTo>
                    <a:pt x="275" y="1276"/>
                    <a:pt x="333" y="1272"/>
                    <a:pt x="333" y="1324"/>
                  </a:cubicBezTo>
                  <a:cubicBezTo>
                    <a:pt x="333" y="1370"/>
                    <a:pt x="194" y="1388"/>
                    <a:pt x="152" y="1395"/>
                  </a:cubicBezTo>
                  <a:cubicBezTo>
                    <a:pt x="116" y="1400"/>
                    <a:pt x="96" y="1408"/>
                    <a:pt x="79" y="1425"/>
                  </a:cubicBezTo>
                  <a:cubicBezTo>
                    <a:pt x="62" y="1442"/>
                    <a:pt x="44" y="1459"/>
                    <a:pt x="13" y="1490"/>
                  </a:cubicBezTo>
                  <a:cubicBezTo>
                    <a:pt x="13" y="1490"/>
                    <a:pt x="26" y="1493"/>
                    <a:pt x="39" y="1492"/>
                  </a:cubicBezTo>
                  <a:cubicBezTo>
                    <a:pt x="63" y="1462"/>
                    <a:pt x="63" y="1462"/>
                    <a:pt x="63" y="1462"/>
                  </a:cubicBezTo>
                  <a:cubicBezTo>
                    <a:pt x="70" y="1452"/>
                    <a:pt x="75" y="1443"/>
                    <a:pt x="79" y="1444"/>
                  </a:cubicBezTo>
                  <a:cubicBezTo>
                    <a:pt x="84" y="1445"/>
                    <a:pt x="81" y="1452"/>
                    <a:pt x="75" y="1463"/>
                  </a:cubicBezTo>
                  <a:cubicBezTo>
                    <a:pt x="56" y="1496"/>
                    <a:pt x="56" y="1496"/>
                    <a:pt x="56" y="1496"/>
                  </a:cubicBezTo>
                  <a:cubicBezTo>
                    <a:pt x="138" y="1501"/>
                    <a:pt x="143" y="1471"/>
                    <a:pt x="143" y="1459"/>
                  </a:cubicBezTo>
                  <a:cubicBezTo>
                    <a:pt x="143" y="1446"/>
                    <a:pt x="123" y="1438"/>
                    <a:pt x="135" y="1430"/>
                  </a:cubicBezTo>
                  <a:cubicBezTo>
                    <a:pt x="146" y="1422"/>
                    <a:pt x="157" y="1427"/>
                    <a:pt x="166" y="1438"/>
                  </a:cubicBezTo>
                  <a:cubicBezTo>
                    <a:pt x="175" y="1449"/>
                    <a:pt x="178" y="1459"/>
                    <a:pt x="201" y="1450"/>
                  </a:cubicBezTo>
                  <a:cubicBezTo>
                    <a:pt x="201" y="1450"/>
                    <a:pt x="379" y="1376"/>
                    <a:pt x="402" y="1366"/>
                  </a:cubicBezTo>
                  <a:cubicBezTo>
                    <a:pt x="422" y="1357"/>
                    <a:pt x="417" y="1348"/>
                    <a:pt x="404" y="1338"/>
                  </a:cubicBezTo>
                  <a:cubicBezTo>
                    <a:pt x="391" y="1327"/>
                    <a:pt x="389" y="1309"/>
                    <a:pt x="389" y="1290"/>
                  </a:cubicBezTo>
                  <a:cubicBezTo>
                    <a:pt x="389" y="1236"/>
                    <a:pt x="421" y="1220"/>
                    <a:pt x="479" y="1221"/>
                  </a:cubicBezTo>
                  <a:cubicBezTo>
                    <a:pt x="478" y="1230"/>
                    <a:pt x="478" y="1239"/>
                    <a:pt x="478" y="1247"/>
                  </a:cubicBezTo>
                  <a:cubicBezTo>
                    <a:pt x="478" y="1331"/>
                    <a:pt x="605" y="1413"/>
                    <a:pt x="640" y="1413"/>
                  </a:cubicBezTo>
                  <a:cubicBezTo>
                    <a:pt x="655" y="1413"/>
                    <a:pt x="676" y="1402"/>
                    <a:pt x="677" y="1453"/>
                  </a:cubicBezTo>
                  <a:cubicBezTo>
                    <a:pt x="678" y="1490"/>
                    <a:pt x="685" y="1516"/>
                    <a:pt x="679" y="1560"/>
                  </a:cubicBezTo>
                  <a:cubicBezTo>
                    <a:pt x="672" y="1603"/>
                    <a:pt x="660" y="1609"/>
                    <a:pt x="634" y="1628"/>
                  </a:cubicBezTo>
                  <a:cubicBezTo>
                    <a:pt x="608" y="1646"/>
                    <a:pt x="583" y="1703"/>
                    <a:pt x="572" y="1715"/>
                  </a:cubicBezTo>
                  <a:cubicBezTo>
                    <a:pt x="584" y="1722"/>
                    <a:pt x="596" y="1723"/>
                    <a:pt x="606" y="1696"/>
                  </a:cubicBezTo>
                  <a:cubicBezTo>
                    <a:pt x="614" y="1673"/>
                    <a:pt x="623" y="1656"/>
                    <a:pt x="633" y="1651"/>
                  </a:cubicBezTo>
                  <a:cubicBezTo>
                    <a:pt x="623" y="1676"/>
                    <a:pt x="615" y="1713"/>
                    <a:pt x="611" y="1724"/>
                  </a:cubicBezTo>
                  <a:cubicBezTo>
                    <a:pt x="643" y="1730"/>
                    <a:pt x="696" y="1700"/>
                    <a:pt x="696" y="1677"/>
                  </a:cubicBezTo>
                  <a:cubicBezTo>
                    <a:pt x="696" y="1654"/>
                    <a:pt x="678" y="1656"/>
                    <a:pt x="678" y="1641"/>
                  </a:cubicBezTo>
                  <a:cubicBezTo>
                    <a:pt x="678" y="1634"/>
                    <a:pt x="686" y="1627"/>
                    <a:pt x="696" y="1627"/>
                  </a:cubicBezTo>
                  <a:cubicBezTo>
                    <a:pt x="709" y="1627"/>
                    <a:pt x="719" y="1637"/>
                    <a:pt x="720" y="1642"/>
                  </a:cubicBezTo>
                  <a:cubicBezTo>
                    <a:pt x="734" y="1634"/>
                    <a:pt x="743" y="1620"/>
                    <a:pt x="743" y="1586"/>
                  </a:cubicBezTo>
                  <a:cubicBezTo>
                    <a:pt x="743" y="1573"/>
                    <a:pt x="742" y="1560"/>
                    <a:pt x="741" y="1546"/>
                  </a:cubicBezTo>
                  <a:cubicBezTo>
                    <a:pt x="742" y="1547"/>
                    <a:pt x="743" y="1549"/>
                    <a:pt x="744" y="1551"/>
                  </a:cubicBezTo>
                  <a:cubicBezTo>
                    <a:pt x="751" y="1561"/>
                    <a:pt x="761" y="1566"/>
                    <a:pt x="774" y="1568"/>
                  </a:cubicBezTo>
                  <a:cubicBezTo>
                    <a:pt x="786" y="1569"/>
                    <a:pt x="798" y="1565"/>
                    <a:pt x="809" y="1558"/>
                  </a:cubicBezTo>
                  <a:cubicBezTo>
                    <a:pt x="822" y="1549"/>
                    <a:pt x="831" y="1537"/>
                    <a:pt x="834" y="1524"/>
                  </a:cubicBezTo>
                  <a:cubicBezTo>
                    <a:pt x="834" y="1521"/>
                    <a:pt x="835" y="1518"/>
                    <a:pt x="835" y="1515"/>
                  </a:cubicBezTo>
                  <a:cubicBezTo>
                    <a:pt x="835" y="1508"/>
                    <a:pt x="833" y="1501"/>
                    <a:pt x="829" y="1495"/>
                  </a:cubicBezTo>
                  <a:cubicBezTo>
                    <a:pt x="823" y="1487"/>
                    <a:pt x="815" y="1482"/>
                    <a:pt x="805" y="1480"/>
                  </a:cubicBezTo>
                  <a:cubicBezTo>
                    <a:pt x="791" y="1477"/>
                    <a:pt x="776" y="1480"/>
                    <a:pt x="764" y="1489"/>
                  </a:cubicBezTo>
                  <a:cubicBezTo>
                    <a:pt x="752" y="1496"/>
                    <a:pt x="743" y="1508"/>
                    <a:pt x="740" y="1520"/>
                  </a:cubicBezTo>
                  <a:cubicBezTo>
                    <a:pt x="737" y="1474"/>
                    <a:pt x="734" y="1431"/>
                    <a:pt x="735" y="1413"/>
                  </a:cubicBezTo>
                  <a:cubicBezTo>
                    <a:pt x="737" y="1388"/>
                    <a:pt x="738" y="1376"/>
                    <a:pt x="730" y="1372"/>
                  </a:cubicBezTo>
                  <a:cubicBezTo>
                    <a:pt x="721" y="1368"/>
                    <a:pt x="711" y="1383"/>
                    <a:pt x="699" y="1383"/>
                  </a:cubicBezTo>
                  <a:cubicBezTo>
                    <a:pt x="687" y="1383"/>
                    <a:pt x="649" y="1348"/>
                    <a:pt x="649" y="1312"/>
                  </a:cubicBezTo>
                  <a:cubicBezTo>
                    <a:pt x="649" y="1275"/>
                    <a:pt x="688" y="1228"/>
                    <a:pt x="687" y="1179"/>
                  </a:cubicBezTo>
                  <a:cubicBezTo>
                    <a:pt x="686" y="1163"/>
                    <a:pt x="696" y="1155"/>
                    <a:pt x="702" y="1169"/>
                  </a:cubicBezTo>
                  <a:cubicBezTo>
                    <a:pt x="709" y="1186"/>
                    <a:pt x="721" y="1209"/>
                    <a:pt x="737" y="1228"/>
                  </a:cubicBezTo>
                  <a:cubicBezTo>
                    <a:pt x="727" y="1291"/>
                    <a:pt x="796" y="1352"/>
                    <a:pt x="853" y="1306"/>
                  </a:cubicBezTo>
                  <a:cubicBezTo>
                    <a:pt x="825" y="1311"/>
                    <a:pt x="805" y="1286"/>
                    <a:pt x="793" y="1261"/>
                  </a:cubicBezTo>
                  <a:cubicBezTo>
                    <a:pt x="798" y="1262"/>
                    <a:pt x="803" y="1262"/>
                    <a:pt x="808" y="1262"/>
                  </a:cubicBezTo>
                  <a:cubicBezTo>
                    <a:pt x="811" y="1262"/>
                    <a:pt x="814" y="1262"/>
                    <a:pt x="817" y="1262"/>
                  </a:cubicBezTo>
                  <a:cubicBezTo>
                    <a:pt x="837" y="1286"/>
                    <a:pt x="900" y="1284"/>
                    <a:pt x="916" y="1223"/>
                  </a:cubicBezTo>
                  <a:cubicBezTo>
                    <a:pt x="905" y="1236"/>
                    <a:pt x="882" y="1246"/>
                    <a:pt x="866" y="1244"/>
                  </a:cubicBezTo>
                  <a:cubicBezTo>
                    <a:pt x="890" y="1225"/>
                    <a:pt x="902" y="1195"/>
                    <a:pt x="902" y="1162"/>
                  </a:cubicBezTo>
                  <a:cubicBezTo>
                    <a:pt x="902" y="1003"/>
                    <a:pt x="709" y="985"/>
                    <a:pt x="709" y="840"/>
                  </a:cubicBezTo>
                  <a:cubicBezTo>
                    <a:pt x="709" y="786"/>
                    <a:pt x="756" y="752"/>
                    <a:pt x="789" y="752"/>
                  </a:cubicBezTo>
                  <a:cubicBezTo>
                    <a:pt x="801" y="752"/>
                    <a:pt x="811" y="756"/>
                    <a:pt x="819" y="761"/>
                  </a:cubicBezTo>
                  <a:cubicBezTo>
                    <a:pt x="806" y="774"/>
                    <a:pt x="800" y="793"/>
                    <a:pt x="801" y="817"/>
                  </a:cubicBezTo>
                  <a:cubicBezTo>
                    <a:pt x="806" y="931"/>
                    <a:pt x="992" y="925"/>
                    <a:pt x="995" y="980"/>
                  </a:cubicBezTo>
                  <a:cubicBezTo>
                    <a:pt x="1016" y="897"/>
                    <a:pt x="877" y="923"/>
                    <a:pt x="872" y="811"/>
                  </a:cubicBezTo>
                  <a:moveTo>
                    <a:pt x="375" y="373"/>
                  </a:moveTo>
                  <a:cubicBezTo>
                    <a:pt x="384" y="356"/>
                    <a:pt x="375" y="329"/>
                    <a:pt x="406" y="329"/>
                  </a:cubicBezTo>
                  <a:cubicBezTo>
                    <a:pt x="422" y="329"/>
                    <a:pt x="436" y="345"/>
                    <a:pt x="454" y="351"/>
                  </a:cubicBezTo>
                  <a:cubicBezTo>
                    <a:pt x="424" y="354"/>
                    <a:pt x="397" y="360"/>
                    <a:pt x="375" y="373"/>
                  </a:cubicBezTo>
                  <a:moveTo>
                    <a:pt x="204" y="723"/>
                  </a:moveTo>
                  <a:cubicBezTo>
                    <a:pt x="204" y="732"/>
                    <a:pt x="200" y="741"/>
                    <a:pt x="194" y="746"/>
                  </a:cubicBezTo>
                  <a:cubicBezTo>
                    <a:pt x="192" y="748"/>
                    <a:pt x="187" y="751"/>
                    <a:pt x="182" y="751"/>
                  </a:cubicBezTo>
                  <a:cubicBezTo>
                    <a:pt x="171" y="750"/>
                    <a:pt x="163" y="738"/>
                    <a:pt x="163" y="723"/>
                  </a:cubicBezTo>
                  <a:cubicBezTo>
                    <a:pt x="163" y="723"/>
                    <a:pt x="163" y="722"/>
                    <a:pt x="163" y="721"/>
                  </a:cubicBezTo>
                  <a:cubicBezTo>
                    <a:pt x="163" y="712"/>
                    <a:pt x="167" y="703"/>
                    <a:pt x="172" y="698"/>
                  </a:cubicBezTo>
                  <a:cubicBezTo>
                    <a:pt x="175" y="696"/>
                    <a:pt x="179" y="693"/>
                    <a:pt x="185" y="693"/>
                  </a:cubicBezTo>
                  <a:cubicBezTo>
                    <a:pt x="191" y="694"/>
                    <a:pt x="195" y="697"/>
                    <a:pt x="197" y="700"/>
                  </a:cubicBezTo>
                  <a:cubicBezTo>
                    <a:pt x="202" y="705"/>
                    <a:pt x="205" y="714"/>
                    <a:pt x="204" y="723"/>
                  </a:cubicBezTo>
                  <a:moveTo>
                    <a:pt x="756" y="1526"/>
                  </a:moveTo>
                  <a:cubicBezTo>
                    <a:pt x="757" y="1517"/>
                    <a:pt x="764" y="1508"/>
                    <a:pt x="773" y="1502"/>
                  </a:cubicBezTo>
                  <a:cubicBezTo>
                    <a:pt x="782" y="1496"/>
                    <a:pt x="792" y="1494"/>
                    <a:pt x="801" y="1496"/>
                  </a:cubicBezTo>
                  <a:cubicBezTo>
                    <a:pt x="806" y="1497"/>
                    <a:pt x="811" y="1499"/>
                    <a:pt x="815" y="1505"/>
                  </a:cubicBezTo>
                  <a:cubicBezTo>
                    <a:pt x="819" y="1510"/>
                    <a:pt x="818" y="1516"/>
                    <a:pt x="817" y="1520"/>
                  </a:cubicBezTo>
                  <a:cubicBezTo>
                    <a:pt x="816" y="1529"/>
                    <a:pt x="809" y="1538"/>
                    <a:pt x="800" y="1544"/>
                  </a:cubicBezTo>
                  <a:cubicBezTo>
                    <a:pt x="785" y="1554"/>
                    <a:pt x="766" y="1553"/>
                    <a:pt x="758" y="1542"/>
                  </a:cubicBezTo>
                  <a:cubicBezTo>
                    <a:pt x="754" y="1536"/>
                    <a:pt x="755" y="1530"/>
                    <a:pt x="756" y="1526"/>
                  </a:cubicBezTo>
                  <a:moveTo>
                    <a:pt x="640" y="993"/>
                  </a:moveTo>
                  <a:cubicBezTo>
                    <a:pt x="640" y="989"/>
                    <a:pt x="641" y="983"/>
                    <a:pt x="646" y="979"/>
                  </a:cubicBezTo>
                  <a:cubicBezTo>
                    <a:pt x="646" y="979"/>
                    <a:pt x="646" y="979"/>
                    <a:pt x="646" y="979"/>
                  </a:cubicBezTo>
                  <a:cubicBezTo>
                    <a:pt x="651" y="974"/>
                    <a:pt x="657" y="973"/>
                    <a:pt x="661" y="973"/>
                  </a:cubicBezTo>
                  <a:cubicBezTo>
                    <a:pt x="670" y="974"/>
                    <a:pt x="680" y="978"/>
                    <a:pt x="687" y="986"/>
                  </a:cubicBezTo>
                  <a:cubicBezTo>
                    <a:pt x="695" y="994"/>
                    <a:pt x="699" y="1004"/>
                    <a:pt x="698" y="1013"/>
                  </a:cubicBezTo>
                  <a:cubicBezTo>
                    <a:pt x="698" y="1017"/>
                    <a:pt x="697" y="1023"/>
                    <a:pt x="692" y="1028"/>
                  </a:cubicBezTo>
                  <a:cubicBezTo>
                    <a:pt x="687" y="1033"/>
                    <a:pt x="681" y="1033"/>
                    <a:pt x="677" y="1033"/>
                  </a:cubicBezTo>
                  <a:cubicBezTo>
                    <a:pt x="668" y="1033"/>
                    <a:pt x="658" y="1028"/>
                    <a:pt x="651" y="1020"/>
                  </a:cubicBezTo>
                  <a:cubicBezTo>
                    <a:pt x="644" y="1012"/>
                    <a:pt x="639" y="1002"/>
                    <a:pt x="640" y="993"/>
                  </a:cubicBezTo>
                  <a:moveTo>
                    <a:pt x="320" y="634"/>
                  </a:moveTo>
                  <a:cubicBezTo>
                    <a:pt x="321" y="633"/>
                    <a:pt x="321" y="633"/>
                    <a:pt x="321" y="633"/>
                  </a:cubicBezTo>
                  <a:cubicBezTo>
                    <a:pt x="330" y="605"/>
                    <a:pt x="347" y="549"/>
                    <a:pt x="347" y="549"/>
                  </a:cubicBezTo>
                  <a:cubicBezTo>
                    <a:pt x="348" y="547"/>
                    <a:pt x="348" y="547"/>
                    <a:pt x="348" y="547"/>
                  </a:cubicBezTo>
                  <a:cubicBezTo>
                    <a:pt x="384" y="561"/>
                    <a:pt x="384" y="561"/>
                    <a:pt x="384" y="561"/>
                  </a:cubicBezTo>
                  <a:cubicBezTo>
                    <a:pt x="379" y="563"/>
                    <a:pt x="379" y="563"/>
                    <a:pt x="379" y="563"/>
                  </a:cubicBezTo>
                  <a:cubicBezTo>
                    <a:pt x="372" y="565"/>
                    <a:pt x="364" y="571"/>
                    <a:pt x="354" y="580"/>
                  </a:cubicBezTo>
                  <a:cubicBezTo>
                    <a:pt x="360" y="582"/>
                    <a:pt x="370" y="581"/>
                    <a:pt x="376" y="577"/>
                  </a:cubicBezTo>
                  <a:cubicBezTo>
                    <a:pt x="381" y="574"/>
                    <a:pt x="381" y="574"/>
                    <a:pt x="381" y="574"/>
                  </a:cubicBezTo>
                  <a:cubicBezTo>
                    <a:pt x="365" y="613"/>
                    <a:pt x="365" y="613"/>
                    <a:pt x="365" y="613"/>
                  </a:cubicBezTo>
                  <a:cubicBezTo>
                    <a:pt x="363" y="609"/>
                    <a:pt x="363" y="609"/>
                    <a:pt x="363" y="609"/>
                  </a:cubicBezTo>
                  <a:cubicBezTo>
                    <a:pt x="361" y="605"/>
                    <a:pt x="354" y="596"/>
                    <a:pt x="347" y="594"/>
                  </a:cubicBezTo>
                  <a:cubicBezTo>
                    <a:pt x="347" y="596"/>
                    <a:pt x="346" y="599"/>
                    <a:pt x="346" y="601"/>
                  </a:cubicBezTo>
                  <a:cubicBezTo>
                    <a:pt x="346" y="616"/>
                    <a:pt x="356" y="623"/>
                    <a:pt x="366" y="628"/>
                  </a:cubicBezTo>
                  <a:cubicBezTo>
                    <a:pt x="384" y="636"/>
                    <a:pt x="394" y="637"/>
                    <a:pt x="398" y="631"/>
                  </a:cubicBezTo>
                  <a:cubicBezTo>
                    <a:pt x="399" y="629"/>
                    <a:pt x="400" y="628"/>
                    <a:pt x="400" y="626"/>
                  </a:cubicBezTo>
                  <a:cubicBezTo>
                    <a:pt x="400" y="624"/>
                    <a:pt x="398" y="621"/>
                    <a:pt x="397" y="619"/>
                  </a:cubicBezTo>
                  <a:cubicBezTo>
                    <a:pt x="393" y="615"/>
                    <a:pt x="387" y="612"/>
                    <a:pt x="380" y="616"/>
                  </a:cubicBezTo>
                  <a:cubicBezTo>
                    <a:pt x="377" y="617"/>
                    <a:pt x="377" y="617"/>
                    <a:pt x="377" y="617"/>
                  </a:cubicBezTo>
                  <a:cubicBezTo>
                    <a:pt x="377" y="614"/>
                    <a:pt x="377" y="614"/>
                    <a:pt x="377" y="614"/>
                  </a:cubicBezTo>
                  <a:cubicBezTo>
                    <a:pt x="376" y="604"/>
                    <a:pt x="379" y="597"/>
                    <a:pt x="382" y="594"/>
                  </a:cubicBezTo>
                  <a:cubicBezTo>
                    <a:pt x="386" y="590"/>
                    <a:pt x="391" y="588"/>
                    <a:pt x="396" y="588"/>
                  </a:cubicBezTo>
                  <a:cubicBezTo>
                    <a:pt x="402" y="588"/>
                    <a:pt x="407" y="592"/>
                    <a:pt x="411" y="598"/>
                  </a:cubicBezTo>
                  <a:cubicBezTo>
                    <a:pt x="413" y="576"/>
                    <a:pt x="425" y="560"/>
                    <a:pt x="446" y="554"/>
                  </a:cubicBezTo>
                  <a:cubicBezTo>
                    <a:pt x="447" y="553"/>
                    <a:pt x="447" y="553"/>
                    <a:pt x="447" y="553"/>
                  </a:cubicBezTo>
                  <a:cubicBezTo>
                    <a:pt x="448" y="555"/>
                    <a:pt x="448" y="555"/>
                    <a:pt x="448" y="555"/>
                  </a:cubicBezTo>
                  <a:cubicBezTo>
                    <a:pt x="451" y="562"/>
                    <a:pt x="452" y="569"/>
                    <a:pt x="452" y="575"/>
                  </a:cubicBezTo>
                  <a:cubicBezTo>
                    <a:pt x="452" y="587"/>
                    <a:pt x="447" y="598"/>
                    <a:pt x="436" y="610"/>
                  </a:cubicBezTo>
                  <a:cubicBezTo>
                    <a:pt x="445" y="609"/>
                    <a:pt x="452" y="611"/>
                    <a:pt x="456" y="616"/>
                  </a:cubicBezTo>
                  <a:cubicBezTo>
                    <a:pt x="459" y="621"/>
                    <a:pt x="460" y="626"/>
                    <a:pt x="459" y="631"/>
                  </a:cubicBezTo>
                  <a:cubicBezTo>
                    <a:pt x="458" y="636"/>
                    <a:pt x="454" y="642"/>
                    <a:pt x="445" y="647"/>
                  </a:cubicBezTo>
                  <a:cubicBezTo>
                    <a:pt x="443" y="648"/>
                    <a:pt x="443" y="648"/>
                    <a:pt x="443" y="648"/>
                  </a:cubicBezTo>
                  <a:cubicBezTo>
                    <a:pt x="442" y="645"/>
                    <a:pt x="442" y="645"/>
                    <a:pt x="442" y="645"/>
                  </a:cubicBezTo>
                  <a:cubicBezTo>
                    <a:pt x="441" y="639"/>
                    <a:pt x="437" y="634"/>
                    <a:pt x="431" y="633"/>
                  </a:cubicBezTo>
                  <a:cubicBezTo>
                    <a:pt x="426" y="633"/>
                    <a:pt x="421" y="635"/>
                    <a:pt x="419" y="639"/>
                  </a:cubicBezTo>
                  <a:cubicBezTo>
                    <a:pt x="415" y="647"/>
                    <a:pt x="421" y="656"/>
                    <a:pt x="438" y="666"/>
                  </a:cubicBezTo>
                  <a:cubicBezTo>
                    <a:pt x="458" y="677"/>
                    <a:pt x="470" y="667"/>
                    <a:pt x="478" y="656"/>
                  </a:cubicBezTo>
                  <a:cubicBezTo>
                    <a:pt x="472" y="655"/>
                    <a:pt x="463" y="657"/>
                    <a:pt x="455" y="662"/>
                  </a:cubicBezTo>
                  <a:cubicBezTo>
                    <a:pt x="449" y="666"/>
                    <a:pt x="449" y="666"/>
                    <a:pt x="449" y="666"/>
                  </a:cubicBezTo>
                  <a:cubicBezTo>
                    <a:pt x="474" y="618"/>
                    <a:pt x="474" y="618"/>
                    <a:pt x="474" y="618"/>
                  </a:cubicBezTo>
                  <a:cubicBezTo>
                    <a:pt x="475" y="624"/>
                    <a:pt x="475" y="624"/>
                    <a:pt x="475" y="624"/>
                  </a:cubicBezTo>
                  <a:cubicBezTo>
                    <a:pt x="476" y="626"/>
                    <a:pt x="478" y="635"/>
                    <a:pt x="485" y="642"/>
                  </a:cubicBezTo>
                  <a:cubicBezTo>
                    <a:pt x="486" y="638"/>
                    <a:pt x="488" y="631"/>
                    <a:pt x="488" y="624"/>
                  </a:cubicBezTo>
                  <a:cubicBezTo>
                    <a:pt x="488" y="620"/>
                    <a:pt x="487" y="615"/>
                    <a:pt x="485" y="611"/>
                  </a:cubicBezTo>
                  <a:cubicBezTo>
                    <a:pt x="483" y="605"/>
                    <a:pt x="483" y="605"/>
                    <a:pt x="483" y="605"/>
                  </a:cubicBezTo>
                  <a:cubicBezTo>
                    <a:pt x="535" y="635"/>
                    <a:pt x="535" y="635"/>
                    <a:pt x="535" y="635"/>
                  </a:cubicBezTo>
                  <a:cubicBezTo>
                    <a:pt x="529" y="636"/>
                    <a:pt x="529" y="636"/>
                    <a:pt x="529" y="636"/>
                  </a:cubicBezTo>
                  <a:cubicBezTo>
                    <a:pt x="520" y="637"/>
                    <a:pt x="511" y="642"/>
                    <a:pt x="502" y="652"/>
                  </a:cubicBezTo>
                  <a:cubicBezTo>
                    <a:pt x="512" y="654"/>
                    <a:pt x="521" y="652"/>
                    <a:pt x="523" y="651"/>
                  </a:cubicBezTo>
                  <a:cubicBezTo>
                    <a:pt x="528" y="649"/>
                    <a:pt x="528" y="649"/>
                    <a:pt x="528" y="649"/>
                  </a:cubicBezTo>
                  <a:cubicBezTo>
                    <a:pt x="500" y="695"/>
                    <a:pt x="500" y="695"/>
                    <a:pt x="500" y="695"/>
                  </a:cubicBezTo>
                  <a:cubicBezTo>
                    <a:pt x="500" y="688"/>
                    <a:pt x="500" y="688"/>
                    <a:pt x="500" y="688"/>
                  </a:cubicBezTo>
                  <a:cubicBezTo>
                    <a:pt x="500" y="687"/>
                    <a:pt x="500" y="687"/>
                    <a:pt x="500" y="687"/>
                  </a:cubicBezTo>
                  <a:cubicBezTo>
                    <a:pt x="500" y="677"/>
                    <a:pt x="497" y="669"/>
                    <a:pt x="493" y="665"/>
                  </a:cubicBezTo>
                  <a:cubicBezTo>
                    <a:pt x="491" y="670"/>
                    <a:pt x="490" y="675"/>
                    <a:pt x="490" y="680"/>
                  </a:cubicBezTo>
                  <a:cubicBezTo>
                    <a:pt x="490" y="689"/>
                    <a:pt x="493" y="698"/>
                    <a:pt x="506" y="705"/>
                  </a:cubicBezTo>
                  <a:cubicBezTo>
                    <a:pt x="522" y="715"/>
                    <a:pt x="533" y="715"/>
                    <a:pt x="538" y="707"/>
                  </a:cubicBezTo>
                  <a:cubicBezTo>
                    <a:pt x="540" y="704"/>
                    <a:pt x="540" y="699"/>
                    <a:pt x="537" y="694"/>
                  </a:cubicBezTo>
                  <a:cubicBezTo>
                    <a:pt x="533" y="690"/>
                    <a:pt x="527" y="688"/>
                    <a:pt x="521" y="690"/>
                  </a:cubicBezTo>
                  <a:cubicBezTo>
                    <a:pt x="518" y="691"/>
                    <a:pt x="518" y="691"/>
                    <a:pt x="518" y="691"/>
                  </a:cubicBezTo>
                  <a:cubicBezTo>
                    <a:pt x="518" y="689"/>
                    <a:pt x="518" y="689"/>
                    <a:pt x="518" y="689"/>
                  </a:cubicBezTo>
                  <a:cubicBezTo>
                    <a:pt x="518" y="678"/>
                    <a:pt x="521" y="672"/>
                    <a:pt x="524" y="669"/>
                  </a:cubicBezTo>
                  <a:cubicBezTo>
                    <a:pt x="528" y="666"/>
                    <a:pt x="533" y="664"/>
                    <a:pt x="539" y="664"/>
                  </a:cubicBezTo>
                  <a:cubicBezTo>
                    <a:pt x="546" y="665"/>
                    <a:pt x="552" y="671"/>
                    <a:pt x="554" y="679"/>
                  </a:cubicBezTo>
                  <a:cubicBezTo>
                    <a:pt x="561" y="656"/>
                    <a:pt x="574" y="645"/>
                    <a:pt x="596" y="640"/>
                  </a:cubicBezTo>
                  <a:cubicBezTo>
                    <a:pt x="598" y="640"/>
                    <a:pt x="598" y="640"/>
                    <a:pt x="598" y="640"/>
                  </a:cubicBezTo>
                  <a:cubicBezTo>
                    <a:pt x="598" y="642"/>
                    <a:pt x="598" y="642"/>
                    <a:pt x="598" y="642"/>
                  </a:cubicBezTo>
                  <a:cubicBezTo>
                    <a:pt x="599" y="646"/>
                    <a:pt x="599" y="650"/>
                    <a:pt x="599" y="654"/>
                  </a:cubicBezTo>
                  <a:cubicBezTo>
                    <a:pt x="599" y="670"/>
                    <a:pt x="592" y="683"/>
                    <a:pt x="577" y="694"/>
                  </a:cubicBezTo>
                  <a:cubicBezTo>
                    <a:pt x="584" y="694"/>
                    <a:pt x="590" y="697"/>
                    <a:pt x="593" y="702"/>
                  </a:cubicBezTo>
                  <a:cubicBezTo>
                    <a:pt x="595" y="705"/>
                    <a:pt x="596" y="708"/>
                    <a:pt x="596" y="712"/>
                  </a:cubicBezTo>
                  <a:cubicBezTo>
                    <a:pt x="596" y="713"/>
                    <a:pt x="596" y="715"/>
                    <a:pt x="595" y="717"/>
                  </a:cubicBezTo>
                  <a:cubicBezTo>
                    <a:pt x="594" y="721"/>
                    <a:pt x="590" y="727"/>
                    <a:pt x="581" y="731"/>
                  </a:cubicBezTo>
                  <a:cubicBezTo>
                    <a:pt x="578" y="732"/>
                    <a:pt x="578" y="732"/>
                    <a:pt x="578" y="732"/>
                  </a:cubicBezTo>
                  <a:cubicBezTo>
                    <a:pt x="578" y="730"/>
                    <a:pt x="578" y="730"/>
                    <a:pt x="578" y="730"/>
                  </a:cubicBezTo>
                  <a:cubicBezTo>
                    <a:pt x="577" y="722"/>
                    <a:pt x="571" y="718"/>
                    <a:pt x="567" y="717"/>
                  </a:cubicBezTo>
                  <a:cubicBezTo>
                    <a:pt x="562" y="716"/>
                    <a:pt x="557" y="718"/>
                    <a:pt x="555" y="721"/>
                  </a:cubicBezTo>
                  <a:cubicBezTo>
                    <a:pt x="551" y="728"/>
                    <a:pt x="558" y="737"/>
                    <a:pt x="574" y="747"/>
                  </a:cubicBezTo>
                  <a:cubicBezTo>
                    <a:pt x="585" y="754"/>
                    <a:pt x="598" y="761"/>
                    <a:pt x="613" y="747"/>
                  </a:cubicBezTo>
                  <a:cubicBezTo>
                    <a:pt x="607" y="742"/>
                    <a:pt x="596" y="741"/>
                    <a:pt x="591" y="741"/>
                  </a:cubicBezTo>
                  <a:cubicBezTo>
                    <a:pt x="587" y="741"/>
                    <a:pt x="587" y="741"/>
                    <a:pt x="587" y="741"/>
                  </a:cubicBezTo>
                  <a:cubicBezTo>
                    <a:pt x="613" y="708"/>
                    <a:pt x="613" y="708"/>
                    <a:pt x="613" y="708"/>
                  </a:cubicBezTo>
                  <a:cubicBezTo>
                    <a:pt x="613" y="714"/>
                    <a:pt x="613" y="714"/>
                    <a:pt x="613" y="714"/>
                  </a:cubicBezTo>
                  <a:cubicBezTo>
                    <a:pt x="613" y="715"/>
                    <a:pt x="613" y="715"/>
                    <a:pt x="613" y="715"/>
                  </a:cubicBezTo>
                  <a:cubicBezTo>
                    <a:pt x="613" y="722"/>
                    <a:pt x="617" y="730"/>
                    <a:pt x="621" y="734"/>
                  </a:cubicBezTo>
                  <a:cubicBezTo>
                    <a:pt x="623" y="725"/>
                    <a:pt x="624" y="717"/>
                    <a:pt x="624" y="711"/>
                  </a:cubicBezTo>
                  <a:cubicBezTo>
                    <a:pt x="624" y="708"/>
                    <a:pt x="624" y="706"/>
                    <a:pt x="624" y="704"/>
                  </a:cubicBezTo>
                  <a:cubicBezTo>
                    <a:pt x="623" y="699"/>
                    <a:pt x="623" y="699"/>
                    <a:pt x="623" y="699"/>
                  </a:cubicBezTo>
                  <a:cubicBezTo>
                    <a:pt x="653" y="723"/>
                    <a:pt x="653" y="723"/>
                    <a:pt x="653" y="723"/>
                  </a:cubicBezTo>
                  <a:cubicBezTo>
                    <a:pt x="652" y="725"/>
                    <a:pt x="652" y="725"/>
                    <a:pt x="652" y="725"/>
                  </a:cubicBezTo>
                  <a:cubicBezTo>
                    <a:pt x="651" y="725"/>
                    <a:pt x="612" y="768"/>
                    <a:pt x="592" y="789"/>
                  </a:cubicBezTo>
                  <a:cubicBezTo>
                    <a:pt x="591" y="790"/>
                    <a:pt x="591" y="790"/>
                    <a:pt x="591" y="790"/>
                  </a:cubicBezTo>
                  <a:lnTo>
                    <a:pt x="320" y="634"/>
                  </a:lnTo>
                  <a:close/>
                  <a:moveTo>
                    <a:pt x="584" y="1293"/>
                  </a:moveTo>
                  <a:cubicBezTo>
                    <a:pt x="574" y="1308"/>
                    <a:pt x="556" y="1313"/>
                    <a:pt x="544" y="1305"/>
                  </a:cubicBezTo>
                  <a:cubicBezTo>
                    <a:pt x="532" y="1297"/>
                    <a:pt x="531" y="1278"/>
                    <a:pt x="542" y="1263"/>
                  </a:cubicBezTo>
                  <a:cubicBezTo>
                    <a:pt x="552" y="1248"/>
                    <a:pt x="570" y="1242"/>
                    <a:pt x="582" y="1251"/>
                  </a:cubicBezTo>
                  <a:cubicBezTo>
                    <a:pt x="594" y="1259"/>
                    <a:pt x="595" y="1278"/>
                    <a:pt x="584" y="1293"/>
                  </a:cubicBezTo>
                  <a:moveTo>
                    <a:pt x="661" y="1173"/>
                  </a:moveTo>
                  <a:cubicBezTo>
                    <a:pt x="650" y="1187"/>
                    <a:pt x="632" y="1193"/>
                    <a:pt x="620" y="1184"/>
                  </a:cubicBezTo>
                  <a:cubicBezTo>
                    <a:pt x="608" y="1176"/>
                    <a:pt x="607" y="1157"/>
                    <a:pt x="618" y="1142"/>
                  </a:cubicBezTo>
                  <a:cubicBezTo>
                    <a:pt x="629" y="1127"/>
                    <a:pt x="647" y="1122"/>
                    <a:pt x="658" y="1130"/>
                  </a:cubicBezTo>
                  <a:cubicBezTo>
                    <a:pt x="670" y="1139"/>
                    <a:pt x="671" y="1158"/>
                    <a:pt x="661" y="117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6" name="Freeform 62">
              <a:extLst>
                <a:ext uri="{FF2B5EF4-FFF2-40B4-BE49-F238E27FC236}">
                  <a16:creationId xmlns:a16="http://schemas.microsoft.com/office/drawing/2014/main" id="{3682244F-389E-8E8F-3E88-96E674F86FEA}"/>
                </a:ext>
              </a:extLst>
            </p:cNvPr>
            <p:cNvSpPr>
              <a:spLocks noEditPoints="1"/>
            </p:cNvSpPr>
            <p:nvPr userDrawn="1"/>
          </p:nvSpPr>
          <p:spPr bwMode="auto">
            <a:xfrm>
              <a:off x="1095375" y="631825"/>
              <a:ext cx="34925" cy="41275"/>
            </a:xfrm>
            <a:custGeom>
              <a:avLst/>
              <a:gdLst>
                <a:gd name="T0" fmla="*/ 186 w 231"/>
                <a:gd name="T1" fmla="*/ 93 h 278"/>
                <a:gd name="T2" fmla="*/ 173 w 231"/>
                <a:gd name="T3" fmla="*/ 95 h 278"/>
                <a:gd name="T4" fmla="*/ 173 w 231"/>
                <a:gd name="T5" fmla="*/ 18 h 278"/>
                <a:gd name="T6" fmla="*/ 58 w 231"/>
                <a:gd name="T7" fmla="*/ 0 h 278"/>
                <a:gd name="T8" fmla="*/ 58 w 231"/>
                <a:gd name="T9" fmla="*/ 95 h 278"/>
                <a:gd name="T10" fmla="*/ 44 w 231"/>
                <a:gd name="T11" fmla="*/ 93 h 278"/>
                <a:gd name="T12" fmla="*/ 0 w 231"/>
                <a:gd name="T13" fmla="*/ 137 h 278"/>
                <a:gd name="T14" fmla="*/ 22 w 231"/>
                <a:gd name="T15" fmla="*/ 188 h 278"/>
                <a:gd name="T16" fmla="*/ 39 w 231"/>
                <a:gd name="T17" fmla="*/ 166 h 278"/>
                <a:gd name="T18" fmla="*/ 86 w 231"/>
                <a:gd name="T19" fmla="*/ 236 h 278"/>
                <a:gd name="T20" fmla="*/ 84 w 231"/>
                <a:gd name="T21" fmla="*/ 247 h 278"/>
                <a:gd name="T22" fmla="*/ 115 w 231"/>
                <a:gd name="T23" fmla="*/ 278 h 278"/>
                <a:gd name="T24" fmla="*/ 147 w 231"/>
                <a:gd name="T25" fmla="*/ 247 h 278"/>
                <a:gd name="T26" fmla="*/ 145 w 231"/>
                <a:gd name="T27" fmla="*/ 236 h 278"/>
                <a:gd name="T28" fmla="*/ 192 w 231"/>
                <a:gd name="T29" fmla="*/ 166 h 278"/>
                <a:gd name="T30" fmla="*/ 209 w 231"/>
                <a:gd name="T31" fmla="*/ 188 h 278"/>
                <a:gd name="T32" fmla="*/ 231 w 231"/>
                <a:gd name="T33" fmla="*/ 137 h 278"/>
                <a:gd name="T34" fmla="*/ 186 w 231"/>
                <a:gd name="T35" fmla="*/ 93 h 278"/>
                <a:gd name="T36" fmla="*/ 115 w 231"/>
                <a:gd name="T37" fmla="*/ 264 h 278"/>
                <a:gd name="T38" fmla="*/ 98 w 231"/>
                <a:gd name="T39" fmla="*/ 247 h 278"/>
                <a:gd name="T40" fmla="*/ 115 w 231"/>
                <a:gd name="T41" fmla="*/ 229 h 278"/>
                <a:gd name="T42" fmla="*/ 133 w 231"/>
                <a:gd name="T43" fmla="*/ 247 h 278"/>
                <a:gd name="T44" fmla="*/ 115 w 231"/>
                <a:gd name="T45" fmla="*/ 264 h 278"/>
                <a:gd name="T46" fmla="*/ 209 w 231"/>
                <a:gd name="T47" fmla="*/ 165 h 278"/>
                <a:gd name="T48" fmla="*/ 191 w 231"/>
                <a:gd name="T49" fmla="*/ 151 h 278"/>
                <a:gd name="T50" fmla="*/ 143 w 231"/>
                <a:gd name="T51" fmla="*/ 222 h 278"/>
                <a:gd name="T52" fmla="*/ 122 w 231"/>
                <a:gd name="T53" fmla="*/ 203 h 278"/>
                <a:gd name="T54" fmla="*/ 128 w 231"/>
                <a:gd name="T55" fmla="*/ 182 h 278"/>
                <a:gd name="T56" fmla="*/ 115 w 231"/>
                <a:gd name="T57" fmla="*/ 171 h 278"/>
                <a:gd name="T58" fmla="*/ 102 w 231"/>
                <a:gd name="T59" fmla="*/ 182 h 278"/>
                <a:gd name="T60" fmla="*/ 109 w 231"/>
                <a:gd name="T61" fmla="*/ 203 h 278"/>
                <a:gd name="T62" fmla="*/ 88 w 231"/>
                <a:gd name="T63" fmla="*/ 222 h 278"/>
                <a:gd name="T64" fmla="*/ 39 w 231"/>
                <a:gd name="T65" fmla="*/ 151 h 278"/>
                <a:gd name="T66" fmla="*/ 22 w 231"/>
                <a:gd name="T67" fmla="*/ 165 h 278"/>
                <a:gd name="T68" fmla="*/ 13 w 231"/>
                <a:gd name="T69" fmla="*/ 137 h 278"/>
                <a:gd name="T70" fmla="*/ 44 w 231"/>
                <a:gd name="T71" fmla="*/ 107 h 278"/>
                <a:gd name="T72" fmla="*/ 89 w 231"/>
                <a:gd name="T73" fmla="*/ 155 h 278"/>
                <a:gd name="T74" fmla="*/ 102 w 231"/>
                <a:gd name="T75" fmla="*/ 143 h 278"/>
                <a:gd name="T76" fmla="*/ 77 w 231"/>
                <a:gd name="T77" fmla="*/ 96 h 278"/>
                <a:gd name="T78" fmla="*/ 115 w 231"/>
                <a:gd name="T79" fmla="*/ 44 h 278"/>
                <a:gd name="T80" fmla="*/ 153 w 231"/>
                <a:gd name="T81" fmla="*/ 96 h 278"/>
                <a:gd name="T82" fmla="*/ 128 w 231"/>
                <a:gd name="T83" fmla="*/ 143 h 278"/>
                <a:gd name="T84" fmla="*/ 142 w 231"/>
                <a:gd name="T85" fmla="*/ 155 h 278"/>
                <a:gd name="T86" fmla="*/ 186 w 231"/>
                <a:gd name="T87" fmla="*/ 107 h 278"/>
                <a:gd name="T88" fmla="*/ 217 w 231"/>
                <a:gd name="T89" fmla="*/ 137 h 278"/>
                <a:gd name="T90" fmla="*/ 209 w 231"/>
                <a:gd name="T91" fmla="*/ 16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1" h="278">
                  <a:moveTo>
                    <a:pt x="186" y="93"/>
                  </a:moveTo>
                  <a:cubicBezTo>
                    <a:pt x="182" y="93"/>
                    <a:pt x="177" y="93"/>
                    <a:pt x="173" y="95"/>
                  </a:cubicBezTo>
                  <a:cubicBezTo>
                    <a:pt x="173" y="18"/>
                    <a:pt x="173" y="18"/>
                    <a:pt x="173" y="18"/>
                  </a:cubicBezTo>
                  <a:cubicBezTo>
                    <a:pt x="139" y="17"/>
                    <a:pt x="98" y="10"/>
                    <a:pt x="58" y="0"/>
                  </a:cubicBezTo>
                  <a:cubicBezTo>
                    <a:pt x="58" y="95"/>
                    <a:pt x="58" y="95"/>
                    <a:pt x="58" y="95"/>
                  </a:cubicBezTo>
                  <a:cubicBezTo>
                    <a:pt x="54" y="93"/>
                    <a:pt x="49" y="93"/>
                    <a:pt x="44" y="93"/>
                  </a:cubicBezTo>
                  <a:cubicBezTo>
                    <a:pt x="17" y="93"/>
                    <a:pt x="0" y="116"/>
                    <a:pt x="0" y="137"/>
                  </a:cubicBezTo>
                  <a:cubicBezTo>
                    <a:pt x="0" y="158"/>
                    <a:pt x="12" y="176"/>
                    <a:pt x="22" y="188"/>
                  </a:cubicBezTo>
                  <a:cubicBezTo>
                    <a:pt x="27" y="176"/>
                    <a:pt x="32" y="166"/>
                    <a:pt x="39" y="166"/>
                  </a:cubicBezTo>
                  <a:cubicBezTo>
                    <a:pt x="52" y="166"/>
                    <a:pt x="46" y="234"/>
                    <a:pt x="86" y="236"/>
                  </a:cubicBezTo>
                  <a:cubicBezTo>
                    <a:pt x="85" y="239"/>
                    <a:pt x="84" y="243"/>
                    <a:pt x="84" y="247"/>
                  </a:cubicBezTo>
                  <a:cubicBezTo>
                    <a:pt x="84" y="264"/>
                    <a:pt x="98" y="278"/>
                    <a:pt x="115" y="278"/>
                  </a:cubicBezTo>
                  <a:cubicBezTo>
                    <a:pt x="132" y="278"/>
                    <a:pt x="147" y="264"/>
                    <a:pt x="147" y="247"/>
                  </a:cubicBezTo>
                  <a:cubicBezTo>
                    <a:pt x="147" y="243"/>
                    <a:pt x="146" y="239"/>
                    <a:pt x="145" y="236"/>
                  </a:cubicBezTo>
                  <a:cubicBezTo>
                    <a:pt x="185" y="234"/>
                    <a:pt x="178" y="166"/>
                    <a:pt x="192" y="166"/>
                  </a:cubicBezTo>
                  <a:cubicBezTo>
                    <a:pt x="198" y="166"/>
                    <a:pt x="203" y="175"/>
                    <a:pt x="209" y="188"/>
                  </a:cubicBezTo>
                  <a:cubicBezTo>
                    <a:pt x="219" y="176"/>
                    <a:pt x="231" y="158"/>
                    <a:pt x="231" y="137"/>
                  </a:cubicBezTo>
                  <a:cubicBezTo>
                    <a:pt x="231" y="116"/>
                    <a:pt x="214" y="93"/>
                    <a:pt x="186" y="93"/>
                  </a:cubicBezTo>
                  <a:moveTo>
                    <a:pt x="115" y="264"/>
                  </a:moveTo>
                  <a:cubicBezTo>
                    <a:pt x="106" y="264"/>
                    <a:pt x="98" y="256"/>
                    <a:pt x="98" y="247"/>
                  </a:cubicBezTo>
                  <a:cubicBezTo>
                    <a:pt x="98" y="237"/>
                    <a:pt x="106" y="229"/>
                    <a:pt x="115" y="229"/>
                  </a:cubicBezTo>
                  <a:cubicBezTo>
                    <a:pt x="125" y="229"/>
                    <a:pt x="133" y="237"/>
                    <a:pt x="133" y="247"/>
                  </a:cubicBezTo>
                  <a:cubicBezTo>
                    <a:pt x="133" y="256"/>
                    <a:pt x="125" y="264"/>
                    <a:pt x="115" y="264"/>
                  </a:cubicBezTo>
                  <a:moveTo>
                    <a:pt x="209" y="165"/>
                  </a:moveTo>
                  <a:cubicBezTo>
                    <a:pt x="204" y="156"/>
                    <a:pt x="197" y="151"/>
                    <a:pt x="191" y="151"/>
                  </a:cubicBezTo>
                  <a:cubicBezTo>
                    <a:pt x="164" y="151"/>
                    <a:pt x="175" y="222"/>
                    <a:pt x="143" y="222"/>
                  </a:cubicBezTo>
                  <a:cubicBezTo>
                    <a:pt x="129" y="222"/>
                    <a:pt x="122" y="213"/>
                    <a:pt x="122" y="203"/>
                  </a:cubicBezTo>
                  <a:cubicBezTo>
                    <a:pt x="122" y="193"/>
                    <a:pt x="128" y="190"/>
                    <a:pt x="128" y="182"/>
                  </a:cubicBezTo>
                  <a:cubicBezTo>
                    <a:pt x="128" y="174"/>
                    <a:pt x="122" y="171"/>
                    <a:pt x="115" y="171"/>
                  </a:cubicBezTo>
                  <a:cubicBezTo>
                    <a:pt x="108" y="171"/>
                    <a:pt x="102" y="174"/>
                    <a:pt x="102" y="182"/>
                  </a:cubicBezTo>
                  <a:cubicBezTo>
                    <a:pt x="102" y="190"/>
                    <a:pt x="109" y="193"/>
                    <a:pt x="109" y="203"/>
                  </a:cubicBezTo>
                  <a:cubicBezTo>
                    <a:pt x="109" y="213"/>
                    <a:pt x="102" y="222"/>
                    <a:pt x="88" y="222"/>
                  </a:cubicBezTo>
                  <a:cubicBezTo>
                    <a:pt x="56" y="222"/>
                    <a:pt x="66" y="151"/>
                    <a:pt x="39" y="151"/>
                  </a:cubicBezTo>
                  <a:cubicBezTo>
                    <a:pt x="33" y="151"/>
                    <a:pt x="26" y="156"/>
                    <a:pt x="22" y="165"/>
                  </a:cubicBezTo>
                  <a:cubicBezTo>
                    <a:pt x="17" y="155"/>
                    <a:pt x="13" y="145"/>
                    <a:pt x="13" y="137"/>
                  </a:cubicBezTo>
                  <a:cubicBezTo>
                    <a:pt x="13" y="124"/>
                    <a:pt x="24" y="107"/>
                    <a:pt x="44" y="107"/>
                  </a:cubicBezTo>
                  <a:cubicBezTo>
                    <a:pt x="80" y="107"/>
                    <a:pt x="72" y="155"/>
                    <a:pt x="89" y="155"/>
                  </a:cubicBezTo>
                  <a:cubicBezTo>
                    <a:pt x="97" y="155"/>
                    <a:pt x="102" y="151"/>
                    <a:pt x="102" y="143"/>
                  </a:cubicBezTo>
                  <a:cubicBezTo>
                    <a:pt x="102" y="129"/>
                    <a:pt x="77" y="116"/>
                    <a:pt x="77" y="96"/>
                  </a:cubicBezTo>
                  <a:cubicBezTo>
                    <a:pt x="77" y="76"/>
                    <a:pt x="95" y="60"/>
                    <a:pt x="115" y="44"/>
                  </a:cubicBezTo>
                  <a:cubicBezTo>
                    <a:pt x="135" y="60"/>
                    <a:pt x="153" y="76"/>
                    <a:pt x="153" y="96"/>
                  </a:cubicBezTo>
                  <a:cubicBezTo>
                    <a:pt x="153" y="116"/>
                    <a:pt x="128" y="129"/>
                    <a:pt x="128" y="143"/>
                  </a:cubicBezTo>
                  <a:cubicBezTo>
                    <a:pt x="128" y="151"/>
                    <a:pt x="134" y="155"/>
                    <a:pt x="142" y="155"/>
                  </a:cubicBezTo>
                  <a:cubicBezTo>
                    <a:pt x="159" y="155"/>
                    <a:pt x="150" y="107"/>
                    <a:pt x="186" y="107"/>
                  </a:cubicBezTo>
                  <a:cubicBezTo>
                    <a:pt x="207" y="107"/>
                    <a:pt x="217" y="124"/>
                    <a:pt x="217" y="137"/>
                  </a:cubicBezTo>
                  <a:cubicBezTo>
                    <a:pt x="217" y="145"/>
                    <a:pt x="214" y="155"/>
                    <a:pt x="209" y="1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7" name="Freeform 63">
              <a:extLst>
                <a:ext uri="{FF2B5EF4-FFF2-40B4-BE49-F238E27FC236}">
                  <a16:creationId xmlns:a16="http://schemas.microsoft.com/office/drawing/2014/main" id="{AA054900-BC3C-78C5-A010-BBBE793B8CD6}"/>
                </a:ext>
              </a:extLst>
            </p:cNvPr>
            <p:cNvSpPr>
              <a:spLocks/>
            </p:cNvSpPr>
            <p:nvPr userDrawn="1"/>
          </p:nvSpPr>
          <p:spPr bwMode="auto">
            <a:xfrm>
              <a:off x="1085850" y="439738"/>
              <a:ext cx="7938" cy="14287"/>
            </a:xfrm>
            <a:custGeom>
              <a:avLst/>
              <a:gdLst>
                <a:gd name="T0" fmla="*/ 23 w 52"/>
                <a:gd name="T1" fmla="*/ 0 h 103"/>
                <a:gd name="T2" fmla="*/ 2 w 52"/>
                <a:gd name="T3" fmla="*/ 55 h 103"/>
                <a:gd name="T4" fmla="*/ 31 w 52"/>
                <a:gd name="T5" fmla="*/ 103 h 103"/>
                <a:gd name="T6" fmla="*/ 51 w 52"/>
                <a:gd name="T7" fmla="*/ 50 h 103"/>
                <a:gd name="T8" fmla="*/ 23 w 52"/>
                <a:gd name="T9" fmla="*/ 0 h 103"/>
              </a:gdLst>
              <a:ahLst/>
              <a:cxnLst>
                <a:cxn ang="0">
                  <a:pos x="T0" y="T1"/>
                </a:cxn>
                <a:cxn ang="0">
                  <a:pos x="T2" y="T3"/>
                </a:cxn>
                <a:cxn ang="0">
                  <a:pos x="T4" y="T5"/>
                </a:cxn>
                <a:cxn ang="0">
                  <a:pos x="T6" y="T7"/>
                </a:cxn>
                <a:cxn ang="0">
                  <a:pos x="T8" y="T9"/>
                </a:cxn>
              </a:cxnLst>
              <a:rect l="0" t="0" r="r" b="b"/>
              <a:pathLst>
                <a:path w="52" h="103">
                  <a:moveTo>
                    <a:pt x="23" y="0"/>
                  </a:moveTo>
                  <a:cubicBezTo>
                    <a:pt x="11" y="23"/>
                    <a:pt x="0" y="37"/>
                    <a:pt x="2" y="55"/>
                  </a:cubicBezTo>
                  <a:cubicBezTo>
                    <a:pt x="4" y="72"/>
                    <a:pt x="22" y="85"/>
                    <a:pt x="31" y="103"/>
                  </a:cubicBezTo>
                  <a:cubicBezTo>
                    <a:pt x="39" y="82"/>
                    <a:pt x="52" y="66"/>
                    <a:pt x="51" y="50"/>
                  </a:cubicBezTo>
                  <a:cubicBezTo>
                    <a:pt x="49" y="34"/>
                    <a:pt x="27" y="12"/>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8" name="Freeform 64">
              <a:extLst>
                <a:ext uri="{FF2B5EF4-FFF2-40B4-BE49-F238E27FC236}">
                  <a16:creationId xmlns:a16="http://schemas.microsoft.com/office/drawing/2014/main" id="{2BCBDAE1-0171-70D9-09B4-39D15FF254C9}"/>
                </a:ext>
              </a:extLst>
            </p:cNvPr>
            <p:cNvSpPr>
              <a:spLocks/>
            </p:cNvSpPr>
            <p:nvPr userDrawn="1"/>
          </p:nvSpPr>
          <p:spPr bwMode="auto">
            <a:xfrm>
              <a:off x="1131888" y="439738"/>
              <a:ext cx="6350" cy="14287"/>
            </a:xfrm>
            <a:custGeom>
              <a:avLst/>
              <a:gdLst>
                <a:gd name="T0" fmla="*/ 29 w 52"/>
                <a:gd name="T1" fmla="*/ 0 h 103"/>
                <a:gd name="T2" fmla="*/ 50 w 52"/>
                <a:gd name="T3" fmla="*/ 55 h 103"/>
                <a:gd name="T4" fmla="*/ 21 w 52"/>
                <a:gd name="T5" fmla="*/ 103 h 103"/>
                <a:gd name="T6" fmla="*/ 1 w 52"/>
                <a:gd name="T7" fmla="*/ 50 h 103"/>
                <a:gd name="T8" fmla="*/ 29 w 52"/>
                <a:gd name="T9" fmla="*/ 0 h 103"/>
              </a:gdLst>
              <a:ahLst/>
              <a:cxnLst>
                <a:cxn ang="0">
                  <a:pos x="T0" y="T1"/>
                </a:cxn>
                <a:cxn ang="0">
                  <a:pos x="T2" y="T3"/>
                </a:cxn>
                <a:cxn ang="0">
                  <a:pos x="T4" y="T5"/>
                </a:cxn>
                <a:cxn ang="0">
                  <a:pos x="T6" y="T7"/>
                </a:cxn>
                <a:cxn ang="0">
                  <a:pos x="T8" y="T9"/>
                </a:cxn>
              </a:cxnLst>
              <a:rect l="0" t="0" r="r" b="b"/>
              <a:pathLst>
                <a:path w="52" h="103">
                  <a:moveTo>
                    <a:pt x="29" y="0"/>
                  </a:moveTo>
                  <a:cubicBezTo>
                    <a:pt x="41" y="23"/>
                    <a:pt x="52" y="37"/>
                    <a:pt x="50" y="55"/>
                  </a:cubicBezTo>
                  <a:cubicBezTo>
                    <a:pt x="48" y="72"/>
                    <a:pt x="30" y="85"/>
                    <a:pt x="21" y="103"/>
                  </a:cubicBezTo>
                  <a:cubicBezTo>
                    <a:pt x="13" y="82"/>
                    <a:pt x="0" y="66"/>
                    <a:pt x="1" y="50"/>
                  </a:cubicBezTo>
                  <a:cubicBezTo>
                    <a:pt x="3" y="34"/>
                    <a:pt x="25" y="12"/>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9" name="Oval 65">
              <a:extLst>
                <a:ext uri="{FF2B5EF4-FFF2-40B4-BE49-F238E27FC236}">
                  <a16:creationId xmlns:a16="http://schemas.microsoft.com/office/drawing/2014/main" id="{C9F2CEC7-25DA-2BF6-10CD-0CEE54C9CF8E}"/>
                </a:ext>
              </a:extLst>
            </p:cNvPr>
            <p:cNvSpPr>
              <a:spLocks noChangeArrowheads="1"/>
            </p:cNvSpPr>
            <p:nvPr userDrawn="1"/>
          </p:nvSpPr>
          <p:spPr bwMode="auto">
            <a:xfrm>
              <a:off x="1060450"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0" name="Oval 66">
              <a:extLst>
                <a:ext uri="{FF2B5EF4-FFF2-40B4-BE49-F238E27FC236}">
                  <a16:creationId xmlns:a16="http://schemas.microsoft.com/office/drawing/2014/main" id="{1230FA98-46A8-B63A-095A-E4E823D75F81}"/>
                </a:ext>
              </a:extLst>
            </p:cNvPr>
            <p:cNvSpPr>
              <a:spLocks noChangeArrowheads="1"/>
            </p:cNvSpPr>
            <p:nvPr userDrawn="1"/>
          </p:nvSpPr>
          <p:spPr bwMode="auto">
            <a:xfrm>
              <a:off x="1058863"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1" name="Oval 67">
              <a:extLst>
                <a:ext uri="{FF2B5EF4-FFF2-40B4-BE49-F238E27FC236}">
                  <a16:creationId xmlns:a16="http://schemas.microsoft.com/office/drawing/2014/main" id="{A4FE21E1-4B51-4241-04D6-B59D40B24820}"/>
                </a:ext>
              </a:extLst>
            </p:cNvPr>
            <p:cNvSpPr>
              <a:spLocks noChangeArrowheads="1"/>
            </p:cNvSpPr>
            <p:nvPr userDrawn="1"/>
          </p:nvSpPr>
          <p:spPr bwMode="auto">
            <a:xfrm>
              <a:off x="1060450" y="446088"/>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2" name="Oval 68">
              <a:extLst>
                <a:ext uri="{FF2B5EF4-FFF2-40B4-BE49-F238E27FC236}">
                  <a16:creationId xmlns:a16="http://schemas.microsoft.com/office/drawing/2014/main" id="{B244C290-39E0-D924-2619-4D9759104D5E}"/>
                </a:ext>
              </a:extLst>
            </p:cNvPr>
            <p:cNvSpPr>
              <a:spLocks noChangeArrowheads="1"/>
            </p:cNvSpPr>
            <p:nvPr userDrawn="1"/>
          </p:nvSpPr>
          <p:spPr bwMode="auto">
            <a:xfrm>
              <a:off x="10779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3" name="Oval 69">
              <a:extLst>
                <a:ext uri="{FF2B5EF4-FFF2-40B4-BE49-F238E27FC236}">
                  <a16:creationId xmlns:a16="http://schemas.microsoft.com/office/drawing/2014/main" id="{0125BCED-FF79-6EA0-0D0C-71C5E10EFF96}"/>
                </a:ext>
              </a:extLst>
            </p:cNvPr>
            <p:cNvSpPr>
              <a:spLocks noChangeArrowheads="1"/>
            </p:cNvSpPr>
            <p:nvPr userDrawn="1"/>
          </p:nvSpPr>
          <p:spPr bwMode="auto">
            <a:xfrm>
              <a:off x="1069975"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4" name="Oval 70">
              <a:extLst>
                <a:ext uri="{FF2B5EF4-FFF2-40B4-BE49-F238E27FC236}">
                  <a16:creationId xmlns:a16="http://schemas.microsoft.com/office/drawing/2014/main" id="{B8DFB0FF-F555-94CF-C89D-0F3804F10F49}"/>
                </a:ext>
              </a:extLst>
            </p:cNvPr>
            <p:cNvSpPr>
              <a:spLocks noChangeArrowheads="1"/>
            </p:cNvSpPr>
            <p:nvPr userDrawn="1"/>
          </p:nvSpPr>
          <p:spPr bwMode="auto">
            <a:xfrm>
              <a:off x="1063625"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5" name="Oval 71">
              <a:extLst>
                <a:ext uri="{FF2B5EF4-FFF2-40B4-BE49-F238E27FC236}">
                  <a16:creationId xmlns:a16="http://schemas.microsoft.com/office/drawing/2014/main" id="{4A972365-EC54-A703-79E6-8BE6976A76B2}"/>
                </a:ext>
              </a:extLst>
            </p:cNvPr>
            <p:cNvSpPr>
              <a:spLocks noChangeArrowheads="1"/>
            </p:cNvSpPr>
            <p:nvPr userDrawn="1"/>
          </p:nvSpPr>
          <p:spPr bwMode="auto">
            <a:xfrm>
              <a:off x="1085850"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6" name="Oval 72">
              <a:extLst>
                <a:ext uri="{FF2B5EF4-FFF2-40B4-BE49-F238E27FC236}">
                  <a16:creationId xmlns:a16="http://schemas.microsoft.com/office/drawing/2014/main" id="{BB7F0980-7D42-1306-5AB1-5CEDAD3F85EE}"/>
                </a:ext>
              </a:extLst>
            </p:cNvPr>
            <p:cNvSpPr>
              <a:spLocks noChangeArrowheads="1"/>
            </p:cNvSpPr>
            <p:nvPr userDrawn="1"/>
          </p:nvSpPr>
          <p:spPr bwMode="auto">
            <a:xfrm>
              <a:off x="109378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7" name="Oval 73">
              <a:extLst>
                <a:ext uri="{FF2B5EF4-FFF2-40B4-BE49-F238E27FC236}">
                  <a16:creationId xmlns:a16="http://schemas.microsoft.com/office/drawing/2014/main" id="{9530FC45-51FA-1606-DB41-20031B40FBE0}"/>
                </a:ext>
              </a:extLst>
            </p:cNvPr>
            <p:cNvSpPr>
              <a:spLocks noChangeArrowheads="1"/>
            </p:cNvSpPr>
            <p:nvPr userDrawn="1"/>
          </p:nvSpPr>
          <p:spPr bwMode="auto">
            <a:xfrm>
              <a:off x="110013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8" name="Oval 74">
              <a:extLst>
                <a:ext uri="{FF2B5EF4-FFF2-40B4-BE49-F238E27FC236}">
                  <a16:creationId xmlns:a16="http://schemas.microsoft.com/office/drawing/2014/main" id="{E5A62477-E3E0-638E-2EC4-19E72F14AD69}"/>
                </a:ext>
              </a:extLst>
            </p:cNvPr>
            <p:cNvSpPr>
              <a:spLocks noChangeArrowheads="1"/>
            </p:cNvSpPr>
            <p:nvPr userDrawn="1"/>
          </p:nvSpPr>
          <p:spPr bwMode="auto">
            <a:xfrm>
              <a:off x="1158875"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9" name="Oval 75">
              <a:extLst>
                <a:ext uri="{FF2B5EF4-FFF2-40B4-BE49-F238E27FC236}">
                  <a16:creationId xmlns:a16="http://schemas.microsoft.com/office/drawing/2014/main" id="{66DBE8FE-4634-0F27-25F3-CC5F95EB0707}"/>
                </a:ext>
              </a:extLst>
            </p:cNvPr>
            <p:cNvSpPr>
              <a:spLocks noChangeArrowheads="1"/>
            </p:cNvSpPr>
            <p:nvPr userDrawn="1"/>
          </p:nvSpPr>
          <p:spPr bwMode="auto">
            <a:xfrm>
              <a:off x="1158875"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0" name="Oval 76">
              <a:extLst>
                <a:ext uri="{FF2B5EF4-FFF2-40B4-BE49-F238E27FC236}">
                  <a16:creationId xmlns:a16="http://schemas.microsoft.com/office/drawing/2014/main" id="{DD146529-D61E-216C-66A9-5FFA5E98D993}"/>
                </a:ext>
              </a:extLst>
            </p:cNvPr>
            <p:cNvSpPr>
              <a:spLocks noChangeArrowheads="1"/>
            </p:cNvSpPr>
            <p:nvPr userDrawn="1"/>
          </p:nvSpPr>
          <p:spPr bwMode="auto">
            <a:xfrm>
              <a:off x="1158875" y="446088"/>
              <a:ext cx="4763"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1" name="Oval 77">
              <a:extLst>
                <a:ext uri="{FF2B5EF4-FFF2-40B4-BE49-F238E27FC236}">
                  <a16:creationId xmlns:a16="http://schemas.microsoft.com/office/drawing/2014/main" id="{6999490A-C47F-D17E-D2EA-6A2371A109C5}"/>
                </a:ext>
              </a:extLst>
            </p:cNvPr>
            <p:cNvSpPr>
              <a:spLocks noChangeArrowheads="1"/>
            </p:cNvSpPr>
            <p:nvPr userDrawn="1"/>
          </p:nvSpPr>
          <p:spPr bwMode="auto">
            <a:xfrm>
              <a:off x="11414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2" name="Oval 78">
              <a:extLst>
                <a:ext uri="{FF2B5EF4-FFF2-40B4-BE49-F238E27FC236}">
                  <a16:creationId xmlns:a16="http://schemas.microsoft.com/office/drawing/2014/main" id="{F66E3682-358D-A8EA-958E-996C5F5812D5}"/>
                </a:ext>
              </a:extLst>
            </p:cNvPr>
            <p:cNvSpPr>
              <a:spLocks noChangeArrowheads="1"/>
            </p:cNvSpPr>
            <p:nvPr userDrawn="1"/>
          </p:nvSpPr>
          <p:spPr bwMode="auto">
            <a:xfrm>
              <a:off x="1149350"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3" name="Oval 79">
              <a:extLst>
                <a:ext uri="{FF2B5EF4-FFF2-40B4-BE49-F238E27FC236}">
                  <a16:creationId xmlns:a16="http://schemas.microsoft.com/office/drawing/2014/main" id="{91C430E8-B1D5-ED91-DFA5-B3216B0BD3DE}"/>
                </a:ext>
              </a:extLst>
            </p:cNvPr>
            <p:cNvSpPr>
              <a:spLocks noChangeArrowheads="1"/>
            </p:cNvSpPr>
            <p:nvPr userDrawn="1"/>
          </p:nvSpPr>
          <p:spPr bwMode="auto">
            <a:xfrm>
              <a:off x="1155700"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4" name="Oval 80">
              <a:extLst>
                <a:ext uri="{FF2B5EF4-FFF2-40B4-BE49-F238E27FC236}">
                  <a16:creationId xmlns:a16="http://schemas.microsoft.com/office/drawing/2014/main" id="{62CC7166-07D4-83D5-A85C-F1CFCB8DC30F}"/>
                </a:ext>
              </a:extLst>
            </p:cNvPr>
            <p:cNvSpPr>
              <a:spLocks noChangeArrowheads="1"/>
            </p:cNvSpPr>
            <p:nvPr userDrawn="1"/>
          </p:nvSpPr>
          <p:spPr bwMode="auto">
            <a:xfrm>
              <a:off x="1133475"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5" name="Oval 81">
              <a:extLst>
                <a:ext uri="{FF2B5EF4-FFF2-40B4-BE49-F238E27FC236}">
                  <a16:creationId xmlns:a16="http://schemas.microsoft.com/office/drawing/2014/main" id="{80060695-3281-0B17-106F-7A71615327CF}"/>
                </a:ext>
              </a:extLst>
            </p:cNvPr>
            <p:cNvSpPr>
              <a:spLocks noChangeArrowheads="1"/>
            </p:cNvSpPr>
            <p:nvPr userDrawn="1"/>
          </p:nvSpPr>
          <p:spPr bwMode="auto">
            <a:xfrm>
              <a:off x="112553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6" name="Oval 82">
              <a:extLst>
                <a:ext uri="{FF2B5EF4-FFF2-40B4-BE49-F238E27FC236}">
                  <a16:creationId xmlns:a16="http://schemas.microsoft.com/office/drawing/2014/main" id="{F97EB940-E815-C24F-C82A-C4E85B1A850E}"/>
                </a:ext>
              </a:extLst>
            </p:cNvPr>
            <p:cNvSpPr>
              <a:spLocks noChangeArrowheads="1"/>
            </p:cNvSpPr>
            <p:nvPr userDrawn="1"/>
          </p:nvSpPr>
          <p:spPr bwMode="auto">
            <a:xfrm>
              <a:off x="111918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7" name="Freeform 83">
              <a:extLst>
                <a:ext uri="{FF2B5EF4-FFF2-40B4-BE49-F238E27FC236}">
                  <a16:creationId xmlns:a16="http://schemas.microsoft.com/office/drawing/2014/main" id="{04943ABE-0E0E-397B-4788-9154B147645C}"/>
                </a:ext>
              </a:extLst>
            </p:cNvPr>
            <p:cNvSpPr>
              <a:spLocks/>
            </p:cNvSpPr>
            <p:nvPr userDrawn="1"/>
          </p:nvSpPr>
          <p:spPr bwMode="auto">
            <a:xfrm>
              <a:off x="1108075" y="428625"/>
              <a:ext cx="3175" cy="14287"/>
            </a:xfrm>
            <a:custGeom>
              <a:avLst/>
              <a:gdLst>
                <a:gd name="T0" fmla="*/ 0 w 23"/>
                <a:gd name="T1" fmla="*/ 96 h 96"/>
                <a:gd name="T2" fmla="*/ 23 w 23"/>
                <a:gd name="T3" fmla="*/ 96 h 96"/>
                <a:gd name="T4" fmla="*/ 23 w 23"/>
                <a:gd name="T5" fmla="*/ 7 h 96"/>
                <a:gd name="T6" fmla="*/ 0 w 23"/>
                <a:gd name="T7" fmla="*/ 0 h 96"/>
                <a:gd name="T8" fmla="*/ 0 w 23"/>
                <a:gd name="T9" fmla="*/ 96 h 96"/>
              </a:gdLst>
              <a:ahLst/>
              <a:cxnLst>
                <a:cxn ang="0">
                  <a:pos x="T0" y="T1"/>
                </a:cxn>
                <a:cxn ang="0">
                  <a:pos x="T2" y="T3"/>
                </a:cxn>
                <a:cxn ang="0">
                  <a:pos x="T4" y="T5"/>
                </a:cxn>
                <a:cxn ang="0">
                  <a:pos x="T6" y="T7"/>
                </a:cxn>
                <a:cxn ang="0">
                  <a:pos x="T8" y="T9"/>
                </a:cxn>
              </a:cxnLst>
              <a:rect l="0" t="0" r="r" b="b"/>
              <a:pathLst>
                <a:path w="23" h="96">
                  <a:moveTo>
                    <a:pt x="0" y="96"/>
                  </a:moveTo>
                  <a:cubicBezTo>
                    <a:pt x="23" y="96"/>
                    <a:pt x="23" y="96"/>
                    <a:pt x="23" y="96"/>
                  </a:cubicBezTo>
                  <a:cubicBezTo>
                    <a:pt x="23" y="7"/>
                    <a:pt x="23" y="7"/>
                    <a:pt x="23" y="7"/>
                  </a:cubicBezTo>
                  <a:cubicBezTo>
                    <a:pt x="15" y="6"/>
                    <a:pt x="7" y="3"/>
                    <a:pt x="0" y="0"/>
                  </a:cubicBezTo>
                  <a:lnTo>
                    <a:pt x="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8" name="Freeform 84">
              <a:extLst>
                <a:ext uri="{FF2B5EF4-FFF2-40B4-BE49-F238E27FC236}">
                  <a16:creationId xmlns:a16="http://schemas.microsoft.com/office/drawing/2014/main" id="{8A6BF6D7-DFEC-9FB0-7FCF-822BC9A3A21C}"/>
                </a:ext>
              </a:extLst>
            </p:cNvPr>
            <p:cNvSpPr>
              <a:spLocks/>
            </p:cNvSpPr>
            <p:nvPr userDrawn="1"/>
          </p:nvSpPr>
          <p:spPr bwMode="auto">
            <a:xfrm>
              <a:off x="1114425" y="428625"/>
              <a:ext cx="3175" cy="14287"/>
            </a:xfrm>
            <a:custGeom>
              <a:avLst/>
              <a:gdLst>
                <a:gd name="T0" fmla="*/ 23 w 23"/>
                <a:gd name="T1" fmla="*/ 0 h 96"/>
                <a:gd name="T2" fmla="*/ 0 w 23"/>
                <a:gd name="T3" fmla="*/ 7 h 96"/>
                <a:gd name="T4" fmla="*/ 0 w 23"/>
                <a:gd name="T5" fmla="*/ 96 h 96"/>
                <a:gd name="T6" fmla="*/ 23 w 23"/>
                <a:gd name="T7" fmla="*/ 96 h 96"/>
                <a:gd name="T8" fmla="*/ 23 w 23"/>
                <a:gd name="T9" fmla="*/ 0 h 96"/>
              </a:gdLst>
              <a:ahLst/>
              <a:cxnLst>
                <a:cxn ang="0">
                  <a:pos x="T0" y="T1"/>
                </a:cxn>
                <a:cxn ang="0">
                  <a:pos x="T2" y="T3"/>
                </a:cxn>
                <a:cxn ang="0">
                  <a:pos x="T4" y="T5"/>
                </a:cxn>
                <a:cxn ang="0">
                  <a:pos x="T6" y="T7"/>
                </a:cxn>
                <a:cxn ang="0">
                  <a:pos x="T8" y="T9"/>
                </a:cxn>
              </a:cxnLst>
              <a:rect l="0" t="0" r="r" b="b"/>
              <a:pathLst>
                <a:path w="23" h="96">
                  <a:moveTo>
                    <a:pt x="23" y="0"/>
                  </a:moveTo>
                  <a:cubicBezTo>
                    <a:pt x="16" y="3"/>
                    <a:pt x="8" y="6"/>
                    <a:pt x="0" y="7"/>
                  </a:cubicBezTo>
                  <a:cubicBezTo>
                    <a:pt x="0" y="96"/>
                    <a:pt x="0" y="96"/>
                    <a:pt x="0" y="96"/>
                  </a:cubicBezTo>
                  <a:cubicBezTo>
                    <a:pt x="23" y="96"/>
                    <a:pt x="23" y="96"/>
                    <a:pt x="23" y="96"/>
                  </a:cubicBez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9" name="Freeform 85">
              <a:extLst>
                <a:ext uri="{FF2B5EF4-FFF2-40B4-BE49-F238E27FC236}">
                  <a16:creationId xmlns:a16="http://schemas.microsoft.com/office/drawing/2014/main" id="{408D969F-5E3B-D395-C0D1-8A2C814F70F4}"/>
                </a:ext>
              </a:extLst>
            </p:cNvPr>
            <p:cNvSpPr>
              <a:spLocks/>
            </p:cNvSpPr>
            <p:nvPr userDrawn="1"/>
          </p:nvSpPr>
          <p:spPr bwMode="auto">
            <a:xfrm>
              <a:off x="1103313" y="406400"/>
              <a:ext cx="7938" cy="7937"/>
            </a:xfrm>
            <a:custGeom>
              <a:avLst/>
              <a:gdLst>
                <a:gd name="T0" fmla="*/ 51 w 51"/>
                <a:gd name="T1" fmla="*/ 53 h 53"/>
                <a:gd name="T2" fmla="*/ 51 w 51"/>
                <a:gd name="T3" fmla="*/ 0 h 53"/>
                <a:gd name="T4" fmla="*/ 0 w 51"/>
                <a:gd name="T5" fmla="*/ 53 h 53"/>
                <a:gd name="T6" fmla="*/ 51 w 51"/>
                <a:gd name="T7" fmla="*/ 53 h 53"/>
              </a:gdLst>
              <a:ahLst/>
              <a:cxnLst>
                <a:cxn ang="0">
                  <a:pos x="T0" y="T1"/>
                </a:cxn>
                <a:cxn ang="0">
                  <a:pos x="T2" y="T3"/>
                </a:cxn>
                <a:cxn ang="0">
                  <a:pos x="T4" y="T5"/>
                </a:cxn>
                <a:cxn ang="0">
                  <a:pos x="T6" y="T7"/>
                </a:cxn>
              </a:cxnLst>
              <a:rect l="0" t="0" r="r" b="b"/>
              <a:pathLst>
                <a:path w="51" h="53">
                  <a:moveTo>
                    <a:pt x="51" y="53"/>
                  </a:moveTo>
                  <a:cubicBezTo>
                    <a:pt x="51" y="0"/>
                    <a:pt x="51" y="0"/>
                    <a:pt x="51" y="0"/>
                  </a:cubicBezTo>
                  <a:cubicBezTo>
                    <a:pt x="25" y="6"/>
                    <a:pt x="5" y="27"/>
                    <a:pt x="0" y="53"/>
                  </a:cubicBezTo>
                  <a:lnTo>
                    <a:pt x="5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0" name="Freeform 86">
              <a:extLst>
                <a:ext uri="{FF2B5EF4-FFF2-40B4-BE49-F238E27FC236}">
                  <a16:creationId xmlns:a16="http://schemas.microsoft.com/office/drawing/2014/main" id="{18234FE6-0A02-E90D-C6A2-5C54F37DDD37}"/>
                </a:ext>
              </a:extLst>
            </p:cNvPr>
            <p:cNvSpPr>
              <a:spLocks/>
            </p:cNvSpPr>
            <p:nvPr userDrawn="1"/>
          </p:nvSpPr>
          <p:spPr bwMode="auto">
            <a:xfrm>
              <a:off x="1114425" y="406400"/>
              <a:ext cx="7938" cy="7937"/>
            </a:xfrm>
            <a:custGeom>
              <a:avLst/>
              <a:gdLst>
                <a:gd name="T0" fmla="*/ 0 w 51"/>
                <a:gd name="T1" fmla="*/ 53 h 53"/>
                <a:gd name="T2" fmla="*/ 51 w 51"/>
                <a:gd name="T3" fmla="*/ 53 h 53"/>
                <a:gd name="T4" fmla="*/ 0 w 51"/>
                <a:gd name="T5" fmla="*/ 0 h 53"/>
                <a:gd name="T6" fmla="*/ 0 w 51"/>
                <a:gd name="T7" fmla="*/ 53 h 53"/>
              </a:gdLst>
              <a:ahLst/>
              <a:cxnLst>
                <a:cxn ang="0">
                  <a:pos x="T0" y="T1"/>
                </a:cxn>
                <a:cxn ang="0">
                  <a:pos x="T2" y="T3"/>
                </a:cxn>
                <a:cxn ang="0">
                  <a:pos x="T4" y="T5"/>
                </a:cxn>
                <a:cxn ang="0">
                  <a:pos x="T6" y="T7"/>
                </a:cxn>
              </a:cxnLst>
              <a:rect l="0" t="0" r="r" b="b"/>
              <a:pathLst>
                <a:path w="51" h="53">
                  <a:moveTo>
                    <a:pt x="0" y="53"/>
                  </a:moveTo>
                  <a:cubicBezTo>
                    <a:pt x="51" y="53"/>
                    <a:pt x="51" y="53"/>
                    <a:pt x="51" y="53"/>
                  </a:cubicBezTo>
                  <a:cubicBezTo>
                    <a:pt x="47" y="27"/>
                    <a:pt x="26" y="6"/>
                    <a:pt x="0" y="0"/>
                  </a:cubicBezTo>
                  <a:lnTo>
                    <a:pt x="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1" name="Freeform 87">
              <a:extLst>
                <a:ext uri="{FF2B5EF4-FFF2-40B4-BE49-F238E27FC236}">
                  <a16:creationId xmlns:a16="http://schemas.microsoft.com/office/drawing/2014/main" id="{2A9259D4-25F4-57BF-905E-FEAC1374B81F}"/>
                </a:ext>
              </a:extLst>
            </p:cNvPr>
            <p:cNvSpPr>
              <a:spLocks/>
            </p:cNvSpPr>
            <p:nvPr userDrawn="1"/>
          </p:nvSpPr>
          <p:spPr bwMode="auto">
            <a:xfrm>
              <a:off x="1103313" y="417513"/>
              <a:ext cx="19050" cy="7937"/>
            </a:xfrm>
            <a:custGeom>
              <a:avLst/>
              <a:gdLst>
                <a:gd name="T0" fmla="*/ 0 w 128"/>
                <a:gd name="T1" fmla="*/ 0 h 51"/>
                <a:gd name="T2" fmla="*/ 64 w 128"/>
                <a:gd name="T3" fmla="*/ 51 h 51"/>
                <a:gd name="T4" fmla="*/ 128 w 128"/>
                <a:gd name="T5" fmla="*/ 0 h 51"/>
                <a:gd name="T6" fmla="*/ 0 w 128"/>
                <a:gd name="T7" fmla="*/ 0 h 51"/>
              </a:gdLst>
              <a:ahLst/>
              <a:cxnLst>
                <a:cxn ang="0">
                  <a:pos x="T0" y="T1"/>
                </a:cxn>
                <a:cxn ang="0">
                  <a:pos x="T2" y="T3"/>
                </a:cxn>
                <a:cxn ang="0">
                  <a:pos x="T4" y="T5"/>
                </a:cxn>
                <a:cxn ang="0">
                  <a:pos x="T6" y="T7"/>
                </a:cxn>
              </a:cxnLst>
              <a:rect l="0" t="0" r="r" b="b"/>
              <a:pathLst>
                <a:path w="128" h="51">
                  <a:moveTo>
                    <a:pt x="0" y="0"/>
                  </a:moveTo>
                  <a:cubicBezTo>
                    <a:pt x="6" y="29"/>
                    <a:pt x="32" y="51"/>
                    <a:pt x="64" y="51"/>
                  </a:cubicBezTo>
                  <a:cubicBezTo>
                    <a:pt x="95" y="51"/>
                    <a:pt x="121" y="29"/>
                    <a:pt x="12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2" name="Freeform 88">
              <a:extLst>
                <a:ext uri="{FF2B5EF4-FFF2-40B4-BE49-F238E27FC236}">
                  <a16:creationId xmlns:a16="http://schemas.microsoft.com/office/drawing/2014/main" id="{53D1002B-3687-630A-09A9-8BB85EEE75AA}"/>
                </a:ext>
              </a:extLst>
            </p:cNvPr>
            <p:cNvSpPr>
              <a:spLocks/>
            </p:cNvSpPr>
            <p:nvPr userDrawn="1"/>
          </p:nvSpPr>
          <p:spPr bwMode="auto">
            <a:xfrm>
              <a:off x="1104900" y="388938"/>
              <a:ext cx="15875" cy="15875"/>
            </a:xfrm>
            <a:custGeom>
              <a:avLst/>
              <a:gdLst>
                <a:gd name="T0" fmla="*/ 90 w 109"/>
                <a:gd name="T1" fmla="*/ 109 h 109"/>
                <a:gd name="T2" fmla="*/ 62 w 109"/>
                <a:gd name="T3" fmla="*/ 63 h 109"/>
                <a:gd name="T4" fmla="*/ 109 w 109"/>
                <a:gd name="T5" fmla="*/ 93 h 109"/>
                <a:gd name="T6" fmla="*/ 109 w 109"/>
                <a:gd name="T7" fmla="*/ 21 h 109"/>
                <a:gd name="T8" fmla="*/ 62 w 109"/>
                <a:gd name="T9" fmla="*/ 51 h 109"/>
                <a:gd name="T10" fmla="*/ 89 w 109"/>
                <a:gd name="T11" fmla="*/ 0 h 109"/>
                <a:gd name="T12" fmla="*/ 20 w 109"/>
                <a:gd name="T13" fmla="*/ 0 h 109"/>
                <a:gd name="T14" fmla="*/ 47 w 109"/>
                <a:gd name="T15" fmla="*/ 51 h 109"/>
                <a:gd name="T16" fmla="*/ 0 w 109"/>
                <a:gd name="T17" fmla="*/ 21 h 109"/>
                <a:gd name="T18" fmla="*/ 0 w 109"/>
                <a:gd name="T19" fmla="*/ 93 h 109"/>
                <a:gd name="T20" fmla="*/ 47 w 109"/>
                <a:gd name="T21" fmla="*/ 63 h 109"/>
                <a:gd name="T22" fmla="*/ 19 w 109"/>
                <a:gd name="T23" fmla="*/ 109 h 109"/>
                <a:gd name="T24" fmla="*/ 90 w 109"/>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9">
                  <a:moveTo>
                    <a:pt x="90" y="109"/>
                  </a:moveTo>
                  <a:cubicBezTo>
                    <a:pt x="76" y="97"/>
                    <a:pt x="64" y="81"/>
                    <a:pt x="62" y="63"/>
                  </a:cubicBezTo>
                  <a:cubicBezTo>
                    <a:pt x="79" y="66"/>
                    <a:pt x="98" y="78"/>
                    <a:pt x="109" y="93"/>
                  </a:cubicBezTo>
                  <a:cubicBezTo>
                    <a:pt x="109" y="21"/>
                    <a:pt x="109" y="21"/>
                    <a:pt x="109" y="21"/>
                  </a:cubicBezTo>
                  <a:cubicBezTo>
                    <a:pt x="98" y="36"/>
                    <a:pt x="79" y="48"/>
                    <a:pt x="62" y="51"/>
                  </a:cubicBezTo>
                  <a:cubicBezTo>
                    <a:pt x="64" y="34"/>
                    <a:pt x="75" y="18"/>
                    <a:pt x="89" y="0"/>
                  </a:cubicBezTo>
                  <a:cubicBezTo>
                    <a:pt x="20" y="0"/>
                    <a:pt x="20" y="0"/>
                    <a:pt x="20" y="0"/>
                  </a:cubicBezTo>
                  <a:cubicBezTo>
                    <a:pt x="34" y="18"/>
                    <a:pt x="45" y="34"/>
                    <a:pt x="47" y="51"/>
                  </a:cubicBezTo>
                  <a:cubicBezTo>
                    <a:pt x="30" y="48"/>
                    <a:pt x="11" y="36"/>
                    <a:pt x="0" y="21"/>
                  </a:cubicBezTo>
                  <a:cubicBezTo>
                    <a:pt x="0" y="93"/>
                    <a:pt x="0" y="93"/>
                    <a:pt x="0" y="93"/>
                  </a:cubicBezTo>
                  <a:cubicBezTo>
                    <a:pt x="11" y="78"/>
                    <a:pt x="30" y="66"/>
                    <a:pt x="47" y="63"/>
                  </a:cubicBezTo>
                  <a:cubicBezTo>
                    <a:pt x="45" y="81"/>
                    <a:pt x="34" y="97"/>
                    <a:pt x="19" y="109"/>
                  </a:cubicBezTo>
                  <a:lnTo>
                    <a:pt x="90"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3" name="Freeform 89">
              <a:extLst>
                <a:ext uri="{FF2B5EF4-FFF2-40B4-BE49-F238E27FC236}">
                  <a16:creationId xmlns:a16="http://schemas.microsoft.com/office/drawing/2014/main" id="{7F4140D7-C667-BB17-8EC5-A5D1FDA10AB6}"/>
                </a:ext>
              </a:extLst>
            </p:cNvPr>
            <p:cNvSpPr>
              <a:spLocks noEditPoints="1"/>
            </p:cNvSpPr>
            <p:nvPr userDrawn="1"/>
          </p:nvSpPr>
          <p:spPr bwMode="auto">
            <a:xfrm>
              <a:off x="1049338" y="563563"/>
              <a:ext cx="98425" cy="66675"/>
            </a:xfrm>
            <a:custGeom>
              <a:avLst/>
              <a:gdLst>
                <a:gd name="T0" fmla="*/ 325 w 664"/>
                <a:gd name="T1" fmla="*/ 278 h 449"/>
                <a:gd name="T2" fmla="*/ 311 w 664"/>
                <a:gd name="T3" fmla="*/ 233 h 449"/>
                <a:gd name="T4" fmla="*/ 249 w 664"/>
                <a:gd name="T5" fmla="*/ 217 h 449"/>
                <a:gd name="T6" fmla="*/ 155 w 664"/>
                <a:gd name="T7" fmla="*/ 74 h 449"/>
                <a:gd name="T8" fmla="*/ 66 w 664"/>
                <a:gd name="T9" fmla="*/ 46 h 449"/>
                <a:gd name="T10" fmla="*/ 0 w 664"/>
                <a:gd name="T11" fmla="*/ 45 h 449"/>
                <a:gd name="T12" fmla="*/ 118 w 664"/>
                <a:gd name="T13" fmla="*/ 288 h 449"/>
                <a:gd name="T14" fmla="*/ 160 w 664"/>
                <a:gd name="T15" fmla="*/ 339 h 449"/>
                <a:gd name="T16" fmla="*/ 249 w 664"/>
                <a:gd name="T17" fmla="*/ 383 h 449"/>
                <a:gd name="T18" fmla="*/ 499 w 664"/>
                <a:gd name="T19" fmla="*/ 449 h 449"/>
                <a:gd name="T20" fmla="*/ 659 w 664"/>
                <a:gd name="T21" fmla="*/ 375 h 449"/>
                <a:gd name="T22" fmla="*/ 542 w 664"/>
                <a:gd name="T23" fmla="*/ 356 h 449"/>
                <a:gd name="T24" fmla="*/ 46 w 664"/>
                <a:gd name="T25" fmla="*/ 84 h 449"/>
                <a:gd name="T26" fmla="*/ 111 w 664"/>
                <a:gd name="T27" fmla="*/ 60 h 449"/>
                <a:gd name="T28" fmla="*/ 141 w 664"/>
                <a:gd name="T29" fmla="*/ 109 h 449"/>
                <a:gd name="T30" fmla="*/ 110 w 664"/>
                <a:gd name="T31" fmla="*/ 154 h 449"/>
                <a:gd name="T32" fmla="*/ 46 w 664"/>
                <a:gd name="T33" fmla="*/ 124 h 449"/>
                <a:gd name="T34" fmla="*/ 109 w 664"/>
                <a:gd name="T35" fmla="*/ 238 h 449"/>
                <a:gd name="T36" fmla="*/ 121 w 664"/>
                <a:gd name="T37" fmla="*/ 196 h 449"/>
                <a:gd name="T38" fmla="*/ 76 w 664"/>
                <a:gd name="T39" fmla="*/ 193 h 449"/>
                <a:gd name="T40" fmla="*/ 171 w 664"/>
                <a:gd name="T41" fmla="*/ 161 h 449"/>
                <a:gd name="T42" fmla="*/ 159 w 664"/>
                <a:gd name="T43" fmla="*/ 203 h 449"/>
                <a:gd name="T44" fmla="*/ 203 w 664"/>
                <a:gd name="T45" fmla="*/ 206 h 449"/>
                <a:gd name="T46" fmla="*/ 302 w 664"/>
                <a:gd name="T47" fmla="*/ 257 h 449"/>
                <a:gd name="T48" fmla="*/ 260 w 664"/>
                <a:gd name="T49" fmla="*/ 253 h 449"/>
                <a:gd name="T50" fmla="*/ 238 w 664"/>
                <a:gd name="T51" fmla="*/ 277 h 449"/>
                <a:gd name="T52" fmla="*/ 254 w 664"/>
                <a:gd name="T53" fmla="*/ 310 h 449"/>
                <a:gd name="T54" fmla="*/ 222 w 664"/>
                <a:gd name="T55" fmla="*/ 309 h 449"/>
                <a:gd name="T56" fmla="*/ 213 w 664"/>
                <a:gd name="T57" fmla="*/ 311 h 449"/>
                <a:gd name="T58" fmla="*/ 207 w 664"/>
                <a:gd name="T59" fmla="*/ 320 h 449"/>
                <a:gd name="T60" fmla="*/ 200 w 664"/>
                <a:gd name="T61" fmla="*/ 349 h 449"/>
                <a:gd name="T62" fmla="*/ 216 w 664"/>
                <a:gd name="T63" fmla="*/ 364 h 449"/>
                <a:gd name="T64" fmla="*/ 201 w 664"/>
                <a:gd name="T65" fmla="*/ 378 h 449"/>
                <a:gd name="T66" fmla="*/ 191 w 664"/>
                <a:gd name="T67" fmla="*/ 284 h 449"/>
                <a:gd name="T68" fmla="*/ 191 w 664"/>
                <a:gd name="T69" fmla="*/ 277 h 449"/>
                <a:gd name="T70" fmla="*/ 202 w 664"/>
                <a:gd name="T71" fmla="*/ 263 h 449"/>
                <a:gd name="T72" fmla="*/ 208 w 664"/>
                <a:gd name="T73" fmla="*/ 261 h 449"/>
                <a:gd name="T74" fmla="*/ 302 w 664"/>
                <a:gd name="T75" fmla="*/ 241 h 449"/>
                <a:gd name="T76" fmla="*/ 302 w 664"/>
                <a:gd name="T77" fmla="*/ 257 h 449"/>
                <a:gd name="T78" fmla="*/ 316 w 664"/>
                <a:gd name="T79" fmla="*/ 354 h 449"/>
                <a:gd name="T80" fmla="*/ 372 w 664"/>
                <a:gd name="T81" fmla="*/ 354 h 449"/>
                <a:gd name="T82" fmla="*/ 467 w 664"/>
                <a:gd name="T83" fmla="*/ 420 h 449"/>
                <a:gd name="T84" fmla="*/ 467 w 664"/>
                <a:gd name="T85" fmla="*/ 369 h 449"/>
                <a:gd name="T86" fmla="*/ 467 w 664"/>
                <a:gd name="T87" fmla="*/ 42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4" h="449">
                  <a:moveTo>
                    <a:pt x="542" y="356"/>
                  </a:moveTo>
                  <a:cubicBezTo>
                    <a:pt x="477" y="339"/>
                    <a:pt x="398" y="311"/>
                    <a:pt x="325" y="278"/>
                  </a:cubicBezTo>
                  <a:cubicBezTo>
                    <a:pt x="326" y="277"/>
                    <a:pt x="326" y="277"/>
                    <a:pt x="326" y="277"/>
                  </a:cubicBezTo>
                  <a:cubicBezTo>
                    <a:pt x="328" y="263"/>
                    <a:pt x="322" y="246"/>
                    <a:pt x="311" y="233"/>
                  </a:cubicBezTo>
                  <a:cubicBezTo>
                    <a:pt x="299" y="220"/>
                    <a:pt x="284" y="213"/>
                    <a:pt x="269" y="213"/>
                  </a:cubicBezTo>
                  <a:cubicBezTo>
                    <a:pt x="263" y="213"/>
                    <a:pt x="256" y="214"/>
                    <a:pt x="249" y="217"/>
                  </a:cubicBezTo>
                  <a:cubicBezTo>
                    <a:pt x="239" y="207"/>
                    <a:pt x="229" y="197"/>
                    <a:pt x="219" y="186"/>
                  </a:cubicBezTo>
                  <a:cubicBezTo>
                    <a:pt x="192" y="153"/>
                    <a:pt x="170" y="116"/>
                    <a:pt x="155" y="74"/>
                  </a:cubicBezTo>
                  <a:cubicBezTo>
                    <a:pt x="146" y="50"/>
                    <a:pt x="140" y="25"/>
                    <a:pt x="136" y="0"/>
                  </a:cubicBezTo>
                  <a:cubicBezTo>
                    <a:pt x="132" y="21"/>
                    <a:pt x="107" y="46"/>
                    <a:pt x="66" y="46"/>
                  </a:cubicBezTo>
                  <a:cubicBezTo>
                    <a:pt x="67" y="42"/>
                    <a:pt x="66" y="35"/>
                    <a:pt x="62" y="34"/>
                  </a:cubicBezTo>
                  <a:cubicBezTo>
                    <a:pt x="51" y="46"/>
                    <a:pt x="37" y="58"/>
                    <a:pt x="0" y="45"/>
                  </a:cubicBezTo>
                  <a:cubicBezTo>
                    <a:pt x="6" y="74"/>
                    <a:pt x="14" y="103"/>
                    <a:pt x="24" y="130"/>
                  </a:cubicBezTo>
                  <a:cubicBezTo>
                    <a:pt x="46" y="189"/>
                    <a:pt x="78" y="243"/>
                    <a:pt x="118" y="288"/>
                  </a:cubicBezTo>
                  <a:cubicBezTo>
                    <a:pt x="132" y="304"/>
                    <a:pt x="146" y="318"/>
                    <a:pt x="160" y="330"/>
                  </a:cubicBezTo>
                  <a:cubicBezTo>
                    <a:pt x="160" y="333"/>
                    <a:pt x="160" y="336"/>
                    <a:pt x="160" y="339"/>
                  </a:cubicBezTo>
                  <a:cubicBezTo>
                    <a:pt x="160" y="354"/>
                    <a:pt x="175" y="379"/>
                    <a:pt x="196" y="389"/>
                  </a:cubicBezTo>
                  <a:cubicBezTo>
                    <a:pt x="213" y="398"/>
                    <a:pt x="232" y="395"/>
                    <a:pt x="249" y="383"/>
                  </a:cubicBezTo>
                  <a:cubicBezTo>
                    <a:pt x="281" y="400"/>
                    <a:pt x="322" y="416"/>
                    <a:pt x="366" y="428"/>
                  </a:cubicBezTo>
                  <a:cubicBezTo>
                    <a:pt x="415" y="442"/>
                    <a:pt x="462" y="449"/>
                    <a:pt x="499" y="449"/>
                  </a:cubicBezTo>
                  <a:cubicBezTo>
                    <a:pt x="531" y="449"/>
                    <a:pt x="574" y="434"/>
                    <a:pt x="615" y="408"/>
                  </a:cubicBezTo>
                  <a:cubicBezTo>
                    <a:pt x="632" y="398"/>
                    <a:pt x="648" y="386"/>
                    <a:pt x="659" y="375"/>
                  </a:cubicBezTo>
                  <a:cubicBezTo>
                    <a:pt x="661" y="373"/>
                    <a:pt x="662" y="372"/>
                    <a:pt x="664" y="370"/>
                  </a:cubicBezTo>
                  <a:cubicBezTo>
                    <a:pt x="631" y="375"/>
                    <a:pt x="582" y="366"/>
                    <a:pt x="542" y="356"/>
                  </a:cubicBezTo>
                  <a:moveTo>
                    <a:pt x="46" y="124"/>
                  </a:moveTo>
                  <a:cubicBezTo>
                    <a:pt x="41" y="110"/>
                    <a:pt x="41" y="97"/>
                    <a:pt x="46" y="84"/>
                  </a:cubicBezTo>
                  <a:cubicBezTo>
                    <a:pt x="51" y="73"/>
                    <a:pt x="61" y="64"/>
                    <a:pt x="73" y="59"/>
                  </a:cubicBezTo>
                  <a:cubicBezTo>
                    <a:pt x="86" y="54"/>
                    <a:pt x="99" y="54"/>
                    <a:pt x="111" y="60"/>
                  </a:cubicBezTo>
                  <a:cubicBezTo>
                    <a:pt x="123" y="65"/>
                    <a:pt x="132" y="75"/>
                    <a:pt x="138" y="89"/>
                  </a:cubicBezTo>
                  <a:cubicBezTo>
                    <a:pt x="140" y="95"/>
                    <a:pt x="141" y="102"/>
                    <a:pt x="141" y="109"/>
                  </a:cubicBezTo>
                  <a:cubicBezTo>
                    <a:pt x="141" y="115"/>
                    <a:pt x="140" y="122"/>
                    <a:pt x="137" y="128"/>
                  </a:cubicBezTo>
                  <a:cubicBezTo>
                    <a:pt x="132" y="140"/>
                    <a:pt x="122" y="149"/>
                    <a:pt x="110" y="154"/>
                  </a:cubicBezTo>
                  <a:cubicBezTo>
                    <a:pt x="98" y="158"/>
                    <a:pt x="85" y="158"/>
                    <a:pt x="73" y="153"/>
                  </a:cubicBezTo>
                  <a:cubicBezTo>
                    <a:pt x="61" y="148"/>
                    <a:pt x="51" y="137"/>
                    <a:pt x="46" y="124"/>
                  </a:cubicBezTo>
                  <a:moveTo>
                    <a:pt x="125" y="261"/>
                  </a:moveTo>
                  <a:cubicBezTo>
                    <a:pt x="109" y="238"/>
                    <a:pt x="109" y="238"/>
                    <a:pt x="109" y="238"/>
                  </a:cubicBezTo>
                  <a:cubicBezTo>
                    <a:pt x="109" y="238"/>
                    <a:pt x="134" y="221"/>
                    <a:pt x="137" y="219"/>
                  </a:cubicBezTo>
                  <a:cubicBezTo>
                    <a:pt x="135" y="216"/>
                    <a:pt x="123" y="199"/>
                    <a:pt x="121" y="196"/>
                  </a:cubicBezTo>
                  <a:cubicBezTo>
                    <a:pt x="118" y="198"/>
                    <a:pt x="93" y="216"/>
                    <a:pt x="93" y="216"/>
                  </a:cubicBezTo>
                  <a:cubicBezTo>
                    <a:pt x="76" y="193"/>
                    <a:pt x="76" y="193"/>
                    <a:pt x="76" y="193"/>
                  </a:cubicBezTo>
                  <a:cubicBezTo>
                    <a:pt x="155" y="138"/>
                    <a:pt x="155" y="138"/>
                    <a:pt x="155" y="138"/>
                  </a:cubicBezTo>
                  <a:cubicBezTo>
                    <a:pt x="171" y="161"/>
                    <a:pt x="171" y="161"/>
                    <a:pt x="171" y="161"/>
                  </a:cubicBezTo>
                  <a:cubicBezTo>
                    <a:pt x="171" y="161"/>
                    <a:pt x="146" y="178"/>
                    <a:pt x="143" y="181"/>
                  </a:cubicBezTo>
                  <a:cubicBezTo>
                    <a:pt x="145" y="183"/>
                    <a:pt x="157" y="200"/>
                    <a:pt x="159" y="203"/>
                  </a:cubicBezTo>
                  <a:cubicBezTo>
                    <a:pt x="162" y="201"/>
                    <a:pt x="187" y="183"/>
                    <a:pt x="187" y="183"/>
                  </a:cubicBezTo>
                  <a:cubicBezTo>
                    <a:pt x="203" y="206"/>
                    <a:pt x="203" y="206"/>
                    <a:pt x="203" y="206"/>
                  </a:cubicBezTo>
                  <a:lnTo>
                    <a:pt x="125" y="261"/>
                  </a:lnTo>
                  <a:close/>
                  <a:moveTo>
                    <a:pt x="302" y="257"/>
                  </a:moveTo>
                  <a:cubicBezTo>
                    <a:pt x="295" y="252"/>
                    <a:pt x="295" y="252"/>
                    <a:pt x="295" y="252"/>
                  </a:cubicBezTo>
                  <a:cubicBezTo>
                    <a:pt x="282" y="242"/>
                    <a:pt x="272" y="243"/>
                    <a:pt x="260" y="253"/>
                  </a:cubicBezTo>
                  <a:cubicBezTo>
                    <a:pt x="255" y="257"/>
                    <a:pt x="250" y="263"/>
                    <a:pt x="245" y="268"/>
                  </a:cubicBezTo>
                  <a:cubicBezTo>
                    <a:pt x="238" y="277"/>
                    <a:pt x="238" y="277"/>
                    <a:pt x="238" y="277"/>
                  </a:cubicBezTo>
                  <a:cubicBezTo>
                    <a:pt x="243" y="280"/>
                    <a:pt x="243" y="280"/>
                    <a:pt x="243" y="280"/>
                  </a:cubicBezTo>
                  <a:cubicBezTo>
                    <a:pt x="256" y="291"/>
                    <a:pt x="258" y="303"/>
                    <a:pt x="254" y="310"/>
                  </a:cubicBezTo>
                  <a:cubicBezTo>
                    <a:pt x="253" y="313"/>
                    <a:pt x="251" y="314"/>
                    <a:pt x="248" y="315"/>
                  </a:cubicBezTo>
                  <a:cubicBezTo>
                    <a:pt x="241" y="317"/>
                    <a:pt x="231" y="315"/>
                    <a:pt x="222" y="309"/>
                  </a:cubicBezTo>
                  <a:cubicBezTo>
                    <a:pt x="217" y="306"/>
                    <a:pt x="217" y="306"/>
                    <a:pt x="217" y="306"/>
                  </a:cubicBezTo>
                  <a:cubicBezTo>
                    <a:pt x="213" y="311"/>
                    <a:pt x="213" y="311"/>
                    <a:pt x="213" y="311"/>
                  </a:cubicBezTo>
                  <a:cubicBezTo>
                    <a:pt x="213" y="312"/>
                    <a:pt x="212" y="313"/>
                    <a:pt x="211" y="314"/>
                  </a:cubicBezTo>
                  <a:cubicBezTo>
                    <a:pt x="210" y="316"/>
                    <a:pt x="209" y="318"/>
                    <a:pt x="207" y="320"/>
                  </a:cubicBezTo>
                  <a:cubicBezTo>
                    <a:pt x="202" y="330"/>
                    <a:pt x="199" y="338"/>
                    <a:pt x="199" y="344"/>
                  </a:cubicBezTo>
                  <a:cubicBezTo>
                    <a:pt x="199" y="346"/>
                    <a:pt x="199" y="347"/>
                    <a:pt x="200" y="349"/>
                  </a:cubicBezTo>
                  <a:cubicBezTo>
                    <a:pt x="202" y="356"/>
                    <a:pt x="208" y="360"/>
                    <a:pt x="213" y="363"/>
                  </a:cubicBezTo>
                  <a:cubicBezTo>
                    <a:pt x="216" y="364"/>
                    <a:pt x="216" y="364"/>
                    <a:pt x="216" y="364"/>
                  </a:cubicBezTo>
                  <a:cubicBezTo>
                    <a:pt x="222" y="368"/>
                    <a:pt x="231" y="373"/>
                    <a:pt x="237" y="377"/>
                  </a:cubicBezTo>
                  <a:cubicBezTo>
                    <a:pt x="225" y="384"/>
                    <a:pt x="213" y="384"/>
                    <a:pt x="201" y="378"/>
                  </a:cubicBezTo>
                  <a:cubicBezTo>
                    <a:pt x="183" y="370"/>
                    <a:pt x="172" y="349"/>
                    <a:pt x="172" y="339"/>
                  </a:cubicBezTo>
                  <a:cubicBezTo>
                    <a:pt x="172" y="323"/>
                    <a:pt x="179" y="304"/>
                    <a:pt x="191" y="284"/>
                  </a:cubicBezTo>
                  <a:cubicBezTo>
                    <a:pt x="193" y="280"/>
                    <a:pt x="193" y="280"/>
                    <a:pt x="193" y="280"/>
                  </a:cubicBezTo>
                  <a:cubicBezTo>
                    <a:pt x="191" y="277"/>
                    <a:pt x="191" y="277"/>
                    <a:pt x="191" y="277"/>
                  </a:cubicBezTo>
                  <a:cubicBezTo>
                    <a:pt x="188" y="271"/>
                    <a:pt x="185" y="265"/>
                    <a:pt x="182" y="259"/>
                  </a:cubicBezTo>
                  <a:cubicBezTo>
                    <a:pt x="189" y="260"/>
                    <a:pt x="196" y="261"/>
                    <a:pt x="202" y="263"/>
                  </a:cubicBezTo>
                  <a:cubicBezTo>
                    <a:pt x="206" y="264"/>
                    <a:pt x="206" y="264"/>
                    <a:pt x="206" y="264"/>
                  </a:cubicBezTo>
                  <a:cubicBezTo>
                    <a:pt x="208" y="261"/>
                    <a:pt x="208" y="261"/>
                    <a:pt x="208" y="261"/>
                  </a:cubicBezTo>
                  <a:cubicBezTo>
                    <a:pt x="216" y="253"/>
                    <a:pt x="244" y="225"/>
                    <a:pt x="269" y="225"/>
                  </a:cubicBezTo>
                  <a:cubicBezTo>
                    <a:pt x="281" y="225"/>
                    <a:pt x="293" y="231"/>
                    <a:pt x="302" y="241"/>
                  </a:cubicBezTo>
                  <a:cubicBezTo>
                    <a:pt x="308" y="248"/>
                    <a:pt x="313" y="257"/>
                    <a:pt x="314" y="266"/>
                  </a:cubicBezTo>
                  <a:cubicBezTo>
                    <a:pt x="310" y="264"/>
                    <a:pt x="306" y="261"/>
                    <a:pt x="302" y="257"/>
                  </a:cubicBezTo>
                  <a:moveTo>
                    <a:pt x="344" y="382"/>
                  </a:moveTo>
                  <a:cubicBezTo>
                    <a:pt x="329" y="382"/>
                    <a:pt x="316" y="370"/>
                    <a:pt x="316" y="354"/>
                  </a:cubicBezTo>
                  <a:cubicBezTo>
                    <a:pt x="316" y="339"/>
                    <a:pt x="329" y="326"/>
                    <a:pt x="344" y="326"/>
                  </a:cubicBezTo>
                  <a:cubicBezTo>
                    <a:pt x="360" y="326"/>
                    <a:pt x="372" y="339"/>
                    <a:pt x="372" y="354"/>
                  </a:cubicBezTo>
                  <a:cubicBezTo>
                    <a:pt x="372" y="370"/>
                    <a:pt x="360" y="382"/>
                    <a:pt x="344" y="382"/>
                  </a:cubicBezTo>
                  <a:moveTo>
                    <a:pt x="467" y="420"/>
                  </a:moveTo>
                  <a:cubicBezTo>
                    <a:pt x="453" y="420"/>
                    <a:pt x="442" y="409"/>
                    <a:pt x="442" y="394"/>
                  </a:cubicBezTo>
                  <a:cubicBezTo>
                    <a:pt x="442" y="380"/>
                    <a:pt x="453" y="369"/>
                    <a:pt x="467" y="369"/>
                  </a:cubicBezTo>
                  <a:cubicBezTo>
                    <a:pt x="482" y="369"/>
                    <a:pt x="493" y="380"/>
                    <a:pt x="493" y="394"/>
                  </a:cubicBezTo>
                  <a:cubicBezTo>
                    <a:pt x="493" y="409"/>
                    <a:pt x="482" y="420"/>
                    <a:pt x="467" y="4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4" name="Freeform 90">
              <a:extLst>
                <a:ext uri="{FF2B5EF4-FFF2-40B4-BE49-F238E27FC236}">
                  <a16:creationId xmlns:a16="http://schemas.microsoft.com/office/drawing/2014/main" id="{280F64FF-E96F-8DAB-6E5A-A03CF9FF5C43}"/>
                </a:ext>
              </a:extLst>
            </p:cNvPr>
            <p:cNvSpPr>
              <a:spLocks/>
            </p:cNvSpPr>
            <p:nvPr userDrawn="1"/>
          </p:nvSpPr>
          <p:spPr bwMode="auto">
            <a:xfrm>
              <a:off x="1058863" y="576263"/>
              <a:ext cx="6350" cy="6350"/>
            </a:xfrm>
            <a:custGeom>
              <a:avLst/>
              <a:gdLst>
                <a:gd name="T0" fmla="*/ 47 w 47"/>
                <a:gd name="T1" fmla="*/ 27 h 48"/>
                <a:gd name="T2" fmla="*/ 47 w 47"/>
                <a:gd name="T3" fmla="*/ 27 h 48"/>
                <a:gd name="T4" fmla="*/ 45 w 47"/>
                <a:gd name="T5" fmla="*/ 17 h 48"/>
                <a:gd name="T6" fmla="*/ 17 w 47"/>
                <a:gd name="T7" fmla="*/ 4 h 48"/>
                <a:gd name="T8" fmla="*/ 4 w 47"/>
                <a:gd name="T9" fmla="*/ 33 h 48"/>
                <a:gd name="T10" fmla="*/ 16 w 47"/>
                <a:gd name="T11" fmla="*/ 46 h 48"/>
                <a:gd name="T12" fmla="*/ 33 w 47"/>
                <a:gd name="T13" fmla="*/ 46 h 48"/>
                <a:gd name="T14" fmla="*/ 47 w 47"/>
                <a:gd name="T15" fmla="*/ 27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7" y="27"/>
                  </a:moveTo>
                  <a:cubicBezTo>
                    <a:pt x="47" y="27"/>
                    <a:pt x="47" y="27"/>
                    <a:pt x="47" y="27"/>
                  </a:cubicBezTo>
                  <a:cubicBezTo>
                    <a:pt x="47" y="24"/>
                    <a:pt x="46" y="20"/>
                    <a:pt x="45" y="17"/>
                  </a:cubicBezTo>
                  <a:cubicBezTo>
                    <a:pt x="40" y="5"/>
                    <a:pt x="28" y="0"/>
                    <a:pt x="17" y="4"/>
                  </a:cubicBezTo>
                  <a:cubicBezTo>
                    <a:pt x="5" y="9"/>
                    <a:pt x="0" y="21"/>
                    <a:pt x="4" y="33"/>
                  </a:cubicBezTo>
                  <a:cubicBezTo>
                    <a:pt x="7" y="39"/>
                    <a:pt x="11" y="44"/>
                    <a:pt x="16" y="46"/>
                  </a:cubicBezTo>
                  <a:cubicBezTo>
                    <a:pt x="21" y="48"/>
                    <a:pt x="27" y="48"/>
                    <a:pt x="33" y="46"/>
                  </a:cubicBezTo>
                  <a:cubicBezTo>
                    <a:pt x="41" y="43"/>
                    <a:pt x="47" y="36"/>
                    <a:pt x="4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5" name="Freeform 91">
              <a:extLst>
                <a:ext uri="{FF2B5EF4-FFF2-40B4-BE49-F238E27FC236}">
                  <a16:creationId xmlns:a16="http://schemas.microsoft.com/office/drawing/2014/main" id="{7835748E-53D5-F591-8163-D2A709F312B9}"/>
                </a:ext>
              </a:extLst>
            </p:cNvPr>
            <p:cNvSpPr>
              <a:spLocks/>
            </p:cNvSpPr>
            <p:nvPr userDrawn="1"/>
          </p:nvSpPr>
          <p:spPr bwMode="auto">
            <a:xfrm>
              <a:off x="1063625" y="517525"/>
              <a:ext cx="6350" cy="6350"/>
            </a:xfrm>
            <a:custGeom>
              <a:avLst/>
              <a:gdLst>
                <a:gd name="T0" fmla="*/ 32 w 42"/>
                <a:gd name="T1" fmla="*/ 5 h 46"/>
                <a:gd name="T2" fmla="*/ 4 w 42"/>
                <a:gd name="T3" fmla="*/ 14 h 46"/>
                <a:gd name="T4" fmla="*/ 2 w 42"/>
                <a:gd name="T5" fmla="*/ 31 h 46"/>
                <a:gd name="T6" fmla="*/ 12 w 42"/>
                <a:gd name="T7" fmla="*/ 43 h 46"/>
                <a:gd name="T8" fmla="*/ 28 w 42"/>
                <a:gd name="T9" fmla="*/ 44 h 46"/>
                <a:gd name="T10" fmla="*/ 40 w 42"/>
                <a:gd name="T11" fmla="*/ 34 h 46"/>
                <a:gd name="T12" fmla="*/ 42 w 42"/>
                <a:gd name="T13" fmla="*/ 23 h 46"/>
                <a:gd name="T14" fmla="*/ 32 w 42"/>
                <a:gd name="T15" fmla="*/ 5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6">
                  <a:moveTo>
                    <a:pt x="32" y="5"/>
                  </a:moveTo>
                  <a:cubicBezTo>
                    <a:pt x="21" y="0"/>
                    <a:pt x="10" y="3"/>
                    <a:pt x="4" y="14"/>
                  </a:cubicBezTo>
                  <a:cubicBezTo>
                    <a:pt x="1" y="20"/>
                    <a:pt x="0" y="25"/>
                    <a:pt x="2" y="31"/>
                  </a:cubicBezTo>
                  <a:cubicBezTo>
                    <a:pt x="3" y="36"/>
                    <a:pt x="7" y="40"/>
                    <a:pt x="12" y="43"/>
                  </a:cubicBezTo>
                  <a:cubicBezTo>
                    <a:pt x="17" y="45"/>
                    <a:pt x="23" y="46"/>
                    <a:pt x="28" y="44"/>
                  </a:cubicBezTo>
                  <a:cubicBezTo>
                    <a:pt x="33" y="43"/>
                    <a:pt x="38" y="39"/>
                    <a:pt x="40" y="34"/>
                  </a:cubicBezTo>
                  <a:cubicBezTo>
                    <a:pt x="42" y="30"/>
                    <a:pt x="42" y="27"/>
                    <a:pt x="42" y="23"/>
                  </a:cubicBezTo>
                  <a:cubicBezTo>
                    <a:pt x="42" y="15"/>
                    <a:pt x="38" y="8"/>
                    <a:pt x="32"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6" name="Freeform 92">
              <a:extLst>
                <a:ext uri="{FF2B5EF4-FFF2-40B4-BE49-F238E27FC236}">
                  <a16:creationId xmlns:a16="http://schemas.microsoft.com/office/drawing/2014/main" id="{EF677B4B-A897-3379-7924-6384D8D8C9B0}"/>
                </a:ext>
              </a:extLst>
            </p:cNvPr>
            <p:cNvSpPr>
              <a:spLocks/>
            </p:cNvSpPr>
            <p:nvPr userDrawn="1"/>
          </p:nvSpPr>
          <p:spPr bwMode="auto">
            <a:xfrm>
              <a:off x="1150938" y="511175"/>
              <a:ext cx="1588" cy="1587"/>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7" name="Freeform 93">
              <a:extLst>
                <a:ext uri="{FF2B5EF4-FFF2-40B4-BE49-F238E27FC236}">
                  <a16:creationId xmlns:a16="http://schemas.microsoft.com/office/drawing/2014/main" id="{01BC69CB-0BE7-3675-67BD-2FAA2C93C6FA}"/>
                </a:ext>
              </a:extLst>
            </p:cNvPr>
            <p:cNvSpPr>
              <a:spLocks/>
            </p:cNvSpPr>
            <p:nvPr userDrawn="1"/>
          </p:nvSpPr>
          <p:spPr bwMode="auto">
            <a:xfrm>
              <a:off x="1168400" y="536575"/>
              <a:ext cx="3175" cy="3175"/>
            </a:xfrm>
            <a:custGeom>
              <a:avLst/>
              <a:gdLst>
                <a:gd name="T0" fmla="*/ 17 w 17"/>
                <a:gd name="T1" fmla="*/ 18 h 18"/>
                <a:gd name="T2" fmla="*/ 9 w 17"/>
                <a:gd name="T3" fmla="*/ 0 h 18"/>
                <a:gd name="T4" fmla="*/ 8 w 17"/>
                <a:gd name="T5" fmla="*/ 1 h 18"/>
                <a:gd name="T6" fmla="*/ 3 w 17"/>
                <a:gd name="T7" fmla="*/ 8 h 18"/>
                <a:gd name="T8" fmla="*/ 0 w 17"/>
                <a:gd name="T9" fmla="*/ 12 h 18"/>
                <a:gd name="T10" fmla="*/ 6 w 17"/>
                <a:gd name="T11" fmla="*/ 14 h 18"/>
                <a:gd name="T12" fmla="*/ 17 w 1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17" y="18"/>
                  </a:moveTo>
                  <a:cubicBezTo>
                    <a:pt x="9" y="0"/>
                    <a:pt x="9" y="0"/>
                    <a:pt x="9" y="0"/>
                  </a:cubicBezTo>
                  <a:cubicBezTo>
                    <a:pt x="8" y="1"/>
                    <a:pt x="8" y="1"/>
                    <a:pt x="8" y="1"/>
                  </a:cubicBezTo>
                  <a:cubicBezTo>
                    <a:pt x="7" y="2"/>
                    <a:pt x="5" y="5"/>
                    <a:pt x="3" y="8"/>
                  </a:cubicBezTo>
                  <a:cubicBezTo>
                    <a:pt x="2" y="9"/>
                    <a:pt x="1" y="11"/>
                    <a:pt x="0" y="12"/>
                  </a:cubicBezTo>
                  <a:cubicBezTo>
                    <a:pt x="2" y="13"/>
                    <a:pt x="4" y="13"/>
                    <a:pt x="6" y="14"/>
                  </a:cubicBezTo>
                  <a:cubicBezTo>
                    <a:pt x="10" y="15"/>
                    <a:pt x="14" y="17"/>
                    <a:pt x="17"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8" name="Freeform 94">
              <a:extLst>
                <a:ext uri="{FF2B5EF4-FFF2-40B4-BE49-F238E27FC236}">
                  <a16:creationId xmlns:a16="http://schemas.microsoft.com/office/drawing/2014/main" id="{36CB4262-2E64-D603-2B1D-ECE1AD201CC8}"/>
                </a:ext>
              </a:extLst>
            </p:cNvPr>
            <p:cNvSpPr>
              <a:spLocks/>
            </p:cNvSpPr>
            <p:nvPr userDrawn="1"/>
          </p:nvSpPr>
          <p:spPr bwMode="auto">
            <a:xfrm>
              <a:off x="1169988" y="555625"/>
              <a:ext cx="0" cy="1587"/>
            </a:xfrm>
            <a:custGeom>
              <a:avLst/>
              <a:gdLst>
                <a:gd name="T0" fmla="*/ 4 w 8"/>
                <a:gd name="T1" fmla="*/ 10 h 10"/>
                <a:gd name="T2" fmla="*/ 8 w 8"/>
                <a:gd name="T3" fmla="*/ 6 h 10"/>
                <a:gd name="T4" fmla="*/ 8 w 8"/>
                <a:gd name="T5" fmla="*/ 0 h 10"/>
                <a:gd name="T6" fmla="*/ 0 w 8"/>
                <a:gd name="T7" fmla="*/ 0 h 10"/>
                <a:gd name="T8" fmla="*/ 0 w 8"/>
                <a:gd name="T9" fmla="*/ 5 h 10"/>
                <a:gd name="T10" fmla="*/ 1 w 8"/>
                <a:gd name="T11" fmla="*/ 9 h 10"/>
                <a:gd name="T12" fmla="*/ 4 w 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4" y="10"/>
                  </a:moveTo>
                  <a:cubicBezTo>
                    <a:pt x="6" y="10"/>
                    <a:pt x="8" y="10"/>
                    <a:pt x="8" y="6"/>
                  </a:cubicBezTo>
                  <a:cubicBezTo>
                    <a:pt x="8" y="6"/>
                    <a:pt x="8" y="2"/>
                    <a:pt x="8" y="0"/>
                  </a:cubicBezTo>
                  <a:cubicBezTo>
                    <a:pt x="6" y="0"/>
                    <a:pt x="2" y="0"/>
                    <a:pt x="0" y="0"/>
                  </a:cubicBezTo>
                  <a:cubicBezTo>
                    <a:pt x="0" y="5"/>
                    <a:pt x="0" y="5"/>
                    <a:pt x="0" y="5"/>
                  </a:cubicBezTo>
                  <a:cubicBezTo>
                    <a:pt x="0" y="7"/>
                    <a:pt x="1" y="9"/>
                    <a:pt x="1" y="9"/>
                  </a:cubicBezTo>
                  <a:cubicBezTo>
                    <a:pt x="2" y="10"/>
                    <a:pt x="2" y="10"/>
                    <a:pt x="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9" name="Freeform 95">
              <a:extLst>
                <a:ext uri="{FF2B5EF4-FFF2-40B4-BE49-F238E27FC236}">
                  <a16:creationId xmlns:a16="http://schemas.microsoft.com/office/drawing/2014/main" id="{C64DAE55-F592-C8A5-C7D4-4C87808EAC80}"/>
                </a:ext>
              </a:extLst>
            </p:cNvPr>
            <p:cNvSpPr>
              <a:spLocks/>
            </p:cNvSpPr>
            <p:nvPr userDrawn="1"/>
          </p:nvSpPr>
          <p:spPr bwMode="auto">
            <a:xfrm>
              <a:off x="1093788" y="490538"/>
              <a:ext cx="6350" cy="7937"/>
            </a:xfrm>
            <a:custGeom>
              <a:avLst/>
              <a:gdLst>
                <a:gd name="T0" fmla="*/ 33 w 46"/>
                <a:gd name="T1" fmla="*/ 2 h 50"/>
                <a:gd name="T2" fmla="*/ 16 w 46"/>
                <a:gd name="T3" fmla="*/ 2 h 50"/>
                <a:gd name="T4" fmla="*/ 3 w 46"/>
                <a:gd name="T5" fmla="*/ 13 h 50"/>
                <a:gd name="T6" fmla="*/ 2 w 46"/>
                <a:gd name="T7" fmla="*/ 30 h 50"/>
                <a:gd name="T8" fmla="*/ 32 w 46"/>
                <a:gd name="T9" fmla="*/ 43 h 50"/>
                <a:gd name="T10" fmla="*/ 44 w 46"/>
                <a:gd name="T11" fmla="*/ 31 h 50"/>
                <a:gd name="T12" fmla="*/ 46 w 46"/>
                <a:gd name="T13" fmla="*/ 22 h 50"/>
                <a:gd name="T14" fmla="*/ 45 w 46"/>
                <a:gd name="T15" fmla="*/ 15 h 50"/>
                <a:gd name="T16" fmla="*/ 33 w 46"/>
                <a:gd name="T1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0">
                  <a:moveTo>
                    <a:pt x="33" y="2"/>
                  </a:moveTo>
                  <a:cubicBezTo>
                    <a:pt x="28" y="0"/>
                    <a:pt x="22" y="0"/>
                    <a:pt x="16" y="2"/>
                  </a:cubicBezTo>
                  <a:cubicBezTo>
                    <a:pt x="10" y="4"/>
                    <a:pt x="5" y="8"/>
                    <a:pt x="3" y="13"/>
                  </a:cubicBezTo>
                  <a:cubicBezTo>
                    <a:pt x="0" y="19"/>
                    <a:pt x="1" y="26"/>
                    <a:pt x="2" y="30"/>
                  </a:cubicBezTo>
                  <a:cubicBezTo>
                    <a:pt x="4" y="35"/>
                    <a:pt x="11" y="50"/>
                    <a:pt x="32" y="43"/>
                  </a:cubicBezTo>
                  <a:cubicBezTo>
                    <a:pt x="37" y="40"/>
                    <a:pt x="42" y="37"/>
                    <a:pt x="44" y="31"/>
                  </a:cubicBezTo>
                  <a:cubicBezTo>
                    <a:pt x="45" y="29"/>
                    <a:pt x="46" y="26"/>
                    <a:pt x="46" y="22"/>
                  </a:cubicBezTo>
                  <a:cubicBezTo>
                    <a:pt x="46" y="20"/>
                    <a:pt x="46" y="17"/>
                    <a:pt x="45" y="15"/>
                  </a:cubicBezTo>
                  <a:cubicBezTo>
                    <a:pt x="43" y="9"/>
                    <a:pt x="39" y="5"/>
                    <a:pt x="33"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0" name="Freeform 96">
              <a:extLst>
                <a:ext uri="{FF2B5EF4-FFF2-40B4-BE49-F238E27FC236}">
                  <a16:creationId xmlns:a16="http://schemas.microsoft.com/office/drawing/2014/main" id="{FE670FB8-1DD5-5679-E1DE-017546E10D2E}"/>
                </a:ext>
              </a:extLst>
            </p:cNvPr>
            <p:cNvSpPr>
              <a:spLocks noEditPoints="1"/>
            </p:cNvSpPr>
            <p:nvPr userDrawn="1"/>
          </p:nvSpPr>
          <p:spPr bwMode="auto">
            <a:xfrm>
              <a:off x="1052513" y="446088"/>
              <a:ext cx="125413" cy="171450"/>
            </a:xfrm>
            <a:custGeom>
              <a:avLst/>
              <a:gdLst>
                <a:gd name="T0" fmla="*/ 725 w 850"/>
                <a:gd name="T1" fmla="*/ 660 h 1158"/>
                <a:gd name="T2" fmla="*/ 757 w 850"/>
                <a:gd name="T3" fmla="*/ 545 h 1158"/>
                <a:gd name="T4" fmla="*/ 675 w 850"/>
                <a:gd name="T5" fmla="*/ 523 h 1158"/>
                <a:gd name="T6" fmla="*/ 721 w 850"/>
                <a:gd name="T7" fmla="*/ 388 h 1158"/>
                <a:gd name="T8" fmla="*/ 670 w 850"/>
                <a:gd name="T9" fmla="*/ 31 h 1158"/>
                <a:gd name="T10" fmla="*/ 602 w 850"/>
                <a:gd name="T11" fmla="*/ 137 h 1158"/>
                <a:gd name="T12" fmla="*/ 553 w 850"/>
                <a:gd name="T13" fmla="*/ 92 h 1158"/>
                <a:gd name="T14" fmla="*/ 492 w 850"/>
                <a:gd name="T15" fmla="*/ 128 h 1158"/>
                <a:gd name="T16" fmla="*/ 463 w 850"/>
                <a:gd name="T17" fmla="*/ 0 h 1158"/>
                <a:gd name="T18" fmla="*/ 399 w 850"/>
                <a:gd name="T19" fmla="*/ 72 h 1158"/>
                <a:gd name="T20" fmla="*/ 301 w 850"/>
                <a:gd name="T21" fmla="*/ 42 h 1158"/>
                <a:gd name="T22" fmla="*/ 257 w 850"/>
                <a:gd name="T23" fmla="*/ 104 h 1158"/>
                <a:gd name="T24" fmla="*/ 135 w 850"/>
                <a:gd name="T25" fmla="*/ 98 h 1158"/>
                <a:gd name="T26" fmla="*/ 186 w 850"/>
                <a:gd name="T27" fmla="*/ 310 h 1158"/>
                <a:gd name="T28" fmla="*/ 20 w 850"/>
                <a:gd name="T29" fmla="*/ 571 h 1158"/>
                <a:gd name="T30" fmla="*/ 94 w 850"/>
                <a:gd name="T31" fmla="*/ 569 h 1158"/>
                <a:gd name="T32" fmla="*/ 85 w 850"/>
                <a:gd name="T33" fmla="*/ 600 h 1158"/>
                <a:gd name="T34" fmla="*/ 94 w 850"/>
                <a:gd name="T35" fmla="*/ 717 h 1158"/>
                <a:gd name="T36" fmla="*/ 369 w 850"/>
                <a:gd name="T37" fmla="*/ 1081 h 1158"/>
                <a:gd name="T38" fmla="*/ 708 w 850"/>
                <a:gd name="T39" fmla="*/ 747 h 1158"/>
                <a:gd name="T40" fmla="*/ 496 w 850"/>
                <a:gd name="T41" fmla="*/ 1123 h 1158"/>
                <a:gd name="T42" fmla="*/ 816 w 850"/>
                <a:gd name="T43" fmla="*/ 931 h 1158"/>
                <a:gd name="T44" fmla="*/ 672 w 850"/>
                <a:gd name="T45" fmla="*/ 516 h 1158"/>
                <a:gd name="T46" fmla="*/ 606 w 850"/>
                <a:gd name="T47" fmla="*/ 434 h 1158"/>
                <a:gd name="T48" fmla="*/ 581 w 850"/>
                <a:gd name="T49" fmla="*/ 416 h 1158"/>
                <a:gd name="T50" fmla="*/ 526 w 850"/>
                <a:gd name="T51" fmla="*/ 380 h 1158"/>
                <a:gd name="T52" fmla="*/ 172 w 850"/>
                <a:gd name="T53" fmla="*/ 255 h 1158"/>
                <a:gd name="T54" fmla="*/ 614 w 850"/>
                <a:gd name="T55" fmla="*/ 298 h 1158"/>
                <a:gd name="T56" fmla="*/ 489 w 850"/>
                <a:gd name="T57" fmla="*/ 374 h 1158"/>
                <a:gd name="T58" fmla="*/ 355 w 850"/>
                <a:gd name="T59" fmla="*/ 377 h 1158"/>
                <a:gd name="T60" fmla="*/ 350 w 850"/>
                <a:gd name="T61" fmla="*/ 309 h 1158"/>
                <a:gd name="T62" fmla="*/ 199 w 850"/>
                <a:gd name="T63" fmla="*/ 357 h 1158"/>
                <a:gd name="T64" fmla="*/ 141 w 850"/>
                <a:gd name="T65" fmla="*/ 411 h 1158"/>
                <a:gd name="T66" fmla="*/ 166 w 850"/>
                <a:gd name="T67" fmla="*/ 484 h 1158"/>
                <a:gd name="T68" fmla="*/ 51 w 850"/>
                <a:gd name="T69" fmla="*/ 526 h 1158"/>
                <a:gd name="T70" fmla="*/ 145 w 850"/>
                <a:gd name="T71" fmla="*/ 508 h 1158"/>
                <a:gd name="T72" fmla="*/ 198 w 850"/>
                <a:gd name="T73" fmla="*/ 488 h 1158"/>
                <a:gd name="T74" fmla="*/ 409 w 850"/>
                <a:gd name="T75" fmla="*/ 365 h 1158"/>
                <a:gd name="T76" fmla="*/ 398 w 850"/>
                <a:gd name="T77" fmla="*/ 334 h 1158"/>
                <a:gd name="T78" fmla="*/ 452 w 850"/>
                <a:gd name="T79" fmla="*/ 268 h 1158"/>
                <a:gd name="T80" fmla="*/ 421 w 850"/>
                <a:gd name="T81" fmla="*/ 386 h 1158"/>
                <a:gd name="T82" fmla="*/ 421 w 850"/>
                <a:gd name="T83" fmla="*/ 730 h 1158"/>
                <a:gd name="T84" fmla="*/ 639 w 850"/>
                <a:gd name="T85" fmla="*/ 1091 h 1158"/>
                <a:gd name="T86" fmla="*/ 593 w 850"/>
                <a:gd name="T87" fmla="*/ 1048 h 1158"/>
                <a:gd name="T88" fmla="*/ 718 w 850"/>
                <a:gd name="T89" fmla="*/ 1045 h 1158"/>
                <a:gd name="T90" fmla="*/ 667 w 850"/>
                <a:gd name="T91" fmla="*/ 1015 h 1158"/>
                <a:gd name="T92" fmla="*/ 709 w 850"/>
                <a:gd name="T93" fmla="*/ 973 h 1158"/>
                <a:gd name="T94" fmla="*/ 734 w 850"/>
                <a:gd name="T95" fmla="*/ 985 h 1158"/>
                <a:gd name="T96" fmla="*/ 737 w 850"/>
                <a:gd name="T97" fmla="*/ 934 h 1158"/>
                <a:gd name="T98" fmla="*/ 749 w 850"/>
                <a:gd name="T99" fmla="*/ 901 h 1158"/>
                <a:gd name="T100" fmla="*/ 812 w 850"/>
                <a:gd name="T101" fmla="*/ 868 h 1158"/>
                <a:gd name="T102" fmla="*/ 752 w 850"/>
                <a:gd name="T103" fmla="*/ 855 h 1158"/>
                <a:gd name="T104" fmla="*/ 729 w 850"/>
                <a:gd name="T105" fmla="*/ 790 h 1158"/>
                <a:gd name="T106" fmla="*/ 795 w 850"/>
                <a:gd name="T107" fmla="*/ 786 h 1158"/>
                <a:gd name="T108" fmla="*/ 732 w 850"/>
                <a:gd name="T109" fmla="*/ 718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0" h="1158">
                  <a:moveTo>
                    <a:pt x="849" y="701"/>
                  </a:moveTo>
                  <a:cubicBezTo>
                    <a:pt x="840" y="694"/>
                    <a:pt x="829" y="684"/>
                    <a:pt x="822" y="669"/>
                  </a:cubicBezTo>
                  <a:cubicBezTo>
                    <a:pt x="811" y="666"/>
                    <a:pt x="783" y="656"/>
                    <a:pt x="771" y="651"/>
                  </a:cubicBezTo>
                  <a:cubicBezTo>
                    <a:pt x="771" y="651"/>
                    <a:pt x="765" y="649"/>
                    <a:pt x="764" y="649"/>
                  </a:cubicBezTo>
                  <a:cubicBezTo>
                    <a:pt x="725" y="660"/>
                    <a:pt x="725" y="660"/>
                    <a:pt x="725" y="660"/>
                  </a:cubicBezTo>
                  <a:cubicBezTo>
                    <a:pt x="718" y="632"/>
                    <a:pt x="718" y="632"/>
                    <a:pt x="718" y="632"/>
                  </a:cubicBezTo>
                  <a:cubicBezTo>
                    <a:pt x="757" y="622"/>
                    <a:pt x="757" y="622"/>
                    <a:pt x="757" y="622"/>
                  </a:cubicBezTo>
                  <a:cubicBezTo>
                    <a:pt x="758" y="621"/>
                    <a:pt x="759" y="619"/>
                    <a:pt x="761" y="617"/>
                  </a:cubicBezTo>
                  <a:cubicBezTo>
                    <a:pt x="767" y="609"/>
                    <a:pt x="777" y="596"/>
                    <a:pt x="782" y="590"/>
                  </a:cubicBezTo>
                  <a:cubicBezTo>
                    <a:pt x="772" y="572"/>
                    <a:pt x="763" y="555"/>
                    <a:pt x="757" y="545"/>
                  </a:cubicBezTo>
                  <a:cubicBezTo>
                    <a:pt x="751" y="535"/>
                    <a:pt x="748" y="525"/>
                    <a:pt x="748" y="517"/>
                  </a:cubicBezTo>
                  <a:cubicBezTo>
                    <a:pt x="711" y="536"/>
                    <a:pt x="711" y="536"/>
                    <a:pt x="711" y="536"/>
                  </a:cubicBezTo>
                  <a:cubicBezTo>
                    <a:pt x="713" y="539"/>
                    <a:pt x="727" y="568"/>
                    <a:pt x="727" y="568"/>
                  </a:cubicBezTo>
                  <a:cubicBezTo>
                    <a:pt x="703" y="580"/>
                    <a:pt x="703" y="580"/>
                    <a:pt x="703" y="580"/>
                  </a:cubicBezTo>
                  <a:cubicBezTo>
                    <a:pt x="675" y="523"/>
                    <a:pt x="675" y="523"/>
                    <a:pt x="675" y="523"/>
                  </a:cubicBezTo>
                  <a:cubicBezTo>
                    <a:pt x="761" y="481"/>
                    <a:pt x="761" y="481"/>
                    <a:pt x="761" y="481"/>
                  </a:cubicBezTo>
                  <a:cubicBezTo>
                    <a:pt x="765" y="488"/>
                    <a:pt x="765" y="488"/>
                    <a:pt x="765" y="488"/>
                  </a:cubicBezTo>
                  <a:cubicBezTo>
                    <a:pt x="767" y="485"/>
                    <a:pt x="769" y="482"/>
                    <a:pt x="771" y="478"/>
                  </a:cubicBezTo>
                  <a:cubicBezTo>
                    <a:pt x="774" y="474"/>
                    <a:pt x="777" y="470"/>
                    <a:pt x="779" y="468"/>
                  </a:cubicBezTo>
                  <a:cubicBezTo>
                    <a:pt x="763" y="439"/>
                    <a:pt x="743" y="412"/>
                    <a:pt x="721" y="388"/>
                  </a:cubicBezTo>
                  <a:cubicBezTo>
                    <a:pt x="695" y="358"/>
                    <a:pt x="665" y="332"/>
                    <a:pt x="632" y="310"/>
                  </a:cubicBezTo>
                  <a:cubicBezTo>
                    <a:pt x="650" y="299"/>
                    <a:pt x="667" y="283"/>
                    <a:pt x="667" y="255"/>
                  </a:cubicBezTo>
                  <a:cubicBezTo>
                    <a:pt x="667" y="239"/>
                    <a:pt x="661" y="227"/>
                    <a:pt x="649" y="216"/>
                  </a:cubicBezTo>
                  <a:cubicBezTo>
                    <a:pt x="668" y="157"/>
                    <a:pt x="701" y="87"/>
                    <a:pt x="729" y="55"/>
                  </a:cubicBezTo>
                  <a:cubicBezTo>
                    <a:pt x="670" y="31"/>
                    <a:pt x="670" y="31"/>
                    <a:pt x="670" y="31"/>
                  </a:cubicBezTo>
                  <a:cubicBezTo>
                    <a:pt x="685" y="54"/>
                    <a:pt x="686" y="81"/>
                    <a:pt x="683" y="97"/>
                  </a:cubicBezTo>
                  <a:cubicBezTo>
                    <a:pt x="667" y="86"/>
                    <a:pt x="654" y="72"/>
                    <a:pt x="650" y="53"/>
                  </a:cubicBezTo>
                  <a:cubicBezTo>
                    <a:pt x="647" y="70"/>
                    <a:pt x="637" y="99"/>
                    <a:pt x="628" y="117"/>
                  </a:cubicBezTo>
                  <a:cubicBezTo>
                    <a:pt x="645" y="109"/>
                    <a:pt x="659" y="105"/>
                    <a:pt x="676" y="112"/>
                  </a:cubicBezTo>
                  <a:cubicBezTo>
                    <a:pt x="666" y="126"/>
                    <a:pt x="641" y="146"/>
                    <a:pt x="602" y="137"/>
                  </a:cubicBezTo>
                  <a:cubicBezTo>
                    <a:pt x="581" y="132"/>
                    <a:pt x="560" y="121"/>
                    <a:pt x="561" y="104"/>
                  </a:cubicBezTo>
                  <a:cubicBezTo>
                    <a:pt x="561" y="95"/>
                    <a:pt x="569" y="83"/>
                    <a:pt x="582" y="85"/>
                  </a:cubicBezTo>
                  <a:cubicBezTo>
                    <a:pt x="594" y="86"/>
                    <a:pt x="595" y="105"/>
                    <a:pt x="591" y="114"/>
                  </a:cubicBezTo>
                  <a:cubicBezTo>
                    <a:pt x="608" y="104"/>
                    <a:pt x="626" y="55"/>
                    <a:pt x="599" y="48"/>
                  </a:cubicBezTo>
                  <a:cubicBezTo>
                    <a:pt x="578" y="42"/>
                    <a:pt x="559" y="70"/>
                    <a:pt x="553" y="92"/>
                  </a:cubicBezTo>
                  <a:cubicBezTo>
                    <a:pt x="549" y="66"/>
                    <a:pt x="538" y="41"/>
                    <a:pt x="517" y="42"/>
                  </a:cubicBezTo>
                  <a:cubicBezTo>
                    <a:pt x="490" y="44"/>
                    <a:pt x="498" y="94"/>
                    <a:pt x="508" y="107"/>
                  </a:cubicBezTo>
                  <a:cubicBezTo>
                    <a:pt x="510" y="89"/>
                    <a:pt x="519" y="80"/>
                    <a:pt x="527" y="80"/>
                  </a:cubicBezTo>
                  <a:cubicBezTo>
                    <a:pt x="534" y="81"/>
                    <a:pt x="544" y="86"/>
                    <a:pt x="542" y="102"/>
                  </a:cubicBezTo>
                  <a:cubicBezTo>
                    <a:pt x="541" y="118"/>
                    <a:pt x="518" y="128"/>
                    <a:pt x="492" y="128"/>
                  </a:cubicBezTo>
                  <a:cubicBezTo>
                    <a:pt x="467" y="128"/>
                    <a:pt x="423" y="120"/>
                    <a:pt x="419" y="72"/>
                  </a:cubicBezTo>
                  <a:cubicBezTo>
                    <a:pt x="435" y="75"/>
                    <a:pt x="460" y="87"/>
                    <a:pt x="471" y="104"/>
                  </a:cubicBezTo>
                  <a:cubicBezTo>
                    <a:pt x="468" y="75"/>
                    <a:pt x="468" y="54"/>
                    <a:pt x="471" y="23"/>
                  </a:cubicBezTo>
                  <a:cubicBezTo>
                    <a:pt x="458" y="42"/>
                    <a:pt x="435" y="52"/>
                    <a:pt x="420" y="55"/>
                  </a:cubicBezTo>
                  <a:cubicBezTo>
                    <a:pt x="424" y="34"/>
                    <a:pt x="442" y="12"/>
                    <a:pt x="463" y="0"/>
                  </a:cubicBezTo>
                  <a:cubicBezTo>
                    <a:pt x="355" y="0"/>
                    <a:pt x="355" y="0"/>
                    <a:pt x="355" y="0"/>
                  </a:cubicBezTo>
                  <a:cubicBezTo>
                    <a:pt x="376" y="12"/>
                    <a:pt x="394" y="34"/>
                    <a:pt x="398" y="55"/>
                  </a:cubicBezTo>
                  <a:cubicBezTo>
                    <a:pt x="383" y="52"/>
                    <a:pt x="360" y="42"/>
                    <a:pt x="347" y="23"/>
                  </a:cubicBezTo>
                  <a:cubicBezTo>
                    <a:pt x="351" y="54"/>
                    <a:pt x="351" y="75"/>
                    <a:pt x="347" y="104"/>
                  </a:cubicBezTo>
                  <a:cubicBezTo>
                    <a:pt x="358" y="88"/>
                    <a:pt x="383" y="75"/>
                    <a:pt x="399" y="72"/>
                  </a:cubicBezTo>
                  <a:cubicBezTo>
                    <a:pt x="395" y="120"/>
                    <a:pt x="351" y="128"/>
                    <a:pt x="326" y="128"/>
                  </a:cubicBezTo>
                  <a:cubicBezTo>
                    <a:pt x="300" y="128"/>
                    <a:pt x="277" y="118"/>
                    <a:pt x="276" y="102"/>
                  </a:cubicBezTo>
                  <a:cubicBezTo>
                    <a:pt x="274" y="86"/>
                    <a:pt x="283" y="81"/>
                    <a:pt x="291" y="80"/>
                  </a:cubicBezTo>
                  <a:cubicBezTo>
                    <a:pt x="299" y="80"/>
                    <a:pt x="308" y="89"/>
                    <a:pt x="310" y="107"/>
                  </a:cubicBezTo>
                  <a:cubicBezTo>
                    <a:pt x="320" y="94"/>
                    <a:pt x="328" y="44"/>
                    <a:pt x="301" y="42"/>
                  </a:cubicBezTo>
                  <a:cubicBezTo>
                    <a:pt x="280" y="41"/>
                    <a:pt x="269" y="66"/>
                    <a:pt x="265" y="92"/>
                  </a:cubicBezTo>
                  <a:cubicBezTo>
                    <a:pt x="258" y="70"/>
                    <a:pt x="240" y="42"/>
                    <a:pt x="219" y="48"/>
                  </a:cubicBezTo>
                  <a:cubicBezTo>
                    <a:pt x="192" y="55"/>
                    <a:pt x="210" y="104"/>
                    <a:pt x="227" y="114"/>
                  </a:cubicBezTo>
                  <a:cubicBezTo>
                    <a:pt x="223" y="105"/>
                    <a:pt x="223" y="86"/>
                    <a:pt x="236" y="85"/>
                  </a:cubicBezTo>
                  <a:cubicBezTo>
                    <a:pt x="249" y="83"/>
                    <a:pt x="257" y="95"/>
                    <a:pt x="257" y="104"/>
                  </a:cubicBezTo>
                  <a:cubicBezTo>
                    <a:pt x="258" y="121"/>
                    <a:pt x="237" y="132"/>
                    <a:pt x="216" y="137"/>
                  </a:cubicBezTo>
                  <a:cubicBezTo>
                    <a:pt x="177" y="146"/>
                    <a:pt x="152" y="126"/>
                    <a:pt x="142" y="112"/>
                  </a:cubicBezTo>
                  <a:cubicBezTo>
                    <a:pt x="160" y="105"/>
                    <a:pt x="173" y="108"/>
                    <a:pt x="191" y="117"/>
                  </a:cubicBezTo>
                  <a:cubicBezTo>
                    <a:pt x="182" y="99"/>
                    <a:pt x="172" y="70"/>
                    <a:pt x="169" y="53"/>
                  </a:cubicBezTo>
                  <a:cubicBezTo>
                    <a:pt x="165" y="72"/>
                    <a:pt x="151" y="87"/>
                    <a:pt x="135" y="98"/>
                  </a:cubicBezTo>
                  <a:cubicBezTo>
                    <a:pt x="132" y="82"/>
                    <a:pt x="133" y="54"/>
                    <a:pt x="148" y="31"/>
                  </a:cubicBezTo>
                  <a:cubicBezTo>
                    <a:pt x="89" y="55"/>
                    <a:pt x="89" y="55"/>
                    <a:pt x="89" y="55"/>
                  </a:cubicBezTo>
                  <a:cubicBezTo>
                    <a:pt x="117" y="87"/>
                    <a:pt x="150" y="158"/>
                    <a:pt x="169" y="217"/>
                  </a:cubicBezTo>
                  <a:cubicBezTo>
                    <a:pt x="157" y="227"/>
                    <a:pt x="151" y="240"/>
                    <a:pt x="151" y="255"/>
                  </a:cubicBezTo>
                  <a:cubicBezTo>
                    <a:pt x="151" y="283"/>
                    <a:pt x="169" y="299"/>
                    <a:pt x="186" y="310"/>
                  </a:cubicBezTo>
                  <a:cubicBezTo>
                    <a:pt x="154" y="332"/>
                    <a:pt x="124" y="358"/>
                    <a:pt x="97" y="388"/>
                  </a:cubicBezTo>
                  <a:cubicBezTo>
                    <a:pt x="57" y="433"/>
                    <a:pt x="25" y="486"/>
                    <a:pt x="3" y="545"/>
                  </a:cubicBezTo>
                  <a:cubicBezTo>
                    <a:pt x="2" y="548"/>
                    <a:pt x="1" y="550"/>
                    <a:pt x="0" y="553"/>
                  </a:cubicBezTo>
                  <a:cubicBezTo>
                    <a:pt x="6" y="560"/>
                    <a:pt x="13" y="567"/>
                    <a:pt x="19" y="574"/>
                  </a:cubicBezTo>
                  <a:cubicBezTo>
                    <a:pt x="20" y="573"/>
                    <a:pt x="20" y="572"/>
                    <a:pt x="20" y="571"/>
                  </a:cubicBezTo>
                  <a:cubicBezTo>
                    <a:pt x="23" y="564"/>
                    <a:pt x="32" y="555"/>
                    <a:pt x="39" y="551"/>
                  </a:cubicBezTo>
                  <a:cubicBezTo>
                    <a:pt x="68" y="562"/>
                    <a:pt x="68" y="562"/>
                    <a:pt x="68" y="562"/>
                  </a:cubicBezTo>
                  <a:cubicBezTo>
                    <a:pt x="56" y="571"/>
                    <a:pt x="41" y="583"/>
                    <a:pt x="44" y="586"/>
                  </a:cubicBezTo>
                  <a:cubicBezTo>
                    <a:pt x="45" y="587"/>
                    <a:pt x="52" y="582"/>
                    <a:pt x="55" y="580"/>
                  </a:cubicBezTo>
                  <a:cubicBezTo>
                    <a:pt x="64" y="573"/>
                    <a:pt x="77" y="562"/>
                    <a:pt x="94" y="569"/>
                  </a:cubicBezTo>
                  <a:cubicBezTo>
                    <a:pt x="102" y="572"/>
                    <a:pt x="108" y="578"/>
                    <a:pt x="111" y="585"/>
                  </a:cubicBezTo>
                  <a:cubicBezTo>
                    <a:pt x="114" y="592"/>
                    <a:pt x="114" y="601"/>
                    <a:pt x="111" y="609"/>
                  </a:cubicBezTo>
                  <a:cubicBezTo>
                    <a:pt x="107" y="617"/>
                    <a:pt x="99" y="627"/>
                    <a:pt x="89" y="633"/>
                  </a:cubicBezTo>
                  <a:cubicBezTo>
                    <a:pt x="62" y="622"/>
                    <a:pt x="62" y="622"/>
                    <a:pt x="62" y="622"/>
                  </a:cubicBezTo>
                  <a:cubicBezTo>
                    <a:pt x="73" y="616"/>
                    <a:pt x="84" y="603"/>
                    <a:pt x="85" y="600"/>
                  </a:cubicBezTo>
                  <a:cubicBezTo>
                    <a:pt x="86" y="598"/>
                    <a:pt x="86" y="596"/>
                    <a:pt x="85" y="595"/>
                  </a:cubicBezTo>
                  <a:cubicBezTo>
                    <a:pt x="83" y="594"/>
                    <a:pt x="77" y="598"/>
                    <a:pt x="72" y="602"/>
                  </a:cubicBezTo>
                  <a:cubicBezTo>
                    <a:pt x="66" y="607"/>
                    <a:pt x="59" y="612"/>
                    <a:pt x="52" y="614"/>
                  </a:cubicBezTo>
                  <a:cubicBezTo>
                    <a:pt x="64" y="631"/>
                    <a:pt x="73" y="648"/>
                    <a:pt x="73" y="662"/>
                  </a:cubicBezTo>
                  <a:cubicBezTo>
                    <a:pt x="74" y="689"/>
                    <a:pt x="80" y="699"/>
                    <a:pt x="94" y="717"/>
                  </a:cubicBezTo>
                  <a:cubicBezTo>
                    <a:pt x="115" y="744"/>
                    <a:pt x="93" y="742"/>
                    <a:pt x="112" y="775"/>
                  </a:cubicBezTo>
                  <a:cubicBezTo>
                    <a:pt x="111" y="766"/>
                    <a:pt x="111" y="756"/>
                    <a:pt x="110" y="747"/>
                  </a:cubicBezTo>
                  <a:cubicBezTo>
                    <a:pt x="404" y="747"/>
                    <a:pt x="404" y="747"/>
                    <a:pt x="404" y="747"/>
                  </a:cubicBezTo>
                  <a:cubicBezTo>
                    <a:pt x="404" y="1067"/>
                    <a:pt x="404" y="1067"/>
                    <a:pt x="404" y="1067"/>
                  </a:cubicBezTo>
                  <a:cubicBezTo>
                    <a:pt x="392" y="1068"/>
                    <a:pt x="379" y="1069"/>
                    <a:pt x="369" y="1081"/>
                  </a:cubicBezTo>
                  <a:cubicBezTo>
                    <a:pt x="403" y="1095"/>
                    <a:pt x="437" y="1107"/>
                    <a:pt x="470" y="1117"/>
                  </a:cubicBezTo>
                  <a:cubicBezTo>
                    <a:pt x="473" y="1096"/>
                    <a:pt x="478" y="1086"/>
                    <a:pt x="489" y="1073"/>
                  </a:cubicBezTo>
                  <a:cubicBezTo>
                    <a:pt x="489" y="1073"/>
                    <a:pt x="445" y="1069"/>
                    <a:pt x="421" y="1068"/>
                  </a:cubicBezTo>
                  <a:cubicBezTo>
                    <a:pt x="421" y="747"/>
                    <a:pt x="421" y="747"/>
                    <a:pt x="421" y="747"/>
                  </a:cubicBezTo>
                  <a:cubicBezTo>
                    <a:pt x="708" y="747"/>
                    <a:pt x="708" y="747"/>
                    <a:pt x="708" y="747"/>
                  </a:cubicBezTo>
                  <a:cubicBezTo>
                    <a:pt x="707" y="791"/>
                    <a:pt x="699" y="834"/>
                    <a:pt x="685" y="875"/>
                  </a:cubicBezTo>
                  <a:cubicBezTo>
                    <a:pt x="670" y="917"/>
                    <a:pt x="648" y="954"/>
                    <a:pt x="620" y="987"/>
                  </a:cubicBezTo>
                  <a:cubicBezTo>
                    <a:pt x="593" y="1019"/>
                    <a:pt x="561" y="1044"/>
                    <a:pt x="525" y="1062"/>
                  </a:cubicBezTo>
                  <a:cubicBezTo>
                    <a:pt x="517" y="1066"/>
                    <a:pt x="511" y="1080"/>
                    <a:pt x="505" y="1092"/>
                  </a:cubicBezTo>
                  <a:cubicBezTo>
                    <a:pt x="501" y="1101"/>
                    <a:pt x="498" y="1110"/>
                    <a:pt x="496" y="1123"/>
                  </a:cubicBezTo>
                  <a:cubicBezTo>
                    <a:pt x="510" y="1127"/>
                    <a:pt x="513" y="1130"/>
                    <a:pt x="525" y="1133"/>
                  </a:cubicBezTo>
                  <a:cubicBezTo>
                    <a:pt x="626" y="1158"/>
                    <a:pt x="652" y="1153"/>
                    <a:pt x="658" y="1149"/>
                  </a:cubicBezTo>
                  <a:cubicBezTo>
                    <a:pt x="658" y="1149"/>
                    <a:pt x="658" y="1149"/>
                    <a:pt x="658" y="1149"/>
                  </a:cubicBezTo>
                  <a:cubicBezTo>
                    <a:pt x="681" y="1131"/>
                    <a:pt x="702" y="1112"/>
                    <a:pt x="721" y="1089"/>
                  </a:cubicBezTo>
                  <a:cubicBezTo>
                    <a:pt x="762" y="1044"/>
                    <a:pt x="794" y="990"/>
                    <a:pt x="816" y="931"/>
                  </a:cubicBezTo>
                  <a:cubicBezTo>
                    <a:pt x="839" y="870"/>
                    <a:pt x="850" y="805"/>
                    <a:pt x="850" y="738"/>
                  </a:cubicBezTo>
                  <a:cubicBezTo>
                    <a:pt x="850" y="725"/>
                    <a:pt x="850" y="713"/>
                    <a:pt x="849" y="701"/>
                  </a:cubicBezTo>
                  <a:moveTo>
                    <a:pt x="711" y="403"/>
                  </a:moveTo>
                  <a:cubicBezTo>
                    <a:pt x="723" y="418"/>
                    <a:pt x="723" y="418"/>
                    <a:pt x="723" y="418"/>
                  </a:cubicBezTo>
                  <a:cubicBezTo>
                    <a:pt x="672" y="516"/>
                    <a:pt x="672" y="516"/>
                    <a:pt x="672" y="516"/>
                  </a:cubicBezTo>
                  <a:cubicBezTo>
                    <a:pt x="654" y="491"/>
                    <a:pt x="654" y="491"/>
                    <a:pt x="654" y="491"/>
                  </a:cubicBezTo>
                  <a:cubicBezTo>
                    <a:pt x="663" y="474"/>
                    <a:pt x="663" y="474"/>
                    <a:pt x="663" y="474"/>
                  </a:cubicBezTo>
                  <a:cubicBezTo>
                    <a:pt x="644" y="450"/>
                    <a:pt x="644" y="450"/>
                    <a:pt x="644" y="450"/>
                  </a:cubicBezTo>
                  <a:cubicBezTo>
                    <a:pt x="628" y="455"/>
                    <a:pt x="628" y="455"/>
                    <a:pt x="628" y="455"/>
                  </a:cubicBezTo>
                  <a:cubicBezTo>
                    <a:pt x="606" y="434"/>
                    <a:pt x="606" y="434"/>
                    <a:pt x="606" y="434"/>
                  </a:cubicBezTo>
                  <a:lnTo>
                    <a:pt x="711" y="403"/>
                  </a:lnTo>
                  <a:close/>
                  <a:moveTo>
                    <a:pt x="645" y="341"/>
                  </a:moveTo>
                  <a:cubicBezTo>
                    <a:pt x="662" y="354"/>
                    <a:pt x="662" y="354"/>
                    <a:pt x="662" y="354"/>
                  </a:cubicBezTo>
                  <a:cubicBezTo>
                    <a:pt x="604" y="432"/>
                    <a:pt x="604" y="432"/>
                    <a:pt x="604" y="432"/>
                  </a:cubicBezTo>
                  <a:cubicBezTo>
                    <a:pt x="581" y="416"/>
                    <a:pt x="581" y="416"/>
                    <a:pt x="581" y="416"/>
                  </a:cubicBezTo>
                  <a:cubicBezTo>
                    <a:pt x="611" y="378"/>
                    <a:pt x="611" y="378"/>
                    <a:pt x="611" y="378"/>
                  </a:cubicBezTo>
                  <a:cubicBezTo>
                    <a:pt x="582" y="385"/>
                    <a:pt x="582" y="385"/>
                    <a:pt x="582" y="385"/>
                  </a:cubicBezTo>
                  <a:cubicBezTo>
                    <a:pt x="577" y="355"/>
                    <a:pt x="577" y="355"/>
                    <a:pt x="577" y="355"/>
                  </a:cubicBezTo>
                  <a:cubicBezTo>
                    <a:pt x="550" y="394"/>
                    <a:pt x="550" y="394"/>
                    <a:pt x="550" y="394"/>
                  </a:cubicBezTo>
                  <a:cubicBezTo>
                    <a:pt x="526" y="380"/>
                    <a:pt x="526" y="380"/>
                    <a:pt x="526" y="380"/>
                  </a:cubicBezTo>
                  <a:cubicBezTo>
                    <a:pt x="581" y="300"/>
                    <a:pt x="581" y="300"/>
                    <a:pt x="581" y="300"/>
                  </a:cubicBezTo>
                  <a:cubicBezTo>
                    <a:pt x="600" y="310"/>
                    <a:pt x="600" y="310"/>
                    <a:pt x="600" y="310"/>
                  </a:cubicBezTo>
                  <a:cubicBezTo>
                    <a:pt x="606" y="350"/>
                    <a:pt x="606" y="350"/>
                    <a:pt x="606" y="350"/>
                  </a:cubicBezTo>
                  <a:lnTo>
                    <a:pt x="645" y="341"/>
                  </a:lnTo>
                  <a:close/>
                  <a:moveTo>
                    <a:pt x="172" y="255"/>
                  </a:moveTo>
                  <a:cubicBezTo>
                    <a:pt x="172" y="200"/>
                    <a:pt x="329" y="195"/>
                    <a:pt x="409" y="195"/>
                  </a:cubicBezTo>
                  <a:cubicBezTo>
                    <a:pt x="409" y="195"/>
                    <a:pt x="409" y="195"/>
                    <a:pt x="409" y="195"/>
                  </a:cubicBezTo>
                  <a:cubicBezTo>
                    <a:pt x="409" y="195"/>
                    <a:pt x="409" y="195"/>
                    <a:pt x="409" y="195"/>
                  </a:cubicBezTo>
                  <a:cubicBezTo>
                    <a:pt x="489" y="195"/>
                    <a:pt x="646" y="200"/>
                    <a:pt x="646" y="255"/>
                  </a:cubicBezTo>
                  <a:cubicBezTo>
                    <a:pt x="646" y="271"/>
                    <a:pt x="636" y="284"/>
                    <a:pt x="614" y="298"/>
                  </a:cubicBezTo>
                  <a:cubicBezTo>
                    <a:pt x="574" y="271"/>
                    <a:pt x="507" y="243"/>
                    <a:pt x="409" y="243"/>
                  </a:cubicBezTo>
                  <a:cubicBezTo>
                    <a:pt x="311" y="243"/>
                    <a:pt x="244" y="271"/>
                    <a:pt x="205" y="298"/>
                  </a:cubicBezTo>
                  <a:cubicBezTo>
                    <a:pt x="182" y="284"/>
                    <a:pt x="172" y="271"/>
                    <a:pt x="172" y="255"/>
                  </a:cubicBezTo>
                  <a:moveTo>
                    <a:pt x="508" y="277"/>
                  </a:moveTo>
                  <a:cubicBezTo>
                    <a:pt x="489" y="374"/>
                    <a:pt x="489" y="374"/>
                    <a:pt x="489" y="374"/>
                  </a:cubicBezTo>
                  <a:cubicBezTo>
                    <a:pt x="462" y="368"/>
                    <a:pt x="462" y="368"/>
                    <a:pt x="462" y="368"/>
                  </a:cubicBezTo>
                  <a:cubicBezTo>
                    <a:pt x="481" y="272"/>
                    <a:pt x="481" y="272"/>
                    <a:pt x="481" y="272"/>
                  </a:cubicBezTo>
                  <a:lnTo>
                    <a:pt x="508" y="277"/>
                  </a:lnTo>
                  <a:close/>
                  <a:moveTo>
                    <a:pt x="367" y="351"/>
                  </a:moveTo>
                  <a:cubicBezTo>
                    <a:pt x="355" y="377"/>
                    <a:pt x="355" y="377"/>
                    <a:pt x="355" y="377"/>
                  </a:cubicBezTo>
                  <a:cubicBezTo>
                    <a:pt x="334" y="382"/>
                    <a:pt x="311" y="377"/>
                    <a:pt x="306" y="375"/>
                  </a:cubicBezTo>
                  <a:cubicBezTo>
                    <a:pt x="284" y="378"/>
                    <a:pt x="262" y="365"/>
                    <a:pt x="255" y="344"/>
                  </a:cubicBezTo>
                  <a:cubicBezTo>
                    <a:pt x="250" y="331"/>
                    <a:pt x="250" y="318"/>
                    <a:pt x="256" y="307"/>
                  </a:cubicBezTo>
                  <a:cubicBezTo>
                    <a:pt x="261" y="295"/>
                    <a:pt x="272" y="285"/>
                    <a:pt x="287" y="280"/>
                  </a:cubicBezTo>
                  <a:cubicBezTo>
                    <a:pt x="313" y="270"/>
                    <a:pt x="341" y="283"/>
                    <a:pt x="350" y="309"/>
                  </a:cubicBezTo>
                  <a:cubicBezTo>
                    <a:pt x="352" y="314"/>
                    <a:pt x="353" y="320"/>
                    <a:pt x="353" y="325"/>
                  </a:cubicBezTo>
                  <a:cubicBezTo>
                    <a:pt x="353" y="335"/>
                    <a:pt x="351" y="344"/>
                    <a:pt x="345" y="352"/>
                  </a:cubicBezTo>
                  <a:cubicBezTo>
                    <a:pt x="350" y="352"/>
                    <a:pt x="358" y="353"/>
                    <a:pt x="367" y="351"/>
                  </a:cubicBezTo>
                  <a:moveTo>
                    <a:pt x="182" y="338"/>
                  </a:moveTo>
                  <a:cubicBezTo>
                    <a:pt x="199" y="357"/>
                    <a:pt x="199" y="357"/>
                    <a:pt x="199" y="357"/>
                  </a:cubicBezTo>
                  <a:cubicBezTo>
                    <a:pt x="180" y="375"/>
                    <a:pt x="180" y="375"/>
                    <a:pt x="180" y="375"/>
                  </a:cubicBezTo>
                  <a:cubicBezTo>
                    <a:pt x="183" y="378"/>
                    <a:pt x="225" y="423"/>
                    <a:pt x="225" y="423"/>
                  </a:cubicBezTo>
                  <a:cubicBezTo>
                    <a:pt x="205" y="442"/>
                    <a:pt x="205" y="442"/>
                    <a:pt x="205" y="442"/>
                  </a:cubicBezTo>
                  <a:cubicBezTo>
                    <a:pt x="160" y="393"/>
                    <a:pt x="160" y="393"/>
                    <a:pt x="160" y="393"/>
                  </a:cubicBezTo>
                  <a:cubicBezTo>
                    <a:pt x="141" y="411"/>
                    <a:pt x="141" y="411"/>
                    <a:pt x="141" y="411"/>
                  </a:cubicBezTo>
                  <a:cubicBezTo>
                    <a:pt x="123" y="392"/>
                    <a:pt x="123" y="392"/>
                    <a:pt x="123" y="392"/>
                  </a:cubicBezTo>
                  <a:lnTo>
                    <a:pt x="182" y="338"/>
                  </a:lnTo>
                  <a:close/>
                  <a:moveTo>
                    <a:pt x="111" y="406"/>
                  </a:moveTo>
                  <a:cubicBezTo>
                    <a:pt x="183" y="463"/>
                    <a:pt x="183" y="463"/>
                    <a:pt x="183" y="463"/>
                  </a:cubicBezTo>
                  <a:cubicBezTo>
                    <a:pt x="166" y="484"/>
                    <a:pt x="166" y="484"/>
                    <a:pt x="166" y="484"/>
                  </a:cubicBezTo>
                  <a:cubicBezTo>
                    <a:pt x="94" y="428"/>
                    <a:pt x="94" y="428"/>
                    <a:pt x="94" y="428"/>
                  </a:cubicBezTo>
                  <a:lnTo>
                    <a:pt x="111" y="406"/>
                  </a:lnTo>
                  <a:close/>
                  <a:moveTo>
                    <a:pt x="110" y="556"/>
                  </a:moveTo>
                  <a:cubicBezTo>
                    <a:pt x="98" y="560"/>
                    <a:pt x="85" y="559"/>
                    <a:pt x="74" y="553"/>
                  </a:cubicBezTo>
                  <a:cubicBezTo>
                    <a:pt x="63" y="547"/>
                    <a:pt x="55" y="537"/>
                    <a:pt x="51" y="526"/>
                  </a:cubicBezTo>
                  <a:cubicBezTo>
                    <a:pt x="48" y="514"/>
                    <a:pt x="49" y="500"/>
                    <a:pt x="55" y="488"/>
                  </a:cubicBezTo>
                  <a:cubicBezTo>
                    <a:pt x="62" y="476"/>
                    <a:pt x="72" y="467"/>
                    <a:pt x="84" y="463"/>
                  </a:cubicBezTo>
                  <a:cubicBezTo>
                    <a:pt x="96" y="460"/>
                    <a:pt x="108" y="461"/>
                    <a:pt x="120" y="467"/>
                  </a:cubicBezTo>
                  <a:cubicBezTo>
                    <a:pt x="131" y="473"/>
                    <a:pt x="139" y="482"/>
                    <a:pt x="143" y="494"/>
                  </a:cubicBezTo>
                  <a:cubicBezTo>
                    <a:pt x="144" y="499"/>
                    <a:pt x="145" y="503"/>
                    <a:pt x="145" y="508"/>
                  </a:cubicBezTo>
                  <a:cubicBezTo>
                    <a:pt x="145" y="516"/>
                    <a:pt x="143" y="524"/>
                    <a:pt x="138" y="532"/>
                  </a:cubicBezTo>
                  <a:cubicBezTo>
                    <a:pt x="132" y="544"/>
                    <a:pt x="122" y="553"/>
                    <a:pt x="110" y="556"/>
                  </a:cubicBezTo>
                  <a:moveTo>
                    <a:pt x="110" y="730"/>
                  </a:moveTo>
                  <a:cubicBezTo>
                    <a:pt x="111" y="685"/>
                    <a:pt x="119" y="641"/>
                    <a:pt x="134" y="600"/>
                  </a:cubicBezTo>
                  <a:cubicBezTo>
                    <a:pt x="149" y="558"/>
                    <a:pt x="171" y="521"/>
                    <a:pt x="198" y="488"/>
                  </a:cubicBezTo>
                  <a:cubicBezTo>
                    <a:pt x="226" y="456"/>
                    <a:pt x="258" y="431"/>
                    <a:pt x="293" y="413"/>
                  </a:cubicBezTo>
                  <a:cubicBezTo>
                    <a:pt x="329" y="396"/>
                    <a:pt x="366" y="387"/>
                    <a:pt x="404" y="386"/>
                  </a:cubicBezTo>
                  <a:cubicBezTo>
                    <a:pt x="404" y="730"/>
                    <a:pt x="404" y="730"/>
                    <a:pt x="404" y="730"/>
                  </a:cubicBezTo>
                  <a:lnTo>
                    <a:pt x="110" y="730"/>
                  </a:lnTo>
                  <a:close/>
                  <a:moveTo>
                    <a:pt x="409" y="365"/>
                  </a:moveTo>
                  <a:cubicBezTo>
                    <a:pt x="389" y="366"/>
                    <a:pt x="368" y="354"/>
                    <a:pt x="367" y="327"/>
                  </a:cubicBezTo>
                  <a:cubicBezTo>
                    <a:pt x="367" y="269"/>
                    <a:pt x="367" y="269"/>
                    <a:pt x="367" y="269"/>
                  </a:cubicBezTo>
                  <a:cubicBezTo>
                    <a:pt x="395" y="269"/>
                    <a:pt x="395" y="269"/>
                    <a:pt x="395" y="269"/>
                  </a:cubicBezTo>
                  <a:cubicBezTo>
                    <a:pt x="395" y="324"/>
                    <a:pt x="395" y="324"/>
                    <a:pt x="395" y="324"/>
                  </a:cubicBezTo>
                  <a:cubicBezTo>
                    <a:pt x="395" y="332"/>
                    <a:pt x="397" y="333"/>
                    <a:pt x="398" y="334"/>
                  </a:cubicBezTo>
                  <a:cubicBezTo>
                    <a:pt x="401" y="337"/>
                    <a:pt x="404" y="338"/>
                    <a:pt x="409" y="338"/>
                  </a:cubicBezTo>
                  <a:cubicBezTo>
                    <a:pt x="415" y="338"/>
                    <a:pt x="419" y="337"/>
                    <a:pt x="422" y="334"/>
                  </a:cubicBezTo>
                  <a:cubicBezTo>
                    <a:pt x="423" y="333"/>
                    <a:pt x="424" y="330"/>
                    <a:pt x="424" y="322"/>
                  </a:cubicBezTo>
                  <a:cubicBezTo>
                    <a:pt x="424" y="268"/>
                    <a:pt x="424" y="268"/>
                    <a:pt x="424" y="268"/>
                  </a:cubicBezTo>
                  <a:cubicBezTo>
                    <a:pt x="452" y="268"/>
                    <a:pt x="452" y="268"/>
                    <a:pt x="452" y="268"/>
                  </a:cubicBezTo>
                  <a:cubicBezTo>
                    <a:pt x="452" y="325"/>
                    <a:pt x="452" y="325"/>
                    <a:pt x="452" y="325"/>
                  </a:cubicBezTo>
                  <a:cubicBezTo>
                    <a:pt x="452" y="336"/>
                    <a:pt x="449" y="346"/>
                    <a:pt x="442" y="353"/>
                  </a:cubicBezTo>
                  <a:cubicBezTo>
                    <a:pt x="435" y="361"/>
                    <a:pt x="424" y="365"/>
                    <a:pt x="409" y="365"/>
                  </a:cubicBezTo>
                  <a:moveTo>
                    <a:pt x="421" y="730"/>
                  </a:moveTo>
                  <a:cubicBezTo>
                    <a:pt x="421" y="386"/>
                    <a:pt x="421" y="386"/>
                    <a:pt x="421" y="386"/>
                  </a:cubicBezTo>
                  <a:cubicBezTo>
                    <a:pt x="457" y="388"/>
                    <a:pt x="492" y="397"/>
                    <a:pt x="525" y="413"/>
                  </a:cubicBezTo>
                  <a:cubicBezTo>
                    <a:pt x="561" y="431"/>
                    <a:pt x="593" y="456"/>
                    <a:pt x="620" y="488"/>
                  </a:cubicBezTo>
                  <a:cubicBezTo>
                    <a:pt x="648" y="521"/>
                    <a:pt x="670" y="558"/>
                    <a:pt x="685" y="600"/>
                  </a:cubicBezTo>
                  <a:cubicBezTo>
                    <a:pt x="700" y="641"/>
                    <a:pt x="707" y="685"/>
                    <a:pt x="708" y="730"/>
                  </a:cubicBezTo>
                  <a:lnTo>
                    <a:pt x="421" y="730"/>
                  </a:lnTo>
                  <a:close/>
                  <a:moveTo>
                    <a:pt x="662" y="1116"/>
                  </a:moveTo>
                  <a:cubicBezTo>
                    <a:pt x="643" y="1097"/>
                    <a:pt x="643" y="1097"/>
                    <a:pt x="643" y="1097"/>
                  </a:cubicBezTo>
                  <a:cubicBezTo>
                    <a:pt x="667" y="1073"/>
                    <a:pt x="667" y="1073"/>
                    <a:pt x="667" y="1073"/>
                  </a:cubicBezTo>
                  <a:cubicBezTo>
                    <a:pt x="662" y="1068"/>
                    <a:pt x="662" y="1068"/>
                    <a:pt x="662" y="1068"/>
                  </a:cubicBezTo>
                  <a:cubicBezTo>
                    <a:pt x="639" y="1091"/>
                    <a:pt x="639" y="1091"/>
                    <a:pt x="639" y="1091"/>
                  </a:cubicBezTo>
                  <a:cubicBezTo>
                    <a:pt x="620" y="1072"/>
                    <a:pt x="620" y="1072"/>
                    <a:pt x="620" y="1072"/>
                  </a:cubicBezTo>
                  <a:cubicBezTo>
                    <a:pt x="642" y="1049"/>
                    <a:pt x="642" y="1049"/>
                    <a:pt x="642" y="1049"/>
                  </a:cubicBezTo>
                  <a:cubicBezTo>
                    <a:pt x="636" y="1043"/>
                    <a:pt x="636" y="1043"/>
                    <a:pt x="636" y="1043"/>
                  </a:cubicBezTo>
                  <a:cubicBezTo>
                    <a:pt x="612" y="1067"/>
                    <a:pt x="612" y="1067"/>
                    <a:pt x="612" y="1067"/>
                  </a:cubicBezTo>
                  <a:cubicBezTo>
                    <a:pt x="593" y="1048"/>
                    <a:pt x="593" y="1048"/>
                    <a:pt x="593" y="1048"/>
                  </a:cubicBezTo>
                  <a:cubicBezTo>
                    <a:pt x="637" y="1005"/>
                    <a:pt x="637" y="1005"/>
                    <a:pt x="637" y="1005"/>
                  </a:cubicBezTo>
                  <a:cubicBezTo>
                    <a:pt x="705" y="1072"/>
                    <a:pt x="705" y="1072"/>
                    <a:pt x="705" y="1072"/>
                  </a:cubicBezTo>
                  <a:lnTo>
                    <a:pt x="662" y="1116"/>
                  </a:lnTo>
                  <a:close/>
                  <a:moveTo>
                    <a:pt x="740" y="1029"/>
                  </a:moveTo>
                  <a:cubicBezTo>
                    <a:pt x="736" y="1035"/>
                    <a:pt x="725" y="1042"/>
                    <a:pt x="718" y="1045"/>
                  </a:cubicBezTo>
                  <a:cubicBezTo>
                    <a:pt x="718" y="1045"/>
                    <a:pt x="718" y="1045"/>
                    <a:pt x="718" y="1045"/>
                  </a:cubicBezTo>
                  <a:cubicBezTo>
                    <a:pt x="691" y="1027"/>
                    <a:pt x="691" y="1027"/>
                    <a:pt x="691" y="1027"/>
                  </a:cubicBezTo>
                  <a:cubicBezTo>
                    <a:pt x="719" y="1018"/>
                    <a:pt x="721" y="1010"/>
                    <a:pt x="719" y="1009"/>
                  </a:cubicBezTo>
                  <a:cubicBezTo>
                    <a:pt x="718" y="1008"/>
                    <a:pt x="714" y="1010"/>
                    <a:pt x="708" y="1013"/>
                  </a:cubicBezTo>
                  <a:cubicBezTo>
                    <a:pt x="698" y="1018"/>
                    <a:pt x="683" y="1025"/>
                    <a:pt x="667" y="1015"/>
                  </a:cubicBezTo>
                  <a:cubicBezTo>
                    <a:pt x="661" y="1010"/>
                    <a:pt x="656" y="1004"/>
                    <a:pt x="655" y="996"/>
                  </a:cubicBezTo>
                  <a:cubicBezTo>
                    <a:pt x="653" y="988"/>
                    <a:pt x="655" y="980"/>
                    <a:pt x="660" y="973"/>
                  </a:cubicBezTo>
                  <a:cubicBezTo>
                    <a:pt x="665" y="965"/>
                    <a:pt x="676" y="958"/>
                    <a:pt x="686" y="954"/>
                  </a:cubicBezTo>
                  <a:cubicBezTo>
                    <a:pt x="713" y="972"/>
                    <a:pt x="713" y="972"/>
                    <a:pt x="713" y="972"/>
                  </a:cubicBezTo>
                  <a:cubicBezTo>
                    <a:pt x="709" y="973"/>
                    <a:pt x="709" y="973"/>
                    <a:pt x="709" y="973"/>
                  </a:cubicBezTo>
                  <a:cubicBezTo>
                    <a:pt x="696" y="976"/>
                    <a:pt x="685" y="983"/>
                    <a:pt x="683" y="987"/>
                  </a:cubicBezTo>
                  <a:cubicBezTo>
                    <a:pt x="682" y="988"/>
                    <a:pt x="681" y="990"/>
                    <a:pt x="681" y="991"/>
                  </a:cubicBezTo>
                  <a:cubicBezTo>
                    <a:pt x="681" y="991"/>
                    <a:pt x="681" y="991"/>
                    <a:pt x="682" y="991"/>
                  </a:cubicBezTo>
                  <a:cubicBezTo>
                    <a:pt x="684" y="993"/>
                    <a:pt x="691" y="990"/>
                    <a:pt x="696" y="987"/>
                  </a:cubicBezTo>
                  <a:cubicBezTo>
                    <a:pt x="707" y="982"/>
                    <a:pt x="720" y="976"/>
                    <a:pt x="734" y="985"/>
                  </a:cubicBezTo>
                  <a:cubicBezTo>
                    <a:pt x="740" y="990"/>
                    <a:pt x="745" y="996"/>
                    <a:pt x="746" y="1004"/>
                  </a:cubicBezTo>
                  <a:cubicBezTo>
                    <a:pt x="746" y="1005"/>
                    <a:pt x="747" y="1007"/>
                    <a:pt x="747" y="1009"/>
                  </a:cubicBezTo>
                  <a:cubicBezTo>
                    <a:pt x="747" y="1016"/>
                    <a:pt x="744" y="1022"/>
                    <a:pt x="740" y="1029"/>
                  </a:cubicBezTo>
                  <a:moveTo>
                    <a:pt x="797" y="914"/>
                  </a:moveTo>
                  <a:cubicBezTo>
                    <a:pt x="737" y="934"/>
                    <a:pt x="737" y="934"/>
                    <a:pt x="737" y="934"/>
                  </a:cubicBezTo>
                  <a:cubicBezTo>
                    <a:pt x="781" y="952"/>
                    <a:pt x="781" y="952"/>
                    <a:pt x="781" y="952"/>
                  </a:cubicBezTo>
                  <a:cubicBezTo>
                    <a:pt x="771" y="977"/>
                    <a:pt x="771" y="977"/>
                    <a:pt x="771" y="977"/>
                  </a:cubicBezTo>
                  <a:cubicBezTo>
                    <a:pt x="682" y="941"/>
                    <a:pt x="682" y="941"/>
                    <a:pt x="682" y="941"/>
                  </a:cubicBezTo>
                  <a:cubicBezTo>
                    <a:pt x="691" y="921"/>
                    <a:pt x="691" y="921"/>
                    <a:pt x="691" y="921"/>
                  </a:cubicBezTo>
                  <a:cubicBezTo>
                    <a:pt x="749" y="901"/>
                    <a:pt x="749" y="901"/>
                    <a:pt x="749" y="901"/>
                  </a:cubicBezTo>
                  <a:cubicBezTo>
                    <a:pt x="706" y="883"/>
                    <a:pt x="706" y="883"/>
                    <a:pt x="706" y="883"/>
                  </a:cubicBezTo>
                  <a:cubicBezTo>
                    <a:pt x="716" y="858"/>
                    <a:pt x="716" y="858"/>
                    <a:pt x="716" y="858"/>
                  </a:cubicBezTo>
                  <a:cubicBezTo>
                    <a:pt x="805" y="894"/>
                    <a:pt x="805" y="894"/>
                    <a:pt x="805" y="894"/>
                  </a:cubicBezTo>
                  <a:lnTo>
                    <a:pt x="797" y="914"/>
                  </a:lnTo>
                  <a:close/>
                  <a:moveTo>
                    <a:pt x="812" y="868"/>
                  </a:moveTo>
                  <a:cubicBezTo>
                    <a:pt x="786" y="863"/>
                    <a:pt x="786" y="863"/>
                    <a:pt x="786" y="863"/>
                  </a:cubicBezTo>
                  <a:cubicBezTo>
                    <a:pt x="792" y="830"/>
                    <a:pt x="792" y="830"/>
                    <a:pt x="792" y="830"/>
                  </a:cubicBezTo>
                  <a:cubicBezTo>
                    <a:pt x="785" y="828"/>
                    <a:pt x="785" y="828"/>
                    <a:pt x="785" y="828"/>
                  </a:cubicBezTo>
                  <a:cubicBezTo>
                    <a:pt x="779" y="860"/>
                    <a:pt x="779" y="860"/>
                    <a:pt x="779" y="860"/>
                  </a:cubicBezTo>
                  <a:cubicBezTo>
                    <a:pt x="752" y="855"/>
                    <a:pt x="752" y="855"/>
                    <a:pt x="752" y="855"/>
                  </a:cubicBezTo>
                  <a:cubicBezTo>
                    <a:pt x="758" y="824"/>
                    <a:pt x="758" y="824"/>
                    <a:pt x="758" y="824"/>
                  </a:cubicBezTo>
                  <a:cubicBezTo>
                    <a:pt x="750" y="822"/>
                    <a:pt x="750" y="822"/>
                    <a:pt x="750" y="822"/>
                  </a:cubicBezTo>
                  <a:cubicBezTo>
                    <a:pt x="744" y="856"/>
                    <a:pt x="744" y="856"/>
                    <a:pt x="744" y="856"/>
                  </a:cubicBezTo>
                  <a:cubicBezTo>
                    <a:pt x="718" y="851"/>
                    <a:pt x="718" y="851"/>
                    <a:pt x="718" y="851"/>
                  </a:cubicBezTo>
                  <a:cubicBezTo>
                    <a:pt x="729" y="790"/>
                    <a:pt x="729" y="790"/>
                    <a:pt x="729" y="790"/>
                  </a:cubicBezTo>
                  <a:cubicBezTo>
                    <a:pt x="823" y="807"/>
                    <a:pt x="823" y="807"/>
                    <a:pt x="823" y="807"/>
                  </a:cubicBezTo>
                  <a:lnTo>
                    <a:pt x="812" y="868"/>
                  </a:lnTo>
                  <a:close/>
                  <a:moveTo>
                    <a:pt x="827" y="753"/>
                  </a:moveTo>
                  <a:cubicBezTo>
                    <a:pt x="827" y="763"/>
                    <a:pt x="824" y="772"/>
                    <a:pt x="817" y="778"/>
                  </a:cubicBezTo>
                  <a:cubicBezTo>
                    <a:pt x="812" y="783"/>
                    <a:pt x="804" y="786"/>
                    <a:pt x="795" y="786"/>
                  </a:cubicBezTo>
                  <a:cubicBezTo>
                    <a:pt x="787" y="785"/>
                    <a:pt x="780" y="782"/>
                    <a:pt x="774" y="777"/>
                  </a:cubicBezTo>
                  <a:cubicBezTo>
                    <a:pt x="769" y="771"/>
                    <a:pt x="765" y="762"/>
                    <a:pt x="765" y="751"/>
                  </a:cubicBezTo>
                  <a:cubicBezTo>
                    <a:pt x="765" y="746"/>
                    <a:pt x="765" y="746"/>
                    <a:pt x="765" y="746"/>
                  </a:cubicBezTo>
                  <a:cubicBezTo>
                    <a:pt x="762" y="746"/>
                    <a:pt x="731" y="746"/>
                    <a:pt x="731" y="746"/>
                  </a:cubicBezTo>
                  <a:cubicBezTo>
                    <a:pt x="732" y="718"/>
                    <a:pt x="732" y="718"/>
                    <a:pt x="732" y="718"/>
                  </a:cubicBezTo>
                  <a:cubicBezTo>
                    <a:pt x="828" y="720"/>
                    <a:pt x="828" y="720"/>
                    <a:pt x="828" y="720"/>
                  </a:cubicBezTo>
                  <a:lnTo>
                    <a:pt x="827" y="7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1" name="Freeform 97">
              <a:extLst>
                <a:ext uri="{FF2B5EF4-FFF2-40B4-BE49-F238E27FC236}">
                  <a16:creationId xmlns:a16="http://schemas.microsoft.com/office/drawing/2014/main" id="{9BA48D09-AEB8-B1D3-8E01-1A9079FBBA5D}"/>
                </a:ext>
              </a:extLst>
            </p:cNvPr>
            <p:cNvSpPr>
              <a:spLocks/>
            </p:cNvSpPr>
            <p:nvPr userDrawn="1"/>
          </p:nvSpPr>
          <p:spPr bwMode="auto">
            <a:xfrm>
              <a:off x="998538" y="654050"/>
              <a:ext cx="7938" cy="7937"/>
            </a:xfrm>
            <a:custGeom>
              <a:avLst/>
              <a:gdLst>
                <a:gd name="T0" fmla="*/ 6 w 52"/>
                <a:gd name="T1" fmla="*/ 11 h 55"/>
                <a:gd name="T2" fmla="*/ 0 w 52"/>
                <a:gd name="T3" fmla="*/ 14 h 55"/>
                <a:gd name="T4" fmla="*/ 24 w 52"/>
                <a:gd name="T5" fmla="*/ 55 h 55"/>
                <a:gd name="T6" fmla="*/ 30 w 52"/>
                <a:gd name="T7" fmla="*/ 51 h 55"/>
                <a:gd name="T8" fmla="*/ 43 w 52"/>
                <a:gd name="T9" fmla="*/ 17 h 55"/>
                <a:gd name="T10" fmla="*/ 6 w 52"/>
                <a:gd name="T11" fmla="*/ 11 h 55"/>
              </a:gdLst>
              <a:ahLst/>
              <a:cxnLst>
                <a:cxn ang="0">
                  <a:pos x="T0" y="T1"/>
                </a:cxn>
                <a:cxn ang="0">
                  <a:pos x="T2" y="T3"/>
                </a:cxn>
                <a:cxn ang="0">
                  <a:pos x="T4" y="T5"/>
                </a:cxn>
                <a:cxn ang="0">
                  <a:pos x="T6" y="T7"/>
                </a:cxn>
                <a:cxn ang="0">
                  <a:pos x="T8" y="T9"/>
                </a:cxn>
                <a:cxn ang="0">
                  <a:pos x="T10" y="T11"/>
                </a:cxn>
              </a:cxnLst>
              <a:rect l="0" t="0" r="r" b="b"/>
              <a:pathLst>
                <a:path w="52" h="55">
                  <a:moveTo>
                    <a:pt x="6" y="11"/>
                  </a:moveTo>
                  <a:cubicBezTo>
                    <a:pt x="6" y="11"/>
                    <a:pt x="3" y="13"/>
                    <a:pt x="0" y="14"/>
                  </a:cubicBezTo>
                  <a:cubicBezTo>
                    <a:pt x="2" y="18"/>
                    <a:pt x="22" y="50"/>
                    <a:pt x="24" y="55"/>
                  </a:cubicBezTo>
                  <a:cubicBezTo>
                    <a:pt x="26" y="54"/>
                    <a:pt x="30" y="51"/>
                    <a:pt x="30" y="51"/>
                  </a:cubicBezTo>
                  <a:cubicBezTo>
                    <a:pt x="52" y="40"/>
                    <a:pt x="49" y="25"/>
                    <a:pt x="43" y="17"/>
                  </a:cubicBezTo>
                  <a:cubicBezTo>
                    <a:pt x="32" y="0"/>
                    <a:pt x="19" y="4"/>
                    <a:pt x="6"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2" name="Freeform 98">
              <a:extLst>
                <a:ext uri="{FF2B5EF4-FFF2-40B4-BE49-F238E27FC236}">
                  <a16:creationId xmlns:a16="http://schemas.microsoft.com/office/drawing/2014/main" id="{D6A5B8F7-8E13-1C52-2DB6-3CF222C7FF68}"/>
                </a:ext>
              </a:extLst>
            </p:cNvPr>
            <p:cNvSpPr>
              <a:spLocks/>
            </p:cNvSpPr>
            <p:nvPr userDrawn="1"/>
          </p:nvSpPr>
          <p:spPr bwMode="auto">
            <a:xfrm>
              <a:off x="1192213" y="635000"/>
              <a:ext cx="3175" cy="3175"/>
            </a:xfrm>
            <a:custGeom>
              <a:avLst/>
              <a:gdLst>
                <a:gd name="T0" fmla="*/ 14 w 18"/>
                <a:gd name="T1" fmla="*/ 17 h 17"/>
                <a:gd name="T2" fmla="*/ 18 w 18"/>
                <a:gd name="T3" fmla="*/ 14 h 17"/>
                <a:gd name="T4" fmla="*/ 18 w 18"/>
                <a:gd name="T5" fmla="*/ 11 h 17"/>
                <a:gd name="T6" fmla="*/ 14 w 18"/>
                <a:gd name="T7" fmla="*/ 5 h 17"/>
                <a:gd name="T8" fmla="*/ 6 w 18"/>
                <a:gd name="T9" fmla="*/ 0 h 17"/>
                <a:gd name="T10" fmla="*/ 0 w 18"/>
                <a:gd name="T11" fmla="*/ 11 h 17"/>
                <a:gd name="T12" fmla="*/ 7 w 18"/>
                <a:gd name="T13" fmla="*/ 15 h 17"/>
                <a:gd name="T14" fmla="*/ 14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4" y="17"/>
                  </a:moveTo>
                  <a:cubicBezTo>
                    <a:pt x="16" y="16"/>
                    <a:pt x="17" y="15"/>
                    <a:pt x="18" y="14"/>
                  </a:cubicBezTo>
                  <a:cubicBezTo>
                    <a:pt x="18" y="13"/>
                    <a:pt x="18" y="12"/>
                    <a:pt x="18" y="11"/>
                  </a:cubicBezTo>
                  <a:cubicBezTo>
                    <a:pt x="18" y="9"/>
                    <a:pt x="17" y="7"/>
                    <a:pt x="14" y="5"/>
                  </a:cubicBezTo>
                  <a:cubicBezTo>
                    <a:pt x="14" y="5"/>
                    <a:pt x="6" y="0"/>
                    <a:pt x="6" y="0"/>
                  </a:cubicBezTo>
                  <a:cubicBezTo>
                    <a:pt x="6" y="0"/>
                    <a:pt x="2" y="8"/>
                    <a:pt x="0" y="11"/>
                  </a:cubicBezTo>
                  <a:cubicBezTo>
                    <a:pt x="3" y="13"/>
                    <a:pt x="7" y="15"/>
                    <a:pt x="7" y="15"/>
                  </a:cubicBezTo>
                  <a:cubicBezTo>
                    <a:pt x="9" y="17"/>
                    <a:pt x="12" y="17"/>
                    <a:pt x="14"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3" name="Freeform 99">
              <a:extLst>
                <a:ext uri="{FF2B5EF4-FFF2-40B4-BE49-F238E27FC236}">
                  <a16:creationId xmlns:a16="http://schemas.microsoft.com/office/drawing/2014/main" id="{697AC7FA-F3FD-42C5-07E7-06EC1FAD282D}"/>
                </a:ext>
              </a:extLst>
            </p:cNvPr>
            <p:cNvSpPr>
              <a:spLocks/>
            </p:cNvSpPr>
            <p:nvPr userDrawn="1"/>
          </p:nvSpPr>
          <p:spPr bwMode="auto">
            <a:xfrm>
              <a:off x="1174750" y="628650"/>
              <a:ext cx="6350" cy="7937"/>
            </a:xfrm>
            <a:custGeom>
              <a:avLst/>
              <a:gdLst>
                <a:gd name="T0" fmla="*/ 6 w 50"/>
                <a:gd name="T1" fmla="*/ 49 h 53"/>
                <a:gd name="T2" fmla="*/ 44 w 50"/>
                <a:gd name="T3" fmla="*/ 32 h 53"/>
                <a:gd name="T4" fmla="*/ 23 w 50"/>
                <a:gd name="T5" fmla="*/ 2 h 53"/>
                <a:gd name="T6" fmla="*/ 24 w 50"/>
                <a:gd name="T7" fmla="*/ 2 h 53"/>
                <a:gd name="T8" fmla="*/ 16 w 50"/>
                <a:gd name="T9" fmla="*/ 0 h 53"/>
                <a:gd name="T10" fmla="*/ 0 w 50"/>
                <a:gd name="T11" fmla="*/ 47 h 53"/>
                <a:gd name="T12" fmla="*/ 6 w 50"/>
                <a:gd name="T13" fmla="*/ 49 h 53"/>
              </a:gdLst>
              <a:ahLst/>
              <a:cxnLst>
                <a:cxn ang="0">
                  <a:pos x="T0" y="T1"/>
                </a:cxn>
                <a:cxn ang="0">
                  <a:pos x="T2" y="T3"/>
                </a:cxn>
                <a:cxn ang="0">
                  <a:pos x="T4" y="T5"/>
                </a:cxn>
                <a:cxn ang="0">
                  <a:pos x="T6" y="T7"/>
                </a:cxn>
                <a:cxn ang="0">
                  <a:pos x="T8" y="T9"/>
                </a:cxn>
                <a:cxn ang="0">
                  <a:pos x="T10" y="T11"/>
                </a:cxn>
                <a:cxn ang="0">
                  <a:pos x="T12" y="T13"/>
                </a:cxn>
              </a:cxnLst>
              <a:rect l="0" t="0" r="r" b="b"/>
              <a:pathLst>
                <a:path w="50" h="53">
                  <a:moveTo>
                    <a:pt x="6" y="49"/>
                  </a:moveTo>
                  <a:cubicBezTo>
                    <a:pt x="25" y="53"/>
                    <a:pt x="37" y="50"/>
                    <a:pt x="44" y="32"/>
                  </a:cubicBezTo>
                  <a:cubicBezTo>
                    <a:pt x="50" y="19"/>
                    <a:pt x="45" y="8"/>
                    <a:pt x="23" y="2"/>
                  </a:cubicBezTo>
                  <a:cubicBezTo>
                    <a:pt x="24" y="2"/>
                    <a:pt x="24" y="2"/>
                    <a:pt x="24" y="2"/>
                  </a:cubicBezTo>
                  <a:cubicBezTo>
                    <a:pt x="23" y="2"/>
                    <a:pt x="22" y="2"/>
                    <a:pt x="16" y="0"/>
                  </a:cubicBezTo>
                  <a:cubicBezTo>
                    <a:pt x="15" y="5"/>
                    <a:pt x="0" y="45"/>
                    <a:pt x="0" y="47"/>
                  </a:cubicBezTo>
                  <a:cubicBezTo>
                    <a:pt x="2" y="48"/>
                    <a:pt x="6" y="49"/>
                    <a:pt x="6" y="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4" name="Freeform 100">
              <a:extLst>
                <a:ext uri="{FF2B5EF4-FFF2-40B4-BE49-F238E27FC236}">
                  <a16:creationId xmlns:a16="http://schemas.microsoft.com/office/drawing/2014/main" id="{4F73B1F4-7703-B87D-C5A0-41F9A14273ED}"/>
                </a:ext>
              </a:extLst>
            </p:cNvPr>
            <p:cNvSpPr>
              <a:spLocks/>
            </p:cNvSpPr>
            <p:nvPr userDrawn="1"/>
          </p:nvSpPr>
          <p:spPr bwMode="auto">
            <a:xfrm>
              <a:off x="1201738" y="644525"/>
              <a:ext cx="7938" cy="7937"/>
            </a:xfrm>
            <a:custGeom>
              <a:avLst/>
              <a:gdLst>
                <a:gd name="T0" fmla="*/ 15 w 56"/>
                <a:gd name="T1" fmla="*/ 48 h 53"/>
                <a:gd name="T2" fmla="*/ 35 w 56"/>
                <a:gd name="T3" fmla="*/ 51 h 53"/>
                <a:gd name="T4" fmla="*/ 51 w 56"/>
                <a:gd name="T5" fmla="*/ 39 h 53"/>
                <a:gd name="T6" fmla="*/ 54 w 56"/>
                <a:gd name="T7" fmla="*/ 21 h 53"/>
                <a:gd name="T8" fmla="*/ 42 w 56"/>
                <a:gd name="T9" fmla="*/ 5 h 53"/>
                <a:gd name="T10" fmla="*/ 21 w 56"/>
                <a:gd name="T11" fmla="*/ 2 h 53"/>
                <a:gd name="T12" fmla="*/ 5 w 56"/>
                <a:gd name="T13" fmla="*/ 14 h 53"/>
                <a:gd name="T14" fmla="*/ 2 w 56"/>
                <a:gd name="T15" fmla="*/ 32 h 53"/>
                <a:gd name="T16" fmla="*/ 15 w 56"/>
                <a:gd name="T17" fmla="*/ 4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3">
                  <a:moveTo>
                    <a:pt x="15" y="48"/>
                  </a:moveTo>
                  <a:cubicBezTo>
                    <a:pt x="21" y="52"/>
                    <a:pt x="28" y="53"/>
                    <a:pt x="35" y="51"/>
                  </a:cubicBezTo>
                  <a:cubicBezTo>
                    <a:pt x="42" y="49"/>
                    <a:pt x="47" y="45"/>
                    <a:pt x="51" y="39"/>
                  </a:cubicBezTo>
                  <a:cubicBezTo>
                    <a:pt x="55" y="33"/>
                    <a:pt x="56" y="27"/>
                    <a:pt x="54" y="21"/>
                  </a:cubicBezTo>
                  <a:cubicBezTo>
                    <a:pt x="52" y="14"/>
                    <a:pt x="48" y="9"/>
                    <a:pt x="42" y="5"/>
                  </a:cubicBezTo>
                  <a:cubicBezTo>
                    <a:pt x="35" y="1"/>
                    <a:pt x="28" y="0"/>
                    <a:pt x="21" y="2"/>
                  </a:cubicBezTo>
                  <a:cubicBezTo>
                    <a:pt x="14" y="3"/>
                    <a:pt x="9" y="7"/>
                    <a:pt x="5" y="14"/>
                  </a:cubicBezTo>
                  <a:cubicBezTo>
                    <a:pt x="1" y="20"/>
                    <a:pt x="0" y="26"/>
                    <a:pt x="2" y="32"/>
                  </a:cubicBezTo>
                  <a:cubicBezTo>
                    <a:pt x="4" y="39"/>
                    <a:pt x="8" y="44"/>
                    <a:pt x="15"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5" name="Freeform 101">
              <a:extLst>
                <a:ext uri="{FF2B5EF4-FFF2-40B4-BE49-F238E27FC236}">
                  <a16:creationId xmlns:a16="http://schemas.microsoft.com/office/drawing/2014/main" id="{E614BB46-6814-D6EB-D4DF-C1308232AEE0}"/>
                </a:ext>
              </a:extLst>
            </p:cNvPr>
            <p:cNvSpPr>
              <a:spLocks/>
            </p:cNvSpPr>
            <p:nvPr userDrawn="1"/>
          </p:nvSpPr>
          <p:spPr bwMode="auto">
            <a:xfrm>
              <a:off x="1125538" y="682625"/>
              <a:ext cx="9525" cy="7937"/>
            </a:xfrm>
            <a:custGeom>
              <a:avLst/>
              <a:gdLst>
                <a:gd name="T0" fmla="*/ 47 w 55"/>
                <a:gd name="T1" fmla="*/ 7 h 52"/>
                <a:gd name="T2" fmla="*/ 28 w 55"/>
                <a:gd name="T3" fmla="*/ 0 h 52"/>
                <a:gd name="T4" fmla="*/ 7 w 55"/>
                <a:gd name="T5" fmla="*/ 8 h 52"/>
                <a:gd name="T6" fmla="*/ 0 w 55"/>
                <a:gd name="T7" fmla="*/ 28 h 52"/>
                <a:gd name="T8" fmla="*/ 7 w 55"/>
                <a:gd name="T9" fmla="*/ 46 h 52"/>
                <a:gd name="T10" fmla="*/ 27 w 55"/>
                <a:gd name="T11" fmla="*/ 52 h 52"/>
                <a:gd name="T12" fmla="*/ 47 w 55"/>
                <a:gd name="T13" fmla="*/ 44 h 52"/>
                <a:gd name="T14" fmla="*/ 55 w 55"/>
                <a:gd name="T15" fmla="*/ 25 h 52"/>
                <a:gd name="T16" fmla="*/ 47 w 55"/>
                <a:gd name="T1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2">
                  <a:moveTo>
                    <a:pt x="47" y="7"/>
                  </a:moveTo>
                  <a:cubicBezTo>
                    <a:pt x="42" y="2"/>
                    <a:pt x="36" y="0"/>
                    <a:pt x="28" y="0"/>
                  </a:cubicBezTo>
                  <a:cubicBezTo>
                    <a:pt x="20" y="1"/>
                    <a:pt x="13" y="3"/>
                    <a:pt x="7" y="8"/>
                  </a:cubicBezTo>
                  <a:cubicBezTo>
                    <a:pt x="2" y="14"/>
                    <a:pt x="0" y="20"/>
                    <a:pt x="0" y="28"/>
                  </a:cubicBezTo>
                  <a:cubicBezTo>
                    <a:pt x="0" y="35"/>
                    <a:pt x="2" y="41"/>
                    <a:pt x="7" y="46"/>
                  </a:cubicBezTo>
                  <a:cubicBezTo>
                    <a:pt x="13" y="50"/>
                    <a:pt x="19" y="52"/>
                    <a:pt x="27" y="52"/>
                  </a:cubicBezTo>
                  <a:cubicBezTo>
                    <a:pt x="35" y="52"/>
                    <a:pt x="42" y="49"/>
                    <a:pt x="47" y="44"/>
                  </a:cubicBezTo>
                  <a:cubicBezTo>
                    <a:pt x="53" y="39"/>
                    <a:pt x="55" y="32"/>
                    <a:pt x="55" y="25"/>
                  </a:cubicBezTo>
                  <a:cubicBezTo>
                    <a:pt x="55" y="18"/>
                    <a:pt x="53" y="12"/>
                    <a:pt x="47"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6" name="Freeform 102">
              <a:extLst>
                <a:ext uri="{FF2B5EF4-FFF2-40B4-BE49-F238E27FC236}">
                  <a16:creationId xmlns:a16="http://schemas.microsoft.com/office/drawing/2014/main" id="{CF3D2BBA-E0BD-4B36-E0B1-176C9E0C14EF}"/>
                </a:ext>
              </a:extLst>
            </p:cNvPr>
            <p:cNvSpPr>
              <a:spLocks noEditPoints="1"/>
            </p:cNvSpPr>
            <p:nvPr userDrawn="1"/>
          </p:nvSpPr>
          <p:spPr bwMode="auto">
            <a:xfrm>
              <a:off x="966788" y="620713"/>
              <a:ext cx="292100" cy="77787"/>
            </a:xfrm>
            <a:custGeom>
              <a:avLst/>
              <a:gdLst>
                <a:gd name="T0" fmla="*/ 1396 w 1970"/>
                <a:gd name="T1" fmla="*/ 0 h 518"/>
                <a:gd name="T2" fmla="*/ 1276 w 1970"/>
                <a:gd name="T3" fmla="*/ 265 h 518"/>
                <a:gd name="T4" fmla="*/ 643 w 1970"/>
                <a:gd name="T5" fmla="*/ 310 h 518"/>
                <a:gd name="T6" fmla="*/ 699 w 1970"/>
                <a:gd name="T7" fmla="*/ 80 h 518"/>
                <a:gd name="T8" fmla="*/ 172 w 1970"/>
                <a:gd name="T9" fmla="*/ 342 h 518"/>
                <a:gd name="T10" fmla="*/ 549 w 1970"/>
                <a:gd name="T11" fmla="*/ 229 h 518"/>
                <a:gd name="T12" fmla="*/ 985 w 1970"/>
                <a:gd name="T13" fmla="*/ 518 h 518"/>
                <a:gd name="T14" fmla="*/ 1422 w 1970"/>
                <a:gd name="T15" fmla="*/ 229 h 518"/>
                <a:gd name="T16" fmla="*/ 1799 w 1970"/>
                <a:gd name="T17" fmla="*/ 342 h 518"/>
                <a:gd name="T18" fmla="*/ 1776 w 1970"/>
                <a:gd name="T19" fmla="*/ 251 h 518"/>
                <a:gd name="T20" fmla="*/ 1750 w 1970"/>
                <a:gd name="T21" fmla="*/ 237 h 518"/>
                <a:gd name="T22" fmla="*/ 1822 w 1970"/>
                <a:gd name="T23" fmla="*/ 241 h 518"/>
                <a:gd name="T24" fmla="*/ 1645 w 1970"/>
                <a:gd name="T25" fmla="*/ 264 h 518"/>
                <a:gd name="T26" fmla="*/ 1598 w 1970"/>
                <a:gd name="T27" fmla="*/ 127 h 518"/>
                <a:gd name="T28" fmla="*/ 1669 w 1970"/>
                <a:gd name="T29" fmla="*/ 181 h 518"/>
                <a:gd name="T30" fmla="*/ 1583 w 1970"/>
                <a:gd name="T31" fmla="*/ 225 h 518"/>
                <a:gd name="T32" fmla="*/ 1598 w 1970"/>
                <a:gd name="T33" fmla="*/ 127 h 518"/>
                <a:gd name="T34" fmla="*/ 1565 w 1970"/>
                <a:gd name="T35" fmla="*/ 91 h 518"/>
                <a:gd name="T36" fmla="*/ 1540 w 1970"/>
                <a:gd name="T37" fmla="*/ 134 h 518"/>
                <a:gd name="T38" fmla="*/ 1514 w 1970"/>
                <a:gd name="T39" fmla="*/ 176 h 518"/>
                <a:gd name="T40" fmla="*/ 1487 w 1970"/>
                <a:gd name="T41" fmla="*/ 160 h 518"/>
                <a:gd name="T42" fmla="*/ 1549 w 1970"/>
                <a:gd name="T43" fmla="*/ 75 h 518"/>
                <a:gd name="T44" fmla="*/ 1475 w 1970"/>
                <a:gd name="T45" fmla="*/ 88 h 518"/>
                <a:gd name="T46" fmla="*/ 1399 w 1970"/>
                <a:gd name="T47" fmla="*/ 13 h 518"/>
                <a:gd name="T48" fmla="*/ 179 w 1970"/>
                <a:gd name="T49" fmla="*/ 227 h 518"/>
                <a:gd name="T50" fmla="*/ 269 w 1970"/>
                <a:gd name="T51" fmla="*/ 206 h 518"/>
                <a:gd name="T52" fmla="*/ 344 w 1970"/>
                <a:gd name="T53" fmla="*/ 251 h 518"/>
                <a:gd name="T54" fmla="*/ 369 w 1970"/>
                <a:gd name="T55" fmla="*/ 235 h 518"/>
                <a:gd name="T56" fmla="*/ 347 w 1970"/>
                <a:gd name="T57" fmla="*/ 123 h 518"/>
                <a:gd name="T58" fmla="*/ 387 w 1970"/>
                <a:gd name="T59" fmla="*/ 131 h 518"/>
                <a:gd name="T60" fmla="*/ 439 w 1970"/>
                <a:gd name="T61" fmla="*/ 141 h 518"/>
                <a:gd name="T62" fmla="*/ 447 w 1970"/>
                <a:gd name="T63" fmla="*/ 149 h 518"/>
                <a:gd name="T64" fmla="*/ 523 w 1970"/>
                <a:gd name="T65" fmla="*/ 144 h 518"/>
                <a:gd name="T66" fmla="*/ 464 w 1970"/>
                <a:gd name="T67" fmla="*/ 51 h 518"/>
                <a:gd name="T68" fmla="*/ 520 w 1970"/>
                <a:gd name="T69" fmla="*/ 96 h 518"/>
                <a:gd name="T70" fmla="*/ 549 w 1970"/>
                <a:gd name="T71" fmla="*/ 84 h 518"/>
                <a:gd name="T72" fmla="*/ 566 w 1970"/>
                <a:gd name="T73" fmla="*/ 232 h 518"/>
                <a:gd name="T74" fmla="*/ 630 w 1970"/>
                <a:gd name="T75" fmla="*/ 303 h 518"/>
                <a:gd name="T76" fmla="*/ 762 w 1970"/>
                <a:gd name="T77" fmla="*/ 368 h 518"/>
                <a:gd name="T78" fmla="*/ 724 w 1970"/>
                <a:gd name="T79" fmla="*/ 398 h 518"/>
                <a:gd name="T80" fmla="*/ 725 w 1970"/>
                <a:gd name="T81" fmla="*/ 428 h 518"/>
                <a:gd name="T82" fmla="*/ 766 w 1970"/>
                <a:gd name="T83" fmla="*/ 479 h 518"/>
                <a:gd name="T84" fmla="*/ 833 w 1970"/>
                <a:gd name="T85" fmla="*/ 408 h 518"/>
                <a:gd name="T86" fmla="*/ 803 w 1970"/>
                <a:gd name="T87" fmla="*/ 403 h 518"/>
                <a:gd name="T88" fmla="*/ 864 w 1970"/>
                <a:gd name="T89" fmla="*/ 383 h 518"/>
                <a:gd name="T90" fmla="*/ 1005 w 1970"/>
                <a:gd name="T91" fmla="*/ 497 h 518"/>
                <a:gd name="T92" fmla="*/ 954 w 1970"/>
                <a:gd name="T93" fmla="*/ 439 h 518"/>
                <a:gd name="T94" fmla="*/ 923 w 1970"/>
                <a:gd name="T95" fmla="*/ 387 h 518"/>
                <a:gd name="T96" fmla="*/ 1009 w 1970"/>
                <a:gd name="T97" fmla="*/ 388 h 518"/>
                <a:gd name="T98" fmla="*/ 1145 w 1970"/>
                <a:gd name="T99" fmla="*/ 477 h 518"/>
                <a:gd name="T100" fmla="*/ 1044 w 1970"/>
                <a:gd name="T101" fmla="*/ 440 h 518"/>
                <a:gd name="T102" fmla="*/ 1146 w 1970"/>
                <a:gd name="T103" fmla="*/ 397 h 518"/>
                <a:gd name="T104" fmla="*/ 1272 w 1970"/>
                <a:gd name="T105" fmla="*/ 459 h 518"/>
                <a:gd name="T106" fmla="*/ 1201 w 1970"/>
                <a:gd name="T107" fmla="*/ 480 h 518"/>
                <a:gd name="T108" fmla="*/ 1199 w 1970"/>
                <a:gd name="T109" fmla="*/ 370 h 518"/>
                <a:gd name="T110" fmla="*/ 1279 w 1970"/>
                <a:gd name="T111" fmla="*/ 351 h 518"/>
                <a:gd name="T112" fmla="*/ 1340 w 1970"/>
                <a:gd name="T113" fmla="*/ 303 h 518"/>
                <a:gd name="T114" fmla="*/ 1404 w 1970"/>
                <a:gd name="T115" fmla="*/ 23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0" h="518">
                  <a:moveTo>
                    <a:pt x="1799" y="342"/>
                  </a:moveTo>
                  <a:cubicBezTo>
                    <a:pt x="1853" y="342"/>
                    <a:pt x="1902" y="273"/>
                    <a:pt x="1970" y="243"/>
                  </a:cubicBezTo>
                  <a:cubicBezTo>
                    <a:pt x="1797" y="293"/>
                    <a:pt x="1559" y="0"/>
                    <a:pt x="1396" y="0"/>
                  </a:cubicBezTo>
                  <a:cubicBezTo>
                    <a:pt x="1351" y="0"/>
                    <a:pt x="1298" y="17"/>
                    <a:pt x="1272" y="80"/>
                  </a:cubicBezTo>
                  <a:cubicBezTo>
                    <a:pt x="1244" y="147"/>
                    <a:pt x="1214" y="169"/>
                    <a:pt x="1214" y="198"/>
                  </a:cubicBezTo>
                  <a:cubicBezTo>
                    <a:pt x="1214" y="224"/>
                    <a:pt x="1237" y="244"/>
                    <a:pt x="1276" y="265"/>
                  </a:cubicBezTo>
                  <a:cubicBezTo>
                    <a:pt x="1302" y="278"/>
                    <a:pt x="1329" y="286"/>
                    <a:pt x="1327" y="310"/>
                  </a:cubicBezTo>
                  <a:cubicBezTo>
                    <a:pt x="1253" y="344"/>
                    <a:pt x="1131" y="367"/>
                    <a:pt x="985" y="367"/>
                  </a:cubicBezTo>
                  <a:cubicBezTo>
                    <a:pt x="840" y="367"/>
                    <a:pt x="718" y="344"/>
                    <a:pt x="643" y="310"/>
                  </a:cubicBezTo>
                  <a:cubicBezTo>
                    <a:pt x="642" y="286"/>
                    <a:pt x="669" y="278"/>
                    <a:pt x="694" y="265"/>
                  </a:cubicBezTo>
                  <a:cubicBezTo>
                    <a:pt x="734" y="244"/>
                    <a:pt x="757" y="224"/>
                    <a:pt x="757" y="198"/>
                  </a:cubicBezTo>
                  <a:cubicBezTo>
                    <a:pt x="757" y="169"/>
                    <a:pt x="726" y="147"/>
                    <a:pt x="699" y="80"/>
                  </a:cubicBezTo>
                  <a:cubicBezTo>
                    <a:pt x="673" y="17"/>
                    <a:pt x="620" y="0"/>
                    <a:pt x="574" y="0"/>
                  </a:cubicBezTo>
                  <a:cubicBezTo>
                    <a:pt x="412" y="0"/>
                    <a:pt x="173" y="293"/>
                    <a:pt x="0" y="243"/>
                  </a:cubicBezTo>
                  <a:cubicBezTo>
                    <a:pt x="69" y="273"/>
                    <a:pt x="117" y="342"/>
                    <a:pt x="172" y="342"/>
                  </a:cubicBezTo>
                  <a:cubicBezTo>
                    <a:pt x="312" y="342"/>
                    <a:pt x="475" y="132"/>
                    <a:pt x="627" y="132"/>
                  </a:cubicBezTo>
                  <a:cubicBezTo>
                    <a:pt x="629" y="132"/>
                    <a:pt x="631" y="132"/>
                    <a:pt x="634" y="132"/>
                  </a:cubicBezTo>
                  <a:cubicBezTo>
                    <a:pt x="598" y="176"/>
                    <a:pt x="549" y="185"/>
                    <a:pt x="549" y="229"/>
                  </a:cubicBezTo>
                  <a:cubicBezTo>
                    <a:pt x="549" y="261"/>
                    <a:pt x="576" y="279"/>
                    <a:pt x="594" y="321"/>
                  </a:cubicBezTo>
                  <a:cubicBezTo>
                    <a:pt x="606" y="347"/>
                    <a:pt x="608" y="366"/>
                    <a:pt x="618" y="402"/>
                  </a:cubicBezTo>
                  <a:cubicBezTo>
                    <a:pt x="627" y="435"/>
                    <a:pt x="649" y="518"/>
                    <a:pt x="985" y="518"/>
                  </a:cubicBezTo>
                  <a:cubicBezTo>
                    <a:pt x="1321" y="518"/>
                    <a:pt x="1344" y="435"/>
                    <a:pt x="1353" y="402"/>
                  </a:cubicBezTo>
                  <a:cubicBezTo>
                    <a:pt x="1362" y="366"/>
                    <a:pt x="1365" y="347"/>
                    <a:pt x="1376" y="321"/>
                  </a:cubicBezTo>
                  <a:cubicBezTo>
                    <a:pt x="1395" y="279"/>
                    <a:pt x="1422" y="261"/>
                    <a:pt x="1422" y="229"/>
                  </a:cubicBezTo>
                  <a:cubicBezTo>
                    <a:pt x="1422" y="185"/>
                    <a:pt x="1372" y="176"/>
                    <a:pt x="1337" y="132"/>
                  </a:cubicBezTo>
                  <a:cubicBezTo>
                    <a:pt x="1339" y="132"/>
                    <a:pt x="1342" y="132"/>
                    <a:pt x="1344" y="132"/>
                  </a:cubicBezTo>
                  <a:cubicBezTo>
                    <a:pt x="1496" y="132"/>
                    <a:pt x="1658" y="342"/>
                    <a:pt x="1799" y="342"/>
                  </a:cubicBezTo>
                  <a:moveTo>
                    <a:pt x="1822" y="241"/>
                  </a:moveTo>
                  <a:cubicBezTo>
                    <a:pt x="1808" y="266"/>
                    <a:pt x="1808" y="266"/>
                    <a:pt x="1808" y="266"/>
                  </a:cubicBezTo>
                  <a:cubicBezTo>
                    <a:pt x="1800" y="263"/>
                    <a:pt x="1786" y="256"/>
                    <a:pt x="1776" y="251"/>
                  </a:cubicBezTo>
                  <a:cubicBezTo>
                    <a:pt x="1767" y="265"/>
                    <a:pt x="1741" y="306"/>
                    <a:pt x="1736" y="314"/>
                  </a:cubicBezTo>
                  <a:cubicBezTo>
                    <a:pt x="1709" y="302"/>
                    <a:pt x="1709" y="302"/>
                    <a:pt x="1709" y="302"/>
                  </a:cubicBezTo>
                  <a:cubicBezTo>
                    <a:pt x="1710" y="301"/>
                    <a:pt x="1740" y="253"/>
                    <a:pt x="1750" y="237"/>
                  </a:cubicBezTo>
                  <a:cubicBezTo>
                    <a:pt x="1741" y="233"/>
                    <a:pt x="1729" y="225"/>
                    <a:pt x="1723" y="221"/>
                  </a:cubicBezTo>
                  <a:cubicBezTo>
                    <a:pt x="1736" y="197"/>
                    <a:pt x="1736" y="197"/>
                    <a:pt x="1736" y="197"/>
                  </a:cubicBezTo>
                  <a:cubicBezTo>
                    <a:pt x="1759" y="210"/>
                    <a:pt x="1803" y="233"/>
                    <a:pt x="1822" y="241"/>
                  </a:cubicBezTo>
                  <a:moveTo>
                    <a:pt x="1727" y="189"/>
                  </a:moveTo>
                  <a:cubicBezTo>
                    <a:pt x="1671" y="280"/>
                    <a:pt x="1671" y="280"/>
                    <a:pt x="1671" y="280"/>
                  </a:cubicBezTo>
                  <a:cubicBezTo>
                    <a:pt x="1645" y="264"/>
                    <a:pt x="1645" y="264"/>
                    <a:pt x="1645" y="264"/>
                  </a:cubicBezTo>
                  <a:cubicBezTo>
                    <a:pt x="1701" y="174"/>
                    <a:pt x="1701" y="174"/>
                    <a:pt x="1701" y="174"/>
                  </a:cubicBezTo>
                  <a:lnTo>
                    <a:pt x="1727" y="189"/>
                  </a:lnTo>
                  <a:close/>
                  <a:moveTo>
                    <a:pt x="1598" y="127"/>
                  </a:moveTo>
                  <a:cubicBezTo>
                    <a:pt x="1612" y="123"/>
                    <a:pt x="1626" y="126"/>
                    <a:pt x="1640" y="134"/>
                  </a:cubicBezTo>
                  <a:cubicBezTo>
                    <a:pt x="1654" y="141"/>
                    <a:pt x="1663" y="153"/>
                    <a:pt x="1667" y="167"/>
                  </a:cubicBezTo>
                  <a:cubicBezTo>
                    <a:pt x="1668" y="171"/>
                    <a:pt x="1669" y="176"/>
                    <a:pt x="1669" y="181"/>
                  </a:cubicBezTo>
                  <a:cubicBezTo>
                    <a:pt x="1669" y="190"/>
                    <a:pt x="1666" y="199"/>
                    <a:pt x="1661" y="208"/>
                  </a:cubicBezTo>
                  <a:cubicBezTo>
                    <a:pt x="1653" y="221"/>
                    <a:pt x="1641" y="229"/>
                    <a:pt x="1626" y="232"/>
                  </a:cubicBezTo>
                  <a:cubicBezTo>
                    <a:pt x="1612" y="235"/>
                    <a:pt x="1597" y="233"/>
                    <a:pt x="1583" y="225"/>
                  </a:cubicBezTo>
                  <a:cubicBezTo>
                    <a:pt x="1570" y="217"/>
                    <a:pt x="1561" y="206"/>
                    <a:pt x="1557" y="192"/>
                  </a:cubicBezTo>
                  <a:cubicBezTo>
                    <a:pt x="1553" y="178"/>
                    <a:pt x="1555" y="165"/>
                    <a:pt x="1563" y="152"/>
                  </a:cubicBezTo>
                  <a:cubicBezTo>
                    <a:pt x="1571" y="139"/>
                    <a:pt x="1583" y="130"/>
                    <a:pt x="1598" y="127"/>
                  </a:cubicBezTo>
                  <a:moveTo>
                    <a:pt x="1549" y="75"/>
                  </a:moveTo>
                  <a:cubicBezTo>
                    <a:pt x="1549" y="75"/>
                    <a:pt x="1549" y="75"/>
                    <a:pt x="1549" y="75"/>
                  </a:cubicBezTo>
                  <a:cubicBezTo>
                    <a:pt x="1554" y="78"/>
                    <a:pt x="1561" y="83"/>
                    <a:pt x="1565" y="91"/>
                  </a:cubicBezTo>
                  <a:cubicBezTo>
                    <a:pt x="1571" y="100"/>
                    <a:pt x="1570" y="110"/>
                    <a:pt x="1564" y="121"/>
                  </a:cubicBezTo>
                  <a:cubicBezTo>
                    <a:pt x="1560" y="128"/>
                    <a:pt x="1555" y="132"/>
                    <a:pt x="1548" y="134"/>
                  </a:cubicBezTo>
                  <a:cubicBezTo>
                    <a:pt x="1545" y="134"/>
                    <a:pt x="1543" y="135"/>
                    <a:pt x="1540" y="134"/>
                  </a:cubicBezTo>
                  <a:cubicBezTo>
                    <a:pt x="1541" y="139"/>
                    <a:pt x="1541" y="144"/>
                    <a:pt x="1542" y="150"/>
                  </a:cubicBezTo>
                  <a:cubicBezTo>
                    <a:pt x="1543" y="172"/>
                    <a:pt x="1546" y="196"/>
                    <a:pt x="1546" y="197"/>
                  </a:cubicBezTo>
                  <a:cubicBezTo>
                    <a:pt x="1541" y="193"/>
                    <a:pt x="1516" y="177"/>
                    <a:pt x="1514" y="176"/>
                  </a:cubicBezTo>
                  <a:cubicBezTo>
                    <a:pt x="1511" y="145"/>
                    <a:pt x="1511" y="145"/>
                    <a:pt x="1511" y="145"/>
                  </a:cubicBezTo>
                  <a:cubicBezTo>
                    <a:pt x="1510" y="134"/>
                    <a:pt x="1510" y="130"/>
                    <a:pt x="1506" y="127"/>
                  </a:cubicBezTo>
                  <a:cubicBezTo>
                    <a:pt x="1504" y="132"/>
                    <a:pt x="1487" y="160"/>
                    <a:pt x="1487" y="160"/>
                  </a:cubicBezTo>
                  <a:cubicBezTo>
                    <a:pt x="1461" y="146"/>
                    <a:pt x="1461" y="146"/>
                    <a:pt x="1461" y="146"/>
                  </a:cubicBezTo>
                  <a:cubicBezTo>
                    <a:pt x="1514" y="54"/>
                    <a:pt x="1514" y="54"/>
                    <a:pt x="1514" y="54"/>
                  </a:cubicBezTo>
                  <a:cubicBezTo>
                    <a:pt x="1522" y="59"/>
                    <a:pt x="1541" y="70"/>
                    <a:pt x="1549" y="75"/>
                  </a:cubicBezTo>
                  <a:moveTo>
                    <a:pt x="1399" y="13"/>
                  </a:moveTo>
                  <a:cubicBezTo>
                    <a:pt x="1439" y="23"/>
                    <a:pt x="1439" y="23"/>
                    <a:pt x="1439" y="23"/>
                  </a:cubicBezTo>
                  <a:cubicBezTo>
                    <a:pt x="1465" y="30"/>
                    <a:pt x="1489" y="53"/>
                    <a:pt x="1475" y="88"/>
                  </a:cubicBezTo>
                  <a:cubicBezTo>
                    <a:pt x="1459" y="127"/>
                    <a:pt x="1428" y="130"/>
                    <a:pt x="1399" y="123"/>
                  </a:cubicBezTo>
                  <a:cubicBezTo>
                    <a:pt x="1363" y="114"/>
                    <a:pt x="1363" y="114"/>
                    <a:pt x="1363" y="114"/>
                  </a:cubicBezTo>
                  <a:lnTo>
                    <a:pt x="1399" y="13"/>
                  </a:lnTo>
                  <a:close/>
                  <a:moveTo>
                    <a:pt x="263" y="299"/>
                  </a:moveTo>
                  <a:cubicBezTo>
                    <a:pt x="232" y="316"/>
                    <a:pt x="232" y="316"/>
                    <a:pt x="232" y="316"/>
                  </a:cubicBezTo>
                  <a:cubicBezTo>
                    <a:pt x="179" y="227"/>
                    <a:pt x="179" y="227"/>
                    <a:pt x="179" y="227"/>
                  </a:cubicBezTo>
                  <a:cubicBezTo>
                    <a:pt x="212" y="209"/>
                    <a:pt x="212" y="209"/>
                    <a:pt x="212" y="209"/>
                  </a:cubicBezTo>
                  <a:cubicBezTo>
                    <a:pt x="223" y="203"/>
                    <a:pt x="233" y="199"/>
                    <a:pt x="242" y="199"/>
                  </a:cubicBezTo>
                  <a:cubicBezTo>
                    <a:pt x="251" y="199"/>
                    <a:pt x="260" y="201"/>
                    <a:pt x="269" y="206"/>
                  </a:cubicBezTo>
                  <a:cubicBezTo>
                    <a:pt x="277" y="211"/>
                    <a:pt x="284" y="217"/>
                    <a:pt x="289" y="226"/>
                  </a:cubicBezTo>
                  <a:cubicBezTo>
                    <a:pt x="301" y="248"/>
                    <a:pt x="302" y="279"/>
                    <a:pt x="263" y="299"/>
                  </a:cubicBezTo>
                  <a:moveTo>
                    <a:pt x="344" y="251"/>
                  </a:moveTo>
                  <a:cubicBezTo>
                    <a:pt x="288" y="162"/>
                    <a:pt x="288" y="162"/>
                    <a:pt x="288" y="162"/>
                  </a:cubicBezTo>
                  <a:cubicBezTo>
                    <a:pt x="313" y="146"/>
                    <a:pt x="313" y="146"/>
                    <a:pt x="313" y="146"/>
                  </a:cubicBezTo>
                  <a:cubicBezTo>
                    <a:pt x="369" y="235"/>
                    <a:pt x="369" y="235"/>
                    <a:pt x="369" y="235"/>
                  </a:cubicBezTo>
                  <a:lnTo>
                    <a:pt x="344" y="251"/>
                  </a:lnTo>
                  <a:close/>
                  <a:moveTo>
                    <a:pt x="403" y="212"/>
                  </a:moveTo>
                  <a:cubicBezTo>
                    <a:pt x="347" y="123"/>
                    <a:pt x="347" y="123"/>
                    <a:pt x="347" y="123"/>
                  </a:cubicBezTo>
                  <a:cubicBezTo>
                    <a:pt x="406" y="85"/>
                    <a:pt x="406" y="85"/>
                    <a:pt x="406" y="85"/>
                  </a:cubicBezTo>
                  <a:cubicBezTo>
                    <a:pt x="420" y="109"/>
                    <a:pt x="420" y="109"/>
                    <a:pt x="420" y="109"/>
                  </a:cubicBezTo>
                  <a:cubicBezTo>
                    <a:pt x="387" y="131"/>
                    <a:pt x="387" y="131"/>
                    <a:pt x="387" y="131"/>
                  </a:cubicBezTo>
                  <a:cubicBezTo>
                    <a:pt x="389" y="134"/>
                    <a:pt x="390" y="137"/>
                    <a:pt x="392" y="139"/>
                  </a:cubicBezTo>
                  <a:cubicBezTo>
                    <a:pt x="424" y="117"/>
                    <a:pt x="424" y="117"/>
                    <a:pt x="424" y="117"/>
                  </a:cubicBezTo>
                  <a:cubicBezTo>
                    <a:pt x="439" y="141"/>
                    <a:pt x="439" y="141"/>
                    <a:pt x="439" y="141"/>
                  </a:cubicBezTo>
                  <a:cubicBezTo>
                    <a:pt x="407" y="163"/>
                    <a:pt x="407" y="163"/>
                    <a:pt x="407" y="163"/>
                  </a:cubicBezTo>
                  <a:cubicBezTo>
                    <a:pt x="409" y="166"/>
                    <a:pt x="411" y="170"/>
                    <a:pt x="413" y="172"/>
                  </a:cubicBezTo>
                  <a:cubicBezTo>
                    <a:pt x="447" y="149"/>
                    <a:pt x="447" y="149"/>
                    <a:pt x="447" y="149"/>
                  </a:cubicBezTo>
                  <a:cubicBezTo>
                    <a:pt x="463" y="173"/>
                    <a:pt x="463" y="173"/>
                    <a:pt x="463" y="173"/>
                  </a:cubicBezTo>
                  <a:lnTo>
                    <a:pt x="403" y="212"/>
                  </a:lnTo>
                  <a:close/>
                  <a:moveTo>
                    <a:pt x="523" y="144"/>
                  </a:moveTo>
                  <a:cubicBezTo>
                    <a:pt x="492" y="158"/>
                    <a:pt x="473" y="144"/>
                    <a:pt x="463" y="122"/>
                  </a:cubicBezTo>
                  <a:cubicBezTo>
                    <a:pt x="437" y="65"/>
                    <a:pt x="437" y="65"/>
                    <a:pt x="437" y="65"/>
                  </a:cubicBezTo>
                  <a:cubicBezTo>
                    <a:pt x="464" y="51"/>
                    <a:pt x="464" y="51"/>
                    <a:pt x="464" y="51"/>
                  </a:cubicBezTo>
                  <a:cubicBezTo>
                    <a:pt x="464" y="51"/>
                    <a:pt x="490" y="108"/>
                    <a:pt x="490" y="108"/>
                  </a:cubicBezTo>
                  <a:cubicBezTo>
                    <a:pt x="495" y="120"/>
                    <a:pt x="501" y="124"/>
                    <a:pt x="512" y="118"/>
                  </a:cubicBezTo>
                  <a:cubicBezTo>
                    <a:pt x="526" y="112"/>
                    <a:pt x="525" y="107"/>
                    <a:pt x="520" y="96"/>
                  </a:cubicBezTo>
                  <a:cubicBezTo>
                    <a:pt x="494" y="36"/>
                    <a:pt x="494" y="36"/>
                    <a:pt x="494" y="36"/>
                  </a:cubicBezTo>
                  <a:cubicBezTo>
                    <a:pt x="524" y="26"/>
                    <a:pt x="524" y="26"/>
                    <a:pt x="524" y="26"/>
                  </a:cubicBezTo>
                  <a:cubicBezTo>
                    <a:pt x="549" y="84"/>
                    <a:pt x="549" y="84"/>
                    <a:pt x="549" y="84"/>
                  </a:cubicBezTo>
                  <a:cubicBezTo>
                    <a:pt x="558" y="107"/>
                    <a:pt x="556" y="130"/>
                    <a:pt x="523" y="144"/>
                  </a:cubicBezTo>
                  <a:moveTo>
                    <a:pt x="630" y="303"/>
                  </a:moveTo>
                  <a:cubicBezTo>
                    <a:pt x="589" y="282"/>
                    <a:pt x="566" y="258"/>
                    <a:pt x="566" y="232"/>
                  </a:cubicBezTo>
                  <a:cubicBezTo>
                    <a:pt x="566" y="191"/>
                    <a:pt x="632" y="167"/>
                    <a:pt x="657" y="135"/>
                  </a:cubicBezTo>
                  <a:cubicBezTo>
                    <a:pt x="696" y="141"/>
                    <a:pt x="747" y="159"/>
                    <a:pt x="747" y="193"/>
                  </a:cubicBezTo>
                  <a:cubicBezTo>
                    <a:pt x="747" y="233"/>
                    <a:pt x="619" y="250"/>
                    <a:pt x="630" y="303"/>
                  </a:cubicBezTo>
                  <a:moveTo>
                    <a:pt x="697" y="458"/>
                  </a:moveTo>
                  <a:cubicBezTo>
                    <a:pt x="691" y="350"/>
                    <a:pt x="691" y="350"/>
                    <a:pt x="691" y="350"/>
                  </a:cubicBezTo>
                  <a:cubicBezTo>
                    <a:pt x="708" y="355"/>
                    <a:pt x="744" y="364"/>
                    <a:pt x="762" y="368"/>
                  </a:cubicBezTo>
                  <a:cubicBezTo>
                    <a:pt x="763" y="397"/>
                    <a:pt x="763" y="397"/>
                    <a:pt x="763" y="397"/>
                  </a:cubicBezTo>
                  <a:cubicBezTo>
                    <a:pt x="754" y="396"/>
                    <a:pt x="736" y="392"/>
                    <a:pt x="723" y="388"/>
                  </a:cubicBezTo>
                  <a:cubicBezTo>
                    <a:pt x="723" y="390"/>
                    <a:pt x="723" y="395"/>
                    <a:pt x="724" y="398"/>
                  </a:cubicBezTo>
                  <a:cubicBezTo>
                    <a:pt x="728" y="399"/>
                    <a:pt x="761" y="407"/>
                    <a:pt x="761" y="407"/>
                  </a:cubicBezTo>
                  <a:cubicBezTo>
                    <a:pt x="762" y="437"/>
                    <a:pt x="762" y="437"/>
                    <a:pt x="762" y="437"/>
                  </a:cubicBezTo>
                  <a:cubicBezTo>
                    <a:pt x="762" y="437"/>
                    <a:pt x="732" y="429"/>
                    <a:pt x="725" y="428"/>
                  </a:cubicBezTo>
                  <a:cubicBezTo>
                    <a:pt x="725" y="428"/>
                    <a:pt x="726" y="436"/>
                    <a:pt x="726" y="439"/>
                  </a:cubicBezTo>
                  <a:cubicBezTo>
                    <a:pt x="736" y="443"/>
                    <a:pt x="752" y="446"/>
                    <a:pt x="765" y="449"/>
                  </a:cubicBezTo>
                  <a:cubicBezTo>
                    <a:pt x="766" y="479"/>
                    <a:pt x="766" y="479"/>
                    <a:pt x="766" y="479"/>
                  </a:cubicBezTo>
                  <a:cubicBezTo>
                    <a:pt x="740" y="474"/>
                    <a:pt x="714" y="466"/>
                    <a:pt x="697" y="458"/>
                  </a:cubicBezTo>
                  <a:moveTo>
                    <a:pt x="864" y="412"/>
                  </a:moveTo>
                  <a:cubicBezTo>
                    <a:pt x="856" y="411"/>
                    <a:pt x="841" y="409"/>
                    <a:pt x="833" y="408"/>
                  </a:cubicBezTo>
                  <a:cubicBezTo>
                    <a:pt x="833" y="490"/>
                    <a:pt x="833" y="490"/>
                    <a:pt x="833" y="490"/>
                  </a:cubicBezTo>
                  <a:cubicBezTo>
                    <a:pt x="803" y="485"/>
                    <a:pt x="803" y="485"/>
                    <a:pt x="803" y="485"/>
                  </a:cubicBezTo>
                  <a:cubicBezTo>
                    <a:pt x="803" y="403"/>
                    <a:pt x="803" y="403"/>
                    <a:pt x="803" y="403"/>
                  </a:cubicBezTo>
                  <a:cubicBezTo>
                    <a:pt x="794" y="402"/>
                    <a:pt x="781" y="400"/>
                    <a:pt x="772" y="399"/>
                  </a:cubicBezTo>
                  <a:cubicBezTo>
                    <a:pt x="772" y="369"/>
                    <a:pt x="772" y="369"/>
                    <a:pt x="772" y="369"/>
                  </a:cubicBezTo>
                  <a:cubicBezTo>
                    <a:pt x="799" y="374"/>
                    <a:pt x="835" y="379"/>
                    <a:pt x="864" y="383"/>
                  </a:cubicBezTo>
                  <a:lnTo>
                    <a:pt x="864" y="412"/>
                  </a:lnTo>
                  <a:close/>
                  <a:moveTo>
                    <a:pt x="1035" y="497"/>
                  </a:moveTo>
                  <a:cubicBezTo>
                    <a:pt x="1005" y="497"/>
                    <a:pt x="1005" y="497"/>
                    <a:pt x="1005" y="497"/>
                  </a:cubicBezTo>
                  <a:cubicBezTo>
                    <a:pt x="1005" y="439"/>
                    <a:pt x="1005" y="439"/>
                    <a:pt x="1005" y="439"/>
                  </a:cubicBezTo>
                  <a:cubicBezTo>
                    <a:pt x="997" y="448"/>
                    <a:pt x="979" y="469"/>
                    <a:pt x="979" y="469"/>
                  </a:cubicBezTo>
                  <a:cubicBezTo>
                    <a:pt x="979" y="469"/>
                    <a:pt x="961" y="448"/>
                    <a:pt x="954" y="439"/>
                  </a:cubicBezTo>
                  <a:cubicBezTo>
                    <a:pt x="954" y="497"/>
                    <a:pt x="954" y="497"/>
                    <a:pt x="954" y="497"/>
                  </a:cubicBezTo>
                  <a:cubicBezTo>
                    <a:pt x="923" y="496"/>
                    <a:pt x="923" y="496"/>
                    <a:pt x="923" y="496"/>
                  </a:cubicBezTo>
                  <a:cubicBezTo>
                    <a:pt x="923" y="387"/>
                    <a:pt x="923" y="387"/>
                    <a:pt x="923" y="387"/>
                  </a:cubicBezTo>
                  <a:cubicBezTo>
                    <a:pt x="949" y="388"/>
                    <a:pt x="949" y="388"/>
                    <a:pt x="949" y="388"/>
                  </a:cubicBezTo>
                  <a:cubicBezTo>
                    <a:pt x="949" y="388"/>
                    <a:pt x="975" y="419"/>
                    <a:pt x="979" y="425"/>
                  </a:cubicBezTo>
                  <a:cubicBezTo>
                    <a:pt x="984" y="419"/>
                    <a:pt x="1009" y="388"/>
                    <a:pt x="1009" y="388"/>
                  </a:cubicBezTo>
                  <a:cubicBezTo>
                    <a:pt x="1035" y="387"/>
                    <a:pt x="1035" y="387"/>
                    <a:pt x="1035" y="387"/>
                  </a:cubicBezTo>
                  <a:lnTo>
                    <a:pt x="1035" y="497"/>
                  </a:lnTo>
                  <a:close/>
                  <a:moveTo>
                    <a:pt x="1145" y="477"/>
                  </a:moveTo>
                  <a:cubicBezTo>
                    <a:pt x="1134" y="488"/>
                    <a:pt x="1120" y="493"/>
                    <a:pt x="1103" y="494"/>
                  </a:cubicBezTo>
                  <a:cubicBezTo>
                    <a:pt x="1086" y="494"/>
                    <a:pt x="1072" y="490"/>
                    <a:pt x="1061" y="480"/>
                  </a:cubicBezTo>
                  <a:cubicBezTo>
                    <a:pt x="1050" y="469"/>
                    <a:pt x="1044" y="456"/>
                    <a:pt x="1044" y="440"/>
                  </a:cubicBezTo>
                  <a:cubicBezTo>
                    <a:pt x="1044" y="424"/>
                    <a:pt x="1050" y="410"/>
                    <a:pt x="1061" y="399"/>
                  </a:cubicBezTo>
                  <a:cubicBezTo>
                    <a:pt x="1072" y="388"/>
                    <a:pt x="1086" y="383"/>
                    <a:pt x="1103" y="382"/>
                  </a:cubicBezTo>
                  <a:cubicBezTo>
                    <a:pt x="1120" y="382"/>
                    <a:pt x="1134" y="386"/>
                    <a:pt x="1146" y="397"/>
                  </a:cubicBezTo>
                  <a:cubicBezTo>
                    <a:pt x="1157" y="407"/>
                    <a:pt x="1163" y="421"/>
                    <a:pt x="1163" y="436"/>
                  </a:cubicBezTo>
                  <a:cubicBezTo>
                    <a:pt x="1163" y="452"/>
                    <a:pt x="1157" y="466"/>
                    <a:pt x="1145" y="477"/>
                  </a:cubicBezTo>
                  <a:moveTo>
                    <a:pt x="1272" y="459"/>
                  </a:moveTo>
                  <a:cubicBezTo>
                    <a:pt x="1250" y="467"/>
                    <a:pt x="1250" y="467"/>
                    <a:pt x="1250" y="467"/>
                  </a:cubicBezTo>
                  <a:cubicBezTo>
                    <a:pt x="1250" y="467"/>
                    <a:pt x="1212" y="430"/>
                    <a:pt x="1204" y="421"/>
                  </a:cubicBezTo>
                  <a:cubicBezTo>
                    <a:pt x="1204" y="433"/>
                    <a:pt x="1201" y="480"/>
                    <a:pt x="1201" y="480"/>
                  </a:cubicBezTo>
                  <a:cubicBezTo>
                    <a:pt x="1171" y="486"/>
                    <a:pt x="1171" y="486"/>
                    <a:pt x="1171" y="486"/>
                  </a:cubicBezTo>
                  <a:cubicBezTo>
                    <a:pt x="1178" y="373"/>
                    <a:pt x="1178" y="373"/>
                    <a:pt x="1178" y="373"/>
                  </a:cubicBezTo>
                  <a:cubicBezTo>
                    <a:pt x="1199" y="370"/>
                    <a:pt x="1199" y="370"/>
                    <a:pt x="1199" y="370"/>
                  </a:cubicBezTo>
                  <a:cubicBezTo>
                    <a:pt x="1245" y="416"/>
                    <a:pt x="1245" y="416"/>
                    <a:pt x="1245" y="416"/>
                  </a:cubicBezTo>
                  <a:cubicBezTo>
                    <a:pt x="1246" y="405"/>
                    <a:pt x="1249" y="359"/>
                    <a:pt x="1249" y="359"/>
                  </a:cubicBezTo>
                  <a:cubicBezTo>
                    <a:pt x="1279" y="351"/>
                    <a:pt x="1279" y="351"/>
                    <a:pt x="1279" y="351"/>
                  </a:cubicBezTo>
                  <a:lnTo>
                    <a:pt x="1272" y="459"/>
                  </a:lnTo>
                  <a:close/>
                  <a:moveTo>
                    <a:pt x="1404" y="232"/>
                  </a:moveTo>
                  <a:cubicBezTo>
                    <a:pt x="1404" y="258"/>
                    <a:pt x="1381" y="282"/>
                    <a:pt x="1340" y="303"/>
                  </a:cubicBezTo>
                  <a:cubicBezTo>
                    <a:pt x="1352" y="250"/>
                    <a:pt x="1224" y="233"/>
                    <a:pt x="1224" y="193"/>
                  </a:cubicBezTo>
                  <a:cubicBezTo>
                    <a:pt x="1224" y="159"/>
                    <a:pt x="1275" y="141"/>
                    <a:pt x="1313" y="135"/>
                  </a:cubicBezTo>
                  <a:cubicBezTo>
                    <a:pt x="1339" y="167"/>
                    <a:pt x="1404" y="191"/>
                    <a:pt x="1404" y="2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grpSp>
    </p:spTree>
    <p:extLst>
      <p:ext uri="{BB962C8B-B14F-4D97-AF65-F5344CB8AC3E}">
        <p14:creationId xmlns:p14="http://schemas.microsoft.com/office/powerpoint/2010/main" val="773651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188D93A8-D457-F118-6FA2-02372736C2B8}"/>
              </a:ext>
            </a:extLst>
          </p:cNvPr>
          <p:cNvGraphicFramePr>
            <a:graphicFrameLocks noGrp="1"/>
          </p:cNvGraphicFramePr>
          <p:nvPr>
            <p:extLst>
              <p:ext uri="{D42A27DB-BD31-4B8C-83A1-F6EECF244321}">
                <p14:modId xmlns:p14="http://schemas.microsoft.com/office/powerpoint/2010/main" val="1300200010"/>
              </p:ext>
            </p:extLst>
          </p:nvPr>
        </p:nvGraphicFramePr>
        <p:xfrm>
          <a:off x="403980" y="1925289"/>
          <a:ext cx="11384040" cy="3273012"/>
        </p:xfrm>
        <a:graphic>
          <a:graphicData uri="http://schemas.openxmlformats.org/drawingml/2006/table">
            <a:tbl>
              <a:tblPr/>
              <a:tblGrid>
                <a:gridCol w="2192092">
                  <a:extLst>
                    <a:ext uri="{9D8B030D-6E8A-4147-A177-3AD203B41FA5}">
                      <a16:colId xmlns:a16="http://schemas.microsoft.com/office/drawing/2014/main" val="3479470232"/>
                    </a:ext>
                  </a:extLst>
                </a:gridCol>
                <a:gridCol w="4595974">
                  <a:extLst>
                    <a:ext uri="{9D8B030D-6E8A-4147-A177-3AD203B41FA5}">
                      <a16:colId xmlns:a16="http://schemas.microsoft.com/office/drawing/2014/main" val="2495552008"/>
                    </a:ext>
                  </a:extLst>
                </a:gridCol>
                <a:gridCol w="4595974">
                  <a:extLst>
                    <a:ext uri="{9D8B030D-6E8A-4147-A177-3AD203B41FA5}">
                      <a16:colId xmlns:a16="http://schemas.microsoft.com/office/drawing/2014/main" val="4100149971"/>
                    </a:ext>
                  </a:extLst>
                </a:gridCol>
              </a:tblGrid>
              <a:tr h="1492511">
                <a:tc>
                  <a:txBody>
                    <a:bodyPr/>
                    <a:lstStyle/>
                    <a:p>
                      <a:pPr fontAlgn="t"/>
                      <a:endParaRPr lang="en-GB" sz="1300">
                        <a:effectLst/>
                      </a:endParaRPr>
                    </a:p>
                    <a:p>
                      <a:pPr algn="l" rtl="0" fontAlgn="base"/>
                      <a:r>
                        <a:rPr lang="en-GB" sz="1300" b="1" i="0">
                          <a:effectLst/>
                          <a:latin typeface="Arial" panose="020B0604020202020204" pitchFamily="34" charset="0"/>
                        </a:rPr>
                        <a:t>5. Services and expertise related to specific fields</a:t>
                      </a:r>
                      <a:r>
                        <a:rPr lang="en-GB" sz="1300" b="0" i="0">
                          <a:effectLst/>
                          <a:latin typeface="Arial" panose="020B0604020202020204" pitchFamily="34" charset="0"/>
                        </a:rPr>
                        <a:t> </a:t>
                      </a:r>
                      <a:endParaRPr lang="en-GB" sz="1300" b="0" i="0">
                        <a:effectLst/>
                      </a:endParaRPr>
                    </a:p>
                  </a:txBody>
                  <a:tcPr marL="36159" marR="36159" marT="18080" marB="18080">
                    <a:lnL w="6350" cap="flat" cmpd="sng" algn="ctr">
                      <a:solidFill>
                        <a:srgbClr val="272525"/>
                      </a:solidFill>
                      <a:prstDash val="solid"/>
                      <a:round/>
                      <a:headEnd type="none" w="med" len="med"/>
                      <a:tailEnd type="none" w="med" len="med"/>
                    </a:lnL>
                    <a:lnR w="6350" cap="flat" cmpd="sng" algn="ctr">
                      <a:solidFill>
                        <a:srgbClr val="272525"/>
                      </a:solidFill>
                      <a:prstDash val="solid"/>
                      <a:round/>
                      <a:headEnd type="none" w="med" len="med"/>
                      <a:tailEnd type="none" w="med" len="med"/>
                    </a:lnR>
                    <a:lnT w="6350" cap="flat" cmpd="sng" algn="ctr">
                      <a:solidFill>
                        <a:srgbClr val="272525"/>
                      </a:solidFill>
                      <a:prstDash val="solid"/>
                      <a:round/>
                      <a:headEnd type="none" w="med" len="med"/>
                      <a:tailEnd type="none" w="med" len="med"/>
                    </a:lnT>
                    <a:lnB w="6350" cap="flat" cmpd="sng" algn="ctr">
                      <a:solidFill>
                        <a:srgbClr val="272525"/>
                      </a:solidFill>
                      <a:prstDash val="solid"/>
                      <a:round/>
                      <a:headEnd type="none" w="med" len="med"/>
                      <a:tailEnd type="none" w="med" len="med"/>
                    </a:lnB>
                    <a:solidFill>
                      <a:srgbClr val="E8E8E8"/>
                    </a:solidFill>
                  </a:tcPr>
                </a:tc>
                <a:tc>
                  <a:txBody>
                    <a:bodyPr/>
                    <a:lstStyle/>
                    <a:p>
                      <a:pPr fontAlgn="t"/>
                      <a:endParaRPr lang="en-GB" sz="1300">
                        <a:effectLst/>
                      </a:endParaRPr>
                    </a:p>
                    <a:p>
                      <a:pPr algn="l" rtl="0" fontAlgn="base"/>
                      <a:r>
                        <a:rPr lang="en-GB" sz="1300" b="0" i="0">
                          <a:effectLst/>
                          <a:latin typeface="Arial" panose="020B0604020202020204" pitchFamily="34" charset="0"/>
                        </a:rPr>
                        <a:t>Researching and reporting on insights into </a:t>
                      </a:r>
                      <a:r>
                        <a:rPr lang="en-GB" sz="1300" b="0" i="0" kern="1200">
                          <a:solidFill>
                            <a:schemeClr val="tx1"/>
                          </a:solidFill>
                          <a:effectLst/>
                          <a:latin typeface="Arial" panose="020B0604020202020204" pitchFamily="34" charset="0"/>
                          <a:ea typeface="+mn-ea"/>
                          <a:cs typeface="+mn-cs"/>
                        </a:rPr>
                        <a:t>specific</a:t>
                      </a:r>
                      <a:r>
                        <a:rPr lang="en-GB" sz="1300" b="0" i="0">
                          <a:effectLst/>
                          <a:latin typeface="Arial" panose="020B0604020202020204" pitchFamily="34" charset="0"/>
                        </a:rPr>
                        <a:t> fields related to policies. This includes, but is not limited to, specific science and technology, social, environmental and economic fields. </a:t>
                      </a:r>
                      <a:endParaRPr lang="en-GB" sz="1300" b="0" i="0">
                        <a:effectLst/>
                      </a:endParaRPr>
                    </a:p>
                  </a:txBody>
                  <a:tcPr marL="36159" marR="36159" marT="18080" marB="18080">
                    <a:lnL w="6350" cap="flat" cmpd="sng" algn="ctr">
                      <a:solidFill>
                        <a:srgbClr val="272525"/>
                      </a:solidFill>
                      <a:prstDash val="solid"/>
                      <a:round/>
                      <a:headEnd type="none" w="med" len="med"/>
                      <a:tailEnd type="none" w="med" len="med"/>
                    </a:lnL>
                    <a:lnR w="6350" cap="flat" cmpd="sng" algn="ctr">
                      <a:solidFill>
                        <a:srgbClr val="272525"/>
                      </a:solidFill>
                      <a:prstDash val="solid"/>
                      <a:round/>
                      <a:headEnd type="none" w="med" len="med"/>
                      <a:tailEnd type="none" w="med" len="med"/>
                    </a:lnR>
                    <a:lnT w="6350" cap="flat" cmpd="sng" algn="ctr">
                      <a:solidFill>
                        <a:srgbClr val="272525"/>
                      </a:solidFill>
                      <a:prstDash val="solid"/>
                      <a:round/>
                      <a:headEnd type="none" w="med" len="med"/>
                      <a:tailEnd type="none" w="med" len="med"/>
                    </a:lnT>
                    <a:lnB w="6350" cap="flat" cmpd="sng" algn="ctr">
                      <a:solidFill>
                        <a:srgbClr val="272525"/>
                      </a:solidFill>
                      <a:prstDash val="solid"/>
                      <a:round/>
                      <a:headEnd type="none" w="med" len="med"/>
                      <a:tailEnd type="none" w="med" len="med"/>
                    </a:lnB>
                    <a:solidFill>
                      <a:srgbClr val="E8E8E8"/>
                    </a:solidFill>
                  </a:tcPr>
                </a:tc>
                <a:tc>
                  <a:txBody>
                    <a:bodyPr/>
                    <a:lstStyle/>
                    <a:p>
                      <a:pPr algn="l" rtl="0" fontAlgn="base"/>
                      <a:r>
                        <a:rPr lang="en-GB" sz="1300" b="0" i="0" kern="1200">
                          <a:solidFill>
                            <a:schemeClr val="tx1"/>
                          </a:solidFill>
                          <a:effectLst/>
                          <a:latin typeface="Arial" panose="020B0604020202020204" pitchFamily="34" charset="0"/>
                          <a:ea typeface="+mn-ea"/>
                          <a:cs typeface="+mn-cs"/>
                        </a:rPr>
                        <a:t>+ Science and technology assessment capabilities could include the </a:t>
                      </a:r>
                      <a:r>
                        <a:rPr lang="en-GB" sz="1300" b="0" i="0" kern="1200">
                          <a:solidFill>
                            <a:schemeClr val="tx1"/>
                          </a:solidFill>
                          <a:effectLst/>
                          <a:highlight>
                            <a:srgbClr val="FFFF00"/>
                          </a:highlight>
                          <a:latin typeface="Arial" panose="020B0604020202020204" pitchFamily="34" charset="0"/>
                          <a:ea typeface="+mn-ea"/>
                          <a:cs typeface="+mn-cs"/>
                        </a:rPr>
                        <a:t>application of statistics and data science to analyse technologies for policy purposes, economic appraisal and analysis of S&amp;T ecosystem, and access to S&amp;T research and commercialisation data</a:t>
                      </a:r>
                      <a:r>
                        <a:rPr lang="en-GB" sz="1300" b="0" i="0" kern="1200">
                          <a:solidFill>
                            <a:schemeClr val="tx1"/>
                          </a:solidFill>
                          <a:effectLst/>
                          <a:latin typeface="Arial" panose="020B0604020202020204" pitchFamily="34" charset="0"/>
                          <a:ea typeface="+mn-ea"/>
                          <a:cs typeface="+mn-cs"/>
                        </a:rPr>
                        <a:t> via commercial providers. </a:t>
                      </a:r>
                    </a:p>
                  </a:txBody>
                  <a:tcPr marL="36159" marR="36159" marT="18080" marB="18080">
                    <a:lnL w="6350" cap="flat" cmpd="sng" algn="ctr">
                      <a:solidFill>
                        <a:srgbClr val="272525"/>
                      </a:solidFill>
                      <a:prstDash val="solid"/>
                      <a:round/>
                      <a:headEnd type="none" w="med" len="med"/>
                      <a:tailEnd type="none" w="med" len="med"/>
                    </a:lnL>
                    <a:lnR w="6350" cap="flat" cmpd="sng" algn="ctr">
                      <a:solidFill>
                        <a:srgbClr val="272525"/>
                      </a:solidFill>
                      <a:prstDash val="solid"/>
                      <a:round/>
                      <a:headEnd type="none" w="med" len="med"/>
                      <a:tailEnd type="none" w="med" len="med"/>
                    </a:lnR>
                    <a:lnT w="6350" cap="flat" cmpd="sng" algn="ctr">
                      <a:solidFill>
                        <a:srgbClr val="272525"/>
                      </a:solidFill>
                      <a:prstDash val="solid"/>
                      <a:round/>
                      <a:headEnd type="none" w="med" len="med"/>
                      <a:tailEnd type="none" w="med" len="med"/>
                    </a:lnT>
                    <a:lnB w="6350" cap="flat" cmpd="sng" algn="ctr">
                      <a:solidFill>
                        <a:srgbClr val="272525"/>
                      </a:solidFill>
                      <a:prstDash val="solid"/>
                      <a:round/>
                      <a:headEnd type="none" w="med" len="med"/>
                      <a:tailEnd type="none" w="med" len="med"/>
                    </a:lnB>
                    <a:solidFill>
                      <a:srgbClr val="E8E8E8"/>
                    </a:solidFill>
                  </a:tcPr>
                </a:tc>
                <a:extLst>
                  <a:ext uri="{0D108BD9-81ED-4DB2-BD59-A6C34878D82A}">
                    <a16:rowId xmlns:a16="http://schemas.microsoft.com/office/drawing/2014/main" val="1722603864"/>
                  </a:ext>
                </a:extLst>
              </a:tr>
              <a:tr h="1780501">
                <a:tc>
                  <a:txBody>
                    <a:bodyPr/>
                    <a:lstStyle/>
                    <a:p>
                      <a:pPr fontAlgn="t"/>
                      <a:endParaRPr lang="en-GB" sz="1300">
                        <a:effectLst/>
                      </a:endParaRPr>
                    </a:p>
                    <a:p>
                      <a:pPr algn="l" rtl="0" fontAlgn="base"/>
                      <a:r>
                        <a:rPr lang="en-GB" sz="1300" b="1" i="0">
                          <a:effectLst/>
                          <a:latin typeface="Arial" panose="020B0604020202020204" pitchFamily="34" charset="0"/>
                        </a:rPr>
                        <a:t>6. </a:t>
                      </a:r>
                      <a:r>
                        <a:rPr lang="en-GB" sz="1300" b="1" i="0" kern="1200">
                          <a:solidFill>
                            <a:schemeClr val="tx1"/>
                          </a:solidFill>
                          <a:effectLst/>
                          <a:latin typeface="Arial" panose="020B0604020202020204" pitchFamily="34" charset="0"/>
                          <a:ea typeface="+mn-ea"/>
                          <a:cs typeface="+mn-cs"/>
                        </a:rPr>
                        <a:t>Services for convening or engaging a diverse range of stakeholders (citizen and expert voices) in futures work  </a:t>
                      </a:r>
                    </a:p>
                  </a:txBody>
                  <a:tcPr marL="36159" marR="36159" marT="18080" marB="18080">
                    <a:lnL w="6350" cap="flat" cmpd="sng" algn="ctr">
                      <a:solidFill>
                        <a:srgbClr val="272525"/>
                      </a:solidFill>
                      <a:prstDash val="solid"/>
                      <a:round/>
                      <a:headEnd type="none" w="med" len="med"/>
                      <a:tailEnd type="none" w="med" len="med"/>
                    </a:lnL>
                    <a:lnR w="6350" cap="flat" cmpd="sng" algn="ctr">
                      <a:solidFill>
                        <a:srgbClr val="272525"/>
                      </a:solidFill>
                      <a:prstDash val="solid"/>
                      <a:round/>
                      <a:headEnd type="none" w="med" len="med"/>
                      <a:tailEnd type="none" w="med" len="med"/>
                    </a:lnR>
                    <a:lnT w="6350" cap="flat" cmpd="sng" algn="ctr">
                      <a:solidFill>
                        <a:srgbClr val="272525"/>
                      </a:solidFill>
                      <a:prstDash val="solid"/>
                      <a:round/>
                      <a:headEnd type="none" w="med" len="med"/>
                      <a:tailEnd type="none" w="med" len="med"/>
                    </a:lnT>
                    <a:lnB w="6350" cap="flat" cmpd="sng" algn="ctr">
                      <a:solidFill>
                        <a:srgbClr val="272525"/>
                      </a:solidFill>
                      <a:prstDash val="solid"/>
                      <a:round/>
                      <a:headEnd type="none" w="med" len="med"/>
                      <a:tailEnd type="none" w="med" len="med"/>
                    </a:lnB>
                    <a:solidFill>
                      <a:srgbClr val="E8E8E8"/>
                    </a:solidFill>
                  </a:tcPr>
                </a:tc>
                <a:tc>
                  <a:txBody>
                    <a:bodyPr/>
                    <a:lstStyle/>
                    <a:p>
                      <a:pPr fontAlgn="t"/>
                      <a:endParaRPr lang="en-GB" sz="1300">
                        <a:effectLst/>
                      </a:endParaRPr>
                    </a:p>
                    <a:p>
                      <a:pPr algn="l" rtl="0" fontAlgn="base"/>
                      <a:r>
                        <a:rPr lang="en-GB" sz="1300" b="0" i="0">
                          <a:effectLst/>
                          <a:latin typeface="Arial" panose="020B0604020202020204" pitchFamily="34" charset="0"/>
                        </a:rPr>
                        <a:t> </a:t>
                      </a:r>
                      <a:endParaRPr lang="en-GB" sz="1300" b="0" i="0">
                        <a:effectLst/>
                      </a:endParaRPr>
                    </a:p>
                  </a:txBody>
                  <a:tcPr marL="36159" marR="36159" marT="18080" marB="18080">
                    <a:lnL w="6350" cap="flat" cmpd="sng" algn="ctr">
                      <a:solidFill>
                        <a:srgbClr val="272525"/>
                      </a:solidFill>
                      <a:prstDash val="solid"/>
                      <a:round/>
                      <a:headEnd type="none" w="med" len="med"/>
                      <a:tailEnd type="none" w="med" len="med"/>
                    </a:lnL>
                    <a:lnR w="6350" cap="flat" cmpd="sng" algn="ctr">
                      <a:solidFill>
                        <a:srgbClr val="272525"/>
                      </a:solidFill>
                      <a:prstDash val="solid"/>
                      <a:round/>
                      <a:headEnd type="none" w="med" len="med"/>
                      <a:tailEnd type="none" w="med" len="med"/>
                    </a:lnR>
                    <a:lnT w="6350" cap="flat" cmpd="sng" algn="ctr">
                      <a:solidFill>
                        <a:srgbClr val="272525"/>
                      </a:solidFill>
                      <a:prstDash val="solid"/>
                      <a:round/>
                      <a:headEnd type="none" w="med" len="med"/>
                      <a:tailEnd type="none" w="med" len="med"/>
                    </a:lnT>
                    <a:lnB w="6350" cap="flat" cmpd="sng" algn="ctr">
                      <a:solidFill>
                        <a:srgbClr val="272525"/>
                      </a:solidFill>
                      <a:prstDash val="solid"/>
                      <a:round/>
                      <a:headEnd type="none" w="med" len="med"/>
                      <a:tailEnd type="none" w="med" len="med"/>
                    </a:lnB>
                    <a:solidFill>
                      <a:srgbClr val="E8E8E8"/>
                    </a:solidFill>
                  </a:tcPr>
                </a:tc>
                <a:tc>
                  <a:txBody>
                    <a:bodyPr/>
                    <a:lstStyle/>
                    <a:p>
                      <a:pPr algn="l" rtl="0" fontAlgn="base"/>
                      <a:r>
                        <a:rPr lang="en-GB" sz="1300" b="0" i="0" kern="1200">
                          <a:solidFill>
                            <a:schemeClr val="tx1"/>
                          </a:solidFill>
                          <a:effectLst/>
                          <a:highlight>
                            <a:srgbClr val="FFFF00"/>
                          </a:highlight>
                          <a:latin typeface="Arial" panose="020B0604020202020204" pitchFamily="34" charset="0"/>
                          <a:ea typeface="+mn-ea"/>
                          <a:cs typeface="+mn-cs"/>
                        </a:rPr>
                        <a:t>Designing and delivering processes which bring a diversity of perspectives into Futures and foresight work, to promote widespread benefits, break down siloes between organisations/sectors, and engage the public in Futures activity. </a:t>
                      </a:r>
                    </a:p>
                  </a:txBody>
                  <a:tcPr marL="36159" marR="36159" marT="18080" marB="18080">
                    <a:lnL w="6350" cap="flat" cmpd="sng" algn="ctr">
                      <a:solidFill>
                        <a:srgbClr val="272525"/>
                      </a:solidFill>
                      <a:prstDash val="solid"/>
                      <a:round/>
                      <a:headEnd type="none" w="med" len="med"/>
                      <a:tailEnd type="none" w="med" len="med"/>
                    </a:lnL>
                    <a:lnR w="6350" cap="flat" cmpd="sng" algn="ctr">
                      <a:solidFill>
                        <a:srgbClr val="272525"/>
                      </a:solidFill>
                      <a:prstDash val="solid"/>
                      <a:round/>
                      <a:headEnd type="none" w="med" len="med"/>
                      <a:tailEnd type="none" w="med" len="med"/>
                    </a:lnR>
                    <a:lnT w="6350" cap="flat" cmpd="sng" algn="ctr">
                      <a:solidFill>
                        <a:srgbClr val="272525"/>
                      </a:solidFill>
                      <a:prstDash val="solid"/>
                      <a:round/>
                      <a:headEnd type="none" w="med" len="med"/>
                      <a:tailEnd type="none" w="med" len="med"/>
                    </a:lnT>
                    <a:lnB w="6350" cap="flat" cmpd="sng" algn="ctr">
                      <a:solidFill>
                        <a:srgbClr val="272525"/>
                      </a:solidFill>
                      <a:prstDash val="solid"/>
                      <a:round/>
                      <a:headEnd type="none" w="med" len="med"/>
                      <a:tailEnd type="none" w="med" len="med"/>
                    </a:lnB>
                    <a:solidFill>
                      <a:srgbClr val="E8E8E8"/>
                    </a:solidFill>
                  </a:tcPr>
                </a:tc>
                <a:extLst>
                  <a:ext uri="{0D108BD9-81ED-4DB2-BD59-A6C34878D82A}">
                    <a16:rowId xmlns:a16="http://schemas.microsoft.com/office/drawing/2014/main" val="3900971673"/>
                  </a:ext>
                </a:extLst>
              </a:tr>
            </a:tbl>
          </a:graphicData>
        </a:graphic>
      </p:graphicFrame>
      <p:sp>
        <p:nvSpPr>
          <p:cNvPr id="5" name="Footer Placeholder 4">
            <a:extLst>
              <a:ext uri="{FF2B5EF4-FFF2-40B4-BE49-F238E27FC236}">
                <a16:creationId xmlns:a16="http://schemas.microsoft.com/office/drawing/2014/main" id="{C3BBC444-2F39-F79D-ACC1-C6E88F44ECDC}"/>
              </a:ext>
            </a:extLst>
          </p:cNvPr>
          <p:cNvSpPr>
            <a:spLocks noGrp="1"/>
          </p:cNvSpPr>
          <p:nvPr>
            <p:ph type="ftr" sz="quarter" idx="11"/>
          </p:nvPr>
        </p:nvSpPr>
        <p:spPr>
          <a:xfrm>
            <a:off x="15493" y="5588000"/>
            <a:ext cx="12192000" cy="1270000"/>
          </a:xfrm>
          <a:prstGeom prst="rect">
            <a:avLst/>
          </a:prstGeom>
          <a:solidFill>
            <a:schemeClr val="accent1"/>
          </a:solidFill>
        </p:spPr>
        <p:txBody>
          <a:bodyPr/>
          <a:lstStyle/>
          <a:p>
            <a:endParaRPr lang="en-GB">
              <a:solidFill>
                <a:srgbClr val="004A7F"/>
              </a:solidFill>
            </a:endParaRPr>
          </a:p>
        </p:txBody>
      </p:sp>
      <p:pic>
        <p:nvPicPr>
          <p:cNvPr id="6" name="Picture 5" descr="Department for Business, Energy and Industrial Strategy crest" title="Department for Business, Energy and Industrial Strategy">
            <a:extLst>
              <a:ext uri="{FF2B5EF4-FFF2-40B4-BE49-F238E27FC236}">
                <a16:creationId xmlns:a16="http://schemas.microsoft.com/office/drawing/2014/main" id="{84289D47-F0F2-94EC-3856-CBD55D2AD8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6544" y="5821749"/>
            <a:ext cx="1595906" cy="847611"/>
          </a:xfrm>
          <a:prstGeom prst="rect">
            <a:avLst/>
          </a:prstGeom>
        </p:spPr>
      </p:pic>
      <p:sp>
        <p:nvSpPr>
          <p:cNvPr id="7" name="Rectangle 6">
            <a:extLst>
              <a:ext uri="{FF2B5EF4-FFF2-40B4-BE49-F238E27FC236}">
                <a16:creationId xmlns:a16="http://schemas.microsoft.com/office/drawing/2014/main" id="{2A80914E-54EC-901C-D0B0-D46938B23381}"/>
              </a:ext>
            </a:extLst>
          </p:cNvPr>
          <p:cNvSpPr/>
          <p:nvPr/>
        </p:nvSpPr>
        <p:spPr>
          <a:xfrm>
            <a:off x="543474" y="396891"/>
            <a:ext cx="8790291" cy="1200329"/>
          </a:xfrm>
          <a:prstGeom prst="rect">
            <a:avLst/>
          </a:prstGeom>
        </p:spPr>
        <p:txBody>
          <a:bodyPr wrap="square">
            <a:spAutoFit/>
          </a:bodyPr>
          <a:lstStyle/>
          <a:p>
            <a:pPr lvl="0"/>
            <a:r>
              <a:rPr lang="en-GB" sz="4000" b="1">
                <a:solidFill>
                  <a:schemeClr val="accent2"/>
                </a:solidFill>
                <a:latin typeface="Arial" panose="020B0604020202020204" pitchFamily="34" charset="0"/>
                <a:cs typeface="Arial" panose="020B0604020202020204" pitchFamily="34" charset="0"/>
              </a:rPr>
              <a:t>Proposal</a:t>
            </a:r>
          </a:p>
          <a:p>
            <a:pPr lvl="0"/>
            <a:r>
              <a:rPr lang="en-GB" sz="3200">
                <a:solidFill>
                  <a:schemeClr val="accent2"/>
                </a:solidFill>
                <a:latin typeface="Arial" panose="020B0604020202020204" pitchFamily="34" charset="0"/>
                <a:cs typeface="Arial" panose="020B0604020202020204" pitchFamily="34" charset="0"/>
              </a:rPr>
              <a:t>Overview &amp; Requirement</a:t>
            </a:r>
          </a:p>
        </p:txBody>
      </p:sp>
      <p:grpSp>
        <p:nvGrpSpPr>
          <p:cNvPr id="2" name="Group 1">
            <a:extLst>
              <a:ext uri="{FF2B5EF4-FFF2-40B4-BE49-F238E27FC236}">
                <a16:creationId xmlns:a16="http://schemas.microsoft.com/office/drawing/2014/main" id="{6D87BF5E-F561-7C95-B86D-5B4DEA033087}"/>
              </a:ext>
            </a:extLst>
          </p:cNvPr>
          <p:cNvGrpSpPr/>
          <p:nvPr/>
        </p:nvGrpSpPr>
        <p:grpSpPr>
          <a:xfrm>
            <a:off x="8518186" y="5965926"/>
            <a:ext cx="1455928" cy="650158"/>
            <a:chOff x="835025" y="388938"/>
            <a:chExt cx="1760538" cy="773112"/>
          </a:xfrm>
          <a:solidFill>
            <a:schemeClr val="bg1"/>
          </a:solidFill>
        </p:grpSpPr>
        <p:sp>
          <p:nvSpPr>
            <p:cNvPr id="3" name="Rectangle 2">
              <a:extLst>
                <a:ext uri="{FF2B5EF4-FFF2-40B4-BE49-F238E27FC236}">
                  <a16:creationId xmlns:a16="http://schemas.microsoft.com/office/drawing/2014/main" id="{66300D01-1F10-5F01-C6D8-7DEDC5B3D681}"/>
                </a:ext>
              </a:extLst>
            </p:cNvPr>
            <p:cNvSpPr>
              <a:spLocks noChangeArrowheads="1"/>
            </p:cNvSpPr>
            <p:nvPr userDrawn="1"/>
          </p:nvSpPr>
          <p:spPr bwMode="auto">
            <a:xfrm>
              <a:off x="835025" y="388938"/>
              <a:ext cx="17463" cy="769937"/>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 name="Freeform 6">
              <a:extLst>
                <a:ext uri="{FF2B5EF4-FFF2-40B4-BE49-F238E27FC236}">
                  <a16:creationId xmlns:a16="http://schemas.microsoft.com/office/drawing/2014/main" id="{2CEAFEC5-0ED4-82E8-A53A-D642F0D8EC8A}"/>
                </a:ext>
              </a:extLst>
            </p:cNvPr>
            <p:cNvSpPr>
              <a:spLocks/>
            </p:cNvSpPr>
            <p:nvPr userDrawn="1"/>
          </p:nvSpPr>
          <p:spPr bwMode="auto">
            <a:xfrm>
              <a:off x="936625" y="771525"/>
              <a:ext cx="142875" cy="161925"/>
            </a:xfrm>
            <a:custGeom>
              <a:avLst/>
              <a:gdLst>
                <a:gd name="T0" fmla="*/ 835 w 960"/>
                <a:gd name="T1" fmla="*/ 942 h 1098"/>
                <a:gd name="T2" fmla="*/ 499 w 960"/>
                <a:gd name="T3" fmla="*/ 1098 h 1098"/>
                <a:gd name="T4" fmla="*/ 0 w 960"/>
                <a:gd name="T5" fmla="*/ 569 h 1098"/>
                <a:gd name="T6" fmla="*/ 499 w 960"/>
                <a:gd name="T7" fmla="*/ 0 h 1098"/>
                <a:gd name="T8" fmla="*/ 950 w 960"/>
                <a:gd name="T9" fmla="*/ 348 h 1098"/>
                <a:gd name="T10" fmla="*/ 810 w 960"/>
                <a:gd name="T11" fmla="*/ 348 h 1098"/>
                <a:gd name="T12" fmla="*/ 499 w 960"/>
                <a:gd name="T13" fmla="*/ 117 h 1098"/>
                <a:gd name="T14" fmla="*/ 139 w 960"/>
                <a:gd name="T15" fmla="*/ 562 h 1098"/>
                <a:gd name="T16" fmla="*/ 499 w 960"/>
                <a:gd name="T17" fmla="*/ 981 h 1098"/>
                <a:gd name="T18" fmla="*/ 835 w 960"/>
                <a:gd name="T19" fmla="*/ 638 h 1098"/>
                <a:gd name="T20" fmla="*/ 501 w 960"/>
                <a:gd name="T21" fmla="*/ 638 h 1098"/>
                <a:gd name="T22" fmla="*/ 501 w 960"/>
                <a:gd name="T23" fmla="*/ 521 h 1098"/>
                <a:gd name="T24" fmla="*/ 960 w 960"/>
                <a:gd name="T25" fmla="*/ 521 h 1098"/>
                <a:gd name="T26" fmla="*/ 960 w 960"/>
                <a:gd name="T27" fmla="*/ 1073 h 1098"/>
                <a:gd name="T28" fmla="*/ 872 w 960"/>
                <a:gd name="T29" fmla="*/ 1073 h 1098"/>
                <a:gd name="T30" fmla="*/ 835 w 960"/>
                <a:gd name="T31" fmla="*/ 94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0" h="1098">
                  <a:moveTo>
                    <a:pt x="835" y="942"/>
                  </a:moveTo>
                  <a:cubicBezTo>
                    <a:pt x="755" y="1052"/>
                    <a:pt x="623" y="1098"/>
                    <a:pt x="499" y="1098"/>
                  </a:cubicBezTo>
                  <a:cubicBezTo>
                    <a:pt x="186" y="1098"/>
                    <a:pt x="0" y="843"/>
                    <a:pt x="0" y="569"/>
                  </a:cubicBezTo>
                  <a:cubicBezTo>
                    <a:pt x="0" y="264"/>
                    <a:pt x="167" y="0"/>
                    <a:pt x="499" y="0"/>
                  </a:cubicBezTo>
                  <a:cubicBezTo>
                    <a:pt x="728" y="0"/>
                    <a:pt x="910" y="102"/>
                    <a:pt x="950" y="348"/>
                  </a:cubicBezTo>
                  <a:cubicBezTo>
                    <a:pt x="810" y="348"/>
                    <a:pt x="810" y="348"/>
                    <a:pt x="810" y="348"/>
                  </a:cubicBezTo>
                  <a:cubicBezTo>
                    <a:pt x="783" y="189"/>
                    <a:pt x="655" y="117"/>
                    <a:pt x="499" y="117"/>
                  </a:cubicBezTo>
                  <a:cubicBezTo>
                    <a:pt x="245" y="117"/>
                    <a:pt x="139" y="337"/>
                    <a:pt x="139" y="562"/>
                  </a:cubicBezTo>
                  <a:cubicBezTo>
                    <a:pt x="139" y="781"/>
                    <a:pt x="266" y="981"/>
                    <a:pt x="499" y="981"/>
                  </a:cubicBezTo>
                  <a:cubicBezTo>
                    <a:pt x="715" y="981"/>
                    <a:pt x="844" y="829"/>
                    <a:pt x="835" y="638"/>
                  </a:cubicBezTo>
                  <a:cubicBezTo>
                    <a:pt x="501" y="638"/>
                    <a:pt x="501" y="638"/>
                    <a:pt x="501" y="638"/>
                  </a:cubicBezTo>
                  <a:cubicBezTo>
                    <a:pt x="501" y="521"/>
                    <a:pt x="501" y="521"/>
                    <a:pt x="501" y="521"/>
                  </a:cubicBezTo>
                  <a:cubicBezTo>
                    <a:pt x="960" y="521"/>
                    <a:pt x="960" y="521"/>
                    <a:pt x="960" y="521"/>
                  </a:cubicBezTo>
                  <a:cubicBezTo>
                    <a:pt x="960" y="1073"/>
                    <a:pt x="960" y="1073"/>
                    <a:pt x="960" y="1073"/>
                  </a:cubicBezTo>
                  <a:cubicBezTo>
                    <a:pt x="872" y="1073"/>
                    <a:pt x="872" y="1073"/>
                    <a:pt x="872" y="1073"/>
                  </a:cubicBezTo>
                  <a:lnTo>
                    <a:pt x="835" y="9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 name="Freeform 7">
              <a:extLst>
                <a:ext uri="{FF2B5EF4-FFF2-40B4-BE49-F238E27FC236}">
                  <a16:creationId xmlns:a16="http://schemas.microsoft.com/office/drawing/2014/main" id="{E892C70C-D818-2367-E782-FBE2A808BE8D}"/>
                </a:ext>
              </a:extLst>
            </p:cNvPr>
            <p:cNvSpPr>
              <a:spLocks noEditPoints="1"/>
            </p:cNvSpPr>
            <p:nvPr userDrawn="1"/>
          </p:nvSpPr>
          <p:spPr bwMode="auto">
            <a:xfrm>
              <a:off x="1096963" y="814388"/>
              <a:ext cx="109538" cy="117475"/>
            </a:xfrm>
            <a:custGeom>
              <a:avLst/>
              <a:gdLst>
                <a:gd name="T0" fmla="*/ 369 w 738"/>
                <a:gd name="T1" fmla="*/ 0 h 795"/>
                <a:gd name="T2" fmla="*/ 738 w 738"/>
                <a:gd name="T3" fmla="*/ 398 h 795"/>
                <a:gd name="T4" fmla="*/ 369 w 738"/>
                <a:gd name="T5" fmla="*/ 795 h 795"/>
                <a:gd name="T6" fmla="*/ 0 w 738"/>
                <a:gd name="T7" fmla="*/ 398 h 795"/>
                <a:gd name="T8" fmla="*/ 369 w 738"/>
                <a:gd name="T9" fmla="*/ 0 h 795"/>
                <a:gd name="T10" fmla="*/ 369 w 738"/>
                <a:gd name="T11" fmla="*/ 685 h 795"/>
                <a:gd name="T12" fmla="*/ 605 w 738"/>
                <a:gd name="T13" fmla="*/ 398 h 795"/>
                <a:gd name="T14" fmla="*/ 369 w 738"/>
                <a:gd name="T15" fmla="*/ 110 h 795"/>
                <a:gd name="T16" fmla="*/ 133 w 738"/>
                <a:gd name="T17" fmla="*/ 398 h 795"/>
                <a:gd name="T18" fmla="*/ 369 w 738"/>
                <a:gd name="T19" fmla="*/ 68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95">
                  <a:moveTo>
                    <a:pt x="369" y="0"/>
                  </a:moveTo>
                  <a:cubicBezTo>
                    <a:pt x="610" y="0"/>
                    <a:pt x="738" y="175"/>
                    <a:pt x="738" y="398"/>
                  </a:cubicBezTo>
                  <a:cubicBezTo>
                    <a:pt x="738" y="620"/>
                    <a:pt x="610" y="795"/>
                    <a:pt x="369" y="795"/>
                  </a:cubicBezTo>
                  <a:cubicBezTo>
                    <a:pt x="128" y="795"/>
                    <a:pt x="0" y="620"/>
                    <a:pt x="0" y="398"/>
                  </a:cubicBezTo>
                  <a:cubicBezTo>
                    <a:pt x="0" y="175"/>
                    <a:pt x="128" y="0"/>
                    <a:pt x="369" y="0"/>
                  </a:cubicBezTo>
                  <a:moveTo>
                    <a:pt x="369" y="685"/>
                  </a:moveTo>
                  <a:cubicBezTo>
                    <a:pt x="500" y="685"/>
                    <a:pt x="605" y="582"/>
                    <a:pt x="605" y="398"/>
                  </a:cubicBezTo>
                  <a:cubicBezTo>
                    <a:pt x="605" y="213"/>
                    <a:pt x="500" y="110"/>
                    <a:pt x="369" y="110"/>
                  </a:cubicBezTo>
                  <a:cubicBezTo>
                    <a:pt x="238" y="110"/>
                    <a:pt x="133" y="213"/>
                    <a:pt x="133" y="398"/>
                  </a:cubicBezTo>
                  <a:cubicBezTo>
                    <a:pt x="133" y="582"/>
                    <a:pt x="238" y="685"/>
                    <a:pt x="369" y="6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 name="Freeform 8">
              <a:extLst>
                <a:ext uri="{FF2B5EF4-FFF2-40B4-BE49-F238E27FC236}">
                  <a16:creationId xmlns:a16="http://schemas.microsoft.com/office/drawing/2014/main" id="{904C078D-58C7-BA26-72C0-F18CA8FBFDAB}"/>
                </a:ext>
              </a:extLst>
            </p:cNvPr>
            <p:cNvSpPr>
              <a:spLocks/>
            </p:cNvSpPr>
            <p:nvPr userDrawn="1"/>
          </p:nvSpPr>
          <p:spPr bwMode="auto">
            <a:xfrm>
              <a:off x="1208088" y="817563"/>
              <a:ext cx="101600" cy="112712"/>
            </a:xfrm>
            <a:custGeom>
              <a:avLst/>
              <a:gdLst>
                <a:gd name="T0" fmla="*/ 38 w 64"/>
                <a:gd name="T1" fmla="*/ 71 h 71"/>
                <a:gd name="T2" fmla="*/ 26 w 64"/>
                <a:gd name="T3" fmla="*/ 71 h 71"/>
                <a:gd name="T4" fmla="*/ 0 w 64"/>
                <a:gd name="T5" fmla="*/ 0 h 71"/>
                <a:gd name="T6" fmla="*/ 13 w 64"/>
                <a:gd name="T7" fmla="*/ 0 h 71"/>
                <a:gd name="T8" fmla="*/ 32 w 64"/>
                <a:gd name="T9" fmla="*/ 59 h 71"/>
                <a:gd name="T10" fmla="*/ 33 w 64"/>
                <a:gd name="T11" fmla="*/ 59 h 71"/>
                <a:gd name="T12" fmla="*/ 52 w 64"/>
                <a:gd name="T13" fmla="*/ 0 h 71"/>
                <a:gd name="T14" fmla="*/ 64 w 64"/>
                <a:gd name="T15" fmla="*/ 0 h 71"/>
                <a:gd name="T16" fmla="*/ 38 w 64"/>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1">
                  <a:moveTo>
                    <a:pt x="38" y="71"/>
                  </a:moveTo>
                  <a:lnTo>
                    <a:pt x="26" y="71"/>
                  </a:lnTo>
                  <a:lnTo>
                    <a:pt x="0" y="0"/>
                  </a:lnTo>
                  <a:lnTo>
                    <a:pt x="13" y="0"/>
                  </a:lnTo>
                  <a:lnTo>
                    <a:pt x="32" y="59"/>
                  </a:lnTo>
                  <a:lnTo>
                    <a:pt x="33" y="59"/>
                  </a:lnTo>
                  <a:lnTo>
                    <a:pt x="52" y="0"/>
                  </a:lnTo>
                  <a:lnTo>
                    <a:pt x="64" y="0"/>
                  </a:lnTo>
                  <a:lnTo>
                    <a:pt x="38"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2" name="Freeform 9">
              <a:extLst>
                <a:ext uri="{FF2B5EF4-FFF2-40B4-BE49-F238E27FC236}">
                  <a16:creationId xmlns:a16="http://schemas.microsoft.com/office/drawing/2014/main" id="{4DF348B0-6786-35A9-ED59-0ECBB518801A}"/>
                </a:ext>
              </a:extLst>
            </p:cNvPr>
            <p:cNvSpPr>
              <a:spLocks noEditPoints="1"/>
            </p:cNvSpPr>
            <p:nvPr userDrawn="1"/>
          </p:nvSpPr>
          <p:spPr bwMode="auto">
            <a:xfrm>
              <a:off x="1311275" y="814388"/>
              <a:ext cx="104775" cy="117475"/>
            </a:xfrm>
            <a:custGeom>
              <a:avLst/>
              <a:gdLst>
                <a:gd name="T0" fmla="*/ 689 w 708"/>
                <a:gd name="T1" fmla="*/ 536 h 795"/>
                <a:gd name="T2" fmla="*/ 365 w 708"/>
                <a:gd name="T3" fmla="*/ 795 h 795"/>
                <a:gd name="T4" fmla="*/ 0 w 708"/>
                <a:gd name="T5" fmla="*/ 395 h 795"/>
                <a:gd name="T6" fmla="*/ 357 w 708"/>
                <a:gd name="T7" fmla="*/ 0 h 795"/>
                <a:gd name="T8" fmla="*/ 701 w 708"/>
                <a:gd name="T9" fmla="*/ 435 h 795"/>
                <a:gd name="T10" fmla="*/ 133 w 708"/>
                <a:gd name="T11" fmla="*/ 435 h 795"/>
                <a:gd name="T12" fmla="*/ 369 w 708"/>
                <a:gd name="T13" fmla="*/ 685 h 795"/>
                <a:gd name="T14" fmla="*/ 566 w 708"/>
                <a:gd name="T15" fmla="*/ 536 h 795"/>
                <a:gd name="T16" fmla="*/ 689 w 708"/>
                <a:gd name="T17" fmla="*/ 536 h 795"/>
                <a:gd name="T18" fmla="*/ 569 w 708"/>
                <a:gd name="T19" fmla="*/ 325 h 795"/>
                <a:gd name="T20" fmla="*/ 350 w 708"/>
                <a:gd name="T21" fmla="*/ 110 h 795"/>
                <a:gd name="T22" fmla="*/ 133 w 708"/>
                <a:gd name="T23" fmla="*/ 325 h 795"/>
                <a:gd name="T24" fmla="*/ 569 w 708"/>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5">
                  <a:moveTo>
                    <a:pt x="689" y="536"/>
                  </a:moveTo>
                  <a:cubicBezTo>
                    <a:pt x="655" y="704"/>
                    <a:pt x="535" y="795"/>
                    <a:pt x="365" y="795"/>
                  </a:cubicBezTo>
                  <a:cubicBezTo>
                    <a:pt x="122" y="795"/>
                    <a:pt x="8" y="627"/>
                    <a:pt x="0" y="395"/>
                  </a:cubicBezTo>
                  <a:cubicBezTo>
                    <a:pt x="0" y="168"/>
                    <a:pt x="150" y="0"/>
                    <a:pt x="357" y="0"/>
                  </a:cubicBezTo>
                  <a:cubicBezTo>
                    <a:pt x="626" y="0"/>
                    <a:pt x="708" y="251"/>
                    <a:pt x="701" y="435"/>
                  </a:cubicBezTo>
                  <a:cubicBezTo>
                    <a:pt x="133" y="435"/>
                    <a:pt x="133" y="435"/>
                    <a:pt x="133" y="435"/>
                  </a:cubicBezTo>
                  <a:cubicBezTo>
                    <a:pt x="128" y="567"/>
                    <a:pt x="203" y="685"/>
                    <a:pt x="369" y="685"/>
                  </a:cubicBezTo>
                  <a:cubicBezTo>
                    <a:pt x="472" y="685"/>
                    <a:pt x="544" y="635"/>
                    <a:pt x="566" y="536"/>
                  </a:cubicBezTo>
                  <a:lnTo>
                    <a:pt x="689" y="536"/>
                  </a:lnTo>
                  <a:close/>
                  <a:moveTo>
                    <a:pt x="569" y="325"/>
                  </a:moveTo>
                  <a:cubicBezTo>
                    <a:pt x="563" y="206"/>
                    <a:pt x="473" y="110"/>
                    <a:pt x="350" y="110"/>
                  </a:cubicBezTo>
                  <a:cubicBezTo>
                    <a:pt x="219" y="110"/>
                    <a:pt x="141" y="209"/>
                    <a:pt x="133" y="325"/>
                  </a:cubicBezTo>
                  <a:lnTo>
                    <a:pt x="569"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3" name="Freeform 10">
              <a:extLst>
                <a:ext uri="{FF2B5EF4-FFF2-40B4-BE49-F238E27FC236}">
                  <a16:creationId xmlns:a16="http://schemas.microsoft.com/office/drawing/2014/main" id="{3A787158-FC22-B24C-1D50-BC99E3DA7B3E}"/>
                </a:ext>
              </a:extLst>
            </p:cNvPr>
            <p:cNvSpPr>
              <a:spLocks/>
            </p:cNvSpPr>
            <p:nvPr userDrawn="1"/>
          </p:nvSpPr>
          <p:spPr bwMode="auto">
            <a:xfrm>
              <a:off x="1430338" y="814388"/>
              <a:ext cx="58738" cy="115887"/>
            </a:xfrm>
            <a:custGeom>
              <a:avLst/>
              <a:gdLst>
                <a:gd name="T0" fmla="*/ 0 w 400"/>
                <a:gd name="T1" fmla="*/ 22 h 781"/>
                <a:gd name="T2" fmla="*/ 118 w 400"/>
                <a:gd name="T3" fmla="*/ 22 h 781"/>
                <a:gd name="T4" fmla="*/ 118 w 400"/>
                <a:gd name="T5" fmla="*/ 182 h 781"/>
                <a:gd name="T6" fmla="*/ 121 w 400"/>
                <a:gd name="T7" fmla="*/ 182 h 781"/>
                <a:gd name="T8" fmla="*/ 400 w 400"/>
                <a:gd name="T9" fmla="*/ 4 h 781"/>
                <a:gd name="T10" fmla="*/ 400 w 400"/>
                <a:gd name="T11" fmla="*/ 136 h 781"/>
                <a:gd name="T12" fmla="*/ 125 w 400"/>
                <a:gd name="T13" fmla="*/ 443 h 781"/>
                <a:gd name="T14" fmla="*/ 125 w 400"/>
                <a:gd name="T15" fmla="*/ 781 h 781"/>
                <a:gd name="T16" fmla="*/ 0 w 400"/>
                <a:gd name="T17" fmla="*/ 781 h 781"/>
                <a:gd name="T18" fmla="*/ 0 w 400"/>
                <a:gd name="T19" fmla="*/ 22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1">
                  <a:moveTo>
                    <a:pt x="0" y="22"/>
                  </a:moveTo>
                  <a:cubicBezTo>
                    <a:pt x="118" y="22"/>
                    <a:pt x="118" y="22"/>
                    <a:pt x="118" y="22"/>
                  </a:cubicBezTo>
                  <a:cubicBezTo>
                    <a:pt x="118" y="182"/>
                    <a:pt x="118" y="182"/>
                    <a:pt x="118" y="182"/>
                  </a:cubicBezTo>
                  <a:cubicBezTo>
                    <a:pt x="121" y="182"/>
                    <a:pt x="121" y="182"/>
                    <a:pt x="121" y="182"/>
                  </a:cubicBezTo>
                  <a:cubicBezTo>
                    <a:pt x="181" y="60"/>
                    <a:pt x="265" y="0"/>
                    <a:pt x="400" y="4"/>
                  </a:cubicBezTo>
                  <a:cubicBezTo>
                    <a:pt x="400" y="136"/>
                    <a:pt x="400" y="136"/>
                    <a:pt x="400" y="136"/>
                  </a:cubicBezTo>
                  <a:cubicBezTo>
                    <a:pt x="199" y="136"/>
                    <a:pt x="125" y="251"/>
                    <a:pt x="125" y="443"/>
                  </a:cubicBezTo>
                  <a:cubicBezTo>
                    <a:pt x="125" y="781"/>
                    <a:pt x="125" y="781"/>
                    <a:pt x="125" y="781"/>
                  </a:cubicBezTo>
                  <a:cubicBezTo>
                    <a:pt x="0" y="781"/>
                    <a:pt x="0" y="781"/>
                    <a:pt x="0" y="781"/>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4" name="Freeform 11">
              <a:extLst>
                <a:ext uri="{FF2B5EF4-FFF2-40B4-BE49-F238E27FC236}">
                  <a16:creationId xmlns:a16="http://schemas.microsoft.com/office/drawing/2014/main" id="{9D735246-C086-ED65-A4E2-B2BD1346E9A3}"/>
                </a:ext>
              </a:extLst>
            </p:cNvPr>
            <p:cNvSpPr>
              <a:spLocks/>
            </p:cNvSpPr>
            <p:nvPr userDrawn="1"/>
          </p:nvSpPr>
          <p:spPr bwMode="auto">
            <a:xfrm>
              <a:off x="1500188" y="814388"/>
              <a:ext cx="92075"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5" name="Freeform 12">
              <a:extLst>
                <a:ext uri="{FF2B5EF4-FFF2-40B4-BE49-F238E27FC236}">
                  <a16:creationId xmlns:a16="http://schemas.microsoft.com/office/drawing/2014/main" id="{5C2B7481-3106-A03F-75A3-4B47F4003F1C}"/>
                </a:ext>
              </a:extLst>
            </p:cNvPr>
            <p:cNvSpPr>
              <a:spLocks/>
            </p:cNvSpPr>
            <p:nvPr userDrawn="1"/>
          </p:nvSpPr>
          <p:spPr bwMode="auto">
            <a:xfrm>
              <a:off x="1614488" y="814388"/>
              <a:ext cx="158750" cy="115887"/>
            </a:xfrm>
            <a:custGeom>
              <a:avLst/>
              <a:gdLst>
                <a:gd name="T0" fmla="*/ 0 w 1064"/>
                <a:gd name="T1" fmla="*/ 18 h 777"/>
                <a:gd name="T2" fmla="*/ 117 w 1064"/>
                <a:gd name="T3" fmla="*/ 18 h 777"/>
                <a:gd name="T4" fmla="*/ 117 w 1064"/>
                <a:gd name="T5" fmla="*/ 130 h 777"/>
                <a:gd name="T6" fmla="*/ 120 w 1064"/>
                <a:gd name="T7" fmla="*/ 130 h 777"/>
                <a:gd name="T8" fmla="*/ 366 w 1064"/>
                <a:gd name="T9" fmla="*/ 0 h 777"/>
                <a:gd name="T10" fmla="*/ 574 w 1064"/>
                <a:gd name="T11" fmla="*/ 130 h 777"/>
                <a:gd name="T12" fmla="*/ 812 w 1064"/>
                <a:gd name="T13" fmla="*/ 0 h 777"/>
                <a:gd name="T14" fmla="*/ 1064 w 1064"/>
                <a:gd name="T15" fmla="*/ 221 h 777"/>
                <a:gd name="T16" fmla="*/ 1064 w 1064"/>
                <a:gd name="T17" fmla="*/ 777 h 777"/>
                <a:gd name="T18" fmla="*/ 940 w 1064"/>
                <a:gd name="T19" fmla="*/ 777 h 777"/>
                <a:gd name="T20" fmla="*/ 940 w 1064"/>
                <a:gd name="T21" fmla="*/ 279 h 777"/>
                <a:gd name="T22" fmla="*/ 793 w 1064"/>
                <a:gd name="T23" fmla="*/ 110 h 777"/>
                <a:gd name="T24" fmla="*/ 595 w 1064"/>
                <a:gd name="T25" fmla="*/ 304 h 777"/>
                <a:gd name="T26" fmla="*/ 595 w 1064"/>
                <a:gd name="T27" fmla="*/ 777 h 777"/>
                <a:gd name="T28" fmla="*/ 470 w 1064"/>
                <a:gd name="T29" fmla="*/ 777 h 777"/>
                <a:gd name="T30" fmla="*/ 470 w 1064"/>
                <a:gd name="T31" fmla="*/ 279 h 777"/>
                <a:gd name="T32" fmla="*/ 327 w 1064"/>
                <a:gd name="T33" fmla="*/ 110 h 777"/>
                <a:gd name="T34" fmla="*/ 125 w 1064"/>
                <a:gd name="T35" fmla="*/ 304 h 777"/>
                <a:gd name="T36" fmla="*/ 125 w 1064"/>
                <a:gd name="T37" fmla="*/ 777 h 777"/>
                <a:gd name="T38" fmla="*/ 0 w 1064"/>
                <a:gd name="T39" fmla="*/ 777 h 777"/>
                <a:gd name="T40" fmla="*/ 0 w 1064"/>
                <a:gd name="T41"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4" h="777">
                  <a:moveTo>
                    <a:pt x="0" y="18"/>
                  </a:moveTo>
                  <a:cubicBezTo>
                    <a:pt x="117" y="18"/>
                    <a:pt x="117" y="18"/>
                    <a:pt x="117" y="18"/>
                  </a:cubicBezTo>
                  <a:cubicBezTo>
                    <a:pt x="117" y="130"/>
                    <a:pt x="117" y="130"/>
                    <a:pt x="117" y="130"/>
                  </a:cubicBezTo>
                  <a:cubicBezTo>
                    <a:pt x="120" y="130"/>
                    <a:pt x="120" y="130"/>
                    <a:pt x="120" y="130"/>
                  </a:cubicBezTo>
                  <a:cubicBezTo>
                    <a:pt x="176" y="44"/>
                    <a:pt x="261" y="0"/>
                    <a:pt x="366" y="0"/>
                  </a:cubicBezTo>
                  <a:cubicBezTo>
                    <a:pt x="458" y="0"/>
                    <a:pt x="543" y="37"/>
                    <a:pt x="574" y="130"/>
                  </a:cubicBezTo>
                  <a:cubicBezTo>
                    <a:pt x="625" y="49"/>
                    <a:pt x="715" y="0"/>
                    <a:pt x="812" y="0"/>
                  </a:cubicBezTo>
                  <a:cubicBezTo>
                    <a:pt x="963" y="0"/>
                    <a:pt x="1064" y="63"/>
                    <a:pt x="1064" y="221"/>
                  </a:cubicBezTo>
                  <a:cubicBezTo>
                    <a:pt x="1064" y="777"/>
                    <a:pt x="1064" y="777"/>
                    <a:pt x="1064" y="777"/>
                  </a:cubicBezTo>
                  <a:cubicBezTo>
                    <a:pt x="940" y="777"/>
                    <a:pt x="940" y="777"/>
                    <a:pt x="940" y="777"/>
                  </a:cubicBezTo>
                  <a:cubicBezTo>
                    <a:pt x="940" y="279"/>
                    <a:pt x="940" y="279"/>
                    <a:pt x="940" y="279"/>
                  </a:cubicBezTo>
                  <a:cubicBezTo>
                    <a:pt x="940" y="185"/>
                    <a:pt x="915" y="110"/>
                    <a:pt x="793" y="110"/>
                  </a:cubicBezTo>
                  <a:cubicBezTo>
                    <a:pt x="672" y="110"/>
                    <a:pt x="595" y="187"/>
                    <a:pt x="595" y="304"/>
                  </a:cubicBezTo>
                  <a:cubicBezTo>
                    <a:pt x="595" y="777"/>
                    <a:pt x="595" y="777"/>
                    <a:pt x="595" y="777"/>
                  </a:cubicBezTo>
                  <a:cubicBezTo>
                    <a:pt x="470" y="777"/>
                    <a:pt x="470" y="777"/>
                    <a:pt x="470" y="777"/>
                  </a:cubicBezTo>
                  <a:cubicBezTo>
                    <a:pt x="470" y="279"/>
                    <a:pt x="470" y="279"/>
                    <a:pt x="470" y="279"/>
                  </a:cubicBezTo>
                  <a:cubicBezTo>
                    <a:pt x="470" y="181"/>
                    <a:pt x="439" y="110"/>
                    <a:pt x="327" y="110"/>
                  </a:cubicBezTo>
                  <a:cubicBezTo>
                    <a:pt x="179" y="110"/>
                    <a:pt x="125" y="247"/>
                    <a:pt x="125" y="304"/>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6" name="Freeform 13">
              <a:extLst>
                <a:ext uri="{FF2B5EF4-FFF2-40B4-BE49-F238E27FC236}">
                  <a16:creationId xmlns:a16="http://schemas.microsoft.com/office/drawing/2014/main" id="{248E351C-CB13-D9A4-C3EA-78F5A401947B}"/>
                </a:ext>
              </a:extLst>
            </p:cNvPr>
            <p:cNvSpPr>
              <a:spLocks noEditPoints="1"/>
            </p:cNvSpPr>
            <p:nvPr userDrawn="1"/>
          </p:nvSpPr>
          <p:spPr bwMode="auto">
            <a:xfrm>
              <a:off x="1789113" y="814388"/>
              <a:ext cx="104775" cy="117475"/>
            </a:xfrm>
            <a:custGeom>
              <a:avLst/>
              <a:gdLst>
                <a:gd name="T0" fmla="*/ 688 w 707"/>
                <a:gd name="T1" fmla="*/ 536 h 795"/>
                <a:gd name="T2" fmla="*/ 364 w 707"/>
                <a:gd name="T3" fmla="*/ 795 h 795"/>
                <a:gd name="T4" fmla="*/ 0 w 707"/>
                <a:gd name="T5" fmla="*/ 395 h 795"/>
                <a:gd name="T6" fmla="*/ 357 w 707"/>
                <a:gd name="T7" fmla="*/ 0 h 795"/>
                <a:gd name="T8" fmla="*/ 700 w 707"/>
                <a:gd name="T9" fmla="*/ 435 h 795"/>
                <a:gd name="T10" fmla="*/ 132 w 707"/>
                <a:gd name="T11" fmla="*/ 435 h 795"/>
                <a:gd name="T12" fmla="*/ 368 w 707"/>
                <a:gd name="T13" fmla="*/ 685 h 795"/>
                <a:gd name="T14" fmla="*/ 565 w 707"/>
                <a:gd name="T15" fmla="*/ 536 h 795"/>
                <a:gd name="T16" fmla="*/ 688 w 707"/>
                <a:gd name="T17" fmla="*/ 536 h 795"/>
                <a:gd name="T18" fmla="*/ 568 w 707"/>
                <a:gd name="T19" fmla="*/ 325 h 795"/>
                <a:gd name="T20" fmla="*/ 349 w 707"/>
                <a:gd name="T21" fmla="*/ 110 h 795"/>
                <a:gd name="T22" fmla="*/ 132 w 707"/>
                <a:gd name="T23" fmla="*/ 325 h 795"/>
                <a:gd name="T24" fmla="*/ 568 w 707"/>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7" h="795">
                  <a:moveTo>
                    <a:pt x="688" y="536"/>
                  </a:moveTo>
                  <a:cubicBezTo>
                    <a:pt x="655" y="704"/>
                    <a:pt x="534" y="795"/>
                    <a:pt x="364" y="795"/>
                  </a:cubicBezTo>
                  <a:cubicBezTo>
                    <a:pt x="122" y="795"/>
                    <a:pt x="7" y="627"/>
                    <a:pt x="0" y="395"/>
                  </a:cubicBezTo>
                  <a:cubicBezTo>
                    <a:pt x="0" y="168"/>
                    <a:pt x="150" y="0"/>
                    <a:pt x="357" y="0"/>
                  </a:cubicBezTo>
                  <a:cubicBezTo>
                    <a:pt x="625" y="0"/>
                    <a:pt x="707" y="251"/>
                    <a:pt x="700" y="435"/>
                  </a:cubicBezTo>
                  <a:cubicBezTo>
                    <a:pt x="132" y="435"/>
                    <a:pt x="132" y="435"/>
                    <a:pt x="132" y="435"/>
                  </a:cubicBezTo>
                  <a:cubicBezTo>
                    <a:pt x="127" y="567"/>
                    <a:pt x="202" y="685"/>
                    <a:pt x="368" y="685"/>
                  </a:cubicBezTo>
                  <a:cubicBezTo>
                    <a:pt x="471" y="685"/>
                    <a:pt x="543" y="635"/>
                    <a:pt x="565" y="536"/>
                  </a:cubicBezTo>
                  <a:lnTo>
                    <a:pt x="688" y="536"/>
                  </a:lnTo>
                  <a:close/>
                  <a:moveTo>
                    <a:pt x="568" y="325"/>
                  </a:moveTo>
                  <a:cubicBezTo>
                    <a:pt x="562" y="206"/>
                    <a:pt x="473" y="110"/>
                    <a:pt x="349" y="110"/>
                  </a:cubicBezTo>
                  <a:cubicBezTo>
                    <a:pt x="219" y="110"/>
                    <a:pt x="141" y="209"/>
                    <a:pt x="132" y="325"/>
                  </a:cubicBezTo>
                  <a:lnTo>
                    <a:pt x="568"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7" name="Freeform 14">
              <a:extLst>
                <a:ext uri="{FF2B5EF4-FFF2-40B4-BE49-F238E27FC236}">
                  <a16:creationId xmlns:a16="http://schemas.microsoft.com/office/drawing/2014/main" id="{4F717AB6-71A0-EF25-56F7-894C29BE452E}"/>
                </a:ext>
              </a:extLst>
            </p:cNvPr>
            <p:cNvSpPr>
              <a:spLocks/>
            </p:cNvSpPr>
            <p:nvPr userDrawn="1"/>
          </p:nvSpPr>
          <p:spPr bwMode="auto">
            <a:xfrm>
              <a:off x="1908175" y="814388"/>
              <a:ext cx="93663"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8" name="Freeform 15">
              <a:extLst>
                <a:ext uri="{FF2B5EF4-FFF2-40B4-BE49-F238E27FC236}">
                  <a16:creationId xmlns:a16="http://schemas.microsoft.com/office/drawing/2014/main" id="{0C12B484-09B6-B66A-3518-2432A6854E88}"/>
                </a:ext>
              </a:extLst>
            </p:cNvPr>
            <p:cNvSpPr>
              <a:spLocks/>
            </p:cNvSpPr>
            <p:nvPr userDrawn="1"/>
          </p:nvSpPr>
          <p:spPr bwMode="auto">
            <a:xfrm>
              <a:off x="2011363" y="784225"/>
              <a:ext cx="60325" cy="146050"/>
            </a:xfrm>
            <a:custGeom>
              <a:avLst/>
              <a:gdLst>
                <a:gd name="T0" fmla="*/ 254 w 405"/>
                <a:gd name="T1" fmla="*/ 228 h 987"/>
                <a:gd name="T2" fmla="*/ 405 w 405"/>
                <a:gd name="T3" fmla="*/ 228 h 987"/>
                <a:gd name="T4" fmla="*/ 405 w 405"/>
                <a:gd name="T5" fmla="*/ 338 h 987"/>
                <a:gd name="T6" fmla="*/ 254 w 405"/>
                <a:gd name="T7" fmla="*/ 338 h 987"/>
                <a:gd name="T8" fmla="*/ 254 w 405"/>
                <a:gd name="T9" fmla="*/ 809 h 987"/>
                <a:gd name="T10" fmla="*/ 348 w 405"/>
                <a:gd name="T11" fmla="*/ 877 h 987"/>
                <a:gd name="T12" fmla="*/ 405 w 405"/>
                <a:gd name="T13" fmla="*/ 877 h 987"/>
                <a:gd name="T14" fmla="*/ 405 w 405"/>
                <a:gd name="T15" fmla="*/ 987 h 987"/>
                <a:gd name="T16" fmla="*/ 309 w 405"/>
                <a:gd name="T17" fmla="*/ 987 h 987"/>
                <a:gd name="T18" fmla="*/ 129 w 405"/>
                <a:gd name="T19" fmla="*/ 821 h 987"/>
                <a:gd name="T20" fmla="*/ 129 w 405"/>
                <a:gd name="T21" fmla="*/ 338 h 987"/>
                <a:gd name="T22" fmla="*/ 0 w 405"/>
                <a:gd name="T23" fmla="*/ 338 h 987"/>
                <a:gd name="T24" fmla="*/ 0 w 405"/>
                <a:gd name="T25" fmla="*/ 228 h 987"/>
                <a:gd name="T26" fmla="*/ 129 w 405"/>
                <a:gd name="T27" fmla="*/ 228 h 987"/>
                <a:gd name="T28" fmla="*/ 129 w 405"/>
                <a:gd name="T29" fmla="*/ 0 h 987"/>
                <a:gd name="T30" fmla="*/ 254 w 405"/>
                <a:gd name="T31" fmla="*/ 0 h 987"/>
                <a:gd name="T32" fmla="*/ 254 w 405"/>
                <a:gd name="T33" fmla="*/ 228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 h="987">
                  <a:moveTo>
                    <a:pt x="254" y="228"/>
                  </a:moveTo>
                  <a:cubicBezTo>
                    <a:pt x="405" y="228"/>
                    <a:pt x="405" y="228"/>
                    <a:pt x="405" y="228"/>
                  </a:cubicBezTo>
                  <a:cubicBezTo>
                    <a:pt x="405" y="338"/>
                    <a:pt x="405" y="338"/>
                    <a:pt x="405" y="338"/>
                  </a:cubicBezTo>
                  <a:cubicBezTo>
                    <a:pt x="254" y="338"/>
                    <a:pt x="254" y="338"/>
                    <a:pt x="254" y="338"/>
                  </a:cubicBezTo>
                  <a:cubicBezTo>
                    <a:pt x="254" y="809"/>
                    <a:pt x="254" y="809"/>
                    <a:pt x="254" y="809"/>
                  </a:cubicBezTo>
                  <a:cubicBezTo>
                    <a:pt x="254" y="867"/>
                    <a:pt x="270" y="877"/>
                    <a:pt x="348" y="877"/>
                  </a:cubicBezTo>
                  <a:cubicBezTo>
                    <a:pt x="405" y="877"/>
                    <a:pt x="405" y="877"/>
                    <a:pt x="405" y="877"/>
                  </a:cubicBezTo>
                  <a:cubicBezTo>
                    <a:pt x="405" y="987"/>
                    <a:pt x="405" y="987"/>
                    <a:pt x="405" y="987"/>
                  </a:cubicBezTo>
                  <a:cubicBezTo>
                    <a:pt x="309" y="987"/>
                    <a:pt x="309" y="987"/>
                    <a:pt x="309" y="987"/>
                  </a:cubicBezTo>
                  <a:cubicBezTo>
                    <a:pt x="180" y="987"/>
                    <a:pt x="129" y="961"/>
                    <a:pt x="129" y="821"/>
                  </a:cubicBezTo>
                  <a:cubicBezTo>
                    <a:pt x="129" y="338"/>
                    <a:pt x="129" y="338"/>
                    <a:pt x="129" y="338"/>
                  </a:cubicBezTo>
                  <a:cubicBezTo>
                    <a:pt x="0" y="338"/>
                    <a:pt x="0" y="338"/>
                    <a:pt x="0" y="338"/>
                  </a:cubicBezTo>
                  <a:cubicBezTo>
                    <a:pt x="0" y="228"/>
                    <a:pt x="0" y="228"/>
                    <a:pt x="0" y="228"/>
                  </a:cubicBezTo>
                  <a:cubicBezTo>
                    <a:pt x="129" y="228"/>
                    <a:pt x="129" y="228"/>
                    <a:pt x="129" y="228"/>
                  </a:cubicBezTo>
                  <a:cubicBezTo>
                    <a:pt x="129" y="0"/>
                    <a:pt x="129" y="0"/>
                    <a:pt x="129" y="0"/>
                  </a:cubicBezTo>
                  <a:cubicBezTo>
                    <a:pt x="254" y="0"/>
                    <a:pt x="254" y="0"/>
                    <a:pt x="254" y="0"/>
                  </a:cubicBezTo>
                  <a:lnTo>
                    <a:pt x="254"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9" name="Freeform 16">
              <a:extLst>
                <a:ext uri="{FF2B5EF4-FFF2-40B4-BE49-F238E27FC236}">
                  <a16:creationId xmlns:a16="http://schemas.microsoft.com/office/drawing/2014/main" id="{A0C38BA1-0ABF-7EEA-C89F-E51F7639681B}"/>
                </a:ext>
              </a:extLst>
            </p:cNvPr>
            <p:cNvSpPr>
              <a:spLocks noEditPoints="1"/>
            </p:cNvSpPr>
            <p:nvPr userDrawn="1"/>
          </p:nvSpPr>
          <p:spPr bwMode="auto">
            <a:xfrm>
              <a:off x="935038" y="1000125"/>
              <a:ext cx="149225" cy="161925"/>
            </a:xfrm>
            <a:custGeom>
              <a:avLst/>
              <a:gdLst>
                <a:gd name="T0" fmla="*/ 502 w 1004"/>
                <a:gd name="T1" fmla="*/ 0 h 1098"/>
                <a:gd name="T2" fmla="*/ 1004 w 1004"/>
                <a:gd name="T3" fmla="*/ 549 h 1098"/>
                <a:gd name="T4" fmla="*/ 502 w 1004"/>
                <a:gd name="T5" fmla="*/ 1098 h 1098"/>
                <a:gd name="T6" fmla="*/ 0 w 1004"/>
                <a:gd name="T7" fmla="*/ 549 h 1098"/>
                <a:gd name="T8" fmla="*/ 502 w 1004"/>
                <a:gd name="T9" fmla="*/ 0 h 1098"/>
                <a:gd name="T10" fmla="*/ 502 w 1004"/>
                <a:gd name="T11" fmla="*/ 981 h 1098"/>
                <a:gd name="T12" fmla="*/ 864 w 1004"/>
                <a:gd name="T13" fmla="*/ 549 h 1098"/>
                <a:gd name="T14" fmla="*/ 502 w 1004"/>
                <a:gd name="T15" fmla="*/ 118 h 1098"/>
                <a:gd name="T16" fmla="*/ 139 w 1004"/>
                <a:gd name="T17" fmla="*/ 549 h 1098"/>
                <a:gd name="T18" fmla="*/ 502 w 1004"/>
                <a:gd name="T19" fmla="*/ 9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4" h="1098">
                  <a:moveTo>
                    <a:pt x="502" y="0"/>
                  </a:moveTo>
                  <a:cubicBezTo>
                    <a:pt x="835" y="0"/>
                    <a:pt x="1004" y="264"/>
                    <a:pt x="1004" y="549"/>
                  </a:cubicBezTo>
                  <a:cubicBezTo>
                    <a:pt x="1004" y="834"/>
                    <a:pt x="835" y="1098"/>
                    <a:pt x="502" y="1098"/>
                  </a:cubicBezTo>
                  <a:cubicBezTo>
                    <a:pt x="168" y="1098"/>
                    <a:pt x="0" y="834"/>
                    <a:pt x="0" y="549"/>
                  </a:cubicBezTo>
                  <a:cubicBezTo>
                    <a:pt x="0" y="264"/>
                    <a:pt x="168" y="0"/>
                    <a:pt x="502" y="0"/>
                  </a:cubicBezTo>
                  <a:moveTo>
                    <a:pt x="502" y="981"/>
                  </a:moveTo>
                  <a:cubicBezTo>
                    <a:pt x="757" y="981"/>
                    <a:pt x="864" y="761"/>
                    <a:pt x="864" y="549"/>
                  </a:cubicBezTo>
                  <a:cubicBezTo>
                    <a:pt x="864" y="338"/>
                    <a:pt x="757" y="118"/>
                    <a:pt x="502" y="118"/>
                  </a:cubicBezTo>
                  <a:cubicBezTo>
                    <a:pt x="246" y="118"/>
                    <a:pt x="139" y="338"/>
                    <a:pt x="139" y="549"/>
                  </a:cubicBezTo>
                  <a:cubicBezTo>
                    <a:pt x="139" y="761"/>
                    <a:pt x="246" y="981"/>
                    <a:pt x="502" y="9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0" name="Freeform 17">
              <a:extLst>
                <a:ext uri="{FF2B5EF4-FFF2-40B4-BE49-F238E27FC236}">
                  <a16:creationId xmlns:a16="http://schemas.microsoft.com/office/drawing/2014/main" id="{D6633881-9109-8A30-BA9B-260F9F4EEA26}"/>
                </a:ext>
              </a:extLst>
            </p:cNvPr>
            <p:cNvSpPr>
              <a:spLocks/>
            </p:cNvSpPr>
            <p:nvPr userDrawn="1"/>
          </p:nvSpPr>
          <p:spPr bwMode="auto">
            <a:xfrm>
              <a:off x="1092200"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1"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1" name="Freeform 18">
              <a:extLst>
                <a:ext uri="{FF2B5EF4-FFF2-40B4-BE49-F238E27FC236}">
                  <a16:creationId xmlns:a16="http://schemas.microsoft.com/office/drawing/2014/main" id="{086752D9-F121-BD17-87A1-8717A257820B}"/>
                </a:ext>
              </a:extLst>
            </p:cNvPr>
            <p:cNvSpPr>
              <a:spLocks/>
            </p:cNvSpPr>
            <p:nvPr userDrawn="1"/>
          </p:nvSpPr>
          <p:spPr bwMode="auto">
            <a:xfrm>
              <a:off x="1158875" y="1001713"/>
              <a:ext cx="61913"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1" y="0"/>
                    <a:pt x="338" y="0"/>
                  </a:cubicBezTo>
                  <a:cubicBezTo>
                    <a:pt x="361"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2" name="Freeform 19">
              <a:extLst>
                <a:ext uri="{FF2B5EF4-FFF2-40B4-BE49-F238E27FC236}">
                  <a16:creationId xmlns:a16="http://schemas.microsoft.com/office/drawing/2014/main" id="{0FDB05C7-E7A7-087E-8FF9-6B79928B04EF}"/>
                </a:ext>
              </a:extLst>
            </p:cNvPr>
            <p:cNvSpPr>
              <a:spLocks noEditPoints="1"/>
            </p:cNvSpPr>
            <p:nvPr userDrawn="1"/>
          </p:nvSpPr>
          <p:spPr bwMode="auto">
            <a:xfrm>
              <a:off x="123031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3" name="Freeform 20">
              <a:extLst>
                <a:ext uri="{FF2B5EF4-FFF2-40B4-BE49-F238E27FC236}">
                  <a16:creationId xmlns:a16="http://schemas.microsoft.com/office/drawing/2014/main" id="{88E35192-078D-0C1F-F570-342BB82B2D4C}"/>
                </a:ext>
              </a:extLst>
            </p:cNvPr>
            <p:cNvSpPr>
              <a:spLocks/>
            </p:cNvSpPr>
            <p:nvPr userDrawn="1"/>
          </p:nvSpPr>
          <p:spPr bwMode="auto">
            <a:xfrm>
              <a:off x="1266825" y="1042988"/>
              <a:ext cx="101600" cy="117475"/>
            </a:xfrm>
            <a:custGeom>
              <a:avLst/>
              <a:gdLst>
                <a:gd name="T0" fmla="*/ 556 w 690"/>
                <a:gd name="T1" fmla="*/ 261 h 794"/>
                <a:gd name="T2" fmla="*/ 368 w 690"/>
                <a:gd name="T3" fmla="*/ 110 h 794"/>
                <a:gd name="T4" fmla="*/ 132 w 690"/>
                <a:gd name="T5" fmla="*/ 406 h 794"/>
                <a:gd name="T6" fmla="*/ 353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3"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4" name="Freeform 21">
              <a:extLst>
                <a:ext uri="{FF2B5EF4-FFF2-40B4-BE49-F238E27FC236}">
                  <a16:creationId xmlns:a16="http://schemas.microsoft.com/office/drawing/2014/main" id="{74B66873-4403-2B15-613D-EBA70C8C783F}"/>
                </a:ext>
              </a:extLst>
            </p:cNvPr>
            <p:cNvSpPr>
              <a:spLocks noEditPoints="1"/>
            </p:cNvSpPr>
            <p:nvPr userDrawn="1"/>
          </p:nvSpPr>
          <p:spPr bwMode="auto">
            <a:xfrm>
              <a:off x="137953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5" name="Freeform 22">
              <a:extLst>
                <a:ext uri="{FF2B5EF4-FFF2-40B4-BE49-F238E27FC236}">
                  <a16:creationId xmlns:a16="http://schemas.microsoft.com/office/drawing/2014/main" id="{BD633CC4-668B-5D18-0B32-42CA43577872}"/>
                </a:ext>
              </a:extLst>
            </p:cNvPr>
            <p:cNvSpPr>
              <a:spLocks/>
            </p:cNvSpPr>
            <p:nvPr userDrawn="1"/>
          </p:nvSpPr>
          <p:spPr bwMode="auto">
            <a:xfrm>
              <a:off x="1546225"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6" name="Freeform 23">
              <a:extLst>
                <a:ext uri="{FF2B5EF4-FFF2-40B4-BE49-F238E27FC236}">
                  <a16:creationId xmlns:a16="http://schemas.microsoft.com/office/drawing/2014/main" id="{7BB41756-30D4-5F17-DD1A-B598EB2227FC}"/>
                </a:ext>
              </a:extLst>
            </p:cNvPr>
            <p:cNvSpPr>
              <a:spLocks noEditPoints="1"/>
            </p:cNvSpPr>
            <p:nvPr userDrawn="1"/>
          </p:nvSpPr>
          <p:spPr bwMode="auto">
            <a:xfrm>
              <a:off x="1609725" y="1042988"/>
              <a:ext cx="109538" cy="117475"/>
            </a:xfrm>
            <a:custGeom>
              <a:avLst/>
              <a:gdLst>
                <a:gd name="T0" fmla="*/ 368 w 737"/>
                <a:gd name="T1" fmla="*/ 0 h 794"/>
                <a:gd name="T2" fmla="*/ 737 w 737"/>
                <a:gd name="T3" fmla="*/ 398 h 794"/>
                <a:gd name="T4" fmla="*/ 368 w 737"/>
                <a:gd name="T5" fmla="*/ 794 h 794"/>
                <a:gd name="T6" fmla="*/ 0 w 737"/>
                <a:gd name="T7" fmla="*/ 398 h 794"/>
                <a:gd name="T8" fmla="*/ 368 w 737"/>
                <a:gd name="T9" fmla="*/ 0 h 794"/>
                <a:gd name="T10" fmla="*/ 368 w 737"/>
                <a:gd name="T11" fmla="*/ 684 h 794"/>
                <a:gd name="T12" fmla="*/ 605 w 737"/>
                <a:gd name="T13" fmla="*/ 398 h 794"/>
                <a:gd name="T14" fmla="*/ 368 w 737"/>
                <a:gd name="T15" fmla="*/ 110 h 794"/>
                <a:gd name="T16" fmla="*/ 132 w 737"/>
                <a:gd name="T17" fmla="*/ 398 h 794"/>
                <a:gd name="T18" fmla="*/ 368 w 737"/>
                <a:gd name="T19" fmla="*/ 68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794">
                  <a:moveTo>
                    <a:pt x="368" y="0"/>
                  </a:moveTo>
                  <a:cubicBezTo>
                    <a:pt x="609" y="0"/>
                    <a:pt x="737" y="174"/>
                    <a:pt x="737" y="398"/>
                  </a:cubicBezTo>
                  <a:cubicBezTo>
                    <a:pt x="737" y="619"/>
                    <a:pt x="609" y="794"/>
                    <a:pt x="368" y="794"/>
                  </a:cubicBezTo>
                  <a:cubicBezTo>
                    <a:pt x="128" y="794"/>
                    <a:pt x="0" y="619"/>
                    <a:pt x="0" y="398"/>
                  </a:cubicBezTo>
                  <a:cubicBezTo>
                    <a:pt x="0" y="174"/>
                    <a:pt x="128" y="0"/>
                    <a:pt x="368" y="0"/>
                  </a:cubicBezTo>
                  <a:moveTo>
                    <a:pt x="368" y="684"/>
                  </a:moveTo>
                  <a:cubicBezTo>
                    <a:pt x="499" y="684"/>
                    <a:pt x="605" y="581"/>
                    <a:pt x="605" y="398"/>
                  </a:cubicBezTo>
                  <a:cubicBezTo>
                    <a:pt x="605" y="213"/>
                    <a:pt x="499" y="110"/>
                    <a:pt x="368" y="110"/>
                  </a:cubicBezTo>
                  <a:cubicBezTo>
                    <a:pt x="238" y="110"/>
                    <a:pt x="132" y="213"/>
                    <a:pt x="132" y="398"/>
                  </a:cubicBezTo>
                  <a:cubicBezTo>
                    <a:pt x="132" y="581"/>
                    <a:pt x="238" y="684"/>
                    <a:pt x="368" y="6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7" name="Freeform 24">
              <a:extLst>
                <a:ext uri="{FF2B5EF4-FFF2-40B4-BE49-F238E27FC236}">
                  <a16:creationId xmlns:a16="http://schemas.microsoft.com/office/drawing/2014/main" id="{ADEC71D7-906F-3C2E-FF91-ED6F7AC8ADD7}"/>
                </a:ext>
              </a:extLst>
            </p:cNvPr>
            <p:cNvSpPr>
              <a:spLocks/>
            </p:cNvSpPr>
            <p:nvPr userDrawn="1"/>
          </p:nvSpPr>
          <p:spPr bwMode="auto">
            <a:xfrm>
              <a:off x="1735138" y="1042988"/>
              <a:ext cx="58738" cy="115887"/>
            </a:xfrm>
            <a:custGeom>
              <a:avLst/>
              <a:gdLst>
                <a:gd name="T0" fmla="*/ 0 w 400"/>
                <a:gd name="T1" fmla="*/ 22 h 782"/>
                <a:gd name="T2" fmla="*/ 118 w 400"/>
                <a:gd name="T3" fmla="*/ 22 h 782"/>
                <a:gd name="T4" fmla="*/ 118 w 400"/>
                <a:gd name="T5" fmla="*/ 182 h 782"/>
                <a:gd name="T6" fmla="*/ 121 w 400"/>
                <a:gd name="T7" fmla="*/ 182 h 782"/>
                <a:gd name="T8" fmla="*/ 400 w 400"/>
                <a:gd name="T9" fmla="*/ 5 h 782"/>
                <a:gd name="T10" fmla="*/ 400 w 400"/>
                <a:gd name="T11" fmla="*/ 137 h 782"/>
                <a:gd name="T12" fmla="*/ 125 w 400"/>
                <a:gd name="T13" fmla="*/ 444 h 782"/>
                <a:gd name="T14" fmla="*/ 125 w 400"/>
                <a:gd name="T15" fmla="*/ 782 h 782"/>
                <a:gd name="T16" fmla="*/ 0 w 400"/>
                <a:gd name="T17" fmla="*/ 782 h 782"/>
                <a:gd name="T18" fmla="*/ 0 w 400"/>
                <a:gd name="T19" fmla="*/ 2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2">
                  <a:moveTo>
                    <a:pt x="0" y="22"/>
                  </a:moveTo>
                  <a:cubicBezTo>
                    <a:pt x="118" y="22"/>
                    <a:pt x="118" y="22"/>
                    <a:pt x="118" y="22"/>
                  </a:cubicBezTo>
                  <a:cubicBezTo>
                    <a:pt x="118" y="182"/>
                    <a:pt x="118" y="182"/>
                    <a:pt x="118" y="182"/>
                  </a:cubicBezTo>
                  <a:cubicBezTo>
                    <a:pt x="121" y="182"/>
                    <a:pt x="121" y="182"/>
                    <a:pt x="121" y="182"/>
                  </a:cubicBezTo>
                  <a:cubicBezTo>
                    <a:pt x="181" y="61"/>
                    <a:pt x="265" y="0"/>
                    <a:pt x="400" y="5"/>
                  </a:cubicBezTo>
                  <a:cubicBezTo>
                    <a:pt x="400" y="137"/>
                    <a:pt x="400" y="137"/>
                    <a:pt x="400" y="137"/>
                  </a:cubicBezTo>
                  <a:cubicBezTo>
                    <a:pt x="198" y="137"/>
                    <a:pt x="125" y="251"/>
                    <a:pt x="125" y="444"/>
                  </a:cubicBezTo>
                  <a:cubicBezTo>
                    <a:pt x="125" y="782"/>
                    <a:pt x="125" y="782"/>
                    <a:pt x="125" y="782"/>
                  </a:cubicBezTo>
                  <a:cubicBezTo>
                    <a:pt x="0" y="782"/>
                    <a:pt x="0" y="782"/>
                    <a:pt x="0" y="782"/>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8" name="Freeform 25">
              <a:extLst>
                <a:ext uri="{FF2B5EF4-FFF2-40B4-BE49-F238E27FC236}">
                  <a16:creationId xmlns:a16="http://schemas.microsoft.com/office/drawing/2014/main" id="{1018D6CC-0446-932D-E2C1-11B715F5B596}"/>
                </a:ext>
              </a:extLst>
            </p:cNvPr>
            <p:cNvSpPr>
              <a:spLocks/>
            </p:cNvSpPr>
            <p:nvPr userDrawn="1"/>
          </p:nvSpPr>
          <p:spPr bwMode="auto">
            <a:xfrm>
              <a:off x="1858963" y="1000125"/>
              <a:ext cx="123825" cy="161925"/>
            </a:xfrm>
            <a:custGeom>
              <a:avLst/>
              <a:gdLst>
                <a:gd name="T0" fmla="*/ 666 w 843"/>
                <a:gd name="T1" fmla="*/ 332 h 1098"/>
                <a:gd name="T2" fmla="*/ 406 w 843"/>
                <a:gd name="T3" fmla="*/ 118 h 1098"/>
                <a:gd name="T4" fmla="*/ 172 w 843"/>
                <a:gd name="T5" fmla="*/ 297 h 1098"/>
                <a:gd name="T6" fmla="*/ 508 w 843"/>
                <a:gd name="T7" fmla="*/ 483 h 1098"/>
                <a:gd name="T8" fmla="*/ 843 w 843"/>
                <a:gd name="T9" fmla="*/ 786 h 1098"/>
                <a:gd name="T10" fmla="*/ 433 w 843"/>
                <a:gd name="T11" fmla="*/ 1098 h 1098"/>
                <a:gd name="T12" fmla="*/ 0 w 843"/>
                <a:gd name="T13" fmla="*/ 728 h 1098"/>
                <a:gd name="T14" fmla="*/ 132 w 843"/>
                <a:gd name="T15" fmla="*/ 728 h 1098"/>
                <a:gd name="T16" fmla="*/ 437 w 843"/>
                <a:gd name="T17" fmla="*/ 981 h 1098"/>
                <a:gd name="T18" fmla="*/ 703 w 843"/>
                <a:gd name="T19" fmla="*/ 790 h 1098"/>
                <a:gd name="T20" fmla="*/ 368 w 843"/>
                <a:gd name="T21" fmla="*/ 584 h 1098"/>
                <a:gd name="T22" fmla="*/ 32 w 843"/>
                <a:gd name="T23" fmla="*/ 307 h 1098"/>
                <a:gd name="T24" fmla="*/ 412 w 843"/>
                <a:gd name="T25" fmla="*/ 0 h 1098"/>
                <a:gd name="T26" fmla="*/ 799 w 843"/>
                <a:gd name="T27" fmla="*/ 332 h 1098"/>
                <a:gd name="T28" fmla="*/ 666 w 843"/>
                <a:gd name="T29" fmla="*/ 33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3" h="1098">
                  <a:moveTo>
                    <a:pt x="666" y="332"/>
                  </a:moveTo>
                  <a:cubicBezTo>
                    <a:pt x="650" y="182"/>
                    <a:pt x="550" y="118"/>
                    <a:pt x="406" y="118"/>
                  </a:cubicBezTo>
                  <a:cubicBezTo>
                    <a:pt x="289" y="118"/>
                    <a:pt x="172" y="160"/>
                    <a:pt x="172" y="297"/>
                  </a:cubicBezTo>
                  <a:cubicBezTo>
                    <a:pt x="172" y="426"/>
                    <a:pt x="339" y="445"/>
                    <a:pt x="508" y="483"/>
                  </a:cubicBezTo>
                  <a:cubicBezTo>
                    <a:pt x="675" y="521"/>
                    <a:pt x="843" y="580"/>
                    <a:pt x="843" y="786"/>
                  </a:cubicBezTo>
                  <a:cubicBezTo>
                    <a:pt x="843" y="1009"/>
                    <a:pt x="624" y="1098"/>
                    <a:pt x="433" y="1098"/>
                  </a:cubicBezTo>
                  <a:cubicBezTo>
                    <a:pt x="198" y="1098"/>
                    <a:pt x="0" y="984"/>
                    <a:pt x="0" y="728"/>
                  </a:cubicBezTo>
                  <a:cubicBezTo>
                    <a:pt x="132" y="728"/>
                    <a:pt x="132" y="728"/>
                    <a:pt x="132" y="728"/>
                  </a:cubicBezTo>
                  <a:cubicBezTo>
                    <a:pt x="132" y="905"/>
                    <a:pt x="279" y="981"/>
                    <a:pt x="437" y="981"/>
                  </a:cubicBezTo>
                  <a:cubicBezTo>
                    <a:pt x="564" y="981"/>
                    <a:pt x="703" y="941"/>
                    <a:pt x="703" y="790"/>
                  </a:cubicBezTo>
                  <a:cubicBezTo>
                    <a:pt x="703" y="646"/>
                    <a:pt x="536" y="621"/>
                    <a:pt x="368" y="584"/>
                  </a:cubicBezTo>
                  <a:cubicBezTo>
                    <a:pt x="201" y="548"/>
                    <a:pt x="32" y="499"/>
                    <a:pt x="32" y="307"/>
                  </a:cubicBezTo>
                  <a:cubicBezTo>
                    <a:pt x="32" y="94"/>
                    <a:pt x="221" y="0"/>
                    <a:pt x="412" y="0"/>
                  </a:cubicBezTo>
                  <a:cubicBezTo>
                    <a:pt x="627" y="0"/>
                    <a:pt x="790" y="101"/>
                    <a:pt x="799" y="332"/>
                  </a:cubicBezTo>
                  <a:lnTo>
                    <a:pt x="666"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9" name="Freeform 26">
              <a:extLst>
                <a:ext uri="{FF2B5EF4-FFF2-40B4-BE49-F238E27FC236}">
                  <a16:creationId xmlns:a16="http://schemas.microsoft.com/office/drawing/2014/main" id="{8F1F5B63-940F-F618-2803-32080193C0E5}"/>
                </a:ext>
              </a:extLst>
            </p:cNvPr>
            <p:cNvSpPr>
              <a:spLocks/>
            </p:cNvSpPr>
            <p:nvPr userDrawn="1"/>
          </p:nvSpPr>
          <p:spPr bwMode="auto">
            <a:xfrm>
              <a:off x="1993900" y="1042988"/>
              <a:ext cx="103188" cy="117475"/>
            </a:xfrm>
            <a:custGeom>
              <a:avLst/>
              <a:gdLst>
                <a:gd name="T0" fmla="*/ 557 w 690"/>
                <a:gd name="T1" fmla="*/ 261 h 794"/>
                <a:gd name="T2" fmla="*/ 369 w 690"/>
                <a:gd name="T3" fmla="*/ 110 h 794"/>
                <a:gd name="T4" fmla="*/ 132 w 690"/>
                <a:gd name="T5" fmla="*/ 406 h 794"/>
                <a:gd name="T6" fmla="*/ 354 w 690"/>
                <a:gd name="T7" fmla="*/ 684 h 794"/>
                <a:gd name="T8" fmla="*/ 563 w 690"/>
                <a:gd name="T9" fmla="*/ 499 h 794"/>
                <a:gd name="T10" fmla="*/ 690 w 690"/>
                <a:gd name="T11" fmla="*/ 499 h 794"/>
                <a:gd name="T12" fmla="*/ 356 w 690"/>
                <a:gd name="T13" fmla="*/ 794 h 794"/>
                <a:gd name="T14" fmla="*/ 0 w 690"/>
                <a:gd name="T15" fmla="*/ 406 h 794"/>
                <a:gd name="T16" fmla="*/ 358 w 690"/>
                <a:gd name="T17" fmla="*/ 0 h 794"/>
                <a:gd name="T18" fmla="*/ 686 w 690"/>
                <a:gd name="T19" fmla="*/ 261 h 794"/>
                <a:gd name="T20" fmla="*/ 557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7" y="261"/>
                  </a:moveTo>
                  <a:cubicBezTo>
                    <a:pt x="538" y="166"/>
                    <a:pt x="471" y="110"/>
                    <a:pt x="369" y="110"/>
                  </a:cubicBezTo>
                  <a:cubicBezTo>
                    <a:pt x="188" y="110"/>
                    <a:pt x="132" y="252"/>
                    <a:pt x="132" y="406"/>
                  </a:cubicBezTo>
                  <a:cubicBezTo>
                    <a:pt x="132" y="546"/>
                    <a:pt x="195" y="684"/>
                    <a:pt x="354" y="684"/>
                  </a:cubicBezTo>
                  <a:cubicBezTo>
                    <a:pt x="474" y="684"/>
                    <a:pt x="546" y="614"/>
                    <a:pt x="563" y="499"/>
                  </a:cubicBezTo>
                  <a:cubicBezTo>
                    <a:pt x="690" y="499"/>
                    <a:pt x="690" y="499"/>
                    <a:pt x="690" y="499"/>
                  </a:cubicBezTo>
                  <a:cubicBezTo>
                    <a:pt x="662" y="684"/>
                    <a:pt x="546" y="794"/>
                    <a:pt x="356" y="794"/>
                  </a:cubicBezTo>
                  <a:cubicBezTo>
                    <a:pt x="124" y="794"/>
                    <a:pt x="0" y="633"/>
                    <a:pt x="0" y="406"/>
                  </a:cubicBezTo>
                  <a:cubicBezTo>
                    <a:pt x="0" y="179"/>
                    <a:pt x="118" y="0"/>
                    <a:pt x="358" y="0"/>
                  </a:cubicBezTo>
                  <a:cubicBezTo>
                    <a:pt x="530" y="0"/>
                    <a:pt x="668" y="81"/>
                    <a:pt x="686" y="261"/>
                  </a:cubicBezTo>
                  <a:lnTo>
                    <a:pt x="55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0" name="Freeform 27">
              <a:extLst>
                <a:ext uri="{FF2B5EF4-FFF2-40B4-BE49-F238E27FC236}">
                  <a16:creationId xmlns:a16="http://schemas.microsoft.com/office/drawing/2014/main" id="{E9581241-EBF9-FCB6-F5F7-2EF1D757DC3A}"/>
                </a:ext>
              </a:extLst>
            </p:cNvPr>
            <p:cNvSpPr>
              <a:spLocks noEditPoints="1"/>
            </p:cNvSpPr>
            <p:nvPr userDrawn="1"/>
          </p:nvSpPr>
          <p:spPr bwMode="auto">
            <a:xfrm>
              <a:off x="211296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1" name="Freeform 28">
              <a:extLst>
                <a:ext uri="{FF2B5EF4-FFF2-40B4-BE49-F238E27FC236}">
                  <a16:creationId xmlns:a16="http://schemas.microsoft.com/office/drawing/2014/main" id="{56EDE6D5-5E42-C0A2-E95A-F6709DF356E3}"/>
                </a:ext>
              </a:extLst>
            </p:cNvPr>
            <p:cNvSpPr>
              <a:spLocks noEditPoints="1"/>
            </p:cNvSpPr>
            <p:nvPr userDrawn="1"/>
          </p:nvSpPr>
          <p:spPr bwMode="auto">
            <a:xfrm>
              <a:off x="2149475" y="1042988"/>
              <a:ext cx="104775" cy="117475"/>
            </a:xfrm>
            <a:custGeom>
              <a:avLst/>
              <a:gdLst>
                <a:gd name="T0" fmla="*/ 688 w 708"/>
                <a:gd name="T1" fmla="*/ 536 h 794"/>
                <a:gd name="T2" fmla="*/ 364 w 708"/>
                <a:gd name="T3" fmla="*/ 794 h 794"/>
                <a:gd name="T4" fmla="*/ 0 w 708"/>
                <a:gd name="T5" fmla="*/ 395 h 794"/>
                <a:gd name="T6" fmla="*/ 357 w 708"/>
                <a:gd name="T7" fmla="*/ 0 h 794"/>
                <a:gd name="T8" fmla="*/ 700 w 708"/>
                <a:gd name="T9" fmla="*/ 434 h 794"/>
                <a:gd name="T10" fmla="*/ 132 w 708"/>
                <a:gd name="T11" fmla="*/ 434 h 794"/>
                <a:gd name="T12" fmla="*/ 369 w 708"/>
                <a:gd name="T13" fmla="*/ 684 h 794"/>
                <a:gd name="T14" fmla="*/ 565 w 708"/>
                <a:gd name="T15" fmla="*/ 536 h 794"/>
                <a:gd name="T16" fmla="*/ 688 w 708"/>
                <a:gd name="T17" fmla="*/ 536 h 794"/>
                <a:gd name="T18" fmla="*/ 568 w 708"/>
                <a:gd name="T19" fmla="*/ 324 h 794"/>
                <a:gd name="T20" fmla="*/ 349 w 708"/>
                <a:gd name="T21" fmla="*/ 110 h 794"/>
                <a:gd name="T22" fmla="*/ 132 w 708"/>
                <a:gd name="T23" fmla="*/ 324 h 794"/>
                <a:gd name="T24" fmla="*/ 568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8" y="536"/>
                  </a:moveTo>
                  <a:cubicBezTo>
                    <a:pt x="655" y="703"/>
                    <a:pt x="534" y="794"/>
                    <a:pt x="364" y="794"/>
                  </a:cubicBezTo>
                  <a:cubicBezTo>
                    <a:pt x="122" y="794"/>
                    <a:pt x="7" y="627"/>
                    <a:pt x="0" y="395"/>
                  </a:cubicBezTo>
                  <a:cubicBezTo>
                    <a:pt x="0" y="167"/>
                    <a:pt x="150" y="0"/>
                    <a:pt x="357" y="0"/>
                  </a:cubicBezTo>
                  <a:cubicBezTo>
                    <a:pt x="625" y="0"/>
                    <a:pt x="708" y="251"/>
                    <a:pt x="700" y="434"/>
                  </a:cubicBezTo>
                  <a:cubicBezTo>
                    <a:pt x="132" y="434"/>
                    <a:pt x="132" y="434"/>
                    <a:pt x="132" y="434"/>
                  </a:cubicBezTo>
                  <a:cubicBezTo>
                    <a:pt x="128" y="567"/>
                    <a:pt x="203" y="684"/>
                    <a:pt x="369" y="684"/>
                  </a:cubicBezTo>
                  <a:cubicBezTo>
                    <a:pt x="471" y="684"/>
                    <a:pt x="543" y="634"/>
                    <a:pt x="565" y="536"/>
                  </a:cubicBezTo>
                  <a:lnTo>
                    <a:pt x="688" y="536"/>
                  </a:lnTo>
                  <a:close/>
                  <a:moveTo>
                    <a:pt x="568" y="324"/>
                  </a:moveTo>
                  <a:cubicBezTo>
                    <a:pt x="562" y="205"/>
                    <a:pt x="473" y="110"/>
                    <a:pt x="349" y="110"/>
                  </a:cubicBezTo>
                  <a:cubicBezTo>
                    <a:pt x="219" y="110"/>
                    <a:pt x="141" y="208"/>
                    <a:pt x="132" y="324"/>
                  </a:cubicBezTo>
                  <a:lnTo>
                    <a:pt x="568"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2" name="Freeform 29">
              <a:extLst>
                <a:ext uri="{FF2B5EF4-FFF2-40B4-BE49-F238E27FC236}">
                  <a16:creationId xmlns:a16="http://schemas.microsoft.com/office/drawing/2014/main" id="{14182FB4-482D-3EF9-137F-807306AC89CA}"/>
                </a:ext>
              </a:extLst>
            </p:cNvPr>
            <p:cNvSpPr>
              <a:spLocks/>
            </p:cNvSpPr>
            <p:nvPr userDrawn="1"/>
          </p:nvSpPr>
          <p:spPr bwMode="auto">
            <a:xfrm>
              <a:off x="2268538" y="1042988"/>
              <a:ext cx="92075" cy="115887"/>
            </a:xfrm>
            <a:custGeom>
              <a:avLst/>
              <a:gdLst>
                <a:gd name="T0" fmla="*/ 0 w 628"/>
                <a:gd name="T1" fmla="*/ 17 h 777"/>
                <a:gd name="T2" fmla="*/ 117 w 628"/>
                <a:gd name="T3" fmla="*/ 17 h 777"/>
                <a:gd name="T4" fmla="*/ 117 w 628"/>
                <a:gd name="T5" fmla="*/ 138 h 777"/>
                <a:gd name="T6" fmla="*/ 120 w 628"/>
                <a:gd name="T7" fmla="*/ 138 h 777"/>
                <a:gd name="T8" fmla="*/ 367 w 628"/>
                <a:gd name="T9" fmla="*/ 0 h 777"/>
                <a:gd name="T10" fmla="*/ 628 w 628"/>
                <a:gd name="T11" fmla="*/ 277 h 777"/>
                <a:gd name="T12" fmla="*/ 628 w 628"/>
                <a:gd name="T13" fmla="*/ 777 h 777"/>
                <a:gd name="T14" fmla="*/ 504 w 628"/>
                <a:gd name="T15" fmla="*/ 777 h 777"/>
                <a:gd name="T16" fmla="*/ 504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7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7"/>
                  </a:moveTo>
                  <a:cubicBezTo>
                    <a:pt x="117" y="17"/>
                    <a:pt x="117" y="17"/>
                    <a:pt x="117" y="17"/>
                  </a:cubicBezTo>
                  <a:cubicBezTo>
                    <a:pt x="117" y="138"/>
                    <a:pt x="117" y="138"/>
                    <a:pt x="117" y="138"/>
                  </a:cubicBezTo>
                  <a:cubicBezTo>
                    <a:pt x="120" y="138"/>
                    <a:pt x="120" y="138"/>
                    <a:pt x="120" y="138"/>
                  </a:cubicBezTo>
                  <a:cubicBezTo>
                    <a:pt x="173" y="44"/>
                    <a:pt x="258" y="0"/>
                    <a:pt x="367" y="0"/>
                  </a:cubicBezTo>
                  <a:cubicBezTo>
                    <a:pt x="567" y="0"/>
                    <a:pt x="628" y="114"/>
                    <a:pt x="628" y="277"/>
                  </a:cubicBezTo>
                  <a:cubicBezTo>
                    <a:pt x="628" y="777"/>
                    <a:pt x="628" y="777"/>
                    <a:pt x="628" y="777"/>
                  </a:cubicBezTo>
                  <a:cubicBezTo>
                    <a:pt x="504" y="777"/>
                    <a:pt x="504" y="777"/>
                    <a:pt x="504" y="777"/>
                  </a:cubicBezTo>
                  <a:cubicBezTo>
                    <a:pt x="504" y="263"/>
                    <a:pt x="504" y="263"/>
                    <a:pt x="504" y="263"/>
                  </a:cubicBezTo>
                  <a:cubicBezTo>
                    <a:pt x="504" y="170"/>
                    <a:pt x="445" y="110"/>
                    <a:pt x="349" y="110"/>
                  </a:cubicBezTo>
                  <a:cubicBezTo>
                    <a:pt x="198" y="110"/>
                    <a:pt x="125" y="211"/>
                    <a:pt x="125" y="348"/>
                  </a:cubicBezTo>
                  <a:cubicBezTo>
                    <a:pt x="125" y="777"/>
                    <a:pt x="125" y="777"/>
                    <a:pt x="125" y="777"/>
                  </a:cubicBezTo>
                  <a:cubicBezTo>
                    <a:pt x="0" y="777"/>
                    <a:pt x="0" y="777"/>
                    <a:pt x="0" y="777"/>
                  </a:cubicBez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3" name="Freeform 30">
              <a:extLst>
                <a:ext uri="{FF2B5EF4-FFF2-40B4-BE49-F238E27FC236}">
                  <a16:creationId xmlns:a16="http://schemas.microsoft.com/office/drawing/2014/main" id="{F6334ECF-36C4-AD53-886D-F422F493169B}"/>
                </a:ext>
              </a:extLst>
            </p:cNvPr>
            <p:cNvSpPr>
              <a:spLocks/>
            </p:cNvSpPr>
            <p:nvPr userDrawn="1"/>
          </p:nvSpPr>
          <p:spPr bwMode="auto">
            <a:xfrm>
              <a:off x="2378075" y="1042988"/>
              <a:ext cx="101600" cy="117475"/>
            </a:xfrm>
            <a:custGeom>
              <a:avLst/>
              <a:gdLst>
                <a:gd name="T0" fmla="*/ 556 w 690"/>
                <a:gd name="T1" fmla="*/ 261 h 794"/>
                <a:gd name="T2" fmla="*/ 368 w 690"/>
                <a:gd name="T3" fmla="*/ 110 h 794"/>
                <a:gd name="T4" fmla="*/ 132 w 690"/>
                <a:gd name="T5" fmla="*/ 406 h 794"/>
                <a:gd name="T6" fmla="*/ 354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4"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4" name="Freeform 31">
              <a:extLst>
                <a:ext uri="{FF2B5EF4-FFF2-40B4-BE49-F238E27FC236}">
                  <a16:creationId xmlns:a16="http://schemas.microsoft.com/office/drawing/2014/main" id="{32F302FF-5015-4670-4232-0DEB46BF9D08}"/>
                </a:ext>
              </a:extLst>
            </p:cNvPr>
            <p:cNvSpPr>
              <a:spLocks noEditPoints="1"/>
            </p:cNvSpPr>
            <p:nvPr userDrawn="1"/>
          </p:nvSpPr>
          <p:spPr bwMode="auto">
            <a:xfrm>
              <a:off x="249078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5" name="Freeform 32">
              <a:extLst>
                <a:ext uri="{FF2B5EF4-FFF2-40B4-BE49-F238E27FC236}">
                  <a16:creationId xmlns:a16="http://schemas.microsoft.com/office/drawing/2014/main" id="{E1A0E636-9A11-E1D8-F68C-58758EE1C572}"/>
                </a:ext>
              </a:extLst>
            </p:cNvPr>
            <p:cNvSpPr>
              <a:spLocks/>
            </p:cNvSpPr>
            <p:nvPr userDrawn="1"/>
          </p:nvSpPr>
          <p:spPr bwMode="auto">
            <a:xfrm>
              <a:off x="935038" y="533400"/>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1"/>
                    <a:pt x="1" y="1"/>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6" name="Freeform 33">
              <a:extLst>
                <a:ext uri="{FF2B5EF4-FFF2-40B4-BE49-F238E27FC236}">
                  <a16:creationId xmlns:a16="http://schemas.microsoft.com/office/drawing/2014/main" id="{16087889-427D-6F9B-4683-B0912FB5B353}"/>
                </a:ext>
              </a:extLst>
            </p:cNvPr>
            <p:cNvSpPr>
              <a:spLocks noEditPoints="1"/>
            </p:cNvSpPr>
            <p:nvPr userDrawn="1"/>
          </p:nvSpPr>
          <p:spPr bwMode="auto">
            <a:xfrm>
              <a:off x="1116013" y="504825"/>
              <a:ext cx="38100" cy="47625"/>
            </a:xfrm>
            <a:custGeom>
              <a:avLst/>
              <a:gdLst>
                <a:gd name="T0" fmla="*/ 248 w 259"/>
                <a:gd name="T1" fmla="*/ 273 h 315"/>
                <a:gd name="T2" fmla="*/ 190 w 259"/>
                <a:gd name="T3" fmla="*/ 125 h 315"/>
                <a:gd name="T4" fmla="*/ 199 w 259"/>
                <a:gd name="T5" fmla="*/ 111 h 315"/>
                <a:gd name="T6" fmla="*/ 183 w 259"/>
                <a:gd name="T7" fmla="*/ 115 h 315"/>
                <a:gd name="T8" fmla="*/ 177 w 259"/>
                <a:gd name="T9" fmla="*/ 107 h 315"/>
                <a:gd name="T10" fmla="*/ 41 w 259"/>
                <a:gd name="T11" fmla="*/ 12 h 315"/>
                <a:gd name="T12" fmla="*/ 29 w 259"/>
                <a:gd name="T13" fmla="*/ 2 h 315"/>
                <a:gd name="T14" fmla="*/ 24 w 259"/>
                <a:gd name="T15" fmla="*/ 8 h 315"/>
                <a:gd name="T16" fmla="*/ 21 w 259"/>
                <a:gd name="T17" fmla="*/ 7 h 315"/>
                <a:gd name="T18" fmla="*/ 10 w 259"/>
                <a:gd name="T19" fmla="*/ 2 h 315"/>
                <a:gd name="T20" fmla="*/ 13 w 259"/>
                <a:gd name="T21" fmla="*/ 16 h 315"/>
                <a:gd name="T22" fmla="*/ 13 w 259"/>
                <a:gd name="T23" fmla="*/ 17 h 315"/>
                <a:gd name="T24" fmla="*/ 6 w 259"/>
                <a:gd name="T25" fmla="*/ 21 h 315"/>
                <a:gd name="T26" fmla="*/ 13 w 259"/>
                <a:gd name="T27" fmla="*/ 34 h 315"/>
                <a:gd name="T28" fmla="*/ 13 w 259"/>
                <a:gd name="T29" fmla="*/ 143 h 315"/>
                <a:gd name="T30" fmla="*/ 0 w 259"/>
                <a:gd name="T31" fmla="*/ 149 h 315"/>
                <a:gd name="T32" fmla="*/ 13 w 259"/>
                <a:gd name="T33" fmla="*/ 155 h 315"/>
                <a:gd name="T34" fmla="*/ 13 w 259"/>
                <a:gd name="T35" fmla="*/ 273 h 315"/>
                <a:gd name="T36" fmla="*/ 5 w 259"/>
                <a:gd name="T37" fmla="*/ 286 h 315"/>
                <a:gd name="T38" fmla="*/ 13 w 259"/>
                <a:gd name="T39" fmla="*/ 290 h 315"/>
                <a:gd name="T40" fmla="*/ 13 w 259"/>
                <a:gd name="T41" fmla="*/ 293 h 315"/>
                <a:gd name="T42" fmla="*/ 10 w 259"/>
                <a:gd name="T43" fmla="*/ 304 h 315"/>
                <a:gd name="T44" fmla="*/ 21 w 259"/>
                <a:gd name="T45" fmla="*/ 301 h 315"/>
                <a:gd name="T46" fmla="*/ 24 w 259"/>
                <a:gd name="T47" fmla="*/ 301 h 315"/>
                <a:gd name="T48" fmla="*/ 28 w 259"/>
                <a:gd name="T49" fmla="*/ 309 h 315"/>
                <a:gd name="T50" fmla="*/ 41 w 259"/>
                <a:gd name="T51" fmla="*/ 301 h 315"/>
                <a:gd name="T52" fmla="*/ 120 w 259"/>
                <a:gd name="T53" fmla="*/ 301 h 315"/>
                <a:gd name="T54" fmla="*/ 126 w 259"/>
                <a:gd name="T55" fmla="*/ 315 h 315"/>
                <a:gd name="T56" fmla="*/ 132 w 259"/>
                <a:gd name="T57" fmla="*/ 301 h 315"/>
                <a:gd name="T58" fmla="*/ 222 w 259"/>
                <a:gd name="T59" fmla="*/ 301 h 315"/>
                <a:gd name="T60" fmla="*/ 235 w 259"/>
                <a:gd name="T61" fmla="*/ 310 h 315"/>
                <a:gd name="T62" fmla="*/ 240 w 259"/>
                <a:gd name="T63" fmla="*/ 301 h 315"/>
                <a:gd name="T64" fmla="*/ 241 w 259"/>
                <a:gd name="T65" fmla="*/ 301 h 315"/>
                <a:gd name="T66" fmla="*/ 253 w 259"/>
                <a:gd name="T67" fmla="*/ 305 h 315"/>
                <a:gd name="T68" fmla="*/ 250 w 259"/>
                <a:gd name="T69" fmla="*/ 294 h 315"/>
                <a:gd name="T70" fmla="*/ 250 w 259"/>
                <a:gd name="T71" fmla="*/ 291 h 315"/>
                <a:gd name="T72" fmla="*/ 257 w 259"/>
                <a:gd name="T73" fmla="*/ 286 h 315"/>
                <a:gd name="T74" fmla="*/ 248 w 259"/>
                <a:gd name="T75" fmla="*/ 273 h 315"/>
                <a:gd name="T76" fmla="*/ 171 w 259"/>
                <a:gd name="T77" fmla="*/ 111 h 315"/>
                <a:gd name="T78" fmla="*/ 243 w 259"/>
                <a:gd name="T79" fmla="*/ 294 h 315"/>
                <a:gd name="T80" fmla="*/ 21 w 259"/>
                <a:gd name="T81" fmla="*/ 294 h 315"/>
                <a:gd name="T82" fmla="*/ 21 w 259"/>
                <a:gd name="T83" fmla="*/ 14 h 315"/>
                <a:gd name="T84" fmla="*/ 171 w 259"/>
                <a:gd name="T85" fmla="*/ 11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9" h="315">
                  <a:moveTo>
                    <a:pt x="248" y="273"/>
                  </a:moveTo>
                  <a:cubicBezTo>
                    <a:pt x="240" y="220"/>
                    <a:pt x="220" y="169"/>
                    <a:pt x="190" y="125"/>
                  </a:cubicBezTo>
                  <a:cubicBezTo>
                    <a:pt x="194" y="122"/>
                    <a:pt x="198" y="117"/>
                    <a:pt x="199" y="111"/>
                  </a:cubicBezTo>
                  <a:cubicBezTo>
                    <a:pt x="192" y="110"/>
                    <a:pt x="187" y="112"/>
                    <a:pt x="183" y="115"/>
                  </a:cubicBezTo>
                  <a:cubicBezTo>
                    <a:pt x="181" y="112"/>
                    <a:pt x="179" y="109"/>
                    <a:pt x="177" y="107"/>
                  </a:cubicBezTo>
                  <a:cubicBezTo>
                    <a:pt x="140" y="60"/>
                    <a:pt x="92" y="27"/>
                    <a:pt x="41" y="12"/>
                  </a:cubicBezTo>
                  <a:cubicBezTo>
                    <a:pt x="41" y="4"/>
                    <a:pt x="33" y="0"/>
                    <a:pt x="29" y="2"/>
                  </a:cubicBezTo>
                  <a:cubicBezTo>
                    <a:pt x="27" y="2"/>
                    <a:pt x="25" y="4"/>
                    <a:pt x="24" y="8"/>
                  </a:cubicBezTo>
                  <a:cubicBezTo>
                    <a:pt x="23" y="7"/>
                    <a:pt x="22" y="7"/>
                    <a:pt x="21" y="7"/>
                  </a:cubicBezTo>
                  <a:cubicBezTo>
                    <a:pt x="18" y="4"/>
                    <a:pt x="15" y="3"/>
                    <a:pt x="10" y="2"/>
                  </a:cubicBezTo>
                  <a:cubicBezTo>
                    <a:pt x="9" y="8"/>
                    <a:pt x="11" y="12"/>
                    <a:pt x="13" y="16"/>
                  </a:cubicBezTo>
                  <a:cubicBezTo>
                    <a:pt x="13" y="17"/>
                    <a:pt x="13" y="17"/>
                    <a:pt x="13" y="17"/>
                  </a:cubicBezTo>
                  <a:cubicBezTo>
                    <a:pt x="10" y="17"/>
                    <a:pt x="7" y="18"/>
                    <a:pt x="6" y="21"/>
                  </a:cubicBezTo>
                  <a:cubicBezTo>
                    <a:pt x="4" y="24"/>
                    <a:pt x="6" y="32"/>
                    <a:pt x="13" y="34"/>
                  </a:cubicBezTo>
                  <a:cubicBezTo>
                    <a:pt x="13" y="143"/>
                    <a:pt x="13" y="143"/>
                    <a:pt x="13" y="143"/>
                  </a:cubicBezTo>
                  <a:cubicBezTo>
                    <a:pt x="9" y="143"/>
                    <a:pt x="4" y="145"/>
                    <a:pt x="0" y="149"/>
                  </a:cubicBezTo>
                  <a:cubicBezTo>
                    <a:pt x="4" y="153"/>
                    <a:pt x="9" y="155"/>
                    <a:pt x="13" y="155"/>
                  </a:cubicBezTo>
                  <a:cubicBezTo>
                    <a:pt x="13" y="273"/>
                    <a:pt x="13" y="273"/>
                    <a:pt x="13" y="273"/>
                  </a:cubicBezTo>
                  <a:cubicBezTo>
                    <a:pt x="6" y="275"/>
                    <a:pt x="3" y="282"/>
                    <a:pt x="5" y="286"/>
                  </a:cubicBezTo>
                  <a:cubicBezTo>
                    <a:pt x="7" y="288"/>
                    <a:pt x="9" y="290"/>
                    <a:pt x="13" y="290"/>
                  </a:cubicBezTo>
                  <a:cubicBezTo>
                    <a:pt x="13" y="293"/>
                    <a:pt x="13" y="293"/>
                    <a:pt x="13" y="293"/>
                  </a:cubicBezTo>
                  <a:cubicBezTo>
                    <a:pt x="11" y="296"/>
                    <a:pt x="10" y="300"/>
                    <a:pt x="10" y="304"/>
                  </a:cubicBezTo>
                  <a:cubicBezTo>
                    <a:pt x="14" y="304"/>
                    <a:pt x="18" y="303"/>
                    <a:pt x="21" y="301"/>
                  </a:cubicBezTo>
                  <a:cubicBezTo>
                    <a:pt x="24" y="301"/>
                    <a:pt x="24" y="301"/>
                    <a:pt x="24" y="301"/>
                  </a:cubicBezTo>
                  <a:cubicBezTo>
                    <a:pt x="24" y="305"/>
                    <a:pt x="26" y="307"/>
                    <a:pt x="28" y="309"/>
                  </a:cubicBezTo>
                  <a:cubicBezTo>
                    <a:pt x="32" y="311"/>
                    <a:pt x="39" y="308"/>
                    <a:pt x="41" y="301"/>
                  </a:cubicBezTo>
                  <a:cubicBezTo>
                    <a:pt x="120" y="301"/>
                    <a:pt x="120" y="301"/>
                    <a:pt x="120" y="301"/>
                  </a:cubicBezTo>
                  <a:cubicBezTo>
                    <a:pt x="120" y="306"/>
                    <a:pt x="122" y="310"/>
                    <a:pt x="126" y="315"/>
                  </a:cubicBezTo>
                  <a:cubicBezTo>
                    <a:pt x="130" y="310"/>
                    <a:pt x="132" y="306"/>
                    <a:pt x="132" y="301"/>
                  </a:cubicBezTo>
                  <a:cubicBezTo>
                    <a:pt x="222" y="301"/>
                    <a:pt x="222" y="301"/>
                    <a:pt x="222" y="301"/>
                  </a:cubicBezTo>
                  <a:cubicBezTo>
                    <a:pt x="223" y="309"/>
                    <a:pt x="231" y="312"/>
                    <a:pt x="235" y="310"/>
                  </a:cubicBezTo>
                  <a:cubicBezTo>
                    <a:pt x="238" y="308"/>
                    <a:pt x="240" y="306"/>
                    <a:pt x="240" y="301"/>
                  </a:cubicBezTo>
                  <a:cubicBezTo>
                    <a:pt x="241" y="301"/>
                    <a:pt x="241" y="301"/>
                    <a:pt x="241" y="301"/>
                  </a:cubicBezTo>
                  <a:cubicBezTo>
                    <a:pt x="244" y="303"/>
                    <a:pt x="248" y="305"/>
                    <a:pt x="253" y="305"/>
                  </a:cubicBezTo>
                  <a:cubicBezTo>
                    <a:pt x="253" y="300"/>
                    <a:pt x="252" y="297"/>
                    <a:pt x="250" y="294"/>
                  </a:cubicBezTo>
                  <a:cubicBezTo>
                    <a:pt x="250" y="293"/>
                    <a:pt x="250" y="292"/>
                    <a:pt x="250" y="291"/>
                  </a:cubicBezTo>
                  <a:cubicBezTo>
                    <a:pt x="254" y="291"/>
                    <a:pt x="256" y="289"/>
                    <a:pt x="257" y="286"/>
                  </a:cubicBezTo>
                  <a:cubicBezTo>
                    <a:pt x="259" y="282"/>
                    <a:pt x="256" y="274"/>
                    <a:pt x="248" y="273"/>
                  </a:cubicBezTo>
                  <a:moveTo>
                    <a:pt x="171" y="111"/>
                  </a:moveTo>
                  <a:cubicBezTo>
                    <a:pt x="212" y="163"/>
                    <a:pt x="237" y="228"/>
                    <a:pt x="243" y="294"/>
                  </a:cubicBezTo>
                  <a:cubicBezTo>
                    <a:pt x="21" y="294"/>
                    <a:pt x="21" y="294"/>
                    <a:pt x="21" y="294"/>
                  </a:cubicBezTo>
                  <a:cubicBezTo>
                    <a:pt x="21" y="14"/>
                    <a:pt x="21" y="14"/>
                    <a:pt x="21" y="14"/>
                  </a:cubicBezTo>
                  <a:cubicBezTo>
                    <a:pt x="77" y="25"/>
                    <a:pt x="130" y="60"/>
                    <a:pt x="171"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7" name="Freeform 34">
              <a:extLst>
                <a:ext uri="{FF2B5EF4-FFF2-40B4-BE49-F238E27FC236}">
                  <a16:creationId xmlns:a16="http://schemas.microsoft.com/office/drawing/2014/main" id="{25099B83-5D9C-2E75-E6EE-4A78C74BB0A0}"/>
                </a:ext>
              </a:extLst>
            </p:cNvPr>
            <p:cNvSpPr>
              <a:spLocks noEditPoints="1"/>
            </p:cNvSpPr>
            <p:nvPr userDrawn="1"/>
          </p:nvSpPr>
          <p:spPr bwMode="auto">
            <a:xfrm>
              <a:off x="1119188" y="508000"/>
              <a:ext cx="31750" cy="39687"/>
            </a:xfrm>
            <a:custGeom>
              <a:avLst/>
              <a:gdLst>
                <a:gd name="T0" fmla="*/ 212 w 213"/>
                <a:gd name="T1" fmla="*/ 265 h 269"/>
                <a:gd name="T2" fmla="*/ 143 w 213"/>
                <a:gd name="T3" fmla="*/ 94 h 269"/>
                <a:gd name="T4" fmla="*/ 79 w 213"/>
                <a:gd name="T5" fmla="*/ 34 h 269"/>
                <a:gd name="T6" fmla="*/ 5 w 213"/>
                <a:gd name="T7" fmla="*/ 1 h 269"/>
                <a:gd name="T8" fmla="*/ 0 w 213"/>
                <a:gd name="T9" fmla="*/ 0 h 269"/>
                <a:gd name="T10" fmla="*/ 0 w 213"/>
                <a:gd name="T11" fmla="*/ 269 h 269"/>
                <a:gd name="T12" fmla="*/ 213 w 213"/>
                <a:gd name="T13" fmla="*/ 269 h 269"/>
                <a:gd name="T14" fmla="*/ 212 w 213"/>
                <a:gd name="T15" fmla="*/ 265 h 269"/>
                <a:gd name="T16" fmla="*/ 134 w 213"/>
                <a:gd name="T17" fmla="*/ 95 h 269"/>
                <a:gd name="T18" fmla="*/ 133 w 213"/>
                <a:gd name="T19" fmla="*/ 102 h 269"/>
                <a:gd name="T20" fmla="*/ 142 w 213"/>
                <a:gd name="T21" fmla="*/ 108 h 269"/>
                <a:gd name="T22" fmla="*/ 135 w 213"/>
                <a:gd name="T23" fmla="*/ 121 h 269"/>
                <a:gd name="T24" fmla="*/ 149 w 213"/>
                <a:gd name="T25" fmla="*/ 118 h 269"/>
                <a:gd name="T26" fmla="*/ 152 w 213"/>
                <a:gd name="T27" fmla="*/ 128 h 269"/>
                <a:gd name="T28" fmla="*/ 158 w 213"/>
                <a:gd name="T29" fmla="*/ 129 h 269"/>
                <a:gd name="T30" fmla="*/ 203 w 213"/>
                <a:gd name="T31" fmla="*/ 253 h 269"/>
                <a:gd name="T32" fmla="*/ 193 w 213"/>
                <a:gd name="T33" fmla="*/ 250 h 269"/>
                <a:gd name="T34" fmla="*/ 197 w 213"/>
                <a:gd name="T35" fmla="*/ 262 h 269"/>
                <a:gd name="T36" fmla="*/ 122 w 213"/>
                <a:gd name="T37" fmla="*/ 262 h 269"/>
                <a:gd name="T38" fmla="*/ 117 w 213"/>
                <a:gd name="T39" fmla="*/ 254 h 269"/>
                <a:gd name="T40" fmla="*/ 107 w 213"/>
                <a:gd name="T41" fmla="*/ 258 h 269"/>
                <a:gd name="T42" fmla="*/ 101 w 213"/>
                <a:gd name="T43" fmla="*/ 244 h 269"/>
                <a:gd name="T44" fmla="*/ 95 w 213"/>
                <a:gd name="T45" fmla="*/ 258 h 269"/>
                <a:gd name="T46" fmla="*/ 85 w 213"/>
                <a:gd name="T47" fmla="*/ 254 h 269"/>
                <a:gd name="T48" fmla="*/ 79 w 213"/>
                <a:gd name="T49" fmla="*/ 262 h 269"/>
                <a:gd name="T50" fmla="*/ 16 w 213"/>
                <a:gd name="T51" fmla="*/ 262 h 269"/>
                <a:gd name="T52" fmla="*/ 19 w 213"/>
                <a:gd name="T53" fmla="*/ 251 h 269"/>
                <a:gd name="T54" fmla="*/ 7 w 213"/>
                <a:gd name="T55" fmla="*/ 254 h 269"/>
                <a:gd name="T56" fmla="*/ 7 w 213"/>
                <a:gd name="T57" fmla="*/ 151 h 269"/>
                <a:gd name="T58" fmla="*/ 16 w 213"/>
                <a:gd name="T59" fmla="*/ 145 h 269"/>
                <a:gd name="T60" fmla="*/ 13 w 213"/>
                <a:gd name="T61" fmla="*/ 135 h 269"/>
                <a:gd name="T62" fmla="*/ 26 w 213"/>
                <a:gd name="T63" fmla="*/ 129 h 269"/>
                <a:gd name="T64" fmla="*/ 13 w 213"/>
                <a:gd name="T65" fmla="*/ 123 h 269"/>
                <a:gd name="T66" fmla="*/ 16 w 213"/>
                <a:gd name="T67" fmla="*/ 113 h 269"/>
                <a:gd name="T68" fmla="*/ 7 w 213"/>
                <a:gd name="T69" fmla="*/ 108 h 269"/>
                <a:gd name="T70" fmla="*/ 7 w 213"/>
                <a:gd name="T71" fmla="*/ 19 h 269"/>
                <a:gd name="T72" fmla="*/ 17 w 213"/>
                <a:gd name="T73" fmla="*/ 23 h 269"/>
                <a:gd name="T74" fmla="*/ 15 w 213"/>
                <a:gd name="T75" fmla="*/ 12 h 269"/>
                <a:gd name="T76" fmla="*/ 134 w 213"/>
                <a:gd name="T77" fmla="*/ 9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269">
                  <a:moveTo>
                    <a:pt x="212" y="265"/>
                  </a:moveTo>
                  <a:cubicBezTo>
                    <a:pt x="206" y="203"/>
                    <a:pt x="181" y="142"/>
                    <a:pt x="143" y="94"/>
                  </a:cubicBezTo>
                  <a:cubicBezTo>
                    <a:pt x="124" y="70"/>
                    <a:pt x="102" y="50"/>
                    <a:pt x="79" y="34"/>
                  </a:cubicBezTo>
                  <a:cubicBezTo>
                    <a:pt x="55" y="19"/>
                    <a:pt x="30" y="7"/>
                    <a:pt x="5" y="1"/>
                  </a:cubicBezTo>
                  <a:cubicBezTo>
                    <a:pt x="0" y="0"/>
                    <a:pt x="0" y="0"/>
                    <a:pt x="0" y="0"/>
                  </a:cubicBezTo>
                  <a:cubicBezTo>
                    <a:pt x="0" y="269"/>
                    <a:pt x="0" y="269"/>
                    <a:pt x="0" y="269"/>
                  </a:cubicBezTo>
                  <a:cubicBezTo>
                    <a:pt x="213" y="269"/>
                    <a:pt x="213" y="269"/>
                    <a:pt x="213" y="269"/>
                  </a:cubicBezTo>
                  <a:lnTo>
                    <a:pt x="212" y="265"/>
                  </a:lnTo>
                  <a:close/>
                  <a:moveTo>
                    <a:pt x="134" y="95"/>
                  </a:moveTo>
                  <a:cubicBezTo>
                    <a:pt x="132" y="97"/>
                    <a:pt x="132" y="100"/>
                    <a:pt x="133" y="102"/>
                  </a:cubicBezTo>
                  <a:cubicBezTo>
                    <a:pt x="133" y="105"/>
                    <a:pt x="136" y="108"/>
                    <a:pt x="142" y="108"/>
                  </a:cubicBezTo>
                  <a:cubicBezTo>
                    <a:pt x="138" y="111"/>
                    <a:pt x="135" y="115"/>
                    <a:pt x="135" y="121"/>
                  </a:cubicBezTo>
                  <a:cubicBezTo>
                    <a:pt x="140" y="122"/>
                    <a:pt x="145" y="120"/>
                    <a:pt x="149" y="118"/>
                  </a:cubicBezTo>
                  <a:cubicBezTo>
                    <a:pt x="148" y="123"/>
                    <a:pt x="149" y="126"/>
                    <a:pt x="152" y="128"/>
                  </a:cubicBezTo>
                  <a:cubicBezTo>
                    <a:pt x="154" y="129"/>
                    <a:pt x="156" y="129"/>
                    <a:pt x="158" y="129"/>
                  </a:cubicBezTo>
                  <a:cubicBezTo>
                    <a:pt x="181" y="166"/>
                    <a:pt x="197" y="209"/>
                    <a:pt x="203" y="253"/>
                  </a:cubicBezTo>
                  <a:cubicBezTo>
                    <a:pt x="200" y="251"/>
                    <a:pt x="197" y="250"/>
                    <a:pt x="193" y="250"/>
                  </a:cubicBezTo>
                  <a:cubicBezTo>
                    <a:pt x="193" y="255"/>
                    <a:pt x="195" y="259"/>
                    <a:pt x="197" y="262"/>
                  </a:cubicBezTo>
                  <a:cubicBezTo>
                    <a:pt x="122" y="262"/>
                    <a:pt x="122" y="262"/>
                    <a:pt x="122" y="262"/>
                  </a:cubicBezTo>
                  <a:cubicBezTo>
                    <a:pt x="122" y="258"/>
                    <a:pt x="120" y="255"/>
                    <a:pt x="117" y="254"/>
                  </a:cubicBezTo>
                  <a:cubicBezTo>
                    <a:pt x="114" y="253"/>
                    <a:pt x="111" y="254"/>
                    <a:pt x="107" y="258"/>
                  </a:cubicBezTo>
                  <a:cubicBezTo>
                    <a:pt x="107" y="253"/>
                    <a:pt x="105" y="249"/>
                    <a:pt x="101" y="244"/>
                  </a:cubicBezTo>
                  <a:cubicBezTo>
                    <a:pt x="97" y="249"/>
                    <a:pt x="95" y="253"/>
                    <a:pt x="95" y="258"/>
                  </a:cubicBezTo>
                  <a:cubicBezTo>
                    <a:pt x="91" y="254"/>
                    <a:pt x="88" y="253"/>
                    <a:pt x="85" y="254"/>
                  </a:cubicBezTo>
                  <a:cubicBezTo>
                    <a:pt x="82" y="255"/>
                    <a:pt x="80" y="258"/>
                    <a:pt x="79" y="262"/>
                  </a:cubicBezTo>
                  <a:cubicBezTo>
                    <a:pt x="16" y="262"/>
                    <a:pt x="16" y="262"/>
                    <a:pt x="16" y="262"/>
                  </a:cubicBezTo>
                  <a:cubicBezTo>
                    <a:pt x="18" y="259"/>
                    <a:pt x="19" y="255"/>
                    <a:pt x="19" y="251"/>
                  </a:cubicBezTo>
                  <a:cubicBezTo>
                    <a:pt x="14" y="251"/>
                    <a:pt x="10" y="252"/>
                    <a:pt x="7" y="254"/>
                  </a:cubicBezTo>
                  <a:cubicBezTo>
                    <a:pt x="7" y="151"/>
                    <a:pt x="7" y="151"/>
                    <a:pt x="7" y="151"/>
                  </a:cubicBezTo>
                  <a:cubicBezTo>
                    <a:pt x="12" y="151"/>
                    <a:pt x="15" y="148"/>
                    <a:pt x="16" y="145"/>
                  </a:cubicBezTo>
                  <a:cubicBezTo>
                    <a:pt x="17" y="142"/>
                    <a:pt x="17" y="139"/>
                    <a:pt x="13" y="135"/>
                  </a:cubicBezTo>
                  <a:cubicBezTo>
                    <a:pt x="17" y="135"/>
                    <a:pt x="22" y="133"/>
                    <a:pt x="26" y="129"/>
                  </a:cubicBezTo>
                  <a:cubicBezTo>
                    <a:pt x="22" y="125"/>
                    <a:pt x="17" y="123"/>
                    <a:pt x="13" y="123"/>
                  </a:cubicBezTo>
                  <a:cubicBezTo>
                    <a:pt x="17" y="119"/>
                    <a:pt x="17" y="116"/>
                    <a:pt x="16" y="113"/>
                  </a:cubicBezTo>
                  <a:cubicBezTo>
                    <a:pt x="15" y="110"/>
                    <a:pt x="12" y="107"/>
                    <a:pt x="7" y="108"/>
                  </a:cubicBezTo>
                  <a:cubicBezTo>
                    <a:pt x="7" y="19"/>
                    <a:pt x="7" y="19"/>
                    <a:pt x="7" y="19"/>
                  </a:cubicBezTo>
                  <a:cubicBezTo>
                    <a:pt x="10" y="21"/>
                    <a:pt x="13" y="23"/>
                    <a:pt x="17" y="23"/>
                  </a:cubicBezTo>
                  <a:cubicBezTo>
                    <a:pt x="17" y="19"/>
                    <a:pt x="16" y="15"/>
                    <a:pt x="15" y="12"/>
                  </a:cubicBezTo>
                  <a:cubicBezTo>
                    <a:pt x="59" y="25"/>
                    <a:pt x="101" y="55"/>
                    <a:pt x="13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8" name="Freeform 35">
              <a:extLst>
                <a:ext uri="{FF2B5EF4-FFF2-40B4-BE49-F238E27FC236}">
                  <a16:creationId xmlns:a16="http://schemas.microsoft.com/office/drawing/2014/main" id="{94770BA4-3EA3-CCE0-F18B-F26E6F10A192}"/>
                </a:ext>
              </a:extLst>
            </p:cNvPr>
            <p:cNvSpPr>
              <a:spLocks/>
            </p:cNvSpPr>
            <p:nvPr userDrawn="1"/>
          </p:nvSpPr>
          <p:spPr bwMode="auto">
            <a:xfrm>
              <a:off x="1120775" y="517525"/>
              <a:ext cx="25400" cy="28575"/>
            </a:xfrm>
            <a:custGeom>
              <a:avLst/>
              <a:gdLst>
                <a:gd name="T0" fmla="*/ 168 w 168"/>
                <a:gd name="T1" fmla="*/ 158 h 197"/>
                <a:gd name="T2" fmla="*/ 152 w 168"/>
                <a:gd name="T3" fmla="*/ 150 h 197"/>
                <a:gd name="T4" fmla="*/ 131 w 168"/>
                <a:gd name="T5" fmla="*/ 137 h 197"/>
                <a:gd name="T6" fmla="*/ 125 w 168"/>
                <a:gd name="T7" fmla="*/ 94 h 197"/>
                <a:gd name="T8" fmla="*/ 118 w 168"/>
                <a:gd name="T9" fmla="*/ 95 h 197"/>
                <a:gd name="T10" fmla="*/ 129 w 168"/>
                <a:gd name="T11" fmla="*/ 126 h 197"/>
                <a:gd name="T12" fmla="*/ 103 w 168"/>
                <a:gd name="T13" fmla="*/ 95 h 197"/>
                <a:gd name="T14" fmla="*/ 87 w 168"/>
                <a:gd name="T15" fmla="*/ 10 h 197"/>
                <a:gd name="T16" fmla="*/ 70 w 168"/>
                <a:gd name="T17" fmla="*/ 0 h 197"/>
                <a:gd name="T18" fmla="*/ 49 w 168"/>
                <a:gd name="T19" fmla="*/ 9 h 197"/>
                <a:gd name="T20" fmla="*/ 50 w 168"/>
                <a:gd name="T21" fmla="*/ 21 h 197"/>
                <a:gd name="T22" fmla="*/ 55 w 168"/>
                <a:gd name="T23" fmla="*/ 21 h 197"/>
                <a:gd name="T24" fmla="*/ 52 w 168"/>
                <a:gd name="T25" fmla="*/ 28 h 197"/>
                <a:gd name="T26" fmla="*/ 72 w 168"/>
                <a:gd name="T27" fmla="*/ 37 h 197"/>
                <a:gd name="T28" fmla="*/ 38 w 168"/>
                <a:gd name="T29" fmla="*/ 42 h 197"/>
                <a:gd name="T30" fmla="*/ 26 w 168"/>
                <a:gd name="T31" fmla="*/ 14 h 197"/>
                <a:gd name="T32" fmla="*/ 21 w 168"/>
                <a:gd name="T33" fmla="*/ 10 h 197"/>
                <a:gd name="T34" fmla="*/ 20 w 168"/>
                <a:gd name="T35" fmla="*/ 17 h 197"/>
                <a:gd name="T36" fmla="*/ 14 w 168"/>
                <a:gd name="T37" fmla="*/ 12 h 197"/>
                <a:gd name="T38" fmla="*/ 5 w 168"/>
                <a:gd name="T39" fmla="*/ 9 h 197"/>
                <a:gd name="T40" fmla="*/ 13 w 168"/>
                <a:gd name="T41" fmla="*/ 18 h 197"/>
                <a:gd name="T42" fmla="*/ 14 w 168"/>
                <a:gd name="T43" fmla="*/ 20 h 197"/>
                <a:gd name="T44" fmla="*/ 7 w 168"/>
                <a:gd name="T45" fmla="*/ 31 h 197"/>
                <a:gd name="T46" fmla="*/ 10 w 168"/>
                <a:gd name="T47" fmla="*/ 28 h 197"/>
                <a:gd name="T48" fmla="*/ 16 w 168"/>
                <a:gd name="T49" fmla="*/ 28 h 197"/>
                <a:gd name="T50" fmla="*/ 10 w 168"/>
                <a:gd name="T51" fmla="*/ 33 h 197"/>
                <a:gd name="T52" fmla="*/ 21 w 168"/>
                <a:gd name="T53" fmla="*/ 49 h 197"/>
                <a:gd name="T54" fmla="*/ 26 w 168"/>
                <a:gd name="T55" fmla="*/ 52 h 197"/>
                <a:gd name="T56" fmla="*/ 35 w 168"/>
                <a:gd name="T57" fmla="*/ 97 h 197"/>
                <a:gd name="T58" fmla="*/ 14 w 168"/>
                <a:gd name="T59" fmla="*/ 97 h 197"/>
                <a:gd name="T60" fmla="*/ 10 w 168"/>
                <a:gd name="T61" fmla="*/ 101 h 197"/>
                <a:gd name="T62" fmla="*/ 18 w 168"/>
                <a:gd name="T63" fmla="*/ 108 h 197"/>
                <a:gd name="T64" fmla="*/ 6 w 168"/>
                <a:gd name="T65" fmla="*/ 110 h 197"/>
                <a:gd name="T66" fmla="*/ 6 w 168"/>
                <a:gd name="T67" fmla="*/ 114 h 197"/>
                <a:gd name="T68" fmla="*/ 17 w 168"/>
                <a:gd name="T69" fmla="*/ 114 h 197"/>
                <a:gd name="T70" fmla="*/ 19 w 168"/>
                <a:gd name="T71" fmla="*/ 124 h 197"/>
                <a:gd name="T72" fmla="*/ 25 w 168"/>
                <a:gd name="T73" fmla="*/ 122 h 197"/>
                <a:gd name="T74" fmla="*/ 34 w 168"/>
                <a:gd name="T75" fmla="*/ 117 h 197"/>
                <a:gd name="T76" fmla="*/ 56 w 168"/>
                <a:gd name="T77" fmla="*/ 103 h 197"/>
                <a:gd name="T78" fmla="*/ 103 w 168"/>
                <a:gd name="T79" fmla="*/ 128 h 197"/>
                <a:gd name="T80" fmla="*/ 73 w 168"/>
                <a:gd name="T81" fmla="*/ 160 h 197"/>
                <a:gd name="T82" fmla="*/ 40 w 168"/>
                <a:gd name="T83" fmla="*/ 153 h 197"/>
                <a:gd name="T84" fmla="*/ 36 w 168"/>
                <a:gd name="T85" fmla="*/ 158 h 197"/>
                <a:gd name="T86" fmla="*/ 42 w 168"/>
                <a:gd name="T87" fmla="*/ 162 h 197"/>
                <a:gd name="T88" fmla="*/ 37 w 168"/>
                <a:gd name="T89" fmla="*/ 171 h 197"/>
                <a:gd name="T90" fmla="*/ 42 w 168"/>
                <a:gd name="T91" fmla="*/ 172 h 197"/>
                <a:gd name="T92" fmla="*/ 45 w 168"/>
                <a:gd name="T93" fmla="*/ 171 h 197"/>
                <a:gd name="T94" fmla="*/ 52 w 168"/>
                <a:gd name="T95" fmla="*/ 178 h 197"/>
                <a:gd name="T96" fmla="*/ 51 w 168"/>
                <a:gd name="T97" fmla="*/ 172 h 197"/>
                <a:gd name="T98" fmla="*/ 55 w 168"/>
                <a:gd name="T99" fmla="*/ 172 h 197"/>
                <a:gd name="T100" fmla="*/ 67 w 168"/>
                <a:gd name="T101" fmla="*/ 174 h 197"/>
                <a:gd name="T102" fmla="*/ 87 w 168"/>
                <a:gd name="T103" fmla="*/ 169 h 197"/>
                <a:gd name="T104" fmla="*/ 103 w 168"/>
                <a:gd name="T105" fmla="*/ 137 h 197"/>
                <a:gd name="T106" fmla="*/ 146 w 168"/>
                <a:gd name="T107" fmla="*/ 162 h 197"/>
                <a:gd name="T108" fmla="*/ 132 w 168"/>
                <a:gd name="T109" fmla="*/ 175 h 197"/>
                <a:gd name="T110" fmla="*/ 132 w 168"/>
                <a:gd name="T111" fmla="*/ 180 h 197"/>
                <a:gd name="T112" fmla="*/ 137 w 168"/>
                <a:gd name="T113" fmla="*/ 190 h 197"/>
                <a:gd name="T114" fmla="*/ 143 w 168"/>
                <a:gd name="T115" fmla="*/ 192 h 197"/>
                <a:gd name="T116" fmla="*/ 150 w 168"/>
                <a:gd name="T117" fmla="*/ 186 h 197"/>
                <a:gd name="T118" fmla="*/ 160 w 168"/>
                <a:gd name="T119" fmla="*/ 195 h 197"/>
                <a:gd name="T120" fmla="*/ 155 w 168"/>
                <a:gd name="T121" fmla="*/ 182 h 197"/>
                <a:gd name="T122" fmla="*/ 167 w 168"/>
                <a:gd name="T123" fmla="*/ 16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 h="197">
                  <a:moveTo>
                    <a:pt x="159" y="167"/>
                  </a:moveTo>
                  <a:cubicBezTo>
                    <a:pt x="159" y="167"/>
                    <a:pt x="159" y="167"/>
                    <a:pt x="159" y="167"/>
                  </a:cubicBezTo>
                  <a:cubicBezTo>
                    <a:pt x="163" y="165"/>
                    <a:pt x="167" y="162"/>
                    <a:pt x="168" y="158"/>
                  </a:cubicBezTo>
                  <a:cubicBezTo>
                    <a:pt x="163" y="160"/>
                    <a:pt x="160" y="158"/>
                    <a:pt x="159" y="157"/>
                  </a:cubicBezTo>
                  <a:cubicBezTo>
                    <a:pt x="162" y="155"/>
                    <a:pt x="166" y="157"/>
                    <a:pt x="162" y="151"/>
                  </a:cubicBezTo>
                  <a:cubicBezTo>
                    <a:pt x="159" y="145"/>
                    <a:pt x="156" y="145"/>
                    <a:pt x="152" y="150"/>
                  </a:cubicBezTo>
                  <a:cubicBezTo>
                    <a:pt x="148" y="154"/>
                    <a:pt x="123" y="149"/>
                    <a:pt x="123" y="129"/>
                  </a:cubicBezTo>
                  <a:cubicBezTo>
                    <a:pt x="123" y="129"/>
                    <a:pt x="123" y="130"/>
                    <a:pt x="123" y="130"/>
                  </a:cubicBezTo>
                  <a:cubicBezTo>
                    <a:pt x="125" y="133"/>
                    <a:pt x="128" y="135"/>
                    <a:pt x="131" y="137"/>
                  </a:cubicBezTo>
                  <a:cubicBezTo>
                    <a:pt x="144" y="144"/>
                    <a:pt x="156" y="139"/>
                    <a:pt x="157" y="129"/>
                  </a:cubicBezTo>
                  <a:cubicBezTo>
                    <a:pt x="158" y="119"/>
                    <a:pt x="148" y="114"/>
                    <a:pt x="137" y="105"/>
                  </a:cubicBezTo>
                  <a:cubicBezTo>
                    <a:pt x="132" y="101"/>
                    <a:pt x="128" y="97"/>
                    <a:pt x="125" y="94"/>
                  </a:cubicBezTo>
                  <a:cubicBezTo>
                    <a:pt x="122" y="87"/>
                    <a:pt x="125" y="80"/>
                    <a:pt x="115" y="67"/>
                  </a:cubicBezTo>
                  <a:cubicBezTo>
                    <a:pt x="115" y="63"/>
                    <a:pt x="114" y="59"/>
                    <a:pt x="112" y="55"/>
                  </a:cubicBezTo>
                  <a:cubicBezTo>
                    <a:pt x="107" y="64"/>
                    <a:pt x="105" y="81"/>
                    <a:pt x="118" y="95"/>
                  </a:cubicBezTo>
                  <a:cubicBezTo>
                    <a:pt x="129" y="107"/>
                    <a:pt x="152" y="118"/>
                    <a:pt x="151" y="128"/>
                  </a:cubicBezTo>
                  <a:cubicBezTo>
                    <a:pt x="150" y="131"/>
                    <a:pt x="148" y="133"/>
                    <a:pt x="144" y="133"/>
                  </a:cubicBezTo>
                  <a:cubicBezTo>
                    <a:pt x="139" y="133"/>
                    <a:pt x="134" y="130"/>
                    <a:pt x="129" y="126"/>
                  </a:cubicBezTo>
                  <a:cubicBezTo>
                    <a:pt x="128" y="125"/>
                    <a:pt x="128" y="125"/>
                    <a:pt x="127" y="124"/>
                  </a:cubicBezTo>
                  <a:cubicBezTo>
                    <a:pt x="127" y="124"/>
                    <a:pt x="127" y="124"/>
                    <a:pt x="127" y="124"/>
                  </a:cubicBezTo>
                  <a:cubicBezTo>
                    <a:pt x="117" y="115"/>
                    <a:pt x="109" y="102"/>
                    <a:pt x="103" y="95"/>
                  </a:cubicBezTo>
                  <a:cubicBezTo>
                    <a:pt x="93" y="81"/>
                    <a:pt x="97" y="68"/>
                    <a:pt x="99" y="57"/>
                  </a:cubicBezTo>
                  <a:cubicBezTo>
                    <a:pt x="107" y="47"/>
                    <a:pt x="94" y="26"/>
                    <a:pt x="87" y="21"/>
                  </a:cubicBezTo>
                  <a:cubicBezTo>
                    <a:pt x="87" y="21"/>
                    <a:pt x="89" y="16"/>
                    <a:pt x="87" y="10"/>
                  </a:cubicBezTo>
                  <a:cubicBezTo>
                    <a:pt x="86" y="11"/>
                    <a:pt x="82" y="11"/>
                    <a:pt x="81" y="10"/>
                  </a:cubicBezTo>
                  <a:cubicBezTo>
                    <a:pt x="79" y="7"/>
                    <a:pt x="78" y="6"/>
                    <a:pt x="75" y="5"/>
                  </a:cubicBezTo>
                  <a:cubicBezTo>
                    <a:pt x="71" y="5"/>
                    <a:pt x="71" y="2"/>
                    <a:pt x="70" y="0"/>
                  </a:cubicBezTo>
                  <a:cubicBezTo>
                    <a:pt x="68" y="2"/>
                    <a:pt x="67" y="5"/>
                    <a:pt x="64" y="5"/>
                  </a:cubicBezTo>
                  <a:cubicBezTo>
                    <a:pt x="60" y="5"/>
                    <a:pt x="59" y="5"/>
                    <a:pt x="57" y="6"/>
                  </a:cubicBezTo>
                  <a:cubicBezTo>
                    <a:pt x="54" y="8"/>
                    <a:pt x="53" y="9"/>
                    <a:pt x="49" y="9"/>
                  </a:cubicBezTo>
                  <a:cubicBezTo>
                    <a:pt x="45" y="9"/>
                    <a:pt x="45" y="12"/>
                    <a:pt x="45" y="15"/>
                  </a:cubicBezTo>
                  <a:cubicBezTo>
                    <a:pt x="46" y="17"/>
                    <a:pt x="46" y="20"/>
                    <a:pt x="48" y="21"/>
                  </a:cubicBezTo>
                  <a:cubicBezTo>
                    <a:pt x="49" y="21"/>
                    <a:pt x="49" y="21"/>
                    <a:pt x="50" y="21"/>
                  </a:cubicBezTo>
                  <a:cubicBezTo>
                    <a:pt x="53" y="25"/>
                    <a:pt x="53" y="25"/>
                    <a:pt x="53" y="25"/>
                  </a:cubicBezTo>
                  <a:cubicBezTo>
                    <a:pt x="55" y="21"/>
                    <a:pt x="55" y="21"/>
                    <a:pt x="55" y="21"/>
                  </a:cubicBezTo>
                  <a:cubicBezTo>
                    <a:pt x="55" y="21"/>
                    <a:pt x="55" y="21"/>
                    <a:pt x="55" y="21"/>
                  </a:cubicBezTo>
                  <a:cubicBezTo>
                    <a:pt x="57" y="19"/>
                    <a:pt x="63" y="19"/>
                    <a:pt x="64" y="23"/>
                  </a:cubicBezTo>
                  <a:cubicBezTo>
                    <a:pt x="65" y="26"/>
                    <a:pt x="65" y="26"/>
                    <a:pt x="62" y="27"/>
                  </a:cubicBezTo>
                  <a:cubicBezTo>
                    <a:pt x="58" y="27"/>
                    <a:pt x="56" y="27"/>
                    <a:pt x="52" y="28"/>
                  </a:cubicBezTo>
                  <a:cubicBezTo>
                    <a:pt x="50" y="28"/>
                    <a:pt x="50" y="31"/>
                    <a:pt x="50" y="33"/>
                  </a:cubicBezTo>
                  <a:cubicBezTo>
                    <a:pt x="50" y="35"/>
                    <a:pt x="53" y="37"/>
                    <a:pt x="58" y="35"/>
                  </a:cubicBezTo>
                  <a:cubicBezTo>
                    <a:pt x="63" y="34"/>
                    <a:pt x="72" y="33"/>
                    <a:pt x="72" y="37"/>
                  </a:cubicBezTo>
                  <a:cubicBezTo>
                    <a:pt x="72" y="49"/>
                    <a:pt x="59" y="48"/>
                    <a:pt x="56" y="62"/>
                  </a:cubicBezTo>
                  <a:cubicBezTo>
                    <a:pt x="53" y="60"/>
                    <a:pt x="50" y="57"/>
                    <a:pt x="48" y="55"/>
                  </a:cubicBezTo>
                  <a:cubicBezTo>
                    <a:pt x="46" y="51"/>
                    <a:pt x="43" y="47"/>
                    <a:pt x="38" y="42"/>
                  </a:cubicBezTo>
                  <a:cubicBezTo>
                    <a:pt x="36" y="40"/>
                    <a:pt x="32" y="36"/>
                    <a:pt x="29" y="34"/>
                  </a:cubicBezTo>
                  <a:cubicBezTo>
                    <a:pt x="24" y="32"/>
                    <a:pt x="24" y="30"/>
                    <a:pt x="24" y="25"/>
                  </a:cubicBezTo>
                  <a:cubicBezTo>
                    <a:pt x="24" y="21"/>
                    <a:pt x="26" y="17"/>
                    <a:pt x="26" y="14"/>
                  </a:cubicBezTo>
                  <a:cubicBezTo>
                    <a:pt x="26" y="13"/>
                    <a:pt x="25" y="11"/>
                    <a:pt x="25" y="10"/>
                  </a:cubicBezTo>
                  <a:cubicBezTo>
                    <a:pt x="24" y="8"/>
                    <a:pt x="21" y="6"/>
                    <a:pt x="19" y="6"/>
                  </a:cubicBezTo>
                  <a:cubicBezTo>
                    <a:pt x="19" y="7"/>
                    <a:pt x="21" y="8"/>
                    <a:pt x="21" y="10"/>
                  </a:cubicBezTo>
                  <a:cubicBezTo>
                    <a:pt x="20" y="11"/>
                    <a:pt x="19" y="12"/>
                    <a:pt x="19" y="12"/>
                  </a:cubicBezTo>
                  <a:cubicBezTo>
                    <a:pt x="18" y="13"/>
                    <a:pt x="18" y="15"/>
                    <a:pt x="19" y="16"/>
                  </a:cubicBezTo>
                  <a:cubicBezTo>
                    <a:pt x="20" y="17"/>
                    <a:pt x="20" y="17"/>
                    <a:pt x="20" y="17"/>
                  </a:cubicBezTo>
                  <a:cubicBezTo>
                    <a:pt x="20" y="18"/>
                    <a:pt x="19" y="18"/>
                    <a:pt x="19" y="19"/>
                  </a:cubicBezTo>
                  <a:cubicBezTo>
                    <a:pt x="19" y="20"/>
                    <a:pt x="19" y="19"/>
                    <a:pt x="19" y="19"/>
                  </a:cubicBezTo>
                  <a:cubicBezTo>
                    <a:pt x="18" y="16"/>
                    <a:pt x="17" y="12"/>
                    <a:pt x="14" y="12"/>
                  </a:cubicBezTo>
                  <a:cubicBezTo>
                    <a:pt x="14" y="12"/>
                    <a:pt x="13" y="12"/>
                    <a:pt x="12" y="12"/>
                  </a:cubicBezTo>
                  <a:cubicBezTo>
                    <a:pt x="12" y="11"/>
                    <a:pt x="12" y="11"/>
                    <a:pt x="12" y="11"/>
                  </a:cubicBezTo>
                  <a:cubicBezTo>
                    <a:pt x="12" y="8"/>
                    <a:pt x="9" y="6"/>
                    <a:pt x="5" y="9"/>
                  </a:cubicBezTo>
                  <a:cubicBezTo>
                    <a:pt x="6" y="9"/>
                    <a:pt x="8" y="10"/>
                    <a:pt x="8" y="11"/>
                  </a:cubicBezTo>
                  <a:cubicBezTo>
                    <a:pt x="8" y="11"/>
                    <a:pt x="7" y="13"/>
                    <a:pt x="7" y="14"/>
                  </a:cubicBezTo>
                  <a:cubicBezTo>
                    <a:pt x="7" y="17"/>
                    <a:pt x="9" y="18"/>
                    <a:pt x="13" y="18"/>
                  </a:cubicBezTo>
                  <a:cubicBezTo>
                    <a:pt x="13" y="18"/>
                    <a:pt x="14" y="18"/>
                    <a:pt x="14" y="18"/>
                  </a:cubicBezTo>
                  <a:cubicBezTo>
                    <a:pt x="14" y="19"/>
                    <a:pt x="14" y="19"/>
                    <a:pt x="14" y="20"/>
                  </a:cubicBezTo>
                  <a:cubicBezTo>
                    <a:pt x="14" y="20"/>
                    <a:pt x="14" y="20"/>
                    <a:pt x="14" y="20"/>
                  </a:cubicBezTo>
                  <a:cubicBezTo>
                    <a:pt x="8" y="18"/>
                    <a:pt x="6" y="20"/>
                    <a:pt x="6" y="22"/>
                  </a:cubicBezTo>
                  <a:cubicBezTo>
                    <a:pt x="6" y="23"/>
                    <a:pt x="6" y="24"/>
                    <a:pt x="6" y="25"/>
                  </a:cubicBezTo>
                  <a:cubicBezTo>
                    <a:pt x="4" y="26"/>
                    <a:pt x="4" y="29"/>
                    <a:pt x="7" y="31"/>
                  </a:cubicBezTo>
                  <a:cubicBezTo>
                    <a:pt x="7" y="30"/>
                    <a:pt x="7" y="28"/>
                    <a:pt x="8" y="27"/>
                  </a:cubicBezTo>
                  <a:cubicBezTo>
                    <a:pt x="9" y="27"/>
                    <a:pt x="9" y="27"/>
                    <a:pt x="9" y="27"/>
                  </a:cubicBezTo>
                  <a:cubicBezTo>
                    <a:pt x="9" y="28"/>
                    <a:pt x="10" y="28"/>
                    <a:pt x="10" y="28"/>
                  </a:cubicBezTo>
                  <a:cubicBezTo>
                    <a:pt x="11" y="29"/>
                    <a:pt x="12" y="29"/>
                    <a:pt x="14" y="27"/>
                  </a:cubicBezTo>
                  <a:cubicBezTo>
                    <a:pt x="14" y="27"/>
                    <a:pt x="14" y="27"/>
                    <a:pt x="15" y="27"/>
                  </a:cubicBezTo>
                  <a:cubicBezTo>
                    <a:pt x="15" y="28"/>
                    <a:pt x="16" y="28"/>
                    <a:pt x="16" y="28"/>
                  </a:cubicBezTo>
                  <a:cubicBezTo>
                    <a:pt x="17" y="29"/>
                    <a:pt x="17" y="29"/>
                    <a:pt x="16" y="29"/>
                  </a:cubicBezTo>
                  <a:cubicBezTo>
                    <a:pt x="13" y="33"/>
                    <a:pt x="13" y="36"/>
                    <a:pt x="18" y="37"/>
                  </a:cubicBezTo>
                  <a:cubicBezTo>
                    <a:pt x="16" y="41"/>
                    <a:pt x="10" y="39"/>
                    <a:pt x="10" y="33"/>
                  </a:cubicBezTo>
                  <a:cubicBezTo>
                    <a:pt x="5" y="40"/>
                    <a:pt x="13" y="46"/>
                    <a:pt x="19" y="43"/>
                  </a:cubicBezTo>
                  <a:cubicBezTo>
                    <a:pt x="19" y="46"/>
                    <a:pt x="19" y="51"/>
                    <a:pt x="20" y="51"/>
                  </a:cubicBezTo>
                  <a:cubicBezTo>
                    <a:pt x="20" y="50"/>
                    <a:pt x="20" y="49"/>
                    <a:pt x="21" y="49"/>
                  </a:cubicBezTo>
                  <a:cubicBezTo>
                    <a:pt x="22" y="49"/>
                    <a:pt x="22" y="50"/>
                    <a:pt x="22" y="50"/>
                  </a:cubicBezTo>
                  <a:cubicBezTo>
                    <a:pt x="22" y="52"/>
                    <a:pt x="23" y="54"/>
                    <a:pt x="25" y="54"/>
                  </a:cubicBezTo>
                  <a:cubicBezTo>
                    <a:pt x="25" y="53"/>
                    <a:pt x="25" y="52"/>
                    <a:pt x="26" y="52"/>
                  </a:cubicBezTo>
                  <a:cubicBezTo>
                    <a:pt x="27" y="54"/>
                    <a:pt x="28" y="55"/>
                    <a:pt x="29" y="57"/>
                  </a:cubicBezTo>
                  <a:cubicBezTo>
                    <a:pt x="32" y="62"/>
                    <a:pt x="38" y="76"/>
                    <a:pt x="51" y="82"/>
                  </a:cubicBezTo>
                  <a:cubicBezTo>
                    <a:pt x="44" y="86"/>
                    <a:pt x="40" y="92"/>
                    <a:pt x="35" y="97"/>
                  </a:cubicBezTo>
                  <a:cubicBezTo>
                    <a:pt x="31" y="101"/>
                    <a:pt x="26" y="105"/>
                    <a:pt x="22" y="103"/>
                  </a:cubicBezTo>
                  <a:cubicBezTo>
                    <a:pt x="21" y="102"/>
                    <a:pt x="21" y="100"/>
                    <a:pt x="18" y="99"/>
                  </a:cubicBezTo>
                  <a:cubicBezTo>
                    <a:pt x="17" y="98"/>
                    <a:pt x="15" y="97"/>
                    <a:pt x="14" y="97"/>
                  </a:cubicBezTo>
                  <a:cubicBezTo>
                    <a:pt x="14" y="98"/>
                    <a:pt x="13" y="98"/>
                    <a:pt x="12" y="98"/>
                  </a:cubicBezTo>
                  <a:cubicBezTo>
                    <a:pt x="9" y="97"/>
                    <a:pt x="6" y="99"/>
                    <a:pt x="5" y="101"/>
                  </a:cubicBezTo>
                  <a:cubicBezTo>
                    <a:pt x="6" y="100"/>
                    <a:pt x="8" y="100"/>
                    <a:pt x="10" y="101"/>
                  </a:cubicBezTo>
                  <a:cubicBezTo>
                    <a:pt x="10" y="102"/>
                    <a:pt x="9" y="104"/>
                    <a:pt x="9" y="104"/>
                  </a:cubicBezTo>
                  <a:cubicBezTo>
                    <a:pt x="9" y="106"/>
                    <a:pt x="10" y="107"/>
                    <a:pt x="18" y="107"/>
                  </a:cubicBezTo>
                  <a:cubicBezTo>
                    <a:pt x="18" y="107"/>
                    <a:pt x="19" y="107"/>
                    <a:pt x="18" y="108"/>
                  </a:cubicBezTo>
                  <a:cubicBezTo>
                    <a:pt x="18" y="108"/>
                    <a:pt x="17" y="109"/>
                    <a:pt x="15" y="109"/>
                  </a:cubicBezTo>
                  <a:cubicBezTo>
                    <a:pt x="12" y="108"/>
                    <a:pt x="10" y="105"/>
                    <a:pt x="8" y="108"/>
                  </a:cubicBezTo>
                  <a:cubicBezTo>
                    <a:pt x="8" y="108"/>
                    <a:pt x="7" y="109"/>
                    <a:pt x="6" y="110"/>
                  </a:cubicBezTo>
                  <a:cubicBezTo>
                    <a:pt x="6" y="110"/>
                    <a:pt x="6" y="110"/>
                    <a:pt x="6" y="110"/>
                  </a:cubicBezTo>
                  <a:cubicBezTo>
                    <a:pt x="3" y="111"/>
                    <a:pt x="0" y="116"/>
                    <a:pt x="3" y="119"/>
                  </a:cubicBezTo>
                  <a:cubicBezTo>
                    <a:pt x="3" y="118"/>
                    <a:pt x="4" y="116"/>
                    <a:pt x="6" y="114"/>
                  </a:cubicBezTo>
                  <a:cubicBezTo>
                    <a:pt x="6" y="115"/>
                    <a:pt x="7" y="116"/>
                    <a:pt x="7" y="116"/>
                  </a:cubicBezTo>
                  <a:cubicBezTo>
                    <a:pt x="9" y="119"/>
                    <a:pt x="11" y="121"/>
                    <a:pt x="16" y="114"/>
                  </a:cubicBezTo>
                  <a:cubicBezTo>
                    <a:pt x="16" y="113"/>
                    <a:pt x="17" y="114"/>
                    <a:pt x="17" y="114"/>
                  </a:cubicBezTo>
                  <a:cubicBezTo>
                    <a:pt x="16" y="117"/>
                    <a:pt x="13" y="122"/>
                    <a:pt x="17" y="122"/>
                  </a:cubicBezTo>
                  <a:cubicBezTo>
                    <a:pt x="17" y="122"/>
                    <a:pt x="18" y="123"/>
                    <a:pt x="19" y="123"/>
                  </a:cubicBezTo>
                  <a:cubicBezTo>
                    <a:pt x="19" y="123"/>
                    <a:pt x="19" y="123"/>
                    <a:pt x="19" y="124"/>
                  </a:cubicBezTo>
                  <a:cubicBezTo>
                    <a:pt x="20" y="127"/>
                    <a:pt x="25" y="128"/>
                    <a:pt x="27" y="127"/>
                  </a:cubicBezTo>
                  <a:cubicBezTo>
                    <a:pt x="26" y="127"/>
                    <a:pt x="24" y="126"/>
                    <a:pt x="23" y="123"/>
                  </a:cubicBezTo>
                  <a:cubicBezTo>
                    <a:pt x="24" y="123"/>
                    <a:pt x="25" y="123"/>
                    <a:pt x="25" y="122"/>
                  </a:cubicBezTo>
                  <a:cubicBezTo>
                    <a:pt x="28" y="120"/>
                    <a:pt x="25" y="117"/>
                    <a:pt x="26" y="115"/>
                  </a:cubicBezTo>
                  <a:cubicBezTo>
                    <a:pt x="26" y="114"/>
                    <a:pt x="27" y="114"/>
                    <a:pt x="27" y="115"/>
                  </a:cubicBezTo>
                  <a:cubicBezTo>
                    <a:pt x="28" y="116"/>
                    <a:pt x="30" y="119"/>
                    <a:pt x="34" y="117"/>
                  </a:cubicBezTo>
                  <a:cubicBezTo>
                    <a:pt x="36" y="116"/>
                    <a:pt x="36" y="114"/>
                    <a:pt x="37" y="113"/>
                  </a:cubicBezTo>
                  <a:cubicBezTo>
                    <a:pt x="41" y="111"/>
                    <a:pt x="45" y="109"/>
                    <a:pt x="49" y="111"/>
                  </a:cubicBezTo>
                  <a:cubicBezTo>
                    <a:pt x="48" y="108"/>
                    <a:pt x="51" y="105"/>
                    <a:pt x="56" y="103"/>
                  </a:cubicBezTo>
                  <a:cubicBezTo>
                    <a:pt x="61" y="102"/>
                    <a:pt x="63" y="103"/>
                    <a:pt x="65" y="105"/>
                  </a:cubicBezTo>
                  <a:cubicBezTo>
                    <a:pt x="65" y="103"/>
                    <a:pt x="68" y="99"/>
                    <a:pt x="70" y="96"/>
                  </a:cubicBezTo>
                  <a:cubicBezTo>
                    <a:pt x="70" y="116"/>
                    <a:pt x="97" y="116"/>
                    <a:pt x="103" y="128"/>
                  </a:cubicBezTo>
                  <a:cubicBezTo>
                    <a:pt x="95" y="124"/>
                    <a:pt x="86" y="123"/>
                    <a:pt x="81" y="124"/>
                  </a:cubicBezTo>
                  <a:cubicBezTo>
                    <a:pt x="74" y="125"/>
                    <a:pt x="63" y="131"/>
                    <a:pt x="61" y="139"/>
                  </a:cubicBezTo>
                  <a:cubicBezTo>
                    <a:pt x="60" y="145"/>
                    <a:pt x="66" y="156"/>
                    <a:pt x="73" y="160"/>
                  </a:cubicBezTo>
                  <a:cubicBezTo>
                    <a:pt x="65" y="161"/>
                    <a:pt x="62" y="159"/>
                    <a:pt x="55" y="161"/>
                  </a:cubicBezTo>
                  <a:cubicBezTo>
                    <a:pt x="55" y="161"/>
                    <a:pt x="55" y="161"/>
                    <a:pt x="54" y="161"/>
                  </a:cubicBezTo>
                  <a:cubicBezTo>
                    <a:pt x="48" y="161"/>
                    <a:pt x="47" y="150"/>
                    <a:pt x="40" y="153"/>
                  </a:cubicBezTo>
                  <a:cubicBezTo>
                    <a:pt x="40" y="153"/>
                    <a:pt x="38" y="154"/>
                    <a:pt x="38" y="155"/>
                  </a:cubicBezTo>
                  <a:cubicBezTo>
                    <a:pt x="35" y="155"/>
                    <a:pt x="31" y="158"/>
                    <a:pt x="32" y="161"/>
                  </a:cubicBezTo>
                  <a:cubicBezTo>
                    <a:pt x="33" y="160"/>
                    <a:pt x="34" y="159"/>
                    <a:pt x="36" y="158"/>
                  </a:cubicBezTo>
                  <a:cubicBezTo>
                    <a:pt x="36" y="159"/>
                    <a:pt x="36" y="160"/>
                    <a:pt x="36" y="160"/>
                  </a:cubicBezTo>
                  <a:cubicBezTo>
                    <a:pt x="36" y="161"/>
                    <a:pt x="37" y="162"/>
                    <a:pt x="39" y="162"/>
                  </a:cubicBezTo>
                  <a:cubicBezTo>
                    <a:pt x="41" y="162"/>
                    <a:pt x="41" y="162"/>
                    <a:pt x="42" y="162"/>
                  </a:cubicBezTo>
                  <a:cubicBezTo>
                    <a:pt x="43" y="162"/>
                    <a:pt x="43" y="162"/>
                    <a:pt x="43" y="163"/>
                  </a:cubicBezTo>
                  <a:cubicBezTo>
                    <a:pt x="43" y="165"/>
                    <a:pt x="34" y="161"/>
                    <a:pt x="35" y="169"/>
                  </a:cubicBezTo>
                  <a:cubicBezTo>
                    <a:pt x="36" y="169"/>
                    <a:pt x="36" y="170"/>
                    <a:pt x="37" y="171"/>
                  </a:cubicBezTo>
                  <a:cubicBezTo>
                    <a:pt x="36" y="173"/>
                    <a:pt x="38" y="176"/>
                    <a:pt x="43" y="174"/>
                  </a:cubicBezTo>
                  <a:cubicBezTo>
                    <a:pt x="42" y="174"/>
                    <a:pt x="40" y="173"/>
                    <a:pt x="41" y="171"/>
                  </a:cubicBezTo>
                  <a:cubicBezTo>
                    <a:pt x="41" y="172"/>
                    <a:pt x="42" y="172"/>
                    <a:pt x="42" y="172"/>
                  </a:cubicBezTo>
                  <a:cubicBezTo>
                    <a:pt x="43" y="172"/>
                    <a:pt x="43" y="171"/>
                    <a:pt x="43" y="170"/>
                  </a:cubicBezTo>
                  <a:cubicBezTo>
                    <a:pt x="43" y="170"/>
                    <a:pt x="43" y="170"/>
                    <a:pt x="44" y="170"/>
                  </a:cubicBezTo>
                  <a:cubicBezTo>
                    <a:pt x="44" y="170"/>
                    <a:pt x="45" y="170"/>
                    <a:pt x="45" y="171"/>
                  </a:cubicBezTo>
                  <a:cubicBezTo>
                    <a:pt x="45" y="171"/>
                    <a:pt x="44" y="172"/>
                    <a:pt x="44" y="172"/>
                  </a:cubicBezTo>
                  <a:cubicBezTo>
                    <a:pt x="44" y="173"/>
                    <a:pt x="44" y="174"/>
                    <a:pt x="45" y="175"/>
                  </a:cubicBezTo>
                  <a:cubicBezTo>
                    <a:pt x="44" y="178"/>
                    <a:pt x="48" y="180"/>
                    <a:pt x="52" y="178"/>
                  </a:cubicBezTo>
                  <a:cubicBezTo>
                    <a:pt x="51" y="178"/>
                    <a:pt x="49" y="177"/>
                    <a:pt x="48" y="176"/>
                  </a:cubicBezTo>
                  <a:cubicBezTo>
                    <a:pt x="49" y="175"/>
                    <a:pt x="50" y="175"/>
                    <a:pt x="50" y="175"/>
                  </a:cubicBezTo>
                  <a:cubicBezTo>
                    <a:pt x="51" y="174"/>
                    <a:pt x="51" y="173"/>
                    <a:pt x="51" y="172"/>
                  </a:cubicBezTo>
                  <a:cubicBezTo>
                    <a:pt x="51" y="171"/>
                    <a:pt x="52" y="171"/>
                    <a:pt x="52" y="171"/>
                  </a:cubicBezTo>
                  <a:cubicBezTo>
                    <a:pt x="53" y="171"/>
                    <a:pt x="53" y="171"/>
                    <a:pt x="54" y="171"/>
                  </a:cubicBezTo>
                  <a:cubicBezTo>
                    <a:pt x="55" y="171"/>
                    <a:pt x="55" y="172"/>
                    <a:pt x="55" y="172"/>
                  </a:cubicBezTo>
                  <a:cubicBezTo>
                    <a:pt x="56" y="174"/>
                    <a:pt x="58" y="175"/>
                    <a:pt x="61" y="174"/>
                  </a:cubicBezTo>
                  <a:cubicBezTo>
                    <a:pt x="62" y="174"/>
                    <a:pt x="63" y="173"/>
                    <a:pt x="63" y="172"/>
                  </a:cubicBezTo>
                  <a:cubicBezTo>
                    <a:pt x="64" y="173"/>
                    <a:pt x="65" y="173"/>
                    <a:pt x="67" y="174"/>
                  </a:cubicBezTo>
                  <a:cubicBezTo>
                    <a:pt x="66" y="171"/>
                    <a:pt x="68" y="169"/>
                    <a:pt x="74" y="173"/>
                  </a:cubicBezTo>
                  <a:cubicBezTo>
                    <a:pt x="79" y="170"/>
                    <a:pt x="79" y="170"/>
                    <a:pt x="79" y="170"/>
                  </a:cubicBezTo>
                  <a:cubicBezTo>
                    <a:pt x="79" y="170"/>
                    <a:pt x="85" y="172"/>
                    <a:pt x="87" y="169"/>
                  </a:cubicBezTo>
                  <a:cubicBezTo>
                    <a:pt x="91" y="166"/>
                    <a:pt x="89" y="166"/>
                    <a:pt x="89" y="163"/>
                  </a:cubicBezTo>
                  <a:cubicBezTo>
                    <a:pt x="86" y="157"/>
                    <a:pt x="85" y="157"/>
                    <a:pt x="83" y="151"/>
                  </a:cubicBezTo>
                  <a:cubicBezTo>
                    <a:pt x="81" y="141"/>
                    <a:pt x="95" y="136"/>
                    <a:pt x="103" y="137"/>
                  </a:cubicBezTo>
                  <a:cubicBezTo>
                    <a:pt x="105" y="144"/>
                    <a:pt x="114" y="161"/>
                    <a:pt x="129" y="165"/>
                  </a:cubicBezTo>
                  <a:cubicBezTo>
                    <a:pt x="138" y="169"/>
                    <a:pt x="142" y="159"/>
                    <a:pt x="145" y="160"/>
                  </a:cubicBezTo>
                  <a:cubicBezTo>
                    <a:pt x="145" y="160"/>
                    <a:pt x="146" y="161"/>
                    <a:pt x="146" y="162"/>
                  </a:cubicBezTo>
                  <a:cubicBezTo>
                    <a:pt x="145" y="167"/>
                    <a:pt x="146" y="171"/>
                    <a:pt x="145" y="174"/>
                  </a:cubicBezTo>
                  <a:cubicBezTo>
                    <a:pt x="144" y="176"/>
                    <a:pt x="139" y="174"/>
                    <a:pt x="136" y="174"/>
                  </a:cubicBezTo>
                  <a:cubicBezTo>
                    <a:pt x="134" y="174"/>
                    <a:pt x="132" y="175"/>
                    <a:pt x="132" y="175"/>
                  </a:cubicBezTo>
                  <a:cubicBezTo>
                    <a:pt x="129" y="176"/>
                    <a:pt x="126" y="178"/>
                    <a:pt x="126" y="181"/>
                  </a:cubicBezTo>
                  <a:cubicBezTo>
                    <a:pt x="127" y="181"/>
                    <a:pt x="129" y="179"/>
                    <a:pt x="131" y="179"/>
                  </a:cubicBezTo>
                  <a:cubicBezTo>
                    <a:pt x="132" y="180"/>
                    <a:pt x="132" y="180"/>
                    <a:pt x="132" y="180"/>
                  </a:cubicBezTo>
                  <a:cubicBezTo>
                    <a:pt x="132" y="184"/>
                    <a:pt x="137" y="185"/>
                    <a:pt x="139" y="183"/>
                  </a:cubicBezTo>
                  <a:cubicBezTo>
                    <a:pt x="139" y="182"/>
                    <a:pt x="140" y="183"/>
                    <a:pt x="140" y="183"/>
                  </a:cubicBezTo>
                  <a:cubicBezTo>
                    <a:pt x="138" y="185"/>
                    <a:pt x="133" y="189"/>
                    <a:pt x="137" y="190"/>
                  </a:cubicBezTo>
                  <a:cubicBezTo>
                    <a:pt x="137" y="190"/>
                    <a:pt x="138" y="191"/>
                    <a:pt x="139" y="191"/>
                  </a:cubicBezTo>
                  <a:cubicBezTo>
                    <a:pt x="139" y="194"/>
                    <a:pt x="141" y="196"/>
                    <a:pt x="143" y="196"/>
                  </a:cubicBezTo>
                  <a:cubicBezTo>
                    <a:pt x="142" y="195"/>
                    <a:pt x="142" y="194"/>
                    <a:pt x="143" y="192"/>
                  </a:cubicBezTo>
                  <a:cubicBezTo>
                    <a:pt x="144" y="192"/>
                    <a:pt x="145" y="192"/>
                    <a:pt x="145" y="192"/>
                  </a:cubicBezTo>
                  <a:cubicBezTo>
                    <a:pt x="147" y="192"/>
                    <a:pt x="146" y="187"/>
                    <a:pt x="149" y="185"/>
                  </a:cubicBezTo>
                  <a:cubicBezTo>
                    <a:pt x="149" y="185"/>
                    <a:pt x="150" y="185"/>
                    <a:pt x="150" y="186"/>
                  </a:cubicBezTo>
                  <a:cubicBezTo>
                    <a:pt x="149" y="188"/>
                    <a:pt x="148" y="192"/>
                    <a:pt x="151" y="193"/>
                  </a:cubicBezTo>
                  <a:cubicBezTo>
                    <a:pt x="151" y="193"/>
                    <a:pt x="152" y="193"/>
                    <a:pt x="153" y="193"/>
                  </a:cubicBezTo>
                  <a:cubicBezTo>
                    <a:pt x="154" y="195"/>
                    <a:pt x="156" y="197"/>
                    <a:pt x="160" y="195"/>
                  </a:cubicBezTo>
                  <a:cubicBezTo>
                    <a:pt x="159" y="195"/>
                    <a:pt x="157" y="194"/>
                    <a:pt x="157" y="193"/>
                  </a:cubicBezTo>
                  <a:cubicBezTo>
                    <a:pt x="157" y="192"/>
                    <a:pt x="158" y="191"/>
                    <a:pt x="158" y="190"/>
                  </a:cubicBezTo>
                  <a:cubicBezTo>
                    <a:pt x="160" y="184"/>
                    <a:pt x="155" y="184"/>
                    <a:pt x="155" y="182"/>
                  </a:cubicBezTo>
                  <a:cubicBezTo>
                    <a:pt x="155" y="179"/>
                    <a:pt x="161" y="181"/>
                    <a:pt x="161" y="175"/>
                  </a:cubicBezTo>
                  <a:cubicBezTo>
                    <a:pt x="161" y="174"/>
                    <a:pt x="161" y="174"/>
                    <a:pt x="161" y="174"/>
                  </a:cubicBezTo>
                  <a:cubicBezTo>
                    <a:pt x="164" y="172"/>
                    <a:pt x="167" y="170"/>
                    <a:pt x="167" y="168"/>
                  </a:cubicBezTo>
                  <a:cubicBezTo>
                    <a:pt x="164" y="168"/>
                    <a:pt x="160" y="167"/>
                    <a:pt x="159" y="1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9" name="Freeform 36">
              <a:extLst>
                <a:ext uri="{FF2B5EF4-FFF2-40B4-BE49-F238E27FC236}">
                  <a16:creationId xmlns:a16="http://schemas.microsoft.com/office/drawing/2014/main" id="{5983ABA2-FF35-4FA5-1D91-6BD4D253F7DC}"/>
                </a:ext>
              </a:extLst>
            </p:cNvPr>
            <p:cNvSpPr>
              <a:spLocks/>
            </p:cNvSpPr>
            <p:nvPr userDrawn="1"/>
          </p:nvSpPr>
          <p:spPr bwMode="auto">
            <a:xfrm>
              <a:off x="1128713" y="520700"/>
              <a:ext cx="0"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0" name="Freeform 37">
              <a:extLst>
                <a:ext uri="{FF2B5EF4-FFF2-40B4-BE49-F238E27FC236}">
                  <a16:creationId xmlns:a16="http://schemas.microsoft.com/office/drawing/2014/main" id="{A8A4358D-1F98-779B-1594-D17BAE784D77}"/>
                </a:ext>
              </a:extLst>
            </p:cNvPr>
            <p:cNvSpPr>
              <a:spLocks noEditPoints="1"/>
            </p:cNvSpPr>
            <p:nvPr userDrawn="1"/>
          </p:nvSpPr>
          <p:spPr bwMode="auto">
            <a:xfrm>
              <a:off x="1073150" y="558800"/>
              <a:ext cx="34925" cy="41275"/>
            </a:xfrm>
            <a:custGeom>
              <a:avLst/>
              <a:gdLst>
                <a:gd name="T0" fmla="*/ 226 w 237"/>
                <a:gd name="T1" fmla="*/ 38 h 277"/>
                <a:gd name="T2" fmla="*/ 221 w 237"/>
                <a:gd name="T3" fmla="*/ 37 h 277"/>
                <a:gd name="T4" fmla="*/ 221 w 237"/>
                <a:gd name="T5" fmla="*/ 32 h 277"/>
                <a:gd name="T6" fmla="*/ 191 w 237"/>
                <a:gd name="T7" fmla="*/ 0 h 277"/>
                <a:gd name="T8" fmla="*/ 90 w 237"/>
                <a:gd name="T9" fmla="*/ 23 h 277"/>
                <a:gd name="T10" fmla="*/ 30 w 237"/>
                <a:gd name="T11" fmla="*/ 4 h 277"/>
                <a:gd name="T12" fmla="*/ 24 w 237"/>
                <a:gd name="T13" fmla="*/ 18 h 277"/>
                <a:gd name="T14" fmla="*/ 24 w 237"/>
                <a:gd name="T15" fmla="*/ 17 h 277"/>
                <a:gd name="T16" fmla="*/ 12 w 237"/>
                <a:gd name="T17" fmla="*/ 5 h 277"/>
                <a:gd name="T18" fmla="*/ 0 w 237"/>
                <a:gd name="T19" fmla="*/ 17 h 277"/>
                <a:gd name="T20" fmla="*/ 12 w 237"/>
                <a:gd name="T21" fmla="*/ 29 h 277"/>
                <a:gd name="T22" fmla="*/ 22 w 237"/>
                <a:gd name="T23" fmla="*/ 24 h 277"/>
                <a:gd name="T24" fmla="*/ 16 w 237"/>
                <a:gd name="T25" fmla="*/ 39 h 277"/>
                <a:gd name="T26" fmla="*/ 22 w 237"/>
                <a:gd name="T27" fmla="*/ 41 h 277"/>
                <a:gd name="T28" fmla="*/ 163 w 237"/>
                <a:gd name="T29" fmla="*/ 235 h 277"/>
                <a:gd name="T30" fmla="*/ 193 w 237"/>
                <a:gd name="T31" fmla="*/ 249 h 277"/>
                <a:gd name="T32" fmla="*/ 180 w 237"/>
                <a:gd name="T33" fmla="*/ 263 h 277"/>
                <a:gd name="T34" fmla="*/ 170 w 237"/>
                <a:gd name="T35" fmla="*/ 256 h 277"/>
                <a:gd name="T36" fmla="*/ 183 w 237"/>
                <a:gd name="T37" fmla="*/ 249 h 277"/>
                <a:gd name="T38" fmla="*/ 174 w 237"/>
                <a:gd name="T39" fmla="*/ 241 h 277"/>
                <a:gd name="T40" fmla="*/ 157 w 237"/>
                <a:gd name="T41" fmla="*/ 256 h 277"/>
                <a:gd name="T42" fmla="*/ 179 w 237"/>
                <a:gd name="T43" fmla="*/ 277 h 277"/>
                <a:gd name="T44" fmla="*/ 209 w 237"/>
                <a:gd name="T45" fmla="*/ 245 h 277"/>
                <a:gd name="T46" fmla="*/ 221 w 237"/>
                <a:gd name="T47" fmla="*/ 239 h 277"/>
                <a:gd name="T48" fmla="*/ 222 w 237"/>
                <a:gd name="T49" fmla="*/ 224 h 277"/>
                <a:gd name="T50" fmla="*/ 217 w 237"/>
                <a:gd name="T51" fmla="*/ 224 h 277"/>
                <a:gd name="T52" fmla="*/ 221 w 237"/>
                <a:gd name="T53" fmla="*/ 56 h 277"/>
                <a:gd name="T54" fmla="*/ 224 w 237"/>
                <a:gd name="T55" fmla="*/ 57 h 277"/>
                <a:gd name="T56" fmla="*/ 236 w 237"/>
                <a:gd name="T57" fmla="*/ 48 h 277"/>
                <a:gd name="T58" fmla="*/ 226 w 237"/>
                <a:gd name="T59" fmla="*/ 38 h 277"/>
                <a:gd name="T60" fmla="*/ 54 w 237"/>
                <a:gd name="T61" fmla="*/ 51 h 277"/>
                <a:gd name="T62" fmla="*/ 170 w 237"/>
                <a:gd name="T63" fmla="*/ 217 h 277"/>
                <a:gd name="T64" fmla="*/ 54 w 237"/>
                <a:gd name="T65" fmla="*/ 51 h 277"/>
                <a:gd name="T66" fmla="*/ 173 w 237"/>
                <a:gd name="T67" fmla="*/ 201 h 277"/>
                <a:gd name="T68" fmla="*/ 68 w 237"/>
                <a:gd name="T69" fmla="*/ 49 h 277"/>
                <a:gd name="T70" fmla="*/ 77 w 237"/>
                <a:gd name="T71" fmla="*/ 50 h 277"/>
                <a:gd name="T72" fmla="*/ 94 w 237"/>
                <a:gd name="T73" fmla="*/ 49 h 277"/>
                <a:gd name="T74" fmla="*/ 178 w 237"/>
                <a:gd name="T75" fmla="*/ 170 h 277"/>
                <a:gd name="T76" fmla="*/ 173 w 237"/>
                <a:gd name="T77" fmla="*/ 201 h 277"/>
                <a:gd name="T78" fmla="*/ 107 w 237"/>
                <a:gd name="T79" fmla="*/ 46 h 277"/>
                <a:gd name="T80" fmla="*/ 130 w 237"/>
                <a:gd name="T81" fmla="*/ 39 h 277"/>
                <a:gd name="T82" fmla="*/ 186 w 237"/>
                <a:gd name="T83" fmla="*/ 119 h 277"/>
                <a:gd name="T84" fmla="*/ 181 w 237"/>
                <a:gd name="T85" fmla="*/ 153 h 277"/>
                <a:gd name="T86" fmla="*/ 107 w 237"/>
                <a:gd name="T87" fmla="*/ 46 h 277"/>
                <a:gd name="T88" fmla="*/ 199 w 237"/>
                <a:gd name="T89" fmla="*/ 36 h 277"/>
                <a:gd name="T90" fmla="*/ 195 w 237"/>
                <a:gd name="T91" fmla="*/ 35 h 277"/>
                <a:gd name="T92" fmla="*/ 183 w 237"/>
                <a:gd name="T93" fmla="*/ 44 h 277"/>
                <a:gd name="T94" fmla="*/ 193 w 237"/>
                <a:gd name="T95" fmla="*/ 54 h 277"/>
                <a:gd name="T96" fmla="*/ 196 w 237"/>
                <a:gd name="T97" fmla="*/ 55 h 277"/>
                <a:gd name="T98" fmla="*/ 189 w 237"/>
                <a:gd name="T99" fmla="*/ 102 h 277"/>
                <a:gd name="T100" fmla="*/ 142 w 237"/>
                <a:gd name="T101" fmla="*/ 35 h 277"/>
                <a:gd name="T102" fmla="*/ 191 w 237"/>
                <a:gd name="T103" fmla="*/ 16 h 277"/>
                <a:gd name="T104" fmla="*/ 199 w 237"/>
                <a:gd name="T105" fmla="*/ 3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 h="277">
                  <a:moveTo>
                    <a:pt x="226" y="38"/>
                  </a:moveTo>
                  <a:cubicBezTo>
                    <a:pt x="221" y="37"/>
                    <a:pt x="221" y="37"/>
                    <a:pt x="221" y="37"/>
                  </a:cubicBezTo>
                  <a:cubicBezTo>
                    <a:pt x="221" y="32"/>
                    <a:pt x="221" y="32"/>
                    <a:pt x="221" y="32"/>
                  </a:cubicBezTo>
                  <a:cubicBezTo>
                    <a:pt x="222" y="13"/>
                    <a:pt x="211" y="0"/>
                    <a:pt x="191" y="0"/>
                  </a:cubicBezTo>
                  <a:cubicBezTo>
                    <a:pt x="173" y="0"/>
                    <a:pt x="139" y="23"/>
                    <a:pt x="90" y="23"/>
                  </a:cubicBezTo>
                  <a:cubicBezTo>
                    <a:pt x="70" y="23"/>
                    <a:pt x="45" y="13"/>
                    <a:pt x="30" y="4"/>
                  </a:cubicBezTo>
                  <a:cubicBezTo>
                    <a:pt x="24" y="18"/>
                    <a:pt x="24" y="18"/>
                    <a:pt x="24" y="18"/>
                  </a:cubicBezTo>
                  <a:cubicBezTo>
                    <a:pt x="24" y="18"/>
                    <a:pt x="24" y="17"/>
                    <a:pt x="24" y="17"/>
                  </a:cubicBezTo>
                  <a:cubicBezTo>
                    <a:pt x="24" y="10"/>
                    <a:pt x="19" y="5"/>
                    <a:pt x="12" y="5"/>
                  </a:cubicBezTo>
                  <a:cubicBezTo>
                    <a:pt x="6" y="5"/>
                    <a:pt x="0" y="10"/>
                    <a:pt x="0" y="17"/>
                  </a:cubicBezTo>
                  <a:cubicBezTo>
                    <a:pt x="0" y="23"/>
                    <a:pt x="6" y="29"/>
                    <a:pt x="12" y="29"/>
                  </a:cubicBezTo>
                  <a:cubicBezTo>
                    <a:pt x="16" y="29"/>
                    <a:pt x="19" y="27"/>
                    <a:pt x="22" y="24"/>
                  </a:cubicBezTo>
                  <a:cubicBezTo>
                    <a:pt x="16" y="39"/>
                    <a:pt x="16" y="39"/>
                    <a:pt x="16" y="39"/>
                  </a:cubicBezTo>
                  <a:cubicBezTo>
                    <a:pt x="18" y="40"/>
                    <a:pt x="20" y="40"/>
                    <a:pt x="22" y="41"/>
                  </a:cubicBezTo>
                  <a:cubicBezTo>
                    <a:pt x="15" y="114"/>
                    <a:pt x="67" y="207"/>
                    <a:pt x="163" y="235"/>
                  </a:cubicBezTo>
                  <a:cubicBezTo>
                    <a:pt x="177" y="231"/>
                    <a:pt x="193" y="234"/>
                    <a:pt x="193" y="249"/>
                  </a:cubicBezTo>
                  <a:cubicBezTo>
                    <a:pt x="193" y="259"/>
                    <a:pt x="188" y="263"/>
                    <a:pt x="180" y="263"/>
                  </a:cubicBezTo>
                  <a:cubicBezTo>
                    <a:pt x="174" y="263"/>
                    <a:pt x="170" y="260"/>
                    <a:pt x="170" y="256"/>
                  </a:cubicBezTo>
                  <a:cubicBezTo>
                    <a:pt x="170" y="250"/>
                    <a:pt x="181" y="254"/>
                    <a:pt x="183" y="249"/>
                  </a:cubicBezTo>
                  <a:cubicBezTo>
                    <a:pt x="184" y="243"/>
                    <a:pt x="180" y="241"/>
                    <a:pt x="174" y="241"/>
                  </a:cubicBezTo>
                  <a:cubicBezTo>
                    <a:pt x="167" y="241"/>
                    <a:pt x="157" y="245"/>
                    <a:pt x="157" y="256"/>
                  </a:cubicBezTo>
                  <a:cubicBezTo>
                    <a:pt x="157" y="269"/>
                    <a:pt x="167" y="277"/>
                    <a:pt x="179" y="277"/>
                  </a:cubicBezTo>
                  <a:cubicBezTo>
                    <a:pt x="189" y="277"/>
                    <a:pt x="212" y="271"/>
                    <a:pt x="209" y="245"/>
                  </a:cubicBezTo>
                  <a:cubicBezTo>
                    <a:pt x="214" y="245"/>
                    <a:pt x="220" y="244"/>
                    <a:pt x="221" y="239"/>
                  </a:cubicBezTo>
                  <a:cubicBezTo>
                    <a:pt x="222" y="224"/>
                    <a:pt x="222" y="224"/>
                    <a:pt x="222" y="224"/>
                  </a:cubicBezTo>
                  <a:cubicBezTo>
                    <a:pt x="217" y="224"/>
                    <a:pt x="217" y="224"/>
                    <a:pt x="217" y="224"/>
                  </a:cubicBezTo>
                  <a:cubicBezTo>
                    <a:pt x="221" y="56"/>
                    <a:pt x="221" y="56"/>
                    <a:pt x="221" y="56"/>
                  </a:cubicBezTo>
                  <a:cubicBezTo>
                    <a:pt x="224" y="57"/>
                    <a:pt x="224" y="57"/>
                    <a:pt x="224" y="57"/>
                  </a:cubicBezTo>
                  <a:cubicBezTo>
                    <a:pt x="231" y="57"/>
                    <a:pt x="236" y="54"/>
                    <a:pt x="236" y="48"/>
                  </a:cubicBezTo>
                  <a:cubicBezTo>
                    <a:pt x="237" y="41"/>
                    <a:pt x="231" y="38"/>
                    <a:pt x="226" y="38"/>
                  </a:cubicBezTo>
                  <a:moveTo>
                    <a:pt x="54" y="51"/>
                  </a:moveTo>
                  <a:cubicBezTo>
                    <a:pt x="170" y="217"/>
                    <a:pt x="170" y="217"/>
                    <a:pt x="170" y="217"/>
                  </a:cubicBezTo>
                  <a:cubicBezTo>
                    <a:pt x="108" y="195"/>
                    <a:pt x="46" y="137"/>
                    <a:pt x="54" y="51"/>
                  </a:cubicBezTo>
                  <a:moveTo>
                    <a:pt x="173" y="201"/>
                  </a:moveTo>
                  <a:cubicBezTo>
                    <a:pt x="68" y="49"/>
                    <a:pt x="68" y="49"/>
                    <a:pt x="68" y="49"/>
                  </a:cubicBezTo>
                  <a:cubicBezTo>
                    <a:pt x="71" y="50"/>
                    <a:pt x="74" y="50"/>
                    <a:pt x="77" y="50"/>
                  </a:cubicBezTo>
                  <a:cubicBezTo>
                    <a:pt x="83" y="50"/>
                    <a:pt x="88" y="49"/>
                    <a:pt x="94" y="49"/>
                  </a:cubicBezTo>
                  <a:cubicBezTo>
                    <a:pt x="178" y="170"/>
                    <a:pt x="178" y="170"/>
                    <a:pt x="178" y="170"/>
                  </a:cubicBezTo>
                  <a:cubicBezTo>
                    <a:pt x="176" y="182"/>
                    <a:pt x="175" y="193"/>
                    <a:pt x="173" y="201"/>
                  </a:cubicBezTo>
                  <a:moveTo>
                    <a:pt x="107" y="46"/>
                  </a:moveTo>
                  <a:cubicBezTo>
                    <a:pt x="115" y="44"/>
                    <a:pt x="123" y="42"/>
                    <a:pt x="130" y="39"/>
                  </a:cubicBezTo>
                  <a:cubicBezTo>
                    <a:pt x="186" y="119"/>
                    <a:pt x="186" y="119"/>
                    <a:pt x="186" y="119"/>
                  </a:cubicBezTo>
                  <a:cubicBezTo>
                    <a:pt x="185" y="131"/>
                    <a:pt x="183" y="142"/>
                    <a:pt x="181" y="153"/>
                  </a:cubicBezTo>
                  <a:lnTo>
                    <a:pt x="107" y="46"/>
                  </a:lnTo>
                  <a:close/>
                  <a:moveTo>
                    <a:pt x="199" y="36"/>
                  </a:moveTo>
                  <a:cubicBezTo>
                    <a:pt x="195" y="35"/>
                    <a:pt x="195" y="35"/>
                    <a:pt x="195" y="35"/>
                  </a:cubicBezTo>
                  <a:cubicBezTo>
                    <a:pt x="190" y="35"/>
                    <a:pt x="183" y="37"/>
                    <a:pt x="183" y="44"/>
                  </a:cubicBezTo>
                  <a:cubicBezTo>
                    <a:pt x="183" y="51"/>
                    <a:pt x="187" y="54"/>
                    <a:pt x="193" y="54"/>
                  </a:cubicBezTo>
                  <a:cubicBezTo>
                    <a:pt x="196" y="55"/>
                    <a:pt x="196" y="55"/>
                    <a:pt x="196" y="55"/>
                  </a:cubicBezTo>
                  <a:cubicBezTo>
                    <a:pt x="189" y="102"/>
                    <a:pt x="189" y="102"/>
                    <a:pt x="189" y="102"/>
                  </a:cubicBezTo>
                  <a:cubicBezTo>
                    <a:pt x="142" y="35"/>
                    <a:pt x="142" y="35"/>
                    <a:pt x="142" y="35"/>
                  </a:cubicBezTo>
                  <a:cubicBezTo>
                    <a:pt x="164" y="26"/>
                    <a:pt x="182" y="16"/>
                    <a:pt x="191" y="16"/>
                  </a:cubicBezTo>
                  <a:cubicBezTo>
                    <a:pt x="199" y="16"/>
                    <a:pt x="201" y="20"/>
                    <a:pt x="199"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1" name="Freeform 38">
              <a:extLst>
                <a:ext uri="{FF2B5EF4-FFF2-40B4-BE49-F238E27FC236}">
                  <a16:creationId xmlns:a16="http://schemas.microsoft.com/office/drawing/2014/main" id="{37120509-7DBC-BCB3-A944-DE0701685E41}"/>
                </a:ext>
              </a:extLst>
            </p:cNvPr>
            <p:cNvSpPr>
              <a:spLocks/>
            </p:cNvSpPr>
            <p:nvPr userDrawn="1"/>
          </p:nvSpPr>
          <p:spPr bwMode="auto">
            <a:xfrm>
              <a:off x="1101725" y="5111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2" name="Freeform 39">
              <a:extLst>
                <a:ext uri="{FF2B5EF4-FFF2-40B4-BE49-F238E27FC236}">
                  <a16:creationId xmlns:a16="http://schemas.microsoft.com/office/drawing/2014/main" id="{1CF25BA0-EC6B-7089-A226-A4146F41BD81}"/>
                </a:ext>
              </a:extLst>
            </p:cNvPr>
            <p:cNvSpPr>
              <a:spLocks noEditPoints="1"/>
            </p:cNvSpPr>
            <p:nvPr userDrawn="1"/>
          </p:nvSpPr>
          <p:spPr bwMode="auto">
            <a:xfrm>
              <a:off x="1082675" y="506413"/>
              <a:ext cx="26988" cy="19050"/>
            </a:xfrm>
            <a:custGeom>
              <a:avLst/>
              <a:gdLst>
                <a:gd name="T0" fmla="*/ 122 w 182"/>
                <a:gd name="T1" fmla="*/ 34 h 123"/>
                <a:gd name="T2" fmla="*/ 144 w 182"/>
                <a:gd name="T3" fmla="*/ 9 h 123"/>
                <a:gd name="T4" fmla="*/ 176 w 182"/>
                <a:gd name="T5" fmla="*/ 66 h 123"/>
                <a:gd name="T6" fmla="*/ 108 w 182"/>
                <a:gd name="T7" fmla="*/ 52 h 123"/>
                <a:gd name="T8" fmla="*/ 94 w 182"/>
                <a:gd name="T9" fmla="*/ 39 h 123"/>
                <a:gd name="T10" fmla="*/ 77 w 182"/>
                <a:gd name="T11" fmla="*/ 38 h 123"/>
                <a:gd name="T12" fmla="*/ 67 w 182"/>
                <a:gd name="T13" fmla="*/ 61 h 123"/>
                <a:gd name="T14" fmla="*/ 60 w 182"/>
                <a:gd name="T15" fmla="*/ 73 h 123"/>
                <a:gd name="T16" fmla="*/ 54 w 182"/>
                <a:gd name="T17" fmla="*/ 50 h 123"/>
                <a:gd name="T18" fmla="*/ 54 w 182"/>
                <a:gd name="T19" fmla="*/ 59 h 123"/>
                <a:gd name="T20" fmla="*/ 47 w 182"/>
                <a:gd name="T21" fmla="*/ 55 h 123"/>
                <a:gd name="T22" fmla="*/ 43 w 182"/>
                <a:gd name="T23" fmla="*/ 56 h 123"/>
                <a:gd name="T24" fmla="*/ 48 w 182"/>
                <a:gd name="T25" fmla="*/ 61 h 123"/>
                <a:gd name="T26" fmla="*/ 42 w 182"/>
                <a:gd name="T27" fmla="*/ 67 h 123"/>
                <a:gd name="T28" fmla="*/ 48 w 182"/>
                <a:gd name="T29" fmla="*/ 68 h 123"/>
                <a:gd name="T30" fmla="*/ 50 w 182"/>
                <a:gd name="T31" fmla="*/ 76 h 123"/>
                <a:gd name="T32" fmla="*/ 53 w 182"/>
                <a:gd name="T33" fmla="*/ 85 h 123"/>
                <a:gd name="T34" fmla="*/ 58 w 182"/>
                <a:gd name="T35" fmla="*/ 86 h 123"/>
                <a:gd name="T36" fmla="*/ 22 w 182"/>
                <a:gd name="T37" fmla="*/ 100 h 123"/>
                <a:gd name="T38" fmla="*/ 9 w 182"/>
                <a:gd name="T39" fmla="*/ 93 h 123"/>
                <a:gd name="T40" fmla="*/ 17 w 182"/>
                <a:gd name="T41" fmla="*/ 103 h 123"/>
                <a:gd name="T42" fmla="*/ 6 w 182"/>
                <a:gd name="T43" fmla="*/ 100 h 123"/>
                <a:gd name="T44" fmla="*/ 13 w 182"/>
                <a:gd name="T45" fmla="*/ 107 h 123"/>
                <a:gd name="T46" fmla="*/ 13 w 182"/>
                <a:gd name="T47" fmla="*/ 116 h 123"/>
                <a:gd name="T48" fmla="*/ 21 w 182"/>
                <a:gd name="T49" fmla="*/ 111 h 123"/>
                <a:gd name="T50" fmla="*/ 31 w 182"/>
                <a:gd name="T51" fmla="*/ 110 h 123"/>
                <a:gd name="T52" fmla="*/ 39 w 182"/>
                <a:gd name="T53" fmla="*/ 112 h 123"/>
                <a:gd name="T54" fmla="*/ 48 w 182"/>
                <a:gd name="T55" fmla="*/ 114 h 123"/>
                <a:gd name="T56" fmla="*/ 63 w 182"/>
                <a:gd name="T57" fmla="*/ 112 h 123"/>
                <a:gd name="T58" fmla="*/ 71 w 182"/>
                <a:gd name="T59" fmla="*/ 107 h 123"/>
                <a:gd name="T60" fmla="*/ 109 w 182"/>
                <a:gd name="T61" fmla="*/ 92 h 123"/>
                <a:gd name="T62" fmla="*/ 124 w 182"/>
                <a:gd name="T63" fmla="*/ 104 h 123"/>
                <a:gd name="T64" fmla="*/ 99 w 182"/>
                <a:gd name="T65" fmla="*/ 106 h 123"/>
                <a:gd name="T66" fmla="*/ 108 w 182"/>
                <a:gd name="T67" fmla="*/ 107 h 123"/>
                <a:gd name="T68" fmla="*/ 108 w 182"/>
                <a:gd name="T69" fmla="*/ 117 h 123"/>
                <a:gd name="T70" fmla="*/ 110 w 182"/>
                <a:gd name="T71" fmla="*/ 114 h 123"/>
                <a:gd name="T72" fmla="*/ 117 w 182"/>
                <a:gd name="T73" fmla="*/ 120 h 123"/>
                <a:gd name="T74" fmla="*/ 117 w 182"/>
                <a:gd name="T75" fmla="*/ 115 h 123"/>
                <a:gd name="T76" fmla="*/ 128 w 182"/>
                <a:gd name="T77" fmla="*/ 111 h 123"/>
                <a:gd name="T78" fmla="*/ 135 w 182"/>
                <a:gd name="T79" fmla="*/ 94 h 123"/>
                <a:gd name="T80" fmla="*/ 164 w 182"/>
                <a:gd name="T81" fmla="*/ 95 h 123"/>
                <a:gd name="T82" fmla="*/ 149 w 182"/>
                <a:gd name="T83" fmla="*/ 109 h 123"/>
                <a:gd name="T84" fmla="*/ 159 w 182"/>
                <a:gd name="T85" fmla="*/ 110 h 123"/>
                <a:gd name="T86" fmla="*/ 162 w 182"/>
                <a:gd name="T87" fmla="*/ 117 h 123"/>
                <a:gd name="T88" fmla="*/ 168 w 182"/>
                <a:gd name="T89" fmla="*/ 118 h 123"/>
                <a:gd name="T90" fmla="*/ 174 w 182"/>
                <a:gd name="T91" fmla="*/ 116 h 123"/>
                <a:gd name="T92" fmla="*/ 174 w 182"/>
                <a:gd name="T93" fmla="*/ 100 h 123"/>
                <a:gd name="T94" fmla="*/ 175 w 182"/>
                <a:gd name="T95" fmla="*/ 93 h 123"/>
                <a:gd name="T96" fmla="*/ 147 w 182"/>
                <a:gd name="T97" fmla="*/ 82 h 123"/>
                <a:gd name="T98" fmla="*/ 80 w 182"/>
                <a:gd name="T99" fmla="*/ 45 h 123"/>
                <a:gd name="T100" fmla="*/ 89 w 182"/>
                <a:gd name="T101" fmla="*/ 61 h 123"/>
                <a:gd name="T102" fmla="*/ 81 w 182"/>
                <a:gd name="T103" fmla="*/ 69 h 123"/>
                <a:gd name="T104" fmla="*/ 82 w 182"/>
                <a:gd name="T105" fmla="*/ 57 h 123"/>
                <a:gd name="T106" fmla="*/ 84 w 182"/>
                <a:gd name="T107" fmla="*/ 54 h 123"/>
                <a:gd name="T108" fmla="*/ 95 w 182"/>
                <a:gd name="T109" fmla="*/ 5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 h="123">
                  <a:moveTo>
                    <a:pt x="147" y="81"/>
                  </a:moveTo>
                  <a:cubicBezTo>
                    <a:pt x="170" y="82"/>
                    <a:pt x="182" y="74"/>
                    <a:pt x="182" y="67"/>
                  </a:cubicBezTo>
                  <a:cubicBezTo>
                    <a:pt x="182" y="40"/>
                    <a:pt x="117" y="57"/>
                    <a:pt x="117" y="41"/>
                  </a:cubicBezTo>
                  <a:cubicBezTo>
                    <a:pt x="117" y="38"/>
                    <a:pt x="119" y="36"/>
                    <a:pt x="122" y="34"/>
                  </a:cubicBezTo>
                  <a:cubicBezTo>
                    <a:pt x="122" y="34"/>
                    <a:pt x="122" y="34"/>
                    <a:pt x="122" y="34"/>
                  </a:cubicBezTo>
                  <a:cubicBezTo>
                    <a:pt x="155" y="31"/>
                    <a:pt x="156" y="8"/>
                    <a:pt x="179" y="4"/>
                  </a:cubicBezTo>
                  <a:cubicBezTo>
                    <a:pt x="151" y="0"/>
                    <a:pt x="147" y="22"/>
                    <a:pt x="135" y="23"/>
                  </a:cubicBezTo>
                  <a:cubicBezTo>
                    <a:pt x="142" y="20"/>
                    <a:pt x="144" y="12"/>
                    <a:pt x="144" y="9"/>
                  </a:cubicBezTo>
                  <a:cubicBezTo>
                    <a:pt x="138" y="17"/>
                    <a:pt x="125" y="18"/>
                    <a:pt x="118" y="26"/>
                  </a:cubicBezTo>
                  <a:cubicBezTo>
                    <a:pt x="117" y="28"/>
                    <a:pt x="117" y="30"/>
                    <a:pt x="117" y="31"/>
                  </a:cubicBezTo>
                  <a:cubicBezTo>
                    <a:pt x="113" y="34"/>
                    <a:pt x="110" y="37"/>
                    <a:pt x="110" y="41"/>
                  </a:cubicBezTo>
                  <a:cubicBezTo>
                    <a:pt x="110" y="65"/>
                    <a:pt x="176" y="48"/>
                    <a:pt x="176" y="66"/>
                  </a:cubicBezTo>
                  <a:cubicBezTo>
                    <a:pt x="176" y="72"/>
                    <a:pt x="164" y="77"/>
                    <a:pt x="147" y="77"/>
                  </a:cubicBezTo>
                  <a:cubicBezTo>
                    <a:pt x="133" y="77"/>
                    <a:pt x="123" y="67"/>
                    <a:pt x="98" y="73"/>
                  </a:cubicBezTo>
                  <a:cubicBezTo>
                    <a:pt x="98" y="69"/>
                    <a:pt x="107" y="61"/>
                    <a:pt x="103" y="58"/>
                  </a:cubicBezTo>
                  <a:cubicBezTo>
                    <a:pt x="106" y="56"/>
                    <a:pt x="107" y="55"/>
                    <a:pt x="108" y="52"/>
                  </a:cubicBezTo>
                  <a:cubicBezTo>
                    <a:pt x="106" y="51"/>
                    <a:pt x="104" y="51"/>
                    <a:pt x="103" y="50"/>
                  </a:cubicBezTo>
                  <a:cubicBezTo>
                    <a:pt x="104" y="49"/>
                    <a:pt x="103" y="48"/>
                    <a:pt x="101" y="47"/>
                  </a:cubicBezTo>
                  <a:cubicBezTo>
                    <a:pt x="101" y="46"/>
                    <a:pt x="101" y="44"/>
                    <a:pt x="100" y="43"/>
                  </a:cubicBezTo>
                  <a:cubicBezTo>
                    <a:pt x="99" y="43"/>
                    <a:pt x="97" y="41"/>
                    <a:pt x="94" y="39"/>
                  </a:cubicBezTo>
                  <a:cubicBezTo>
                    <a:pt x="92" y="38"/>
                    <a:pt x="90" y="38"/>
                    <a:pt x="88" y="38"/>
                  </a:cubicBezTo>
                  <a:cubicBezTo>
                    <a:pt x="88" y="37"/>
                    <a:pt x="85" y="38"/>
                    <a:pt x="85" y="38"/>
                  </a:cubicBezTo>
                  <a:cubicBezTo>
                    <a:pt x="83" y="38"/>
                    <a:pt x="82" y="38"/>
                    <a:pt x="82" y="40"/>
                  </a:cubicBezTo>
                  <a:cubicBezTo>
                    <a:pt x="80" y="39"/>
                    <a:pt x="79" y="38"/>
                    <a:pt x="77" y="38"/>
                  </a:cubicBezTo>
                  <a:cubicBezTo>
                    <a:pt x="76" y="40"/>
                    <a:pt x="76" y="42"/>
                    <a:pt x="76" y="45"/>
                  </a:cubicBezTo>
                  <a:cubicBezTo>
                    <a:pt x="74" y="45"/>
                    <a:pt x="72" y="51"/>
                    <a:pt x="69" y="50"/>
                  </a:cubicBezTo>
                  <a:cubicBezTo>
                    <a:pt x="70" y="52"/>
                    <a:pt x="71" y="53"/>
                    <a:pt x="72" y="53"/>
                  </a:cubicBezTo>
                  <a:cubicBezTo>
                    <a:pt x="70" y="56"/>
                    <a:pt x="69" y="61"/>
                    <a:pt x="67" y="61"/>
                  </a:cubicBezTo>
                  <a:cubicBezTo>
                    <a:pt x="67" y="62"/>
                    <a:pt x="68" y="63"/>
                    <a:pt x="68" y="63"/>
                  </a:cubicBezTo>
                  <a:cubicBezTo>
                    <a:pt x="66" y="68"/>
                    <a:pt x="65" y="74"/>
                    <a:pt x="65" y="78"/>
                  </a:cubicBezTo>
                  <a:cubicBezTo>
                    <a:pt x="65" y="78"/>
                    <a:pt x="65" y="78"/>
                    <a:pt x="65" y="78"/>
                  </a:cubicBezTo>
                  <a:cubicBezTo>
                    <a:pt x="63" y="76"/>
                    <a:pt x="62" y="75"/>
                    <a:pt x="60" y="73"/>
                  </a:cubicBezTo>
                  <a:cubicBezTo>
                    <a:pt x="56" y="71"/>
                    <a:pt x="56" y="69"/>
                    <a:pt x="57" y="66"/>
                  </a:cubicBezTo>
                  <a:cubicBezTo>
                    <a:pt x="57" y="62"/>
                    <a:pt x="59" y="59"/>
                    <a:pt x="60" y="56"/>
                  </a:cubicBezTo>
                  <a:cubicBezTo>
                    <a:pt x="60" y="56"/>
                    <a:pt x="59" y="54"/>
                    <a:pt x="59" y="54"/>
                  </a:cubicBezTo>
                  <a:cubicBezTo>
                    <a:pt x="59" y="52"/>
                    <a:pt x="56" y="50"/>
                    <a:pt x="54" y="50"/>
                  </a:cubicBezTo>
                  <a:cubicBezTo>
                    <a:pt x="55" y="51"/>
                    <a:pt x="56" y="52"/>
                    <a:pt x="56" y="54"/>
                  </a:cubicBezTo>
                  <a:cubicBezTo>
                    <a:pt x="55" y="54"/>
                    <a:pt x="54" y="55"/>
                    <a:pt x="54" y="55"/>
                  </a:cubicBezTo>
                  <a:cubicBezTo>
                    <a:pt x="53" y="56"/>
                    <a:pt x="52" y="57"/>
                    <a:pt x="53" y="59"/>
                  </a:cubicBezTo>
                  <a:cubicBezTo>
                    <a:pt x="54" y="59"/>
                    <a:pt x="54" y="59"/>
                    <a:pt x="54" y="59"/>
                  </a:cubicBezTo>
                  <a:cubicBezTo>
                    <a:pt x="54" y="60"/>
                    <a:pt x="53" y="60"/>
                    <a:pt x="53" y="61"/>
                  </a:cubicBezTo>
                  <a:cubicBezTo>
                    <a:pt x="53" y="61"/>
                    <a:pt x="53" y="61"/>
                    <a:pt x="53" y="61"/>
                  </a:cubicBezTo>
                  <a:cubicBezTo>
                    <a:pt x="52" y="58"/>
                    <a:pt x="51" y="55"/>
                    <a:pt x="49" y="55"/>
                  </a:cubicBezTo>
                  <a:cubicBezTo>
                    <a:pt x="49" y="55"/>
                    <a:pt x="48" y="55"/>
                    <a:pt x="47" y="55"/>
                  </a:cubicBezTo>
                  <a:cubicBezTo>
                    <a:pt x="48" y="55"/>
                    <a:pt x="48" y="54"/>
                    <a:pt x="48" y="54"/>
                  </a:cubicBezTo>
                  <a:cubicBezTo>
                    <a:pt x="48" y="52"/>
                    <a:pt x="45" y="50"/>
                    <a:pt x="42" y="53"/>
                  </a:cubicBezTo>
                  <a:cubicBezTo>
                    <a:pt x="42" y="53"/>
                    <a:pt x="44" y="53"/>
                    <a:pt x="44" y="54"/>
                  </a:cubicBezTo>
                  <a:cubicBezTo>
                    <a:pt x="44" y="54"/>
                    <a:pt x="43" y="56"/>
                    <a:pt x="43" y="56"/>
                  </a:cubicBezTo>
                  <a:cubicBezTo>
                    <a:pt x="42" y="59"/>
                    <a:pt x="44" y="60"/>
                    <a:pt x="47" y="60"/>
                  </a:cubicBezTo>
                  <a:cubicBezTo>
                    <a:pt x="48" y="60"/>
                    <a:pt x="48" y="60"/>
                    <a:pt x="48" y="60"/>
                  </a:cubicBezTo>
                  <a:cubicBezTo>
                    <a:pt x="48" y="60"/>
                    <a:pt x="48" y="61"/>
                    <a:pt x="48" y="61"/>
                  </a:cubicBezTo>
                  <a:cubicBezTo>
                    <a:pt x="48" y="62"/>
                    <a:pt x="48" y="61"/>
                    <a:pt x="48" y="61"/>
                  </a:cubicBezTo>
                  <a:cubicBezTo>
                    <a:pt x="43" y="59"/>
                    <a:pt x="41" y="61"/>
                    <a:pt x="41" y="63"/>
                  </a:cubicBezTo>
                  <a:cubicBezTo>
                    <a:pt x="41" y="63"/>
                    <a:pt x="40" y="65"/>
                    <a:pt x="40" y="65"/>
                  </a:cubicBezTo>
                  <a:cubicBezTo>
                    <a:pt x="39" y="66"/>
                    <a:pt x="38" y="68"/>
                    <a:pt x="41" y="70"/>
                  </a:cubicBezTo>
                  <a:cubicBezTo>
                    <a:pt x="41" y="69"/>
                    <a:pt x="41" y="68"/>
                    <a:pt x="42" y="67"/>
                  </a:cubicBezTo>
                  <a:cubicBezTo>
                    <a:pt x="42" y="67"/>
                    <a:pt x="42" y="67"/>
                    <a:pt x="43" y="67"/>
                  </a:cubicBezTo>
                  <a:cubicBezTo>
                    <a:pt x="43" y="68"/>
                    <a:pt x="44" y="68"/>
                    <a:pt x="44" y="68"/>
                  </a:cubicBezTo>
                  <a:cubicBezTo>
                    <a:pt x="44" y="68"/>
                    <a:pt x="45" y="68"/>
                    <a:pt x="47" y="68"/>
                  </a:cubicBezTo>
                  <a:cubicBezTo>
                    <a:pt x="47" y="67"/>
                    <a:pt x="47" y="67"/>
                    <a:pt x="48" y="68"/>
                  </a:cubicBezTo>
                  <a:cubicBezTo>
                    <a:pt x="48" y="68"/>
                    <a:pt x="49" y="68"/>
                    <a:pt x="49" y="68"/>
                  </a:cubicBezTo>
                  <a:cubicBezTo>
                    <a:pt x="49" y="69"/>
                    <a:pt x="49" y="69"/>
                    <a:pt x="49" y="69"/>
                  </a:cubicBezTo>
                  <a:cubicBezTo>
                    <a:pt x="45" y="72"/>
                    <a:pt x="45" y="75"/>
                    <a:pt x="50" y="75"/>
                  </a:cubicBezTo>
                  <a:cubicBezTo>
                    <a:pt x="50" y="76"/>
                    <a:pt x="50" y="76"/>
                    <a:pt x="50" y="76"/>
                  </a:cubicBezTo>
                  <a:cubicBezTo>
                    <a:pt x="49" y="81"/>
                    <a:pt x="41" y="80"/>
                    <a:pt x="42" y="75"/>
                  </a:cubicBezTo>
                  <a:cubicBezTo>
                    <a:pt x="37" y="81"/>
                    <a:pt x="44" y="86"/>
                    <a:pt x="50" y="83"/>
                  </a:cubicBezTo>
                  <a:cubicBezTo>
                    <a:pt x="51" y="82"/>
                    <a:pt x="51" y="83"/>
                    <a:pt x="51" y="83"/>
                  </a:cubicBezTo>
                  <a:cubicBezTo>
                    <a:pt x="51" y="84"/>
                    <a:pt x="52" y="85"/>
                    <a:pt x="53" y="85"/>
                  </a:cubicBezTo>
                  <a:cubicBezTo>
                    <a:pt x="53" y="85"/>
                    <a:pt x="53" y="84"/>
                    <a:pt x="54" y="84"/>
                  </a:cubicBezTo>
                  <a:cubicBezTo>
                    <a:pt x="54" y="84"/>
                    <a:pt x="54" y="84"/>
                    <a:pt x="54" y="84"/>
                  </a:cubicBezTo>
                  <a:cubicBezTo>
                    <a:pt x="54" y="86"/>
                    <a:pt x="55" y="87"/>
                    <a:pt x="57" y="88"/>
                  </a:cubicBezTo>
                  <a:cubicBezTo>
                    <a:pt x="57" y="87"/>
                    <a:pt x="57" y="86"/>
                    <a:pt x="58" y="86"/>
                  </a:cubicBezTo>
                  <a:cubicBezTo>
                    <a:pt x="59" y="86"/>
                    <a:pt x="60" y="90"/>
                    <a:pt x="64" y="94"/>
                  </a:cubicBezTo>
                  <a:cubicBezTo>
                    <a:pt x="58" y="96"/>
                    <a:pt x="50" y="98"/>
                    <a:pt x="49" y="98"/>
                  </a:cubicBezTo>
                  <a:cubicBezTo>
                    <a:pt x="48" y="98"/>
                    <a:pt x="40" y="97"/>
                    <a:pt x="38" y="99"/>
                  </a:cubicBezTo>
                  <a:cubicBezTo>
                    <a:pt x="34" y="101"/>
                    <a:pt x="25" y="104"/>
                    <a:pt x="22" y="100"/>
                  </a:cubicBezTo>
                  <a:cubicBezTo>
                    <a:pt x="21" y="99"/>
                    <a:pt x="22" y="98"/>
                    <a:pt x="21" y="96"/>
                  </a:cubicBezTo>
                  <a:cubicBezTo>
                    <a:pt x="20" y="94"/>
                    <a:pt x="18" y="93"/>
                    <a:pt x="17" y="93"/>
                  </a:cubicBezTo>
                  <a:cubicBezTo>
                    <a:pt x="17" y="93"/>
                    <a:pt x="16" y="93"/>
                    <a:pt x="15" y="93"/>
                  </a:cubicBezTo>
                  <a:cubicBezTo>
                    <a:pt x="14" y="92"/>
                    <a:pt x="10" y="91"/>
                    <a:pt x="9" y="93"/>
                  </a:cubicBezTo>
                  <a:cubicBezTo>
                    <a:pt x="10" y="93"/>
                    <a:pt x="11" y="93"/>
                    <a:pt x="13" y="95"/>
                  </a:cubicBezTo>
                  <a:cubicBezTo>
                    <a:pt x="12" y="96"/>
                    <a:pt x="12" y="96"/>
                    <a:pt x="12" y="97"/>
                  </a:cubicBezTo>
                  <a:cubicBezTo>
                    <a:pt x="11" y="98"/>
                    <a:pt x="11" y="100"/>
                    <a:pt x="17" y="102"/>
                  </a:cubicBezTo>
                  <a:cubicBezTo>
                    <a:pt x="17" y="102"/>
                    <a:pt x="18" y="102"/>
                    <a:pt x="17" y="103"/>
                  </a:cubicBezTo>
                  <a:cubicBezTo>
                    <a:pt x="17" y="103"/>
                    <a:pt x="15" y="103"/>
                    <a:pt x="14" y="102"/>
                  </a:cubicBezTo>
                  <a:cubicBezTo>
                    <a:pt x="12" y="101"/>
                    <a:pt x="12" y="98"/>
                    <a:pt x="9" y="100"/>
                  </a:cubicBezTo>
                  <a:cubicBezTo>
                    <a:pt x="9" y="100"/>
                    <a:pt x="8" y="100"/>
                    <a:pt x="7" y="101"/>
                  </a:cubicBezTo>
                  <a:cubicBezTo>
                    <a:pt x="7" y="100"/>
                    <a:pt x="7" y="100"/>
                    <a:pt x="6" y="100"/>
                  </a:cubicBezTo>
                  <a:cubicBezTo>
                    <a:pt x="4" y="100"/>
                    <a:pt x="0" y="103"/>
                    <a:pt x="2" y="106"/>
                  </a:cubicBezTo>
                  <a:cubicBezTo>
                    <a:pt x="2" y="105"/>
                    <a:pt x="3" y="104"/>
                    <a:pt x="5" y="103"/>
                  </a:cubicBezTo>
                  <a:cubicBezTo>
                    <a:pt x="5" y="104"/>
                    <a:pt x="5" y="105"/>
                    <a:pt x="6" y="105"/>
                  </a:cubicBezTo>
                  <a:cubicBezTo>
                    <a:pt x="6" y="108"/>
                    <a:pt x="7" y="110"/>
                    <a:pt x="13" y="107"/>
                  </a:cubicBezTo>
                  <a:cubicBezTo>
                    <a:pt x="14" y="106"/>
                    <a:pt x="14" y="107"/>
                    <a:pt x="14" y="107"/>
                  </a:cubicBezTo>
                  <a:cubicBezTo>
                    <a:pt x="12" y="109"/>
                    <a:pt x="8" y="112"/>
                    <a:pt x="11" y="114"/>
                  </a:cubicBezTo>
                  <a:cubicBezTo>
                    <a:pt x="12" y="114"/>
                    <a:pt x="12" y="115"/>
                    <a:pt x="13" y="115"/>
                  </a:cubicBezTo>
                  <a:cubicBezTo>
                    <a:pt x="13" y="115"/>
                    <a:pt x="13" y="115"/>
                    <a:pt x="13" y="116"/>
                  </a:cubicBezTo>
                  <a:cubicBezTo>
                    <a:pt x="12" y="119"/>
                    <a:pt x="16" y="121"/>
                    <a:pt x="18" y="121"/>
                  </a:cubicBezTo>
                  <a:cubicBezTo>
                    <a:pt x="17" y="120"/>
                    <a:pt x="15" y="119"/>
                    <a:pt x="16" y="116"/>
                  </a:cubicBezTo>
                  <a:cubicBezTo>
                    <a:pt x="17" y="116"/>
                    <a:pt x="17" y="117"/>
                    <a:pt x="17" y="117"/>
                  </a:cubicBezTo>
                  <a:cubicBezTo>
                    <a:pt x="20" y="116"/>
                    <a:pt x="19" y="112"/>
                    <a:pt x="21" y="111"/>
                  </a:cubicBezTo>
                  <a:cubicBezTo>
                    <a:pt x="21" y="110"/>
                    <a:pt x="21" y="111"/>
                    <a:pt x="22" y="111"/>
                  </a:cubicBezTo>
                  <a:cubicBezTo>
                    <a:pt x="22" y="113"/>
                    <a:pt x="22" y="116"/>
                    <a:pt x="26" y="116"/>
                  </a:cubicBezTo>
                  <a:cubicBezTo>
                    <a:pt x="29" y="115"/>
                    <a:pt x="31" y="113"/>
                    <a:pt x="30" y="111"/>
                  </a:cubicBezTo>
                  <a:cubicBezTo>
                    <a:pt x="30" y="110"/>
                    <a:pt x="30" y="110"/>
                    <a:pt x="31" y="110"/>
                  </a:cubicBezTo>
                  <a:cubicBezTo>
                    <a:pt x="32" y="111"/>
                    <a:pt x="33" y="112"/>
                    <a:pt x="32" y="114"/>
                  </a:cubicBezTo>
                  <a:cubicBezTo>
                    <a:pt x="33" y="114"/>
                    <a:pt x="34" y="113"/>
                    <a:pt x="35" y="112"/>
                  </a:cubicBezTo>
                  <a:cubicBezTo>
                    <a:pt x="36" y="113"/>
                    <a:pt x="36" y="116"/>
                    <a:pt x="33" y="118"/>
                  </a:cubicBezTo>
                  <a:cubicBezTo>
                    <a:pt x="35" y="117"/>
                    <a:pt x="38" y="116"/>
                    <a:pt x="39" y="112"/>
                  </a:cubicBezTo>
                  <a:cubicBezTo>
                    <a:pt x="40" y="112"/>
                    <a:pt x="40" y="113"/>
                    <a:pt x="40" y="114"/>
                  </a:cubicBezTo>
                  <a:cubicBezTo>
                    <a:pt x="40" y="114"/>
                    <a:pt x="40" y="114"/>
                    <a:pt x="41" y="113"/>
                  </a:cubicBezTo>
                  <a:cubicBezTo>
                    <a:pt x="42" y="114"/>
                    <a:pt x="44" y="114"/>
                    <a:pt x="47" y="113"/>
                  </a:cubicBezTo>
                  <a:cubicBezTo>
                    <a:pt x="48" y="113"/>
                    <a:pt x="48" y="113"/>
                    <a:pt x="48" y="114"/>
                  </a:cubicBezTo>
                  <a:cubicBezTo>
                    <a:pt x="48" y="115"/>
                    <a:pt x="48" y="116"/>
                    <a:pt x="48" y="117"/>
                  </a:cubicBezTo>
                  <a:cubicBezTo>
                    <a:pt x="48" y="117"/>
                    <a:pt x="49" y="115"/>
                    <a:pt x="50" y="115"/>
                  </a:cubicBezTo>
                  <a:cubicBezTo>
                    <a:pt x="51" y="115"/>
                    <a:pt x="50" y="119"/>
                    <a:pt x="52" y="121"/>
                  </a:cubicBezTo>
                  <a:cubicBezTo>
                    <a:pt x="52" y="112"/>
                    <a:pt x="57" y="116"/>
                    <a:pt x="63" y="112"/>
                  </a:cubicBezTo>
                  <a:cubicBezTo>
                    <a:pt x="63" y="112"/>
                    <a:pt x="63" y="112"/>
                    <a:pt x="63" y="112"/>
                  </a:cubicBezTo>
                  <a:cubicBezTo>
                    <a:pt x="63" y="113"/>
                    <a:pt x="62" y="114"/>
                    <a:pt x="61" y="115"/>
                  </a:cubicBezTo>
                  <a:cubicBezTo>
                    <a:pt x="63" y="115"/>
                    <a:pt x="68" y="113"/>
                    <a:pt x="68" y="110"/>
                  </a:cubicBezTo>
                  <a:cubicBezTo>
                    <a:pt x="68" y="109"/>
                    <a:pt x="69" y="108"/>
                    <a:pt x="71" y="107"/>
                  </a:cubicBezTo>
                  <a:cubicBezTo>
                    <a:pt x="73" y="108"/>
                    <a:pt x="76" y="107"/>
                    <a:pt x="77" y="104"/>
                  </a:cubicBezTo>
                  <a:cubicBezTo>
                    <a:pt x="78" y="105"/>
                    <a:pt x="78" y="108"/>
                    <a:pt x="77" y="109"/>
                  </a:cubicBezTo>
                  <a:cubicBezTo>
                    <a:pt x="83" y="109"/>
                    <a:pt x="89" y="102"/>
                    <a:pt x="91" y="102"/>
                  </a:cubicBezTo>
                  <a:cubicBezTo>
                    <a:pt x="103" y="99"/>
                    <a:pt x="83" y="90"/>
                    <a:pt x="109" y="92"/>
                  </a:cubicBezTo>
                  <a:cubicBezTo>
                    <a:pt x="110" y="92"/>
                    <a:pt x="114" y="91"/>
                    <a:pt x="116" y="89"/>
                  </a:cubicBezTo>
                  <a:cubicBezTo>
                    <a:pt x="114" y="93"/>
                    <a:pt x="114" y="101"/>
                    <a:pt x="118" y="101"/>
                  </a:cubicBezTo>
                  <a:cubicBezTo>
                    <a:pt x="119" y="101"/>
                    <a:pt x="123" y="103"/>
                    <a:pt x="124" y="104"/>
                  </a:cubicBezTo>
                  <a:cubicBezTo>
                    <a:pt x="125" y="104"/>
                    <a:pt x="124" y="104"/>
                    <a:pt x="124" y="104"/>
                  </a:cubicBezTo>
                  <a:cubicBezTo>
                    <a:pt x="122" y="105"/>
                    <a:pt x="119" y="105"/>
                    <a:pt x="119" y="106"/>
                  </a:cubicBezTo>
                  <a:cubicBezTo>
                    <a:pt x="113" y="110"/>
                    <a:pt x="113" y="97"/>
                    <a:pt x="106" y="99"/>
                  </a:cubicBezTo>
                  <a:cubicBezTo>
                    <a:pt x="106" y="100"/>
                    <a:pt x="105" y="100"/>
                    <a:pt x="105" y="101"/>
                  </a:cubicBezTo>
                  <a:cubicBezTo>
                    <a:pt x="102" y="101"/>
                    <a:pt x="99" y="104"/>
                    <a:pt x="99" y="106"/>
                  </a:cubicBezTo>
                  <a:cubicBezTo>
                    <a:pt x="100" y="105"/>
                    <a:pt x="101" y="104"/>
                    <a:pt x="103" y="104"/>
                  </a:cubicBezTo>
                  <a:cubicBezTo>
                    <a:pt x="103" y="104"/>
                    <a:pt x="103" y="105"/>
                    <a:pt x="103" y="105"/>
                  </a:cubicBezTo>
                  <a:cubicBezTo>
                    <a:pt x="103" y="106"/>
                    <a:pt x="104" y="107"/>
                    <a:pt x="106" y="107"/>
                  </a:cubicBezTo>
                  <a:cubicBezTo>
                    <a:pt x="107" y="107"/>
                    <a:pt x="107" y="107"/>
                    <a:pt x="108" y="107"/>
                  </a:cubicBezTo>
                  <a:cubicBezTo>
                    <a:pt x="108" y="107"/>
                    <a:pt x="109" y="107"/>
                    <a:pt x="109" y="107"/>
                  </a:cubicBezTo>
                  <a:cubicBezTo>
                    <a:pt x="109" y="110"/>
                    <a:pt x="101" y="106"/>
                    <a:pt x="103" y="112"/>
                  </a:cubicBezTo>
                  <a:cubicBezTo>
                    <a:pt x="103" y="113"/>
                    <a:pt x="103" y="114"/>
                    <a:pt x="104" y="115"/>
                  </a:cubicBezTo>
                  <a:cubicBezTo>
                    <a:pt x="103" y="117"/>
                    <a:pt x="105" y="118"/>
                    <a:pt x="108" y="117"/>
                  </a:cubicBezTo>
                  <a:cubicBezTo>
                    <a:pt x="108" y="117"/>
                    <a:pt x="107" y="116"/>
                    <a:pt x="107" y="115"/>
                  </a:cubicBezTo>
                  <a:cubicBezTo>
                    <a:pt x="107" y="115"/>
                    <a:pt x="108" y="115"/>
                    <a:pt x="108" y="115"/>
                  </a:cubicBezTo>
                  <a:cubicBezTo>
                    <a:pt x="109" y="115"/>
                    <a:pt x="109" y="115"/>
                    <a:pt x="109" y="114"/>
                  </a:cubicBezTo>
                  <a:cubicBezTo>
                    <a:pt x="109" y="114"/>
                    <a:pt x="109" y="114"/>
                    <a:pt x="110" y="114"/>
                  </a:cubicBezTo>
                  <a:cubicBezTo>
                    <a:pt x="110" y="114"/>
                    <a:pt x="110" y="114"/>
                    <a:pt x="110" y="114"/>
                  </a:cubicBezTo>
                  <a:cubicBezTo>
                    <a:pt x="110" y="115"/>
                    <a:pt x="110" y="115"/>
                    <a:pt x="110" y="116"/>
                  </a:cubicBezTo>
                  <a:cubicBezTo>
                    <a:pt x="110" y="116"/>
                    <a:pt x="110" y="118"/>
                    <a:pt x="110" y="118"/>
                  </a:cubicBezTo>
                  <a:cubicBezTo>
                    <a:pt x="110" y="120"/>
                    <a:pt x="114" y="123"/>
                    <a:pt x="117" y="120"/>
                  </a:cubicBezTo>
                  <a:cubicBezTo>
                    <a:pt x="116" y="120"/>
                    <a:pt x="114" y="120"/>
                    <a:pt x="114" y="119"/>
                  </a:cubicBezTo>
                  <a:cubicBezTo>
                    <a:pt x="114" y="118"/>
                    <a:pt x="115" y="118"/>
                    <a:pt x="115" y="118"/>
                  </a:cubicBezTo>
                  <a:cubicBezTo>
                    <a:pt x="116" y="118"/>
                    <a:pt x="116" y="117"/>
                    <a:pt x="116" y="116"/>
                  </a:cubicBezTo>
                  <a:cubicBezTo>
                    <a:pt x="116" y="115"/>
                    <a:pt x="116" y="115"/>
                    <a:pt x="117" y="115"/>
                  </a:cubicBezTo>
                  <a:cubicBezTo>
                    <a:pt x="117" y="115"/>
                    <a:pt x="118" y="115"/>
                    <a:pt x="118" y="115"/>
                  </a:cubicBezTo>
                  <a:cubicBezTo>
                    <a:pt x="119" y="115"/>
                    <a:pt x="119" y="115"/>
                    <a:pt x="119" y="115"/>
                  </a:cubicBezTo>
                  <a:cubicBezTo>
                    <a:pt x="120" y="117"/>
                    <a:pt x="122" y="118"/>
                    <a:pt x="124" y="117"/>
                  </a:cubicBezTo>
                  <a:cubicBezTo>
                    <a:pt x="128" y="116"/>
                    <a:pt x="125" y="112"/>
                    <a:pt x="128" y="111"/>
                  </a:cubicBezTo>
                  <a:cubicBezTo>
                    <a:pt x="129" y="111"/>
                    <a:pt x="130" y="111"/>
                    <a:pt x="131" y="111"/>
                  </a:cubicBezTo>
                  <a:cubicBezTo>
                    <a:pt x="134" y="112"/>
                    <a:pt x="139" y="112"/>
                    <a:pt x="140" y="110"/>
                  </a:cubicBezTo>
                  <a:cubicBezTo>
                    <a:pt x="141" y="109"/>
                    <a:pt x="140" y="103"/>
                    <a:pt x="137" y="101"/>
                  </a:cubicBezTo>
                  <a:cubicBezTo>
                    <a:pt x="135" y="100"/>
                    <a:pt x="137" y="97"/>
                    <a:pt x="135" y="94"/>
                  </a:cubicBezTo>
                  <a:cubicBezTo>
                    <a:pt x="138" y="96"/>
                    <a:pt x="142" y="97"/>
                    <a:pt x="147" y="97"/>
                  </a:cubicBezTo>
                  <a:cubicBezTo>
                    <a:pt x="156" y="97"/>
                    <a:pt x="148" y="96"/>
                    <a:pt x="152" y="94"/>
                  </a:cubicBezTo>
                  <a:cubicBezTo>
                    <a:pt x="156" y="91"/>
                    <a:pt x="161" y="92"/>
                    <a:pt x="163" y="93"/>
                  </a:cubicBezTo>
                  <a:cubicBezTo>
                    <a:pt x="164" y="93"/>
                    <a:pt x="165" y="93"/>
                    <a:pt x="164" y="95"/>
                  </a:cubicBezTo>
                  <a:cubicBezTo>
                    <a:pt x="163" y="99"/>
                    <a:pt x="165" y="100"/>
                    <a:pt x="164" y="102"/>
                  </a:cubicBezTo>
                  <a:cubicBezTo>
                    <a:pt x="163" y="104"/>
                    <a:pt x="159" y="102"/>
                    <a:pt x="156" y="102"/>
                  </a:cubicBezTo>
                  <a:cubicBezTo>
                    <a:pt x="155" y="102"/>
                    <a:pt x="154" y="103"/>
                    <a:pt x="154" y="103"/>
                  </a:cubicBezTo>
                  <a:cubicBezTo>
                    <a:pt x="151" y="104"/>
                    <a:pt x="149" y="106"/>
                    <a:pt x="149" y="109"/>
                  </a:cubicBezTo>
                  <a:cubicBezTo>
                    <a:pt x="150" y="108"/>
                    <a:pt x="151" y="107"/>
                    <a:pt x="153" y="106"/>
                  </a:cubicBezTo>
                  <a:cubicBezTo>
                    <a:pt x="153" y="107"/>
                    <a:pt x="153" y="107"/>
                    <a:pt x="153" y="107"/>
                  </a:cubicBezTo>
                  <a:cubicBezTo>
                    <a:pt x="153" y="110"/>
                    <a:pt x="157" y="112"/>
                    <a:pt x="159" y="110"/>
                  </a:cubicBezTo>
                  <a:cubicBezTo>
                    <a:pt x="159" y="109"/>
                    <a:pt x="160" y="110"/>
                    <a:pt x="159" y="110"/>
                  </a:cubicBezTo>
                  <a:cubicBezTo>
                    <a:pt x="158" y="111"/>
                    <a:pt x="154" y="114"/>
                    <a:pt x="157" y="116"/>
                  </a:cubicBezTo>
                  <a:cubicBezTo>
                    <a:pt x="157" y="116"/>
                    <a:pt x="158" y="116"/>
                    <a:pt x="159" y="116"/>
                  </a:cubicBezTo>
                  <a:cubicBezTo>
                    <a:pt x="159" y="118"/>
                    <a:pt x="160" y="120"/>
                    <a:pt x="162" y="121"/>
                  </a:cubicBezTo>
                  <a:cubicBezTo>
                    <a:pt x="161" y="120"/>
                    <a:pt x="161" y="119"/>
                    <a:pt x="162" y="117"/>
                  </a:cubicBezTo>
                  <a:cubicBezTo>
                    <a:pt x="163" y="117"/>
                    <a:pt x="163" y="117"/>
                    <a:pt x="164" y="117"/>
                  </a:cubicBezTo>
                  <a:cubicBezTo>
                    <a:pt x="165" y="117"/>
                    <a:pt x="165" y="113"/>
                    <a:pt x="167" y="112"/>
                  </a:cubicBezTo>
                  <a:cubicBezTo>
                    <a:pt x="167" y="111"/>
                    <a:pt x="167" y="112"/>
                    <a:pt x="167" y="112"/>
                  </a:cubicBezTo>
                  <a:cubicBezTo>
                    <a:pt x="166" y="114"/>
                    <a:pt x="166" y="117"/>
                    <a:pt x="168" y="118"/>
                  </a:cubicBezTo>
                  <a:cubicBezTo>
                    <a:pt x="168" y="118"/>
                    <a:pt x="169" y="118"/>
                    <a:pt x="170" y="118"/>
                  </a:cubicBezTo>
                  <a:cubicBezTo>
                    <a:pt x="170" y="120"/>
                    <a:pt x="173" y="121"/>
                    <a:pt x="175" y="120"/>
                  </a:cubicBezTo>
                  <a:cubicBezTo>
                    <a:pt x="175" y="119"/>
                    <a:pt x="173" y="119"/>
                    <a:pt x="173" y="118"/>
                  </a:cubicBezTo>
                  <a:cubicBezTo>
                    <a:pt x="173" y="117"/>
                    <a:pt x="174" y="116"/>
                    <a:pt x="174" y="116"/>
                  </a:cubicBezTo>
                  <a:cubicBezTo>
                    <a:pt x="176" y="111"/>
                    <a:pt x="172" y="111"/>
                    <a:pt x="172" y="109"/>
                  </a:cubicBezTo>
                  <a:cubicBezTo>
                    <a:pt x="172" y="106"/>
                    <a:pt x="176" y="108"/>
                    <a:pt x="176" y="103"/>
                  </a:cubicBezTo>
                  <a:cubicBezTo>
                    <a:pt x="176" y="102"/>
                    <a:pt x="176" y="101"/>
                    <a:pt x="174" y="100"/>
                  </a:cubicBezTo>
                  <a:cubicBezTo>
                    <a:pt x="174" y="100"/>
                    <a:pt x="174" y="100"/>
                    <a:pt x="174" y="100"/>
                  </a:cubicBezTo>
                  <a:cubicBezTo>
                    <a:pt x="174" y="100"/>
                    <a:pt x="174" y="100"/>
                    <a:pt x="174" y="100"/>
                  </a:cubicBezTo>
                  <a:cubicBezTo>
                    <a:pt x="175" y="100"/>
                    <a:pt x="177" y="100"/>
                    <a:pt x="178" y="98"/>
                  </a:cubicBezTo>
                  <a:cubicBezTo>
                    <a:pt x="174" y="98"/>
                    <a:pt x="175" y="95"/>
                    <a:pt x="175" y="93"/>
                  </a:cubicBezTo>
                  <a:cubicBezTo>
                    <a:pt x="174" y="93"/>
                    <a:pt x="174" y="93"/>
                    <a:pt x="175" y="93"/>
                  </a:cubicBezTo>
                  <a:cubicBezTo>
                    <a:pt x="176" y="92"/>
                    <a:pt x="177" y="90"/>
                    <a:pt x="176" y="87"/>
                  </a:cubicBezTo>
                  <a:cubicBezTo>
                    <a:pt x="175" y="89"/>
                    <a:pt x="171" y="91"/>
                    <a:pt x="171" y="88"/>
                  </a:cubicBezTo>
                  <a:cubicBezTo>
                    <a:pt x="171" y="87"/>
                    <a:pt x="171" y="85"/>
                    <a:pt x="167" y="86"/>
                  </a:cubicBezTo>
                  <a:cubicBezTo>
                    <a:pt x="161" y="86"/>
                    <a:pt x="158" y="83"/>
                    <a:pt x="147" y="82"/>
                  </a:cubicBezTo>
                  <a:cubicBezTo>
                    <a:pt x="146" y="82"/>
                    <a:pt x="146" y="82"/>
                    <a:pt x="147" y="81"/>
                  </a:cubicBezTo>
                  <a:moveTo>
                    <a:pt x="87" y="49"/>
                  </a:moveTo>
                  <a:cubicBezTo>
                    <a:pt x="86" y="50"/>
                    <a:pt x="84" y="52"/>
                    <a:pt x="82" y="50"/>
                  </a:cubicBezTo>
                  <a:cubicBezTo>
                    <a:pt x="81" y="48"/>
                    <a:pt x="82" y="48"/>
                    <a:pt x="80" y="45"/>
                  </a:cubicBezTo>
                  <a:cubicBezTo>
                    <a:pt x="82" y="46"/>
                    <a:pt x="86" y="48"/>
                    <a:pt x="87" y="49"/>
                  </a:cubicBezTo>
                  <a:moveTo>
                    <a:pt x="91" y="61"/>
                  </a:moveTo>
                  <a:cubicBezTo>
                    <a:pt x="91" y="61"/>
                    <a:pt x="91" y="59"/>
                    <a:pt x="90" y="58"/>
                  </a:cubicBezTo>
                  <a:cubicBezTo>
                    <a:pt x="88" y="58"/>
                    <a:pt x="88" y="59"/>
                    <a:pt x="89" y="61"/>
                  </a:cubicBezTo>
                  <a:cubicBezTo>
                    <a:pt x="88" y="60"/>
                    <a:pt x="86" y="59"/>
                    <a:pt x="86" y="61"/>
                  </a:cubicBezTo>
                  <a:cubicBezTo>
                    <a:pt x="85" y="62"/>
                    <a:pt x="85" y="63"/>
                    <a:pt x="86" y="64"/>
                  </a:cubicBezTo>
                  <a:cubicBezTo>
                    <a:pt x="86" y="65"/>
                    <a:pt x="86" y="66"/>
                    <a:pt x="86" y="67"/>
                  </a:cubicBezTo>
                  <a:cubicBezTo>
                    <a:pt x="85" y="68"/>
                    <a:pt x="83" y="71"/>
                    <a:pt x="81" y="69"/>
                  </a:cubicBezTo>
                  <a:cubicBezTo>
                    <a:pt x="79" y="68"/>
                    <a:pt x="79" y="66"/>
                    <a:pt x="80" y="64"/>
                  </a:cubicBezTo>
                  <a:cubicBezTo>
                    <a:pt x="81" y="63"/>
                    <a:pt x="81" y="62"/>
                    <a:pt x="82" y="62"/>
                  </a:cubicBezTo>
                  <a:cubicBezTo>
                    <a:pt x="83" y="62"/>
                    <a:pt x="84" y="62"/>
                    <a:pt x="84" y="60"/>
                  </a:cubicBezTo>
                  <a:cubicBezTo>
                    <a:pt x="85" y="59"/>
                    <a:pt x="83" y="58"/>
                    <a:pt x="82" y="57"/>
                  </a:cubicBezTo>
                  <a:cubicBezTo>
                    <a:pt x="83" y="57"/>
                    <a:pt x="84" y="56"/>
                    <a:pt x="83" y="56"/>
                  </a:cubicBezTo>
                  <a:cubicBezTo>
                    <a:pt x="83" y="55"/>
                    <a:pt x="81" y="56"/>
                    <a:pt x="81" y="56"/>
                  </a:cubicBezTo>
                  <a:cubicBezTo>
                    <a:pt x="81" y="55"/>
                    <a:pt x="82" y="54"/>
                    <a:pt x="82" y="54"/>
                  </a:cubicBezTo>
                  <a:cubicBezTo>
                    <a:pt x="83" y="53"/>
                    <a:pt x="83" y="53"/>
                    <a:pt x="84" y="54"/>
                  </a:cubicBezTo>
                  <a:cubicBezTo>
                    <a:pt x="90" y="57"/>
                    <a:pt x="90" y="57"/>
                    <a:pt x="90" y="57"/>
                  </a:cubicBezTo>
                  <a:cubicBezTo>
                    <a:pt x="91" y="57"/>
                    <a:pt x="92" y="58"/>
                    <a:pt x="92" y="58"/>
                  </a:cubicBezTo>
                  <a:cubicBezTo>
                    <a:pt x="92" y="59"/>
                    <a:pt x="92" y="60"/>
                    <a:pt x="91" y="61"/>
                  </a:cubicBezTo>
                  <a:moveTo>
                    <a:pt x="95" y="56"/>
                  </a:moveTo>
                  <a:cubicBezTo>
                    <a:pt x="92" y="56"/>
                    <a:pt x="91" y="53"/>
                    <a:pt x="92" y="51"/>
                  </a:cubicBezTo>
                  <a:cubicBezTo>
                    <a:pt x="93" y="52"/>
                    <a:pt x="97" y="54"/>
                    <a:pt x="100" y="54"/>
                  </a:cubicBezTo>
                  <a:cubicBezTo>
                    <a:pt x="96" y="55"/>
                    <a:pt x="97" y="56"/>
                    <a:pt x="95"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3" name="Freeform 40">
              <a:extLst>
                <a:ext uri="{FF2B5EF4-FFF2-40B4-BE49-F238E27FC236}">
                  <a16:creationId xmlns:a16="http://schemas.microsoft.com/office/drawing/2014/main" id="{95DB8DF1-0E06-0AEF-E11A-5A5784E475B8}"/>
                </a:ext>
              </a:extLst>
            </p:cNvPr>
            <p:cNvSpPr>
              <a:spLocks noEditPoints="1"/>
            </p:cNvSpPr>
            <p:nvPr userDrawn="1"/>
          </p:nvSpPr>
          <p:spPr bwMode="auto">
            <a:xfrm>
              <a:off x="1077913" y="525463"/>
              <a:ext cx="31750" cy="12700"/>
            </a:xfrm>
            <a:custGeom>
              <a:avLst/>
              <a:gdLst>
                <a:gd name="T0" fmla="*/ 35 w 221"/>
                <a:gd name="T1" fmla="*/ 7 h 89"/>
                <a:gd name="T2" fmla="*/ 29 w 221"/>
                <a:gd name="T3" fmla="*/ 6 h 89"/>
                <a:gd name="T4" fmla="*/ 28 w 221"/>
                <a:gd name="T5" fmla="*/ 12 h 89"/>
                <a:gd name="T6" fmla="*/ 16 w 221"/>
                <a:gd name="T7" fmla="*/ 3 h 89"/>
                <a:gd name="T8" fmla="*/ 23 w 221"/>
                <a:gd name="T9" fmla="*/ 12 h 89"/>
                <a:gd name="T10" fmla="*/ 16 w 221"/>
                <a:gd name="T11" fmla="*/ 18 h 89"/>
                <a:gd name="T12" fmla="*/ 20 w 221"/>
                <a:gd name="T13" fmla="*/ 21 h 89"/>
                <a:gd name="T14" fmla="*/ 25 w 221"/>
                <a:gd name="T15" fmla="*/ 22 h 89"/>
                <a:gd name="T16" fmla="*/ 28 w 221"/>
                <a:gd name="T17" fmla="*/ 38 h 89"/>
                <a:gd name="T18" fmla="*/ 33 w 221"/>
                <a:gd name="T19" fmla="*/ 40 h 89"/>
                <a:gd name="T20" fmla="*/ 55 w 221"/>
                <a:gd name="T21" fmla="*/ 52 h 89"/>
                <a:gd name="T22" fmla="*/ 23 w 221"/>
                <a:gd name="T23" fmla="*/ 59 h 89"/>
                <a:gd name="T24" fmla="*/ 14 w 221"/>
                <a:gd name="T25" fmla="*/ 58 h 89"/>
                <a:gd name="T26" fmla="*/ 16 w 221"/>
                <a:gd name="T27" fmla="*/ 66 h 89"/>
                <a:gd name="T28" fmla="*/ 2 w 221"/>
                <a:gd name="T29" fmla="*/ 70 h 89"/>
                <a:gd name="T30" fmla="*/ 15 w 221"/>
                <a:gd name="T31" fmla="*/ 71 h 89"/>
                <a:gd name="T32" fmla="*/ 20 w 221"/>
                <a:gd name="T33" fmla="*/ 87 h 89"/>
                <a:gd name="T34" fmla="*/ 24 w 221"/>
                <a:gd name="T35" fmla="*/ 76 h 89"/>
                <a:gd name="T36" fmla="*/ 36 w 221"/>
                <a:gd name="T37" fmla="*/ 79 h 89"/>
                <a:gd name="T38" fmla="*/ 45 w 221"/>
                <a:gd name="T39" fmla="*/ 79 h 89"/>
                <a:gd name="T40" fmla="*/ 53 w 221"/>
                <a:gd name="T41" fmla="*/ 83 h 89"/>
                <a:gd name="T42" fmla="*/ 70 w 221"/>
                <a:gd name="T43" fmla="*/ 77 h 89"/>
                <a:gd name="T44" fmla="*/ 129 w 221"/>
                <a:gd name="T45" fmla="*/ 55 h 89"/>
                <a:gd name="T46" fmla="*/ 146 w 221"/>
                <a:gd name="T47" fmla="*/ 69 h 89"/>
                <a:gd name="T48" fmla="*/ 118 w 221"/>
                <a:gd name="T49" fmla="*/ 71 h 89"/>
                <a:gd name="T50" fmla="*/ 128 w 221"/>
                <a:gd name="T51" fmla="*/ 71 h 89"/>
                <a:gd name="T52" fmla="*/ 128 w 221"/>
                <a:gd name="T53" fmla="*/ 83 h 89"/>
                <a:gd name="T54" fmla="*/ 130 w 221"/>
                <a:gd name="T55" fmla="*/ 79 h 89"/>
                <a:gd name="T56" fmla="*/ 138 w 221"/>
                <a:gd name="T57" fmla="*/ 86 h 89"/>
                <a:gd name="T58" fmla="*/ 137 w 221"/>
                <a:gd name="T59" fmla="*/ 80 h 89"/>
                <a:gd name="T60" fmla="*/ 150 w 221"/>
                <a:gd name="T61" fmla="*/ 76 h 89"/>
                <a:gd name="T62" fmla="*/ 157 w 221"/>
                <a:gd name="T63" fmla="*/ 57 h 89"/>
                <a:gd name="T64" fmla="*/ 202 w 221"/>
                <a:gd name="T65" fmla="*/ 58 h 89"/>
                <a:gd name="T66" fmla="*/ 185 w 221"/>
                <a:gd name="T67" fmla="*/ 73 h 89"/>
                <a:gd name="T68" fmla="*/ 197 w 221"/>
                <a:gd name="T69" fmla="*/ 75 h 89"/>
                <a:gd name="T70" fmla="*/ 200 w 221"/>
                <a:gd name="T71" fmla="*/ 82 h 89"/>
                <a:gd name="T72" fmla="*/ 206 w 221"/>
                <a:gd name="T73" fmla="*/ 83 h 89"/>
                <a:gd name="T74" fmla="*/ 213 w 221"/>
                <a:gd name="T75" fmla="*/ 81 h 89"/>
                <a:gd name="T76" fmla="*/ 213 w 221"/>
                <a:gd name="T77" fmla="*/ 63 h 89"/>
                <a:gd name="T78" fmla="*/ 214 w 221"/>
                <a:gd name="T79" fmla="*/ 56 h 89"/>
                <a:gd name="T80" fmla="*/ 181 w 221"/>
                <a:gd name="T81" fmla="*/ 46 h 89"/>
                <a:gd name="T82" fmla="*/ 138 w 221"/>
                <a:gd name="T83" fmla="*/ 14 h 89"/>
                <a:gd name="T84" fmla="*/ 180 w 221"/>
                <a:gd name="T85" fmla="*/ 4 h 89"/>
                <a:gd name="T86" fmla="*/ 187 w 221"/>
                <a:gd name="T87" fmla="*/ 28 h 89"/>
                <a:gd name="T88" fmla="*/ 93 w 221"/>
                <a:gd name="T89" fmla="*/ 23 h 89"/>
                <a:gd name="T90" fmla="*/ 89 w 221"/>
                <a:gd name="T91" fmla="*/ 8 h 89"/>
                <a:gd name="T92" fmla="*/ 69 w 221"/>
                <a:gd name="T93" fmla="*/ 4 h 89"/>
                <a:gd name="T94" fmla="*/ 58 w 221"/>
                <a:gd name="T95" fmla="*/ 18 h 89"/>
                <a:gd name="T96" fmla="*/ 50 w 221"/>
                <a:gd name="T97" fmla="*/ 37 h 89"/>
                <a:gd name="T98" fmla="*/ 84 w 221"/>
                <a:gd name="T99" fmla="*/ 21 h 89"/>
                <a:gd name="T100" fmla="*/ 68 w 221"/>
                <a:gd name="T101" fmla="*/ 9 h 89"/>
                <a:gd name="T102" fmla="*/ 72 w 221"/>
                <a:gd name="T103" fmla="*/ 26 h 89"/>
                <a:gd name="T104" fmla="*/ 70 w 221"/>
                <a:gd name="T105" fmla="*/ 19 h 89"/>
                <a:gd name="T106" fmla="*/ 80 w 221"/>
                <a:gd name="T107" fmla="*/ 26 h 89"/>
                <a:gd name="T108" fmla="*/ 74 w 221"/>
                <a:gd name="T109" fmla="*/ 30 h 89"/>
                <a:gd name="T110" fmla="*/ 85 w 221"/>
                <a:gd name="T111" fmla="*/ 6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89">
                  <a:moveTo>
                    <a:pt x="47" y="35"/>
                  </a:moveTo>
                  <a:cubicBezTo>
                    <a:pt x="44" y="33"/>
                    <a:pt x="41" y="30"/>
                    <a:pt x="37" y="27"/>
                  </a:cubicBezTo>
                  <a:cubicBezTo>
                    <a:pt x="33" y="25"/>
                    <a:pt x="33" y="23"/>
                    <a:pt x="33" y="18"/>
                  </a:cubicBezTo>
                  <a:cubicBezTo>
                    <a:pt x="33" y="14"/>
                    <a:pt x="35" y="11"/>
                    <a:pt x="35" y="7"/>
                  </a:cubicBezTo>
                  <a:cubicBezTo>
                    <a:pt x="35" y="7"/>
                    <a:pt x="34" y="5"/>
                    <a:pt x="34" y="4"/>
                  </a:cubicBezTo>
                  <a:cubicBezTo>
                    <a:pt x="34" y="2"/>
                    <a:pt x="31" y="0"/>
                    <a:pt x="29" y="0"/>
                  </a:cubicBezTo>
                  <a:cubicBezTo>
                    <a:pt x="30" y="1"/>
                    <a:pt x="31" y="2"/>
                    <a:pt x="31" y="4"/>
                  </a:cubicBezTo>
                  <a:cubicBezTo>
                    <a:pt x="30" y="5"/>
                    <a:pt x="29" y="6"/>
                    <a:pt x="29" y="6"/>
                  </a:cubicBezTo>
                  <a:cubicBezTo>
                    <a:pt x="28" y="7"/>
                    <a:pt x="28" y="9"/>
                    <a:pt x="29" y="10"/>
                  </a:cubicBezTo>
                  <a:cubicBezTo>
                    <a:pt x="29" y="10"/>
                    <a:pt x="29" y="10"/>
                    <a:pt x="29" y="11"/>
                  </a:cubicBezTo>
                  <a:cubicBezTo>
                    <a:pt x="29" y="11"/>
                    <a:pt x="29" y="12"/>
                    <a:pt x="29" y="12"/>
                  </a:cubicBezTo>
                  <a:cubicBezTo>
                    <a:pt x="29" y="13"/>
                    <a:pt x="28" y="13"/>
                    <a:pt x="28" y="12"/>
                  </a:cubicBezTo>
                  <a:cubicBezTo>
                    <a:pt x="27" y="10"/>
                    <a:pt x="26" y="6"/>
                    <a:pt x="24" y="6"/>
                  </a:cubicBezTo>
                  <a:cubicBezTo>
                    <a:pt x="24" y="6"/>
                    <a:pt x="23" y="5"/>
                    <a:pt x="22" y="6"/>
                  </a:cubicBezTo>
                  <a:cubicBezTo>
                    <a:pt x="22" y="5"/>
                    <a:pt x="22" y="5"/>
                    <a:pt x="22" y="5"/>
                  </a:cubicBezTo>
                  <a:cubicBezTo>
                    <a:pt x="22" y="2"/>
                    <a:pt x="20" y="0"/>
                    <a:pt x="16" y="3"/>
                  </a:cubicBezTo>
                  <a:cubicBezTo>
                    <a:pt x="17" y="3"/>
                    <a:pt x="18" y="4"/>
                    <a:pt x="18" y="4"/>
                  </a:cubicBezTo>
                  <a:cubicBezTo>
                    <a:pt x="18" y="5"/>
                    <a:pt x="18" y="7"/>
                    <a:pt x="18" y="7"/>
                  </a:cubicBezTo>
                  <a:cubicBezTo>
                    <a:pt x="17" y="10"/>
                    <a:pt x="19" y="11"/>
                    <a:pt x="22" y="11"/>
                  </a:cubicBezTo>
                  <a:cubicBezTo>
                    <a:pt x="23" y="11"/>
                    <a:pt x="23" y="11"/>
                    <a:pt x="23" y="12"/>
                  </a:cubicBezTo>
                  <a:cubicBezTo>
                    <a:pt x="23" y="12"/>
                    <a:pt x="24" y="13"/>
                    <a:pt x="24" y="13"/>
                  </a:cubicBezTo>
                  <a:cubicBezTo>
                    <a:pt x="24" y="14"/>
                    <a:pt x="23" y="13"/>
                    <a:pt x="23" y="13"/>
                  </a:cubicBezTo>
                  <a:cubicBezTo>
                    <a:pt x="18" y="11"/>
                    <a:pt x="16" y="13"/>
                    <a:pt x="16" y="16"/>
                  </a:cubicBezTo>
                  <a:cubicBezTo>
                    <a:pt x="16" y="16"/>
                    <a:pt x="16" y="17"/>
                    <a:pt x="16" y="18"/>
                  </a:cubicBezTo>
                  <a:cubicBezTo>
                    <a:pt x="14" y="19"/>
                    <a:pt x="13" y="22"/>
                    <a:pt x="17" y="24"/>
                  </a:cubicBezTo>
                  <a:cubicBezTo>
                    <a:pt x="17" y="23"/>
                    <a:pt x="16" y="21"/>
                    <a:pt x="18" y="20"/>
                  </a:cubicBezTo>
                  <a:cubicBezTo>
                    <a:pt x="18" y="20"/>
                    <a:pt x="18" y="20"/>
                    <a:pt x="18" y="20"/>
                  </a:cubicBezTo>
                  <a:cubicBezTo>
                    <a:pt x="19" y="21"/>
                    <a:pt x="20" y="21"/>
                    <a:pt x="20" y="21"/>
                  </a:cubicBezTo>
                  <a:cubicBezTo>
                    <a:pt x="20" y="22"/>
                    <a:pt x="21" y="21"/>
                    <a:pt x="23" y="20"/>
                  </a:cubicBezTo>
                  <a:cubicBezTo>
                    <a:pt x="23" y="20"/>
                    <a:pt x="23" y="20"/>
                    <a:pt x="24" y="20"/>
                  </a:cubicBezTo>
                  <a:cubicBezTo>
                    <a:pt x="24" y="21"/>
                    <a:pt x="25" y="21"/>
                    <a:pt x="25" y="21"/>
                  </a:cubicBezTo>
                  <a:cubicBezTo>
                    <a:pt x="26" y="22"/>
                    <a:pt x="26" y="22"/>
                    <a:pt x="25" y="22"/>
                  </a:cubicBezTo>
                  <a:cubicBezTo>
                    <a:pt x="22" y="26"/>
                    <a:pt x="22" y="29"/>
                    <a:pt x="27" y="29"/>
                  </a:cubicBezTo>
                  <a:cubicBezTo>
                    <a:pt x="27" y="30"/>
                    <a:pt x="27" y="30"/>
                    <a:pt x="27" y="30"/>
                  </a:cubicBezTo>
                  <a:cubicBezTo>
                    <a:pt x="27" y="37"/>
                    <a:pt x="18" y="35"/>
                    <a:pt x="19" y="29"/>
                  </a:cubicBezTo>
                  <a:cubicBezTo>
                    <a:pt x="14" y="36"/>
                    <a:pt x="22" y="42"/>
                    <a:pt x="28" y="38"/>
                  </a:cubicBezTo>
                  <a:cubicBezTo>
                    <a:pt x="29" y="38"/>
                    <a:pt x="29" y="38"/>
                    <a:pt x="29" y="38"/>
                  </a:cubicBezTo>
                  <a:cubicBezTo>
                    <a:pt x="29" y="39"/>
                    <a:pt x="30" y="41"/>
                    <a:pt x="31" y="41"/>
                  </a:cubicBezTo>
                  <a:cubicBezTo>
                    <a:pt x="31" y="40"/>
                    <a:pt x="31" y="39"/>
                    <a:pt x="32" y="39"/>
                  </a:cubicBezTo>
                  <a:cubicBezTo>
                    <a:pt x="33" y="39"/>
                    <a:pt x="33" y="40"/>
                    <a:pt x="33" y="40"/>
                  </a:cubicBezTo>
                  <a:cubicBezTo>
                    <a:pt x="33" y="42"/>
                    <a:pt x="33" y="44"/>
                    <a:pt x="35" y="44"/>
                  </a:cubicBezTo>
                  <a:cubicBezTo>
                    <a:pt x="35" y="43"/>
                    <a:pt x="35" y="41"/>
                    <a:pt x="36" y="41"/>
                  </a:cubicBezTo>
                  <a:cubicBezTo>
                    <a:pt x="37" y="41"/>
                    <a:pt x="40" y="46"/>
                    <a:pt x="45" y="49"/>
                  </a:cubicBezTo>
                  <a:cubicBezTo>
                    <a:pt x="49" y="51"/>
                    <a:pt x="52" y="55"/>
                    <a:pt x="55" y="52"/>
                  </a:cubicBezTo>
                  <a:cubicBezTo>
                    <a:pt x="54" y="57"/>
                    <a:pt x="58" y="62"/>
                    <a:pt x="57" y="62"/>
                  </a:cubicBezTo>
                  <a:cubicBezTo>
                    <a:pt x="56" y="62"/>
                    <a:pt x="45" y="61"/>
                    <a:pt x="42" y="62"/>
                  </a:cubicBezTo>
                  <a:cubicBezTo>
                    <a:pt x="38" y="65"/>
                    <a:pt x="27" y="68"/>
                    <a:pt x="25" y="64"/>
                  </a:cubicBezTo>
                  <a:cubicBezTo>
                    <a:pt x="24" y="62"/>
                    <a:pt x="24" y="61"/>
                    <a:pt x="23" y="59"/>
                  </a:cubicBezTo>
                  <a:cubicBezTo>
                    <a:pt x="22" y="57"/>
                    <a:pt x="20" y="56"/>
                    <a:pt x="19" y="56"/>
                  </a:cubicBezTo>
                  <a:cubicBezTo>
                    <a:pt x="19" y="56"/>
                    <a:pt x="18" y="56"/>
                    <a:pt x="17" y="56"/>
                  </a:cubicBezTo>
                  <a:cubicBezTo>
                    <a:pt x="15" y="54"/>
                    <a:pt x="12" y="54"/>
                    <a:pt x="10" y="55"/>
                  </a:cubicBezTo>
                  <a:cubicBezTo>
                    <a:pt x="11" y="56"/>
                    <a:pt x="13" y="56"/>
                    <a:pt x="14" y="58"/>
                  </a:cubicBezTo>
                  <a:cubicBezTo>
                    <a:pt x="13" y="59"/>
                    <a:pt x="13" y="60"/>
                    <a:pt x="13" y="60"/>
                  </a:cubicBezTo>
                  <a:cubicBezTo>
                    <a:pt x="12" y="61"/>
                    <a:pt x="12" y="63"/>
                    <a:pt x="19" y="66"/>
                  </a:cubicBezTo>
                  <a:cubicBezTo>
                    <a:pt x="19" y="66"/>
                    <a:pt x="20" y="66"/>
                    <a:pt x="19" y="67"/>
                  </a:cubicBezTo>
                  <a:cubicBezTo>
                    <a:pt x="18" y="67"/>
                    <a:pt x="17" y="67"/>
                    <a:pt x="16" y="66"/>
                  </a:cubicBezTo>
                  <a:cubicBezTo>
                    <a:pt x="13" y="64"/>
                    <a:pt x="13" y="61"/>
                    <a:pt x="10" y="63"/>
                  </a:cubicBezTo>
                  <a:cubicBezTo>
                    <a:pt x="10" y="63"/>
                    <a:pt x="9" y="64"/>
                    <a:pt x="8" y="64"/>
                  </a:cubicBezTo>
                  <a:cubicBezTo>
                    <a:pt x="8" y="64"/>
                    <a:pt x="7" y="64"/>
                    <a:pt x="7" y="64"/>
                  </a:cubicBezTo>
                  <a:cubicBezTo>
                    <a:pt x="4" y="64"/>
                    <a:pt x="0" y="67"/>
                    <a:pt x="2" y="70"/>
                  </a:cubicBezTo>
                  <a:cubicBezTo>
                    <a:pt x="2" y="70"/>
                    <a:pt x="3" y="68"/>
                    <a:pt x="5" y="68"/>
                  </a:cubicBezTo>
                  <a:cubicBezTo>
                    <a:pt x="6" y="68"/>
                    <a:pt x="6" y="69"/>
                    <a:pt x="6" y="70"/>
                  </a:cubicBezTo>
                  <a:cubicBezTo>
                    <a:pt x="7" y="73"/>
                    <a:pt x="8" y="75"/>
                    <a:pt x="15" y="71"/>
                  </a:cubicBezTo>
                  <a:cubicBezTo>
                    <a:pt x="15" y="70"/>
                    <a:pt x="15" y="71"/>
                    <a:pt x="15" y="71"/>
                  </a:cubicBezTo>
                  <a:cubicBezTo>
                    <a:pt x="14" y="74"/>
                    <a:pt x="9" y="77"/>
                    <a:pt x="13" y="79"/>
                  </a:cubicBezTo>
                  <a:cubicBezTo>
                    <a:pt x="13" y="79"/>
                    <a:pt x="13" y="80"/>
                    <a:pt x="14" y="80"/>
                  </a:cubicBezTo>
                  <a:cubicBezTo>
                    <a:pt x="14" y="81"/>
                    <a:pt x="14" y="81"/>
                    <a:pt x="14" y="81"/>
                  </a:cubicBezTo>
                  <a:cubicBezTo>
                    <a:pt x="13" y="85"/>
                    <a:pt x="17" y="87"/>
                    <a:pt x="20" y="87"/>
                  </a:cubicBezTo>
                  <a:cubicBezTo>
                    <a:pt x="19" y="86"/>
                    <a:pt x="17" y="84"/>
                    <a:pt x="17" y="82"/>
                  </a:cubicBezTo>
                  <a:cubicBezTo>
                    <a:pt x="18" y="82"/>
                    <a:pt x="19" y="82"/>
                    <a:pt x="19" y="82"/>
                  </a:cubicBezTo>
                  <a:cubicBezTo>
                    <a:pt x="22" y="81"/>
                    <a:pt x="21" y="77"/>
                    <a:pt x="23" y="76"/>
                  </a:cubicBezTo>
                  <a:cubicBezTo>
                    <a:pt x="23" y="75"/>
                    <a:pt x="24" y="76"/>
                    <a:pt x="24" y="76"/>
                  </a:cubicBezTo>
                  <a:cubicBezTo>
                    <a:pt x="24" y="78"/>
                    <a:pt x="25" y="81"/>
                    <a:pt x="29" y="81"/>
                  </a:cubicBezTo>
                  <a:cubicBezTo>
                    <a:pt x="32" y="81"/>
                    <a:pt x="34" y="78"/>
                    <a:pt x="34" y="76"/>
                  </a:cubicBezTo>
                  <a:cubicBezTo>
                    <a:pt x="33" y="75"/>
                    <a:pt x="34" y="75"/>
                    <a:pt x="34" y="75"/>
                  </a:cubicBezTo>
                  <a:cubicBezTo>
                    <a:pt x="35" y="76"/>
                    <a:pt x="36" y="77"/>
                    <a:pt x="36" y="79"/>
                  </a:cubicBezTo>
                  <a:cubicBezTo>
                    <a:pt x="36" y="79"/>
                    <a:pt x="38" y="78"/>
                    <a:pt x="38" y="77"/>
                  </a:cubicBezTo>
                  <a:cubicBezTo>
                    <a:pt x="39" y="78"/>
                    <a:pt x="39" y="81"/>
                    <a:pt x="37" y="83"/>
                  </a:cubicBezTo>
                  <a:cubicBezTo>
                    <a:pt x="38" y="83"/>
                    <a:pt x="42" y="81"/>
                    <a:pt x="43" y="77"/>
                  </a:cubicBezTo>
                  <a:cubicBezTo>
                    <a:pt x="44" y="77"/>
                    <a:pt x="44" y="78"/>
                    <a:pt x="45" y="79"/>
                  </a:cubicBezTo>
                  <a:cubicBezTo>
                    <a:pt x="45" y="79"/>
                    <a:pt x="45" y="79"/>
                    <a:pt x="45" y="79"/>
                  </a:cubicBezTo>
                  <a:cubicBezTo>
                    <a:pt x="46" y="79"/>
                    <a:pt x="49" y="79"/>
                    <a:pt x="53" y="78"/>
                  </a:cubicBezTo>
                  <a:cubicBezTo>
                    <a:pt x="53" y="78"/>
                    <a:pt x="53" y="79"/>
                    <a:pt x="53" y="79"/>
                  </a:cubicBezTo>
                  <a:cubicBezTo>
                    <a:pt x="53" y="80"/>
                    <a:pt x="53" y="82"/>
                    <a:pt x="53" y="83"/>
                  </a:cubicBezTo>
                  <a:cubicBezTo>
                    <a:pt x="53" y="82"/>
                    <a:pt x="54" y="81"/>
                    <a:pt x="55" y="81"/>
                  </a:cubicBezTo>
                  <a:cubicBezTo>
                    <a:pt x="56" y="81"/>
                    <a:pt x="55" y="84"/>
                    <a:pt x="57" y="87"/>
                  </a:cubicBezTo>
                  <a:cubicBezTo>
                    <a:pt x="58" y="77"/>
                    <a:pt x="63" y="81"/>
                    <a:pt x="69" y="77"/>
                  </a:cubicBezTo>
                  <a:cubicBezTo>
                    <a:pt x="70" y="77"/>
                    <a:pt x="70" y="77"/>
                    <a:pt x="70" y="77"/>
                  </a:cubicBezTo>
                  <a:cubicBezTo>
                    <a:pt x="70" y="78"/>
                    <a:pt x="69" y="80"/>
                    <a:pt x="67" y="81"/>
                  </a:cubicBezTo>
                  <a:cubicBezTo>
                    <a:pt x="74" y="82"/>
                    <a:pt x="84" y="72"/>
                    <a:pt x="86" y="68"/>
                  </a:cubicBezTo>
                  <a:cubicBezTo>
                    <a:pt x="89" y="67"/>
                    <a:pt x="91" y="67"/>
                    <a:pt x="92" y="67"/>
                  </a:cubicBezTo>
                  <a:cubicBezTo>
                    <a:pt x="112" y="69"/>
                    <a:pt x="98" y="50"/>
                    <a:pt x="129" y="55"/>
                  </a:cubicBezTo>
                  <a:cubicBezTo>
                    <a:pt x="131" y="56"/>
                    <a:pt x="135" y="53"/>
                    <a:pt x="137" y="52"/>
                  </a:cubicBezTo>
                  <a:cubicBezTo>
                    <a:pt x="134" y="56"/>
                    <a:pt x="134" y="64"/>
                    <a:pt x="139" y="65"/>
                  </a:cubicBezTo>
                  <a:cubicBezTo>
                    <a:pt x="140" y="65"/>
                    <a:pt x="144" y="67"/>
                    <a:pt x="146" y="68"/>
                  </a:cubicBezTo>
                  <a:cubicBezTo>
                    <a:pt x="146" y="68"/>
                    <a:pt x="146" y="69"/>
                    <a:pt x="146" y="69"/>
                  </a:cubicBezTo>
                  <a:cubicBezTo>
                    <a:pt x="143" y="69"/>
                    <a:pt x="140" y="70"/>
                    <a:pt x="140" y="70"/>
                  </a:cubicBezTo>
                  <a:cubicBezTo>
                    <a:pt x="133" y="75"/>
                    <a:pt x="133" y="60"/>
                    <a:pt x="126" y="63"/>
                  </a:cubicBezTo>
                  <a:cubicBezTo>
                    <a:pt x="126" y="63"/>
                    <a:pt x="124" y="64"/>
                    <a:pt x="124" y="65"/>
                  </a:cubicBezTo>
                  <a:cubicBezTo>
                    <a:pt x="121" y="65"/>
                    <a:pt x="117" y="68"/>
                    <a:pt x="118" y="71"/>
                  </a:cubicBezTo>
                  <a:cubicBezTo>
                    <a:pt x="119" y="70"/>
                    <a:pt x="120" y="68"/>
                    <a:pt x="123" y="68"/>
                  </a:cubicBezTo>
                  <a:cubicBezTo>
                    <a:pt x="123" y="69"/>
                    <a:pt x="123" y="69"/>
                    <a:pt x="123" y="70"/>
                  </a:cubicBezTo>
                  <a:cubicBezTo>
                    <a:pt x="122" y="71"/>
                    <a:pt x="123" y="72"/>
                    <a:pt x="125" y="72"/>
                  </a:cubicBezTo>
                  <a:cubicBezTo>
                    <a:pt x="127" y="72"/>
                    <a:pt x="127" y="71"/>
                    <a:pt x="128" y="71"/>
                  </a:cubicBezTo>
                  <a:cubicBezTo>
                    <a:pt x="128" y="71"/>
                    <a:pt x="129" y="71"/>
                    <a:pt x="129" y="72"/>
                  </a:cubicBezTo>
                  <a:cubicBezTo>
                    <a:pt x="129" y="74"/>
                    <a:pt x="120" y="70"/>
                    <a:pt x="122" y="78"/>
                  </a:cubicBezTo>
                  <a:cubicBezTo>
                    <a:pt x="122" y="78"/>
                    <a:pt x="122" y="79"/>
                    <a:pt x="123" y="80"/>
                  </a:cubicBezTo>
                  <a:cubicBezTo>
                    <a:pt x="123" y="82"/>
                    <a:pt x="124" y="84"/>
                    <a:pt x="128" y="83"/>
                  </a:cubicBezTo>
                  <a:cubicBezTo>
                    <a:pt x="128" y="83"/>
                    <a:pt x="126" y="81"/>
                    <a:pt x="126" y="80"/>
                  </a:cubicBezTo>
                  <a:cubicBezTo>
                    <a:pt x="127" y="80"/>
                    <a:pt x="128" y="81"/>
                    <a:pt x="128" y="81"/>
                  </a:cubicBezTo>
                  <a:cubicBezTo>
                    <a:pt x="129" y="81"/>
                    <a:pt x="129" y="80"/>
                    <a:pt x="129" y="79"/>
                  </a:cubicBezTo>
                  <a:cubicBezTo>
                    <a:pt x="129" y="79"/>
                    <a:pt x="129" y="79"/>
                    <a:pt x="130" y="79"/>
                  </a:cubicBezTo>
                  <a:cubicBezTo>
                    <a:pt x="130" y="79"/>
                    <a:pt x="130" y="79"/>
                    <a:pt x="130" y="80"/>
                  </a:cubicBezTo>
                  <a:cubicBezTo>
                    <a:pt x="130" y="80"/>
                    <a:pt x="130" y="81"/>
                    <a:pt x="130" y="81"/>
                  </a:cubicBezTo>
                  <a:cubicBezTo>
                    <a:pt x="130" y="81"/>
                    <a:pt x="130" y="83"/>
                    <a:pt x="130" y="83"/>
                  </a:cubicBezTo>
                  <a:cubicBezTo>
                    <a:pt x="130" y="86"/>
                    <a:pt x="134" y="89"/>
                    <a:pt x="138" y="86"/>
                  </a:cubicBezTo>
                  <a:cubicBezTo>
                    <a:pt x="137" y="86"/>
                    <a:pt x="134" y="86"/>
                    <a:pt x="134" y="84"/>
                  </a:cubicBezTo>
                  <a:cubicBezTo>
                    <a:pt x="135" y="84"/>
                    <a:pt x="136" y="84"/>
                    <a:pt x="136" y="84"/>
                  </a:cubicBezTo>
                  <a:cubicBezTo>
                    <a:pt x="136" y="83"/>
                    <a:pt x="137" y="82"/>
                    <a:pt x="137" y="81"/>
                  </a:cubicBezTo>
                  <a:cubicBezTo>
                    <a:pt x="137" y="80"/>
                    <a:pt x="137" y="80"/>
                    <a:pt x="137" y="80"/>
                  </a:cubicBezTo>
                  <a:cubicBezTo>
                    <a:pt x="138" y="80"/>
                    <a:pt x="138" y="80"/>
                    <a:pt x="139" y="80"/>
                  </a:cubicBezTo>
                  <a:cubicBezTo>
                    <a:pt x="140" y="80"/>
                    <a:pt x="140" y="80"/>
                    <a:pt x="140" y="81"/>
                  </a:cubicBezTo>
                  <a:cubicBezTo>
                    <a:pt x="141" y="82"/>
                    <a:pt x="143" y="84"/>
                    <a:pt x="146" y="83"/>
                  </a:cubicBezTo>
                  <a:cubicBezTo>
                    <a:pt x="150" y="81"/>
                    <a:pt x="146" y="77"/>
                    <a:pt x="150" y="76"/>
                  </a:cubicBezTo>
                  <a:cubicBezTo>
                    <a:pt x="151" y="76"/>
                    <a:pt x="152" y="76"/>
                    <a:pt x="153" y="76"/>
                  </a:cubicBezTo>
                  <a:cubicBezTo>
                    <a:pt x="157" y="77"/>
                    <a:pt x="162" y="77"/>
                    <a:pt x="163" y="76"/>
                  </a:cubicBezTo>
                  <a:cubicBezTo>
                    <a:pt x="164" y="74"/>
                    <a:pt x="164" y="67"/>
                    <a:pt x="160" y="65"/>
                  </a:cubicBezTo>
                  <a:cubicBezTo>
                    <a:pt x="157" y="64"/>
                    <a:pt x="160" y="61"/>
                    <a:pt x="157" y="57"/>
                  </a:cubicBezTo>
                  <a:cubicBezTo>
                    <a:pt x="162" y="59"/>
                    <a:pt x="166" y="61"/>
                    <a:pt x="171" y="61"/>
                  </a:cubicBezTo>
                  <a:cubicBezTo>
                    <a:pt x="181" y="61"/>
                    <a:pt x="184" y="59"/>
                    <a:pt x="188" y="57"/>
                  </a:cubicBezTo>
                  <a:cubicBezTo>
                    <a:pt x="193" y="54"/>
                    <a:pt x="199" y="55"/>
                    <a:pt x="200" y="55"/>
                  </a:cubicBezTo>
                  <a:cubicBezTo>
                    <a:pt x="202" y="56"/>
                    <a:pt x="203" y="56"/>
                    <a:pt x="202" y="58"/>
                  </a:cubicBezTo>
                  <a:cubicBezTo>
                    <a:pt x="201" y="63"/>
                    <a:pt x="203" y="64"/>
                    <a:pt x="202" y="66"/>
                  </a:cubicBezTo>
                  <a:cubicBezTo>
                    <a:pt x="201" y="68"/>
                    <a:pt x="196" y="66"/>
                    <a:pt x="194" y="66"/>
                  </a:cubicBezTo>
                  <a:cubicBezTo>
                    <a:pt x="192" y="66"/>
                    <a:pt x="190" y="67"/>
                    <a:pt x="190" y="68"/>
                  </a:cubicBezTo>
                  <a:cubicBezTo>
                    <a:pt x="188" y="68"/>
                    <a:pt x="185" y="70"/>
                    <a:pt x="185" y="73"/>
                  </a:cubicBezTo>
                  <a:cubicBezTo>
                    <a:pt x="186" y="72"/>
                    <a:pt x="188" y="71"/>
                    <a:pt x="190" y="71"/>
                  </a:cubicBezTo>
                  <a:cubicBezTo>
                    <a:pt x="190" y="71"/>
                    <a:pt x="190" y="72"/>
                    <a:pt x="190" y="72"/>
                  </a:cubicBezTo>
                  <a:cubicBezTo>
                    <a:pt x="190" y="76"/>
                    <a:pt x="194" y="77"/>
                    <a:pt x="196" y="74"/>
                  </a:cubicBezTo>
                  <a:cubicBezTo>
                    <a:pt x="197" y="74"/>
                    <a:pt x="198" y="74"/>
                    <a:pt x="197" y="75"/>
                  </a:cubicBezTo>
                  <a:cubicBezTo>
                    <a:pt x="195" y="76"/>
                    <a:pt x="191" y="80"/>
                    <a:pt x="194" y="81"/>
                  </a:cubicBezTo>
                  <a:cubicBezTo>
                    <a:pt x="195" y="81"/>
                    <a:pt x="195" y="82"/>
                    <a:pt x="196" y="82"/>
                  </a:cubicBezTo>
                  <a:cubicBezTo>
                    <a:pt x="196" y="84"/>
                    <a:pt x="198" y="86"/>
                    <a:pt x="199" y="87"/>
                  </a:cubicBezTo>
                  <a:cubicBezTo>
                    <a:pt x="199" y="85"/>
                    <a:pt x="199" y="85"/>
                    <a:pt x="200" y="82"/>
                  </a:cubicBezTo>
                  <a:cubicBezTo>
                    <a:pt x="200" y="82"/>
                    <a:pt x="201" y="82"/>
                    <a:pt x="201" y="82"/>
                  </a:cubicBezTo>
                  <a:cubicBezTo>
                    <a:pt x="204" y="83"/>
                    <a:pt x="203" y="78"/>
                    <a:pt x="205" y="77"/>
                  </a:cubicBezTo>
                  <a:cubicBezTo>
                    <a:pt x="205" y="76"/>
                    <a:pt x="206" y="77"/>
                    <a:pt x="205" y="77"/>
                  </a:cubicBezTo>
                  <a:cubicBezTo>
                    <a:pt x="205" y="79"/>
                    <a:pt x="204" y="83"/>
                    <a:pt x="206" y="83"/>
                  </a:cubicBezTo>
                  <a:cubicBezTo>
                    <a:pt x="207" y="83"/>
                    <a:pt x="208" y="83"/>
                    <a:pt x="208" y="84"/>
                  </a:cubicBezTo>
                  <a:cubicBezTo>
                    <a:pt x="209" y="85"/>
                    <a:pt x="211" y="87"/>
                    <a:pt x="214" y="85"/>
                  </a:cubicBezTo>
                  <a:cubicBezTo>
                    <a:pt x="214" y="85"/>
                    <a:pt x="212" y="84"/>
                    <a:pt x="212" y="83"/>
                  </a:cubicBezTo>
                  <a:cubicBezTo>
                    <a:pt x="212" y="83"/>
                    <a:pt x="213" y="81"/>
                    <a:pt x="213" y="81"/>
                  </a:cubicBezTo>
                  <a:cubicBezTo>
                    <a:pt x="215" y="76"/>
                    <a:pt x="210" y="76"/>
                    <a:pt x="210" y="73"/>
                  </a:cubicBezTo>
                  <a:cubicBezTo>
                    <a:pt x="210" y="71"/>
                    <a:pt x="215" y="72"/>
                    <a:pt x="215" y="67"/>
                  </a:cubicBezTo>
                  <a:cubicBezTo>
                    <a:pt x="215" y="66"/>
                    <a:pt x="215" y="64"/>
                    <a:pt x="213" y="64"/>
                  </a:cubicBezTo>
                  <a:cubicBezTo>
                    <a:pt x="213" y="64"/>
                    <a:pt x="213" y="63"/>
                    <a:pt x="213" y="63"/>
                  </a:cubicBezTo>
                  <a:cubicBezTo>
                    <a:pt x="213" y="63"/>
                    <a:pt x="213" y="63"/>
                    <a:pt x="213" y="63"/>
                  </a:cubicBezTo>
                  <a:cubicBezTo>
                    <a:pt x="215" y="63"/>
                    <a:pt x="216" y="64"/>
                    <a:pt x="217" y="62"/>
                  </a:cubicBezTo>
                  <a:cubicBezTo>
                    <a:pt x="213" y="62"/>
                    <a:pt x="214" y="59"/>
                    <a:pt x="214" y="56"/>
                  </a:cubicBezTo>
                  <a:cubicBezTo>
                    <a:pt x="214" y="56"/>
                    <a:pt x="214" y="56"/>
                    <a:pt x="214" y="56"/>
                  </a:cubicBezTo>
                  <a:cubicBezTo>
                    <a:pt x="215" y="55"/>
                    <a:pt x="216" y="53"/>
                    <a:pt x="216" y="50"/>
                  </a:cubicBezTo>
                  <a:cubicBezTo>
                    <a:pt x="214" y="52"/>
                    <a:pt x="210" y="54"/>
                    <a:pt x="210" y="50"/>
                  </a:cubicBezTo>
                  <a:cubicBezTo>
                    <a:pt x="210" y="50"/>
                    <a:pt x="209" y="47"/>
                    <a:pt x="205" y="48"/>
                  </a:cubicBezTo>
                  <a:cubicBezTo>
                    <a:pt x="199" y="49"/>
                    <a:pt x="194" y="47"/>
                    <a:pt x="181" y="46"/>
                  </a:cubicBezTo>
                  <a:cubicBezTo>
                    <a:pt x="196" y="46"/>
                    <a:pt x="217" y="42"/>
                    <a:pt x="217" y="34"/>
                  </a:cubicBezTo>
                  <a:cubicBezTo>
                    <a:pt x="217" y="27"/>
                    <a:pt x="210" y="23"/>
                    <a:pt x="188" y="23"/>
                  </a:cubicBezTo>
                  <a:cubicBezTo>
                    <a:pt x="166" y="23"/>
                    <a:pt x="116" y="31"/>
                    <a:pt x="116" y="19"/>
                  </a:cubicBezTo>
                  <a:cubicBezTo>
                    <a:pt x="116" y="13"/>
                    <a:pt x="126" y="13"/>
                    <a:pt x="138" y="14"/>
                  </a:cubicBezTo>
                  <a:cubicBezTo>
                    <a:pt x="139" y="15"/>
                    <a:pt x="140" y="16"/>
                    <a:pt x="142" y="17"/>
                  </a:cubicBezTo>
                  <a:cubicBezTo>
                    <a:pt x="171" y="25"/>
                    <a:pt x="204" y="10"/>
                    <a:pt x="221" y="15"/>
                  </a:cubicBezTo>
                  <a:cubicBezTo>
                    <a:pt x="201" y="0"/>
                    <a:pt x="184" y="15"/>
                    <a:pt x="163" y="11"/>
                  </a:cubicBezTo>
                  <a:cubicBezTo>
                    <a:pt x="175" y="11"/>
                    <a:pt x="179" y="7"/>
                    <a:pt x="180" y="4"/>
                  </a:cubicBezTo>
                  <a:cubicBezTo>
                    <a:pt x="170" y="10"/>
                    <a:pt x="152" y="1"/>
                    <a:pt x="140" y="8"/>
                  </a:cubicBezTo>
                  <a:cubicBezTo>
                    <a:pt x="140" y="8"/>
                    <a:pt x="139" y="9"/>
                    <a:pt x="139" y="9"/>
                  </a:cubicBezTo>
                  <a:cubicBezTo>
                    <a:pt x="123" y="9"/>
                    <a:pt x="110" y="9"/>
                    <a:pt x="110" y="19"/>
                  </a:cubicBezTo>
                  <a:cubicBezTo>
                    <a:pt x="110" y="41"/>
                    <a:pt x="169" y="28"/>
                    <a:pt x="187" y="28"/>
                  </a:cubicBezTo>
                  <a:cubicBezTo>
                    <a:pt x="206" y="28"/>
                    <a:pt x="210" y="30"/>
                    <a:pt x="210" y="34"/>
                  </a:cubicBezTo>
                  <a:cubicBezTo>
                    <a:pt x="210" y="39"/>
                    <a:pt x="191" y="40"/>
                    <a:pt x="181" y="40"/>
                  </a:cubicBezTo>
                  <a:cubicBezTo>
                    <a:pt x="165" y="40"/>
                    <a:pt x="117" y="32"/>
                    <a:pt x="88" y="38"/>
                  </a:cubicBezTo>
                  <a:cubicBezTo>
                    <a:pt x="91" y="33"/>
                    <a:pt x="96" y="27"/>
                    <a:pt x="93" y="23"/>
                  </a:cubicBezTo>
                  <a:cubicBezTo>
                    <a:pt x="96" y="22"/>
                    <a:pt x="97" y="20"/>
                    <a:pt x="97" y="18"/>
                  </a:cubicBezTo>
                  <a:cubicBezTo>
                    <a:pt x="96" y="16"/>
                    <a:pt x="94" y="16"/>
                    <a:pt x="92" y="15"/>
                  </a:cubicBezTo>
                  <a:cubicBezTo>
                    <a:pt x="93" y="14"/>
                    <a:pt x="92" y="12"/>
                    <a:pt x="91" y="11"/>
                  </a:cubicBezTo>
                  <a:cubicBezTo>
                    <a:pt x="91" y="11"/>
                    <a:pt x="90" y="8"/>
                    <a:pt x="89" y="8"/>
                  </a:cubicBezTo>
                  <a:cubicBezTo>
                    <a:pt x="88" y="7"/>
                    <a:pt x="86" y="5"/>
                    <a:pt x="83" y="3"/>
                  </a:cubicBezTo>
                  <a:cubicBezTo>
                    <a:pt x="80" y="2"/>
                    <a:pt x="78" y="2"/>
                    <a:pt x="76" y="1"/>
                  </a:cubicBezTo>
                  <a:cubicBezTo>
                    <a:pt x="75" y="1"/>
                    <a:pt x="73" y="2"/>
                    <a:pt x="72" y="2"/>
                  </a:cubicBezTo>
                  <a:cubicBezTo>
                    <a:pt x="71" y="2"/>
                    <a:pt x="69" y="2"/>
                    <a:pt x="69" y="4"/>
                  </a:cubicBezTo>
                  <a:cubicBezTo>
                    <a:pt x="67" y="2"/>
                    <a:pt x="66" y="2"/>
                    <a:pt x="64" y="1"/>
                  </a:cubicBezTo>
                  <a:cubicBezTo>
                    <a:pt x="62" y="4"/>
                    <a:pt x="62" y="6"/>
                    <a:pt x="63" y="9"/>
                  </a:cubicBezTo>
                  <a:cubicBezTo>
                    <a:pt x="60" y="9"/>
                    <a:pt x="58" y="16"/>
                    <a:pt x="55" y="15"/>
                  </a:cubicBezTo>
                  <a:cubicBezTo>
                    <a:pt x="56" y="17"/>
                    <a:pt x="57" y="18"/>
                    <a:pt x="58" y="18"/>
                  </a:cubicBezTo>
                  <a:cubicBezTo>
                    <a:pt x="55" y="22"/>
                    <a:pt x="55" y="27"/>
                    <a:pt x="52" y="27"/>
                  </a:cubicBezTo>
                  <a:cubicBezTo>
                    <a:pt x="54" y="29"/>
                    <a:pt x="55" y="30"/>
                    <a:pt x="56" y="30"/>
                  </a:cubicBezTo>
                  <a:cubicBezTo>
                    <a:pt x="55" y="33"/>
                    <a:pt x="55" y="36"/>
                    <a:pt x="55" y="38"/>
                  </a:cubicBezTo>
                  <a:cubicBezTo>
                    <a:pt x="50" y="37"/>
                    <a:pt x="50" y="37"/>
                    <a:pt x="50" y="37"/>
                  </a:cubicBezTo>
                  <a:lnTo>
                    <a:pt x="47" y="35"/>
                  </a:lnTo>
                  <a:close/>
                  <a:moveTo>
                    <a:pt x="81" y="16"/>
                  </a:moveTo>
                  <a:cubicBezTo>
                    <a:pt x="82" y="16"/>
                    <a:pt x="87" y="18"/>
                    <a:pt x="89" y="19"/>
                  </a:cubicBezTo>
                  <a:cubicBezTo>
                    <a:pt x="85" y="20"/>
                    <a:pt x="86" y="21"/>
                    <a:pt x="84" y="21"/>
                  </a:cubicBezTo>
                  <a:cubicBezTo>
                    <a:pt x="81" y="21"/>
                    <a:pt x="80" y="18"/>
                    <a:pt x="81" y="16"/>
                  </a:cubicBezTo>
                  <a:moveTo>
                    <a:pt x="75" y="13"/>
                  </a:moveTo>
                  <a:cubicBezTo>
                    <a:pt x="74" y="15"/>
                    <a:pt x="72" y="16"/>
                    <a:pt x="70" y="15"/>
                  </a:cubicBezTo>
                  <a:cubicBezTo>
                    <a:pt x="68" y="13"/>
                    <a:pt x="70" y="12"/>
                    <a:pt x="68" y="9"/>
                  </a:cubicBezTo>
                  <a:cubicBezTo>
                    <a:pt x="70" y="10"/>
                    <a:pt x="74" y="13"/>
                    <a:pt x="75" y="13"/>
                  </a:cubicBezTo>
                  <a:moveTo>
                    <a:pt x="67" y="31"/>
                  </a:moveTo>
                  <a:cubicBezTo>
                    <a:pt x="68" y="29"/>
                    <a:pt x="69" y="28"/>
                    <a:pt x="70" y="28"/>
                  </a:cubicBezTo>
                  <a:cubicBezTo>
                    <a:pt x="71" y="28"/>
                    <a:pt x="72" y="27"/>
                    <a:pt x="72" y="26"/>
                  </a:cubicBezTo>
                  <a:cubicBezTo>
                    <a:pt x="73" y="24"/>
                    <a:pt x="71" y="24"/>
                    <a:pt x="70" y="23"/>
                  </a:cubicBezTo>
                  <a:cubicBezTo>
                    <a:pt x="71" y="22"/>
                    <a:pt x="72" y="21"/>
                    <a:pt x="71" y="21"/>
                  </a:cubicBezTo>
                  <a:cubicBezTo>
                    <a:pt x="71" y="20"/>
                    <a:pt x="69" y="21"/>
                    <a:pt x="69" y="21"/>
                  </a:cubicBezTo>
                  <a:cubicBezTo>
                    <a:pt x="68" y="20"/>
                    <a:pt x="70" y="19"/>
                    <a:pt x="70" y="19"/>
                  </a:cubicBezTo>
                  <a:cubicBezTo>
                    <a:pt x="71" y="18"/>
                    <a:pt x="71" y="18"/>
                    <a:pt x="72" y="19"/>
                  </a:cubicBezTo>
                  <a:cubicBezTo>
                    <a:pt x="79" y="22"/>
                    <a:pt x="79" y="22"/>
                    <a:pt x="79" y="22"/>
                  </a:cubicBezTo>
                  <a:cubicBezTo>
                    <a:pt x="80" y="22"/>
                    <a:pt x="81" y="23"/>
                    <a:pt x="81" y="24"/>
                  </a:cubicBezTo>
                  <a:cubicBezTo>
                    <a:pt x="80" y="25"/>
                    <a:pt x="81" y="26"/>
                    <a:pt x="80" y="26"/>
                  </a:cubicBezTo>
                  <a:cubicBezTo>
                    <a:pt x="79" y="26"/>
                    <a:pt x="79" y="24"/>
                    <a:pt x="78" y="24"/>
                  </a:cubicBezTo>
                  <a:cubicBezTo>
                    <a:pt x="77" y="24"/>
                    <a:pt x="77" y="25"/>
                    <a:pt x="78" y="26"/>
                  </a:cubicBezTo>
                  <a:cubicBezTo>
                    <a:pt x="76" y="26"/>
                    <a:pt x="75" y="25"/>
                    <a:pt x="74" y="27"/>
                  </a:cubicBezTo>
                  <a:cubicBezTo>
                    <a:pt x="73" y="28"/>
                    <a:pt x="73" y="29"/>
                    <a:pt x="74" y="30"/>
                  </a:cubicBezTo>
                  <a:cubicBezTo>
                    <a:pt x="75" y="31"/>
                    <a:pt x="74" y="32"/>
                    <a:pt x="74" y="34"/>
                  </a:cubicBezTo>
                  <a:cubicBezTo>
                    <a:pt x="73" y="35"/>
                    <a:pt x="71" y="37"/>
                    <a:pt x="69" y="36"/>
                  </a:cubicBezTo>
                  <a:cubicBezTo>
                    <a:pt x="66" y="35"/>
                    <a:pt x="67" y="32"/>
                    <a:pt x="67" y="31"/>
                  </a:cubicBezTo>
                  <a:moveTo>
                    <a:pt x="85" y="69"/>
                  </a:moveTo>
                  <a:cubicBezTo>
                    <a:pt x="85" y="69"/>
                    <a:pt x="85" y="69"/>
                    <a:pt x="86" y="68"/>
                  </a:cubicBezTo>
                  <a:cubicBezTo>
                    <a:pt x="86" y="69"/>
                    <a:pt x="86" y="69"/>
                    <a:pt x="85"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4" name="Freeform 41">
              <a:extLst>
                <a:ext uri="{FF2B5EF4-FFF2-40B4-BE49-F238E27FC236}">
                  <a16:creationId xmlns:a16="http://schemas.microsoft.com/office/drawing/2014/main" id="{E69F759B-38BC-D23F-0623-354F11A7A004}"/>
                </a:ext>
              </a:extLst>
            </p:cNvPr>
            <p:cNvSpPr>
              <a:spLocks noEditPoints="1"/>
            </p:cNvSpPr>
            <p:nvPr userDrawn="1"/>
          </p:nvSpPr>
          <p:spPr bwMode="auto">
            <a:xfrm>
              <a:off x="1073150" y="538163"/>
              <a:ext cx="36513" cy="12700"/>
            </a:xfrm>
            <a:custGeom>
              <a:avLst/>
              <a:gdLst>
                <a:gd name="T0" fmla="*/ 102 w 248"/>
                <a:gd name="T1" fmla="*/ 70 h 92"/>
                <a:gd name="T2" fmla="*/ 173 w 248"/>
                <a:gd name="T3" fmla="*/ 71 h 92"/>
                <a:gd name="T4" fmla="*/ 151 w 248"/>
                <a:gd name="T5" fmla="*/ 67 h 92"/>
                <a:gd name="T6" fmla="*/ 152 w 248"/>
                <a:gd name="T7" fmla="*/ 74 h 92"/>
                <a:gd name="T8" fmla="*/ 150 w 248"/>
                <a:gd name="T9" fmla="*/ 82 h 92"/>
                <a:gd name="T10" fmla="*/ 156 w 248"/>
                <a:gd name="T11" fmla="*/ 82 h 92"/>
                <a:gd name="T12" fmla="*/ 158 w 248"/>
                <a:gd name="T13" fmla="*/ 86 h 92"/>
                <a:gd name="T14" fmla="*/ 164 w 248"/>
                <a:gd name="T15" fmla="*/ 84 h 92"/>
                <a:gd name="T16" fmla="*/ 173 w 248"/>
                <a:gd name="T17" fmla="*/ 86 h 92"/>
                <a:gd name="T18" fmla="*/ 187 w 248"/>
                <a:gd name="T19" fmla="*/ 67 h 92"/>
                <a:gd name="T20" fmla="*/ 228 w 248"/>
                <a:gd name="T21" fmla="*/ 58 h 92"/>
                <a:gd name="T22" fmla="*/ 218 w 248"/>
                <a:gd name="T23" fmla="*/ 70 h 92"/>
                <a:gd name="T24" fmla="*/ 223 w 248"/>
                <a:gd name="T25" fmla="*/ 77 h 92"/>
                <a:gd name="T26" fmla="*/ 227 w 248"/>
                <a:gd name="T27" fmla="*/ 89 h 92"/>
                <a:gd name="T28" fmla="*/ 233 w 248"/>
                <a:gd name="T29" fmla="*/ 79 h 92"/>
                <a:gd name="T30" fmla="*/ 239 w 248"/>
                <a:gd name="T31" fmla="*/ 86 h 92"/>
                <a:gd name="T32" fmla="*/ 240 w 248"/>
                <a:gd name="T33" fmla="*/ 66 h 92"/>
                <a:gd name="T34" fmla="*/ 241 w 248"/>
                <a:gd name="T35" fmla="*/ 58 h 92"/>
                <a:gd name="T36" fmla="*/ 209 w 248"/>
                <a:gd name="T37" fmla="*/ 49 h 92"/>
                <a:gd name="T38" fmla="*/ 165 w 248"/>
                <a:gd name="T39" fmla="*/ 18 h 92"/>
                <a:gd name="T40" fmla="*/ 216 w 248"/>
                <a:gd name="T41" fmla="*/ 8 h 92"/>
                <a:gd name="T42" fmla="*/ 215 w 248"/>
                <a:gd name="T43" fmla="*/ 31 h 92"/>
                <a:gd name="T44" fmla="*/ 96 w 248"/>
                <a:gd name="T45" fmla="*/ 26 h 92"/>
                <a:gd name="T46" fmla="*/ 93 w 248"/>
                <a:gd name="T47" fmla="*/ 10 h 92"/>
                <a:gd name="T48" fmla="*/ 72 w 248"/>
                <a:gd name="T49" fmla="*/ 6 h 92"/>
                <a:gd name="T50" fmla="*/ 61 w 248"/>
                <a:gd name="T51" fmla="*/ 21 h 92"/>
                <a:gd name="T52" fmla="*/ 55 w 248"/>
                <a:gd name="T53" fmla="*/ 38 h 92"/>
                <a:gd name="T54" fmla="*/ 31 w 248"/>
                <a:gd name="T55" fmla="*/ 19 h 92"/>
                <a:gd name="T56" fmla="*/ 28 w 248"/>
                <a:gd name="T57" fmla="*/ 5 h 92"/>
                <a:gd name="T58" fmla="*/ 27 w 248"/>
                <a:gd name="T59" fmla="*/ 13 h 92"/>
                <a:gd name="T60" fmla="*/ 20 w 248"/>
                <a:gd name="T61" fmla="*/ 5 h 92"/>
                <a:gd name="T62" fmla="*/ 21 w 248"/>
                <a:gd name="T63" fmla="*/ 12 h 92"/>
                <a:gd name="T64" fmla="*/ 14 w 248"/>
                <a:gd name="T65" fmla="*/ 16 h 92"/>
                <a:gd name="T66" fmla="*/ 17 w 248"/>
                <a:gd name="T67" fmla="*/ 21 h 92"/>
                <a:gd name="T68" fmla="*/ 24 w 248"/>
                <a:gd name="T69" fmla="*/ 22 h 92"/>
                <a:gd name="T70" fmla="*/ 18 w 248"/>
                <a:gd name="T71" fmla="*/ 30 h 92"/>
                <a:gd name="T72" fmla="*/ 32 w 248"/>
                <a:gd name="T73" fmla="*/ 40 h 92"/>
                <a:gd name="T74" fmla="*/ 50 w 248"/>
                <a:gd name="T75" fmla="*/ 55 h 92"/>
                <a:gd name="T76" fmla="*/ 41 w 248"/>
                <a:gd name="T77" fmla="*/ 65 h 92"/>
                <a:gd name="T78" fmla="*/ 16 w 248"/>
                <a:gd name="T79" fmla="*/ 59 h 92"/>
                <a:gd name="T80" fmla="*/ 18 w 248"/>
                <a:gd name="T81" fmla="*/ 68 h 92"/>
                <a:gd name="T82" fmla="*/ 7 w 248"/>
                <a:gd name="T83" fmla="*/ 67 h 92"/>
                <a:gd name="T84" fmla="*/ 6 w 248"/>
                <a:gd name="T85" fmla="*/ 72 h 92"/>
                <a:gd name="T86" fmla="*/ 14 w 248"/>
                <a:gd name="T87" fmla="*/ 83 h 92"/>
                <a:gd name="T88" fmla="*/ 19 w 248"/>
                <a:gd name="T89" fmla="*/ 85 h 92"/>
                <a:gd name="T90" fmla="*/ 33 w 248"/>
                <a:gd name="T91" fmla="*/ 78 h 92"/>
                <a:gd name="T92" fmla="*/ 36 w 248"/>
                <a:gd name="T93" fmla="*/ 86 h 92"/>
                <a:gd name="T94" fmla="*/ 52 w 248"/>
                <a:gd name="T95" fmla="*/ 81 h 92"/>
                <a:gd name="T96" fmla="*/ 57 w 248"/>
                <a:gd name="T97" fmla="*/ 89 h 92"/>
                <a:gd name="T98" fmla="*/ 80 w 248"/>
                <a:gd name="T99" fmla="*/ 82 h 92"/>
                <a:gd name="T100" fmla="*/ 71 w 248"/>
                <a:gd name="T101" fmla="*/ 12 h 92"/>
                <a:gd name="T102" fmla="*/ 81 w 248"/>
                <a:gd name="T103" fmla="*/ 30 h 92"/>
                <a:gd name="T104" fmla="*/ 72 w 248"/>
                <a:gd name="T105" fmla="*/ 39 h 92"/>
                <a:gd name="T106" fmla="*/ 73 w 248"/>
                <a:gd name="T107" fmla="*/ 26 h 92"/>
                <a:gd name="T108" fmla="*/ 75 w 248"/>
                <a:gd name="T109" fmla="*/ 22 h 92"/>
                <a:gd name="T110" fmla="*/ 87 w 248"/>
                <a:gd name="T111" fmla="*/ 2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8" h="92">
                  <a:moveTo>
                    <a:pt x="91" y="74"/>
                  </a:moveTo>
                  <a:cubicBezTo>
                    <a:pt x="92" y="74"/>
                    <a:pt x="93" y="74"/>
                    <a:pt x="94" y="74"/>
                  </a:cubicBezTo>
                  <a:cubicBezTo>
                    <a:pt x="94" y="74"/>
                    <a:pt x="94" y="75"/>
                    <a:pt x="94" y="75"/>
                  </a:cubicBezTo>
                  <a:cubicBezTo>
                    <a:pt x="100" y="75"/>
                    <a:pt x="99" y="69"/>
                    <a:pt x="102" y="70"/>
                  </a:cubicBezTo>
                  <a:cubicBezTo>
                    <a:pt x="137" y="74"/>
                    <a:pt x="117" y="54"/>
                    <a:pt x="159" y="58"/>
                  </a:cubicBezTo>
                  <a:cubicBezTo>
                    <a:pt x="161" y="59"/>
                    <a:pt x="162" y="57"/>
                    <a:pt x="164" y="56"/>
                  </a:cubicBezTo>
                  <a:cubicBezTo>
                    <a:pt x="162" y="60"/>
                    <a:pt x="161" y="67"/>
                    <a:pt x="166" y="68"/>
                  </a:cubicBezTo>
                  <a:cubicBezTo>
                    <a:pt x="168" y="68"/>
                    <a:pt x="172" y="69"/>
                    <a:pt x="173" y="71"/>
                  </a:cubicBezTo>
                  <a:cubicBezTo>
                    <a:pt x="173" y="71"/>
                    <a:pt x="173" y="71"/>
                    <a:pt x="173" y="71"/>
                  </a:cubicBezTo>
                  <a:cubicBezTo>
                    <a:pt x="170" y="72"/>
                    <a:pt x="168" y="72"/>
                    <a:pt x="167" y="73"/>
                  </a:cubicBezTo>
                  <a:cubicBezTo>
                    <a:pt x="160" y="77"/>
                    <a:pt x="160" y="63"/>
                    <a:pt x="153" y="66"/>
                  </a:cubicBezTo>
                  <a:cubicBezTo>
                    <a:pt x="153" y="66"/>
                    <a:pt x="152" y="67"/>
                    <a:pt x="151" y="67"/>
                  </a:cubicBezTo>
                  <a:cubicBezTo>
                    <a:pt x="148" y="67"/>
                    <a:pt x="145" y="70"/>
                    <a:pt x="145" y="73"/>
                  </a:cubicBezTo>
                  <a:cubicBezTo>
                    <a:pt x="146" y="72"/>
                    <a:pt x="148" y="71"/>
                    <a:pt x="150" y="71"/>
                  </a:cubicBezTo>
                  <a:cubicBezTo>
                    <a:pt x="150" y="71"/>
                    <a:pt x="150" y="72"/>
                    <a:pt x="150" y="72"/>
                  </a:cubicBezTo>
                  <a:cubicBezTo>
                    <a:pt x="150" y="73"/>
                    <a:pt x="150" y="74"/>
                    <a:pt x="152" y="74"/>
                  </a:cubicBezTo>
                  <a:cubicBezTo>
                    <a:pt x="154" y="74"/>
                    <a:pt x="154" y="74"/>
                    <a:pt x="155" y="74"/>
                  </a:cubicBezTo>
                  <a:cubicBezTo>
                    <a:pt x="155" y="74"/>
                    <a:pt x="156" y="74"/>
                    <a:pt x="156" y="74"/>
                  </a:cubicBezTo>
                  <a:cubicBezTo>
                    <a:pt x="156" y="77"/>
                    <a:pt x="147" y="73"/>
                    <a:pt x="149" y="80"/>
                  </a:cubicBezTo>
                  <a:cubicBezTo>
                    <a:pt x="149" y="80"/>
                    <a:pt x="150" y="82"/>
                    <a:pt x="150" y="82"/>
                  </a:cubicBezTo>
                  <a:cubicBezTo>
                    <a:pt x="150" y="85"/>
                    <a:pt x="152" y="87"/>
                    <a:pt x="155" y="86"/>
                  </a:cubicBezTo>
                  <a:cubicBezTo>
                    <a:pt x="155" y="85"/>
                    <a:pt x="153" y="84"/>
                    <a:pt x="154" y="83"/>
                  </a:cubicBezTo>
                  <a:cubicBezTo>
                    <a:pt x="154" y="83"/>
                    <a:pt x="155" y="83"/>
                    <a:pt x="155" y="83"/>
                  </a:cubicBezTo>
                  <a:cubicBezTo>
                    <a:pt x="156" y="83"/>
                    <a:pt x="156" y="83"/>
                    <a:pt x="156" y="82"/>
                  </a:cubicBezTo>
                  <a:cubicBezTo>
                    <a:pt x="156" y="82"/>
                    <a:pt x="156" y="82"/>
                    <a:pt x="157" y="82"/>
                  </a:cubicBezTo>
                  <a:cubicBezTo>
                    <a:pt x="157" y="82"/>
                    <a:pt x="157" y="82"/>
                    <a:pt x="157" y="82"/>
                  </a:cubicBezTo>
                  <a:cubicBezTo>
                    <a:pt x="157" y="83"/>
                    <a:pt x="157" y="83"/>
                    <a:pt x="157" y="84"/>
                  </a:cubicBezTo>
                  <a:cubicBezTo>
                    <a:pt x="157" y="84"/>
                    <a:pt x="157" y="86"/>
                    <a:pt x="158" y="86"/>
                  </a:cubicBezTo>
                  <a:cubicBezTo>
                    <a:pt x="157" y="89"/>
                    <a:pt x="161" y="92"/>
                    <a:pt x="165" y="89"/>
                  </a:cubicBezTo>
                  <a:cubicBezTo>
                    <a:pt x="164" y="89"/>
                    <a:pt x="161" y="88"/>
                    <a:pt x="161" y="87"/>
                  </a:cubicBezTo>
                  <a:cubicBezTo>
                    <a:pt x="162" y="87"/>
                    <a:pt x="163" y="86"/>
                    <a:pt x="163" y="86"/>
                  </a:cubicBezTo>
                  <a:cubicBezTo>
                    <a:pt x="164" y="86"/>
                    <a:pt x="164" y="85"/>
                    <a:pt x="164" y="84"/>
                  </a:cubicBezTo>
                  <a:cubicBezTo>
                    <a:pt x="164" y="83"/>
                    <a:pt x="164" y="83"/>
                    <a:pt x="164" y="83"/>
                  </a:cubicBezTo>
                  <a:cubicBezTo>
                    <a:pt x="165" y="83"/>
                    <a:pt x="166" y="83"/>
                    <a:pt x="166" y="83"/>
                  </a:cubicBezTo>
                  <a:cubicBezTo>
                    <a:pt x="167" y="83"/>
                    <a:pt x="167" y="83"/>
                    <a:pt x="167" y="83"/>
                  </a:cubicBezTo>
                  <a:cubicBezTo>
                    <a:pt x="168" y="85"/>
                    <a:pt x="170" y="87"/>
                    <a:pt x="173" y="86"/>
                  </a:cubicBezTo>
                  <a:cubicBezTo>
                    <a:pt x="178" y="84"/>
                    <a:pt x="174" y="80"/>
                    <a:pt x="177" y="79"/>
                  </a:cubicBezTo>
                  <a:cubicBezTo>
                    <a:pt x="178" y="79"/>
                    <a:pt x="179" y="79"/>
                    <a:pt x="180" y="79"/>
                  </a:cubicBezTo>
                  <a:cubicBezTo>
                    <a:pt x="184" y="80"/>
                    <a:pt x="189" y="80"/>
                    <a:pt x="190" y="78"/>
                  </a:cubicBezTo>
                  <a:cubicBezTo>
                    <a:pt x="191" y="76"/>
                    <a:pt x="191" y="70"/>
                    <a:pt x="187" y="67"/>
                  </a:cubicBezTo>
                  <a:cubicBezTo>
                    <a:pt x="185" y="66"/>
                    <a:pt x="187" y="63"/>
                    <a:pt x="185" y="60"/>
                  </a:cubicBezTo>
                  <a:cubicBezTo>
                    <a:pt x="189" y="62"/>
                    <a:pt x="193" y="63"/>
                    <a:pt x="198" y="63"/>
                  </a:cubicBezTo>
                  <a:cubicBezTo>
                    <a:pt x="209" y="63"/>
                    <a:pt x="211" y="62"/>
                    <a:pt x="215" y="59"/>
                  </a:cubicBezTo>
                  <a:cubicBezTo>
                    <a:pt x="220" y="56"/>
                    <a:pt x="226" y="58"/>
                    <a:pt x="228" y="58"/>
                  </a:cubicBezTo>
                  <a:cubicBezTo>
                    <a:pt x="229" y="58"/>
                    <a:pt x="230" y="59"/>
                    <a:pt x="229" y="61"/>
                  </a:cubicBezTo>
                  <a:cubicBezTo>
                    <a:pt x="228" y="66"/>
                    <a:pt x="230" y="66"/>
                    <a:pt x="229" y="69"/>
                  </a:cubicBezTo>
                  <a:cubicBezTo>
                    <a:pt x="228" y="71"/>
                    <a:pt x="224" y="69"/>
                    <a:pt x="221" y="69"/>
                  </a:cubicBezTo>
                  <a:cubicBezTo>
                    <a:pt x="219" y="69"/>
                    <a:pt x="218" y="70"/>
                    <a:pt x="218" y="70"/>
                  </a:cubicBezTo>
                  <a:cubicBezTo>
                    <a:pt x="215" y="71"/>
                    <a:pt x="212" y="73"/>
                    <a:pt x="212" y="76"/>
                  </a:cubicBezTo>
                  <a:cubicBezTo>
                    <a:pt x="213" y="75"/>
                    <a:pt x="215" y="74"/>
                    <a:pt x="217" y="73"/>
                  </a:cubicBezTo>
                  <a:cubicBezTo>
                    <a:pt x="217" y="74"/>
                    <a:pt x="217" y="74"/>
                    <a:pt x="217" y="75"/>
                  </a:cubicBezTo>
                  <a:cubicBezTo>
                    <a:pt x="217" y="78"/>
                    <a:pt x="221" y="79"/>
                    <a:pt x="223" y="77"/>
                  </a:cubicBezTo>
                  <a:cubicBezTo>
                    <a:pt x="224" y="77"/>
                    <a:pt x="225" y="77"/>
                    <a:pt x="224" y="77"/>
                  </a:cubicBezTo>
                  <a:cubicBezTo>
                    <a:pt x="222" y="79"/>
                    <a:pt x="219" y="82"/>
                    <a:pt x="222" y="84"/>
                  </a:cubicBezTo>
                  <a:cubicBezTo>
                    <a:pt x="222" y="84"/>
                    <a:pt x="223" y="84"/>
                    <a:pt x="223" y="85"/>
                  </a:cubicBezTo>
                  <a:cubicBezTo>
                    <a:pt x="223" y="87"/>
                    <a:pt x="225" y="89"/>
                    <a:pt x="227" y="89"/>
                  </a:cubicBezTo>
                  <a:cubicBezTo>
                    <a:pt x="226" y="88"/>
                    <a:pt x="226" y="87"/>
                    <a:pt x="227" y="85"/>
                  </a:cubicBezTo>
                  <a:cubicBezTo>
                    <a:pt x="228" y="85"/>
                    <a:pt x="228" y="85"/>
                    <a:pt x="229" y="85"/>
                  </a:cubicBezTo>
                  <a:cubicBezTo>
                    <a:pt x="231" y="85"/>
                    <a:pt x="230" y="81"/>
                    <a:pt x="232" y="79"/>
                  </a:cubicBezTo>
                  <a:cubicBezTo>
                    <a:pt x="233" y="79"/>
                    <a:pt x="233" y="79"/>
                    <a:pt x="233" y="79"/>
                  </a:cubicBezTo>
                  <a:cubicBezTo>
                    <a:pt x="232" y="82"/>
                    <a:pt x="231" y="85"/>
                    <a:pt x="234" y="86"/>
                  </a:cubicBezTo>
                  <a:cubicBezTo>
                    <a:pt x="234" y="86"/>
                    <a:pt x="235" y="86"/>
                    <a:pt x="235" y="86"/>
                  </a:cubicBezTo>
                  <a:cubicBezTo>
                    <a:pt x="236" y="88"/>
                    <a:pt x="239" y="90"/>
                    <a:pt x="242" y="88"/>
                  </a:cubicBezTo>
                  <a:cubicBezTo>
                    <a:pt x="241" y="88"/>
                    <a:pt x="239" y="87"/>
                    <a:pt x="239" y="86"/>
                  </a:cubicBezTo>
                  <a:cubicBezTo>
                    <a:pt x="240" y="85"/>
                    <a:pt x="240" y="84"/>
                    <a:pt x="240" y="84"/>
                  </a:cubicBezTo>
                  <a:cubicBezTo>
                    <a:pt x="242" y="78"/>
                    <a:pt x="237" y="78"/>
                    <a:pt x="237" y="76"/>
                  </a:cubicBezTo>
                  <a:cubicBezTo>
                    <a:pt x="237" y="73"/>
                    <a:pt x="243" y="75"/>
                    <a:pt x="243" y="70"/>
                  </a:cubicBezTo>
                  <a:cubicBezTo>
                    <a:pt x="243" y="69"/>
                    <a:pt x="242" y="67"/>
                    <a:pt x="240" y="66"/>
                  </a:cubicBezTo>
                  <a:cubicBezTo>
                    <a:pt x="240" y="66"/>
                    <a:pt x="240" y="66"/>
                    <a:pt x="240" y="66"/>
                  </a:cubicBezTo>
                  <a:cubicBezTo>
                    <a:pt x="242" y="66"/>
                    <a:pt x="243" y="66"/>
                    <a:pt x="244" y="64"/>
                  </a:cubicBezTo>
                  <a:cubicBezTo>
                    <a:pt x="240" y="65"/>
                    <a:pt x="242" y="61"/>
                    <a:pt x="241" y="59"/>
                  </a:cubicBezTo>
                  <a:cubicBezTo>
                    <a:pt x="241" y="59"/>
                    <a:pt x="241" y="58"/>
                    <a:pt x="241" y="58"/>
                  </a:cubicBezTo>
                  <a:cubicBezTo>
                    <a:pt x="242" y="57"/>
                    <a:pt x="243" y="56"/>
                    <a:pt x="243" y="52"/>
                  </a:cubicBezTo>
                  <a:cubicBezTo>
                    <a:pt x="242" y="54"/>
                    <a:pt x="237" y="56"/>
                    <a:pt x="237" y="53"/>
                  </a:cubicBezTo>
                  <a:cubicBezTo>
                    <a:pt x="237" y="52"/>
                    <a:pt x="236" y="50"/>
                    <a:pt x="233" y="51"/>
                  </a:cubicBezTo>
                  <a:cubicBezTo>
                    <a:pt x="226" y="51"/>
                    <a:pt x="221" y="50"/>
                    <a:pt x="209" y="49"/>
                  </a:cubicBezTo>
                  <a:cubicBezTo>
                    <a:pt x="221" y="48"/>
                    <a:pt x="244" y="45"/>
                    <a:pt x="244" y="37"/>
                  </a:cubicBezTo>
                  <a:cubicBezTo>
                    <a:pt x="244" y="30"/>
                    <a:pt x="237" y="26"/>
                    <a:pt x="215" y="26"/>
                  </a:cubicBezTo>
                  <a:cubicBezTo>
                    <a:pt x="193" y="26"/>
                    <a:pt x="126" y="34"/>
                    <a:pt x="126" y="22"/>
                  </a:cubicBezTo>
                  <a:cubicBezTo>
                    <a:pt x="126" y="14"/>
                    <a:pt x="148" y="17"/>
                    <a:pt x="165" y="18"/>
                  </a:cubicBezTo>
                  <a:cubicBezTo>
                    <a:pt x="166" y="19"/>
                    <a:pt x="167" y="20"/>
                    <a:pt x="170" y="21"/>
                  </a:cubicBezTo>
                  <a:cubicBezTo>
                    <a:pt x="198" y="29"/>
                    <a:pt x="228" y="10"/>
                    <a:pt x="248" y="16"/>
                  </a:cubicBezTo>
                  <a:cubicBezTo>
                    <a:pt x="232" y="2"/>
                    <a:pt x="211" y="18"/>
                    <a:pt x="190" y="14"/>
                  </a:cubicBezTo>
                  <a:cubicBezTo>
                    <a:pt x="202" y="14"/>
                    <a:pt x="215" y="11"/>
                    <a:pt x="216" y="8"/>
                  </a:cubicBezTo>
                  <a:cubicBezTo>
                    <a:pt x="207" y="14"/>
                    <a:pt x="179" y="3"/>
                    <a:pt x="168" y="11"/>
                  </a:cubicBezTo>
                  <a:cubicBezTo>
                    <a:pt x="167" y="11"/>
                    <a:pt x="166" y="12"/>
                    <a:pt x="166" y="12"/>
                  </a:cubicBezTo>
                  <a:cubicBezTo>
                    <a:pt x="145" y="12"/>
                    <a:pt x="120" y="9"/>
                    <a:pt x="120" y="22"/>
                  </a:cubicBezTo>
                  <a:cubicBezTo>
                    <a:pt x="120" y="44"/>
                    <a:pt x="196" y="31"/>
                    <a:pt x="215" y="31"/>
                  </a:cubicBezTo>
                  <a:cubicBezTo>
                    <a:pt x="233" y="31"/>
                    <a:pt x="237" y="33"/>
                    <a:pt x="237" y="36"/>
                  </a:cubicBezTo>
                  <a:cubicBezTo>
                    <a:pt x="237" y="41"/>
                    <a:pt x="219" y="43"/>
                    <a:pt x="208" y="43"/>
                  </a:cubicBezTo>
                  <a:cubicBezTo>
                    <a:pt x="191" y="43"/>
                    <a:pt x="120" y="33"/>
                    <a:pt x="91" y="42"/>
                  </a:cubicBezTo>
                  <a:cubicBezTo>
                    <a:pt x="93" y="37"/>
                    <a:pt x="100" y="30"/>
                    <a:pt x="96" y="26"/>
                  </a:cubicBezTo>
                  <a:cubicBezTo>
                    <a:pt x="99" y="25"/>
                    <a:pt x="101" y="23"/>
                    <a:pt x="101" y="20"/>
                  </a:cubicBezTo>
                  <a:cubicBezTo>
                    <a:pt x="99" y="19"/>
                    <a:pt x="97" y="18"/>
                    <a:pt x="96" y="18"/>
                  </a:cubicBezTo>
                  <a:cubicBezTo>
                    <a:pt x="96" y="17"/>
                    <a:pt x="95" y="15"/>
                    <a:pt x="94" y="14"/>
                  </a:cubicBezTo>
                  <a:cubicBezTo>
                    <a:pt x="94" y="14"/>
                    <a:pt x="93" y="11"/>
                    <a:pt x="93" y="10"/>
                  </a:cubicBezTo>
                  <a:cubicBezTo>
                    <a:pt x="92" y="9"/>
                    <a:pt x="90" y="7"/>
                    <a:pt x="86" y="6"/>
                  </a:cubicBezTo>
                  <a:cubicBezTo>
                    <a:pt x="83" y="4"/>
                    <a:pt x="81" y="4"/>
                    <a:pt x="80" y="4"/>
                  </a:cubicBezTo>
                  <a:cubicBezTo>
                    <a:pt x="79" y="4"/>
                    <a:pt x="76" y="5"/>
                    <a:pt x="76" y="5"/>
                  </a:cubicBezTo>
                  <a:cubicBezTo>
                    <a:pt x="74" y="4"/>
                    <a:pt x="72" y="4"/>
                    <a:pt x="72" y="6"/>
                  </a:cubicBezTo>
                  <a:cubicBezTo>
                    <a:pt x="71" y="5"/>
                    <a:pt x="69" y="4"/>
                    <a:pt x="67" y="4"/>
                  </a:cubicBezTo>
                  <a:cubicBezTo>
                    <a:pt x="66" y="7"/>
                    <a:pt x="66" y="9"/>
                    <a:pt x="66" y="12"/>
                  </a:cubicBezTo>
                  <a:cubicBezTo>
                    <a:pt x="64" y="12"/>
                    <a:pt x="61" y="19"/>
                    <a:pt x="59" y="18"/>
                  </a:cubicBezTo>
                  <a:cubicBezTo>
                    <a:pt x="60" y="20"/>
                    <a:pt x="60" y="21"/>
                    <a:pt x="61" y="21"/>
                  </a:cubicBezTo>
                  <a:cubicBezTo>
                    <a:pt x="59" y="25"/>
                    <a:pt x="58" y="29"/>
                    <a:pt x="56" y="29"/>
                  </a:cubicBezTo>
                  <a:cubicBezTo>
                    <a:pt x="56" y="31"/>
                    <a:pt x="57" y="31"/>
                    <a:pt x="58" y="32"/>
                  </a:cubicBezTo>
                  <a:cubicBezTo>
                    <a:pt x="57" y="34"/>
                    <a:pt x="57" y="37"/>
                    <a:pt x="57" y="39"/>
                  </a:cubicBezTo>
                  <a:cubicBezTo>
                    <a:pt x="55" y="38"/>
                    <a:pt x="55" y="38"/>
                    <a:pt x="55" y="38"/>
                  </a:cubicBezTo>
                  <a:cubicBezTo>
                    <a:pt x="53" y="38"/>
                    <a:pt x="52" y="38"/>
                    <a:pt x="51" y="38"/>
                  </a:cubicBezTo>
                  <a:cubicBezTo>
                    <a:pt x="50" y="37"/>
                    <a:pt x="49" y="37"/>
                    <a:pt x="48" y="37"/>
                  </a:cubicBezTo>
                  <a:cubicBezTo>
                    <a:pt x="44" y="37"/>
                    <a:pt x="42" y="31"/>
                    <a:pt x="36" y="28"/>
                  </a:cubicBezTo>
                  <a:cubicBezTo>
                    <a:pt x="32" y="25"/>
                    <a:pt x="31" y="23"/>
                    <a:pt x="31" y="19"/>
                  </a:cubicBezTo>
                  <a:cubicBezTo>
                    <a:pt x="31" y="15"/>
                    <a:pt x="33" y="12"/>
                    <a:pt x="33" y="8"/>
                  </a:cubicBezTo>
                  <a:cubicBezTo>
                    <a:pt x="33" y="7"/>
                    <a:pt x="32" y="6"/>
                    <a:pt x="32" y="5"/>
                  </a:cubicBezTo>
                  <a:cubicBezTo>
                    <a:pt x="31" y="2"/>
                    <a:pt x="28" y="0"/>
                    <a:pt x="26" y="1"/>
                  </a:cubicBezTo>
                  <a:cubicBezTo>
                    <a:pt x="27" y="1"/>
                    <a:pt x="28" y="2"/>
                    <a:pt x="28" y="5"/>
                  </a:cubicBezTo>
                  <a:cubicBezTo>
                    <a:pt x="28" y="5"/>
                    <a:pt x="27" y="6"/>
                    <a:pt x="27" y="7"/>
                  </a:cubicBezTo>
                  <a:cubicBezTo>
                    <a:pt x="26" y="8"/>
                    <a:pt x="26" y="9"/>
                    <a:pt x="27" y="10"/>
                  </a:cubicBezTo>
                  <a:cubicBezTo>
                    <a:pt x="27" y="11"/>
                    <a:pt x="27" y="11"/>
                    <a:pt x="27" y="11"/>
                  </a:cubicBezTo>
                  <a:cubicBezTo>
                    <a:pt x="27" y="12"/>
                    <a:pt x="27" y="12"/>
                    <a:pt x="27" y="13"/>
                  </a:cubicBezTo>
                  <a:cubicBezTo>
                    <a:pt x="27" y="14"/>
                    <a:pt x="26" y="13"/>
                    <a:pt x="26" y="13"/>
                  </a:cubicBezTo>
                  <a:cubicBezTo>
                    <a:pt x="25" y="10"/>
                    <a:pt x="24" y="6"/>
                    <a:pt x="22" y="6"/>
                  </a:cubicBezTo>
                  <a:cubicBezTo>
                    <a:pt x="21" y="6"/>
                    <a:pt x="20" y="6"/>
                    <a:pt x="20" y="6"/>
                  </a:cubicBezTo>
                  <a:cubicBezTo>
                    <a:pt x="20" y="6"/>
                    <a:pt x="20" y="6"/>
                    <a:pt x="20" y="5"/>
                  </a:cubicBezTo>
                  <a:cubicBezTo>
                    <a:pt x="20" y="3"/>
                    <a:pt x="17" y="1"/>
                    <a:pt x="14" y="4"/>
                  </a:cubicBezTo>
                  <a:cubicBezTo>
                    <a:pt x="14" y="4"/>
                    <a:pt x="16" y="4"/>
                    <a:pt x="16" y="5"/>
                  </a:cubicBezTo>
                  <a:cubicBezTo>
                    <a:pt x="16" y="6"/>
                    <a:pt x="15" y="8"/>
                    <a:pt x="15" y="8"/>
                  </a:cubicBezTo>
                  <a:cubicBezTo>
                    <a:pt x="15" y="11"/>
                    <a:pt x="17" y="12"/>
                    <a:pt x="21" y="12"/>
                  </a:cubicBezTo>
                  <a:cubicBezTo>
                    <a:pt x="21" y="12"/>
                    <a:pt x="21" y="12"/>
                    <a:pt x="21" y="12"/>
                  </a:cubicBezTo>
                  <a:cubicBezTo>
                    <a:pt x="21" y="13"/>
                    <a:pt x="22" y="13"/>
                    <a:pt x="22" y="14"/>
                  </a:cubicBezTo>
                  <a:cubicBezTo>
                    <a:pt x="22" y="14"/>
                    <a:pt x="22" y="14"/>
                    <a:pt x="21" y="14"/>
                  </a:cubicBezTo>
                  <a:cubicBezTo>
                    <a:pt x="16" y="12"/>
                    <a:pt x="14" y="14"/>
                    <a:pt x="14" y="16"/>
                  </a:cubicBezTo>
                  <a:cubicBezTo>
                    <a:pt x="14" y="16"/>
                    <a:pt x="14" y="18"/>
                    <a:pt x="14" y="18"/>
                  </a:cubicBezTo>
                  <a:cubicBezTo>
                    <a:pt x="12" y="20"/>
                    <a:pt x="12" y="22"/>
                    <a:pt x="15" y="24"/>
                  </a:cubicBezTo>
                  <a:cubicBezTo>
                    <a:pt x="15" y="23"/>
                    <a:pt x="15" y="21"/>
                    <a:pt x="16" y="21"/>
                  </a:cubicBezTo>
                  <a:cubicBezTo>
                    <a:pt x="17" y="21"/>
                    <a:pt x="17" y="21"/>
                    <a:pt x="17" y="21"/>
                  </a:cubicBezTo>
                  <a:cubicBezTo>
                    <a:pt x="18" y="21"/>
                    <a:pt x="18" y="22"/>
                    <a:pt x="18" y="22"/>
                  </a:cubicBezTo>
                  <a:cubicBezTo>
                    <a:pt x="19" y="22"/>
                    <a:pt x="20" y="22"/>
                    <a:pt x="21" y="21"/>
                  </a:cubicBezTo>
                  <a:cubicBezTo>
                    <a:pt x="22" y="21"/>
                    <a:pt x="22" y="21"/>
                    <a:pt x="22" y="21"/>
                  </a:cubicBezTo>
                  <a:cubicBezTo>
                    <a:pt x="23" y="21"/>
                    <a:pt x="23" y="22"/>
                    <a:pt x="24" y="22"/>
                  </a:cubicBezTo>
                  <a:cubicBezTo>
                    <a:pt x="24" y="22"/>
                    <a:pt x="24" y="22"/>
                    <a:pt x="24" y="23"/>
                  </a:cubicBezTo>
                  <a:cubicBezTo>
                    <a:pt x="21" y="26"/>
                    <a:pt x="21" y="29"/>
                    <a:pt x="26" y="30"/>
                  </a:cubicBezTo>
                  <a:cubicBezTo>
                    <a:pt x="26" y="30"/>
                    <a:pt x="26" y="30"/>
                    <a:pt x="26" y="31"/>
                  </a:cubicBezTo>
                  <a:cubicBezTo>
                    <a:pt x="26" y="37"/>
                    <a:pt x="18" y="36"/>
                    <a:pt x="18" y="30"/>
                  </a:cubicBezTo>
                  <a:cubicBezTo>
                    <a:pt x="14" y="37"/>
                    <a:pt x="22" y="42"/>
                    <a:pt x="28" y="39"/>
                  </a:cubicBezTo>
                  <a:cubicBezTo>
                    <a:pt x="28" y="38"/>
                    <a:pt x="28" y="39"/>
                    <a:pt x="28" y="39"/>
                  </a:cubicBezTo>
                  <a:cubicBezTo>
                    <a:pt x="29" y="40"/>
                    <a:pt x="29" y="41"/>
                    <a:pt x="30" y="41"/>
                  </a:cubicBezTo>
                  <a:cubicBezTo>
                    <a:pt x="30" y="41"/>
                    <a:pt x="31" y="40"/>
                    <a:pt x="32" y="40"/>
                  </a:cubicBezTo>
                  <a:cubicBezTo>
                    <a:pt x="32" y="40"/>
                    <a:pt x="32" y="40"/>
                    <a:pt x="32" y="41"/>
                  </a:cubicBezTo>
                  <a:cubicBezTo>
                    <a:pt x="32" y="42"/>
                    <a:pt x="33" y="44"/>
                    <a:pt x="35" y="45"/>
                  </a:cubicBezTo>
                  <a:cubicBezTo>
                    <a:pt x="35" y="43"/>
                    <a:pt x="35" y="42"/>
                    <a:pt x="36" y="42"/>
                  </a:cubicBezTo>
                  <a:cubicBezTo>
                    <a:pt x="37" y="42"/>
                    <a:pt x="41" y="51"/>
                    <a:pt x="50" y="55"/>
                  </a:cubicBezTo>
                  <a:cubicBezTo>
                    <a:pt x="52" y="55"/>
                    <a:pt x="54" y="55"/>
                    <a:pt x="55" y="53"/>
                  </a:cubicBezTo>
                  <a:cubicBezTo>
                    <a:pt x="55" y="54"/>
                    <a:pt x="56" y="54"/>
                    <a:pt x="57" y="55"/>
                  </a:cubicBezTo>
                  <a:cubicBezTo>
                    <a:pt x="57" y="59"/>
                    <a:pt x="60" y="64"/>
                    <a:pt x="59" y="64"/>
                  </a:cubicBezTo>
                  <a:cubicBezTo>
                    <a:pt x="58" y="64"/>
                    <a:pt x="44" y="63"/>
                    <a:pt x="41" y="65"/>
                  </a:cubicBezTo>
                  <a:cubicBezTo>
                    <a:pt x="37" y="67"/>
                    <a:pt x="27" y="71"/>
                    <a:pt x="24" y="67"/>
                  </a:cubicBezTo>
                  <a:cubicBezTo>
                    <a:pt x="23" y="65"/>
                    <a:pt x="23" y="64"/>
                    <a:pt x="22" y="62"/>
                  </a:cubicBezTo>
                  <a:cubicBezTo>
                    <a:pt x="21" y="60"/>
                    <a:pt x="20" y="59"/>
                    <a:pt x="19" y="59"/>
                  </a:cubicBezTo>
                  <a:cubicBezTo>
                    <a:pt x="19" y="59"/>
                    <a:pt x="17" y="59"/>
                    <a:pt x="16" y="59"/>
                  </a:cubicBezTo>
                  <a:cubicBezTo>
                    <a:pt x="15" y="57"/>
                    <a:pt x="11" y="57"/>
                    <a:pt x="10" y="58"/>
                  </a:cubicBezTo>
                  <a:cubicBezTo>
                    <a:pt x="11" y="58"/>
                    <a:pt x="12" y="59"/>
                    <a:pt x="13" y="61"/>
                  </a:cubicBezTo>
                  <a:cubicBezTo>
                    <a:pt x="13" y="61"/>
                    <a:pt x="12" y="62"/>
                    <a:pt x="12" y="63"/>
                  </a:cubicBezTo>
                  <a:cubicBezTo>
                    <a:pt x="12" y="64"/>
                    <a:pt x="12" y="66"/>
                    <a:pt x="18" y="68"/>
                  </a:cubicBezTo>
                  <a:cubicBezTo>
                    <a:pt x="19" y="68"/>
                    <a:pt x="19" y="69"/>
                    <a:pt x="19" y="69"/>
                  </a:cubicBezTo>
                  <a:cubicBezTo>
                    <a:pt x="18" y="70"/>
                    <a:pt x="17" y="70"/>
                    <a:pt x="15" y="69"/>
                  </a:cubicBezTo>
                  <a:cubicBezTo>
                    <a:pt x="13" y="67"/>
                    <a:pt x="12" y="64"/>
                    <a:pt x="9" y="66"/>
                  </a:cubicBezTo>
                  <a:cubicBezTo>
                    <a:pt x="9" y="66"/>
                    <a:pt x="8" y="67"/>
                    <a:pt x="7" y="67"/>
                  </a:cubicBezTo>
                  <a:cubicBezTo>
                    <a:pt x="7" y="67"/>
                    <a:pt x="7" y="67"/>
                    <a:pt x="7" y="67"/>
                  </a:cubicBezTo>
                  <a:cubicBezTo>
                    <a:pt x="4" y="66"/>
                    <a:pt x="0" y="70"/>
                    <a:pt x="1" y="73"/>
                  </a:cubicBezTo>
                  <a:cubicBezTo>
                    <a:pt x="2" y="72"/>
                    <a:pt x="3" y="71"/>
                    <a:pt x="5" y="70"/>
                  </a:cubicBezTo>
                  <a:cubicBezTo>
                    <a:pt x="5" y="71"/>
                    <a:pt x="6" y="72"/>
                    <a:pt x="6" y="72"/>
                  </a:cubicBezTo>
                  <a:cubicBezTo>
                    <a:pt x="6" y="76"/>
                    <a:pt x="8" y="78"/>
                    <a:pt x="14" y="74"/>
                  </a:cubicBezTo>
                  <a:cubicBezTo>
                    <a:pt x="15" y="73"/>
                    <a:pt x="15" y="74"/>
                    <a:pt x="15" y="74"/>
                  </a:cubicBezTo>
                  <a:cubicBezTo>
                    <a:pt x="13" y="77"/>
                    <a:pt x="9" y="80"/>
                    <a:pt x="12" y="82"/>
                  </a:cubicBezTo>
                  <a:cubicBezTo>
                    <a:pt x="12" y="82"/>
                    <a:pt x="13" y="82"/>
                    <a:pt x="14" y="83"/>
                  </a:cubicBezTo>
                  <a:cubicBezTo>
                    <a:pt x="14" y="83"/>
                    <a:pt x="14" y="83"/>
                    <a:pt x="13" y="84"/>
                  </a:cubicBezTo>
                  <a:cubicBezTo>
                    <a:pt x="13" y="87"/>
                    <a:pt x="17" y="90"/>
                    <a:pt x="19" y="90"/>
                  </a:cubicBezTo>
                  <a:cubicBezTo>
                    <a:pt x="18" y="89"/>
                    <a:pt x="17" y="87"/>
                    <a:pt x="17" y="84"/>
                  </a:cubicBezTo>
                  <a:cubicBezTo>
                    <a:pt x="18" y="85"/>
                    <a:pt x="19" y="85"/>
                    <a:pt x="19" y="85"/>
                  </a:cubicBezTo>
                  <a:cubicBezTo>
                    <a:pt x="22" y="84"/>
                    <a:pt x="21" y="80"/>
                    <a:pt x="22" y="78"/>
                  </a:cubicBezTo>
                  <a:cubicBezTo>
                    <a:pt x="23" y="78"/>
                    <a:pt x="23" y="78"/>
                    <a:pt x="23" y="79"/>
                  </a:cubicBezTo>
                  <a:cubicBezTo>
                    <a:pt x="23" y="80"/>
                    <a:pt x="24" y="84"/>
                    <a:pt x="28" y="84"/>
                  </a:cubicBezTo>
                  <a:cubicBezTo>
                    <a:pt x="32" y="83"/>
                    <a:pt x="34" y="80"/>
                    <a:pt x="33" y="78"/>
                  </a:cubicBezTo>
                  <a:cubicBezTo>
                    <a:pt x="33" y="78"/>
                    <a:pt x="33" y="78"/>
                    <a:pt x="34" y="78"/>
                  </a:cubicBezTo>
                  <a:cubicBezTo>
                    <a:pt x="35" y="79"/>
                    <a:pt x="36" y="80"/>
                    <a:pt x="35" y="82"/>
                  </a:cubicBezTo>
                  <a:cubicBezTo>
                    <a:pt x="36" y="82"/>
                    <a:pt x="37" y="81"/>
                    <a:pt x="38" y="79"/>
                  </a:cubicBezTo>
                  <a:cubicBezTo>
                    <a:pt x="39" y="81"/>
                    <a:pt x="39" y="84"/>
                    <a:pt x="36" y="86"/>
                  </a:cubicBezTo>
                  <a:cubicBezTo>
                    <a:pt x="38" y="86"/>
                    <a:pt x="42" y="84"/>
                    <a:pt x="43" y="79"/>
                  </a:cubicBezTo>
                  <a:cubicBezTo>
                    <a:pt x="43" y="80"/>
                    <a:pt x="44" y="81"/>
                    <a:pt x="44" y="82"/>
                  </a:cubicBezTo>
                  <a:cubicBezTo>
                    <a:pt x="44" y="81"/>
                    <a:pt x="44" y="81"/>
                    <a:pt x="44" y="81"/>
                  </a:cubicBezTo>
                  <a:cubicBezTo>
                    <a:pt x="46" y="82"/>
                    <a:pt x="48" y="82"/>
                    <a:pt x="52" y="81"/>
                  </a:cubicBezTo>
                  <a:cubicBezTo>
                    <a:pt x="52" y="81"/>
                    <a:pt x="53" y="81"/>
                    <a:pt x="52" y="81"/>
                  </a:cubicBezTo>
                  <a:cubicBezTo>
                    <a:pt x="52" y="83"/>
                    <a:pt x="52" y="85"/>
                    <a:pt x="53" y="85"/>
                  </a:cubicBezTo>
                  <a:cubicBezTo>
                    <a:pt x="53" y="85"/>
                    <a:pt x="54" y="83"/>
                    <a:pt x="55" y="83"/>
                  </a:cubicBezTo>
                  <a:cubicBezTo>
                    <a:pt x="56" y="83"/>
                    <a:pt x="54" y="87"/>
                    <a:pt x="57" y="89"/>
                  </a:cubicBezTo>
                  <a:cubicBezTo>
                    <a:pt x="57" y="80"/>
                    <a:pt x="69" y="85"/>
                    <a:pt x="75" y="81"/>
                  </a:cubicBezTo>
                  <a:cubicBezTo>
                    <a:pt x="76" y="80"/>
                    <a:pt x="76" y="80"/>
                    <a:pt x="76" y="81"/>
                  </a:cubicBezTo>
                  <a:cubicBezTo>
                    <a:pt x="75" y="82"/>
                    <a:pt x="74" y="83"/>
                    <a:pt x="73" y="84"/>
                  </a:cubicBezTo>
                  <a:cubicBezTo>
                    <a:pt x="75" y="84"/>
                    <a:pt x="77" y="83"/>
                    <a:pt x="80" y="82"/>
                  </a:cubicBezTo>
                  <a:cubicBezTo>
                    <a:pt x="84" y="80"/>
                    <a:pt x="91" y="77"/>
                    <a:pt x="91" y="74"/>
                  </a:cubicBezTo>
                  <a:moveTo>
                    <a:pt x="79" y="16"/>
                  </a:moveTo>
                  <a:cubicBezTo>
                    <a:pt x="78" y="18"/>
                    <a:pt x="75" y="20"/>
                    <a:pt x="73" y="18"/>
                  </a:cubicBezTo>
                  <a:cubicBezTo>
                    <a:pt x="71" y="16"/>
                    <a:pt x="74" y="16"/>
                    <a:pt x="71" y="12"/>
                  </a:cubicBezTo>
                  <a:cubicBezTo>
                    <a:pt x="73" y="14"/>
                    <a:pt x="77" y="16"/>
                    <a:pt x="79" y="16"/>
                  </a:cubicBezTo>
                  <a:moveTo>
                    <a:pt x="83" y="30"/>
                  </a:moveTo>
                  <a:cubicBezTo>
                    <a:pt x="83" y="30"/>
                    <a:pt x="83" y="28"/>
                    <a:pt x="81" y="27"/>
                  </a:cubicBezTo>
                  <a:cubicBezTo>
                    <a:pt x="80" y="27"/>
                    <a:pt x="80" y="28"/>
                    <a:pt x="81" y="30"/>
                  </a:cubicBezTo>
                  <a:cubicBezTo>
                    <a:pt x="79" y="29"/>
                    <a:pt x="78" y="28"/>
                    <a:pt x="77" y="30"/>
                  </a:cubicBezTo>
                  <a:cubicBezTo>
                    <a:pt x="76" y="31"/>
                    <a:pt x="76" y="32"/>
                    <a:pt x="77" y="33"/>
                  </a:cubicBezTo>
                  <a:cubicBezTo>
                    <a:pt x="78" y="34"/>
                    <a:pt x="78" y="35"/>
                    <a:pt x="77" y="37"/>
                  </a:cubicBezTo>
                  <a:cubicBezTo>
                    <a:pt x="76" y="38"/>
                    <a:pt x="74" y="41"/>
                    <a:pt x="72" y="39"/>
                  </a:cubicBezTo>
                  <a:cubicBezTo>
                    <a:pt x="69" y="38"/>
                    <a:pt x="70" y="35"/>
                    <a:pt x="71" y="34"/>
                  </a:cubicBezTo>
                  <a:cubicBezTo>
                    <a:pt x="71" y="32"/>
                    <a:pt x="72" y="31"/>
                    <a:pt x="73" y="31"/>
                  </a:cubicBezTo>
                  <a:cubicBezTo>
                    <a:pt x="74" y="31"/>
                    <a:pt x="75" y="31"/>
                    <a:pt x="76" y="30"/>
                  </a:cubicBezTo>
                  <a:cubicBezTo>
                    <a:pt x="76" y="28"/>
                    <a:pt x="75" y="27"/>
                    <a:pt x="73" y="26"/>
                  </a:cubicBezTo>
                  <a:cubicBezTo>
                    <a:pt x="75" y="26"/>
                    <a:pt x="76" y="25"/>
                    <a:pt x="75" y="24"/>
                  </a:cubicBezTo>
                  <a:cubicBezTo>
                    <a:pt x="74" y="23"/>
                    <a:pt x="72" y="25"/>
                    <a:pt x="72" y="24"/>
                  </a:cubicBezTo>
                  <a:cubicBezTo>
                    <a:pt x="72" y="23"/>
                    <a:pt x="73" y="23"/>
                    <a:pt x="73" y="22"/>
                  </a:cubicBezTo>
                  <a:cubicBezTo>
                    <a:pt x="74" y="21"/>
                    <a:pt x="74" y="22"/>
                    <a:pt x="75" y="22"/>
                  </a:cubicBezTo>
                  <a:cubicBezTo>
                    <a:pt x="82" y="25"/>
                    <a:pt x="82" y="25"/>
                    <a:pt x="82" y="25"/>
                  </a:cubicBezTo>
                  <a:cubicBezTo>
                    <a:pt x="83" y="26"/>
                    <a:pt x="84" y="26"/>
                    <a:pt x="84" y="27"/>
                  </a:cubicBezTo>
                  <a:cubicBezTo>
                    <a:pt x="84" y="28"/>
                    <a:pt x="84" y="29"/>
                    <a:pt x="83" y="30"/>
                  </a:cubicBezTo>
                  <a:moveTo>
                    <a:pt x="87" y="25"/>
                  </a:moveTo>
                  <a:cubicBezTo>
                    <a:pt x="85" y="25"/>
                    <a:pt x="83" y="21"/>
                    <a:pt x="84" y="19"/>
                  </a:cubicBezTo>
                  <a:cubicBezTo>
                    <a:pt x="85" y="20"/>
                    <a:pt x="90" y="22"/>
                    <a:pt x="93" y="22"/>
                  </a:cubicBezTo>
                  <a:cubicBezTo>
                    <a:pt x="89" y="23"/>
                    <a:pt x="90" y="25"/>
                    <a:pt x="87"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5" name="Freeform 42">
              <a:extLst>
                <a:ext uri="{FF2B5EF4-FFF2-40B4-BE49-F238E27FC236}">
                  <a16:creationId xmlns:a16="http://schemas.microsoft.com/office/drawing/2014/main" id="{E7544290-2EF1-3868-CC24-E6DE43571C80}"/>
                </a:ext>
              </a:extLst>
            </p:cNvPr>
            <p:cNvSpPr>
              <a:spLocks noEditPoints="1"/>
            </p:cNvSpPr>
            <p:nvPr userDrawn="1"/>
          </p:nvSpPr>
          <p:spPr bwMode="auto">
            <a:xfrm>
              <a:off x="1116013" y="557213"/>
              <a:ext cx="34925" cy="14287"/>
            </a:xfrm>
            <a:custGeom>
              <a:avLst/>
              <a:gdLst>
                <a:gd name="T0" fmla="*/ 229 w 238"/>
                <a:gd name="T1" fmla="*/ 52 h 91"/>
                <a:gd name="T2" fmla="*/ 235 w 238"/>
                <a:gd name="T3" fmla="*/ 36 h 91"/>
                <a:gd name="T4" fmla="*/ 161 w 238"/>
                <a:gd name="T5" fmla="*/ 20 h 91"/>
                <a:gd name="T6" fmla="*/ 159 w 238"/>
                <a:gd name="T7" fmla="*/ 10 h 91"/>
                <a:gd name="T8" fmla="*/ 228 w 238"/>
                <a:gd name="T9" fmla="*/ 36 h 91"/>
                <a:gd name="T10" fmla="*/ 92 w 238"/>
                <a:gd name="T11" fmla="*/ 20 h 91"/>
                <a:gd name="T12" fmla="*/ 77 w 238"/>
                <a:gd name="T13" fmla="*/ 5 h 91"/>
                <a:gd name="T14" fmla="*/ 58 w 238"/>
                <a:gd name="T15" fmla="*/ 3 h 91"/>
                <a:gd name="T16" fmla="*/ 46 w 238"/>
                <a:gd name="T17" fmla="*/ 29 h 91"/>
                <a:gd name="T18" fmla="*/ 42 w 238"/>
                <a:gd name="T19" fmla="*/ 37 h 91"/>
                <a:gd name="T20" fmla="*/ 24 w 238"/>
                <a:gd name="T21" fmla="*/ 7 h 91"/>
                <a:gd name="T22" fmla="*/ 18 w 238"/>
                <a:gd name="T23" fmla="*/ 6 h 91"/>
                <a:gd name="T24" fmla="*/ 17 w 238"/>
                <a:gd name="T25" fmla="*/ 12 h 91"/>
                <a:gd name="T26" fmla="*/ 5 w 238"/>
                <a:gd name="T27" fmla="*/ 3 h 91"/>
                <a:gd name="T28" fmla="*/ 12 w 238"/>
                <a:gd name="T29" fmla="*/ 12 h 91"/>
                <a:gd name="T30" fmla="*/ 5 w 238"/>
                <a:gd name="T31" fmla="*/ 18 h 91"/>
                <a:gd name="T32" fmla="*/ 9 w 238"/>
                <a:gd name="T33" fmla="*/ 21 h 91"/>
                <a:gd name="T34" fmla="*/ 15 w 238"/>
                <a:gd name="T35" fmla="*/ 22 h 91"/>
                <a:gd name="T36" fmla="*/ 19 w 238"/>
                <a:gd name="T37" fmla="*/ 38 h 91"/>
                <a:gd name="T38" fmla="*/ 23 w 238"/>
                <a:gd name="T39" fmla="*/ 40 h 91"/>
                <a:gd name="T40" fmla="*/ 46 w 238"/>
                <a:gd name="T41" fmla="*/ 52 h 91"/>
                <a:gd name="T42" fmla="*/ 42 w 238"/>
                <a:gd name="T43" fmla="*/ 64 h 91"/>
                <a:gd name="T44" fmla="*/ 17 w 238"/>
                <a:gd name="T45" fmla="*/ 58 h 91"/>
                <a:gd name="T46" fmla="*/ 19 w 238"/>
                <a:gd name="T47" fmla="*/ 68 h 91"/>
                <a:gd name="T48" fmla="*/ 8 w 238"/>
                <a:gd name="T49" fmla="*/ 66 h 91"/>
                <a:gd name="T50" fmla="*/ 6 w 238"/>
                <a:gd name="T51" fmla="*/ 72 h 91"/>
                <a:gd name="T52" fmla="*/ 14 w 238"/>
                <a:gd name="T53" fmla="*/ 82 h 91"/>
                <a:gd name="T54" fmla="*/ 19 w 238"/>
                <a:gd name="T55" fmla="*/ 84 h 91"/>
                <a:gd name="T56" fmla="*/ 34 w 238"/>
                <a:gd name="T57" fmla="*/ 78 h 91"/>
                <a:gd name="T58" fmla="*/ 37 w 238"/>
                <a:gd name="T59" fmla="*/ 85 h 91"/>
                <a:gd name="T60" fmla="*/ 52 w 238"/>
                <a:gd name="T61" fmla="*/ 81 h 91"/>
                <a:gd name="T62" fmla="*/ 57 w 238"/>
                <a:gd name="T63" fmla="*/ 89 h 91"/>
                <a:gd name="T64" fmla="*/ 78 w 238"/>
                <a:gd name="T65" fmla="*/ 75 h 91"/>
                <a:gd name="T66" fmla="*/ 155 w 238"/>
                <a:gd name="T67" fmla="*/ 54 h 91"/>
                <a:gd name="T68" fmla="*/ 158 w 238"/>
                <a:gd name="T69" fmla="*/ 72 h 91"/>
                <a:gd name="T70" fmla="*/ 141 w 238"/>
                <a:gd name="T71" fmla="*/ 70 h 91"/>
                <a:gd name="T72" fmla="*/ 147 w 238"/>
                <a:gd name="T73" fmla="*/ 74 h 91"/>
                <a:gd name="T74" fmla="*/ 145 w 238"/>
                <a:gd name="T75" fmla="*/ 82 h 91"/>
                <a:gd name="T76" fmla="*/ 148 w 238"/>
                <a:gd name="T77" fmla="*/ 82 h 91"/>
                <a:gd name="T78" fmla="*/ 152 w 238"/>
                <a:gd name="T79" fmla="*/ 86 h 91"/>
                <a:gd name="T80" fmla="*/ 157 w 238"/>
                <a:gd name="T81" fmla="*/ 82 h 91"/>
                <a:gd name="T82" fmla="*/ 171 w 238"/>
                <a:gd name="T83" fmla="*/ 78 h 91"/>
                <a:gd name="T84" fmla="*/ 189 w 238"/>
                <a:gd name="T85" fmla="*/ 63 h 91"/>
                <a:gd name="T86" fmla="*/ 220 w 238"/>
                <a:gd name="T87" fmla="*/ 68 h 91"/>
                <a:gd name="T88" fmla="*/ 208 w 238"/>
                <a:gd name="T89" fmla="*/ 73 h 91"/>
                <a:gd name="T90" fmla="*/ 211 w 238"/>
                <a:gd name="T91" fmla="*/ 83 h 91"/>
                <a:gd name="T92" fmla="*/ 218 w 238"/>
                <a:gd name="T93" fmla="*/ 84 h 91"/>
                <a:gd name="T94" fmla="*/ 225 w 238"/>
                <a:gd name="T95" fmla="*/ 86 h 91"/>
                <a:gd name="T96" fmla="*/ 228 w 238"/>
                <a:gd name="T97" fmla="*/ 75 h 91"/>
                <a:gd name="T98" fmla="*/ 232 w 238"/>
                <a:gd name="T99" fmla="*/ 65 h 91"/>
                <a:gd name="T100" fmla="*/ 83 w 238"/>
                <a:gd name="T101" fmla="*/ 21 h 91"/>
                <a:gd name="T102" fmla="*/ 64 w 238"/>
                <a:gd name="T103" fmla="*/ 17 h 91"/>
                <a:gd name="T104" fmla="*/ 64 w 238"/>
                <a:gd name="T105" fmla="*/ 30 h 91"/>
                <a:gd name="T106" fmla="*/ 63 w 238"/>
                <a:gd name="T107" fmla="*/ 23 h 91"/>
                <a:gd name="T108" fmla="*/ 75 w 238"/>
                <a:gd name="T109" fmla="*/ 26 h 91"/>
                <a:gd name="T110" fmla="*/ 68 w 238"/>
                <a:gd name="T111" fmla="*/ 29 h 91"/>
                <a:gd name="T112" fmla="*/ 61 w 238"/>
                <a:gd name="T113" fmla="*/ 3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8" h="91">
                  <a:moveTo>
                    <a:pt x="233" y="59"/>
                  </a:moveTo>
                  <a:cubicBezTo>
                    <a:pt x="233" y="58"/>
                    <a:pt x="233" y="58"/>
                    <a:pt x="233" y="58"/>
                  </a:cubicBezTo>
                  <a:cubicBezTo>
                    <a:pt x="235" y="57"/>
                    <a:pt x="236" y="55"/>
                    <a:pt x="235" y="52"/>
                  </a:cubicBezTo>
                  <a:cubicBezTo>
                    <a:pt x="234" y="54"/>
                    <a:pt x="229" y="56"/>
                    <a:pt x="229" y="52"/>
                  </a:cubicBezTo>
                  <a:cubicBezTo>
                    <a:pt x="229" y="52"/>
                    <a:pt x="229" y="49"/>
                    <a:pt x="225" y="50"/>
                  </a:cubicBezTo>
                  <a:cubicBezTo>
                    <a:pt x="218" y="51"/>
                    <a:pt x="212" y="49"/>
                    <a:pt x="200" y="48"/>
                  </a:cubicBezTo>
                  <a:cubicBezTo>
                    <a:pt x="199" y="48"/>
                    <a:pt x="198" y="48"/>
                    <a:pt x="200" y="47"/>
                  </a:cubicBezTo>
                  <a:cubicBezTo>
                    <a:pt x="215" y="46"/>
                    <a:pt x="235" y="44"/>
                    <a:pt x="235" y="36"/>
                  </a:cubicBezTo>
                  <a:cubicBezTo>
                    <a:pt x="235" y="30"/>
                    <a:pt x="228" y="25"/>
                    <a:pt x="206" y="25"/>
                  </a:cubicBezTo>
                  <a:cubicBezTo>
                    <a:pt x="184" y="25"/>
                    <a:pt x="117" y="33"/>
                    <a:pt x="117" y="21"/>
                  </a:cubicBezTo>
                  <a:cubicBezTo>
                    <a:pt x="117" y="13"/>
                    <a:pt x="139" y="16"/>
                    <a:pt x="156" y="17"/>
                  </a:cubicBezTo>
                  <a:cubicBezTo>
                    <a:pt x="157" y="18"/>
                    <a:pt x="158" y="19"/>
                    <a:pt x="161" y="20"/>
                  </a:cubicBezTo>
                  <a:cubicBezTo>
                    <a:pt x="189" y="28"/>
                    <a:pt x="221" y="7"/>
                    <a:pt x="238" y="12"/>
                  </a:cubicBezTo>
                  <a:cubicBezTo>
                    <a:pt x="216" y="4"/>
                    <a:pt x="202" y="17"/>
                    <a:pt x="181" y="13"/>
                  </a:cubicBezTo>
                  <a:cubicBezTo>
                    <a:pt x="193" y="13"/>
                    <a:pt x="206" y="10"/>
                    <a:pt x="207" y="7"/>
                  </a:cubicBezTo>
                  <a:cubicBezTo>
                    <a:pt x="197" y="13"/>
                    <a:pt x="170" y="3"/>
                    <a:pt x="159" y="10"/>
                  </a:cubicBezTo>
                  <a:cubicBezTo>
                    <a:pt x="158" y="10"/>
                    <a:pt x="157" y="11"/>
                    <a:pt x="157" y="12"/>
                  </a:cubicBezTo>
                  <a:cubicBezTo>
                    <a:pt x="136" y="11"/>
                    <a:pt x="110" y="9"/>
                    <a:pt x="110" y="21"/>
                  </a:cubicBezTo>
                  <a:cubicBezTo>
                    <a:pt x="110" y="43"/>
                    <a:pt x="187" y="30"/>
                    <a:pt x="206" y="30"/>
                  </a:cubicBezTo>
                  <a:cubicBezTo>
                    <a:pt x="224" y="30"/>
                    <a:pt x="228" y="32"/>
                    <a:pt x="228" y="36"/>
                  </a:cubicBezTo>
                  <a:cubicBezTo>
                    <a:pt x="228" y="41"/>
                    <a:pt x="210" y="42"/>
                    <a:pt x="199" y="42"/>
                  </a:cubicBezTo>
                  <a:cubicBezTo>
                    <a:pt x="182" y="42"/>
                    <a:pt x="111" y="33"/>
                    <a:pt x="82" y="41"/>
                  </a:cubicBezTo>
                  <a:cubicBezTo>
                    <a:pt x="84" y="36"/>
                    <a:pt x="91" y="29"/>
                    <a:pt x="87" y="25"/>
                  </a:cubicBezTo>
                  <a:cubicBezTo>
                    <a:pt x="90" y="24"/>
                    <a:pt x="92" y="22"/>
                    <a:pt x="92" y="20"/>
                  </a:cubicBezTo>
                  <a:cubicBezTo>
                    <a:pt x="90" y="18"/>
                    <a:pt x="88" y="18"/>
                    <a:pt x="87" y="17"/>
                  </a:cubicBezTo>
                  <a:cubicBezTo>
                    <a:pt x="87" y="16"/>
                    <a:pt x="86" y="15"/>
                    <a:pt x="85" y="13"/>
                  </a:cubicBezTo>
                  <a:cubicBezTo>
                    <a:pt x="85" y="13"/>
                    <a:pt x="84" y="10"/>
                    <a:pt x="84" y="10"/>
                  </a:cubicBezTo>
                  <a:cubicBezTo>
                    <a:pt x="83" y="9"/>
                    <a:pt x="81" y="7"/>
                    <a:pt x="77" y="5"/>
                  </a:cubicBezTo>
                  <a:cubicBezTo>
                    <a:pt x="74" y="4"/>
                    <a:pt x="72" y="4"/>
                    <a:pt x="71" y="3"/>
                  </a:cubicBezTo>
                  <a:cubicBezTo>
                    <a:pt x="70" y="3"/>
                    <a:pt x="67" y="4"/>
                    <a:pt x="67" y="4"/>
                  </a:cubicBezTo>
                  <a:cubicBezTo>
                    <a:pt x="65" y="4"/>
                    <a:pt x="63" y="4"/>
                    <a:pt x="63" y="6"/>
                  </a:cubicBezTo>
                  <a:cubicBezTo>
                    <a:pt x="62" y="4"/>
                    <a:pt x="60" y="4"/>
                    <a:pt x="58" y="3"/>
                  </a:cubicBezTo>
                  <a:cubicBezTo>
                    <a:pt x="57" y="6"/>
                    <a:pt x="57" y="8"/>
                    <a:pt x="57" y="11"/>
                  </a:cubicBezTo>
                  <a:cubicBezTo>
                    <a:pt x="55" y="12"/>
                    <a:pt x="52" y="18"/>
                    <a:pt x="50" y="17"/>
                  </a:cubicBezTo>
                  <a:cubicBezTo>
                    <a:pt x="51" y="19"/>
                    <a:pt x="51" y="20"/>
                    <a:pt x="52" y="20"/>
                  </a:cubicBezTo>
                  <a:cubicBezTo>
                    <a:pt x="50" y="24"/>
                    <a:pt x="49" y="29"/>
                    <a:pt x="46" y="29"/>
                  </a:cubicBezTo>
                  <a:cubicBezTo>
                    <a:pt x="48" y="31"/>
                    <a:pt x="49" y="32"/>
                    <a:pt x="50" y="32"/>
                  </a:cubicBezTo>
                  <a:cubicBezTo>
                    <a:pt x="50" y="34"/>
                    <a:pt x="50" y="36"/>
                    <a:pt x="50" y="39"/>
                  </a:cubicBezTo>
                  <a:cubicBezTo>
                    <a:pt x="46" y="37"/>
                    <a:pt x="46" y="37"/>
                    <a:pt x="46" y="37"/>
                  </a:cubicBezTo>
                  <a:cubicBezTo>
                    <a:pt x="44" y="37"/>
                    <a:pt x="43" y="37"/>
                    <a:pt x="42" y="37"/>
                  </a:cubicBezTo>
                  <a:cubicBezTo>
                    <a:pt x="41" y="37"/>
                    <a:pt x="40" y="37"/>
                    <a:pt x="39" y="36"/>
                  </a:cubicBezTo>
                  <a:cubicBezTo>
                    <a:pt x="35" y="36"/>
                    <a:pt x="33" y="31"/>
                    <a:pt x="27" y="27"/>
                  </a:cubicBezTo>
                  <a:cubicBezTo>
                    <a:pt x="23" y="25"/>
                    <a:pt x="22" y="23"/>
                    <a:pt x="22" y="18"/>
                  </a:cubicBezTo>
                  <a:cubicBezTo>
                    <a:pt x="22" y="14"/>
                    <a:pt x="24" y="11"/>
                    <a:pt x="24" y="7"/>
                  </a:cubicBezTo>
                  <a:cubicBezTo>
                    <a:pt x="24" y="7"/>
                    <a:pt x="23" y="5"/>
                    <a:pt x="23" y="4"/>
                  </a:cubicBezTo>
                  <a:cubicBezTo>
                    <a:pt x="22" y="2"/>
                    <a:pt x="19" y="0"/>
                    <a:pt x="17" y="0"/>
                  </a:cubicBezTo>
                  <a:cubicBezTo>
                    <a:pt x="18" y="1"/>
                    <a:pt x="19" y="2"/>
                    <a:pt x="19" y="4"/>
                  </a:cubicBezTo>
                  <a:cubicBezTo>
                    <a:pt x="19" y="5"/>
                    <a:pt x="18" y="6"/>
                    <a:pt x="18" y="6"/>
                  </a:cubicBezTo>
                  <a:cubicBezTo>
                    <a:pt x="17" y="7"/>
                    <a:pt x="17" y="8"/>
                    <a:pt x="18" y="10"/>
                  </a:cubicBezTo>
                  <a:cubicBezTo>
                    <a:pt x="18" y="10"/>
                    <a:pt x="18" y="10"/>
                    <a:pt x="18" y="11"/>
                  </a:cubicBezTo>
                  <a:cubicBezTo>
                    <a:pt x="18" y="11"/>
                    <a:pt x="18" y="12"/>
                    <a:pt x="18" y="12"/>
                  </a:cubicBezTo>
                  <a:cubicBezTo>
                    <a:pt x="18" y="13"/>
                    <a:pt x="17" y="13"/>
                    <a:pt x="17" y="12"/>
                  </a:cubicBezTo>
                  <a:cubicBezTo>
                    <a:pt x="16" y="10"/>
                    <a:pt x="15" y="6"/>
                    <a:pt x="13" y="6"/>
                  </a:cubicBezTo>
                  <a:cubicBezTo>
                    <a:pt x="12" y="5"/>
                    <a:pt x="11" y="5"/>
                    <a:pt x="11" y="5"/>
                  </a:cubicBezTo>
                  <a:cubicBezTo>
                    <a:pt x="11" y="5"/>
                    <a:pt x="11" y="5"/>
                    <a:pt x="11" y="5"/>
                  </a:cubicBezTo>
                  <a:cubicBezTo>
                    <a:pt x="11" y="2"/>
                    <a:pt x="8" y="0"/>
                    <a:pt x="5" y="3"/>
                  </a:cubicBezTo>
                  <a:cubicBezTo>
                    <a:pt x="5" y="3"/>
                    <a:pt x="7" y="3"/>
                    <a:pt x="7" y="4"/>
                  </a:cubicBezTo>
                  <a:cubicBezTo>
                    <a:pt x="7" y="5"/>
                    <a:pt x="7" y="7"/>
                    <a:pt x="6" y="7"/>
                  </a:cubicBezTo>
                  <a:cubicBezTo>
                    <a:pt x="6" y="10"/>
                    <a:pt x="8" y="11"/>
                    <a:pt x="11" y="11"/>
                  </a:cubicBezTo>
                  <a:cubicBezTo>
                    <a:pt x="12" y="11"/>
                    <a:pt x="12" y="12"/>
                    <a:pt x="12" y="12"/>
                  </a:cubicBezTo>
                  <a:cubicBezTo>
                    <a:pt x="13" y="12"/>
                    <a:pt x="13" y="13"/>
                    <a:pt x="13" y="13"/>
                  </a:cubicBezTo>
                  <a:cubicBezTo>
                    <a:pt x="13" y="14"/>
                    <a:pt x="13" y="13"/>
                    <a:pt x="12" y="13"/>
                  </a:cubicBezTo>
                  <a:cubicBezTo>
                    <a:pt x="7" y="11"/>
                    <a:pt x="5" y="13"/>
                    <a:pt x="5" y="16"/>
                  </a:cubicBezTo>
                  <a:cubicBezTo>
                    <a:pt x="5" y="16"/>
                    <a:pt x="5" y="17"/>
                    <a:pt x="5" y="18"/>
                  </a:cubicBezTo>
                  <a:cubicBezTo>
                    <a:pt x="3" y="19"/>
                    <a:pt x="3" y="22"/>
                    <a:pt x="6" y="24"/>
                  </a:cubicBezTo>
                  <a:cubicBezTo>
                    <a:pt x="6" y="23"/>
                    <a:pt x="6" y="21"/>
                    <a:pt x="7" y="20"/>
                  </a:cubicBezTo>
                  <a:cubicBezTo>
                    <a:pt x="8" y="20"/>
                    <a:pt x="8" y="20"/>
                    <a:pt x="8" y="20"/>
                  </a:cubicBezTo>
                  <a:cubicBezTo>
                    <a:pt x="8" y="21"/>
                    <a:pt x="9" y="21"/>
                    <a:pt x="9" y="21"/>
                  </a:cubicBezTo>
                  <a:cubicBezTo>
                    <a:pt x="10" y="22"/>
                    <a:pt x="11" y="21"/>
                    <a:pt x="12" y="20"/>
                  </a:cubicBezTo>
                  <a:cubicBezTo>
                    <a:pt x="13" y="20"/>
                    <a:pt x="13" y="20"/>
                    <a:pt x="13" y="20"/>
                  </a:cubicBezTo>
                  <a:cubicBezTo>
                    <a:pt x="14" y="21"/>
                    <a:pt x="14" y="21"/>
                    <a:pt x="15" y="21"/>
                  </a:cubicBezTo>
                  <a:cubicBezTo>
                    <a:pt x="15" y="22"/>
                    <a:pt x="15" y="22"/>
                    <a:pt x="15" y="22"/>
                  </a:cubicBezTo>
                  <a:cubicBezTo>
                    <a:pt x="12" y="25"/>
                    <a:pt x="12" y="29"/>
                    <a:pt x="17" y="29"/>
                  </a:cubicBezTo>
                  <a:cubicBezTo>
                    <a:pt x="17" y="29"/>
                    <a:pt x="17" y="30"/>
                    <a:pt x="17" y="30"/>
                  </a:cubicBezTo>
                  <a:cubicBezTo>
                    <a:pt x="17" y="37"/>
                    <a:pt x="9" y="35"/>
                    <a:pt x="9" y="29"/>
                  </a:cubicBezTo>
                  <a:cubicBezTo>
                    <a:pt x="5" y="36"/>
                    <a:pt x="13" y="42"/>
                    <a:pt x="19" y="38"/>
                  </a:cubicBezTo>
                  <a:cubicBezTo>
                    <a:pt x="19" y="38"/>
                    <a:pt x="19" y="38"/>
                    <a:pt x="19" y="38"/>
                  </a:cubicBezTo>
                  <a:cubicBezTo>
                    <a:pt x="20" y="39"/>
                    <a:pt x="20" y="41"/>
                    <a:pt x="21" y="41"/>
                  </a:cubicBezTo>
                  <a:cubicBezTo>
                    <a:pt x="21" y="40"/>
                    <a:pt x="22" y="39"/>
                    <a:pt x="23" y="39"/>
                  </a:cubicBezTo>
                  <a:cubicBezTo>
                    <a:pt x="23" y="39"/>
                    <a:pt x="23" y="40"/>
                    <a:pt x="23" y="40"/>
                  </a:cubicBezTo>
                  <a:cubicBezTo>
                    <a:pt x="23" y="42"/>
                    <a:pt x="24" y="44"/>
                    <a:pt x="26" y="44"/>
                  </a:cubicBezTo>
                  <a:cubicBezTo>
                    <a:pt x="26" y="43"/>
                    <a:pt x="26" y="41"/>
                    <a:pt x="27" y="41"/>
                  </a:cubicBezTo>
                  <a:cubicBezTo>
                    <a:pt x="28" y="41"/>
                    <a:pt x="32" y="50"/>
                    <a:pt x="41" y="55"/>
                  </a:cubicBezTo>
                  <a:cubicBezTo>
                    <a:pt x="41" y="55"/>
                    <a:pt x="44" y="53"/>
                    <a:pt x="46" y="52"/>
                  </a:cubicBezTo>
                  <a:cubicBezTo>
                    <a:pt x="47" y="54"/>
                    <a:pt x="48" y="56"/>
                    <a:pt x="49" y="56"/>
                  </a:cubicBezTo>
                  <a:cubicBezTo>
                    <a:pt x="51" y="55"/>
                    <a:pt x="51" y="55"/>
                    <a:pt x="51" y="55"/>
                  </a:cubicBezTo>
                  <a:cubicBezTo>
                    <a:pt x="50" y="60"/>
                    <a:pt x="55" y="64"/>
                    <a:pt x="54" y="64"/>
                  </a:cubicBezTo>
                  <a:cubicBezTo>
                    <a:pt x="53" y="64"/>
                    <a:pt x="44" y="63"/>
                    <a:pt x="42" y="64"/>
                  </a:cubicBezTo>
                  <a:cubicBezTo>
                    <a:pt x="38" y="67"/>
                    <a:pt x="28" y="70"/>
                    <a:pt x="25" y="66"/>
                  </a:cubicBezTo>
                  <a:cubicBezTo>
                    <a:pt x="24" y="65"/>
                    <a:pt x="24" y="63"/>
                    <a:pt x="23" y="61"/>
                  </a:cubicBezTo>
                  <a:cubicBezTo>
                    <a:pt x="22" y="59"/>
                    <a:pt x="20" y="58"/>
                    <a:pt x="19" y="58"/>
                  </a:cubicBezTo>
                  <a:cubicBezTo>
                    <a:pt x="19" y="58"/>
                    <a:pt x="18" y="58"/>
                    <a:pt x="17" y="58"/>
                  </a:cubicBezTo>
                  <a:cubicBezTo>
                    <a:pt x="15" y="57"/>
                    <a:pt x="12" y="56"/>
                    <a:pt x="10" y="57"/>
                  </a:cubicBezTo>
                  <a:cubicBezTo>
                    <a:pt x="11" y="58"/>
                    <a:pt x="13" y="58"/>
                    <a:pt x="14" y="60"/>
                  </a:cubicBezTo>
                  <a:cubicBezTo>
                    <a:pt x="13" y="61"/>
                    <a:pt x="13" y="62"/>
                    <a:pt x="13" y="62"/>
                  </a:cubicBezTo>
                  <a:cubicBezTo>
                    <a:pt x="12" y="63"/>
                    <a:pt x="13" y="66"/>
                    <a:pt x="19" y="68"/>
                  </a:cubicBezTo>
                  <a:cubicBezTo>
                    <a:pt x="19" y="68"/>
                    <a:pt x="20" y="68"/>
                    <a:pt x="19" y="69"/>
                  </a:cubicBezTo>
                  <a:cubicBezTo>
                    <a:pt x="18" y="69"/>
                    <a:pt x="17" y="69"/>
                    <a:pt x="16" y="68"/>
                  </a:cubicBezTo>
                  <a:cubicBezTo>
                    <a:pt x="13" y="66"/>
                    <a:pt x="13" y="64"/>
                    <a:pt x="10" y="65"/>
                  </a:cubicBezTo>
                  <a:cubicBezTo>
                    <a:pt x="10" y="65"/>
                    <a:pt x="9" y="66"/>
                    <a:pt x="8" y="66"/>
                  </a:cubicBezTo>
                  <a:cubicBezTo>
                    <a:pt x="8" y="66"/>
                    <a:pt x="7" y="66"/>
                    <a:pt x="7" y="66"/>
                  </a:cubicBezTo>
                  <a:cubicBezTo>
                    <a:pt x="4" y="66"/>
                    <a:pt x="0" y="69"/>
                    <a:pt x="2" y="73"/>
                  </a:cubicBezTo>
                  <a:cubicBezTo>
                    <a:pt x="2" y="72"/>
                    <a:pt x="3" y="70"/>
                    <a:pt x="5" y="70"/>
                  </a:cubicBezTo>
                  <a:cubicBezTo>
                    <a:pt x="6" y="70"/>
                    <a:pt x="6" y="71"/>
                    <a:pt x="6" y="72"/>
                  </a:cubicBezTo>
                  <a:cubicBezTo>
                    <a:pt x="7" y="75"/>
                    <a:pt x="8" y="77"/>
                    <a:pt x="15" y="73"/>
                  </a:cubicBezTo>
                  <a:cubicBezTo>
                    <a:pt x="16" y="73"/>
                    <a:pt x="15" y="73"/>
                    <a:pt x="15" y="73"/>
                  </a:cubicBezTo>
                  <a:cubicBezTo>
                    <a:pt x="14" y="76"/>
                    <a:pt x="9" y="79"/>
                    <a:pt x="13" y="81"/>
                  </a:cubicBezTo>
                  <a:cubicBezTo>
                    <a:pt x="13" y="81"/>
                    <a:pt x="14" y="82"/>
                    <a:pt x="14" y="82"/>
                  </a:cubicBezTo>
                  <a:cubicBezTo>
                    <a:pt x="14" y="83"/>
                    <a:pt x="14" y="83"/>
                    <a:pt x="14" y="83"/>
                  </a:cubicBezTo>
                  <a:cubicBezTo>
                    <a:pt x="13" y="87"/>
                    <a:pt x="17" y="90"/>
                    <a:pt x="20" y="89"/>
                  </a:cubicBezTo>
                  <a:cubicBezTo>
                    <a:pt x="19" y="88"/>
                    <a:pt x="17" y="86"/>
                    <a:pt x="17" y="84"/>
                  </a:cubicBezTo>
                  <a:cubicBezTo>
                    <a:pt x="18" y="84"/>
                    <a:pt x="19" y="84"/>
                    <a:pt x="19" y="84"/>
                  </a:cubicBezTo>
                  <a:cubicBezTo>
                    <a:pt x="23" y="83"/>
                    <a:pt x="21" y="79"/>
                    <a:pt x="23" y="78"/>
                  </a:cubicBezTo>
                  <a:cubicBezTo>
                    <a:pt x="23" y="77"/>
                    <a:pt x="24" y="78"/>
                    <a:pt x="24" y="78"/>
                  </a:cubicBezTo>
                  <a:cubicBezTo>
                    <a:pt x="24" y="80"/>
                    <a:pt x="25" y="83"/>
                    <a:pt x="29" y="83"/>
                  </a:cubicBezTo>
                  <a:cubicBezTo>
                    <a:pt x="32" y="83"/>
                    <a:pt x="34" y="80"/>
                    <a:pt x="34" y="78"/>
                  </a:cubicBezTo>
                  <a:cubicBezTo>
                    <a:pt x="33" y="77"/>
                    <a:pt x="34" y="77"/>
                    <a:pt x="34" y="77"/>
                  </a:cubicBezTo>
                  <a:cubicBezTo>
                    <a:pt x="35" y="78"/>
                    <a:pt x="36" y="80"/>
                    <a:pt x="36" y="81"/>
                  </a:cubicBezTo>
                  <a:cubicBezTo>
                    <a:pt x="36" y="81"/>
                    <a:pt x="38" y="80"/>
                    <a:pt x="39" y="79"/>
                  </a:cubicBezTo>
                  <a:cubicBezTo>
                    <a:pt x="39" y="81"/>
                    <a:pt x="40" y="83"/>
                    <a:pt x="37" y="85"/>
                  </a:cubicBezTo>
                  <a:cubicBezTo>
                    <a:pt x="39" y="85"/>
                    <a:pt x="42" y="83"/>
                    <a:pt x="43" y="79"/>
                  </a:cubicBezTo>
                  <a:cubicBezTo>
                    <a:pt x="44" y="79"/>
                    <a:pt x="44" y="80"/>
                    <a:pt x="45" y="81"/>
                  </a:cubicBezTo>
                  <a:cubicBezTo>
                    <a:pt x="45" y="81"/>
                    <a:pt x="45" y="81"/>
                    <a:pt x="45" y="81"/>
                  </a:cubicBezTo>
                  <a:cubicBezTo>
                    <a:pt x="46" y="81"/>
                    <a:pt x="49" y="81"/>
                    <a:pt x="52" y="81"/>
                  </a:cubicBezTo>
                  <a:cubicBezTo>
                    <a:pt x="53" y="80"/>
                    <a:pt x="53" y="81"/>
                    <a:pt x="53" y="81"/>
                  </a:cubicBezTo>
                  <a:cubicBezTo>
                    <a:pt x="53" y="82"/>
                    <a:pt x="53" y="84"/>
                    <a:pt x="53" y="85"/>
                  </a:cubicBezTo>
                  <a:cubicBezTo>
                    <a:pt x="54" y="84"/>
                    <a:pt x="54" y="83"/>
                    <a:pt x="55" y="83"/>
                  </a:cubicBezTo>
                  <a:cubicBezTo>
                    <a:pt x="56" y="83"/>
                    <a:pt x="55" y="87"/>
                    <a:pt x="57" y="89"/>
                  </a:cubicBezTo>
                  <a:cubicBezTo>
                    <a:pt x="58" y="79"/>
                    <a:pt x="63" y="83"/>
                    <a:pt x="69" y="79"/>
                  </a:cubicBezTo>
                  <a:cubicBezTo>
                    <a:pt x="70" y="79"/>
                    <a:pt x="70" y="79"/>
                    <a:pt x="70" y="79"/>
                  </a:cubicBezTo>
                  <a:cubicBezTo>
                    <a:pt x="70" y="81"/>
                    <a:pt x="69" y="82"/>
                    <a:pt x="67" y="83"/>
                  </a:cubicBezTo>
                  <a:cubicBezTo>
                    <a:pt x="69" y="84"/>
                    <a:pt x="78" y="79"/>
                    <a:pt x="78" y="75"/>
                  </a:cubicBezTo>
                  <a:cubicBezTo>
                    <a:pt x="78" y="74"/>
                    <a:pt x="82" y="74"/>
                    <a:pt x="85" y="73"/>
                  </a:cubicBezTo>
                  <a:cubicBezTo>
                    <a:pt x="91" y="74"/>
                    <a:pt x="90" y="69"/>
                    <a:pt x="93" y="69"/>
                  </a:cubicBezTo>
                  <a:cubicBezTo>
                    <a:pt x="129" y="74"/>
                    <a:pt x="108" y="54"/>
                    <a:pt x="150" y="58"/>
                  </a:cubicBezTo>
                  <a:cubicBezTo>
                    <a:pt x="152" y="58"/>
                    <a:pt x="153" y="55"/>
                    <a:pt x="155" y="54"/>
                  </a:cubicBezTo>
                  <a:cubicBezTo>
                    <a:pt x="153" y="58"/>
                    <a:pt x="152" y="66"/>
                    <a:pt x="157" y="67"/>
                  </a:cubicBezTo>
                  <a:cubicBezTo>
                    <a:pt x="159" y="67"/>
                    <a:pt x="163" y="69"/>
                    <a:pt x="164" y="70"/>
                  </a:cubicBezTo>
                  <a:cubicBezTo>
                    <a:pt x="164" y="70"/>
                    <a:pt x="164" y="71"/>
                    <a:pt x="164" y="71"/>
                  </a:cubicBezTo>
                  <a:cubicBezTo>
                    <a:pt x="161" y="71"/>
                    <a:pt x="159" y="72"/>
                    <a:pt x="158" y="72"/>
                  </a:cubicBezTo>
                  <a:cubicBezTo>
                    <a:pt x="151" y="77"/>
                    <a:pt x="151" y="62"/>
                    <a:pt x="144" y="65"/>
                  </a:cubicBezTo>
                  <a:cubicBezTo>
                    <a:pt x="144" y="65"/>
                    <a:pt x="143" y="66"/>
                    <a:pt x="142" y="67"/>
                  </a:cubicBezTo>
                  <a:cubicBezTo>
                    <a:pt x="139" y="67"/>
                    <a:pt x="136" y="70"/>
                    <a:pt x="136" y="73"/>
                  </a:cubicBezTo>
                  <a:cubicBezTo>
                    <a:pt x="137" y="72"/>
                    <a:pt x="139" y="70"/>
                    <a:pt x="141" y="70"/>
                  </a:cubicBezTo>
                  <a:cubicBezTo>
                    <a:pt x="141" y="71"/>
                    <a:pt x="141" y="71"/>
                    <a:pt x="141" y="72"/>
                  </a:cubicBezTo>
                  <a:cubicBezTo>
                    <a:pt x="141" y="73"/>
                    <a:pt x="141" y="74"/>
                    <a:pt x="143" y="74"/>
                  </a:cubicBezTo>
                  <a:cubicBezTo>
                    <a:pt x="145" y="74"/>
                    <a:pt x="145" y="73"/>
                    <a:pt x="146" y="73"/>
                  </a:cubicBezTo>
                  <a:cubicBezTo>
                    <a:pt x="147" y="73"/>
                    <a:pt x="147" y="73"/>
                    <a:pt x="147" y="74"/>
                  </a:cubicBezTo>
                  <a:cubicBezTo>
                    <a:pt x="147" y="77"/>
                    <a:pt x="138" y="72"/>
                    <a:pt x="140" y="80"/>
                  </a:cubicBezTo>
                  <a:cubicBezTo>
                    <a:pt x="140" y="80"/>
                    <a:pt x="141" y="81"/>
                    <a:pt x="141" y="82"/>
                  </a:cubicBezTo>
                  <a:cubicBezTo>
                    <a:pt x="141" y="84"/>
                    <a:pt x="143" y="86"/>
                    <a:pt x="147" y="85"/>
                  </a:cubicBezTo>
                  <a:cubicBezTo>
                    <a:pt x="146" y="84"/>
                    <a:pt x="144" y="84"/>
                    <a:pt x="145" y="82"/>
                  </a:cubicBezTo>
                  <a:cubicBezTo>
                    <a:pt x="145" y="82"/>
                    <a:pt x="146" y="82"/>
                    <a:pt x="146" y="83"/>
                  </a:cubicBezTo>
                  <a:cubicBezTo>
                    <a:pt x="147" y="83"/>
                    <a:pt x="147" y="82"/>
                    <a:pt x="147" y="81"/>
                  </a:cubicBezTo>
                  <a:cubicBezTo>
                    <a:pt x="147" y="81"/>
                    <a:pt x="147" y="81"/>
                    <a:pt x="148" y="81"/>
                  </a:cubicBezTo>
                  <a:cubicBezTo>
                    <a:pt x="148" y="81"/>
                    <a:pt x="148" y="81"/>
                    <a:pt x="148" y="82"/>
                  </a:cubicBezTo>
                  <a:cubicBezTo>
                    <a:pt x="148" y="82"/>
                    <a:pt x="148" y="83"/>
                    <a:pt x="148" y="83"/>
                  </a:cubicBezTo>
                  <a:cubicBezTo>
                    <a:pt x="148" y="83"/>
                    <a:pt x="148" y="85"/>
                    <a:pt x="149" y="85"/>
                  </a:cubicBezTo>
                  <a:cubicBezTo>
                    <a:pt x="148" y="88"/>
                    <a:pt x="152" y="91"/>
                    <a:pt x="156" y="88"/>
                  </a:cubicBezTo>
                  <a:cubicBezTo>
                    <a:pt x="155" y="88"/>
                    <a:pt x="152" y="88"/>
                    <a:pt x="152" y="86"/>
                  </a:cubicBezTo>
                  <a:cubicBezTo>
                    <a:pt x="153" y="86"/>
                    <a:pt x="154" y="86"/>
                    <a:pt x="154" y="86"/>
                  </a:cubicBezTo>
                  <a:cubicBezTo>
                    <a:pt x="155" y="85"/>
                    <a:pt x="155" y="84"/>
                    <a:pt x="155" y="83"/>
                  </a:cubicBezTo>
                  <a:cubicBezTo>
                    <a:pt x="155" y="82"/>
                    <a:pt x="155" y="82"/>
                    <a:pt x="156" y="82"/>
                  </a:cubicBezTo>
                  <a:cubicBezTo>
                    <a:pt x="156" y="82"/>
                    <a:pt x="157" y="82"/>
                    <a:pt x="157" y="82"/>
                  </a:cubicBezTo>
                  <a:cubicBezTo>
                    <a:pt x="158" y="82"/>
                    <a:pt x="158" y="82"/>
                    <a:pt x="159" y="83"/>
                  </a:cubicBezTo>
                  <a:cubicBezTo>
                    <a:pt x="159" y="84"/>
                    <a:pt x="161" y="86"/>
                    <a:pt x="164" y="85"/>
                  </a:cubicBezTo>
                  <a:cubicBezTo>
                    <a:pt x="169" y="83"/>
                    <a:pt x="165" y="79"/>
                    <a:pt x="168" y="78"/>
                  </a:cubicBezTo>
                  <a:cubicBezTo>
                    <a:pt x="169" y="78"/>
                    <a:pt x="170" y="78"/>
                    <a:pt x="171" y="78"/>
                  </a:cubicBezTo>
                  <a:cubicBezTo>
                    <a:pt x="175" y="79"/>
                    <a:pt x="180" y="79"/>
                    <a:pt x="181" y="77"/>
                  </a:cubicBezTo>
                  <a:cubicBezTo>
                    <a:pt x="182" y="76"/>
                    <a:pt x="182" y="69"/>
                    <a:pt x="178" y="67"/>
                  </a:cubicBezTo>
                  <a:cubicBezTo>
                    <a:pt x="175" y="66"/>
                    <a:pt x="178" y="63"/>
                    <a:pt x="176" y="60"/>
                  </a:cubicBezTo>
                  <a:cubicBezTo>
                    <a:pt x="180" y="61"/>
                    <a:pt x="184" y="63"/>
                    <a:pt x="189" y="63"/>
                  </a:cubicBezTo>
                  <a:cubicBezTo>
                    <a:pt x="199" y="63"/>
                    <a:pt x="203" y="61"/>
                    <a:pt x="207" y="59"/>
                  </a:cubicBezTo>
                  <a:cubicBezTo>
                    <a:pt x="213" y="56"/>
                    <a:pt x="218" y="57"/>
                    <a:pt x="220" y="57"/>
                  </a:cubicBezTo>
                  <a:cubicBezTo>
                    <a:pt x="221" y="58"/>
                    <a:pt x="222" y="58"/>
                    <a:pt x="221" y="60"/>
                  </a:cubicBezTo>
                  <a:cubicBezTo>
                    <a:pt x="220" y="65"/>
                    <a:pt x="221" y="66"/>
                    <a:pt x="220" y="68"/>
                  </a:cubicBezTo>
                  <a:cubicBezTo>
                    <a:pt x="219" y="70"/>
                    <a:pt x="215" y="68"/>
                    <a:pt x="212" y="68"/>
                  </a:cubicBezTo>
                  <a:cubicBezTo>
                    <a:pt x="210" y="68"/>
                    <a:pt x="209" y="69"/>
                    <a:pt x="209" y="70"/>
                  </a:cubicBezTo>
                  <a:cubicBezTo>
                    <a:pt x="206" y="70"/>
                    <a:pt x="203" y="72"/>
                    <a:pt x="203" y="75"/>
                  </a:cubicBezTo>
                  <a:cubicBezTo>
                    <a:pt x="204" y="75"/>
                    <a:pt x="205" y="73"/>
                    <a:pt x="208" y="73"/>
                  </a:cubicBezTo>
                  <a:cubicBezTo>
                    <a:pt x="208" y="74"/>
                    <a:pt x="208" y="74"/>
                    <a:pt x="208" y="74"/>
                  </a:cubicBezTo>
                  <a:cubicBezTo>
                    <a:pt x="208" y="77"/>
                    <a:pt x="211" y="79"/>
                    <a:pt x="214" y="76"/>
                  </a:cubicBezTo>
                  <a:cubicBezTo>
                    <a:pt x="214" y="76"/>
                    <a:pt x="215" y="76"/>
                    <a:pt x="215" y="77"/>
                  </a:cubicBezTo>
                  <a:cubicBezTo>
                    <a:pt x="212" y="78"/>
                    <a:pt x="208" y="82"/>
                    <a:pt x="211" y="83"/>
                  </a:cubicBezTo>
                  <a:cubicBezTo>
                    <a:pt x="211" y="83"/>
                    <a:pt x="212" y="84"/>
                    <a:pt x="213" y="84"/>
                  </a:cubicBezTo>
                  <a:cubicBezTo>
                    <a:pt x="213" y="86"/>
                    <a:pt x="214" y="88"/>
                    <a:pt x="216" y="89"/>
                  </a:cubicBezTo>
                  <a:cubicBezTo>
                    <a:pt x="215" y="87"/>
                    <a:pt x="215" y="87"/>
                    <a:pt x="216" y="84"/>
                  </a:cubicBezTo>
                  <a:cubicBezTo>
                    <a:pt x="218" y="84"/>
                    <a:pt x="218" y="84"/>
                    <a:pt x="218" y="84"/>
                  </a:cubicBezTo>
                  <a:cubicBezTo>
                    <a:pt x="220" y="85"/>
                    <a:pt x="220" y="80"/>
                    <a:pt x="222" y="79"/>
                  </a:cubicBezTo>
                  <a:cubicBezTo>
                    <a:pt x="223" y="78"/>
                    <a:pt x="223" y="79"/>
                    <a:pt x="223" y="79"/>
                  </a:cubicBezTo>
                  <a:cubicBezTo>
                    <a:pt x="222" y="81"/>
                    <a:pt x="221" y="85"/>
                    <a:pt x="223" y="85"/>
                  </a:cubicBezTo>
                  <a:cubicBezTo>
                    <a:pt x="223" y="85"/>
                    <a:pt x="224" y="85"/>
                    <a:pt x="225" y="86"/>
                  </a:cubicBezTo>
                  <a:cubicBezTo>
                    <a:pt x="225" y="88"/>
                    <a:pt x="228" y="89"/>
                    <a:pt x="231" y="87"/>
                  </a:cubicBezTo>
                  <a:cubicBezTo>
                    <a:pt x="230" y="87"/>
                    <a:pt x="229" y="86"/>
                    <a:pt x="229" y="85"/>
                  </a:cubicBezTo>
                  <a:cubicBezTo>
                    <a:pt x="229" y="85"/>
                    <a:pt x="230" y="83"/>
                    <a:pt x="230" y="83"/>
                  </a:cubicBezTo>
                  <a:cubicBezTo>
                    <a:pt x="232" y="78"/>
                    <a:pt x="228" y="77"/>
                    <a:pt x="228" y="75"/>
                  </a:cubicBezTo>
                  <a:cubicBezTo>
                    <a:pt x="228" y="73"/>
                    <a:pt x="233" y="74"/>
                    <a:pt x="234" y="69"/>
                  </a:cubicBezTo>
                  <a:cubicBezTo>
                    <a:pt x="234" y="68"/>
                    <a:pt x="234" y="67"/>
                    <a:pt x="232" y="66"/>
                  </a:cubicBezTo>
                  <a:cubicBezTo>
                    <a:pt x="232" y="66"/>
                    <a:pt x="232" y="66"/>
                    <a:pt x="232" y="65"/>
                  </a:cubicBezTo>
                  <a:cubicBezTo>
                    <a:pt x="232" y="65"/>
                    <a:pt x="232" y="65"/>
                    <a:pt x="232" y="65"/>
                  </a:cubicBezTo>
                  <a:cubicBezTo>
                    <a:pt x="233" y="65"/>
                    <a:pt x="235" y="66"/>
                    <a:pt x="236" y="64"/>
                  </a:cubicBezTo>
                  <a:cubicBezTo>
                    <a:pt x="232" y="64"/>
                    <a:pt x="233" y="61"/>
                    <a:pt x="233" y="59"/>
                  </a:cubicBezTo>
                  <a:moveTo>
                    <a:pt x="75" y="18"/>
                  </a:moveTo>
                  <a:cubicBezTo>
                    <a:pt x="76" y="19"/>
                    <a:pt x="81" y="20"/>
                    <a:pt x="83" y="21"/>
                  </a:cubicBezTo>
                  <a:cubicBezTo>
                    <a:pt x="79" y="22"/>
                    <a:pt x="80" y="23"/>
                    <a:pt x="78" y="23"/>
                  </a:cubicBezTo>
                  <a:cubicBezTo>
                    <a:pt x="75" y="23"/>
                    <a:pt x="74" y="20"/>
                    <a:pt x="75" y="18"/>
                  </a:cubicBezTo>
                  <a:moveTo>
                    <a:pt x="70" y="15"/>
                  </a:moveTo>
                  <a:cubicBezTo>
                    <a:pt x="68" y="17"/>
                    <a:pt x="66" y="19"/>
                    <a:pt x="64" y="17"/>
                  </a:cubicBezTo>
                  <a:cubicBezTo>
                    <a:pt x="62" y="15"/>
                    <a:pt x="64" y="14"/>
                    <a:pt x="62" y="11"/>
                  </a:cubicBezTo>
                  <a:cubicBezTo>
                    <a:pt x="64" y="12"/>
                    <a:pt x="68" y="15"/>
                    <a:pt x="70" y="15"/>
                  </a:cubicBezTo>
                  <a:moveTo>
                    <a:pt x="61" y="33"/>
                  </a:moveTo>
                  <a:cubicBezTo>
                    <a:pt x="62" y="31"/>
                    <a:pt x="63" y="30"/>
                    <a:pt x="64" y="30"/>
                  </a:cubicBezTo>
                  <a:cubicBezTo>
                    <a:pt x="65" y="30"/>
                    <a:pt x="66" y="30"/>
                    <a:pt x="66" y="28"/>
                  </a:cubicBezTo>
                  <a:cubicBezTo>
                    <a:pt x="67" y="26"/>
                    <a:pt x="66" y="26"/>
                    <a:pt x="64" y="25"/>
                  </a:cubicBezTo>
                  <a:cubicBezTo>
                    <a:pt x="66" y="24"/>
                    <a:pt x="66" y="23"/>
                    <a:pt x="66" y="23"/>
                  </a:cubicBezTo>
                  <a:cubicBezTo>
                    <a:pt x="65" y="22"/>
                    <a:pt x="63" y="23"/>
                    <a:pt x="63" y="23"/>
                  </a:cubicBezTo>
                  <a:cubicBezTo>
                    <a:pt x="62" y="22"/>
                    <a:pt x="64" y="21"/>
                    <a:pt x="64" y="21"/>
                  </a:cubicBezTo>
                  <a:cubicBezTo>
                    <a:pt x="65" y="20"/>
                    <a:pt x="65" y="20"/>
                    <a:pt x="66" y="21"/>
                  </a:cubicBezTo>
                  <a:cubicBezTo>
                    <a:pt x="73" y="24"/>
                    <a:pt x="73" y="24"/>
                    <a:pt x="73" y="24"/>
                  </a:cubicBezTo>
                  <a:cubicBezTo>
                    <a:pt x="74" y="25"/>
                    <a:pt x="75" y="25"/>
                    <a:pt x="75" y="26"/>
                  </a:cubicBezTo>
                  <a:cubicBezTo>
                    <a:pt x="75" y="27"/>
                    <a:pt x="75" y="28"/>
                    <a:pt x="74" y="28"/>
                  </a:cubicBezTo>
                  <a:cubicBezTo>
                    <a:pt x="73" y="28"/>
                    <a:pt x="73" y="26"/>
                    <a:pt x="72" y="26"/>
                  </a:cubicBezTo>
                  <a:cubicBezTo>
                    <a:pt x="71" y="26"/>
                    <a:pt x="71" y="27"/>
                    <a:pt x="72" y="28"/>
                  </a:cubicBezTo>
                  <a:cubicBezTo>
                    <a:pt x="70" y="28"/>
                    <a:pt x="69" y="27"/>
                    <a:pt x="68" y="29"/>
                  </a:cubicBezTo>
                  <a:cubicBezTo>
                    <a:pt x="67" y="30"/>
                    <a:pt x="67" y="31"/>
                    <a:pt x="68" y="32"/>
                  </a:cubicBezTo>
                  <a:cubicBezTo>
                    <a:pt x="69" y="33"/>
                    <a:pt x="68" y="34"/>
                    <a:pt x="68" y="36"/>
                  </a:cubicBezTo>
                  <a:cubicBezTo>
                    <a:pt x="67" y="37"/>
                    <a:pt x="65" y="39"/>
                    <a:pt x="63" y="38"/>
                  </a:cubicBezTo>
                  <a:cubicBezTo>
                    <a:pt x="60" y="37"/>
                    <a:pt x="61" y="34"/>
                    <a:pt x="61"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6" name="Freeform 43">
              <a:extLst>
                <a:ext uri="{FF2B5EF4-FFF2-40B4-BE49-F238E27FC236}">
                  <a16:creationId xmlns:a16="http://schemas.microsoft.com/office/drawing/2014/main" id="{04CDF228-07D5-05B9-ED3C-39AA3C1BE26E}"/>
                </a:ext>
              </a:extLst>
            </p:cNvPr>
            <p:cNvSpPr>
              <a:spLocks noEditPoints="1"/>
            </p:cNvSpPr>
            <p:nvPr userDrawn="1"/>
          </p:nvSpPr>
          <p:spPr bwMode="auto">
            <a:xfrm>
              <a:off x="1116013" y="571500"/>
              <a:ext cx="31750" cy="12700"/>
            </a:xfrm>
            <a:custGeom>
              <a:avLst/>
              <a:gdLst>
                <a:gd name="T0" fmla="*/ 164 w 219"/>
                <a:gd name="T1" fmla="*/ 10 h 84"/>
                <a:gd name="T2" fmla="*/ 114 w 219"/>
                <a:gd name="T3" fmla="*/ 18 h 84"/>
                <a:gd name="T4" fmla="*/ 84 w 219"/>
                <a:gd name="T5" fmla="*/ 35 h 84"/>
                <a:gd name="T6" fmla="*/ 87 w 219"/>
                <a:gd name="T7" fmla="*/ 10 h 84"/>
                <a:gd name="T8" fmla="*/ 69 w 219"/>
                <a:gd name="T9" fmla="*/ 1 h 84"/>
                <a:gd name="T10" fmla="*/ 53 w 219"/>
                <a:gd name="T11" fmla="*/ 14 h 84"/>
                <a:gd name="T12" fmla="*/ 51 w 219"/>
                <a:gd name="T13" fmla="*/ 35 h 84"/>
                <a:gd name="T14" fmla="*/ 32 w 219"/>
                <a:gd name="T15" fmla="*/ 22 h 84"/>
                <a:gd name="T16" fmla="*/ 29 w 219"/>
                <a:gd name="T17" fmla="*/ 9 h 84"/>
                <a:gd name="T18" fmla="*/ 28 w 219"/>
                <a:gd name="T19" fmla="*/ 17 h 84"/>
                <a:gd name="T20" fmla="*/ 21 w 219"/>
                <a:gd name="T21" fmla="*/ 10 h 84"/>
                <a:gd name="T22" fmla="*/ 22 w 219"/>
                <a:gd name="T23" fmla="*/ 16 h 84"/>
                <a:gd name="T24" fmla="*/ 16 w 219"/>
                <a:gd name="T25" fmla="*/ 20 h 84"/>
                <a:gd name="T26" fmla="*/ 19 w 219"/>
                <a:gd name="T27" fmla="*/ 25 h 84"/>
                <a:gd name="T28" fmla="*/ 25 w 219"/>
                <a:gd name="T29" fmla="*/ 26 h 84"/>
                <a:gd name="T30" fmla="*/ 20 w 219"/>
                <a:gd name="T31" fmla="*/ 33 h 84"/>
                <a:gd name="T32" fmla="*/ 32 w 219"/>
                <a:gd name="T33" fmla="*/ 43 h 84"/>
                <a:gd name="T34" fmla="*/ 45 w 219"/>
                <a:gd name="T35" fmla="*/ 46 h 84"/>
                <a:gd name="T36" fmla="*/ 40 w 219"/>
                <a:gd name="T37" fmla="*/ 59 h 84"/>
                <a:gd name="T38" fmla="*/ 17 w 219"/>
                <a:gd name="T39" fmla="*/ 53 h 84"/>
                <a:gd name="T40" fmla="*/ 18 w 219"/>
                <a:gd name="T41" fmla="*/ 62 h 84"/>
                <a:gd name="T42" fmla="*/ 8 w 219"/>
                <a:gd name="T43" fmla="*/ 61 h 84"/>
                <a:gd name="T44" fmla="*/ 6 w 219"/>
                <a:gd name="T45" fmla="*/ 66 h 84"/>
                <a:gd name="T46" fmla="*/ 14 w 219"/>
                <a:gd name="T47" fmla="*/ 76 h 84"/>
                <a:gd name="T48" fmla="*/ 19 w 219"/>
                <a:gd name="T49" fmla="*/ 78 h 84"/>
                <a:gd name="T50" fmla="*/ 32 w 219"/>
                <a:gd name="T51" fmla="*/ 72 h 84"/>
                <a:gd name="T52" fmla="*/ 36 w 219"/>
                <a:gd name="T53" fmla="*/ 79 h 84"/>
                <a:gd name="T54" fmla="*/ 50 w 219"/>
                <a:gd name="T55" fmla="*/ 74 h 84"/>
                <a:gd name="T56" fmla="*/ 55 w 219"/>
                <a:gd name="T57" fmla="*/ 82 h 84"/>
                <a:gd name="T58" fmla="*/ 81 w 219"/>
                <a:gd name="T59" fmla="*/ 65 h 84"/>
                <a:gd name="T60" fmla="*/ 124 w 219"/>
                <a:gd name="T61" fmla="*/ 52 h 84"/>
                <a:gd name="T62" fmla="*/ 139 w 219"/>
                <a:gd name="T63" fmla="*/ 65 h 84"/>
                <a:gd name="T64" fmla="*/ 113 w 219"/>
                <a:gd name="T65" fmla="*/ 67 h 84"/>
                <a:gd name="T66" fmla="*/ 122 w 219"/>
                <a:gd name="T67" fmla="*/ 67 h 84"/>
                <a:gd name="T68" fmla="*/ 123 w 219"/>
                <a:gd name="T69" fmla="*/ 78 h 84"/>
                <a:gd name="T70" fmla="*/ 124 w 219"/>
                <a:gd name="T71" fmla="*/ 75 h 84"/>
                <a:gd name="T72" fmla="*/ 132 w 219"/>
                <a:gd name="T73" fmla="*/ 82 h 84"/>
                <a:gd name="T74" fmla="*/ 131 w 219"/>
                <a:gd name="T75" fmla="*/ 76 h 84"/>
                <a:gd name="T76" fmla="*/ 144 w 219"/>
                <a:gd name="T77" fmla="*/ 72 h 84"/>
                <a:gd name="T78" fmla="*/ 151 w 219"/>
                <a:gd name="T79" fmla="*/ 54 h 84"/>
                <a:gd name="T80" fmla="*/ 195 w 219"/>
                <a:gd name="T81" fmla="*/ 55 h 84"/>
                <a:gd name="T82" fmla="*/ 175 w 219"/>
                <a:gd name="T83" fmla="*/ 69 h 84"/>
                <a:gd name="T84" fmla="*/ 186 w 219"/>
                <a:gd name="T85" fmla="*/ 71 h 84"/>
                <a:gd name="T86" fmla="*/ 187 w 219"/>
                <a:gd name="T87" fmla="*/ 78 h 84"/>
                <a:gd name="T88" fmla="*/ 193 w 219"/>
                <a:gd name="T89" fmla="*/ 79 h 84"/>
                <a:gd name="T90" fmla="*/ 200 w 219"/>
                <a:gd name="T91" fmla="*/ 77 h 84"/>
                <a:gd name="T92" fmla="*/ 204 w 219"/>
                <a:gd name="T93" fmla="*/ 60 h 84"/>
                <a:gd name="T94" fmla="*/ 207 w 219"/>
                <a:gd name="T95" fmla="*/ 52 h 84"/>
                <a:gd name="T96" fmla="*/ 173 w 219"/>
                <a:gd name="T97" fmla="*/ 43 h 84"/>
                <a:gd name="T98" fmla="*/ 120 w 219"/>
                <a:gd name="T99" fmla="*/ 18 h 84"/>
                <a:gd name="T100" fmla="*/ 80 w 219"/>
                <a:gd name="T101" fmla="*/ 20 h 84"/>
                <a:gd name="T102" fmla="*/ 65 w 219"/>
                <a:gd name="T103" fmla="*/ 8 h 84"/>
                <a:gd name="T104" fmla="*/ 69 w 219"/>
                <a:gd name="T105" fmla="*/ 24 h 84"/>
                <a:gd name="T106" fmla="*/ 67 w 219"/>
                <a:gd name="T107" fmla="*/ 17 h 84"/>
                <a:gd name="T108" fmla="*/ 76 w 219"/>
                <a:gd name="T109" fmla="*/ 24 h 84"/>
                <a:gd name="T110" fmla="*/ 71 w 219"/>
                <a:gd name="T111"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9" h="84">
                  <a:moveTo>
                    <a:pt x="140" y="13"/>
                  </a:moveTo>
                  <a:cubicBezTo>
                    <a:pt x="140" y="14"/>
                    <a:pt x="142" y="16"/>
                    <a:pt x="145" y="16"/>
                  </a:cubicBezTo>
                  <a:cubicBezTo>
                    <a:pt x="172" y="24"/>
                    <a:pt x="202" y="4"/>
                    <a:pt x="219" y="9"/>
                  </a:cubicBezTo>
                  <a:cubicBezTo>
                    <a:pt x="197" y="1"/>
                    <a:pt x="184" y="14"/>
                    <a:pt x="164" y="10"/>
                  </a:cubicBezTo>
                  <a:cubicBezTo>
                    <a:pt x="176" y="10"/>
                    <a:pt x="188" y="7"/>
                    <a:pt x="189" y="4"/>
                  </a:cubicBezTo>
                  <a:cubicBezTo>
                    <a:pt x="180" y="10"/>
                    <a:pt x="154" y="0"/>
                    <a:pt x="143" y="7"/>
                  </a:cubicBezTo>
                  <a:cubicBezTo>
                    <a:pt x="142" y="7"/>
                    <a:pt x="141" y="8"/>
                    <a:pt x="141" y="8"/>
                  </a:cubicBezTo>
                  <a:cubicBezTo>
                    <a:pt x="130" y="8"/>
                    <a:pt x="114" y="8"/>
                    <a:pt x="114" y="18"/>
                  </a:cubicBezTo>
                  <a:cubicBezTo>
                    <a:pt x="114" y="38"/>
                    <a:pt x="170" y="26"/>
                    <a:pt x="187" y="26"/>
                  </a:cubicBezTo>
                  <a:cubicBezTo>
                    <a:pt x="201" y="26"/>
                    <a:pt x="203" y="28"/>
                    <a:pt x="203" y="31"/>
                  </a:cubicBezTo>
                  <a:cubicBezTo>
                    <a:pt x="203" y="36"/>
                    <a:pt x="183" y="38"/>
                    <a:pt x="173" y="38"/>
                  </a:cubicBezTo>
                  <a:cubicBezTo>
                    <a:pt x="158" y="38"/>
                    <a:pt x="112" y="30"/>
                    <a:pt x="84" y="35"/>
                  </a:cubicBezTo>
                  <a:cubicBezTo>
                    <a:pt x="87" y="31"/>
                    <a:pt x="92" y="25"/>
                    <a:pt x="89" y="22"/>
                  </a:cubicBezTo>
                  <a:cubicBezTo>
                    <a:pt x="91" y="20"/>
                    <a:pt x="93" y="18"/>
                    <a:pt x="93" y="16"/>
                  </a:cubicBezTo>
                  <a:cubicBezTo>
                    <a:pt x="92" y="15"/>
                    <a:pt x="90" y="14"/>
                    <a:pt x="88" y="14"/>
                  </a:cubicBezTo>
                  <a:cubicBezTo>
                    <a:pt x="89" y="13"/>
                    <a:pt x="88" y="11"/>
                    <a:pt x="87" y="10"/>
                  </a:cubicBezTo>
                  <a:cubicBezTo>
                    <a:pt x="87" y="10"/>
                    <a:pt x="86" y="7"/>
                    <a:pt x="86" y="7"/>
                  </a:cubicBezTo>
                  <a:cubicBezTo>
                    <a:pt x="85" y="6"/>
                    <a:pt x="82" y="4"/>
                    <a:pt x="79" y="3"/>
                  </a:cubicBezTo>
                  <a:cubicBezTo>
                    <a:pt x="76" y="1"/>
                    <a:pt x="74" y="1"/>
                    <a:pt x="73" y="1"/>
                  </a:cubicBezTo>
                  <a:cubicBezTo>
                    <a:pt x="72" y="1"/>
                    <a:pt x="70" y="1"/>
                    <a:pt x="69" y="1"/>
                  </a:cubicBezTo>
                  <a:cubicBezTo>
                    <a:pt x="68" y="1"/>
                    <a:pt x="66" y="1"/>
                    <a:pt x="66" y="3"/>
                  </a:cubicBezTo>
                  <a:cubicBezTo>
                    <a:pt x="65" y="2"/>
                    <a:pt x="63" y="1"/>
                    <a:pt x="61" y="1"/>
                  </a:cubicBezTo>
                  <a:cubicBezTo>
                    <a:pt x="60" y="3"/>
                    <a:pt x="60" y="5"/>
                    <a:pt x="60" y="8"/>
                  </a:cubicBezTo>
                  <a:cubicBezTo>
                    <a:pt x="58" y="8"/>
                    <a:pt x="55" y="15"/>
                    <a:pt x="53" y="14"/>
                  </a:cubicBezTo>
                  <a:cubicBezTo>
                    <a:pt x="54" y="16"/>
                    <a:pt x="55" y="17"/>
                    <a:pt x="55" y="17"/>
                  </a:cubicBezTo>
                  <a:cubicBezTo>
                    <a:pt x="53" y="20"/>
                    <a:pt x="52" y="25"/>
                    <a:pt x="50" y="25"/>
                  </a:cubicBezTo>
                  <a:cubicBezTo>
                    <a:pt x="51" y="26"/>
                    <a:pt x="52" y="27"/>
                    <a:pt x="52" y="27"/>
                  </a:cubicBezTo>
                  <a:cubicBezTo>
                    <a:pt x="51" y="30"/>
                    <a:pt x="51" y="33"/>
                    <a:pt x="51" y="35"/>
                  </a:cubicBezTo>
                  <a:cubicBezTo>
                    <a:pt x="48" y="34"/>
                    <a:pt x="48" y="34"/>
                    <a:pt x="48" y="34"/>
                  </a:cubicBezTo>
                  <a:cubicBezTo>
                    <a:pt x="48" y="34"/>
                    <a:pt x="48" y="34"/>
                    <a:pt x="47" y="34"/>
                  </a:cubicBezTo>
                  <a:cubicBezTo>
                    <a:pt x="44" y="34"/>
                    <a:pt x="42" y="34"/>
                    <a:pt x="36" y="31"/>
                  </a:cubicBezTo>
                  <a:cubicBezTo>
                    <a:pt x="32" y="29"/>
                    <a:pt x="32" y="27"/>
                    <a:pt x="32" y="22"/>
                  </a:cubicBezTo>
                  <a:cubicBezTo>
                    <a:pt x="32" y="19"/>
                    <a:pt x="34" y="16"/>
                    <a:pt x="34" y="12"/>
                  </a:cubicBezTo>
                  <a:cubicBezTo>
                    <a:pt x="34" y="12"/>
                    <a:pt x="33" y="10"/>
                    <a:pt x="33" y="9"/>
                  </a:cubicBezTo>
                  <a:cubicBezTo>
                    <a:pt x="32" y="7"/>
                    <a:pt x="29" y="5"/>
                    <a:pt x="27" y="5"/>
                  </a:cubicBezTo>
                  <a:cubicBezTo>
                    <a:pt x="28" y="6"/>
                    <a:pt x="29" y="7"/>
                    <a:pt x="29" y="9"/>
                  </a:cubicBezTo>
                  <a:cubicBezTo>
                    <a:pt x="29" y="10"/>
                    <a:pt x="28" y="11"/>
                    <a:pt x="28" y="11"/>
                  </a:cubicBezTo>
                  <a:cubicBezTo>
                    <a:pt x="27" y="12"/>
                    <a:pt x="27" y="13"/>
                    <a:pt x="28" y="15"/>
                  </a:cubicBezTo>
                  <a:cubicBezTo>
                    <a:pt x="28" y="15"/>
                    <a:pt x="28" y="15"/>
                    <a:pt x="28" y="15"/>
                  </a:cubicBezTo>
                  <a:cubicBezTo>
                    <a:pt x="28" y="16"/>
                    <a:pt x="28" y="16"/>
                    <a:pt x="28" y="17"/>
                  </a:cubicBezTo>
                  <a:cubicBezTo>
                    <a:pt x="28" y="18"/>
                    <a:pt x="28" y="17"/>
                    <a:pt x="27" y="17"/>
                  </a:cubicBezTo>
                  <a:cubicBezTo>
                    <a:pt x="27" y="15"/>
                    <a:pt x="25" y="11"/>
                    <a:pt x="23" y="11"/>
                  </a:cubicBezTo>
                  <a:cubicBezTo>
                    <a:pt x="23" y="11"/>
                    <a:pt x="22" y="10"/>
                    <a:pt x="21" y="10"/>
                  </a:cubicBezTo>
                  <a:cubicBezTo>
                    <a:pt x="21" y="10"/>
                    <a:pt x="21" y="10"/>
                    <a:pt x="21" y="10"/>
                  </a:cubicBezTo>
                  <a:cubicBezTo>
                    <a:pt x="21" y="7"/>
                    <a:pt x="18" y="5"/>
                    <a:pt x="15" y="8"/>
                  </a:cubicBezTo>
                  <a:cubicBezTo>
                    <a:pt x="16" y="9"/>
                    <a:pt x="17" y="9"/>
                    <a:pt x="18" y="9"/>
                  </a:cubicBezTo>
                  <a:cubicBezTo>
                    <a:pt x="18" y="10"/>
                    <a:pt x="17" y="12"/>
                    <a:pt x="17" y="12"/>
                  </a:cubicBezTo>
                  <a:cubicBezTo>
                    <a:pt x="17" y="15"/>
                    <a:pt x="19" y="16"/>
                    <a:pt x="22" y="16"/>
                  </a:cubicBezTo>
                  <a:cubicBezTo>
                    <a:pt x="22" y="16"/>
                    <a:pt x="23" y="16"/>
                    <a:pt x="23" y="17"/>
                  </a:cubicBezTo>
                  <a:cubicBezTo>
                    <a:pt x="23" y="17"/>
                    <a:pt x="23" y="17"/>
                    <a:pt x="23" y="18"/>
                  </a:cubicBezTo>
                  <a:cubicBezTo>
                    <a:pt x="23" y="18"/>
                    <a:pt x="23" y="18"/>
                    <a:pt x="23" y="18"/>
                  </a:cubicBezTo>
                  <a:cubicBezTo>
                    <a:pt x="18" y="16"/>
                    <a:pt x="16" y="18"/>
                    <a:pt x="16" y="20"/>
                  </a:cubicBezTo>
                  <a:cubicBezTo>
                    <a:pt x="16" y="20"/>
                    <a:pt x="16" y="22"/>
                    <a:pt x="16" y="22"/>
                  </a:cubicBezTo>
                  <a:cubicBezTo>
                    <a:pt x="14" y="23"/>
                    <a:pt x="14" y="26"/>
                    <a:pt x="17" y="28"/>
                  </a:cubicBezTo>
                  <a:cubicBezTo>
                    <a:pt x="17" y="27"/>
                    <a:pt x="17" y="25"/>
                    <a:pt x="18" y="25"/>
                  </a:cubicBezTo>
                  <a:cubicBezTo>
                    <a:pt x="18" y="25"/>
                    <a:pt x="18" y="25"/>
                    <a:pt x="19" y="25"/>
                  </a:cubicBezTo>
                  <a:cubicBezTo>
                    <a:pt x="19" y="25"/>
                    <a:pt x="20" y="26"/>
                    <a:pt x="20" y="26"/>
                  </a:cubicBezTo>
                  <a:cubicBezTo>
                    <a:pt x="20" y="26"/>
                    <a:pt x="21" y="26"/>
                    <a:pt x="23" y="25"/>
                  </a:cubicBezTo>
                  <a:cubicBezTo>
                    <a:pt x="23" y="25"/>
                    <a:pt x="23" y="25"/>
                    <a:pt x="24" y="25"/>
                  </a:cubicBezTo>
                  <a:cubicBezTo>
                    <a:pt x="24" y="25"/>
                    <a:pt x="25" y="25"/>
                    <a:pt x="25" y="26"/>
                  </a:cubicBezTo>
                  <a:cubicBezTo>
                    <a:pt x="25" y="26"/>
                    <a:pt x="25" y="26"/>
                    <a:pt x="25" y="26"/>
                  </a:cubicBezTo>
                  <a:cubicBezTo>
                    <a:pt x="22" y="29"/>
                    <a:pt x="22" y="33"/>
                    <a:pt x="27" y="33"/>
                  </a:cubicBezTo>
                  <a:cubicBezTo>
                    <a:pt x="27" y="33"/>
                    <a:pt x="27" y="34"/>
                    <a:pt x="27" y="34"/>
                  </a:cubicBezTo>
                  <a:cubicBezTo>
                    <a:pt x="27" y="40"/>
                    <a:pt x="19" y="39"/>
                    <a:pt x="20" y="33"/>
                  </a:cubicBezTo>
                  <a:cubicBezTo>
                    <a:pt x="15" y="40"/>
                    <a:pt x="23" y="45"/>
                    <a:pt x="29" y="42"/>
                  </a:cubicBezTo>
                  <a:cubicBezTo>
                    <a:pt x="29" y="41"/>
                    <a:pt x="29" y="42"/>
                    <a:pt x="29" y="42"/>
                  </a:cubicBezTo>
                  <a:cubicBezTo>
                    <a:pt x="30" y="43"/>
                    <a:pt x="30" y="44"/>
                    <a:pt x="31" y="44"/>
                  </a:cubicBezTo>
                  <a:cubicBezTo>
                    <a:pt x="31" y="44"/>
                    <a:pt x="32" y="43"/>
                    <a:pt x="32" y="43"/>
                  </a:cubicBezTo>
                  <a:cubicBezTo>
                    <a:pt x="33" y="43"/>
                    <a:pt x="33" y="43"/>
                    <a:pt x="33" y="43"/>
                  </a:cubicBezTo>
                  <a:cubicBezTo>
                    <a:pt x="33" y="45"/>
                    <a:pt x="34" y="47"/>
                    <a:pt x="36" y="47"/>
                  </a:cubicBezTo>
                  <a:cubicBezTo>
                    <a:pt x="36" y="46"/>
                    <a:pt x="36" y="45"/>
                    <a:pt x="37" y="45"/>
                  </a:cubicBezTo>
                  <a:cubicBezTo>
                    <a:pt x="38" y="45"/>
                    <a:pt x="37" y="42"/>
                    <a:pt x="45" y="46"/>
                  </a:cubicBezTo>
                  <a:cubicBezTo>
                    <a:pt x="45" y="47"/>
                    <a:pt x="46" y="48"/>
                    <a:pt x="47" y="49"/>
                  </a:cubicBezTo>
                  <a:cubicBezTo>
                    <a:pt x="52" y="48"/>
                    <a:pt x="52" y="48"/>
                    <a:pt x="52" y="48"/>
                  </a:cubicBezTo>
                  <a:cubicBezTo>
                    <a:pt x="52" y="52"/>
                    <a:pt x="53" y="58"/>
                    <a:pt x="52" y="58"/>
                  </a:cubicBezTo>
                  <a:cubicBezTo>
                    <a:pt x="51" y="58"/>
                    <a:pt x="43" y="57"/>
                    <a:pt x="40" y="59"/>
                  </a:cubicBezTo>
                  <a:cubicBezTo>
                    <a:pt x="36" y="61"/>
                    <a:pt x="27" y="64"/>
                    <a:pt x="24" y="60"/>
                  </a:cubicBezTo>
                  <a:cubicBezTo>
                    <a:pt x="23" y="59"/>
                    <a:pt x="23" y="58"/>
                    <a:pt x="22" y="56"/>
                  </a:cubicBezTo>
                  <a:cubicBezTo>
                    <a:pt x="21" y="54"/>
                    <a:pt x="20" y="53"/>
                    <a:pt x="19" y="53"/>
                  </a:cubicBezTo>
                  <a:cubicBezTo>
                    <a:pt x="19" y="53"/>
                    <a:pt x="18" y="53"/>
                    <a:pt x="17" y="53"/>
                  </a:cubicBezTo>
                  <a:cubicBezTo>
                    <a:pt x="15" y="51"/>
                    <a:pt x="12" y="51"/>
                    <a:pt x="10" y="52"/>
                  </a:cubicBezTo>
                  <a:cubicBezTo>
                    <a:pt x="11" y="52"/>
                    <a:pt x="13" y="53"/>
                    <a:pt x="14" y="55"/>
                  </a:cubicBezTo>
                  <a:cubicBezTo>
                    <a:pt x="13" y="55"/>
                    <a:pt x="13" y="56"/>
                    <a:pt x="13" y="57"/>
                  </a:cubicBezTo>
                  <a:cubicBezTo>
                    <a:pt x="12" y="58"/>
                    <a:pt x="12" y="60"/>
                    <a:pt x="18" y="62"/>
                  </a:cubicBezTo>
                  <a:cubicBezTo>
                    <a:pt x="19" y="62"/>
                    <a:pt x="19" y="63"/>
                    <a:pt x="19" y="63"/>
                  </a:cubicBezTo>
                  <a:cubicBezTo>
                    <a:pt x="18" y="63"/>
                    <a:pt x="17" y="64"/>
                    <a:pt x="15" y="63"/>
                  </a:cubicBezTo>
                  <a:cubicBezTo>
                    <a:pt x="13" y="61"/>
                    <a:pt x="13" y="58"/>
                    <a:pt x="10" y="60"/>
                  </a:cubicBezTo>
                  <a:cubicBezTo>
                    <a:pt x="10" y="60"/>
                    <a:pt x="9" y="60"/>
                    <a:pt x="8" y="61"/>
                  </a:cubicBezTo>
                  <a:cubicBezTo>
                    <a:pt x="8" y="61"/>
                    <a:pt x="7" y="60"/>
                    <a:pt x="7" y="60"/>
                  </a:cubicBezTo>
                  <a:cubicBezTo>
                    <a:pt x="5" y="60"/>
                    <a:pt x="0" y="63"/>
                    <a:pt x="2" y="67"/>
                  </a:cubicBezTo>
                  <a:cubicBezTo>
                    <a:pt x="3" y="66"/>
                    <a:pt x="4" y="64"/>
                    <a:pt x="6" y="64"/>
                  </a:cubicBezTo>
                  <a:cubicBezTo>
                    <a:pt x="6" y="65"/>
                    <a:pt x="6" y="65"/>
                    <a:pt x="6" y="66"/>
                  </a:cubicBezTo>
                  <a:cubicBezTo>
                    <a:pt x="7" y="69"/>
                    <a:pt x="8" y="71"/>
                    <a:pt x="14" y="67"/>
                  </a:cubicBezTo>
                  <a:cubicBezTo>
                    <a:pt x="15" y="67"/>
                    <a:pt x="15" y="67"/>
                    <a:pt x="15" y="67"/>
                  </a:cubicBezTo>
                  <a:cubicBezTo>
                    <a:pt x="14" y="70"/>
                    <a:pt x="9" y="73"/>
                    <a:pt x="12" y="75"/>
                  </a:cubicBezTo>
                  <a:cubicBezTo>
                    <a:pt x="13" y="75"/>
                    <a:pt x="13" y="75"/>
                    <a:pt x="14" y="76"/>
                  </a:cubicBezTo>
                  <a:cubicBezTo>
                    <a:pt x="14" y="76"/>
                    <a:pt x="14" y="76"/>
                    <a:pt x="14" y="77"/>
                  </a:cubicBezTo>
                  <a:cubicBezTo>
                    <a:pt x="13" y="80"/>
                    <a:pt x="17" y="83"/>
                    <a:pt x="19" y="83"/>
                  </a:cubicBezTo>
                  <a:cubicBezTo>
                    <a:pt x="18" y="82"/>
                    <a:pt x="17" y="80"/>
                    <a:pt x="17" y="77"/>
                  </a:cubicBezTo>
                  <a:cubicBezTo>
                    <a:pt x="18" y="77"/>
                    <a:pt x="19" y="78"/>
                    <a:pt x="19" y="78"/>
                  </a:cubicBezTo>
                  <a:cubicBezTo>
                    <a:pt x="22" y="77"/>
                    <a:pt x="21" y="73"/>
                    <a:pt x="22" y="72"/>
                  </a:cubicBezTo>
                  <a:cubicBezTo>
                    <a:pt x="23" y="71"/>
                    <a:pt x="23" y="72"/>
                    <a:pt x="23" y="72"/>
                  </a:cubicBezTo>
                  <a:cubicBezTo>
                    <a:pt x="23" y="73"/>
                    <a:pt x="24" y="77"/>
                    <a:pt x="28" y="77"/>
                  </a:cubicBezTo>
                  <a:cubicBezTo>
                    <a:pt x="31" y="76"/>
                    <a:pt x="33" y="73"/>
                    <a:pt x="32" y="72"/>
                  </a:cubicBezTo>
                  <a:cubicBezTo>
                    <a:pt x="32" y="71"/>
                    <a:pt x="32" y="71"/>
                    <a:pt x="33" y="71"/>
                  </a:cubicBezTo>
                  <a:cubicBezTo>
                    <a:pt x="34" y="72"/>
                    <a:pt x="35" y="73"/>
                    <a:pt x="35" y="75"/>
                  </a:cubicBezTo>
                  <a:cubicBezTo>
                    <a:pt x="35" y="75"/>
                    <a:pt x="37" y="74"/>
                    <a:pt x="37" y="72"/>
                  </a:cubicBezTo>
                  <a:cubicBezTo>
                    <a:pt x="38" y="74"/>
                    <a:pt x="38" y="77"/>
                    <a:pt x="36" y="79"/>
                  </a:cubicBezTo>
                  <a:cubicBezTo>
                    <a:pt x="37" y="78"/>
                    <a:pt x="41" y="77"/>
                    <a:pt x="42" y="73"/>
                  </a:cubicBezTo>
                  <a:cubicBezTo>
                    <a:pt x="42" y="73"/>
                    <a:pt x="43" y="74"/>
                    <a:pt x="43" y="75"/>
                  </a:cubicBezTo>
                  <a:cubicBezTo>
                    <a:pt x="43" y="74"/>
                    <a:pt x="43" y="74"/>
                    <a:pt x="43" y="74"/>
                  </a:cubicBezTo>
                  <a:cubicBezTo>
                    <a:pt x="45" y="75"/>
                    <a:pt x="47" y="75"/>
                    <a:pt x="50" y="74"/>
                  </a:cubicBezTo>
                  <a:cubicBezTo>
                    <a:pt x="51" y="74"/>
                    <a:pt x="51" y="74"/>
                    <a:pt x="51" y="74"/>
                  </a:cubicBezTo>
                  <a:cubicBezTo>
                    <a:pt x="51" y="76"/>
                    <a:pt x="51" y="77"/>
                    <a:pt x="51" y="78"/>
                  </a:cubicBezTo>
                  <a:cubicBezTo>
                    <a:pt x="51" y="78"/>
                    <a:pt x="52" y="76"/>
                    <a:pt x="53" y="76"/>
                  </a:cubicBezTo>
                  <a:cubicBezTo>
                    <a:pt x="54" y="76"/>
                    <a:pt x="53" y="80"/>
                    <a:pt x="55" y="82"/>
                  </a:cubicBezTo>
                  <a:cubicBezTo>
                    <a:pt x="56" y="73"/>
                    <a:pt x="63" y="75"/>
                    <a:pt x="69" y="71"/>
                  </a:cubicBezTo>
                  <a:cubicBezTo>
                    <a:pt x="70" y="71"/>
                    <a:pt x="70" y="71"/>
                    <a:pt x="69" y="72"/>
                  </a:cubicBezTo>
                  <a:cubicBezTo>
                    <a:pt x="69" y="73"/>
                    <a:pt x="68" y="74"/>
                    <a:pt x="67" y="75"/>
                  </a:cubicBezTo>
                  <a:cubicBezTo>
                    <a:pt x="73" y="79"/>
                    <a:pt x="80" y="70"/>
                    <a:pt x="81" y="65"/>
                  </a:cubicBezTo>
                  <a:cubicBezTo>
                    <a:pt x="82" y="65"/>
                    <a:pt x="83" y="64"/>
                    <a:pt x="83" y="64"/>
                  </a:cubicBezTo>
                  <a:cubicBezTo>
                    <a:pt x="84" y="64"/>
                    <a:pt x="84" y="65"/>
                    <a:pt x="82" y="66"/>
                  </a:cubicBezTo>
                  <a:cubicBezTo>
                    <a:pt x="88" y="67"/>
                    <a:pt x="87" y="62"/>
                    <a:pt x="90" y="62"/>
                  </a:cubicBezTo>
                  <a:cubicBezTo>
                    <a:pt x="108" y="64"/>
                    <a:pt x="94" y="47"/>
                    <a:pt x="124" y="52"/>
                  </a:cubicBezTo>
                  <a:cubicBezTo>
                    <a:pt x="125" y="52"/>
                    <a:pt x="129" y="50"/>
                    <a:pt x="131" y="49"/>
                  </a:cubicBezTo>
                  <a:cubicBezTo>
                    <a:pt x="128" y="53"/>
                    <a:pt x="128" y="61"/>
                    <a:pt x="133" y="61"/>
                  </a:cubicBezTo>
                  <a:cubicBezTo>
                    <a:pt x="134" y="62"/>
                    <a:pt x="138" y="63"/>
                    <a:pt x="139" y="64"/>
                  </a:cubicBezTo>
                  <a:cubicBezTo>
                    <a:pt x="140" y="65"/>
                    <a:pt x="139" y="65"/>
                    <a:pt x="139" y="65"/>
                  </a:cubicBezTo>
                  <a:cubicBezTo>
                    <a:pt x="137" y="65"/>
                    <a:pt x="134" y="66"/>
                    <a:pt x="133" y="66"/>
                  </a:cubicBezTo>
                  <a:cubicBezTo>
                    <a:pt x="127" y="70"/>
                    <a:pt x="127" y="57"/>
                    <a:pt x="120" y="59"/>
                  </a:cubicBezTo>
                  <a:cubicBezTo>
                    <a:pt x="120" y="60"/>
                    <a:pt x="119" y="60"/>
                    <a:pt x="119" y="61"/>
                  </a:cubicBezTo>
                  <a:cubicBezTo>
                    <a:pt x="116" y="61"/>
                    <a:pt x="112" y="64"/>
                    <a:pt x="113" y="67"/>
                  </a:cubicBezTo>
                  <a:cubicBezTo>
                    <a:pt x="114" y="66"/>
                    <a:pt x="115" y="65"/>
                    <a:pt x="117" y="64"/>
                  </a:cubicBezTo>
                  <a:cubicBezTo>
                    <a:pt x="117" y="65"/>
                    <a:pt x="117" y="66"/>
                    <a:pt x="117" y="66"/>
                  </a:cubicBezTo>
                  <a:cubicBezTo>
                    <a:pt x="117" y="67"/>
                    <a:pt x="117" y="68"/>
                    <a:pt x="120" y="68"/>
                  </a:cubicBezTo>
                  <a:cubicBezTo>
                    <a:pt x="121" y="68"/>
                    <a:pt x="121" y="67"/>
                    <a:pt x="122" y="67"/>
                  </a:cubicBezTo>
                  <a:cubicBezTo>
                    <a:pt x="123" y="67"/>
                    <a:pt x="123" y="67"/>
                    <a:pt x="123" y="68"/>
                  </a:cubicBezTo>
                  <a:cubicBezTo>
                    <a:pt x="123" y="70"/>
                    <a:pt x="115" y="67"/>
                    <a:pt x="116" y="73"/>
                  </a:cubicBezTo>
                  <a:cubicBezTo>
                    <a:pt x="116" y="74"/>
                    <a:pt x="117" y="75"/>
                    <a:pt x="118" y="75"/>
                  </a:cubicBezTo>
                  <a:cubicBezTo>
                    <a:pt x="117" y="77"/>
                    <a:pt x="119" y="80"/>
                    <a:pt x="123" y="78"/>
                  </a:cubicBezTo>
                  <a:cubicBezTo>
                    <a:pt x="122" y="78"/>
                    <a:pt x="121" y="77"/>
                    <a:pt x="121" y="76"/>
                  </a:cubicBezTo>
                  <a:cubicBezTo>
                    <a:pt x="122" y="76"/>
                    <a:pt x="122" y="76"/>
                    <a:pt x="123" y="76"/>
                  </a:cubicBezTo>
                  <a:cubicBezTo>
                    <a:pt x="123" y="76"/>
                    <a:pt x="123" y="76"/>
                    <a:pt x="124" y="75"/>
                  </a:cubicBezTo>
                  <a:cubicBezTo>
                    <a:pt x="124" y="75"/>
                    <a:pt x="124" y="75"/>
                    <a:pt x="124" y="75"/>
                  </a:cubicBezTo>
                  <a:cubicBezTo>
                    <a:pt x="124" y="75"/>
                    <a:pt x="125" y="75"/>
                    <a:pt x="125" y="75"/>
                  </a:cubicBezTo>
                  <a:cubicBezTo>
                    <a:pt x="125" y="76"/>
                    <a:pt x="124" y="76"/>
                    <a:pt x="124" y="77"/>
                  </a:cubicBezTo>
                  <a:cubicBezTo>
                    <a:pt x="124" y="77"/>
                    <a:pt x="124" y="79"/>
                    <a:pt x="125" y="79"/>
                  </a:cubicBezTo>
                  <a:cubicBezTo>
                    <a:pt x="124" y="81"/>
                    <a:pt x="128" y="84"/>
                    <a:pt x="132" y="82"/>
                  </a:cubicBezTo>
                  <a:cubicBezTo>
                    <a:pt x="131" y="81"/>
                    <a:pt x="128" y="81"/>
                    <a:pt x="128" y="80"/>
                  </a:cubicBezTo>
                  <a:cubicBezTo>
                    <a:pt x="129" y="79"/>
                    <a:pt x="130" y="79"/>
                    <a:pt x="130" y="79"/>
                  </a:cubicBezTo>
                  <a:cubicBezTo>
                    <a:pt x="130" y="79"/>
                    <a:pt x="131" y="78"/>
                    <a:pt x="131" y="77"/>
                  </a:cubicBezTo>
                  <a:cubicBezTo>
                    <a:pt x="131" y="76"/>
                    <a:pt x="131" y="76"/>
                    <a:pt x="131" y="76"/>
                  </a:cubicBezTo>
                  <a:cubicBezTo>
                    <a:pt x="132" y="76"/>
                    <a:pt x="132" y="76"/>
                    <a:pt x="133" y="76"/>
                  </a:cubicBezTo>
                  <a:cubicBezTo>
                    <a:pt x="134" y="76"/>
                    <a:pt x="134" y="76"/>
                    <a:pt x="134" y="76"/>
                  </a:cubicBezTo>
                  <a:cubicBezTo>
                    <a:pt x="135" y="78"/>
                    <a:pt x="137" y="79"/>
                    <a:pt x="139" y="78"/>
                  </a:cubicBezTo>
                  <a:cubicBezTo>
                    <a:pt x="144" y="77"/>
                    <a:pt x="140" y="73"/>
                    <a:pt x="144" y="72"/>
                  </a:cubicBezTo>
                  <a:cubicBezTo>
                    <a:pt x="144" y="72"/>
                    <a:pt x="145" y="72"/>
                    <a:pt x="146" y="72"/>
                  </a:cubicBezTo>
                  <a:cubicBezTo>
                    <a:pt x="150" y="73"/>
                    <a:pt x="155" y="73"/>
                    <a:pt x="156" y="71"/>
                  </a:cubicBezTo>
                  <a:cubicBezTo>
                    <a:pt x="157" y="70"/>
                    <a:pt x="156" y="63"/>
                    <a:pt x="152" y="61"/>
                  </a:cubicBezTo>
                  <a:cubicBezTo>
                    <a:pt x="150" y="60"/>
                    <a:pt x="153" y="57"/>
                    <a:pt x="151" y="54"/>
                  </a:cubicBezTo>
                  <a:cubicBezTo>
                    <a:pt x="154" y="56"/>
                    <a:pt x="158" y="57"/>
                    <a:pt x="164" y="57"/>
                  </a:cubicBezTo>
                  <a:cubicBezTo>
                    <a:pt x="173" y="57"/>
                    <a:pt x="178" y="56"/>
                    <a:pt x="182" y="53"/>
                  </a:cubicBezTo>
                  <a:cubicBezTo>
                    <a:pt x="188" y="50"/>
                    <a:pt x="193" y="52"/>
                    <a:pt x="194" y="52"/>
                  </a:cubicBezTo>
                  <a:cubicBezTo>
                    <a:pt x="195" y="52"/>
                    <a:pt x="196" y="53"/>
                    <a:pt x="195" y="55"/>
                  </a:cubicBezTo>
                  <a:cubicBezTo>
                    <a:pt x="193" y="59"/>
                    <a:pt x="195" y="60"/>
                    <a:pt x="193" y="62"/>
                  </a:cubicBezTo>
                  <a:cubicBezTo>
                    <a:pt x="191" y="64"/>
                    <a:pt x="188" y="63"/>
                    <a:pt x="185" y="62"/>
                  </a:cubicBezTo>
                  <a:cubicBezTo>
                    <a:pt x="183" y="62"/>
                    <a:pt x="182" y="63"/>
                    <a:pt x="182" y="64"/>
                  </a:cubicBezTo>
                  <a:cubicBezTo>
                    <a:pt x="179" y="64"/>
                    <a:pt x="176" y="66"/>
                    <a:pt x="175" y="69"/>
                  </a:cubicBezTo>
                  <a:cubicBezTo>
                    <a:pt x="176" y="68"/>
                    <a:pt x="178" y="67"/>
                    <a:pt x="180" y="67"/>
                  </a:cubicBezTo>
                  <a:cubicBezTo>
                    <a:pt x="180" y="67"/>
                    <a:pt x="180" y="68"/>
                    <a:pt x="180" y="68"/>
                  </a:cubicBezTo>
                  <a:cubicBezTo>
                    <a:pt x="180" y="71"/>
                    <a:pt x="183" y="72"/>
                    <a:pt x="186" y="70"/>
                  </a:cubicBezTo>
                  <a:cubicBezTo>
                    <a:pt x="186" y="70"/>
                    <a:pt x="187" y="70"/>
                    <a:pt x="186" y="71"/>
                  </a:cubicBezTo>
                  <a:cubicBezTo>
                    <a:pt x="184" y="72"/>
                    <a:pt x="180" y="75"/>
                    <a:pt x="182" y="77"/>
                  </a:cubicBezTo>
                  <a:cubicBezTo>
                    <a:pt x="182" y="77"/>
                    <a:pt x="183" y="77"/>
                    <a:pt x="184" y="77"/>
                  </a:cubicBezTo>
                  <a:cubicBezTo>
                    <a:pt x="183" y="79"/>
                    <a:pt x="184" y="82"/>
                    <a:pt x="186" y="82"/>
                  </a:cubicBezTo>
                  <a:cubicBezTo>
                    <a:pt x="185" y="81"/>
                    <a:pt x="185" y="80"/>
                    <a:pt x="187" y="78"/>
                  </a:cubicBezTo>
                  <a:cubicBezTo>
                    <a:pt x="188" y="78"/>
                    <a:pt x="188" y="78"/>
                    <a:pt x="189" y="78"/>
                  </a:cubicBezTo>
                  <a:cubicBezTo>
                    <a:pt x="191" y="78"/>
                    <a:pt x="191" y="74"/>
                    <a:pt x="193" y="72"/>
                  </a:cubicBezTo>
                  <a:cubicBezTo>
                    <a:pt x="194" y="72"/>
                    <a:pt x="194" y="72"/>
                    <a:pt x="194" y="73"/>
                  </a:cubicBezTo>
                  <a:cubicBezTo>
                    <a:pt x="192" y="75"/>
                    <a:pt x="191" y="78"/>
                    <a:pt x="193" y="79"/>
                  </a:cubicBezTo>
                  <a:cubicBezTo>
                    <a:pt x="193" y="79"/>
                    <a:pt x="194" y="79"/>
                    <a:pt x="195" y="79"/>
                  </a:cubicBezTo>
                  <a:cubicBezTo>
                    <a:pt x="195" y="81"/>
                    <a:pt x="197" y="82"/>
                    <a:pt x="200" y="81"/>
                  </a:cubicBezTo>
                  <a:cubicBezTo>
                    <a:pt x="200" y="81"/>
                    <a:pt x="198" y="80"/>
                    <a:pt x="198" y="79"/>
                  </a:cubicBezTo>
                  <a:cubicBezTo>
                    <a:pt x="199" y="78"/>
                    <a:pt x="200" y="77"/>
                    <a:pt x="200" y="77"/>
                  </a:cubicBezTo>
                  <a:cubicBezTo>
                    <a:pt x="203" y="71"/>
                    <a:pt x="199" y="71"/>
                    <a:pt x="199" y="69"/>
                  </a:cubicBezTo>
                  <a:cubicBezTo>
                    <a:pt x="200" y="67"/>
                    <a:pt x="204" y="68"/>
                    <a:pt x="206" y="63"/>
                  </a:cubicBezTo>
                  <a:cubicBezTo>
                    <a:pt x="206" y="62"/>
                    <a:pt x="206" y="61"/>
                    <a:pt x="204" y="60"/>
                  </a:cubicBezTo>
                  <a:cubicBezTo>
                    <a:pt x="204" y="60"/>
                    <a:pt x="204" y="60"/>
                    <a:pt x="204" y="60"/>
                  </a:cubicBezTo>
                  <a:cubicBezTo>
                    <a:pt x="204" y="60"/>
                    <a:pt x="204" y="60"/>
                    <a:pt x="204" y="60"/>
                  </a:cubicBezTo>
                  <a:cubicBezTo>
                    <a:pt x="206" y="60"/>
                    <a:pt x="207" y="60"/>
                    <a:pt x="209" y="58"/>
                  </a:cubicBezTo>
                  <a:cubicBezTo>
                    <a:pt x="205" y="59"/>
                    <a:pt x="207" y="55"/>
                    <a:pt x="207" y="53"/>
                  </a:cubicBezTo>
                  <a:cubicBezTo>
                    <a:pt x="207" y="53"/>
                    <a:pt x="207" y="53"/>
                    <a:pt x="207" y="52"/>
                  </a:cubicBezTo>
                  <a:cubicBezTo>
                    <a:pt x="209" y="52"/>
                    <a:pt x="210" y="50"/>
                    <a:pt x="210" y="47"/>
                  </a:cubicBezTo>
                  <a:cubicBezTo>
                    <a:pt x="209" y="49"/>
                    <a:pt x="204" y="51"/>
                    <a:pt x="204" y="47"/>
                  </a:cubicBezTo>
                  <a:cubicBezTo>
                    <a:pt x="204" y="47"/>
                    <a:pt x="205" y="44"/>
                    <a:pt x="201" y="45"/>
                  </a:cubicBezTo>
                  <a:cubicBezTo>
                    <a:pt x="194" y="46"/>
                    <a:pt x="185" y="44"/>
                    <a:pt x="173" y="43"/>
                  </a:cubicBezTo>
                  <a:cubicBezTo>
                    <a:pt x="173" y="43"/>
                    <a:pt x="172" y="43"/>
                    <a:pt x="173" y="43"/>
                  </a:cubicBezTo>
                  <a:cubicBezTo>
                    <a:pt x="185" y="42"/>
                    <a:pt x="210" y="41"/>
                    <a:pt x="210" y="31"/>
                  </a:cubicBezTo>
                  <a:cubicBezTo>
                    <a:pt x="210" y="27"/>
                    <a:pt x="207" y="21"/>
                    <a:pt x="188" y="22"/>
                  </a:cubicBezTo>
                  <a:cubicBezTo>
                    <a:pt x="167" y="23"/>
                    <a:pt x="120" y="29"/>
                    <a:pt x="120" y="18"/>
                  </a:cubicBezTo>
                  <a:cubicBezTo>
                    <a:pt x="120" y="12"/>
                    <a:pt x="133" y="13"/>
                    <a:pt x="140" y="13"/>
                  </a:cubicBezTo>
                  <a:moveTo>
                    <a:pt x="77" y="14"/>
                  </a:moveTo>
                  <a:cubicBezTo>
                    <a:pt x="78" y="15"/>
                    <a:pt x="83" y="17"/>
                    <a:pt x="85" y="17"/>
                  </a:cubicBezTo>
                  <a:cubicBezTo>
                    <a:pt x="81" y="18"/>
                    <a:pt x="82" y="20"/>
                    <a:pt x="80" y="20"/>
                  </a:cubicBezTo>
                  <a:cubicBezTo>
                    <a:pt x="77" y="19"/>
                    <a:pt x="77" y="16"/>
                    <a:pt x="77" y="14"/>
                  </a:cubicBezTo>
                  <a:moveTo>
                    <a:pt x="72" y="11"/>
                  </a:moveTo>
                  <a:cubicBezTo>
                    <a:pt x="71" y="13"/>
                    <a:pt x="69" y="15"/>
                    <a:pt x="67" y="13"/>
                  </a:cubicBezTo>
                  <a:cubicBezTo>
                    <a:pt x="65" y="11"/>
                    <a:pt x="67" y="11"/>
                    <a:pt x="65" y="8"/>
                  </a:cubicBezTo>
                  <a:cubicBezTo>
                    <a:pt x="67" y="9"/>
                    <a:pt x="71" y="11"/>
                    <a:pt x="72" y="11"/>
                  </a:cubicBezTo>
                  <a:moveTo>
                    <a:pt x="64" y="28"/>
                  </a:moveTo>
                  <a:cubicBezTo>
                    <a:pt x="65" y="27"/>
                    <a:pt x="66" y="26"/>
                    <a:pt x="66" y="26"/>
                  </a:cubicBezTo>
                  <a:cubicBezTo>
                    <a:pt x="68" y="26"/>
                    <a:pt x="69" y="26"/>
                    <a:pt x="69" y="24"/>
                  </a:cubicBezTo>
                  <a:cubicBezTo>
                    <a:pt x="70" y="22"/>
                    <a:pt x="68" y="22"/>
                    <a:pt x="67" y="21"/>
                  </a:cubicBezTo>
                  <a:cubicBezTo>
                    <a:pt x="68" y="20"/>
                    <a:pt x="69" y="20"/>
                    <a:pt x="68" y="19"/>
                  </a:cubicBezTo>
                  <a:cubicBezTo>
                    <a:pt x="67" y="18"/>
                    <a:pt x="66" y="20"/>
                    <a:pt x="65" y="19"/>
                  </a:cubicBezTo>
                  <a:cubicBezTo>
                    <a:pt x="65" y="18"/>
                    <a:pt x="66" y="18"/>
                    <a:pt x="67" y="17"/>
                  </a:cubicBezTo>
                  <a:cubicBezTo>
                    <a:pt x="67" y="17"/>
                    <a:pt x="68" y="17"/>
                    <a:pt x="69" y="17"/>
                  </a:cubicBezTo>
                  <a:cubicBezTo>
                    <a:pt x="75" y="20"/>
                    <a:pt x="75" y="20"/>
                    <a:pt x="75" y="20"/>
                  </a:cubicBezTo>
                  <a:cubicBezTo>
                    <a:pt x="76" y="21"/>
                    <a:pt x="77" y="21"/>
                    <a:pt x="77" y="22"/>
                  </a:cubicBezTo>
                  <a:cubicBezTo>
                    <a:pt x="77" y="23"/>
                    <a:pt x="77" y="24"/>
                    <a:pt x="76" y="24"/>
                  </a:cubicBezTo>
                  <a:cubicBezTo>
                    <a:pt x="76" y="24"/>
                    <a:pt x="76" y="22"/>
                    <a:pt x="74" y="22"/>
                  </a:cubicBezTo>
                  <a:cubicBezTo>
                    <a:pt x="73" y="22"/>
                    <a:pt x="73" y="23"/>
                    <a:pt x="74" y="24"/>
                  </a:cubicBezTo>
                  <a:cubicBezTo>
                    <a:pt x="72" y="24"/>
                    <a:pt x="71" y="23"/>
                    <a:pt x="70" y="25"/>
                  </a:cubicBezTo>
                  <a:cubicBezTo>
                    <a:pt x="70" y="26"/>
                    <a:pt x="70" y="27"/>
                    <a:pt x="71" y="28"/>
                  </a:cubicBezTo>
                  <a:cubicBezTo>
                    <a:pt x="71" y="29"/>
                    <a:pt x="71" y="30"/>
                    <a:pt x="70" y="31"/>
                  </a:cubicBezTo>
                  <a:cubicBezTo>
                    <a:pt x="70" y="33"/>
                    <a:pt x="68" y="35"/>
                    <a:pt x="66" y="34"/>
                  </a:cubicBezTo>
                  <a:cubicBezTo>
                    <a:pt x="63" y="32"/>
                    <a:pt x="63" y="30"/>
                    <a:pt x="64"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7" name="Freeform 44">
              <a:extLst>
                <a:ext uri="{FF2B5EF4-FFF2-40B4-BE49-F238E27FC236}">
                  <a16:creationId xmlns:a16="http://schemas.microsoft.com/office/drawing/2014/main" id="{85861D17-08F9-397C-434E-73D2152D214C}"/>
                </a:ext>
              </a:extLst>
            </p:cNvPr>
            <p:cNvSpPr>
              <a:spLocks noEditPoints="1"/>
            </p:cNvSpPr>
            <p:nvPr userDrawn="1"/>
          </p:nvSpPr>
          <p:spPr bwMode="auto">
            <a:xfrm>
              <a:off x="1116013" y="584200"/>
              <a:ext cx="28575" cy="14287"/>
            </a:xfrm>
            <a:custGeom>
              <a:avLst/>
              <a:gdLst>
                <a:gd name="T0" fmla="*/ 144 w 199"/>
                <a:gd name="T1" fmla="*/ 9 h 96"/>
                <a:gd name="T2" fmla="*/ 105 w 199"/>
                <a:gd name="T3" fmla="*/ 21 h 96"/>
                <a:gd name="T4" fmla="*/ 75 w 199"/>
                <a:gd name="T5" fmla="*/ 38 h 96"/>
                <a:gd name="T6" fmla="*/ 80 w 199"/>
                <a:gd name="T7" fmla="*/ 15 h 96"/>
                <a:gd name="T8" fmla="*/ 66 w 199"/>
                <a:gd name="T9" fmla="*/ 2 h 96"/>
                <a:gd name="T10" fmla="*/ 54 w 199"/>
                <a:gd name="T11" fmla="*/ 9 h 96"/>
                <a:gd name="T12" fmla="*/ 47 w 199"/>
                <a:gd name="T13" fmla="*/ 28 h 96"/>
                <a:gd name="T14" fmla="*/ 28 w 199"/>
                <a:gd name="T15" fmla="*/ 10 h 96"/>
                <a:gd name="T16" fmla="*/ 23 w 199"/>
                <a:gd name="T17" fmla="*/ 8 h 96"/>
                <a:gd name="T18" fmla="*/ 22 w 199"/>
                <a:gd name="T19" fmla="*/ 14 h 96"/>
                <a:gd name="T20" fmla="*/ 11 w 199"/>
                <a:gd name="T21" fmla="*/ 6 h 96"/>
                <a:gd name="T22" fmla="*/ 18 w 199"/>
                <a:gd name="T23" fmla="*/ 14 h 96"/>
                <a:gd name="T24" fmla="*/ 11 w 199"/>
                <a:gd name="T25" fmla="*/ 19 h 96"/>
                <a:gd name="T26" fmla="*/ 15 w 199"/>
                <a:gd name="T27" fmla="*/ 22 h 96"/>
                <a:gd name="T28" fmla="*/ 20 w 199"/>
                <a:gd name="T29" fmla="*/ 23 h 96"/>
                <a:gd name="T30" fmla="*/ 23 w 199"/>
                <a:gd name="T31" fmla="*/ 37 h 96"/>
                <a:gd name="T32" fmla="*/ 27 w 199"/>
                <a:gd name="T33" fmla="*/ 39 h 96"/>
                <a:gd name="T34" fmla="*/ 48 w 199"/>
                <a:gd name="T35" fmla="*/ 60 h 96"/>
                <a:gd name="T36" fmla="*/ 29 w 199"/>
                <a:gd name="T37" fmla="*/ 70 h 96"/>
                <a:gd name="T38" fmla="*/ 15 w 199"/>
                <a:gd name="T39" fmla="*/ 62 h 96"/>
                <a:gd name="T40" fmla="*/ 17 w 199"/>
                <a:gd name="T41" fmla="*/ 71 h 96"/>
                <a:gd name="T42" fmla="*/ 7 w 199"/>
                <a:gd name="T43" fmla="*/ 69 h 96"/>
                <a:gd name="T44" fmla="*/ 6 w 199"/>
                <a:gd name="T45" fmla="*/ 74 h 96"/>
                <a:gd name="T46" fmla="*/ 13 w 199"/>
                <a:gd name="T47" fmla="*/ 84 h 96"/>
                <a:gd name="T48" fmla="*/ 18 w 199"/>
                <a:gd name="T49" fmla="*/ 85 h 96"/>
                <a:gd name="T50" fmla="*/ 31 w 199"/>
                <a:gd name="T51" fmla="*/ 79 h 96"/>
                <a:gd name="T52" fmla="*/ 34 w 199"/>
                <a:gd name="T53" fmla="*/ 86 h 96"/>
                <a:gd name="T54" fmla="*/ 47 w 199"/>
                <a:gd name="T55" fmla="*/ 82 h 96"/>
                <a:gd name="T56" fmla="*/ 52 w 199"/>
                <a:gd name="T57" fmla="*/ 89 h 96"/>
                <a:gd name="T58" fmla="*/ 69 w 199"/>
                <a:gd name="T59" fmla="*/ 78 h 96"/>
                <a:gd name="T60" fmla="*/ 92 w 199"/>
                <a:gd name="T61" fmla="*/ 67 h 96"/>
                <a:gd name="T62" fmla="*/ 81 w 199"/>
                <a:gd name="T63" fmla="*/ 72 h 96"/>
                <a:gd name="T64" fmla="*/ 78 w 199"/>
                <a:gd name="T65" fmla="*/ 78 h 96"/>
                <a:gd name="T66" fmla="*/ 77 w 199"/>
                <a:gd name="T67" fmla="*/ 85 h 96"/>
                <a:gd name="T68" fmla="*/ 83 w 199"/>
                <a:gd name="T69" fmla="*/ 88 h 96"/>
                <a:gd name="T70" fmla="*/ 84 w 199"/>
                <a:gd name="T71" fmla="*/ 89 h 96"/>
                <a:gd name="T72" fmla="*/ 90 w 199"/>
                <a:gd name="T73" fmla="*/ 91 h 96"/>
                <a:gd name="T74" fmla="*/ 94 w 199"/>
                <a:gd name="T75" fmla="*/ 88 h 96"/>
                <a:gd name="T76" fmla="*/ 112 w 199"/>
                <a:gd name="T77" fmla="*/ 84 h 96"/>
                <a:gd name="T78" fmla="*/ 135 w 199"/>
                <a:gd name="T79" fmla="*/ 59 h 96"/>
                <a:gd name="T80" fmla="*/ 124 w 199"/>
                <a:gd name="T81" fmla="*/ 62 h 96"/>
                <a:gd name="T82" fmla="*/ 119 w 199"/>
                <a:gd name="T83" fmla="*/ 66 h 96"/>
                <a:gd name="T84" fmla="*/ 120 w 199"/>
                <a:gd name="T85" fmla="*/ 68 h 96"/>
                <a:gd name="T86" fmla="*/ 114 w 199"/>
                <a:gd name="T87" fmla="*/ 78 h 96"/>
                <a:gd name="T88" fmla="*/ 124 w 199"/>
                <a:gd name="T89" fmla="*/ 76 h 96"/>
                <a:gd name="T90" fmla="*/ 124 w 199"/>
                <a:gd name="T91" fmla="*/ 83 h 96"/>
                <a:gd name="T92" fmla="*/ 137 w 199"/>
                <a:gd name="T93" fmla="*/ 72 h 96"/>
                <a:gd name="T94" fmla="*/ 142 w 199"/>
                <a:gd name="T95" fmla="*/ 68 h 96"/>
                <a:gd name="T96" fmla="*/ 148 w 199"/>
                <a:gd name="T97" fmla="*/ 55 h 96"/>
                <a:gd name="T98" fmla="*/ 157 w 199"/>
                <a:gd name="T99" fmla="*/ 24 h 96"/>
                <a:gd name="T100" fmla="*/ 60 w 199"/>
                <a:gd name="T101" fmla="*/ 14 h 96"/>
                <a:gd name="T102" fmla="*/ 67 w 199"/>
                <a:gd name="T103" fmla="*/ 22 h 96"/>
                <a:gd name="T104" fmla="*/ 63 w 199"/>
                <a:gd name="T105" fmla="*/ 31 h 96"/>
                <a:gd name="T106" fmla="*/ 62 w 199"/>
                <a:gd name="T107" fmla="*/ 24 h 96"/>
                <a:gd name="T108" fmla="*/ 60 w 199"/>
                <a:gd name="T109" fmla="*/ 18 h 96"/>
                <a:gd name="T110" fmla="*/ 69 w 199"/>
                <a:gd name="T111" fmla="*/ 24 h 96"/>
                <a:gd name="T112" fmla="*/ 72 w 199"/>
                <a:gd name="T113"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 h="96">
                  <a:moveTo>
                    <a:pt x="120" y="13"/>
                  </a:moveTo>
                  <a:cubicBezTo>
                    <a:pt x="121" y="14"/>
                    <a:pt x="122" y="15"/>
                    <a:pt x="125" y="16"/>
                  </a:cubicBezTo>
                  <a:cubicBezTo>
                    <a:pt x="152" y="24"/>
                    <a:pt x="182" y="4"/>
                    <a:pt x="199" y="8"/>
                  </a:cubicBezTo>
                  <a:cubicBezTo>
                    <a:pt x="178" y="1"/>
                    <a:pt x="164" y="14"/>
                    <a:pt x="144" y="9"/>
                  </a:cubicBezTo>
                  <a:cubicBezTo>
                    <a:pt x="156" y="9"/>
                    <a:pt x="168" y="7"/>
                    <a:pt x="169" y="4"/>
                  </a:cubicBezTo>
                  <a:cubicBezTo>
                    <a:pt x="160" y="10"/>
                    <a:pt x="134" y="0"/>
                    <a:pt x="123" y="7"/>
                  </a:cubicBezTo>
                  <a:cubicBezTo>
                    <a:pt x="122" y="7"/>
                    <a:pt x="121" y="8"/>
                    <a:pt x="121" y="8"/>
                  </a:cubicBezTo>
                  <a:cubicBezTo>
                    <a:pt x="112" y="10"/>
                    <a:pt x="105" y="15"/>
                    <a:pt x="105" y="21"/>
                  </a:cubicBezTo>
                  <a:cubicBezTo>
                    <a:pt x="105" y="29"/>
                    <a:pt x="115" y="31"/>
                    <a:pt x="134" y="30"/>
                  </a:cubicBezTo>
                  <a:cubicBezTo>
                    <a:pt x="153" y="29"/>
                    <a:pt x="174" y="27"/>
                    <a:pt x="174" y="31"/>
                  </a:cubicBezTo>
                  <a:cubicBezTo>
                    <a:pt x="174" y="35"/>
                    <a:pt x="161" y="40"/>
                    <a:pt x="143" y="40"/>
                  </a:cubicBezTo>
                  <a:cubicBezTo>
                    <a:pt x="129" y="40"/>
                    <a:pt x="105" y="31"/>
                    <a:pt x="75" y="38"/>
                  </a:cubicBezTo>
                  <a:cubicBezTo>
                    <a:pt x="75" y="38"/>
                    <a:pt x="75" y="38"/>
                    <a:pt x="75" y="38"/>
                  </a:cubicBezTo>
                  <a:cubicBezTo>
                    <a:pt x="78" y="33"/>
                    <a:pt x="84" y="25"/>
                    <a:pt x="81" y="22"/>
                  </a:cubicBezTo>
                  <a:cubicBezTo>
                    <a:pt x="84" y="21"/>
                    <a:pt x="85" y="19"/>
                    <a:pt x="85" y="17"/>
                  </a:cubicBezTo>
                  <a:cubicBezTo>
                    <a:pt x="84" y="15"/>
                    <a:pt x="82" y="15"/>
                    <a:pt x="80" y="15"/>
                  </a:cubicBezTo>
                  <a:cubicBezTo>
                    <a:pt x="81" y="13"/>
                    <a:pt x="80" y="12"/>
                    <a:pt x="79" y="11"/>
                  </a:cubicBezTo>
                  <a:cubicBezTo>
                    <a:pt x="79" y="11"/>
                    <a:pt x="78" y="8"/>
                    <a:pt x="78" y="8"/>
                  </a:cubicBezTo>
                  <a:cubicBezTo>
                    <a:pt x="77" y="7"/>
                    <a:pt x="75" y="5"/>
                    <a:pt x="72" y="4"/>
                  </a:cubicBezTo>
                  <a:cubicBezTo>
                    <a:pt x="69" y="2"/>
                    <a:pt x="67" y="2"/>
                    <a:pt x="66" y="2"/>
                  </a:cubicBezTo>
                  <a:cubicBezTo>
                    <a:pt x="65" y="2"/>
                    <a:pt x="63" y="3"/>
                    <a:pt x="63" y="3"/>
                  </a:cubicBezTo>
                  <a:cubicBezTo>
                    <a:pt x="61" y="2"/>
                    <a:pt x="60" y="2"/>
                    <a:pt x="59" y="4"/>
                  </a:cubicBezTo>
                  <a:cubicBezTo>
                    <a:pt x="58" y="3"/>
                    <a:pt x="56" y="2"/>
                    <a:pt x="55" y="2"/>
                  </a:cubicBezTo>
                  <a:cubicBezTo>
                    <a:pt x="54" y="4"/>
                    <a:pt x="53" y="6"/>
                    <a:pt x="54" y="9"/>
                  </a:cubicBezTo>
                  <a:cubicBezTo>
                    <a:pt x="52" y="9"/>
                    <a:pt x="49" y="15"/>
                    <a:pt x="47" y="15"/>
                  </a:cubicBezTo>
                  <a:cubicBezTo>
                    <a:pt x="48" y="16"/>
                    <a:pt x="49" y="17"/>
                    <a:pt x="49" y="17"/>
                  </a:cubicBezTo>
                  <a:cubicBezTo>
                    <a:pt x="47" y="21"/>
                    <a:pt x="47" y="25"/>
                    <a:pt x="44" y="25"/>
                  </a:cubicBezTo>
                  <a:cubicBezTo>
                    <a:pt x="45" y="26"/>
                    <a:pt x="46" y="27"/>
                    <a:pt x="47" y="28"/>
                  </a:cubicBezTo>
                  <a:cubicBezTo>
                    <a:pt x="45" y="33"/>
                    <a:pt x="45" y="40"/>
                    <a:pt x="45" y="44"/>
                  </a:cubicBezTo>
                  <a:cubicBezTo>
                    <a:pt x="41" y="40"/>
                    <a:pt x="35" y="30"/>
                    <a:pt x="31" y="27"/>
                  </a:cubicBezTo>
                  <a:cubicBezTo>
                    <a:pt x="27" y="25"/>
                    <a:pt x="27" y="23"/>
                    <a:pt x="27" y="19"/>
                  </a:cubicBezTo>
                  <a:cubicBezTo>
                    <a:pt x="27" y="16"/>
                    <a:pt x="28" y="13"/>
                    <a:pt x="28" y="10"/>
                  </a:cubicBezTo>
                  <a:cubicBezTo>
                    <a:pt x="28" y="9"/>
                    <a:pt x="28" y="7"/>
                    <a:pt x="27" y="7"/>
                  </a:cubicBezTo>
                  <a:cubicBezTo>
                    <a:pt x="27" y="4"/>
                    <a:pt x="24" y="3"/>
                    <a:pt x="22" y="3"/>
                  </a:cubicBezTo>
                  <a:cubicBezTo>
                    <a:pt x="23" y="4"/>
                    <a:pt x="24" y="5"/>
                    <a:pt x="24" y="7"/>
                  </a:cubicBezTo>
                  <a:cubicBezTo>
                    <a:pt x="23" y="7"/>
                    <a:pt x="23" y="8"/>
                    <a:pt x="23" y="8"/>
                  </a:cubicBezTo>
                  <a:cubicBezTo>
                    <a:pt x="22" y="9"/>
                    <a:pt x="22" y="11"/>
                    <a:pt x="23" y="12"/>
                  </a:cubicBezTo>
                  <a:cubicBezTo>
                    <a:pt x="23" y="12"/>
                    <a:pt x="23" y="12"/>
                    <a:pt x="23" y="13"/>
                  </a:cubicBezTo>
                  <a:cubicBezTo>
                    <a:pt x="23" y="13"/>
                    <a:pt x="23" y="14"/>
                    <a:pt x="23" y="14"/>
                  </a:cubicBezTo>
                  <a:cubicBezTo>
                    <a:pt x="23" y="15"/>
                    <a:pt x="22" y="14"/>
                    <a:pt x="22" y="14"/>
                  </a:cubicBezTo>
                  <a:cubicBezTo>
                    <a:pt x="21" y="12"/>
                    <a:pt x="20" y="8"/>
                    <a:pt x="18" y="8"/>
                  </a:cubicBezTo>
                  <a:cubicBezTo>
                    <a:pt x="18" y="8"/>
                    <a:pt x="17" y="8"/>
                    <a:pt x="16" y="8"/>
                  </a:cubicBezTo>
                  <a:cubicBezTo>
                    <a:pt x="16" y="8"/>
                    <a:pt x="16" y="8"/>
                    <a:pt x="16" y="7"/>
                  </a:cubicBezTo>
                  <a:cubicBezTo>
                    <a:pt x="16" y="5"/>
                    <a:pt x="14" y="3"/>
                    <a:pt x="11" y="6"/>
                  </a:cubicBezTo>
                  <a:cubicBezTo>
                    <a:pt x="11" y="6"/>
                    <a:pt x="13" y="6"/>
                    <a:pt x="13" y="7"/>
                  </a:cubicBezTo>
                  <a:cubicBezTo>
                    <a:pt x="13" y="8"/>
                    <a:pt x="12" y="9"/>
                    <a:pt x="12" y="10"/>
                  </a:cubicBezTo>
                  <a:cubicBezTo>
                    <a:pt x="12" y="12"/>
                    <a:pt x="14" y="13"/>
                    <a:pt x="17" y="13"/>
                  </a:cubicBezTo>
                  <a:cubicBezTo>
                    <a:pt x="17" y="13"/>
                    <a:pt x="18" y="13"/>
                    <a:pt x="18" y="14"/>
                  </a:cubicBezTo>
                  <a:cubicBezTo>
                    <a:pt x="18" y="14"/>
                    <a:pt x="18" y="14"/>
                    <a:pt x="18" y="15"/>
                  </a:cubicBezTo>
                  <a:cubicBezTo>
                    <a:pt x="18" y="15"/>
                    <a:pt x="18" y="15"/>
                    <a:pt x="18" y="15"/>
                  </a:cubicBezTo>
                  <a:cubicBezTo>
                    <a:pt x="13" y="13"/>
                    <a:pt x="11" y="15"/>
                    <a:pt x="11" y="17"/>
                  </a:cubicBezTo>
                  <a:cubicBezTo>
                    <a:pt x="11" y="17"/>
                    <a:pt x="11" y="18"/>
                    <a:pt x="11" y="19"/>
                  </a:cubicBezTo>
                  <a:cubicBezTo>
                    <a:pt x="10" y="20"/>
                    <a:pt x="9" y="22"/>
                    <a:pt x="12" y="24"/>
                  </a:cubicBezTo>
                  <a:cubicBezTo>
                    <a:pt x="12" y="23"/>
                    <a:pt x="12" y="22"/>
                    <a:pt x="13" y="21"/>
                  </a:cubicBezTo>
                  <a:cubicBezTo>
                    <a:pt x="13" y="21"/>
                    <a:pt x="14" y="21"/>
                    <a:pt x="14" y="21"/>
                  </a:cubicBezTo>
                  <a:cubicBezTo>
                    <a:pt x="14" y="22"/>
                    <a:pt x="15" y="22"/>
                    <a:pt x="15" y="22"/>
                  </a:cubicBezTo>
                  <a:cubicBezTo>
                    <a:pt x="15" y="23"/>
                    <a:pt x="16" y="22"/>
                    <a:pt x="18" y="21"/>
                  </a:cubicBezTo>
                  <a:cubicBezTo>
                    <a:pt x="18" y="21"/>
                    <a:pt x="18" y="21"/>
                    <a:pt x="19" y="21"/>
                  </a:cubicBezTo>
                  <a:cubicBezTo>
                    <a:pt x="19" y="22"/>
                    <a:pt x="20" y="22"/>
                    <a:pt x="20" y="22"/>
                  </a:cubicBezTo>
                  <a:cubicBezTo>
                    <a:pt x="20" y="23"/>
                    <a:pt x="20" y="23"/>
                    <a:pt x="20" y="23"/>
                  </a:cubicBezTo>
                  <a:cubicBezTo>
                    <a:pt x="17" y="26"/>
                    <a:pt x="18" y="29"/>
                    <a:pt x="22" y="30"/>
                  </a:cubicBezTo>
                  <a:cubicBezTo>
                    <a:pt x="22" y="30"/>
                    <a:pt x="22" y="30"/>
                    <a:pt x="22" y="31"/>
                  </a:cubicBezTo>
                  <a:cubicBezTo>
                    <a:pt x="22" y="36"/>
                    <a:pt x="14" y="35"/>
                    <a:pt x="15" y="29"/>
                  </a:cubicBezTo>
                  <a:cubicBezTo>
                    <a:pt x="11" y="36"/>
                    <a:pt x="18" y="41"/>
                    <a:pt x="23" y="37"/>
                  </a:cubicBezTo>
                  <a:cubicBezTo>
                    <a:pt x="24" y="37"/>
                    <a:pt x="24" y="37"/>
                    <a:pt x="24" y="38"/>
                  </a:cubicBezTo>
                  <a:cubicBezTo>
                    <a:pt x="24" y="39"/>
                    <a:pt x="25" y="40"/>
                    <a:pt x="26" y="40"/>
                  </a:cubicBezTo>
                  <a:cubicBezTo>
                    <a:pt x="26" y="39"/>
                    <a:pt x="26" y="38"/>
                    <a:pt x="27" y="38"/>
                  </a:cubicBezTo>
                  <a:cubicBezTo>
                    <a:pt x="27" y="38"/>
                    <a:pt x="27" y="39"/>
                    <a:pt x="27" y="39"/>
                  </a:cubicBezTo>
                  <a:cubicBezTo>
                    <a:pt x="28" y="40"/>
                    <a:pt x="28" y="42"/>
                    <a:pt x="30" y="43"/>
                  </a:cubicBezTo>
                  <a:cubicBezTo>
                    <a:pt x="30" y="41"/>
                    <a:pt x="30" y="40"/>
                    <a:pt x="31" y="40"/>
                  </a:cubicBezTo>
                  <a:cubicBezTo>
                    <a:pt x="32" y="40"/>
                    <a:pt x="31" y="49"/>
                    <a:pt x="39" y="54"/>
                  </a:cubicBezTo>
                  <a:cubicBezTo>
                    <a:pt x="40" y="58"/>
                    <a:pt x="44" y="61"/>
                    <a:pt x="48" y="60"/>
                  </a:cubicBezTo>
                  <a:cubicBezTo>
                    <a:pt x="50" y="64"/>
                    <a:pt x="52" y="67"/>
                    <a:pt x="51" y="67"/>
                  </a:cubicBezTo>
                  <a:cubicBezTo>
                    <a:pt x="50" y="67"/>
                    <a:pt x="40" y="66"/>
                    <a:pt x="38" y="67"/>
                  </a:cubicBezTo>
                  <a:cubicBezTo>
                    <a:pt x="36" y="68"/>
                    <a:pt x="34" y="69"/>
                    <a:pt x="31" y="70"/>
                  </a:cubicBezTo>
                  <a:cubicBezTo>
                    <a:pt x="31" y="70"/>
                    <a:pt x="29" y="70"/>
                    <a:pt x="29" y="70"/>
                  </a:cubicBezTo>
                  <a:cubicBezTo>
                    <a:pt x="26" y="71"/>
                    <a:pt x="24" y="71"/>
                    <a:pt x="22" y="69"/>
                  </a:cubicBezTo>
                  <a:cubicBezTo>
                    <a:pt x="22" y="67"/>
                    <a:pt x="22" y="66"/>
                    <a:pt x="21" y="64"/>
                  </a:cubicBezTo>
                  <a:cubicBezTo>
                    <a:pt x="20" y="63"/>
                    <a:pt x="19" y="62"/>
                    <a:pt x="18" y="62"/>
                  </a:cubicBezTo>
                  <a:cubicBezTo>
                    <a:pt x="18" y="62"/>
                    <a:pt x="16" y="62"/>
                    <a:pt x="15" y="62"/>
                  </a:cubicBezTo>
                  <a:cubicBezTo>
                    <a:pt x="14" y="60"/>
                    <a:pt x="11" y="60"/>
                    <a:pt x="9" y="61"/>
                  </a:cubicBezTo>
                  <a:cubicBezTo>
                    <a:pt x="10" y="61"/>
                    <a:pt x="12" y="62"/>
                    <a:pt x="13" y="63"/>
                  </a:cubicBezTo>
                  <a:cubicBezTo>
                    <a:pt x="12" y="64"/>
                    <a:pt x="12" y="65"/>
                    <a:pt x="12" y="65"/>
                  </a:cubicBezTo>
                  <a:cubicBezTo>
                    <a:pt x="11" y="66"/>
                    <a:pt x="12" y="68"/>
                    <a:pt x="17" y="71"/>
                  </a:cubicBezTo>
                  <a:cubicBezTo>
                    <a:pt x="18" y="71"/>
                    <a:pt x="18" y="71"/>
                    <a:pt x="18" y="71"/>
                  </a:cubicBezTo>
                  <a:cubicBezTo>
                    <a:pt x="17" y="72"/>
                    <a:pt x="16" y="72"/>
                    <a:pt x="14" y="71"/>
                  </a:cubicBezTo>
                  <a:cubicBezTo>
                    <a:pt x="12" y="69"/>
                    <a:pt x="12" y="67"/>
                    <a:pt x="9" y="68"/>
                  </a:cubicBezTo>
                  <a:cubicBezTo>
                    <a:pt x="9" y="68"/>
                    <a:pt x="8" y="69"/>
                    <a:pt x="7" y="69"/>
                  </a:cubicBezTo>
                  <a:cubicBezTo>
                    <a:pt x="7" y="69"/>
                    <a:pt x="7" y="69"/>
                    <a:pt x="7" y="69"/>
                  </a:cubicBezTo>
                  <a:cubicBezTo>
                    <a:pt x="4" y="69"/>
                    <a:pt x="0" y="72"/>
                    <a:pt x="2" y="75"/>
                  </a:cubicBezTo>
                  <a:cubicBezTo>
                    <a:pt x="2" y="74"/>
                    <a:pt x="3" y="72"/>
                    <a:pt x="5" y="72"/>
                  </a:cubicBezTo>
                  <a:cubicBezTo>
                    <a:pt x="5" y="73"/>
                    <a:pt x="6" y="74"/>
                    <a:pt x="6" y="74"/>
                  </a:cubicBezTo>
                  <a:cubicBezTo>
                    <a:pt x="6" y="77"/>
                    <a:pt x="7" y="79"/>
                    <a:pt x="14" y="75"/>
                  </a:cubicBezTo>
                  <a:cubicBezTo>
                    <a:pt x="14" y="75"/>
                    <a:pt x="14" y="75"/>
                    <a:pt x="14" y="76"/>
                  </a:cubicBezTo>
                  <a:cubicBezTo>
                    <a:pt x="13" y="78"/>
                    <a:pt x="9" y="81"/>
                    <a:pt x="12" y="83"/>
                  </a:cubicBezTo>
                  <a:cubicBezTo>
                    <a:pt x="12" y="83"/>
                    <a:pt x="12" y="83"/>
                    <a:pt x="13" y="84"/>
                  </a:cubicBezTo>
                  <a:cubicBezTo>
                    <a:pt x="13" y="84"/>
                    <a:pt x="13" y="84"/>
                    <a:pt x="13" y="84"/>
                  </a:cubicBezTo>
                  <a:cubicBezTo>
                    <a:pt x="12" y="88"/>
                    <a:pt x="16" y="90"/>
                    <a:pt x="18" y="90"/>
                  </a:cubicBezTo>
                  <a:cubicBezTo>
                    <a:pt x="17" y="89"/>
                    <a:pt x="16" y="87"/>
                    <a:pt x="16" y="85"/>
                  </a:cubicBezTo>
                  <a:cubicBezTo>
                    <a:pt x="17" y="85"/>
                    <a:pt x="18" y="85"/>
                    <a:pt x="18" y="85"/>
                  </a:cubicBezTo>
                  <a:cubicBezTo>
                    <a:pt x="21" y="84"/>
                    <a:pt x="19" y="81"/>
                    <a:pt x="21" y="79"/>
                  </a:cubicBezTo>
                  <a:cubicBezTo>
                    <a:pt x="21" y="79"/>
                    <a:pt x="22" y="79"/>
                    <a:pt x="22" y="80"/>
                  </a:cubicBezTo>
                  <a:cubicBezTo>
                    <a:pt x="22" y="81"/>
                    <a:pt x="22" y="85"/>
                    <a:pt x="26" y="84"/>
                  </a:cubicBezTo>
                  <a:cubicBezTo>
                    <a:pt x="29" y="84"/>
                    <a:pt x="31" y="81"/>
                    <a:pt x="31" y="79"/>
                  </a:cubicBezTo>
                  <a:cubicBezTo>
                    <a:pt x="30" y="79"/>
                    <a:pt x="31" y="79"/>
                    <a:pt x="31" y="79"/>
                  </a:cubicBezTo>
                  <a:cubicBezTo>
                    <a:pt x="32" y="80"/>
                    <a:pt x="33" y="81"/>
                    <a:pt x="32" y="83"/>
                  </a:cubicBezTo>
                  <a:cubicBezTo>
                    <a:pt x="33" y="82"/>
                    <a:pt x="34" y="82"/>
                    <a:pt x="35" y="80"/>
                  </a:cubicBezTo>
                  <a:cubicBezTo>
                    <a:pt x="36" y="82"/>
                    <a:pt x="36" y="84"/>
                    <a:pt x="34" y="86"/>
                  </a:cubicBezTo>
                  <a:cubicBezTo>
                    <a:pt x="35" y="86"/>
                    <a:pt x="38" y="84"/>
                    <a:pt x="39" y="80"/>
                  </a:cubicBezTo>
                  <a:cubicBezTo>
                    <a:pt x="40" y="81"/>
                    <a:pt x="40" y="82"/>
                    <a:pt x="40" y="82"/>
                  </a:cubicBezTo>
                  <a:cubicBezTo>
                    <a:pt x="41" y="82"/>
                    <a:pt x="41" y="82"/>
                    <a:pt x="41" y="82"/>
                  </a:cubicBezTo>
                  <a:cubicBezTo>
                    <a:pt x="42" y="82"/>
                    <a:pt x="44" y="83"/>
                    <a:pt x="47" y="82"/>
                  </a:cubicBezTo>
                  <a:cubicBezTo>
                    <a:pt x="48" y="82"/>
                    <a:pt x="48" y="82"/>
                    <a:pt x="48" y="82"/>
                  </a:cubicBezTo>
                  <a:cubicBezTo>
                    <a:pt x="48" y="84"/>
                    <a:pt x="48" y="85"/>
                    <a:pt x="48" y="86"/>
                  </a:cubicBezTo>
                  <a:cubicBezTo>
                    <a:pt x="48" y="85"/>
                    <a:pt x="49" y="84"/>
                    <a:pt x="50" y="84"/>
                  </a:cubicBezTo>
                  <a:cubicBezTo>
                    <a:pt x="51" y="84"/>
                    <a:pt x="50" y="87"/>
                    <a:pt x="52" y="89"/>
                  </a:cubicBezTo>
                  <a:cubicBezTo>
                    <a:pt x="53" y="81"/>
                    <a:pt x="57" y="84"/>
                    <a:pt x="63" y="81"/>
                  </a:cubicBezTo>
                  <a:cubicBezTo>
                    <a:pt x="63" y="80"/>
                    <a:pt x="63" y="80"/>
                    <a:pt x="63" y="81"/>
                  </a:cubicBezTo>
                  <a:cubicBezTo>
                    <a:pt x="63" y="82"/>
                    <a:pt x="62" y="83"/>
                    <a:pt x="61" y="84"/>
                  </a:cubicBezTo>
                  <a:cubicBezTo>
                    <a:pt x="63" y="84"/>
                    <a:pt x="69" y="81"/>
                    <a:pt x="69" y="78"/>
                  </a:cubicBezTo>
                  <a:cubicBezTo>
                    <a:pt x="69" y="77"/>
                    <a:pt x="73" y="73"/>
                    <a:pt x="74" y="63"/>
                  </a:cubicBezTo>
                  <a:cubicBezTo>
                    <a:pt x="75" y="63"/>
                    <a:pt x="76" y="63"/>
                    <a:pt x="77" y="63"/>
                  </a:cubicBezTo>
                  <a:cubicBezTo>
                    <a:pt x="84" y="62"/>
                    <a:pt x="87" y="57"/>
                    <a:pt x="95" y="57"/>
                  </a:cubicBezTo>
                  <a:cubicBezTo>
                    <a:pt x="93" y="59"/>
                    <a:pt x="92" y="64"/>
                    <a:pt x="92" y="67"/>
                  </a:cubicBezTo>
                  <a:cubicBezTo>
                    <a:pt x="92" y="71"/>
                    <a:pt x="97" y="75"/>
                    <a:pt x="99" y="77"/>
                  </a:cubicBezTo>
                  <a:cubicBezTo>
                    <a:pt x="99" y="77"/>
                    <a:pt x="99" y="77"/>
                    <a:pt x="98" y="77"/>
                  </a:cubicBezTo>
                  <a:cubicBezTo>
                    <a:pt x="96" y="78"/>
                    <a:pt x="94" y="78"/>
                    <a:pt x="93" y="79"/>
                  </a:cubicBezTo>
                  <a:cubicBezTo>
                    <a:pt x="87" y="83"/>
                    <a:pt x="87" y="70"/>
                    <a:pt x="81" y="72"/>
                  </a:cubicBezTo>
                  <a:cubicBezTo>
                    <a:pt x="81" y="72"/>
                    <a:pt x="80" y="73"/>
                    <a:pt x="79" y="74"/>
                  </a:cubicBezTo>
                  <a:cubicBezTo>
                    <a:pt x="77" y="74"/>
                    <a:pt x="73" y="76"/>
                    <a:pt x="74" y="79"/>
                  </a:cubicBezTo>
                  <a:cubicBezTo>
                    <a:pt x="75" y="78"/>
                    <a:pt x="76" y="77"/>
                    <a:pt x="78" y="77"/>
                  </a:cubicBezTo>
                  <a:cubicBezTo>
                    <a:pt x="78" y="77"/>
                    <a:pt x="78" y="78"/>
                    <a:pt x="78" y="78"/>
                  </a:cubicBezTo>
                  <a:cubicBezTo>
                    <a:pt x="78" y="79"/>
                    <a:pt x="78" y="80"/>
                    <a:pt x="80" y="80"/>
                  </a:cubicBezTo>
                  <a:cubicBezTo>
                    <a:pt x="81" y="80"/>
                    <a:pt x="82" y="79"/>
                    <a:pt x="83" y="79"/>
                  </a:cubicBezTo>
                  <a:cubicBezTo>
                    <a:pt x="83" y="79"/>
                    <a:pt x="83" y="80"/>
                    <a:pt x="83" y="80"/>
                  </a:cubicBezTo>
                  <a:cubicBezTo>
                    <a:pt x="83" y="83"/>
                    <a:pt x="76" y="79"/>
                    <a:pt x="77" y="85"/>
                  </a:cubicBezTo>
                  <a:cubicBezTo>
                    <a:pt x="77" y="86"/>
                    <a:pt x="78" y="87"/>
                    <a:pt x="78" y="87"/>
                  </a:cubicBezTo>
                  <a:cubicBezTo>
                    <a:pt x="78" y="89"/>
                    <a:pt x="80" y="91"/>
                    <a:pt x="83" y="90"/>
                  </a:cubicBezTo>
                  <a:cubicBezTo>
                    <a:pt x="82" y="90"/>
                    <a:pt x="81" y="89"/>
                    <a:pt x="81" y="88"/>
                  </a:cubicBezTo>
                  <a:cubicBezTo>
                    <a:pt x="82" y="88"/>
                    <a:pt x="83" y="88"/>
                    <a:pt x="83" y="88"/>
                  </a:cubicBezTo>
                  <a:cubicBezTo>
                    <a:pt x="83" y="88"/>
                    <a:pt x="84" y="88"/>
                    <a:pt x="84" y="87"/>
                  </a:cubicBezTo>
                  <a:cubicBezTo>
                    <a:pt x="84" y="87"/>
                    <a:pt x="84" y="87"/>
                    <a:pt x="84" y="87"/>
                  </a:cubicBezTo>
                  <a:cubicBezTo>
                    <a:pt x="84" y="87"/>
                    <a:pt x="85" y="87"/>
                    <a:pt x="85" y="87"/>
                  </a:cubicBezTo>
                  <a:cubicBezTo>
                    <a:pt x="85" y="88"/>
                    <a:pt x="84" y="88"/>
                    <a:pt x="84" y="89"/>
                  </a:cubicBezTo>
                  <a:cubicBezTo>
                    <a:pt x="84" y="89"/>
                    <a:pt x="85" y="91"/>
                    <a:pt x="85" y="91"/>
                  </a:cubicBezTo>
                  <a:cubicBezTo>
                    <a:pt x="85" y="93"/>
                    <a:pt x="88" y="96"/>
                    <a:pt x="92" y="93"/>
                  </a:cubicBezTo>
                  <a:cubicBezTo>
                    <a:pt x="91" y="93"/>
                    <a:pt x="88" y="93"/>
                    <a:pt x="88" y="91"/>
                  </a:cubicBezTo>
                  <a:cubicBezTo>
                    <a:pt x="89" y="91"/>
                    <a:pt x="90" y="91"/>
                    <a:pt x="90" y="91"/>
                  </a:cubicBezTo>
                  <a:cubicBezTo>
                    <a:pt x="90" y="90"/>
                    <a:pt x="90" y="89"/>
                    <a:pt x="91" y="88"/>
                  </a:cubicBezTo>
                  <a:cubicBezTo>
                    <a:pt x="91" y="88"/>
                    <a:pt x="91" y="88"/>
                    <a:pt x="91" y="88"/>
                  </a:cubicBezTo>
                  <a:cubicBezTo>
                    <a:pt x="92" y="88"/>
                    <a:pt x="92" y="88"/>
                    <a:pt x="93" y="88"/>
                  </a:cubicBezTo>
                  <a:cubicBezTo>
                    <a:pt x="93" y="88"/>
                    <a:pt x="94" y="88"/>
                    <a:pt x="94" y="88"/>
                  </a:cubicBezTo>
                  <a:cubicBezTo>
                    <a:pt x="95" y="90"/>
                    <a:pt x="96" y="91"/>
                    <a:pt x="99" y="90"/>
                  </a:cubicBezTo>
                  <a:cubicBezTo>
                    <a:pt x="103" y="89"/>
                    <a:pt x="99" y="85"/>
                    <a:pt x="103" y="84"/>
                  </a:cubicBezTo>
                  <a:cubicBezTo>
                    <a:pt x="103" y="84"/>
                    <a:pt x="104" y="84"/>
                    <a:pt x="105" y="84"/>
                  </a:cubicBezTo>
                  <a:cubicBezTo>
                    <a:pt x="109" y="85"/>
                    <a:pt x="111" y="86"/>
                    <a:pt x="112" y="84"/>
                  </a:cubicBezTo>
                  <a:cubicBezTo>
                    <a:pt x="113" y="82"/>
                    <a:pt x="113" y="76"/>
                    <a:pt x="109" y="74"/>
                  </a:cubicBezTo>
                  <a:cubicBezTo>
                    <a:pt x="107" y="73"/>
                    <a:pt x="112" y="60"/>
                    <a:pt x="102" y="54"/>
                  </a:cubicBezTo>
                  <a:cubicBezTo>
                    <a:pt x="107" y="55"/>
                    <a:pt x="122" y="57"/>
                    <a:pt x="124" y="54"/>
                  </a:cubicBezTo>
                  <a:cubicBezTo>
                    <a:pt x="129" y="55"/>
                    <a:pt x="134" y="58"/>
                    <a:pt x="135" y="59"/>
                  </a:cubicBezTo>
                  <a:cubicBezTo>
                    <a:pt x="136" y="60"/>
                    <a:pt x="136" y="61"/>
                    <a:pt x="134" y="62"/>
                  </a:cubicBezTo>
                  <a:cubicBezTo>
                    <a:pt x="130" y="64"/>
                    <a:pt x="131" y="65"/>
                    <a:pt x="129" y="66"/>
                  </a:cubicBezTo>
                  <a:cubicBezTo>
                    <a:pt x="129" y="66"/>
                    <a:pt x="129" y="66"/>
                    <a:pt x="129" y="66"/>
                  </a:cubicBezTo>
                  <a:cubicBezTo>
                    <a:pt x="127" y="65"/>
                    <a:pt x="126" y="63"/>
                    <a:pt x="124" y="62"/>
                  </a:cubicBezTo>
                  <a:cubicBezTo>
                    <a:pt x="123" y="62"/>
                    <a:pt x="122" y="62"/>
                    <a:pt x="121" y="62"/>
                  </a:cubicBezTo>
                  <a:cubicBezTo>
                    <a:pt x="119" y="62"/>
                    <a:pt x="116" y="63"/>
                    <a:pt x="115" y="65"/>
                  </a:cubicBezTo>
                  <a:cubicBezTo>
                    <a:pt x="116" y="65"/>
                    <a:pt x="118" y="64"/>
                    <a:pt x="120" y="65"/>
                  </a:cubicBezTo>
                  <a:cubicBezTo>
                    <a:pt x="119" y="65"/>
                    <a:pt x="119" y="65"/>
                    <a:pt x="119" y="66"/>
                  </a:cubicBezTo>
                  <a:cubicBezTo>
                    <a:pt x="119" y="66"/>
                    <a:pt x="119" y="67"/>
                    <a:pt x="120" y="68"/>
                  </a:cubicBezTo>
                  <a:cubicBezTo>
                    <a:pt x="120" y="68"/>
                    <a:pt x="120" y="68"/>
                    <a:pt x="120" y="68"/>
                  </a:cubicBezTo>
                  <a:cubicBezTo>
                    <a:pt x="120" y="68"/>
                    <a:pt x="120" y="68"/>
                    <a:pt x="120" y="68"/>
                  </a:cubicBezTo>
                  <a:cubicBezTo>
                    <a:pt x="120" y="68"/>
                    <a:pt x="120" y="68"/>
                    <a:pt x="120" y="68"/>
                  </a:cubicBezTo>
                  <a:cubicBezTo>
                    <a:pt x="121" y="68"/>
                    <a:pt x="121" y="69"/>
                    <a:pt x="120" y="69"/>
                  </a:cubicBezTo>
                  <a:cubicBezTo>
                    <a:pt x="118" y="68"/>
                    <a:pt x="113" y="68"/>
                    <a:pt x="114" y="71"/>
                  </a:cubicBezTo>
                  <a:cubicBezTo>
                    <a:pt x="114" y="71"/>
                    <a:pt x="115" y="72"/>
                    <a:pt x="115" y="72"/>
                  </a:cubicBezTo>
                  <a:cubicBezTo>
                    <a:pt x="113" y="74"/>
                    <a:pt x="113" y="76"/>
                    <a:pt x="114" y="78"/>
                  </a:cubicBezTo>
                  <a:cubicBezTo>
                    <a:pt x="114" y="76"/>
                    <a:pt x="115" y="76"/>
                    <a:pt x="117" y="75"/>
                  </a:cubicBezTo>
                  <a:cubicBezTo>
                    <a:pt x="117" y="76"/>
                    <a:pt x="118" y="76"/>
                    <a:pt x="118" y="76"/>
                  </a:cubicBezTo>
                  <a:cubicBezTo>
                    <a:pt x="119" y="78"/>
                    <a:pt x="121" y="74"/>
                    <a:pt x="124" y="75"/>
                  </a:cubicBezTo>
                  <a:cubicBezTo>
                    <a:pt x="124" y="75"/>
                    <a:pt x="124" y="75"/>
                    <a:pt x="124" y="76"/>
                  </a:cubicBezTo>
                  <a:cubicBezTo>
                    <a:pt x="122" y="76"/>
                    <a:pt x="120" y="78"/>
                    <a:pt x="120" y="80"/>
                  </a:cubicBezTo>
                  <a:cubicBezTo>
                    <a:pt x="121" y="80"/>
                    <a:pt x="121" y="81"/>
                    <a:pt x="121" y="82"/>
                  </a:cubicBezTo>
                  <a:cubicBezTo>
                    <a:pt x="120" y="83"/>
                    <a:pt x="121" y="86"/>
                    <a:pt x="124" y="87"/>
                  </a:cubicBezTo>
                  <a:cubicBezTo>
                    <a:pt x="124" y="86"/>
                    <a:pt x="123" y="84"/>
                    <a:pt x="124" y="83"/>
                  </a:cubicBezTo>
                  <a:cubicBezTo>
                    <a:pt x="125" y="83"/>
                    <a:pt x="126" y="83"/>
                    <a:pt x="126" y="83"/>
                  </a:cubicBezTo>
                  <a:cubicBezTo>
                    <a:pt x="131" y="81"/>
                    <a:pt x="128" y="78"/>
                    <a:pt x="129" y="76"/>
                  </a:cubicBezTo>
                  <a:cubicBezTo>
                    <a:pt x="131" y="75"/>
                    <a:pt x="133" y="79"/>
                    <a:pt x="137" y="76"/>
                  </a:cubicBezTo>
                  <a:cubicBezTo>
                    <a:pt x="137" y="75"/>
                    <a:pt x="138" y="74"/>
                    <a:pt x="137" y="72"/>
                  </a:cubicBezTo>
                  <a:cubicBezTo>
                    <a:pt x="137" y="72"/>
                    <a:pt x="137" y="72"/>
                    <a:pt x="138" y="72"/>
                  </a:cubicBezTo>
                  <a:cubicBezTo>
                    <a:pt x="138" y="72"/>
                    <a:pt x="138" y="72"/>
                    <a:pt x="138" y="72"/>
                  </a:cubicBezTo>
                  <a:cubicBezTo>
                    <a:pt x="138" y="73"/>
                    <a:pt x="139" y="74"/>
                    <a:pt x="141" y="74"/>
                  </a:cubicBezTo>
                  <a:cubicBezTo>
                    <a:pt x="138" y="71"/>
                    <a:pt x="141" y="70"/>
                    <a:pt x="142" y="68"/>
                  </a:cubicBezTo>
                  <a:cubicBezTo>
                    <a:pt x="143" y="68"/>
                    <a:pt x="143" y="68"/>
                    <a:pt x="143" y="68"/>
                  </a:cubicBezTo>
                  <a:cubicBezTo>
                    <a:pt x="145" y="68"/>
                    <a:pt x="146" y="68"/>
                    <a:pt x="148" y="65"/>
                  </a:cubicBezTo>
                  <a:cubicBezTo>
                    <a:pt x="146" y="66"/>
                    <a:pt x="141" y="63"/>
                    <a:pt x="144" y="61"/>
                  </a:cubicBezTo>
                  <a:cubicBezTo>
                    <a:pt x="149" y="60"/>
                    <a:pt x="149" y="57"/>
                    <a:pt x="148" y="55"/>
                  </a:cubicBezTo>
                  <a:cubicBezTo>
                    <a:pt x="144" y="50"/>
                    <a:pt x="136" y="50"/>
                    <a:pt x="136" y="45"/>
                  </a:cubicBezTo>
                  <a:cubicBezTo>
                    <a:pt x="139" y="45"/>
                    <a:pt x="142" y="44"/>
                    <a:pt x="143" y="44"/>
                  </a:cubicBezTo>
                  <a:cubicBezTo>
                    <a:pt x="166" y="45"/>
                    <a:pt x="181" y="38"/>
                    <a:pt x="181" y="31"/>
                  </a:cubicBezTo>
                  <a:cubicBezTo>
                    <a:pt x="180" y="25"/>
                    <a:pt x="174" y="22"/>
                    <a:pt x="157" y="24"/>
                  </a:cubicBezTo>
                  <a:cubicBezTo>
                    <a:pt x="137" y="25"/>
                    <a:pt x="110" y="27"/>
                    <a:pt x="110" y="21"/>
                  </a:cubicBezTo>
                  <a:cubicBezTo>
                    <a:pt x="110" y="17"/>
                    <a:pt x="115" y="14"/>
                    <a:pt x="120" y="13"/>
                  </a:cubicBezTo>
                  <a:moveTo>
                    <a:pt x="65" y="13"/>
                  </a:moveTo>
                  <a:cubicBezTo>
                    <a:pt x="64" y="14"/>
                    <a:pt x="62" y="16"/>
                    <a:pt x="60" y="14"/>
                  </a:cubicBezTo>
                  <a:cubicBezTo>
                    <a:pt x="58" y="12"/>
                    <a:pt x="60" y="12"/>
                    <a:pt x="58" y="9"/>
                  </a:cubicBezTo>
                  <a:cubicBezTo>
                    <a:pt x="60" y="10"/>
                    <a:pt x="64" y="12"/>
                    <a:pt x="65" y="13"/>
                  </a:cubicBezTo>
                  <a:moveTo>
                    <a:pt x="69" y="24"/>
                  </a:moveTo>
                  <a:cubicBezTo>
                    <a:pt x="68" y="25"/>
                    <a:pt x="68" y="23"/>
                    <a:pt x="67" y="22"/>
                  </a:cubicBezTo>
                  <a:cubicBezTo>
                    <a:pt x="66" y="22"/>
                    <a:pt x="66" y="23"/>
                    <a:pt x="67" y="25"/>
                  </a:cubicBezTo>
                  <a:cubicBezTo>
                    <a:pt x="65" y="24"/>
                    <a:pt x="64" y="23"/>
                    <a:pt x="63" y="25"/>
                  </a:cubicBezTo>
                  <a:cubicBezTo>
                    <a:pt x="63" y="26"/>
                    <a:pt x="63" y="27"/>
                    <a:pt x="64" y="28"/>
                  </a:cubicBezTo>
                  <a:cubicBezTo>
                    <a:pt x="64" y="29"/>
                    <a:pt x="64" y="30"/>
                    <a:pt x="63" y="31"/>
                  </a:cubicBezTo>
                  <a:cubicBezTo>
                    <a:pt x="63" y="32"/>
                    <a:pt x="61" y="35"/>
                    <a:pt x="59" y="33"/>
                  </a:cubicBezTo>
                  <a:cubicBezTo>
                    <a:pt x="57" y="32"/>
                    <a:pt x="57" y="30"/>
                    <a:pt x="58" y="28"/>
                  </a:cubicBezTo>
                  <a:cubicBezTo>
                    <a:pt x="58" y="27"/>
                    <a:pt x="59" y="26"/>
                    <a:pt x="60" y="26"/>
                  </a:cubicBezTo>
                  <a:cubicBezTo>
                    <a:pt x="61" y="26"/>
                    <a:pt x="62" y="26"/>
                    <a:pt x="62" y="24"/>
                  </a:cubicBezTo>
                  <a:cubicBezTo>
                    <a:pt x="63" y="23"/>
                    <a:pt x="61" y="22"/>
                    <a:pt x="60" y="21"/>
                  </a:cubicBezTo>
                  <a:cubicBezTo>
                    <a:pt x="61" y="21"/>
                    <a:pt x="62" y="20"/>
                    <a:pt x="61" y="20"/>
                  </a:cubicBezTo>
                  <a:cubicBezTo>
                    <a:pt x="60" y="19"/>
                    <a:pt x="59" y="20"/>
                    <a:pt x="59" y="19"/>
                  </a:cubicBezTo>
                  <a:cubicBezTo>
                    <a:pt x="58" y="19"/>
                    <a:pt x="60" y="18"/>
                    <a:pt x="60" y="18"/>
                  </a:cubicBezTo>
                  <a:cubicBezTo>
                    <a:pt x="61" y="17"/>
                    <a:pt x="61" y="17"/>
                    <a:pt x="62" y="18"/>
                  </a:cubicBezTo>
                  <a:cubicBezTo>
                    <a:pt x="68" y="21"/>
                    <a:pt x="68" y="21"/>
                    <a:pt x="68" y="21"/>
                  </a:cubicBezTo>
                  <a:cubicBezTo>
                    <a:pt x="69" y="21"/>
                    <a:pt x="69" y="21"/>
                    <a:pt x="69" y="22"/>
                  </a:cubicBezTo>
                  <a:cubicBezTo>
                    <a:pt x="69" y="23"/>
                    <a:pt x="70" y="24"/>
                    <a:pt x="69" y="24"/>
                  </a:cubicBezTo>
                  <a:moveTo>
                    <a:pt x="72" y="20"/>
                  </a:moveTo>
                  <a:cubicBezTo>
                    <a:pt x="70" y="20"/>
                    <a:pt x="69" y="17"/>
                    <a:pt x="70" y="15"/>
                  </a:cubicBezTo>
                  <a:cubicBezTo>
                    <a:pt x="71" y="16"/>
                    <a:pt x="75" y="17"/>
                    <a:pt x="77" y="18"/>
                  </a:cubicBezTo>
                  <a:cubicBezTo>
                    <a:pt x="74" y="19"/>
                    <a:pt x="75" y="20"/>
                    <a:pt x="7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8" name="Freeform 45">
              <a:extLst>
                <a:ext uri="{FF2B5EF4-FFF2-40B4-BE49-F238E27FC236}">
                  <a16:creationId xmlns:a16="http://schemas.microsoft.com/office/drawing/2014/main" id="{2FCDDAE3-223C-338C-0302-AC8CEBA12670}"/>
                </a:ext>
              </a:extLst>
            </p:cNvPr>
            <p:cNvSpPr>
              <a:spLocks noEditPoints="1"/>
            </p:cNvSpPr>
            <p:nvPr userDrawn="1"/>
          </p:nvSpPr>
          <p:spPr bwMode="auto">
            <a:xfrm>
              <a:off x="927100" y="427038"/>
              <a:ext cx="139700" cy="225425"/>
            </a:xfrm>
            <a:custGeom>
              <a:avLst/>
              <a:gdLst>
                <a:gd name="T0" fmla="*/ 737 w 944"/>
                <a:gd name="T1" fmla="*/ 591 h 1525"/>
                <a:gd name="T2" fmla="*/ 921 w 944"/>
                <a:gd name="T3" fmla="*/ 498 h 1525"/>
                <a:gd name="T4" fmla="*/ 864 w 944"/>
                <a:gd name="T5" fmla="*/ 430 h 1525"/>
                <a:gd name="T6" fmla="*/ 748 w 944"/>
                <a:gd name="T7" fmla="*/ 196 h 1525"/>
                <a:gd name="T8" fmla="*/ 807 w 944"/>
                <a:gd name="T9" fmla="*/ 101 h 1525"/>
                <a:gd name="T10" fmla="*/ 674 w 944"/>
                <a:gd name="T11" fmla="*/ 20 h 1525"/>
                <a:gd name="T12" fmla="*/ 534 w 944"/>
                <a:gd name="T13" fmla="*/ 52 h 1525"/>
                <a:gd name="T14" fmla="*/ 411 w 944"/>
                <a:gd name="T15" fmla="*/ 127 h 1525"/>
                <a:gd name="T16" fmla="*/ 351 w 944"/>
                <a:gd name="T17" fmla="*/ 342 h 1525"/>
                <a:gd name="T18" fmla="*/ 397 w 944"/>
                <a:gd name="T19" fmla="*/ 475 h 1525"/>
                <a:gd name="T20" fmla="*/ 436 w 944"/>
                <a:gd name="T21" fmla="*/ 519 h 1525"/>
                <a:gd name="T22" fmla="*/ 188 w 944"/>
                <a:gd name="T23" fmla="*/ 975 h 1525"/>
                <a:gd name="T24" fmla="*/ 272 w 944"/>
                <a:gd name="T25" fmla="*/ 451 h 1525"/>
                <a:gd name="T26" fmla="*/ 44 w 944"/>
                <a:gd name="T27" fmla="*/ 619 h 1525"/>
                <a:gd name="T28" fmla="*/ 248 w 944"/>
                <a:gd name="T29" fmla="*/ 535 h 1525"/>
                <a:gd name="T30" fmla="*/ 325 w 944"/>
                <a:gd name="T31" fmla="*/ 540 h 1525"/>
                <a:gd name="T32" fmla="*/ 68 w 944"/>
                <a:gd name="T33" fmla="*/ 957 h 1525"/>
                <a:gd name="T34" fmla="*/ 115 w 944"/>
                <a:gd name="T35" fmla="*/ 1040 h 1525"/>
                <a:gd name="T36" fmla="*/ 364 w 944"/>
                <a:gd name="T37" fmla="*/ 867 h 1525"/>
                <a:gd name="T38" fmla="*/ 170 w 944"/>
                <a:gd name="T39" fmla="*/ 1177 h 1525"/>
                <a:gd name="T40" fmla="*/ 143 w 944"/>
                <a:gd name="T41" fmla="*/ 1384 h 1525"/>
                <a:gd name="T42" fmla="*/ 228 w 944"/>
                <a:gd name="T43" fmla="*/ 1438 h 1525"/>
                <a:gd name="T44" fmla="*/ 266 w 944"/>
                <a:gd name="T45" fmla="*/ 1498 h 1525"/>
                <a:gd name="T46" fmla="*/ 395 w 944"/>
                <a:gd name="T47" fmla="*/ 1501 h 1525"/>
                <a:gd name="T48" fmla="*/ 452 w 944"/>
                <a:gd name="T49" fmla="*/ 1460 h 1525"/>
                <a:gd name="T50" fmla="*/ 395 w 944"/>
                <a:gd name="T51" fmla="*/ 1380 h 1525"/>
                <a:gd name="T52" fmla="*/ 345 w 944"/>
                <a:gd name="T53" fmla="*/ 1189 h 1525"/>
                <a:gd name="T54" fmla="*/ 570 w 944"/>
                <a:gd name="T55" fmla="*/ 1000 h 1525"/>
                <a:gd name="T56" fmla="*/ 524 w 944"/>
                <a:gd name="T57" fmla="*/ 1096 h 1525"/>
                <a:gd name="T58" fmla="*/ 596 w 944"/>
                <a:gd name="T59" fmla="*/ 1159 h 1525"/>
                <a:gd name="T60" fmla="*/ 713 w 944"/>
                <a:gd name="T61" fmla="*/ 1252 h 1525"/>
                <a:gd name="T62" fmla="*/ 808 w 944"/>
                <a:gd name="T63" fmla="*/ 1298 h 1525"/>
                <a:gd name="T64" fmla="*/ 865 w 944"/>
                <a:gd name="T65" fmla="*/ 1195 h 1525"/>
                <a:gd name="T66" fmla="*/ 771 w 944"/>
                <a:gd name="T67" fmla="*/ 1192 h 1525"/>
                <a:gd name="T68" fmla="*/ 579 w 944"/>
                <a:gd name="T69" fmla="*/ 793 h 1525"/>
                <a:gd name="T70" fmla="*/ 738 w 944"/>
                <a:gd name="T71" fmla="*/ 799 h 1525"/>
                <a:gd name="T72" fmla="*/ 806 w 944"/>
                <a:gd name="T73" fmla="*/ 802 h 1525"/>
                <a:gd name="T74" fmla="*/ 802 w 944"/>
                <a:gd name="T75" fmla="*/ 906 h 1525"/>
                <a:gd name="T76" fmla="*/ 845 w 944"/>
                <a:gd name="T77" fmla="*/ 912 h 1525"/>
                <a:gd name="T78" fmla="*/ 904 w 944"/>
                <a:gd name="T79" fmla="*/ 958 h 1525"/>
                <a:gd name="T80" fmla="*/ 902 w 944"/>
                <a:gd name="T81" fmla="*/ 822 h 1525"/>
                <a:gd name="T82" fmla="*/ 529 w 944"/>
                <a:gd name="T83" fmla="*/ 128 h 1525"/>
                <a:gd name="T84" fmla="*/ 594 w 944"/>
                <a:gd name="T85" fmla="*/ 314 h 1525"/>
                <a:gd name="T86" fmla="*/ 554 w 944"/>
                <a:gd name="T87" fmla="*/ 240 h 1525"/>
                <a:gd name="T88" fmla="*/ 526 w 944"/>
                <a:gd name="T89" fmla="*/ 213 h 1525"/>
                <a:gd name="T90" fmla="*/ 644 w 944"/>
                <a:gd name="T91" fmla="*/ 167 h 1525"/>
                <a:gd name="T92" fmla="*/ 642 w 944"/>
                <a:gd name="T93" fmla="*/ 206 h 1525"/>
                <a:gd name="T94" fmla="*/ 666 w 944"/>
                <a:gd name="T95" fmla="*/ 287 h 1525"/>
                <a:gd name="T96" fmla="*/ 590 w 944"/>
                <a:gd name="T97" fmla="*/ 10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4" h="1525">
                  <a:moveTo>
                    <a:pt x="902" y="822"/>
                  </a:moveTo>
                  <a:cubicBezTo>
                    <a:pt x="899" y="799"/>
                    <a:pt x="902" y="777"/>
                    <a:pt x="875" y="746"/>
                  </a:cubicBezTo>
                  <a:cubicBezTo>
                    <a:pt x="849" y="716"/>
                    <a:pt x="764" y="621"/>
                    <a:pt x="737" y="591"/>
                  </a:cubicBezTo>
                  <a:cubicBezTo>
                    <a:pt x="743" y="590"/>
                    <a:pt x="751" y="592"/>
                    <a:pt x="768" y="607"/>
                  </a:cubicBezTo>
                  <a:cubicBezTo>
                    <a:pt x="779" y="617"/>
                    <a:pt x="804" y="642"/>
                    <a:pt x="823" y="660"/>
                  </a:cubicBezTo>
                  <a:cubicBezTo>
                    <a:pt x="846" y="601"/>
                    <a:pt x="879" y="545"/>
                    <a:pt x="921" y="498"/>
                  </a:cubicBezTo>
                  <a:cubicBezTo>
                    <a:pt x="929" y="489"/>
                    <a:pt x="936" y="481"/>
                    <a:pt x="944" y="474"/>
                  </a:cubicBezTo>
                  <a:cubicBezTo>
                    <a:pt x="926" y="478"/>
                    <a:pt x="906" y="486"/>
                    <a:pt x="889" y="498"/>
                  </a:cubicBezTo>
                  <a:cubicBezTo>
                    <a:pt x="888" y="471"/>
                    <a:pt x="882" y="446"/>
                    <a:pt x="864" y="430"/>
                  </a:cubicBezTo>
                  <a:cubicBezTo>
                    <a:pt x="871" y="393"/>
                    <a:pt x="865" y="348"/>
                    <a:pt x="782" y="293"/>
                  </a:cubicBezTo>
                  <a:cubicBezTo>
                    <a:pt x="825" y="304"/>
                    <a:pt x="850" y="342"/>
                    <a:pt x="882" y="313"/>
                  </a:cubicBezTo>
                  <a:cubicBezTo>
                    <a:pt x="853" y="312"/>
                    <a:pt x="852" y="248"/>
                    <a:pt x="748" y="196"/>
                  </a:cubicBezTo>
                  <a:cubicBezTo>
                    <a:pt x="788" y="195"/>
                    <a:pt x="819" y="260"/>
                    <a:pt x="865" y="223"/>
                  </a:cubicBezTo>
                  <a:cubicBezTo>
                    <a:pt x="821" y="218"/>
                    <a:pt x="807" y="140"/>
                    <a:pt x="728" y="116"/>
                  </a:cubicBezTo>
                  <a:cubicBezTo>
                    <a:pt x="756" y="119"/>
                    <a:pt x="784" y="133"/>
                    <a:pt x="807" y="101"/>
                  </a:cubicBezTo>
                  <a:cubicBezTo>
                    <a:pt x="780" y="107"/>
                    <a:pt x="764" y="82"/>
                    <a:pt x="735" y="80"/>
                  </a:cubicBezTo>
                  <a:cubicBezTo>
                    <a:pt x="746" y="46"/>
                    <a:pt x="743" y="25"/>
                    <a:pt x="731" y="0"/>
                  </a:cubicBezTo>
                  <a:cubicBezTo>
                    <a:pt x="711" y="1"/>
                    <a:pt x="690" y="7"/>
                    <a:pt x="674" y="20"/>
                  </a:cubicBezTo>
                  <a:cubicBezTo>
                    <a:pt x="672" y="1"/>
                    <a:pt x="653" y="0"/>
                    <a:pt x="635" y="1"/>
                  </a:cubicBezTo>
                  <a:cubicBezTo>
                    <a:pt x="636" y="10"/>
                    <a:pt x="640" y="21"/>
                    <a:pt x="631" y="23"/>
                  </a:cubicBezTo>
                  <a:cubicBezTo>
                    <a:pt x="617" y="25"/>
                    <a:pt x="570" y="38"/>
                    <a:pt x="534" y="52"/>
                  </a:cubicBezTo>
                  <a:cubicBezTo>
                    <a:pt x="498" y="66"/>
                    <a:pt x="457" y="92"/>
                    <a:pt x="445" y="100"/>
                  </a:cubicBezTo>
                  <a:cubicBezTo>
                    <a:pt x="438" y="105"/>
                    <a:pt x="431" y="93"/>
                    <a:pt x="427" y="88"/>
                  </a:cubicBezTo>
                  <a:cubicBezTo>
                    <a:pt x="414" y="99"/>
                    <a:pt x="402" y="113"/>
                    <a:pt x="411" y="127"/>
                  </a:cubicBezTo>
                  <a:cubicBezTo>
                    <a:pt x="391" y="129"/>
                    <a:pt x="369" y="134"/>
                    <a:pt x="350" y="149"/>
                  </a:cubicBezTo>
                  <a:cubicBezTo>
                    <a:pt x="350" y="172"/>
                    <a:pt x="369" y="195"/>
                    <a:pt x="398" y="207"/>
                  </a:cubicBezTo>
                  <a:cubicBezTo>
                    <a:pt x="349" y="256"/>
                    <a:pt x="393" y="300"/>
                    <a:pt x="351" y="342"/>
                  </a:cubicBezTo>
                  <a:cubicBezTo>
                    <a:pt x="411" y="345"/>
                    <a:pt x="400" y="261"/>
                    <a:pt x="431" y="249"/>
                  </a:cubicBezTo>
                  <a:cubicBezTo>
                    <a:pt x="428" y="308"/>
                    <a:pt x="395" y="319"/>
                    <a:pt x="395" y="382"/>
                  </a:cubicBezTo>
                  <a:cubicBezTo>
                    <a:pt x="395" y="416"/>
                    <a:pt x="415" y="453"/>
                    <a:pt x="397" y="475"/>
                  </a:cubicBezTo>
                  <a:cubicBezTo>
                    <a:pt x="447" y="461"/>
                    <a:pt x="434" y="350"/>
                    <a:pt x="465" y="316"/>
                  </a:cubicBezTo>
                  <a:cubicBezTo>
                    <a:pt x="471" y="336"/>
                    <a:pt x="467" y="354"/>
                    <a:pt x="461" y="373"/>
                  </a:cubicBezTo>
                  <a:cubicBezTo>
                    <a:pt x="443" y="425"/>
                    <a:pt x="463" y="496"/>
                    <a:pt x="436" y="519"/>
                  </a:cubicBezTo>
                  <a:cubicBezTo>
                    <a:pt x="481" y="515"/>
                    <a:pt x="491" y="451"/>
                    <a:pt x="521" y="415"/>
                  </a:cubicBezTo>
                  <a:cubicBezTo>
                    <a:pt x="489" y="499"/>
                    <a:pt x="454" y="644"/>
                    <a:pt x="407" y="713"/>
                  </a:cubicBezTo>
                  <a:cubicBezTo>
                    <a:pt x="320" y="831"/>
                    <a:pt x="269" y="975"/>
                    <a:pt x="188" y="975"/>
                  </a:cubicBezTo>
                  <a:cubicBezTo>
                    <a:pt x="153" y="975"/>
                    <a:pt x="126" y="953"/>
                    <a:pt x="126" y="908"/>
                  </a:cubicBezTo>
                  <a:cubicBezTo>
                    <a:pt x="126" y="774"/>
                    <a:pt x="356" y="682"/>
                    <a:pt x="356" y="539"/>
                  </a:cubicBezTo>
                  <a:cubicBezTo>
                    <a:pt x="356" y="475"/>
                    <a:pt x="304" y="451"/>
                    <a:pt x="272" y="451"/>
                  </a:cubicBezTo>
                  <a:cubicBezTo>
                    <a:pt x="250" y="451"/>
                    <a:pt x="224" y="462"/>
                    <a:pt x="201" y="480"/>
                  </a:cubicBezTo>
                  <a:cubicBezTo>
                    <a:pt x="192" y="476"/>
                    <a:pt x="182" y="474"/>
                    <a:pt x="174" y="474"/>
                  </a:cubicBezTo>
                  <a:cubicBezTo>
                    <a:pt x="93" y="474"/>
                    <a:pt x="115" y="620"/>
                    <a:pt x="44" y="619"/>
                  </a:cubicBezTo>
                  <a:cubicBezTo>
                    <a:pt x="72" y="634"/>
                    <a:pt x="120" y="604"/>
                    <a:pt x="149" y="563"/>
                  </a:cubicBezTo>
                  <a:cubicBezTo>
                    <a:pt x="137" y="658"/>
                    <a:pt x="0" y="632"/>
                    <a:pt x="11" y="746"/>
                  </a:cubicBezTo>
                  <a:cubicBezTo>
                    <a:pt x="30" y="657"/>
                    <a:pt x="248" y="670"/>
                    <a:pt x="248" y="535"/>
                  </a:cubicBezTo>
                  <a:cubicBezTo>
                    <a:pt x="248" y="520"/>
                    <a:pt x="240" y="507"/>
                    <a:pt x="229" y="497"/>
                  </a:cubicBezTo>
                  <a:cubicBezTo>
                    <a:pt x="245" y="486"/>
                    <a:pt x="261" y="482"/>
                    <a:pt x="275" y="482"/>
                  </a:cubicBezTo>
                  <a:cubicBezTo>
                    <a:pt x="301" y="482"/>
                    <a:pt x="325" y="502"/>
                    <a:pt x="325" y="540"/>
                  </a:cubicBezTo>
                  <a:cubicBezTo>
                    <a:pt x="325" y="660"/>
                    <a:pt x="96" y="761"/>
                    <a:pt x="96" y="908"/>
                  </a:cubicBezTo>
                  <a:cubicBezTo>
                    <a:pt x="96" y="933"/>
                    <a:pt x="103" y="954"/>
                    <a:pt x="115" y="970"/>
                  </a:cubicBezTo>
                  <a:cubicBezTo>
                    <a:pt x="99" y="977"/>
                    <a:pt x="82" y="974"/>
                    <a:pt x="68" y="957"/>
                  </a:cubicBezTo>
                  <a:cubicBezTo>
                    <a:pt x="67" y="995"/>
                    <a:pt x="121" y="1019"/>
                    <a:pt x="155" y="1000"/>
                  </a:cubicBezTo>
                  <a:cubicBezTo>
                    <a:pt x="163" y="1003"/>
                    <a:pt x="171" y="1004"/>
                    <a:pt x="179" y="1005"/>
                  </a:cubicBezTo>
                  <a:cubicBezTo>
                    <a:pt x="169" y="1033"/>
                    <a:pt x="134" y="1042"/>
                    <a:pt x="115" y="1040"/>
                  </a:cubicBezTo>
                  <a:cubicBezTo>
                    <a:pt x="172" y="1085"/>
                    <a:pt x="269" y="1026"/>
                    <a:pt x="264" y="977"/>
                  </a:cubicBezTo>
                  <a:cubicBezTo>
                    <a:pt x="308" y="941"/>
                    <a:pt x="337" y="879"/>
                    <a:pt x="369" y="839"/>
                  </a:cubicBezTo>
                  <a:cubicBezTo>
                    <a:pt x="367" y="848"/>
                    <a:pt x="365" y="857"/>
                    <a:pt x="364" y="867"/>
                  </a:cubicBezTo>
                  <a:cubicBezTo>
                    <a:pt x="331" y="926"/>
                    <a:pt x="300" y="980"/>
                    <a:pt x="292" y="1058"/>
                  </a:cubicBezTo>
                  <a:cubicBezTo>
                    <a:pt x="285" y="1124"/>
                    <a:pt x="251" y="1183"/>
                    <a:pt x="205" y="1183"/>
                  </a:cubicBezTo>
                  <a:cubicBezTo>
                    <a:pt x="195" y="1183"/>
                    <a:pt x="178" y="1170"/>
                    <a:pt x="170" y="1177"/>
                  </a:cubicBezTo>
                  <a:cubicBezTo>
                    <a:pt x="156" y="1189"/>
                    <a:pt x="170" y="1202"/>
                    <a:pt x="170" y="1214"/>
                  </a:cubicBezTo>
                  <a:cubicBezTo>
                    <a:pt x="170" y="1233"/>
                    <a:pt x="134" y="1252"/>
                    <a:pt x="134" y="1310"/>
                  </a:cubicBezTo>
                  <a:cubicBezTo>
                    <a:pt x="134" y="1335"/>
                    <a:pt x="149" y="1367"/>
                    <a:pt x="143" y="1384"/>
                  </a:cubicBezTo>
                  <a:cubicBezTo>
                    <a:pt x="158" y="1376"/>
                    <a:pt x="177" y="1352"/>
                    <a:pt x="185" y="1320"/>
                  </a:cubicBezTo>
                  <a:cubicBezTo>
                    <a:pt x="201" y="1396"/>
                    <a:pt x="153" y="1393"/>
                    <a:pt x="188" y="1460"/>
                  </a:cubicBezTo>
                  <a:cubicBezTo>
                    <a:pt x="192" y="1438"/>
                    <a:pt x="214" y="1429"/>
                    <a:pt x="228" y="1438"/>
                  </a:cubicBezTo>
                  <a:cubicBezTo>
                    <a:pt x="242" y="1447"/>
                    <a:pt x="235" y="1454"/>
                    <a:pt x="225" y="1464"/>
                  </a:cubicBezTo>
                  <a:cubicBezTo>
                    <a:pt x="215" y="1474"/>
                    <a:pt x="206" y="1525"/>
                    <a:pt x="252" y="1522"/>
                  </a:cubicBezTo>
                  <a:cubicBezTo>
                    <a:pt x="243" y="1516"/>
                    <a:pt x="243" y="1503"/>
                    <a:pt x="266" y="1498"/>
                  </a:cubicBezTo>
                  <a:cubicBezTo>
                    <a:pt x="298" y="1491"/>
                    <a:pt x="307" y="1506"/>
                    <a:pt x="341" y="1506"/>
                  </a:cubicBezTo>
                  <a:cubicBezTo>
                    <a:pt x="362" y="1506"/>
                    <a:pt x="367" y="1479"/>
                    <a:pt x="384" y="1479"/>
                  </a:cubicBezTo>
                  <a:cubicBezTo>
                    <a:pt x="401" y="1479"/>
                    <a:pt x="401" y="1492"/>
                    <a:pt x="395" y="1501"/>
                  </a:cubicBezTo>
                  <a:cubicBezTo>
                    <a:pt x="422" y="1494"/>
                    <a:pt x="427" y="1479"/>
                    <a:pt x="427" y="1464"/>
                  </a:cubicBezTo>
                  <a:cubicBezTo>
                    <a:pt x="427" y="1449"/>
                    <a:pt x="414" y="1440"/>
                    <a:pt x="424" y="1434"/>
                  </a:cubicBezTo>
                  <a:cubicBezTo>
                    <a:pt x="433" y="1428"/>
                    <a:pt x="464" y="1435"/>
                    <a:pt x="452" y="1460"/>
                  </a:cubicBezTo>
                  <a:cubicBezTo>
                    <a:pt x="468" y="1457"/>
                    <a:pt x="476" y="1446"/>
                    <a:pt x="476" y="1426"/>
                  </a:cubicBezTo>
                  <a:cubicBezTo>
                    <a:pt x="476" y="1407"/>
                    <a:pt x="454" y="1395"/>
                    <a:pt x="433" y="1399"/>
                  </a:cubicBezTo>
                  <a:cubicBezTo>
                    <a:pt x="430" y="1386"/>
                    <a:pt x="411" y="1380"/>
                    <a:pt x="395" y="1380"/>
                  </a:cubicBezTo>
                  <a:cubicBezTo>
                    <a:pt x="357" y="1380"/>
                    <a:pt x="363" y="1409"/>
                    <a:pt x="337" y="1409"/>
                  </a:cubicBezTo>
                  <a:cubicBezTo>
                    <a:pt x="296" y="1409"/>
                    <a:pt x="256" y="1356"/>
                    <a:pt x="256" y="1266"/>
                  </a:cubicBezTo>
                  <a:cubicBezTo>
                    <a:pt x="256" y="1217"/>
                    <a:pt x="308" y="1205"/>
                    <a:pt x="345" y="1189"/>
                  </a:cubicBezTo>
                  <a:cubicBezTo>
                    <a:pt x="382" y="1173"/>
                    <a:pt x="446" y="1134"/>
                    <a:pt x="485" y="1069"/>
                  </a:cubicBezTo>
                  <a:cubicBezTo>
                    <a:pt x="515" y="1018"/>
                    <a:pt x="516" y="962"/>
                    <a:pt x="512" y="896"/>
                  </a:cubicBezTo>
                  <a:cubicBezTo>
                    <a:pt x="564" y="926"/>
                    <a:pt x="570" y="969"/>
                    <a:pt x="570" y="1000"/>
                  </a:cubicBezTo>
                  <a:cubicBezTo>
                    <a:pt x="570" y="1040"/>
                    <a:pt x="549" y="1057"/>
                    <a:pt x="533" y="1064"/>
                  </a:cubicBezTo>
                  <a:cubicBezTo>
                    <a:pt x="519" y="1071"/>
                    <a:pt x="514" y="1068"/>
                    <a:pt x="513" y="1076"/>
                  </a:cubicBezTo>
                  <a:cubicBezTo>
                    <a:pt x="511" y="1087"/>
                    <a:pt x="518" y="1092"/>
                    <a:pt x="524" y="1096"/>
                  </a:cubicBezTo>
                  <a:cubicBezTo>
                    <a:pt x="543" y="1105"/>
                    <a:pt x="539" y="1123"/>
                    <a:pt x="544" y="1143"/>
                  </a:cubicBezTo>
                  <a:cubicBezTo>
                    <a:pt x="549" y="1162"/>
                    <a:pt x="567" y="1193"/>
                    <a:pt x="596" y="1215"/>
                  </a:cubicBezTo>
                  <a:cubicBezTo>
                    <a:pt x="599" y="1203"/>
                    <a:pt x="598" y="1184"/>
                    <a:pt x="596" y="1159"/>
                  </a:cubicBezTo>
                  <a:cubicBezTo>
                    <a:pt x="636" y="1178"/>
                    <a:pt x="604" y="1258"/>
                    <a:pt x="682" y="1258"/>
                  </a:cubicBezTo>
                  <a:cubicBezTo>
                    <a:pt x="667" y="1250"/>
                    <a:pt x="671" y="1229"/>
                    <a:pt x="679" y="1226"/>
                  </a:cubicBezTo>
                  <a:cubicBezTo>
                    <a:pt x="688" y="1223"/>
                    <a:pt x="698" y="1231"/>
                    <a:pt x="713" y="1252"/>
                  </a:cubicBezTo>
                  <a:cubicBezTo>
                    <a:pt x="728" y="1273"/>
                    <a:pt x="724" y="1272"/>
                    <a:pt x="760" y="1272"/>
                  </a:cubicBezTo>
                  <a:cubicBezTo>
                    <a:pt x="797" y="1272"/>
                    <a:pt x="781" y="1259"/>
                    <a:pt x="800" y="1259"/>
                  </a:cubicBezTo>
                  <a:cubicBezTo>
                    <a:pt x="819" y="1259"/>
                    <a:pt x="818" y="1281"/>
                    <a:pt x="808" y="1298"/>
                  </a:cubicBezTo>
                  <a:cubicBezTo>
                    <a:pt x="840" y="1288"/>
                    <a:pt x="850" y="1263"/>
                    <a:pt x="839" y="1237"/>
                  </a:cubicBezTo>
                  <a:cubicBezTo>
                    <a:pt x="868" y="1222"/>
                    <a:pt x="883" y="1244"/>
                    <a:pt x="887" y="1260"/>
                  </a:cubicBezTo>
                  <a:cubicBezTo>
                    <a:pt x="916" y="1231"/>
                    <a:pt x="887" y="1197"/>
                    <a:pt x="865" y="1195"/>
                  </a:cubicBezTo>
                  <a:cubicBezTo>
                    <a:pt x="866" y="1184"/>
                    <a:pt x="856" y="1173"/>
                    <a:pt x="844" y="1172"/>
                  </a:cubicBezTo>
                  <a:cubicBezTo>
                    <a:pt x="832" y="1172"/>
                    <a:pt x="821" y="1171"/>
                    <a:pt x="808" y="1172"/>
                  </a:cubicBezTo>
                  <a:cubicBezTo>
                    <a:pt x="794" y="1172"/>
                    <a:pt x="787" y="1192"/>
                    <a:pt x="771" y="1192"/>
                  </a:cubicBezTo>
                  <a:cubicBezTo>
                    <a:pt x="722" y="1192"/>
                    <a:pt x="626" y="1104"/>
                    <a:pt x="626" y="1066"/>
                  </a:cubicBezTo>
                  <a:cubicBezTo>
                    <a:pt x="626" y="1028"/>
                    <a:pt x="718" y="1005"/>
                    <a:pt x="718" y="946"/>
                  </a:cubicBezTo>
                  <a:cubicBezTo>
                    <a:pt x="718" y="868"/>
                    <a:pt x="642" y="842"/>
                    <a:pt x="579" y="793"/>
                  </a:cubicBezTo>
                  <a:cubicBezTo>
                    <a:pt x="601" y="767"/>
                    <a:pt x="668" y="761"/>
                    <a:pt x="705" y="780"/>
                  </a:cubicBezTo>
                  <a:cubicBezTo>
                    <a:pt x="710" y="758"/>
                    <a:pt x="723" y="763"/>
                    <a:pt x="728" y="726"/>
                  </a:cubicBezTo>
                  <a:cubicBezTo>
                    <a:pt x="742" y="759"/>
                    <a:pt x="724" y="786"/>
                    <a:pt x="738" y="799"/>
                  </a:cubicBezTo>
                  <a:cubicBezTo>
                    <a:pt x="749" y="784"/>
                    <a:pt x="776" y="786"/>
                    <a:pt x="774" y="746"/>
                  </a:cubicBezTo>
                  <a:cubicBezTo>
                    <a:pt x="783" y="771"/>
                    <a:pt x="764" y="809"/>
                    <a:pt x="783" y="826"/>
                  </a:cubicBezTo>
                  <a:cubicBezTo>
                    <a:pt x="786" y="806"/>
                    <a:pt x="798" y="802"/>
                    <a:pt x="806" y="802"/>
                  </a:cubicBezTo>
                  <a:cubicBezTo>
                    <a:pt x="814" y="802"/>
                    <a:pt x="821" y="807"/>
                    <a:pt x="821" y="820"/>
                  </a:cubicBezTo>
                  <a:cubicBezTo>
                    <a:pt x="821" y="850"/>
                    <a:pt x="784" y="842"/>
                    <a:pt x="784" y="877"/>
                  </a:cubicBezTo>
                  <a:cubicBezTo>
                    <a:pt x="784" y="891"/>
                    <a:pt x="802" y="897"/>
                    <a:pt x="802" y="906"/>
                  </a:cubicBezTo>
                  <a:cubicBezTo>
                    <a:pt x="802" y="915"/>
                    <a:pt x="787" y="930"/>
                    <a:pt x="769" y="918"/>
                  </a:cubicBezTo>
                  <a:cubicBezTo>
                    <a:pt x="775" y="931"/>
                    <a:pt x="787" y="943"/>
                    <a:pt x="803" y="943"/>
                  </a:cubicBezTo>
                  <a:cubicBezTo>
                    <a:pt x="820" y="943"/>
                    <a:pt x="838" y="930"/>
                    <a:pt x="845" y="912"/>
                  </a:cubicBezTo>
                  <a:cubicBezTo>
                    <a:pt x="854" y="934"/>
                    <a:pt x="847" y="959"/>
                    <a:pt x="831" y="962"/>
                  </a:cubicBezTo>
                  <a:cubicBezTo>
                    <a:pt x="848" y="970"/>
                    <a:pt x="888" y="963"/>
                    <a:pt x="883" y="911"/>
                  </a:cubicBezTo>
                  <a:cubicBezTo>
                    <a:pt x="905" y="915"/>
                    <a:pt x="917" y="931"/>
                    <a:pt x="904" y="958"/>
                  </a:cubicBezTo>
                  <a:cubicBezTo>
                    <a:pt x="922" y="953"/>
                    <a:pt x="939" y="944"/>
                    <a:pt x="939" y="924"/>
                  </a:cubicBezTo>
                  <a:cubicBezTo>
                    <a:pt x="939" y="909"/>
                    <a:pt x="924" y="899"/>
                    <a:pt x="927" y="878"/>
                  </a:cubicBezTo>
                  <a:cubicBezTo>
                    <a:pt x="929" y="861"/>
                    <a:pt x="906" y="845"/>
                    <a:pt x="902" y="822"/>
                  </a:cubicBezTo>
                  <a:moveTo>
                    <a:pt x="498" y="185"/>
                  </a:moveTo>
                  <a:cubicBezTo>
                    <a:pt x="477" y="187"/>
                    <a:pt x="478" y="167"/>
                    <a:pt x="441" y="158"/>
                  </a:cubicBezTo>
                  <a:cubicBezTo>
                    <a:pt x="467" y="153"/>
                    <a:pt x="500" y="140"/>
                    <a:pt x="529" y="128"/>
                  </a:cubicBezTo>
                  <a:cubicBezTo>
                    <a:pt x="535" y="153"/>
                    <a:pt x="525" y="183"/>
                    <a:pt x="498" y="185"/>
                  </a:cubicBezTo>
                  <a:moveTo>
                    <a:pt x="647" y="343"/>
                  </a:moveTo>
                  <a:cubicBezTo>
                    <a:pt x="620" y="354"/>
                    <a:pt x="599" y="331"/>
                    <a:pt x="594" y="314"/>
                  </a:cubicBezTo>
                  <a:cubicBezTo>
                    <a:pt x="588" y="298"/>
                    <a:pt x="584" y="285"/>
                    <a:pt x="590" y="279"/>
                  </a:cubicBezTo>
                  <a:cubicBezTo>
                    <a:pt x="602" y="267"/>
                    <a:pt x="606" y="258"/>
                    <a:pt x="599" y="244"/>
                  </a:cubicBezTo>
                  <a:cubicBezTo>
                    <a:pt x="591" y="227"/>
                    <a:pt x="573" y="235"/>
                    <a:pt x="554" y="240"/>
                  </a:cubicBezTo>
                  <a:cubicBezTo>
                    <a:pt x="563" y="224"/>
                    <a:pt x="564" y="213"/>
                    <a:pt x="552" y="214"/>
                  </a:cubicBezTo>
                  <a:cubicBezTo>
                    <a:pt x="537" y="216"/>
                    <a:pt x="537" y="239"/>
                    <a:pt x="529" y="236"/>
                  </a:cubicBezTo>
                  <a:cubicBezTo>
                    <a:pt x="521" y="233"/>
                    <a:pt x="526" y="220"/>
                    <a:pt x="526" y="213"/>
                  </a:cubicBezTo>
                  <a:cubicBezTo>
                    <a:pt x="526" y="203"/>
                    <a:pt x="532" y="200"/>
                    <a:pt x="542" y="195"/>
                  </a:cubicBezTo>
                  <a:cubicBezTo>
                    <a:pt x="620" y="166"/>
                    <a:pt x="620" y="166"/>
                    <a:pt x="620" y="166"/>
                  </a:cubicBezTo>
                  <a:cubicBezTo>
                    <a:pt x="630" y="162"/>
                    <a:pt x="637" y="160"/>
                    <a:pt x="644" y="167"/>
                  </a:cubicBezTo>
                  <a:cubicBezTo>
                    <a:pt x="649" y="172"/>
                    <a:pt x="662" y="179"/>
                    <a:pt x="658" y="186"/>
                  </a:cubicBezTo>
                  <a:cubicBezTo>
                    <a:pt x="654" y="194"/>
                    <a:pt x="638" y="177"/>
                    <a:pt x="626" y="186"/>
                  </a:cubicBezTo>
                  <a:cubicBezTo>
                    <a:pt x="617" y="193"/>
                    <a:pt x="625" y="201"/>
                    <a:pt x="642" y="206"/>
                  </a:cubicBezTo>
                  <a:cubicBezTo>
                    <a:pt x="625" y="216"/>
                    <a:pt x="608" y="222"/>
                    <a:pt x="613" y="240"/>
                  </a:cubicBezTo>
                  <a:cubicBezTo>
                    <a:pt x="618" y="255"/>
                    <a:pt x="627" y="259"/>
                    <a:pt x="643" y="259"/>
                  </a:cubicBezTo>
                  <a:cubicBezTo>
                    <a:pt x="652" y="259"/>
                    <a:pt x="658" y="272"/>
                    <a:pt x="666" y="287"/>
                  </a:cubicBezTo>
                  <a:cubicBezTo>
                    <a:pt x="673" y="302"/>
                    <a:pt x="676" y="330"/>
                    <a:pt x="647" y="343"/>
                  </a:cubicBezTo>
                  <a:moveTo>
                    <a:pt x="652" y="125"/>
                  </a:moveTo>
                  <a:cubicBezTo>
                    <a:pt x="631" y="141"/>
                    <a:pt x="603" y="126"/>
                    <a:pt x="590" y="105"/>
                  </a:cubicBezTo>
                  <a:cubicBezTo>
                    <a:pt x="619" y="93"/>
                    <a:pt x="652" y="80"/>
                    <a:pt x="675" y="66"/>
                  </a:cubicBezTo>
                  <a:cubicBezTo>
                    <a:pt x="654" y="98"/>
                    <a:pt x="668" y="112"/>
                    <a:pt x="652"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9" name="Oval 46">
              <a:extLst>
                <a:ext uri="{FF2B5EF4-FFF2-40B4-BE49-F238E27FC236}">
                  <a16:creationId xmlns:a16="http://schemas.microsoft.com/office/drawing/2014/main" id="{3EDF1616-F2D1-4BB5-FC9A-1D3C8308E232}"/>
                </a:ext>
              </a:extLst>
            </p:cNvPr>
            <p:cNvSpPr>
              <a:spLocks noChangeArrowheads="1"/>
            </p:cNvSpPr>
            <p:nvPr userDrawn="1"/>
          </p:nvSpPr>
          <p:spPr bwMode="auto">
            <a:xfrm>
              <a:off x="979488" y="423863"/>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0" name="Oval 47">
              <a:extLst>
                <a:ext uri="{FF2B5EF4-FFF2-40B4-BE49-F238E27FC236}">
                  <a16:creationId xmlns:a16="http://schemas.microsoft.com/office/drawing/2014/main" id="{C0345C25-09B8-2153-FE41-ABD249CCEF67}"/>
                </a:ext>
              </a:extLst>
            </p:cNvPr>
            <p:cNvSpPr>
              <a:spLocks noChangeArrowheads="1"/>
            </p:cNvSpPr>
            <p:nvPr userDrawn="1"/>
          </p:nvSpPr>
          <p:spPr bwMode="auto">
            <a:xfrm>
              <a:off x="979488" y="419100"/>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1" name="Oval 48">
              <a:extLst>
                <a:ext uri="{FF2B5EF4-FFF2-40B4-BE49-F238E27FC236}">
                  <a16:creationId xmlns:a16="http://schemas.microsoft.com/office/drawing/2014/main" id="{B24BE2E7-FDE5-62B0-E2E2-BAFB7D5249ED}"/>
                </a:ext>
              </a:extLst>
            </p:cNvPr>
            <p:cNvSpPr>
              <a:spLocks noChangeArrowheads="1"/>
            </p:cNvSpPr>
            <p:nvPr userDrawn="1"/>
          </p:nvSpPr>
          <p:spPr bwMode="auto">
            <a:xfrm>
              <a:off x="982663" y="414338"/>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2" name="Oval 49">
              <a:extLst>
                <a:ext uri="{FF2B5EF4-FFF2-40B4-BE49-F238E27FC236}">
                  <a16:creationId xmlns:a16="http://schemas.microsoft.com/office/drawing/2014/main" id="{A41A0065-F3BE-FE38-482D-F28FC7B68327}"/>
                </a:ext>
              </a:extLst>
            </p:cNvPr>
            <p:cNvSpPr>
              <a:spLocks noChangeArrowheads="1"/>
            </p:cNvSpPr>
            <p:nvPr userDrawn="1"/>
          </p:nvSpPr>
          <p:spPr bwMode="auto">
            <a:xfrm>
              <a:off x="989013" y="412750"/>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3" name="Freeform 50">
              <a:extLst>
                <a:ext uri="{FF2B5EF4-FFF2-40B4-BE49-F238E27FC236}">
                  <a16:creationId xmlns:a16="http://schemas.microsoft.com/office/drawing/2014/main" id="{72B425CB-94C9-17B1-3E69-98943C771F79}"/>
                </a:ext>
              </a:extLst>
            </p:cNvPr>
            <p:cNvSpPr>
              <a:spLocks/>
            </p:cNvSpPr>
            <p:nvPr userDrawn="1"/>
          </p:nvSpPr>
          <p:spPr bwMode="auto">
            <a:xfrm>
              <a:off x="1014413" y="409575"/>
              <a:ext cx="6350" cy="4762"/>
            </a:xfrm>
            <a:custGeom>
              <a:avLst/>
              <a:gdLst>
                <a:gd name="T0" fmla="*/ 6 w 33"/>
                <a:gd name="T1" fmla="*/ 27 h 32"/>
                <a:gd name="T2" fmla="*/ 27 w 33"/>
                <a:gd name="T3" fmla="*/ 27 h 32"/>
                <a:gd name="T4" fmla="*/ 27 w 33"/>
                <a:gd name="T5" fmla="*/ 5 h 32"/>
                <a:gd name="T6" fmla="*/ 6 w 33"/>
                <a:gd name="T7" fmla="*/ 5 h 32"/>
                <a:gd name="T8" fmla="*/ 6 w 33"/>
                <a:gd name="T9" fmla="*/ 27 h 32"/>
              </a:gdLst>
              <a:ahLst/>
              <a:cxnLst>
                <a:cxn ang="0">
                  <a:pos x="T0" y="T1"/>
                </a:cxn>
                <a:cxn ang="0">
                  <a:pos x="T2" y="T3"/>
                </a:cxn>
                <a:cxn ang="0">
                  <a:pos x="T4" y="T5"/>
                </a:cxn>
                <a:cxn ang="0">
                  <a:pos x="T6" y="T7"/>
                </a:cxn>
                <a:cxn ang="0">
                  <a:pos x="T8" y="T9"/>
                </a:cxn>
              </a:cxnLst>
              <a:rect l="0" t="0" r="r" b="b"/>
              <a:pathLst>
                <a:path w="33" h="32">
                  <a:moveTo>
                    <a:pt x="6" y="27"/>
                  </a:moveTo>
                  <a:cubicBezTo>
                    <a:pt x="12" y="32"/>
                    <a:pt x="22" y="32"/>
                    <a:pt x="27" y="27"/>
                  </a:cubicBezTo>
                  <a:cubicBezTo>
                    <a:pt x="33" y="21"/>
                    <a:pt x="33" y="11"/>
                    <a:pt x="27" y="5"/>
                  </a:cubicBezTo>
                  <a:cubicBezTo>
                    <a:pt x="21" y="0"/>
                    <a:pt x="12" y="0"/>
                    <a:pt x="6" y="5"/>
                  </a:cubicBezTo>
                  <a:cubicBezTo>
                    <a:pt x="0" y="11"/>
                    <a:pt x="0" y="21"/>
                    <a:pt x="6"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4" name="Freeform 51">
              <a:extLst>
                <a:ext uri="{FF2B5EF4-FFF2-40B4-BE49-F238E27FC236}">
                  <a16:creationId xmlns:a16="http://schemas.microsoft.com/office/drawing/2014/main" id="{01B14760-8AE9-3A2E-A27B-731E566AAA6E}"/>
                </a:ext>
              </a:extLst>
            </p:cNvPr>
            <p:cNvSpPr>
              <a:spLocks/>
            </p:cNvSpPr>
            <p:nvPr userDrawn="1"/>
          </p:nvSpPr>
          <p:spPr bwMode="auto">
            <a:xfrm>
              <a:off x="1011238" y="404813"/>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1"/>
                    <a:pt x="27" y="6"/>
                  </a:cubicBezTo>
                  <a:cubicBezTo>
                    <a:pt x="21" y="0"/>
                    <a:pt x="11" y="0"/>
                    <a:pt x="6" y="6"/>
                  </a:cubicBezTo>
                  <a:cubicBezTo>
                    <a:pt x="0" y="11"/>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5" name="Freeform 52">
              <a:extLst>
                <a:ext uri="{FF2B5EF4-FFF2-40B4-BE49-F238E27FC236}">
                  <a16:creationId xmlns:a16="http://schemas.microsoft.com/office/drawing/2014/main" id="{5D62E929-F3A1-750C-9203-80406F294757}"/>
                </a:ext>
              </a:extLst>
            </p:cNvPr>
            <p:cNvSpPr>
              <a:spLocks/>
            </p:cNvSpPr>
            <p:nvPr userDrawn="1"/>
          </p:nvSpPr>
          <p:spPr bwMode="auto">
            <a:xfrm>
              <a:off x="1006475" y="403225"/>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2"/>
                    <a:pt x="27" y="6"/>
                  </a:cubicBezTo>
                  <a:cubicBezTo>
                    <a:pt x="21" y="0"/>
                    <a:pt x="12" y="0"/>
                    <a:pt x="6" y="6"/>
                  </a:cubicBezTo>
                  <a:cubicBezTo>
                    <a:pt x="0" y="12"/>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6" name="Freeform 53">
              <a:extLst>
                <a:ext uri="{FF2B5EF4-FFF2-40B4-BE49-F238E27FC236}">
                  <a16:creationId xmlns:a16="http://schemas.microsoft.com/office/drawing/2014/main" id="{5808AB70-DF74-A658-E849-C94596FCDA65}"/>
                </a:ext>
              </a:extLst>
            </p:cNvPr>
            <p:cNvSpPr>
              <a:spLocks/>
            </p:cNvSpPr>
            <p:nvPr userDrawn="1"/>
          </p:nvSpPr>
          <p:spPr bwMode="auto">
            <a:xfrm>
              <a:off x="1000125" y="407988"/>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2"/>
                    <a:pt x="33" y="12"/>
                    <a:pt x="27" y="6"/>
                  </a:cubicBezTo>
                  <a:cubicBezTo>
                    <a:pt x="21" y="0"/>
                    <a:pt x="12" y="0"/>
                    <a:pt x="6" y="6"/>
                  </a:cubicBezTo>
                  <a:cubicBezTo>
                    <a:pt x="0" y="12"/>
                    <a:pt x="0" y="22"/>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7" name="Freeform 54">
              <a:extLst>
                <a:ext uri="{FF2B5EF4-FFF2-40B4-BE49-F238E27FC236}">
                  <a16:creationId xmlns:a16="http://schemas.microsoft.com/office/drawing/2014/main" id="{4DFF6B66-C2F2-2367-A88C-28812E1C4EF2}"/>
                </a:ext>
              </a:extLst>
            </p:cNvPr>
            <p:cNvSpPr>
              <a:spLocks/>
            </p:cNvSpPr>
            <p:nvPr userDrawn="1"/>
          </p:nvSpPr>
          <p:spPr bwMode="auto">
            <a:xfrm>
              <a:off x="990600" y="403225"/>
              <a:ext cx="9525" cy="14287"/>
            </a:xfrm>
            <a:custGeom>
              <a:avLst/>
              <a:gdLst>
                <a:gd name="T0" fmla="*/ 0 w 69"/>
                <a:gd name="T1" fmla="*/ 35 h 95"/>
                <a:gd name="T2" fmla="*/ 12 w 69"/>
                <a:gd name="T3" fmla="*/ 61 h 95"/>
                <a:gd name="T4" fmla="*/ 27 w 69"/>
                <a:gd name="T5" fmla="*/ 43 h 95"/>
                <a:gd name="T6" fmla="*/ 29 w 69"/>
                <a:gd name="T7" fmla="*/ 43 h 95"/>
                <a:gd name="T8" fmla="*/ 30 w 69"/>
                <a:gd name="T9" fmla="*/ 76 h 95"/>
                <a:gd name="T10" fmla="*/ 49 w 69"/>
                <a:gd name="T11" fmla="*/ 95 h 95"/>
                <a:gd name="T12" fmla="*/ 69 w 69"/>
                <a:gd name="T13" fmla="*/ 76 h 95"/>
                <a:gd name="T14" fmla="*/ 58 w 69"/>
                <a:gd name="T15" fmla="*/ 59 h 95"/>
                <a:gd name="T16" fmla="*/ 37 w 69"/>
                <a:gd name="T17" fmla="*/ 39 h 95"/>
                <a:gd name="T18" fmla="*/ 38 w 69"/>
                <a:gd name="T19" fmla="*/ 37 h 95"/>
                <a:gd name="T20" fmla="*/ 64 w 69"/>
                <a:gd name="T21" fmla="*/ 39 h 95"/>
                <a:gd name="T22" fmla="*/ 54 w 69"/>
                <a:gd name="T23" fmla="*/ 12 h 95"/>
                <a:gd name="T24" fmla="*/ 35 w 69"/>
                <a:gd name="T25" fmla="*/ 28 h 95"/>
                <a:gd name="T26" fmla="*/ 34 w 69"/>
                <a:gd name="T27" fmla="*/ 28 h 95"/>
                <a:gd name="T28" fmla="*/ 32 w 69"/>
                <a:gd name="T29" fmla="*/ 0 h 95"/>
                <a:gd name="T30" fmla="*/ 6 w 69"/>
                <a:gd name="T31" fmla="*/ 10 h 95"/>
                <a:gd name="T32" fmla="*/ 24 w 69"/>
                <a:gd name="T33" fmla="*/ 31 h 95"/>
                <a:gd name="T34" fmla="*/ 23 w 69"/>
                <a:gd name="T35" fmla="*/ 33 h 95"/>
                <a:gd name="T36" fmla="*/ 0 w 69"/>
                <a:gd name="T37"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95">
                  <a:moveTo>
                    <a:pt x="0" y="35"/>
                  </a:moveTo>
                  <a:cubicBezTo>
                    <a:pt x="12" y="61"/>
                    <a:pt x="12" y="61"/>
                    <a:pt x="12" y="61"/>
                  </a:cubicBezTo>
                  <a:cubicBezTo>
                    <a:pt x="27" y="43"/>
                    <a:pt x="27" y="43"/>
                    <a:pt x="27" y="43"/>
                  </a:cubicBezTo>
                  <a:cubicBezTo>
                    <a:pt x="27" y="43"/>
                    <a:pt x="28" y="43"/>
                    <a:pt x="29" y="43"/>
                  </a:cubicBezTo>
                  <a:cubicBezTo>
                    <a:pt x="30" y="52"/>
                    <a:pt x="30" y="68"/>
                    <a:pt x="30" y="76"/>
                  </a:cubicBezTo>
                  <a:cubicBezTo>
                    <a:pt x="30" y="87"/>
                    <a:pt x="39" y="95"/>
                    <a:pt x="49" y="95"/>
                  </a:cubicBezTo>
                  <a:cubicBezTo>
                    <a:pt x="60" y="95"/>
                    <a:pt x="69" y="87"/>
                    <a:pt x="69" y="76"/>
                  </a:cubicBezTo>
                  <a:cubicBezTo>
                    <a:pt x="69" y="69"/>
                    <a:pt x="65" y="62"/>
                    <a:pt x="58" y="59"/>
                  </a:cubicBezTo>
                  <a:cubicBezTo>
                    <a:pt x="51" y="53"/>
                    <a:pt x="43" y="46"/>
                    <a:pt x="37" y="39"/>
                  </a:cubicBezTo>
                  <a:cubicBezTo>
                    <a:pt x="38" y="39"/>
                    <a:pt x="38" y="38"/>
                    <a:pt x="38" y="37"/>
                  </a:cubicBezTo>
                  <a:cubicBezTo>
                    <a:pt x="64" y="39"/>
                    <a:pt x="64" y="39"/>
                    <a:pt x="64" y="39"/>
                  </a:cubicBezTo>
                  <a:cubicBezTo>
                    <a:pt x="54" y="12"/>
                    <a:pt x="54" y="12"/>
                    <a:pt x="54" y="12"/>
                  </a:cubicBezTo>
                  <a:cubicBezTo>
                    <a:pt x="35" y="28"/>
                    <a:pt x="35" y="28"/>
                    <a:pt x="35" y="28"/>
                  </a:cubicBezTo>
                  <a:cubicBezTo>
                    <a:pt x="34" y="28"/>
                    <a:pt x="34" y="28"/>
                    <a:pt x="34" y="28"/>
                  </a:cubicBezTo>
                  <a:cubicBezTo>
                    <a:pt x="32" y="0"/>
                    <a:pt x="32" y="0"/>
                    <a:pt x="32" y="0"/>
                  </a:cubicBezTo>
                  <a:cubicBezTo>
                    <a:pt x="6" y="10"/>
                    <a:pt x="6" y="10"/>
                    <a:pt x="6" y="10"/>
                  </a:cubicBezTo>
                  <a:cubicBezTo>
                    <a:pt x="24" y="31"/>
                    <a:pt x="24" y="31"/>
                    <a:pt x="24" y="31"/>
                  </a:cubicBezTo>
                  <a:cubicBezTo>
                    <a:pt x="23" y="31"/>
                    <a:pt x="23" y="32"/>
                    <a:pt x="23" y="33"/>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8" name="Freeform 55">
              <a:extLst>
                <a:ext uri="{FF2B5EF4-FFF2-40B4-BE49-F238E27FC236}">
                  <a16:creationId xmlns:a16="http://schemas.microsoft.com/office/drawing/2014/main" id="{93CA3714-9DAB-E353-2CE3-3EDF4FFD6D0A}"/>
                </a:ext>
              </a:extLst>
            </p:cNvPr>
            <p:cNvSpPr>
              <a:spLocks/>
            </p:cNvSpPr>
            <p:nvPr userDrawn="1"/>
          </p:nvSpPr>
          <p:spPr bwMode="auto">
            <a:xfrm>
              <a:off x="982663" y="414338"/>
              <a:ext cx="36513" cy="23812"/>
            </a:xfrm>
            <a:custGeom>
              <a:avLst/>
              <a:gdLst>
                <a:gd name="T0" fmla="*/ 224 w 247"/>
                <a:gd name="T1" fmla="*/ 12 h 168"/>
                <a:gd name="T2" fmla="*/ 232 w 247"/>
                <a:gd name="T3" fmla="*/ 33 h 168"/>
                <a:gd name="T4" fmla="*/ 217 w 247"/>
                <a:gd name="T5" fmla="*/ 19 h 168"/>
                <a:gd name="T6" fmla="*/ 220 w 247"/>
                <a:gd name="T7" fmla="*/ 54 h 168"/>
                <a:gd name="T8" fmla="*/ 232 w 247"/>
                <a:gd name="T9" fmla="*/ 41 h 168"/>
                <a:gd name="T10" fmla="*/ 214 w 247"/>
                <a:gd name="T11" fmla="*/ 75 h 168"/>
                <a:gd name="T12" fmla="*/ 197 w 247"/>
                <a:gd name="T13" fmla="*/ 63 h 168"/>
                <a:gd name="T14" fmla="*/ 212 w 247"/>
                <a:gd name="T15" fmla="*/ 56 h 168"/>
                <a:gd name="T16" fmla="*/ 190 w 247"/>
                <a:gd name="T17" fmla="*/ 44 h 168"/>
                <a:gd name="T18" fmla="*/ 177 w 247"/>
                <a:gd name="T19" fmla="*/ 0 h 168"/>
                <a:gd name="T20" fmla="*/ 185 w 247"/>
                <a:gd name="T21" fmla="*/ 45 h 168"/>
                <a:gd name="T22" fmla="*/ 171 w 247"/>
                <a:gd name="T23" fmla="*/ 66 h 168"/>
                <a:gd name="T24" fmla="*/ 188 w 247"/>
                <a:gd name="T25" fmla="*/ 66 h 168"/>
                <a:gd name="T26" fmla="*/ 166 w 247"/>
                <a:gd name="T27" fmla="*/ 91 h 168"/>
                <a:gd name="T28" fmla="*/ 133 w 247"/>
                <a:gd name="T29" fmla="*/ 73 h 168"/>
                <a:gd name="T30" fmla="*/ 161 w 247"/>
                <a:gd name="T31" fmla="*/ 78 h 168"/>
                <a:gd name="T32" fmla="*/ 150 w 247"/>
                <a:gd name="T33" fmla="*/ 44 h 168"/>
                <a:gd name="T34" fmla="*/ 130 w 247"/>
                <a:gd name="T35" fmla="*/ 65 h 168"/>
                <a:gd name="T36" fmla="*/ 136 w 247"/>
                <a:gd name="T37" fmla="*/ 35 h 168"/>
                <a:gd name="T38" fmla="*/ 95 w 247"/>
                <a:gd name="T39" fmla="*/ 52 h 168"/>
                <a:gd name="T40" fmla="*/ 121 w 247"/>
                <a:gd name="T41" fmla="*/ 69 h 168"/>
                <a:gd name="T42" fmla="*/ 91 w 247"/>
                <a:gd name="T43" fmla="*/ 68 h 168"/>
                <a:gd name="T44" fmla="*/ 108 w 247"/>
                <a:gd name="T45" fmla="*/ 100 h 168"/>
                <a:gd name="T46" fmla="*/ 124 w 247"/>
                <a:gd name="T47" fmla="*/ 76 h 168"/>
                <a:gd name="T48" fmla="*/ 113 w 247"/>
                <a:gd name="T49" fmla="*/ 113 h 168"/>
                <a:gd name="T50" fmla="*/ 80 w 247"/>
                <a:gd name="T51" fmla="*/ 110 h 168"/>
                <a:gd name="T52" fmla="*/ 92 w 247"/>
                <a:gd name="T53" fmla="*/ 98 h 168"/>
                <a:gd name="T54" fmla="*/ 68 w 247"/>
                <a:gd name="T55" fmla="*/ 93 h 168"/>
                <a:gd name="T56" fmla="*/ 41 w 247"/>
                <a:gd name="T57" fmla="*/ 55 h 168"/>
                <a:gd name="T58" fmla="*/ 63 w 247"/>
                <a:gd name="T59" fmla="*/ 96 h 168"/>
                <a:gd name="T60" fmla="*/ 55 w 247"/>
                <a:gd name="T61" fmla="*/ 120 h 168"/>
                <a:gd name="T62" fmla="*/ 72 w 247"/>
                <a:gd name="T63" fmla="*/ 114 h 168"/>
                <a:gd name="T64" fmla="*/ 67 w 247"/>
                <a:gd name="T65" fmla="*/ 135 h 168"/>
                <a:gd name="T66" fmla="*/ 31 w 247"/>
                <a:gd name="T67" fmla="*/ 123 h 168"/>
                <a:gd name="T68" fmla="*/ 48 w 247"/>
                <a:gd name="T69" fmla="*/ 124 h 168"/>
                <a:gd name="T70" fmla="*/ 26 w 247"/>
                <a:gd name="T71" fmla="*/ 96 h 168"/>
                <a:gd name="T72" fmla="*/ 25 w 247"/>
                <a:gd name="T73" fmla="*/ 118 h 168"/>
                <a:gd name="T74" fmla="*/ 16 w 247"/>
                <a:gd name="T75" fmla="*/ 97 h 168"/>
                <a:gd name="T76" fmla="*/ 0 w 247"/>
                <a:gd name="T77" fmla="*/ 112 h 168"/>
                <a:gd name="T78" fmla="*/ 56 w 247"/>
                <a:gd name="T79" fmla="*/ 168 h 168"/>
                <a:gd name="T80" fmla="*/ 148 w 247"/>
                <a:gd name="T81" fmla="*/ 122 h 168"/>
                <a:gd name="T82" fmla="*/ 245 w 247"/>
                <a:gd name="T83" fmla="*/ 91 h 168"/>
                <a:gd name="T84" fmla="*/ 247 w 247"/>
                <a:gd name="T85" fmla="*/ 11 h 168"/>
                <a:gd name="T86" fmla="*/ 224 w 247"/>
                <a:gd name="T87" fmla="*/ 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7" h="168">
                  <a:moveTo>
                    <a:pt x="224" y="12"/>
                  </a:moveTo>
                  <a:cubicBezTo>
                    <a:pt x="230" y="21"/>
                    <a:pt x="232" y="26"/>
                    <a:pt x="232" y="33"/>
                  </a:cubicBezTo>
                  <a:cubicBezTo>
                    <a:pt x="228" y="31"/>
                    <a:pt x="223" y="27"/>
                    <a:pt x="217" y="19"/>
                  </a:cubicBezTo>
                  <a:cubicBezTo>
                    <a:pt x="220" y="54"/>
                    <a:pt x="220" y="54"/>
                    <a:pt x="220" y="54"/>
                  </a:cubicBezTo>
                  <a:cubicBezTo>
                    <a:pt x="224" y="48"/>
                    <a:pt x="228" y="43"/>
                    <a:pt x="232" y="41"/>
                  </a:cubicBezTo>
                  <a:cubicBezTo>
                    <a:pt x="231" y="64"/>
                    <a:pt x="222" y="73"/>
                    <a:pt x="214" y="75"/>
                  </a:cubicBezTo>
                  <a:cubicBezTo>
                    <a:pt x="205" y="77"/>
                    <a:pt x="198" y="71"/>
                    <a:pt x="197" y="63"/>
                  </a:cubicBezTo>
                  <a:cubicBezTo>
                    <a:pt x="195" y="53"/>
                    <a:pt x="203" y="47"/>
                    <a:pt x="212" y="56"/>
                  </a:cubicBezTo>
                  <a:cubicBezTo>
                    <a:pt x="214" y="35"/>
                    <a:pt x="197" y="35"/>
                    <a:pt x="190" y="44"/>
                  </a:cubicBezTo>
                  <a:cubicBezTo>
                    <a:pt x="198" y="24"/>
                    <a:pt x="195" y="10"/>
                    <a:pt x="177" y="0"/>
                  </a:cubicBezTo>
                  <a:cubicBezTo>
                    <a:pt x="166" y="19"/>
                    <a:pt x="170" y="31"/>
                    <a:pt x="185" y="45"/>
                  </a:cubicBezTo>
                  <a:cubicBezTo>
                    <a:pt x="171" y="38"/>
                    <a:pt x="158" y="50"/>
                    <a:pt x="171" y="66"/>
                  </a:cubicBezTo>
                  <a:cubicBezTo>
                    <a:pt x="173" y="52"/>
                    <a:pt x="185" y="55"/>
                    <a:pt x="188" y="66"/>
                  </a:cubicBezTo>
                  <a:cubicBezTo>
                    <a:pt x="190" y="75"/>
                    <a:pt x="181" y="87"/>
                    <a:pt x="166" y="91"/>
                  </a:cubicBezTo>
                  <a:cubicBezTo>
                    <a:pt x="145" y="98"/>
                    <a:pt x="138" y="84"/>
                    <a:pt x="133" y="73"/>
                  </a:cubicBezTo>
                  <a:cubicBezTo>
                    <a:pt x="137" y="69"/>
                    <a:pt x="148" y="71"/>
                    <a:pt x="161" y="78"/>
                  </a:cubicBezTo>
                  <a:cubicBezTo>
                    <a:pt x="150" y="44"/>
                    <a:pt x="150" y="44"/>
                    <a:pt x="150" y="44"/>
                  </a:cubicBezTo>
                  <a:cubicBezTo>
                    <a:pt x="145" y="56"/>
                    <a:pt x="138" y="61"/>
                    <a:pt x="130" y="65"/>
                  </a:cubicBezTo>
                  <a:cubicBezTo>
                    <a:pt x="129" y="55"/>
                    <a:pt x="136" y="35"/>
                    <a:pt x="136" y="35"/>
                  </a:cubicBezTo>
                  <a:cubicBezTo>
                    <a:pt x="95" y="52"/>
                    <a:pt x="95" y="52"/>
                    <a:pt x="95" y="52"/>
                  </a:cubicBezTo>
                  <a:cubicBezTo>
                    <a:pt x="95" y="52"/>
                    <a:pt x="114" y="61"/>
                    <a:pt x="121" y="69"/>
                  </a:cubicBezTo>
                  <a:cubicBezTo>
                    <a:pt x="112" y="72"/>
                    <a:pt x="104" y="73"/>
                    <a:pt x="91" y="68"/>
                  </a:cubicBezTo>
                  <a:cubicBezTo>
                    <a:pt x="108" y="100"/>
                    <a:pt x="108" y="100"/>
                    <a:pt x="108" y="100"/>
                  </a:cubicBezTo>
                  <a:cubicBezTo>
                    <a:pt x="111" y="86"/>
                    <a:pt x="118" y="77"/>
                    <a:pt x="124" y="76"/>
                  </a:cubicBezTo>
                  <a:cubicBezTo>
                    <a:pt x="128" y="88"/>
                    <a:pt x="133" y="103"/>
                    <a:pt x="113" y="113"/>
                  </a:cubicBezTo>
                  <a:cubicBezTo>
                    <a:pt x="99" y="120"/>
                    <a:pt x="85" y="118"/>
                    <a:pt x="80" y="110"/>
                  </a:cubicBezTo>
                  <a:cubicBezTo>
                    <a:pt x="74" y="100"/>
                    <a:pt x="81" y="90"/>
                    <a:pt x="92" y="98"/>
                  </a:cubicBezTo>
                  <a:cubicBezTo>
                    <a:pt x="90" y="78"/>
                    <a:pt x="73" y="78"/>
                    <a:pt x="68" y="93"/>
                  </a:cubicBezTo>
                  <a:cubicBezTo>
                    <a:pt x="68" y="73"/>
                    <a:pt x="63" y="60"/>
                    <a:pt x="41" y="55"/>
                  </a:cubicBezTo>
                  <a:cubicBezTo>
                    <a:pt x="36" y="75"/>
                    <a:pt x="43" y="87"/>
                    <a:pt x="63" y="96"/>
                  </a:cubicBezTo>
                  <a:cubicBezTo>
                    <a:pt x="52" y="94"/>
                    <a:pt x="39" y="106"/>
                    <a:pt x="55" y="120"/>
                  </a:cubicBezTo>
                  <a:cubicBezTo>
                    <a:pt x="55" y="107"/>
                    <a:pt x="66" y="105"/>
                    <a:pt x="72" y="114"/>
                  </a:cubicBezTo>
                  <a:cubicBezTo>
                    <a:pt x="76" y="120"/>
                    <a:pt x="75" y="130"/>
                    <a:pt x="67" y="135"/>
                  </a:cubicBezTo>
                  <a:cubicBezTo>
                    <a:pt x="60" y="139"/>
                    <a:pt x="47" y="139"/>
                    <a:pt x="31" y="123"/>
                  </a:cubicBezTo>
                  <a:cubicBezTo>
                    <a:pt x="36" y="121"/>
                    <a:pt x="41" y="122"/>
                    <a:pt x="48" y="124"/>
                  </a:cubicBezTo>
                  <a:cubicBezTo>
                    <a:pt x="26" y="96"/>
                    <a:pt x="26" y="96"/>
                    <a:pt x="26" y="96"/>
                  </a:cubicBezTo>
                  <a:cubicBezTo>
                    <a:pt x="27" y="106"/>
                    <a:pt x="27" y="113"/>
                    <a:pt x="25" y="118"/>
                  </a:cubicBezTo>
                  <a:cubicBezTo>
                    <a:pt x="20" y="112"/>
                    <a:pt x="19" y="107"/>
                    <a:pt x="16" y="97"/>
                  </a:cubicBezTo>
                  <a:cubicBezTo>
                    <a:pt x="0" y="112"/>
                    <a:pt x="0" y="112"/>
                    <a:pt x="0" y="112"/>
                  </a:cubicBezTo>
                  <a:cubicBezTo>
                    <a:pt x="16" y="122"/>
                    <a:pt x="34" y="137"/>
                    <a:pt x="56" y="168"/>
                  </a:cubicBezTo>
                  <a:cubicBezTo>
                    <a:pt x="80" y="153"/>
                    <a:pt x="122" y="133"/>
                    <a:pt x="148" y="122"/>
                  </a:cubicBezTo>
                  <a:cubicBezTo>
                    <a:pt x="174" y="111"/>
                    <a:pt x="218" y="97"/>
                    <a:pt x="245" y="91"/>
                  </a:cubicBezTo>
                  <a:cubicBezTo>
                    <a:pt x="239" y="53"/>
                    <a:pt x="242" y="30"/>
                    <a:pt x="247" y="11"/>
                  </a:cubicBezTo>
                  <a:lnTo>
                    <a:pt x="2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9" name="Freeform 56">
              <a:extLst>
                <a:ext uri="{FF2B5EF4-FFF2-40B4-BE49-F238E27FC236}">
                  <a16:creationId xmlns:a16="http://schemas.microsoft.com/office/drawing/2014/main" id="{5A413EDE-69D1-8AB4-8E34-BB080F74E40E}"/>
                </a:ext>
              </a:extLst>
            </p:cNvPr>
            <p:cNvSpPr>
              <a:spLocks noEditPoints="1"/>
            </p:cNvSpPr>
            <p:nvPr userDrawn="1"/>
          </p:nvSpPr>
          <p:spPr bwMode="auto">
            <a:xfrm>
              <a:off x="1281113" y="601663"/>
              <a:ext cx="19050" cy="19050"/>
            </a:xfrm>
            <a:custGeom>
              <a:avLst/>
              <a:gdLst>
                <a:gd name="T0" fmla="*/ 0 w 129"/>
                <a:gd name="T1" fmla="*/ 64 h 129"/>
                <a:gd name="T2" fmla="*/ 64 w 129"/>
                <a:gd name="T3" fmla="*/ 129 h 129"/>
                <a:gd name="T4" fmla="*/ 129 w 129"/>
                <a:gd name="T5" fmla="*/ 64 h 129"/>
                <a:gd name="T6" fmla="*/ 64 w 129"/>
                <a:gd name="T7" fmla="*/ 0 h 129"/>
                <a:gd name="T8" fmla="*/ 0 w 129"/>
                <a:gd name="T9" fmla="*/ 64 h 129"/>
                <a:gd name="T10" fmla="*/ 16 w 129"/>
                <a:gd name="T11" fmla="*/ 64 h 129"/>
                <a:gd name="T12" fmla="*/ 64 w 129"/>
                <a:gd name="T13" fmla="*/ 16 h 129"/>
                <a:gd name="T14" fmla="*/ 112 w 129"/>
                <a:gd name="T15" fmla="*/ 64 h 129"/>
                <a:gd name="T16" fmla="*/ 64 w 129"/>
                <a:gd name="T17" fmla="*/ 113 h 129"/>
                <a:gd name="T18" fmla="*/ 16 w 129"/>
                <a:gd name="T19"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9">
                  <a:moveTo>
                    <a:pt x="0" y="64"/>
                  </a:moveTo>
                  <a:cubicBezTo>
                    <a:pt x="0" y="100"/>
                    <a:pt x="29" y="129"/>
                    <a:pt x="64" y="129"/>
                  </a:cubicBezTo>
                  <a:cubicBezTo>
                    <a:pt x="100" y="129"/>
                    <a:pt x="129" y="100"/>
                    <a:pt x="129" y="64"/>
                  </a:cubicBezTo>
                  <a:cubicBezTo>
                    <a:pt x="129" y="29"/>
                    <a:pt x="100" y="0"/>
                    <a:pt x="64" y="0"/>
                  </a:cubicBezTo>
                  <a:cubicBezTo>
                    <a:pt x="29" y="0"/>
                    <a:pt x="0" y="29"/>
                    <a:pt x="0" y="64"/>
                  </a:cubicBezTo>
                  <a:moveTo>
                    <a:pt x="16" y="64"/>
                  </a:moveTo>
                  <a:cubicBezTo>
                    <a:pt x="16" y="38"/>
                    <a:pt x="38" y="16"/>
                    <a:pt x="64" y="16"/>
                  </a:cubicBezTo>
                  <a:cubicBezTo>
                    <a:pt x="91" y="16"/>
                    <a:pt x="112" y="38"/>
                    <a:pt x="112" y="64"/>
                  </a:cubicBezTo>
                  <a:cubicBezTo>
                    <a:pt x="112" y="91"/>
                    <a:pt x="91" y="113"/>
                    <a:pt x="64" y="113"/>
                  </a:cubicBezTo>
                  <a:cubicBezTo>
                    <a:pt x="38" y="113"/>
                    <a:pt x="16" y="91"/>
                    <a:pt x="16"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0" name="Freeform 57">
              <a:extLst>
                <a:ext uri="{FF2B5EF4-FFF2-40B4-BE49-F238E27FC236}">
                  <a16:creationId xmlns:a16="http://schemas.microsoft.com/office/drawing/2014/main" id="{9EA3E670-2D82-EA0E-773A-A639E28402AD}"/>
                </a:ext>
              </a:extLst>
            </p:cNvPr>
            <p:cNvSpPr>
              <a:spLocks noEditPoints="1"/>
            </p:cNvSpPr>
            <p:nvPr userDrawn="1"/>
          </p:nvSpPr>
          <p:spPr bwMode="auto">
            <a:xfrm>
              <a:off x="1243013" y="617538"/>
              <a:ext cx="15875" cy="12700"/>
            </a:xfrm>
            <a:custGeom>
              <a:avLst/>
              <a:gdLst>
                <a:gd name="T0" fmla="*/ 18 w 106"/>
                <a:gd name="T1" fmla="*/ 11 h 87"/>
                <a:gd name="T2" fmla="*/ 2 w 106"/>
                <a:gd name="T3" fmla="*/ 35 h 87"/>
                <a:gd name="T4" fmla="*/ 12 w 106"/>
                <a:gd name="T5" fmla="*/ 67 h 87"/>
                <a:gd name="T6" fmla="*/ 45 w 106"/>
                <a:gd name="T7" fmla="*/ 85 h 87"/>
                <a:gd name="T8" fmla="*/ 81 w 106"/>
                <a:gd name="T9" fmla="*/ 80 h 87"/>
                <a:gd name="T10" fmla="*/ 102 w 106"/>
                <a:gd name="T11" fmla="*/ 53 h 87"/>
                <a:gd name="T12" fmla="*/ 102 w 106"/>
                <a:gd name="T13" fmla="*/ 53 h 87"/>
                <a:gd name="T14" fmla="*/ 59 w 106"/>
                <a:gd name="T15" fmla="*/ 3 h 87"/>
                <a:gd name="T16" fmla="*/ 18 w 106"/>
                <a:gd name="T17" fmla="*/ 11 h 87"/>
                <a:gd name="T18" fmla="*/ 48 w 106"/>
                <a:gd name="T19" fmla="*/ 69 h 87"/>
                <a:gd name="T20" fmla="*/ 18 w 106"/>
                <a:gd name="T21" fmla="*/ 38 h 87"/>
                <a:gd name="T22" fmla="*/ 28 w 106"/>
                <a:gd name="T23" fmla="*/ 25 h 87"/>
                <a:gd name="T24" fmla="*/ 56 w 106"/>
                <a:gd name="T25" fmla="*/ 20 h 87"/>
                <a:gd name="T26" fmla="*/ 86 w 106"/>
                <a:gd name="T27" fmla="*/ 47 h 87"/>
                <a:gd name="T28" fmla="*/ 85 w 106"/>
                <a:gd name="T29" fmla="*/ 50 h 87"/>
                <a:gd name="T30" fmla="*/ 48 w 106"/>
                <a:gd name="T31" fmla="*/ 6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87">
                  <a:moveTo>
                    <a:pt x="18" y="11"/>
                  </a:moveTo>
                  <a:cubicBezTo>
                    <a:pt x="10" y="17"/>
                    <a:pt x="4" y="26"/>
                    <a:pt x="2" y="35"/>
                  </a:cubicBezTo>
                  <a:cubicBezTo>
                    <a:pt x="0" y="46"/>
                    <a:pt x="4" y="58"/>
                    <a:pt x="12" y="67"/>
                  </a:cubicBezTo>
                  <a:cubicBezTo>
                    <a:pt x="20" y="76"/>
                    <a:pt x="32" y="83"/>
                    <a:pt x="45" y="85"/>
                  </a:cubicBezTo>
                  <a:cubicBezTo>
                    <a:pt x="58" y="87"/>
                    <a:pt x="70" y="86"/>
                    <a:pt x="81" y="80"/>
                  </a:cubicBezTo>
                  <a:cubicBezTo>
                    <a:pt x="92" y="74"/>
                    <a:pt x="100" y="64"/>
                    <a:pt x="102" y="53"/>
                  </a:cubicBezTo>
                  <a:cubicBezTo>
                    <a:pt x="102" y="53"/>
                    <a:pt x="102" y="53"/>
                    <a:pt x="102" y="53"/>
                  </a:cubicBezTo>
                  <a:cubicBezTo>
                    <a:pt x="106" y="31"/>
                    <a:pt x="87" y="8"/>
                    <a:pt x="59" y="3"/>
                  </a:cubicBezTo>
                  <a:cubicBezTo>
                    <a:pt x="44" y="0"/>
                    <a:pt x="29" y="3"/>
                    <a:pt x="18" y="11"/>
                  </a:cubicBezTo>
                  <a:moveTo>
                    <a:pt x="48" y="69"/>
                  </a:moveTo>
                  <a:cubicBezTo>
                    <a:pt x="29" y="65"/>
                    <a:pt x="16" y="52"/>
                    <a:pt x="18" y="38"/>
                  </a:cubicBezTo>
                  <a:cubicBezTo>
                    <a:pt x="20" y="31"/>
                    <a:pt x="24" y="27"/>
                    <a:pt x="28" y="25"/>
                  </a:cubicBezTo>
                  <a:cubicBezTo>
                    <a:pt x="35" y="20"/>
                    <a:pt x="46" y="18"/>
                    <a:pt x="56" y="20"/>
                  </a:cubicBezTo>
                  <a:cubicBezTo>
                    <a:pt x="73" y="22"/>
                    <a:pt x="86" y="35"/>
                    <a:pt x="86" y="47"/>
                  </a:cubicBezTo>
                  <a:cubicBezTo>
                    <a:pt x="86" y="48"/>
                    <a:pt x="86" y="49"/>
                    <a:pt x="85" y="50"/>
                  </a:cubicBezTo>
                  <a:cubicBezTo>
                    <a:pt x="83" y="64"/>
                    <a:pt x="66" y="72"/>
                    <a:pt x="48"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1" name="Freeform 58">
              <a:extLst>
                <a:ext uri="{FF2B5EF4-FFF2-40B4-BE49-F238E27FC236}">
                  <a16:creationId xmlns:a16="http://schemas.microsoft.com/office/drawing/2014/main" id="{DAEE7754-1A29-9125-DCDF-3B4242A46FED}"/>
                </a:ext>
              </a:extLst>
            </p:cNvPr>
            <p:cNvSpPr>
              <a:spLocks noEditPoints="1"/>
            </p:cNvSpPr>
            <p:nvPr userDrawn="1"/>
          </p:nvSpPr>
          <p:spPr bwMode="auto">
            <a:xfrm>
              <a:off x="1189038" y="482600"/>
              <a:ext cx="14288" cy="14287"/>
            </a:xfrm>
            <a:custGeom>
              <a:avLst/>
              <a:gdLst>
                <a:gd name="T0" fmla="*/ 26 w 94"/>
                <a:gd name="T1" fmla="*/ 12 h 88"/>
                <a:gd name="T2" fmla="*/ 13 w 94"/>
                <a:gd name="T3" fmla="*/ 71 h 88"/>
                <a:gd name="T4" fmla="*/ 73 w 94"/>
                <a:gd name="T5" fmla="*/ 73 h 88"/>
                <a:gd name="T6" fmla="*/ 92 w 94"/>
                <a:gd name="T7" fmla="*/ 40 h 88"/>
                <a:gd name="T8" fmla="*/ 86 w 94"/>
                <a:gd name="T9" fmla="*/ 14 h 88"/>
                <a:gd name="T10" fmla="*/ 63 w 94"/>
                <a:gd name="T11" fmla="*/ 2 h 88"/>
                <a:gd name="T12" fmla="*/ 26 w 94"/>
                <a:gd name="T13" fmla="*/ 12 h 88"/>
                <a:gd name="T14" fmla="*/ 22 w 94"/>
                <a:gd name="T15" fmla="*/ 50 h 88"/>
                <a:gd name="T16" fmla="*/ 36 w 94"/>
                <a:gd name="T17" fmla="*/ 26 h 88"/>
                <a:gd name="T18" fmla="*/ 61 w 94"/>
                <a:gd name="T19" fmla="*/ 18 h 88"/>
                <a:gd name="T20" fmla="*/ 73 w 94"/>
                <a:gd name="T21" fmla="*/ 24 h 88"/>
                <a:gd name="T22" fmla="*/ 76 w 94"/>
                <a:gd name="T23" fmla="*/ 38 h 88"/>
                <a:gd name="T24" fmla="*/ 62 w 94"/>
                <a:gd name="T25" fmla="*/ 60 h 88"/>
                <a:gd name="T26" fmla="*/ 26 w 94"/>
                <a:gd name="T27" fmla="*/ 61 h 88"/>
                <a:gd name="T28" fmla="*/ 22 w 94"/>
                <a:gd name="T29"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88">
                  <a:moveTo>
                    <a:pt x="26" y="12"/>
                  </a:moveTo>
                  <a:cubicBezTo>
                    <a:pt x="6" y="28"/>
                    <a:pt x="0" y="54"/>
                    <a:pt x="13" y="71"/>
                  </a:cubicBezTo>
                  <a:cubicBezTo>
                    <a:pt x="26" y="88"/>
                    <a:pt x="53" y="88"/>
                    <a:pt x="73" y="73"/>
                  </a:cubicBezTo>
                  <a:cubicBezTo>
                    <a:pt x="84" y="64"/>
                    <a:pt x="91" y="52"/>
                    <a:pt x="92" y="40"/>
                  </a:cubicBezTo>
                  <a:cubicBezTo>
                    <a:pt x="94" y="30"/>
                    <a:pt x="91" y="21"/>
                    <a:pt x="86" y="14"/>
                  </a:cubicBezTo>
                  <a:cubicBezTo>
                    <a:pt x="80" y="7"/>
                    <a:pt x="72" y="3"/>
                    <a:pt x="63" y="2"/>
                  </a:cubicBezTo>
                  <a:cubicBezTo>
                    <a:pt x="50" y="0"/>
                    <a:pt x="37" y="4"/>
                    <a:pt x="26" y="12"/>
                  </a:cubicBezTo>
                  <a:moveTo>
                    <a:pt x="22" y="50"/>
                  </a:moveTo>
                  <a:cubicBezTo>
                    <a:pt x="22" y="42"/>
                    <a:pt x="27" y="32"/>
                    <a:pt x="36" y="26"/>
                  </a:cubicBezTo>
                  <a:cubicBezTo>
                    <a:pt x="44" y="20"/>
                    <a:pt x="53" y="17"/>
                    <a:pt x="61" y="18"/>
                  </a:cubicBezTo>
                  <a:cubicBezTo>
                    <a:pt x="64" y="19"/>
                    <a:pt x="69" y="20"/>
                    <a:pt x="73" y="24"/>
                  </a:cubicBezTo>
                  <a:cubicBezTo>
                    <a:pt x="76" y="29"/>
                    <a:pt x="76" y="34"/>
                    <a:pt x="76" y="38"/>
                  </a:cubicBezTo>
                  <a:cubicBezTo>
                    <a:pt x="75" y="46"/>
                    <a:pt x="70" y="54"/>
                    <a:pt x="62" y="60"/>
                  </a:cubicBezTo>
                  <a:cubicBezTo>
                    <a:pt x="50" y="70"/>
                    <a:pt x="33" y="70"/>
                    <a:pt x="26" y="61"/>
                  </a:cubicBezTo>
                  <a:cubicBezTo>
                    <a:pt x="24" y="58"/>
                    <a:pt x="22" y="54"/>
                    <a:pt x="22"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2" name="Freeform 59">
              <a:extLst>
                <a:ext uri="{FF2B5EF4-FFF2-40B4-BE49-F238E27FC236}">
                  <a16:creationId xmlns:a16="http://schemas.microsoft.com/office/drawing/2014/main" id="{57311278-2EFE-C7D8-A87C-DA57B4D07329}"/>
                </a:ext>
              </a:extLst>
            </p:cNvPr>
            <p:cNvSpPr>
              <a:spLocks noEditPoints="1"/>
            </p:cNvSpPr>
            <p:nvPr userDrawn="1"/>
          </p:nvSpPr>
          <p:spPr bwMode="auto">
            <a:xfrm>
              <a:off x="1231900" y="601663"/>
              <a:ext cx="12700" cy="15875"/>
            </a:xfrm>
            <a:custGeom>
              <a:avLst/>
              <a:gdLst>
                <a:gd name="T0" fmla="*/ 15 w 83"/>
                <a:gd name="T1" fmla="*/ 12 h 102"/>
                <a:gd name="T2" fmla="*/ 0 w 83"/>
                <a:gd name="T3" fmla="*/ 50 h 102"/>
                <a:gd name="T4" fmla="*/ 0 w 83"/>
                <a:gd name="T5" fmla="*/ 52 h 102"/>
                <a:gd name="T6" fmla="*/ 14 w 83"/>
                <a:gd name="T7" fmla="*/ 90 h 102"/>
                <a:gd name="T8" fmla="*/ 40 w 83"/>
                <a:gd name="T9" fmla="*/ 102 h 102"/>
                <a:gd name="T10" fmla="*/ 67 w 83"/>
                <a:gd name="T11" fmla="*/ 91 h 102"/>
                <a:gd name="T12" fmla="*/ 82 w 83"/>
                <a:gd name="T13" fmla="*/ 52 h 102"/>
                <a:gd name="T14" fmla="*/ 72 w 83"/>
                <a:gd name="T15" fmla="*/ 17 h 102"/>
                <a:gd name="T16" fmla="*/ 42 w 83"/>
                <a:gd name="T17" fmla="*/ 1 h 102"/>
                <a:gd name="T18" fmla="*/ 15 w 83"/>
                <a:gd name="T19" fmla="*/ 12 h 102"/>
                <a:gd name="T20" fmla="*/ 40 w 83"/>
                <a:gd name="T21" fmla="*/ 85 h 102"/>
                <a:gd name="T22" fmla="*/ 40 w 83"/>
                <a:gd name="T23" fmla="*/ 85 h 102"/>
                <a:gd name="T24" fmla="*/ 26 w 83"/>
                <a:gd name="T25" fmla="*/ 78 h 102"/>
                <a:gd name="T26" fmla="*/ 16 w 83"/>
                <a:gd name="T27" fmla="*/ 51 h 102"/>
                <a:gd name="T28" fmla="*/ 27 w 83"/>
                <a:gd name="T29" fmla="*/ 24 h 102"/>
                <a:gd name="T30" fmla="*/ 42 w 83"/>
                <a:gd name="T31" fmla="*/ 17 h 102"/>
                <a:gd name="T32" fmla="*/ 66 w 83"/>
                <a:gd name="T33" fmla="*/ 52 h 102"/>
                <a:gd name="T34" fmla="*/ 55 w 83"/>
                <a:gd name="T35" fmla="*/ 79 h 102"/>
                <a:gd name="T36" fmla="*/ 40 w 83"/>
                <a:gd name="T37" fmla="*/ 8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02">
                  <a:moveTo>
                    <a:pt x="15" y="12"/>
                  </a:moveTo>
                  <a:cubicBezTo>
                    <a:pt x="6" y="21"/>
                    <a:pt x="0" y="35"/>
                    <a:pt x="0" y="50"/>
                  </a:cubicBezTo>
                  <a:cubicBezTo>
                    <a:pt x="0" y="52"/>
                    <a:pt x="0" y="52"/>
                    <a:pt x="0" y="52"/>
                  </a:cubicBezTo>
                  <a:cubicBezTo>
                    <a:pt x="0" y="66"/>
                    <a:pt x="5" y="80"/>
                    <a:pt x="14" y="90"/>
                  </a:cubicBezTo>
                  <a:cubicBezTo>
                    <a:pt x="21" y="97"/>
                    <a:pt x="30" y="101"/>
                    <a:pt x="40" y="102"/>
                  </a:cubicBezTo>
                  <a:cubicBezTo>
                    <a:pt x="50" y="102"/>
                    <a:pt x="59" y="98"/>
                    <a:pt x="67" y="91"/>
                  </a:cubicBezTo>
                  <a:cubicBezTo>
                    <a:pt x="76" y="81"/>
                    <a:pt x="82" y="67"/>
                    <a:pt x="82" y="52"/>
                  </a:cubicBezTo>
                  <a:cubicBezTo>
                    <a:pt x="83" y="39"/>
                    <a:pt x="79" y="26"/>
                    <a:pt x="72" y="17"/>
                  </a:cubicBezTo>
                  <a:cubicBezTo>
                    <a:pt x="64" y="7"/>
                    <a:pt x="54" y="1"/>
                    <a:pt x="42" y="1"/>
                  </a:cubicBezTo>
                  <a:cubicBezTo>
                    <a:pt x="32" y="0"/>
                    <a:pt x="23" y="4"/>
                    <a:pt x="15" y="12"/>
                  </a:cubicBezTo>
                  <a:moveTo>
                    <a:pt x="40" y="85"/>
                  </a:moveTo>
                  <a:cubicBezTo>
                    <a:pt x="40" y="85"/>
                    <a:pt x="40" y="85"/>
                    <a:pt x="40" y="85"/>
                  </a:cubicBezTo>
                  <a:cubicBezTo>
                    <a:pt x="34" y="85"/>
                    <a:pt x="29" y="81"/>
                    <a:pt x="26" y="78"/>
                  </a:cubicBezTo>
                  <a:cubicBezTo>
                    <a:pt x="19" y="72"/>
                    <a:pt x="16" y="61"/>
                    <a:pt x="16" y="51"/>
                  </a:cubicBezTo>
                  <a:cubicBezTo>
                    <a:pt x="16" y="40"/>
                    <a:pt x="20" y="30"/>
                    <a:pt x="27" y="24"/>
                  </a:cubicBezTo>
                  <a:cubicBezTo>
                    <a:pt x="30" y="21"/>
                    <a:pt x="35" y="17"/>
                    <a:pt x="42" y="17"/>
                  </a:cubicBezTo>
                  <a:cubicBezTo>
                    <a:pt x="55" y="17"/>
                    <a:pt x="66" y="33"/>
                    <a:pt x="66" y="52"/>
                  </a:cubicBezTo>
                  <a:cubicBezTo>
                    <a:pt x="66" y="62"/>
                    <a:pt x="62" y="73"/>
                    <a:pt x="55" y="79"/>
                  </a:cubicBezTo>
                  <a:cubicBezTo>
                    <a:pt x="52" y="82"/>
                    <a:pt x="47" y="85"/>
                    <a:pt x="40"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3" name="Freeform 60">
              <a:extLst>
                <a:ext uri="{FF2B5EF4-FFF2-40B4-BE49-F238E27FC236}">
                  <a16:creationId xmlns:a16="http://schemas.microsoft.com/office/drawing/2014/main" id="{C6F8E7BC-DBD0-7DEA-5E94-3DF7DF09A8D3}"/>
                </a:ext>
              </a:extLst>
            </p:cNvPr>
            <p:cNvSpPr>
              <a:spLocks noEditPoints="1"/>
            </p:cNvSpPr>
            <p:nvPr userDrawn="1"/>
          </p:nvSpPr>
          <p:spPr bwMode="auto">
            <a:xfrm>
              <a:off x="1182688" y="525463"/>
              <a:ext cx="15875" cy="14287"/>
            </a:xfrm>
            <a:custGeom>
              <a:avLst/>
              <a:gdLst>
                <a:gd name="T0" fmla="*/ 32 w 106"/>
                <a:gd name="T1" fmla="*/ 5 h 91"/>
                <a:gd name="T2" fmla="*/ 10 w 106"/>
                <a:gd name="T3" fmla="*/ 24 h 91"/>
                <a:gd name="T4" fmla="*/ 37 w 106"/>
                <a:gd name="T5" fmla="*/ 83 h 91"/>
                <a:gd name="T6" fmla="*/ 79 w 106"/>
                <a:gd name="T7" fmla="*/ 86 h 91"/>
                <a:gd name="T8" fmla="*/ 101 w 106"/>
                <a:gd name="T9" fmla="*/ 68 h 91"/>
                <a:gd name="T10" fmla="*/ 102 w 106"/>
                <a:gd name="T11" fmla="*/ 39 h 91"/>
                <a:gd name="T12" fmla="*/ 73 w 106"/>
                <a:gd name="T13" fmla="*/ 8 h 91"/>
                <a:gd name="T14" fmla="*/ 32 w 106"/>
                <a:gd name="T15" fmla="*/ 5 h 91"/>
                <a:gd name="T16" fmla="*/ 45 w 106"/>
                <a:gd name="T17" fmla="*/ 68 h 91"/>
                <a:gd name="T18" fmla="*/ 25 w 106"/>
                <a:gd name="T19" fmla="*/ 31 h 91"/>
                <a:gd name="T20" fmla="*/ 37 w 106"/>
                <a:gd name="T21" fmla="*/ 21 h 91"/>
                <a:gd name="T22" fmla="*/ 66 w 106"/>
                <a:gd name="T23" fmla="*/ 23 h 91"/>
                <a:gd name="T24" fmla="*/ 86 w 106"/>
                <a:gd name="T25" fmla="*/ 44 h 91"/>
                <a:gd name="T26" fmla="*/ 86 w 106"/>
                <a:gd name="T27" fmla="*/ 60 h 91"/>
                <a:gd name="T28" fmla="*/ 74 w 106"/>
                <a:gd name="T29" fmla="*/ 71 h 91"/>
                <a:gd name="T30" fmla="*/ 45 w 106"/>
                <a:gd name="T31" fmla="*/ 6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91">
                  <a:moveTo>
                    <a:pt x="32" y="5"/>
                  </a:moveTo>
                  <a:cubicBezTo>
                    <a:pt x="22" y="8"/>
                    <a:pt x="14" y="15"/>
                    <a:pt x="10" y="24"/>
                  </a:cubicBezTo>
                  <a:cubicBezTo>
                    <a:pt x="0" y="44"/>
                    <a:pt x="12" y="71"/>
                    <a:pt x="37" y="83"/>
                  </a:cubicBezTo>
                  <a:cubicBezTo>
                    <a:pt x="51" y="90"/>
                    <a:pt x="67" y="91"/>
                    <a:pt x="79" y="86"/>
                  </a:cubicBezTo>
                  <a:cubicBezTo>
                    <a:pt x="89" y="83"/>
                    <a:pt x="97" y="76"/>
                    <a:pt x="101" y="68"/>
                  </a:cubicBezTo>
                  <a:cubicBezTo>
                    <a:pt x="105" y="59"/>
                    <a:pt x="106" y="49"/>
                    <a:pt x="102" y="39"/>
                  </a:cubicBezTo>
                  <a:cubicBezTo>
                    <a:pt x="98" y="26"/>
                    <a:pt x="87" y="15"/>
                    <a:pt x="73" y="8"/>
                  </a:cubicBezTo>
                  <a:cubicBezTo>
                    <a:pt x="60" y="2"/>
                    <a:pt x="45" y="0"/>
                    <a:pt x="32" y="5"/>
                  </a:cubicBezTo>
                  <a:moveTo>
                    <a:pt x="45" y="68"/>
                  </a:moveTo>
                  <a:cubicBezTo>
                    <a:pt x="28" y="60"/>
                    <a:pt x="19" y="43"/>
                    <a:pt x="25" y="31"/>
                  </a:cubicBezTo>
                  <a:cubicBezTo>
                    <a:pt x="28" y="25"/>
                    <a:pt x="33" y="22"/>
                    <a:pt x="37" y="21"/>
                  </a:cubicBezTo>
                  <a:cubicBezTo>
                    <a:pt x="46" y="17"/>
                    <a:pt x="56" y="18"/>
                    <a:pt x="66" y="23"/>
                  </a:cubicBezTo>
                  <a:cubicBezTo>
                    <a:pt x="76" y="28"/>
                    <a:pt x="83" y="36"/>
                    <a:pt x="86" y="44"/>
                  </a:cubicBezTo>
                  <a:cubicBezTo>
                    <a:pt x="88" y="48"/>
                    <a:pt x="89" y="54"/>
                    <a:pt x="86" y="60"/>
                  </a:cubicBezTo>
                  <a:cubicBezTo>
                    <a:pt x="83" y="66"/>
                    <a:pt x="78" y="69"/>
                    <a:pt x="74" y="71"/>
                  </a:cubicBezTo>
                  <a:cubicBezTo>
                    <a:pt x="65" y="74"/>
                    <a:pt x="55" y="73"/>
                    <a:pt x="45"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4" name="Freeform 61">
              <a:extLst>
                <a:ext uri="{FF2B5EF4-FFF2-40B4-BE49-F238E27FC236}">
                  <a16:creationId xmlns:a16="http://schemas.microsoft.com/office/drawing/2014/main" id="{CDB5E5F2-0916-F68C-E7DE-165D6B325623}"/>
                </a:ext>
              </a:extLst>
            </p:cNvPr>
            <p:cNvSpPr>
              <a:spLocks noEditPoints="1"/>
            </p:cNvSpPr>
            <p:nvPr userDrawn="1"/>
          </p:nvSpPr>
          <p:spPr bwMode="auto">
            <a:xfrm>
              <a:off x="1158875" y="396875"/>
              <a:ext cx="150813" cy="255587"/>
            </a:xfrm>
            <a:custGeom>
              <a:avLst/>
              <a:gdLst>
                <a:gd name="T0" fmla="*/ 786 w 1016"/>
                <a:gd name="T1" fmla="*/ 723 h 1730"/>
                <a:gd name="T2" fmla="*/ 648 w 1016"/>
                <a:gd name="T3" fmla="*/ 1040 h 1730"/>
                <a:gd name="T4" fmla="*/ 699 w 1016"/>
                <a:gd name="T5" fmla="*/ 975 h 1730"/>
                <a:gd name="T6" fmla="*/ 626 w 1016"/>
                <a:gd name="T7" fmla="*/ 1011 h 1730"/>
                <a:gd name="T8" fmla="*/ 656 w 1016"/>
                <a:gd name="T9" fmla="*/ 734 h 1730"/>
                <a:gd name="T10" fmla="*/ 660 w 1016"/>
                <a:gd name="T11" fmla="*/ 665 h 1730"/>
                <a:gd name="T12" fmla="*/ 745 w 1016"/>
                <a:gd name="T13" fmla="*/ 426 h 1730"/>
                <a:gd name="T14" fmla="*/ 470 w 1016"/>
                <a:gd name="T15" fmla="*/ 257 h 1730"/>
                <a:gd name="T16" fmla="*/ 375 w 1016"/>
                <a:gd name="T17" fmla="*/ 306 h 1730"/>
                <a:gd name="T18" fmla="*/ 347 w 1016"/>
                <a:gd name="T19" fmla="*/ 433 h 1730"/>
                <a:gd name="T20" fmla="*/ 329 w 1016"/>
                <a:gd name="T21" fmla="*/ 493 h 1730"/>
                <a:gd name="T22" fmla="*/ 399 w 1016"/>
                <a:gd name="T23" fmla="*/ 446 h 1730"/>
                <a:gd name="T24" fmla="*/ 549 w 1016"/>
                <a:gd name="T25" fmla="*/ 419 h 1730"/>
                <a:gd name="T26" fmla="*/ 336 w 1016"/>
                <a:gd name="T27" fmla="*/ 557 h 1730"/>
                <a:gd name="T28" fmla="*/ 218 w 1016"/>
                <a:gd name="T29" fmla="*/ 738 h 1730"/>
                <a:gd name="T30" fmla="*/ 157 w 1016"/>
                <a:gd name="T31" fmla="*/ 691 h 1730"/>
                <a:gd name="T32" fmla="*/ 37 w 1016"/>
                <a:gd name="T33" fmla="*/ 648 h 1730"/>
                <a:gd name="T34" fmla="*/ 64 w 1016"/>
                <a:gd name="T35" fmla="*/ 690 h 1730"/>
                <a:gd name="T36" fmla="*/ 65 w 1016"/>
                <a:gd name="T37" fmla="*/ 820 h 1730"/>
                <a:gd name="T38" fmla="*/ 237 w 1016"/>
                <a:gd name="T39" fmla="*/ 1073 h 1730"/>
                <a:gd name="T40" fmla="*/ 218 w 1016"/>
                <a:gd name="T41" fmla="*/ 982 h 1730"/>
                <a:gd name="T42" fmla="*/ 140 w 1016"/>
                <a:gd name="T43" fmla="*/ 944 h 1730"/>
                <a:gd name="T44" fmla="*/ 370 w 1016"/>
                <a:gd name="T45" fmla="*/ 1005 h 1730"/>
                <a:gd name="T46" fmla="*/ 79 w 1016"/>
                <a:gd name="T47" fmla="*/ 1425 h 1730"/>
                <a:gd name="T48" fmla="*/ 75 w 1016"/>
                <a:gd name="T49" fmla="*/ 1463 h 1730"/>
                <a:gd name="T50" fmla="*/ 201 w 1016"/>
                <a:gd name="T51" fmla="*/ 1450 h 1730"/>
                <a:gd name="T52" fmla="*/ 478 w 1016"/>
                <a:gd name="T53" fmla="*/ 1247 h 1730"/>
                <a:gd name="T54" fmla="*/ 572 w 1016"/>
                <a:gd name="T55" fmla="*/ 1715 h 1730"/>
                <a:gd name="T56" fmla="*/ 678 w 1016"/>
                <a:gd name="T57" fmla="*/ 1641 h 1730"/>
                <a:gd name="T58" fmla="*/ 744 w 1016"/>
                <a:gd name="T59" fmla="*/ 1551 h 1730"/>
                <a:gd name="T60" fmla="*/ 829 w 1016"/>
                <a:gd name="T61" fmla="*/ 1495 h 1730"/>
                <a:gd name="T62" fmla="*/ 730 w 1016"/>
                <a:gd name="T63" fmla="*/ 1372 h 1730"/>
                <a:gd name="T64" fmla="*/ 737 w 1016"/>
                <a:gd name="T65" fmla="*/ 1228 h 1730"/>
                <a:gd name="T66" fmla="*/ 916 w 1016"/>
                <a:gd name="T67" fmla="*/ 1223 h 1730"/>
                <a:gd name="T68" fmla="*/ 819 w 1016"/>
                <a:gd name="T69" fmla="*/ 761 h 1730"/>
                <a:gd name="T70" fmla="*/ 406 w 1016"/>
                <a:gd name="T71" fmla="*/ 329 h 1730"/>
                <a:gd name="T72" fmla="*/ 182 w 1016"/>
                <a:gd name="T73" fmla="*/ 751 h 1730"/>
                <a:gd name="T74" fmla="*/ 197 w 1016"/>
                <a:gd name="T75" fmla="*/ 700 h 1730"/>
                <a:gd name="T76" fmla="*/ 815 w 1016"/>
                <a:gd name="T77" fmla="*/ 1505 h 1730"/>
                <a:gd name="T78" fmla="*/ 640 w 1016"/>
                <a:gd name="T79" fmla="*/ 993 h 1730"/>
                <a:gd name="T80" fmla="*/ 698 w 1016"/>
                <a:gd name="T81" fmla="*/ 1013 h 1730"/>
                <a:gd name="T82" fmla="*/ 320 w 1016"/>
                <a:gd name="T83" fmla="*/ 634 h 1730"/>
                <a:gd name="T84" fmla="*/ 379 w 1016"/>
                <a:gd name="T85" fmla="*/ 563 h 1730"/>
                <a:gd name="T86" fmla="*/ 363 w 1016"/>
                <a:gd name="T87" fmla="*/ 609 h 1730"/>
                <a:gd name="T88" fmla="*/ 400 w 1016"/>
                <a:gd name="T89" fmla="*/ 626 h 1730"/>
                <a:gd name="T90" fmla="*/ 382 w 1016"/>
                <a:gd name="T91" fmla="*/ 594 h 1730"/>
                <a:gd name="T92" fmla="*/ 448 w 1016"/>
                <a:gd name="T93" fmla="*/ 555 h 1730"/>
                <a:gd name="T94" fmla="*/ 445 w 1016"/>
                <a:gd name="T95" fmla="*/ 647 h 1730"/>
                <a:gd name="T96" fmla="*/ 438 w 1016"/>
                <a:gd name="T97" fmla="*/ 666 h 1730"/>
                <a:gd name="T98" fmla="*/ 475 w 1016"/>
                <a:gd name="T99" fmla="*/ 624 h 1730"/>
                <a:gd name="T100" fmla="*/ 535 w 1016"/>
                <a:gd name="T101" fmla="*/ 635 h 1730"/>
                <a:gd name="T102" fmla="*/ 500 w 1016"/>
                <a:gd name="T103" fmla="*/ 695 h 1730"/>
                <a:gd name="T104" fmla="*/ 506 w 1016"/>
                <a:gd name="T105" fmla="*/ 705 h 1730"/>
                <a:gd name="T106" fmla="*/ 518 w 1016"/>
                <a:gd name="T107" fmla="*/ 689 h 1730"/>
                <a:gd name="T108" fmla="*/ 598 w 1016"/>
                <a:gd name="T109" fmla="*/ 640 h 1730"/>
                <a:gd name="T110" fmla="*/ 596 w 1016"/>
                <a:gd name="T111" fmla="*/ 712 h 1730"/>
                <a:gd name="T112" fmla="*/ 567 w 1016"/>
                <a:gd name="T113" fmla="*/ 717 h 1730"/>
                <a:gd name="T114" fmla="*/ 587 w 1016"/>
                <a:gd name="T115" fmla="*/ 741 h 1730"/>
                <a:gd name="T116" fmla="*/ 624 w 1016"/>
                <a:gd name="T117" fmla="*/ 711 h 1730"/>
                <a:gd name="T118" fmla="*/ 592 w 1016"/>
                <a:gd name="T119" fmla="*/ 789 h 1730"/>
                <a:gd name="T120" fmla="*/ 542 w 1016"/>
                <a:gd name="T121" fmla="*/ 1263 h 1730"/>
                <a:gd name="T122" fmla="*/ 618 w 1016"/>
                <a:gd name="T123" fmla="*/ 1142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6" h="1730">
                  <a:moveTo>
                    <a:pt x="872" y="811"/>
                  </a:moveTo>
                  <a:cubicBezTo>
                    <a:pt x="893" y="869"/>
                    <a:pt x="934" y="890"/>
                    <a:pt x="966" y="875"/>
                  </a:cubicBezTo>
                  <a:cubicBezTo>
                    <a:pt x="895" y="867"/>
                    <a:pt x="953" y="745"/>
                    <a:pt x="861" y="745"/>
                  </a:cubicBezTo>
                  <a:cubicBezTo>
                    <a:pt x="856" y="745"/>
                    <a:pt x="851" y="745"/>
                    <a:pt x="846" y="746"/>
                  </a:cubicBezTo>
                  <a:cubicBezTo>
                    <a:pt x="831" y="730"/>
                    <a:pt x="813" y="723"/>
                    <a:pt x="786" y="723"/>
                  </a:cubicBezTo>
                  <a:cubicBezTo>
                    <a:pt x="747" y="723"/>
                    <a:pt x="680" y="761"/>
                    <a:pt x="680" y="838"/>
                  </a:cubicBezTo>
                  <a:cubicBezTo>
                    <a:pt x="680" y="1005"/>
                    <a:pt x="874" y="1020"/>
                    <a:pt x="874" y="1167"/>
                  </a:cubicBezTo>
                  <a:cubicBezTo>
                    <a:pt x="874" y="1210"/>
                    <a:pt x="842" y="1237"/>
                    <a:pt x="805" y="1237"/>
                  </a:cubicBezTo>
                  <a:cubicBezTo>
                    <a:pt x="773" y="1237"/>
                    <a:pt x="746" y="1200"/>
                    <a:pt x="719" y="1143"/>
                  </a:cubicBezTo>
                  <a:cubicBezTo>
                    <a:pt x="706" y="1116"/>
                    <a:pt x="678" y="1079"/>
                    <a:pt x="648" y="1040"/>
                  </a:cubicBezTo>
                  <a:cubicBezTo>
                    <a:pt x="657" y="1046"/>
                    <a:pt x="667" y="1050"/>
                    <a:pt x="677" y="1050"/>
                  </a:cubicBezTo>
                  <a:cubicBezTo>
                    <a:pt x="687" y="1050"/>
                    <a:pt x="697" y="1047"/>
                    <a:pt x="704" y="1040"/>
                  </a:cubicBezTo>
                  <a:cubicBezTo>
                    <a:pt x="711" y="1034"/>
                    <a:pt x="715" y="1024"/>
                    <a:pt x="715" y="1014"/>
                  </a:cubicBezTo>
                  <a:cubicBezTo>
                    <a:pt x="715" y="1013"/>
                    <a:pt x="715" y="1013"/>
                    <a:pt x="715" y="1012"/>
                  </a:cubicBezTo>
                  <a:cubicBezTo>
                    <a:pt x="715" y="999"/>
                    <a:pt x="709" y="986"/>
                    <a:pt x="699" y="975"/>
                  </a:cubicBezTo>
                  <a:cubicBezTo>
                    <a:pt x="689" y="964"/>
                    <a:pt x="675" y="957"/>
                    <a:pt x="661" y="957"/>
                  </a:cubicBezTo>
                  <a:cubicBezTo>
                    <a:pt x="651" y="956"/>
                    <a:pt x="641" y="960"/>
                    <a:pt x="634" y="966"/>
                  </a:cubicBezTo>
                  <a:cubicBezTo>
                    <a:pt x="627" y="973"/>
                    <a:pt x="623" y="982"/>
                    <a:pt x="623" y="993"/>
                  </a:cubicBezTo>
                  <a:cubicBezTo>
                    <a:pt x="623" y="993"/>
                    <a:pt x="623" y="994"/>
                    <a:pt x="623" y="994"/>
                  </a:cubicBezTo>
                  <a:cubicBezTo>
                    <a:pt x="623" y="1000"/>
                    <a:pt x="624" y="1006"/>
                    <a:pt x="626" y="1011"/>
                  </a:cubicBezTo>
                  <a:cubicBezTo>
                    <a:pt x="584" y="957"/>
                    <a:pt x="546" y="903"/>
                    <a:pt x="546" y="874"/>
                  </a:cubicBezTo>
                  <a:cubicBezTo>
                    <a:pt x="546" y="848"/>
                    <a:pt x="563" y="825"/>
                    <a:pt x="586" y="798"/>
                  </a:cubicBezTo>
                  <a:cubicBezTo>
                    <a:pt x="586" y="799"/>
                    <a:pt x="593" y="802"/>
                    <a:pt x="593" y="802"/>
                  </a:cubicBezTo>
                  <a:cubicBezTo>
                    <a:pt x="599" y="796"/>
                    <a:pt x="599" y="796"/>
                    <a:pt x="599" y="796"/>
                  </a:cubicBezTo>
                  <a:cubicBezTo>
                    <a:pt x="607" y="787"/>
                    <a:pt x="623" y="770"/>
                    <a:pt x="656" y="734"/>
                  </a:cubicBezTo>
                  <a:cubicBezTo>
                    <a:pt x="658" y="732"/>
                    <a:pt x="658" y="732"/>
                    <a:pt x="658" y="732"/>
                  </a:cubicBezTo>
                  <a:cubicBezTo>
                    <a:pt x="658" y="732"/>
                    <a:pt x="658" y="732"/>
                    <a:pt x="658" y="732"/>
                  </a:cubicBezTo>
                  <a:cubicBezTo>
                    <a:pt x="666" y="723"/>
                    <a:pt x="666" y="723"/>
                    <a:pt x="666" y="723"/>
                  </a:cubicBezTo>
                  <a:cubicBezTo>
                    <a:pt x="646" y="706"/>
                    <a:pt x="646" y="706"/>
                    <a:pt x="646" y="706"/>
                  </a:cubicBezTo>
                  <a:cubicBezTo>
                    <a:pt x="651" y="694"/>
                    <a:pt x="656" y="680"/>
                    <a:pt x="660" y="665"/>
                  </a:cubicBezTo>
                  <a:cubicBezTo>
                    <a:pt x="666" y="692"/>
                    <a:pt x="680" y="709"/>
                    <a:pt x="699" y="704"/>
                  </a:cubicBezTo>
                  <a:cubicBezTo>
                    <a:pt x="686" y="676"/>
                    <a:pt x="711" y="639"/>
                    <a:pt x="695" y="571"/>
                  </a:cubicBezTo>
                  <a:cubicBezTo>
                    <a:pt x="711" y="597"/>
                    <a:pt x="733" y="611"/>
                    <a:pt x="750" y="606"/>
                  </a:cubicBezTo>
                  <a:cubicBezTo>
                    <a:pt x="707" y="568"/>
                    <a:pt x="763" y="515"/>
                    <a:pt x="707" y="433"/>
                  </a:cubicBezTo>
                  <a:cubicBezTo>
                    <a:pt x="725" y="439"/>
                    <a:pt x="737" y="436"/>
                    <a:pt x="745" y="426"/>
                  </a:cubicBezTo>
                  <a:cubicBezTo>
                    <a:pt x="694" y="419"/>
                    <a:pt x="717" y="354"/>
                    <a:pt x="628" y="331"/>
                  </a:cubicBezTo>
                  <a:cubicBezTo>
                    <a:pt x="650" y="327"/>
                    <a:pt x="663" y="314"/>
                    <a:pt x="660" y="302"/>
                  </a:cubicBezTo>
                  <a:cubicBezTo>
                    <a:pt x="636" y="319"/>
                    <a:pt x="616" y="270"/>
                    <a:pt x="538" y="272"/>
                  </a:cubicBezTo>
                  <a:cubicBezTo>
                    <a:pt x="533" y="243"/>
                    <a:pt x="506" y="212"/>
                    <a:pt x="476" y="197"/>
                  </a:cubicBezTo>
                  <a:cubicBezTo>
                    <a:pt x="482" y="220"/>
                    <a:pt x="476" y="240"/>
                    <a:pt x="470" y="257"/>
                  </a:cubicBezTo>
                  <a:cubicBezTo>
                    <a:pt x="218" y="9"/>
                    <a:pt x="218" y="9"/>
                    <a:pt x="218" y="9"/>
                  </a:cubicBezTo>
                  <a:cubicBezTo>
                    <a:pt x="210" y="2"/>
                    <a:pt x="206" y="0"/>
                    <a:pt x="204" y="3"/>
                  </a:cubicBezTo>
                  <a:cubicBezTo>
                    <a:pt x="202" y="5"/>
                    <a:pt x="202" y="10"/>
                    <a:pt x="207" y="15"/>
                  </a:cubicBezTo>
                  <a:cubicBezTo>
                    <a:pt x="424" y="287"/>
                    <a:pt x="424" y="287"/>
                    <a:pt x="424" y="287"/>
                  </a:cubicBezTo>
                  <a:cubicBezTo>
                    <a:pt x="408" y="293"/>
                    <a:pt x="392" y="300"/>
                    <a:pt x="375" y="306"/>
                  </a:cubicBezTo>
                  <a:cubicBezTo>
                    <a:pt x="364" y="310"/>
                    <a:pt x="356" y="320"/>
                    <a:pt x="356" y="334"/>
                  </a:cubicBezTo>
                  <a:cubicBezTo>
                    <a:pt x="316" y="354"/>
                    <a:pt x="280" y="379"/>
                    <a:pt x="263" y="395"/>
                  </a:cubicBezTo>
                  <a:cubicBezTo>
                    <a:pt x="249" y="407"/>
                    <a:pt x="239" y="410"/>
                    <a:pt x="250" y="437"/>
                  </a:cubicBezTo>
                  <a:cubicBezTo>
                    <a:pt x="255" y="448"/>
                    <a:pt x="241" y="473"/>
                    <a:pt x="272" y="454"/>
                  </a:cubicBezTo>
                  <a:cubicBezTo>
                    <a:pt x="293" y="442"/>
                    <a:pt x="340" y="416"/>
                    <a:pt x="347" y="433"/>
                  </a:cubicBezTo>
                  <a:cubicBezTo>
                    <a:pt x="350" y="441"/>
                    <a:pt x="327" y="452"/>
                    <a:pt x="311" y="458"/>
                  </a:cubicBezTo>
                  <a:cubicBezTo>
                    <a:pt x="296" y="464"/>
                    <a:pt x="278" y="476"/>
                    <a:pt x="281" y="483"/>
                  </a:cubicBezTo>
                  <a:cubicBezTo>
                    <a:pt x="283" y="489"/>
                    <a:pt x="296" y="482"/>
                    <a:pt x="297" y="489"/>
                  </a:cubicBezTo>
                  <a:cubicBezTo>
                    <a:pt x="298" y="496"/>
                    <a:pt x="303" y="502"/>
                    <a:pt x="309" y="502"/>
                  </a:cubicBezTo>
                  <a:cubicBezTo>
                    <a:pt x="315" y="502"/>
                    <a:pt x="323" y="489"/>
                    <a:pt x="329" y="493"/>
                  </a:cubicBezTo>
                  <a:cubicBezTo>
                    <a:pt x="334" y="498"/>
                    <a:pt x="326" y="527"/>
                    <a:pt x="321" y="535"/>
                  </a:cubicBezTo>
                  <a:cubicBezTo>
                    <a:pt x="346" y="532"/>
                    <a:pt x="361" y="508"/>
                    <a:pt x="362" y="490"/>
                  </a:cubicBezTo>
                  <a:cubicBezTo>
                    <a:pt x="363" y="472"/>
                    <a:pt x="368" y="467"/>
                    <a:pt x="371" y="465"/>
                  </a:cubicBezTo>
                  <a:cubicBezTo>
                    <a:pt x="375" y="462"/>
                    <a:pt x="380" y="485"/>
                    <a:pt x="375" y="498"/>
                  </a:cubicBezTo>
                  <a:cubicBezTo>
                    <a:pt x="388" y="495"/>
                    <a:pt x="401" y="478"/>
                    <a:pt x="399" y="446"/>
                  </a:cubicBezTo>
                  <a:cubicBezTo>
                    <a:pt x="406" y="441"/>
                    <a:pt x="413" y="437"/>
                    <a:pt x="417" y="437"/>
                  </a:cubicBezTo>
                  <a:cubicBezTo>
                    <a:pt x="426" y="437"/>
                    <a:pt x="442" y="460"/>
                    <a:pt x="466" y="460"/>
                  </a:cubicBezTo>
                  <a:cubicBezTo>
                    <a:pt x="508" y="460"/>
                    <a:pt x="532" y="425"/>
                    <a:pt x="535" y="409"/>
                  </a:cubicBezTo>
                  <a:cubicBezTo>
                    <a:pt x="537" y="396"/>
                    <a:pt x="536" y="383"/>
                    <a:pt x="529" y="373"/>
                  </a:cubicBezTo>
                  <a:cubicBezTo>
                    <a:pt x="544" y="385"/>
                    <a:pt x="549" y="405"/>
                    <a:pt x="549" y="419"/>
                  </a:cubicBezTo>
                  <a:cubicBezTo>
                    <a:pt x="549" y="480"/>
                    <a:pt x="442" y="509"/>
                    <a:pt x="397" y="551"/>
                  </a:cubicBezTo>
                  <a:cubicBezTo>
                    <a:pt x="396" y="552"/>
                    <a:pt x="394" y="554"/>
                    <a:pt x="392" y="555"/>
                  </a:cubicBezTo>
                  <a:cubicBezTo>
                    <a:pt x="342" y="536"/>
                    <a:pt x="342" y="536"/>
                    <a:pt x="342" y="536"/>
                  </a:cubicBezTo>
                  <a:cubicBezTo>
                    <a:pt x="339" y="547"/>
                    <a:pt x="339" y="547"/>
                    <a:pt x="339" y="547"/>
                  </a:cubicBezTo>
                  <a:cubicBezTo>
                    <a:pt x="338" y="548"/>
                    <a:pt x="338" y="550"/>
                    <a:pt x="336" y="557"/>
                  </a:cubicBezTo>
                  <a:cubicBezTo>
                    <a:pt x="330" y="574"/>
                    <a:pt x="319" y="610"/>
                    <a:pt x="312" y="631"/>
                  </a:cubicBezTo>
                  <a:cubicBezTo>
                    <a:pt x="312" y="631"/>
                    <a:pt x="310" y="639"/>
                    <a:pt x="310" y="639"/>
                  </a:cubicBezTo>
                  <a:cubicBezTo>
                    <a:pt x="314" y="642"/>
                    <a:pt x="314" y="642"/>
                    <a:pt x="314" y="642"/>
                  </a:cubicBezTo>
                  <a:cubicBezTo>
                    <a:pt x="284" y="681"/>
                    <a:pt x="260" y="726"/>
                    <a:pt x="255" y="772"/>
                  </a:cubicBezTo>
                  <a:cubicBezTo>
                    <a:pt x="243" y="759"/>
                    <a:pt x="231" y="749"/>
                    <a:pt x="218" y="738"/>
                  </a:cubicBezTo>
                  <a:cubicBezTo>
                    <a:pt x="219" y="734"/>
                    <a:pt x="220" y="729"/>
                    <a:pt x="221" y="724"/>
                  </a:cubicBezTo>
                  <a:cubicBezTo>
                    <a:pt x="221" y="711"/>
                    <a:pt x="217" y="698"/>
                    <a:pt x="209" y="689"/>
                  </a:cubicBezTo>
                  <a:cubicBezTo>
                    <a:pt x="203" y="682"/>
                    <a:pt x="195" y="677"/>
                    <a:pt x="186" y="677"/>
                  </a:cubicBezTo>
                  <a:cubicBezTo>
                    <a:pt x="177" y="676"/>
                    <a:pt x="168" y="680"/>
                    <a:pt x="161" y="686"/>
                  </a:cubicBezTo>
                  <a:cubicBezTo>
                    <a:pt x="160" y="687"/>
                    <a:pt x="158" y="689"/>
                    <a:pt x="157" y="691"/>
                  </a:cubicBezTo>
                  <a:cubicBezTo>
                    <a:pt x="155" y="689"/>
                    <a:pt x="153" y="688"/>
                    <a:pt x="152" y="687"/>
                  </a:cubicBezTo>
                  <a:cubicBezTo>
                    <a:pt x="135" y="674"/>
                    <a:pt x="114" y="658"/>
                    <a:pt x="102" y="645"/>
                  </a:cubicBezTo>
                  <a:cubicBezTo>
                    <a:pt x="96" y="639"/>
                    <a:pt x="91" y="636"/>
                    <a:pt x="80" y="636"/>
                  </a:cubicBezTo>
                  <a:cubicBezTo>
                    <a:pt x="75" y="636"/>
                    <a:pt x="65" y="635"/>
                    <a:pt x="57" y="635"/>
                  </a:cubicBezTo>
                  <a:cubicBezTo>
                    <a:pt x="50" y="635"/>
                    <a:pt x="46" y="641"/>
                    <a:pt x="37" y="648"/>
                  </a:cubicBezTo>
                  <a:cubicBezTo>
                    <a:pt x="32" y="653"/>
                    <a:pt x="16" y="665"/>
                    <a:pt x="0" y="677"/>
                  </a:cubicBezTo>
                  <a:cubicBezTo>
                    <a:pt x="8" y="685"/>
                    <a:pt x="15" y="693"/>
                    <a:pt x="22" y="701"/>
                  </a:cubicBezTo>
                  <a:cubicBezTo>
                    <a:pt x="24" y="703"/>
                    <a:pt x="27" y="706"/>
                    <a:pt x="29" y="708"/>
                  </a:cubicBezTo>
                  <a:cubicBezTo>
                    <a:pt x="36" y="702"/>
                    <a:pt x="41" y="698"/>
                    <a:pt x="45" y="695"/>
                  </a:cubicBezTo>
                  <a:cubicBezTo>
                    <a:pt x="50" y="691"/>
                    <a:pt x="57" y="690"/>
                    <a:pt x="64" y="690"/>
                  </a:cubicBezTo>
                  <a:cubicBezTo>
                    <a:pt x="70" y="690"/>
                    <a:pt x="79" y="694"/>
                    <a:pt x="86" y="704"/>
                  </a:cubicBezTo>
                  <a:cubicBezTo>
                    <a:pt x="90" y="711"/>
                    <a:pt x="131" y="765"/>
                    <a:pt x="165" y="802"/>
                  </a:cubicBezTo>
                  <a:cubicBezTo>
                    <a:pt x="161" y="803"/>
                    <a:pt x="158" y="805"/>
                    <a:pt x="154" y="806"/>
                  </a:cubicBezTo>
                  <a:cubicBezTo>
                    <a:pt x="140" y="812"/>
                    <a:pt x="107" y="811"/>
                    <a:pt x="93" y="810"/>
                  </a:cubicBezTo>
                  <a:cubicBezTo>
                    <a:pt x="78" y="808"/>
                    <a:pt x="75" y="805"/>
                    <a:pt x="65" y="820"/>
                  </a:cubicBezTo>
                  <a:cubicBezTo>
                    <a:pt x="62" y="826"/>
                    <a:pt x="57" y="833"/>
                    <a:pt x="52" y="839"/>
                  </a:cubicBezTo>
                  <a:cubicBezTo>
                    <a:pt x="47" y="845"/>
                    <a:pt x="43" y="852"/>
                    <a:pt x="54" y="869"/>
                  </a:cubicBezTo>
                  <a:cubicBezTo>
                    <a:pt x="69" y="894"/>
                    <a:pt x="106" y="961"/>
                    <a:pt x="118" y="991"/>
                  </a:cubicBezTo>
                  <a:cubicBezTo>
                    <a:pt x="130" y="1021"/>
                    <a:pt x="145" y="1025"/>
                    <a:pt x="168" y="1035"/>
                  </a:cubicBezTo>
                  <a:cubicBezTo>
                    <a:pt x="192" y="1045"/>
                    <a:pt x="232" y="1068"/>
                    <a:pt x="237" y="1073"/>
                  </a:cubicBezTo>
                  <a:cubicBezTo>
                    <a:pt x="238" y="1050"/>
                    <a:pt x="238" y="1050"/>
                    <a:pt x="238" y="1050"/>
                  </a:cubicBezTo>
                  <a:cubicBezTo>
                    <a:pt x="231" y="1043"/>
                    <a:pt x="209" y="1035"/>
                    <a:pt x="200" y="1032"/>
                  </a:cubicBezTo>
                  <a:cubicBezTo>
                    <a:pt x="192" y="1028"/>
                    <a:pt x="190" y="1025"/>
                    <a:pt x="200" y="1025"/>
                  </a:cubicBezTo>
                  <a:cubicBezTo>
                    <a:pt x="210" y="1025"/>
                    <a:pt x="238" y="1035"/>
                    <a:pt x="258" y="1043"/>
                  </a:cubicBezTo>
                  <a:cubicBezTo>
                    <a:pt x="252" y="1021"/>
                    <a:pt x="231" y="996"/>
                    <a:pt x="218" y="982"/>
                  </a:cubicBezTo>
                  <a:cubicBezTo>
                    <a:pt x="201" y="977"/>
                    <a:pt x="184" y="977"/>
                    <a:pt x="177" y="983"/>
                  </a:cubicBezTo>
                  <a:cubicBezTo>
                    <a:pt x="178" y="987"/>
                    <a:pt x="174" y="993"/>
                    <a:pt x="167" y="993"/>
                  </a:cubicBezTo>
                  <a:cubicBezTo>
                    <a:pt x="161" y="993"/>
                    <a:pt x="156" y="988"/>
                    <a:pt x="158" y="982"/>
                  </a:cubicBezTo>
                  <a:cubicBezTo>
                    <a:pt x="160" y="975"/>
                    <a:pt x="170" y="972"/>
                    <a:pt x="168" y="960"/>
                  </a:cubicBezTo>
                  <a:cubicBezTo>
                    <a:pt x="166" y="947"/>
                    <a:pt x="150" y="945"/>
                    <a:pt x="140" y="944"/>
                  </a:cubicBezTo>
                  <a:cubicBezTo>
                    <a:pt x="125" y="923"/>
                    <a:pt x="109" y="892"/>
                    <a:pt x="101" y="880"/>
                  </a:cubicBezTo>
                  <a:cubicBezTo>
                    <a:pt x="94" y="868"/>
                    <a:pt x="98" y="861"/>
                    <a:pt x="103" y="856"/>
                  </a:cubicBezTo>
                  <a:cubicBezTo>
                    <a:pt x="116" y="846"/>
                    <a:pt x="141" y="862"/>
                    <a:pt x="193" y="865"/>
                  </a:cubicBezTo>
                  <a:cubicBezTo>
                    <a:pt x="211" y="866"/>
                    <a:pt x="233" y="867"/>
                    <a:pt x="256" y="868"/>
                  </a:cubicBezTo>
                  <a:cubicBezTo>
                    <a:pt x="263" y="928"/>
                    <a:pt x="287" y="985"/>
                    <a:pt x="370" y="1005"/>
                  </a:cubicBezTo>
                  <a:cubicBezTo>
                    <a:pt x="411" y="1015"/>
                    <a:pt x="453" y="1045"/>
                    <a:pt x="467" y="1084"/>
                  </a:cubicBezTo>
                  <a:cubicBezTo>
                    <a:pt x="301" y="1081"/>
                    <a:pt x="275" y="1146"/>
                    <a:pt x="275" y="1207"/>
                  </a:cubicBezTo>
                  <a:cubicBezTo>
                    <a:pt x="275" y="1276"/>
                    <a:pt x="333" y="1272"/>
                    <a:pt x="333" y="1324"/>
                  </a:cubicBezTo>
                  <a:cubicBezTo>
                    <a:pt x="333" y="1370"/>
                    <a:pt x="194" y="1388"/>
                    <a:pt x="152" y="1395"/>
                  </a:cubicBezTo>
                  <a:cubicBezTo>
                    <a:pt x="116" y="1400"/>
                    <a:pt x="96" y="1408"/>
                    <a:pt x="79" y="1425"/>
                  </a:cubicBezTo>
                  <a:cubicBezTo>
                    <a:pt x="62" y="1442"/>
                    <a:pt x="44" y="1459"/>
                    <a:pt x="13" y="1490"/>
                  </a:cubicBezTo>
                  <a:cubicBezTo>
                    <a:pt x="13" y="1490"/>
                    <a:pt x="26" y="1493"/>
                    <a:pt x="39" y="1492"/>
                  </a:cubicBezTo>
                  <a:cubicBezTo>
                    <a:pt x="63" y="1462"/>
                    <a:pt x="63" y="1462"/>
                    <a:pt x="63" y="1462"/>
                  </a:cubicBezTo>
                  <a:cubicBezTo>
                    <a:pt x="70" y="1452"/>
                    <a:pt x="75" y="1443"/>
                    <a:pt x="79" y="1444"/>
                  </a:cubicBezTo>
                  <a:cubicBezTo>
                    <a:pt x="84" y="1445"/>
                    <a:pt x="81" y="1452"/>
                    <a:pt x="75" y="1463"/>
                  </a:cubicBezTo>
                  <a:cubicBezTo>
                    <a:pt x="56" y="1496"/>
                    <a:pt x="56" y="1496"/>
                    <a:pt x="56" y="1496"/>
                  </a:cubicBezTo>
                  <a:cubicBezTo>
                    <a:pt x="138" y="1501"/>
                    <a:pt x="143" y="1471"/>
                    <a:pt x="143" y="1459"/>
                  </a:cubicBezTo>
                  <a:cubicBezTo>
                    <a:pt x="143" y="1446"/>
                    <a:pt x="123" y="1438"/>
                    <a:pt x="135" y="1430"/>
                  </a:cubicBezTo>
                  <a:cubicBezTo>
                    <a:pt x="146" y="1422"/>
                    <a:pt x="157" y="1427"/>
                    <a:pt x="166" y="1438"/>
                  </a:cubicBezTo>
                  <a:cubicBezTo>
                    <a:pt x="175" y="1449"/>
                    <a:pt x="178" y="1459"/>
                    <a:pt x="201" y="1450"/>
                  </a:cubicBezTo>
                  <a:cubicBezTo>
                    <a:pt x="201" y="1450"/>
                    <a:pt x="379" y="1376"/>
                    <a:pt x="402" y="1366"/>
                  </a:cubicBezTo>
                  <a:cubicBezTo>
                    <a:pt x="422" y="1357"/>
                    <a:pt x="417" y="1348"/>
                    <a:pt x="404" y="1338"/>
                  </a:cubicBezTo>
                  <a:cubicBezTo>
                    <a:pt x="391" y="1327"/>
                    <a:pt x="389" y="1309"/>
                    <a:pt x="389" y="1290"/>
                  </a:cubicBezTo>
                  <a:cubicBezTo>
                    <a:pt x="389" y="1236"/>
                    <a:pt x="421" y="1220"/>
                    <a:pt x="479" y="1221"/>
                  </a:cubicBezTo>
                  <a:cubicBezTo>
                    <a:pt x="478" y="1230"/>
                    <a:pt x="478" y="1239"/>
                    <a:pt x="478" y="1247"/>
                  </a:cubicBezTo>
                  <a:cubicBezTo>
                    <a:pt x="478" y="1331"/>
                    <a:pt x="605" y="1413"/>
                    <a:pt x="640" y="1413"/>
                  </a:cubicBezTo>
                  <a:cubicBezTo>
                    <a:pt x="655" y="1413"/>
                    <a:pt x="676" y="1402"/>
                    <a:pt x="677" y="1453"/>
                  </a:cubicBezTo>
                  <a:cubicBezTo>
                    <a:pt x="678" y="1490"/>
                    <a:pt x="685" y="1516"/>
                    <a:pt x="679" y="1560"/>
                  </a:cubicBezTo>
                  <a:cubicBezTo>
                    <a:pt x="672" y="1603"/>
                    <a:pt x="660" y="1609"/>
                    <a:pt x="634" y="1628"/>
                  </a:cubicBezTo>
                  <a:cubicBezTo>
                    <a:pt x="608" y="1646"/>
                    <a:pt x="583" y="1703"/>
                    <a:pt x="572" y="1715"/>
                  </a:cubicBezTo>
                  <a:cubicBezTo>
                    <a:pt x="584" y="1722"/>
                    <a:pt x="596" y="1723"/>
                    <a:pt x="606" y="1696"/>
                  </a:cubicBezTo>
                  <a:cubicBezTo>
                    <a:pt x="614" y="1673"/>
                    <a:pt x="623" y="1656"/>
                    <a:pt x="633" y="1651"/>
                  </a:cubicBezTo>
                  <a:cubicBezTo>
                    <a:pt x="623" y="1676"/>
                    <a:pt x="615" y="1713"/>
                    <a:pt x="611" y="1724"/>
                  </a:cubicBezTo>
                  <a:cubicBezTo>
                    <a:pt x="643" y="1730"/>
                    <a:pt x="696" y="1700"/>
                    <a:pt x="696" y="1677"/>
                  </a:cubicBezTo>
                  <a:cubicBezTo>
                    <a:pt x="696" y="1654"/>
                    <a:pt x="678" y="1656"/>
                    <a:pt x="678" y="1641"/>
                  </a:cubicBezTo>
                  <a:cubicBezTo>
                    <a:pt x="678" y="1634"/>
                    <a:pt x="686" y="1627"/>
                    <a:pt x="696" y="1627"/>
                  </a:cubicBezTo>
                  <a:cubicBezTo>
                    <a:pt x="709" y="1627"/>
                    <a:pt x="719" y="1637"/>
                    <a:pt x="720" y="1642"/>
                  </a:cubicBezTo>
                  <a:cubicBezTo>
                    <a:pt x="734" y="1634"/>
                    <a:pt x="743" y="1620"/>
                    <a:pt x="743" y="1586"/>
                  </a:cubicBezTo>
                  <a:cubicBezTo>
                    <a:pt x="743" y="1573"/>
                    <a:pt x="742" y="1560"/>
                    <a:pt x="741" y="1546"/>
                  </a:cubicBezTo>
                  <a:cubicBezTo>
                    <a:pt x="742" y="1547"/>
                    <a:pt x="743" y="1549"/>
                    <a:pt x="744" y="1551"/>
                  </a:cubicBezTo>
                  <a:cubicBezTo>
                    <a:pt x="751" y="1561"/>
                    <a:pt x="761" y="1566"/>
                    <a:pt x="774" y="1568"/>
                  </a:cubicBezTo>
                  <a:cubicBezTo>
                    <a:pt x="786" y="1569"/>
                    <a:pt x="798" y="1565"/>
                    <a:pt x="809" y="1558"/>
                  </a:cubicBezTo>
                  <a:cubicBezTo>
                    <a:pt x="822" y="1549"/>
                    <a:pt x="831" y="1537"/>
                    <a:pt x="834" y="1524"/>
                  </a:cubicBezTo>
                  <a:cubicBezTo>
                    <a:pt x="834" y="1521"/>
                    <a:pt x="835" y="1518"/>
                    <a:pt x="835" y="1515"/>
                  </a:cubicBezTo>
                  <a:cubicBezTo>
                    <a:pt x="835" y="1508"/>
                    <a:pt x="833" y="1501"/>
                    <a:pt x="829" y="1495"/>
                  </a:cubicBezTo>
                  <a:cubicBezTo>
                    <a:pt x="823" y="1487"/>
                    <a:pt x="815" y="1482"/>
                    <a:pt x="805" y="1480"/>
                  </a:cubicBezTo>
                  <a:cubicBezTo>
                    <a:pt x="791" y="1477"/>
                    <a:pt x="776" y="1480"/>
                    <a:pt x="764" y="1489"/>
                  </a:cubicBezTo>
                  <a:cubicBezTo>
                    <a:pt x="752" y="1496"/>
                    <a:pt x="743" y="1508"/>
                    <a:pt x="740" y="1520"/>
                  </a:cubicBezTo>
                  <a:cubicBezTo>
                    <a:pt x="737" y="1474"/>
                    <a:pt x="734" y="1431"/>
                    <a:pt x="735" y="1413"/>
                  </a:cubicBezTo>
                  <a:cubicBezTo>
                    <a:pt x="737" y="1388"/>
                    <a:pt x="738" y="1376"/>
                    <a:pt x="730" y="1372"/>
                  </a:cubicBezTo>
                  <a:cubicBezTo>
                    <a:pt x="721" y="1368"/>
                    <a:pt x="711" y="1383"/>
                    <a:pt x="699" y="1383"/>
                  </a:cubicBezTo>
                  <a:cubicBezTo>
                    <a:pt x="687" y="1383"/>
                    <a:pt x="649" y="1348"/>
                    <a:pt x="649" y="1312"/>
                  </a:cubicBezTo>
                  <a:cubicBezTo>
                    <a:pt x="649" y="1275"/>
                    <a:pt x="688" y="1228"/>
                    <a:pt x="687" y="1179"/>
                  </a:cubicBezTo>
                  <a:cubicBezTo>
                    <a:pt x="686" y="1163"/>
                    <a:pt x="696" y="1155"/>
                    <a:pt x="702" y="1169"/>
                  </a:cubicBezTo>
                  <a:cubicBezTo>
                    <a:pt x="709" y="1186"/>
                    <a:pt x="721" y="1209"/>
                    <a:pt x="737" y="1228"/>
                  </a:cubicBezTo>
                  <a:cubicBezTo>
                    <a:pt x="727" y="1291"/>
                    <a:pt x="796" y="1352"/>
                    <a:pt x="853" y="1306"/>
                  </a:cubicBezTo>
                  <a:cubicBezTo>
                    <a:pt x="825" y="1311"/>
                    <a:pt x="805" y="1286"/>
                    <a:pt x="793" y="1261"/>
                  </a:cubicBezTo>
                  <a:cubicBezTo>
                    <a:pt x="798" y="1262"/>
                    <a:pt x="803" y="1262"/>
                    <a:pt x="808" y="1262"/>
                  </a:cubicBezTo>
                  <a:cubicBezTo>
                    <a:pt x="811" y="1262"/>
                    <a:pt x="814" y="1262"/>
                    <a:pt x="817" y="1262"/>
                  </a:cubicBezTo>
                  <a:cubicBezTo>
                    <a:pt x="837" y="1286"/>
                    <a:pt x="900" y="1284"/>
                    <a:pt x="916" y="1223"/>
                  </a:cubicBezTo>
                  <a:cubicBezTo>
                    <a:pt x="905" y="1236"/>
                    <a:pt x="882" y="1246"/>
                    <a:pt x="866" y="1244"/>
                  </a:cubicBezTo>
                  <a:cubicBezTo>
                    <a:pt x="890" y="1225"/>
                    <a:pt x="902" y="1195"/>
                    <a:pt x="902" y="1162"/>
                  </a:cubicBezTo>
                  <a:cubicBezTo>
                    <a:pt x="902" y="1003"/>
                    <a:pt x="709" y="985"/>
                    <a:pt x="709" y="840"/>
                  </a:cubicBezTo>
                  <a:cubicBezTo>
                    <a:pt x="709" y="786"/>
                    <a:pt x="756" y="752"/>
                    <a:pt x="789" y="752"/>
                  </a:cubicBezTo>
                  <a:cubicBezTo>
                    <a:pt x="801" y="752"/>
                    <a:pt x="811" y="756"/>
                    <a:pt x="819" y="761"/>
                  </a:cubicBezTo>
                  <a:cubicBezTo>
                    <a:pt x="806" y="774"/>
                    <a:pt x="800" y="793"/>
                    <a:pt x="801" y="817"/>
                  </a:cubicBezTo>
                  <a:cubicBezTo>
                    <a:pt x="806" y="931"/>
                    <a:pt x="992" y="925"/>
                    <a:pt x="995" y="980"/>
                  </a:cubicBezTo>
                  <a:cubicBezTo>
                    <a:pt x="1016" y="897"/>
                    <a:pt x="877" y="923"/>
                    <a:pt x="872" y="811"/>
                  </a:cubicBezTo>
                  <a:moveTo>
                    <a:pt x="375" y="373"/>
                  </a:moveTo>
                  <a:cubicBezTo>
                    <a:pt x="384" y="356"/>
                    <a:pt x="375" y="329"/>
                    <a:pt x="406" y="329"/>
                  </a:cubicBezTo>
                  <a:cubicBezTo>
                    <a:pt x="422" y="329"/>
                    <a:pt x="436" y="345"/>
                    <a:pt x="454" y="351"/>
                  </a:cubicBezTo>
                  <a:cubicBezTo>
                    <a:pt x="424" y="354"/>
                    <a:pt x="397" y="360"/>
                    <a:pt x="375" y="373"/>
                  </a:cubicBezTo>
                  <a:moveTo>
                    <a:pt x="204" y="723"/>
                  </a:moveTo>
                  <a:cubicBezTo>
                    <a:pt x="204" y="732"/>
                    <a:pt x="200" y="741"/>
                    <a:pt x="194" y="746"/>
                  </a:cubicBezTo>
                  <a:cubicBezTo>
                    <a:pt x="192" y="748"/>
                    <a:pt x="187" y="751"/>
                    <a:pt x="182" y="751"/>
                  </a:cubicBezTo>
                  <a:cubicBezTo>
                    <a:pt x="171" y="750"/>
                    <a:pt x="163" y="738"/>
                    <a:pt x="163" y="723"/>
                  </a:cubicBezTo>
                  <a:cubicBezTo>
                    <a:pt x="163" y="723"/>
                    <a:pt x="163" y="722"/>
                    <a:pt x="163" y="721"/>
                  </a:cubicBezTo>
                  <a:cubicBezTo>
                    <a:pt x="163" y="712"/>
                    <a:pt x="167" y="703"/>
                    <a:pt x="172" y="698"/>
                  </a:cubicBezTo>
                  <a:cubicBezTo>
                    <a:pt x="175" y="696"/>
                    <a:pt x="179" y="693"/>
                    <a:pt x="185" y="693"/>
                  </a:cubicBezTo>
                  <a:cubicBezTo>
                    <a:pt x="191" y="694"/>
                    <a:pt x="195" y="697"/>
                    <a:pt x="197" y="700"/>
                  </a:cubicBezTo>
                  <a:cubicBezTo>
                    <a:pt x="202" y="705"/>
                    <a:pt x="205" y="714"/>
                    <a:pt x="204" y="723"/>
                  </a:cubicBezTo>
                  <a:moveTo>
                    <a:pt x="756" y="1526"/>
                  </a:moveTo>
                  <a:cubicBezTo>
                    <a:pt x="757" y="1517"/>
                    <a:pt x="764" y="1508"/>
                    <a:pt x="773" y="1502"/>
                  </a:cubicBezTo>
                  <a:cubicBezTo>
                    <a:pt x="782" y="1496"/>
                    <a:pt x="792" y="1494"/>
                    <a:pt x="801" y="1496"/>
                  </a:cubicBezTo>
                  <a:cubicBezTo>
                    <a:pt x="806" y="1497"/>
                    <a:pt x="811" y="1499"/>
                    <a:pt x="815" y="1505"/>
                  </a:cubicBezTo>
                  <a:cubicBezTo>
                    <a:pt x="819" y="1510"/>
                    <a:pt x="818" y="1516"/>
                    <a:pt x="817" y="1520"/>
                  </a:cubicBezTo>
                  <a:cubicBezTo>
                    <a:pt x="816" y="1529"/>
                    <a:pt x="809" y="1538"/>
                    <a:pt x="800" y="1544"/>
                  </a:cubicBezTo>
                  <a:cubicBezTo>
                    <a:pt x="785" y="1554"/>
                    <a:pt x="766" y="1553"/>
                    <a:pt x="758" y="1542"/>
                  </a:cubicBezTo>
                  <a:cubicBezTo>
                    <a:pt x="754" y="1536"/>
                    <a:pt x="755" y="1530"/>
                    <a:pt x="756" y="1526"/>
                  </a:cubicBezTo>
                  <a:moveTo>
                    <a:pt x="640" y="993"/>
                  </a:moveTo>
                  <a:cubicBezTo>
                    <a:pt x="640" y="989"/>
                    <a:pt x="641" y="983"/>
                    <a:pt x="646" y="979"/>
                  </a:cubicBezTo>
                  <a:cubicBezTo>
                    <a:pt x="646" y="979"/>
                    <a:pt x="646" y="979"/>
                    <a:pt x="646" y="979"/>
                  </a:cubicBezTo>
                  <a:cubicBezTo>
                    <a:pt x="651" y="974"/>
                    <a:pt x="657" y="973"/>
                    <a:pt x="661" y="973"/>
                  </a:cubicBezTo>
                  <a:cubicBezTo>
                    <a:pt x="670" y="974"/>
                    <a:pt x="680" y="978"/>
                    <a:pt x="687" y="986"/>
                  </a:cubicBezTo>
                  <a:cubicBezTo>
                    <a:pt x="695" y="994"/>
                    <a:pt x="699" y="1004"/>
                    <a:pt x="698" y="1013"/>
                  </a:cubicBezTo>
                  <a:cubicBezTo>
                    <a:pt x="698" y="1017"/>
                    <a:pt x="697" y="1023"/>
                    <a:pt x="692" y="1028"/>
                  </a:cubicBezTo>
                  <a:cubicBezTo>
                    <a:pt x="687" y="1033"/>
                    <a:pt x="681" y="1033"/>
                    <a:pt x="677" y="1033"/>
                  </a:cubicBezTo>
                  <a:cubicBezTo>
                    <a:pt x="668" y="1033"/>
                    <a:pt x="658" y="1028"/>
                    <a:pt x="651" y="1020"/>
                  </a:cubicBezTo>
                  <a:cubicBezTo>
                    <a:pt x="644" y="1012"/>
                    <a:pt x="639" y="1002"/>
                    <a:pt x="640" y="993"/>
                  </a:cubicBezTo>
                  <a:moveTo>
                    <a:pt x="320" y="634"/>
                  </a:moveTo>
                  <a:cubicBezTo>
                    <a:pt x="321" y="633"/>
                    <a:pt x="321" y="633"/>
                    <a:pt x="321" y="633"/>
                  </a:cubicBezTo>
                  <a:cubicBezTo>
                    <a:pt x="330" y="605"/>
                    <a:pt x="347" y="549"/>
                    <a:pt x="347" y="549"/>
                  </a:cubicBezTo>
                  <a:cubicBezTo>
                    <a:pt x="348" y="547"/>
                    <a:pt x="348" y="547"/>
                    <a:pt x="348" y="547"/>
                  </a:cubicBezTo>
                  <a:cubicBezTo>
                    <a:pt x="384" y="561"/>
                    <a:pt x="384" y="561"/>
                    <a:pt x="384" y="561"/>
                  </a:cubicBezTo>
                  <a:cubicBezTo>
                    <a:pt x="379" y="563"/>
                    <a:pt x="379" y="563"/>
                    <a:pt x="379" y="563"/>
                  </a:cubicBezTo>
                  <a:cubicBezTo>
                    <a:pt x="372" y="565"/>
                    <a:pt x="364" y="571"/>
                    <a:pt x="354" y="580"/>
                  </a:cubicBezTo>
                  <a:cubicBezTo>
                    <a:pt x="360" y="582"/>
                    <a:pt x="370" y="581"/>
                    <a:pt x="376" y="577"/>
                  </a:cubicBezTo>
                  <a:cubicBezTo>
                    <a:pt x="381" y="574"/>
                    <a:pt x="381" y="574"/>
                    <a:pt x="381" y="574"/>
                  </a:cubicBezTo>
                  <a:cubicBezTo>
                    <a:pt x="365" y="613"/>
                    <a:pt x="365" y="613"/>
                    <a:pt x="365" y="613"/>
                  </a:cubicBezTo>
                  <a:cubicBezTo>
                    <a:pt x="363" y="609"/>
                    <a:pt x="363" y="609"/>
                    <a:pt x="363" y="609"/>
                  </a:cubicBezTo>
                  <a:cubicBezTo>
                    <a:pt x="361" y="605"/>
                    <a:pt x="354" y="596"/>
                    <a:pt x="347" y="594"/>
                  </a:cubicBezTo>
                  <a:cubicBezTo>
                    <a:pt x="347" y="596"/>
                    <a:pt x="346" y="599"/>
                    <a:pt x="346" y="601"/>
                  </a:cubicBezTo>
                  <a:cubicBezTo>
                    <a:pt x="346" y="616"/>
                    <a:pt x="356" y="623"/>
                    <a:pt x="366" y="628"/>
                  </a:cubicBezTo>
                  <a:cubicBezTo>
                    <a:pt x="384" y="636"/>
                    <a:pt x="394" y="637"/>
                    <a:pt x="398" y="631"/>
                  </a:cubicBezTo>
                  <a:cubicBezTo>
                    <a:pt x="399" y="629"/>
                    <a:pt x="400" y="628"/>
                    <a:pt x="400" y="626"/>
                  </a:cubicBezTo>
                  <a:cubicBezTo>
                    <a:pt x="400" y="624"/>
                    <a:pt x="398" y="621"/>
                    <a:pt x="397" y="619"/>
                  </a:cubicBezTo>
                  <a:cubicBezTo>
                    <a:pt x="393" y="615"/>
                    <a:pt x="387" y="612"/>
                    <a:pt x="380" y="616"/>
                  </a:cubicBezTo>
                  <a:cubicBezTo>
                    <a:pt x="377" y="617"/>
                    <a:pt x="377" y="617"/>
                    <a:pt x="377" y="617"/>
                  </a:cubicBezTo>
                  <a:cubicBezTo>
                    <a:pt x="377" y="614"/>
                    <a:pt x="377" y="614"/>
                    <a:pt x="377" y="614"/>
                  </a:cubicBezTo>
                  <a:cubicBezTo>
                    <a:pt x="376" y="604"/>
                    <a:pt x="379" y="597"/>
                    <a:pt x="382" y="594"/>
                  </a:cubicBezTo>
                  <a:cubicBezTo>
                    <a:pt x="386" y="590"/>
                    <a:pt x="391" y="588"/>
                    <a:pt x="396" y="588"/>
                  </a:cubicBezTo>
                  <a:cubicBezTo>
                    <a:pt x="402" y="588"/>
                    <a:pt x="407" y="592"/>
                    <a:pt x="411" y="598"/>
                  </a:cubicBezTo>
                  <a:cubicBezTo>
                    <a:pt x="413" y="576"/>
                    <a:pt x="425" y="560"/>
                    <a:pt x="446" y="554"/>
                  </a:cubicBezTo>
                  <a:cubicBezTo>
                    <a:pt x="447" y="553"/>
                    <a:pt x="447" y="553"/>
                    <a:pt x="447" y="553"/>
                  </a:cubicBezTo>
                  <a:cubicBezTo>
                    <a:pt x="448" y="555"/>
                    <a:pt x="448" y="555"/>
                    <a:pt x="448" y="555"/>
                  </a:cubicBezTo>
                  <a:cubicBezTo>
                    <a:pt x="451" y="562"/>
                    <a:pt x="452" y="569"/>
                    <a:pt x="452" y="575"/>
                  </a:cubicBezTo>
                  <a:cubicBezTo>
                    <a:pt x="452" y="587"/>
                    <a:pt x="447" y="598"/>
                    <a:pt x="436" y="610"/>
                  </a:cubicBezTo>
                  <a:cubicBezTo>
                    <a:pt x="445" y="609"/>
                    <a:pt x="452" y="611"/>
                    <a:pt x="456" y="616"/>
                  </a:cubicBezTo>
                  <a:cubicBezTo>
                    <a:pt x="459" y="621"/>
                    <a:pt x="460" y="626"/>
                    <a:pt x="459" y="631"/>
                  </a:cubicBezTo>
                  <a:cubicBezTo>
                    <a:pt x="458" y="636"/>
                    <a:pt x="454" y="642"/>
                    <a:pt x="445" y="647"/>
                  </a:cubicBezTo>
                  <a:cubicBezTo>
                    <a:pt x="443" y="648"/>
                    <a:pt x="443" y="648"/>
                    <a:pt x="443" y="648"/>
                  </a:cubicBezTo>
                  <a:cubicBezTo>
                    <a:pt x="442" y="645"/>
                    <a:pt x="442" y="645"/>
                    <a:pt x="442" y="645"/>
                  </a:cubicBezTo>
                  <a:cubicBezTo>
                    <a:pt x="441" y="639"/>
                    <a:pt x="437" y="634"/>
                    <a:pt x="431" y="633"/>
                  </a:cubicBezTo>
                  <a:cubicBezTo>
                    <a:pt x="426" y="633"/>
                    <a:pt x="421" y="635"/>
                    <a:pt x="419" y="639"/>
                  </a:cubicBezTo>
                  <a:cubicBezTo>
                    <a:pt x="415" y="647"/>
                    <a:pt x="421" y="656"/>
                    <a:pt x="438" y="666"/>
                  </a:cubicBezTo>
                  <a:cubicBezTo>
                    <a:pt x="458" y="677"/>
                    <a:pt x="470" y="667"/>
                    <a:pt x="478" y="656"/>
                  </a:cubicBezTo>
                  <a:cubicBezTo>
                    <a:pt x="472" y="655"/>
                    <a:pt x="463" y="657"/>
                    <a:pt x="455" y="662"/>
                  </a:cubicBezTo>
                  <a:cubicBezTo>
                    <a:pt x="449" y="666"/>
                    <a:pt x="449" y="666"/>
                    <a:pt x="449" y="666"/>
                  </a:cubicBezTo>
                  <a:cubicBezTo>
                    <a:pt x="474" y="618"/>
                    <a:pt x="474" y="618"/>
                    <a:pt x="474" y="618"/>
                  </a:cubicBezTo>
                  <a:cubicBezTo>
                    <a:pt x="475" y="624"/>
                    <a:pt x="475" y="624"/>
                    <a:pt x="475" y="624"/>
                  </a:cubicBezTo>
                  <a:cubicBezTo>
                    <a:pt x="476" y="626"/>
                    <a:pt x="478" y="635"/>
                    <a:pt x="485" y="642"/>
                  </a:cubicBezTo>
                  <a:cubicBezTo>
                    <a:pt x="486" y="638"/>
                    <a:pt x="488" y="631"/>
                    <a:pt x="488" y="624"/>
                  </a:cubicBezTo>
                  <a:cubicBezTo>
                    <a:pt x="488" y="620"/>
                    <a:pt x="487" y="615"/>
                    <a:pt x="485" y="611"/>
                  </a:cubicBezTo>
                  <a:cubicBezTo>
                    <a:pt x="483" y="605"/>
                    <a:pt x="483" y="605"/>
                    <a:pt x="483" y="605"/>
                  </a:cubicBezTo>
                  <a:cubicBezTo>
                    <a:pt x="535" y="635"/>
                    <a:pt x="535" y="635"/>
                    <a:pt x="535" y="635"/>
                  </a:cubicBezTo>
                  <a:cubicBezTo>
                    <a:pt x="529" y="636"/>
                    <a:pt x="529" y="636"/>
                    <a:pt x="529" y="636"/>
                  </a:cubicBezTo>
                  <a:cubicBezTo>
                    <a:pt x="520" y="637"/>
                    <a:pt x="511" y="642"/>
                    <a:pt x="502" y="652"/>
                  </a:cubicBezTo>
                  <a:cubicBezTo>
                    <a:pt x="512" y="654"/>
                    <a:pt x="521" y="652"/>
                    <a:pt x="523" y="651"/>
                  </a:cubicBezTo>
                  <a:cubicBezTo>
                    <a:pt x="528" y="649"/>
                    <a:pt x="528" y="649"/>
                    <a:pt x="528" y="649"/>
                  </a:cubicBezTo>
                  <a:cubicBezTo>
                    <a:pt x="500" y="695"/>
                    <a:pt x="500" y="695"/>
                    <a:pt x="500" y="695"/>
                  </a:cubicBezTo>
                  <a:cubicBezTo>
                    <a:pt x="500" y="688"/>
                    <a:pt x="500" y="688"/>
                    <a:pt x="500" y="688"/>
                  </a:cubicBezTo>
                  <a:cubicBezTo>
                    <a:pt x="500" y="687"/>
                    <a:pt x="500" y="687"/>
                    <a:pt x="500" y="687"/>
                  </a:cubicBezTo>
                  <a:cubicBezTo>
                    <a:pt x="500" y="677"/>
                    <a:pt x="497" y="669"/>
                    <a:pt x="493" y="665"/>
                  </a:cubicBezTo>
                  <a:cubicBezTo>
                    <a:pt x="491" y="670"/>
                    <a:pt x="490" y="675"/>
                    <a:pt x="490" y="680"/>
                  </a:cubicBezTo>
                  <a:cubicBezTo>
                    <a:pt x="490" y="689"/>
                    <a:pt x="493" y="698"/>
                    <a:pt x="506" y="705"/>
                  </a:cubicBezTo>
                  <a:cubicBezTo>
                    <a:pt x="522" y="715"/>
                    <a:pt x="533" y="715"/>
                    <a:pt x="538" y="707"/>
                  </a:cubicBezTo>
                  <a:cubicBezTo>
                    <a:pt x="540" y="704"/>
                    <a:pt x="540" y="699"/>
                    <a:pt x="537" y="694"/>
                  </a:cubicBezTo>
                  <a:cubicBezTo>
                    <a:pt x="533" y="690"/>
                    <a:pt x="527" y="688"/>
                    <a:pt x="521" y="690"/>
                  </a:cubicBezTo>
                  <a:cubicBezTo>
                    <a:pt x="518" y="691"/>
                    <a:pt x="518" y="691"/>
                    <a:pt x="518" y="691"/>
                  </a:cubicBezTo>
                  <a:cubicBezTo>
                    <a:pt x="518" y="689"/>
                    <a:pt x="518" y="689"/>
                    <a:pt x="518" y="689"/>
                  </a:cubicBezTo>
                  <a:cubicBezTo>
                    <a:pt x="518" y="678"/>
                    <a:pt x="521" y="672"/>
                    <a:pt x="524" y="669"/>
                  </a:cubicBezTo>
                  <a:cubicBezTo>
                    <a:pt x="528" y="666"/>
                    <a:pt x="533" y="664"/>
                    <a:pt x="539" y="664"/>
                  </a:cubicBezTo>
                  <a:cubicBezTo>
                    <a:pt x="546" y="665"/>
                    <a:pt x="552" y="671"/>
                    <a:pt x="554" y="679"/>
                  </a:cubicBezTo>
                  <a:cubicBezTo>
                    <a:pt x="561" y="656"/>
                    <a:pt x="574" y="645"/>
                    <a:pt x="596" y="640"/>
                  </a:cubicBezTo>
                  <a:cubicBezTo>
                    <a:pt x="598" y="640"/>
                    <a:pt x="598" y="640"/>
                    <a:pt x="598" y="640"/>
                  </a:cubicBezTo>
                  <a:cubicBezTo>
                    <a:pt x="598" y="642"/>
                    <a:pt x="598" y="642"/>
                    <a:pt x="598" y="642"/>
                  </a:cubicBezTo>
                  <a:cubicBezTo>
                    <a:pt x="599" y="646"/>
                    <a:pt x="599" y="650"/>
                    <a:pt x="599" y="654"/>
                  </a:cubicBezTo>
                  <a:cubicBezTo>
                    <a:pt x="599" y="670"/>
                    <a:pt x="592" y="683"/>
                    <a:pt x="577" y="694"/>
                  </a:cubicBezTo>
                  <a:cubicBezTo>
                    <a:pt x="584" y="694"/>
                    <a:pt x="590" y="697"/>
                    <a:pt x="593" y="702"/>
                  </a:cubicBezTo>
                  <a:cubicBezTo>
                    <a:pt x="595" y="705"/>
                    <a:pt x="596" y="708"/>
                    <a:pt x="596" y="712"/>
                  </a:cubicBezTo>
                  <a:cubicBezTo>
                    <a:pt x="596" y="713"/>
                    <a:pt x="596" y="715"/>
                    <a:pt x="595" y="717"/>
                  </a:cubicBezTo>
                  <a:cubicBezTo>
                    <a:pt x="594" y="721"/>
                    <a:pt x="590" y="727"/>
                    <a:pt x="581" y="731"/>
                  </a:cubicBezTo>
                  <a:cubicBezTo>
                    <a:pt x="578" y="732"/>
                    <a:pt x="578" y="732"/>
                    <a:pt x="578" y="732"/>
                  </a:cubicBezTo>
                  <a:cubicBezTo>
                    <a:pt x="578" y="730"/>
                    <a:pt x="578" y="730"/>
                    <a:pt x="578" y="730"/>
                  </a:cubicBezTo>
                  <a:cubicBezTo>
                    <a:pt x="577" y="722"/>
                    <a:pt x="571" y="718"/>
                    <a:pt x="567" y="717"/>
                  </a:cubicBezTo>
                  <a:cubicBezTo>
                    <a:pt x="562" y="716"/>
                    <a:pt x="557" y="718"/>
                    <a:pt x="555" y="721"/>
                  </a:cubicBezTo>
                  <a:cubicBezTo>
                    <a:pt x="551" y="728"/>
                    <a:pt x="558" y="737"/>
                    <a:pt x="574" y="747"/>
                  </a:cubicBezTo>
                  <a:cubicBezTo>
                    <a:pt x="585" y="754"/>
                    <a:pt x="598" y="761"/>
                    <a:pt x="613" y="747"/>
                  </a:cubicBezTo>
                  <a:cubicBezTo>
                    <a:pt x="607" y="742"/>
                    <a:pt x="596" y="741"/>
                    <a:pt x="591" y="741"/>
                  </a:cubicBezTo>
                  <a:cubicBezTo>
                    <a:pt x="587" y="741"/>
                    <a:pt x="587" y="741"/>
                    <a:pt x="587" y="741"/>
                  </a:cubicBezTo>
                  <a:cubicBezTo>
                    <a:pt x="613" y="708"/>
                    <a:pt x="613" y="708"/>
                    <a:pt x="613" y="708"/>
                  </a:cubicBezTo>
                  <a:cubicBezTo>
                    <a:pt x="613" y="714"/>
                    <a:pt x="613" y="714"/>
                    <a:pt x="613" y="714"/>
                  </a:cubicBezTo>
                  <a:cubicBezTo>
                    <a:pt x="613" y="715"/>
                    <a:pt x="613" y="715"/>
                    <a:pt x="613" y="715"/>
                  </a:cubicBezTo>
                  <a:cubicBezTo>
                    <a:pt x="613" y="722"/>
                    <a:pt x="617" y="730"/>
                    <a:pt x="621" y="734"/>
                  </a:cubicBezTo>
                  <a:cubicBezTo>
                    <a:pt x="623" y="725"/>
                    <a:pt x="624" y="717"/>
                    <a:pt x="624" y="711"/>
                  </a:cubicBezTo>
                  <a:cubicBezTo>
                    <a:pt x="624" y="708"/>
                    <a:pt x="624" y="706"/>
                    <a:pt x="624" y="704"/>
                  </a:cubicBezTo>
                  <a:cubicBezTo>
                    <a:pt x="623" y="699"/>
                    <a:pt x="623" y="699"/>
                    <a:pt x="623" y="699"/>
                  </a:cubicBezTo>
                  <a:cubicBezTo>
                    <a:pt x="653" y="723"/>
                    <a:pt x="653" y="723"/>
                    <a:pt x="653" y="723"/>
                  </a:cubicBezTo>
                  <a:cubicBezTo>
                    <a:pt x="652" y="725"/>
                    <a:pt x="652" y="725"/>
                    <a:pt x="652" y="725"/>
                  </a:cubicBezTo>
                  <a:cubicBezTo>
                    <a:pt x="651" y="725"/>
                    <a:pt x="612" y="768"/>
                    <a:pt x="592" y="789"/>
                  </a:cubicBezTo>
                  <a:cubicBezTo>
                    <a:pt x="591" y="790"/>
                    <a:pt x="591" y="790"/>
                    <a:pt x="591" y="790"/>
                  </a:cubicBezTo>
                  <a:lnTo>
                    <a:pt x="320" y="634"/>
                  </a:lnTo>
                  <a:close/>
                  <a:moveTo>
                    <a:pt x="584" y="1293"/>
                  </a:moveTo>
                  <a:cubicBezTo>
                    <a:pt x="574" y="1308"/>
                    <a:pt x="556" y="1313"/>
                    <a:pt x="544" y="1305"/>
                  </a:cubicBezTo>
                  <a:cubicBezTo>
                    <a:pt x="532" y="1297"/>
                    <a:pt x="531" y="1278"/>
                    <a:pt x="542" y="1263"/>
                  </a:cubicBezTo>
                  <a:cubicBezTo>
                    <a:pt x="552" y="1248"/>
                    <a:pt x="570" y="1242"/>
                    <a:pt x="582" y="1251"/>
                  </a:cubicBezTo>
                  <a:cubicBezTo>
                    <a:pt x="594" y="1259"/>
                    <a:pt x="595" y="1278"/>
                    <a:pt x="584" y="1293"/>
                  </a:cubicBezTo>
                  <a:moveTo>
                    <a:pt x="661" y="1173"/>
                  </a:moveTo>
                  <a:cubicBezTo>
                    <a:pt x="650" y="1187"/>
                    <a:pt x="632" y="1193"/>
                    <a:pt x="620" y="1184"/>
                  </a:cubicBezTo>
                  <a:cubicBezTo>
                    <a:pt x="608" y="1176"/>
                    <a:pt x="607" y="1157"/>
                    <a:pt x="618" y="1142"/>
                  </a:cubicBezTo>
                  <a:cubicBezTo>
                    <a:pt x="629" y="1127"/>
                    <a:pt x="647" y="1122"/>
                    <a:pt x="658" y="1130"/>
                  </a:cubicBezTo>
                  <a:cubicBezTo>
                    <a:pt x="670" y="1139"/>
                    <a:pt x="671" y="1158"/>
                    <a:pt x="661" y="117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5" name="Freeform 62">
              <a:extLst>
                <a:ext uri="{FF2B5EF4-FFF2-40B4-BE49-F238E27FC236}">
                  <a16:creationId xmlns:a16="http://schemas.microsoft.com/office/drawing/2014/main" id="{DECE1D98-A3EC-E59B-DB19-601BC58CB68F}"/>
                </a:ext>
              </a:extLst>
            </p:cNvPr>
            <p:cNvSpPr>
              <a:spLocks noEditPoints="1"/>
            </p:cNvSpPr>
            <p:nvPr userDrawn="1"/>
          </p:nvSpPr>
          <p:spPr bwMode="auto">
            <a:xfrm>
              <a:off x="1095375" y="631825"/>
              <a:ext cx="34925" cy="41275"/>
            </a:xfrm>
            <a:custGeom>
              <a:avLst/>
              <a:gdLst>
                <a:gd name="T0" fmla="*/ 186 w 231"/>
                <a:gd name="T1" fmla="*/ 93 h 278"/>
                <a:gd name="T2" fmla="*/ 173 w 231"/>
                <a:gd name="T3" fmla="*/ 95 h 278"/>
                <a:gd name="T4" fmla="*/ 173 w 231"/>
                <a:gd name="T5" fmla="*/ 18 h 278"/>
                <a:gd name="T6" fmla="*/ 58 w 231"/>
                <a:gd name="T7" fmla="*/ 0 h 278"/>
                <a:gd name="T8" fmla="*/ 58 w 231"/>
                <a:gd name="T9" fmla="*/ 95 h 278"/>
                <a:gd name="T10" fmla="*/ 44 w 231"/>
                <a:gd name="T11" fmla="*/ 93 h 278"/>
                <a:gd name="T12" fmla="*/ 0 w 231"/>
                <a:gd name="T13" fmla="*/ 137 h 278"/>
                <a:gd name="T14" fmla="*/ 22 w 231"/>
                <a:gd name="T15" fmla="*/ 188 h 278"/>
                <a:gd name="T16" fmla="*/ 39 w 231"/>
                <a:gd name="T17" fmla="*/ 166 h 278"/>
                <a:gd name="T18" fmla="*/ 86 w 231"/>
                <a:gd name="T19" fmla="*/ 236 h 278"/>
                <a:gd name="T20" fmla="*/ 84 w 231"/>
                <a:gd name="T21" fmla="*/ 247 h 278"/>
                <a:gd name="T22" fmla="*/ 115 w 231"/>
                <a:gd name="T23" fmla="*/ 278 h 278"/>
                <a:gd name="T24" fmla="*/ 147 w 231"/>
                <a:gd name="T25" fmla="*/ 247 h 278"/>
                <a:gd name="T26" fmla="*/ 145 w 231"/>
                <a:gd name="T27" fmla="*/ 236 h 278"/>
                <a:gd name="T28" fmla="*/ 192 w 231"/>
                <a:gd name="T29" fmla="*/ 166 h 278"/>
                <a:gd name="T30" fmla="*/ 209 w 231"/>
                <a:gd name="T31" fmla="*/ 188 h 278"/>
                <a:gd name="T32" fmla="*/ 231 w 231"/>
                <a:gd name="T33" fmla="*/ 137 h 278"/>
                <a:gd name="T34" fmla="*/ 186 w 231"/>
                <a:gd name="T35" fmla="*/ 93 h 278"/>
                <a:gd name="T36" fmla="*/ 115 w 231"/>
                <a:gd name="T37" fmla="*/ 264 h 278"/>
                <a:gd name="T38" fmla="*/ 98 w 231"/>
                <a:gd name="T39" fmla="*/ 247 h 278"/>
                <a:gd name="T40" fmla="*/ 115 w 231"/>
                <a:gd name="T41" fmla="*/ 229 h 278"/>
                <a:gd name="T42" fmla="*/ 133 w 231"/>
                <a:gd name="T43" fmla="*/ 247 h 278"/>
                <a:gd name="T44" fmla="*/ 115 w 231"/>
                <a:gd name="T45" fmla="*/ 264 h 278"/>
                <a:gd name="T46" fmla="*/ 209 w 231"/>
                <a:gd name="T47" fmla="*/ 165 h 278"/>
                <a:gd name="T48" fmla="*/ 191 w 231"/>
                <a:gd name="T49" fmla="*/ 151 h 278"/>
                <a:gd name="T50" fmla="*/ 143 w 231"/>
                <a:gd name="T51" fmla="*/ 222 h 278"/>
                <a:gd name="T52" fmla="*/ 122 w 231"/>
                <a:gd name="T53" fmla="*/ 203 h 278"/>
                <a:gd name="T54" fmla="*/ 128 w 231"/>
                <a:gd name="T55" fmla="*/ 182 h 278"/>
                <a:gd name="T56" fmla="*/ 115 w 231"/>
                <a:gd name="T57" fmla="*/ 171 h 278"/>
                <a:gd name="T58" fmla="*/ 102 w 231"/>
                <a:gd name="T59" fmla="*/ 182 h 278"/>
                <a:gd name="T60" fmla="*/ 109 w 231"/>
                <a:gd name="T61" fmla="*/ 203 h 278"/>
                <a:gd name="T62" fmla="*/ 88 w 231"/>
                <a:gd name="T63" fmla="*/ 222 h 278"/>
                <a:gd name="T64" fmla="*/ 39 w 231"/>
                <a:gd name="T65" fmla="*/ 151 h 278"/>
                <a:gd name="T66" fmla="*/ 22 w 231"/>
                <a:gd name="T67" fmla="*/ 165 h 278"/>
                <a:gd name="T68" fmla="*/ 13 w 231"/>
                <a:gd name="T69" fmla="*/ 137 h 278"/>
                <a:gd name="T70" fmla="*/ 44 w 231"/>
                <a:gd name="T71" fmla="*/ 107 h 278"/>
                <a:gd name="T72" fmla="*/ 89 w 231"/>
                <a:gd name="T73" fmla="*/ 155 h 278"/>
                <a:gd name="T74" fmla="*/ 102 w 231"/>
                <a:gd name="T75" fmla="*/ 143 h 278"/>
                <a:gd name="T76" fmla="*/ 77 w 231"/>
                <a:gd name="T77" fmla="*/ 96 h 278"/>
                <a:gd name="T78" fmla="*/ 115 w 231"/>
                <a:gd name="T79" fmla="*/ 44 h 278"/>
                <a:gd name="T80" fmla="*/ 153 w 231"/>
                <a:gd name="T81" fmla="*/ 96 h 278"/>
                <a:gd name="T82" fmla="*/ 128 w 231"/>
                <a:gd name="T83" fmla="*/ 143 h 278"/>
                <a:gd name="T84" fmla="*/ 142 w 231"/>
                <a:gd name="T85" fmla="*/ 155 h 278"/>
                <a:gd name="T86" fmla="*/ 186 w 231"/>
                <a:gd name="T87" fmla="*/ 107 h 278"/>
                <a:gd name="T88" fmla="*/ 217 w 231"/>
                <a:gd name="T89" fmla="*/ 137 h 278"/>
                <a:gd name="T90" fmla="*/ 209 w 231"/>
                <a:gd name="T91" fmla="*/ 16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1" h="278">
                  <a:moveTo>
                    <a:pt x="186" y="93"/>
                  </a:moveTo>
                  <a:cubicBezTo>
                    <a:pt x="182" y="93"/>
                    <a:pt x="177" y="93"/>
                    <a:pt x="173" y="95"/>
                  </a:cubicBezTo>
                  <a:cubicBezTo>
                    <a:pt x="173" y="18"/>
                    <a:pt x="173" y="18"/>
                    <a:pt x="173" y="18"/>
                  </a:cubicBezTo>
                  <a:cubicBezTo>
                    <a:pt x="139" y="17"/>
                    <a:pt x="98" y="10"/>
                    <a:pt x="58" y="0"/>
                  </a:cubicBezTo>
                  <a:cubicBezTo>
                    <a:pt x="58" y="95"/>
                    <a:pt x="58" y="95"/>
                    <a:pt x="58" y="95"/>
                  </a:cubicBezTo>
                  <a:cubicBezTo>
                    <a:pt x="54" y="93"/>
                    <a:pt x="49" y="93"/>
                    <a:pt x="44" y="93"/>
                  </a:cubicBezTo>
                  <a:cubicBezTo>
                    <a:pt x="17" y="93"/>
                    <a:pt x="0" y="116"/>
                    <a:pt x="0" y="137"/>
                  </a:cubicBezTo>
                  <a:cubicBezTo>
                    <a:pt x="0" y="158"/>
                    <a:pt x="12" y="176"/>
                    <a:pt x="22" y="188"/>
                  </a:cubicBezTo>
                  <a:cubicBezTo>
                    <a:pt x="27" y="176"/>
                    <a:pt x="32" y="166"/>
                    <a:pt x="39" y="166"/>
                  </a:cubicBezTo>
                  <a:cubicBezTo>
                    <a:pt x="52" y="166"/>
                    <a:pt x="46" y="234"/>
                    <a:pt x="86" y="236"/>
                  </a:cubicBezTo>
                  <a:cubicBezTo>
                    <a:pt x="85" y="239"/>
                    <a:pt x="84" y="243"/>
                    <a:pt x="84" y="247"/>
                  </a:cubicBezTo>
                  <a:cubicBezTo>
                    <a:pt x="84" y="264"/>
                    <a:pt x="98" y="278"/>
                    <a:pt x="115" y="278"/>
                  </a:cubicBezTo>
                  <a:cubicBezTo>
                    <a:pt x="132" y="278"/>
                    <a:pt x="147" y="264"/>
                    <a:pt x="147" y="247"/>
                  </a:cubicBezTo>
                  <a:cubicBezTo>
                    <a:pt x="147" y="243"/>
                    <a:pt x="146" y="239"/>
                    <a:pt x="145" y="236"/>
                  </a:cubicBezTo>
                  <a:cubicBezTo>
                    <a:pt x="185" y="234"/>
                    <a:pt x="178" y="166"/>
                    <a:pt x="192" y="166"/>
                  </a:cubicBezTo>
                  <a:cubicBezTo>
                    <a:pt x="198" y="166"/>
                    <a:pt x="203" y="175"/>
                    <a:pt x="209" y="188"/>
                  </a:cubicBezTo>
                  <a:cubicBezTo>
                    <a:pt x="219" y="176"/>
                    <a:pt x="231" y="158"/>
                    <a:pt x="231" y="137"/>
                  </a:cubicBezTo>
                  <a:cubicBezTo>
                    <a:pt x="231" y="116"/>
                    <a:pt x="214" y="93"/>
                    <a:pt x="186" y="93"/>
                  </a:cubicBezTo>
                  <a:moveTo>
                    <a:pt x="115" y="264"/>
                  </a:moveTo>
                  <a:cubicBezTo>
                    <a:pt x="106" y="264"/>
                    <a:pt x="98" y="256"/>
                    <a:pt x="98" y="247"/>
                  </a:cubicBezTo>
                  <a:cubicBezTo>
                    <a:pt x="98" y="237"/>
                    <a:pt x="106" y="229"/>
                    <a:pt x="115" y="229"/>
                  </a:cubicBezTo>
                  <a:cubicBezTo>
                    <a:pt x="125" y="229"/>
                    <a:pt x="133" y="237"/>
                    <a:pt x="133" y="247"/>
                  </a:cubicBezTo>
                  <a:cubicBezTo>
                    <a:pt x="133" y="256"/>
                    <a:pt x="125" y="264"/>
                    <a:pt x="115" y="264"/>
                  </a:cubicBezTo>
                  <a:moveTo>
                    <a:pt x="209" y="165"/>
                  </a:moveTo>
                  <a:cubicBezTo>
                    <a:pt x="204" y="156"/>
                    <a:pt x="197" y="151"/>
                    <a:pt x="191" y="151"/>
                  </a:cubicBezTo>
                  <a:cubicBezTo>
                    <a:pt x="164" y="151"/>
                    <a:pt x="175" y="222"/>
                    <a:pt x="143" y="222"/>
                  </a:cubicBezTo>
                  <a:cubicBezTo>
                    <a:pt x="129" y="222"/>
                    <a:pt x="122" y="213"/>
                    <a:pt x="122" y="203"/>
                  </a:cubicBezTo>
                  <a:cubicBezTo>
                    <a:pt x="122" y="193"/>
                    <a:pt x="128" y="190"/>
                    <a:pt x="128" y="182"/>
                  </a:cubicBezTo>
                  <a:cubicBezTo>
                    <a:pt x="128" y="174"/>
                    <a:pt x="122" y="171"/>
                    <a:pt x="115" y="171"/>
                  </a:cubicBezTo>
                  <a:cubicBezTo>
                    <a:pt x="108" y="171"/>
                    <a:pt x="102" y="174"/>
                    <a:pt x="102" y="182"/>
                  </a:cubicBezTo>
                  <a:cubicBezTo>
                    <a:pt x="102" y="190"/>
                    <a:pt x="109" y="193"/>
                    <a:pt x="109" y="203"/>
                  </a:cubicBezTo>
                  <a:cubicBezTo>
                    <a:pt x="109" y="213"/>
                    <a:pt x="102" y="222"/>
                    <a:pt x="88" y="222"/>
                  </a:cubicBezTo>
                  <a:cubicBezTo>
                    <a:pt x="56" y="222"/>
                    <a:pt x="66" y="151"/>
                    <a:pt x="39" y="151"/>
                  </a:cubicBezTo>
                  <a:cubicBezTo>
                    <a:pt x="33" y="151"/>
                    <a:pt x="26" y="156"/>
                    <a:pt x="22" y="165"/>
                  </a:cubicBezTo>
                  <a:cubicBezTo>
                    <a:pt x="17" y="155"/>
                    <a:pt x="13" y="145"/>
                    <a:pt x="13" y="137"/>
                  </a:cubicBezTo>
                  <a:cubicBezTo>
                    <a:pt x="13" y="124"/>
                    <a:pt x="24" y="107"/>
                    <a:pt x="44" y="107"/>
                  </a:cubicBezTo>
                  <a:cubicBezTo>
                    <a:pt x="80" y="107"/>
                    <a:pt x="72" y="155"/>
                    <a:pt x="89" y="155"/>
                  </a:cubicBezTo>
                  <a:cubicBezTo>
                    <a:pt x="97" y="155"/>
                    <a:pt x="102" y="151"/>
                    <a:pt x="102" y="143"/>
                  </a:cubicBezTo>
                  <a:cubicBezTo>
                    <a:pt x="102" y="129"/>
                    <a:pt x="77" y="116"/>
                    <a:pt x="77" y="96"/>
                  </a:cubicBezTo>
                  <a:cubicBezTo>
                    <a:pt x="77" y="76"/>
                    <a:pt x="95" y="60"/>
                    <a:pt x="115" y="44"/>
                  </a:cubicBezTo>
                  <a:cubicBezTo>
                    <a:pt x="135" y="60"/>
                    <a:pt x="153" y="76"/>
                    <a:pt x="153" y="96"/>
                  </a:cubicBezTo>
                  <a:cubicBezTo>
                    <a:pt x="153" y="116"/>
                    <a:pt x="128" y="129"/>
                    <a:pt x="128" y="143"/>
                  </a:cubicBezTo>
                  <a:cubicBezTo>
                    <a:pt x="128" y="151"/>
                    <a:pt x="134" y="155"/>
                    <a:pt x="142" y="155"/>
                  </a:cubicBezTo>
                  <a:cubicBezTo>
                    <a:pt x="159" y="155"/>
                    <a:pt x="150" y="107"/>
                    <a:pt x="186" y="107"/>
                  </a:cubicBezTo>
                  <a:cubicBezTo>
                    <a:pt x="207" y="107"/>
                    <a:pt x="217" y="124"/>
                    <a:pt x="217" y="137"/>
                  </a:cubicBezTo>
                  <a:cubicBezTo>
                    <a:pt x="217" y="145"/>
                    <a:pt x="214" y="155"/>
                    <a:pt x="209" y="1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6" name="Freeform 63">
              <a:extLst>
                <a:ext uri="{FF2B5EF4-FFF2-40B4-BE49-F238E27FC236}">
                  <a16:creationId xmlns:a16="http://schemas.microsoft.com/office/drawing/2014/main" id="{F705BF42-D8EB-0ABB-60E3-8352D9367425}"/>
                </a:ext>
              </a:extLst>
            </p:cNvPr>
            <p:cNvSpPr>
              <a:spLocks/>
            </p:cNvSpPr>
            <p:nvPr userDrawn="1"/>
          </p:nvSpPr>
          <p:spPr bwMode="auto">
            <a:xfrm>
              <a:off x="1085850" y="439738"/>
              <a:ext cx="7938" cy="14287"/>
            </a:xfrm>
            <a:custGeom>
              <a:avLst/>
              <a:gdLst>
                <a:gd name="T0" fmla="*/ 23 w 52"/>
                <a:gd name="T1" fmla="*/ 0 h 103"/>
                <a:gd name="T2" fmla="*/ 2 w 52"/>
                <a:gd name="T3" fmla="*/ 55 h 103"/>
                <a:gd name="T4" fmla="*/ 31 w 52"/>
                <a:gd name="T5" fmla="*/ 103 h 103"/>
                <a:gd name="T6" fmla="*/ 51 w 52"/>
                <a:gd name="T7" fmla="*/ 50 h 103"/>
                <a:gd name="T8" fmla="*/ 23 w 52"/>
                <a:gd name="T9" fmla="*/ 0 h 103"/>
              </a:gdLst>
              <a:ahLst/>
              <a:cxnLst>
                <a:cxn ang="0">
                  <a:pos x="T0" y="T1"/>
                </a:cxn>
                <a:cxn ang="0">
                  <a:pos x="T2" y="T3"/>
                </a:cxn>
                <a:cxn ang="0">
                  <a:pos x="T4" y="T5"/>
                </a:cxn>
                <a:cxn ang="0">
                  <a:pos x="T6" y="T7"/>
                </a:cxn>
                <a:cxn ang="0">
                  <a:pos x="T8" y="T9"/>
                </a:cxn>
              </a:cxnLst>
              <a:rect l="0" t="0" r="r" b="b"/>
              <a:pathLst>
                <a:path w="52" h="103">
                  <a:moveTo>
                    <a:pt x="23" y="0"/>
                  </a:moveTo>
                  <a:cubicBezTo>
                    <a:pt x="11" y="23"/>
                    <a:pt x="0" y="37"/>
                    <a:pt x="2" y="55"/>
                  </a:cubicBezTo>
                  <a:cubicBezTo>
                    <a:pt x="4" y="72"/>
                    <a:pt x="22" y="85"/>
                    <a:pt x="31" y="103"/>
                  </a:cubicBezTo>
                  <a:cubicBezTo>
                    <a:pt x="39" y="82"/>
                    <a:pt x="52" y="66"/>
                    <a:pt x="51" y="50"/>
                  </a:cubicBezTo>
                  <a:cubicBezTo>
                    <a:pt x="49" y="34"/>
                    <a:pt x="27" y="12"/>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7" name="Freeform 64">
              <a:extLst>
                <a:ext uri="{FF2B5EF4-FFF2-40B4-BE49-F238E27FC236}">
                  <a16:creationId xmlns:a16="http://schemas.microsoft.com/office/drawing/2014/main" id="{6A3237F7-AB29-E64E-E06E-9123BBF74B3E}"/>
                </a:ext>
              </a:extLst>
            </p:cNvPr>
            <p:cNvSpPr>
              <a:spLocks/>
            </p:cNvSpPr>
            <p:nvPr userDrawn="1"/>
          </p:nvSpPr>
          <p:spPr bwMode="auto">
            <a:xfrm>
              <a:off x="1131888" y="439738"/>
              <a:ext cx="6350" cy="14287"/>
            </a:xfrm>
            <a:custGeom>
              <a:avLst/>
              <a:gdLst>
                <a:gd name="T0" fmla="*/ 29 w 52"/>
                <a:gd name="T1" fmla="*/ 0 h 103"/>
                <a:gd name="T2" fmla="*/ 50 w 52"/>
                <a:gd name="T3" fmla="*/ 55 h 103"/>
                <a:gd name="T4" fmla="*/ 21 w 52"/>
                <a:gd name="T5" fmla="*/ 103 h 103"/>
                <a:gd name="T6" fmla="*/ 1 w 52"/>
                <a:gd name="T7" fmla="*/ 50 h 103"/>
                <a:gd name="T8" fmla="*/ 29 w 52"/>
                <a:gd name="T9" fmla="*/ 0 h 103"/>
              </a:gdLst>
              <a:ahLst/>
              <a:cxnLst>
                <a:cxn ang="0">
                  <a:pos x="T0" y="T1"/>
                </a:cxn>
                <a:cxn ang="0">
                  <a:pos x="T2" y="T3"/>
                </a:cxn>
                <a:cxn ang="0">
                  <a:pos x="T4" y="T5"/>
                </a:cxn>
                <a:cxn ang="0">
                  <a:pos x="T6" y="T7"/>
                </a:cxn>
                <a:cxn ang="0">
                  <a:pos x="T8" y="T9"/>
                </a:cxn>
              </a:cxnLst>
              <a:rect l="0" t="0" r="r" b="b"/>
              <a:pathLst>
                <a:path w="52" h="103">
                  <a:moveTo>
                    <a:pt x="29" y="0"/>
                  </a:moveTo>
                  <a:cubicBezTo>
                    <a:pt x="41" y="23"/>
                    <a:pt x="52" y="37"/>
                    <a:pt x="50" y="55"/>
                  </a:cubicBezTo>
                  <a:cubicBezTo>
                    <a:pt x="48" y="72"/>
                    <a:pt x="30" y="85"/>
                    <a:pt x="21" y="103"/>
                  </a:cubicBezTo>
                  <a:cubicBezTo>
                    <a:pt x="13" y="82"/>
                    <a:pt x="0" y="66"/>
                    <a:pt x="1" y="50"/>
                  </a:cubicBezTo>
                  <a:cubicBezTo>
                    <a:pt x="3" y="34"/>
                    <a:pt x="25" y="12"/>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8" name="Oval 65">
              <a:extLst>
                <a:ext uri="{FF2B5EF4-FFF2-40B4-BE49-F238E27FC236}">
                  <a16:creationId xmlns:a16="http://schemas.microsoft.com/office/drawing/2014/main" id="{387BEE8F-3505-A7C7-690C-CE025665B671}"/>
                </a:ext>
              </a:extLst>
            </p:cNvPr>
            <p:cNvSpPr>
              <a:spLocks noChangeArrowheads="1"/>
            </p:cNvSpPr>
            <p:nvPr userDrawn="1"/>
          </p:nvSpPr>
          <p:spPr bwMode="auto">
            <a:xfrm>
              <a:off x="1060450"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9" name="Oval 66">
              <a:extLst>
                <a:ext uri="{FF2B5EF4-FFF2-40B4-BE49-F238E27FC236}">
                  <a16:creationId xmlns:a16="http://schemas.microsoft.com/office/drawing/2014/main" id="{EB14DD9F-A66B-157C-293D-777EBF4F733D}"/>
                </a:ext>
              </a:extLst>
            </p:cNvPr>
            <p:cNvSpPr>
              <a:spLocks noChangeArrowheads="1"/>
            </p:cNvSpPr>
            <p:nvPr userDrawn="1"/>
          </p:nvSpPr>
          <p:spPr bwMode="auto">
            <a:xfrm>
              <a:off x="1058863"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0" name="Oval 67">
              <a:extLst>
                <a:ext uri="{FF2B5EF4-FFF2-40B4-BE49-F238E27FC236}">
                  <a16:creationId xmlns:a16="http://schemas.microsoft.com/office/drawing/2014/main" id="{5D98F802-1E57-F640-F9E6-6C2CC7932FE5}"/>
                </a:ext>
              </a:extLst>
            </p:cNvPr>
            <p:cNvSpPr>
              <a:spLocks noChangeArrowheads="1"/>
            </p:cNvSpPr>
            <p:nvPr userDrawn="1"/>
          </p:nvSpPr>
          <p:spPr bwMode="auto">
            <a:xfrm>
              <a:off x="1060450" y="446088"/>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1" name="Oval 68">
              <a:extLst>
                <a:ext uri="{FF2B5EF4-FFF2-40B4-BE49-F238E27FC236}">
                  <a16:creationId xmlns:a16="http://schemas.microsoft.com/office/drawing/2014/main" id="{58DA0D19-3580-C13D-14CF-0B2BF4570F9D}"/>
                </a:ext>
              </a:extLst>
            </p:cNvPr>
            <p:cNvSpPr>
              <a:spLocks noChangeArrowheads="1"/>
            </p:cNvSpPr>
            <p:nvPr userDrawn="1"/>
          </p:nvSpPr>
          <p:spPr bwMode="auto">
            <a:xfrm>
              <a:off x="10779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2" name="Oval 69">
              <a:extLst>
                <a:ext uri="{FF2B5EF4-FFF2-40B4-BE49-F238E27FC236}">
                  <a16:creationId xmlns:a16="http://schemas.microsoft.com/office/drawing/2014/main" id="{9802A273-8844-B962-8B51-BF0704A46E1B}"/>
                </a:ext>
              </a:extLst>
            </p:cNvPr>
            <p:cNvSpPr>
              <a:spLocks noChangeArrowheads="1"/>
            </p:cNvSpPr>
            <p:nvPr userDrawn="1"/>
          </p:nvSpPr>
          <p:spPr bwMode="auto">
            <a:xfrm>
              <a:off x="1069975"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3" name="Oval 70">
              <a:extLst>
                <a:ext uri="{FF2B5EF4-FFF2-40B4-BE49-F238E27FC236}">
                  <a16:creationId xmlns:a16="http://schemas.microsoft.com/office/drawing/2014/main" id="{97790D4D-0414-EFDA-A182-DC8455CE6FE5}"/>
                </a:ext>
              </a:extLst>
            </p:cNvPr>
            <p:cNvSpPr>
              <a:spLocks noChangeArrowheads="1"/>
            </p:cNvSpPr>
            <p:nvPr userDrawn="1"/>
          </p:nvSpPr>
          <p:spPr bwMode="auto">
            <a:xfrm>
              <a:off x="1063625"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4" name="Oval 71">
              <a:extLst>
                <a:ext uri="{FF2B5EF4-FFF2-40B4-BE49-F238E27FC236}">
                  <a16:creationId xmlns:a16="http://schemas.microsoft.com/office/drawing/2014/main" id="{182E865B-4FD6-A62C-03C2-F3246EA837EA}"/>
                </a:ext>
              </a:extLst>
            </p:cNvPr>
            <p:cNvSpPr>
              <a:spLocks noChangeArrowheads="1"/>
            </p:cNvSpPr>
            <p:nvPr userDrawn="1"/>
          </p:nvSpPr>
          <p:spPr bwMode="auto">
            <a:xfrm>
              <a:off x="1085850"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5" name="Oval 72">
              <a:extLst>
                <a:ext uri="{FF2B5EF4-FFF2-40B4-BE49-F238E27FC236}">
                  <a16:creationId xmlns:a16="http://schemas.microsoft.com/office/drawing/2014/main" id="{C547B217-11F9-6F39-0E87-A58DE2F192AD}"/>
                </a:ext>
              </a:extLst>
            </p:cNvPr>
            <p:cNvSpPr>
              <a:spLocks noChangeArrowheads="1"/>
            </p:cNvSpPr>
            <p:nvPr userDrawn="1"/>
          </p:nvSpPr>
          <p:spPr bwMode="auto">
            <a:xfrm>
              <a:off x="109378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6" name="Oval 73">
              <a:extLst>
                <a:ext uri="{FF2B5EF4-FFF2-40B4-BE49-F238E27FC236}">
                  <a16:creationId xmlns:a16="http://schemas.microsoft.com/office/drawing/2014/main" id="{621E90B5-3FCB-2261-6B0F-E29AA899B15B}"/>
                </a:ext>
              </a:extLst>
            </p:cNvPr>
            <p:cNvSpPr>
              <a:spLocks noChangeArrowheads="1"/>
            </p:cNvSpPr>
            <p:nvPr userDrawn="1"/>
          </p:nvSpPr>
          <p:spPr bwMode="auto">
            <a:xfrm>
              <a:off x="110013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7" name="Oval 74">
              <a:extLst>
                <a:ext uri="{FF2B5EF4-FFF2-40B4-BE49-F238E27FC236}">
                  <a16:creationId xmlns:a16="http://schemas.microsoft.com/office/drawing/2014/main" id="{913852FA-3496-EC12-80E3-3AD91D407B82}"/>
                </a:ext>
              </a:extLst>
            </p:cNvPr>
            <p:cNvSpPr>
              <a:spLocks noChangeArrowheads="1"/>
            </p:cNvSpPr>
            <p:nvPr userDrawn="1"/>
          </p:nvSpPr>
          <p:spPr bwMode="auto">
            <a:xfrm>
              <a:off x="1158875"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8" name="Oval 75">
              <a:extLst>
                <a:ext uri="{FF2B5EF4-FFF2-40B4-BE49-F238E27FC236}">
                  <a16:creationId xmlns:a16="http://schemas.microsoft.com/office/drawing/2014/main" id="{F3584BED-09CD-AA6A-9A02-A4F9C4198FB5}"/>
                </a:ext>
              </a:extLst>
            </p:cNvPr>
            <p:cNvSpPr>
              <a:spLocks noChangeArrowheads="1"/>
            </p:cNvSpPr>
            <p:nvPr userDrawn="1"/>
          </p:nvSpPr>
          <p:spPr bwMode="auto">
            <a:xfrm>
              <a:off x="1158875"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9" name="Oval 76">
              <a:extLst>
                <a:ext uri="{FF2B5EF4-FFF2-40B4-BE49-F238E27FC236}">
                  <a16:creationId xmlns:a16="http://schemas.microsoft.com/office/drawing/2014/main" id="{453E87CC-B7B4-2957-9D35-7E25B5DDABB1}"/>
                </a:ext>
              </a:extLst>
            </p:cNvPr>
            <p:cNvSpPr>
              <a:spLocks noChangeArrowheads="1"/>
            </p:cNvSpPr>
            <p:nvPr userDrawn="1"/>
          </p:nvSpPr>
          <p:spPr bwMode="auto">
            <a:xfrm>
              <a:off x="1158875" y="446088"/>
              <a:ext cx="4763"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0" name="Oval 77">
              <a:extLst>
                <a:ext uri="{FF2B5EF4-FFF2-40B4-BE49-F238E27FC236}">
                  <a16:creationId xmlns:a16="http://schemas.microsoft.com/office/drawing/2014/main" id="{6E110698-3CE3-6DF1-2CE5-5DBC9CAA5737}"/>
                </a:ext>
              </a:extLst>
            </p:cNvPr>
            <p:cNvSpPr>
              <a:spLocks noChangeArrowheads="1"/>
            </p:cNvSpPr>
            <p:nvPr userDrawn="1"/>
          </p:nvSpPr>
          <p:spPr bwMode="auto">
            <a:xfrm>
              <a:off x="11414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1" name="Oval 78">
              <a:extLst>
                <a:ext uri="{FF2B5EF4-FFF2-40B4-BE49-F238E27FC236}">
                  <a16:creationId xmlns:a16="http://schemas.microsoft.com/office/drawing/2014/main" id="{B0112DD2-09D2-ACC6-A3DB-958B03C9E7A2}"/>
                </a:ext>
              </a:extLst>
            </p:cNvPr>
            <p:cNvSpPr>
              <a:spLocks noChangeArrowheads="1"/>
            </p:cNvSpPr>
            <p:nvPr userDrawn="1"/>
          </p:nvSpPr>
          <p:spPr bwMode="auto">
            <a:xfrm>
              <a:off x="1149350"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2" name="Oval 79">
              <a:extLst>
                <a:ext uri="{FF2B5EF4-FFF2-40B4-BE49-F238E27FC236}">
                  <a16:creationId xmlns:a16="http://schemas.microsoft.com/office/drawing/2014/main" id="{B39BA8F0-9797-09C1-4D98-2ED7185FC9DE}"/>
                </a:ext>
              </a:extLst>
            </p:cNvPr>
            <p:cNvSpPr>
              <a:spLocks noChangeArrowheads="1"/>
            </p:cNvSpPr>
            <p:nvPr userDrawn="1"/>
          </p:nvSpPr>
          <p:spPr bwMode="auto">
            <a:xfrm>
              <a:off x="1155700"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3" name="Oval 80">
              <a:extLst>
                <a:ext uri="{FF2B5EF4-FFF2-40B4-BE49-F238E27FC236}">
                  <a16:creationId xmlns:a16="http://schemas.microsoft.com/office/drawing/2014/main" id="{AF275BC4-B179-6113-A7BC-984E5F86864F}"/>
                </a:ext>
              </a:extLst>
            </p:cNvPr>
            <p:cNvSpPr>
              <a:spLocks noChangeArrowheads="1"/>
            </p:cNvSpPr>
            <p:nvPr userDrawn="1"/>
          </p:nvSpPr>
          <p:spPr bwMode="auto">
            <a:xfrm>
              <a:off x="1133475"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4" name="Oval 81">
              <a:extLst>
                <a:ext uri="{FF2B5EF4-FFF2-40B4-BE49-F238E27FC236}">
                  <a16:creationId xmlns:a16="http://schemas.microsoft.com/office/drawing/2014/main" id="{69D5AC3F-155B-A04B-3F3A-6BDA93917C0F}"/>
                </a:ext>
              </a:extLst>
            </p:cNvPr>
            <p:cNvSpPr>
              <a:spLocks noChangeArrowheads="1"/>
            </p:cNvSpPr>
            <p:nvPr userDrawn="1"/>
          </p:nvSpPr>
          <p:spPr bwMode="auto">
            <a:xfrm>
              <a:off x="112553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5" name="Oval 82">
              <a:extLst>
                <a:ext uri="{FF2B5EF4-FFF2-40B4-BE49-F238E27FC236}">
                  <a16:creationId xmlns:a16="http://schemas.microsoft.com/office/drawing/2014/main" id="{D0DEC824-E0A0-8099-104A-353B5C040392}"/>
                </a:ext>
              </a:extLst>
            </p:cNvPr>
            <p:cNvSpPr>
              <a:spLocks noChangeArrowheads="1"/>
            </p:cNvSpPr>
            <p:nvPr userDrawn="1"/>
          </p:nvSpPr>
          <p:spPr bwMode="auto">
            <a:xfrm>
              <a:off x="111918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6" name="Freeform 83">
              <a:extLst>
                <a:ext uri="{FF2B5EF4-FFF2-40B4-BE49-F238E27FC236}">
                  <a16:creationId xmlns:a16="http://schemas.microsoft.com/office/drawing/2014/main" id="{FB68CA26-F91A-65C4-2A84-C279A65FD217}"/>
                </a:ext>
              </a:extLst>
            </p:cNvPr>
            <p:cNvSpPr>
              <a:spLocks/>
            </p:cNvSpPr>
            <p:nvPr userDrawn="1"/>
          </p:nvSpPr>
          <p:spPr bwMode="auto">
            <a:xfrm>
              <a:off x="1108075" y="428625"/>
              <a:ext cx="3175" cy="14287"/>
            </a:xfrm>
            <a:custGeom>
              <a:avLst/>
              <a:gdLst>
                <a:gd name="T0" fmla="*/ 0 w 23"/>
                <a:gd name="T1" fmla="*/ 96 h 96"/>
                <a:gd name="T2" fmla="*/ 23 w 23"/>
                <a:gd name="T3" fmla="*/ 96 h 96"/>
                <a:gd name="T4" fmla="*/ 23 w 23"/>
                <a:gd name="T5" fmla="*/ 7 h 96"/>
                <a:gd name="T6" fmla="*/ 0 w 23"/>
                <a:gd name="T7" fmla="*/ 0 h 96"/>
                <a:gd name="T8" fmla="*/ 0 w 23"/>
                <a:gd name="T9" fmla="*/ 96 h 96"/>
              </a:gdLst>
              <a:ahLst/>
              <a:cxnLst>
                <a:cxn ang="0">
                  <a:pos x="T0" y="T1"/>
                </a:cxn>
                <a:cxn ang="0">
                  <a:pos x="T2" y="T3"/>
                </a:cxn>
                <a:cxn ang="0">
                  <a:pos x="T4" y="T5"/>
                </a:cxn>
                <a:cxn ang="0">
                  <a:pos x="T6" y="T7"/>
                </a:cxn>
                <a:cxn ang="0">
                  <a:pos x="T8" y="T9"/>
                </a:cxn>
              </a:cxnLst>
              <a:rect l="0" t="0" r="r" b="b"/>
              <a:pathLst>
                <a:path w="23" h="96">
                  <a:moveTo>
                    <a:pt x="0" y="96"/>
                  </a:moveTo>
                  <a:cubicBezTo>
                    <a:pt x="23" y="96"/>
                    <a:pt x="23" y="96"/>
                    <a:pt x="23" y="96"/>
                  </a:cubicBezTo>
                  <a:cubicBezTo>
                    <a:pt x="23" y="7"/>
                    <a:pt x="23" y="7"/>
                    <a:pt x="23" y="7"/>
                  </a:cubicBezTo>
                  <a:cubicBezTo>
                    <a:pt x="15" y="6"/>
                    <a:pt x="7" y="3"/>
                    <a:pt x="0" y="0"/>
                  </a:cubicBezTo>
                  <a:lnTo>
                    <a:pt x="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7" name="Freeform 84">
              <a:extLst>
                <a:ext uri="{FF2B5EF4-FFF2-40B4-BE49-F238E27FC236}">
                  <a16:creationId xmlns:a16="http://schemas.microsoft.com/office/drawing/2014/main" id="{24CE8A2B-4DDC-B720-4972-6D1DB207143A}"/>
                </a:ext>
              </a:extLst>
            </p:cNvPr>
            <p:cNvSpPr>
              <a:spLocks/>
            </p:cNvSpPr>
            <p:nvPr userDrawn="1"/>
          </p:nvSpPr>
          <p:spPr bwMode="auto">
            <a:xfrm>
              <a:off x="1114425" y="428625"/>
              <a:ext cx="3175" cy="14287"/>
            </a:xfrm>
            <a:custGeom>
              <a:avLst/>
              <a:gdLst>
                <a:gd name="T0" fmla="*/ 23 w 23"/>
                <a:gd name="T1" fmla="*/ 0 h 96"/>
                <a:gd name="T2" fmla="*/ 0 w 23"/>
                <a:gd name="T3" fmla="*/ 7 h 96"/>
                <a:gd name="T4" fmla="*/ 0 w 23"/>
                <a:gd name="T5" fmla="*/ 96 h 96"/>
                <a:gd name="T6" fmla="*/ 23 w 23"/>
                <a:gd name="T7" fmla="*/ 96 h 96"/>
                <a:gd name="T8" fmla="*/ 23 w 23"/>
                <a:gd name="T9" fmla="*/ 0 h 96"/>
              </a:gdLst>
              <a:ahLst/>
              <a:cxnLst>
                <a:cxn ang="0">
                  <a:pos x="T0" y="T1"/>
                </a:cxn>
                <a:cxn ang="0">
                  <a:pos x="T2" y="T3"/>
                </a:cxn>
                <a:cxn ang="0">
                  <a:pos x="T4" y="T5"/>
                </a:cxn>
                <a:cxn ang="0">
                  <a:pos x="T6" y="T7"/>
                </a:cxn>
                <a:cxn ang="0">
                  <a:pos x="T8" y="T9"/>
                </a:cxn>
              </a:cxnLst>
              <a:rect l="0" t="0" r="r" b="b"/>
              <a:pathLst>
                <a:path w="23" h="96">
                  <a:moveTo>
                    <a:pt x="23" y="0"/>
                  </a:moveTo>
                  <a:cubicBezTo>
                    <a:pt x="16" y="3"/>
                    <a:pt x="8" y="6"/>
                    <a:pt x="0" y="7"/>
                  </a:cubicBezTo>
                  <a:cubicBezTo>
                    <a:pt x="0" y="96"/>
                    <a:pt x="0" y="96"/>
                    <a:pt x="0" y="96"/>
                  </a:cubicBezTo>
                  <a:cubicBezTo>
                    <a:pt x="23" y="96"/>
                    <a:pt x="23" y="96"/>
                    <a:pt x="23" y="96"/>
                  </a:cubicBez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8" name="Freeform 85">
              <a:extLst>
                <a:ext uri="{FF2B5EF4-FFF2-40B4-BE49-F238E27FC236}">
                  <a16:creationId xmlns:a16="http://schemas.microsoft.com/office/drawing/2014/main" id="{7F020891-62A9-B6C9-F4AC-2CB76AD9DA1E}"/>
                </a:ext>
              </a:extLst>
            </p:cNvPr>
            <p:cNvSpPr>
              <a:spLocks/>
            </p:cNvSpPr>
            <p:nvPr userDrawn="1"/>
          </p:nvSpPr>
          <p:spPr bwMode="auto">
            <a:xfrm>
              <a:off x="1103313" y="406400"/>
              <a:ext cx="7938" cy="7937"/>
            </a:xfrm>
            <a:custGeom>
              <a:avLst/>
              <a:gdLst>
                <a:gd name="T0" fmla="*/ 51 w 51"/>
                <a:gd name="T1" fmla="*/ 53 h 53"/>
                <a:gd name="T2" fmla="*/ 51 w 51"/>
                <a:gd name="T3" fmla="*/ 0 h 53"/>
                <a:gd name="T4" fmla="*/ 0 w 51"/>
                <a:gd name="T5" fmla="*/ 53 h 53"/>
                <a:gd name="T6" fmla="*/ 51 w 51"/>
                <a:gd name="T7" fmla="*/ 53 h 53"/>
              </a:gdLst>
              <a:ahLst/>
              <a:cxnLst>
                <a:cxn ang="0">
                  <a:pos x="T0" y="T1"/>
                </a:cxn>
                <a:cxn ang="0">
                  <a:pos x="T2" y="T3"/>
                </a:cxn>
                <a:cxn ang="0">
                  <a:pos x="T4" y="T5"/>
                </a:cxn>
                <a:cxn ang="0">
                  <a:pos x="T6" y="T7"/>
                </a:cxn>
              </a:cxnLst>
              <a:rect l="0" t="0" r="r" b="b"/>
              <a:pathLst>
                <a:path w="51" h="53">
                  <a:moveTo>
                    <a:pt x="51" y="53"/>
                  </a:moveTo>
                  <a:cubicBezTo>
                    <a:pt x="51" y="0"/>
                    <a:pt x="51" y="0"/>
                    <a:pt x="51" y="0"/>
                  </a:cubicBezTo>
                  <a:cubicBezTo>
                    <a:pt x="25" y="6"/>
                    <a:pt x="5" y="27"/>
                    <a:pt x="0" y="53"/>
                  </a:cubicBezTo>
                  <a:lnTo>
                    <a:pt x="5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9" name="Freeform 86">
              <a:extLst>
                <a:ext uri="{FF2B5EF4-FFF2-40B4-BE49-F238E27FC236}">
                  <a16:creationId xmlns:a16="http://schemas.microsoft.com/office/drawing/2014/main" id="{3E6DB6E2-70A7-365D-4BA9-BF745E79FF6F}"/>
                </a:ext>
              </a:extLst>
            </p:cNvPr>
            <p:cNvSpPr>
              <a:spLocks/>
            </p:cNvSpPr>
            <p:nvPr userDrawn="1"/>
          </p:nvSpPr>
          <p:spPr bwMode="auto">
            <a:xfrm>
              <a:off x="1114425" y="406400"/>
              <a:ext cx="7938" cy="7937"/>
            </a:xfrm>
            <a:custGeom>
              <a:avLst/>
              <a:gdLst>
                <a:gd name="T0" fmla="*/ 0 w 51"/>
                <a:gd name="T1" fmla="*/ 53 h 53"/>
                <a:gd name="T2" fmla="*/ 51 w 51"/>
                <a:gd name="T3" fmla="*/ 53 h 53"/>
                <a:gd name="T4" fmla="*/ 0 w 51"/>
                <a:gd name="T5" fmla="*/ 0 h 53"/>
                <a:gd name="T6" fmla="*/ 0 w 51"/>
                <a:gd name="T7" fmla="*/ 53 h 53"/>
              </a:gdLst>
              <a:ahLst/>
              <a:cxnLst>
                <a:cxn ang="0">
                  <a:pos x="T0" y="T1"/>
                </a:cxn>
                <a:cxn ang="0">
                  <a:pos x="T2" y="T3"/>
                </a:cxn>
                <a:cxn ang="0">
                  <a:pos x="T4" y="T5"/>
                </a:cxn>
                <a:cxn ang="0">
                  <a:pos x="T6" y="T7"/>
                </a:cxn>
              </a:cxnLst>
              <a:rect l="0" t="0" r="r" b="b"/>
              <a:pathLst>
                <a:path w="51" h="53">
                  <a:moveTo>
                    <a:pt x="0" y="53"/>
                  </a:moveTo>
                  <a:cubicBezTo>
                    <a:pt x="51" y="53"/>
                    <a:pt x="51" y="53"/>
                    <a:pt x="51" y="53"/>
                  </a:cubicBezTo>
                  <a:cubicBezTo>
                    <a:pt x="47" y="27"/>
                    <a:pt x="26" y="6"/>
                    <a:pt x="0" y="0"/>
                  </a:cubicBezTo>
                  <a:lnTo>
                    <a:pt x="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0" name="Freeform 87">
              <a:extLst>
                <a:ext uri="{FF2B5EF4-FFF2-40B4-BE49-F238E27FC236}">
                  <a16:creationId xmlns:a16="http://schemas.microsoft.com/office/drawing/2014/main" id="{57E583B6-A79A-DA54-DB8B-18DEB94C1105}"/>
                </a:ext>
              </a:extLst>
            </p:cNvPr>
            <p:cNvSpPr>
              <a:spLocks/>
            </p:cNvSpPr>
            <p:nvPr userDrawn="1"/>
          </p:nvSpPr>
          <p:spPr bwMode="auto">
            <a:xfrm>
              <a:off x="1103313" y="417513"/>
              <a:ext cx="19050" cy="7937"/>
            </a:xfrm>
            <a:custGeom>
              <a:avLst/>
              <a:gdLst>
                <a:gd name="T0" fmla="*/ 0 w 128"/>
                <a:gd name="T1" fmla="*/ 0 h 51"/>
                <a:gd name="T2" fmla="*/ 64 w 128"/>
                <a:gd name="T3" fmla="*/ 51 h 51"/>
                <a:gd name="T4" fmla="*/ 128 w 128"/>
                <a:gd name="T5" fmla="*/ 0 h 51"/>
                <a:gd name="T6" fmla="*/ 0 w 128"/>
                <a:gd name="T7" fmla="*/ 0 h 51"/>
              </a:gdLst>
              <a:ahLst/>
              <a:cxnLst>
                <a:cxn ang="0">
                  <a:pos x="T0" y="T1"/>
                </a:cxn>
                <a:cxn ang="0">
                  <a:pos x="T2" y="T3"/>
                </a:cxn>
                <a:cxn ang="0">
                  <a:pos x="T4" y="T5"/>
                </a:cxn>
                <a:cxn ang="0">
                  <a:pos x="T6" y="T7"/>
                </a:cxn>
              </a:cxnLst>
              <a:rect l="0" t="0" r="r" b="b"/>
              <a:pathLst>
                <a:path w="128" h="51">
                  <a:moveTo>
                    <a:pt x="0" y="0"/>
                  </a:moveTo>
                  <a:cubicBezTo>
                    <a:pt x="6" y="29"/>
                    <a:pt x="32" y="51"/>
                    <a:pt x="64" y="51"/>
                  </a:cubicBezTo>
                  <a:cubicBezTo>
                    <a:pt x="95" y="51"/>
                    <a:pt x="121" y="29"/>
                    <a:pt x="12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1" name="Freeform 88">
              <a:extLst>
                <a:ext uri="{FF2B5EF4-FFF2-40B4-BE49-F238E27FC236}">
                  <a16:creationId xmlns:a16="http://schemas.microsoft.com/office/drawing/2014/main" id="{2BA6D9C8-AD26-E2A3-BFED-D115CF279750}"/>
                </a:ext>
              </a:extLst>
            </p:cNvPr>
            <p:cNvSpPr>
              <a:spLocks/>
            </p:cNvSpPr>
            <p:nvPr userDrawn="1"/>
          </p:nvSpPr>
          <p:spPr bwMode="auto">
            <a:xfrm>
              <a:off x="1104900" y="388938"/>
              <a:ext cx="15875" cy="15875"/>
            </a:xfrm>
            <a:custGeom>
              <a:avLst/>
              <a:gdLst>
                <a:gd name="T0" fmla="*/ 90 w 109"/>
                <a:gd name="T1" fmla="*/ 109 h 109"/>
                <a:gd name="T2" fmla="*/ 62 w 109"/>
                <a:gd name="T3" fmla="*/ 63 h 109"/>
                <a:gd name="T4" fmla="*/ 109 w 109"/>
                <a:gd name="T5" fmla="*/ 93 h 109"/>
                <a:gd name="T6" fmla="*/ 109 w 109"/>
                <a:gd name="T7" fmla="*/ 21 h 109"/>
                <a:gd name="T8" fmla="*/ 62 w 109"/>
                <a:gd name="T9" fmla="*/ 51 h 109"/>
                <a:gd name="T10" fmla="*/ 89 w 109"/>
                <a:gd name="T11" fmla="*/ 0 h 109"/>
                <a:gd name="T12" fmla="*/ 20 w 109"/>
                <a:gd name="T13" fmla="*/ 0 h 109"/>
                <a:gd name="T14" fmla="*/ 47 w 109"/>
                <a:gd name="T15" fmla="*/ 51 h 109"/>
                <a:gd name="T16" fmla="*/ 0 w 109"/>
                <a:gd name="T17" fmla="*/ 21 h 109"/>
                <a:gd name="T18" fmla="*/ 0 w 109"/>
                <a:gd name="T19" fmla="*/ 93 h 109"/>
                <a:gd name="T20" fmla="*/ 47 w 109"/>
                <a:gd name="T21" fmla="*/ 63 h 109"/>
                <a:gd name="T22" fmla="*/ 19 w 109"/>
                <a:gd name="T23" fmla="*/ 109 h 109"/>
                <a:gd name="T24" fmla="*/ 90 w 109"/>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9">
                  <a:moveTo>
                    <a:pt x="90" y="109"/>
                  </a:moveTo>
                  <a:cubicBezTo>
                    <a:pt x="76" y="97"/>
                    <a:pt x="64" y="81"/>
                    <a:pt x="62" y="63"/>
                  </a:cubicBezTo>
                  <a:cubicBezTo>
                    <a:pt x="79" y="66"/>
                    <a:pt x="98" y="78"/>
                    <a:pt x="109" y="93"/>
                  </a:cubicBezTo>
                  <a:cubicBezTo>
                    <a:pt x="109" y="21"/>
                    <a:pt x="109" y="21"/>
                    <a:pt x="109" y="21"/>
                  </a:cubicBezTo>
                  <a:cubicBezTo>
                    <a:pt x="98" y="36"/>
                    <a:pt x="79" y="48"/>
                    <a:pt x="62" y="51"/>
                  </a:cubicBezTo>
                  <a:cubicBezTo>
                    <a:pt x="64" y="34"/>
                    <a:pt x="75" y="18"/>
                    <a:pt x="89" y="0"/>
                  </a:cubicBezTo>
                  <a:cubicBezTo>
                    <a:pt x="20" y="0"/>
                    <a:pt x="20" y="0"/>
                    <a:pt x="20" y="0"/>
                  </a:cubicBezTo>
                  <a:cubicBezTo>
                    <a:pt x="34" y="18"/>
                    <a:pt x="45" y="34"/>
                    <a:pt x="47" y="51"/>
                  </a:cubicBezTo>
                  <a:cubicBezTo>
                    <a:pt x="30" y="48"/>
                    <a:pt x="11" y="36"/>
                    <a:pt x="0" y="21"/>
                  </a:cubicBezTo>
                  <a:cubicBezTo>
                    <a:pt x="0" y="93"/>
                    <a:pt x="0" y="93"/>
                    <a:pt x="0" y="93"/>
                  </a:cubicBezTo>
                  <a:cubicBezTo>
                    <a:pt x="11" y="78"/>
                    <a:pt x="30" y="66"/>
                    <a:pt x="47" y="63"/>
                  </a:cubicBezTo>
                  <a:cubicBezTo>
                    <a:pt x="45" y="81"/>
                    <a:pt x="34" y="97"/>
                    <a:pt x="19" y="109"/>
                  </a:cubicBezTo>
                  <a:lnTo>
                    <a:pt x="90"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2" name="Freeform 89">
              <a:extLst>
                <a:ext uri="{FF2B5EF4-FFF2-40B4-BE49-F238E27FC236}">
                  <a16:creationId xmlns:a16="http://schemas.microsoft.com/office/drawing/2014/main" id="{03E26B7E-B1BC-8F92-DA2A-2A6A9B02448D}"/>
                </a:ext>
              </a:extLst>
            </p:cNvPr>
            <p:cNvSpPr>
              <a:spLocks noEditPoints="1"/>
            </p:cNvSpPr>
            <p:nvPr userDrawn="1"/>
          </p:nvSpPr>
          <p:spPr bwMode="auto">
            <a:xfrm>
              <a:off x="1049338" y="563563"/>
              <a:ext cx="98425" cy="66675"/>
            </a:xfrm>
            <a:custGeom>
              <a:avLst/>
              <a:gdLst>
                <a:gd name="T0" fmla="*/ 325 w 664"/>
                <a:gd name="T1" fmla="*/ 278 h 449"/>
                <a:gd name="T2" fmla="*/ 311 w 664"/>
                <a:gd name="T3" fmla="*/ 233 h 449"/>
                <a:gd name="T4" fmla="*/ 249 w 664"/>
                <a:gd name="T5" fmla="*/ 217 h 449"/>
                <a:gd name="T6" fmla="*/ 155 w 664"/>
                <a:gd name="T7" fmla="*/ 74 h 449"/>
                <a:gd name="T8" fmla="*/ 66 w 664"/>
                <a:gd name="T9" fmla="*/ 46 h 449"/>
                <a:gd name="T10" fmla="*/ 0 w 664"/>
                <a:gd name="T11" fmla="*/ 45 h 449"/>
                <a:gd name="T12" fmla="*/ 118 w 664"/>
                <a:gd name="T13" fmla="*/ 288 h 449"/>
                <a:gd name="T14" fmla="*/ 160 w 664"/>
                <a:gd name="T15" fmla="*/ 339 h 449"/>
                <a:gd name="T16" fmla="*/ 249 w 664"/>
                <a:gd name="T17" fmla="*/ 383 h 449"/>
                <a:gd name="T18" fmla="*/ 499 w 664"/>
                <a:gd name="T19" fmla="*/ 449 h 449"/>
                <a:gd name="T20" fmla="*/ 659 w 664"/>
                <a:gd name="T21" fmla="*/ 375 h 449"/>
                <a:gd name="T22" fmla="*/ 542 w 664"/>
                <a:gd name="T23" fmla="*/ 356 h 449"/>
                <a:gd name="T24" fmla="*/ 46 w 664"/>
                <a:gd name="T25" fmla="*/ 84 h 449"/>
                <a:gd name="T26" fmla="*/ 111 w 664"/>
                <a:gd name="T27" fmla="*/ 60 h 449"/>
                <a:gd name="T28" fmla="*/ 141 w 664"/>
                <a:gd name="T29" fmla="*/ 109 h 449"/>
                <a:gd name="T30" fmla="*/ 110 w 664"/>
                <a:gd name="T31" fmla="*/ 154 h 449"/>
                <a:gd name="T32" fmla="*/ 46 w 664"/>
                <a:gd name="T33" fmla="*/ 124 h 449"/>
                <a:gd name="T34" fmla="*/ 109 w 664"/>
                <a:gd name="T35" fmla="*/ 238 h 449"/>
                <a:gd name="T36" fmla="*/ 121 w 664"/>
                <a:gd name="T37" fmla="*/ 196 h 449"/>
                <a:gd name="T38" fmla="*/ 76 w 664"/>
                <a:gd name="T39" fmla="*/ 193 h 449"/>
                <a:gd name="T40" fmla="*/ 171 w 664"/>
                <a:gd name="T41" fmla="*/ 161 h 449"/>
                <a:gd name="T42" fmla="*/ 159 w 664"/>
                <a:gd name="T43" fmla="*/ 203 h 449"/>
                <a:gd name="T44" fmla="*/ 203 w 664"/>
                <a:gd name="T45" fmla="*/ 206 h 449"/>
                <a:gd name="T46" fmla="*/ 302 w 664"/>
                <a:gd name="T47" fmla="*/ 257 h 449"/>
                <a:gd name="T48" fmla="*/ 260 w 664"/>
                <a:gd name="T49" fmla="*/ 253 h 449"/>
                <a:gd name="T50" fmla="*/ 238 w 664"/>
                <a:gd name="T51" fmla="*/ 277 h 449"/>
                <a:gd name="T52" fmla="*/ 254 w 664"/>
                <a:gd name="T53" fmla="*/ 310 h 449"/>
                <a:gd name="T54" fmla="*/ 222 w 664"/>
                <a:gd name="T55" fmla="*/ 309 h 449"/>
                <a:gd name="T56" fmla="*/ 213 w 664"/>
                <a:gd name="T57" fmla="*/ 311 h 449"/>
                <a:gd name="T58" fmla="*/ 207 w 664"/>
                <a:gd name="T59" fmla="*/ 320 h 449"/>
                <a:gd name="T60" fmla="*/ 200 w 664"/>
                <a:gd name="T61" fmla="*/ 349 h 449"/>
                <a:gd name="T62" fmla="*/ 216 w 664"/>
                <a:gd name="T63" fmla="*/ 364 h 449"/>
                <a:gd name="T64" fmla="*/ 201 w 664"/>
                <a:gd name="T65" fmla="*/ 378 h 449"/>
                <a:gd name="T66" fmla="*/ 191 w 664"/>
                <a:gd name="T67" fmla="*/ 284 h 449"/>
                <a:gd name="T68" fmla="*/ 191 w 664"/>
                <a:gd name="T69" fmla="*/ 277 h 449"/>
                <a:gd name="T70" fmla="*/ 202 w 664"/>
                <a:gd name="T71" fmla="*/ 263 h 449"/>
                <a:gd name="T72" fmla="*/ 208 w 664"/>
                <a:gd name="T73" fmla="*/ 261 h 449"/>
                <a:gd name="T74" fmla="*/ 302 w 664"/>
                <a:gd name="T75" fmla="*/ 241 h 449"/>
                <a:gd name="T76" fmla="*/ 302 w 664"/>
                <a:gd name="T77" fmla="*/ 257 h 449"/>
                <a:gd name="T78" fmla="*/ 316 w 664"/>
                <a:gd name="T79" fmla="*/ 354 h 449"/>
                <a:gd name="T80" fmla="*/ 372 w 664"/>
                <a:gd name="T81" fmla="*/ 354 h 449"/>
                <a:gd name="T82" fmla="*/ 467 w 664"/>
                <a:gd name="T83" fmla="*/ 420 h 449"/>
                <a:gd name="T84" fmla="*/ 467 w 664"/>
                <a:gd name="T85" fmla="*/ 369 h 449"/>
                <a:gd name="T86" fmla="*/ 467 w 664"/>
                <a:gd name="T87" fmla="*/ 42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4" h="449">
                  <a:moveTo>
                    <a:pt x="542" y="356"/>
                  </a:moveTo>
                  <a:cubicBezTo>
                    <a:pt x="477" y="339"/>
                    <a:pt x="398" y="311"/>
                    <a:pt x="325" y="278"/>
                  </a:cubicBezTo>
                  <a:cubicBezTo>
                    <a:pt x="326" y="277"/>
                    <a:pt x="326" y="277"/>
                    <a:pt x="326" y="277"/>
                  </a:cubicBezTo>
                  <a:cubicBezTo>
                    <a:pt x="328" y="263"/>
                    <a:pt x="322" y="246"/>
                    <a:pt x="311" y="233"/>
                  </a:cubicBezTo>
                  <a:cubicBezTo>
                    <a:pt x="299" y="220"/>
                    <a:pt x="284" y="213"/>
                    <a:pt x="269" y="213"/>
                  </a:cubicBezTo>
                  <a:cubicBezTo>
                    <a:pt x="263" y="213"/>
                    <a:pt x="256" y="214"/>
                    <a:pt x="249" y="217"/>
                  </a:cubicBezTo>
                  <a:cubicBezTo>
                    <a:pt x="239" y="207"/>
                    <a:pt x="229" y="197"/>
                    <a:pt x="219" y="186"/>
                  </a:cubicBezTo>
                  <a:cubicBezTo>
                    <a:pt x="192" y="153"/>
                    <a:pt x="170" y="116"/>
                    <a:pt x="155" y="74"/>
                  </a:cubicBezTo>
                  <a:cubicBezTo>
                    <a:pt x="146" y="50"/>
                    <a:pt x="140" y="25"/>
                    <a:pt x="136" y="0"/>
                  </a:cubicBezTo>
                  <a:cubicBezTo>
                    <a:pt x="132" y="21"/>
                    <a:pt x="107" y="46"/>
                    <a:pt x="66" y="46"/>
                  </a:cubicBezTo>
                  <a:cubicBezTo>
                    <a:pt x="67" y="42"/>
                    <a:pt x="66" y="35"/>
                    <a:pt x="62" y="34"/>
                  </a:cubicBezTo>
                  <a:cubicBezTo>
                    <a:pt x="51" y="46"/>
                    <a:pt x="37" y="58"/>
                    <a:pt x="0" y="45"/>
                  </a:cubicBezTo>
                  <a:cubicBezTo>
                    <a:pt x="6" y="74"/>
                    <a:pt x="14" y="103"/>
                    <a:pt x="24" y="130"/>
                  </a:cubicBezTo>
                  <a:cubicBezTo>
                    <a:pt x="46" y="189"/>
                    <a:pt x="78" y="243"/>
                    <a:pt x="118" y="288"/>
                  </a:cubicBezTo>
                  <a:cubicBezTo>
                    <a:pt x="132" y="304"/>
                    <a:pt x="146" y="318"/>
                    <a:pt x="160" y="330"/>
                  </a:cubicBezTo>
                  <a:cubicBezTo>
                    <a:pt x="160" y="333"/>
                    <a:pt x="160" y="336"/>
                    <a:pt x="160" y="339"/>
                  </a:cubicBezTo>
                  <a:cubicBezTo>
                    <a:pt x="160" y="354"/>
                    <a:pt x="175" y="379"/>
                    <a:pt x="196" y="389"/>
                  </a:cubicBezTo>
                  <a:cubicBezTo>
                    <a:pt x="213" y="398"/>
                    <a:pt x="232" y="395"/>
                    <a:pt x="249" y="383"/>
                  </a:cubicBezTo>
                  <a:cubicBezTo>
                    <a:pt x="281" y="400"/>
                    <a:pt x="322" y="416"/>
                    <a:pt x="366" y="428"/>
                  </a:cubicBezTo>
                  <a:cubicBezTo>
                    <a:pt x="415" y="442"/>
                    <a:pt x="462" y="449"/>
                    <a:pt x="499" y="449"/>
                  </a:cubicBezTo>
                  <a:cubicBezTo>
                    <a:pt x="531" y="449"/>
                    <a:pt x="574" y="434"/>
                    <a:pt x="615" y="408"/>
                  </a:cubicBezTo>
                  <a:cubicBezTo>
                    <a:pt x="632" y="398"/>
                    <a:pt x="648" y="386"/>
                    <a:pt x="659" y="375"/>
                  </a:cubicBezTo>
                  <a:cubicBezTo>
                    <a:pt x="661" y="373"/>
                    <a:pt x="662" y="372"/>
                    <a:pt x="664" y="370"/>
                  </a:cubicBezTo>
                  <a:cubicBezTo>
                    <a:pt x="631" y="375"/>
                    <a:pt x="582" y="366"/>
                    <a:pt x="542" y="356"/>
                  </a:cubicBezTo>
                  <a:moveTo>
                    <a:pt x="46" y="124"/>
                  </a:moveTo>
                  <a:cubicBezTo>
                    <a:pt x="41" y="110"/>
                    <a:pt x="41" y="97"/>
                    <a:pt x="46" y="84"/>
                  </a:cubicBezTo>
                  <a:cubicBezTo>
                    <a:pt x="51" y="73"/>
                    <a:pt x="61" y="64"/>
                    <a:pt x="73" y="59"/>
                  </a:cubicBezTo>
                  <a:cubicBezTo>
                    <a:pt x="86" y="54"/>
                    <a:pt x="99" y="54"/>
                    <a:pt x="111" y="60"/>
                  </a:cubicBezTo>
                  <a:cubicBezTo>
                    <a:pt x="123" y="65"/>
                    <a:pt x="132" y="75"/>
                    <a:pt x="138" y="89"/>
                  </a:cubicBezTo>
                  <a:cubicBezTo>
                    <a:pt x="140" y="95"/>
                    <a:pt x="141" y="102"/>
                    <a:pt x="141" y="109"/>
                  </a:cubicBezTo>
                  <a:cubicBezTo>
                    <a:pt x="141" y="115"/>
                    <a:pt x="140" y="122"/>
                    <a:pt x="137" y="128"/>
                  </a:cubicBezTo>
                  <a:cubicBezTo>
                    <a:pt x="132" y="140"/>
                    <a:pt x="122" y="149"/>
                    <a:pt x="110" y="154"/>
                  </a:cubicBezTo>
                  <a:cubicBezTo>
                    <a:pt x="98" y="158"/>
                    <a:pt x="85" y="158"/>
                    <a:pt x="73" y="153"/>
                  </a:cubicBezTo>
                  <a:cubicBezTo>
                    <a:pt x="61" y="148"/>
                    <a:pt x="51" y="137"/>
                    <a:pt x="46" y="124"/>
                  </a:cubicBezTo>
                  <a:moveTo>
                    <a:pt x="125" y="261"/>
                  </a:moveTo>
                  <a:cubicBezTo>
                    <a:pt x="109" y="238"/>
                    <a:pt x="109" y="238"/>
                    <a:pt x="109" y="238"/>
                  </a:cubicBezTo>
                  <a:cubicBezTo>
                    <a:pt x="109" y="238"/>
                    <a:pt x="134" y="221"/>
                    <a:pt x="137" y="219"/>
                  </a:cubicBezTo>
                  <a:cubicBezTo>
                    <a:pt x="135" y="216"/>
                    <a:pt x="123" y="199"/>
                    <a:pt x="121" y="196"/>
                  </a:cubicBezTo>
                  <a:cubicBezTo>
                    <a:pt x="118" y="198"/>
                    <a:pt x="93" y="216"/>
                    <a:pt x="93" y="216"/>
                  </a:cubicBezTo>
                  <a:cubicBezTo>
                    <a:pt x="76" y="193"/>
                    <a:pt x="76" y="193"/>
                    <a:pt x="76" y="193"/>
                  </a:cubicBezTo>
                  <a:cubicBezTo>
                    <a:pt x="155" y="138"/>
                    <a:pt x="155" y="138"/>
                    <a:pt x="155" y="138"/>
                  </a:cubicBezTo>
                  <a:cubicBezTo>
                    <a:pt x="171" y="161"/>
                    <a:pt x="171" y="161"/>
                    <a:pt x="171" y="161"/>
                  </a:cubicBezTo>
                  <a:cubicBezTo>
                    <a:pt x="171" y="161"/>
                    <a:pt x="146" y="178"/>
                    <a:pt x="143" y="181"/>
                  </a:cubicBezTo>
                  <a:cubicBezTo>
                    <a:pt x="145" y="183"/>
                    <a:pt x="157" y="200"/>
                    <a:pt x="159" y="203"/>
                  </a:cubicBezTo>
                  <a:cubicBezTo>
                    <a:pt x="162" y="201"/>
                    <a:pt x="187" y="183"/>
                    <a:pt x="187" y="183"/>
                  </a:cubicBezTo>
                  <a:cubicBezTo>
                    <a:pt x="203" y="206"/>
                    <a:pt x="203" y="206"/>
                    <a:pt x="203" y="206"/>
                  </a:cubicBezTo>
                  <a:lnTo>
                    <a:pt x="125" y="261"/>
                  </a:lnTo>
                  <a:close/>
                  <a:moveTo>
                    <a:pt x="302" y="257"/>
                  </a:moveTo>
                  <a:cubicBezTo>
                    <a:pt x="295" y="252"/>
                    <a:pt x="295" y="252"/>
                    <a:pt x="295" y="252"/>
                  </a:cubicBezTo>
                  <a:cubicBezTo>
                    <a:pt x="282" y="242"/>
                    <a:pt x="272" y="243"/>
                    <a:pt x="260" y="253"/>
                  </a:cubicBezTo>
                  <a:cubicBezTo>
                    <a:pt x="255" y="257"/>
                    <a:pt x="250" y="263"/>
                    <a:pt x="245" y="268"/>
                  </a:cubicBezTo>
                  <a:cubicBezTo>
                    <a:pt x="238" y="277"/>
                    <a:pt x="238" y="277"/>
                    <a:pt x="238" y="277"/>
                  </a:cubicBezTo>
                  <a:cubicBezTo>
                    <a:pt x="243" y="280"/>
                    <a:pt x="243" y="280"/>
                    <a:pt x="243" y="280"/>
                  </a:cubicBezTo>
                  <a:cubicBezTo>
                    <a:pt x="256" y="291"/>
                    <a:pt x="258" y="303"/>
                    <a:pt x="254" y="310"/>
                  </a:cubicBezTo>
                  <a:cubicBezTo>
                    <a:pt x="253" y="313"/>
                    <a:pt x="251" y="314"/>
                    <a:pt x="248" y="315"/>
                  </a:cubicBezTo>
                  <a:cubicBezTo>
                    <a:pt x="241" y="317"/>
                    <a:pt x="231" y="315"/>
                    <a:pt x="222" y="309"/>
                  </a:cubicBezTo>
                  <a:cubicBezTo>
                    <a:pt x="217" y="306"/>
                    <a:pt x="217" y="306"/>
                    <a:pt x="217" y="306"/>
                  </a:cubicBezTo>
                  <a:cubicBezTo>
                    <a:pt x="213" y="311"/>
                    <a:pt x="213" y="311"/>
                    <a:pt x="213" y="311"/>
                  </a:cubicBezTo>
                  <a:cubicBezTo>
                    <a:pt x="213" y="312"/>
                    <a:pt x="212" y="313"/>
                    <a:pt x="211" y="314"/>
                  </a:cubicBezTo>
                  <a:cubicBezTo>
                    <a:pt x="210" y="316"/>
                    <a:pt x="209" y="318"/>
                    <a:pt x="207" y="320"/>
                  </a:cubicBezTo>
                  <a:cubicBezTo>
                    <a:pt x="202" y="330"/>
                    <a:pt x="199" y="338"/>
                    <a:pt x="199" y="344"/>
                  </a:cubicBezTo>
                  <a:cubicBezTo>
                    <a:pt x="199" y="346"/>
                    <a:pt x="199" y="347"/>
                    <a:pt x="200" y="349"/>
                  </a:cubicBezTo>
                  <a:cubicBezTo>
                    <a:pt x="202" y="356"/>
                    <a:pt x="208" y="360"/>
                    <a:pt x="213" y="363"/>
                  </a:cubicBezTo>
                  <a:cubicBezTo>
                    <a:pt x="216" y="364"/>
                    <a:pt x="216" y="364"/>
                    <a:pt x="216" y="364"/>
                  </a:cubicBezTo>
                  <a:cubicBezTo>
                    <a:pt x="222" y="368"/>
                    <a:pt x="231" y="373"/>
                    <a:pt x="237" y="377"/>
                  </a:cubicBezTo>
                  <a:cubicBezTo>
                    <a:pt x="225" y="384"/>
                    <a:pt x="213" y="384"/>
                    <a:pt x="201" y="378"/>
                  </a:cubicBezTo>
                  <a:cubicBezTo>
                    <a:pt x="183" y="370"/>
                    <a:pt x="172" y="349"/>
                    <a:pt x="172" y="339"/>
                  </a:cubicBezTo>
                  <a:cubicBezTo>
                    <a:pt x="172" y="323"/>
                    <a:pt x="179" y="304"/>
                    <a:pt x="191" y="284"/>
                  </a:cubicBezTo>
                  <a:cubicBezTo>
                    <a:pt x="193" y="280"/>
                    <a:pt x="193" y="280"/>
                    <a:pt x="193" y="280"/>
                  </a:cubicBezTo>
                  <a:cubicBezTo>
                    <a:pt x="191" y="277"/>
                    <a:pt x="191" y="277"/>
                    <a:pt x="191" y="277"/>
                  </a:cubicBezTo>
                  <a:cubicBezTo>
                    <a:pt x="188" y="271"/>
                    <a:pt x="185" y="265"/>
                    <a:pt x="182" y="259"/>
                  </a:cubicBezTo>
                  <a:cubicBezTo>
                    <a:pt x="189" y="260"/>
                    <a:pt x="196" y="261"/>
                    <a:pt x="202" y="263"/>
                  </a:cubicBezTo>
                  <a:cubicBezTo>
                    <a:pt x="206" y="264"/>
                    <a:pt x="206" y="264"/>
                    <a:pt x="206" y="264"/>
                  </a:cubicBezTo>
                  <a:cubicBezTo>
                    <a:pt x="208" y="261"/>
                    <a:pt x="208" y="261"/>
                    <a:pt x="208" y="261"/>
                  </a:cubicBezTo>
                  <a:cubicBezTo>
                    <a:pt x="216" y="253"/>
                    <a:pt x="244" y="225"/>
                    <a:pt x="269" y="225"/>
                  </a:cubicBezTo>
                  <a:cubicBezTo>
                    <a:pt x="281" y="225"/>
                    <a:pt x="293" y="231"/>
                    <a:pt x="302" y="241"/>
                  </a:cubicBezTo>
                  <a:cubicBezTo>
                    <a:pt x="308" y="248"/>
                    <a:pt x="313" y="257"/>
                    <a:pt x="314" y="266"/>
                  </a:cubicBezTo>
                  <a:cubicBezTo>
                    <a:pt x="310" y="264"/>
                    <a:pt x="306" y="261"/>
                    <a:pt x="302" y="257"/>
                  </a:cubicBezTo>
                  <a:moveTo>
                    <a:pt x="344" y="382"/>
                  </a:moveTo>
                  <a:cubicBezTo>
                    <a:pt x="329" y="382"/>
                    <a:pt x="316" y="370"/>
                    <a:pt x="316" y="354"/>
                  </a:cubicBezTo>
                  <a:cubicBezTo>
                    <a:pt x="316" y="339"/>
                    <a:pt x="329" y="326"/>
                    <a:pt x="344" y="326"/>
                  </a:cubicBezTo>
                  <a:cubicBezTo>
                    <a:pt x="360" y="326"/>
                    <a:pt x="372" y="339"/>
                    <a:pt x="372" y="354"/>
                  </a:cubicBezTo>
                  <a:cubicBezTo>
                    <a:pt x="372" y="370"/>
                    <a:pt x="360" y="382"/>
                    <a:pt x="344" y="382"/>
                  </a:cubicBezTo>
                  <a:moveTo>
                    <a:pt x="467" y="420"/>
                  </a:moveTo>
                  <a:cubicBezTo>
                    <a:pt x="453" y="420"/>
                    <a:pt x="442" y="409"/>
                    <a:pt x="442" y="394"/>
                  </a:cubicBezTo>
                  <a:cubicBezTo>
                    <a:pt x="442" y="380"/>
                    <a:pt x="453" y="369"/>
                    <a:pt x="467" y="369"/>
                  </a:cubicBezTo>
                  <a:cubicBezTo>
                    <a:pt x="482" y="369"/>
                    <a:pt x="493" y="380"/>
                    <a:pt x="493" y="394"/>
                  </a:cubicBezTo>
                  <a:cubicBezTo>
                    <a:pt x="493" y="409"/>
                    <a:pt x="482" y="420"/>
                    <a:pt x="467" y="4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3" name="Freeform 90">
              <a:extLst>
                <a:ext uri="{FF2B5EF4-FFF2-40B4-BE49-F238E27FC236}">
                  <a16:creationId xmlns:a16="http://schemas.microsoft.com/office/drawing/2014/main" id="{0D9BF6C1-1C3B-17DD-9716-711CDAEB991E}"/>
                </a:ext>
              </a:extLst>
            </p:cNvPr>
            <p:cNvSpPr>
              <a:spLocks/>
            </p:cNvSpPr>
            <p:nvPr userDrawn="1"/>
          </p:nvSpPr>
          <p:spPr bwMode="auto">
            <a:xfrm>
              <a:off x="1058863" y="576263"/>
              <a:ext cx="6350" cy="6350"/>
            </a:xfrm>
            <a:custGeom>
              <a:avLst/>
              <a:gdLst>
                <a:gd name="T0" fmla="*/ 47 w 47"/>
                <a:gd name="T1" fmla="*/ 27 h 48"/>
                <a:gd name="T2" fmla="*/ 47 w 47"/>
                <a:gd name="T3" fmla="*/ 27 h 48"/>
                <a:gd name="T4" fmla="*/ 45 w 47"/>
                <a:gd name="T5" fmla="*/ 17 h 48"/>
                <a:gd name="T6" fmla="*/ 17 w 47"/>
                <a:gd name="T7" fmla="*/ 4 h 48"/>
                <a:gd name="T8" fmla="*/ 4 w 47"/>
                <a:gd name="T9" fmla="*/ 33 h 48"/>
                <a:gd name="T10" fmla="*/ 16 w 47"/>
                <a:gd name="T11" fmla="*/ 46 h 48"/>
                <a:gd name="T12" fmla="*/ 33 w 47"/>
                <a:gd name="T13" fmla="*/ 46 h 48"/>
                <a:gd name="T14" fmla="*/ 47 w 47"/>
                <a:gd name="T15" fmla="*/ 27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7" y="27"/>
                  </a:moveTo>
                  <a:cubicBezTo>
                    <a:pt x="47" y="27"/>
                    <a:pt x="47" y="27"/>
                    <a:pt x="47" y="27"/>
                  </a:cubicBezTo>
                  <a:cubicBezTo>
                    <a:pt x="47" y="24"/>
                    <a:pt x="46" y="20"/>
                    <a:pt x="45" y="17"/>
                  </a:cubicBezTo>
                  <a:cubicBezTo>
                    <a:pt x="40" y="5"/>
                    <a:pt x="28" y="0"/>
                    <a:pt x="17" y="4"/>
                  </a:cubicBezTo>
                  <a:cubicBezTo>
                    <a:pt x="5" y="9"/>
                    <a:pt x="0" y="21"/>
                    <a:pt x="4" y="33"/>
                  </a:cubicBezTo>
                  <a:cubicBezTo>
                    <a:pt x="7" y="39"/>
                    <a:pt x="11" y="44"/>
                    <a:pt x="16" y="46"/>
                  </a:cubicBezTo>
                  <a:cubicBezTo>
                    <a:pt x="21" y="48"/>
                    <a:pt x="27" y="48"/>
                    <a:pt x="33" y="46"/>
                  </a:cubicBezTo>
                  <a:cubicBezTo>
                    <a:pt x="41" y="43"/>
                    <a:pt x="47" y="36"/>
                    <a:pt x="4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4" name="Freeform 91">
              <a:extLst>
                <a:ext uri="{FF2B5EF4-FFF2-40B4-BE49-F238E27FC236}">
                  <a16:creationId xmlns:a16="http://schemas.microsoft.com/office/drawing/2014/main" id="{164798A5-A671-81E7-5646-05C8C4B3D754}"/>
                </a:ext>
              </a:extLst>
            </p:cNvPr>
            <p:cNvSpPr>
              <a:spLocks/>
            </p:cNvSpPr>
            <p:nvPr userDrawn="1"/>
          </p:nvSpPr>
          <p:spPr bwMode="auto">
            <a:xfrm>
              <a:off x="1063625" y="517525"/>
              <a:ext cx="6350" cy="6350"/>
            </a:xfrm>
            <a:custGeom>
              <a:avLst/>
              <a:gdLst>
                <a:gd name="T0" fmla="*/ 32 w 42"/>
                <a:gd name="T1" fmla="*/ 5 h 46"/>
                <a:gd name="T2" fmla="*/ 4 w 42"/>
                <a:gd name="T3" fmla="*/ 14 h 46"/>
                <a:gd name="T4" fmla="*/ 2 w 42"/>
                <a:gd name="T5" fmla="*/ 31 h 46"/>
                <a:gd name="T6" fmla="*/ 12 w 42"/>
                <a:gd name="T7" fmla="*/ 43 h 46"/>
                <a:gd name="T8" fmla="*/ 28 w 42"/>
                <a:gd name="T9" fmla="*/ 44 h 46"/>
                <a:gd name="T10" fmla="*/ 40 w 42"/>
                <a:gd name="T11" fmla="*/ 34 h 46"/>
                <a:gd name="T12" fmla="*/ 42 w 42"/>
                <a:gd name="T13" fmla="*/ 23 h 46"/>
                <a:gd name="T14" fmla="*/ 32 w 42"/>
                <a:gd name="T15" fmla="*/ 5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6">
                  <a:moveTo>
                    <a:pt x="32" y="5"/>
                  </a:moveTo>
                  <a:cubicBezTo>
                    <a:pt x="21" y="0"/>
                    <a:pt x="10" y="3"/>
                    <a:pt x="4" y="14"/>
                  </a:cubicBezTo>
                  <a:cubicBezTo>
                    <a:pt x="1" y="20"/>
                    <a:pt x="0" y="25"/>
                    <a:pt x="2" y="31"/>
                  </a:cubicBezTo>
                  <a:cubicBezTo>
                    <a:pt x="3" y="36"/>
                    <a:pt x="7" y="40"/>
                    <a:pt x="12" y="43"/>
                  </a:cubicBezTo>
                  <a:cubicBezTo>
                    <a:pt x="17" y="45"/>
                    <a:pt x="23" y="46"/>
                    <a:pt x="28" y="44"/>
                  </a:cubicBezTo>
                  <a:cubicBezTo>
                    <a:pt x="33" y="43"/>
                    <a:pt x="38" y="39"/>
                    <a:pt x="40" y="34"/>
                  </a:cubicBezTo>
                  <a:cubicBezTo>
                    <a:pt x="42" y="30"/>
                    <a:pt x="42" y="27"/>
                    <a:pt x="42" y="23"/>
                  </a:cubicBezTo>
                  <a:cubicBezTo>
                    <a:pt x="42" y="15"/>
                    <a:pt x="38" y="8"/>
                    <a:pt x="32"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5" name="Freeform 92">
              <a:extLst>
                <a:ext uri="{FF2B5EF4-FFF2-40B4-BE49-F238E27FC236}">
                  <a16:creationId xmlns:a16="http://schemas.microsoft.com/office/drawing/2014/main" id="{1463355A-69E2-6FA4-782C-3EFBF4D20F15}"/>
                </a:ext>
              </a:extLst>
            </p:cNvPr>
            <p:cNvSpPr>
              <a:spLocks/>
            </p:cNvSpPr>
            <p:nvPr userDrawn="1"/>
          </p:nvSpPr>
          <p:spPr bwMode="auto">
            <a:xfrm>
              <a:off x="1150938" y="511175"/>
              <a:ext cx="1588" cy="1587"/>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6" name="Freeform 93">
              <a:extLst>
                <a:ext uri="{FF2B5EF4-FFF2-40B4-BE49-F238E27FC236}">
                  <a16:creationId xmlns:a16="http://schemas.microsoft.com/office/drawing/2014/main" id="{BC40ABAA-FC76-5BD8-1CCF-548F3233C695}"/>
                </a:ext>
              </a:extLst>
            </p:cNvPr>
            <p:cNvSpPr>
              <a:spLocks/>
            </p:cNvSpPr>
            <p:nvPr userDrawn="1"/>
          </p:nvSpPr>
          <p:spPr bwMode="auto">
            <a:xfrm>
              <a:off x="1168400" y="536575"/>
              <a:ext cx="3175" cy="3175"/>
            </a:xfrm>
            <a:custGeom>
              <a:avLst/>
              <a:gdLst>
                <a:gd name="T0" fmla="*/ 17 w 17"/>
                <a:gd name="T1" fmla="*/ 18 h 18"/>
                <a:gd name="T2" fmla="*/ 9 w 17"/>
                <a:gd name="T3" fmla="*/ 0 h 18"/>
                <a:gd name="T4" fmla="*/ 8 w 17"/>
                <a:gd name="T5" fmla="*/ 1 h 18"/>
                <a:gd name="T6" fmla="*/ 3 w 17"/>
                <a:gd name="T7" fmla="*/ 8 h 18"/>
                <a:gd name="T8" fmla="*/ 0 w 17"/>
                <a:gd name="T9" fmla="*/ 12 h 18"/>
                <a:gd name="T10" fmla="*/ 6 w 17"/>
                <a:gd name="T11" fmla="*/ 14 h 18"/>
                <a:gd name="T12" fmla="*/ 17 w 1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17" y="18"/>
                  </a:moveTo>
                  <a:cubicBezTo>
                    <a:pt x="9" y="0"/>
                    <a:pt x="9" y="0"/>
                    <a:pt x="9" y="0"/>
                  </a:cubicBezTo>
                  <a:cubicBezTo>
                    <a:pt x="8" y="1"/>
                    <a:pt x="8" y="1"/>
                    <a:pt x="8" y="1"/>
                  </a:cubicBezTo>
                  <a:cubicBezTo>
                    <a:pt x="7" y="2"/>
                    <a:pt x="5" y="5"/>
                    <a:pt x="3" y="8"/>
                  </a:cubicBezTo>
                  <a:cubicBezTo>
                    <a:pt x="2" y="9"/>
                    <a:pt x="1" y="11"/>
                    <a:pt x="0" y="12"/>
                  </a:cubicBezTo>
                  <a:cubicBezTo>
                    <a:pt x="2" y="13"/>
                    <a:pt x="4" y="13"/>
                    <a:pt x="6" y="14"/>
                  </a:cubicBezTo>
                  <a:cubicBezTo>
                    <a:pt x="10" y="15"/>
                    <a:pt x="14" y="17"/>
                    <a:pt x="17"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7" name="Freeform 94">
              <a:extLst>
                <a:ext uri="{FF2B5EF4-FFF2-40B4-BE49-F238E27FC236}">
                  <a16:creationId xmlns:a16="http://schemas.microsoft.com/office/drawing/2014/main" id="{90EB064C-BEF6-64EC-65F7-78BC222C89C1}"/>
                </a:ext>
              </a:extLst>
            </p:cNvPr>
            <p:cNvSpPr>
              <a:spLocks/>
            </p:cNvSpPr>
            <p:nvPr userDrawn="1"/>
          </p:nvSpPr>
          <p:spPr bwMode="auto">
            <a:xfrm>
              <a:off x="1169988" y="555625"/>
              <a:ext cx="0" cy="1587"/>
            </a:xfrm>
            <a:custGeom>
              <a:avLst/>
              <a:gdLst>
                <a:gd name="T0" fmla="*/ 4 w 8"/>
                <a:gd name="T1" fmla="*/ 10 h 10"/>
                <a:gd name="T2" fmla="*/ 8 w 8"/>
                <a:gd name="T3" fmla="*/ 6 h 10"/>
                <a:gd name="T4" fmla="*/ 8 w 8"/>
                <a:gd name="T5" fmla="*/ 0 h 10"/>
                <a:gd name="T6" fmla="*/ 0 w 8"/>
                <a:gd name="T7" fmla="*/ 0 h 10"/>
                <a:gd name="T8" fmla="*/ 0 w 8"/>
                <a:gd name="T9" fmla="*/ 5 h 10"/>
                <a:gd name="T10" fmla="*/ 1 w 8"/>
                <a:gd name="T11" fmla="*/ 9 h 10"/>
                <a:gd name="T12" fmla="*/ 4 w 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4" y="10"/>
                  </a:moveTo>
                  <a:cubicBezTo>
                    <a:pt x="6" y="10"/>
                    <a:pt x="8" y="10"/>
                    <a:pt x="8" y="6"/>
                  </a:cubicBezTo>
                  <a:cubicBezTo>
                    <a:pt x="8" y="6"/>
                    <a:pt x="8" y="2"/>
                    <a:pt x="8" y="0"/>
                  </a:cubicBezTo>
                  <a:cubicBezTo>
                    <a:pt x="6" y="0"/>
                    <a:pt x="2" y="0"/>
                    <a:pt x="0" y="0"/>
                  </a:cubicBezTo>
                  <a:cubicBezTo>
                    <a:pt x="0" y="5"/>
                    <a:pt x="0" y="5"/>
                    <a:pt x="0" y="5"/>
                  </a:cubicBezTo>
                  <a:cubicBezTo>
                    <a:pt x="0" y="7"/>
                    <a:pt x="1" y="9"/>
                    <a:pt x="1" y="9"/>
                  </a:cubicBezTo>
                  <a:cubicBezTo>
                    <a:pt x="2" y="10"/>
                    <a:pt x="2" y="10"/>
                    <a:pt x="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8" name="Freeform 95">
              <a:extLst>
                <a:ext uri="{FF2B5EF4-FFF2-40B4-BE49-F238E27FC236}">
                  <a16:creationId xmlns:a16="http://schemas.microsoft.com/office/drawing/2014/main" id="{FF2706FF-D00F-3539-DA35-0163C82026BB}"/>
                </a:ext>
              </a:extLst>
            </p:cNvPr>
            <p:cNvSpPr>
              <a:spLocks/>
            </p:cNvSpPr>
            <p:nvPr userDrawn="1"/>
          </p:nvSpPr>
          <p:spPr bwMode="auto">
            <a:xfrm>
              <a:off x="1093788" y="490538"/>
              <a:ext cx="6350" cy="7937"/>
            </a:xfrm>
            <a:custGeom>
              <a:avLst/>
              <a:gdLst>
                <a:gd name="T0" fmla="*/ 33 w 46"/>
                <a:gd name="T1" fmla="*/ 2 h 50"/>
                <a:gd name="T2" fmla="*/ 16 w 46"/>
                <a:gd name="T3" fmla="*/ 2 h 50"/>
                <a:gd name="T4" fmla="*/ 3 w 46"/>
                <a:gd name="T5" fmla="*/ 13 h 50"/>
                <a:gd name="T6" fmla="*/ 2 w 46"/>
                <a:gd name="T7" fmla="*/ 30 h 50"/>
                <a:gd name="T8" fmla="*/ 32 w 46"/>
                <a:gd name="T9" fmla="*/ 43 h 50"/>
                <a:gd name="T10" fmla="*/ 44 w 46"/>
                <a:gd name="T11" fmla="*/ 31 h 50"/>
                <a:gd name="T12" fmla="*/ 46 w 46"/>
                <a:gd name="T13" fmla="*/ 22 h 50"/>
                <a:gd name="T14" fmla="*/ 45 w 46"/>
                <a:gd name="T15" fmla="*/ 15 h 50"/>
                <a:gd name="T16" fmla="*/ 33 w 46"/>
                <a:gd name="T1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0">
                  <a:moveTo>
                    <a:pt x="33" y="2"/>
                  </a:moveTo>
                  <a:cubicBezTo>
                    <a:pt x="28" y="0"/>
                    <a:pt x="22" y="0"/>
                    <a:pt x="16" y="2"/>
                  </a:cubicBezTo>
                  <a:cubicBezTo>
                    <a:pt x="10" y="4"/>
                    <a:pt x="5" y="8"/>
                    <a:pt x="3" y="13"/>
                  </a:cubicBezTo>
                  <a:cubicBezTo>
                    <a:pt x="0" y="19"/>
                    <a:pt x="1" y="26"/>
                    <a:pt x="2" y="30"/>
                  </a:cubicBezTo>
                  <a:cubicBezTo>
                    <a:pt x="4" y="35"/>
                    <a:pt x="11" y="50"/>
                    <a:pt x="32" y="43"/>
                  </a:cubicBezTo>
                  <a:cubicBezTo>
                    <a:pt x="37" y="40"/>
                    <a:pt x="42" y="37"/>
                    <a:pt x="44" y="31"/>
                  </a:cubicBezTo>
                  <a:cubicBezTo>
                    <a:pt x="45" y="29"/>
                    <a:pt x="46" y="26"/>
                    <a:pt x="46" y="22"/>
                  </a:cubicBezTo>
                  <a:cubicBezTo>
                    <a:pt x="46" y="20"/>
                    <a:pt x="46" y="17"/>
                    <a:pt x="45" y="15"/>
                  </a:cubicBezTo>
                  <a:cubicBezTo>
                    <a:pt x="43" y="9"/>
                    <a:pt x="39" y="5"/>
                    <a:pt x="33"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9" name="Freeform 96">
              <a:extLst>
                <a:ext uri="{FF2B5EF4-FFF2-40B4-BE49-F238E27FC236}">
                  <a16:creationId xmlns:a16="http://schemas.microsoft.com/office/drawing/2014/main" id="{8D814033-B8ED-B5F9-ABD6-6CD23E7E2ABC}"/>
                </a:ext>
              </a:extLst>
            </p:cNvPr>
            <p:cNvSpPr>
              <a:spLocks noEditPoints="1"/>
            </p:cNvSpPr>
            <p:nvPr userDrawn="1"/>
          </p:nvSpPr>
          <p:spPr bwMode="auto">
            <a:xfrm>
              <a:off x="1052513" y="446088"/>
              <a:ext cx="125413" cy="171450"/>
            </a:xfrm>
            <a:custGeom>
              <a:avLst/>
              <a:gdLst>
                <a:gd name="T0" fmla="*/ 725 w 850"/>
                <a:gd name="T1" fmla="*/ 660 h 1158"/>
                <a:gd name="T2" fmla="*/ 757 w 850"/>
                <a:gd name="T3" fmla="*/ 545 h 1158"/>
                <a:gd name="T4" fmla="*/ 675 w 850"/>
                <a:gd name="T5" fmla="*/ 523 h 1158"/>
                <a:gd name="T6" fmla="*/ 721 w 850"/>
                <a:gd name="T7" fmla="*/ 388 h 1158"/>
                <a:gd name="T8" fmla="*/ 670 w 850"/>
                <a:gd name="T9" fmla="*/ 31 h 1158"/>
                <a:gd name="T10" fmla="*/ 602 w 850"/>
                <a:gd name="T11" fmla="*/ 137 h 1158"/>
                <a:gd name="T12" fmla="*/ 553 w 850"/>
                <a:gd name="T13" fmla="*/ 92 h 1158"/>
                <a:gd name="T14" fmla="*/ 492 w 850"/>
                <a:gd name="T15" fmla="*/ 128 h 1158"/>
                <a:gd name="T16" fmla="*/ 463 w 850"/>
                <a:gd name="T17" fmla="*/ 0 h 1158"/>
                <a:gd name="T18" fmla="*/ 399 w 850"/>
                <a:gd name="T19" fmla="*/ 72 h 1158"/>
                <a:gd name="T20" fmla="*/ 301 w 850"/>
                <a:gd name="T21" fmla="*/ 42 h 1158"/>
                <a:gd name="T22" fmla="*/ 257 w 850"/>
                <a:gd name="T23" fmla="*/ 104 h 1158"/>
                <a:gd name="T24" fmla="*/ 135 w 850"/>
                <a:gd name="T25" fmla="*/ 98 h 1158"/>
                <a:gd name="T26" fmla="*/ 186 w 850"/>
                <a:gd name="T27" fmla="*/ 310 h 1158"/>
                <a:gd name="T28" fmla="*/ 20 w 850"/>
                <a:gd name="T29" fmla="*/ 571 h 1158"/>
                <a:gd name="T30" fmla="*/ 94 w 850"/>
                <a:gd name="T31" fmla="*/ 569 h 1158"/>
                <a:gd name="T32" fmla="*/ 85 w 850"/>
                <a:gd name="T33" fmla="*/ 600 h 1158"/>
                <a:gd name="T34" fmla="*/ 94 w 850"/>
                <a:gd name="T35" fmla="*/ 717 h 1158"/>
                <a:gd name="T36" fmla="*/ 369 w 850"/>
                <a:gd name="T37" fmla="*/ 1081 h 1158"/>
                <a:gd name="T38" fmla="*/ 708 w 850"/>
                <a:gd name="T39" fmla="*/ 747 h 1158"/>
                <a:gd name="T40" fmla="*/ 496 w 850"/>
                <a:gd name="T41" fmla="*/ 1123 h 1158"/>
                <a:gd name="T42" fmla="*/ 816 w 850"/>
                <a:gd name="T43" fmla="*/ 931 h 1158"/>
                <a:gd name="T44" fmla="*/ 672 w 850"/>
                <a:gd name="T45" fmla="*/ 516 h 1158"/>
                <a:gd name="T46" fmla="*/ 606 w 850"/>
                <a:gd name="T47" fmla="*/ 434 h 1158"/>
                <a:gd name="T48" fmla="*/ 581 w 850"/>
                <a:gd name="T49" fmla="*/ 416 h 1158"/>
                <a:gd name="T50" fmla="*/ 526 w 850"/>
                <a:gd name="T51" fmla="*/ 380 h 1158"/>
                <a:gd name="T52" fmla="*/ 172 w 850"/>
                <a:gd name="T53" fmla="*/ 255 h 1158"/>
                <a:gd name="T54" fmla="*/ 614 w 850"/>
                <a:gd name="T55" fmla="*/ 298 h 1158"/>
                <a:gd name="T56" fmla="*/ 489 w 850"/>
                <a:gd name="T57" fmla="*/ 374 h 1158"/>
                <a:gd name="T58" fmla="*/ 355 w 850"/>
                <a:gd name="T59" fmla="*/ 377 h 1158"/>
                <a:gd name="T60" fmla="*/ 350 w 850"/>
                <a:gd name="T61" fmla="*/ 309 h 1158"/>
                <a:gd name="T62" fmla="*/ 199 w 850"/>
                <a:gd name="T63" fmla="*/ 357 h 1158"/>
                <a:gd name="T64" fmla="*/ 141 w 850"/>
                <a:gd name="T65" fmla="*/ 411 h 1158"/>
                <a:gd name="T66" fmla="*/ 166 w 850"/>
                <a:gd name="T67" fmla="*/ 484 h 1158"/>
                <a:gd name="T68" fmla="*/ 51 w 850"/>
                <a:gd name="T69" fmla="*/ 526 h 1158"/>
                <a:gd name="T70" fmla="*/ 145 w 850"/>
                <a:gd name="T71" fmla="*/ 508 h 1158"/>
                <a:gd name="T72" fmla="*/ 198 w 850"/>
                <a:gd name="T73" fmla="*/ 488 h 1158"/>
                <a:gd name="T74" fmla="*/ 409 w 850"/>
                <a:gd name="T75" fmla="*/ 365 h 1158"/>
                <a:gd name="T76" fmla="*/ 398 w 850"/>
                <a:gd name="T77" fmla="*/ 334 h 1158"/>
                <a:gd name="T78" fmla="*/ 452 w 850"/>
                <a:gd name="T79" fmla="*/ 268 h 1158"/>
                <a:gd name="T80" fmla="*/ 421 w 850"/>
                <a:gd name="T81" fmla="*/ 386 h 1158"/>
                <a:gd name="T82" fmla="*/ 421 w 850"/>
                <a:gd name="T83" fmla="*/ 730 h 1158"/>
                <a:gd name="T84" fmla="*/ 639 w 850"/>
                <a:gd name="T85" fmla="*/ 1091 h 1158"/>
                <a:gd name="T86" fmla="*/ 593 w 850"/>
                <a:gd name="T87" fmla="*/ 1048 h 1158"/>
                <a:gd name="T88" fmla="*/ 718 w 850"/>
                <a:gd name="T89" fmla="*/ 1045 h 1158"/>
                <a:gd name="T90" fmla="*/ 667 w 850"/>
                <a:gd name="T91" fmla="*/ 1015 h 1158"/>
                <a:gd name="T92" fmla="*/ 709 w 850"/>
                <a:gd name="T93" fmla="*/ 973 h 1158"/>
                <a:gd name="T94" fmla="*/ 734 w 850"/>
                <a:gd name="T95" fmla="*/ 985 h 1158"/>
                <a:gd name="T96" fmla="*/ 737 w 850"/>
                <a:gd name="T97" fmla="*/ 934 h 1158"/>
                <a:gd name="T98" fmla="*/ 749 w 850"/>
                <a:gd name="T99" fmla="*/ 901 h 1158"/>
                <a:gd name="T100" fmla="*/ 812 w 850"/>
                <a:gd name="T101" fmla="*/ 868 h 1158"/>
                <a:gd name="T102" fmla="*/ 752 w 850"/>
                <a:gd name="T103" fmla="*/ 855 h 1158"/>
                <a:gd name="T104" fmla="*/ 729 w 850"/>
                <a:gd name="T105" fmla="*/ 790 h 1158"/>
                <a:gd name="T106" fmla="*/ 795 w 850"/>
                <a:gd name="T107" fmla="*/ 786 h 1158"/>
                <a:gd name="T108" fmla="*/ 732 w 850"/>
                <a:gd name="T109" fmla="*/ 718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0" h="1158">
                  <a:moveTo>
                    <a:pt x="849" y="701"/>
                  </a:moveTo>
                  <a:cubicBezTo>
                    <a:pt x="840" y="694"/>
                    <a:pt x="829" y="684"/>
                    <a:pt x="822" y="669"/>
                  </a:cubicBezTo>
                  <a:cubicBezTo>
                    <a:pt x="811" y="666"/>
                    <a:pt x="783" y="656"/>
                    <a:pt x="771" y="651"/>
                  </a:cubicBezTo>
                  <a:cubicBezTo>
                    <a:pt x="771" y="651"/>
                    <a:pt x="765" y="649"/>
                    <a:pt x="764" y="649"/>
                  </a:cubicBezTo>
                  <a:cubicBezTo>
                    <a:pt x="725" y="660"/>
                    <a:pt x="725" y="660"/>
                    <a:pt x="725" y="660"/>
                  </a:cubicBezTo>
                  <a:cubicBezTo>
                    <a:pt x="718" y="632"/>
                    <a:pt x="718" y="632"/>
                    <a:pt x="718" y="632"/>
                  </a:cubicBezTo>
                  <a:cubicBezTo>
                    <a:pt x="757" y="622"/>
                    <a:pt x="757" y="622"/>
                    <a:pt x="757" y="622"/>
                  </a:cubicBezTo>
                  <a:cubicBezTo>
                    <a:pt x="758" y="621"/>
                    <a:pt x="759" y="619"/>
                    <a:pt x="761" y="617"/>
                  </a:cubicBezTo>
                  <a:cubicBezTo>
                    <a:pt x="767" y="609"/>
                    <a:pt x="777" y="596"/>
                    <a:pt x="782" y="590"/>
                  </a:cubicBezTo>
                  <a:cubicBezTo>
                    <a:pt x="772" y="572"/>
                    <a:pt x="763" y="555"/>
                    <a:pt x="757" y="545"/>
                  </a:cubicBezTo>
                  <a:cubicBezTo>
                    <a:pt x="751" y="535"/>
                    <a:pt x="748" y="525"/>
                    <a:pt x="748" y="517"/>
                  </a:cubicBezTo>
                  <a:cubicBezTo>
                    <a:pt x="711" y="536"/>
                    <a:pt x="711" y="536"/>
                    <a:pt x="711" y="536"/>
                  </a:cubicBezTo>
                  <a:cubicBezTo>
                    <a:pt x="713" y="539"/>
                    <a:pt x="727" y="568"/>
                    <a:pt x="727" y="568"/>
                  </a:cubicBezTo>
                  <a:cubicBezTo>
                    <a:pt x="703" y="580"/>
                    <a:pt x="703" y="580"/>
                    <a:pt x="703" y="580"/>
                  </a:cubicBezTo>
                  <a:cubicBezTo>
                    <a:pt x="675" y="523"/>
                    <a:pt x="675" y="523"/>
                    <a:pt x="675" y="523"/>
                  </a:cubicBezTo>
                  <a:cubicBezTo>
                    <a:pt x="761" y="481"/>
                    <a:pt x="761" y="481"/>
                    <a:pt x="761" y="481"/>
                  </a:cubicBezTo>
                  <a:cubicBezTo>
                    <a:pt x="765" y="488"/>
                    <a:pt x="765" y="488"/>
                    <a:pt x="765" y="488"/>
                  </a:cubicBezTo>
                  <a:cubicBezTo>
                    <a:pt x="767" y="485"/>
                    <a:pt x="769" y="482"/>
                    <a:pt x="771" y="478"/>
                  </a:cubicBezTo>
                  <a:cubicBezTo>
                    <a:pt x="774" y="474"/>
                    <a:pt x="777" y="470"/>
                    <a:pt x="779" y="468"/>
                  </a:cubicBezTo>
                  <a:cubicBezTo>
                    <a:pt x="763" y="439"/>
                    <a:pt x="743" y="412"/>
                    <a:pt x="721" y="388"/>
                  </a:cubicBezTo>
                  <a:cubicBezTo>
                    <a:pt x="695" y="358"/>
                    <a:pt x="665" y="332"/>
                    <a:pt x="632" y="310"/>
                  </a:cubicBezTo>
                  <a:cubicBezTo>
                    <a:pt x="650" y="299"/>
                    <a:pt x="667" y="283"/>
                    <a:pt x="667" y="255"/>
                  </a:cubicBezTo>
                  <a:cubicBezTo>
                    <a:pt x="667" y="239"/>
                    <a:pt x="661" y="227"/>
                    <a:pt x="649" y="216"/>
                  </a:cubicBezTo>
                  <a:cubicBezTo>
                    <a:pt x="668" y="157"/>
                    <a:pt x="701" y="87"/>
                    <a:pt x="729" y="55"/>
                  </a:cubicBezTo>
                  <a:cubicBezTo>
                    <a:pt x="670" y="31"/>
                    <a:pt x="670" y="31"/>
                    <a:pt x="670" y="31"/>
                  </a:cubicBezTo>
                  <a:cubicBezTo>
                    <a:pt x="685" y="54"/>
                    <a:pt x="686" y="81"/>
                    <a:pt x="683" y="97"/>
                  </a:cubicBezTo>
                  <a:cubicBezTo>
                    <a:pt x="667" y="86"/>
                    <a:pt x="654" y="72"/>
                    <a:pt x="650" y="53"/>
                  </a:cubicBezTo>
                  <a:cubicBezTo>
                    <a:pt x="647" y="70"/>
                    <a:pt x="637" y="99"/>
                    <a:pt x="628" y="117"/>
                  </a:cubicBezTo>
                  <a:cubicBezTo>
                    <a:pt x="645" y="109"/>
                    <a:pt x="659" y="105"/>
                    <a:pt x="676" y="112"/>
                  </a:cubicBezTo>
                  <a:cubicBezTo>
                    <a:pt x="666" y="126"/>
                    <a:pt x="641" y="146"/>
                    <a:pt x="602" y="137"/>
                  </a:cubicBezTo>
                  <a:cubicBezTo>
                    <a:pt x="581" y="132"/>
                    <a:pt x="560" y="121"/>
                    <a:pt x="561" y="104"/>
                  </a:cubicBezTo>
                  <a:cubicBezTo>
                    <a:pt x="561" y="95"/>
                    <a:pt x="569" y="83"/>
                    <a:pt x="582" y="85"/>
                  </a:cubicBezTo>
                  <a:cubicBezTo>
                    <a:pt x="594" y="86"/>
                    <a:pt x="595" y="105"/>
                    <a:pt x="591" y="114"/>
                  </a:cubicBezTo>
                  <a:cubicBezTo>
                    <a:pt x="608" y="104"/>
                    <a:pt x="626" y="55"/>
                    <a:pt x="599" y="48"/>
                  </a:cubicBezTo>
                  <a:cubicBezTo>
                    <a:pt x="578" y="42"/>
                    <a:pt x="559" y="70"/>
                    <a:pt x="553" y="92"/>
                  </a:cubicBezTo>
                  <a:cubicBezTo>
                    <a:pt x="549" y="66"/>
                    <a:pt x="538" y="41"/>
                    <a:pt x="517" y="42"/>
                  </a:cubicBezTo>
                  <a:cubicBezTo>
                    <a:pt x="490" y="44"/>
                    <a:pt x="498" y="94"/>
                    <a:pt x="508" y="107"/>
                  </a:cubicBezTo>
                  <a:cubicBezTo>
                    <a:pt x="510" y="89"/>
                    <a:pt x="519" y="80"/>
                    <a:pt x="527" y="80"/>
                  </a:cubicBezTo>
                  <a:cubicBezTo>
                    <a:pt x="534" y="81"/>
                    <a:pt x="544" y="86"/>
                    <a:pt x="542" y="102"/>
                  </a:cubicBezTo>
                  <a:cubicBezTo>
                    <a:pt x="541" y="118"/>
                    <a:pt x="518" y="128"/>
                    <a:pt x="492" y="128"/>
                  </a:cubicBezTo>
                  <a:cubicBezTo>
                    <a:pt x="467" y="128"/>
                    <a:pt x="423" y="120"/>
                    <a:pt x="419" y="72"/>
                  </a:cubicBezTo>
                  <a:cubicBezTo>
                    <a:pt x="435" y="75"/>
                    <a:pt x="460" y="87"/>
                    <a:pt x="471" y="104"/>
                  </a:cubicBezTo>
                  <a:cubicBezTo>
                    <a:pt x="468" y="75"/>
                    <a:pt x="468" y="54"/>
                    <a:pt x="471" y="23"/>
                  </a:cubicBezTo>
                  <a:cubicBezTo>
                    <a:pt x="458" y="42"/>
                    <a:pt x="435" y="52"/>
                    <a:pt x="420" y="55"/>
                  </a:cubicBezTo>
                  <a:cubicBezTo>
                    <a:pt x="424" y="34"/>
                    <a:pt x="442" y="12"/>
                    <a:pt x="463" y="0"/>
                  </a:cubicBezTo>
                  <a:cubicBezTo>
                    <a:pt x="355" y="0"/>
                    <a:pt x="355" y="0"/>
                    <a:pt x="355" y="0"/>
                  </a:cubicBezTo>
                  <a:cubicBezTo>
                    <a:pt x="376" y="12"/>
                    <a:pt x="394" y="34"/>
                    <a:pt x="398" y="55"/>
                  </a:cubicBezTo>
                  <a:cubicBezTo>
                    <a:pt x="383" y="52"/>
                    <a:pt x="360" y="42"/>
                    <a:pt x="347" y="23"/>
                  </a:cubicBezTo>
                  <a:cubicBezTo>
                    <a:pt x="351" y="54"/>
                    <a:pt x="351" y="75"/>
                    <a:pt x="347" y="104"/>
                  </a:cubicBezTo>
                  <a:cubicBezTo>
                    <a:pt x="358" y="88"/>
                    <a:pt x="383" y="75"/>
                    <a:pt x="399" y="72"/>
                  </a:cubicBezTo>
                  <a:cubicBezTo>
                    <a:pt x="395" y="120"/>
                    <a:pt x="351" y="128"/>
                    <a:pt x="326" y="128"/>
                  </a:cubicBezTo>
                  <a:cubicBezTo>
                    <a:pt x="300" y="128"/>
                    <a:pt x="277" y="118"/>
                    <a:pt x="276" y="102"/>
                  </a:cubicBezTo>
                  <a:cubicBezTo>
                    <a:pt x="274" y="86"/>
                    <a:pt x="283" y="81"/>
                    <a:pt x="291" y="80"/>
                  </a:cubicBezTo>
                  <a:cubicBezTo>
                    <a:pt x="299" y="80"/>
                    <a:pt x="308" y="89"/>
                    <a:pt x="310" y="107"/>
                  </a:cubicBezTo>
                  <a:cubicBezTo>
                    <a:pt x="320" y="94"/>
                    <a:pt x="328" y="44"/>
                    <a:pt x="301" y="42"/>
                  </a:cubicBezTo>
                  <a:cubicBezTo>
                    <a:pt x="280" y="41"/>
                    <a:pt x="269" y="66"/>
                    <a:pt x="265" y="92"/>
                  </a:cubicBezTo>
                  <a:cubicBezTo>
                    <a:pt x="258" y="70"/>
                    <a:pt x="240" y="42"/>
                    <a:pt x="219" y="48"/>
                  </a:cubicBezTo>
                  <a:cubicBezTo>
                    <a:pt x="192" y="55"/>
                    <a:pt x="210" y="104"/>
                    <a:pt x="227" y="114"/>
                  </a:cubicBezTo>
                  <a:cubicBezTo>
                    <a:pt x="223" y="105"/>
                    <a:pt x="223" y="86"/>
                    <a:pt x="236" y="85"/>
                  </a:cubicBezTo>
                  <a:cubicBezTo>
                    <a:pt x="249" y="83"/>
                    <a:pt x="257" y="95"/>
                    <a:pt x="257" y="104"/>
                  </a:cubicBezTo>
                  <a:cubicBezTo>
                    <a:pt x="258" y="121"/>
                    <a:pt x="237" y="132"/>
                    <a:pt x="216" y="137"/>
                  </a:cubicBezTo>
                  <a:cubicBezTo>
                    <a:pt x="177" y="146"/>
                    <a:pt x="152" y="126"/>
                    <a:pt x="142" y="112"/>
                  </a:cubicBezTo>
                  <a:cubicBezTo>
                    <a:pt x="160" y="105"/>
                    <a:pt x="173" y="108"/>
                    <a:pt x="191" y="117"/>
                  </a:cubicBezTo>
                  <a:cubicBezTo>
                    <a:pt x="182" y="99"/>
                    <a:pt x="172" y="70"/>
                    <a:pt x="169" y="53"/>
                  </a:cubicBezTo>
                  <a:cubicBezTo>
                    <a:pt x="165" y="72"/>
                    <a:pt x="151" y="87"/>
                    <a:pt x="135" y="98"/>
                  </a:cubicBezTo>
                  <a:cubicBezTo>
                    <a:pt x="132" y="82"/>
                    <a:pt x="133" y="54"/>
                    <a:pt x="148" y="31"/>
                  </a:cubicBezTo>
                  <a:cubicBezTo>
                    <a:pt x="89" y="55"/>
                    <a:pt x="89" y="55"/>
                    <a:pt x="89" y="55"/>
                  </a:cubicBezTo>
                  <a:cubicBezTo>
                    <a:pt x="117" y="87"/>
                    <a:pt x="150" y="158"/>
                    <a:pt x="169" y="217"/>
                  </a:cubicBezTo>
                  <a:cubicBezTo>
                    <a:pt x="157" y="227"/>
                    <a:pt x="151" y="240"/>
                    <a:pt x="151" y="255"/>
                  </a:cubicBezTo>
                  <a:cubicBezTo>
                    <a:pt x="151" y="283"/>
                    <a:pt x="169" y="299"/>
                    <a:pt x="186" y="310"/>
                  </a:cubicBezTo>
                  <a:cubicBezTo>
                    <a:pt x="154" y="332"/>
                    <a:pt x="124" y="358"/>
                    <a:pt x="97" y="388"/>
                  </a:cubicBezTo>
                  <a:cubicBezTo>
                    <a:pt x="57" y="433"/>
                    <a:pt x="25" y="486"/>
                    <a:pt x="3" y="545"/>
                  </a:cubicBezTo>
                  <a:cubicBezTo>
                    <a:pt x="2" y="548"/>
                    <a:pt x="1" y="550"/>
                    <a:pt x="0" y="553"/>
                  </a:cubicBezTo>
                  <a:cubicBezTo>
                    <a:pt x="6" y="560"/>
                    <a:pt x="13" y="567"/>
                    <a:pt x="19" y="574"/>
                  </a:cubicBezTo>
                  <a:cubicBezTo>
                    <a:pt x="20" y="573"/>
                    <a:pt x="20" y="572"/>
                    <a:pt x="20" y="571"/>
                  </a:cubicBezTo>
                  <a:cubicBezTo>
                    <a:pt x="23" y="564"/>
                    <a:pt x="32" y="555"/>
                    <a:pt x="39" y="551"/>
                  </a:cubicBezTo>
                  <a:cubicBezTo>
                    <a:pt x="68" y="562"/>
                    <a:pt x="68" y="562"/>
                    <a:pt x="68" y="562"/>
                  </a:cubicBezTo>
                  <a:cubicBezTo>
                    <a:pt x="56" y="571"/>
                    <a:pt x="41" y="583"/>
                    <a:pt x="44" y="586"/>
                  </a:cubicBezTo>
                  <a:cubicBezTo>
                    <a:pt x="45" y="587"/>
                    <a:pt x="52" y="582"/>
                    <a:pt x="55" y="580"/>
                  </a:cubicBezTo>
                  <a:cubicBezTo>
                    <a:pt x="64" y="573"/>
                    <a:pt x="77" y="562"/>
                    <a:pt x="94" y="569"/>
                  </a:cubicBezTo>
                  <a:cubicBezTo>
                    <a:pt x="102" y="572"/>
                    <a:pt x="108" y="578"/>
                    <a:pt x="111" y="585"/>
                  </a:cubicBezTo>
                  <a:cubicBezTo>
                    <a:pt x="114" y="592"/>
                    <a:pt x="114" y="601"/>
                    <a:pt x="111" y="609"/>
                  </a:cubicBezTo>
                  <a:cubicBezTo>
                    <a:pt x="107" y="617"/>
                    <a:pt x="99" y="627"/>
                    <a:pt x="89" y="633"/>
                  </a:cubicBezTo>
                  <a:cubicBezTo>
                    <a:pt x="62" y="622"/>
                    <a:pt x="62" y="622"/>
                    <a:pt x="62" y="622"/>
                  </a:cubicBezTo>
                  <a:cubicBezTo>
                    <a:pt x="73" y="616"/>
                    <a:pt x="84" y="603"/>
                    <a:pt x="85" y="600"/>
                  </a:cubicBezTo>
                  <a:cubicBezTo>
                    <a:pt x="86" y="598"/>
                    <a:pt x="86" y="596"/>
                    <a:pt x="85" y="595"/>
                  </a:cubicBezTo>
                  <a:cubicBezTo>
                    <a:pt x="83" y="594"/>
                    <a:pt x="77" y="598"/>
                    <a:pt x="72" y="602"/>
                  </a:cubicBezTo>
                  <a:cubicBezTo>
                    <a:pt x="66" y="607"/>
                    <a:pt x="59" y="612"/>
                    <a:pt x="52" y="614"/>
                  </a:cubicBezTo>
                  <a:cubicBezTo>
                    <a:pt x="64" y="631"/>
                    <a:pt x="73" y="648"/>
                    <a:pt x="73" y="662"/>
                  </a:cubicBezTo>
                  <a:cubicBezTo>
                    <a:pt x="74" y="689"/>
                    <a:pt x="80" y="699"/>
                    <a:pt x="94" y="717"/>
                  </a:cubicBezTo>
                  <a:cubicBezTo>
                    <a:pt x="115" y="744"/>
                    <a:pt x="93" y="742"/>
                    <a:pt x="112" y="775"/>
                  </a:cubicBezTo>
                  <a:cubicBezTo>
                    <a:pt x="111" y="766"/>
                    <a:pt x="111" y="756"/>
                    <a:pt x="110" y="747"/>
                  </a:cubicBezTo>
                  <a:cubicBezTo>
                    <a:pt x="404" y="747"/>
                    <a:pt x="404" y="747"/>
                    <a:pt x="404" y="747"/>
                  </a:cubicBezTo>
                  <a:cubicBezTo>
                    <a:pt x="404" y="1067"/>
                    <a:pt x="404" y="1067"/>
                    <a:pt x="404" y="1067"/>
                  </a:cubicBezTo>
                  <a:cubicBezTo>
                    <a:pt x="392" y="1068"/>
                    <a:pt x="379" y="1069"/>
                    <a:pt x="369" y="1081"/>
                  </a:cubicBezTo>
                  <a:cubicBezTo>
                    <a:pt x="403" y="1095"/>
                    <a:pt x="437" y="1107"/>
                    <a:pt x="470" y="1117"/>
                  </a:cubicBezTo>
                  <a:cubicBezTo>
                    <a:pt x="473" y="1096"/>
                    <a:pt x="478" y="1086"/>
                    <a:pt x="489" y="1073"/>
                  </a:cubicBezTo>
                  <a:cubicBezTo>
                    <a:pt x="489" y="1073"/>
                    <a:pt x="445" y="1069"/>
                    <a:pt x="421" y="1068"/>
                  </a:cubicBezTo>
                  <a:cubicBezTo>
                    <a:pt x="421" y="747"/>
                    <a:pt x="421" y="747"/>
                    <a:pt x="421" y="747"/>
                  </a:cubicBezTo>
                  <a:cubicBezTo>
                    <a:pt x="708" y="747"/>
                    <a:pt x="708" y="747"/>
                    <a:pt x="708" y="747"/>
                  </a:cubicBezTo>
                  <a:cubicBezTo>
                    <a:pt x="707" y="791"/>
                    <a:pt x="699" y="834"/>
                    <a:pt x="685" y="875"/>
                  </a:cubicBezTo>
                  <a:cubicBezTo>
                    <a:pt x="670" y="917"/>
                    <a:pt x="648" y="954"/>
                    <a:pt x="620" y="987"/>
                  </a:cubicBezTo>
                  <a:cubicBezTo>
                    <a:pt x="593" y="1019"/>
                    <a:pt x="561" y="1044"/>
                    <a:pt x="525" y="1062"/>
                  </a:cubicBezTo>
                  <a:cubicBezTo>
                    <a:pt x="517" y="1066"/>
                    <a:pt x="511" y="1080"/>
                    <a:pt x="505" y="1092"/>
                  </a:cubicBezTo>
                  <a:cubicBezTo>
                    <a:pt x="501" y="1101"/>
                    <a:pt x="498" y="1110"/>
                    <a:pt x="496" y="1123"/>
                  </a:cubicBezTo>
                  <a:cubicBezTo>
                    <a:pt x="510" y="1127"/>
                    <a:pt x="513" y="1130"/>
                    <a:pt x="525" y="1133"/>
                  </a:cubicBezTo>
                  <a:cubicBezTo>
                    <a:pt x="626" y="1158"/>
                    <a:pt x="652" y="1153"/>
                    <a:pt x="658" y="1149"/>
                  </a:cubicBezTo>
                  <a:cubicBezTo>
                    <a:pt x="658" y="1149"/>
                    <a:pt x="658" y="1149"/>
                    <a:pt x="658" y="1149"/>
                  </a:cubicBezTo>
                  <a:cubicBezTo>
                    <a:pt x="681" y="1131"/>
                    <a:pt x="702" y="1112"/>
                    <a:pt x="721" y="1089"/>
                  </a:cubicBezTo>
                  <a:cubicBezTo>
                    <a:pt x="762" y="1044"/>
                    <a:pt x="794" y="990"/>
                    <a:pt x="816" y="931"/>
                  </a:cubicBezTo>
                  <a:cubicBezTo>
                    <a:pt x="839" y="870"/>
                    <a:pt x="850" y="805"/>
                    <a:pt x="850" y="738"/>
                  </a:cubicBezTo>
                  <a:cubicBezTo>
                    <a:pt x="850" y="725"/>
                    <a:pt x="850" y="713"/>
                    <a:pt x="849" y="701"/>
                  </a:cubicBezTo>
                  <a:moveTo>
                    <a:pt x="711" y="403"/>
                  </a:moveTo>
                  <a:cubicBezTo>
                    <a:pt x="723" y="418"/>
                    <a:pt x="723" y="418"/>
                    <a:pt x="723" y="418"/>
                  </a:cubicBezTo>
                  <a:cubicBezTo>
                    <a:pt x="672" y="516"/>
                    <a:pt x="672" y="516"/>
                    <a:pt x="672" y="516"/>
                  </a:cubicBezTo>
                  <a:cubicBezTo>
                    <a:pt x="654" y="491"/>
                    <a:pt x="654" y="491"/>
                    <a:pt x="654" y="491"/>
                  </a:cubicBezTo>
                  <a:cubicBezTo>
                    <a:pt x="663" y="474"/>
                    <a:pt x="663" y="474"/>
                    <a:pt x="663" y="474"/>
                  </a:cubicBezTo>
                  <a:cubicBezTo>
                    <a:pt x="644" y="450"/>
                    <a:pt x="644" y="450"/>
                    <a:pt x="644" y="450"/>
                  </a:cubicBezTo>
                  <a:cubicBezTo>
                    <a:pt x="628" y="455"/>
                    <a:pt x="628" y="455"/>
                    <a:pt x="628" y="455"/>
                  </a:cubicBezTo>
                  <a:cubicBezTo>
                    <a:pt x="606" y="434"/>
                    <a:pt x="606" y="434"/>
                    <a:pt x="606" y="434"/>
                  </a:cubicBezTo>
                  <a:lnTo>
                    <a:pt x="711" y="403"/>
                  </a:lnTo>
                  <a:close/>
                  <a:moveTo>
                    <a:pt x="645" y="341"/>
                  </a:moveTo>
                  <a:cubicBezTo>
                    <a:pt x="662" y="354"/>
                    <a:pt x="662" y="354"/>
                    <a:pt x="662" y="354"/>
                  </a:cubicBezTo>
                  <a:cubicBezTo>
                    <a:pt x="604" y="432"/>
                    <a:pt x="604" y="432"/>
                    <a:pt x="604" y="432"/>
                  </a:cubicBezTo>
                  <a:cubicBezTo>
                    <a:pt x="581" y="416"/>
                    <a:pt x="581" y="416"/>
                    <a:pt x="581" y="416"/>
                  </a:cubicBezTo>
                  <a:cubicBezTo>
                    <a:pt x="611" y="378"/>
                    <a:pt x="611" y="378"/>
                    <a:pt x="611" y="378"/>
                  </a:cubicBezTo>
                  <a:cubicBezTo>
                    <a:pt x="582" y="385"/>
                    <a:pt x="582" y="385"/>
                    <a:pt x="582" y="385"/>
                  </a:cubicBezTo>
                  <a:cubicBezTo>
                    <a:pt x="577" y="355"/>
                    <a:pt x="577" y="355"/>
                    <a:pt x="577" y="355"/>
                  </a:cubicBezTo>
                  <a:cubicBezTo>
                    <a:pt x="550" y="394"/>
                    <a:pt x="550" y="394"/>
                    <a:pt x="550" y="394"/>
                  </a:cubicBezTo>
                  <a:cubicBezTo>
                    <a:pt x="526" y="380"/>
                    <a:pt x="526" y="380"/>
                    <a:pt x="526" y="380"/>
                  </a:cubicBezTo>
                  <a:cubicBezTo>
                    <a:pt x="581" y="300"/>
                    <a:pt x="581" y="300"/>
                    <a:pt x="581" y="300"/>
                  </a:cubicBezTo>
                  <a:cubicBezTo>
                    <a:pt x="600" y="310"/>
                    <a:pt x="600" y="310"/>
                    <a:pt x="600" y="310"/>
                  </a:cubicBezTo>
                  <a:cubicBezTo>
                    <a:pt x="606" y="350"/>
                    <a:pt x="606" y="350"/>
                    <a:pt x="606" y="350"/>
                  </a:cubicBezTo>
                  <a:lnTo>
                    <a:pt x="645" y="341"/>
                  </a:lnTo>
                  <a:close/>
                  <a:moveTo>
                    <a:pt x="172" y="255"/>
                  </a:moveTo>
                  <a:cubicBezTo>
                    <a:pt x="172" y="200"/>
                    <a:pt x="329" y="195"/>
                    <a:pt x="409" y="195"/>
                  </a:cubicBezTo>
                  <a:cubicBezTo>
                    <a:pt x="409" y="195"/>
                    <a:pt x="409" y="195"/>
                    <a:pt x="409" y="195"/>
                  </a:cubicBezTo>
                  <a:cubicBezTo>
                    <a:pt x="409" y="195"/>
                    <a:pt x="409" y="195"/>
                    <a:pt x="409" y="195"/>
                  </a:cubicBezTo>
                  <a:cubicBezTo>
                    <a:pt x="489" y="195"/>
                    <a:pt x="646" y="200"/>
                    <a:pt x="646" y="255"/>
                  </a:cubicBezTo>
                  <a:cubicBezTo>
                    <a:pt x="646" y="271"/>
                    <a:pt x="636" y="284"/>
                    <a:pt x="614" y="298"/>
                  </a:cubicBezTo>
                  <a:cubicBezTo>
                    <a:pt x="574" y="271"/>
                    <a:pt x="507" y="243"/>
                    <a:pt x="409" y="243"/>
                  </a:cubicBezTo>
                  <a:cubicBezTo>
                    <a:pt x="311" y="243"/>
                    <a:pt x="244" y="271"/>
                    <a:pt x="205" y="298"/>
                  </a:cubicBezTo>
                  <a:cubicBezTo>
                    <a:pt x="182" y="284"/>
                    <a:pt x="172" y="271"/>
                    <a:pt x="172" y="255"/>
                  </a:cubicBezTo>
                  <a:moveTo>
                    <a:pt x="508" y="277"/>
                  </a:moveTo>
                  <a:cubicBezTo>
                    <a:pt x="489" y="374"/>
                    <a:pt x="489" y="374"/>
                    <a:pt x="489" y="374"/>
                  </a:cubicBezTo>
                  <a:cubicBezTo>
                    <a:pt x="462" y="368"/>
                    <a:pt x="462" y="368"/>
                    <a:pt x="462" y="368"/>
                  </a:cubicBezTo>
                  <a:cubicBezTo>
                    <a:pt x="481" y="272"/>
                    <a:pt x="481" y="272"/>
                    <a:pt x="481" y="272"/>
                  </a:cubicBezTo>
                  <a:lnTo>
                    <a:pt x="508" y="277"/>
                  </a:lnTo>
                  <a:close/>
                  <a:moveTo>
                    <a:pt x="367" y="351"/>
                  </a:moveTo>
                  <a:cubicBezTo>
                    <a:pt x="355" y="377"/>
                    <a:pt x="355" y="377"/>
                    <a:pt x="355" y="377"/>
                  </a:cubicBezTo>
                  <a:cubicBezTo>
                    <a:pt x="334" y="382"/>
                    <a:pt x="311" y="377"/>
                    <a:pt x="306" y="375"/>
                  </a:cubicBezTo>
                  <a:cubicBezTo>
                    <a:pt x="284" y="378"/>
                    <a:pt x="262" y="365"/>
                    <a:pt x="255" y="344"/>
                  </a:cubicBezTo>
                  <a:cubicBezTo>
                    <a:pt x="250" y="331"/>
                    <a:pt x="250" y="318"/>
                    <a:pt x="256" y="307"/>
                  </a:cubicBezTo>
                  <a:cubicBezTo>
                    <a:pt x="261" y="295"/>
                    <a:pt x="272" y="285"/>
                    <a:pt x="287" y="280"/>
                  </a:cubicBezTo>
                  <a:cubicBezTo>
                    <a:pt x="313" y="270"/>
                    <a:pt x="341" y="283"/>
                    <a:pt x="350" y="309"/>
                  </a:cubicBezTo>
                  <a:cubicBezTo>
                    <a:pt x="352" y="314"/>
                    <a:pt x="353" y="320"/>
                    <a:pt x="353" y="325"/>
                  </a:cubicBezTo>
                  <a:cubicBezTo>
                    <a:pt x="353" y="335"/>
                    <a:pt x="351" y="344"/>
                    <a:pt x="345" y="352"/>
                  </a:cubicBezTo>
                  <a:cubicBezTo>
                    <a:pt x="350" y="352"/>
                    <a:pt x="358" y="353"/>
                    <a:pt x="367" y="351"/>
                  </a:cubicBezTo>
                  <a:moveTo>
                    <a:pt x="182" y="338"/>
                  </a:moveTo>
                  <a:cubicBezTo>
                    <a:pt x="199" y="357"/>
                    <a:pt x="199" y="357"/>
                    <a:pt x="199" y="357"/>
                  </a:cubicBezTo>
                  <a:cubicBezTo>
                    <a:pt x="180" y="375"/>
                    <a:pt x="180" y="375"/>
                    <a:pt x="180" y="375"/>
                  </a:cubicBezTo>
                  <a:cubicBezTo>
                    <a:pt x="183" y="378"/>
                    <a:pt x="225" y="423"/>
                    <a:pt x="225" y="423"/>
                  </a:cubicBezTo>
                  <a:cubicBezTo>
                    <a:pt x="205" y="442"/>
                    <a:pt x="205" y="442"/>
                    <a:pt x="205" y="442"/>
                  </a:cubicBezTo>
                  <a:cubicBezTo>
                    <a:pt x="160" y="393"/>
                    <a:pt x="160" y="393"/>
                    <a:pt x="160" y="393"/>
                  </a:cubicBezTo>
                  <a:cubicBezTo>
                    <a:pt x="141" y="411"/>
                    <a:pt x="141" y="411"/>
                    <a:pt x="141" y="411"/>
                  </a:cubicBezTo>
                  <a:cubicBezTo>
                    <a:pt x="123" y="392"/>
                    <a:pt x="123" y="392"/>
                    <a:pt x="123" y="392"/>
                  </a:cubicBezTo>
                  <a:lnTo>
                    <a:pt x="182" y="338"/>
                  </a:lnTo>
                  <a:close/>
                  <a:moveTo>
                    <a:pt x="111" y="406"/>
                  </a:moveTo>
                  <a:cubicBezTo>
                    <a:pt x="183" y="463"/>
                    <a:pt x="183" y="463"/>
                    <a:pt x="183" y="463"/>
                  </a:cubicBezTo>
                  <a:cubicBezTo>
                    <a:pt x="166" y="484"/>
                    <a:pt x="166" y="484"/>
                    <a:pt x="166" y="484"/>
                  </a:cubicBezTo>
                  <a:cubicBezTo>
                    <a:pt x="94" y="428"/>
                    <a:pt x="94" y="428"/>
                    <a:pt x="94" y="428"/>
                  </a:cubicBezTo>
                  <a:lnTo>
                    <a:pt x="111" y="406"/>
                  </a:lnTo>
                  <a:close/>
                  <a:moveTo>
                    <a:pt x="110" y="556"/>
                  </a:moveTo>
                  <a:cubicBezTo>
                    <a:pt x="98" y="560"/>
                    <a:pt x="85" y="559"/>
                    <a:pt x="74" y="553"/>
                  </a:cubicBezTo>
                  <a:cubicBezTo>
                    <a:pt x="63" y="547"/>
                    <a:pt x="55" y="537"/>
                    <a:pt x="51" y="526"/>
                  </a:cubicBezTo>
                  <a:cubicBezTo>
                    <a:pt x="48" y="514"/>
                    <a:pt x="49" y="500"/>
                    <a:pt x="55" y="488"/>
                  </a:cubicBezTo>
                  <a:cubicBezTo>
                    <a:pt x="62" y="476"/>
                    <a:pt x="72" y="467"/>
                    <a:pt x="84" y="463"/>
                  </a:cubicBezTo>
                  <a:cubicBezTo>
                    <a:pt x="96" y="460"/>
                    <a:pt x="108" y="461"/>
                    <a:pt x="120" y="467"/>
                  </a:cubicBezTo>
                  <a:cubicBezTo>
                    <a:pt x="131" y="473"/>
                    <a:pt x="139" y="482"/>
                    <a:pt x="143" y="494"/>
                  </a:cubicBezTo>
                  <a:cubicBezTo>
                    <a:pt x="144" y="499"/>
                    <a:pt x="145" y="503"/>
                    <a:pt x="145" y="508"/>
                  </a:cubicBezTo>
                  <a:cubicBezTo>
                    <a:pt x="145" y="516"/>
                    <a:pt x="143" y="524"/>
                    <a:pt x="138" y="532"/>
                  </a:cubicBezTo>
                  <a:cubicBezTo>
                    <a:pt x="132" y="544"/>
                    <a:pt x="122" y="553"/>
                    <a:pt x="110" y="556"/>
                  </a:cubicBezTo>
                  <a:moveTo>
                    <a:pt x="110" y="730"/>
                  </a:moveTo>
                  <a:cubicBezTo>
                    <a:pt x="111" y="685"/>
                    <a:pt x="119" y="641"/>
                    <a:pt x="134" y="600"/>
                  </a:cubicBezTo>
                  <a:cubicBezTo>
                    <a:pt x="149" y="558"/>
                    <a:pt x="171" y="521"/>
                    <a:pt x="198" y="488"/>
                  </a:cubicBezTo>
                  <a:cubicBezTo>
                    <a:pt x="226" y="456"/>
                    <a:pt x="258" y="431"/>
                    <a:pt x="293" y="413"/>
                  </a:cubicBezTo>
                  <a:cubicBezTo>
                    <a:pt x="329" y="396"/>
                    <a:pt x="366" y="387"/>
                    <a:pt x="404" y="386"/>
                  </a:cubicBezTo>
                  <a:cubicBezTo>
                    <a:pt x="404" y="730"/>
                    <a:pt x="404" y="730"/>
                    <a:pt x="404" y="730"/>
                  </a:cubicBezTo>
                  <a:lnTo>
                    <a:pt x="110" y="730"/>
                  </a:lnTo>
                  <a:close/>
                  <a:moveTo>
                    <a:pt x="409" y="365"/>
                  </a:moveTo>
                  <a:cubicBezTo>
                    <a:pt x="389" y="366"/>
                    <a:pt x="368" y="354"/>
                    <a:pt x="367" y="327"/>
                  </a:cubicBezTo>
                  <a:cubicBezTo>
                    <a:pt x="367" y="269"/>
                    <a:pt x="367" y="269"/>
                    <a:pt x="367" y="269"/>
                  </a:cubicBezTo>
                  <a:cubicBezTo>
                    <a:pt x="395" y="269"/>
                    <a:pt x="395" y="269"/>
                    <a:pt x="395" y="269"/>
                  </a:cubicBezTo>
                  <a:cubicBezTo>
                    <a:pt x="395" y="324"/>
                    <a:pt x="395" y="324"/>
                    <a:pt x="395" y="324"/>
                  </a:cubicBezTo>
                  <a:cubicBezTo>
                    <a:pt x="395" y="332"/>
                    <a:pt x="397" y="333"/>
                    <a:pt x="398" y="334"/>
                  </a:cubicBezTo>
                  <a:cubicBezTo>
                    <a:pt x="401" y="337"/>
                    <a:pt x="404" y="338"/>
                    <a:pt x="409" y="338"/>
                  </a:cubicBezTo>
                  <a:cubicBezTo>
                    <a:pt x="415" y="338"/>
                    <a:pt x="419" y="337"/>
                    <a:pt x="422" y="334"/>
                  </a:cubicBezTo>
                  <a:cubicBezTo>
                    <a:pt x="423" y="333"/>
                    <a:pt x="424" y="330"/>
                    <a:pt x="424" y="322"/>
                  </a:cubicBezTo>
                  <a:cubicBezTo>
                    <a:pt x="424" y="268"/>
                    <a:pt x="424" y="268"/>
                    <a:pt x="424" y="268"/>
                  </a:cubicBezTo>
                  <a:cubicBezTo>
                    <a:pt x="452" y="268"/>
                    <a:pt x="452" y="268"/>
                    <a:pt x="452" y="268"/>
                  </a:cubicBezTo>
                  <a:cubicBezTo>
                    <a:pt x="452" y="325"/>
                    <a:pt x="452" y="325"/>
                    <a:pt x="452" y="325"/>
                  </a:cubicBezTo>
                  <a:cubicBezTo>
                    <a:pt x="452" y="336"/>
                    <a:pt x="449" y="346"/>
                    <a:pt x="442" y="353"/>
                  </a:cubicBezTo>
                  <a:cubicBezTo>
                    <a:pt x="435" y="361"/>
                    <a:pt x="424" y="365"/>
                    <a:pt x="409" y="365"/>
                  </a:cubicBezTo>
                  <a:moveTo>
                    <a:pt x="421" y="730"/>
                  </a:moveTo>
                  <a:cubicBezTo>
                    <a:pt x="421" y="386"/>
                    <a:pt x="421" y="386"/>
                    <a:pt x="421" y="386"/>
                  </a:cubicBezTo>
                  <a:cubicBezTo>
                    <a:pt x="457" y="388"/>
                    <a:pt x="492" y="397"/>
                    <a:pt x="525" y="413"/>
                  </a:cubicBezTo>
                  <a:cubicBezTo>
                    <a:pt x="561" y="431"/>
                    <a:pt x="593" y="456"/>
                    <a:pt x="620" y="488"/>
                  </a:cubicBezTo>
                  <a:cubicBezTo>
                    <a:pt x="648" y="521"/>
                    <a:pt x="670" y="558"/>
                    <a:pt x="685" y="600"/>
                  </a:cubicBezTo>
                  <a:cubicBezTo>
                    <a:pt x="700" y="641"/>
                    <a:pt x="707" y="685"/>
                    <a:pt x="708" y="730"/>
                  </a:cubicBezTo>
                  <a:lnTo>
                    <a:pt x="421" y="730"/>
                  </a:lnTo>
                  <a:close/>
                  <a:moveTo>
                    <a:pt x="662" y="1116"/>
                  </a:moveTo>
                  <a:cubicBezTo>
                    <a:pt x="643" y="1097"/>
                    <a:pt x="643" y="1097"/>
                    <a:pt x="643" y="1097"/>
                  </a:cubicBezTo>
                  <a:cubicBezTo>
                    <a:pt x="667" y="1073"/>
                    <a:pt x="667" y="1073"/>
                    <a:pt x="667" y="1073"/>
                  </a:cubicBezTo>
                  <a:cubicBezTo>
                    <a:pt x="662" y="1068"/>
                    <a:pt x="662" y="1068"/>
                    <a:pt x="662" y="1068"/>
                  </a:cubicBezTo>
                  <a:cubicBezTo>
                    <a:pt x="639" y="1091"/>
                    <a:pt x="639" y="1091"/>
                    <a:pt x="639" y="1091"/>
                  </a:cubicBezTo>
                  <a:cubicBezTo>
                    <a:pt x="620" y="1072"/>
                    <a:pt x="620" y="1072"/>
                    <a:pt x="620" y="1072"/>
                  </a:cubicBezTo>
                  <a:cubicBezTo>
                    <a:pt x="642" y="1049"/>
                    <a:pt x="642" y="1049"/>
                    <a:pt x="642" y="1049"/>
                  </a:cubicBezTo>
                  <a:cubicBezTo>
                    <a:pt x="636" y="1043"/>
                    <a:pt x="636" y="1043"/>
                    <a:pt x="636" y="1043"/>
                  </a:cubicBezTo>
                  <a:cubicBezTo>
                    <a:pt x="612" y="1067"/>
                    <a:pt x="612" y="1067"/>
                    <a:pt x="612" y="1067"/>
                  </a:cubicBezTo>
                  <a:cubicBezTo>
                    <a:pt x="593" y="1048"/>
                    <a:pt x="593" y="1048"/>
                    <a:pt x="593" y="1048"/>
                  </a:cubicBezTo>
                  <a:cubicBezTo>
                    <a:pt x="637" y="1005"/>
                    <a:pt x="637" y="1005"/>
                    <a:pt x="637" y="1005"/>
                  </a:cubicBezTo>
                  <a:cubicBezTo>
                    <a:pt x="705" y="1072"/>
                    <a:pt x="705" y="1072"/>
                    <a:pt x="705" y="1072"/>
                  </a:cubicBezTo>
                  <a:lnTo>
                    <a:pt x="662" y="1116"/>
                  </a:lnTo>
                  <a:close/>
                  <a:moveTo>
                    <a:pt x="740" y="1029"/>
                  </a:moveTo>
                  <a:cubicBezTo>
                    <a:pt x="736" y="1035"/>
                    <a:pt x="725" y="1042"/>
                    <a:pt x="718" y="1045"/>
                  </a:cubicBezTo>
                  <a:cubicBezTo>
                    <a:pt x="718" y="1045"/>
                    <a:pt x="718" y="1045"/>
                    <a:pt x="718" y="1045"/>
                  </a:cubicBezTo>
                  <a:cubicBezTo>
                    <a:pt x="691" y="1027"/>
                    <a:pt x="691" y="1027"/>
                    <a:pt x="691" y="1027"/>
                  </a:cubicBezTo>
                  <a:cubicBezTo>
                    <a:pt x="719" y="1018"/>
                    <a:pt x="721" y="1010"/>
                    <a:pt x="719" y="1009"/>
                  </a:cubicBezTo>
                  <a:cubicBezTo>
                    <a:pt x="718" y="1008"/>
                    <a:pt x="714" y="1010"/>
                    <a:pt x="708" y="1013"/>
                  </a:cubicBezTo>
                  <a:cubicBezTo>
                    <a:pt x="698" y="1018"/>
                    <a:pt x="683" y="1025"/>
                    <a:pt x="667" y="1015"/>
                  </a:cubicBezTo>
                  <a:cubicBezTo>
                    <a:pt x="661" y="1010"/>
                    <a:pt x="656" y="1004"/>
                    <a:pt x="655" y="996"/>
                  </a:cubicBezTo>
                  <a:cubicBezTo>
                    <a:pt x="653" y="988"/>
                    <a:pt x="655" y="980"/>
                    <a:pt x="660" y="973"/>
                  </a:cubicBezTo>
                  <a:cubicBezTo>
                    <a:pt x="665" y="965"/>
                    <a:pt x="676" y="958"/>
                    <a:pt x="686" y="954"/>
                  </a:cubicBezTo>
                  <a:cubicBezTo>
                    <a:pt x="713" y="972"/>
                    <a:pt x="713" y="972"/>
                    <a:pt x="713" y="972"/>
                  </a:cubicBezTo>
                  <a:cubicBezTo>
                    <a:pt x="709" y="973"/>
                    <a:pt x="709" y="973"/>
                    <a:pt x="709" y="973"/>
                  </a:cubicBezTo>
                  <a:cubicBezTo>
                    <a:pt x="696" y="976"/>
                    <a:pt x="685" y="983"/>
                    <a:pt x="683" y="987"/>
                  </a:cubicBezTo>
                  <a:cubicBezTo>
                    <a:pt x="682" y="988"/>
                    <a:pt x="681" y="990"/>
                    <a:pt x="681" y="991"/>
                  </a:cubicBezTo>
                  <a:cubicBezTo>
                    <a:pt x="681" y="991"/>
                    <a:pt x="681" y="991"/>
                    <a:pt x="682" y="991"/>
                  </a:cubicBezTo>
                  <a:cubicBezTo>
                    <a:pt x="684" y="993"/>
                    <a:pt x="691" y="990"/>
                    <a:pt x="696" y="987"/>
                  </a:cubicBezTo>
                  <a:cubicBezTo>
                    <a:pt x="707" y="982"/>
                    <a:pt x="720" y="976"/>
                    <a:pt x="734" y="985"/>
                  </a:cubicBezTo>
                  <a:cubicBezTo>
                    <a:pt x="740" y="990"/>
                    <a:pt x="745" y="996"/>
                    <a:pt x="746" y="1004"/>
                  </a:cubicBezTo>
                  <a:cubicBezTo>
                    <a:pt x="746" y="1005"/>
                    <a:pt x="747" y="1007"/>
                    <a:pt x="747" y="1009"/>
                  </a:cubicBezTo>
                  <a:cubicBezTo>
                    <a:pt x="747" y="1016"/>
                    <a:pt x="744" y="1022"/>
                    <a:pt x="740" y="1029"/>
                  </a:cubicBezTo>
                  <a:moveTo>
                    <a:pt x="797" y="914"/>
                  </a:moveTo>
                  <a:cubicBezTo>
                    <a:pt x="737" y="934"/>
                    <a:pt x="737" y="934"/>
                    <a:pt x="737" y="934"/>
                  </a:cubicBezTo>
                  <a:cubicBezTo>
                    <a:pt x="781" y="952"/>
                    <a:pt x="781" y="952"/>
                    <a:pt x="781" y="952"/>
                  </a:cubicBezTo>
                  <a:cubicBezTo>
                    <a:pt x="771" y="977"/>
                    <a:pt x="771" y="977"/>
                    <a:pt x="771" y="977"/>
                  </a:cubicBezTo>
                  <a:cubicBezTo>
                    <a:pt x="682" y="941"/>
                    <a:pt x="682" y="941"/>
                    <a:pt x="682" y="941"/>
                  </a:cubicBezTo>
                  <a:cubicBezTo>
                    <a:pt x="691" y="921"/>
                    <a:pt x="691" y="921"/>
                    <a:pt x="691" y="921"/>
                  </a:cubicBezTo>
                  <a:cubicBezTo>
                    <a:pt x="749" y="901"/>
                    <a:pt x="749" y="901"/>
                    <a:pt x="749" y="901"/>
                  </a:cubicBezTo>
                  <a:cubicBezTo>
                    <a:pt x="706" y="883"/>
                    <a:pt x="706" y="883"/>
                    <a:pt x="706" y="883"/>
                  </a:cubicBezTo>
                  <a:cubicBezTo>
                    <a:pt x="716" y="858"/>
                    <a:pt x="716" y="858"/>
                    <a:pt x="716" y="858"/>
                  </a:cubicBezTo>
                  <a:cubicBezTo>
                    <a:pt x="805" y="894"/>
                    <a:pt x="805" y="894"/>
                    <a:pt x="805" y="894"/>
                  </a:cubicBezTo>
                  <a:lnTo>
                    <a:pt x="797" y="914"/>
                  </a:lnTo>
                  <a:close/>
                  <a:moveTo>
                    <a:pt x="812" y="868"/>
                  </a:moveTo>
                  <a:cubicBezTo>
                    <a:pt x="786" y="863"/>
                    <a:pt x="786" y="863"/>
                    <a:pt x="786" y="863"/>
                  </a:cubicBezTo>
                  <a:cubicBezTo>
                    <a:pt x="792" y="830"/>
                    <a:pt x="792" y="830"/>
                    <a:pt x="792" y="830"/>
                  </a:cubicBezTo>
                  <a:cubicBezTo>
                    <a:pt x="785" y="828"/>
                    <a:pt x="785" y="828"/>
                    <a:pt x="785" y="828"/>
                  </a:cubicBezTo>
                  <a:cubicBezTo>
                    <a:pt x="779" y="860"/>
                    <a:pt x="779" y="860"/>
                    <a:pt x="779" y="860"/>
                  </a:cubicBezTo>
                  <a:cubicBezTo>
                    <a:pt x="752" y="855"/>
                    <a:pt x="752" y="855"/>
                    <a:pt x="752" y="855"/>
                  </a:cubicBezTo>
                  <a:cubicBezTo>
                    <a:pt x="758" y="824"/>
                    <a:pt x="758" y="824"/>
                    <a:pt x="758" y="824"/>
                  </a:cubicBezTo>
                  <a:cubicBezTo>
                    <a:pt x="750" y="822"/>
                    <a:pt x="750" y="822"/>
                    <a:pt x="750" y="822"/>
                  </a:cubicBezTo>
                  <a:cubicBezTo>
                    <a:pt x="744" y="856"/>
                    <a:pt x="744" y="856"/>
                    <a:pt x="744" y="856"/>
                  </a:cubicBezTo>
                  <a:cubicBezTo>
                    <a:pt x="718" y="851"/>
                    <a:pt x="718" y="851"/>
                    <a:pt x="718" y="851"/>
                  </a:cubicBezTo>
                  <a:cubicBezTo>
                    <a:pt x="729" y="790"/>
                    <a:pt x="729" y="790"/>
                    <a:pt x="729" y="790"/>
                  </a:cubicBezTo>
                  <a:cubicBezTo>
                    <a:pt x="823" y="807"/>
                    <a:pt x="823" y="807"/>
                    <a:pt x="823" y="807"/>
                  </a:cubicBezTo>
                  <a:lnTo>
                    <a:pt x="812" y="868"/>
                  </a:lnTo>
                  <a:close/>
                  <a:moveTo>
                    <a:pt x="827" y="753"/>
                  </a:moveTo>
                  <a:cubicBezTo>
                    <a:pt x="827" y="763"/>
                    <a:pt x="824" y="772"/>
                    <a:pt x="817" y="778"/>
                  </a:cubicBezTo>
                  <a:cubicBezTo>
                    <a:pt x="812" y="783"/>
                    <a:pt x="804" y="786"/>
                    <a:pt x="795" y="786"/>
                  </a:cubicBezTo>
                  <a:cubicBezTo>
                    <a:pt x="787" y="785"/>
                    <a:pt x="780" y="782"/>
                    <a:pt x="774" y="777"/>
                  </a:cubicBezTo>
                  <a:cubicBezTo>
                    <a:pt x="769" y="771"/>
                    <a:pt x="765" y="762"/>
                    <a:pt x="765" y="751"/>
                  </a:cubicBezTo>
                  <a:cubicBezTo>
                    <a:pt x="765" y="746"/>
                    <a:pt x="765" y="746"/>
                    <a:pt x="765" y="746"/>
                  </a:cubicBezTo>
                  <a:cubicBezTo>
                    <a:pt x="762" y="746"/>
                    <a:pt x="731" y="746"/>
                    <a:pt x="731" y="746"/>
                  </a:cubicBezTo>
                  <a:cubicBezTo>
                    <a:pt x="732" y="718"/>
                    <a:pt x="732" y="718"/>
                    <a:pt x="732" y="718"/>
                  </a:cubicBezTo>
                  <a:cubicBezTo>
                    <a:pt x="828" y="720"/>
                    <a:pt x="828" y="720"/>
                    <a:pt x="828" y="720"/>
                  </a:cubicBezTo>
                  <a:lnTo>
                    <a:pt x="827" y="7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0" name="Freeform 97">
              <a:extLst>
                <a:ext uri="{FF2B5EF4-FFF2-40B4-BE49-F238E27FC236}">
                  <a16:creationId xmlns:a16="http://schemas.microsoft.com/office/drawing/2014/main" id="{E753A179-C4DB-2A95-A3C3-00D3D1C263D8}"/>
                </a:ext>
              </a:extLst>
            </p:cNvPr>
            <p:cNvSpPr>
              <a:spLocks/>
            </p:cNvSpPr>
            <p:nvPr userDrawn="1"/>
          </p:nvSpPr>
          <p:spPr bwMode="auto">
            <a:xfrm>
              <a:off x="998538" y="654050"/>
              <a:ext cx="7938" cy="7937"/>
            </a:xfrm>
            <a:custGeom>
              <a:avLst/>
              <a:gdLst>
                <a:gd name="T0" fmla="*/ 6 w 52"/>
                <a:gd name="T1" fmla="*/ 11 h 55"/>
                <a:gd name="T2" fmla="*/ 0 w 52"/>
                <a:gd name="T3" fmla="*/ 14 h 55"/>
                <a:gd name="T4" fmla="*/ 24 w 52"/>
                <a:gd name="T5" fmla="*/ 55 h 55"/>
                <a:gd name="T6" fmla="*/ 30 w 52"/>
                <a:gd name="T7" fmla="*/ 51 h 55"/>
                <a:gd name="T8" fmla="*/ 43 w 52"/>
                <a:gd name="T9" fmla="*/ 17 h 55"/>
                <a:gd name="T10" fmla="*/ 6 w 52"/>
                <a:gd name="T11" fmla="*/ 11 h 55"/>
              </a:gdLst>
              <a:ahLst/>
              <a:cxnLst>
                <a:cxn ang="0">
                  <a:pos x="T0" y="T1"/>
                </a:cxn>
                <a:cxn ang="0">
                  <a:pos x="T2" y="T3"/>
                </a:cxn>
                <a:cxn ang="0">
                  <a:pos x="T4" y="T5"/>
                </a:cxn>
                <a:cxn ang="0">
                  <a:pos x="T6" y="T7"/>
                </a:cxn>
                <a:cxn ang="0">
                  <a:pos x="T8" y="T9"/>
                </a:cxn>
                <a:cxn ang="0">
                  <a:pos x="T10" y="T11"/>
                </a:cxn>
              </a:cxnLst>
              <a:rect l="0" t="0" r="r" b="b"/>
              <a:pathLst>
                <a:path w="52" h="55">
                  <a:moveTo>
                    <a:pt x="6" y="11"/>
                  </a:moveTo>
                  <a:cubicBezTo>
                    <a:pt x="6" y="11"/>
                    <a:pt x="3" y="13"/>
                    <a:pt x="0" y="14"/>
                  </a:cubicBezTo>
                  <a:cubicBezTo>
                    <a:pt x="2" y="18"/>
                    <a:pt x="22" y="50"/>
                    <a:pt x="24" y="55"/>
                  </a:cubicBezTo>
                  <a:cubicBezTo>
                    <a:pt x="26" y="54"/>
                    <a:pt x="30" y="51"/>
                    <a:pt x="30" y="51"/>
                  </a:cubicBezTo>
                  <a:cubicBezTo>
                    <a:pt x="52" y="40"/>
                    <a:pt x="49" y="25"/>
                    <a:pt x="43" y="17"/>
                  </a:cubicBezTo>
                  <a:cubicBezTo>
                    <a:pt x="32" y="0"/>
                    <a:pt x="19" y="4"/>
                    <a:pt x="6"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1" name="Freeform 98">
              <a:extLst>
                <a:ext uri="{FF2B5EF4-FFF2-40B4-BE49-F238E27FC236}">
                  <a16:creationId xmlns:a16="http://schemas.microsoft.com/office/drawing/2014/main" id="{BC35A6BE-CD41-6052-F088-59A3DAA305CB}"/>
                </a:ext>
              </a:extLst>
            </p:cNvPr>
            <p:cNvSpPr>
              <a:spLocks/>
            </p:cNvSpPr>
            <p:nvPr userDrawn="1"/>
          </p:nvSpPr>
          <p:spPr bwMode="auto">
            <a:xfrm>
              <a:off x="1192213" y="635000"/>
              <a:ext cx="3175" cy="3175"/>
            </a:xfrm>
            <a:custGeom>
              <a:avLst/>
              <a:gdLst>
                <a:gd name="T0" fmla="*/ 14 w 18"/>
                <a:gd name="T1" fmla="*/ 17 h 17"/>
                <a:gd name="T2" fmla="*/ 18 w 18"/>
                <a:gd name="T3" fmla="*/ 14 h 17"/>
                <a:gd name="T4" fmla="*/ 18 w 18"/>
                <a:gd name="T5" fmla="*/ 11 h 17"/>
                <a:gd name="T6" fmla="*/ 14 w 18"/>
                <a:gd name="T7" fmla="*/ 5 h 17"/>
                <a:gd name="T8" fmla="*/ 6 w 18"/>
                <a:gd name="T9" fmla="*/ 0 h 17"/>
                <a:gd name="T10" fmla="*/ 0 w 18"/>
                <a:gd name="T11" fmla="*/ 11 h 17"/>
                <a:gd name="T12" fmla="*/ 7 w 18"/>
                <a:gd name="T13" fmla="*/ 15 h 17"/>
                <a:gd name="T14" fmla="*/ 14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4" y="17"/>
                  </a:moveTo>
                  <a:cubicBezTo>
                    <a:pt x="16" y="16"/>
                    <a:pt x="17" y="15"/>
                    <a:pt x="18" y="14"/>
                  </a:cubicBezTo>
                  <a:cubicBezTo>
                    <a:pt x="18" y="13"/>
                    <a:pt x="18" y="12"/>
                    <a:pt x="18" y="11"/>
                  </a:cubicBezTo>
                  <a:cubicBezTo>
                    <a:pt x="18" y="9"/>
                    <a:pt x="17" y="7"/>
                    <a:pt x="14" y="5"/>
                  </a:cubicBezTo>
                  <a:cubicBezTo>
                    <a:pt x="14" y="5"/>
                    <a:pt x="6" y="0"/>
                    <a:pt x="6" y="0"/>
                  </a:cubicBezTo>
                  <a:cubicBezTo>
                    <a:pt x="6" y="0"/>
                    <a:pt x="2" y="8"/>
                    <a:pt x="0" y="11"/>
                  </a:cubicBezTo>
                  <a:cubicBezTo>
                    <a:pt x="3" y="13"/>
                    <a:pt x="7" y="15"/>
                    <a:pt x="7" y="15"/>
                  </a:cubicBezTo>
                  <a:cubicBezTo>
                    <a:pt x="9" y="17"/>
                    <a:pt x="12" y="17"/>
                    <a:pt x="14"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2" name="Freeform 99">
              <a:extLst>
                <a:ext uri="{FF2B5EF4-FFF2-40B4-BE49-F238E27FC236}">
                  <a16:creationId xmlns:a16="http://schemas.microsoft.com/office/drawing/2014/main" id="{A1BC859B-6C61-D91F-094C-84125B6EE23D}"/>
                </a:ext>
              </a:extLst>
            </p:cNvPr>
            <p:cNvSpPr>
              <a:spLocks/>
            </p:cNvSpPr>
            <p:nvPr userDrawn="1"/>
          </p:nvSpPr>
          <p:spPr bwMode="auto">
            <a:xfrm>
              <a:off x="1174750" y="628650"/>
              <a:ext cx="6350" cy="7937"/>
            </a:xfrm>
            <a:custGeom>
              <a:avLst/>
              <a:gdLst>
                <a:gd name="T0" fmla="*/ 6 w 50"/>
                <a:gd name="T1" fmla="*/ 49 h 53"/>
                <a:gd name="T2" fmla="*/ 44 w 50"/>
                <a:gd name="T3" fmla="*/ 32 h 53"/>
                <a:gd name="T4" fmla="*/ 23 w 50"/>
                <a:gd name="T5" fmla="*/ 2 h 53"/>
                <a:gd name="T6" fmla="*/ 24 w 50"/>
                <a:gd name="T7" fmla="*/ 2 h 53"/>
                <a:gd name="T8" fmla="*/ 16 w 50"/>
                <a:gd name="T9" fmla="*/ 0 h 53"/>
                <a:gd name="T10" fmla="*/ 0 w 50"/>
                <a:gd name="T11" fmla="*/ 47 h 53"/>
                <a:gd name="T12" fmla="*/ 6 w 50"/>
                <a:gd name="T13" fmla="*/ 49 h 53"/>
              </a:gdLst>
              <a:ahLst/>
              <a:cxnLst>
                <a:cxn ang="0">
                  <a:pos x="T0" y="T1"/>
                </a:cxn>
                <a:cxn ang="0">
                  <a:pos x="T2" y="T3"/>
                </a:cxn>
                <a:cxn ang="0">
                  <a:pos x="T4" y="T5"/>
                </a:cxn>
                <a:cxn ang="0">
                  <a:pos x="T6" y="T7"/>
                </a:cxn>
                <a:cxn ang="0">
                  <a:pos x="T8" y="T9"/>
                </a:cxn>
                <a:cxn ang="0">
                  <a:pos x="T10" y="T11"/>
                </a:cxn>
                <a:cxn ang="0">
                  <a:pos x="T12" y="T13"/>
                </a:cxn>
              </a:cxnLst>
              <a:rect l="0" t="0" r="r" b="b"/>
              <a:pathLst>
                <a:path w="50" h="53">
                  <a:moveTo>
                    <a:pt x="6" y="49"/>
                  </a:moveTo>
                  <a:cubicBezTo>
                    <a:pt x="25" y="53"/>
                    <a:pt x="37" y="50"/>
                    <a:pt x="44" y="32"/>
                  </a:cubicBezTo>
                  <a:cubicBezTo>
                    <a:pt x="50" y="19"/>
                    <a:pt x="45" y="8"/>
                    <a:pt x="23" y="2"/>
                  </a:cubicBezTo>
                  <a:cubicBezTo>
                    <a:pt x="24" y="2"/>
                    <a:pt x="24" y="2"/>
                    <a:pt x="24" y="2"/>
                  </a:cubicBezTo>
                  <a:cubicBezTo>
                    <a:pt x="23" y="2"/>
                    <a:pt x="22" y="2"/>
                    <a:pt x="16" y="0"/>
                  </a:cubicBezTo>
                  <a:cubicBezTo>
                    <a:pt x="15" y="5"/>
                    <a:pt x="0" y="45"/>
                    <a:pt x="0" y="47"/>
                  </a:cubicBezTo>
                  <a:cubicBezTo>
                    <a:pt x="2" y="48"/>
                    <a:pt x="6" y="49"/>
                    <a:pt x="6" y="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3" name="Freeform 100">
              <a:extLst>
                <a:ext uri="{FF2B5EF4-FFF2-40B4-BE49-F238E27FC236}">
                  <a16:creationId xmlns:a16="http://schemas.microsoft.com/office/drawing/2014/main" id="{24CD8D54-BED4-CD98-CCC6-B474B7303C7B}"/>
                </a:ext>
              </a:extLst>
            </p:cNvPr>
            <p:cNvSpPr>
              <a:spLocks/>
            </p:cNvSpPr>
            <p:nvPr userDrawn="1"/>
          </p:nvSpPr>
          <p:spPr bwMode="auto">
            <a:xfrm>
              <a:off x="1201738" y="644525"/>
              <a:ext cx="7938" cy="7937"/>
            </a:xfrm>
            <a:custGeom>
              <a:avLst/>
              <a:gdLst>
                <a:gd name="T0" fmla="*/ 15 w 56"/>
                <a:gd name="T1" fmla="*/ 48 h 53"/>
                <a:gd name="T2" fmla="*/ 35 w 56"/>
                <a:gd name="T3" fmla="*/ 51 h 53"/>
                <a:gd name="T4" fmla="*/ 51 w 56"/>
                <a:gd name="T5" fmla="*/ 39 h 53"/>
                <a:gd name="T6" fmla="*/ 54 w 56"/>
                <a:gd name="T7" fmla="*/ 21 h 53"/>
                <a:gd name="T8" fmla="*/ 42 w 56"/>
                <a:gd name="T9" fmla="*/ 5 h 53"/>
                <a:gd name="T10" fmla="*/ 21 w 56"/>
                <a:gd name="T11" fmla="*/ 2 h 53"/>
                <a:gd name="T12" fmla="*/ 5 w 56"/>
                <a:gd name="T13" fmla="*/ 14 h 53"/>
                <a:gd name="T14" fmla="*/ 2 w 56"/>
                <a:gd name="T15" fmla="*/ 32 h 53"/>
                <a:gd name="T16" fmla="*/ 15 w 56"/>
                <a:gd name="T17" fmla="*/ 4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3">
                  <a:moveTo>
                    <a:pt x="15" y="48"/>
                  </a:moveTo>
                  <a:cubicBezTo>
                    <a:pt x="21" y="52"/>
                    <a:pt x="28" y="53"/>
                    <a:pt x="35" y="51"/>
                  </a:cubicBezTo>
                  <a:cubicBezTo>
                    <a:pt x="42" y="49"/>
                    <a:pt x="47" y="45"/>
                    <a:pt x="51" y="39"/>
                  </a:cubicBezTo>
                  <a:cubicBezTo>
                    <a:pt x="55" y="33"/>
                    <a:pt x="56" y="27"/>
                    <a:pt x="54" y="21"/>
                  </a:cubicBezTo>
                  <a:cubicBezTo>
                    <a:pt x="52" y="14"/>
                    <a:pt x="48" y="9"/>
                    <a:pt x="42" y="5"/>
                  </a:cubicBezTo>
                  <a:cubicBezTo>
                    <a:pt x="35" y="1"/>
                    <a:pt x="28" y="0"/>
                    <a:pt x="21" y="2"/>
                  </a:cubicBezTo>
                  <a:cubicBezTo>
                    <a:pt x="14" y="3"/>
                    <a:pt x="9" y="7"/>
                    <a:pt x="5" y="14"/>
                  </a:cubicBezTo>
                  <a:cubicBezTo>
                    <a:pt x="1" y="20"/>
                    <a:pt x="0" y="26"/>
                    <a:pt x="2" y="32"/>
                  </a:cubicBezTo>
                  <a:cubicBezTo>
                    <a:pt x="4" y="39"/>
                    <a:pt x="8" y="44"/>
                    <a:pt x="15"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4" name="Freeform 101">
              <a:extLst>
                <a:ext uri="{FF2B5EF4-FFF2-40B4-BE49-F238E27FC236}">
                  <a16:creationId xmlns:a16="http://schemas.microsoft.com/office/drawing/2014/main" id="{A786E296-2000-2150-3B9C-B2067D530516}"/>
                </a:ext>
              </a:extLst>
            </p:cNvPr>
            <p:cNvSpPr>
              <a:spLocks/>
            </p:cNvSpPr>
            <p:nvPr userDrawn="1"/>
          </p:nvSpPr>
          <p:spPr bwMode="auto">
            <a:xfrm>
              <a:off x="1125538" y="682625"/>
              <a:ext cx="9525" cy="7937"/>
            </a:xfrm>
            <a:custGeom>
              <a:avLst/>
              <a:gdLst>
                <a:gd name="T0" fmla="*/ 47 w 55"/>
                <a:gd name="T1" fmla="*/ 7 h 52"/>
                <a:gd name="T2" fmla="*/ 28 w 55"/>
                <a:gd name="T3" fmla="*/ 0 h 52"/>
                <a:gd name="T4" fmla="*/ 7 w 55"/>
                <a:gd name="T5" fmla="*/ 8 h 52"/>
                <a:gd name="T6" fmla="*/ 0 w 55"/>
                <a:gd name="T7" fmla="*/ 28 h 52"/>
                <a:gd name="T8" fmla="*/ 7 w 55"/>
                <a:gd name="T9" fmla="*/ 46 h 52"/>
                <a:gd name="T10" fmla="*/ 27 w 55"/>
                <a:gd name="T11" fmla="*/ 52 h 52"/>
                <a:gd name="T12" fmla="*/ 47 w 55"/>
                <a:gd name="T13" fmla="*/ 44 h 52"/>
                <a:gd name="T14" fmla="*/ 55 w 55"/>
                <a:gd name="T15" fmla="*/ 25 h 52"/>
                <a:gd name="T16" fmla="*/ 47 w 55"/>
                <a:gd name="T1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2">
                  <a:moveTo>
                    <a:pt x="47" y="7"/>
                  </a:moveTo>
                  <a:cubicBezTo>
                    <a:pt x="42" y="2"/>
                    <a:pt x="36" y="0"/>
                    <a:pt x="28" y="0"/>
                  </a:cubicBezTo>
                  <a:cubicBezTo>
                    <a:pt x="20" y="1"/>
                    <a:pt x="13" y="3"/>
                    <a:pt x="7" y="8"/>
                  </a:cubicBezTo>
                  <a:cubicBezTo>
                    <a:pt x="2" y="14"/>
                    <a:pt x="0" y="20"/>
                    <a:pt x="0" y="28"/>
                  </a:cubicBezTo>
                  <a:cubicBezTo>
                    <a:pt x="0" y="35"/>
                    <a:pt x="2" y="41"/>
                    <a:pt x="7" y="46"/>
                  </a:cubicBezTo>
                  <a:cubicBezTo>
                    <a:pt x="13" y="50"/>
                    <a:pt x="19" y="52"/>
                    <a:pt x="27" y="52"/>
                  </a:cubicBezTo>
                  <a:cubicBezTo>
                    <a:pt x="35" y="52"/>
                    <a:pt x="42" y="49"/>
                    <a:pt x="47" y="44"/>
                  </a:cubicBezTo>
                  <a:cubicBezTo>
                    <a:pt x="53" y="39"/>
                    <a:pt x="55" y="32"/>
                    <a:pt x="55" y="25"/>
                  </a:cubicBezTo>
                  <a:cubicBezTo>
                    <a:pt x="55" y="18"/>
                    <a:pt x="53" y="12"/>
                    <a:pt x="47"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5" name="Freeform 102">
              <a:extLst>
                <a:ext uri="{FF2B5EF4-FFF2-40B4-BE49-F238E27FC236}">
                  <a16:creationId xmlns:a16="http://schemas.microsoft.com/office/drawing/2014/main" id="{71DCC8B1-E8EE-3278-F0E5-893743BE456A}"/>
                </a:ext>
              </a:extLst>
            </p:cNvPr>
            <p:cNvSpPr>
              <a:spLocks noEditPoints="1"/>
            </p:cNvSpPr>
            <p:nvPr userDrawn="1"/>
          </p:nvSpPr>
          <p:spPr bwMode="auto">
            <a:xfrm>
              <a:off x="966788" y="620713"/>
              <a:ext cx="292100" cy="77787"/>
            </a:xfrm>
            <a:custGeom>
              <a:avLst/>
              <a:gdLst>
                <a:gd name="T0" fmla="*/ 1396 w 1970"/>
                <a:gd name="T1" fmla="*/ 0 h 518"/>
                <a:gd name="T2" fmla="*/ 1276 w 1970"/>
                <a:gd name="T3" fmla="*/ 265 h 518"/>
                <a:gd name="T4" fmla="*/ 643 w 1970"/>
                <a:gd name="T5" fmla="*/ 310 h 518"/>
                <a:gd name="T6" fmla="*/ 699 w 1970"/>
                <a:gd name="T7" fmla="*/ 80 h 518"/>
                <a:gd name="T8" fmla="*/ 172 w 1970"/>
                <a:gd name="T9" fmla="*/ 342 h 518"/>
                <a:gd name="T10" fmla="*/ 549 w 1970"/>
                <a:gd name="T11" fmla="*/ 229 h 518"/>
                <a:gd name="T12" fmla="*/ 985 w 1970"/>
                <a:gd name="T13" fmla="*/ 518 h 518"/>
                <a:gd name="T14" fmla="*/ 1422 w 1970"/>
                <a:gd name="T15" fmla="*/ 229 h 518"/>
                <a:gd name="T16" fmla="*/ 1799 w 1970"/>
                <a:gd name="T17" fmla="*/ 342 h 518"/>
                <a:gd name="T18" fmla="*/ 1776 w 1970"/>
                <a:gd name="T19" fmla="*/ 251 h 518"/>
                <a:gd name="T20" fmla="*/ 1750 w 1970"/>
                <a:gd name="T21" fmla="*/ 237 h 518"/>
                <a:gd name="T22" fmla="*/ 1822 w 1970"/>
                <a:gd name="T23" fmla="*/ 241 h 518"/>
                <a:gd name="T24" fmla="*/ 1645 w 1970"/>
                <a:gd name="T25" fmla="*/ 264 h 518"/>
                <a:gd name="T26" fmla="*/ 1598 w 1970"/>
                <a:gd name="T27" fmla="*/ 127 h 518"/>
                <a:gd name="T28" fmla="*/ 1669 w 1970"/>
                <a:gd name="T29" fmla="*/ 181 h 518"/>
                <a:gd name="T30" fmla="*/ 1583 w 1970"/>
                <a:gd name="T31" fmla="*/ 225 h 518"/>
                <a:gd name="T32" fmla="*/ 1598 w 1970"/>
                <a:gd name="T33" fmla="*/ 127 h 518"/>
                <a:gd name="T34" fmla="*/ 1565 w 1970"/>
                <a:gd name="T35" fmla="*/ 91 h 518"/>
                <a:gd name="T36" fmla="*/ 1540 w 1970"/>
                <a:gd name="T37" fmla="*/ 134 h 518"/>
                <a:gd name="T38" fmla="*/ 1514 w 1970"/>
                <a:gd name="T39" fmla="*/ 176 h 518"/>
                <a:gd name="T40" fmla="*/ 1487 w 1970"/>
                <a:gd name="T41" fmla="*/ 160 h 518"/>
                <a:gd name="T42" fmla="*/ 1549 w 1970"/>
                <a:gd name="T43" fmla="*/ 75 h 518"/>
                <a:gd name="T44" fmla="*/ 1475 w 1970"/>
                <a:gd name="T45" fmla="*/ 88 h 518"/>
                <a:gd name="T46" fmla="*/ 1399 w 1970"/>
                <a:gd name="T47" fmla="*/ 13 h 518"/>
                <a:gd name="T48" fmla="*/ 179 w 1970"/>
                <a:gd name="T49" fmla="*/ 227 h 518"/>
                <a:gd name="T50" fmla="*/ 269 w 1970"/>
                <a:gd name="T51" fmla="*/ 206 h 518"/>
                <a:gd name="T52" fmla="*/ 344 w 1970"/>
                <a:gd name="T53" fmla="*/ 251 h 518"/>
                <a:gd name="T54" fmla="*/ 369 w 1970"/>
                <a:gd name="T55" fmla="*/ 235 h 518"/>
                <a:gd name="T56" fmla="*/ 347 w 1970"/>
                <a:gd name="T57" fmla="*/ 123 h 518"/>
                <a:gd name="T58" fmla="*/ 387 w 1970"/>
                <a:gd name="T59" fmla="*/ 131 h 518"/>
                <a:gd name="T60" fmla="*/ 439 w 1970"/>
                <a:gd name="T61" fmla="*/ 141 h 518"/>
                <a:gd name="T62" fmla="*/ 447 w 1970"/>
                <a:gd name="T63" fmla="*/ 149 h 518"/>
                <a:gd name="T64" fmla="*/ 523 w 1970"/>
                <a:gd name="T65" fmla="*/ 144 h 518"/>
                <a:gd name="T66" fmla="*/ 464 w 1970"/>
                <a:gd name="T67" fmla="*/ 51 h 518"/>
                <a:gd name="T68" fmla="*/ 520 w 1970"/>
                <a:gd name="T69" fmla="*/ 96 h 518"/>
                <a:gd name="T70" fmla="*/ 549 w 1970"/>
                <a:gd name="T71" fmla="*/ 84 h 518"/>
                <a:gd name="T72" fmla="*/ 566 w 1970"/>
                <a:gd name="T73" fmla="*/ 232 h 518"/>
                <a:gd name="T74" fmla="*/ 630 w 1970"/>
                <a:gd name="T75" fmla="*/ 303 h 518"/>
                <a:gd name="T76" fmla="*/ 762 w 1970"/>
                <a:gd name="T77" fmla="*/ 368 h 518"/>
                <a:gd name="T78" fmla="*/ 724 w 1970"/>
                <a:gd name="T79" fmla="*/ 398 h 518"/>
                <a:gd name="T80" fmla="*/ 725 w 1970"/>
                <a:gd name="T81" fmla="*/ 428 h 518"/>
                <a:gd name="T82" fmla="*/ 766 w 1970"/>
                <a:gd name="T83" fmla="*/ 479 h 518"/>
                <a:gd name="T84" fmla="*/ 833 w 1970"/>
                <a:gd name="T85" fmla="*/ 408 h 518"/>
                <a:gd name="T86" fmla="*/ 803 w 1970"/>
                <a:gd name="T87" fmla="*/ 403 h 518"/>
                <a:gd name="T88" fmla="*/ 864 w 1970"/>
                <a:gd name="T89" fmla="*/ 383 h 518"/>
                <a:gd name="T90" fmla="*/ 1005 w 1970"/>
                <a:gd name="T91" fmla="*/ 497 h 518"/>
                <a:gd name="T92" fmla="*/ 954 w 1970"/>
                <a:gd name="T93" fmla="*/ 439 h 518"/>
                <a:gd name="T94" fmla="*/ 923 w 1970"/>
                <a:gd name="T95" fmla="*/ 387 h 518"/>
                <a:gd name="T96" fmla="*/ 1009 w 1970"/>
                <a:gd name="T97" fmla="*/ 388 h 518"/>
                <a:gd name="T98" fmla="*/ 1145 w 1970"/>
                <a:gd name="T99" fmla="*/ 477 h 518"/>
                <a:gd name="T100" fmla="*/ 1044 w 1970"/>
                <a:gd name="T101" fmla="*/ 440 h 518"/>
                <a:gd name="T102" fmla="*/ 1146 w 1970"/>
                <a:gd name="T103" fmla="*/ 397 h 518"/>
                <a:gd name="T104" fmla="*/ 1272 w 1970"/>
                <a:gd name="T105" fmla="*/ 459 h 518"/>
                <a:gd name="T106" fmla="*/ 1201 w 1970"/>
                <a:gd name="T107" fmla="*/ 480 h 518"/>
                <a:gd name="T108" fmla="*/ 1199 w 1970"/>
                <a:gd name="T109" fmla="*/ 370 h 518"/>
                <a:gd name="T110" fmla="*/ 1279 w 1970"/>
                <a:gd name="T111" fmla="*/ 351 h 518"/>
                <a:gd name="T112" fmla="*/ 1340 w 1970"/>
                <a:gd name="T113" fmla="*/ 303 h 518"/>
                <a:gd name="T114" fmla="*/ 1404 w 1970"/>
                <a:gd name="T115" fmla="*/ 23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0" h="518">
                  <a:moveTo>
                    <a:pt x="1799" y="342"/>
                  </a:moveTo>
                  <a:cubicBezTo>
                    <a:pt x="1853" y="342"/>
                    <a:pt x="1902" y="273"/>
                    <a:pt x="1970" y="243"/>
                  </a:cubicBezTo>
                  <a:cubicBezTo>
                    <a:pt x="1797" y="293"/>
                    <a:pt x="1559" y="0"/>
                    <a:pt x="1396" y="0"/>
                  </a:cubicBezTo>
                  <a:cubicBezTo>
                    <a:pt x="1351" y="0"/>
                    <a:pt x="1298" y="17"/>
                    <a:pt x="1272" y="80"/>
                  </a:cubicBezTo>
                  <a:cubicBezTo>
                    <a:pt x="1244" y="147"/>
                    <a:pt x="1214" y="169"/>
                    <a:pt x="1214" y="198"/>
                  </a:cubicBezTo>
                  <a:cubicBezTo>
                    <a:pt x="1214" y="224"/>
                    <a:pt x="1237" y="244"/>
                    <a:pt x="1276" y="265"/>
                  </a:cubicBezTo>
                  <a:cubicBezTo>
                    <a:pt x="1302" y="278"/>
                    <a:pt x="1329" y="286"/>
                    <a:pt x="1327" y="310"/>
                  </a:cubicBezTo>
                  <a:cubicBezTo>
                    <a:pt x="1253" y="344"/>
                    <a:pt x="1131" y="367"/>
                    <a:pt x="985" y="367"/>
                  </a:cubicBezTo>
                  <a:cubicBezTo>
                    <a:pt x="840" y="367"/>
                    <a:pt x="718" y="344"/>
                    <a:pt x="643" y="310"/>
                  </a:cubicBezTo>
                  <a:cubicBezTo>
                    <a:pt x="642" y="286"/>
                    <a:pt x="669" y="278"/>
                    <a:pt x="694" y="265"/>
                  </a:cubicBezTo>
                  <a:cubicBezTo>
                    <a:pt x="734" y="244"/>
                    <a:pt x="757" y="224"/>
                    <a:pt x="757" y="198"/>
                  </a:cubicBezTo>
                  <a:cubicBezTo>
                    <a:pt x="757" y="169"/>
                    <a:pt x="726" y="147"/>
                    <a:pt x="699" y="80"/>
                  </a:cubicBezTo>
                  <a:cubicBezTo>
                    <a:pt x="673" y="17"/>
                    <a:pt x="620" y="0"/>
                    <a:pt x="574" y="0"/>
                  </a:cubicBezTo>
                  <a:cubicBezTo>
                    <a:pt x="412" y="0"/>
                    <a:pt x="173" y="293"/>
                    <a:pt x="0" y="243"/>
                  </a:cubicBezTo>
                  <a:cubicBezTo>
                    <a:pt x="69" y="273"/>
                    <a:pt x="117" y="342"/>
                    <a:pt x="172" y="342"/>
                  </a:cubicBezTo>
                  <a:cubicBezTo>
                    <a:pt x="312" y="342"/>
                    <a:pt x="475" y="132"/>
                    <a:pt x="627" y="132"/>
                  </a:cubicBezTo>
                  <a:cubicBezTo>
                    <a:pt x="629" y="132"/>
                    <a:pt x="631" y="132"/>
                    <a:pt x="634" y="132"/>
                  </a:cubicBezTo>
                  <a:cubicBezTo>
                    <a:pt x="598" y="176"/>
                    <a:pt x="549" y="185"/>
                    <a:pt x="549" y="229"/>
                  </a:cubicBezTo>
                  <a:cubicBezTo>
                    <a:pt x="549" y="261"/>
                    <a:pt x="576" y="279"/>
                    <a:pt x="594" y="321"/>
                  </a:cubicBezTo>
                  <a:cubicBezTo>
                    <a:pt x="606" y="347"/>
                    <a:pt x="608" y="366"/>
                    <a:pt x="618" y="402"/>
                  </a:cubicBezTo>
                  <a:cubicBezTo>
                    <a:pt x="627" y="435"/>
                    <a:pt x="649" y="518"/>
                    <a:pt x="985" y="518"/>
                  </a:cubicBezTo>
                  <a:cubicBezTo>
                    <a:pt x="1321" y="518"/>
                    <a:pt x="1344" y="435"/>
                    <a:pt x="1353" y="402"/>
                  </a:cubicBezTo>
                  <a:cubicBezTo>
                    <a:pt x="1362" y="366"/>
                    <a:pt x="1365" y="347"/>
                    <a:pt x="1376" y="321"/>
                  </a:cubicBezTo>
                  <a:cubicBezTo>
                    <a:pt x="1395" y="279"/>
                    <a:pt x="1422" y="261"/>
                    <a:pt x="1422" y="229"/>
                  </a:cubicBezTo>
                  <a:cubicBezTo>
                    <a:pt x="1422" y="185"/>
                    <a:pt x="1372" y="176"/>
                    <a:pt x="1337" y="132"/>
                  </a:cubicBezTo>
                  <a:cubicBezTo>
                    <a:pt x="1339" y="132"/>
                    <a:pt x="1342" y="132"/>
                    <a:pt x="1344" y="132"/>
                  </a:cubicBezTo>
                  <a:cubicBezTo>
                    <a:pt x="1496" y="132"/>
                    <a:pt x="1658" y="342"/>
                    <a:pt x="1799" y="342"/>
                  </a:cubicBezTo>
                  <a:moveTo>
                    <a:pt x="1822" y="241"/>
                  </a:moveTo>
                  <a:cubicBezTo>
                    <a:pt x="1808" y="266"/>
                    <a:pt x="1808" y="266"/>
                    <a:pt x="1808" y="266"/>
                  </a:cubicBezTo>
                  <a:cubicBezTo>
                    <a:pt x="1800" y="263"/>
                    <a:pt x="1786" y="256"/>
                    <a:pt x="1776" y="251"/>
                  </a:cubicBezTo>
                  <a:cubicBezTo>
                    <a:pt x="1767" y="265"/>
                    <a:pt x="1741" y="306"/>
                    <a:pt x="1736" y="314"/>
                  </a:cubicBezTo>
                  <a:cubicBezTo>
                    <a:pt x="1709" y="302"/>
                    <a:pt x="1709" y="302"/>
                    <a:pt x="1709" y="302"/>
                  </a:cubicBezTo>
                  <a:cubicBezTo>
                    <a:pt x="1710" y="301"/>
                    <a:pt x="1740" y="253"/>
                    <a:pt x="1750" y="237"/>
                  </a:cubicBezTo>
                  <a:cubicBezTo>
                    <a:pt x="1741" y="233"/>
                    <a:pt x="1729" y="225"/>
                    <a:pt x="1723" y="221"/>
                  </a:cubicBezTo>
                  <a:cubicBezTo>
                    <a:pt x="1736" y="197"/>
                    <a:pt x="1736" y="197"/>
                    <a:pt x="1736" y="197"/>
                  </a:cubicBezTo>
                  <a:cubicBezTo>
                    <a:pt x="1759" y="210"/>
                    <a:pt x="1803" y="233"/>
                    <a:pt x="1822" y="241"/>
                  </a:cubicBezTo>
                  <a:moveTo>
                    <a:pt x="1727" y="189"/>
                  </a:moveTo>
                  <a:cubicBezTo>
                    <a:pt x="1671" y="280"/>
                    <a:pt x="1671" y="280"/>
                    <a:pt x="1671" y="280"/>
                  </a:cubicBezTo>
                  <a:cubicBezTo>
                    <a:pt x="1645" y="264"/>
                    <a:pt x="1645" y="264"/>
                    <a:pt x="1645" y="264"/>
                  </a:cubicBezTo>
                  <a:cubicBezTo>
                    <a:pt x="1701" y="174"/>
                    <a:pt x="1701" y="174"/>
                    <a:pt x="1701" y="174"/>
                  </a:cubicBezTo>
                  <a:lnTo>
                    <a:pt x="1727" y="189"/>
                  </a:lnTo>
                  <a:close/>
                  <a:moveTo>
                    <a:pt x="1598" y="127"/>
                  </a:moveTo>
                  <a:cubicBezTo>
                    <a:pt x="1612" y="123"/>
                    <a:pt x="1626" y="126"/>
                    <a:pt x="1640" y="134"/>
                  </a:cubicBezTo>
                  <a:cubicBezTo>
                    <a:pt x="1654" y="141"/>
                    <a:pt x="1663" y="153"/>
                    <a:pt x="1667" y="167"/>
                  </a:cubicBezTo>
                  <a:cubicBezTo>
                    <a:pt x="1668" y="171"/>
                    <a:pt x="1669" y="176"/>
                    <a:pt x="1669" y="181"/>
                  </a:cubicBezTo>
                  <a:cubicBezTo>
                    <a:pt x="1669" y="190"/>
                    <a:pt x="1666" y="199"/>
                    <a:pt x="1661" y="208"/>
                  </a:cubicBezTo>
                  <a:cubicBezTo>
                    <a:pt x="1653" y="221"/>
                    <a:pt x="1641" y="229"/>
                    <a:pt x="1626" y="232"/>
                  </a:cubicBezTo>
                  <a:cubicBezTo>
                    <a:pt x="1612" y="235"/>
                    <a:pt x="1597" y="233"/>
                    <a:pt x="1583" y="225"/>
                  </a:cubicBezTo>
                  <a:cubicBezTo>
                    <a:pt x="1570" y="217"/>
                    <a:pt x="1561" y="206"/>
                    <a:pt x="1557" y="192"/>
                  </a:cubicBezTo>
                  <a:cubicBezTo>
                    <a:pt x="1553" y="178"/>
                    <a:pt x="1555" y="165"/>
                    <a:pt x="1563" y="152"/>
                  </a:cubicBezTo>
                  <a:cubicBezTo>
                    <a:pt x="1571" y="139"/>
                    <a:pt x="1583" y="130"/>
                    <a:pt x="1598" y="127"/>
                  </a:cubicBezTo>
                  <a:moveTo>
                    <a:pt x="1549" y="75"/>
                  </a:moveTo>
                  <a:cubicBezTo>
                    <a:pt x="1549" y="75"/>
                    <a:pt x="1549" y="75"/>
                    <a:pt x="1549" y="75"/>
                  </a:cubicBezTo>
                  <a:cubicBezTo>
                    <a:pt x="1554" y="78"/>
                    <a:pt x="1561" y="83"/>
                    <a:pt x="1565" y="91"/>
                  </a:cubicBezTo>
                  <a:cubicBezTo>
                    <a:pt x="1571" y="100"/>
                    <a:pt x="1570" y="110"/>
                    <a:pt x="1564" y="121"/>
                  </a:cubicBezTo>
                  <a:cubicBezTo>
                    <a:pt x="1560" y="128"/>
                    <a:pt x="1555" y="132"/>
                    <a:pt x="1548" y="134"/>
                  </a:cubicBezTo>
                  <a:cubicBezTo>
                    <a:pt x="1545" y="134"/>
                    <a:pt x="1543" y="135"/>
                    <a:pt x="1540" y="134"/>
                  </a:cubicBezTo>
                  <a:cubicBezTo>
                    <a:pt x="1541" y="139"/>
                    <a:pt x="1541" y="144"/>
                    <a:pt x="1542" y="150"/>
                  </a:cubicBezTo>
                  <a:cubicBezTo>
                    <a:pt x="1543" y="172"/>
                    <a:pt x="1546" y="196"/>
                    <a:pt x="1546" y="197"/>
                  </a:cubicBezTo>
                  <a:cubicBezTo>
                    <a:pt x="1541" y="193"/>
                    <a:pt x="1516" y="177"/>
                    <a:pt x="1514" y="176"/>
                  </a:cubicBezTo>
                  <a:cubicBezTo>
                    <a:pt x="1511" y="145"/>
                    <a:pt x="1511" y="145"/>
                    <a:pt x="1511" y="145"/>
                  </a:cubicBezTo>
                  <a:cubicBezTo>
                    <a:pt x="1510" y="134"/>
                    <a:pt x="1510" y="130"/>
                    <a:pt x="1506" y="127"/>
                  </a:cubicBezTo>
                  <a:cubicBezTo>
                    <a:pt x="1504" y="132"/>
                    <a:pt x="1487" y="160"/>
                    <a:pt x="1487" y="160"/>
                  </a:cubicBezTo>
                  <a:cubicBezTo>
                    <a:pt x="1461" y="146"/>
                    <a:pt x="1461" y="146"/>
                    <a:pt x="1461" y="146"/>
                  </a:cubicBezTo>
                  <a:cubicBezTo>
                    <a:pt x="1514" y="54"/>
                    <a:pt x="1514" y="54"/>
                    <a:pt x="1514" y="54"/>
                  </a:cubicBezTo>
                  <a:cubicBezTo>
                    <a:pt x="1522" y="59"/>
                    <a:pt x="1541" y="70"/>
                    <a:pt x="1549" y="75"/>
                  </a:cubicBezTo>
                  <a:moveTo>
                    <a:pt x="1399" y="13"/>
                  </a:moveTo>
                  <a:cubicBezTo>
                    <a:pt x="1439" y="23"/>
                    <a:pt x="1439" y="23"/>
                    <a:pt x="1439" y="23"/>
                  </a:cubicBezTo>
                  <a:cubicBezTo>
                    <a:pt x="1465" y="30"/>
                    <a:pt x="1489" y="53"/>
                    <a:pt x="1475" y="88"/>
                  </a:cubicBezTo>
                  <a:cubicBezTo>
                    <a:pt x="1459" y="127"/>
                    <a:pt x="1428" y="130"/>
                    <a:pt x="1399" y="123"/>
                  </a:cubicBezTo>
                  <a:cubicBezTo>
                    <a:pt x="1363" y="114"/>
                    <a:pt x="1363" y="114"/>
                    <a:pt x="1363" y="114"/>
                  </a:cubicBezTo>
                  <a:lnTo>
                    <a:pt x="1399" y="13"/>
                  </a:lnTo>
                  <a:close/>
                  <a:moveTo>
                    <a:pt x="263" y="299"/>
                  </a:moveTo>
                  <a:cubicBezTo>
                    <a:pt x="232" y="316"/>
                    <a:pt x="232" y="316"/>
                    <a:pt x="232" y="316"/>
                  </a:cubicBezTo>
                  <a:cubicBezTo>
                    <a:pt x="179" y="227"/>
                    <a:pt x="179" y="227"/>
                    <a:pt x="179" y="227"/>
                  </a:cubicBezTo>
                  <a:cubicBezTo>
                    <a:pt x="212" y="209"/>
                    <a:pt x="212" y="209"/>
                    <a:pt x="212" y="209"/>
                  </a:cubicBezTo>
                  <a:cubicBezTo>
                    <a:pt x="223" y="203"/>
                    <a:pt x="233" y="199"/>
                    <a:pt x="242" y="199"/>
                  </a:cubicBezTo>
                  <a:cubicBezTo>
                    <a:pt x="251" y="199"/>
                    <a:pt x="260" y="201"/>
                    <a:pt x="269" y="206"/>
                  </a:cubicBezTo>
                  <a:cubicBezTo>
                    <a:pt x="277" y="211"/>
                    <a:pt x="284" y="217"/>
                    <a:pt x="289" y="226"/>
                  </a:cubicBezTo>
                  <a:cubicBezTo>
                    <a:pt x="301" y="248"/>
                    <a:pt x="302" y="279"/>
                    <a:pt x="263" y="299"/>
                  </a:cubicBezTo>
                  <a:moveTo>
                    <a:pt x="344" y="251"/>
                  </a:moveTo>
                  <a:cubicBezTo>
                    <a:pt x="288" y="162"/>
                    <a:pt x="288" y="162"/>
                    <a:pt x="288" y="162"/>
                  </a:cubicBezTo>
                  <a:cubicBezTo>
                    <a:pt x="313" y="146"/>
                    <a:pt x="313" y="146"/>
                    <a:pt x="313" y="146"/>
                  </a:cubicBezTo>
                  <a:cubicBezTo>
                    <a:pt x="369" y="235"/>
                    <a:pt x="369" y="235"/>
                    <a:pt x="369" y="235"/>
                  </a:cubicBezTo>
                  <a:lnTo>
                    <a:pt x="344" y="251"/>
                  </a:lnTo>
                  <a:close/>
                  <a:moveTo>
                    <a:pt x="403" y="212"/>
                  </a:moveTo>
                  <a:cubicBezTo>
                    <a:pt x="347" y="123"/>
                    <a:pt x="347" y="123"/>
                    <a:pt x="347" y="123"/>
                  </a:cubicBezTo>
                  <a:cubicBezTo>
                    <a:pt x="406" y="85"/>
                    <a:pt x="406" y="85"/>
                    <a:pt x="406" y="85"/>
                  </a:cubicBezTo>
                  <a:cubicBezTo>
                    <a:pt x="420" y="109"/>
                    <a:pt x="420" y="109"/>
                    <a:pt x="420" y="109"/>
                  </a:cubicBezTo>
                  <a:cubicBezTo>
                    <a:pt x="387" y="131"/>
                    <a:pt x="387" y="131"/>
                    <a:pt x="387" y="131"/>
                  </a:cubicBezTo>
                  <a:cubicBezTo>
                    <a:pt x="389" y="134"/>
                    <a:pt x="390" y="137"/>
                    <a:pt x="392" y="139"/>
                  </a:cubicBezTo>
                  <a:cubicBezTo>
                    <a:pt x="424" y="117"/>
                    <a:pt x="424" y="117"/>
                    <a:pt x="424" y="117"/>
                  </a:cubicBezTo>
                  <a:cubicBezTo>
                    <a:pt x="439" y="141"/>
                    <a:pt x="439" y="141"/>
                    <a:pt x="439" y="141"/>
                  </a:cubicBezTo>
                  <a:cubicBezTo>
                    <a:pt x="407" y="163"/>
                    <a:pt x="407" y="163"/>
                    <a:pt x="407" y="163"/>
                  </a:cubicBezTo>
                  <a:cubicBezTo>
                    <a:pt x="409" y="166"/>
                    <a:pt x="411" y="170"/>
                    <a:pt x="413" y="172"/>
                  </a:cubicBezTo>
                  <a:cubicBezTo>
                    <a:pt x="447" y="149"/>
                    <a:pt x="447" y="149"/>
                    <a:pt x="447" y="149"/>
                  </a:cubicBezTo>
                  <a:cubicBezTo>
                    <a:pt x="463" y="173"/>
                    <a:pt x="463" y="173"/>
                    <a:pt x="463" y="173"/>
                  </a:cubicBezTo>
                  <a:lnTo>
                    <a:pt x="403" y="212"/>
                  </a:lnTo>
                  <a:close/>
                  <a:moveTo>
                    <a:pt x="523" y="144"/>
                  </a:moveTo>
                  <a:cubicBezTo>
                    <a:pt x="492" y="158"/>
                    <a:pt x="473" y="144"/>
                    <a:pt x="463" y="122"/>
                  </a:cubicBezTo>
                  <a:cubicBezTo>
                    <a:pt x="437" y="65"/>
                    <a:pt x="437" y="65"/>
                    <a:pt x="437" y="65"/>
                  </a:cubicBezTo>
                  <a:cubicBezTo>
                    <a:pt x="464" y="51"/>
                    <a:pt x="464" y="51"/>
                    <a:pt x="464" y="51"/>
                  </a:cubicBezTo>
                  <a:cubicBezTo>
                    <a:pt x="464" y="51"/>
                    <a:pt x="490" y="108"/>
                    <a:pt x="490" y="108"/>
                  </a:cubicBezTo>
                  <a:cubicBezTo>
                    <a:pt x="495" y="120"/>
                    <a:pt x="501" y="124"/>
                    <a:pt x="512" y="118"/>
                  </a:cubicBezTo>
                  <a:cubicBezTo>
                    <a:pt x="526" y="112"/>
                    <a:pt x="525" y="107"/>
                    <a:pt x="520" y="96"/>
                  </a:cubicBezTo>
                  <a:cubicBezTo>
                    <a:pt x="494" y="36"/>
                    <a:pt x="494" y="36"/>
                    <a:pt x="494" y="36"/>
                  </a:cubicBezTo>
                  <a:cubicBezTo>
                    <a:pt x="524" y="26"/>
                    <a:pt x="524" y="26"/>
                    <a:pt x="524" y="26"/>
                  </a:cubicBezTo>
                  <a:cubicBezTo>
                    <a:pt x="549" y="84"/>
                    <a:pt x="549" y="84"/>
                    <a:pt x="549" y="84"/>
                  </a:cubicBezTo>
                  <a:cubicBezTo>
                    <a:pt x="558" y="107"/>
                    <a:pt x="556" y="130"/>
                    <a:pt x="523" y="144"/>
                  </a:cubicBezTo>
                  <a:moveTo>
                    <a:pt x="630" y="303"/>
                  </a:moveTo>
                  <a:cubicBezTo>
                    <a:pt x="589" y="282"/>
                    <a:pt x="566" y="258"/>
                    <a:pt x="566" y="232"/>
                  </a:cubicBezTo>
                  <a:cubicBezTo>
                    <a:pt x="566" y="191"/>
                    <a:pt x="632" y="167"/>
                    <a:pt x="657" y="135"/>
                  </a:cubicBezTo>
                  <a:cubicBezTo>
                    <a:pt x="696" y="141"/>
                    <a:pt x="747" y="159"/>
                    <a:pt x="747" y="193"/>
                  </a:cubicBezTo>
                  <a:cubicBezTo>
                    <a:pt x="747" y="233"/>
                    <a:pt x="619" y="250"/>
                    <a:pt x="630" y="303"/>
                  </a:cubicBezTo>
                  <a:moveTo>
                    <a:pt x="697" y="458"/>
                  </a:moveTo>
                  <a:cubicBezTo>
                    <a:pt x="691" y="350"/>
                    <a:pt x="691" y="350"/>
                    <a:pt x="691" y="350"/>
                  </a:cubicBezTo>
                  <a:cubicBezTo>
                    <a:pt x="708" y="355"/>
                    <a:pt x="744" y="364"/>
                    <a:pt x="762" y="368"/>
                  </a:cubicBezTo>
                  <a:cubicBezTo>
                    <a:pt x="763" y="397"/>
                    <a:pt x="763" y="397"/>
                    <a:pt x="763" y="397"/>
                  </a:cubicBezTo>
                  <a:cubicBezTo>
                    <a:pt x="754" y="396"/>
                    <a:pt x="736" y="392"/>
                    <a:pt x="723" y="388"/>
                  </a:cubicBezTo>
                  <a:cubicBezTo>
                    <a:pt x="723" y="390"/>
                    <a:pt x="723" y="395"/>
                    <a:pt x="724" y="398"/>
                  </a:cubicBezTo>
                  <a:cubicBezTo>
                    <a:pt x="728" y="399"/>
                    <a:pt x="761" y="407"/>
                    <a:pt x="761" y="407"/>
                  </a:cubicBezTo>
                  <a:cubicBezTo>
                    <a:pt x="762" y="437"/>
                    <a:pt x="762" y="437"/>
                    <a:pt x="762" y="437"/>
                  </a:cubicBezTo>
                  <a:cubicBezTo>
                    <a:pt x="762" y="437"/>
                    <a:pt x="732" y="429"/>
                    <a:pt x="725" y="428"/>
                  </a:cubicBezTo>
                  <a:cubicBezTo>
                    <a:pt x="725" y="428"/>
                    <a:pt x="726" y="436"/>
                    <a:pt x="726" y="439"/>
                  </a:cubicBezTo>
                  <a:cubicBezTo>
                    <a:pt x="736" y="443"/>
                    <a:pt x="752" y="446"/>
                    <a:pt x="765" y="449"/>
                  </a:cubicBezTo>
                  <a:cubicBezTo>
                    <a:pt x="766" y="479"/>
                    <a:pt x="766" y="479"/>
                    <a:pt x="766" y="479"/>
                  </a:cubicBezTo>
                  <a:cubicBezTo>
                    <a:pt x="740" y="474"/>
                    <a:pt x="714" y="466"/>
                    <a:pt x="697" y="458"/>
                  </a:cubicBezTo>
                  <a:moveTo>
                    <a:pt x="864" y="412"/>
                  </a:moveTo>
                  <a:cubicBezTo>
                    <a:pt x="856" y="411"/>
                    <a:pt x="841" y="409"/>
                    <a:pt x="833" y="408"/>
                  </a:cubicBezTo>
                  <a:cubicBezTo>
                    <a:pt x="833" y="490"/>
                    <a:pt x="833" y="490"/>
                    <a:pt x="833" y="490"/>
                  </a:cubicBezTo>
                  <a:cubicBezTo>
                    <a:pt x="803" y="485"/>
                    <a:pt x="803" y="485"/>
                    <a:pt x="803" y="485"/>
                  </a:cubicBezTo>
                  <a:cubicBezTo>
                    <a:pt x="803" y="403"/>
                    <a:pt x="803" y="403"/>
                    <a:pt x="803" y="403"/>
                  </a:cubicBezTo>
                  <a:cubicBezTo>
                    <a:pt x="794" y="402"/>
                    <a:pt x="781" y="400"/>
                    <a:pt x="772" y="399"/>
                  </a:cubicBezTo>
                  <a:cubicBezTo>
                    <a:pt x="772" y="369"/>
                    <a:pt x="772" y="369"/>
                    <a:pt x="772" y="369"/>
                  </a:cubicBezTo>
                  <a:cubicBezTo>
                    <a:pt x="799" y="374"/>
                    <a:pt x="835" y="379"/>
                    <a:pt x="864" y="383"/>
                  </a:cubicBezTo>
                  <a:lnTo>
                    <a:pt x="864" y="412"/>
                  </a:lnTo>
                  <a:close/>
                  <a:moveTo>
                    <a:pt x="1035" y="497"/>
                  </a:moveTo>
                  <a:cubicBezTo>
                    <a:pt x="1005" y="497"/>
                    <a:pt x="1005" y="497"/>
                    <a:pt x="1005" y="497"/>
                  </a:cubicBezTo>
                  <a:cubicBezTo>
                    <a:pt x="1005" y="439"/>
                    <a:pt x="1005" y="439"/>
                    <a:pt x="1005" y="439"/>
                  </a:cubicBezTo>
                  <a:cubicBezTo>
                    <a:pt x="997" y="448"/>
                    <a:pt x="979" y="469"/>
                    <a:pt x="979" y="469"/>
                  </a:cubicBezTo>
                  <a:cubicBezTo>
                    <a:pt x="979" y="469"/>
                    <a:pt x="961" y="448"/>
                    <a:pt x="954" y="439"/>
                  </a:cubicBezTo>
                  <a:cubicBezTo>
                    <a:pt x="954" y="497"/>
                    <a:pt x="954" y="497"/>
                    <a:pt x="954" y="497"/>
                  </a:cubicBezTo>
                  <a:cubicBezTo>
                    <a:pt x="923" y="496"/>
                    <a:pt x="923" y="496"/>
                    <a:pt x="923" y="496"/>
                  </a:cubicBezTo>
                  <a:cubicBezTo>
                    <a:pt x="923" y="387"/>
                    <a:pt x="923" y="387"/>
                    <a:pt x="923" y="387"/>
                  </a:cubicBezTo>
                  <a:cubicBezTo>
                    <a:pt x="949" y="388"/>
                    <a:pt x="949" y="388"/>
                    <a:pt x="949" y="388"/>
                  </a:cubicBezTo>
                  <a:cubicBezTo>
                    <a:pt x="949" y="388"/>
                    <a:pt x="975" y="419"/>
                    <a:pt x="979" y="425"/>
                  </a:cubicBezTo>
                  <a:cubicBezTo>
                    <a:pt x="984" y="419"/>
                    <a:pt x="1009" y="388"/>
                    <a:pt x="1009" y="388"/>
                  </a:cubicBezTo>
                  <a:cubicBezTo>
                    <a:pt x="1035" y="387"/>
                    <a:pt x="1035" y="387"/>
                    <a:pt x="1035" y="387"/>
                  </a:cubicBezTo>
                  <a:lnTo>
                    <a:pt x="1035" y="497"/>
                  </a:lnTo>
                  <a:close/>
                  <a:moveTo>
                    <a:pt x="1145" y="477"/>
                  </a:moveTo>
                  <a:cubicBezTo>
                    <a:pt x="1134" y="488"/>
                    <a:pt x="1120" y="493"/>
                    <a:pt x="1103" y="494"/>
                  </a:cubicBezTo>
                  <a:cubicBezTo>
                    <a:pt x="1086" y="494"/>
                    <a:pt x="1072" y="490"/>
                    <a:pt x="1061" y="480"/>
                  </a:cubicBezTo>
                  <a:cubicBezTo>
                    <a:pt x="1050" y="469"/>
                    <a:pt x="1044" y="456"/>
                    <a:pt x="1044" y="440"/>
                  </a:cubicBezTo>
                  <a:cubicBezTo>
                    <a:pt x="1044" y="424"/>
                    <a:pt x="1050" y="410"/>
                    <a:pt x="1061" y="399"/>
                  </a:cubicBezTo>
                  <a:cubicBezTo>
                    <a:pt x="1072" y="388"/>
                    <a:pt x="1086" y="383"/>
                    <a:pt x="1103" y="382"/>
                  </a:cubicBezTo>
                  <a:cubicBezTo>
                    <a:pt x="1120" y="382"/>
                    <a:pt x="1134" y="386"/>
                    <a:pt x="1146" y="397"/>
                  </a:cubicBezTo>
                  <a:cubicBezTo>
                    <a:pt x="1157" y="407"/>
                    <a:pt x="1163" y="421"/>
                    <a:pt x="1163" y="436"/>
                  </a:cubicBezTo>
                  <a:cubicBezTo>
                    <a:pt x="1163" y="452"/>
                    <a:pt x="1157" y="466"/>
                    <a:pt x="1145" y="477"/>
                  </a:cubicBezTo>
                  <a:moveTo>
                    <a:pt x="1272" y="459"/>
                  </a:moveTo>
                  <a:cubicBezTo>
                    <a:pt x="1250" y="467"/>
                    <a:pt x="1250" y="467"/>
                    <a:pt x="1250" y="467"/>
                  </a:cubicBezTo>
                  <a:cubicBezTo>
                    <a:pt x="1250" y="467"/>
                    <a:pt x="1212" y="430"/>
                    <a:pt x="1204" y="421"/>
                  </a:cubicBezTo>
                  <a:cubicBezTo>
                    <a:pt x="1204" y="433"/>
                    <a:pt x="1201" y="480"/>
                    <a:pt x="1201" y="480"/>
                  </a:cubicBezTo>
                  <a:cubicBezTo>
                    <a:pt x="1171" y="486"/>
                    <a:pt x="1171" y="486"/>
                    <a:pt x="1171" y="486"/>
                  </a:cubicBezTo>
                  <a:cubicBezTo>
                    <a:pt x="1178" y="373"/>
                    <a:pt x="1178" y="373"/>
                    <a:pt x="1178" y="373"/>
                  </a:cubicBezTo>
                  <a:cubicBezTo>
                    <a:pt x="1199" y="370"/>
                    <a:pt x="1199" y="370"/>
                    <a:pt x="1199" y="370"/>
                  </a:cubicBezTo>
                  <a:cubicBezTo>
                    <a:pt x="1245" y="416"/>
                    <a:pt x="1245" y="416"/>
                    <a:pt x="1245" y="416"/>
                  </a:cubicBezTo>
                  <a:cubicBezTo>
                    <a:pt x="1246" y="405"/>
                    <a:pt x="1249" y="359"/>
                    <a:pt x="1249" y="359"/>
                  </a:cubicBezTo>
                  <a:cubicBezTo>
                    <a:pt x="1279" y="351"/>
                    <a:pt x="1279" y="351"/>
                    <a:pt x="1279" y="351"/>
                  </a:cubicBezTo>
                  <a:lnTo>
                    <a:pt x="1272" y="459"/>
                  </a:lnTo>
                  <a:close/>
                  <a:moveTo>
                    <a:pt x="1404" y="232"/>
                  </a:moveTo>
                  <a:cubicBezTo>
                    <a:pt x="1404" y="258"/>
                    <a:pt x="1381" y="282"/>
                    <a:pt x="1340" y="303"/>
                  </a:cubicBezTo>
                  <a:cubicBezTo>
                    <a:pt x="1352" y="250"/>
                    <a:pt x="1224" y="233"/>
                    <a:pt x="1224" y="193"/>
                  </a:cubicBezTo>
                  <a:cubicBezTo>
                    <a:pt x="1224" y="159"/>
                    <a:pt x="1275" y="141"/>
                    <a:pt x="1313" y="135"/>
                  </a:cubicBezTo>
                  <a:cubicBezTo>
                    <a:pt x="1339" y="167"/>
                    <a:pt x="1404" y="191"/>
                    <a:pt x="1404" y="2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grpSp>
    </p:spTree>
    <p:extLst>
      <p:ext uri="{BB962C8B-B14F-4D97-AF65-F5344CB8AC3E}">
        <p14:creationId xmlns:p14="http://schemas.microsoft.com/office/powerpoint/2010/main" val="3065532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0297" y="6014722"/>
            <a:ext cx="1224136" cy="650158"/>
          </a:xfrm>
          <a:prstGeom prst="rect">
            <a:avLst/>
          </a:prstGeom>
        </p:spPr>
      </p:pic>
      <p:sp>
        <p:nvSpPr>
          <p:cNvPr id="6" name="TextBox 5"/>
          <p:cNvSpPr txBox="1"/>
          <p:nvPr/>
        </p:nvSpPr>
        <p:spPr>
          <a:xfrm>
            <a:off x="1847528" y="6387884"/>
            <a:ext cx="2520280" cy="276999"/>
          </a:xfrm>
          <a:prstGeom prst="rect">
            <a:avLst/>
          </a:prstGeom>
          <a:noFill/>
        </p:spPr>
        <p:txBody>
          <a:bodyPr wrap="square" rtlCol="0">
            <a:spAutoFit/>
          </a:bodyPr>
          <a:lstStyle/>
          <a:p>
            <a:r>
              <a:rPr lang="en-GB" sz="1200">
                <a:solidFill>
                  <a:schemeClr val="bg1"/>
                </a:solidFill>
                <a:latin typeface="Helvectica"/>
              </a:rPr>
              <a:t>Vision and Objectives</a:t>
            </a:r>
          </a:p>
        </p:txBody>
      </p:sp>
      <p:sp>
        <p:nvSpPr>
          <p:cNvPr id="16" name="Footer Placeholder 4"/>
          <p:cNvSpPr>
            <a:spLocks noGrp="1"/>
          </p:cNvSpPr>
          <p:nvPr>
            <p:ph type="ftr" sz="quarter" idx="11"/>
          </p:nvPr>
        </p:nvSpPr>
        <p:spPr>
          <a:xfrm>
            <a:off x="15493" y="5588000"/>
            <a:ext cx="12192000" cy="1270000"/>
          </a:xfrm>
          <a:prstGeom prst="rect">
            <a:avLst/>
          </a:prstGeom>
          <a:solidFill>
            <a:schemeClr val="accent1"/>
          </a:solidFill>
        </p:spPr>
        <p:txBody>
          <a:bodyPr/>
          <a:lstStyle/>
          <a:p>
            <a:endParaRPr lang="en-GB">
              <a:solidFill>
                <a:srgbClr val="004A7F"/>
              </a:solidFill>
            </a:endParaRPr>
          </a:p>
        </p:txBody>
      </p:sp>
      <p:pic>
        <p:nvPicPr>
          <p:cNvPr id="19" name="Picture 18" descr="Department for Business, Energy and Industrial Strategy crest" title="Department for Business, Energy and Industrial Strateg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6544" y="5821749"/>
            <a:ext cx="1595906" cy="847611"/>
          </a:xfrm>
          <a:prstGeom prst="rect">
            <a:avLst/>
          </a:prstGeom>
        </p:spPr>
      </p:pic>
      <p:sp>
        <p:nvSpPr>
          <p:cNvPr id="20" name="Subtitle 2"/>
          <p:cNvSpPr txBox="1">
            <a:spLocks/>
          </p:cNvSpPr>
          <p:nvPr/>
        </p:nvSpPr>
        <p:spPr>
          <a:xfrm>
            <a:off x="335360" y="6093296"/>
            <a:ext cx="7213600" cy="40489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a:solidFill>
                <a:schemeClr val="bg1"/>
              </a:solidFill>
              <a:latin typeface="Helvectica"/>
            </a:endParaRPr>
          </a:p>
        </p:txBody>
      </p:sp>
      <p:sp>
        <p:nvSpPr>
          <p:cNvPr id="2" name="Rectangle 1"/>
          <p:cNvSpPr/>
          <p:nvPr/>
        </p:nvSpPr>
        <p:spPr>
          <a:xfrm>
            <a:off x="859131" y="359810"/>
            <a:ext cx="8790291" cy="707886"/>
          </a:xfrm>
          <a:prstGeom prst="rect">
            <a:avLst/>
          </a:prstGeom>
        </p:spPr>
        <p:txBody>
          <a:bodyPr wrap="square">
            <a:spAutoFit/>
          </a:bodyPr>
          <a:lstStyle/>
          <a:p>
            <a:pPr lvl="0"/>
            <a:r>
              <a:rPr lang="en-GB" sz="4000" b="1">
                <a:solidFill>
                  <a:schemeClr val="accent2"/>
                </a:solidFill>
                <a:latin typeface="Arial" panose="020B0604020202020204" pitchFamily="34" charset="0"/>
                <a:cs typeface="Arial" panose="020B0604020202020204" pitchFamily="34" charset="0"/>
              </a:rPr>
              <a:t>Evaluation criteria</a:t>
            </a:r>
          </a:p>
        </p:txBody>
      </p:sp>
      <p:sp>
        <p:nvSpPr>
          <p:cNvPr id="9" name="TextBox 8">
            <a:extLst>
              <a:ext uri="{FF2B5EF4-FFF2-40B4-BE49-F238E27FC236}">
                <a16:creationId xmlns:a16="http://schemas.microsoft.com/office/drawing/2014/main" id="{D1151017-A563-4F70-9553-34CE20D72448}"/>
              </a:ext>
            </a:extLst>
          </p:cNvPr>
          <p:cNvSpPr txBox="1"/>
          <p:nvPr/>
        </p:nvSpPr>
        <p:spPr>
          <a:xfrm>
            <a:off x="335360" y="1184636"/>
            <a:ext cx="11136038" cy="2086725"/>
          </a:xfrm>
          <a:prstGeom prst="rect">
            <a:avLst/>
          </a:prstGeom>
          <a:noFill/>
        </p:spPr>
        <p:txBody>
          <a:bodyPr wrap="square" rtlCol="0">
            <a:spAutoFit/>
          </a:bodyPr>
          <a:lstStyle/>
          <a:p>
            <a:pPr algn="just" rtl="0" fontAlgn="base"/>
            <a:r>
              <a:rPr lang="en-GB" sz="1800" b="0" i="0">
                <a:solidFill>
                  <a:srgbClr val="000000"/>
                </a:solidFill>
                <a:effectLst/>
                <a:latin typeface="Arial" panose="020B0604020202020204" pitchFamily="34" charset="0"/>
              </a:rPr>
              <a:t>Contractors are invited to submit tenders for inclusion on the framework, which will be evaluated by at least three BEIS staff. </a:t>
            </a:r>
            <a:endParaRPr lang="en-GB" sz="2400" b="0" i="0">
              <a:solidFill>
                <a:srgbClr val="000000"/>
              </a:solidFill>
              <a:effectLst/>
              <a:latin typeface="Segoe UI" panose="020B0502040204020203" pitchFamily="34" charset="0"/>
            </a:endParaRPr>
          </a:p>
          <a:p>
            <a:pPr algn="just" rtl="0" fontAlgn="base"/>
            <a:r>
              <a:rPr lang="en-GB" sz="1800" b="0" i="0">
                <a:solidFill>
                  <a:srgbClr val="000000"/>
                </a:solidFill>
                <a:effectLst/>
                <a:latin typeface="Arial" panose="020B0604020202020204" pitchFamily="34" charset="0"/>
              </a:rPr>
              <a:t> </a:t>
            </a:r>
            <a:endParaRPr lang="en-GB" sz="2400" b="0" i="0">
              <a:solidFill>
                <a:srgbClr val="000000"/>
              </a:solidFill>
              <a:effectLst/>
              <a:latin typeface="Segoe UI" panose="020B0502040204020203" pitchFamily="34" charset="0"/>
            </a:endParaRPr>
          </a:p>
          <a:p>
            <a:pPr algn="l" rtl="0" fontAlgn="base"/>
            <a:r>
              <a:rPr lang="en-GB" sz="1800" b="0" i="0">
                <a:solidFill>
                  <a:srgbClr val="000000"/>
                </a:solidFill>
                <a:effectLst/>
                <a:latin typeface="Arial" panose="020B0604020202020204" pitchFamily="34" charset="0"/>
              </a:rPr>
              <a:t>BEIS will select the bidders that score highest against the criteria and weighting listed below: </a:t>
            </a:r>
            <a:endParaRPr lang="en-GB" sz="2400" b="0" i="0">
              <a:solidFill>
                <a:srgbClr val="000000"/>
              </a:solidFill>
              <a:effectLst/>
              <a:latin typeface="Segoe UI" panose="020B0502040204020203"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srgbClr val="004A7F"/>
              </a:solidFill>
              <a:effectLst/>
              <a:uLnTx/>
              <a:uFillTx/>
              <a:latin typeface="Calibri"/>
              <a:ea typeface="+mn-ea"/>
              <a:cs typeface="+mn-cs"/>
            </a:endParaRPr>
          </a:p>
          <a:p>
            <a:pPr marR="0" lvl="0" algn="l" defTabSz="914400" rtl="0" eaLnBrk="1" fontAlgn="auto" latinLnBrk="0" hangingPunct="1">
              <a:lnSpc>
                <a:spcPct val="100000"/>
              </a:lnSpc>
              <a:spcBef>
                <a:spcPct val="20000"/>
              </a:spcBef>
              <a:spcAft>
                <a:spcPts val="0"/>
              </a:spcAft>
              <a:buClrTx/>
              <a:buSzTx/>
              <a:tabLst/>
              <a:defRPr/>
            </a:pPr>
            <a:endParaRPr kumimoji="0" lang="en-GB" sz="2400" b="0" i="0" u="none" strike="noStrike" kern="1200" cap="none" spc="0" normalizeH="0" baseline="0" noProof="0">
              <a:ln>
                <a:noFill/>
              </a:ln>
              <a:solidFill>
                <a:srgbClr val="004A7F"/>
              </a:solidFill>
              <a:effectLst/>
              <a:uLnTx/>
              <a:uFillTx/>
              <a:latin typeface="Calibri"/>
              <a:ea typeface="+mn-ea"/>
              <a:cs typeface="+mn-cs"/>
            </a:endParaRPr>
          </a:p>
        </p:txBody>
      </p:sp>
      <p:sp>
        <p:nvSpPr>
          <p:cNvPr id="5" name="TextBox 4">
            <a:extLst>
              <a:ext uri="{FF2B5EF4-FFF2-40B4-BE49-F238E27FC236}">
                <a16:creationId xmlns:a16="http://schemas.microsoft.com/office/drawing/2014/main" id="{B2795F7D-1C64-A6BC-2DB3-11BE38CF1CCB}"/>
              </a:ext>
            </a:extLst>
          </p:cNvPr>
          <p:cNvSpPr txBox="1"/>
          <p:nvPr/>
        </p:nvSpPr>
        <p:spPr>
          <a:xfrm>
            <a:off x="369163" y="2227197"/>
            <a:ext cx="11344346" cy="2533963"/>
          </a:xfrm>
          <a:prstGeom prst="rect">
            <a:avLst/>
          </a:prstGeom>
          <a:noFill/>
        </p:spPr>
        <p:txBody>
          <a:bodyPr wrap="square">
            <a:spAutoFit/>
          </a:bodyPr>
          <a:lstStyle/>
          <a:p>
            <a:pPr algn="l" rtl="0" fontAlgn="base">
              <a:lnSpc>
                <a:spcPct val="150000"/>
              </a:lnSpc>
            </a:pPr>
            <a:r>
              <a:rPr lang="en-GB" b="1">
                <a:solidFill>
                  <a:srgbClr val="000000"/>
                </a:solidFill>
                <a:latin typeface="Arial" panose="020B0604020202020204" pitchFamily="34" charset="0"/>
              </a:rPr>
              <a:t>0. [unweighted] </a:t>
            </a:r>
            <a:r>
              <a:rPr lang="en-GB" sz="1800" b="1" i="0">
                <a:solidFill>
                  <a:srgbClr val="000000"/>
                </a:solidFill>
                <a:effectLst/>
                <a:latin typeface="Arial" panose="020B0604020202020204" pitchFamily="34" charset="0"/>
              </a:rPr>
              <a:t>Organisational profile &amp; suitability</a:t>
            </a:r>
            <a:endParaRPr lang="en-GB" b="1">
              <a:solidFill>
                <a:srgbClr val="000000"/>
              </a:solidFill>
              <a:latin typeface="Arial" panose="020B0604020202020204" pitchFamily="34" charset="0"/>
            </a:endParaRPr>
          </a:p>
          <a:p>
            <a:pPr algn="l" rtl="0" fontAlgn="base">
              <a:lnSpc>
                <a:spcPct val="150000"/>
              </a:lnSpc>
            </a:pPr>
            <a:r>
              <a:rPr lang="en-GB" sz="1800" b="1" i="0">
                <a:solidFill>
                  <a:srgbClr val="000000"/>
                </a:solidFill>
                <a:effectLst/>
                <a:latin typeface="Arial" panose="020B0604020202020204" pitchFamily="34" charset="0"/>
              </a:rPr>
              <a:t>1. Futures skills and expertise </a:t>
            </a:r>
            <a:endParaRPr lang="en-GB" b="0" i="0">
              <a:solidFill>
                <a:srgbClr val="000000"/>
              </a:solidFill>
              <a:effectLst/>
              <a:latin typeface="Segoe UI" panose="020B0502040204020203" pitchFamily="34" charset="0"/>
            </a:endParaRPr>
          </a:p>
          <a:p>
            <a:pPr algn="l" rtl="0" fontAlgn="base">
              <a:lnSpc>
                <a:spcPct val="150000"/>
              </a:lnSpc>
            </a:pPr>
            <a:r>
              <a:rPr lang="en-GB" b="1">
                <a:solidFill>
                  <a:srgbClr val="000000"/>
                </a:solidFill>
                <a:latin typeface="Arial" panose="020B0604020202020204" pitchFamily="34" charset="0"/>
              </a:rPr>
              <a:t>2. </a:t>
            </a:r>
            <a:r>
              <a:rPr lang="en-GB" sz="1800" b="1" i="0">
                <a:solidFill>
                  <a:srgbClr val="000000"/>
                </a:solidFill>
                <a:effectLst/>
                <a:latin typeface="Arial" panose="020B0604020202020204" pitchFamily="34" charset="0"/>
              </a:rPr>
              <a:t>Flexibility and innovation in delivering horizon scanning, foresight and futures </a:t>
            </a:r>
            <a:r>
              <a:rPr lang="en-GB" sz="18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lnSpc>
                <a:spcPct val="150000"/>
              </a:lnSpc>
            </a:pPr>
            <a:r>
              <a:rPr lang="en-GB" b="1">
                <a:solidFill>
                  <a:srgbClr val="000000"/>
                </a:solidFill>
                <a:latin typeface="Arial" panose="020B0604020202020204" pitchFamily="34" charset="0"/>
              </a:rPr>
              <a:t>3. </a:t>
            </a:r>
            <a:r>
              <a:rPr lang="en-GB" sz="1800" b="1" i="0">
                <a:solidFill>
                  <a:srgbClr val="000000"/>
                </a:solidFill>
                <a:effectLst/>
                <a:latin typeface="Arial" panose="020B0604020202020204" pitchFamily="34" charset="0"/>
              </a:rPr>
              <a:t>Communication skills</a:t>
            </a:r>
            <a:r>
              <a:rPr lang="en-GB" sz="18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lnSpc>
                <a:spcPct val="150000"/>
              </a:lnSpc>
            </a:pPr>
            <a:r>
              <a:rPr lang="en-GB" b="1">
                <a:solidFill>
                  <a:srgbClr val="000000"/>
                </a:solidFill>
                <a:latin typeface="Arial" panose="020B0604020202020204" pitchFamily="34" charset="0"/>
              </a:rPr>
              <a:t>4. </a:t>
            </a:r>
            <a:r>
              <a:rPr lang="en-GB" sz="1800" b="1" i="0">
                <a:solidFill>
                  <a:srgbClr val="000000"/>
                </a:solidFill>
                <a:effectLst/>
                <a:latin typeface="Arial" panose="020B0604020202020204" pitchFamily="34" charset="0"/>
              </a:rPr>
              <a:t>Knowledge and experience of working with Government or a large/complex org </a:t>
            </a:r>
            <a:r>
              <a:rPr lang="en-GB" sz="18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lnSpc>
                <a:spcPct val="150000"/>
              </a:lnSpc>
            </a:pPr>
            <a:r>
              <a:rPr lang="en-GB" b="1">
                <a:solidFill>
                  <a:srgbClr val="000000"/>
                </a:solidFill>
                <a:latin typeface="Arial" panose="020B0604020202020204" pitchFamily="34" charset="0"/>
              </a:rPr>
              <a:t>5</a:t>
            </a:r>
            <a:r>
              <a:rPr lang="en-GB" sz="1800" b="1" i="0">
                <a:solidFill>
                  <a:srgbClr val="000000"/>
                </a:solidFill>
                <a:effectLst/>
                <a:latin typeface="Arial" panose="020B0604020202020204" pitchFamily="34" charset="0"/>
              </a:rPr>
              <a:t>. Project management </a:t>
            </a:r>
            <a:endParaRPr lang="en-GB" b="0" i="0">
              <a:solidFill>
                <a:srgbClr val="000000"/>
              </a:solidFill>
              <a:effectLst/>
              <a:latin typeface="Segoe UI" panose="020B0502040204020203" pitchFamily="34" charset="0"/>
            </a:endParaRPr>
          </a:p>
        </p:txBody>
      </p:sp>
      <p:grpSp>
        <p:nvGrpSpPr>
          <p:cNvPr id="8" name="Group 7">
            <a:extLst>
              <a:ext uri="{FF2B5EF4-FFF2-40B4-BE49-F238E27FC236}">
                <a16:creationId xmlns:a16="http://schemas.microsoft.com/office/drawing/2014/main" id="{8B02ED42-F36F-BED6-6251-944A34E9D354}"/>
              </a:ext>
            </a:extLst>
          </p:cNvPr>
          <p:cNvGrpSpPr/>
          <p:nvPr/>
        </p:nvGrpSpPr>
        <p:grpSpPr>
          <a:xfrm>
            <a:off x="8518186" y="5965926"/>
            <a:ext cx="1455928" cy="650158"/>
            <a:chOff x="835025" y="388938"/>
            <a:chExt cx="1760538" cy="773112"/>
          </a:xfrm>
          <a:solidFill>
            <a:schemeClr val="bg1"/>
          </a:solidFill>
        </p:grpSpPr>
        <p:sp>
          <p:nvSpPr>
            <p:cNvPr id="10" name="Rectangle 9">
              <a:extLst>
                <a:ext uri="{FF2B5EF4-FFF2-40B4-BE49-F238E27FC236}">
                  <a16:creationId xmlns:a16="http://schemas.microsoft.com/office/drawing/2014/main" id="{FE4F1E0D-C7C8-CAF2-C5D3-B3599387183E}"/>
                </a:ext>
              </a:extLst>
            </p:cNvPr>
            <p:cNvSpPr>
              <a:spLocks noChangeArrowheads="1"/>
            </p:cNvSpPr>
            <p:nvPr userDrawn="1"/>
          </p:nvSpPr>
          <p:spPr bwMode="auto">
            <a:xfrm>
              <a:off x="835025" y="388938"/>
              <a:ext cx="17463" cy="769937"/>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 name="Freeform 6">
              <a:extLst>
                <a:ext uri="{FF2B5EF4-FFF2-40B4-BE49-F238E27FC236}">
                  <a16:creationId xmlns:a16="http://schemas.microsoft.com/office/drawing/2014/main" id="{FBDAFA35-F781-2F98-850E-37FBFBE72D2A}"/>
                </a:ext>
              </a:extLst>
            </p:cNvPr>
            <p:cNvSpPr>
              <a:spLocks/>
            </p:cNvSpPr>
            <p:nvPr userDrawn="1"/>
          </p:nvSpPr>
          <p:spPr bwMode="auto">
            <a:xfrm>
              <a:off x="936625" y="771525"/>
              <a:ext cx="142875" cy="161925"/>
            </a:xfrm>
            <a:custGeom>
              <a:avLst/>
              <a:gdLst>
                <a:gd name="T0" fmla="*/ 835 w 960"/>
                <a:gd name="T1" fmla="*/ 942 h 1098"/>
                <a:gd name="T2" fmla="*/ 499 w 960"/>
                <a:gd name="T3" fmla="*/ 1098 h 1098"/>
                <a:gd name="T4" fmla="*/ 0 w 960"/>
                <a:gd name="T5" fmla="*/ 569 h 1098"/>
                <a:gd name="T6" fmla="*/ 499 w 960"/>
                <a:gd name="T7" fmla="*/ 0 h 1098"/>
                <a:gd name="T8" fmla="*/ 950 w 960"/>
                <a:gd name="T9" fmla="*/ 348 h 1098"/>
                <a:gd name="T10" fmla="*/ 810 w 960"/>
                <a:gd name="T11" fmla="*/ 348 h 1098"/>
                <a:gd name="T12" fmla="*/ 499 w 960"/>
                <a:gd name="T13" fmla="*/ 117 h 1098"/>
                <a:gd name="T14" fmla="*/ 139 w 960"/>
                <a:gd name="T15" fmla="*/ 562 h 1098"/>
                <a:gd name="T16" fmla="*/ 499 w 960"/>
                <a:gd name="T17" fmla="*/ 981 h 1098"/>
                <a:gd name="T18" fmla="*/ 835 w 960"/>
                <a:gd name="T19" fmla="*/ 638 h 1098"/>
                <a:gd name="T20" fmla="*/ 501 w 960"/>
                <a:gd name="T21" fmla="*/ 638 h 1098"/>
                <a:gd name="T22" fmla="*/ 501 w 960"/>
                <a:gd name="T23" fmla="*/ 521 h 1098"/>
                <a:gd name="T24" fmla="*/ 960 w 960"/>
                <a:gd name="T25" fmla="*/ 521 h 1098"/>
                <a:gd name="T26" fmla="*/ 960 w 960"/>
                <a:gd name="T27" fmla="*/ 1073 h 1098"/>
                <a:gd name="T28" fmla="*/ 872 w 960"/>
                <a:gd name="T29" fmla="*/ 1073 h 1098"/>
                <a:gd name="T30" fmla="*/ 835 w 960"/>
                <a:gd name="T31" fmla="*/ 94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0" h="1098">
                  <a:moveTo>
                    <a:pt x="835" y="942"/>
                  </a:moveTo>
                  <a:cubicBezTo>
                    <a:pt x="755" y="1052"/>
                    <a:pt x="623" y="1098"/>
                    <a:pt x="499" y="1098"/>
                  </a:cubicBezTo>
                  <a:cubicBezTo>
                    <a:pt x="186" y="1098"/>
                    <a:pt x="0" y="843"/>
                    <a:pt x="0" y="569"/>
                  </a:cubicBezTo>
                  <a:cubicBezTo>
                    <a:pt x="0" y="264"/>
                    <a:pt x="167" y="0"/>
                    <a:pt x="499" y="0"/>
                  </a:cubicBezTo>
                  <a:cubicBezTo>
                    <a:pt x="728" y="0"/>
                    <a:pt x="910" y="102"/>
                    <a:pt x="950" y="348"/>
                  </a:cubicBezTo>
                  <a:cubicBezTo>
                    <a:pt x="810" y="348"/>
                    <a:pt x="810" y="348"/>
                    <a:pt x="810" y="348"/>
                  </a:cubicBezTo>
                  <a:cubicBezTo>
                    <a:pt x="783" y="189"/>
                    <a:pt x="655" y="117"/>
                    <a:pt x="499" y="117"/>
                  </a:cubicBezTo>
                  <a:cubicBezTo>
                    <a:pt x="245" y="117"/>
                    <a:pt x="139" y="337"/>
                    <a:pt x="139" y="562"/>
                  </a:cubicBezTo>
                  <a:cubicBezTo>
                    <a:pt x="139" y="781"/>
                    <a:pt x="266" y="981"/>
                    <a:pt x="499" y="981"/>
                  </a:cubicBezTo>
                  <a:cubicBezTo>
                    <a:pt x="715" y="981"/>
                    <a:pt x="844" y="829"/>
                    <a:pt x="835" y="638"/>
                  </a:cubicBezTo>
                  <a:cubicBezTo>
                    <a:pt x="501" y="638"/>
                    <a:pt x="501" y="638"/>
                    <a:pt x="501" y="638"/>
                  </a:cubicBezTo>
                  <a:cubicBezTo>
                    <a:pt x="501" y="521"/>
                    <a:pt x="501" y="521"/>
                    <a:pt x="501" y="521"/>
                  </a:cubicBezTo>
                  <a:cubicBezTo>
                    <a:pt x="960" y="521"/>
                    <a:pt x="960" y="521"/>
                    <a:pt x="960" y="521"/>
                  </a:cubicBezTo>
                  <a:cubicBezTo>
                    <a:pt x="960" y="1073"/>
                    <a:pt x="960" y="1073"/>
                    <a:pt x="960" y="1073"/>
                  </a:cubicBezTo>
                  <a:cubicBezTo>
                    <a:pt x="872" y="1073"/>
                    <a:pt x="872" y="1073"/>
                    <a:pt x="872" y="1073"/>
                  </a:cubicBezTo>
                  <a:lnTo>
                    <a:pt x="835" y="9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2" name="Freeform 7">
              <a:extLst>
                <a:ext uri="{FF2B5EF4-FFF2-40B4-BE49-F238E27FC236}">
                  <a16:creationId xmlns:a16="http://schemas.microsoft.com/office/drawing/2014/main" id="{28994963-5F1B-9716-06EC-B2431C095BBB}"/>
                </a:ext>
              </a:extLst>
            </p:cNvPr>
            <p:cNvSpPr>
              <a:spLocks noEditPoints="1"/>
            </p:cNvSpPr>
            <p:nvPr userDrawn="1"/>
          </p:nvSpPr>
          <p:spPr bwMode="auto">
            <a:xfrm>
              <a:off x="1096963" y="814388"/>
              <a:ext cx="109538" cy="117475"/>
            </a:xfrm>
            <a:custGeom>
              <a:avLst/>
              <a:gdLst>
                <a:gd name="T0" fmla="*/ 369 w 738"/>
                <a:gd name="T1" fmla="*/ 0 h 795"/>
                <a:gd name="T2" fmla="*/ 738 w 738"/>
                <a:gd name="T3" fmla="*/ 398 h 795"/>
                <a:gd name="T4" fmla="*/ 369 w 738"/>
                <a:gd name="T5" fmla="*/ 795 h 795"/>
                <a:gd name="T6" fmla="*/ 0 w 738"/>
                <a:gd name="T7" fmla="*/ 398 h 795"/>
                <a:gd name="T8" fmla="*/ 369 w 738"/>
                <a:gd name="T9" fmla="*/ 0 h 795"/>
                <a:gd name="T10" fmla="*/ 369 w 738"/>
                <a:gd name="T11" fmla="*/ 685 h 795"/>
                <a:gd name="T12" fmla="*/ 605 w 738"/>
                <a:gd name="T13" fmla="*/ 398 h 795"/>
                <a:gd name="T14" fmla="*/ 369 w 738"/>
                <a:gd name="T15" fmla="*/ 110 h 795"/>
                <a:gd name="T16" fmla="*/ 133 w 738"/>
                <a:gd name="T17" fmla="*/ 398 h 795"/>
                <a:gd name="T18" fmla="*/ 369 w 738"/>
                <a:gd name="T19" fmla="*/ 68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95">
                  <a:moveTo>
                    <a:pt x="369" y="0"/>
                  </a:moveTo>
                  <a:cubicBezTo>
                    <a:pt x="610" y="0"/>
                    <a:pt x="738" y="175"/>
                    <a:pt x="738" y="398"/>
                  </a:cubicBezTo>
                  <a:cubicBezTo>
                    <a:pt x="738" y="620"/>
                    <a:pt x="610" y="795"/>
                    <a:pt x="369" y="795"/>
                  </a:cubicBezTo>
                  <a:cubicBezTo>
                    <a:pt x="128" y="795"/>
                    <a:pt x="0" y="620"/>
                    <a:pt x="0" y="398"/>
                  </a:cubicBezTo>
                  <a:cubicBezTo>
                    <a:pt x="0" y="175"/>
                    <a:pt x="128" y="0"/>
                    <a:pt x="369" y="0"/>
                  </a:cubicBezTo>
                  <a:moveTo>
                    <a:pt x="369" y="685"/>
                  </a:moveTo>
                  <a:cubicBezTo>
                    <a:pt x="500" y="685"/>
                    <a:pt x="605" y="582"/>
                    <a:pt x="605" y="398"/>
                  </a:cubicBezTo>
                  <a:cubicBezTo>
                    <a:pt x="605" y="213"/>
                    <a:pt x="500" y="110"/>
                    <a:pt x="369" y="110"/>
                  </a:cubicBezTo>
                  <a:cubicBezTo>
                    <a:pt x="238" y="110"/>
                    <a:pt x="133" y="213"/>
                    <a:pt x="133" y="398"/>
                  </a:cubicBezTo>
                  <a:cubicBezTo>
                    <a:pt x="133" y="582"/>
                    <a:pt x="238" y="685"/>
                    <a:pt x="369" y="6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3" name="Freeform 8">
              <a:extLst>
                <a:ext uri="{FF2B5EF4-FFF2-40B4-BE49-F238E27FC236}">
                  <a16:creationId xmlns:a16="http://schemas.microsoft.com/office/drawing/2014/main" id="{B7646E45-4AE1-5A31-89E3-2F0014BA4C4C}"/>
                </a:ext>
              </a:extLst>
            </p:cNvPr>
            <p:cNvSpPr>
              <a:spLocks/>
            </p:cNvSpPr>
            <p:nvPr userDrawn="1"/>
          </p:nvSpPr>
          <p:spPr bwMode="auto">
            <a:xfrm>
              <a:off x="1208088" y="817563"/>
              <a:ext cx="101600" cy="112712"/>
            </a:xfrm>
            <a:custGeom>
              <a:avLst/>
              <a:gdLst>
                <a:gd name="T0" fmla="*/ 38 w 64"/>
                <a:gd name="T1" fmla="*/ 71 h 71"/>
                <a:gd name="T2" fmla="*/ 26 w 64"/>
                <a:gd name="T3" fmla="*/ 71 h 71"/>
                <a:gd name="T4" fmla="*/ 0 w 64"/>
                <a:gd name="T5" fmla="*/ 0 h 71"/>
                <a:gd name="T6" fmla="*/ 13 w 64"/>
                <a:gd name="T7" fmla="*/ 0 h 71"/>
                <a:gd name="T8" fmla="*/ 32 w 64"/>
                <a:gd name="T9" fmla="*/ 59 h 71"/>
                <a:gd name="T10" fmla="*/ 33 w 64"/>
                <a:gd name="T11" fmla="*/ 59 h 71"/>
                <a:gd name="T12" fmla="*/ 52 w 64"/>
                <a:gd name="T13" fmla="*/ 0 h 71"/>
                <a:gd name="T14" fmla="*/ 64 w 64"/>
                <a:gd name="T15" fmla="*/ 0 h 71"/>
                <a:gd name="T16" fmla="*/ 38 w 64"/>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1">
                  <a:moveTo>
                    <a:pt x="38" y="71"/>
                  </a:moveTo>
                  <a:lnTo>
                    <a:pt x="26" y="71"/>
                  </a:lnTo>
                  <a:lnTo>
                    <a:pt x="0" y="0"/>
                  </a:lnTo>
                  <a:lnTo>
                    <a:pt x="13" y="0"/>
                  </a:lnTo>
                  <a:lnTo>
                    <a:pt x="32" y="59"/>
                  </a:lnTo>
                  <a:lnTo>
                    <a:pt x="33" y="59"/>
                  </a:lnTo>
                  <a:lnTo>
                    <a:pt x="52" y="0"/>
                  </a:lnTo>
                  <a:lnTo>
                    <a:pt x="64" y="0"/>
                  </a:lnTo>
                  <a:lnTo>
                    <a:pt x="38"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4" name="Freeform 9">
              <a:extLst>
                <a:ext uri="{FF2B5EF4-FFF2-40B4-BE49-F238E27FC236}">
                  <a16:creationId xmlns:a16="http://schemas.microsoft.com/office/drawing/2014/main" id="{EE334DD7-AA41-8AAF-C688-07F4CFA9BFED}"/>
                </a:ext>
              </a:extLst>
            </p:cNvPr>
            <p:cNvSpPr>
              <a:spLocks noEditPoints="1"/>
            </p:cNvSpPr>
            <p:nvPr userDrawn="1"/>
          </p:nvSpPr>
          <p:spPr bwMode="auto">
            <a:xfrm>
              <a:off x="1311275" y="814388"/>
              <a:ext cx="104775" cy="117475"/>
            </a:xfrm>
            <a:custGeom>
              <a:avLst/>
              <a:gdLst>
                <a:gd name="T0" fmla="*/ 689 w 708"/>
                <a:gd name="T1" fmla="*/ 536 h 795"/>
                <a:gd name="T2" fmla="*/ 365 w 708"/>
                <a:gd name="T3" fmla="*/ 795 h 795"/>
                <a:gd name="T4" fmla="*/ 0 w 708"/>
                <a:gd name="T5" fmla="*/ 395 h 795"/>
                <a:gd name="T6" fmla="*/ 357 w 708"/>
                <a:gd name="T7" fmla="*/ 0 h 795"/>
                <a:gd name="T8" fmla="*/ 701 w 708"/>
                <a:gd name="T9" fmla="*/ 435 h 795"/>
                <a:gd name="T10" fmla="*/ 133 w 708"/>
                <a:gd name="T11" fmla="*/ 435 h 795"/>
                <a:gd name="T12" fmla="*/ 369 w 708"/>
                <a:gd name="T13" fmla="*/ 685 h 795"/>
                <a:gd name="T14" fmla="*/ 566 w 708"/>
                <a:gd name="T15" fmla="*/ 536 h 795"/>
                <a:gd name="T16" fmla="*/ 689 w 708"/>
                <a:gd name="T17" fmla="*/ 536 h 795"/>
                <a:gd name="T18" fmla="*/ 569 w 708"/>
                <a:gd name="T19" fmla="*/ 325 h 795"/>
                <a:gd name="T20" fmla="*/ 350 w 708"/>
                <a:gd name="T21" fmla="*/ 110 h 795"/>
                <a:gd name="T22" fmla="*/ 133 w 708"/>
                <a:gd name="T23" fmla="*/ 325 h 795"/>
                <a:gd name="T24" fmla="*/ 569 w 708"/>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5">
                  <a:moveTo>
                    <a:pt x="689" y="536"/>
                  </a:moveTo>
                  <a:cubicBezTo>
                    <a:pt x="655" y="704"/>
                    <a:pt x="535" y="795"/>
                    <a:pt x="365" y="795"/>
                  </a:cubicBezTo>
                  <a:cubicBezTo>
                    <a:pt x="122" y="795"/>
                    <a:pt x="8" y="627"/>
                    <a:pt x="0" y="395"/>
                  </a:cubicBezTo>
                  <a:cubicBezTo>
                    <a:pt x="0" y="168"/>
                    <a:pt x="150" y="0"/>
                    <a:pt x="357" y="0"/>
                  </a:cubicBezTo>
                  <a:cubicBezTo>
                    <a:pt x="626" y="0"/>
                    <a:pt x="708" y="251"/>
                    <a:pt x="701" y="435"/>
                  </a:cubicBezTo>
                  <a:cubicBezTo>
                    <a:pt x="133" y="435"/>
                    <a:pt x="133" y="435"/>
                    <a:pt x="133" y="435"/>
                  </a:cubicBezTo>
                  <a:cubicBezTo>
                    <a:pt x="128" y="567"/>
                    <a:pt x="203" y="685"/>
                    <a:pt x="369" y="685"/>
                  </a:cubicBezTo>
                  <a:cubicBezTo>
                    <a:pt x="472" y="685"/>
                    <a:pt x="544" y="635"/>
                    <a:pt x="566" y="536"/>
                  </a:cubicBezTo>
                  <a:lnTo>
                    <a:pt x="689" y="536"/>
                  </a:lnTo>
                  <a:close/>
                  <a:moveTo>
                    <a:pt x="569" y="325"/>
                  </a:moveTo>
                  <a:cubicBezTo>
                    <a:pt x="563" y="206"/>
                    <a:pt x="473" y="110"/>
                    <a:pt x="350" y="110"/>
                  </a:cubicBezTo>
                  <a:cubicBezTo>
                    <a:pt x="219" y="110"/>
                    <a:pt x="141" y="209"/>
                    <a:pt x="133" y="325"/>
                  </a:cubicBezTo>
                  <a:lnTo>
                    <a:pt x="569"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5" name="Freeform 10">
              <a:extLst>
                <a:ext uri="{FF2B5EF4-FFF2-40B4-BE49-F238E27FC236}">
                  <a16:creationId xmlns:a16="http://schemas.microsoft.com/office/drawing/2014/main" id="{162368F4-706F-A588-FD30-3AADF49AA788}"/>
                </a:ext>
              </a:extLst>
            </p:cNvPr>
            <p:cNvSpPr>
              <a:spLocks/>
            </p:cNvSpPr>
            <p:nvPr userDrawn="1"/>
          </p:nvSpPr>
          <p:spPr bwMode="auto">
            <a:xfrm>
              <a:off x="1430338" y="814388"/>
              <a:ext cx="58738" cy="115887"/>
            </a:xfrm>
            <a:custGeom>
              <a:avLst/>
              <a:gdLst>
                <a:gd name="T0" fmla="*/ 0 w 400"/>
                <a:gd name="T1" fmla="*/ 22 h 781"/>
                <a:gd name="T2" fmla="*/ 118 w 400"/>
                <a:gd name="T3" fmla="*/ 22 h 781"/>
                <a:gd name="T4" fmla="*/ 118 w 400"/>
                <a:gd name="T5" fmla="*/ 182 h 781"/>
                <a:gd name="T6" fmla="*/ 121 w 400"/>
                <a:gd name="T7" fmla="*/ 182 h 781"/>
                <a:gd name="T8" fmla="*/ 400 w 400"/>
                <a:gd name="T9" fmla="*/ 4 h 781"/>
                <a:gd name="T10" fmla="*/ 400 w 400"/>
                <a:gd name="T11" fmla="*/ 136 h 781"/>
                <a:gd name="T12" fmla="*/ 125 w 400"/>
                <a:gd name="T13" fmla="*/ 443 h 781"/>
                <a:gd name="T14" fmla="*/ 125 w 400"/>
                <a:gd name="T15" fmla="*/ 781 h 781"/>
                <a:gd name="T16" fmla="*/ 0 w 400"/>
                <a:gd name="T17" fmla="*/ 781 h 781"/>
                <a:gd name="T18" fmla="*/ 0 w 400"/>
                <a:gd name="T19" fmla="*/ 22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1">
                  <a:moveTo>
                    <a:pt x="0" y="22"/>
                  </a:moveTo>
                  <a:cubicBezTo>
                    <a:pt x="118" y="22"/>
                    <a:pt x="118" y="22"/>
                    <a:pt x="118" y="22"/>
                  </a:cubicBezTo>
                  <a:cubicBezTo>
                    <a:pt x="118" y="182"/>
                    <a:pt x="118" y="182"/>
                    <a:pt x="118" y="182"/>
                  </a:cubicBezTo>
                  <a:cubicBezTo>
                    <a:pt x="121" y="182"/>
                    <a:pt x="121" y="182"/>
                    <a:pt x="121" y="182"/>
                  </a:cubicBezTo>
                  <a:cubicBezTo>
                    <a:pt x="181" y="60"/>
                    <a:pt x="265" y="0"/>
                    <a:pt x="400" y="4"/>
                  </a:cubicBezTo>
                  <a:cubicBezTo>
                    <a:pt x="400" y="136"/>
                    <a:pt x="400" y="136"/>
                    <a:pt x="400" y="136"/>
                  </a:cubicBezTo>
                  <a:cubicBezTo>
                    <a:pt x="199" y="136"/>
                    <a:pt x="125" y="251"/>
                    <a:pt x="125" y="443"/>
                  </a:cubicBezTo>
                  <a:cubicBezTo>
                    <a:pt x="125" y="781"/>
                    <a:pt x="125" y="781"/>
                    <a:pt x="125" y="781"/>
                  </a:cubicBezTo>
                  <a:cubicBezTo>
                    <a:pt x="0" y="781"/>
                    <a:pt x="0" y="781"/>
                    <a:pt x="0" y="781"/>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7" name="Freeform 11">
              <a:extLst>
                <a:ext uri="{FF2B5EF4-FFF2-40B4-BE49-F238E27FC236}">
                  <a16:creationId xmlns:a16="http://schemas.microsoft.com/office/drawing/2014/main" id="{27C73FAA-F435-70AF-E3E2-FEFA0A67FFE4}"/>
                </a:ext>
              </a:extLst>
            </p:cNvPr>
            <p:cNvSpPr>
              <a:spLocks/>
            </p:cNvSpPr>
            <p:nvPr userDrawn="1"/>
          </p:nvSpPr>
          <p:spPr bwMode="auto">
            <a:xfrm>
              <a:off x="1500188" y="814388"/>
              <a:ext cx="92075"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8" name="Freeform 12">
              <a:extLst>
                <a:ext uri="{FF2B5EF4-FFF2-40B4-BE49-F238E27FC236}">
                  <a16:creationId xmlns:a16="http://schemas.microsoft.com/office/drawing/2014/main" id="{6E47A607-DC35-3677-91D0-4B293359167D}"/>
                </a:ext>
              </a:extLst>
            </p:cNvPr>
            <p:cNvSpPr>
              <a:spLocks/>
            </p:cNvSpPr>
            <p:nvPr userDrawn="1"/>
          </p:nvSpPr>
          <p:spPr bwMode="auto">
            <a:xfrm>
              <a:off x="1614488" y="814388"/>
              <a:ext cx="158750" cy="115887"/>
            </a:xfrm>
            <a:custGeom>
              <a:avLst/>
              <a:gdLst>
                <a:gd name="T0" fmla="*/ 0 w 1064"/>
                <a:gd name="T1" fmla="*/ 18 h 777"/>
                <a:gd name="T2" fmla="*/ 117 w 1064"/>
                <a:gd name="T3" fmla="*/ 18 h 777"/>
                <a:gd name="T4" fmla="*/ 117 w 1064"/>
                <a:gd name="T5" fmla="*/ 130 h 777"/>
                <a:gd name="T6" fmla="*/ 120 w 1064"/>
                <a:gd name="T7" fmla="*/ 130 h 777"/>
                <a:gd name="T8" fmla="*/ 366 w 1064"/>
                <a:gd name="T9" fmla="*/ 0 h 777"/>
                <a:gd name="T10" fmla="*/ 574 w 1064"/>
                <a:gd name="T11" fmla="*/ 130 h 777"/>
                <a:gd name="T12" fmla="*/ 812 w 1064"/>
                <a:gd name="T13" fmla="*/ 0 h 777"/>
                <a:gd name="T14" fmla="*/ 1064 w 1064"/>
                <a:gd name="T15" fmla="*/ 221 h 777"/>
                <a:gd name="T16" fmla="*/ 1064 w 1064"/>
                <a:gd name="T17" fmla="*/ 777 h 777"/>
                <a:gd name="T18" fmla="*/ 940 w 1064"/>
                <a:gd name="T19" fmla="*/ 777 h 777"/>
                <a:gd name="T20" fmla="*/ 940 w 1064"/>
                <a:gd name="T21" fmla="*/ 279 h 777"/>
                <a:gd name="T22" fmla="*/ 793 w 1064"/>
                <a:gd name="T23" fmla="*/ 110 h 777"/>
                <a:gd name="T24" fmla="*/ 595 w 1064"/>
                <a:gd name="T25" fmla="*/ 304 h 777"/>
                <a:gd name="T26" fmla="*/ 595 w 1064"/>
                <a:gd name="T27" fmla="*/ 777 h 777"/>
                <a:gd name="T28" fmla="*/ 470 w 1064"/>
                <a:gd name="T29" fmla="*/ 777 h 777"/>
                <a:gd name="T30" fmla="*/ 470 w 1064"/>
                <a:gd name="T31" fmla="*/ 279 h 777"/>
                <a:gd name="T32" fmla="*/ 327 w 1064"/>
                <a:gd name="T33" fmla="*/ 110 h 777"/>
                <a:gd name="T34" fmla="*/ 125 w 1064"/>
                <a:gd name="T35" fmla="*/ 304 h 777"/>
                <a:gd name="T36" fmla="*/ 125 w 1064"/>
                <a:gd name="T37" fmla="*/ 777 h 777"/>
                <a:gd name="T38" fmla="*/ 0 w 1064"/>
                <a:gd name="T39" fmla="*/ 777 h 777"/>
                <a:gd name="T40" fmla="*/ 0 w 1064"/>
                <a:gd name="T41"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4" h="777">
                  <a:moveTo>
                    <a:pt x="0" y="18"/>
                  </a:moveTo>
                  <a:cubicBezTo>
                    <a:pt x="117" y="18"/>
                    <a:pt x="117" y="18"/>
                    <a:pt x="117" y="18"/>
                  </a:cubicBezTo>
                  <a:cubicBezTo>
                    <a:pt x="117" y="130"/>
                    <a:pt x="117" y="130"/>
                    <a:pt x="117" y="130"/>
                  </a:cubicBezTo>
                  <a:cubicBezTo>
                    <a:pt x="120" y="130"/>
                    <a:pt x="120" y="130"/>
                    <a:pt x="120" y="130"/>
                  </a:cubicBezTo>
                  <a:cubicBezTo>
                    <a:pt x="176" y="44"/>
                    <a:pt x="261" y="0"/>
                    <a:pt x="366" y="0"/>
                  </a:cubicBezTo>
                  <a:cubicBezTo>
                    <a:pt x="458" y="0"/>
                    <a:pt x="543" y="37"/>
                    <a:pt x="574" y="130"/>
                  </a:cubicBezTo>
                  <a:cubicBezTo>
                    <a:pt x="625" y="49"/>
                    <a:pt x="715" y="0"/>
                    <a:pt x="812" y="0"/>
                  </a:cubicBezTo>
                  <a:cubicBezTo>
                    <a:pt x="963" y="0"/>
                    <a:pt x="1064" y="63"/>
                    <a:pt x="1064" y="221"/>
                  </a:cubicBezTo>
                  <a:cubicBezTo>
                    <a:pt x="1064" y="777"/>
                    <a:pt x="1064" y="777"/>
                    <a:pt x="1064" y="777"/>
                  </a:cubicBezTo>
                  <a:cubicBezTo>
                    <a:pt x="940" y="777"/>
                    <a:pt x="940" y="777"/>
                    <a:pt x="940" y="777"/>
                  </a:cubicBezTo>
                  <a:cubicBezTo>
                    <a:pt x="940" y="279"/>
                    <a:pt x="940" y="279"/>
                    <a:pt x="940" y="279"/>
                  </a:cubicBezTo>
                  <a:cubicBezTo>
                    <a:pt x="940" y="185"/>
                    <a:pt x="915" y="110"/>
                    <a:pt x="793" y="110"/>
                  </a:cubicBezTo>
                  <a:cubicBezTo>
                    <a:pt x="672" y="110"/>
                    <a:pt x="595" y="187"/>
                    <a:pt x="595" y="304"/>
                  </a:cubicBezTo>
                  <a:cubicBezTo>
                    <a:pt x="595" y="777"/>
                    <a:pt x="595" y="777"/>
                    <a:pt x="595" y="777"/>
                  </a:cubicBezTo>
                  <a:cubicBezTo>
                    <a:pt x="470" y="777"/>
                    <a:pt x="470" y="777"/>
                    <a:pt x="470" y="777"/>
                  </a:cubicBezTo>
                  <a:cubicBezTo>
                    <a:pt x="470" y="279"/>
                    <a:pt x="470" y="279"/>
                    <a:pt x="470" y="279"/>
                  </a:cubicBezTo>
                  <a:cubicBezTo>
                    <a:pt x="470" y="181"/>
                    <a:pt x="439" y="110"/>
                    <a:pt x="327" y="110"/>
                  </a:cubicBezTo>
                  <a:cubicBezTo>
                    <a:pt x="179" y="110"/>
                    <a:pt x="125" y="247"/>
                    <a:pt x="125" y="304"/>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1" name="Freeform 13">
              <a:extLst>
                <a:ext uri="{FF2B5EF4-FFF2-40B4-BE49-F238E27FC236}">
                  <a16:creationId xmlns:a16="http://schemas.microsoft.com/office/drawing/2014/main" id="{4529FA73-883A-D1CA-4E8D-7E264FE413CA}"/>
                </a:ext>
              </a:extLst>
            </p:cNvPr>
            <p:cNvSpPr>
              <a:spLocks noEditPoints="1"/>
            </p:cNvSpPr>
            <p:nvPr userDrawn="1"/>
          </p:nvSpPr>
          <p:spPr bwMode="auto">
            <a:xfrm>
              <a:off x="1789113" y="814388"/>
              <a:ext cx="104775" cy="117475"/>
            </a:xfrm>
            <a:custGeom>
              <a:avLst/>
              <a:gdLst>
                <a:gd name="T0" fmla="*/ 688 w 707"/>
                <a:gd name="T1" fmla="*/ 536 h 795"/>
                <a:gd name="T2" fmla="*/ 364 w 707"/>
                <a:gd name="T3" fmla="*/ 795 h 795"/>
                <a:gd name="T4" fmla="*/ 0 w 707"/>
                <a:gd name="T5" fmla="*/ 395 h 795"/>
                <a:gd name="T6" fmla="*/ 357 w 707"/>
                <a:gd name="T7" fmla="*/ 0 h 795"/>
                <a:gd name="T8" fmla="*/ 700 w 707"/>
                <a:gd name="T9" fmla="*/ 435 h 795"/>
                <a:gd name="T10" fmla="*/ 132 w 707"/>
                <a:gd name="T11" fmla="*/ 435 h 795"/>
                <a:gd name="T12" fmla="*/ 368 w 707"/>
                <a:gd name="T13" fmla="*/ 685 h 795"/>
                <a:gd name="T14" fmla="*/ 565 w 707"/>
                <a:gd name="T15" fmla="*/ 536 h 795"/>
                <a:gd name="T16" fmla="*/ 688 w 707"/>
                <a:gd name="T17" fmla="*/ 536 h 795"/>
                <a:gd name="T18" fmla="*/ 568 w 707"/>
                <a:gd name="T19" fmla="*/ 325 h 795"/>
                <a:gd name="T20" fmla="*/ 349 w 707"/>
                <a:gd name="T21" fmla="*/ 110 h 795"/>
                <a:gd name="T22" fmla="*/ 132 w 707"/>
                <a:gd name="T23" fmla="*/ 325 h 795"/>
                <a:gd name="T24" fmla="*/ 568 w 707"/>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7" h="795">
                  <a:moveTo>
                    <a:pt x="688" y="536"/>
                  </a:moveTo>
                  <a:cubicBezTo>
                    <a:pt x="655" y="704"/>
                    <a:pt x="534" y="795"/>
                    <a:pt x="364" y="795"/>
                  </a:cubicBezTo>
                  <a:cubicBezTo>
                    <a:pt x="122" y="795"/>
                    <a:pt x="7" y="627"/>
                    <a:pt x="0" y="395"/>
                  </a:cubicBezTo>
                  <a:cubicBezTo>
                    <a:pt x="0" y="168"/>
                    <a:pt x="150" y="0"/>
                    <a:pt x="357" y="0"/>
                  </a:cubicBezTo>
                  <a:cubicBezTo>
                    <a:pt x="625" y="0"/>
                    <a:pt x="707" y="251"/>
                    <a:pt x="700" y="435"/>
                  </a:cubicBezTo>
                  <a:cubicBezTo>
                    <a:pt x="132" y="435"/>
                    <a:pt x="132" y="435"/>
                    <a:pt x="132" y="435"/>
                  </a:cubicBezTo>
                  <a:cubicBezTo>
                    <a:pt x="127" y="567"/>
                    <a:pt x="202" y="685"/>
                    <a:pt x="368" y="685"/>
                  </a:cubicBezTo>
                  <a:cubicBezTo>
                    <a:pt x="471" y="685"/>
                    <a:pt x="543" y="635"/>
                    <a:pt x="565" y="536"/>
                  </a:cubicBezTo>
                  <a:lnTo>
                    <a:pt x="688" y="536"/>
                  </a:lnTo>
                  <a:close/>
                  <a:moveTo>
                    <a:pt x="568" y="325"/>
                  </a:moveTo>
                  <a:cubicBezTo>
                    <a:pt x="562" y="206"/>
                    <a:pt x="473" y="110"/>
                    <a:pt x="349" y="110"/>
                  </a:cubicBezTo>
                  <a:cubicBezTo>
                    <a:pt x="219" y="110"/>
                    <a:pt x="141" y="209"/>
                    <a:pt x="132" y="325"/>
                  </a:cubicBezTo>
                  <a:lnTo>
                    <a:pt x="568"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2" name="Freeform 14">
              <a:extLst>
                <a:ext uri="{FF2B5EF4-FFF2-40B4-BE49-F238E27FC236}">
                  <a16:creationId xmlns:a16="http://schemas.microsoft.com/office/drawing/2014/main" id="{467120CE-8B79-B0EF-6DE9-BA1318C52086}"/>
                </a:ext>
              </a:extLst>
            </p:cNvPr>
            <p:cNvSpPr>
              <a:spLocks/>
            </p:cNvSpPr>
            <p:nvPr userDrawn="1"/>
          </p:nvSpPr>
          <p:spPr bwMode="auto">
            <a:xfrm>
              <a:off x="1908175" y="814388"/>
              <a:ext cx="93663"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3" name="Freeform 15">
              <a:extLst>
                <a:ext uri="{FF2B5EF4-FFF2-40B4-BE49-F238E27FC236}">
                  <a16:creationId xmlns:a16="http://schemas.microsoft.com/office/drawing/2014/main" id="{97B83F10-09C1-5BC0-5148-64D493198665}"/>
                </a:ext>
              </a:extLst>
            </p:cNvPr>
            <p:cNvSpPr>
              <a:spLocks/>
            </p:cNvSpPr>
            <p:nvPr userDrawn="1"/>
          </p:nvSpPr>
          <p:spPr bwMode="auto">
            <a:xfrm>
              <a:off x="2011363" y="784225"/>
              <a:ext cx="60325" cy="146050"/>
            </a:xfrm>
            <a:custGeom>
              <a:avLst/>
              <a:gdLst>
                <a:gd name="T0" fmla="*/ 254 w 405"/>
                <a:gd name="T1" fmla="*/ 228 h 987"/>
                <a:gd name="T2" fmla="*/ 405 w 405"/>
                <a:gd name="T3" fmla="*/ 228 h 987"/>
                <a:gd name="T4" fmla="*/ 405 w 405"/>
                <a:gd name="T5" fmla="*/ 338 h 987"/>
                <a:gd name="T6" fmla="*/ 254 w 405"/>
                <a:gd name="T7" fmla="*/ 338 h 987"/>
                <a:gd name="T8" fmla="*/ 254 w 405"/>
                <a:gd name="T9" fmla="*/ 809 h 987"/>
                <a:gd name="T10" fmla="*/ 348 w 405"/>
                <a:gd name="T11" fmla="*/ 877 h 987"/>
                <a:gd name="T12" fmla="*/ 405 w 405"/>
                <a:gd name="T13" fmla="*/ 877 h 987"/>
                <a:gd name="T14" fmla="*/ 405 w 405"/>
                <a:gd name="T15" fmla="*/ 987 h 987"/>
                <a:gd name="T16" fmla="*/ 309 w 405"/>
                <a:gd name="T17" fmla="*/ 987 h 987"/>
                <a:gd name="T18" fmla="*/ 129 w 405"/>
                <a:gd name="T19" fmla="*/ 821 h 987"/>
                <a:gd name="T20" fmla="*/ 129 w 405"/>
                <a:gd name="T21" fmla="*/ 338 h 987"/>
                <a:gd name="T22" fmla="*/ 0 w 405"/>
                <a:gd name="T23" fmla="*/ 338 h 987"/>
                <a:gd name="T24" fmla="*/ 0 w 405"/>
                <a:gd name="T25" fmla="*/ 228 h 987"/>
                <a:gd name="T26" fmla="*/ 129 w 405"/>
                <a:gd name="T27" fmla="*/ 228 h 987"/>
                <a:gd name="T28" fmla="*/ 129 w 405"/>
                <a:gd name="T29" fmla="*/ 0 h 987"/>
                <a:gd name="T30" fmla="*/ 254 w 405"/>
                <a:gd name="T31" fmla="*/ 0 h 987"/>
                <a:gd name="T32" fmla="*/ 254 w 405"/>
                <a:gd name="T33" fmla="*/ 228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 h="987">
                  <a:moveTo>
                    <a:pt x="254" y="228"/>
                  </a:moveTo>
                  <a:cubicBezTo>
                    <a:pt x="405" y="228"/>
                    <a:pt x="405" y="228"/>
                    <a:pt x="405" y="228"/>
                  </a:cubicBezTo>
                  <a:cubicBezTo>
                    <a:pt x="405" y="338"/>
                    <a:pt x="405" y="338"/>
                    <a:pt x="405" y="338"/>
                  </a:cubicBezTo>
                  <a:cubicBezTo>
                    <a:pt x="254" y="338"/>
                    <a:pt x="254" y="338"/>
                    <a:pt x="254" y="338"/>
                  </a:cubicBezTo>
                  <a:cubicBezTo>
                    <a:pt x="254" y="809"/>
                    <a:pt x="254" y="809"/>
                    <a:pt x="254" y="809"/>
                  </a:cubicBezTo>
                  <a:cubicBezTo>
                    <a:pt x="254" y="867"/>
                    <a:pt x="270" y="877"/>
                    <a:pt x="348" y="877"/>
                  </a:cubicBezTo>
                  <a:cubicBezTo>
                    <a:pt x="405" y="877"/>
                    <a:pt x="405" y="877"/>
                    <a:pt x="405" y="877"/>
                  </a:cubicBezTo>
                  <a:cubicBezTo>
                    <a:pt x="405" y="987"/>
                    <a:pt x="405" y="987"/>
                    <a:pt x="405" y="987"/>
                  </a:cubicBezTo>
                  <a:cubicBezTo>
                    <a:pt x="309" y="987"/>
                    <a:pt x="309" y="987"/>
                    <a:pt x="309" y="987"/>
                  </a:cubicBezTo>
                  <a:cubicBezTo>
                    <a:pt x="180" y="987"/>
                    <a:pt x="129" y="961"/>
                    <a:pt x="129" y="821"/>
                  </a:cubicBezTo>
                  <a:cubicBezTo>
                    <a:pt x="129" y="338"/>
                    <a:pt x="129" y="338"/>
                    <a:pt x="129" y="338"/>
                  </a:cubicBezTo>
                  <a:cubicBezTo>
                    <a:pt x="0" y="338"/>
                    <a:pt x="0" y="338"/>
                    <a:pt x="0" y="338"/>
                  </a:cubicBezTo>
                  <a:cubicBezTo>
                    <a:pt x="0" y="228"/>
                    <a:pt x="0" y="228"/>
                    <a:pt x="0" y="228"/>
                  </a:cubicBezTo>
                  <a:cubicBezTo>
                    <a:pt x="129" y="228"/>
                    <a:pt x="129" y="228"/>
                    <a:pt x="129" y="228"/>
                  </a:cubicBezTo>
                  <a:cubicBezTo>
                    <a:pt x="129" y="0"/>
                    <a:pt x="129" y="0"/>
                    <a:pt x="129" y="0"/>
                  </a:cubicBezTo>
                  <a:cubicBezTo>
                    <a:pt x="254" y="0"/>
                    <a:pt x="254" y="0"/>
                    <a:pt x="254" y="0"/>
                  </a:cubicBezTo>
                  <a:lnTo>
                    <a:pt x="254"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4" name="Freeform 16">
              <a:extLst>
                <a:ext uri="{FF2B5EF4-FFF2-40B4-BE49-F238E27FC236}">
                  <a16:creationId xmlns:a16="http://schemas.microsoft.com/office/drawing/2014/main" id="{C3CABEDA-46B3-8927-E381-D07948E3882F}"/>
                </a:ext>
              </a:extLst>
            </p:cNvPr>
            <p:cNvSpPr>
              <a:spLocks noEditPoints="1"/>
            </p:cNvSpPr>
            <p:nvPr userDrawn="1"/>
          </p:nvSpPr>
          <p:spPr bwMode="auto">
            <a:xfrm>
              <a:off x="935038" y="1000125"/>
              <a:ext cx="149225" cy="161925"/>
            </a:xfrm>
            <a:custGeom>
              <a:avLst/>
              <a:gdLst>
                <a:gd name="T0" fmla="*/ 502 w 1004"/>
                <a:gd name="T1" fmla="*/ 0 h 1098"/>
                <a:gd name="T2" fmla="*/ 1004 w 1004"/>
                <a:gd name="T3" fmla="*/ 549 h 1098"/>
                <a:gd name="T4" fmla="*/ 502 w 1004"/>
                <a:gd name="T5" fmla="*/ 1098 h 1098"/>
                <a:gd name="T6" fmla="*/ 0 w 1004"/>
                <a:gd name="T7" fmla="*/ 549 h 1098"/>
                <a:gd name="T8" fmla="*/ 502 w 1004"/>
                <a:gd name="T9" fmla="*/ 0 h 1098"/>
                <a:gd name="T10" fmla="*/ 502 w 1004"/>
                <a:gd name="T11" fmla="*/ 981 h 1098"/>
                <a:gd name="T12" fmla="*/ 864 w 1004"/>
                <a:gd name="T13" fmla="*/ 549 h 1098"/>
                <a:gd name="T14" fmla="*/ 502 w 1004"/>
                <a:gd name="T15" fmla="*/ 118 h 1098"/>
                <a:gd name="T16" fmla="*/ 139 w 1004"/>
                <a:gd name="T17" fmla="*/ 549 h 1098"/>
                <a:gd name="T18" fmla="*/ 502 w 1004"/>
                <a:gd name="T19" fmla="*/ 9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4" h="1098">
                  <a:moveTo>
                    <a:pt x="502" y="0"/>
                  </a:moveTo>
                  <a:cubicBezTo>
                    <a:pt x="835" y="0"/>
                    <a:pt x="1004" y="264"/>
                    <a:pt x="1004" y="549"/>
                  </a:cubicBezTo>
                  <a:cubicBezTo>
                    <a:pt x="1004" y="834"/>
                    <a:pt x="835" y="1098"/>
                    <a:pt x="502" y="1098"/>
                  </a:cubicBezTo>
                  <a:cubicBezTo>
                    <a:pt x="168" y="1098"/>
                    <a:pt x="0" y="834"/>
                    <a:pt x="0" y="549"/>
                  </a:cubicBezTo>
                  <a:cubicBezTo>
                    <a:pt x="0" y="264"/>
                    <a:pt x="168" y="0"/>
                    <a:pt x="502" y="0"/>
                  </a:cubicBezTo>
                  <a:moveTo>
                    <a:pt x="502" y="981"/>
                  </a:moveTo>
                  <a:cubicBezTo>
                    <a:pt x="757" y="981"/>
                    <a:pt x="864" y="761"/>
                    <a:pt x="864" y="549"/>
                  </a:cubicBezTo>
                  <a:cubicBezTo>
                    <a:pt x="864" y="338"/>
                    <a:pt x="757" y="118"/>
                    <a:pt x="502" y="118"/>
                  </a:cubicBezTo>
                  <a:cubicBezTo>
                    <a:pt x="246" y="118"/>
                    <a:pt x="139" y="338"/>
                    <a:pt x="139" y="549"/>
                  </a:cubicBezTo>
                  <a:cubicBezTo>
                    <a:pt x="139" y="761"/>
                    <a:pt x="246" y="981"/>
                    <a:pt x="502" y="9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5" name="Freeform 17">
              <a:extLst>
                <a:ext uri="{FF2B5EF4-FFF2-40B4-BE49-F238E27FC236}">
                  <a16:creationId xmlns:a16="http://schemas.microsoft.com/office/drawing/2014/main" id="{3CA4E02C-5D12-311F-B0EA-41AA128A43B3}"/>
                </a:ext>
              </a:extLst>
            </p:cNvPr>
            <p:cNvSpPr>
              <a:spLocks/>
            </p:cNvSpPr>
            <p:nvPr userDrawn="1"/>
          </p:nvSpPr>
          <p:spPr bwMode="auto">
            <a:xfrm>
              <a:off x="1092200"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1"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6" name="Freeform 18">
              <a:extLst>
                <a:ext uri="{FF2B5EF4-FFF2-40B4-BE49-F238E27FC236}">
                  <a16:creationId xmlns:a16="http://schemas.microsoft.com/office/drawing/2014/main" id="{26C4D9FF-4551-80F7-4054-35E41C393CDD}"/>
                </a:ext>
              </a:extLst>
            </p:cNvPr>
            <p:cNvSpPr>
              <a:spLocks/>
            </p:cNvSpPr>
            <p:nvPr userDrawn="1"/>
          </p:nvSpPr>
          <p:spPr bwMode="auto">
            <a:xfrm>
              <a:off x="1158875" y="1001713"/>
              <a:ext cx="61913"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1" y="0"/>
                    <a:pt x="338" y="0"/>
                  </a:cubicBezTo>
                  <a:cubicBezTo>
                    <a:pt x="361"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7" name="Freeform 19">
              <a:extLst>
                <a:ext uri="{FF2B5EF4-FFF2-40B4-BE49-F238E27FC236}">
                  <a16:creationId xmlns:a16="http://schemas.microsoft.com/office/drawing/2014/main" id="{44D864C8-ABC6-6DA8-343D-66FE7A4ED698}"/>
                </a:ext>
              </a:extLst>
            </p:cNvPr>
            <p:cNvSpPr>
              <a:spLocks noEditPoints="1"/>
            </p:cNvSpPr>
            <p:nvPr userDrawn="1"/>
          </p:nvSpPr>
          <p:spPr bwMode="auto">
            <a:xfrm>
              <a:off x="123031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8" name="Freeform 20">
              <a:extLst>
                <a:ext uri="{FF2B5EF4-FFF2-40B4-BE49-F238E27FC236}">
                  <a16:creationId xmlns:a16="http://schemas.microsoft.com/office/drawing/2014/main" id="{CB882108-5AD7-B40A-ABCD-91278F7B903C}"/>
                </a:ext>
              </a:extLst>
            </p:cNvPr>
            <p:cNvSpPr>
              <a:spLocks/>
            </p:cNvSpPr>
            <p:nvPr userDrawn="1"/>
          </p:nvSpPr>
          <p:spPr bwMode="auto">
            <a:xfrm>
              <a:off x="1266825" y="1042988"/>
              <a:ext cx="101600" cy="117475"/>
            </a:xfrm>
            <a:custGeom>
              <a:avLst/>
              <a:gdLst>
                <a:gd name="T0" fmla="*/ 556 w 690"/>
                <a:gd name="T1" fmla="*/ 261 h 794"/>
                <a:gd name="T2" fmla="*/ 368 w 690"/>
                <a:gd name="T3" fmla="*/ 110 h 794"/>
                <a:gd name="T4" fmla="*/ 132 w 690"/>
                <a:gd name="T5" fmla="*/ 406 h 794"/>
                <a:gd name="T6" fmla="*/ 353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3"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9" name="Freeform 21">
              <a:extLst>
                <a:ext uri="{FF2B5EF4-FFF2-40B4-BE49-F238E27FC236}">
                  <a16:creationId xmlns:a16="http://schemas.microsoft.com/office/drawing/2014/main" id="{47E68277-26DF-2AB3-BC23-D4B107DEFD2B}"/>
                </a:ext>
              </a:extLst>
            </p:cNvPr>
            <p:cNvSpPr>
              <a:spLocks noEditPoints="1"/>
            </p:cNvSpPr>
            <p:nvPr userDrawn="1"/>
          </p:nvSpPr>
          <p:spPr bwMode="auto">
            <a:xfrm>
              <a:off x="137953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0" name="Freeform 22">
              <a:extLst>
                <a:ext uri="{FF2B5EF4-FFF2-40B4-BE49-F238E27FC236}">
                  <a16:creationId xmlns:a16="http://schemas.microsoft.com/office/drawing/2014/main" id="{018D5B74-0887-0AA6-3FE2-EB27F83A0E9F}"/>
                </a:ext>
              </a:extLst>
            </p:cNvPr>
            <p:cNvSpPr>
              <a:spLocks/>
            </p:cNvSpPr>
            <p:nvPr userDrawn="1"/>
          </p:nvSpPr>
          <p:spPr bwMode="auto">
            <a:xfrm>
              <a:off x="1546225"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1" name="Freeform 23">
              <a:extLst>
                <a:ext uri="{FF2B5EF4-FFF2-40B4-BE49-F238E27FC236}">
                  <a16:creationId xmlns:a16="http://schemas.microsoft.com/office/drawing/2014/main" id="{FCEECAB0-8F70-A0B5-E48D-9450C514A7A7}"/>
                </a:ext>
              </a:extLst>
            </p:cNvPr>
            <p:cNvSpPr>
              <a:spLocks noEditPoints="1"/>
            </p:cNvSpPr>
            <p:nvPr userDrawn="1"/>
          </p:nvSpPr>
          <p:spPr bwMode="auto">
            <a:xfrm>
              <a:off x="1609725" y="1042988"/>
              <a:ext cx="109538" cy="117475"/>
            </a:xfrm>
            <a:custGeom>
              <a:avLst/>
              <a:gdLst>
                <a:gd name="T0" fmla="*/ 368 w 737"/>
                <a:gd name="T1" fmla="*/ 0 h 794"/>
                <a:gd name="T2" fmla="*/ 737 w 737"/>
                <a:gd name="T3" fmla="*/ 398 h 794"/>
                <a:gd name="T4" fmla="*/ 368 w 737"/>
                <a:gd name="T5" fmla="*/ 794 h 794"/>
                <a:gd name="T6" fmla="*/ 0 w 737"/>
                <a:gd name="T7" fmla="*/ 398 h 794"/>
                <a:gd name="T8" fmla="*/ 368 w 737"/>
                <a:gd name="T9" fmla="*/ 0 h 794"/>
                <a:gd name="T10" fmla="*/ 368 w 737"/>
                <a:gd name="T11" fmla="*/ 684 h 794"/>
                <a:gd name="T12" fmla="*/ 605 w 737"/>
                <a:gd name="T13" fmla="*/ 398 h 794"/>
                <a:gd name="T14" fmla="*/ 368 w 737"/>
                <a:gd name="T15" fmla="*/ 110 h 794"/>
                <a:gd name="T16" fmla="*/ 132 w 737"/>
                <a:gd name="T17" fmla="*/ 398 h 794"/>
                <a:gd name="T18" fmla="*/ 368 w 737"/>
                <a:gd name="T19" fmla="*/ 68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794">
                  <a:moveTo>
                    <a:pt x="368" y="0"/>
                  </a:moveTo>
                  <a:cubicBezTo>
                    <a:pt x="609" y="0"/>
                    <a:pt x="737" y="174"/>
                    <a:pt x="737" y="398"/>
                  </a:cubicBezTo>
                  <a:cubicBezTo>
                    <a:pt x="737" y="619"/>
                    <a:pt x="609" y="794"/>
                    <a:pt x="368" y="794"/>
                  </a:cubicBezTo>
                  <a:cubicBezTo>
                    <a:pt x="128" y="794"/>
                    <a:pt x="0" y="619"/>
                    <a:pt x="0" y="398"/>
                  </a:cubicBezTo>
                  <a:cubicBezTo>
                    <a:pt x="0" y="174"/>
                    <a:pt x="128" y="0"/>
                    <a:pt x="368" y="0"/>
                  </a:cubicBezTo>
                  <a:moveTo>
                    <a:pt x="368" y="684"/>
                  </a:moveTo>
                  <a:cubicBezTo>
                    <a:pt x="499" y="684"/>
                    <a:pt x="605" y="581"/>
                    <a:pt x="605" y="398"/>
                  </a:cubicBezTo>
                  <a:cubicBezTo>
                    <a:pt x="605" y="213"/>
                    <a:pt x="499" y="110"/>
                    <a:pt x="368" y="110"/>
                  </a:cubicBezTo>
                  <a:cubicBezTo>
                    <a:pt x="238" y="110"/>
                    <a:pt x="132" y="213"/>
                    <a:pt x="132" y="398"/>
                  </a:cubicBezTo>
                  <a:cubicBezTo>
                    <a:pt x="132" y="581"/>
                    <a:pt x="238" y="684"/>
                    <a:pt x="368" y="6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2" name="Freeform 24">
              <a:extLst>
                <a:ext uri="{FF2B5EF4-FFF2-40B4-BE49-F238E27FC236}">
                  <a16:creationId xmlns:a16="http://schemas.microsoft.com/office/drawing/2014/main" id="{DB962BDD-97ED-9B95-CB05-76D254CC1771}"/>
                </a:ext>
              </a:extLst>
            </p:cNvPr>
            <p:cNvSpPr>
              <a:spLocks/>
            </p:cNvSpPr>
            <p:nvPr userDrawn="1"/>
          </p:nvSpPr>
          <p:spPr bwMode="auto">
            <a:xfrm>
              <a:off x="1735138" y="1042988"/>
              <a:ext cx="58738" cy="115887"/>
            </a:xfrm>
            <a:custGeom>
              <a:avLst/>
              <a:gdLst>
                <a:gd name="T0" fmla="*/ 0 w 400"/>
                <a:gd name="T1" fmla="*/ 22 h 782"/>
                <a:gd name="T2" fmla="*/ 118 w 400"/>
                <a:gd name="T3" fmla="*/ 22 h 782"/>
                <a:gd name="T4" fmla="*/ 118 w 400"/>
                <a:gd name="T5" fmla="*/ 182 h 782"/>
                <a:gd name="T6" fmla="*/ 121 w 400"/>
                <a:gd name="T7" fmla="*/ 182 h 782"/>
                <a:gd name="T8" fmla="*/ 400 w 400"/>
                <a:gd name="T9" fmla="*/ 5 h 782"/>
                <a:gd name="T10" fmla="*/ 400 w 400"/>
                <a:gd name="T11" fmla="*/ 137 h 782"/>
                <a:gd name="T12" fmla="*/ 125 w 400"/>
                <a:gd name="T13" fmla="*/ 444 h 782"/>
                <a:gd name="T14" fmla="*/ 125 w 400"/>
                <a:gd name="T15" fmla="*/ 782 h 782"/>
                <a:gd name="T16" fmla="*/ 0 w 400"/>
                <a:gd name="T17" fmla="*/ 782 h 782"/>
                <a:gd name="T18" fmla="*/ 0 w 400"/>
                <a:gd name="T19" fmla="*/ 2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2">
                  <a:moveTo>
                    <a:pt x="0" y="22"/>
                  </a:moveTo>
                  <a:cubicBezTo>
                    <a:pt x="118" y="22"/>
                    <a:pt x="118" y="22"/>
                    <a:pt x="118" y="22"/>
                  </a:cubicBezTo>
                  <a:cubicBezTo>
                    <a:pt x="118" y="182"/>
                    <a:pt x="118" y="182"/>
                    <a:pt x="118" y="182"/>
                  </a:cubicBezTo>
                  <a:cubicBezTo>
                    <a:pt x="121" y="182"/>
                    <a:pt x="121" y="182"/>
                    <a:pt x="121" y="182"/>
                  </a:cubicBezTo>
                  <a:cubicBezTo>
                    <a:pt x="181" y="61"/>
                    <a:pt x="265" y="0"/>
                    <a:pt x="400" y="5"/>
                  </a:cubicBezTo>
                  <a:cubicBezTo>
                    <a:pt x="400" y="137"/>
                    <a:pt x="400" y="137"/>
                    <a:pt x="400" y="137"/>
                  </a:cubicBezTo>
                  <a:cubicBezTo>
                    <a:pt x="198" y="137"/>
                    <a:pt x="125" y="251"/>
                    <a:pt x="125" y="444"/>
                  </a:cubicBezTo>
                  <a:cubicBezTo>
                    <a:pt x="125" y="782"/>
                    <a:pt x="125" y="782"/>
                    <a:pt x="125" y="782"/>
                  </a:cubicBezTo>
                  <a:cubicBezTo>
                    <a:pt x="0" y="782"/>
                    <a:pt x="0" y="782"/>
                    <a:pt x="0" y="782"/>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3" name="Freeform 25">
              <a:extLst>
                <a:ext uri="{FF2B5EF4-FFF2-40B4-BE49-F238E27FC236}">
                  <a16:creationId xmlns:a16="http://schemas.microsoft.com/office/drawing/2014/main" id="{D72928C7-69A4-8DA2-6F10-33F96A41283A}"/>
                </a:ext>
              </a:extLst>
            </p:cNvPr>
            <p:cNvSpPr>
              <a:spLocks/>
            </p:cNvSpPr>
            <p:nvPr userDrawn="1"/>
          </p:nvSpPr>
          <p:spPr bwMode="auto">
            <a:xfrm>
              <a:off x="1858963" y="1000125"/>
              <a:ext cx="123825" cy="161925"/>
            </a:xfrm>
            <a:custGeom>
              <a:avLst/>
              <a:gdLst>
                <a:gd name="T0" fmla="*/ 666 w 843"/>
                <a:gd name="T1" fmla="*/ 332 h 1098"/>
                <a:gd name="T2" fmla="*/ 406 w 843"/>
                <a:gd name="T3" fmla="*/ 118 h 1098"/>
                <a:gd name="T4" fmla="*/ 172 w 843"/>
                <a:gd name="T5" fmla="*/ 297 h 1098"/>
                <a:gd name="T6" fmla="*/ 508 w 843"/>
                <a:gd name="T7" fmla="*/ 483 h 1098"/>
                <a:gd name="T8" fmla="*/ 843 w 843"/>
                <a:gd name="T9" fmla="*/ 786 h 1098"/>
                <a:gd name="T10" fmla="*/ 433 w 843"/>
                <a:gd name="T11" fmla="*/ 1098 h 1098"/>
                <a:gd name="T12" fmla="*/ 0 w 843"/>
                <a:gd name="T13" fmla="*/ 728 h 1098"/>
                <a:gd name="T14" fmla="*/ 132 w 843"/>
                <a:gd name="T15" fmla="*/ 728 h 1098"/>
                <a:gd name="T16" fmla="*/ 437 w 843"/>
                <a:gd name="T17" fmla="*/ 981 h 1098"/>
                <a:gd name="T18" fmla="*/ 703 w 843"/>
                <a:gd name="T19" fmla="*/ 790 h 1098"/>
                <a:gd name="T20" fmla="*/ 368 w 843"/>
                <a:gd name="T21" fmla="*/ 584 h 1098"/>
                <a:gd name="T22" fmla="*/ 32 w 843"/>
                <a:gd name="T23" fmla="*/ 307 h 1098"/>
                <a:gd name="T24" fmla="*/ 412 w 843"/>
                <a:gd name="T25" fmla="*/ 0 h 1098"/>
                <a:gd name="T26" fmla="*/ 799 w 843"/>
                <a:gd name="T27" fmla="*/ 332 h 1098"/>
                <a:gd name="T28" fmla="*/ 666 w 843"/>
                <a:gd name="T29" fmla="*/ 33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3" h="1098">
                  <a:moveTo>
                    <a:pt x="666" y="332"/>
                  </a:moveTo>
                  <a:cubicBezTo>
                    <a:pt x="650" y="182"/>
                    <a:pt x="550" y="118"/>
                    <a:pt x="406" y="118"/>
                  </a:cubicBezTo>
                  <a:cubicBezTo>
                    <a:pt x="289" y="118"/>
                    <a:pt x="172" y="160"/>
                    <a:pt x="172" y="297"/>
                  </a:cubicBezTo>
                  <a:cubicBezTo>
                    <a:pt x="172" y="426"/>
                    <a:pt x="339" y="445"/>
                    <a:pt x="508" y="483"/>
                  </a:cubicBezTo>
                  <a:cubicBezTo>
                    <a:pt x="675" y="521"/>
                    <a:pt x="843" y="580"/>
                    <a:pt x="843" y="786"/>
                  </a:cubicBezTo>
                  <a:cubicBezTo>
                    <a:pt x="843" y="1009"/>
                    <a:pt x="624" y="1098"/>
                    <a:pt x="433" y="1098"/>
                  </a:cubicBezTo>
                  <a:cubicBezTo>
                    <a:pt x="198" y="1098"/>
                    <a:pt x="0" y="984"/>
                    <a:pt x="0" y="728"/>
                  </a:cubicBezTo>
                  <a:cubicBezTo>
                    <a:pt x="132" y="728"/>
                    <a:pt x="132" y="728"/>
                    <a:pt x="132" y="728"/>
                  </a:cubicBezTo>
                  <a:cubicBezTo>
                    <a:pt x="132" y="905"/>
                    <a:pt x="279" y="981"/>
                    <a:pt x="437" y="981"/>
                  </a:cubicBezTo>
                  <a:cubicBezTo>
                    <a:pt x="564" y="981"/>
                    <a:pt x="703" y="941"/>
                    <a:pt x="703" y="790"/>
                  </a:cubicBezTo>
                  <a:cubicBezTo>
                    <a:pt x="703" y="646"/>
                    <a:pt x="536" y="621"/>
                    <a:pt x="368" y="584"/>
                  </a:cubicBezTo>
                  <a:cubicBezTo>
                    <a:pt x="201" y="548"/>
                    <a:pt x="32" y="499"/>
                    <a:pt x="32" y="307"/>
                  </a:cubicBezTo>
                  <a:cubicBezTo>
                    <a:pt x="32" y="94"/>
                    <a:pt x="221" y="0"/>
                    <a:pt x="412" y="0"/>
                  </a:cubicBezTo>
                  <a:cubicBezTo>
                    <a:pt x="627" y="0"/>
                    <a:pt x="790" y="101"/>
                    <a:pt x="799" y="332"/>
                  </a:cubicBezTo>
                  <a:lnTo>
                    <a:pt x="666"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4" name="Freeform 26">
              <a:extLst>
                <a:ext uri="{FF2B5EF4-FFF2-40B4-BE49-F238E27FC236}">
                  <a16:creationId xmlns:a16="http://schemas.microsoft.com/office/drawing/2014/main" id="{C4235684-C86F-2847-947C-B67B04CCE04B}"/>
                </a:ext>
              </a:extLst>
            </p:cNvPr>
            <p:cNvSpPr>
              <a:spLocks/>
            </p:cNvSpPr>
            <p:nvPr userDrawn="1"/>
          </p:nvSpPr>
          <p:spPr bwMode="auto">
            <a:xfrm>
              <a:off x="1993900" y="1042988"/>
              <a:ext cx="103188" cy="117475"/>
            </a:xfrm>
            <a:custGeom>
              <a:avLst/>
              <a:gdLst>
                <a:gd name="T0" fmla="*/ 557 w 690"/>
                <a:gd name="T1" fmla="*/ 261 h 794"/>
                <a:gd name="T2" fmla="*/ 369 w 690"/>
                <a:gd name="T3" fmla="*/ 110 h 794"/>
                <a:gd name="T4" fmla="*/ 132 w 690"/>
                <a:gd name="T5" fmla="*/ 406 h 794"/>
                <a:gd name="T6" fmla="*/ 354 w 690"/>
                <a:gd name="T7" fmla="*/ 684 h 794"/>
                <a:gd name="T8" fmla="*/ 563 w 690"/>
                <a:gd name="T9" fmla="*/ 499 h 794"/>
                <a:gd name="T10" fmla="*/ 690 w 690"/>
                <a:gd name="T11" fmla="*/ 499 h 794"/>
                <a:gd name="T12" fmla="*/ 356 w 690"/>
                <a:gd name="T13" fmla="*/ 794 h 794"/>
                <a:gd name="T14" fmla="*/ 0 w 690"/>
                <a:gd name="T15" fmla="*/ 406 h 794"/>
                <a:gd name="T16" fmla="*/ 358 w 690"/>
                <a:gd name="T17" fmla="*/ 0 h 794"/>
                <a:gd name="T18" fmla="*/ 686 w 690"/>
                <a:gd name="T19" fmla="*/ 261 h 794"/>
                <a:gd name="T20" fmla="*/ 557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7" y="261"/>
                  </a:moveTo>
                  <a:cubicBezTo>
                    <a:pt x="538" y="166"/>
                    <a:pt x="471" y="110"/>
                    <a:pt x="369" y="110"/>
                  </a:cubicBezTo>
                  <a:cubicBezTo>
                    <a:pt x="188" y="110"/>
                    <a:pt x="132" y="252"/>
                    <a:pt x="132" y="406"/>
                  </a:cubicBezTo>
                  <a:cubicBezTo>
                    <a:pt x="132" y="546"/>
                    <a:pt x="195" y="684"/>
                    <a:pt x="354" y="684"/>
                  </a:cubicBezTo>
                  <a:cubicBezTo>
                    <a:pt x="474" y="684"/>
                    <a:pt x="546" y="614"/>
                    <a:pt x="563" y="499"/>
                  </a:cubicBezTo>
                  <a:cubicBezTo>
                    <a:pt x="690" y="499"/>
                    <a:pt x="690" y="499"/>
                    <a:pt x="690" y="499"/>
                  </a:cubicBezTo>
                  <a:cubicBezTo>
                    <a:pt x="662" y="684"/>
                    <a:pt x="546" y="794"/>
                    <a:pt x="356" y="794"/>
                  </a:cubicBezTo>
                  <a:cubicBezTo>
                    <a:pt x="124" y="794"/>
                    <a:pt x="0" y="633"/>
                    <a:pt x="0" y="406"/>
                  </a:cubicBezTo>
                  <a:cubicBezTo>
                    <a:pt x="0" y="179"/>
                    <a:pt x="118" y="0"/>
                    <a:pt x="358" y="0"/>
                  </a:cubicBezTo>
                  <a:cubicBezTo>
                    <a:pt x="530" y="0"/>
                    <a:pt x="668" y="81"/>
                    <a:pt x="686" y="261"/>
                  </a:cubicBezTo>
                  <a:lnTo>
                    <a:pt x="55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5" name="Freeform 27">
              <a:extLst>
                <a:ext uri="{FF2B5EF4-FFF2-40B4-BE49-F238E27FC236}">
                  <a16:creationId xmlns:a16="http://schemas.microsoft.com/office/drawing/2014/main" id="{B437DC9F-8BB5-B926-21DD-C09B273AE004}"/>
                </a:ext>
              </a:extLst>
            </p:cNvPr>
            <p:cNvSpPr>
              <a:spLocks noEditPoints="1"/>
            </p:cNvSpPr>
            <p:nvPr userDrawn="1"/>
          </p:nvSpPr>
          <p:spPr bwMode="auto">
            <a:xfrm>
              <a:off x="211296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6" name="Freeform 28">
              <a:extLst>
                <a:ext uri="{FF2B5EF4-FFF2-40B4-BE49-F238E27FC236}">
                  <a16:creationId xmlns:a16="http://schemas.microsoft.com/office/drawing/2014/main" id="{60336652-B7E8-DE0F-A49F-FD5EBE0F3AAC}"/>
                </a:ext>
              </a:extLst>
            </p:cNvPr>
            <p:cNvSpPr>
              <a:spLocks noEditPoints="1"/>
            </p:cNvSpPr>
            <p:nvPr userDrawn="1"/>
          </p:nvSpPr>
          <p:spPr bwMode="auto">
            <a:xfrm>
              <a:off x="2149475" y="1042988"/>
              <a:ext cx="104775" cy="117475"/>
            </a:xfrm>
            <a:custGeom>
              <a:avLst/>
              <a:gdLst>
                <a:gd name="T0" fmla="*/ 688 w 708"/>
                <a:gd name="T1" fmla="*/ 536 h 794"/>
                <a:gd name="T2" fmla="*/ 364 w 708"/>
                <a:gd name="T3" fmla="*/ 794 h 794"/>
                <a:gd name="T4" fmla="*/ 0 w 708"/>
                <a:gd name="T5" fmla="*/ 395 h 794"/>
                <a:gd name="T6" fmla="*/ 357 w 708"/>
                <a:gd name="T7" fmla="*/ 0 h 794"/>
                <a:gd name="T8" fmla="*/ 700 w 708"/>
                <a:gd name="T9" fmla="*/ 434 h 794"/>
                <a:gd name="T10" fmla="*/ 132 w 708"/>
                <a:gd name="T11" fmla="*/ 434 h 794"/>
                <a:gd name="T12" fmla="*/ 369 w 708"/>
                <a:gd name="T13" fmla="*/ 684 h 794"/>
                <a:gd name="T14" fmla="*/ 565 w 708"/>
                <a:gd name="T15" fmla="*/ 536 h 794"/>
                <a:gd name="T16" fmla="*/ 688 w 708"/>
                <a:gd name="T17" fmla="*/ 536 h 794"/>
                <a:gd name="T18" fmla="*/ 568 w 708"/>
                <a:gd name="T19" fmla="*/ 324 h 794"/>
                <a:gd name="T20" fmla="*/ 349 w 708"/>
                <a:gd name="T21" fmla="*/ 110 h 794"/>
                <a:gd name="T22" fmla="*/ 132 w 708"/>
                <a:gd name="T23" fmla="*/ 324 h 794"/>
                <a:gd name="T24" fmla="*/ 568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8" y="536"/>
                  </a:moveTo>
                  <a:cubicBezTo>
                    <a:pt x="655" y="703"/>
                    <a:pt x="534" y="794"/>
                    <a:pt x="364" y="794"/>
                  </a:cubicBezTo>
                  <a:cubicBezTo>
                    <a:pt x="122" y="794"/>
                    <a:pt x="7" y="627"/>
                    <a:pt x="0" y="395"/>
                  </a:cubicBezTo>
                  <a:cubicBezTo>
                    <a:pt x="0" y="167"/>
                    <a:pt x="150" y="0"/>
                    <a:pt x="357" y="0"/>
                  </a:cubicBezTo>
                  <a:cubicBezTo>
                    <a:pt x="625" y="0"/>
                    <a:pt x="708" y="251"/>
                    <a:pt x="700" y="434"/>
                  </a:cubicBezTo>
                  <a:cubicBezTo>
                    <a:pt x="132" y="434"/>
                    <a:pt x="132" y="434"/>
                    <a:pt x="132" y="434"/>
                  </a:cubicBezTo>
                  <a:cubicBezTo>
                    <a:pt x="128" y="567"/>
                    <a:pt x="203" y="684"/>
                    <a:pt x="369" y="684"/>
                  </a:cubicBezTo>
                  <a:cubicBezTo>
                    <a:pt x="471" y="684"/>
                    <a:pt x="543" y="634"/>
                    <a:pt x="565" y="536"/>
                  </a:cubicBezTo>
                  <a:lnTo>
                    <a:pt x="688" y="536"/>
                  </a:lnTo>
                  <a:close/>
                  <a:moveTo>
                    <a:pt x="568" y="324"/>
                  </a:moveTo>
                  <a:cubicBezTo>
                    <a:pt x="562" y="205"/>
                    <a:pt x="473" y="110"/>
                    <a:pt x="349" y="110"/>
                  </a:cubicBezTo>
                  <a:cubicBezTo>
                    <a:pt x="219" y="110"/>
                    <a:pt x="141" y="208"/>
                    <a:pt x="132" y="324"/>
                  </a:cubicBezTo>
                  <a:lnTo>
                    <a:pt x="568"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7" name="Freeform 29">
              <a:extLst>
                <a:ext uri="{FF2B5EF4-FFF2-40B4-BE49-F238E27FC236}">
                  <a16:creationId xmlns:a16="http://schemas.microsoft.com/office/drawing/2014/main" id="{8614487D-55A2-0B2E-05FA-6ACF21C21104}"/>
                </a:ext>
              </a:extLst>
            </p:cNvPr>
            <p:cNvSpPr>
              <a:spLocks/>
            </p:cNvSpPr>
            <p:nvPr userDrawn="1"/>
          </p:nvSpPr>
          <p:spPr bwMode="auto">
            <a:xfrm>
              <a:off x="2268538" y="1042988"/>
              <a:ext cx="92075" cy="115887"/>
            </a:xfrm>
            <a:custGeom>
              <a:avLst/>
              <a:gdLst>
                <a:gd name="T0" fmla="*/ 0 w 628"/>
                <a:gd name="T1" fmla="*/ 17 h 777"/>
                <a:gd name="T2" fmla="*/ 117 w 628"/>
                <a:gd name="T3" fmla="*/ 17 h 777"/>
                <a:gd name="T4" fmla="*/ 117 w 628"/>
                <a:gd name="T5" fmla="*/ 138 h 777"/>
                <a:gd name="T6" fmla="*/ 120 w 628"/>
                <a:gd name="T7" fmla="*/ 138 h 777"/>
                <a:gd name="T8" fmla="*/ 367 w 628"/>
                <a:gd name="T9" fmla="*/ 0 h 777"/>
                <a:gd name="T10" fmla="*/ 628 w 628"/>
                <a:gd name="T11" fmla="*/ 277 h 777"/>
                <a:gd name="T12" fmla="*/ 628 w 628"/>
                <a:gd name="T13" fmla="*/ 777 h 777"/>
                <a:gd name="T14" fmla="*/ 504 w 628"/>
                <a:gd name="T15" fmla="*/ 777 h 777"/>
                <a:gd name="T16" fmla="*/ 504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7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7"/>
                  </a:moveTo>
                  <a:cubicBezTo>
                    <a:pt x="117" y="17"/>
                    <a:pt x="117" y="17"/>
                    <a:pt x="117" y="17"/>
                  </a:cubicBezTo>
                  <a:cubicBezTo>
                    <a:pt x="117" y="138"/>
                    <a:pt x="117" y="138"/>
                    <a:pt x="117" y="138"/>
                  </a:cubicBezTo>
                  <a:cubicBezTo>
                    <a:pt x="120" y="138"/>
                    <a:pt x="120" y="138"/>
                    <a:pt x="120" y="138"/>
                  </a:cubicBezTo>
                  <a:cubicBezTo>
                    <a:pt x="173" y="44"/>
                    <a:pt x="258" y="0"/>
                    <a:pt x="367" y="0"/>
                  </a:cubicBezTo>
                  <a:cubicBezTo>
                    <a:pt x="567" y="0"/>
                    <a:pt x="628" y="114"/>
                    <a:pt x="628" y="277"/>
                  </a:cubicBezTo>
                  <a:cubicBezTo>
                    <a:pt x="628" y="777"/>
                    <a:pt x="628" y="777"/>
                    <a:pt x="628" y="777"/>
                  </a:cubicBezTo>
                  <a:cubicBezTo>
                    <a:pt x="504" y="777"/>
                    <a:pt x="504" y="777"/>
                    <a:pt x="504" y="777"/>
                  </a:cubicBezTo>
                  <a:cubicBezTo>
                    <a:pt x="504" y="263"/>
                    <a:pt x="504" y="263"/>
                    <a:pt x="504" y="263"/>
                  </a:cubicBezTo>
                  <a:cubicBezTo>
                    <a:pt x="504" y="170"/>
                    <a:pt x="445" y="110"/>
                    <a:pt x="349" y="110"/>
                  </a:cubicBezTo>
                  <a:cubicBezTo>
                    <a:pt x="198" y="110"/>
                    <a:pt x="125" y="211"/>
                    <a:pt x="125" y="348"/>
                  </a:cubicBezTo>
                  <a:cubicBezTo>
                    <a:pt x="125" y="777"/>
                    <a:pt x="125" y="777"/>
                    <a:pt x="125" y="777"/>
                  </a:cubicBezTo>
                  <a:cubicBezTo>
                    <a:pt x="0" y="777"/>
                    <a:pt x="0" y="777"/>
                    <a:pt x="0" y="777"/>
                  </a:cubicBez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8" name="Freeform 30">
              <a:extLst>
                <a:ext uri="{FF2B5EF4-FFF2-40B4-BE49-F238E27FC236}">
                  <a16:creationId xmlns:a16="http://schemas.microsoft.com/office/drawing/2014/main" id="{EB9FB823-D584-818F-E516-4558989FAB19}"/>
                </a:ext>
              </a:extLst>
            </p:cNvPr>
            <p:cNvSpPr>
              <a:spLocks/>
            </p:cNvSpPr>
            <p:nvPr userDrawn="1"/>
          </p:nvSpPr>
          <p:spPr bwMode="auto">
            <a:xfrm>
              <a:off x="2378075" y="1042988"/>
              <a:ext cx="101600" cy="117475"/>
            </a:xfrm>
            <a:custGeom>
              <a:avLst/>
              <a:gdLst>
                <a:gd name="T0" fmla="*/ 556 w 690"/>
                <a:gd name="T1" fmla="*/ 261 h 794"/>
                <a:gd name="T2" fmla="*/ 368 w 690"/>
                <a:gd name="T3" fmla="*/ 110 h 794"/>
                <a:gd name="T4" fmla="*/ 132 w 690"/>
                <a:gd name="T5" fmla="*/ 406 h 794"/>
                <a:gd name="T6" fmla="*/ 354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4"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9" name="Freeform 31">
              <a:extLst>
                <a:ext uri="{FF2B5EF4-FFF2-40B4-BE49-F238E27FC236}">
                  <a16:creationId xmlns:a16="http://schemas.microsoft.com/office/drawing/2014/main" id="{D07C1250-A929-117D-483A-C5B3AB3DFB5E}"/>
                </a:ext>
              </a:extLst>
            </p:cNvPr>
            <p:cNvSpPr>
              <a:spLocks noEditPoints="1"/>
            </p:cNvSpPr>
            <p:nvPr userDrawn="1"/>
          </p:nvSpPr>
          <p:spPr bwMode="auto">
            <a:xfrm>
              <a:off x="249078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0" name="Freeform 32">
              <a:extLst>
                <a:ext uri="{FF2B5EF4-FFF2-40B4-BE49-F238E27FC236}">
                  <a16:creationId xmlns:a16="http://schemas.microsoft.com/office/drawing/2014/main" id="{D6722046-04F6-2527-600E-50F6D37A25DF}"/>
                </a:ext>
              </a:extLst>
            </p:cNvPr>
            <p:cNvSpPr>
              <a:spLocks/>
            </p:cNvSpPr>
            <p:nvPr userDrawn="1"/>
          </p:nvSpPr>
          <p:spPr bwMode="auto">
            <a:xfrm>
              <a:off x="935038" y="533400"/>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1"/>
                    <a:pt x="1" y="1"/>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1" name="Freeform 33">
              <a:extLst>
                <a:ext uri="{FF2B5EF4-FFF2-40B4-BE49-F238E27FC236}">
                  <a16:creationId xmlns:a16="http://schemas.microsoft.com/office/drawing/2014/main" id="{22C4A344-6D6E-D798-F033-74B8B00E9D04}"/>
                </a:ext>
              </a:extLst>
            </p:cNvPr>
            <p:cNvSpPr>
              <a:spLocks noEditPoints="1"/>
            </p:cNvSpPr>
            <p:nvPr userDrawn="1"/>
          </p:nvSpPr>
          <p:spPr bwMode="auto">
            <a:xfrm>
              <a:off x="1116013" y="504825"/>
              <a:ext cx="38100" cy="47625"/>
            </a:xfrm>
            <a:custGeom>
              <a:avLst/>
              <a:gdLst>
                <a:gd name="T0" fmla="*/ 248 w 259"/>
                <a:gd name="T1" fmla="*/ 273 h 315"/>
                <a:gd name="T2" fmla="*/ 190 w 259"/>
                <a:gd name="T3" fmla="*/ 125 h 315"/>
                <a:gd name="T4" fmla="*/ 199 w 259"/>
                <a:gd name="T5" fmla="*/ 111 h 315"/>
                <a:gd name="T6" fmla="*/ 183 w 259"/>
                <a:gd name="T7" fmla="*/ 115 h 315"/>
                <a:gd name="T8" fmla="*/ 177 w 259"/>
                <a:gd name="T9" fmla="*/ 107 h 315"/>
                <a:gd name="T10" fmla="*/ 41 w 259"/>
                <a:gd name="T11" fmla="*/ 12 h 315"/>
                <a:gd name="T12" fmla="*/ 29 w 259"/>
                <a:gd name="T13" fmla="*/ 2 h 315"/>
                <a:gd name="T14" fmla="*/ 24 w 259"/>
                <a:gd name="T15" fmla="*/ 8 h 315"/>
                <a:gd name="T16" fmla="*/ 21 w 259"/>
                <a:gd name="T17" fmla="*/ 7 h 315"/>
                <a:gd name="T18" fmla="*/ 10 w 259"/>
                <a:gd name="T19" fmla="*/ 2 h 315"/>
                <a:gd name="T20" fmla="*/ 13 w 259"/>
                <a:gd name="T21" fmla="*/ 16 h 315"/>
                <a:gd name="T22" fmla="*/ 13 w 259"/>
                <a:gd name="T23" fmla="*/ 17 h 315"/>
                <a:gd name="T24" fmla="*/ 6 w 259"/>
                <a:gd name="T25" fmla="*/ 21 h 315"/>
                <a:gd name="T26" fmla="*/ 13 w 259"/>
                <a:gd name="T27" fmla="*/ 34 h 315"/>
                <a:gd name="T28" fmla="*/ 13 w 259"/>
                <a:gd name="T29" fmla="*/ 143 h 315"/>
                <a:gd name="T30" fmla="*/ 0 w 259"/>
                <a:gd name="T31" fmla="*/ 149 h 315"/>
                <a:gd name="T32" fmla="*/ 13 w 259"/>
                <a:gd name="T33" fmla="*/ 155 h 315"/>
                <a:gd name="T34" fmla="*/ 13 w 259"/>
                <a:gd name="T35" fmla="*/ 273 h 315"/>
                <a:gd name="T36" fmla="*/ 5 w 259"/>
                <a:gd name="T37" fmla="*/ 286 h 315"/>
                <a:gd name="T38" fmla="*/ 13 w 259"/>
                <a:gd name="T39" fmla="*/ 290 h 315"/>
                <a:gd name="T40" fmla="*/ 13 w 259"/>
                <a:gd name="T41" fmla="*/ 293 h 315"/>
                <a:gd name="T42" fmla="*/ 10 w 259"/>
                <a:gd name="T43" fmla="*/ 304 h 315"/>
                <a:gd name="T44" fmla="*/ 21 w 259"/>
                <a:gd name="T45" fmla="*/ 301 h 315"/>
                <a:gd name="T46" fmla="*/ 24 w 259"/>
                <a:gd name="T47" fmla="*/ 301 h 315"/>
                <a:gd name="T48" fmla="*/ 28 w 259"/>
                <a:gd name="T49" fmla="*/ 309 h 315"/>
                <a:gd name="T50" fmla="*/ 41 w 259"/>
                <a:gd name="T51" fmla="*/ 301 h 315"/>
                <a:gd name="T52" fmla="*/ 120 w 259"/>
                <a:gd name="T53" fmla="*/ 301 h 315"/>
                <a:gd name="T54" fmla="*/ 126 w 259"/>
                <a:gd name="T55" fmla="*/ 315 h 315"/>
                <a:gd name="T56" fmla="*/ 132 w 259"/>
                <a:gd name="T57" fmla="*/ 301 h 315"/>
                <a:gd name="T58" fmla="*/ 222 w 259"/>
                <a:gd name="T59" fmla="*/ 301 h 315"/>
                <a:gd name="T60" fmla="*/ 235 w 259"/>
                <a:gd name="T61" fmla="*/ 310 h 315"/>
                <a:gd name="T62" fmla="*/ 240 w 259"/>
                <a:gd name="T63" fmla="*/ 301 h 315"/>
                <a:gd name="T64" fmla="*/ 241 w 259"/>
                <a:gd name="T65" fmla="*/ 301 h 315"/>
                <a:gd name="T66" fmla="*/ 253 w 259"/>
                <a:gd name="T67" fmla="*/ 305 h 315"/>
                <a:gd name="T68" fmla="*/ 250 w 259"/>
                <a:gd name="T69" fmla="*/ 294 h 315"/>
                <a:gd name="T70" fmla="*/ 250 w 259"/>
                <a:gd name="T71" fmla="*/ 291 h 315"/>
                <a:gd name="T72" fmla="*/ 257 w 259"/>
                <a:gd name="T73" fmla="*/ 286 h 315"/>
                <a:gd name="T74" fmla="*/ 248 w 259"/>
                <a:gd name="T75" fmla="*/ 273 h 315"/>
                <a:gd name="T76" fmla="*/ 171 w 259"/>
                <a:gd name="T77" fmla="*/ 111 h 315"/>
                <a:gd name="T78" fmla="*/ 243 w 259"/>
                <a:gd name="T79" fmla="*/ 294 h 315"/>
                <a:gd name="T80" fmla="*/ 21 w 259"/>
                <a:gd name="T81" fmla="*/ 294 h 315"/>
                <a:gd name="T82" fmla="*/ 21 w 259"/>
                <a:gd name="T83" fmla="*/ 14 h 315"/>
                <a:gd name="T84" fmla="*/ 171 w 259"/>
                <a:gd name="T85" fmla="*/ 11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9" h="315">
                  <a:moveTo>
                    <a:pt x="248" y="273"/>
                  </a:moveTo>
                  <a:cubicBezTo>
                    <a:pt x="240" y="220"/>
                    <a:pt x="220" y="169"/>
                    <a:pt x="190" y="125"/>
                  </a:cubicBezTo>
                  <a:cubicBezTo>
                    <a:pt x="194" y="122"/>
                    <a:pt x="198" y="117"/>
                    <a:pt x="199" y="111"/>
                  </a:cubicBezTo>
                  <a:cubicBezTo>
                    <a:pt x="192" y="110"/>
                    <a:pt x="187" y="112"/>
                    <a:pt x="183" y="115"/>
                  </a:cubicBezTo>
                  <a:cubicBezTo>
                    <a:pt x="181" y="112"/>
                    <a:pt x="179" y="109"/>
                    <a:pt x="177" y="107"/>
                  </a:cubicBezTo>
                  <a:cubicBezTo>
                    <a:pt x="140" y="60"/>
                    <a:pt x="92" y="27"/>
                    <a:pt x="41" y="12"/>
                  </a:cubicBezTo>
                  <a:cubicBezTo>
                    <a:pt x="41" y="4"/>
                    <a:pt x="33" y="0"/>
                    <a:pt x="29" y="2"/>
                  </a:cubicBezTo>
                  <a:cubicBezTo>
                    <a:pt x="27" y="2"/>
                    <a:pt x="25" y="4"/>
                    <a:pt x="24" y="8"/>
                  </a:cubicBezTo>
                  <a:cubicBezTo>
                    <a:pt x="23" y="7"/>
                    <a:pt x="22" y="7"/>
                    <a:pt x="21" y="7"/>
                  </a:cubicBezTo>
                  <a:cubicBezTo>
                    <a:pt x="18" y="4"/>
                    <a:pt x="15" y="3"/>
                    <a:pt x="10" y="2"/>
                  </a:cubicBezTo>
                  <a:cubicBezTo>
                    <a:pt x="9" y="8"/>
                    <a:pt x="11" y="12"/>
                    <a:pt x="13" y="16"/>
                  </a:cubicBezTo>
                  <a:cubicBezTo>
                    <a:pt x="13" y="17"/>
                    <a:pt x="13" y="17"/>
                    <a:pt x="13" y="17"/>
                  </a:cubicBezTo>
                  <a:cubicBezTo>
                    <a:pt x="10" y="17"/>
                    <a:pt x="7" y="18"/>
                    <a:pt x="6" y="21"/>
                  </a:cubicBezTo>
                  <a:cubicBezTo>
                    <a:pt x="4" y="24"/>
                    <a:pt x="6" y="32"/>
                    <a:pt x="13" y="34"/>
                  </a:cubicBezTo>
                  <a:cubicBezTo>
                    <a:pt x="13" y="143"/>
                    <a:pt x="13" y="143"/>
                    <a:pt x="13" y="143"/>
                  </a:cubicBezTo>
                  <a:cubicBezTo>
                    <a:pt x="9" y="143"/>
                    <a:pt x="4" y="145"/>
                    <a:pt x="0" y="149"/>
                  </a:cubicBezTo>
                  <a:cubicBezTo>
                    <a:pt x="4" y="153"/>
                    <a:pt x="9" y="155"/>
                    <a:pt x="13" y="155"/>
                  </a:cubicBezTo>
                  <a:cubicBezTo>
                    <a:pt x="13" y="273"/>
                    <a:pt x="13" y="273"/>
                    <a:pt x="13" y="273"/>
                  </a:cubicBezTo>
                  <a:cubicBezTo>
                    <a:pt x="6" y="275"/>
                    <a:pt x="3" y="282"/>
                    <a:pt x="5" y="286"/>
                  </a:cubicBezTo>
                  <a:cubicBezTo>
                    <a:pt x="7" y="288"/>
                    <a:pt x="9" y="290"/>
                    <a:pt x="13" y="290"/>
                  </a:cubicBezTo>
                  <a:cubicBezTo>
                    <a:pt x="13" y="293"/>
                    <a:pt x="13" y="293"/>
                    <a:pt x="13" y="293"/>
                  </a:cubicBezTo>
                  <a:cubicBezTo>
                    <a:pt x="11" y="296"/>
                    <a:pt x="10" y="300"/>
                    <a:pt x="10" y="304"/>
                  </a:cubicBezTo>
                  <a:cubicBezTo>
                    <a:pt x="14" y="304"/>
                    <a:pt x="18" y="303"/>
                    <a:pt x="21" y="301"/>
                  </a:cubicBezTo>
                  <a:cubicBezTo>
                    <a:pt x="24" y="301"/>
                    <a:pt x="24" y="301"/>
                    <a:pt x="24" y="301"/>
                  </a:cubicBezTo>
                  <a:cubicBezTo>
                    <a:pt x="24" y="305"/>
                    <a:pt x="26" y="307"/>
                    <a:pt x="28" y="309"/>
                  </a:cubicBezTo>
                  <a:cubicBezTo>
                    <a:pt x="32" y="311"/>
                    <a:pt x="39" y="308"/>
                    <a:pt x="41" y="301"/>
                  </a:cubicBezTo>
                  <a:cubicBezTo>
                    <a:pt x="120" y="301"/>
                    <a:pt x="120" y="301"/>
                    <a:pt x="120" y="301"/>
                  </a:cubicBezTo>
                  <a:cubicBezTo>
                    <a:pt x="120" y="306"/>
                    <a:pt x="122" y="310"/>
                    <a:pt x="126" y="315"/>
                  </a:cubicBezTo>
                  <a:cubicBezTo>
                    <a:pt x="130" y="310"/>
                    <a:pt x="132" y="306"/>
                    <a:pt x="132" y="301"/>
                  </a:cubicBezTo>
                  <a:cubicBezTo>
                    <a:pt x="222" y="301"/>
                    <a:pt x="222" y="301"/>
                    <a:pt x="222" y="301"/>
                  </a:cubicBezTo>
                  <a:cubicBezTo>
                    <a:pt x="223" y="309"/>
                    <a:pt x="231" y="312"/>
                    <a:pt x="235" y="310"/>
                  </a:cubicBezTo>
                  <a:cubicBezTo>
                    <a:pt x="238" y="308"/>
                    <a:pt x="240" y="306"/>
                    <a:pt x="240" y="301"/>
                  </a:cubicBezTo>
                  <a:cubicBezTo>
                    <a:pt x="241" y="301"/>
                    <a:pt x="241" y="301"/>
                    <a:pt x="241" y="301"/>
                  </a:cubicBezTo>
                  <a:cubicBezTo>
                    <a:pt x="244" y="303"/>
                    <a:pt x="248" y="305"/>
                    <a:pt x="253" y="305"/>
                  </a:cubicBezTo>
                  <a:cubicBezTo>
                    <a:pt x="253" y="300"/>
                    <a:pt x="252" y="297"/>
                    <a:pt x="250" y="294"/>
                  </a:cubicBezTo>
                  <a:cubicBezTo>
                    <a:pt x="250" y="293"/>
                    <a:pt x="250" y="292"/>
                    <a:pt x="250" y="291"/>
                  </a:cubicBezTo>
                  <a:cubicBezTo>
                    <a:pt x="254" y="291"/>
                    <a:pt x="256" y="289"/>
                    <a:pt x="257" y="286"/>
                  </a:cubicBezTo>
                  <a:cubicBezTo>
                    <a:pt x="259" y="282"/>
                    <a:pt x="256" y="274"/>
                    <a:pt x="248" y="273"/>
                  </a:cubicBezTo>
                  <a:moveTo>
                    <a:pt x="171" y="111"/>
                  </a:moveTo>
                  <a:cubicBezTo>
                    <a:pt x="212" y="163"/>
                    <a:pt x="237" y="228"/>
                    <a:pt x="243" y="294"/>
                  </a:cubicBezTo>
                  <a:cubicBezTo>
                    <a:pt x="21" y="294"/>
                    <a:pt x="21" y="294"/>
                    <a:pt x="21" y="294"/>
                  </a:cubicBezTo>
                  <a:cubicBezTo>
                    <a:pt x="21" y="14"/>
                    <a:pt x="21" y="14"/>
                    <a:pt x="21" y="14"/>
                  </a:cubicBezTo>
                  <a:cubicBezTo>
                    <a:pt x="77" y="25"/>
                    <a:pt x="130" y="60"/>
                    <a:pt x="171"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2" name="Freeform 34">
              <a:extLst>
                <a:ext uri="{FF2B5EF4-FFF2-40B4-BE49-F238E27FC236}">
                  <a16:creationId xmlns:a16="http://schemas.microsoft.com/office/drawing/2014/main" id="{D5969639-EAE8-A3AD-6ADD-02B0BA634FA2}"/>
                </a:ext>
              </a:extLst>
            </p:cNvPr>
            <p:cNvSpPr>
              <a:spLocks noEditPoints="1"/>
            </p:cNvSpPr>
            <p:nvPr userDrawn="1"/>
          </p:nvSpPr>
          <p:spPr bwMode="auto">
            <a:xfrm>
              <a:off x="1119188" y="508000"/>
              <a:ext cx="31750" cy="39687"/>
            </a:xfrm>
            <a:custGeom>
              <a:avLst/>
              <a:gdLst>
                <a:gd name="T0" fmla="*/ 212 w 213"/>
                <a:gd name="T1" fmla="*/ 265 h 269"/>
                <a:gd name="T2" fmla="*/ 143 w 213"/>
                <a:gd name="T3" fmla="*/ 94 h 269"/>
                <a:gd name="T4" fmla="*/ 79 w 213"/>
                <a:gd name="T5" fmla="*/ 34 h 269"/>
                <a:gd name="T6" fmla="*/ 5 w 213"/>
                <a:gd name="T7" fmla="*/ 1 h 269"/>
                <a:gd name="T8" fmla="*/ 0 w 213"/>
                <a:gd name="T9" fmla="*/ 0 h 269"/>
                <a:gd name="T10" fmla="*/ 0 w 213"/>
                <a:gd name="T11" fmla="*/ 269 h 269"/>
                <a:gd name="T12" fmla="*/ 213 w 213"/>
                <a:gd name="T13" fmla="*/ 269 h 269"/>
                <a:gd name="T14" fmla="*/ 212 w 213"/>
                <a:gd name="T15" fmla="*/ 265 h 269"/>
                <a:gd name="T16" fmla="*/ 134 w 213"/>
                <a:gd name="T17" fmla="*/ 95 h 269"/>
                <a:gd name="T18" fmla="*/ 133 w 213"/>
                <a:gd name="T19" fmla="*/ 102 h 269"/>
                <a:gd name="T20" fmla="*/ 142 w 213"/>
                <a:gd name="T21" fmla="*/ 108 h 269"/>
                <a:gd name="T22" fmla="*/ 135 w 213"/>
                <a:gd name="T23" fmla="*/ 121 h 269"/>
                <a:gd name="T24" fmla="*/ 149 w 213"/>
                <a:gd name="T25" fmla="*/ 118 h 269"/>
                <a:gd name="T26" fmla="*/ 152 w 213"/>
                <a:gd name="T27" fmla="*/ 128 h 269"/>
                <a:gd name="T28" fmla="*/ 158 w 213"/>
                <a:gd name="T29" fmla="*/ 129 h 269"/>
                <a:gd name="T30" fmla="*/ 203 w 213"/>
                <a:gd name="T31" fmla="*/ 253 h 269"/>
                <a:gd name="T32" fmla="*/ 193 w 213"/>
                <a:gd name="T33" fmla="*/ 250 h 269"/>
                <a:gd name="T34" fmla="*/ 197 w 213"/>
                <a:gd name="T35" fmla="*/ 262 h 269"/>
                <a:gd name="T36" fmla="*/ 122 w 213"/>
                <a:gd name="T37" fmla="*/ 262 h 269"/>
                <a:gd name="T38" fmla="*/ 117 w 213"/>
                <a:gd name="T39" fmla="*/ 254 h 269"/>
                <a:gd name="T40" fmla="*/ 107 w 213"/>
                <a:gd name="T41" fmla="*/ 258 h 269"/>
                <a:gd name="T42" fmla="*/ 101 w 213"/>
                <a:gd name="T43" fmla="*/ 244 h 269"/>
                <a:gd name="T44" fmla="*/ 95 w 213"/>
                <a:gd name="T45" fmla="*/ 258 h 269"/>
                <a:gd name="T46" fmla="*/ 85 w 213"/>
                <a:gd name="T47" fmla="*/ 254 h 269"/>
                <a:gd name="T48" fmla="*/ 79 w 213"/>
                <a:gd name="T49" fmla="*/ 262 h 269"/>
                <a:gd name="T50" fmla="*/ 16 w 213"/>
                <a:gd name="T51" fmla="*/ 262 h 269"/>
                <a:gd name="T52" fmla="*/ 19 w 213"/>
                <a:gd name="T53" fmla="*/ 251 h 269"/>
                <a:gd name="T54" fmla="*/ 7 w 213"/>
                <a:gd name="T55" fmla="*/ 254 h 269"/>
                <a:gd name="T56" fmla="*/ 7 w 213"/>
                <a:gd name="T57" fmla="*/ 151 h 269"/>
                <a:gd name="T58" fmla="*/ 16 w 213"/>
                <a:gd name="T59" fmla="*/ 145 h 269"/>
                <a:gd name="T60" fmla="*/ 13 w 213"/>
                <a:gd name="T61" fmla="*/ 135 h 269"/>
                <a:gd name="T62" fmla="*/ 26 w 213"/>
                <a:gd name="T63" fmla="*/ 129 h 269"/>
                <a:gd name="T64" fmla="*/ 13 w 213"/>
                <a:gd name="T65" fmla="*/ 123 h 269"/>
                <a:gd name="T66" fmla="*/ 16 w 213"/>
                <a:gd name="T67" fmla="*/ 113 h 269"/>
                <a:gd name="T68" fmla="*/ 7 w 213"/>
                <a:gd name="T69" fmla="*/ 108 h 269"/>
                <a:gd name="T70" fmla="*/ 7 w 213"/>
                <a:gd name="T71" fmla="*/ 19 h 269"/>
                <a:gd name="T72" fmla="*/ 17 w 213"/>
                <a:gd name="T73" fmla="*/ 23 h 269"/>
                <a:gd name="T74" fmla="*/ 15 w 213"/>
                <a:gd name="T75" fmla="*/ 12 h 269"/>
                <a:gd name="T76" fmla="*/ 134 w 213"/>
                <a:gd name="T77" fmla="*/ 9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269">
                  <a:moveTo>
                    <a:pt x="212" y="265"/>
                  </a:moveTo>
                  <a:cubicBezTo>
                    <a:pt x="206" y="203"/>
                    <a:pt x="181" y="142"/>
                    <a:pt x="143" y="94"/>
                  </a:cubicBezTo>
                  <a:cubicBezTo>
                    <a:pt x="124" y="70"/>
                    <a:pt x="102" y="50"/>
                    <a:pt x="79" y="34"/>
                  </a:cubicBezTo>
                  <a:cubicBezTo>
                    <a:pt x="55" y="19"/>
                    <a:pt x="30" y="7"/>
                    <a:pt x="5" y="1"/>
                  </a:cubicBezTo>
                  <a:cubicBezTo>
                    <a:pt x="0" y="0"/>
                    <a:pt x="0" y="0"/>
                    <a:pt x="0" y="0"/>
                  </a:cubicBezTo>
                  <a:cubicBezTo>
                    <a:pt x="0" y="269"/>
                    <a:pt x="0" y="269"/>
                    <a:pt x="0" y="269"/>
                  </a:cubicBezTo>
                  <a:cubicBezTo>
                    <a:pt x="213" y="269"/>
                    <a:pt x="213" y="269"/>
                    <a:pt x="213" y="269"/>
                  </a:cubicBezTo>
                  <a:lnTo>
                    <a:pt x="212" y="265"/>
                  </a:lnTo>
                  <a:close/>
                  <a:moveTo>
                    <a:pt x="134" y="95"/>
                  </a:moveTo>
                  <a:cubicBezTo>
                    <a:pt x="132" y="97"/>
                    <a:pt x="132" y="100"/>
                    <a:pt x="133" y="102"/>
                  </a:cubicBezTo>
                  <a:cubicBezTo>
                    <a:pt x="133" y="105"/>
                    <a:pt x="136" y="108"/>
                    <a:pt x="142" y="108"/>
                  </a:cubicBezTo>
                  <a:cubicBezTo>
                    <a:pt x="138" y="111"/>
                    <a:pt x="135" y="115"/>
                    <a:pt x="135" y="121"/>
                  </a:cubicBezTo>
                  <a:cubicBezTo>
                    <a:pt x="140" y="122"/>
                    <a:pt x="145" y="120"/>
                    <a:pt x="149" y="118"/>
                  </a:cubicBezTo>
                  <a:cubicBezTo>
                    <a:pt x="148" y="123"/>
                    <a:pt x="149" y="126"/>
                    <a:pt x="152" y="128"/>
                  </a:cubicBezTo>
                  <a:cubicBezTo>
                    <a:pt x="154" y="129"/>
                    <a:pt x="156" y="129"/>
                    <a:pt x="158" y="129"/>
                  </a:cubicBezTo>
                  <a:cubicBezTo>
                    <a:pt x="181" y="166"/>
                    <a:pt x="197" y="209"/>
                    <a:pt x="203" y="253"/>
                  </a:cubicBezTo>
                  <a:cubicBezTo>
                    <a:pt x="200" y="251"/>
                    <a:pt x="197" y="250"/>
                    <a:pt x="193" y="250"/>
                  </a:cubicBezTo>
                  <a:cubicBezTo>
                    <a:pt x="193" y="255"/>
                    <a:pt x="195" y="259"/>
                    <a:pt x="197" y="262"/>
                  </a:cubicBezTo>
                  <a:cubicBezTo>
                    <a:pt x="122" y="262"/>
                    <a:pt x="122" y="262"/>
                    <a:pt x="122" y="262"/>
                  </a:cubicBezTo>
                  <a:cubicBezTo>
                    <a:pt x="122" y="258"/>
                    <a:pt x="120" y="255"/>
                    <a:pt x="117" y="254"/>
                  </a:cubicBezTo>
                  <a:cubicBezTo>
                    <a:pt x="114" y="253"/>
                    <a:pt x="111" y="254"/>
                    <a:pt x="107" y="258"/>
                  </a:cubicBezTo>
                  <a:cubicBezTo>
                    <a:pt x="107" y="253"/>
                    <a:pt x="105" y="249"/>
                    <a:pt x="101" y="244"/>
                  </a:cubicBezTo>
                  <a:cubicBezTo>
                    <a:pt x="97" y="249"/>
                    <a:pt x="95" y="253"/>
                    <a:pt x="95" y="258"/>
                  </a:cubicBezTo>
                  <a:cubicBezTo>
                    <a:pt x="91" y="254"/>
                    <a:pt x="88" y="253"/>
                    <a:pt x="85" y="254"/>
                  </a:cubicBezTo>
                  <a:cubicBezTo>
                    <a:pt x="82" y="255"/>
                    <a:pt x="80" y="258"/>
                    <a:pt x="79" y="262"/>
                  </a:cubicBezTo>
                  <a:cubicBezTo>
                    <a:pt x="16" y="262"/>
                    <a:pt x="16" y="262"/>
                    <a:pt x="16" y="262"/>
                  </a:cubicBezTo>
                  <a:cubicBezTo>
                    <a:pt x="18" y="259"/>
                    <a:pt x="19" y="255"/>
                    <a:pt x="19" y="251"/>
                  </a:cubicBezTo>
                  <a:cubicBezTo>
                    <a:pt x="14" y="251"/>
                    <a:pt x="10" y="252"/>
                    <a:pt x="7" y="254"/>
                  </a:cubicBezTo>
                  <a:cubicBezTo>
                    <a:pt x="7" y="151"/>
                    <a:pt x="7" y="151"/>
                    <a:pt x="7" y="151"/>
                  </a:cubicBezTo>
                  <a:cubicBezTo>
                    <a:pt x="12" y="151"/>
                    <a:pt x="15" y="148"/>
                    <a:pt x="16" y="145"/>
                  </a:cubicBezTo>
                  <a:cubicBezTo>
                    <a:pt x="17" y="142"/>
                    <a:pt x="17" y="139"/>
                    <a:pt x="13" y="135"/>
                  </a:cubicBezTo>
                  <a:cubicBezTo>
                    <a:pt x="17" y="135"/>
                    <a:pt x="22" y="133"/>
                    <a:pt x="26" y="129"/>
                  </a:cubicBezTo>
                  <a:cubicBezTo>
                    <a:pt x="22" y="125"/>
                    <a:pt x="17" y="123"/>
                    <a:pt x="13" y="123"/>
                  </a:cubicBezTo>
                  <a:cubicBezTo>
                    <a:pt x="17" y="119"/>
                    <a:pt x="17" y="116"/>
                    <a:pt x="16" y="113"/>
                  </a:cubicBezTo>
                  <a:cubicBezTo>
                    <a:pt x="15" y="110"/>
                    <a:pt x="12" y="107"/>
                    <a:pt x="7" y="108"/>
                  </a:cubicBezTo>
                  <a:cubicBezTo>
                    <a:pt x="7" y="19"/>
                    <a:pt x="7" y="19"/>
                    <a:pt x="7" y="19"/>
                  </a:cubicBezTo>
                  <a:cubicBezTo>
                    <a:pt x="10" y="21"/>
                    <a:pt x="13" y="23"/>
                    <a:pt x="17" y="23"/>
                  </a:cubicBezTo>
                  <a:cubicBezTo>
                    <a:pt x="17" y="19"/>
                    <a:pt x="16" y="15"/>
                    <a:pt x="15" y="12"/>
                  </a:cubicBezTo>
                  <a:cubicBezTo>
                    <a:pt x="59" y="25"/>
                    <a:pt x="101" y="55"/>
                    <a:pt x="13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3" name="Freeform 35">
              <a:extLst>
                <a:ext uri="{FF2B5EF4-FFF2-40B4-BE49-F238E27FC236}">
                  <a16:creationId xmlns:a16="http://schemas.microsoft.com/office/drawing/2014/main" id="{28A01A4B-15ED-D6F0-7939-6B263A956C64}"/>
                </a:ext>
              </a:extLst>
            </p:cNvPr>
            <p:cNvSpPr>
              <a:spLocks/>
            </p:cNvSpPr>
            <p:nvPr userDrawn="1"/>
          </p:nvSpPr>
          <p:spPr bwMode="auto">
            <a:xfrm>
              <a:off x="1120775" y="517525"/>
              <a:ext cx="25400" cy="28575"/>
            </a:xfrm>
            <a:custGeom>
              <a:avLst/>
              <a:gdLst>
                <a:gd name="T0" fmla="*/ 168 w 168"/>
                <a:gd name="T1" fmla="*/ 158 h 197"/>
                <a:gd name="T2" fmla="*/ 152 w 168"/>
                <a:gd name="T3" fmla="*/ 150 h 197"/>
                <a:gd name="T4" fmla="*/ 131 w 168"/>
                <a:gd name="T5" fmla="*/ 137 h 197"/>
                <a:gd name="T6" fmla="*/ 125 w 168"/>
                <a:gd name="T7" fmla="*/ 94 h 197"/>
                <a:gd name="T8" fmla="*/ 118 w 168"/>
                <a:gd name="T9" fmla="*/ 95 h 197"/>
                <a:gd name="T10" fmla="*/ 129 w 168"/>
                <a:gd name="T11" fmla="*/ 126 h 197"/>
                <a:gd name="T12" fmla="*/ 103 w 168"/>
                <a:gd name="T13" fmla="*/ 95 h 197"/>
                <a:gd name="T14" fmla="*/ 87 w 168"/>
                <a:gd name="T15" fmla="*/ 10 h 197"/>
                <a:gd name="T16" fmla="*/ 70 w 168"/>
                <a:gd name="T17" fmla="*/ 0 h 197"/>
                <a:gd name="T18" fmla="*/ 49 w 168"/>
                <a:gd name="T19" fmla="*/ 9 h 197"/>
                <a:gd name="T20" fmla="*/ 50 w 168"/>
                <a:gd name="T21" fmla="*/ 21 h 197"/>
                <a:gd name="T22" fmla="*/ 55 w 168"/>
                <a:gd name="T23" fmla="*/ 21 h 197"/>
                <a:gd name="T24" fmla="*/ 52 w 168"/>
                <a:gd name="T25" fmla="*/ 28 h 197"/>
                <a:gd name="T26" fmla="*/ 72 w 168"/>
                <a:gd name="T27" fmla="*/ 37 h 197"/>
                <a:gd name="T28" fmla="*/ 38 w 168"/>
                <a:gd name="T29" fmla="*/ 42 h 197"/>
                <a:gd name="T30" fmla="*/ 26 w 168"/>
                <a:gd name="T31" fmla="*/ 14 h 197"/>
                <a:gd name="T32" fmla="*/ 21 w 168"/>
                <a:gd name="T33" fmla="*/ 10 h 197"/>
                <a:gd name="T34" fmla="*/ 20 w 168"/>
                <a:gd name="T35" fmla="*/ 17 h 197"/>
                <a:gd name="T36" fmla="*/ 14 w 168"/>
                <a:gd name="T37" fmla="*/ 12 h 197"/>
                <a:gd name="T38" fmla="*/ 5 w 168"/>
                <a:gd name="T39" fmla="*/ 9 h 197"/>
                <a:gd name="T40" fmla="*/ 13 w 168"/>
                <a:gd name="T41" fmla="*/ 18 h 197"/>
                <a:gd name="T42" fmla="*/ 14 w 168"/>
                <a:gd name="T43" fmla="*/ 20 h 197"/>
                <a:gd name="T44" fmla="*/ 7 w 168"/>
                <a:gd name="T45" fmla="*/ 31 h 197"/>
                <a:gd name="T46" fmla="*/ 10 w 168"/>
                <a:gd name="T47" fmla="*/ 28 h 197"/>
                <a:gd name="T48" fmla="*/ 16 w 168"/>
                <a:gd name="T49" fmla="*/ 28 h 197"/>
                <a:gd name="T50" fmla="*/ 10 w 168"/>
                <a:gd name="T51" fmla="*/ 33 h 197"/>
                <a:gd name="T52" fmla="*/ 21 w 168"/>
                <a:gd name="T53" fmla="*/ 49 h 197"/>
                <a:gd name="T54" fmla="*/ 26 w 168"/>
                <a:gd name="T55" fmla="*/ 52 h 197"/>
                <a:gd name="T56" fmla="*/ 35 w 168"/>
                <a:gd name="T57" fmla="*/ 97 h 197"/>
                <a:gd name="T58" fmla="*/ 14 w 168"/>
                <a:gd name="T59" fmla="*/ 97 h 197"/>
                <a:gd name="T60" fmla="*/ 10 w 168"/>
                <a:gd name="T61" fmla="*/ 101 h 197"/>
                <a:gd name="T62" fmla="*/ 18 w 168"/>
                <a:gd name="T63" fmla="*/ 108 h 197"/>
                <a:gd name="T64" fmla="*/ 6 w 168"/>
                <a:gd name="T65" fmla="*/ 110 h 197"/>
                <a:gd name="T66" fmla="*/ 6 w 168"/>
                <a:gd name="T67" fmla="*/ 114 h 197"/>
                <a:gd name="T68" fmla="*/ 17 w 168"/>
                <a:gd name="T69" fmla="*/ 114 h 197"/>
                <a:gd name="T70" fmla="*/ 19 w 168"/>
                <a:gd name="T71" fmla="*/ 124 h 197"/>
                <a:gd name="T72" fmla="*/ 25 w 168"/>
                <a:gd name="T73" fmla="*/ 122 h 197"/>
                <a:gd name="T74" fmla="*/ 34 w 168"/>
                <a:gd name="T75" fmla="*/ 117 h 197"/>
                <a:gd name="T76" fmla="*/ 56 w 168"/>
                <a:gd name="T77" fmla="*/ 103 h 197"/>
                <a:gd name="T78" fmla="*/ 103 w 168"/>
                <a:gd name="T79" fmla="*/ 128 h 197"/>
                <a:gd name="T80" fmla="*/ 73 w 168"/>
                <a:gd name="T81" fmla="*/ 160 h 197"/>
                <a:gd name="T82" fmla="*/ 40 w 168"/>
                <a:gd name="T83" fmla="*/ 153 h 197"/>
                <a:gd name="T84" fmla="*/ 36 w 168"/>
                <a:gd name="T85" fmla="*/ 158 h 197"/>
                <a:gd name="T86" fmla="*/ 42 w 168"/>
                <a:gd name="T87" fmla="*/ 162 h 197"/>
                <a:gd name="T88" fmla="*/ 37 w 168"/>
                <a:gd name="T89" fmla="*/ 171 h 197"/>
                <a:gd name="T90" fmla="*/ 42 w 168"/>
                <a:gd name="T91" fmla="*/ 172 h 197"/>
                <a:gd name="T92" fmla="*/ 45 w 168"/>
                <a:gd name="T93" fmla="*/ 171 h 197"/>
                <a:gd name="T94" fmla="*/ 52 w 168"/>
                <a:gd name="T95" fmla="*/ 178 h 197"/>
                <a:gd name="T96" fmla="*/ 51 w 168"/>
                <a:gd name="T97" fmla="*/ 172 h 197"/>
                <a:gd name="T98" fmla="*/ 55 w 168"/>
                <a:gd name="T99" fmla="*/ 172 h 197"/>
                <a:gd name="T100" fmla="*/ 67 w 168"/>
                <a:gd name="T101" fmla="*/ 174 h 197"/>
                <a:gd name="T102" fmla="*/ 87 w 168"/>
                <a:gd name="T103" fmla="*/ 169 h 197"/>
                <a:gd name="T104" fmla="*/ 103 w 168"/>
                <a:gd name="T105" fmla="*/ 137 h 197"/>
                <a:gd name="T106" fmla="*/ 146 w 168"/>
                <a:gd name="T107" fmla="*/ 162 h 197"/>
                <a:gd name="T108" fmla="*/ 132 w 168"/>
                <a:gd name="T109" fmla="*/ 175 h 197"/>
                <a:gd name="T110" fmla="*/ 132 w 168"/>
                <a:gd name="T111" fmla="*/ 180 h 197"/>
                <a:gd name="T112" fmla="*/ 137 w 168"/>
                <a:gd name="T113" fmla="*/ 190 h 197"/>
                <a:gd name="T114" fmla="*/ 143 w 168"/>
                <a:gd name="T115" fmla="*/ 192 h 197"/>
                <a:gd name="T116" fmla="*/ 150 w 168"/>
                <a:gd name="T117" fmla="*/ 186 h 197"/>
                <a:gd name="T118" fmla="*/ 160 w 168"/>
                <a:gd name="T119" fmla="*/ 195 h 197"/>
                <a:gd name="T120" fmla="*/ 155 w 168"/>
                <a:gd name="T121" fmla="*/ 182 h 197"/>
                <a:gd name="T122" fmla="*/ 167 w 168"/>
                <a:gd name="T123" fmla="*/ 16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 h="197">
                  <a:moveTo>
                    <a:pt x="159" y="167"/>
                  </a:moveTo>
                  <a:cubicBezTo>
                    <a:pt x="159" y="167"/>
                    <a:pt x="159" y="167"/>
                    <a:pt x="159" y="167"/>
                  </a:cubicBezTo>
                  <a:cubicBezTo>
                    <a:pt x="163" y="165"/>
                    <a:pt x="167" y="162"/>
                    <a:pt x="168" y="158"/>
                  </a:cubicBezTo>
                  <a:cubicBezTo>
                    <a:pt x="163" y="160"/>
                    <a:pt x="160" y="158"/>
                    <a:pt x="159" y="157"/>
                  </a:cubicBezTo>
                  <a:cubicBezTo>
                    <a:pt x="162" y="155"/>
                    <a:pt x="166" y="157"/>
                    <a:pt x="162" y="151"/>
                  </a:cubicBezTo>
                  <a:cubicBezTo>
                    <a:pt x="159" y="145"/>
                    <a:pt x="156" y="145"/>
                    <a:pt x="152" y="150"/>
                  </a:cubicBezTo>
                  <a:cubicBezTo>
                    <a:pt x="148" y="154"/>
                    <a:pt x="123" y="149"/>
                    <a:pt x="123" y="129"/>
                  </a:cubicBezTo>
                  <a:cubicBezTo>
                    <a:pt x="123" y="129"/>
                    <a:pt x="123" y="130"/>
                    <a:pt x="123" y="130"/>
                  </a:cubicBezTo>
                  <a:cubicBezTo>
                    <a:pt x="125" y="133"/>
                    <a:pt x="128" y="135"/>
                    <a:pt x="131" y="137"/>
                  </a:cubicBezTo>
                  <a:cubicBezTo>
                    <a:pt x="144" y="144"/>
                    <a:pt x="156" y="139"/>
                    <a:pt x="157" y="129"/>
                  </a:cubicBezTo>
                  <a:cubicBezTo>
                    <a:pt x="158" y="119"/>
                    <a:pt x="148" y="114"/>
                    <a:pt x="137" y="105"/>
                  </a:cubicBezTo>
                  <a:cubicBezTo>
                    <a:pt x="132" y="101"/>
                    <a:pt x="128" y="97"/>
                    <a:pt x="125" y="94"/>
                  </a:cubicBezTo>
                  <a:cubicBezTo>
                    <a:pt x="122" y="87"/>
                    <a:pt x="125" y="80"/>
                    <a:pt x="115" y="67"/>
                  </a:cubicBezTo>
                  <a:cubicBezTo>
                    <a:pt x="115" y="63"/>
                    <a:pt x="114" y="59"/>
                    <a:pt x="112" y="55"/>
                  </a:cubicBezTo>
                  <a:cubicBezTo>
                    <a:pt x="107" y="64"/>
                    <a:pt x="105" y="81"/>
                    <a:pt x="118" y="95"/>
                  </a:cubicBezTo>
                  <a:cubicBezTo>
                    <a:pt x="129" y="107"/>
                    <a:pt x="152" y="118"/>
                    <a:pt x="151" y="128"/>
                  </a:cubicBezTo>
                  <a:cubicBezTo>
                    <a:pt x="150" y="131"/>
                    <a:pt x="148" y="133"/>
                    <a:pt x="144" y="133"/>
                  </a:cubicBezTo>
                  <a:cubicBezTo>
                    <a:pt x="139" y="133"/>
                    <a:pt x="134" y="130"/>
                    <a:pt x="129" y="126"/>
                  </a:cubicBezTo>
                  <a:cubicBezTo>
                    <a:pt x="128" y="125"/>
                    <a:pt x="128" y="125"/>
                    <a:pt x="127" y="124"/>
                  </a:cubicBezTo>
                  <a:cubicBezTo>
                    <a:pt x="127" y="124"/>
                    <a:pt x="127" y="124"/>
                    <a:pt x="127" y="124"/>
                  </a:cubicBezTo>
                  <a:cubicBezTo>
                    <a:pt x="117" y="115"/>
                    <a:pt x="109" y="102"/>
                    <a:pt x="103" y="95"/>
                  </a:cubicBezTo>
                  <a:cubicBezTo>
                    <a:pt x="93" y="81"/>
                    <a:pt x="97" y="68"/>
                    <a:pt x="99" y="57"/>
                  </a:cubicBezTo>
                  <a:cubicBezTo>
                    <a:pt x="107" y="47"/>
                    <a:pt x="94" y="26"/>
                    <a:pt x="87" y="21"/>
                  </a:cubicBezTo>
                  <a:cubicBezTo>
                    <a:pt x="87" y="21"/>
                    <a:pt x="89" y="16"/>
                    <a:pt x="87" y="10"/>
                  </a:cubicBezTo>
                  <a:cubicBezTo>
                    <a:pt x="86" y="11"/>
                    <a:pt x="82" y="11"/>
                    <a:pt x="81" y="10"/>
                  </a:cubicBezTo>
                  <a:cubicBezTo>
                    <a:pt x="79" y="7"/>
                    <a:pt x="78" y="6"/>
                    <a:pt x="75" y="5"/>
                  </a:cubicBezTo>
                  <a:cubicBezTo>
                    <a:pt x="71" y="5"/>
                    <a:pt x="71" y="2"/>
                    <a:pt x="70" y="0"/>
                  </a:cubicBezTo>
                  <a:cubicBezTo>
                    <a:pt x="68" y="2"/>
                    <a:pt x="67" y="5"/>
                    <a:pt x="64" y="5"/>
                  </a:cubicBezTo>
                  <a:cubicBezTo>
                    <a:pt x="60" y="5"/>
                    <a:pt x="59" y="5"/>
                    <a:pt x="57" y="6"/>
                  </a:cubicBezTo>
                  <a:cubicBezTo>
                    <a:pt x="54" y="8"/>
                    <a:pt x="53" y="9"/>
                    <a:pt x="49" y="9"/>
                  </a:cubicBezTo>
                  <a:cubicBezTo>
                    <a:pt x="45" y="9"/>
                    <a:pt x="45" y="12"/>
                    <a:pt x="45" y="15"/>
                  </a:cubicBezTo>
                  <a:cubicBezTo>
                    <a:pt x="46" y="17"/>
                    <a:pt x="46" y="20"/>
                    <a:pt x="48" y="21"/>
                  </a:cubicBezTo>
                  <a:cubicBezTo>
                    <a:pt x="49" y="21"/>
                    <a:pt x="49" y="21"/>
                    <a:pt x="50" y="21"/>
                  </a:cubicBezTo>
                  <a:cubicBezTo>
                    <a:pt x="53" y="25"/>
                    <a:pt x="53" y="25"/>
                    <a:pt x="53" y="25"/>
                  </a:cubicBezTo>
                  <a:cubicBezTo>
                    <a:pt x="55" y="21"/>
                    <a:pt x="55" y="21"/>
                    <a:pt x="55" y="21"/>
                  </a:cubicBezTo>
                  <a:cubicBezTo>
                    <a:pt x="55" y="21"/>
                    <a:pt x="55" y="21"/>
                    <a:pt x="55" y="21"/>
                  </a:cubicBezTo>
                  <a:cubicBezTo>
                    <a:pt x="57" y="19"/>
                    <a:pt x="63" y="19"/>
                    <a:pt x="64" y="23"/>
                  </a:cubicBezTo>
                  <a:cubicBezTo>
                    <a:pt x="65" y="26"/>
                    <a:pt x="65" y="26"/>
                    <a:pt x="62" y="27"/>
                  </a:cubicBezTo>
                  <a:cubicBezTo>
                    <a:pt x="58" y="27"/>
                    <a:pt x="56" y="27"/>
                    <a:pt x="52" y="28"/>
                  </a:cubicBezTo>
                  <a:cubicBezTo>
                    <a:pt x="50" y="28"/>
                    <a:pt x="50" y="31"/>
                    <a:pt x="50" y="33"/>
                  </a:cubicBezTo>
                  <a:cubicBezTo>
                    <a:pt x="50" y="35"/>
                    <a:pt x="53" y="37"/>
                    <a:pt x="58" y="35"/>
                  </a:cubicBezTo>
                  <a:cubicBezTo>
                    <a:pt x="63" y="34"/>
                    <a:pt x="72" y="33"/>
                    <a:pt x="72" y="37"/>
                  </a:cubicBezTo>
                  <a:cubicBezTo>
                    <a:pt x="72" y="49"/>
                    <a:pt x="59" y="48"/>
                    <a:pt x="56" y="62"/>
                  </a:cubicBezTo>
                  <a:cubicBezTo>
                    <a:pt x="53" y="60"/>
                    <a:pt x="50" y="57"/>
                    <a:pt x="48" y="55"/>
                  </a:cubicBezTo>
                  <a:cubicBezTo>
                    <a:pt x="46" y="51"/>
                    <a:pt x="43" y="47"/>
                    <a:pt x="38" y="42"/>
                  </a:cubicBezTo>
                  <a:cubicBezTo>
                    <a:pt x="36" y="40"/>
                    <a:pt x="32" y="36"/>
                    <a:pt x="29" y="34"/>
                  </a:cubicBezTo>
                  <a:cubicBezTo>
                    <a:pt x="24" y="32"/>
                    <a:pt x="24" y="30"/>
                    <a:pt x="24" y="25"/>
                  </a:cubicBezTo>
                  <a:cubicBezTo>
                    <a:pt x="24" y="21"/>
                    <a:pt x="26" y="17"/>
                    <a:pt x="26" y="14"/>
                  </a:cubicBezTo>
                  <a:cubicBezTo>
                    <a:pt x="26" y="13"/>
                    <a:pt x="25" y="11"/>
                    <a:pt x="25" y="10"/>
                  </a:cubicBezTo>
                  <a:cubicBezTo>
                    <a:pt x="24" y="8"/>
                    <a:pt x="21" y="6"/>
                    <a:pt x="19" y="6"/>
                  </a:cubicBezTo>
                  <a:cubicBezTo>
                    <a:pt x="19" y="7"/>
                    <a:pt x="21" y="8"/>
                    <a:pt x="21" y="10"/>
                  </a:cubicBezTo>
                  <a:cubicBezTo>
                    <a:pt x="20" y="11"/>
                    <a:pt x="19" y="12"/>
                    <a:pt x="19" y="12"/>
                  </a:cubicBezTo>
                  <a:cubicBezTo>
                    <a:pt x="18" y="13"/>
                    <a:pt x="18" y="15"/>
                    <a:pt x="19" y="16"/>
                  </a:cubicBezTo>
                  <a:cubicBezTo>
                    <a:pt x="20" y="17"/>
                    <a:pt x="20" y="17"/>
                    <a:pt x="20" y="17"/>
                  </a:cubicBezTo>
                  <a:cubicBezTo>
                    <a:pt x="20" y="18"/>
                    <a:pt x="19" y="18"/>
                    <a:pt x="19" y="19"/>
                  </a:cubicBezTo>
                  <a:cubicBezTo>
                    <a:pt x="19" y="20"/>
                    <a:pt x="19" y="19"/>
                    <a:pt x="19" y="19"/>
                  </a:cubicBezTo>
                  <a:cubicBezTo>
                    <a:pt x="18" y="16"/>
                    <a:pt x="17" y="12"/>
                    <a:pt x="14" y="12"/>
                  </a:cubicBezTo>
                  <a:cubicBezTo>
                    <a:pt x="14" y="12"/>
                    <a:pt x="13" y="12"/>
                    <a:pt x="12" y="12"/>
                  </a:cubicBezTo>
                  <a:cubicBezTo>
                    <a:pt x="12" y="11"/>
                    <a:pt x="12" y="11"/>
                    <a:pt x="12" y="11"/>
                  </a:cubicBezTo>
                  <a:cubicBezTo>
                    <a:pt x="12" y="8"/>
                    <a:pt x="9" y="6"/>
                    <a:pt x="5" y="9"/>
                  </a:cubicBezTo>
                  <a:cubicBezTo>
                    <a:pt x="6" y="9"/>
                    <a:pt x="8" y="10"/>
                    <a:pt x="8" y="11"/>
                  </a:cubicBezTo>
                  <a:cubicBezTo>
                    <a:pt x="8" y="11"/>
                    <a:pt x="7" y="13"/>
                    <a:pt x="7" y="14"/>
                  </a:cubicBezTo>
                  <a:cubicBezTo>
                    <a:pt x="7" y="17"/>
                    <a:pt x="9" y="18"/>
                    <a:pt x="13" y="18"/>
                  </a:cubicBezTo>
                  <a:cubicBezTo>
                    <a:pt x="13" y="18"/>
                    <a:pt x="14" y="18"/>
                    <a:pt x="14" y="18"/>
                  </a:cubicBezTo>
                  <a:cubicBezTo>
                    <a:pt x="14" y="19"/>
                    <a:pt x="14" y="19"/>
                    <a:pt x="14" y="20"/>
                  </a:cubicBezTo>
                  <a:cubicBezTo>
                    <a:pt x="14" y="20"/>
                    <a:pt x="14" y="20"/>
                    <a:pt x="14" y="20"/>
                  </a:cubicBezTo>
                  <a:cubicBezTo>
                    <a:pt x="8" y="18"/>
                    <a:pt x="6" y="20"/>
                    <a:pt x="6" y="22"/>
                  </a:cubicBezTo>
                  <a:cubicBezTo>
                    <a:pt x="6" y="23"/>
                    <a:pt x="6" y="24"/>
                    <a:pt x="6" y="25"/>
                  </a:cubicBezTo>
                  <a:cubicBezTo>
                    <a:pt x="4" y="26"/>
                    <a:pt x="4" y="29"/>
                    <a:pt x="7" y="31"/>
                  </a:cubicBezTo>
                  <a:cubicBezTo>
                    <a:pt x="7" y="30"/>
                    <a:pt x="7" y="28"/>
                    <a:pt x="8" y="27"/>
                  </a:cubicBezTo>
                  <a:cubicBezTo>
                    <a:pt x="9" y="27"/>
                    <a:pt x="9" y="27"/>
                    <a:pt x="9" y="27"/>
                  </a:cubicBezTo>
                  <a:cubicBezTo>
                    <a:pt x="9" y="28"/>
                    <a:pt x="10" y="28"/>
                    <a:pt x="10" y="28"/>
                  </a:cubicBezTo>
                  <a:cubicBezTo>
                    <a:pt x="11" y="29"/>
                    <a:pt x="12" y="29"/>
                    <a:pt x="14" y="27"/>
                  </a:cubicBezTo>
                  <a:cubicBezTo>
                    <a:pt x="14" y="27"/>
                    <a:pt x="14" y="27"/>
                    <a:pt x="15" y="27"/>
                  </a:cubicBezTo>
                  <a:cubicBezTo>
                    <a:pt x="15" y="28"/>
                    <a:pt x="16" y="28"/>
                    <a:pt x="16" y="28"/>
                  </a:cubicBezTo>
                  <a:cubicBezTo>
                    <a:pt x="17" y="29"/>
                    <a:pt x="17" y="29"/>
                    <a:pt x="16" y="29"/>
                  </a:cubicBezTo>
                  <a:cubicBezTo>
                    <a:pt x="13" y="33"/>
                    <a:pt x="13" y="36"/>
                    <a:pt x="18" y="37"/>
                  </a:cubicBezTo>
                  <a:cubicBezTo>
                    <a:pt x="16" y="41"/>
                    <a:pt x="10" y="39"/>
                    <a:pt x="10" y="33"/>
                  </a:cubicBezTo>
                  <a:cubicBezTo>
                    <a:pt x="5" y="40"/>
                    <a:pt x="13" y="46"/>
                    <a:pt x="19" y="43"/>
                  </a:cubicBezTo>
                  <a:cubicBezTo>
                    <a:pt x="19" y="46"/>
                    <a:pt x="19" y="51"/>
                    <a:pt x="20" y="51"/>
                  </a:cubicBezTo>
                  <a:cubicBezTo>
                    <a:pt x="20" y="50"/>
                    <a:pt x="20" y="49"/>
                    <a:pt x="21" y="49"/>
                  </a:cubicBezTo>
                  <a:cubicBezTo>
                    <a:pt x="22" y="49"/>
                    <a:pt x="22" y="50"/>
                    <a:pt x="22" y="50"/>
                  </a:cubicBezTo>
                  <a:cubicBezTo>
                    <a:pt x="22" y="52"/>
                    <a:pt x="23" y="54"/>
                    <a:pt x="25" y="54"/>
                  </a:cubicBezTo>
                  <a:cubicBezTo>
                    <a:pt x="25" y="53"/>
                    <a:pt x="25" y="52"/>
                    <a:pt x="26" y="52"/>
                  </a:cubicBezTo>
                  <a:cubicBezTo>
                    <a:pt x="27" y="54"/>
                    <a:pt x="28" y="55"/>
                    <a:pt x="29" y="57"/>
                  </a:cubicBezTo>
                  <a:cubicBezTo>
                    <a:pt x="32" y="62"/>
                    <a:pt x="38" y="76"/>
                    <a:pt x="51" y="82"/>
                  </a:cubicBezTo>
                  <a:cubicBezTo>
                    <a:pt x="44" y="86"/>
                    <a:pt x="40" y="92"/>
                    <a:pt x="35" y="97"/>
                  </a:cubicBezTo>
                  <a:cubicBezTo>
                    <a:pt x="31" y="101"/>
                    <a:pt x="26" y="105"/>
                    <a:pt x="22" y="103"/>
                  </a:cubicBezTo>
                  <a:cubicBezTo>
                    <a:pt x="21" y="102"/>
                    <a:pt x="21" y="100"/>
                    <a:pt x="18" y="99"/>
                  </a:cubicBezTo>
                  <a:cubicBezTo>
                    <a:pt x="17" y="98"/>
                    <a:pt x="15" y="97"/>
                    <a:pt x="14" y="97"/>
                  </a:cubicBezTo>
                  <a:cubicBezTo>
                    <a:pt x="14" y="98"/>
                    <a:pt x="13" y="98"/>
                    <a:pt x="12" y="98"/>
                  </a:cubicBezTo>
                  <a:cubicBezTo>
                    <a:pt x="9" y="97"/>
                    <a:pt x="6" y="99"/>
                    <a:pt x="5" y="101"/>
                  </a:cubicBezTo>
                  <a:cubicBezTo>
                    <a:pt x="6" y="100"/>
                    <a:pt x="8" y="100"/>
                    <a:pt x="10" y="101"/>
                  </a:cubicBezTo>
                  <a:cubicBezTo>
                    <a:pt x="10" y="102"/>
                    <a:pt x="9" y="104"/>
                    <a:pt x="9" y="104"/>
                  </a:cubicBezTo>
                  <a:cubicBezTo>
                    <a:pt x="9" y="106"/>
                    <a:pt x="10" y="107"/>
                    <a:pt x="18" y="107"/>
                  </a:cubicBezTo>
                  <a:cubicBezTo>
                    <a:pt x="18" y="107"/>
                    <a:pt x="19" y="107"/>
                    <a:pt x="18" y="108"/>
                  </a:cubicBezTo>
                  <a:cubicBezTo>
                    <a:pt x="18" y="108"/>
                    <a:pt x="17" y="109"/>
                    <a:pt x="15" y="109"/>
                  </a:cubicBezTo>
                  <a:cubicBezTo>
                    <a:pt x="12" y="108"/>
                    <a:pt x="10" y="105"/>
                    <a:pt x="8" y="108"/>
                  </a:cubicBezTo>
                  <a:cubicBezTo>
                    <a:pt x="8" y="108"/>
                    <a:pt x="7" y="109"/>
                    <a:pt x="6" y="110"/>
                  </a:cubicBezTo>
                  <a:cubicBezTo>
                    <a:pt x="6" y="110"/>
                    <a:pt x="6" y="110"/>
                    <a:pt x="6" y="110"/>
                  </a:cubicBezTo>
                  <a:cubicBezTo>
                    <a:pt x="3" y="111"/>
                    <a:pt x="0" y="116"/>
                    <a:pt x="3" y="119"/>
                  </a:cubicBezTo>
                  <a:cubicBezTo>
                    <a:pt x="3" y="118"/>
                    <a:pt x="4" y="116"/>
                    <a:pt x="6" y="114"/>
                  </a:cubicBezTo>
                  <a:cubicBezTo>
                    <a:pt x="6" y="115"/>
                    <a:pt x="7" y="116"/>
                    <a:pt x="7" y="116"/>
                  </a:cubicBezTo>
                  <a:cubicBezTo>
                    <a:pt x="9" y="119"/>
                    <a:pt x="11" y="121"/>
                    <a:pt x="16" y="114"/>
                  </a:cubicBezTo>
                  <a:cubicBezTo>
                    <a:pt x="16" y="113"/>
                    <a:pt x="17" y="114"/>
                    <a:pt x="17" y="114"/>
                  </a:cubicBezTo>
                  <a:cubicBezTo>
                    <a:pt x="16" y="117"/>
                    <a:pt x="13" y="122"/>
                    <a:pt x="17" y="122"/>
                  </a:cubicBezTo>
                  <a:cubicBezTo>
                    <a:pt x="17" y="122"/>
                    <a:pt x="18" y="123"/>
                    <a:pt x="19" y="123"/>
                  </a:cubicBezTo>
                  <a:cubicBezTo>
                    <a:pt x="19" y="123"/>
                    <a:pt x="19" y="123"/>
                    <a:pt x="19" y="124"/>
                  </a:cubicBezTo>
                  <a:cubicBezTo>
                    <a:pt x="20" y="127"/>
                    <a:pt x="25" y="128"/>
                    <a:pt x="27" y="127"/>
                  </a:cubicBezTo>
                  <a:cubicBezTo>
                    <a:pt x="26" y="127"/>
                    <a:pt x="24" y="126"/>
                    <a:pt x="23" y="123"/>
                  </a:cubicBezTo>
                  <a:cubicBezTo>
                    <a:pt x="24" y="123"/>
                    <a:pt x="25" y="123"/>
                    <a:pt x="25" y="122"/>
                  </a:cubicBezTo>
                  <a:cubicBezTo>
                    <a:pt x="28" y="120"/>
                    <a:pt x="25" y="117"/>
                    <a:pt x="26" y="115"/>
                  </a:cubicBezTo>
                  <a:cubicBezTo>
                    <a:pt x="26" y="114"/>
                    <a:pt x="27" y="114"/>
                    <a:pt x="27" y="115"/>
                  </a:cubicBezTo>
                  <a:cubicBezTo>
                    <a:pt x="28" y="116"/>
                    <a:pt x="30" y="119"/>
                    <a:pt x="34" y="117"/>
                  </a:cubicBezTo>
                  <a:cubicBezTo>
                    <a:pt x="36" y="116"/>
                    <a:pt x="36" y="114"/>
                    <a:pt x="37" y="113"/>
                  </a:cubicBezTo>
                  <a:cubicBezTo>
                    <a:pt x="41" y="111"/>
                    <a:pt x="45" y="109"/>
                    <a:pt x="49" y="111"/>
                  </a:cubicBezTo>
                  <a:cubicBezTo>
                    <a:pt x="48" y="108"/>
                    <a:pt x="51" y="105"/>
                    <a:pt x="56" y="103"/>
                  </a:cubicBezTo>
                  <a:cubicBezTo>
                    <a:pt x="61" y="102"/>
                    <a:pt x="63" y="103"/>
                    <a:pt x="65" y="105"/>
                  </a:cubicBezTo>
                  <a:cubicBezTo>
                    <a:pt x="65" y="103"/>
                    <a:pt x="68" y="99"/>
                    <a:pt x="70" y="96"/>
                  </a:cubicBezTo>
                  <a:cubicBezTo>
                    <a:pt x="70" y="116"/>
                    <a:pt x="97" y="116"/>
                    <a:pt x="103" y="128"/>
                  </a:cubicBezTo>
                  <a:cubicBezTo>
                    <a:pt x="95" y="124"/>
                    <a:pt x="86" y="123"/>
                    <a:pt x="81" y="124"/>
                  </a:cubicBezTo>
                  <a:cubicBezTo>
                    <a:pt x="74" y="125"/>
                    <a:pt x="63" y="131"/>
                    <a:pt x="61" y="139"/>
                  </a:cubicBezTo>
                  <a:cubicBezTo>
                    <a:pt x="60" y="145"/>
                    <a:pt x="66" y="156"/>
                    <a:pt x="73" y="160"/>
                  </a:cubicBezTo>
                  <a:cubicBezTo>
                    <a:pt x="65" y="161"/>
                    <a:pt x="62" y="159"/>
                    <a:pt x="55" y="161"/>
                  </a:cubicBezTo>
                  <a:cubicBezTo>
                    <a:pt x="55" y="161"/>
                    <a:pt x="55" y="161"/>
                    <a:pt x="54" y="161"/>
                  </a:cubicBezTo>
                  <a:cubicBezTo>
                    <a:pt x="48" y="161"/>
                    <a:pt x="47" y="150"/>
                    <a:pt x="40" y="153"/>
                  </a:cubicBezTo>
                  <a:cubicBezTo>
                    <a:pt x="40" y="153"/>
                    <a:pt x="38" y="154"/>
                    <a:pt x="38" y="155"/>
                  </a:cubicBezTo>
                  <a:cubicBezTo>
                    <a:pt x="35" y="155"/>
                    <a:pt x="31" y="158"/>
                    <a:pt x="32" y="161"/>
                  </a:cubicBezTo>
                  <a:cubicBezTo>
                    <a:pt x="33" y="160"/>
                    <a:pt x="34" y="159"/>
                    <a:pt x="36" y="158"/>
                  </a:cubicBezTo>
                  <a:cubicBezTo>
                    <a:pt x="36" y="159"/>
                    <a:pt x="36" y="160"/>
                    <a:pt x="36" y="160"/>
                  </a:cubicBezTo>
                  <a:cubicBezTo>
                    <a:pt x="36" y="161"/>
                    <a:pt x="37" y="162"/>
                    <a:pt x="39" y="162"/>
                  </a:cubicBezTo>
                  <a:cubicBezTo>
                    <a:pt x="41" y="162"/>
                    <a:pt x="41" y="162"/>
                    <a:pt x="42" y="162"/>
                  </a:cubicBezTo>
                  <a:cubicBezTo>
                    <a:pt x="43" y="162"/>
                    <a:pt x="43" y="162"/>
                    <a:pt x="43" y="163"/>
                  </a:cubicBezTo>
                  <a:cubicBezTo>
                    <a:pt x="43" y="165"/>
                    <a:pt x="34" y="161"/>
                    <a:pt x="35" y="169"/>
                  </a:cubicBezTo>
                  <a:cubicBezTo>
                    <a:pt x="36" y="169"/>
                    <a:pt x="36" y="170"/>
                    <a:pt x="37" y="171"/>
                  </a:cubicBezTo>
                  <a:cubicBezTo>
                    <a:pt x="36" y="173"/>
                    <a:pt x="38" y="176"/>
                    <a:pt x="43" y="174"/>
                  </a:cubicBezTo>
                  <a:cubicBezTo>
                    <a:pt x="42" y="174"/>
                    <a:pt x="40" y="173"/>
                    <a:pt x="41" y="171"/>
                  </a:cubicBezTo>
                  <a:cubicBezTo>
                    <a:pt x="41" y="172"/>
                    <a:pt x="42" y="172"/>
                    <a:pt x="42" y="172"/>
                  </a:cubicBezTo>
                  <a:cubicBezTo>
                    <a:pt x="43" y="172"/>
                    <a:pt x="43" y="171"/>
                    <a:pt x="43" y="170"/>
                  </a:cubicBezTo>
                  <a:cubicBezTo>
                    <a:pt x="43" y="170"/>
                    <a:pt x="43" y="170"/>
                    <a:pt x="44" y="170"/>
                  </a:cubicBezTo>
                  <a:cubicBezTo>
                    <a:pt x="44" y="170"/>
                    <a:pt x="45" y="170"/>
                    <a:pt x="45" y="171"/>
                  </a:cubicBezTo>
                  <a:cubicBezTo>
                    <a:pt x="45" y="171"/>
                    <a:pt x="44" y="172"/>
                    <a:pt x="44" y="172"/>
                  </a:cubicBezTo>
                  <a:cubicBezTo>
                    <a:pt x="44" y="173"/>
                    <a:pt x="44" y="174"/>
                    <a:pt x="45" y="175"/>
                  </a:cubicBezTo>
                  <a:cubicBezTo>
                    <a:pt x="44" y="178"/>
                    <a:pt x="48" y="180"/>
                    <a:pt x="52" y="178"/>
                  </a:cubicBezTo>
                  <a:cubicBezTo>
                    <a:pt x="51" y="178"/>
                    <a:pt x="49" y="177"/>
                    <a:pt x="48" y="176"/>
                  </a:cubicBezTo>
                  <a:cubicBezTo>
                    <a:pt x="49" y="175"/>
                    <a:pt x="50" y="175"/>
                    <a:pt x="50" y="175"/>
                  </a:cubicBezTo>
                  <a:cubicBezTo>
                    <a:pt x="51" y="174"/>
                    <a:pt x="51" y="173"/>
                    <a:pt x="51" y="172"/>
                  </a:cubicBezTo>
                  <a:cubicBezTo>
                    <a:pt x="51" y="171"/>
                    <a:pt x="52" y="171"/>
                    <a:pt x="52" y="171"/>
                  </a:cubicBezTo>
                  <a:cubicBezTo>
                    <a:pt x="53" y="171"/>
                    <a:pt x="53" y="171"/>
                    <a:pt x="54" y="171"/>
                  </a:cubicBezTo>
                  <a:cubicBezTo>
                    <a:pt x="55" y="171"/>
                    <a:pt x="55" y="172"/>
                    <a:pt x="55" y="172"/>
                  </a:cubicBezTo>
                  <a:cubicBezTo>
                    <a:pt x="56" y="174"/>
                    <a:pt x="58" y="175"/>
                    <a:pt x="61" y="174"/>
                  </a:cubicBezTo>
                  <a:cubicBezTo>
                    <a:pt x="62" y="174"/>
                    <a:pt x="63" y="173"/>
                    <a:pt x="63" y="172"/>
                  </a:cubicBezTo>
                  <a:cubicBezTo>
                    <a:pt x="64" y="173"/>
                    <a:pt x="65" y="173"/>
                    <a:pt x="67" y="174"/>
                  </a:cubicBezTo>
                  <a:cubicBezTo>
                    <a:pt x="66" y="171"/>
                    <a:pt x="68" y="169"/>
                    <a:pt x="74" y="173"/>
                  </a:cubicBezTo>
                  <a:cubicBezTo>
                    <a:pt x="79" y="170"/>
                    <a:pt x="79" y="170"/>
                    <a:pt x="79" y="170"/>
                  </a:cubicBezTo>
                  <a:cubicBezTo>
                    <a:pt x="79" y="170"/>
                    <a:pt x="85" y="172"/>
                    <a:pt x="87" y="169"/>
                  </a:cubicBezTo>
                  <a:cubicBezTo>
                    <a:pt x="91" y="166"/>
                    <a:pt x="89" y="166"/>
                    <a:pt x="89" y="163"/>
                  </a:cubicBezTo>
                  <a:cubicBezTo>
                    <a:pt x="86" y="157"/>
                    <a:pt x="85" y="157"/>
                    <a:pt x="83" y="151"/>
                  </a:cubicBezTo>
                  <a:cubicBezTo>
                    <a:pt x="81" y="141"/>
                    <a:pt x="95" y="136"/>
                    <a:pt x="103" y="137"/>
                  </a:cubicBezTo>
                  <a:cubicBezTo>
                    <a:pt x="105" y="144"/>
                    <a:pt x="114" y="161"/>
                    <a:pt x="129" y="165"/>
                  </a:cubicBezTo>
                  <a:cubicBezTo>
                    <a:pt x="138" y="169"/>
                    <a:pt x="142" y="159"/>
                    <a:pt x="145" y="160"/>
                  </a:cubicBezTo>
                  <a:cubicBezTo>
                    <a:pt x="145" y="160"/>
                    <a:pt x="146" y="161"/>
                    <a:pt x="146" y="162"/>
                  </a:cubicBezTo>
                  <a:cubicBezTo>
                    <a:pt x="145" y="167"/>
                    <a:pt x="146" y="171"/>
                    <a:pt x="145" y="174"/>
                  </a:cubicBezTo>
                  <a:cubicBezTo>
                    <a:pt x="144" y="176"/>
                    <a:pt x="139" y="174"/>
                    <a:pt x="136" y="174"/>
                  </a:cubicBezTo>
                  <a:cubicBezTo>
                    <a:pt x="134" y="174"/>
                    <a:pt x="132" y="175"/>
                    <a:pt x="132" y="175"/>
                  </a:cubicBezTo>
                  <a:cubicBezTo>
                    <a:pt x="129" y="176"/>
                    <a:pt x="126" y="178"/>
                    <a:pt x="126" y="181"/>
                  </a:cubicBezTo>
                  <a:cubicBezTo>
                    <a:pt x="127" y="181"/>
                    <a:pt x="129" y="179"/>
                    <a:pt x="131" y="179"/>
                  </a:cubicBezTo>
                  <a:cubicBezTo>
                    <a:pt x="132" y="180"/>
                    <a:pt x="132" y="180"/>
                    <a:pt x="132" y="180"/>
                  </a:cubicBezTo>
                  <a:cubicBezTo>
                    <a:pt x="132" y="184"/>
                    <a:pt x="137" y="185"/>
                    <a:pt x="139" y="183"/>
                  </a:cubicBezTo>
                  <a:cubicBezTo>
                    <a:pt x="139" y="182"/>
                    <a:pt x="140" y="183"/>
                    <a:pt x="140" y="183"/>
                  </a:cubicBezTo>
                  <a:cubicBezTo>
                    <a:pt x="138" y="185"/>
                    <a:pt x="133" y="189"/>
                    <a:pt x="137" y="190"/>
                  </a:cubicBezTo>
                  <a:cubicBezTo>
                    <a:pt x="137" y="190"/>
                    <a:pt x="138" y="191"/>
                    <a:pt x="139" y="191"/>
                  </a:cubicBezTo>
                  <a:cubicBezTo>
                    <a:pt x="139" y="194"/>
                    <a:pt x="141" y="196"/>
                    <a:pt x="143" y="196"/>
                  </a:cubicBezTo>
                  <a:cubicBezTo>
                    <a:pt x="142" y="195"/>
                    <a:pt x="142" y="194"/>
                    <a:pt x="143" y="192"/>
                  </a:cubicBezTo>
                  <a:cubicBezTo>
                    <a:pt x="144" y="192"/>
                    <a:pt x="145" y="192"/>
                    <a:pt x="145" y="192"/>
                  </a:cubicBezTo>
                  <a:cubicBezTo>
                    <a:pt x="147" y="192"/>
                    <a:pt x="146" y="187"/>
                    <a:pt x="149" y="185"/>
                  </a:cubicBezTo>
                  <a:cubicBezTo>
                    <a:pt x="149" y="185"/>
                    <a:pt x="150" y="185"/>
                    <a:pt x="150" y="186"/>
                  </a:cubicBezTo>
                  <a:cubicBezTo>
                    <a:pt x="149" y="188"/>
                    <a:pt x="148" y="192"/>
                    <a:pt x="151" y="193"/>
                  </a:cubicBezTo>
                  <a:cubicBezTo>
                    <a:pt x="151" y="193"/>
                    <a:pt x="152" y="193"/>
                    <a:pt x="153" y="193"/>
                  </a:cubicBezTo>
                  <a:cubicBezTo>
                    <a:pt x="154" y="195"/>
                    <a:pt x="156" y="197"/>
                    <a:pt x="160" y="195"/>
                  </a:cubicBezTo>
                  <a:cubicBezTo>
                    <a:pt x="159" y="195"/>
                    <a:pt x="157" y="194"/>
                    <a:pt x="157" y="193"/>
                  </a:cubicBezTo>
                  <a:cubicBezTo>
                    <a:pt x="157" y="192"/>
                    <a:pt x="158" y="191"/>
                    <a:pt x="158" y="190"/>
                  </a:cubicBezTo>
                  <a:cubicBezTo>
                    <a:pt x="160" y="184"/>
                    <a:pt x="155" y="184"/>
                    <a:pt x="155" y="182"/>
                  </a:cubicBezTo>
                  <a:cubicBezTo>
                    <a:pt x="155" y="179"/>
                    <a:pt x="161" y="181"/>
                    <a:pt x="161" y="175"/>
                  </a:cubicBezTo>
                  <a:cubicBezTo>
                    <a:pt x="161" y="174"/>
                    <a:pt x="161" y="174"/>
                    <a:pt x="161" y="174"/>
                  </a:cubicBezTo>
                  <a:cubicBezTo>
                    <a:pt x="164" y="172"/>
                    <a:pt x="167" y="170"/>
                    <a:pt x="167" y="168"/>
                  </a:cubicBezTo>
                  <a:cubicBezTo>
                    <a:pt x="164" y="168"/>
                    <a:pt x="160" y="167"/>
                    <a:pt x="159" y="1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4" name="Freeform 36">
              <a:extLst>
                <a:ext uri="{FF2B5EF4-FFF2-40B4-BE49-F238E27FC236}">
                  <a16:creationId xmlns:a16="http://schemas.microsoft.com/office/drawing/2014/main" id="{8CFB3F1D-0906-5288-3263-39C76C21E21B}"/>
                </a:ext>
              </a:extLst>
            </p:cNvPr>
            <p:cNvSpPr>
              <a:spLocks/>
            </p:cNvSpPr>
            <p:nvPr userDrawn="1"/>
          </p:nvSpPr>
          <p:spPr bwMode="auto">
            <a:xfrm>
              <a:off x="1128713" y="520700"/>
              <a:ext cx="0"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5" name="Freeform 37">
              <a:extLst>
                <a:ext uri="{FF2B5EF4-FFF2-40B4-BE49-F238E27FC236}">
                  <a16:creationId xmlns:a16="http://schemas.microsoft.com/office/drawing/2014/main" id="{33C5AE5F-32C0-C941-B033-BFB1CDA38824}"/>
                </a:ext>
              </a:extLst>
            </p:cNvPr>
            <p:cNvSpPr>
              <a:spLocks noEditPoints="1"/>
            </p:cNvSpPr>
            <p:nvPr userDrawn="1"/>
          </p:nvSpPr>
          <p:spPr bwMode="auto">
            <a:xfrm>
              <a:off x="1073150" y="558800"/>
              <a:ext cx="34925" cy="41275"/>
            </a:xfrm>
            <a:custGeom>
              <a:avLst/>
              <a:gdLst>
                <a:gd name="T0" fmla="*/ 226 w 237"/>
                <a:gd name="T1" fmla="*/ 38 h 277"/>
                <a:gd name="T2" fmla="*/ 221 w 237"/>
                <a:gd name="T3" fmla="*/ 37 h 277"/>
                <a:gd name="T4" fmla="*/ 221 w 237"/>
                <a:gd name="T5" fmla="*/ 32 h 277"/>
                <a:gd name="T6" fmla="*/ 191 w 237"/>
                <a:gd name="T7" fmla="*/ 0 h 277"/>
                <a:gd name="T8" fmla="*/ 90 w 237"/>
                <a:gd name="T9" fmla="*/ 23 h 277"/>
                <a:gd name="T10" fmla="*/ 30 w 237"/>
                <a:gd name="T11" fmla="*/ 4 h 277"/>
                <a:gd name="T12" fmla="*/ 24 w 237"/>
                <a:gd name="T13" fmla="*/ 18 h 277"/>
                <a:gd name="T14" fmla="*/ 24 w 237"/>
                <a:gd name="T15" fmla="*/ 17 h 277"/>
                <a:gd name="T16" fmla="*/ 12 w 237"/>
                <a:gd name="T17" fmla="*/ 5 h 277"/>
                <a:gd name="T18" fmla="*/ 0 w 237"/>
                <a:gd name="T19" fmla="*/ 17 h 277"/>
                <a:gd name="T20" fmla="*/ 12 w 237"/>
                <a:gd name="T21" fmla="*/ 29 h 277"/>
                <a:gd name="T22" fmla="*/ 22 w 237"/>
                <a:gd name="T23" fmla="*/ 24 h 277"/>
                <a:gd name="T24" fmla="*/ 16 w 237"/>
                <a:gd name="T25" fmla="*/ 39 h 277"/>
                <a:gd name="T26" fmla="*/ 22 w 237"/>
                <a:gd name="T27" fmla="*/ 41 h 277"/>
                <a:gd name="T28" fmla="*/ 163 w 237"/>
                <a:gd name="T29" fmla="*/ 235 h 277"/>
                <a:gd name="T30" fmla="*/ 193 w 237"/>
                <a:gd name="T31" fmla="*/ 249 h 277"/>
                <a:gd name="T32" fmla="*/ 180 w 237"/>
                <a:gd name="T33" fmla="*/ 263 h 277"/>
                <a:gd name="T34" fmla="*/ 170 w 237"/>
                <a:gd name="T35" fmla="*/ 256 h 277"/>
                <a:gd name="T36" fmla="*/ 183 w 237"/>
                <a:gd name="T37" fmla="*/ 249 h 277"/>
                <a:gd name="T38" fmla="*/ 174 w 237"/>
                <a:gd name="T39" fmla="*/ 241 h 277"/>
                <a:gd name="T40" fmla="*/ 157 w 237"/>
                <a:gd name="T41" fmla="*/ 256 h 277"/>
                <a:gd name="T42" fmla="*/ 179 w 237"/>
                <a:gd name="T43" fmla="*/ 277 h 277"/>
                <a:gd name="T44" fmla="*/ 209 w 237"/>
                <a:gd name="T45" fmla="*/ 245 h 277"/>
                <a:gd name="T46" fmla="*/ 221 w 237"/>
                <a:gd name="T47" fmla="*/ 239 h 277"/>
                <a:gd name="T48" fmla="*/ 222 w 237"/>
                <a:gd name="T49" fmla="*/ 224 h 277"/>
                <a:gd name="T50" fmla="*/ 217 w 237"/>
                <a:gd name="T51" fmla="*/ 224 h 277"/>
                <a:gd name="T52" fmla="*/ 221 w 237"/>
                <a:gd name="T53" fmla="*/ 56 h 277"/>
                <a:gd name="T54" fmla="*/ 224 w 237"/>
                <a:gd name="T55" fmla="*/ 57 h 277"/>
                <a:gd name="T56" fmla="*/ 236 w 237"/>
                <a:gd name="T57" fmla="*/ 48 h 277"/>
                <a:gd name="T58" fmla="*/ 226 w 237"/>
                <a:gd name="T59" fmla="*/ 38 h 277"/>
                <a:gd name="T60" fmla="*/ 54 w 237"/>
                <a:gd name="T61" fmla="*/ 51 h 277"/>
                <a:gd name="T62" fmla="*/ 170 w 237"/>
                <a:gd name="T63" fmla="*/ 217 h 277"/>
                <a:gd name="T64" fmla="*/ 54 w 237"/>
                <a:gd name="T65" fmla="*/ 51 h 277"/>
                <a:gd name="T66" fmla="*/ 173 w 237"/>
                <a:gd name="T67" fmla="*/ 201 h 277"/>
                <a:gd name="T68" fmla="*/ 68 w 237"/>
                <a:gd name="T69" fmla="*/ 49 h 277"/>
                <a:gd name="T70" fmla="*/ 77 w 237"/>
                <a:gd name="T71" fmla="*/ 50 h 277"/>
                <a:gd name="T72" fmla="*/ 94 w 237"/>
                <a:gd name="T73" fmla="*/ 49 h 277"/>
                <a:gd name="T74" fmla="*/ 178 w 237"/>
                <a:gd name="T75" fmla="*/ 170 h 277"/>
                <a:gd name="T76" fmla="*/ 173 w 237"/>
                <a:gd name="T77" fmla="*/ 201 h 277"/>
                <a:gd name="T78" fmla="*/ 107 w 237"/>
                <a:gd name="T79" fmla="*/ 46 h 277"/>
                <a:gd name="T80" fmla="*/ 130 w 237"/>
                <a:gd name="T81" fmla="*/ 39 h 277"/>
                <a:gd name="T82" fmla="*/ 186 w 237"/>
                <a:gd name="T83" fmla="*/ 119 h 277"/>
                <a:gd name="T84" fmla="*/ 181 w 237"/>
                <a:gd name="T85" fmla="*/ 153 h 277"/>
                <a:gd name="T86" fmla="*/ 107 w 237"/>
                <a:gd name="T87" fmla="*/ 46 h 277"/>
                <a:gd name="T88" fmla="*/ 199 w 237"/>
                <a:gd name="T89" fmla="*/ 36 h 277"/>
                <a:gd name="T90" fmla="*/ 195 w 237"/>
                <a:gd name="T91" fmla="*/ 35 h 277"/>
                <a:gd name="T92" fmla="*/ 183 w 237"/>
                <a:gd name="T93" fmla="*/ 44 h 277"/>
                <a:gd name="T94" fmla="*/ 193 w 237"/>
                <a:gd name="T95" fmla="*/ 54 h 277"/>
                <a:gd name="T96" fmla="*/ 196 w 237"/>
                <a:gd name="T97" fmla="*/ 55 h 277"/>
                <a:gd name="T98" fmla="*/ 189 w 237"/>
                <a:gd name="T99" fmla="*/ 102 h 277"/>
                <a:gd name="T100" fmla="*/ 142 w 237"/>
                <a:gd name="T101" fmla="*/ 35 h 277"/>
                <a:gd name="T102" fmla="*/ 191 w 237"/>
                <a:gd name="T103" fmla="*/ 16 h 277"/>
                <a:gd name="T104" fmla="*/ 199 w 237"/>
                <a:gd name="T105" fmla="*/ 3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 h="277">
                  <a:moveTo>
                    <a:pt x="226" y="38"/>
                  </a:moveTo>
                  <a:cubicBezTo>
                    <a:pt x="221" y="37"/>
                    <a:pt x="221" y="37"/>
                    <a:pt x="221" y="37"/>
                  </a:cubicBezTo>
                  <a:cubicBezTo>
                    <a:pt x="221" y="32"/>
                    <a:pt x="221" y="32"/>
                    <a:pt x="221" y="32"/>
                  </a:cubicBezTo>
                  <a:cubicBezTo>
                    <a:pt x="222" y="13"/>
                    <a:pt x="211" y="0"/>
                    <a:pt x="191" y="0"/>
                  </a:cubicBezTo>
                  <a:cubicBezTo>
                    <a:pt x="173" y="0"/>
                    <a:pt x="139" y="23"/>
                    <a:pt x="90" y="23"/>
                  </a:cubicBezTo>
                  <a:cubicBezTo>
                    <a:pt x="70" y="23"/>
                    <a:pt x="45" y="13"/>
                    <a:pt x="30" y="4"/>
                  </a:cubicBezTo>
                  <a:cubicBezTo>
                    <a:pt x="24" y="18"/>
                    <a:pt x="24" y="18"/>
                    <a:pt x="24" y="18"/>
                  </a:cubicBezTo>
                  <a:cubicBezTo>
                    <a:pt x="24" y="18"/>
                    <a:pt x="24" y="17"/>
                    <a:pt x="24" y="17"/>
                  </a:cubicBezTo>
                  <a:cubicBezTo>
                    <a:pt x="24" y="10"/>
                    <a:pt x="19" y="5"/>
                    <a:pt x="12" y="5"/>
                  </a:cubicBezTo>
                  <a:cubicBezTo>
                    <a:pt x="6" y="5"/>
                    <a:pt x="0" y="10"/>
                    <a:pt x="0" y="17"/>
                  </a:cubicBezTo>
                  <a:cubicBezTo>
                    <a:pt x="0" y="23"/>
                    <a:pt x="6" y="29"/>
                    <a:pt x="12" y="29"/>
                  </a:cubicBezTo>
                  <a:cubicBezTo>
                    <a:pt x="16" y="29"/>
                    <a:pt x="19" y="27"/>
                    <a:pt x="22" y="24"/>
                  </a:cubicBezTo>
                  <a:cubicBezTo>
                    <a:pt x="16" y="39"/>
                    <a:pt x="16" y="39"/>
                    <a:pt x="16" y="39"/>
                  </a:cubicBezTo>
                  <a:cubicBezTo>
                    <a:pt x="18" y="40"/>
                    <a:pt x="20" y="40"/>
                    <a:pt x="22" y="41"/>
                  </a:cubicBezTo>
                  <a:cubicBezTo>
                    <a:pt x="15" y="114"/>
                    <a:pt x="67" y="207"/>
                    <a:pt x="163" y="235"/>
                  </a:cubicBezTo>
                  <a:cubicBezTo>
                    <a:pt x="177" y="231"/>
                    <a:pt x="193" y="234"/>
                    <a:pt x="193" y="249"/>
                  </a:cubicBezTo>
                  <a:cubicBezTo>
                    <a:pt x="193" y="259"/>
                    <a:pt x="188" y="263"/>
                    <a:pt x="180" y="263"/>
                  </a:cubicBezTo>
                  <a:cubicBezTo>
                    <a:pt x="174" y="263"/>
                    <a:pt x="170" y="260"/>
                    <a:pt x="170" y="256"/>
                  </a:cubicBezTo>
                  <a:cubicBezTo>
                    <a:pt x="170" y="250"/>
                    <a:pt x="181" y="254"/>
                    <a:pt x="183" y="249"/>
                  </a:cubicBezTo>
                  <a:cubicBezTo>
                    <a:pt x="184" y="243"/>
                    <a:pt x="180" y="241"/>
                    <a:pt x="174" y="241"/>
                  </a:cubicBezTo>
                  <a:cubicBezTo>
                    <a:pt x="167" y="241"/>
                    <a:pt x="157" y="245"/>
                    <a:pt x="157" y="256"/>
                  </a:cubicBezTo>
                  <a:cubicBezTo>
                    <a:pt x="157" y="269"/>
                    <a:pt x="167" y="277"/>
                    <a:pt x="179" y="277"/>
                  </a:cubicBezTo>
                  <a:cubicBezTo>
                    <a:pt x="189" y="277"/>
                    <a:pt x="212" y="271"/>
                    <a:pt x="209" y="245"/>
                  </a:cubicBezTo>
                  <a:cubicBezTo>
                    <a:pt x="214" y="245"/>
                    <a:pt x="220" y="244"/>
                    <a:pt x="221" y="239"/>
                  </a:cubicBezTo>
                  <a:cubicBezTo>
                    <a:pt x="222" y="224"/>
                    <a:pt x="222" y="224"/>
                    <a:pt x="222" y="224"/>
                  </a:cubicBezTo>
                  <a:cubicBezTo>
                    <a:pt x="217" y="224"/>
                    <a:pt x="217" y="224"/>
                    <a:pt x="217" y="224"/>
                  </a:cubicBezTo>
                  <a:cubicBezTo>
                    <a:pt x="221" y="56"/>
                    <a:pt x="221" y="56"/>
                    <a:pt x="221" y="56"/>
                  </a:cubicBezTo>
                  <a:cubicBezTo>
                    <a:pt x="224" y="57"/>
                    <a:pt x="224" y="57"/>
                    <a:pt x="224" y="57"/>
                  </a:cubicBezTo>
                  <a:cubicBezTo>
                    <a:pt x="231" y="57"/>
                    <a:pt x="236" y="54"/>
                    <a:pt x="236" y="48"/>
                  </a:cubicBezTo>
                  <a:cubicBezTo>
                    <a:pt x="237" y="41"/>
                    <a:pt x="231" y="38"/>
                    <a:pt x="226" y="38"/>
                  </a:cubicBezTo>
                  <a:moveTo>
                    <a:pt x="54" y="51"/>
                  </a:moveTo>
                  <a:cubicBezTo>
                    <a:pt x="170" y="217"/>
                    <a:pt x="170" y="217"/>
                    <a:pt x="170" y="217"/>
                  </a:cubicBezTo>
                  <a:cubicBezTo>
                    <a:pt x="108" y="195"/>
                    <a:pt x="46" y="137"/>
                    <a:pt x="54" y="51"/>
                  </a:cubicBezTo>
                  <a:moveTo>
                    <a:pt x="173" y="201"/>
                  </a:moveTo>
                  <a:cubicBezTo>
                    <a:pt x="68" y="49"/>
                    <a:pt x="68" y="49"/>
                    <a:pt x="68" y="49"/>
                  </a:cubicBezTo>
                  <a:cubicBezTo>
                    <a:pt x="71" y="50"/>
                    <a:pt x="74" y="50"/>
                    <a:pt x="77" y="50"/>
                  </a:cubicBezTo>
                  <a:cubicBezTo>
                    <a:pt x="83" y="50"/>
                    <a:pt x="88" y="49"/>
                    <a:pt x="94" y="49"/>
                  </a:cubicBezTo>
                  <a:cubicBezTo>
                    <a:pt x="178" y="170"/>
                    <a:pt x="178" y="170"/>
                    <a:pt x="178" y="170"/>
                  </a:cubicBezTo>
                  <a:cubicBezTo>
                    <a:pt x="176" y="182"/>
                    <a:pt x="175" y="193"/>
                    <a:pt x="173" y="201"/>
                  </a:cubicBezTo>
                  <a:moveTo>
                    <a:pt x="107" y="46"/>
                  </a:moveTo>
                  <a:cubicBezTo>
                    <a:pt x="115" y="44"/>
                    <a:pt x="123" y="42"/>
                    <a:pt x="130" y="39"/>
                  </a:cubicBezTo>
                  <a:cubicBezTo>
                    <a:pt x="186" y="119"/>
                    <a:pt x="186" y="119"/>
                    <a:pt x="186" y="119"/>
                  </a:cubicBezTo>
                  <a:cubicBezTo>
                    <a:pt x="185" y="131"/>
                    <a:pt x="183" y="142"/>
                    <a:pt x="181" y="153"/>
                  </a:cubicBezTo>
                  <a:lnTo>
                    <a:pt x="107" y="46"/>
                  </a:lnTo>
                  <a:close/>
                  <a:moveTo>
                    <a:pt x="199" y="36"/>
                  </a:moveTo>
                  <a:cubicBezTo>
                    <a:pt x="195" y="35"/>
                    <a:pt x="195" y="35"/>
                    <a:pt x="195" y="35"/>
                  </a:cubicBezTo>
                  <a:cubicBezTo>
                    <a:pt x="190" y="35"/>
                    <a:pt x="183" y="37"/>
                    <a:pt x="183" y="44"/>
                  </a:cubicBezTo>
                  <a:cubicBezTo>
                    <a:pt x="183" y="51"/>
                    <a:pt x="187" y="54"/>
                    <a:pt x="193" y="54"/>
                  </a:cubicBezTo>
                  <a:cubicBezTo>
                    <a:pt x="196" y="55"/>
                    <a:pt x="196" y="55"/>
                    <a:pt x="196" y="55"/>
                  </a:cubicBezTo>
                  <a:cubicBezTo>
                    <a:pt x="189" y="102"/>
                    <a:pt x="189" y="102"/>
                    <a:pt x="189" y="102"/>
                  </a:cubicBezTo>
                  <a:cubicBezTo>
                    <a:pt x="142" y="35"/>
                    <a:pt x="142" y="35"/>
                    <a:pt x="142" y="35"/>
                  </a:cubicBezTo>
                  <a:cubicBezTo>
                    <a:pt x="164" y="26"/>
                    <a:pt x="182" y="16"/>
                    <a:pt x="191" y="16"/>
                  </a:cubicBezTo>
                  <a:cubicBezTo>
                    <a:pt x="199" y="16"/>
                    <a:pt x="201" y="20"/>
                    <a:pt x="199"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6" name="Freeform 38">
              <a:extLst>
                <a:ext uri="{FF2B5EF4-FFF2-40B4-BE49-F238E27FC236}">
                  <a16:creationId xmlns:a16="http://schemas.microsoft.com/office/drawing/2014/main" id="{F9DA9E30-CD28-13D5-813C-5E72D8787E52}"/>
                </a:ext>
              </a:extLst>
            </p:cNvPr>
            <p:cNvSpPr>
              <a:spLocks/>
            </p:cNvSpPr>
            <p:nvPr userDrawn="1"/>
          </p:nvSpPr>
          <p:spPr bwMode="auto">
            <a:xfrm>
              <a:off x="1101725" y="5111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7" name="Freeform 39">
              <a:extLst>
                <a:ext uri="{FF2B5EF4-FFF2-40B4-BE49-F238E27FC236}">
                  <a16:creationId xmlns:a16="http://schemas.microsoft.com/office/drawing/2014/main" id="{4CC287F8-A541-D370-D1C1-421B3B183F84}"/>
                </a:ext>
              </a:extLst>
            </p:cNvPr>
            <p:cNvSpPr>
              <a:spLocks noEditPoints="1"/>
            </p:cNvSpPr>
            <p:nvPr userDrawn="1"/>
          </p:nvSpPr>
          <p:spPr bwMode="auto">
            <a:xfrm>
              <a:off x="1082675" y="506413"/>
              <a:ext cx="26988" cy="19050"/>
            </a:xfrm>
            <a:custGeom>
              <a:avLst/>
              <a:gdLst>
                <a:gd name="T0" fmla="*/ 122 w 182"/>
                <a:gd name="T1" fmla="*/ 34 h 123"/>
                <a:gd name="T2" fmla="*/ 144 w 182"/>
                <a:gd name="T3" fmla="*/ 9 h 123"/>
                <a:gd name="T4" fmla="*/ 176 w 182"/>
                <a:gd name="T5" fmla="*/ 66 h 123"/>
                <a:gd name="T6" fmla="*/ 108 w 182"/>
                <a:gd name="T7" fmla="*/ 52 h 123"/>
                <a:gd name="T8" fmla="*/ 94 w 182"/>
                <a:gd name="T9" fmla="*/ 39 h 123"/>
                <a:gd name="T10" fmla="*/ 77 w 182"/>
                <a:gd name="T11" fmla="*/ 38 h 123"/>
                <a:gd name="T12" fmla="*/ 67 w 182"/>
                <a:gd name="T13" fmla="*/ 61 h 123"/>
                <a:gd name="T14" fmla="*/ 60 w 182"/>
                <a:gd name="T15" fmla="*/ 73 h 123"/>
                <a:gd name="T16" fmla="*/ 54 w 182"/>
                <a:gd name="T17" fmla="*/ 50 h 123"/>
                <a:gd name="T18" fmla="*/ 54 w 182"/>
                <a:gd name="T19" fmla="*/ 59 h 123"/>
                <a:gd name="T20" fmla="*/ 47 w 182"/>
                <a:gd name="T21" fmla="*/ 55 h 123"/>
                <a:gd name="T22" fmla="*/ 43 w 182"/>
                <a:gd name="T23" fmla="*/ 56 h 123"/>
                <a:gd name="T24" fmla="*/ 48 w 182"/>
                <a:gd name="T25" fmla="*/ 61 h 123"/>
                <a:gd name="T26" fmla="*/ 42 w 182"/>
                <a:gd name="T27" fmla="*/ 67 h 123"/>
                <a:gd name="T28" fmla="*/ 48 w 182"/>
                <a:gd name="T29" fmla="*/ 68 h 123"/>
                <a:gd name="T30" fmla="*/ 50 w 182"/>
                <a:gd name="T31" fmla="*/ 76 h 123"/>
                <a:gd name="T32" fmla="*/ 53 w 182"/>
                <a:gd name="T33" fmla="*/ 85 h 123"/>
                <a:gd name="T34" fmla="*/ 58 w 182"/>
                <a:gd name="T35" fmla="*/ 86 h 123"/>
                <a:gd name="T36" fmla="*/ 22 w 182"/>
                <a:gd name="T37" fmla="*/ 100 h 123"/>
                <a:gd name="T38" fmla="*/ 9 w 182"/>
                <a:gd name="T39" fmla="*/ 93 h 123"/>
                <a:gd name="T40" fmla="*/ 17 w 182"/>
                <a:gd name="T41" fmla="*/ 103 h 123"/>
                <a:gd name="T42" fmla="*/ 6 w 182"/>
                <a:gd name="T43" fmla="*/ 100 h 123"/>
                <a:gd name="T44" fmla="*/ 13 w 182"/>
                <a:gd name="T45" fmla="*/ 107 h 123"/>
                <a:gd name="T46" fmla="*/ 13 w 182"/>
                <a:gd name="T47" fmla="*/ 116 h 123"/>
                <a:gd name="T48" fmla="*/ 21 w 182"/>
                <a:gd name="T49" fmla="*/ 111 h 123"/>
                <a:gd name="T50" fmla="*/ 31 w 182"/>
                <a:gd name="T51" fmla="*/ 110 h 123"/>
                <a:gd name="T52" fmla="*/ 39 w 182"/>
                <a:gd name="T53" fmla="*/ 112 h 123"/>
                <a:gd name="T54" fmla="*/ 48 w 182"/>
                <a:gd name="T55" fmla="*/ 114 h 123"/>
                <a:gd name="T56" fmla="*/ 63 w 182"/>
                <a:gd name="T57" fmla="*/ 112 h 123"/>
                <a:gd name="T58" fmla="*/ 71 w 182"/>
                <a:gd name="T59" fmla="*/ 107 h 123"/>
                <a:gd name="T60" fmla="*/ 109 w 182"/>
                <a:gd name="T61" fmla="*/ 92 h 123"/>
                <a:gd name="T62" fmla="*/ 124 w 182"/>
                <a:gd name="T63" fmla="*/ 104 h 123"/>
                <a:gd name="T64" fmla="*/ 99 w 182"/>
                <a:gd name="T65" fmla="*/ 106 h 123"/>
                <a:gd name="T66" fmla="*/ 108 w 182"/>
                <a:gd name="T67" fmla="*/ 107 h 123"/>
                <a:gd name="T68" fmla="*/ 108 w 182"/>
                <a:gd name="T69" fmla="*/ 117 h 123"/>
                <a:gd name="T70" fmla="*/ 110 w 182"/>
                <a:gd name="T71" fmla="*/ 114 h 123"/>
                <a:gd name="T72" fmla="*/ 117 w 182"/>
                <a:gd name="T73" fmla="*/ 120 h 123"/>
                <a:gd name="T74" fmla="*/ 117 w 182"/>
                <a:gd name="T75" fmla="*/ 115 h 123"/>
                <a:gd name="T76" fmla="*/ 128 w 182"/>
                <a:gd name="T77" fmla="*/ 111 h 123"/>
                <a:gd name="T78" fmla="*/ 135 w 182"/>
                <a:gd name="T79" fmla="*/ 94 h 123"/>
                <a:gd name="T80" fmla="*/ 164 w 182"/>
                <a:gd name="T81" fmla="*/ 95 h 123"/>
                <a:gd name="T82" fmla="*/ 149 w 182"/>
                <a:gd name="T83" fmla="*/ 109 h 123"/>
                <a:gd name="T84" fmla="*/ 159 w 182"/>
                <a:gd name="T85" fmla="*/ 110 h 123"/>
                <a:gd name="T86" fmla="*/ 162 w 182"/>
                <a:gd name="T87" fmla="*/ 117 h 123"/>
                <a:gd name="T88" fmla="*/ 168 w 182"/>
                <a:gd name="T89" fmla="*/ 118 h 123"/>
                <a:gd name="T90" fmla="*/ 174 w 182"/>
                <a:gd name="T91" fmla="*/ 116 h 123"/>
                <a:gd name="T92" fmla="*/ 174 w 182"/>
                <a:gd name="T93" fmla="*/ 100 h 123"/>
                <a:gd name="T94" fmla="*/ 175 w 182"/>
                <a:gd name="T95" fmla="*/ 93 h 123"/>
                <a:gd name="T96" fmla="*/ 147 w 182"/>
                <a:gd name="T97" fmla="*/ 82 h 123"/>
                <a:gd name="T98" fmla="*/ 80 w 182"/>
                <a:gd name="T99" fmla="*/ 45 h 123"/>
                <a:gd name="T100" fmla="*/ 89 w 182"/>
                <a:gd name="T101" fmla="*/ 61 h 123"/>
                <a:gd name="T102" fmla="*/ 81 w 182"/>
                <a:gd name="T103" fmla="*/ 69 h 123"/>
                <a:gd name="T104" fmla="*/ 82 w 182"/>
                <a:gd name="T105" fmla="*/ 57 h 123"/>
                <a:gd name="T106" fmla="*/ 84 w 182"/>
                <a:gd name="T107" fmla="*/ 54 h 123"/>
                <a:gd name="T108" fmla="*/ 95 w 182"/>
                <a:gd name="T109" fmla="*/ 5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 h="123">
                  <a:moveTo>
                    <a:pt x="147" y="81"/>
                  </a:moveTo>
                  <a:cubicBezTo>
                    <a:pt x="170" y="82"/>
                    <a:pt x="182" y="74"/>
                    <a:pt x="182" y="67"/>
                  </a:cubicBezTo>
                  <a:cubicBezTo>
                    <a:pt x="182" y="40"/>
                    <a:pt x="117" y="57"/>
                    <a:pt x="117" y="41"/>
                  </a:cubicBezTo>
                  <a:cubicBezTo>
                    <a:pt x="117" y="38"/>
                    <a:pt x="119" y="36"/>
                    <a:pt x="122" y="34"/>
                  </a:cubicBezTo>
                  <a:cubicBezTo>
                    <a:pt x="122" y="34"/>
                    <a:pt x="122" y="34"/>
                    <a:pt x="122" y="34"/>
                  </a:cubicBezTo>
                  <a:cubicBezTo>
                    <a:pt x="155" y="31"/>
                    <a:pt x="156" y="8"/>
                    <a:pt x="179" y="4"/>
                  </a:cubicBezTo>
                  <a:cubicBezTo>
                    <a:pt x="151" y="0"/>
                    <a:pt x="147" y="22"/>
                    <a:pt x="135" y="23"/>
                  </a:cubicBezTo>
                  <a:cubicBezTo>
                    <a:pt x="142" y="20"/>
                    <a:pt x="144" y="12"/>
                    <a:pt x="144" y="9"/>
                  </a:cubicBezTo>
                  <a:cubicBezTo>
                    <a:pt x="138" y="17"/>
                    <a:pt x="125" y="18"/>
                    <a:pt x="118" y="26"/>
                  </a:cubicBezTo>
                  <a:cubicBezTo>
                    <a:pt x="117" y="28"/>
                    <a:pt x="117" y="30"/>
                    <a:pt x="117" y="31"/>
                  </a:cubicBezTo>
                  <a:cubicBezTo>
                    <a:pt x="113" y="34"/>
                    <a:pt x="110" y="37"/>
                    <a:pt x="110" y="41"/>
                  </a:cubicBezTo>
                  <a:cubicBezTo>
                    <a:pt x="110" y="65"/>
                    <a:pt x="176" y="48"/>
                    <a:pt x="176" y="66"/>
                  </a:cubicBezTo>
                  <a:cubicBezTo>
                    <a:pt x="176" y="72"/>
                    <a:pt x="164" y="77"/>
                    <a:pt x="147" y="77"/>
                  </a:cubicBezTo>
                  <a:cubicBezTo>
                    <a:pt x="133" y="77"/>
                    <a:pt x="123" y="67"/>
                    <a:pt x="98" y="73"/>
                  </a:cubicBezTo>
                  <a:cubicBezTo>
                    <a:pt x="98" y="69"/>
                    <a:pt x="107" y="61"/>
                    <a:pt x="103" y="58"/>
                  </a:cubicBezTo>
                  <a:cubicBezTo>
                    <a:pt x="106" y="56"/>
                    <a:pt x="107" y="55"/>
                    <a:pt x="108" y="52"/>
                  </a:cubicBezTo>
                  <a:cubicBezTo>
                    <a:pt x="106" y="51"/>
                    <a:pt x="104" y="51"/>
                    <a:pt x="103" y="50"/>
                  </a:cubicBezTo>
                  <a:cubicBezTo>
                    <a:pt x="104" y="49"/>
                    <a:pt x="103" y="48"/>
                    <a:pt x="101" y="47"/>
                  </a:cubicBezTo>
                  <a:cubicBezTo>
                    <a:pt x="101" y="46"/>
                    <a:pt x="101" y="44"/>
                    <a:pt x="100" y="43"/>
                  </a:cubicBezTo>
                  <a:cubicBezTo>
                    <a:pt x="99" y="43"/>
                    <a:pt x="97" y="41"/>
                    <a:pt x="94" y="39"/>
                  </a:cubicBezTo>
                  <a:cubicBezTo>
                    <a:pt x="92" y="38"/>
                    <a:pt x="90" y="38"/>
                    <a:pt x="88" y="38"/>
                  </a:cubicBezTo>
                  <a:cubicBezTo>
                    <a:pt x="88" y="37"/>
                    <a:pt x="85" y="38"/>
                    <a:pt x="85" y="38"/>
                  </a:cubicBezTo>
                  <a:cubicBezTo>
                    <a:pt x="83" y="38"/>
                    <a:pt x="82" y="38"/>
                    <a:pt x="82" y="40"/>
                  </a:cubicBezTo>
                  <a:cubicBezTo>
                    <a:pt x="80" y="39"/>
                    <a:pt x="79" y="38"/>
                    <a:pt x="77" y="38"/>
                  </a:cubicBezTo>
                  <a:cubicBezTo>
                    <a:pt x="76" y="40"/>
                    <a:pt x="76" y="42"/>
                    <a:pt x="76" y="45"/>
                  </a:cubicBezTo>
                  <a:cubicBezTo>
                    <a:pt x="74" y="45"/>
                    <a:pt x="72" y="51"/>
                    <a:pt x="69" y="50"/>
                  </a:cubicBezTo>
                  <a:cubicBezTo>
                    <a:pt x="70" y="52"/>
                    <a:pt x="71" y="53"/>
                    <a:pt x="72" y="53"/>
                  </a:cubicBezTo>
                  <a:cubicBezTo>
                    <a:pt x="70" y="56"/>
                    <a:pt x="69" y="61"/>
                    <a:pt x="67" y="61"/>
                  </a:cubicBezTo>
                  <a:cubicBezTo>
                    <a:pt x="67" y="62"/>
                    <a:pt x="68" y="63"/>
                    <a:pt x="68" y="63"/>
                  </a:cubicBezTo>
                  <a:cubicBezTo>
                    <a:pt x="66" y="68"/>
                    <a:pt x="65" y="74"/>
                    <a:pt x="65" y="78"/>
                  </a:cubicBezTo>
                  <a:cubicBezTo>
                    <a:pt x="65" y="78"/>
                    <a:pt x="65" y="78"/>
                    <a:pt x="65" y="78"/>
                  </a:cubicBezTo>
                  <a:cubicBezTo>
                    <a:pt x="63" y="76"/>
                    <a:pt x="62" y="75"/>
                    <a:pt x="60" y="73"/>
                  </a:cubicBezTo>
                  <a:cubicBezTo>
                    <a:pt x="56" y="71"/>
                    <a:pt x="56" y="69"/>
                    <a:pt x="57" y="66"/>
                  </a:cubicBezTo>
                  <a:cubicBezTo>
                    <a:pt x="57" y="62"/>
                    <a:pt x="59" y="59"/>
                    <a:pt x="60" y="56"/>
                  </a:cubicBezTo>
                  <a:cubicBezTo>
                    <a:pt x="60" y="56"/>
                    <a:pt x="59" y="54"/>
                    <a:pt x="59" y="54"/>
                  </a:cubicBezTo>
                  <a:cubicBezTo>
                    <a:pt x="59" y="52"/>
                    <a:pt x="56" y="50"/>
                    <a:pt x="54" y="50"/>
                  </a:cubicBezTo>
                  <a:cubicBezTo>
                    <a:pt x="55" y="51"/>
                    <a:pt x="56" y="52"/>
                    <a:pt x="56" y="54"/>
                  </a:cubicBezTo>
                  <a:cubicBezTo>
                    <a:pt x="55" y="54"/>
                    <a:pt x="54" y="55"/>
                    <a:pt x="54" y="55"/>
                  </a:cubicBezTo>
                  <a:cubicBezTo>
                    <a:pt x="53" y="56"/>
                    <a:pt x="52" y="57"/>
                    <a:pt x="53" y="59"/>
                  </a:cubicBezTo>
                  <a:cubicBezTo>
                    <a:pt x="54" y="59"/>
                    <a:pt x="54" y="59"/>
                    <a:pt x="54" y="59"/>
                  </a:cubicBezTo>
                  <a:cubicBezTo>
                    <a:pt x="54" y="60"/>
                    <a:pt x="53" y="60"/>
                    <a:pt x="53" y="61"/>
                  </a:cubicBezTo>
                  <a:cubicBezTo>
                    <a:pt x="53" y="61"/>
                    <a:pt x="53" y="61"/>
                    <a:pt x="53" y="61"/>
                  </a:cubicBezTo>
                  <a:cubicBezTo>
                    <a:pt x="52" y="58"/>
                    <a:pt x="51" y="55"/>
                    <a:pt x="49" y="55"/>
                  </a:cubicBezTo>
                  <a:cubicBezTo>
                    <a:pt x="49" y="55"/>
                    <a:pt x="48" y="55"/>
                    <a:pt x="47" y="55"/>
                  </a:cubicBezTo>
                  <a:cubicBezTo>
                    <a:pt x="48" y="55"/>
                    <a:pt x="48" y="54"/>
                    <a:pt x="48" y="54"/>
                  </a:cubicBezTo>
                  <a:cubicBezTo>
                    <a:pt x="48" y="52"/>
                    <a:pt x="45" y="50"/>
                    <a:pt x="42" y="53"/>
                  </a:cubicBezTo>
                  <a:cubicBezTo>
                    <a:pt x="42" y="53"/>
                    <a:pt x="44" y="53"/>
                    <a:pt x="44" y="54"/>
                  </a:cubicBezTo>
                  <a:cubicBezTo>
                    <a:pt x="44" y="54"/>
                    <a:pt x="43" y="56"/>
                    <a:pt x="43" y="56"/>
                  </a:cubicBezTo>
                  <a:cubicBezTo>
                    <a:pt x="42" y="59"/>
                    <a:pt x="44" y="60"/>
                    <a:pt x="47" y="60"/>
                  </a:cubicBezTo>
                  <a:cubicBezTo>
                    <a:pt x="48" y="60"/>
                    <a:pt x="48" y="60"/>
                    <a:pt x="48" y="60"/>
                  </a:cubicBezTo>
                  <a:cubicBezTo>
                    <a:pt x="48" y="60"/>
                    <a:pt x="48" y="61"/>
                    <a:pt x="48" y="61"/>
                  </a:cubicBezTo>
                  <a:cubicBezTo>
                    <a:pt x="48" y="62"/>
                    <a:pt x="48" y="61"/>
                    <a:pt x="48" y="61"/>
                  </a:cubicBezTo>
                  <a:cubicBezTo>
                    <a:pt x="43" y="59"/>
                    <a:pt x="41" y="61"/>
                    <a:pt x="41" y="63"/>
                  </a:cubicBezTo>
                  <a:cubicBezTo>
                    <a:pt x="41" y="63"/>
                    <a:pt x="40" y="65"/>
                    <a:pt x="40" y="65"/>
                  </a:cubicBezTo>
                  <a:cubicBezTo>
                    <a:pt x="39" y="66"/>
                    <a:pt x="38" y="68"/>
                    <a:pt x="41" y="70"/>
                  </a:cubicBezTo>
                  <a:cubicBezTo>
                    <a:pt x="41" y="69"/>
                    <a:pt x="41" y="68"/>
                    <a:pt x="42" y="67"/>
                  </a:cubicBezTo>
                  <a:cubicBezTo>
                    <a:pt x="42" y="67"/>
                    <a:pt x="42" y="67"/>
                    <a:pt x="43" y="67"/>
                  </a:cubicBezTo>
                  <a:cubicBezTo>
                    <a:pt x="43" y="68"/>
                    <a:pt x="44" y="68"/>
                    <a:pt x="44" y="68"/>
                  </a:cubicBezTo>
                  <a:cubicBezTo>
                    <a:pt x="44" y="68"/>
                    <a:pt x="45" y="68"/>
                    <a:pt x="47" y="68"/>
                  </a:cubicBezTo>
                  <a:cubicBezTo>
                    <a:pt x="47" y="67"/>
                    <a:pt x="47" y="67"/>
                    <a:pt x="48" y="68"/>
                  </a:cubicBezTo>
                  <a:cubicBezTo>
                    <a:pt x="48" y="68"/>
                    <a:pt x="49" y="68"/>
                    <a:pt x="49" y="68"/>
                  </a:cubicBezTo>
                  <a:cubicBezTo>
                    <a:pt x="49" y="69"/>
                    <a:pt x="49" y="69"/>
                    <a:pt x="49" y="69"/>
                  </a:cubicBezTo>
                  <a:cubicBezTo>
                    <a:pt x="45" y="72"/>
                    <a:pt x="45" y="75"/>
                    <a:pt x="50" y="75"/>
                  </a:cubicBezTo>
                  <a:cubicBezTo>
                    <a:pt x="50" y="76"/>
                    <a:pt x="50" y="76"/>
                    <a:pt x="50" y="76"/>
                  </a:cubicBezTo>
                  <a:cubicBezTo>
                    <a:pt x="49" y="81"/>
                    <a:pt x="41" y="80"/>
                    <a:pt x="42" y="75"/>
                  </a:cubicBezTo>
                  <a:cubicBezTo>
                    <a:pt x="37" y="81"/>
                    <a:pt x="44" y="86"/>
                    <a:pt x="50" y="83"/>
                  </a:cubicBezTo>
                  <a:cubicBezTo>
                    <a:pt x="51" y="82"/>
                    <a:pt x="51" y="83"/>
                    <a:pt x="51" y="83"/>
                  </a:cubicBezTo>
                  <a:cubicBezTo>
                    <a:pt x="51" y="84"/>
                    <a:pt x="52" y="85"/>
                    <a:pt x="53" y="85"/>
                  </a:cubicBezTo>
                  <a:cubicBezTo>
                    <a:pt x="53" y="85"/>
                    <a:pt x="53" y="84"/>
                    <a:pt x="54" y="84"/>
                  </a:cubicBezTo>
                  <a:cubicBezTo>
                    <a:pt x="54" y="84"/>
                    <a:pt x="54" y="84"/>
                    <a:pt x="54" y="84"/>
                  </a:cubicBezTo>
                  <a:cubicBezTo>
                    <a:pt x="54" y="86"/>
                    <a:pt x="55" y="87"/>
                    <a:pt x="57" y="88"/>
                  </a:cubicBezTo>
                  <a:cubicBezTo>
                    <a:pt x="57" y="87"/>
                    <a:pt x="57" y="86"/>
                    <a:pt x="58" y="86"/>
                  </a:cubicBezTo>
                  <a:cubicBezTo>
                    <a:pt x="59" y="86"/>
                    <a:pt x="60" y="90"/>
                    <a:pt x="64" y="94"/>
                  </a:cubicBezTo>
                  <a:cubicBezTo>
                    <a:pt x="58" y="96"/>
                    <a:pt x="50" y="98"/>
                    <a:pt x="49" y="98"/>
                  </a:cubicBezTo>
                  <a:cubicBezTo>
                    <a:pt x="48" y="98"/>
                    <a:pt x="40" y="97"/>
                    <a:pt x="38" y="99"/>
                  </a:cubicBezTo>
                  <a:cubicBezTo>
                    <a:pt x="34" y="101"/>
                    <a:pt x="25" y="104"/>
                    <a:pt x="22" y="100"/>
                  </a:cubicBezTo>
                  <a:cubicBezTo>
                    <a:pt x="21" y="99"/>
                    <a:pt x="22" y="98"/>
                    <a:pt x="21" y="96"/>
                  </a:cubicBezTo>
                  <a:cubicBezTo>
                    <a:pt x="20" y="94"/>
                    <a:pt x="18" y="93"/>
                    <a:pt x="17" y="93"/>
                  </a:cubicBezTo>
                  <a:cubicBezTo>
                    <a:pt x="17" y="93"/>
                    <a:pt x="16" y="93"/>
                    <a:pt x="15" y="93"/>
                  </a:cubicBezTo>
                  <a:cubicBezTo>
                    <a:pt x="14" y="92"/>
                    <a:pt x="10" y="91"/>
                    <a:pt x="9" y="93"/>
                  </a:cubicBezTo>
                  <a:cubicBezTo>
                    <a:pt x="10" y="93"/>
                    <a:pt x="11" y="93"/>
                    <a:pt x="13" y="95"/>
                  </a:cubicBezTo>
                  <a:cubicBezTo>
                    <a:pt x="12" y="96"/>
                    <a:pt x="12" y="96"/>
                    <a:pt x="12" y="97"/>
                  </a:cubicBezTo>
                  <a:cubicBezTo>
                    <a:pt x="11" y="98"/>
                    <a:pt x="11" y="100"/>
                    <a:pt x="17" y="102"/>
                  </a:cubicBezTo>
                  <a:cubicBezTo>
                    <a:pt x="17" y="102"/>
                    <a:pt x="18" y="102"/>
                    <a:pt x="17" y="103"/>
                  </a:cubicBezTo>
                  <a:cubicBezTo>
                    <a:pt x="17" y="103"/>
                    <a:pt x="15" y="103"/>
                    <a:pt x="14" y="102"/>
                  </a:cubicBezTo>
                  <a:cubicBezTo>
                    <a:pt x="12" y="101"/>
                    <a:pt x="12" y="98"/>
                    <a:pt x="9" y="100"/>
                  </a:cubicBezTo>
                  <a:cubicBezTo>
                    <a:pt x="9" y="100"/>
                    <a:pt x="8" y="100"/>
                    <a:pt x="7" y="101"/>
                  </a:cubicBezTo>
                  <a:cubicBezTo>
                    <a:pt x="7" y="100"/>
                    <a:pt x="7" y="100"/>
                    <a:pt x="6" y="100"/>
                  </a:cubicBezTo>
                  <a:cubicBezTo>
                    <a:pt x="4" y="100"/>
                    <a:pt x="0" y="103"/>
                    <a:pt x="2" y="106"/>
                  </a:cubicBezTo>
                  <a:cubicBezTo>
                    <a:pt x="2" y="105"/>
                    <a:pt x="3" y="104"/>
                    <a:pt x="5" y="103"/>
                  </a:cubicBezTo>
                  <a:cubicBezTo>
                    <a:pt x="5" y="104"/>
                    <a:pt x="5" y="105"/>
                    <a:pt x="6" y="105"/>
                  </a:cubicBezTo>
                  <a:cubicBezTo>
                    <a:pt x="6" y="108"/>
                    <a:pt x="7" y="110"/>
                    <a:pt x="13" y="107"/>
                  </a:cubicBezTo>
                  <a:cubicBezTo>
                    <a:pt x="14" y="106"/>
                    <a:pt x="14" y="107"/>
                    <a:pt x="14" y="107"/>
                  </a:cubicBezTo>
                  <a:cubicBezTo>
                    <a:pt x="12" y="109"/>
                    <a:pt x="8" y="112"/>
                    <a:pt x="11" y="114"/>
                  </a:cubicBezTo>
                  <a:cubicBezTo>
                    <a:pt x="12" y="114"/>
                    <a:pt x="12" y="115"/>
                    <a:pt x="13" y="115"/>
                  </a:cubicBezTo>
                  <a:cubicBezTo>
                    <a:pt x="13" y="115"/>
                    <a:pt x="13" y="115"/>
                    <a:pt x="13" y="116"/>
                  </a:cubicBezTo>
                  <a:cubicBezTo>
                    <a:pt x="12" y="119"/>
                    <a:pt x="16" y="121"/>
                    <a:pt x="18" y="121"/>
                  </a:cubicBezTo>
                  <a:cubicBezTo>
                    <a:pt x="17" y="120"/>
                    <a:pt x="15" y="119"/>
                    <a:pt x="16" y="116"/>
                  </a:cubicBezTo>
                  <a:cubicBezTo>
                    <a:pt x="17" y="116"/>
                    <a:pt x="17" y="117"/>
                    <a:pt x="17" y="117"/>
                  </a:cubicBezTo>
                  <a:cubicBezTo>
                    <a:pt x="20" y="116"/>
                    <a:pt x="19" y="112"/>
                    <a:pt x="21" y="111"/>
                  </a:cubicBezTo>
                  <a:cubicBezTo>
                    <a:pt x="21" y="110"/>
                    <a:pt x="21" y="111"/>
                    <a:pt x="22" y="111"/>
                  </a:cubicBezTo>
                  <a:cubicBezTo>
                    <a:pt x="22" y="113"/>
                    <a:pt x="22" y="116"/>
                    <a:pt x="26" y="116"/>
                  </a:cubicBezTo>
                  <a:cubicBezTo>
                    <a:pt x="29" y="115"/>
                    <a:pt x="31" y="113"/>
                    <a:pt x="30" y="111"/>
                  </a:cubicBezTo>
                  <a:cubicBezTo>
                    <a:pt x="30" y="110"/>
                    <a:pt x="30" y="110"/>
                    <a:pt x="31" y="110"/>
                  </a:cubicBezTo>
                  <a:cubicBezTo>
                    <a:pt x="32" y="111"/>
                    <a:pt x="33" y="112"/>
                    <a:pt x="32" y="114"/>
                  </a:cubicBezTo>
                  <a:cubicBezTo>
                    <a:pt x="33" y="114"/>
                    <a:pt x="34" y="113"/>
                    <a:pt x="35" y="112"/>
                  </a:cubicBezTo>
                  <a:cubicBezTo>
                    <a:pt x="36" y="113"/>
                    <a:pt x="36" y="116"/>
                    <a:pt x="33" y="118"/>
                  </a:cubicBezTo>
                  <a:cubicBezTo>
                    <a:pt x="35" y="117"/>
                    <a:pt x="38" y="116"/>
                    <a:pt x="39" y="112"/>
                  </a:cubicBezTo>
                  <a:cubicBezTo>
                    <a:pt x="40" y="112"/>
                    <a:pt x="40" y="113"/>
                    <a:pt x="40" y="114"/>
                  </a:cubicBezTo>
                  <a:cubicBezTo>
                    <a:pt x="40" y="114"/>
                    <a:pt x="40" y="114"/>
                    <a:pt x="41" y="113"/>
                  </a:cubicBezTo>
                  <a:cubicBezTo>
                    <a:pt x="42" y="114"/>
                    <a:pt x="44" y="114"/>
                    <a:pt x="47" y="113"/>
                  </a:cubicBezTo>
                  <a:cubicBezTo>
                    <a:pt x="48" y="113"/>
                    <a:pt x="48" y="113"/>
                    <a:pt x="48" y="114"/>
                  </a:cubicBezTo>
                  <a:cubicBezTo>
                    <a:pt x="48" y="115"/>
                    <a:pt x="48" y="116"/>
                    <a:pt x="48" y="117"/>
                  </a:cubicBezTo>
                  <a:cubicBezTo>
                    <a:pt x="48" y="117"/>
                    <a:pt x="49" y="115"/>
                    <a:pt x="50" y="115"/>
                  </a:cubicBezTo>
                  <a:cubicBezTo>
                    <a:pt x="51" y="115"/>
                    <a:pt x="50" y="119"/>
                    <a:pt x="52" y="121"/>
                  </a:cubicBezTo>
                  <a:cubicBezTo>
                    <a:pt x="52" y="112"/>
                    <a:pt x="57" y="116"/>
                    <a:pt x="63" y="112"/>
                  </a:cubicBezTo>
                  <a:cubicBezTo>
                    <a:pt x="63" y="112"/>
                    <a:pt x="63" y="112"/>
                    <a:pt x="63" y="112"/>
                  </a:cubicBezTo>
                  <a:cubicBezTo>
                    <a:pt x="63" y="113"/>
                    <a:pt x="62" y="114"/>
                    <a:pt x="61" y="115"/>
                  </a:cubicBezTo>
                  <a:cubicBezTo>
                    <a:pt x="63" y="115"/>
                    <a:pt x="68" y="113"/>
                    <a:pt x="68" y="110"/>
                  </a:cubicBezTo>
                  <a:cubicBezTo>
                    <a:pt x="68" y="109"/>
                    <a:pt x="69" y="108"/>
                    <a:pt x="71" y="107"/>
                  </a:cubicBezTo>
                  <a:cubicBezTo>
                    <a:pt x="73" y="108"/>
                    <a:pt x="76" y="107"/>
                    <a:pt x="77" y="104"/>
                  </a:cubicBezTo>
                  <a:cubicBezTo>
                    <a:pt x="78" y="105"/>
                    <a:pt x="78" y="108"/>
                    <a:pt x="77" y="109"/>
                  </a:cubicBezTo>
                  <a:cubicBezTo>
                    <a:pt x="83" y="109"/>
                    <a:pt x="89" y="102"/>
                    <a:pt x="91" y="102"/>
                  </a:cubicBezTo>
                  <a:cubicBezTo>
                    <a:pt x="103" y="99"/>
                    <a:pt x="83" y="90"/>
                    <a:pt x="109" y="92"/>
                  </a:cubicBezTo>
                  <a:cubicBezTo>
                    <a:pt x="110" y="92"/>
                    <a:pt x="114" y="91"/>
                    <a:pt x="116" y="89"/>
                  </a:cubicBezTo>
                  <a:cubicBezTo>
                    <a:pt x="114" y="93"/>
                    <a:pt x="114" y="101"/>
                    <a:pt x="118" y="101"/>
                  </a:cubicBezTo>
                  <a:cubicBezTo>
                    <a:pt x="119" y="101"/>
                    <a:pt x="123" y="103"/>
                    <a:pt x="124" y="104"/>
                  </a:cubicBezTo>
                  <a:cubicBezTo>
                    <a:pt x="125" y="104"/>
                    <a:pt x="124" y="104"/>
                    <a:pt x="124" y="104"/>
                  </a:cubicBezTo>
                  <a:cubicBezTo>
                    <a:pt x="122" y="105"/>
                    <a:pt x="119" y="105"/>
                    <a:pt x="119" y="106"/>
                  </a:cubicBezTo>
                  <a:cubicBezTo>
                    <a:pt x="113" y="110"/>
                    <a:pt x="113" y="97"/>
                    <a:pt x="106" y="99"/>
                  </a:cubicBezTo>
                  <a:cubicBezTo>
                    <a:pt x="106" y="100"/>
                    <a:pt x="105" y="100"/>
                    <a:pt x="105" y="101"/>
                  </a:cubicBezTo>
                  <a:cubicBezTo>
                    <a:pt x="102" y="101"/>
                    <a:pt x="99" y="104"/>
                    <a:pt x="99" y="106"/>
                  </a:cubicBezTo>
                  <a:cubicBezTo>
                    <a:pt x="100" y="105"/>
                    <a:pt x="101" y="104"/>
                    <a:pt x="103" y="104"/>
                  </a:cubicBezTo>
                  <a:cubicBezTo>
                    <a:pt x="103" y="104"/>
                    <a:pt x="103" y="105"/>
                    <a:pt x="103" y="105"/>
                  </a:cubicBezTo>
                  <a:cubicBezTo>
                    <a:pt x="103" y="106"/>
                    <a:pt x="104" y="107"/>
                    <a:pt x="106" y="107"/>
                  </a:cubicBezTo>
                  <a:cubicBezTo>
                    <a:pt x="107" y="107"/>
                    <a:pt x="107" y="107"/>
                    <a:pt x="108" y="107"/>
                  </a:cubicBezTo>
                  <a:cubicBezTo>
                    <a:pt x="108" y="107"/>
                    <a:pt x="109" y="107"/>
                    <a:pt x="109" y="107"/>
                  </a:cubicBezTo>
                  <a:cubicBezTo>
                    <a:pt x="109" y="110"/>
                    <a:pt x="101" y="106"/>
                    <a:pt x="103" y="112"/>
                  </a:cubicBezTo>
                  <a:cubicBezTo>
                    <a:pt x="103" y="113"/>
                    <a:pt x="103" y="114"/>
                    <a:pt x="104" y="115"/>
                  </a:cubicBezTo>
                  <a:cubicBezTo>
                    <a:pt x="103" y="117"/>
                    <a:pt x="105" y="118"/>
                    <a:pt x="108" y="117"/>
                  </a:cubicBezTo>
                  <a:cubicBezTo>
                    <a:pt x="108" y="117"/>
                    <a:pt x="107" y="116"/>
                    <a:pt x="107" y="115"/>
                  </a:cubicBezTo>
                  <a:cubicBezTo>
                    <a:pt x="107" y="115"/>
                    <a:pt x="108" y="115"/>
                    <a:pt x="108" y="115"/>
                  </a:cubicBezTo>
                  <a:cubicBezTo>
                    <a:pt x="109" y="115"/>
                    <a:pt x="109" y="115"/>
                    <a:pt x="109" y="114"/>
                  </a:cubicBezTo>
                  <a:cubicBezTo>
                    <a:pt x="109" y="114"/>
                    <a:pt x="109" y="114"/>
                    <a:pt x="110" y="114"/>
                  </a:cubicBezTo>
                  <a:cubicBezTo>
                    <a:pt x="110" y="114"/>
                    <a:pt x="110" y="114"/>
                    <a:pt x="110" y="114"/>
                  </a:cubicBezTo>
                  <a:cubicBezTo>
                    <a:pt x="110" y="115"/>
                    <a:pt x="110" y="115"/>
                    <a:pt x="110" y="116"/>
                  </a:cubicBezTo>
                  <a:cubicBezTo>
                    <a:pt x="110" y="116"/>
                    <a:pt x="110" y="118"/>
                    <a:pt x="110" y="118"/>
                  </a:cubicBezTo>
                  <a:cubicBezTo>
                    <a:pt x="110" y="120"/>
                    <a:pt x="114" y="123"/>
                    <a:pt x="117" y="120"/>
                  </a:cubicBezTo>
                  <a:cubicBezTo>
                    <a:pt x="116" y="120"/>
                    <a:pt x="114" y="120"/>
                    <a:pt x="114" y="119"/>
                  </a:cubicBezTo>
                  <a:cubicBezTo>
                    <a:pt x="114" y="118"/>
                    <a:pt x="115" y="118"/>
                    <a:pt x="115" y="118"/>
                  </a:cubicBezTo>
                  <a:cubicBezTo>
                    <a:pt x="116" y="118"/>
                    <a:pt x="116" y="117"/>
                    <a:pt x="116" y="116"/>
                  </a:cubicBezTo>
                  <a:cubicBezTo>
                    <a:pt x="116" y="115"/>
                    <a:pt x="116" y="115"/>
                    <a:pt x="117" y="115"/>
                  </a:cubicBezTo>
                  <a:cubicBezTo>
                    <a:pt x="117" y="115"/>
                    <a:pt x="118" y="115"/>
                    <a:pt x="118" y="115"/>
                  </a:cubicBezTo>
                  <a:cubicBezTo>
                    <a:pt x="119" y="115"/>
                    <a:pt x="119" y="115"/>
                    <a:pt x="119" y="115"/>
                  </a:cubicBezTo>
                  <a:cubicBezTo>
                    <a:pt x="120" y="117"/>
                    <a:pt x="122" y="118"/>
                    <a:pt x="124" y="117"/>
                  </a:cubicBezTo>
                  <a:cubicBezTo>
                    <a:pt x="128" y="116"/>
                    <a:pt x="125" y="112"/>
                    <a:pt x="128" y="111"/>
                  </a:cubicBezTo>
                  <a:cubicBezTo>
                    <a:pt x="129" y="111"/>
                    <a:pt x="130" y="111"/>
                    <a:pt x="131" y="111"/>
                  </a:cubicBezTo>
                  <a:cubicBezTo>
                    <a:pt x="134" y="112"/>
                    <a:pt x="139" y="112"/>
                    <a:pt x="140" y="110"/>
                  </a:cubicBezTo>
                  <a:cubicBezTo>
                    <a:pt x="141" y="109"/>
                    <a:pt x="140" y="103"/>
                    <a:pt x="137" y="101"/>
                  </a:cubicBezTo>
                  <a:cubicBezTo>
                    <a:pt x="135" y="100"/>
                    <a:pt x="137" y="97"/>
                    <a:pt x="135" y="94"/>
                  </a:cubicBezTo>
                  <a:cubicBezTo>
                    <a:pt x="138" y="96"/>
                    <a:pt x="142" y="97"/>
                    <a:pt x="147" y="97"/>
                  </a:cubicBezTo>
                  <a:cubicBezTo>
                    <a:pt x="156" y="97"/>
                    <a:pt x="148" y="96"/>
                    <a:pt x="152" y="94"/>
                  </a:cubicBezTo>
                  <a:cubicBezTo>
                    <a:pt x="156" y="91"/>
                    <a:pt x="161" y="92"/>
                    <a:pt x="163" y="93"/>
                  </a:cubicBezTo>
                  <a:cubicBezTo>
                    <a:pt x="164" y="93"/>
                    <a:pt x="165" y="93"/>
                    <a:pt x="164" y="95"/>
                  </a:cubicBezTo>
                  <a:cubicBezTo>
                    <a:pt x="163" y="99"/>
                    <a:pt x="165" y="100"/>
                    <a:pt x="164" y="102"/>
                  </a:cubicBezTo>
                  <a:cubicBezTo>
                    <a:pt x="163" y="104"/>
                    <a:pt x="159" y="102"/>
                    <a:pt x="156" y="102"/>
                  </a:cubicBezTo>
                  <a:cubicBezTo>
                    <a:pt x="155" y="102"/>
                    <a:pt x="154" y="103"/>
                    <a:pt x="154" y="103"/>
                  </a:cubicBezTo>
                  <a:cubicBezTo>
                    <a:pt x="151" y="104"/>
                    <a:pt x="149" y="106"/>
                    <a:pt x="149" y="109"/>
                  </a:cubicBezTo>
                  <a:cubicBezTo>
                    <a:pt x="150" y="108"/>
                    <a:pt x="151" y="107"/>
                    <a:pt x="153" y="106"/>
                  </a:cubicBezTo>
                  <a:cubicBezTo>
                    <a:pt x="153" y="107"/>
                    <a:pt x="153" y="107"/>
                    <a:pt x="153" y="107"/>
                  </a:cubicBezTo>
                  <a:cubicBezTo>
                    <a:pt x="153" y="110"/>
                    <a:pt x="157" y="112"/>
                    <a:pt x="159" y="110"/>
                  </a:cubicBezTo>
                  <a:cubicBezTo>
                    <a:pt x="159" y="109"/>
                    <a:pt x="160" y="110"/>
                    <a:pt x="159" y="110"/>
                  </a:cubicBezTo>
                  <a:cubicBezTo>
                    <a:pt x="158" y="111"/>
                    <a:pt x="154" y="114"/>
                    <a:pt x="157" y="116"/>
                  </a:cubicBezTo>
                  <a:cubicBezTo>
                    <a:pt x="157" y="116"/>
                    <a:pt x="158" y="116"/>
                    <a:pt x="159" y="116"/>
                  </a:cubicBezTo>
                  <a:cubicBezTo>
                    <a:pt x="159" y="118"/>
                    <a:pt x="160" y="120"/>
                    <a:pt x="162" y="121"/>
                  </a:cubicBezTo>
                  <a:cubicBezTo>
                    <a:pt x="161" y="120"/>
                    <a:pt x="161" y="119"/>
                    <a:pt x="162" y="117"/>
                  </a:cubicBezTo>
                  <a:cubicBezTo>
                    <a:pt x="163" y="117"/>
                    <a:pt x="163" y="117"/>
                    <a:pt x="164" y="117"/>
                  </a:cubicBezTo>
                  <a:cubicBezTo>
                    <a:pt x="165" y="117"/>
                    <a:pt x="165" y="113"/>
                    <a:pt x="167" y="112"/>
                  </a:cubicBezTo>
                  <a:cubicBezTo>
                    <a:pt x="167" y="111"/>
                    <a:pt x="167" y="112"/>
                    <a:pt x="167" y="112"/>
                  </a:cubicBezTo>
                  <a:cubicBezTo>
                    <a:pt x="166" y="114"/>
                    <a:pt x="166" y="117"/>
                    <a:pt x="168" y="118"/>
                  </a:cubicBezTo>
                  <a:cubicBezTo>
                    <a:pt x="168" y="118"/>
                    <a:pt x="169" y="118"/>
                    <a:pt x="170" y="118"/>
                  </a:cubicBezTo>
                  <a:cubicBezTo>
                    <a:pt x="170" y="120"/>
                    <a:pt x="173" y="121"/>
                    <a:pt x="175" y="120"/>
                  </a:cubicBezTo>
                  <a:cubicBezTo>
                    <a:pt x="175" y="119"/>
                    <a:pt x="173" y="119"/>
                    <a:pt x="173" y="118"/>
                  </a:cubicBezTo>
                  <a:cubicBezTo>
                    <a:pt x="173" y="117"/>
                    <a:pt x="174" y="116"/>
                    <a:pt x="174" y="116"/>
                  </a:cubicBezTo>
                  <a:cubicBezTo>
                    <a:pt x="176" y="111"/>
                    <a:pt x="172" y="111"/>
                    <a:pt x="172" y="109"/>
                  </a:cubicBezTo>
                  <a:cubicBezTo>
                    <a:pt x="172" y="106"/>
                    <a:pt x="176" y="108"/>
                    <a:pt x="176" y="103"/>
                  </a:cubicBezTo>
                  <a:cubicBezTo>
                    <a:pt x="176" y="102"/>
                    <a:pt x="176" y="101"/>
                    <a:pt x="174" y="100"/>
                  </a:cubicBezTo>
                  <a:cubicBezTo>
                    <a:pt x="174" y="100"/>
                    <a:pt x="174" y="100"/>
                    <a:pt x="174" y="100"/>
                  </a:cubicBezTo>
                  <a:cubicBezTo>
                    <a:pt x="174" y="100"/>
                    <a:pt x="174" y="100"/>
                    <a:pt x="174" y="100"/>
                  </a:cubicBezTo>
                  <a:cubicBezTo>
                    <a:pt x="175" y="100"/>
                    <a:pt x="177" y="100"/>
                    <a:pt x="178" y="98"/>
                  </a:cubicBezTo>
                  <a:cubicBezTo>
                    <a:pt x="174" y="98"/>
                    <a:pt x="175" y="95"/>
                    <a:pt x="175" y="93"/>
                  </a:cubicBezTo>
                  <a:cubicBezTo>
                    <a:pt x="174" y="93"/>
                    <a:pt x="174" y="93"/>
                    <a:pt x="175" y="93"/>
                  </a:cubicBezTo>
                  <a:cubicBezTo>
                    <a:pt x="176" y="92"/>
                    <a:pt x="177" y="90"/>
                    <a:pt x="176" y="87"/>
                  </a:cubicBezTo>
                  <a:cubicBezTo>
                    <a:pt x="175" y="89"/>
                    <a:pt x="171" y="91"/>
                    <a:pt x="171" y="88"/>
                  </a:cubicBezTo>
                  <a:cubicBezTo>
                    <a:pt x="171" y="87"/>
                    <a:pt x="171" y="85"/>
                    <a:pt x="167" y="86"/>
                  </a:cubicBezTo>
                  <a:cubicBezTo>
                    <a:pt x="161" y="86"/>
                    <a:pt x="158" y="83"/>
                    <a:pt x="147" y="82"/>
                  </a:cubicBezTo>
                  <a:cubicBezTo>
                    <a:pt x="146" y="82"/>
                    <a:pt x="146" y="82"/>
                    <a:pt x="147" y="81"/>
                  </a:cubicBezTo>
                  <a:moveTo>
                    <a:pt x="87" y="49"/>
                  </a:moveTo>
                  <a:cubicBezTo>
                    <a:pt x="86" y="50"/>
                    <a:pt x="84" y="52"/>
                    <a:pt x="82" y="50"/>
                  </a:cubicBezTo>
                  <a:cubicBezTo>
                    <a:pt x="81" y="48"/>
                    <a:pt x="82" y="48"/>
                    <a:pt x="80" y="45"/>
                  </a:cubicBezTo>
                  <a:cubicBezTo>
                    <a:pt x="82" y="46"/>
                    <a:pt x="86" y="48"/>
                    <a:pt x="87" y="49"/>
                  </a:cubicBezTo>
                  <a:moveTo>
                    <a:pt x="91" y="61"/>
                  </a:moveTo>
                  <a:cubicBezTo>
                    <a:pt x="91" y="61"/>
                    <a:pt x="91" y="59"/>
                    <a:pt x="90" y="58"/>
                  </a:cubicBezTo>
                  <a:cubicBezTo>
                    <a:pt x="88" y="58"/>
                    <a:pt x="88" y="59"/>
                    <a:pt x="89" y="61"/>
                  </a:cubicBezTo>
                  <a:cubicBezTo>
                    <a:pt x="88" y="60"/>
                    <a:pt x="86" y="59"/>
                    <a:pt x="86" y="61"/>
                  </a:cubicBezTo>
                  <a:cubicBezTo>
                    <a:pt x="85" y="62"/>
                    <a:pt x="85" y="63"/>
                    <a:pt x="86" y="64"/>
                  </a:cubicBezTo>
                  <a:cubicBezTo>
                    <a:pt x="86" y="65"/>
                    <a:pt x="86" y="66"/>
                    <a:pt x="86" y="67"/>
                  </a:cubicBezTo>
                  <a:cubicBezTo>
                    <a:pt x="85" y="68"/>
                    <a:pt x="83" y="71"/>
                    <a:pt x="81" y="69"/>
                  </a:cubicBezTo>
                  <a:cubicBezTo>
                    <a:pt x="79" y="68"/>
                    <a:pt x="79" y="66"/>
                    <a:pt x="80" y="64"/>
                  </a:cubicBezTo>
                  <a:cubicBezTo>
                    <a:pt x="81" y="63"/>
                    <a:pt x="81" y="62"/>
                    <a:pt x="82" y="62"/>
                  </a:cubicBezTo>
                  <a:cubicBezTo>
                    <a:pt x="83" y="62"/>
                    <a:pt x="84" y="62"/>
                    <a:pt x="84" y="60"/>
                  </a:cubicBezTo>
                  <a:cubicBezTo>
                    <a:pt x="85" y="59"/>
                    <a:pt x="83" y="58"/>
                    <a:pt x="82" y="57"/>
                  </a:cubicBezTo>
                  <a:cubicBezTo>
                    <a:pt x="83" y="57"/>
                    <a:pt x="84" y="56"/>
                    <a:pt x="83" y="56"/>
                  </a:cubicBezTo>
                  <a:cubicBezTo>
                    <a:pt x="83" y="55"/>
                    <a:pt x="81" y="56"/>
                    <a:pt x="81" y="56"/>
                  </a:cubicBezTo>
                  <a:cubicBezTo>
                    <a:pt x="81" y="55"/>
                    <a:pt x="82" y="54"/>
                    <a:pt x="82" y="54"/>
                  </a:cubicBezTo>
                  <a:cubicBezTo>
                    <a:pt x="83" y="53"/>
                    <a:pt x="83" y="53"/>
                    <a:pt x="84" y="54"/>
                  </a:cubicBezTo>
                  <a:cubicBezTo>
                    <a:pt x="90" y="57"/>
                    <a:pt x="90" y="57"/>
                    <a:pt x="90" y="57"/>
                  </a:cubicBezTo>
                  <a:cubicBezTo>
                    <a:pt x="91" y="57"/>
                    <a:pt x="92" y="58"/>
                    <a:pt x="92" y="58"/>
                  </a:cubicBezTo>
                  <a:cubicBezTo>
                    <a:pt x="92" y="59"/>
                    <a:pt x="92" y="60"/>
                    <a:pt x="91" y="61"/>
                  </a:cubicBezTo>
                  <a:moveTo>
                    <a:pt x="95" y="56"/>
                  </a:moveTo>
                  <a:cubicBezTo>
                    <a:pt x="92" y="56"/>
                    <a:pt x="91" y="53"/>
                    <a:pt x="92" y="51"/>
                  </a:cubicBezTo>
                  <a:cubicBezTo>
                    <a:pt x="93" y="52"/>
                    <a:pt x="97" y="54"/>
                    <a:pt x="100" y="54"/>
                  </a:cubicBezTo>
                  <a:cubicBezTo>
                    <a:pt x="96" y="55"/>
                    <a:pt x="97" y="56"/>
                    <a:pt x="95"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8" name="Freeform 40">
              <a:extLst>
                <a:ext uri="{FF2B5EF4-FFF2-40B4-BE49-F238E27FC236}">
                  <a16:creationId xmlns:a16="http://schemas.microsoft.com/office/drawing/2014/main" id="{1728791E-D6FF-82DC-7146-F3DB9B360886}"/>
                </a:ext>
              </a:extLst>
            </p:cNvPr>
            <p:cNvSpPr>
              <a:spLocks noEditPoints="1"/>
            </p:cNvSpPr>
            <p:nvPr userDrawn="1"/>
          </p:nvSpPr>
          <p:spPr bwMode="auto">
            <a:xfrm>
              <a:off x="1077913" y="525463"/>
              <a:ext cx="31750" cy="12700"/>
            </a:xfrm>
            <a:custGeom>
              <a:avLst/>
              <a:gdLst>
                <a:gd name="T0" fmla="*/ 35 w 221"/>
                <a:gd name="T1" fmla="*/ 7 h 89"/>
                <a:gd name="T2" fmla="*/ 29 w 221"/>
                <a:gd name="T3" fmla="*/ 6 h 89"/>
                <a:gd name="T4" fmla="*/ 28 w 221"/>
                <a:gd name="T5" fmla="*/ 12 h 89"/>
                <a:gd name="T6" fmla="*/ 16 w 221"/>
                <a:gd name="T7" fmla="*/ 3 h 89"/>
                <a:gd name="T8" fmla="*/ 23 w 221"/>
                <a:gd name="T9" fmla="*/ 12 h 89"/>
                <a:gd name="T10" fmla="*/ 16 w 221"/>
                <a:gd name="T11" fmla="*/ 18 h 89"/>
                <a:gd name="T12" fmla="*/ 20 w 221"/>
                <a:gd name="T13" fmla="*/ 21 h 89"/>
                <a:gd name="T14" fmla="*/ 25 w 221"/>
                <a:gd name="T15" fmla="*/ 22 h 89"/>
                <a:gd name="T16" fmla="*/ 28 w 221"/>
                <a:gd name="T17" fmla="*/ 38 h 89"/>
                <a:gd name="T18" fmla="*/ 33 w 221"/>
                <a:gd name="T19" fmla="*/ 40 h 89"/>
                <a:gd name="T20" fmla="*/ 55 w 221"/>
                <a:gd name="T21" fmla="*/ 52 h 89"/>
                <a:gd name="T22" fmla="*/ 23 w 221"/>
                <a:gd name="T23" fmla="*/ 59 h 89"/>
                <a:gd name="T24" fmla="*/ 14 w 221"/>
                <a:gd name="T25" fmla="*/ 58 h 89"/>
                <a:gd name="T26" fmla="*/ 16 w 221"/>
                <a:gd name="T27" fmla="*/ 66 h 89"/>
                <a:gd name="T28" fmla="*/ 2 w 221"/>
                <a:gd name="T29" fmla="*/ 70 h 89"/>
                <a:gd name="T30" fmla="*/ 15 w 221"/>
                <a:gd name="T31" fmla="*/ 71 h 89"/>
                <a:gd name="T32" fmla="*/ 20 w 221"/>
                <a:gd name="T33" fmla="*/ 87 h 89"/>
                <a:gd name="T34" fmla="*/ 24 w 221"/>
                <a:gd name="T35" fmla="*/ 76 h 89"/>
                <a:gd name="T36" fmla="*/ 36 w 221"/>
                <a:gd name="T37" fmla="*/ 79 h 89"/>
                <a:gd name="T38" fmla="*/ 45 w 221"/>
                <a:gd name="T39" fmla="*/ 79 h 89"/>
                <a:gd name="T40" fmla="*/ 53 w 221"/>
                <a:gd name="T41" fmla="*/ 83 h 89"/>
                <a:gd name="T42" fmla="*/ 70 w 221"/>
                <a:gd name="T43" fmla="*/ 77 h 89"/>
                <a:gd name="T44" fmla="*/ 129 w 221"/>
                <a:gd name="T45" fmla="*/ 55 h 89"/>
                <a:gd name="T46" fmla="*/ 146 w 221"/>
                <a:gd name="T47" fmla="*/ 69 h 89"/>
                <a:gd name="T48" fmla="*/ 118 w 221"/>
                <a:gd name="T49" fmla="*/ 71 h 89"/>
                <a:gd name="T50" fmla="*/ 128 w 221"/>
                <a:gd name="T51" fmla="*/ 71 h 89"/>
                <a:gd name="T52" fmla="*/ 128 w 221"/>
                <a:gd name="T53" fmla="*/ 83 h 89"/>
                <a:gd name="T54" fmla="*/ 130 w 221"/>
                <a:gd name="T55" fmla="*/ 79 h 89"/>
                <a:gd name="T56" fmla="*/ 138 w 221"/>
                <a:gd name="T57" fmla="*/ 86 h 89"/>
                <a:gd name="T58" fmla="*/ 137 w 221"/>
                <a:gd name="T59" fmla="*/ 80 h 89"/>
                <a:gd name="T60" fmla="*/ 150 w 221"/>
                <a:gd name="T61" fmla="*/ 76 h 89"/>
                <a:gd name="T62" fmla="*/ 157 w 221"/>
                <a:gd name="T63" fmla="*/ 57 h 89"/>
                <a:gd name="T64" fmla="*/ 202 w 221"/>
                <a:gd name="T65" fmla="*/ 58 h 89"/>
                <a:gd name="T66" fmla="*/ 185 w 221"/>
                <a:gd name="T67" fmla="*/ 73 h 89"/>
                <a:gd name="T68" fmla="*/ 197 w 221"/>
                <a:gd name="T69" fmla="*/ 75 h 89"/>
                <a:gd name="T70" fmla="*/ 200 w 221"/>
                <a:gd name="T71" fmla="*/ 82 h 89"/>
                <a:gd name="T72" fmla="*/ 206 w 221"/>
                <a:gd name="T73" fmla="*/ 83 h 89"/>
                <a:gd name="T74" fmla="*/ 213 w 221"/>
                <a:gd name="T75" fmla="*/ 81 h 89"/>
                <a:gd name="T76" fmla="*/ 213 w 221"/>
                <a:gd name="T77" fmla="*/ 63 h 89"/>
                <a:gd name="T78" fmla="*/ 214 w 221"/>
                <a:gd name="T79" fmla="*/ 56 h 89"/>
                <a:gd name="T80" fmla="*/ 181 w 221"/>
                <a:gd name="T81" fmla="*/ 46 h 89"/>
                <a:gd name="T82" fmla="*/ 138 w 221"/>
                <a:gd name="T83" fmla="*/ 14 h 89"/>
                <a:gd name="T84" fmla="*/ 180 w 221"/>
                <a:gd name="T85" fmla="*/ 4 h 89"/>
                <a:gd name="T86" fmla="*/ 187 w 221"/>
                <a:gd name="T87" fmla="*/ 28 h 89"/>
                <a:gd name="T88" fmla="*/ 93 w 221"/>
                <a:gd name="T89" fmla="*/ 23 h 89"/>
                <a:gd name="T90" fmla="*/ 89 w 221"/>
                <a:gd name="T91" fmla="*/ 8 h 89"/>
                <a:gd name="T92" fmla="*/ 69 w 221"/>
                <a:gd name="T93" fmla="*/ 4 h 89"/>
                <a:gd name="T94" fmla="*/ 58 w 221"/>
                <a:gd name="T95" fmla="*/ 18 h 89"/>
                <a:gd name="T96" fmla="*/ 50 w 221"/>
                <a:gd name="T97" fmla="*/ 37 h 89"/>
                <a:gd name="T98" fmla="*/ 84 w 221"/>
                <a:gd name="T99" fmla="*/ 21 h 89"/>
                <a:gd name="T100" fmla="*/ 68 w 221"/>
                <a:gd name="T101" fmla="*/ 9 h 89"/>
                <a:gd name="T102" fmla="*/ 72 w 221"/>
                <a:gd name="T103" fmla="*/ 26 h 89"/>
                <a:gd name="T104" fmla="*/ 70 w 221"/>
                <a:gd name="T105" fmla="*/ 19 h 89"/>
                <a:gd name="T106" fmla="*/ 80 w 221"/>
                <a:gd name="T107" fmla="*/ 26 h 89"/>
                <a:gd name="T108" fmla="*/ 74 w 221"/>
                <a:gd name="T109" fmla="*/ 30 h 89"/>
                <a:gd name="T110" fmla="*/ 85 w 221"/>
                <a:gd name="T111" fmla="*/ 6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89">
                  <a:moveTo>
                    <a:pt x="47" y="35"/>
                  </a:moveTo>
                  <a:cubicBezTo>
                    <a:pt x="44" y="33"/>
                    <a:pt x="41" y="30"/>
                    <a:pt x="37" y="27"/>
                  </a:cubicBezTo>
                  <a:cubicBezTo>
                    <a:pt x="33" y="25"/>
                    <a:pt x="33" y="23"/>
                    <a:pt x="33" y="18"/>
                  </a:cubicBezTo>
                  <a:cubicBezTo>
                    <a:pt x="33" y="14"/>
                    <a:pt x="35" y="11"/>
                    <a:pt x="35" y="7"/>
                  </a:cubicBezTo>
                  <a:cubicBezTo>
                    <a:pt x="35" y="7"/>
                    <a:pt x="34" y="5"/>
                    <a:pt x="34" y="4"/>
                  </a:cubicBezTo>
                  <a:cubicBezTo>
                    <a:pt x="34" y="2"/>
                    <a:pt x="31" y="0"/>
                    <a:pt x="29" y="0"/>
                  </a:cubicBezTo>
                  <a:cubicBezTo>
                    <a:pt x="30" y="1"/>
                    <a:pt x="31" y="2"/>
                    <a:pt x="31" y="4"/>
                  </a:cubicBezTo>
                  <a:cubicBezTo>
                    <a:pt x="30" y="5"/>
                    <a:pt x="29" y="6"/>
                    <a:pt x="29" y="6"/>
                  </a:cubicBezTo>
                  <a:cubicBezTo>
                    <a:pt x="28" y="7"/>
                    <a:pt x="28" y="9"/>
                    <a:pt x="29" y="10"/>
                  </a:cubicBezTo>
                  <a:cubicBezTo>
                    <a:pt x="29" y="10"/>
                    <a:pt x="29" y="10"/>
                    <a:pt x="29" y="11"/>
                  </a:cubicBezTo>
                  <a:cubicBezTo>
                    <a:pt x="29" y="11"/>
                    <a:pt x="29" y="12"/>
                    <a:pt x="29" y="12"/>
                  </a:cubicBezTo>
                  <a:cubicBezTo>
                    <a:pt x="29" y="13"/>
                    <a:pt x="28" y="13"/>
                    <a:pt x="28" y="12"/>
                  </a:cubicBezTo>
                  <a:cubicBezTo>
                    <a:pt x="27" y="10"/>
                    <a:pt x="26" y="6"/>
                    <a:pt x="24" y="6"/>
                  </a:cubicBezTo>
                  <a:cubicBezTo>
                    <a:pt x="24" y="6"/>
                    <a:pt x="23" y="5"/>
                    <a:pt x="22" y="6"/>
                  </a:cubicBezTo>
                  <a:cubicBezTo>
                    <a:pt x="22" y="5"/>
                    <a:pt x="22" y="5"/>
                    <a:pt x="22" y="5"/>
                  </a:cubicBezTo>
                  <a:cubicBezTo>
                    <a:pt x="22" y="2"/>
                    <a:pt x="20" y="0"/>
                    <a:pt x="16" y="3"/>
                  </a:cubicBezTo>
                  <a:cubicBezTo>
                    <a:pt x="17" y="3"/>
                    <a:pt x="18" y="4"/>
                    <a:pt x="18" y="4"/>
                  </a:cubicBezTo>
                  <a:cubicBezTo>
                    <a:pt x="18" y="5"/>
                    <a:pt x="18" y="7"/>
                    <a:pt x="18" y="7"/>
                  </a:cubicBezTo>
                  <a:cubicBezTo>
                    <a:pt x="17" y="10"/>
                    <a:pt x="19" y="11"/>
                    <a:pt x="22" y="11"/>
                  </a:cubicBezTo>
                  <a:cubicBezTo>
                    <a:pt x="23" y="11"/>
                    <a:pt x="23" y="11"/>
                    <a:pt x="23" y="12"/>
                  </a:cubicBezTo>
                  <a:cubicBezTo>
                    <a:pt x="23" y="12"/>
                    <a:pt x="24" y="13"/>
                    <a:pt x="24" y="13"/>
                  </a:cubicBezTo>
                  <a:cubicBezTo>
                    <a:pt x="24" y="14"/>
                    <a:pt x="23" y="13"/>
                    <a:pt x="23" y="13"/>
                  </a:cubicBezTo>
                  <a:cubicBezTo>
                    <a:pt x="18" y="11"/>
                    <a:pt x="16" y="13"/>
                    <a:pt x="16" y="16"/>
                  </a:cubicBezTo>
                  <a:cubicBezTo>
                    <a:pt x="16" y="16"/>
                    <a:pt x="16" y="17"/>
                    <a:pt x="16" y="18"/>
                  </a:cubicBezTo>
                  <a:cubicBezTo>
                    <a:pt x="14" y="19"/>
                    <a:pt x="13" y="22"/>
                    <a:pt x="17" y="24"/>
                  </a:cubicBezTo>
                  <a:cubicBezTo>
                    <a:pt x="17" y="23"/>
                    <a:pt x="16" y="21"/>
                    <a:pt x="18" y="20"/>
                  </a:cubicBezTo>
                  <a:cubicBezTo>
                    <a:pt x="18" y="20"/>
                    <a:pt x="18" y="20"/>
                    <a:pt x="18" y="20"/>
                  </a:cubicBezTo>
                  <a:cubicBezTo>
                    <a:pt x="19" y="21"/>
                    <a:pt x="20" y="21"/>
                    <a:pt x="20" y="21"/>
                  </a:cubicBezTo>
                  <a:cubicBezTo>
                    <a:pt x="20" y="22"/>
                    <a:pt x="21" y="21"/>
                    <a:pt x="23" y="20"/>
                  </a:cubicBezTo>
                  <a:cubicBezTo>
                    <a:pt x="23" y="20"/>
                    <a:pt x="23" y="20"/>
                    <a:pt x="24" y="20"/>
                  </a:cubicBezTo>
                  <a:cubicBezTo>
                    <a:pt x="24" y="21"/>
                    <a:pt x="25" y="21"/>
                    <a:pt x="25" y="21"/>
                  </a:cubicBezTo>
                  <a:cubicBezTo>
                    <a:pt x="26" y="22"/>
                    <a:pt x="26" y="22"/>
                    <a:pt x="25" y="22"/>
                  </a:cubicBezTo>
                  <a:cubicBezTo>
                    <a:pt x="22" y="26"/>
                    <a:pt x="22" y="29"/>
                    <a:pt x="27" y="29"/>
                  </a:cubicBezTo>
                  <a:cubicBezTo>
                    <a:pt x="27" y="30"/>
                    <a:pt x="27" y="30"/>
                    <a:pt x="27" y="30"/>
                  </a:cubicBezTo>
                  <a:cubicBezTo>
                    <a:pt x="27" y="37"/>
                    <a:pt x="18" y="35"/>
                    <a:pt x="19" y="29"/>
                  </a:cubicBezTo>
                  <a:cubicBezTo>
                    <a:pt x="14" y="36"/>
                    <a:pt x="22" y="42"/>
                    <a:pt x="28" y="38"/>
                  </a:cubicBezTo>
                  <a:cubicBezTo>
                    <a:pt x="29" y="38"/>
                    <a:pt x="29" y="38"/>
                    <a:pt x="29" y="38"/>
                  </a:cubicBezTo>
                  <a:cubicBezTo>
                    <a:pt x="29" y="39"/>
                    <a:pt x="30" y="41"/>
                    <a:pt x="31" y="41"/>
                  </a:cubicBezTo>
                  <a:cubicBezTo>
                    <a:pt x="31" y="40"/>
                    <a:pt x="31" y="39"/>
                    <a:pt x="32" y="39"/>
                  </a:cubicBezTo>
                  <a:cubicBezTo>
                    <a:pt x="33" y="39"/>
                    <a:pt x="33" y="40"/>
                    <a:pt x="33" y="40"/>
                  </a:cubicBezTo>
                  <a:cubicBezTo>
                    <a:pt x="33" y="42"/>
                    <a:pt x="33" y="44"/>
                    <a:pt x="35" y="44"/>
                  </a:cubicBezTo>
                  <a:cubicBezTo>
                    <a:pt x="35" y="43"/>
                    <a:pt x="35" y="41"/>
                    <a:pt x="36" y="41"/>
                  </a:cubicBezTo>
                  <a:cubicBezTo>
                    <a:pt x="37" y="41"/>
                    <a:pt x="40" y="46"/>
                    <a:pt x="45" y="49"/>
                  </a:cubicBezTo>
                  <a:cubicBezTo>
                    <a:pt x="49" y="51"/>
                    <a:pt x="52" y="55"/>
                    <a:pt x="55" y="52"/>
                  </a:cubicBezTo>
                  <a:cubicBezTo>
                    <a:pt x="54" y="57"/>
                    <a:pt x="58" y="62"/>
                    <a:pt x="57" y="62"/>
                  </a:cubicBezTo>
                  <a:cubicBezTo>
                    <a:pt x="56" y="62"/>
                    <a:pt x="45" y="61"/>
                    <a:pt x="42" y="62"/>
                  </a:cubicBezTo>
                  <a:cubicBezTo>
                    <a:pt x="38" y="65"/>
                    <a:pt x="27" y="68"/>
                    <a:pt x="25" y="64"/>
                  </a:cubicBezTo>
                  <a:cubicBezTo>
                    <a:pt x="24" y="62"/>
                    <a:pt x="24" y="61"/>
                    <a:pt x="23" y="59"/>
                  </a:cubicBezTo>
                  <a:cubicBezTo>
                    <a:pt x="22" y="57"/>
                    <a:pt x="20" y="56"/>
                    <a:pt x="19" y="56"/>
                  </a:cubicBezTo>
                  <a:cubicBezTo>
                    <a:pt x="19" y="56"/>
                    <a:pt x="18" y="56"/>
                    <a:pt x="17" y="56"/>
                  </a:cubicBezTo>
                  <a:cubicBezTo>
                    <a:pt x="15" y="54"/>
                    <a:pt x="12" y="54"/>
                    <a:pt x="10" y="55"/>
                  </a:cubicBezTo>
                  <a:cubicBezTo>
                    <a:pt x="11" y="56"/>
                    <a:pt x="13" y="56"/>
                    <a:pt x="14" y="58"/>
                  </a:cubicBezTo>
                  <a:cubicBezTo>
                    <a:pt x="13" y="59"/>
                    <a:pt x="13" y="60"/>
                    <a:pt x="13" y="60"/>
                  </a:cubicBezTo>
                  <a:cubicBezTo>
                    <a:pt x="12" y="61"/>
                    <a:pt x="12" y="63"/>
                    <a:pt x="19" y="66"/>
                  </a:cubicBezTo>
                  <a:cubicBezTo>
                    <a:pt x="19" y="66"/>
                    <a:pt x="20" y="66"/>
                    <a:pt x="19" y="67"/>
                  </a:cubicBezTo>
                  <a:cubicBezTo>
                    <a:pt x="18" y="67"/>
                    <a:pt x="17" y="67"/>
                    <a:pt x="16" y="66"/>
                  </a:cubicBezTo>
                  <a:cubicBezTo>
                    <a:pt x="13" y="64"/>
                    <a:pt x="13" y="61"/>
                    <a:pt x="10" y="63"/>
                  </a:cubicBezTo>
                  <a:cubicBezTo>
                    <a:pt x="10" y="63"/>
                    <a:pt x="9" y="64"/>
                    <a:pt x="8" y="64"/>
                  </a:cubicBezTo>
                  <a:cubicBezTo>
                    <a:pt x="8" y="64"/>
                    <a:pt x="7" y="64"/>
                    <a:pt x="7" y="64"/>
                  </a:cubicBezTo>
                  <a:cubicBezTo>
                    <a:pt x="4" y="64"/>
                    <a:pt x="0" y="67"/>
                    <a:pt x="2" y="70"/>
                  </a:cubicBezTo>
                  <a:cubicBezTo>
                    <a:pt x="2" y="70"/>
                    <a:pt x="3" y="68"/>
                    <a:pt x="5" y="68"/>
                  </a:cubicBezTo>
                  <a:cubicBezTo>
                    <a:pt x="6" y="68"/>
                    <a:pt x="6" y="69"/>
                    <a:pt x="6" y="70"/>
                  </a:cubicBezTo>
                  <a:cubicBezTo>
                    <a:pt x="7" y="73"/>
                    <a:pt x="8" y="75"/>
                    <a:pt x="15" y="71"/>
                  </a:cubicBezTo>
                  <a:cubicBezTo>
                    <a:pt x="15" y="70"/>
                    <a:pt x="15" y="71"/>
                    <a:pt x="15" y="71"/>
                  </a:cubicBezTo>
                  <a:cubicBezTo>
                    <a:pt x="14" y="74"/>
                    <a:pt x="9" y="77"/>
                    <a:pt x="13" y="79"/>
                  </a:cubicBezTo>
                  <a:cubicBezTo>
                    <a:pt x="13" y="79"/>
                    <a:pt x="13" y="80"/>
                    <a:pt x="14" y="80"/>
                  </a:cubicBezTo>
                  <a:cubicBezTo>
                    <a:pt x="14" y="81"/>
                    <a:pt x="14" y="81"/>
                    <a:pt x="14" y="81"/>
                  </a:cubicBezTo>
                  <a:cubicBezTo>
                    <a:pt x="13" y="85"/>
                    <a:pt x="17" y="87"/>
                    <a:pt x="20" y="87"/>
                  </a:cubicBezTo>
                  <a:cubicBezTo>
                    <a:pt x="19" y="86"/>
                    <a:pt x="17" y="84"/>
                    <a:pt x="17" y="82"/>
                  </a:cubicBezTo>
                  <a:cubicBezTo>
                    <a:pt x="18" y="82"/>
                    <a:pt x="19" y="82"/>
                    <a:pt x="19" y="82"/>
                  </a:cubicBezTo>
                  <a:cubicBezTo>
                    <a:pt x="22" y="81"/>
                    <a:pt x="21" y="77"/>
                    <a:pt x="23" y="76"/>
                  </a:cubicBezTo>
                  <a:cubicBezTo>
                    <a:pt x="23" y="75"/>
                    <a:pt x="24" y="76"/>
                    <a:pt x="24" y="76"/>
                  </a:cubicBezTo>
                  <a:cubicBezTo>
                    <a:pt x="24" y="78"/>
                    <a:pt x="25" y="81"/>
                    <a:pt x="29" y="81"/>
                  </a:cubicBezTo>
                  <a:cubicBezTo>
                    <a:pt x="32" y="81"/>
                    <a:pt x="34" y="78"/>
                    <a:pt x="34" y="76"/>
                  </a:cubicBezTo>
                  <a:cubicBezTo>
                    <a:pt x="33" y="75"/>
                    <a:pt x="34" y="75"/>
                    <a:pt x="34" y="75"/>
                  </a:cubicBezTo>
                  <a:cubicBezTo>
                    <a:pt x="35" y="76"/>
                    <a:pt x="36" y="77"/>
                    <a:pt x="36" y="79"/>
                  </a:cubicBezTo>
                  <a:cubicBezTo>
                    <a:pt x="36" y="79"/>
                    <a:pt x="38" y="78"/>
                    <a:pt x="38" y="77"/>
                  </a:cubicBezTo>
                  <a:cubicBezTo>
                    <a:pt x="39" y="78"/>
                    <a:pt x="39" y="81"/>
                    <a:pt x="37" y="83"/>
                  </a:cubicBezTo>
                  <a:cubicBezTo>
                    <a:pt x="38" y="83"/>
                    <a:pt x="42" y="81"/>
                    <a:pt x="43" y="77"/>
                  </a:cubicBezTo>
                  <a:cubicBezTo>
                    <a:pt x="44" y="77"/>
                    <a:pt x="44" y="78"/>
                    <a:pt x="45" y="79"/>
                  </a:cubicBezTo>
                  <a:cubicBezTo>
                    <a:pt x="45" y="79"/>
                    <a:pt x="45" y="79"/>
                    <a:pt x="45" y="79"/>
                  </a:cubicBezTo>
                  <a:cubicBezTo>
                    <a:pt x="46" y="79"/>
                    <a:pt x="49" y="79"/>
                    <a:pt x="53" y="78"/>
                  </a:cubicBezTo>
                  <a:cubicBezTo>
                    <a:pt x="53" y="78"/>
                    <a:pt x="53" y="79"/>
                    <a:pt x="53" y="79"/>
                  </a:cubicBezTo>
                  <a:cubicBezTo>
                    <a:pt x="53" y="80"/>
                    <a:pt x="53" y="82"/>
                    <a:pt x="53" y="83"/>
                  </a:cubicBezTo>
                  <a:cubicBezTo>
                    <a:pt x="53" y="82"/>
                    <a:pt x="54" y="81"/>
                    <a:pt x="55" y="81"/>
                  </a:cubicBezTo>
                  <a:cubicBezTo>
                    <a:pt x="56" y="81"/>
                    <a:pt x="55" y="84"/>
                    <a:pt x="57" y="87"/>
                  </a:cubicBezTo>
                  <a:cubicBezTo>
                    <a:pt x="58" y="77"/>
                    <a:pt x="63" y="81"/>
                    <a:pt x="69" y="77"/>
                  </a:cubicBezTo>
                  <a:cubicBezTo>
                    <a:pt x="70" y="77"/>
                    <a:pt x="70" y="77"/>
                    <a:pt x="70" y="77"/>
                  </a:cubicBezTo>
                  <a:cubicBezTo>
                    <a:pt x="70" y="78"/>
                    <a:pt x="69" y="80"/>
                    <a:pt x="67" y="81"/>
                  </a:cubicBezTo>
                  <a:cubicBezTo>
                    <a:pt x="74" y="82"/>
                    <a:pt x="84" y="72"/>
                    <a:pt x="86" y="68"/>
                  </a:cubicBezTo>
                  <a:cubicBezTo>
                    <a:pt x="89" y="67"/>
                    <a:pt x="91" y="67"/>
                    <a:pt x="92" y="67"/>
                  </a:cubicBezTo>
                  <a:cubicBezTo>
                    <a:pt x="112" y="69"/>
                    <a:pt x="98" y="50"/>
                    <a:pt x="129" y="55"/>
                  </a:cubicBezTo>
                  <a:cubicBezTo>
                    <a:pt x="131" y="56"/>
                    <a:pt x="135" y="53"/>
                    <a:pt x="137" y="52"/>
                  </a:cubicBezTo>
                  <a:cubicBezTo>
                    <a:pt x="134" y="56"/>
                    <a:pt x="134" y="64"/>
                    <a:pt x="139" y="65"/>
                  </a:cubicBezTo>
                  <a:cubicBezTo>
                    <a:pt x="140" y="65"/>
                    <a:pt x="144" y="67"/>
                    <a:pt x="146" y="68"/>
                  </a:cubicBezTo>
                  <a:cubicBezTo>
                    <a:pt x="146" y="68"/>
                    <a:pt x="146" y="69"/>
                    <a:pt x="146" y="69"/>
                  </a:cubicBezTo>
                  <a:cubicBezTo>
                    <a:pt x="143" y="69"/>
                    <a:pt x="140" y="70"/>
                    <a:pt x="140" y="70"/>
                  </a:cubicBezTo>
                  <a:cubicBezTo>
                    <a:pt x="133" y="75"/>
                    <a:pt x="133" y="60"/>
                    <a:pt x="126" y="63"/>
                  </a:cubicBezTo>
                  <a:cubicBezTo>
                    <a:pt x="126" y="63"/>
                    <a:pt x="124" y="64"/>
                    <a:pt x="124" y="65"/>
                  </a:cubicBezTo>
                  <a:cubicBezTo>
                    <a:pt x="121" y="65"/>
                    <a:pt x="117" y="68"/>
                    <a:pt x="118" y="71"/>
                  </a:cubicBezTo>
                  <a:cubicBezTo>
                    <a:pt x="119" y="70"/>
                    <a:pt x="120" y="68"/>
                    <a:pt x="123" y="68"/>
                  </a:cubicBezTo>
                  <a:cubicBezTo>
                    <a:pt x="123" y="69"/>
                    <a:pt x="123" y="69"/>
                    <a:pt x="123" y="70"/>
                  </a:cubicBezTo>
                  <a:cubicBezTo>
                    <a:pt x="122" y="71"/>
                    <a:pt x="123" y="72"/>
                    <a:pt x="125" y="72"/>
                  </a:cubicBezTo>
                  <a:cubicBezTo>
                    <a:pt x="127" y="72"/>
                    <a:pt x="127" y="71"/>
                    <a:pt x="128" y="71"/>
                  </a:cubicBezTo>
                  <a:cubicBezTo>
                    <a:pt x="128" y="71"/>
                    <a:pt x="129" y="71"/>
                    <a:pt x="129" y="72"/>
                  </a:cubicBezTo>
                  <a:cubicBezTo>
                    <a:pt x="129" y="74"/>
                    <a:pt x="120" y="70"/>
                    <a:pt x="122" y="78"/>
                  </a:cubicBezTo>
                  <a:cubicBezTo>
                    <a:pt x="122" y="78"/>
                    <a:pt x="122" y="79"/>
                    <a:pt x="123" y="80"/>
                  </a:cubicBezTo>
                  <a:cubicBezTo>
                    <a:pt x="123" y="82"/>
                    <a:pt x="124" y="84"/>
                    <a:pt x="128" y="83"/>
                  </a:cubicBezTo>
                  <a:cubicBezTo>
                    <a:pt x="128" y="83"/>
                    <a:pt x="126" y="81"/>
                    <a:pt x="126" y="80"/>
                  </a:cubicBezTo>
                  <a:cubicBezTo>
                    <a:pt x="127" y="80"/>
                    <a:pt x="128" y="81"/>
                    <a:pt x="128" y="81"/>
                  </a:cubicBezTo>
                  <a:cubicBezTo>
                    <a:pt x="129" y="81"/>
                    <a:pt x="129" y="80"/>
                    <a:pt x="129" y="79"/>
                  </a:cubicBezTo>
                  <a:cubicBezTo>
                    <a:pt x="129" y="79"/>
                    <a:pt x="129" y="79"/>
                    <a:pt x="130" y="79"/>
                  </a:cubicBezTo>
                  <a:cubicBezTo>
                    <a:pt x="130" y="79"/>
                    <a:pt x="130" y="79"/>
                    <a:pt x="130" y="80"/>
                  </a:cubicBezTo>
                  <a:cubicBezTo>
                    <a:pt x="130" y="80"/>
                    <a:pt x="130" y="81"/>
                    <a:pt x="130" y="81"/>
                  </a:cubicBezTo>
                  <a:cubicBezTo>
                    <a:pt x="130" y="81"/>
                    <a:pt x="130" y="83"/>
                    <a:pt x="130" y="83"/>
                  </a:cubicBezTo>
                  <a:cubicBezTo>
                    <a:pt x="130" y="86"/>
                    <a:pt x="134" y="89"/>
                    <a:pt x="138" y="86"/>
                  </a:cubicBezTo>
                  <a:cubicBezTo>
                    <a:pt x="137" y="86"/>
                    <a:pt x="134" y="86"/>
                    <a:pt x="134" y="84"/>
                  </a:cubicBezTo>
                  <a:cubicBezTo>
                    <a:pt x="135" y="84"/>
                    <a:pt x="136" y="84"/>
                    <a:pt x="136" y="84"/>
                  </a:cubicBezTo>
                  <a:cubicBezTo>
                    <a:pt x="136" y="83"/>
                    <a:pt x="137" y="82"/>
                    <a:pt x="137" y="81"/>
                  </a:cubicBezTo>
                  <a:cubicBezTo>
                    <a:pt x="137" y="80"/>
                    <a:pt x="137" y="80"/>
                    <a:pt x="137" y="80"/>
                  </a:cubicBezTo>
                  <a:cubicBezTo>
                    <a:pt x="138" y="80"/>
                    <a:pt x="138" y="80"/>
                    <a:pt x="139" y="80"/>
                  </a:cubicBezTo>
                  <a:cubicBezTo>
                    <a:pt x="140" y="80"/>
                    <a:pt x="140" y="80"/>
                    <a:pt x="140" y="81"/>
                  </a:cubicBezTo>
                  <a:cubicBezTo>
                    <a:pt x="141" y="82"/>
                    <a:pt x="143" y="84"/>
                    <a:pt x="146" y="83"/>
                  </a:cubicBezTo>
                  <a:cubicBezTo>
                    <a:pt x="150" y="81"/>
                    <a:pt x="146" y="77"/>
                    <a:pt x="150" y="76"/>
                  </a:cubicBezTo>
                  <a:cubicBezTo>
                    <a:pt x="151" y="76"/>
                    <a:pt x="152" y="76"/>
                    <a:pt x="153" y="76"/>
                  </a:cubicBezTo>
                  <a:cubicBezTo>
                    <a:pt x="157" y="77"/>
                    <a:pt x="162" y="77"/>
                    <a:pt x="163" y="76"/>
                  </a:cubicBezTo>
                  <a:cubicBezTo>
                    <a:pt x="164" y="74"/>
                    <a:pt x="164" y="67"/>
                    <a:pt x="160" y="65"/>
                  </a:cubicBezTo>
                  <a:cubicBezTo>
                    <a:pt x="157" y="64"/>
                    <a:pt x="160" y="61"/>
                    <a:pt x="157" y="57"/>
                  </a:cubicBezTo>
                  <a:cubicBezTo>
                    <a:pt x="162" y="59"/>
                    <a:pt x="166" y="61"/>
                    <a:pt x="171" y="61"/>
                  </a:cubicBezTo>
                  <a:cubicBezTo>
                    <a:pt x="181" y="61"/>
                    <a:pt x="184" y="59"/>
                    <a:pt x="188" y="57"/>
                  </a:cubicBezTo>
                  <a:cubicBezTo>
                    <a:pt x="193" y="54"/>
                    <a:pt x="199" y="55"/>
                    <a:pt x="200" y="55"/>
                  </a:cubicBezTo>
                  <a:cubicBezTo>
                    <a:pt x="202" y="56"/>
                    <a:pt x="203" y="56"/>
                    <a:pt x="202" y="58"/>
                  </a:cubicBezTo>
                  <a:cubicBezTo>
                    <a:pt x="201" y="63"/>
                    <a:pt x="203" y="64"/>
                    <a:pt x="202" y="66"/>
                  </a:cubicBezTo>
                  <a:cubicBezTo>
                    <a:pt x="201" y="68"/>
                    <a:pt x="196" y="66"/>
                    <a:pt x="194" y="66"/>
                  </a:cubicBezTo>
                  <a:cubicBezTo>
                    <a:pt x="192" y="66"/>
                    <a:pt x="190" y="67"/>
                    <a:pt x="190" y="68"/>
                  </a:cubicBezTo>
                  <a:cubicBezTo>
                    <a:pt x="188" y="68"/>
                    <a:pt x="185" y="70"/>
                    <a:pt x="185" y="73"/>
                  </a:cubicBezTo>
                  <a:cubicBezTo>
                    <a:pt x="186" y="72"/>
                    <a:pt x="188" y="71"/>
                    <a:pt x="190" y="71"/>
                  </a:cubicBezTo>
                  <a:cubicBezTo>
                    <a:pt x="190" y="71"/>
                    <a:pt x="190" y="72"/>
                    <a:pt x="190" y="72"/>
                  </a:cubicBezTo>
                  <a:cubicBezTo>
                    <a:pt x="190" y="76"/>
                    <a:pt x="194" y="77"/>
                    <a:pt x="196" y="74"/>
                  </a:cubicBezTo>
                  <a:cubicBezTo>
                    <a:pt x="197" y="74"/>
                    <a:pt x="198" y="74"/>
                    <a:pt x="197" y="75"/>
                  </a:cubicBezTo>
                  <a:cubicBezTo>
                    <a:pt x="195" y="76"/>
                    <a:pt x="191" y="80"/>
                    <a:pt x="194" y="81"/>
                  </a:cubicBezTo>
                  <a:cubicBezTo>
                    <a:pt x="195" y="81"/>
                    <a:pt x="195" y="82"/>
                    <a:pt x="196" y="82"/>
                  </a:cubicBezTo>
                  <a:cubicBezTo>
                    <a:pt x="196" y="84"/>
                    <a:pt x="198" y="86"/>
                    <a:pt x="199" y="87"/>
                  </a:cubicBezTo>
                  <a:cubicBezTo>
                    <a:pt x="199" y="85"/>
                    <a:pt x="199" y="85"/>
                    <a:pt x="200" y="82"/>
                  </a:cubicBezTo>
                  <a:cubicBezTo>
                    <a:pt x="200" y="82"/>
                    <a:pt x="201" y="82"/>
                    <a:pt x="201" y="82"/>
                  </a:cubicBezTo>
                  <a:cubicBezTo>
                    <a:pt x="204" y="83"/>
                    <a:pt x="203" y="78"/>
                    <a:pt x="205" y="77"/>
                  </a:cubicBezTo>
                  <a:cubicBezTo>
                    <a:pt x="205" y="76"/>
                    <a:pt x="206" y="77"/>
                    <a:pt x="205" y="77"/>
                  </a:cubicBezTo>
                  <a:cubicBezTo>
                    <a:pt x="205" y="79"/>
                    <a:pt x="204" y="83"/>
                    <a:pt x="206" y="83"/>
                  </a:cubicBezTo>
                  <a:cubicBezTo>
                    <a:pt x="207" y="83"/>
                    <a:pt x="208" y="83"/>
                    <a:pt x="208" y="84"/>
                  </a:cubicBezTo>
                  <a:cubicBezTo>
                    <a:pt x="209" y="85"/>
                    <a:pt x="211" y="87"/>
                    <a:pt x="214" y="85"/>
                  </a:cubicBezTo>
                  <a:cubicBezTo>
                    <a:pt x="214" y="85"/>
                    <a:pt x="212" y="84"/>
                    <a:pt x="212" y="83"/>
                  </a:cubicBezTo>
                  <a:cubicBezTo>
                    <a:pt x="212" y="83"/>
                    <a:pt x="213" y="81"/>
                    <a:pt x="213" y="81"/>
                  </a:cubicBezTo>
                  <a:cubicBezTo>
                    <a:pt x="215" y="76"/>
                    <a:pt x="210" y="76"/>
                    <a:pt x="210" y="73"/>
                  </a:cubicBezTo>
                  <a:cubicBezTo>
                    <a:pt x="210" y="71"/>
                    <a:pt x="215" y="72"/>
                    <a:pt x="215" y="67"/>
                  </a:cubicBezTo>
                  <a:cubicBezTo>
                    <a:pt x="215" y="66"/>
                    <a:pt x="215" y="64"/>
                    <a:pt x="213" y="64"/>
                  </a:cubicBezTo>
                  <a:cubicBezTo>
                    <a:pt x="213" y="64"/>
                    <a:pt x="213" y="63"/>
                    <a:pt x="213" y="63"/>
                  </a:cubicBezTo>
                  <a:cubicBezTo>
                    <a:pt x="213" y="63"/>
                    <a:pt x="213" y="63"/>
                    <a:pt x="213" y="63"/>
                  </a:cubicBezTo>
                  <a:cubicBezTo>
                    <a:pt x="215" y="63"/>
                    <a:pt x="216" y="64"/>
                    <a:pt x="217" y="62"/>
                  </a:cubicBezTo>
                  <a:cubicBezTo>
                    <a:pt x="213" y="62"/>
                    <a:pt x="214" y="59"/>
                    <a:pt x="214" y="56"/>
                  </a:cubicBezTo>
                  <a:cubicBezTo>
                    <a:pt x="214" y="56"/>
                    <a:pt x="214" y="56"/>
                    <a:pt x="214" y="56"/>
                  </a:cubicBezTo>
                  <a:cubicBezTo>
                    <a:pt x="215" y="55"/>
                    <a:pt x="216" y="53"/>
                    <a:pt x="216" y="50"/>
                  </a:cubicBezTo>
                  <a:cubicBezTo>
                    <a:pt x="214" y="52"/>
                    <a:pt x="210" y="54"/>
                    <a:pt x="210" y="50"/>
                  </a:cubicBezTo>
                  <a:cubicBezTo>
                    <a:pt x="210" y="50"/>
                    <a:pt x="209" y="47"/>
                    <a:pt x="205" y="48"/>
                  </a:cubicBezTo>
                  <a:cubicBezTo>
                    <a:pt x="199" y="49"/>
                    <a:pt x="194" y="47"/>
                    <a:pt x="181" y="46"/>
                  </a:cubicBezTo>
                  <a:cubicBezTo>
                    <a:pt x="196" y="46"/>
                    <a:pt x="217" y="42"/>
                    <a:pt x="217" y="34"/>
                  </a:cubicBezTo>
                  <a:cubicBezTo>
                    <a:pt x="217" y="27"/>
                    <a:pt x="210" y="23"/>
                    <a:pt x="188" y="23"/>
                  </a:cubicBezTo>
                  <a:cubicBezTo>
                    <a:pt x="166" y="23"/>
                    <a:pt x="116" y="31"/>
                    <a:pt x="116" y="19"/>
                  </a:cubicBezTo>
                  <a:cubicBezTo>
                    <a:pt x="116" y="13"/>
                    <a:pt x="126" y="13"/>
                    <a:pt x="138" y="14"/>
                  </a:cubicBezTo>
                  <a:cubicBezTo>
                    <a:pt x="139" y="15"/>
                    <a:pt x="140" y="16"/>
                    <a:pt x="142" y="17"/>
                  </a:cubicBezTo>
                  <a:cubicBezTo>
                    <a:pt x="171" y="25"/>
                    <a:pt x="204" y="10"/>
                    <a:pt x="221" y="15"/>
                  </a:cubicBezTo>
                  <a:cubicBezTo>
                    <a:pt x="201" y="0"/>
                    <a:pt x="184" y="15"/>
                    <a:pt x="163" y="11"/>
                  </a:cubicBezTo>
                  <a:cubicBezTo>
                    <a:pt x="175" y="11"/>
                    <a:pt x="179" y="7"/>
                    <a:pt x="180" y="4"/>
                  </a:cubicBezTo>
                  <a:cubicBezTo>
                    <a:pt x="170" y="10"/>
                    <a:pt x="152" y="1"/>
                    <a:pt x="140" y="8"/>
                  </a:cubicBezTo>
                  <a:cubicBezTo>
                    <a:pt x="140" y="8"/>
                    <a:pt x="139" y="9"/>
                    <a:pt x="139" y="9"/>
                  </a:cubicBezTo>
                  <a:cubicBezTo>
                    <a:pt x="123" y="9"/>
                    <a:pt x="110" y="9"/>
                    <a:pt x="110" y="19"/>
                  </a:cubicBezTo>
                  <a:cubicBezTo>
                    <a:pt x="110" y="41"/>
                    <a:pt x="169" y="28"/>
                    <a:pt x="187" y="28"/>
                  </a:cubicBezTo>
                  <a:cubicBezTo>
                    <a:pt x="206" y="28"/>
                    <a:pt x="210" y="30"/>
                    <a:pt x="210" y="34"/>
                  </a:cubicBezTo>
                  <a:cubicBezTo>
                    <a:pt x="210" y="39"/>
                    <a:pt x="191" y="40"/>
                    <a:pt x="181" y="40"/>
                  </a:cubicBezTo>
                  <a:cubicBezTo>
                    <a:pt x="165" y="40"/>
                    <a:pt x="117" y="32"/>
                    <a:pt x="88" y="38"/>
                  </a:cubicBezTo>
                  <a:cubicBezTo>
                    <a:pt x="91" y="33"/>
                    <a:pt x="96" y="27"/>
                    <a:pt x="93" y="23"/>
                  </a:cubicBezTo>
                  <a:cubicBezTo>
                    <a:pt x="96" y="22"/>
                    <a:pt x="97" y="20"/>
                    <a:pt x="97" y="18"/>
                  </a:cubicBezTo>
                  <a:cubicBezTo>
                    <a:pt x="96" y="16"/>
                    <a:pt x="94" y="16"/>
                    <a:pt x="92" y="15"/>
                  </a:cubicBezTo>
                  <a:cubicBezTo>
                    <a:pt x="93" y="14"/>
                    <a:pt x="92" y="12"/>
                    <a:pt x="91" y="11"/>
                  </a:cubicBezTo>
                  <a:cubicBezTo>
                    <a:pt x="91" y="11"/>
                    <a:pt x="90" y="8"/>
                    <a:pt x="89" y="8"/>
                  </a:cubicBezTo>
                  <a:cubicBezTo>
                    <a:pt x="88" y="7"/>
                    <a:pt x="86" y="5"/>
                    <a:pt x="83" y="3"/>
                  </a:cubicBezTo>
                  <a:cubicBezTo>
                    <a:pt x="80" y="2"/>
                    <a:pt x="78" y="2"/>
                    <a:pt x="76" y="1"/>
                  </a:cubicBezTo>
                  <a:cubicBezTo>
                    <a:pt x="75" y="1"/>
                    <a:pt x="73" y="2"/>
                    <a:pt x="72" y="2"/>
                  </a:cubicBezTo>
                  <a:cubicBezTo>
                    <a:pt x="71" y="2"/>
                    <a:pt x="69" y="2"/>
                    <a:pt x="69" y="4"/>
                  </a:cubicBezTo>
                  <a:cubicBezTo>
                    <a:pt x="67" y="2"/>
                    <a:pt x="66" y="2"/>
                    <a:pt x="64" y="1"/>
                  </a:cubicBezTo>
                  <a:cubicBezTo>
                    <a:pt x="62" y="4"/>
                    <a:pt x="62" y="6"/>
                    <a:pt x="63" y="9"/>
                  </a:cubicBezTo>
                  <a:cubicBezTo>
                    <a:pt x="60" y="9"/>
                    <a:pt x="58" y="16"/>
                    <a:pt x="55" y="15"/>
                  </a:cubicBezTo>
                  <a:cubicBezTo>
                    <a:pt x="56" y="17"/>
                    <a:pt x="57" y="18"/>
                    <a:pt x="58" y="18"/>
                  </a:cubicBezTo>
                  <a:cubicBezTo>
                    <a:pt x="55" y="22"/>
                    <a:pt x="55" y="27"/>
                    <a:pt x="52" y="27"/>
                  </a:cubicBezTo>
                  <a:cubicBezTo>
                    <a:pt x="54" y="29"/>
                    <a:pt x="55" y="30"/>
                    <a:pt x="56" y="30"/>
                  </a:cubicBezTo>
                  <a:cubicBezTo>
                    <a:pt x="55" y="33"/>
                    <a:pt x="55" y="36"/>
                    <a:pt x="55" y="38"/>
                  </a:cubicBezTo>
                  <a:cubicBezTo>
                    <a:pt x="50" y="37"/>
                    <a:pt x="50" y="37"/>
                    <a:pt x="50" y="37"/>
                  </a:cubicBezTo>
                  <a:lnTo>
                    <a:pt x="47" y="35"/>
                  </a:lnTo>
                  <a:close/>
                  <a:moveTo>
                    <a:pt x="81" y="16"/>
                  </a:moveTo>
                  <a:cubicBezTo>
                    <a:pt x="82" y="16"/>
                    <a:pt x="87" y="18"/>
                    <a:pt x="89" y="19"/>
                  </a:cubicBezTo>
                  <a:cubicBezTo>
                    <a:pt x="85" y="20"/>
                    <a:pt x="86" y="21"/>
                    <a:pt x="84" y="21"/>
                  </a:cubicBezTo>
                  <a:cubicBezTo>
                    <a:pt x="81" y="21"/>
                    <a:pt x="80" y="18"/>
                    <a:pt x="81" y="16"/>
                  </a:cubicBezTo>
                  <a:moveTo>
                    <a:pt x="75" y="13"/>
                  </a:moveTo>
                  <a:cubicBezTo>
                    <a:pt x="74" y="15"/>
                    <a:pt x="72" y="16"/>
                    <a:pt x="70" y="15"/>
                  </a:cubicBezTo>
                  <a:cubicBezTo>
                    <a:pt x="68" y="13"/>
                    <a:pt x="70" y="12"/>
                    <a:pt x="68" y="9"/>
                  </a:cubicBezTo>
                  <a:cubicBezTo>
                    <a:pt x="70" y="10"/>
                    <a:pt x="74" y="13"/>
                    <a:pt x="75" y="13"/>
                  </a:cubicBezTo>
                  <a:moveTo>
                    <a:pt x="67" y="31"/>
                  </a:moveTo>
                  <a:cubicBezTo>
                    <a:pt x="68" y="29"/>
                    <a:pt x="69" y="28"/>
                    <a:pt x="70" y="28"/>
                  </a:cubicBezTo>
                  <a:cubicBezTo>
                    <a:pt x="71" y="28"/>
                    <a:pt x="72" y="27"/>
                    <a:pt x="72" y="26"/>
                  </a:cubicBezTo>
                  <a:cubicBezTo>
                    <a:pt x="73" y="24"/>
                    <a:pt x="71" y="24"/>
                    <a:pt x="70" y="23"/>
                  </a:cubicBezTo>
                  <a:cubicBezTo>
                    <a:pt x="71" y="22"/>
                    <a:pt x="72" y="21"/>
                    <a:pt x="71" y="21"/>
                  </a:cubicBezTo>
                  <a:cubicBezTo>
                    <a:pt x="71" y="20"/>
                    <a:pt x="69" y="21"/>
                    <a:pt x="69" y="21"/>
                  </a:cubicBezTo>
                  <a:cubicBezTo>
                    <a:pt x="68" y="20"/>
                    <a:pt x="70" y="19"/>
                    <a:pt x="70" y="19"/>
                  </a:cubicBezTo>
                  <a:cubicBezTo>
                    <a:pt x="71" y="18"/>
                    <a:pt x="71" y="18"/>
                    <a:pt x="72" y="19"/>
                  </a:cubicBezTo>
                  <a:cubicBezTo>
                    <a:pt x="79" y="22"/>
                    <a:pt x="79" y="22"/>
                    <a:pt x="79" y="22"/>
                  </a:cubicBezTo>
                  <a:cubicBezTo>
                    <a:pt x="80" y="22"/>
                    <a:pt x="81" y="23"/>
                    <a:pt x="81" y="24"/>
                  </a:cubicBezTo>
                  <a:cubicBezTo>
                    <a:pt x="80" y="25"/>
                    <a:pt x="81" y="26"/>
                    <a:pt x="80" y="26"/>
                  </a:cubicBezTo>
                  <a:cubicBezTo>
                    <a:pt x="79" y="26"/>
                    <a:pt x="79" y="24"/>
                    <a:pt x="78" y="24"/>
                  </a:cubicBezTo>
                  <a:cubicBezTo>
                    <a:pt x="77" y="24"/>
                    <a:pt x="77" y="25"/>
                    <a:pt x="78" y="26"/>
                  </a:cubicBezTo>
                  <a:cubicBezTo>
                    <a:pt x="76" y="26"/>
                    <a:pt x="75" y="25"/>
                    <a:pt x="74" y="27"/>
                  </a:cubicBezTo>
                  <a:cubicBezTo>
                    <a:pt x="73" y="28"/>
                    <a:pt x="73" y="29"/>
                    <a:pt x="74" y="30"/>
                  </a:cubicBezTo>
                  <a:cubicBezTo>
                    <a:pt x="75" y="31"/>
                    <a:pt x="74" y="32"/>
                    <a:pt x="74" y="34"/>
                  </a:cubicBezTo>
                  <a:cubicBezTo>
                    <a:pt x="73" y="35"/>
                    <a:pt x="71" y="37"/>
                    <a:pt x="69" y="36"/>
                  </a:cubicBezTo>
                  <a:cubicBezTo>
                    <a:pt x="66" y="35"/>
                    <a:pt x="67" y="32"/>
                    <a:pt x="67" y="31"/>
                  </a:cubicBezTo>
                  <a:moveTo>
                    <a:pt x="85" y="69"/>
                  </a:moveTo>
                  <a:cubicBezTo>
                    <a:pt x="85" y="69"/>
                    <a:pt x="85" y="69"/>
                    <a:pt x="86" y="68"/>
                  </a:cubicBezTo>
                  <a:cubicBezTo>
                    <a:pt x="86" y="69"/>
                    <a:pt x="86" y="69"/>
                    <a:pt x="85"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9" name="Freeform 41">
              <a:extLst>
                <a:ext uri="{FF2B5EF4-FFF2-40B4-BE49-F238E27FC236}">
                  <a16:creationId xmlns:a16="http://schemas.microsoft.com/office/drawing/2014/main" id="{06FE00FA-792F-3CCC-6949-7348862BFA97}"/>
                </a:ext>
              </a:extLst>
            </p:cNvPr>
            <p:cNvSpPr>
              <a:spLocks noEditPoints="1"/>
            </p:cNvSpPr>
            <p:nvPr userDrawn="1"/>
          </p:nvSpPr>
          <p:spPr bwMode="auto">
            <a:xfrm>
              <a:off x="1073150" y="538163"/>
              <a:ext cx="36513" cy="12700"/>
            </a:xfrm>
            <a:custGeom>
              <a:avLst/>
              <a:gdLst>
                <a:gd name="T0" fmla="*/ 102 w 248"/>
                <a:gd name="T1" fmla="*/ 70 h 92"/>
                <a:gd name="T2" fmla="*/ 173 w 248"/>
                <a:gd name="T3" fmla="*/ 71 h 92"/>
                <a:gd name="T4" fmla="*/ 151 w 248"/>
                <a:gd name="T5" fmla="*/ 67 h 92"/>
                <a:gd name="T6" fmla="*/ 152 w 248"/>
                <a:gd name="T7" fmla="*/ 74 h 92"/>
                <a:gd name="T8" fmla="*/ 150 w 248"/>
                <a:gd name="T9" fmla="*/ 82 h 92"/>
                <a:gd name="T10" fmla="*/ 156 w 248"/>
                <a:gd name="T11" fmla="*/ 82 h 92"/>
                <a:gd name="T12" fmla="*/ 158 w 248"/>
                <a:gd name="T13" fmla="*/ 86 h 92"/>
                <a:gd name="T14" fmla="*/ 164 w 248"/>
                <a:gd name="T15" fmla="*/ 84 h 92"/>
                <a:gd name="T16" fmla="*/ 173 w 248"/>
                <a:gd name="T17" fmla="*/ 86 h 92"/>
                <a:gd name="T18" fmla="*/ 187 w 248"/>
                <a:gd name="T19" fmla="*/ 67 h 92"/>
                <a:gd name="T20" fmla="*/ 228 w 248"/>
                <a:gd name="T21" fmla="*/ 58 h 92"/>
                <a:gd name="T22" fmla="*/ 218 w 248"/>
                <a:gd name="T23" fmla="*/ 70 h 92"/>
                <a:gd name="T24" fmla="*/ 223 w 248"/>
                <a:gd name="T25" fmla="*/ 77 h 92"/>
                <a:gd name="T26" fmla="*/ 227 w 248"/>
                <a:gd name="T27" fmla="*/ 89 h 92"/>
                <a:gd name="T28" fmla="*/ 233 w 248"/>
                <a:gd name="T29" fmla="*/ 79 h 92"/>
                <a:gd name="T30" fmla="*/ 239 w 248"/>
                <a:gd name="T31" fmla="*/ 86 h 92"/>
                <a:gd name="T32" fmla="*/ 240 w 248"/>
                <a:gd name="T33" fmla="*/ 66 h 92"/>
                <a:gd name="T34" fmla="*/ 241 w 248"/>
                <a:gd name="T35" fmla="*/ 58 h 92"/>
                <a:gd name="T36" fmla="*/ 209 w 248"/>
                <a:gd name="T37" fmla="*/ 49 h 92"/>
                <a:gd name="T38" fmla="*/ 165 w 248"/>
                <a:gd name="T39" fmla="*/ 18 h 92"/>
                <a:gd name="T40" fmla="*/ 216 w 248"/>
                <a:gd name="T41" fmla="*/ 8 h 92"/>
                <a:gd name="T42" fmla="*/ 215 w 248"/>
                <a:gd name="T43" fmla="*/ 31 h 92"/>
                <a:gd name="T44" fmla="*/ 96 w 248"/>
                <a:gd name="T45" fmla="*/ 26 h 92"/>
                <a:gd name="T46" fmla="*/ 93 w 248"/>
                <a:gd name="T47" fmla="*/ 10 h 92"/>
                <a:gd name="T48" fmla="*/ 72 w 248"/>
                <a:gd name="T49" fmla="*/ 6 h 92"/>
                <a:gd name="T50" fmla="*/ 61 w 248"/>
                <a:gd name="T51" fmla="*/ 21 h 92"/>
                <a:gd name="T52" fmla="*/ 55 w 248"/>
                <a:gd name="T53" fmla="*/ 38 h 92"/>
                <a:gd name="T54" fmla="*/ 31 w 248"/>
                <a:gd name="T55" fmla="*/ 19 h 92"/>
                <a:gd name="T56" fmla="*/ 28 w 248"/>
                <a:gd name="T57" fmla="*/ 5 h 92"/>
                <a:gd name="T58" fmla="*/ 27 w 248"/>
                <a:gd name="T59" fmla="*/ 13 h 92"/>
                <a:gd name="T60" fmla="*/ 20 w 248"/>
                <a:gd name="T61" fmla="*/ 5 h 92"/>
                <a:gd name="T62" fmla="*/ 21 w 248"/>
                <a:gd name="T63" fmla="*/ 12 h 92"/>
                <a:gd name="T64" fmla="*/ 14 w 248"/>
                <a:gd name="T65" fmla="*/ 16 h 92"/>
                <a:gd name="T66" fmla="*/ 17 w 248"/>
                <a:gd name="T67" fmla="*/ 21 h 92"/>
                <a:gd name="T68" fmla="*/ 24 w 248"/>
                <a:gd name="T69" fmla="*/ 22 h 92"/>
                <a:gd name="T70" fmla="*/ 18 w 248"/>
                <a:gd name="T71" fmla="*/ 30 h 92"/>
                <a:gd name="T72" fmla="*/ 32 w 248"/>
                <a:gd name="T73" fmla="*/ 40 h 92"/>
                <a:gd name="T74" fmla="*/ 50 w 248"/>
                <a:gd name="T75" fmla="*/ 55 h 92"/>
                <a:gd name="T76" fmla="*/ 41 w 248"/>
                <a:gd name="T77" fmla="*/ 65 h 92"/>
                <a:gd name="T78" fmla="*/ 16 w 248"/>
                <a:gd name="T79" fmla="*/ 59 h 92"/>
                <a:gd name="T80" fmla="*/ 18 w 248"/>
                <a:gd name="T81" fmla="*/ 68 h 92"/>
                <a:gd name="T82" fmla="*/ 7 w 248"/>
                <a:gd name="T83" fmla="*/ 67 h 92"/>
                <a:gd name="T84" fmla="*/ 6 w 248"/>
                <a:gd name="T85" fmla="*/ 72 h 92"/>
                <a:gd name="T86" fmla="*/ 14 w 248"/>
                <a:gd name="T87" fmla="*/ 83 h 92"/>
                <a:gd name="T88" fmla="*/ 19 w 248"/>
                <a:gd name="T89" fmla="*/ 85 h 92"/>
                <a:gd name="T90" fmla="*/ 33 w 248"/>
                <a:gd name="T91" fmla="*/ 78 h 92"/>
                <a:gd name="T92" fmla="*/ 36 w 248"/>
                <a:gd name="T93" fmla="*/ 86 h 92"/>
                <a:gd name="T94" fmla="*/ 52 w 248"/>
                <a:gd name="T95" fmla="*/ 81 h 92"/>
                <a:gd name="T96" fmla="*/ 57 w 248"/>
                <a:gd name="T97" fmla="*/ 89 h 92"/>
                <a:gd name="T98" fmla="*/ 80 w 248"/>
                <a:gd name="T99" fmla="*/ 82 h 92"/>
                <a:gd name="T100" fmla="*/ 71 w 248"/>
                <a:gd name="T101" fmla="*/ 12 h 92"/>
                <a:gd name="T102" fmla="*/ 81 w 248"/>
                <a:gd name="T103" fmla="*/ 30 h 92"/>
                <a:gd name="T104" fmla="*/ 72 w 248"/>
                <a:gd name="T105" fmla="*/ 39 h 92"/>
                <a:gd name="T106" fmla="*/ 73 w 248"/>
                <a:gd name="T107" fmla="*/ 26 h 92"/>
                <a:gd name="T108" fmla="*/ 75 w 248"/>
                <a:gd name="T109" fmla="*/ 22 h 92"/>
                <a:gd name="T110" fmla="*/ 87 w 248"/>
                <a:gd name="T111" fmla="*/ 2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8" h="92">
                  <a:moveTo>
                    <a:pt x="91" y="74"/>
                  </a:moveTo>
                  <a:cubicBezTo>
                    <a:pt x="92" y="74"/>
                    <a:pt x="93" y="74"/>
                    <a:pt x="94" y="74"/>
                  </a:cubicBezTo>
                  <a:cubicBezTo>
                    <a:pt x="94" y="74"/>
                    <a:pt x="94" y="75"/>
                    <a:pt x="94" y="75"/>
                  </a:cubicBezTo>
                  <a:cubicBezTo>
                    <a:pt x="100" y="75"/>
                    <a:pt x="99" y="69"/>
                    <a:pt x="102" y="70"/>
                  </a:cubicBezTo>
                  <a:cubicBezTo>
                    <a:pt x="137" y="74"/>
                    <a:pt x="117" y="54"/>
                    <a:pt x="159" y="58"/>
                  </a:cubicBezTo>
                  <a:cubicBezTo>
                    <a:pt x="161" y="59"/>
                    <a:pt x="162" y="57"/>
                    <a:pt x="164" y="56"/>
                  </a:cubicBezTo>
                  <a:cubicBezTo>
                    <a:pt x="162" y="60"/>
                    <a:pt x="161" y="67"/>
                    <a:pt x="166" y="68"/>
                  </a:cubicBezTo>
                  <a:cubicBezTo>
                    <a:pt x="168" y="68"/>
                    <a:pt x="172" y="69"/>
                    <a:pt x="173" y="71"/>
                  </a:cubicBezTo>
                  <a:cubicBezTo>
                    <a:pt x="173" y="71"/>
                    <a:pt x="173" y="71"/>
                    <a:pt x="173" y="71"/>
                  </a:cubicBezTo>
                  <a:cubicBezTo>
                    <a:pt x="170" y="72"/>
                    <a:pt x="168" y="72"/>
                    <a:pt x="167" y="73"/>
                  </a:cubicBezTo>
                  <a:cubicBezTo>
                    <a:pt x="160" y="77"/>
                    <a:pt x="160" y="63"/>
                    <a:pt x="153" y="66"/>
                  </a:cubicBezTo>
                  <a:cubicBezTo>
                    <a:pt x="153" y="66"/>
                    <a:pt x="152" y="67"/>
                    <a:pt x="151" y="67"/>
                  </a:cubicBezTo>
                  <a:cubicBezTo>
                    <a:pt x="148" y="67"/>
                    <a:pt x="145" y="70"/>
                    <a:pt x="145" y="73"/>
                  </a:cubicBezTo>
                  <a:cubicBezTo>
                    <a:pt x="146" y="72"/>
                    <a:pt x="148" y="71"/>
                    <a:pt x="150" y="71"/>
                  </a:cubicBezTo>
                  <a:cubicBezTo>
                    <a:pt x="150" y="71"/>
                    <a:pt x="150" y="72"/>
                    <a:pt x="150" y="72"/>
                  </a:cubicBezTo>
                  <a:cubicBezTo>
                    <a:pt x="150" y="73"/>
                    <a:pt x="150" y="74"/>
                    <a:pt x="152" y="74"/>
                  </a:cubicBezTo>
                  <a:cubicBezTo>
                    <a:pt x="154" y="74"/>
                    <a:pt x="154" y="74"/>
                    <a:pt x="155" y="74"/>
                  </a:cubicBezTo>
                  <a:cubicBezTo>
                    <a:pt x="155" y="74"/>
                    <a:pt x="156" y="74"/>
                    <a:pt x="156" y="74"/>
                  </a:cubicBezTo>
                  <a:cubicBezTo>
                    <a:pt x="156" y="77"/>
                    <a:pt x="147" y="73"/>
                    <a:pt x="149" y="80"/>
                  </a:cubicBezTo>
                  <a:cubicBezTo>
                    <a:pt x="149" y="80"/>
                    <a:pt x="150" y="82"/>
                    <a:pt x="150" y="82"/>
                  </a:cubicBezTo>
                  <a:cubicBezTo>
                    <a:pt x="150" y="85"/>
                    <a:pt x="152" y="87"/>
                    <a:pt x="155" y="86"/>
                  </a:cubicBezTo>
                  <a:cubicBezTo>
                    <a:pt x="155" y="85"/>
                    <a:pt x="153" y="84"/>
                    <a:pt x="154" y="83"/>
                  </a:cubicBezTo>
                  <a:cubicBezTo>
                    <a:pt x="154" y="83"/>
                    <a:pt x="155" y="83"/>
                    <a:pt x="155" y="83"/>
                  </a:cubicBezTo>
                  <a:cubicBezTo>
                    <a:pt x="156" y="83"/>
                    <a:pt x="156" y="83"/>
                    <a:pt x="156" y="82"/>
                  </a:cubicBezTo>
                  <a:cubicBezTo>
                    <a:pt x="156" y="82"/>
                    <a:pt x="156" y="82"/>
                    <a:pt x="157" y="82"/>
                  </a:cubicBezTo>
                  <a:cubicBezTo>
                    <a:pt x="157" y="82"/>
                    <a:pt x="157" y="82"/>
                    <a:pt x="157" y="82"/>
                  </a:cubicBezTo>
                  <a:cubicBezTo>
                    <a:pt x="157" y="83"/>
                    <a:pt x="157" y="83"/>
                    <a:pt x="157" y="84"/>
                  </a:cubicBezTo>
                  <a:cubicBezTo>
                    <a:pt x="157" y="84"/>
                    <a:pt x="157" y="86"/>
                    <a:pt x="158" y="86"/>
                  </a:cubicBezTo>
                  <a:cubicBezTo>
                    <a:pt x="157" y="89"/>
                    <a:pt x="161" y="92"/>
                    <a:pt x="165" y="89"/>
                  </a:cubicBezTo>
                  <a:cubicBezTo>
                    <a:pt x="164" y="89"/>
                    <a:pt x="161" y="88"/>
                    <a:pt x="161" y="87"/>
                  </a:cubicBezTo>
                  <a:cubicBezTo>
                    <a:pt x="162" y="87"/>
                    <a:pt x="163" y="86"/>
                    <a:pt x="163" y="86"/>
                  </a:cubicBezTo>
                  <a:cubicBezTo>
                    <a:pt x="164" y="86"/>
                    <a:pt x="164" y="85"/>
                    <a:pt x="164" y="84"/>
                  </a:cubicBezTo>
                  <a:cubicBezTo>
                    <a:pt x="164" y="83"/>
                    <a:pt x="164" y="83"/>
                    <a:pt x="164" y="83"/>
                  </a:cubicBezTo>
                  <a:cubicBezTo>
                    <a:pt x="165" y="83"/>
                    <a:pt x="166" y="83"/>
                    <a:pt x="166" y="83"/>
                  </a:cubicBezTo>
                  <a:cubicBezTo>
                    <a:pt x="167" y="83"/>
                    <a:pt x="167" y="83"/>
                    <a:pt x="167" y="83"/>
                  </a:cubicBezTo>
                  <a:cubicBezTo>
                    <a:pt x="168" y="85"/>
                    <a:pt x="170" y="87"/>
                    <a:pt x="173" y="86"/>
                  </a:cubicBezTo>
                  <a:cubicBezTo>
                    <a:pt x="178" y="84"/>
                    <a:pt x="174" y="80"/>
                    <a:pt x="177" y="79"/>
                  </a:cubicBezTo>
                  <a:cubicBezTo>
                    <a:pt x="178" y="79"/>
                    <a:pt x="179" y="79"/>
                    <a:pt x="180" y="79"/>
                  </a:cubicBezTo>
                  <a:cubicBezTo>
                    <a:pt x="184" y="80"/>
                    <a:pt x="189" y="80"/>
                    <a:pt x="190" y="78"/>
                  </a:cubicBezTo>
                  <a:cubicBezTo>
                    <a:pt x="191" y="76"/>
                    <a:pt x="191" y="70"/>
                    <a:pt x="187" y="67"/>
                  </a:cubicBezTo>
                  <a:cubicBezTo>
                    <a:pt x="185" y="66"/>
                    <a:pt x="187" y="63"/>
                    <a:pt x="185" y="60"/>
                  </a:cubicBezTo>
                  <a:cubicBezTo>
                    <a:pt x="189" y="62"/>
                    <a:pt x="193" y="63"/>
                    <a:pt x="198" y="63"/>
                  </a:cubicBezTo>
                  <a:cubicBezTo>
                    <a:pt x="209" y="63"/>
                    <a:pt x="211" y="62"/>
                    <a:pt x="215" y="59"/>
                  </a:cubicBezTo>
                  <a:cubicBezTo>
                    <a:pt x="220" y="56"/>
                    <a:pt x="226" y="58"/>
                    <a:pt x="228" y="58"/>
                  </a:cubicBezTo>
                  <a:cubicBezTo>
                    <a:pt x="229" y="58"/>
                    <a:pt x="230" y="59"/>
                    <a:pt x="229" y="61"/>
                  </a:cubicBezTo>
                  <a:cubicBezTo>
                    <a:pt x="228" y="66"/>
                    <a:pt x="230" y="66"/>
                    <a:pt x="229" y="69"/>
                  </a:cubicBezTo>
                  <a:cubicBezTo>
                    <a:pt x="228" y="71"/>
                    <a:pt x="224" y="69"/>
                    <a:pt x="221" y="69"/>
                  </a:cubicBezTo>
                  <a:cubicBezTo>
                    <a:pt x="219" y="69"/>
                    <a:pt x="218" y="70"/>
                    <a:pt x="218" y="70"/>
                  </a:cubicBezTo>
                  <a:cubicBezTo>
                    <a:pt x="215" y="71"/>
                    <a:pt x="212" y="73"/>
                    <a:pt x="212" y="76"/>
                  </a:cubicBezTo>
                  <a:cubicBezTo>
                    <a:pt x="213" y="75"/>
                    <a:pt x="215" y="74"/>
                    <a:pt x="217" y="73"/>
                  </a:cubicBezTo>
                  <a:cubicBezTo>
                    <a:pt x="217" y="74"/>
                    <a:pt x="217" y="74"/>
                    <a:pt x="217" y="75"/>
                  </a:cubicBezTo>
                  <a:cubicBezTo>
                    <a:pt x="217" y="78"/>
                    <a:pt x="221" y="79"/>
                    <a:pt x="223" y="77"/>
                  </a:cubicBezTo>
                  <a:cubicBezTo>
                    <a:pt x="224" y="77"/>
                    <a:pt x="225" y="77"/>
                    <a:pt x="224" y="77"/>
                  </a:cubicBezTo>
                  <a:cubicBezTo>
                    <a:pt x="222" y="79"/>
                    <a:pt x="219" y="82"/>
                    <a:pt x="222" y="84"/>
                  </a:cubicBezTo>
                  <a:cubicBezTo>
                    <a:pt x="222" y="84"/>
                    <a:pt x="223" y="84"/>
                    <a:pt x="223" y="85"/>
                  </a:cubicBezTo>
                  <a:cubicBezTo>
                    <a:pt x="223" y="87"/>
                    <a:pt x="225" y="89"/>
                    <a:pt x="227" y="89"/>
                  </a:cubicBezTo>
                  <a:cubicBezTo>
                    <a:pt x="226" y="88"/>
                    <a:pt x="226" y="87"/>
                    <a:pt x="227" y="85"/>
                  </a:cubicBezTo>
                  <a:cubicBezTo>
                    <a:pt x="228" y="85"/>
                    <a:pt x="228" y="85"/>
                    <a:pt x="229" y="85"/>
                  </a:cubicBezTo>
                  <a:cubicBezTo>
                    <a:pt x="231" y="85"/>
                    <a:pt x="230" y="81"/>
                    <a:pt x="232" y="79"/>
                  </a:cubicBezTo>
                  <a:cubicBezTo>
                    <a:pt x="233" y="79"/>
                    <a:pt x="233" y="79"/>
                    <a:pt x="233" y="79"/>
                  </a:cubicBezTo>
                  <a:cubicBezTo>
                    <a:pt x="232" y="82"/>
                    <a:pt x="231" y="85"/>
                    <a:pt x="234" y="86"/>
                  </a:cubicBezTo>
                  <a:cubicBezTo>
                    <a:pt x="234" y="86"/>
                    <a:pt x="235" y="86"/>
                    <a:pt x="235" y="86"/>
                  </a:cubicBezTo>
                  <a:cubicBezTo>
                    <a:pt x="236" y="88"/>
                    <a:pt x="239" y="90"/>
                    <a:pt x="242" y="88"/>
                  </a:cubicBezTo>
                  <a:cubicBezTo>
                    <a:pt x="241" y="88"/>
                    <a:pt x="239" y="87"/>
                    <a:pt x="239" y="86"/>
                  </a:cubicBezTo>
                  <a:cubicBezTo>
                    <a:pt x="240" y="85"/>
                    <a:pt x="240" y="84"/>
                    <a:pt x="240" y="84"/>
                  </a:cubicBezTo>
                  <a:cubicBezTo>
                    <a:pt x="242" y="78"/>
                    <a:pt x="237" y="78"/>
                    <a:pt x="237" y="76"/>
                  </a:cubicBezTo>
                  <a:cubicBezTo>
                    <a:pt x="237" y="73"/>
                    <a:pt x="243" y="75"/>
                    <a:pt x="243" y="70"/>
                  </a:cubicBezTo>
                  <a:cubicBezTo>
                    <a:pt x="243" y="69"/>
                    <a:pt x="242" y="67"/>
                    <a:pt x="240" y="66"/>
                  </a:cubicBezTo>
                  <a:cubicBezTo>
                    <a:pt x="240" y="66"/>
                    <a:pt x="240" y="66"/>
                    <a:pt x="240" y="66"/>
                  </a:cubicBezTo>
                  <a:cubicBezTo>
                    <a:pt x="242" y="66"/>
                    <a:pt x="243" y="66"/>
                    <a:pt x="244" y="64"/>
                  </a:cubicBezTo>
                  <a:cubicBezTo>
                    <a:pt x="240" y="65"/>
                    <a:pt x="242" y="61"/>
                    <a:pt x="241" y="59"/>
                  </a:cubicBezTo>
                  <a:cubicBezTo>
                    <a:pt x="241" y="59"/>
                    <a:pt x="241" y="58"/>
                    <a:pt x="241" y="58"/>
                  </a:cubicBezTo>
                  <a:cubicBezTo>
                    <a:pt x="242" y="57"/>
                    <a:pt x="243" y="56"/>
                    <a:pt x="243" y="52"/>
                  </a:cubicBezTo>
                  <a:cubicBezTo>
                    <a:pt x="242" y="54"/>
                    <a:pt x="237" y="56"/>
                    <a:pt x="237" y="53"/>
                  </a:cubicBezTo>
                  <a:cubicBezTo>
                    <a:pt x="237" y="52"/>
                    <a:pt x="236" y="50"/>
                    <a:pt x="233" y="51"/>
                  </a:cubicBezTo>
                  <a:cubicBezTo>
                    <a:pt x="226" y="51"/>
                    <a:pt x="221" y="50"/>
                    <a:pt x="209" y="49"/>
                  </a:cubicBezTo>
                  <a:cubicBezTo>
                    <a:pt x="221" y="48"/>
                    <a:pt x="244" y="45"/>
                    <a:pt x="244" y="37"/>
                  </a:cubicBezTo>
                  <a:cubicBezTo>
                    <a:pt x="244" y="30"/>
                    <a:pt x="237" y="26"/>
                    <a:pt x="215" y="26"/>
                  </a:cubicBezTo>
                  <a:cubicBezTo>
                    <a:pt x="193" y="26"/>
                    <a:pt x="126" y="34"/>
                    <a:pt x="126" y="22"/>
                  </a:cubicBezTo>
                  <a:cubicBezTo>
                    <a:pt x="126" y="14"/>
                    <a:pt x="148" y="17"/>
                    <a:pt x="165" y="18"/>
                  </a:cubicBezTo>
                  <a:cubicBezTo>
                    <a:pt x="166" y="19"/>
                    <a:pt x="167" y="20"/>
                    <a:pt x="170" y="21"/>
                  </a:cubicBezTo>
                  <a:cubicBezTo>
                    <a:pt x="198" y="29"/>
                    <a:pt x="228" y="10"/>
                    <a:pt x="248" y="16"/>
                  </a:cubicBezTo>
                  <a:cubicBezTo>
                    <a:pt x="232" y="2"/>
                    <a:pt x="211" y="18"/>
                    <a:pt x="190" y="14"/>
                  </a:cubicBezTo>
                  <a:cubicBezTo>
                    <a:pt x="202" y="14"/>
                    <a:pt x="215" y="11"/>
                    <a:pt x="216" y="8"/>
                  </a:cubicBezTo>
                  <a:cubicBezTo>
                    <a:pt x="207" y="14"/>
                    <a:pt x="179" y="3"/>
                    <a:pt x="168" y="11"/>
                  </a:cubicBezTo>
                  <a:cubicBezTo>
                    <a:pt x="167" y="11"/>
                    <a:pt x="166" y="12"/>
                    <a:pt x="166" y="12"/>
                  </a:cubicBezTo>
                  <a:cubicBezTo>
                    <a:pt x="145" y="12"/>
                    <a:pt x="120" y="9"/>
                    <a:pt x="120" y="22"/>
                  </a:cubicBezTo>
                  <a:cubicBezTo>
                    <a:pt x="120" y="44"/>
                    <a:pt x="196" y="31"/>
                    <a:pt x="215" y="31"/>
                  </a:cubicBezTo>
                  <a:cubicBezTo>
                    <a:pt x="233" y="31"/>
                    <a:pt x="237" y="33"/>
                    <a:pt x="237" y="36"/>
                  </a:cubicBezTo>
                  <a:cubicBezTo>
                    <a:pt x="237" y="41"/>
                    <a:pt x="219" y="43"/>
                    <a:pt x="208" y="43"/>
                  </a:cubicBezTo>
                  <a:cubicBezTo>
                    <a:pt x="191" y="43"/>
                    <a:pt x="120" y="33"/>
                    <a:pt x="91" y="42"/>
                  </a:cubicBezTo>
                  <a:cubicBezTo>
                    <a:pt x="93" y="37"/>
                    <a:pt x="100" y="30"/>
                    <a:pt x="96" y="26"/>
                  </a:cubicBezTo>
                  <a:cubicBezTo>
                    <a:pt x="99" y="25"/>
                    <a:pt x="101" y="23"/>
                    <a:pt x="101" y="20"/>
                  </a:cubicBezTo>
                  <a:cubicBezTo>
                    <a:pt x="99" y="19"/>
                    <a:pt x="97" y="18"/>
                    <a:pt x="96" y="18"/>
                  </a:cubicBezTo>
                  <a:cubicBezTo>
                    <a:pt x="96" y="17"/>
                    <a:pt x="95" y="15"/>
                    <a:pt x="94" y="14"/>
                  </a:cubicBezTo>
                  <a:cubicBezTo>
                    <a:pt x="94" y="14"/>
                    <a:pt x="93" y="11"/>
                    <a:pt x="93" y="10"/>
                  </a:cubicBezTo>
                  <a:cubicBezTo>
                    <a:pt x="92" y="9"/>
                    <a:pt x="90" y="7"/>
                    <a:pt x="86" y="6"/>
                  </a:cubicBezTo>
                  <a:cubicBezTo>
                    <a:pt x="83" y="4"/>
                    <a:pt x="81" y="4"/>
                    <a:pt x="80" y="4"/>
                  </a:cubicBezTo>
                  <a:cubicBezTo>
                    <a:pt x="79" y="4"/>
                    <a:pt x="76" y="5"/>
                    <a:pt x="76" y="5"/>
                  </a:cubicBezTo>
                  <a:cubicBezTo>
                    <a:pt x="74" y="4"/>
                    <a:pt x="72" y="4"/>
                    <a:pt x="72" y="6"/>
                  </a:cubicBezTo>
                  <a:cubicBezTo>
                    <a:pt x="71" y="5"/>
                    <a:pt x="69" y="4"/>
                    <a:pt x="67" y="4"/>
                  </a:cubicBezTo>
                  <a:cubicBezTo>
                    <a:pt x="66" y="7"/>
                    <a:pt x="66" y="9"/>
                    <a:pt x="66" y="12"/>
                  </a:cubicBezTo>
                  <a:cubicBezTo>
                    <a:pt x="64" y="12"/>
                    <a:pt x="61" y="19"/>
                    <a:pt x="59" y="18"/>
                  </a:cubicBezTo>
                  <a:cubicBezTo>
                    <a:pt x="60" y="20"/>
                    <a:pt x="60" y="21"/>
                    <a:pt x="61" y="21"/>
                  </a:cubicBezTo>
                  <a:cubicBezTo>
                    <a:pt x="59" y="25"/>
                    <a:pt x="58" y="29"/>
                    <a:pt x="56" y="29"/>
                  </a:cubicBezTo>
                  <a:cubicBezTo>
                    <a:pt x="56" y="31"/>
                    <a:pt x="57" y="31"/>
                    <a:pt x="58" y="32"/>
                  </a:cubicBezTo>
                  <a:cubicBezTo>
                    <a:pt x="57" y="34"/>
                    <a:pt x="57" y="37"/>
                    <a:pt x="57" y="39"/>
                  </a:cubicBezTo>
                  <a:cubicBezTo>
                    <a:pt x="55" y="38"/>
                    <a:pt x="55" y="38"/>
                    <a:pt x="55" y="38"/>
                  </a:cubicBezTo>
                  <a:cubicBezTo>
                    <a:pt x="53" y="38"/>
                    <a:pt x="52" y="38"/>
                    <a:pt x="51" y="38"/>
                  </a:cubicBezTo>
                  <a:cubicBezTo>
                    <a:pt x="50" y="37"/>
                    <a:pt x="49" y="37"/>
                    <a:pt x="48" y="37"/>
                  </a:cubicBezTo>
                  <a:cubicBezTo>
                    <a:pt x="44" y="37"/>
                    <a:pt x="42" y="31"/>
                    <a:pt x="36" y="28"/>
                  </a:cubicBezTo>
                  <a:cubicBezTo>
                    <a:pt x="32" y="25"/>
                    <a:pt x="31" y="23"/>
                    <a:pt x="31" y="19"/>
                  </a:cubicBezTo>
                  <a:cubicBezTo>
                    <a:pt x="31" y="15"/>
                    <a:pt x="33" y="12"/>
                    <a:pt x="33" y="8"/>
                  </a:cubicBezTo>
                  <a:cubicBezTo>
                    <a:pt x="33" y="7"/>
                    <a:pt x="32" y="6"/>
                    <a:pt x="32" y="5"/>
                  </a:cubicBezTo>
                  <a:cubicBezTo>
                    <a:pt x="31" y="2"/>
                    <a:pt x="28" y="0"/>
                    <a:pt x="26" y="1"/>
                  </a:cubicBezTo>
                  <a:cubicBezTo>
                    <a:pt x="27" y="1"/>
                    <a:pt x="28" y="2"/>
                    <a:pt x="28" y="5"/>
                  </a:cubicBezTo>
                  <a:cubicBezTo>
                    <a:pt x="28" y="5"/>
                    <a:pt x="27" y="6"/>
                    <a:pt x="27" y="7"/>
                  </a:cubicBezTo>
                  <a:cubicBezTo>
                    <a:pt x="26" y="8"/>
                    <a:pt x="26" y="9"/>
                    <a:pt x="27" y="10"/>
                  </a:cubicBezTo>
                  <a:cubicBezTo>
                    <a:pt x="27" y="11"/>
                    <a:pt x="27" y="11"/>
                    <a:pt x="27" y="11"/>
                  </a:cubicBezTo>
                  <a:cubicBezTo>
                    <a:pt x="27" y="12"/>
                    <a:pt x="27" y="12"/>
                    <a:pt x="27" y="13"/>
                  </a:cubicBezTo>
                  <a:cubicBezTo>
                    <a:pt x="27" y="14"/>
                    <a:pt x="26" y="13"/>
                    <a:pt x="26" y="13"/>
                  </a:cubicBezTo>
                  <a:cubicBezTo>
                    <a:pt x="25" y="10"/>
                    <a:pt x="24" y="6"/>
                    <a:pt x="22" y="6"/>
                  </a:cubicBezTo>
                  <a:cubicBezTo>
                    <a:pt x="21" y="6"/>
                    <a:pt x="20" y="6"/>
                    <a:pt x="20" y="6"/>
                  </a:cubicBezTo>
                  <a:cubicBezTo>
                    <a:pt x="20" y="6"/>
                    <a:pt x="20" y="6"/>
                    <a:pt x="20" y="5"/>
                  </a:cubicBezTo>
                  <a:cubicBezTo>
                    <a:pt x="20" y="3"/>
                    <a:pt x="17" y="1"/>
                    <a:pt x="14" y="4"/>
                  </a:cubicBezTo>
                  <a:cubicBezTo>
                    <a:pt x="14" y="4"/>
                    <a:pt x="16" y="4"/>
                    <a:pt x="16" y="5"/>
                  </a:cubicBezTo>
                  <a:cubicBezTo>
                    <a:pt x="16" y="6"/>
                    <a:pt x="15" y="8"/>
                    <a:pt x="15" y="8"/>
                  </a:cubicBezTo>
                  <a:cubicBezTo>
                    <a:pt x="15" y="11"/>
                    <a:pt x="17" y="12"/>
                    <a:pt x="21" y="12"/>
                  </a:cubicBezTo>
                  <a:cubicBezTo>
                    <a:pt x="21" y="12"/>
                    <a:pt x="21" y="12"/>
                    <a:pt x="21" y="12"/>
                  </a:cubicBezTo>
                  <a:cubicBezTo>
                    <a:pt x="21" y="13"/>
                    <a:pt x="22" y="13"/>
                    <a:pt x="22" y="14"/>
                  </a:cubicBezTo>
                  <a:cubicBezTo>
                    <a:pt x="22" y="14"/>
                    <a:pt x="22" y="14"/>
                    <a:pt x="21" y="14"/>
                  </a:cubicBezTo>
                  <a:cubicBezTo>
                    <a:pt x="16" y="12"/>
                    <a:pt x="14" y="14"/>
                    <a:pt x="14" y="16"/>
                  </a:cubicBezTo>
                  <a:cubicBezTo>
                    <a:pt x="14" y="16"/>
                    <a:pt x="14" y="18"/>
                    <a:pt x="14" y="18"/>
                  </a:cubicBezTo>
                  <a:cubicBezTo>
                    <a:pt x="12" y="20"/>
                    <a:pt x="12" y="22"/>
                    <a:pt x="15" y="24"/>
                  </a:cubicBezTo>
                  <a:cubicBezTo>
                    <a:pt x="15" y="23"/>
                    <a:pt x="15" y="21"/>
                    <a:pt x="16" y="21"/>
                  </a:cubicBezTo>
                  <a:cubicBezTo>
                    <a:pt x="17" y="21"/>
                    <a:pt x="17" y="21"/>
                    <a:pt x="17" y="21"/>
                  </a:cubicBezTo>
                  <a:cubicBezTo>
                    <a:pt x="18" y="21"/>
                    <a:pt x="18" y="22"/>
                    <a:pt x="18" y="22"/>
                  </a:cubicBezTo>
                  <a:cubicBezTo>
                    <a:pt x="19" y="22"/>
                    <a:pt x="20" y="22"/>
                    <a:pt x="21" y="21"/>
                  </a:cubicBezTo>
                  <a:cubicBezTo>
                    <a:pt x="22" y="21"/>
                    <a:pt x="22" y="21"/>
                    <a:pt x="22" y="21"/>
                  </a:cubicBezTo>
                  <a:cubicBezTo>
                    <a:pt x="23" y="21"/>
                    <a:pt x="23" y="22"/>
                    <a:pt x="24" y="22"/>
                  </a:cubicBezTo>
                  <a:cubicBezTo>
                    <a:pt x="24" y="22"/>
                    <a:pt x="24" y="22"/>
                    <a:pt x="24" y="23"/>
                  </a:cubicBezTo>
                  <a:cubicBezTo>
                    <a:pt x="21" y="26"/>
                    <a:pt x="21" y="29"/>
                    <a:pt x="26" y="30"/>
                  </a:cubicBezTo>
                  <a:cubicBezTo>
                    <a:pt x="26" y="30"/>
                    <a:pt x="26" y="30"/>
                    <a:pt x="26" y="31"/>
                  </a:cubicBezTo>
                  <a:cubicBezTo>
                    <a:pt x="26" y="37"/>
                    <a:pt x="18" y="36"/>
                    <a:pt x="18" y="30"/>
                  </a:cubicBezTo>
                  <a:cubicBezTo>
                    <a:pt x="14" y="37"/>
                    <a:pt x="22" y="42"/>
                    <a:pt x="28" y="39"/>
                  </a:cubicBezTo>
                  <a:cubicBezTo>
                    <a:pt x="28" y="38"/>
                    <a:pt x="28" y="39"/>
                    <a:pt x="28" y="39"/>
                  </a:cubicBezTo>
                  <a:cubicBezTo>
                    <a:pt x="29" y="40"/>
                    <a:pt x="29" y="41"/>
                    <a:pt x="30" y="41"/>
                  </a:cubicBezTo>
                  <a:cubicBezTo>
                    <a:pt x="30" y="41"/>
                    <a:pt x="31" y="40"/>
                    <a:pt x="32" y="40"/>
                  </a:cubicBezTo>
                  <a:cubicBezTo>
                    <a:pt x="32" y="40"/>
                    <a:pt x="32" y="40"/>
                    <a:pt x="32" y="41"/>
                  </a:cubicBezTo>
                  <a:cubicBezTo>
                    <a:pt x="32" y="42"/>
                    <a:pt x="33" y="44"/>
                    <a:pt x="35" y="45"/>
                  </a:cubicBezTo>
                  <a:cubicBezTo>
                    <a:pt x="35" y="43"/>
                    <a:pt x="35" y="42"/>
                    <a:pt x="36" y="42"/>
                  </a:cubicBezTo>
                  <a:cubicBezTo>
                    <a:pt x="37" y="42"/>
                    <a:pt x="41" y="51"/>
                    <a:pt x="50" y="55"/>
                  </a:cubicBezTo>
                  <a:cubicBezTo>
                    <a:pt x="52" y="55"/>
                    <a:pt x="54" y="55"/>
                    <a:pt x="55" y="53"/>
                  </a:cubicBezTo>
                  <a:cubicBezTo>
                    <a:pt x="55" y="54"/>
                    <a:pt x="56" y="54"/>
                    <a:pt x="57" y="55"/>
                  </a:cubicBezTo>
                  <a:cubicBezTo>
                    <a:pt x="57" y="59"/>
                    <a:pt x="60" y="64"/>
                    <a:pt x="59" y="64"/>
                  </a:cubicBezTo>
                  <a:cubicBezTo>
                    <a:pt x="58" y="64"/>
                    <a:pt x="44" y="63"/>
                    <a:pt x="41" y="65"/>
                  </a:cubicBezTo>
                  <a:cubicBezTo>
                    <a:pt x="37" y="67"/>
                    <a:pt x="27" y="71"/>
                    <a:pt x="24" y="67"/>
                  </a:cubicBezTo>
                  <a:cubicBezTo>
                    <a:pt x="23" y="65"/>
                    <a:pt x="23" y="64"/>
                    <a:pt x="22" y="62"/>
                  </a:cubicBezTo>
                  <a:cubicBezTo>
                    <a:pt x="21" y="60"/>
                    <a:pt x="20" y="59"/>
                    <a:pt x="19" y="59"/>
                  </a:cubicBezTo>
                  <a:cubicBezTo>
                    <a:pt x="19" y="59"/>
                    <a:pt x="17" y="59"/>
                    <a:pt x="16" y="59"/>
                  </a:cubicBezTo>
                  <a:cubicBezTo>
                    <a:pt x="15" y="57"/>
                    <a:pt x="11" y="57"/>
                    <a:pt x="10" y="58"/>
                  </a:cubicBezTo>
                  <a:cubicBezTo>
                    <a:pt x="11" y="58"/>
                    <a:pt x="12" y="59"/>
                    <a:pt x="13" y="61"/>
                  </a:cubicBezTo>
                  <a:cubicBezTo>
                    <a:pt x="13" y="61"/>
                    <a:pt x="12" y="62"/>
                    <a:pt x="12" y="63"/>
                  </a:cubicBezTo>
                  <a:cubicBezTo>
                    <a:pt x="12" y="64"/>
                    <a:pt x="12" y="66"/>
                    <a:pt x="18" y="68"/>
                  </a:cubicBezTo>
                  <a:cubicBezTo>
                    <a:pt x="19" y="68"/>
                    <a:pt x="19" y="69"/>
                    <a:pt x="19" y="69"/>
                  </a:cubicBezTo>
                  <a:cubicBezTo>
                    <a:pt x="18" y="70"/>
                    <a:pt x="17" y="70"/>
                    <a:pt x="15" y="69"/>
                  </a:cubicBezTo>
                  <a:cubicBezTo>
                    <a:pt x="13" y="67"/>
                    <a:pt x="12" y="64"/>
                    <a:pt x="9" y="66"/>
                  </a:cubicBezTo>
                  <a:cubicBezTo>
                    <a:pt x="9" y="66"/>
                    <a:pt x="8" y="67"/>
                    <a:pt x="7" y="67"/>
                  </a:cubicBezTo>
                  <a:cubicBezTo>
                    <a:pt x="7" y="67"/>
                    <a:pt x="7" y="67"/>
                    <a:pt x="7" y="67"/>
                  </a:cubicBezTo>
                  <a:cubicBezTo>
                    <a:pt x="4" y="66"/>
                    <a:pt x="0" y="70"/>
                    <a:pt x="1" y="73"/>
                  </a:cubicBezTo>
                  <a:cubicBezTo>
                    <a:pt x="2" y="72"/>
                    <a:pt x="3" y="71"/>
                    <a:pt x="5" y="70"/>
                  </a:cubicBezTo>
                  <a:cubicBezTo>
                    <a:pt x="5" y="71"/>
                    <a:pt x="6" y="72"/>
                    <a:pt x="6" y="72"/>
                  </a:cubicBezTo>
                  <a:cubicBezTo>
                    <a:pt x="6" y="76"/>
                    <a:pt x="8" y="78"/>
                    <a:pt x="14" y="74"/>
                  </a:cubicBezTo>
                  <a:cubicBezTo>
                    <a:pt x="15" y="73"/>
                    <a:pt x="15" y="74"/>
                    <a:pt x="15" y="74"/>
                  </a:cubicBezTo>
                  <a:cubicBezTo>
                    <a:pt x="13" y="77"/>
                    <a:pt x="9" y="80"/>
                    <a:pt x="12" y="82"/>
                  </a:cubicBezTo>
                  <a:cubicBezTo>
                    <a:pt x="12" y="82"/>
                    <a:pt x="13" y="82"/>
                    <a:pt x="14" y="83"/>
                  </a:cubicBezTo>
                  <a:cubicBezTo>
                    <a:pt x="14" y="83"/>
                    <a:pt x="14" y="83"/>
                    <a:pt x="13" y="84"/>
                  </a:cubicBezTo>
                  <a:cubicBezTo>
                    <a:pt x="13" y="87"/>
                    <a:pt x="17" y="90"/>
                    <a:pt x="19" y="90"/>
                  </a:cubicBezTo>
                  <a:cubicBezTo>
                    <a:pt x="18" y="89"/>
                    <a:pt x="17" y="87"/>
                    <a:pt x="17" y="84"/>
                  </a:cubicBezTo>
                  <a:cubicBezTo>
                    <a:pt x="18" y="85"/>
                    <a:pt x="19" y="85"/>
                    <a:pt x="19" y="85"/>
                  </a:cubicBezTo>
                  <a:cubicBezTo>
                    <a:pt x="22" y="84"/>
                    <a:pt x="21" y="80"/>
                    <a:pt x="22" y="78"/>
                  </a:cubicBezTo>
                  <a:cubicBezTo>
                    <a:pt x="23" y="78"/>
                    <a:pt x="23" y="78"/>
                    <a:pt x="23" y="79"/>
                  </a:cubicBezTo>
                  <a:cubicBezTo>
                    <a:pt x="23" y="80"/>
                    <a:pt x="24" y="84"/>
                    <a:pt x="28" y="84"/>
                  </a:cubicBezTo>
                  <a:cubicBezTo>
                    <a:pt x="32" y="83"/>
                    <a:pt x="34" y="80"/>
                    <a:pt x="33" y="78"/>
                  </a:cubicBezTo>
                  <a:cubicBezTo>
                    <a:pt x="33" y="78"/>
                    <a:pt x="33" y="78"/>
                    <a:pt x="34" y="78"/>
                  </a:cubicBezTo>
                  <a:cubicBezTo>
                    <a:pt x="35" y="79"/>
                    <a:pt x="36" y="80"/>
                    <a:pt x="35" y="82"/>
                  </a:cubicBezTo>
                  <a:cubicBezTo>
                    <a:pt x="36" y="82"/>
                    <a:pt x="37" y="81"/>
                    <a:pt x="38" y="79"/>
                  </a:cubicBezTo>
                  <a:cubicBezTo>
                    <a:pt x="39" y="81"/>
                    <a:pt x="39" y="84"/>
                    <a:pt x="36" y="86"/>
                  </a:cubicBezTo>
                  <a:cubicBezTo>
                    <a:pt x="38" y="86"/>
                    <a:pt x="42" y="84"/>
                    <a:pt x="43" y="79"/>
                  </a:cubicBezTo>
                  <a:cubicBezTo>
                    <a:pt x="43" y="80"/>
                    <a:pt x="44" y="81"/>
                    <a:pt x="44" y="82"/>
                  </a:cubicBezTo>
                  <a:cubicBezTo>
                    <a:pt x="44" y="81"/>
                    <a:pt x="44" y="81"/>
                    <a:pt x="44" y="81"/>
                  </a:cubicBezTo>
                  <a:cubicBezTo>
                    <a:pt x="46" y="82"/>
                    <a:pt x="48" y="82"/>
                    <a:pt x="52" y="81"/>
                  </a:cubicBezTo>
                  <a:cubicBezTo>
                    <a:pt x="52" y="81"/>
                    <a:pt x="53" y="81"/>
                    <a:pt x="52" y="81"/>
                  </a:cubicBezTo>
                  <a:cubicBezTo>
                    <a:pt x="52" y="83"/>
                    <a:pt x="52" y="85"/>
                    <a:pt x="53" y="85"/>
                  </a:cubicBezTo>
                  <a:cubicBezTo>
                    <a:pt x="53" y="85"/>
                    <a:pt x="54" y="83"/>
                    <a:pt x="55" y="83"/>
                  </a:cubicBezTo>
                  <a:cubicBezTo>
                    <a:pt x="56" y="83"/>
                    <a:pt x="54" y="87"/>
                    <a:pt x="57" y="89"/>
                  </a:cubicBezTo>
                  <a:cubicBezTo>
                    <a:pt x="57" y="80"/>
                    <a:pt x="69" y="85"/>
                    <a:pt x="75" y="81"/>
                  </a:cubicBezTo>
                  <a:cubicBezTo>
                    <a:pt x="76" y="80"/>
                    <a:pt x="76" y="80"/>
                    <a:pt x="76" y="81"/>
                  </a:cubicBezTo>
                  <a:cubicBezTo>
                    <a:pt x="75" y="82"/>
                    <a:pt x="74" y="83"/>
                    <a:pt x="73" y="84"/>
                  </a:cubicBezTo>
                  <a:cubicBezTo>
                    <a:pt x="75" y="84"/>
                    <a:pt x="77" y="83"/>
                    <a:pt x="80" y="82"/>
                  </a:cubicBezTo>
                  <a:cubicBezTo>
                    <a:pt x="84" y="80"/>
                    <a:pt x="91" y="77"/>
                    <a:pt x="91" y="74"/>
                  </a:cubicBezTo>
                  <a:moveTo>
                    <a:pt x="79" y="16"/>
                  </a:moveTo>
                  <a:cubicBezTo>
                    <a:pt x="78" y="18"/>
                    <a:pt x="75" y="20"/>
                    <a:pt x="73" y="18"/>
                  </a:cubicBezTo>
                  <a:cubicBezTo>
                    <a:pt x="71" y="16"/>
                    <a:pt x="74" y="16"/>
                    <a:pt x="71" y="12"/>
                  </a:cubicBezTo>
                  <a:cubicBezTo>
                    <a:pt x="73" y="14"/>
                    <a:pt x="77" y="16"/>
                    <a:pt x="79" y="16"/>
                  </a:cubicBezTo>
                  <a:moveTo>
                    <a:pt x="83" y="30"/>
                  </a:moveTo>
                  <a:cubicBezTo>
                    <a:pt x="83" y="30"/>
                    <a:pt x="83" y="28"/>
                    <a:pt x="81" y="27"/>
                  </a:cubicBezTo>
                  <a:cubicBezTo>
                    <a:pt x="80" y="27"/>
                    <a:pt x="80" y="28"/>
                    <a:pt x="81" y="30"/>
                  </a:cubicBezTo>
                  <a:cubicBezTo>
                    <a:pt x="79" y="29"/>
                    <a:pt x="78" y="28"/>
                    <a:pt x="77" y="30"/>
                  </a:cubicBezTo>
                  <a:cubicBezTo>
                    <a:pt x="76" y="31"/>
                    <a:pt x="76" y="32"/>
                    <a:pt x="77" y="33"/>
                  </a:cubicBezTo>
                  <a:cubicBezTo>
                    <a:pt x="78" y="34"/>
                    <a:pt x="78" y="35"/>
                    <a:pt x="77" y="37"/>
                  </a:cubicBezTo>
                  <a:cubicBezTo>
                    <a:pt x="76" y="38"/>
                    <a:pt x="74" y="41"/>
                    <a:pt x="72" y="39"/>
                  </a:cubicBezTo>
                  <a:cubicBezTo>
                    <a:pt x="69" y="38"/>
                    <a:pt x="70" y="35"/>
                    <a:pt x="71" y="34"/>
                  </a:cubicBezTo>
                  <a:cubicBezTo>
                    <a:pt x="71" y="32"/>
                    <a:pt x="72" y="31"/>
                    <a:pt x="73" y="31"/>
                  </a:cubicBezTo>
                  <a:cubicBezTo>
                    <a:pt x="74" y="31"/>
                    <a:pt x="75" y="31"/>
                    <a:pt x="76" y="30"/>
                  </a:cubicBezTo>
                  <a:cubicBezTo>
                    <a:pt x="76" y="28"/>
                    <a:pt x="75" y="27"/>
                    <a:pt x="73" y="26"/>
                  </a:cubicBezTo>
                  <a:cubicBezTo>
                    <a:pt x="75" y="26"/>
                    <a:pt x="76" y="25"/>
                    <a:pt x="75" y="24"/>
                  </a:cubicBezTo>
                  <a:cubicBezTo>
                    <a:pt x="74" y="23"/>
                    <a:pt x="72" y="25"/>
                    <a:pt x="72" y="24"/>
                  </a:cubicBezTo>
                  <a:cubicBezTo>
                    <a:pt x="72" y="23"/>
                    <a:pt x="73" y="23"/>
                    <a:pt x="73" y="22"/>
                  </a:cubicBezTo>
                  <a:cubicBezTo>
                    <a:pt x="74" y="21"/>
                    <a:pt x="74" y="22"/>
                    <a:pt x="75" y="22"/>
                  </a:cubicBezTo>
                  <a:cubicBezTo>
                    <a:pt x="82" y="25"/>
                    <a:pt x="82" y="25"/>
                    <a:pt x="82" y="25"/>
                  </a:cubicBezTo>
                  <a:cubicBezTo>
                    <a:pt x="83" y="26"/>
                    <a:pt x="84" y="26"/>
                    <a:pt x="84" y="27"/>
                  </a:cubicBezTo>
                  <a:cubicBezTo>
                    <a:pt x="84" y="28"/>
                    <a:pt x="84" y="29"/>
                    <a:pt x="83" y="30"/>
                  </a:cubicBezTo>
                  <a:moveTo>
                    <a:pt x="87" y="25"/>
                  </a:moveTo>
                  <a:cubicBezTo>
                    <a:pt x="85" y="25"/>
                    <a:pt x="83" y="21"/>
                    <a:pt x="84" y="19"/>
                  </a:cubicBezTo>
                  <a:cubicBezTo>
                    <a:pt x="85" y="20"/>
                    <a:pt x="90" y="22"/>
                    <a:pt x="93" y="22"/>
                  </a:cubicBezTo>
                  <a:cubicBezTo>
                    <a:pt x="89" y="23"/>
                    <a:pt x="90" y="25"/>
                    <a:pt x="87"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0" name="Freeform 42">
              <a:extLst>
                <a:ext uri="{FF2B5EF4-FFF2-40B4-BE49-F238E27FC236}">
                  <a16:creationId xmlns:a16="http://schemas.microsoft.com/office/drawing/2014/main" id="{17708733-086C-02A8-6309-9614CE42F411}"/>
                </a:ext>
              </a:extLst>
            </p:cNvPr>
            <p:cNvSpPr>
              <a:spLocks noEditPoints="1"/>
            </p:cNvSpPr>
            <p:nvPr userDrawn="1"/>
          </p:nvSpPr>
          <p:spPr bwMode="auto">
            <a:xfrm>
              <a:off x="1116013" y="557213"/>
              <a:ext cx="34925" cy="14287"/>
            </a:xfrm>
            <a:custGeom>
              <a:avLst/>
              <a:gdLst>
                <a:gd name="T0" fmla="*/ 229 w 238"/>
                <a:gd name="T1" fmla="*/ 52 h 91"/>
                <a:gd name="T2" fmla="*/ 235 w 238"/>
                <a:gd name="T3" fmla="*/ 36 h 91"/>
                <a:gd name="T4" fmla="*/ 161 w 238"/>
                <a:gd name="T5" fmla="*/ 20 h 91"/>
                <a:gd name="T6" fmla="*/ 159 w 238"/>
                <a:gd name="T7" fmla="*/ 10 h 91"/>
                <a:gd name="T8" fmla="*/ 228 w 238"/>
                <a:gd name="T9" fmla="*/ 36 h 91"/>
                <a:gd name="T10" fmla="*/ 92 w 238"/>
                <a:gd name="T11" fmla="*/ 20 h 91"/>
                <a:gd name="T12" fmla="*/ 77 w 238"/>
                <a:gd name="T13" fmla="*/ 5 h 91"/>
                <a:gd name="T14" fmla="*/ 58 w 238"/>
                <a:gd name="T15" fmla="*/ 3 h 91"/>
                <a:gd name="T16" fmla="*/ 46 w 238"/>
                <a:gd name="T17" fmla="*/ 29 h 91"/>
                <a:gd name="T18" fmla="*/ 42 w 238"/>
                <a:gd name="T19" fmla="*/ 37 h 91"/>
                <a:gd name="T20" fmla="*/ 24 w 238"/>
                <a:gd name="T21" fmla="*/ 7 h 91"/>
                <a:gd name="T22" fmla="*/ 18 w 238"/>
                <a:gd name="T23" fmla="*/ 6 h 91"/>
                <a:gd name="T24" fmla="*/ 17 w 238"/>
                <a:gd name="T25" fmla="*/ 12 h 91"/>
                <a:gd name="T26" fmla="*/ 5 w 238"/>
                <a:gd name="T27" fmla="*/ 3 h 91"/>
                <a:gd name="T28" fmla="*/ 12 w 238"/>
                <a:gd name="T29" fmla="*/ 12 h 91"/>
                <a:gd name="T30" fmla="*/ 5 w 238"/>
                <a:gd name="T31" fmla="*/ 18 h 91"/>
                <a:gd name="T32" fmla="*/ 9 w 238"/>
                <a:gd name="T33" fmla="*/ 21 h 91"/>
                <a:gd name="T34" fmla="*/ 15 w 238"/>
                <a:gd name="T35" fmla="*/ 22 h 91"/>
                <a:gd name="T36" fmla="*/ 19 w 238"/>
                <a:gd name="T37" fmla="*/ 38 h 91"/>
                <a:gd name="T38" fmla="*/ 23 w 238"/>
                <a:gd name="T39" fmla="*/ 40 h 91"/>
                <a:gd name="T40" fmla="*/ 46 w 238"/>
                <a:gd name="T41" fmla="*/ 52 h 91"/>
                <a:gd name="T42" fmla="*/ 42 w 238"/>
                <a:gd name="T43" fmla="*/ 64 h 91"/>
                <a:gd name="T44" fmla="*/ 17 w 238"/>
                <a:gd name="T45" fmla="*/ 58 h 91"/>
                <a:gd name="T46" fmla="*/ 19 w 238"/>
                <a:gd name="T47" fmla="*/ 68 h 91"/>
                <a:gd name="T48" fmla="*/ 8 w 238"/>
                <a:gd name="T49" fmla="*/ 66 h 91"/>
                <a:gd name="T50" fmla="*/ 6 w 238"/>
                <a:gd name="T51" fmla="*/ 72 h 91"/>
                <a:gd name="T52" fmla="*/ 14 w 238"/>
                <a:gd name="T53" fmla="*/ 82 h 91"/>
                <a:gd name="T54" fmla="*/ 19 w 238"/>
                <a:gd name="T55" fmla="*/ 84 h 91"/>
                <a:gd name="T56" fmla="*/ 34 w 238"/>
                <a:gd name="T57" fmla="*/ 78 h 91"/>
                <a:gd name="T58" fmla="*/ 37 w 238"/>
                <a:gd name="T59" fmla="*/ 85 h 91"/>
                <a:gd name="T60" fmla="*/ 52 w 238"/>
                <a:gd name="T61" fmla="*/ 81 h 91"/>
                <a:gd name="T62" fmla="*/ 57 w 238"/>
                <a:gd name="T63" fmla="*/ 89 h 91"/>
                <a:gd name="T64" fmla="*/ 78 w 238"/>
                <a:gd name="T65" fmla="*/ 75 h 91"/>
                <a:gd name="T66" fmla="*/ 155 w 238"/>
                <a:gd name="T67" fmla="*/ 54 h 91"/>
                <a:gd name="T68" fmla="*/ 158 w 238"/>
                <a:gd name="T69" fmla="*/ 72 h 91"/>
                <a:gd name="T70" fmla="*/ 141 w 238"/>
                <a:gd name="T71" fmla="*/ 70 h 91"/>
                <a:gd name="T72" fmla="*/ 147 w 238"/>
                <a:gd name="T73" fmla="*/ 74 h 91"/>
                <a:gd name="T74" fmla="*/ 145 w 238"/>
                <a:gd name="T75" fmla="*/ 82 h 91"/>
                <a:gd name="T76" fmla="*/ 148 w 238"/>
                <a:gd name="T77" fmla="*/ 82 h 91"/>
                <a:gd name="T78" fmla="*/ 152 w 238"/>
                <a:gd name="T79" fmla="*/ 86 h 91"/>
                <a:gd name="T80" fmla="*/ 157 w 238"/>
                <a:gd name="T81" fmla="*/ 82 h 91"/>
                <a:gd name="T82" fmla="*/ 171 w 238"/>
                <a:gd name="T83" fmla="*/ 78 h 91"/>
                <a:gd name="T84" fmla="*/ 189 w 238"/>
                <a:gd name="T85" fmla="*/ 63 h 91"/>
                <a:gd name="T86" fmla="*/ 220 w 238"/>
                <a:gd name="T87" fmla="*/ 68 h 91"/>
                <a:gd name="T88" fmla="*/ 208 w 238"/>
                <a:gd name="T89" fmla="*/ 73 h 91"/>
                <a:gd name="T90" fmla="*/ 211 w 238"/>
                <a:gd name="T91" fmla="*/ 83 h 91"/>
                <a:gd name="T92" fmla="*/ 218 w 238"/>
                <a:gd name="T93" fmla="*/ 84 h 91"/>
                <a:gd name="T94" fmla="*/ 225 w 238"/>
                <a:gd name="T95" fmla="*/ 86 h 91"/>
                <a:gd name="T96" fmla="*/ 228 w 238"/>
                <a:gd name="T97" fmla="*/ 75 h 91"/>
                <a:gd name="T98" fmla="*/ 232 w 238"/>
                <a:gd name="T99" fmla="*/ 65 h 91"/>
                <a:gd name="T100" fmla="*/ 83 w 238"/>
                <a:gd name="T101" fmla="*/ 21 h 91"/>
                <a:gd name="T102" fmla="*/ 64 w 238"/>
                <a:gd name="T103" fmla="*/ 17 h 91"/>
                <a:gd name="T104" fmla="*/ 64 w 238"/>
                <a:gd name="T105" fmla="*/ 30 h 91"/>
                <a:gd name="T106" fmla="*/ 63 w 238"/>
                <a:gd name="T107" fmla="*/ 23 h 91"/>
                <a:gd name="T108" fmla="*/ 75 w 238"/>
                <a:gd name="T109" fmla="*/ 26 h 91"/>
                <a:gd name="T110" fmla="*/ 68 w 238"/>
                <a:gd name="T111" fmla="*/ 29 h 91"/>
                <a:gd name="T112" fmla="*/ 61 w 238"/>
                <a:gd name="T113" fmla="*/ 3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8" h="91">
                  <a:moveTo>
                    <a:pt x="233" y="59"/>
                  </a:moveTo>
                  <a:cubicBezTo>
                    <a:pt x="233" y="58"/>
                    <a:pt x="233" y="58"/>
                    <a:pt x="233" y="58"/>
                  </a:cubicBezTo>
                  <a:cubicBezTo>
                    <a:pt x="235" y="57"/>
                    <a:pt x="236" y="55"/>
                    <a:pt x="235" y="52"/>
                  </a:cubicBezTo>
                  <a:cubicBezTo>
                    <a:pt x="234" y="54"/>
                    <a:pt x="229" y="56"/>
                    <a:pt x="229" y="52"/>
                  </a:cubicBezTo>
                  <a:cubicBezTo>
                    <a:pt x="229" y="52"/>
                    <a:pt x="229" y="49"/>
                    <a:pt x="225" y="50"/>
                  </a:cubicBezTo>
                  <a:cubicBezTo>
                    <a:pt x="218" y="51"/>
                    <a:pt x="212" y="49"/>
                    <a:pt x="200" y="48"/>
                  </a:cubicBezTo>
                  <a:cubicBezTo>
                    <a:pt x="199" y="48"/>
                    <a:pt x="198" y="48"/>
                    <a:pt x="200" y="47"/>
                  </a:cubicBezTo>
                  <a:cubicBezTo>
                    <a:pt x="215" y="46"/>
                    <a:pt x="235" y="44"/>
                    <a:pt x="235" y="36"/>
                  </a:cubicBezTo>
                  <a:cubicBezTo>
                    <a:pt x="235" y="30"/>
                    <a:pt x="228" y="25"/>
                    <a:pt x="206" y="25"/>
                  </a:cubicBezTo>
                  <a:cubicBezTo>
                    <a:pt x="184" y="25"/>
                    <a:pt x="117" y="33"/>
                    <a:pt x="117" y="21"/>
                  </a:cubicBezTo>
                  <a:cubicBezTo>
                    <a:pt x="117" y="13"/>
                    <a:pt x="139" y="16"/>
                    <a:pt x="156" y="17"/>
                  </a:cubicBezTo>
                  <a:cubicBezTo>
                    <a:pt x="157" y="18"/>
                    <a:pt x="158" y="19"/>
                    <a:pt x="161" y="20"/>
                  </a:cubicBezTo>
                  <a:cubicBezTo>
                    <a:pt x="189" y="28"/>
                    <a:pt x="221" y="7"/>
                    <a:pt x="238" y="12"/>
                  </a:cubicBezTo>
                  <a:cubicBezTo>
                    <a:pt x="216" y="4"/>
                    <a:pt x="202" y="17"/>
                    <a:pt x="181" y="13"/>
                  </a:cubicBezTo>
                  <a:cubicBezTo>
                    <a:pt x="193" y="13"/>
                    <a:pt x="206" y="10"/>
                    <a:pt x="207" y="7"/>
                  </a:cubicBezTo>
                  <a:cubicBezTo>
                    <a:pt x="197" y="13"/>
                    <a:pt x="170" y="3"/>
                    <a:pt x="159" y="10"/>
                  </a:cubicBezTo>
                  <a:cubicBezTo>
                    <a:pt x="158" y="10"/>
                    <a:pt x="157" y="11"/>
                    <a:pt x="157" y="12"/>
                  </a:cubicBezTo>
                  <a:cubicBezTo>
                    <a:pt x="136" y="11"/>
                    <a:pt x="110" y="9"/>
                    <a:pt x="110" y="21"/>
                  </a:cubicBezTo>
                  <a:cubicBezTo>
                    <a:pt x="110" y="43"/>
                    <a:pt x="187" y="30"/>
                    <a:pt x="206" y="30"/>
                  </a:cubicBezTo>
                  <a:cubicBezTo>
                    <a:pt x="224" y="30"/>
                    <a:pt x="228" y="32"/>
                    <a:pt x="228" y="36"/>
                  </a:cubicBezTo>
                  <a:cubicBezTo>
                    <a:pt x="228" y="41"/>
                    <a:pt x="210" y="42"/>
                    <a:pt x="199" y="42"/>
                  </a:cubicBezTo>
                  <a:cubicBezTo>
                    <a:pt x="182" y="42"/>
                    <a:pt x="111" y="33"/>
                    <a:pt x="82" y="41"/>
                  </a:cubicBezTo>
                  <a:cubicBezTo>
                    <a:pt x="84" y="36"/>
                    <a:pt x="91" y="29"/>
                    <a:pt x="87" y="25"/>
                  </a:cubicBezTo>
                  <a:cubicBezTo>
                    <a:pt x="90" y="24"/>
                    <a:pt x="92" y="22"/>
                    <a:pt x="92" y="20"/>
                  </a:cubicBezTo>
                  <a:cubicBezTo>
                    <a:pt x="90" y="18"/>
                    <a:pt x="88" y="18"/>
                    <a:pt x="87" y="17"/>
                  </a:cubicBezTo>
                  <a:cubicBezTo>
                    <a:pt x="87" y="16"/>
                    <a:pt x="86" y="15"/>
                    <a:pt x="85" y="13"/>
                  </a:cubicBezTo>
                  <a:cubicBezTo>
                    <a:pt x="85" y="13"/>
                    <a:pt x="84" y="10"/>
                    <a:pt x="84" y="10"/>
                  </a:cubicBezTo>
                  <a:cubicBezTo>
                    <a:pt x="83" y="9"/>
                    <a:pt x="81" y="7"/>
                    <a:pt x="77" y="5"/>
                  </a:cubicBezTo>
                  <a:cubicBezTo>
                    <a:pt x="74" y="4"/>
                    <a:pt x="72" y="4"/>
                    <a:pt x="71" y="3"/>
                  </a:cubicBezTo>
                  <a:cubicBezTo>
                    <a:pt x="70" y="3"/>
                    <a:pt x="67" y="4"/>
                    <a:pt x="67" y="4"/>
                  </a:cubicBezTo>
                  <a:cubicBezTo>
                    <a:pt x="65" y="4"/>
                    <a:pt x="63" y="4"/>
                    <a:pt x="63" y="6"/>
                  </a:cubicBezTo>
                  <a:cubicBezTo>
                    <a:pt x="62" y="4"/>
                    <a:pt x="60" y="4"/>
                    <a:pt x="58" y="3"/>
                  </a:cubicBezTo>
                  <a:cubicBezTo>
                    <a:pt x="57" y="6"/>
                    <a:pt x="57" y="8"/>
                    <a:pt x="57" y="11"/>
                  </a:cubicBezTo>
                  <a:cubicBezTo>
                    <a:pt x="55" y="12"/>
                    <a:pt x="52" y="18"/>
                    <a:pt x="50" y="17"/>
                  </a:cubicBezTo>
                  <a:cubicBezTo>
                    <a:pt x="51" y="19"/>
                    <a:pt x="51" y="20"/>
                    <a:pt x="52" y="20"/>
                  </a:cubicBezTo>
                  <a:cubicBezTo>
                    <a:pt x="50" y="24"/>
                    <a:pt x="49" y="29"/>
                    <a:pt x="46" y="29"/>
                  </a:cubicBezTo>
                  <a:cubicBezTo>
                    <a:pt x="48" y="31"/>
                    <a:pt x="49" y="32"/>
                    <a:pt x="50" y="32"/>
                  </a:cubicBezTo>
                  <a:cubicBezTo>
                    <a:pt x="50" y="34"/>
                    <a:pt x="50" y="36"/>
                    <a:pt x="50" y="39"/>
                  </a:cubicBezTo>
                  <a:cubicBezTo>
                    <a:pt x="46" y="37"/>
                    <a:pt x="46" y="37"/>
                    <a:pt x="46" y="37"/>
                  </a:cubicBezTo>
                  <a:cubicBezTo>
                    <a:pt x="44" y="37"/>
                    <a:pt x="43" y="37"/>
                    <a:pt x="42" y="37"/>
                  </a:cubicBezTo>
                  <a:cubicBezTo>
                    <a:pt x="41" y="37"/>
                    <a:pt x="40" y="37"/>
                    <a:pt x="39" y="36"/>
                  </a:cubicBezTo>
                  <a:cubicBezTo>
                    <a:pt x="35" y="36"/>
                    <a:pt x="33" y="31"/>
                    <a:pt x="27" y="27"/>
                  </a:cubicBezTo>
                  <a:cubicBezTo>
                    <a:pt x="23" y="25"/>
                    <a:pt x="22" y="23"/>
                    <a:pt x="22" y="18"/>
                  </a:cubicBezTo>
                  <a:cubicBezTo>
                    <a:pt x="22" y="14"/>
                    <a:pt x="24" y="11"/>
                    <a:pt x="24" y="7"/>
                  </a:cubicBezTo>
                  <a:cubicBezTo>
                    <a:pt x="24" y="7"/>
                    <a:pt x="23" y="5"/>
                    <a:pt x="23" y="4"/>
                  </a:cubicBezTo>
                  <a:cubicBezTo>
                    <a:pt x="22" y="2"/>
                    <a:pt x="19" y="0"/>
                    <a:pt x="17" y="0"/>
                  </a:cubicBezTo>
                  <a:cubicBezTo>
                    <a:pt x="18" y="1"/>
                    <a:pt x="19" y="2"/>
                    <a:pt x="19" y="4"/>
                  </a:cubicBezTo>
                  <a:cubicBezTo>
                    <a:pt x="19" y="5"/>
                    <a:pt x="18" y="6"/>
                    <a:pt x="18" y="6"/>
                  </a:cubicBezTo>
                  <a:cubicBezTo>
                    <a:pt x="17" y="7"/>
                    <a:pt x="17" y="8"/>
                    <a:pt x="18" y="10"/>
                  </a:cubicBezTo>
                  <a:cubicBezTo>
                    <a:pt x="18" y="10"/>
                    <a:pt x="18" y="10"/>
                    <a:pt x="18" y="11"/>
                  </a:cubicBezTo>
                  <a:cubicBezTo>
                    <a:pt x="18" y="11"/>
                    <a:pt x="18" y="12"/>
                    <a:pt x="18" y="12"/>
                  </a:cubicBezTo>
                  <a:cubicBezTo>
                    <a:pt x="18" y="13"/>
                    <a:pt x="17" y="13"/>
                    <a:pt x="17" y="12"/>
                  </a:cubicBezTo>
                  <a:cubicBezTo>
                    <a:pt x="16" y="10"/>
                    <a:pt x="15" y="6"/>
                    <a:pt x="13" y="6"/>
                  </a:cubicBezTo>
                  <a:cubicBezTo>
                    <a:pt x="12" y="5"/>
                    <a:pt x="11" y="5"/>
                    <a:pt x="11" y="5"/>
                  </a:cubicBezTo>
                  <a:cubicBezTo>
                    <a:pt x="11" y="5"/>
                    <a:pt x="11" y="5"/>
                    <a:pt x="11" y="5"/>
                  </a:cubicBezTo>
                  <a:cubicBezTo>
                    <a:pt x="11" y="2"/>
                    <a:pt x="8" y="0"/>
                    <a:pt x="5" y="3"/>
                  </a:cubicBezTo>
                  <a:cubicBezTo>
                    <a:pt x="5" y="3"/>
                    <a:pt x="7" y="3"/>
                    <a:pt x="7" y="4"/>
                  </a:cubicBezTo>
                  <a:cubicBezTo>
                    <a:pt x="7" y="5"/>
                    <a:pt x="7" y="7"/>
                    <a:pt x="6" y="7"/>
                  </a:cubicBezTo>
                  <a:cubicBezTo>
                    <a:pt x="6" y="10"/>
                    <a:pt x="8" y="11"/>
                    <a:pt x="11" y="11"/>
                  </a:cubicBezTo>
                  <a:cubicBezTo>
                    <a:pt x="12" y="11"/>
                    <a:pt x="12" y="12"/>
                    <a:pt x="12" y="12"/>
                  </a:cubicBezTo>
                  <a:cubicBezTo>
                    <a:pt x="13" y="12"/>
                    <a:pt x="13" y="13"/>
                    <a:pt x="13" y="13"/>
                  </a:cubicBezTo>
                  <a:cubicBezTo>
                    <a:pt x="13" y="14"/>
                    <a:pt x="13" y="13"/>
                    <a:pt x="12" y="13"/>
                  </a:cubicBezTo>
                  <a:cubicBezTo>
                    <a:pt x="7" y="11"/>
                    <a:pt x="5" y="13"/>
                    <a:pt x="5" y="16"/>
                  </a:cubicBezTo>
                  <a:cubicBezTo>
                    <a:pt x="5" y="16"/>
                    <a:pt x="5" y="17"/>
                    <a:pt x="5" y="18"/>
                  </a:cubicBezTo>
                  <a:cubicBezTo>
                    <a:pt x="3" y="19"/>
                    <a:pt x="3" y="22"/>
                    <a:pt x="6" y="24"/>
                  </a:cubicBezTo>
                  <a:cubicBezTo>
                    <a:pt x="6" y="23"/>
                    <a:pt x="6" y="21"/>
                    <a:pt x="7" y="20"/>
                  </a:cubicBezTo>
                  <a:cubicBezTo>
                    <a:pt x="8" y="20"/>
                    <a:pt x="8" y="20"/>
                    <a:pt x="8" y="20"/>
                  </a:cubicBezTo>
                  <a:cubicBezTo>
                    <a:pt x="8" y="21"/>
                    <a:pt x="9" y="21"/>
                    <a:pt x="9" y="21"/>
                  </a:cubicBezTo>
                  <a:cubicBezTo>
                    <a:pt x="10" y="22"/>
                    <a:pt x="11" y="21"/>
                    <a:pt x="12" y="20"/>
                  </a:cubicBezTo>
                  <a:cubicBezTo>
                    <a:pt x="13" y="20"/>
                    <a:pt x="13" y="20"/>
                    <a:pt x="13" y="20"/>
                  </a:cubicBezTo>
                  <a:cubicBezTo>
                    <a:pt x="14" y="21"/>
                    <a:pt x="14" y="21"/>
                    <a:pt x="15" y="21"/>
                  </a:cubicBezTo>
                  <a:cubicBezTo>
                    <a:pt x="15" y="22"/>
                    <a:pt x="15" y="22"/>
                    <a:pt x="15" y="22"/>
                  </a:cubicBezTo>
                  <a:cubicBezTo>
                    <a:pt x="12" y="25"/>
                    <a:pt x="12" y="29"/>
                    <a:pt x="17" y="29"/>
                  </a:cubicBezTo>
                  <a:cubicBezTo>
                    <a:pt x="17" y="29"/>
                    <a:pt x="17" y="30"/>
                    <a:pt x="17" y="30"/>
                  </a:cubicBezTo>
                  <a:cubicBezTo>
                    <a:pt x="17" y="37"/>
                    <a:pt x="9" y="35"/>
                    <a:pt x="9" y="29"/>
                  </a:cubicBezTo>
                  <a:cubicBezTo>
                    <a:pt x="5" y="36"/>
                    <a:pt x="13" y="42"/>
                    <a:pt x="19" y="38"/>
                  </a:cubicBezTo>
                  <a:cubicBezTo>
                    <a:pt x="19" y="38"/>
                    <a:pt x="19" y="38"/>
                    <a:pt x="19" y="38"/>
                  </a:cubicBezTo>
                  <a:cubicBezTo>
                    <a:pt x="20" y="39"/>
                    <a:pt x="20" y="41"/>
                    <a:pt x="21" y="41"/>
                  </a:cubicBezTo>
                  <a:cubicBezTo>
                    <a:pt x="21" y="40"/>
                    <a:pt x="22" y="39"/>
                    <a:pt x="23" y="39"/>
                  </a:cubicBezTo>
                  <a:cubicBezTo>
                    <a:pt x="23" y="39"/>
                    <a:pt x="23" y="40"/>
                    <a:pt x="23" y="40"/>
                  </a:cubicBezTo>
                  <a:cubicBezTo>
                    <a:pt x="23" y="42"/>
                    <a:pt x="24" y="44"/>
                    <a:pt x="26" y="44"/>
                  </a:cubicBezTo>
                  <a:cubicBezTo>
                    <a:pt x="26" y="43"/>
                    <a:pt x="26" y="41"/>
                    <a:pt x="27" y="41"/>
                  </a:cubicBezTo>
                  <a:cubicBezTo>
                    <a:pt x="28" y="41"/>
                    <a:pt x="32" y="50"/>
                    <a:pt x="41" y="55"/>
                  </a:cubicBezTo>
                  <a:cubicBezTo>
                    <a:pt x="41" y="55"/>
                    <a:pt x="44" y="53"/>
                    <a:pt x="46" y="52"/>
                  </a:cubicBezTo>
                  <a:cubicBezTo>
                    <a:pt x="47" y="54"/>
                    <a:pt x="48" y="56"/>
                    <a:pt x="49" y="56"/>
                  </a:cubicBezTo>
                  <a:cubicBezTo>
                    <a:pt x="51" y="55"/>
                    <a:pt x="51" y="55"/>
                    <a:pt x="51" y="55"/>
                  </a:cubicBezTo>
                  <a:cubicBezTo>
                    <a:pt x="50" y="60"/>
                    <a:pt x="55" y="64"/>
                    <a:pt x="54" y="64"/>
                  </a:cubicBezTo>
                  <a:cubicBezTo>
                    <a:pt x="53" y="64"/>
                    <a:pt x="44" y="63"/>
                    <a:pt x="42" y="64"/>
                  </a:cubicBezTo>
                  <a:cubicBezTo>
                    <a:pt x="38" y="67"/>
                    <a:pt x="28" y="70"/>
                    <a:pt x="25" y="66"/>
                  </a:cubicBezTo>
                  <a:cubicBezTo>
                    <a:pt x="24" y="65"/>
                    <a:pt x="24" y="63"/>
                    <a:pt x="23" y="61"/>
                  </a:cubicBezTo>
                  <a:cubicBezTo>
                    <a:pt x="22" y="59"/>
                    <a:pt x="20" y="58"/>
                    <a:pt x="19" y="58"/>
                  </a:cubicBezTo>
                  <a:cubicBezTo>
                    <a:pt x="19" y="58"/>
                    <a:pt x="18" y="58"/>
                    <a:pt x="17" y="58"/>
                  </a:cubicBezTo>
                  <a:cubicBezTo>
                    <a:pt x="15" y="57"/>
                    <a:pt x="12" y="56"/>
                    <a:pt x="10" y="57"/>
                  </a:cubicBezTo>
                  <a:cubicBezTo>
                    <a:pt x="11" y="58"/>
                    <a:pt x="13" y="58"/>
                    <a:pt x="14" y="60"/>
                  </a:cubicBezTo>
                  <a:cubicBezTo>
                    <a:pt x="13" y="61"/>
                    <a:pt x="13" y="62"/>
                    <a:pt x="13" y="62"/>
                  </a:cubicBezTo>
                  <a:cubicBezTo>
                    <a:pt x="12" y="63"/>
                    <a:pt x="13" y="66"/>
                    <a:pt x="19" y="68"/>
                  </a:cubicBezTo>
                  <a:cubicBezTo>
                    <a:pt x="19" y="68"/>
                    <a:pt x="20" y="68"/>
                    <a:pt x="19" y="69"/>
                  </a:cubicBezTo>
                  <a:cubicBezTo>
                    <a:pt x="18" y="69"/>
                    <a:pt x="17" y="69"/>
                    <a:pt x="16" y="68"/>
                  </a:cubicBezTo>
                  <a:cubicBezTo>
                    <a:pt x="13" y="66"/>
                    <a:pt x="13" y="64"/>
                    <a:pt x="10" y="65"/>
                  </a:cubicBezTo>
                  <a:cubicBezTo>
                    <a:pt x="10" y="65"/>
                    <a:pt x="9" y="66"/>
                    <a:pt x="8" y="66"/>
                  </a:cubicBezTo>
                  <a:cubicBezTo>
                    <a:pt x="8" y="66"/>
                    <a:pt x="7" y="66"/>
                    <a:pt x="7" y="66"/>
                  </a:cubicBezTo>
                  <a:cubicBezTo>
                    <a:pt x="4" y="66"/>
                    <a:pt x="0" y="69"/>
                    <a:pt x="2" y="73"/>
                  </a:cubicBezTo>
                  <a:cubicBezTo>
                    <a:pt x="2" y="72"/>
                    <a:pt x="3" y="70"/>
                    <a:pt x="5" y="70"/>
                  </a:cubicBezTo>
                  <a:cubicBezTo>
                    <a:pt x="6" y="70"/>
                    <a:pt x="6" y="71"/>
                    <a:pt x="6" y="72"/>
                  </a:cubicBezTo>
                  <a:cubicBezTo>
                    <a:pt x="7" y="75"/>
                    <a:pt x="8" y="77"/>
                    <a:pt x="15" y="73"/>
                  </a:cubicBezTo>
                  <a:cubicBezTo>
                    <a:pt x="16" y="73"/>
                    <a:pt x="15" y="73"/>
                    <a:pt x="15" y="73"/>
                  </a:cubicBezTo>
                  <a:cubicBezTo>
                    <a:pt x="14" y="76"/>
                    <a:pt x="9" y="79"/>
                    <a:pt x="13" y="81"/>
                  </a:cubicBezTo>
                  <a:cubicBezTo>
                    <a:pt x="13" y="81"/>
                    <a:pt x="14" y="82"/>
                    <a:pt x="14" y="82"/>
                  </a:cubicBezTo>
                  <a:cubicBezTo>
                    <a:pt x="14" y="83"/>
                    <a:pt x="14" y="83"/>
                    <a:pt x="14" y="83"/>
                  </a:cubicBezTo>
                  <a:cubicBezTo>
                    <a:pt x="13" y="87"/>
                    <a:pt x="17" y="90"/>
                    <a:pt x="20" y="89"/>
                  </a:cubicBezTo>
                  <a:cubicBezTo>
                    <a:pt x="19" y="88"/>
                    <a:pt x="17" y="86"/>
                    <a:pt x="17" y="84"/>
                  </a:cubicBezTo>
                  <a:cubicBezTo>
                    <a:pt x="18" y="84"/>
                    <a:pt x="19" y="84"/>
                    <a:pt x="19" y="84"/>
                  </a:cubicBezTo>
                  <a:cubicBezTo>
                    <a:pt x="23" y="83"/>
                    <a:pt x="21" y="79"/>
                    <a:pt x="23" y="78"/>
                  </a:cubicBezTo>
                  <a:cubicBezTo>
                    <a:pt x="23" y="77"/>
                    <a:pt x="24" y="78"/>
                    <a:pt x="24" y="78"/>
                  </a:cubicBezTo>
                  <a:cubicBezTo>
                    <a:pt x="24" y="80"/>
                    <a:pt x="25" y="83"/>
                    <a:pt x="29" y="83"/>
                  </a:cubicBezTo>
                  <a:cubicBezTo>
                    <a:pt x="32" y="83"/>
                    <a:pt x="34" y="80"/>
                    <a:pt x="34" y="78"/>
                  </a:cubicBezTo>
                  <a:cubicBezTo>
                    <a:pt x="33" y="77"/>
                    <a:pt x="34" y="77"/>
                    <a:pt x="34" y="77"/>
                  </a:cubicBezTo>
                  <a:cubicBezTo>
                    <a:pt x="35" y="78"/>
                    <a:pt x="36" y="80"/>
                    <a:pt x="36" y="81"/>
                  </a:cubicBezTo>
                  <a:cubicBezTo>
                    <a:pt x="36" y="81"/>
                    <a:pt x="38" y="80"/>
                    <a:pt x="39" y="79"/>
                  </a:cubicBezTo>
                  <a:cubicBezTo>
                    <a:pt x="39" y="81"/>
                    <a:pt x="40" y="83"/>
                    <a:pt x="37" y="85"/>
                  </a:cubicBezTo>
                  <a:cubicBezTo>
                    <a:pt x="39" y="85"/>
                    <a:pt x="42" y="83"/>
                    <a:pt x="43" y="79"/>
                  </a:cubicBezTo>
                  <a:cubicBezTo>
                    <a:pt x="44" y="79"/>
                    <a:pt x="44" y="80"/>
                    <a:pt x="45" y="81"/>
                  </a:cubicBezTo>
                  <a:cubicBezTo>
                    <a:pt x="45" y="81"/>
                    <a:pt x="45" y="81"/>
                    <a:pt x="45" y="81"/>
                  </a:cubicBezTo>
                  <a:cubicBezTo>
                    <a:pt x="46" y="81"/>
                    <a:pt x="49" y="81"/>
                    <a:pt x="52" y="81"/>
                  </a:cubicBezTo>
                  <a:cubicBezTo>
                    <a:pt x="53" y="80"/>
                    <a:pt x="53" y="81"/>
                    <a:pt x="53" y="81"/>
                  </a:cubicBezTo>
                  <a:cubicBezTo>
                    <a:pt x="53" y="82"/>
                    <a:pt x="53" y="84"/>
                    <a:pt x="53" y="85"/>
                  </a:cubicBezTo>
                  <a:cubicBezTo>
                    <a:pt x="54" y="84"/>
                    <a:pt x="54" y="83"/>
                    <a:pt x="55" y="83"/>
                  </a:cubicBezTo>
                  <a:cubicBezTo>
                    <a:pt x="56" y="83"/>
                    <a:pt x="55" y="87"/>
                    <a:pt x="57" y="89"/>
                  </a:cubicBezTo>
                  <a:cubicBezTo>
                    <a:pt x="58" y="79"/>
                    <a:pt x="63" y="83"/>
                    <a:pt x="69" y="79"/>
                  </a:cubicBezTo>
                  <a:cubicBezTo>
                    <a:pt x="70" y="79"/>
                    <a:pt x="70" y="79"/>
                    <a:pt x="70" y="79"/>
                  </a:cubicBezTo>
                  <a:cubicBezTo>
                    <a:pt x="70" y="81"/>
                    <a:pt x="69" y="82"/>
                    <a:pt x="67" y="83"/>
                  </a:cubicBezTo>
                  <a:cubicBezTo>
                    <a:pt x="69" y="84"/>
                    <a:pt x="78" y="79"/>
                    <a:pt x="78" y="75"/>
                  </a:cubicBezTo>
                  <a:cubicBezTo>
                    <a:pt x="78" y="74"/>
                    <a:pt x="82" y="74"/>
                    <a:pt x="85" y="73"/>
                  </a:cubicBezTo>
                  <a:cubicBezTo>
                    <a:pt x="91" y="74"/>
                    <a:pt x="90" y="69"/>
                    <a:pt x="93" y="69"/>
                  </a:cubicBezTo>
                  <a:cubicBezTo>
                    <a:pt x="129" y="74"/>
                    <a:pt x="108" y="54"/>
                    <a:pt x="150" y="58"/>
                  </a:cubicBezTo>
                  <a:cubicBezTo>
                    <a:pt x="152" y="58"/>
                    <a:pt x="153" y="55"/>
                    <a:pt x="155" y="54"/>
                  </a:cubicBezTo>
                  <a:cubicBezTo>
                    <a:pt x="153" y="58"/>
                    <a:pt x="152" y="66"/>
                    <a:pt x="157" y="67"/>
                  </a:cubicBezTo>
                  <a:cubicBezTo>
                    <a:pt x="159" y="67"/>
                    <a:pt x="163" y="69"/>
                    <a:pt x="164" y="70"/>
                  </a:cubicBezTo>
                  <a:cubicBezTo>
                    <a:pt x="164" y="70"/>
                    <a:pt x="164" y="71"/>
                    <a:pt x="164" y="71"/>
                  </a:cubicBezTo>
                  <a:cubicBezTo>
                    <a:pt x="161" y="71"/>
                    <a:pt x="159" y="72"/>
                    <a:pt x="158" y="72"/>
                  </a:cubicBezTo>
                  <a:cubicBezTo>
                    <a:pt x="151" y="77"/>
                    <a:pt x="151" y="62"/>
                    <a:pt x="144" y="65"/>
                  </a:cubicBezTo>
                  <a:cubicBezTo>
                    <a:pt x="144" y="65"/>
                    <a:pt x="143" y="66"/>
                    <a:pt x="142" y="67"/>
                  </a:cubicBezTo>
                  <a:cubicBezTo>
                    <a:pt x="139" y="67"/>
                    <a:pt x="136" y="70"/>
                    <a:pt x="136" y="73"/>
                  </a:cubicBezTo>
                  <a:cubicBezTo>
                    <a:pt x="137" y="72"/>
                    <a:pt x="139" y="70"/>
                    <a:pt x="141" y="70"/>
                  </a:cubicBezTo>
                  <a:cubicBezTo>
                    <a:pt x="141" y="71"/>
                    <a:pt x="141" y="71"/>
                    <a:pt x="141" y="72"/>
                  </a:cubicBezTo>
                  <a:cubicBezTo>
                    <a:pt x="141" y="73"/>
                    <a:pt x="141" y="74"/>
                    <a:pt x="143" y="74"/>
                  </a:cubicBezTo>
                  <a:cubicBezTo>
                    <a:pt x="145" y="74"/>
                    <a:pt x="145" y="73"/>
                    <a:pt x="146" y="73"/>
                  </a:cubicBezTo>
                  <a:cubicBezTo>
                    <a:pt x="147" y="73"/>
                    <a:pt x="147" y="73"/>
                    <a:pt x="147" y="74"/>
                  </a:cubicBezTo>
                  <a:cubicBezTo>
                    <a:pt x="147" y="77"/>
                    <a:pt x="138" y="72"/>
                    <a:pt x="140" y="80"/>
                  </a:cubicBezTo>
                  <a:cubicBezTo>
                    <a:pt x="140" y="80"/>
                    <a:pt x="141" y="81"/>
                    <a:pt x="141" y="82"/>
                  </a:cubicBezTo>
                  <a:cubicBezTo>
                    <a:pt x="141" y="84"/>
                    <a:pt x="143" y="86"/>
                    <a:pt x="147" y="85"/>
                  </a:cubicBezTo>
                  <a:cubicBezTo>
                    <a:pt x="146" y="84"/>
                    <a:pt x="144" y="84"/>
                    <a:pt x="145" y="82"/>
                  </a:cubicBezTo>
                  <a:cubicBezTo>
                    <a:pt x="145" y="82"/>
                    <a:pt x="146" y="82"/>
                    <a:pt x="146" y="83"/>
                  </a:cubicBezTo>
                  <a:cubicBezTo>
                    <a:pt x="147" y="83"/>
                    <a:pt x="147" y="82"/>
                    <a:pt x="147" y="81"/>
                  </a:cubicBezTo>
                  <a:cubicBezTo>
                    <a:pt x="147" y="81"/>
                    <a:pt x="147" y="81"/>
                    <a:pt x="148" y="81"/>
                  </a:cubicBezTo>
                  <a:cubicBezTo>
                    <a:pt x="148" y="81"/>
                    <a:pt x="148" y="81"/>
                    <a:pt x="148" y="82"/>
                  </a:cubicBezTo>
                  <a:cubicBezTo>
                    <a:pt x="148" y="82"/>
                    <a:pt x="148" y="83"/>
                    <a:pt x="148" y="83"/>
                  </a:cubicBezTo>
                  <a:cubicBezTo>
                    <a:pt x="148" y="83"/>
                    <a:pt x="148" y="85"/>
                    <a:pt x="149" y="85"/>
                  </a:cubicBezTo>
                  <a:cubicBezTo>
                    <a:pt x="148" y="88"/>
                    <a:pt x="152" y="91"/>
                    <a:pt x="156" y="88"/>
                  </a:cubicBezTo>
                  <a:cubicBezTo>
                    <a:pt x="155" y="88"/>
                    <a:pt x="152" y="88"/>
                    <a:pt x="152" y="86"/>
                  </a:cubicBezTo>
                  <a:cubicBezTo>
                    <a:pt x="153" y="86"/>
                    <a:pt x="154" y="86"/>
                    <a:pt x="154" y="86"/>
                  </a:cubicBezTo>
                  <a:cubicBezTo>
                    <a:pt x="155" y="85"/>
                    <a:pt x="155" y="84"/>
                    <a:pt x="155" y="83"/>
                  </a:cubicBezTo>
                  <a:cubicBezTo>
                    <a:pt x="155" y="82"/>
                    <a:pt x="155" y="82"/>
                    <a:pt x="156" y="82"/>
                  </a:cubicBezTo>
                  <a:cubicBezTo>
                    <a:pt x="156" y="82"/>
                    <a:pt x="157" y="82"/>
                    <a:pt x="157" y="82"/>
                  </a:cubicBezTo>
                  <a:cubicBezTo>
                    <a:pt x="158" y="82"/>
                    <a:pt x="158" y="82"/>
                    <a:pt x="159" y="83"/>
                  </a:cubicBezTo>
                  <a:cubicBezTo>
                    <a:pt x="159" y="84"/>
                    <a:pt x="161" y="86"/>
                    <a:pt x="164" y="85"/>
                  </a:cubicBezTo>
                  <a:cubicBezTo>
                    <a:pt x="169" y="83"/>
                    <a:pt x="165" y="79"/>
                    <a:pt x="168" y="78"/>
                  </a:cubicBezTo>
                  <a:cubicBezTo>
                    <a:pt x="169" y="78"/>
                    <a:pt x="170" y="78"/>
                    <a:pt x="171" y="78"/>
                  </a:cubicBezTo>
                  <a:cubicBezTo>
                    <a:pt x="175" y="79"/>
                    <a:pt x="180" y="79"/>
                    <a:pt x="181" y="77"/>
                  </a:cubicBezTo>
                  <a:cubicBezTo>
                    <a:pt x="182" y="76"/>
                    <a:pt x="182" y="69"/>
                    <a:pt x="178" y="67"/>
                  </a:cubicBezTo>
                  <a:cubicBezTo>
                    <a:pt x="175" y="66"/>
                    <a:pt x="178" y="63"/>
                    <a:pt x="176" y="60"/>
                  </a:cubicBezTo>
                  <a:cubicBezTo>
                    <a:pt x="180" y="61"/>
                    <a:pt x="184" y="63"/>
                    <a:pt x="189" y="63"/>
                  </a:cubicBezTo>
                  <a:cubicBezTo>
                    <a:pt x="199" y="63"/>
                    <a:pt x="203" y="61"/>
                    <a:pt x="207" y="59"/>
                  </a:cubicBezTo>
                  <a:cubicBezTo>
                    <a:pt x="213" y="56"/>
                    <a:pt x="218" y="57"/>
                    <a:pt x="220" y="57"/>
                  </a:cubicBezTo>
                  <a:cubicBezTo>
                    <a:pt x="221" y="58"/>
                    <a:pt x="222" y="58"/>
                    <a:pt x="221" y="60"/>
                  </a:cubicBezTo>
                  <a:cubicBezTo>
                    <a:pt x="220" y="65"/>
                    <a:pt x="221" y="66"/>
                    <a:pt x="220" y="68"/>
                  </a:cubicBezTo>
                  <a:cubicBezTo>
                    <a:pt x="219" y="70"/>
                    <a:pt x="215" y="68"/>
                    <a:pt x="212" y="68"/>
                  </a:cubicBezTo>
                  <a:cubicBezTo>
                    <a:pt x="210" y="68"/>
                    <a:pt x="209" y="69"/>
                    <a:pt x="209" y="70"/>
                  </a:cubicBezTo>
                  <a:cubicBezTo>
                    <a:pt x="206" y="70"/>
                    <a:pt x="203" y="72"/>
                    <a:pt x="203" y="75"/>
                  </a:cubicBezTo>
                  <a:cubicBezTo>
                    <a:pt x="204" y="75"/>
                    <a:pt x="205" y="73"/>
                    <a:pt x="208" y="73"/>
                  </a:cubicBezTo>
                  <a:cubicBezTo>
                    <a:pt x="208" y="74"/>
                    <a:pt x="208" y="74"/>
                    <a:pt x="208" y="74"/>
                  </a:cubicBezTo>
                  <a:cubicBezTo>
                    <a:pt x="208" y="77"/>
                    <a:pt x="211" y="79"/>
                    <a:pt x="214" y="76"/>
                  </a:cubicBezTo>
                  <a:cubicBezTo>
                    <a:pt x="214" y="76"/>
                    <a:pt x="215" y="76"/>
                    <a:pt x="215" y="77"/>
                  </a:cubicBezTo>
                  <a:cubicBezTo>
                    <a:pt x="212" y="78"/>
                    <a:pt x="208" y="82"/>
                    <a:pt x="211" y="83"/>
                  </a:cubicBezTo>
                  <a:cubicBezTo>
                    <a:pt x="211" y="83"/>
                    <a:pt x="212" y="84"/>
                    <a:pt x="213" y="84"/>
                  </a:cubicBezTo>
                  <a:cubicBezTo>
                    <a:pt x="213" y="86"/>
                    <a:pt x="214" y="88"/>
                    <a:pt x="216" y="89"/>
                  </a:cubicBezTo>
                  <a:cubicBezTo>
                    <a:pt x="215" y="87"/>
                    <a:pt x="215" y="87"/>
                    <a:pt x="216" y="84"/>
                  </a:cubicBezTo>
                  <a:cubicBezTo>
                    <a:pt x="218" y="84"/>
                    <a:pt x="218" y="84"/>
                    <a:pt x="218" y="84"/>
                  </a:cubicBezTo>
                  <a:cubicBezTo>
                    <a:pt x="220" y="85"/>
                    <a:pt x="220" y="80"/>
                    <a:pt x="222" y="79"/>
                  </a:cubicBezTo>
                  <a:cubicBezTo>
                    <a:pt x="223" y="78"/>
                    <a:pt x="223" y="79"/>
                    <a:pt x="223" y="79"/>
                  </a:cubicBezTo>
                  <a:cubicBezTo>
                    <a:pt x="222" y="81"/>
                    <a:pt x="221" y="85"/>
                    <a:pt x="223" y="85"/>
                  </a:cubicBezTo>
                  <a:cubicBezTo>
                    <a:pt x="223" y="85"/>
                    <a:pt x="224" y="85"/>
                    <a:pt x="225" y="86"/>
                  </a:cubicBezTo>
                  <a:cubicBezTo>
                    <a:pt x="225" y="88"/>
                    <a:pt x="228" y="89"/>
                    <a:pt x="231" y="87"/>
                  </a:cubicBezTo>
                  <a:cubicBezTo>
                    <a:pt x="230" y="87"/>
                    <a:pt x="229" y="86"/>
                    <a:pt x="229" y="85"/>
                  </a:cubicBezTo>
                  <a:cubicBezTo>
                    <a:pt x="229" y="85"/>
                    <a:pt x="230" y="83"/>
                    <a:pt x="230" y="83"/>
                  </a:cubicBezTo>
                  <a:cubicBezTo>
                    <a:pt x="232" y="78"/>
                    <a:pt x="228" y="77"/>
                    <a:pt x="228" y="75"/>
                  </a:cubicBezTo>
                  <a:cubicBezTo>
                    <a:pt x="228" y="73"/>
                    <a:pt x="233" y="74"/>
                    <a:pt x="234" y="69"/>
                  </a:cubicBezTo>
                  <a:cubicBezTo>
                    <a:pt x="234" y="68"/>
                    <a:pt x="234" y="67"/>
                    <a:pt x="232" y="66"/>
                  </a:cubicBezTo>
                  <a:cubicBezTo>
                    <a:pt x="232" y="66"/>
                    <a:pt x="232" y="66"/>
                    <a:pt x="232" y="65"/>
                  </a:cubicBezTo>
                  <a:cubicBezTo>
                    <a:pt x="232" y="65"/>
                    <a:pt x="232" y="65"/>
                    <a:pt x="232" y="65"/>
                  </a:cubicBezTo>
                  <a:cubicBezTo>
                    <a:pt x="233" y="65"/>
                    <a:pt x="235" y="66"/>
                    <a:pt x="236" y="64"/>
                  </a:cubicBezTo>
                  <a:cubicBezTo>
                    <a:pt x="232" y="64"/>
                    <a:pt x="233" y="61"/>
                    <a:pt x="233" y="59"/>
                  </a:cubicBezTo>
                  <a:moveTo>
                    <a:pt x="75" y="18"/>
                  </a:moveTo>
                  <a:cubicBezTo>
                    <a:pt x="76" y="19"/>
                    <a:pt x="81" y="20"/>
                    <a:pt x="83" y="21"/>
                  </a:cubicBezTo>
                  <a:cubicBezTo>
                    <a:pt x="79" y="22"/>
                    <a:pt x="80" y="23"/>
                    <a:pt x="78" y="23"/>
                  </a:cubicBezTo>
                  <a:cubicBezTo>
                    <a:pt x="75" y="23"/>
                    <a:pt x="74" y="20"/>
                    <a:pt x="75" y="18"/>
                  </a:cubicBezTo>
                  <a:moveTo>
                    <a:pt x="70" y="15"/>
                  </a:moveTo>
                  <a:cubicBezTo>
                    <a:pt x="68" y="17"/>
                    <a:pt x="66" y="19"/>
                    <a:pt x="64" y="17"/>
                  </a:cubicBezTo>
                  <a:cubicBezTo>
                    <a:pt x="62" y="15"/>
                    <a:pt x="64" y="14"/>
                    <a:pt x="62" y="11"/>
                  </a:cubicBezTo>
                  <a:cubicBezTo>
                    <a:pt x="64" y="12"/>
                    <a:pt x="68" y="15"/>
                    <a:pt x="70" y="15"/>
                  </a:cubicBezTo>
                  <a:moveTo>
                    <a:pt x="61" y="33"/>
                  </a:moveTo>
                  <a:cubicBezTo>
                    <a:pt x="62" y="31"/>
                    <a:pt x="63" y="30"/>
                    <a:pt x="64" y="30"/>
                  </a:cubicBezTo>
                  <a:cubicBezTo>
                    <a:pt x="65" y="30"/>
                    <a:pt x="66" y="30"/>
                    <a:pt x="66" y="28"/>
                  </a:cubicBezTo>
                  <a:cubicBezTo>
                    <a:pt x="67" y="26"/>
                    <a:pt x="66" y="26"/>
                    <a:pt x="64" y="25"/>
                  </a:cubicBezTo>
                  <a:cubicBezTo>
                    <a:pt x="66" y="24"/>
                    <a:pt x="66" y="23"/>
                    <a:pt x="66" y="23"/>
                  </a:cubicBezTo>
                  <a:cubicBezTo>
                    <a:pt x="65" y="22"/>
                    <a:pt x="63" y="23"/>
                    <a:pt x="63" y="23"/>
                  </a:cubicBezTo>
                  <a:cubicBezTo>
                    <a:pt x="62" y="22"/>
                    <a:pt x="64" y="21"/>
                    <a:pt x="64" y="21"/>
                  </a:cubicBezTo>
                  <a:cubicBezTo>
                    <a:pt x="65" y="20"/>
                    <a:pt x="65" y="20"/>
                    <a:pt x="66" y="21"/>
                  </a:cubicBezTo>
                  <a:cubicBezTo>
                    <a:pt x="73" y="24"/>
                    <a:pt x="73" y="24"/>
                    <a:pt x="73" y="24"/>
                  </a:cubicBezTo>
                  <a:cubicBezTo>
                    <a:pt x="74" y="25"/>
                    <a:pt x="75" y="25"/>
                    <a:pt x="75" y="26"/>
                  </a:cubicBezTo>
                  <a:cubicBezTo>
                    <a:pt x="75" y="27"/>
                    <a:pt x="75" y="28"/>
                    <a:pt x="74" y="28"/>
                  </a:cubicBezTo>
                  <a:cubicBezTo>
                    <a:pt x="73" y="28"/>
                    <a:pt x="73" y="26"/>
                    <a:pt x="72" y="26"/>
                  </a:cubicBezTo>
                  <a:cubicBezTo>
                    <a:pt x="71" y="26"/>
                    <a:pt x="71" y="27"/>
                    <a:pt x="72" y="28"/>
                  </a:cubicBezTo>
                  <a:cubicBezTo>
                    <a:pt x="70" y="28"/>
                    <a:pt x="69" y="27"/>
                    <a:pt x="68" y="29"/>
                  </a:cubicBezTo>
                  <a:cubicBezTo>
                    <a:pt x="67" y="30"/>
                    <a:pt x="67" y="31"/>
                    <a:pt x="68" y="32"/>
                  </a:cubicBezTo>
                  <a:cubicBezTo>
                    <a:pt x="69" y="33"/>
                    <a:pt x="68" y="34"/>
                    <a:pt x="68" y="36"/>
                  </a:cubicBezTo>
                  <a:cubicBezTo>
                    <a:pt x="67" y="37"/>
                    <a:pt x="65" y="39"/>
                    <a:pt x="63" y="38"/>
                  </a:cubicBezTo>
                  <a:cubicBezTo>
                    <a:pt x="60" y="37"/>
                    <a:pt x="61" y="34"/>
                    <a:pt x="61"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1" name="Freeform 43">
              <a:extLst>
                <a:ext uri="{FF2B5EF4-FFF2-40B4-BE49-F238E27FC236}">
                  <a16:creationId xmlns:a16="http://schemas.microsoft.com/office/drawing/2014/main" id="{73BF7E6E-8A33-93E6-0B7F-3BD5808AB705}"/>
                </a:ext>
              </a:extLst>
            </p:cNvPr>
            <p:cNvSpPr>
              <a:spLocks noEditPoints="1"/>
            </p:cNvSpPr>
            <p:nvPr userDrawn="1"/>
          </p:nvSpPr>
          <p:spPr bwMode="auto">
            <a:xfrm>
              <a:off x="1116013" y="571500"/>
              <a:ext cx="31750" cy="12700"/>
            </a:xfrm>
            <a:custGeom>
              <a:avLst/>
              <a:gdLst>
                <a:gd name="T0" fmla="*/ 164 w 219"/>
                <a:gd name="T1" fmla="*/ 10 h 84"/>
                <a:gd name="T2" fmla="*/ 114 w 219"/>
                <a:gd name="T3" fmla="*/ 18 h 84"/>
                <a:gd name="T4" fmla="*/ 84 w 219"/>
                <a:gd name="T5" fmla="*/ 35 h 84"/>
                <a:gd name="T6" fmla="*/ 87 w 219"/>
                <a:gd name="T7" fmla="*/ 10 h 84"/>
                <a:gd name="T8" fmla="*/ 69 w 219"/>
                <a:gd name="T9" fmla="*/ 1 h 84"/>
                <a:gd name="T10" fmla="*/ 53 w 219"/>
                <a:gd name="T11" fmla="*/ 14 h 84"/>
                <a:gd name="T12" fmla="*/ 51 w 219"/>
                <a:gd name="T13" fmla="*/ 35 h 84"/>
                <a:gd name="T14" fmla="*/ 32 w 219"/>
                <a:gd name="T15" fmla="*/ 22 h 84"/>
                <a:gd name="T16" fmla="*/ 29 w 219"/>
                <a:gd name="T17" fmla="*/ 9 h 84"/>
                <a:gd name="T18" fmla="*/ 28 w 219"/>
                <a:gd name="T19" fmla="*/ 17 h 84"/>
                <a:gd name="T20" fmla="*/ 21 w 219"/>
                <a:gd name="T21" fmla="*/ 10 h 84"/>
                <a:gd name="T22" fmla="*/ 22 w 219"/>
                <a:gd name="T23" fmla="*/ 16 h 84"/>
                <a:gd name="T24" fmla="*/ 16 w 219"/>
                <a:gd name="T25" fmla="*/ 20 h 84"/>
                <a:gd name="T26" fmla="*/ 19 w 219"/>
                <a:gd name="T27" fmla="*/ 25 h 84"/>
                <a:gd name="T28" fmla="*/ 25 w 219"/>
                <a:gd name="T29" fmla="*/ 26 h 84"/>
                <a:gd name="T30" fmla="*/ 20 w 219"/>
                <a:gd name="T31" fmla="*/ 33 h 84"/>
                <a:gd name="T32" fmla="*/ 32 w 219"/>
                <a:gd name="T33" fmla="*/ 43 h 84"/>
                <a:gd name="T34" fmla="*/ 45 w 219"/>
                <a:gd name="T35" fmla="*/ 46 h 84"/>
                <a:gd name="T36" fmla="*/ 40 w 219"/>
                <a:gd name="T37" fmla="*/ 59 h 84"/>
                <a:gd name="T38" fmla="*/ 17 w 219"/>
                <a:gd name="T39" fmla="*/ 53 h 84"/>
                <a:gd name="T40" fmla="*/ 18 w 219"/>
                <a:gd name="T41" fmla="*/ 62 h 84"/>
                <a:gd name="T42" fmla="*/ 8 w 219"/>
                <a:gd name="T43" fmla="*/ 61 h 84"/>
                <a:gd name="T44" fmla="*/ 6 w 219"/>
                <a:gd name="T45" fmla="*/ 66 h 84"/>
                <a:gd name="T46" fmla="*/ 14 w 219"/>
                <a:gd name="T47" fmla="*/ 76 h 84"/>
                <a:gd name="T48" fmla="*/ 19 w 219"/>
                <a:gd name="T49" fmla="*/ 78 h 84"/>
                <a:gd name="T50" fmla="*/ 32 w 219"/>
                <a:gd name="T51" fmla="*/ 72 h 84"/>
                <a:gd name="T52" fmla="*/ 36 w 219"/>
                <a:gd name="T53" fmla="*/ 79 h 84"/>
                <a:gd name="T54" fmla="*/ 50 w 219"/>
                <a:gd name="T55" fmla="*/ 74 h 84"/>
                <a:gd name="T56" fmla="*/ 55 w 219"/>
                <a:gd name="T57" fmla="*/ 82 h 84"/>
                <a:gd name="T58" fmla="*/ 81 w 219"/>
                <a:gd name="T59" fmla="*/ 65 h 84"/>
                <a:gd name="T60" fmla="*/ 124 w 219"/>
                <a:gd name="T61" fmla="*/ 52 h 84"/>
                <a:gd name="T62" fmla="*/ 139 w 219"/>
                <a:gd name="T63" fmla="*/ 65 h 84"/>
                <a:gd name="T64" fmla="*/ 113 w 219"/>
                <a:gd name="T65" fmla="*/ 67 h 84"/>
                <a:gd name="T66" fmla="*/ 122 w 219"/>
                <a:gd name="T67" fmla="*/ 67 h 84"/>
                <a:gd name="T68" fmla="*/ 123 w 219"/>
                <a:gd name="T69" fmla="*/ 78 h 84"/>
                <a:gd name="T70" fmla="*/ 124 w 219"/>
                <a:gd name="T71" fmla="*/ 75 h 84"/>
                <a:gd name="T72" fmla="*/ 132 w 219"/>
                <a:gd name="T73" fmla="*/ 82 h 84"/>
                <a:gd name="T74" fmla="*/ 131 w 219"/>
                <a:gd name="T75" fmla="*/ 76 h 84"/>
                <a:gd name="T76" fmla="*/ 144 w 219"/>
                <a:gd name="T77" fmla="*/ 72 h 84"/>
                <a:gd name="T78" fmla="*/ 151 w 219"/>
                <a:gd name="T79" fmla="*/ 54 h 84"/>
                <a:gd name="T80" fmla="*/ 195 w 219"/>
                <a:gd name="T81" fmla="*/ 55 h 84"/>
                <a:gd name="T82" fmla="*/ 175 w 219"/>
                <a:gd name="T83" fmla="*/ 69 h 84"/>
                <a:gd name="T84" fmla="*/ 186 w 219"/>
                <a:gd name="T85" fmla="*/ 71 h 84"/>
                <a:gd name="T86" fmla="*/ 187 w 219"/>
                <a:gd name="T87" fmla="*/ 78 h 84"/>
                <a:gd name="T88" fmla="*/ 193 w 219"/>
                <a:gd name="T89" fmla="*/ 79 h 84"/>
                <a:gd name="T90" fmla="*/ 200 w 219"/>
                <a:gd name="T91" fmla="*/ 77 h 84"/>
                <a:gd name="T92" fmla="*/ 204 w 219"/>
                <a:gd name="T93" fmla="*/ 60 h 84"/>
                <a:gd name="T94" fmla="*/ 207 w 219"/>
                <a:gd name="T95" fmla="*/ 52 h 84"/>
                <a:gd name="T96" fmla="*/ 173 w 219"/>
                <a:gd name="T97" fmla="*/ 43 h 84"/>
                <a:gd name="T98" fmla="*/ 120 w 219"/>
                <a:gd name="T99" fmla="*/ 18 h 84"/>
                <a:gd name="T100" fmla="*/ 80 w 219"/>
                <a:gd name="T101" fmla="*/ 20 h 84"/>
                <a:gd name="T102" fmla="*/ 65 w 219"/>
                <a:gd name="T103" fmla="*/ 8 h 84"/>
                <a:gd name="T104" fmla="*/ 69 w 219"/>
                <a:gd name="T105" fmla="*/ 24 h 84"/>
                <a:gd name="T106" fmla="*/ 67 w 219"/>
                <a:gd name="T107" fmla="*/ 17 h 84"/>
                <a:gd name="T108" fmla="*/ 76 w 219"/>
                <a:gd name="T109" fmla="*/ 24 h 84"/>
                <a:gd name="T110" fmla="*/ 71 w 219"/>
                <a:gd name="T111"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9" h="84">
                  <a:moveTo>
                    <a:pt x="140" y="13"/>
                  </a:moveTo>
                  <a:cubicBezTo>
                    <a:pt x="140" y="14"/>
                    <a:pt x="142" y="16"/>
                    <a:pt x="145" y="16"/>
                  </a:cubicBezTo>
                  <a:cubicBezTo>
                    <a:pt x="172" y="24"/>
                    <a:pt x="202" y="4"/>
                    <a:pt x="219" y="9"/>
                  </a:cubicBezTo>
                  <a:cubicBezTo>
                    <a:pt x="197" y="1"/>
                    <a:pt x="184" y="14"/>
                    <a:pt x="164" y="10"/>
                  </a:cubicBezTo>
                  <a:cubicBezTo>
                    <a:pt x="176" y="10"/>
                    <a:pt x="188" y="7"/>
                    <a:pt x="189" y="4"/>
                  </a:cubicBezTo>
                  <a:cubicBezTo>
                    <a:pt x="180" y="10"/>
                    <a:pt x="154" y="0"/>
                    <a:pt x="143" y="7"/>
                  </a:cubicBezTo>
                  <a:cubicBezTo>
                    <a:pt x="142" y="7"/>
                    <a:pt x="141" y="8"/>
                    <a:pt x="141" y="8"/>
                  </a:cubicBezTo>
                  <a:cubicBezTo>
                    <a:pt x="130" y="8"/>
                    <a:pt x="114" y="8"/>
                    <a:pt x="114" y="18"/>
                  </a:cubicBezTo>
                  <a:cubicBezTo>
                    <a:pt x="114" y="38"/>
                    <a:pt x="170" y="26"/>
                    <a:pt x="187" y="26"/>
                  </a:cubicBezTo>
                  <a:cubicBezTo>
                    <a:pt x="201" y="26"/>
                    <a:pt x="203" y="28"/>
                    <a:pt x="203" y="31"/>
                  </a:cubicBezTo>
                  <a:cubicBezTo>
                    <a:pt x="203" y="36"/>
                    <a:pt x="183" y="38"/>
                    <a:pt x="173" y="38"/>
                  </a:cubicBezTo>
                  <a:cubicBezTo>
                    <a:pt x="158" y="38"/>
                    <a:pt x="112" y="30"/>
                    <a:pt x="84" y="35"/>
                  </a:cubicBezTo>
                  <a:cubicBezTo>
                    <a:pt x="87" y="31"/>
                    <a:pt x="92" y="25"/>
                    <a:pt x="89" y="22"/>
                  </a:cubicBezTo>
                  <a:cubicBezTo>
                    <a:pt x="91" y="20"/>
                    <a:pt x="93" y="18"/>
                    <a:pt x="93" y="16"/>
                  </a:cubicBezTo>
                  <a:cubicBezTo>
                    <a:pt x="92" y="15"/>
                    <a:pt x="90" y="14"/>
                    <a:pt x="88" y="14"/>
                  </a:cubicBezTo>
                  <a:cubicBezTo>
                    <a:pt x="89" y="13"/>
                    <a:pt x="88" y="11"/>
                    <a:pt x="87" y="10"/>
                  </a:cubicBezTo>
                  <a:cubicBezTo>
                    <a:pt x="87" y="10"/>
                    <a:pt x="86" y="7"/>
                    <a:pt x="86" y="7"/>
                  </a:cubicBezTo>
                  <a:cubicBezTo>
                    <a:pt x="85" y="6"/>
                    <a:pt x="82" y="4"/>
                    <a:pt x="79" y="3"/>
                  </a:cubicBezTo>
                  <a:cubicBezTo>
                    <a:pt x="76" y="1"/>
                    <a:pt x="74" y="1"/>
                    <a:pt x="73" y="1"/>
                  </a:cubicBezTo>
                  <a:cubicBezTo>
                    <a:pt x="72" y="1"/>
                    <a:pt x="70" y="1"/>
                    <a:pt x="69" y="1"/>
                  </a:cubicBezTo>
                  <a:cubicBezTo>
                    <a:pt x="68" y="1"/>
                    <a:pt x="66" y="1"/>
                    <a:pt x="66" y="3"/>
                  </a:cubicBezTo>
                  <a:cubicBezTo>
                    <a:pt x="65" y="2"/>
                    <a:pt x="63" y="1"/>
                    <a:pt x="61" y="1"/>
                  </a:cubicBezTo>
                  <a:cubicBezTo>
                    <a:pt x="60" y="3"/>
                    <a:pt x="60" y="5"/>
                    <a:pt x="60" y="8"/>
                  </a:cubicBezTo>
                  <a:cubicBezTo>
                    <a:pt x="58" y="8"/>
                    <a:pt x="55" y="15"/>
                    <a:pt x="53" y="14"/>
                  </a:cubicBezTo>
                  <a:cubicBezTo>
                    <a:pt x="54" y="16"/>
                    <a:pt x="55" y="17"/>
                    <a:pt x="55" y="17"/>
                  </a:cubicBezTo>
                  <a:cubicBezTo>
                    <a:pt x="53" y="20"/>
                    <a:pt x="52" y="25"/>
                    <a:pt x="50" y="25"/>
                  </a:cubicBezTo>
                  <a:cubicBezTo>
                    <a:pt x="51" y="26"/>
                    <a:pt x="52" y="27"/>
                    <a:pt x="52" y="27"/>
                  </a:cubicBezTo>
                  <a:cubicBezTo>
                    <a:pt x="51" y="30"/>
                    <a:pt x="51" y="33"/>
                    <a:pt x="51" y="35"/>
                  </a:cubicBezTo>
                  <a:cubicBezTo>
                    <a:pt x="48" y="34"/>
                    <a:pt x="48" y="34"/>
                    <a:pt x="48" y="34"/>
                  </a:cubicBezTo>
                  <a:cubicBezTo>
                    <a:pt x="48" y="34"/>
                    <a:pt x="48" y="34"/>
                    <a:pt x="47" y="34"/>
                  </a:cubicBezTo>
                  <a:cubicBezTo>
                    <a:pt x="44" y="34"/>
                    <a:pt x="42" y="34"/>
                    <a:pt x="36" y="31"/>
                  </a:cubicBezTo>
                  <a:cubicBezTo>
                    <a:pt x="32" y="29"/>
                    <a:pt x="32" y="27"/>
                    <a:pt x="32" y="22"/>
                  </a:cubicBezTo>
                  <a:cubicBezTo>
                    <a:pt x="32" y="19"/>
                    <a:pt x="34" y="16"/>
                    <a:pt x="34" y="12"/>
                  </a:cubicBezTo>
                  <a:cubicBezTo>
                    <a:pt x="34" y="12"/>
                    <a:pt x="33" y="10"/>
                    <a:pt x="33" y="9"/>
                  </a:cubicBezTo>
                  <a:cubicBezTo>
                    <a:pt x="32" y="7"/>
                    <a:pt x="29" y="5"/>
                    <a:pt x="27" y="5"/>
                  </a:cubicBezTo>
                  <a:cubicBezTo>
                    <a:pt x="28" y="6"/>
                    <a:pt x="29" y="7"/>
                    <a:pt x="29" y="9"/>
                  </a:cubicBezTo>
                  <a:cubicBezTo>
                    <a:pt x="29" y="10"/>
                    <a:pt x="28" y="11"/>
                    <a:pt x="28" y="11"/>
                  </a:cubicBezTo>
                  <a:cubicBezTo>
                    <a:pt x="27" y="12"/>
                    <a:pt x="27" y="13"/>
                    <a:pt x="28" y="15"/>
                  </a:cubicBezTo>
                  <a:cubicBezTo>
                    <a:pt x="28" y="15"/>
                    <a:pt x="28" y="15"/>
                    <a:pt x="28" y="15"/>
                  </a:cubicBezTo>
                  <a:cubicBezTo>
                    <a:pt x="28" y="16"/>
                    <a:pt x="28" y="16"/>
                    <a:pt x="28" y="17"/>
                  </a:cubicBezTo>
                  <a:cubicBezTo>
                    <a:pt x="28" y="18"/>
                    <a:pt x="28" y="17"/>
                    <a:pt x="27" y="17"/>
                  </a:cubicBezTo>
                  <a:cubicBezTo>
                    <a:pt x="27" y="15"/>
                    <a:pt x="25" y="11"/>
                    <a:pt x="23" y="11"/>
                  </a:cubicBezTo>
                  <a:cubicBezTo>
                    <a:pt x="23" y="11"/>
                    <a:pt x="22" y="10"/>
                    <a:pt x="21" y="10"/>
                  </a:cubicBezTo>
                  <a:cubicBezTo>
                    <a:pt x="21" y="10"/>
                    <a:pt x="21" y="10"/>
                    <a:pt x="21" y="10"/>
                  </a:cubicBezTo>
                  <a:cubicBezTo>
                    <a:pt x="21" y="7"/>
                    <a:pt x="18" y="5"/>
                    <a:pt x="15" y="8"/>
                  </a:cubicBezTo>
                  <a:cubicBezTo>
                    <a:pt x="16" y="9"/>
                    <a:pt x="17" y="9"/>
                    <a:pt x="18" y="9"/>
                  </a:cubicBezTo>
                  <a:cubicBezTo>
                    <a:pt x="18" y="10"/>
                    <a:pt x="17" y="12"/>
                    <a:pt x="17" y="12"/>
                  </a:cubicBezTo>
                  <a:cubicBezTo>
                    <a:pt x="17" y="15"/>
                    <a:pt x="19" y="16"/>
                    <a:pt x="22" y="16"/>
                  </a:cubicBezTo>
                  <a:cubicBezTo>
                    <a:pt x="22" y="16"/>
                    <a:pt x="23" y="16"/>
                    <a:pt x="23" y="17"/>
                  </a:cubicBezTo>
                  <a:cubicBezTo>
                    <a:pt x="23" y="17"/>
                    <a:pt x="23" y="17"/>
                    <a:pt x="23" y="18"/>
                  </a:cubicBezTo>
                  <a:cubicBezTo>
                    <a:pt x="23" y="18"/>
                    <a:pt x="23" y="18"/>
                    <a:pt x="23" y="18"/>
                  </a:cubicBezTo>
                  <a:cubicBezTo>
                    <a:pt x="18" y="16"/>
                    <a:pt x="16" y="18"/>
                    <a:pt x="16" y="20"/>
                  </a:cubicBezTo>
                  <a:cubicBezTo>
                    <a:pt x="16" y="20"/>
                    <a:pt x="16" y="22"/>
                    <a:pt x="16" y="22"/>
                  </a:cubicBezTo>
                  <a:cubicBezTo>
                    <a:pt x="14" y="23"/>
                    <a:pt x="14" y="26"/>
                    <a:pt x="17" y="28"/>
                  </a:cubicBezTo>
                  <a:cubicBezTo>
                    <a:pt x="17" y="27"/>
                    <a:pt x="17" y="25"/>
                    <a:pt x="18" y="25"/>
                  </a:cubicBezTo>
                  <a:cubicBezTo>
                    <a:pt x="18" y="25"/>
                    <a:pt x="18" y="25"/>
                    <a:pt x="19" y="25"/>
                  </a:cubicBezTo>
                  <a:cubicBezTo>
                    <a:pt x="19" y="25"/>
                    <a:pt x="20" y="26"/>
                    <a:pt x="20" y="26"/>
                  </a:cubicBezTo>
                  <a:cubicBezTo>
                    <a:pt x="20" y="26"/>
                    <a:pt x="21" y="26"/>
                    <a:pt x="23" y="25"/>
                  </a:cubicBezTo>
                  <a:cubicBezTo>
                    <a:pt x="23" y="25"/>
                    <a:pt x="23" y="25"/>
                    <a:pt x="24" y="25"/>
                  </a:cubicBezTo>
                  <a:cubicBezTo>
                    <a:pt x="24" y="25"/>
                    <a:pt x="25" y="25"/>
                    <a:pt x="25" y="26"/>
                  </a:cubicBezTo>
                  <a:cubicBezTo>
                    <a:pt x="25" y="26"/>
                    <a:pt x="25" y="26"/>
                    <a:pt x="25" y="26"/>
                  </a:cubicBezTo>
                  <a:cubicBezTo>
                    <a:pt x="22" y="29"/>
                    <a:pt x="22" y="33"/>
                    <a:pt x="27" y="33"/>
                  </a:cubicBezTo>
                  <a:cubicBezTo>
                    <a:pt x="27" y="33"/>
                    <a:pt x="27" y="34"/>
                    <a:pt x="27" y="34"/>
                  </a:cubicBezTo>
                  <a:cubicBezTo>
                    <a:pt x="27" y="40"/>
                    <a:pt x="19" y="39"/>
                    <a:pt x="20" y="33"/>
                  </a:cubicBezTo>
                  <a:cubicBezTo>
                    <a:pt x="15" y="40"/>
                    <a:pt x="23" y="45"/>
                    <a:pt x="29" y="42"/>
                  </a:cubicBezTo>
                  <a:cubicBezTo>
                    <a:pt x="29" y="41"/>
                    <a:pt x="29" y="42"/>
                    <a:pt x="29" y="42"/>
                  </a:cubicBezTo>
                  <a:cubicBezTo>
                    <a:pt x="30" y="43"/>
                    <a:pt x="30" y="44"/>
                    <a:pt x="31" y="44"/>
                  </a:cubicBezTo>
                  <a:cubicBezTo>
                    <a:pt x="31" y="44"/>
                    <a:pt x="32" y="43"/>
                    <a:pt x="32" y="43"/>
                  </a:cubicBezTo>
                  <a:cubicBezTo>
                    <a:pt x="33" y="43"/>
                    <a:pt x="33" y="43"/>
                    <a:pt x="33" y="43"/>
                  </a:cubicBezTo>
                  <a:cubicBezTo>
                    <a:pt x="33" y="45"/>
                    <a:pt x="34" y="47"/>
                    <a:pt x="36" y="47"/>
                  </a:cubicBezTo>
                  <a:cubicBezTo>
                    <a:pt x="36" y="46"/>
                    <a:pt x="36" y="45"/>
                    <a:pt x="37" y="45"/>
                  </a:cubicBezTo>
                  <a:cubicBezTo>
                    <a:pt x="38" y="45"/>
                    <a:pt x="37" y="42"/>
                    <a:pt x="45" y="46"/>
                  </a:cubicBezTo>
                  <a:cubicBezTo>
                    <a:pt x="45" y="47"/>
                    <a:pt x="46" y="48"/>
                    <a:pt x="47" y="49"/>
                  </a:cubicBezTo>
                  <a:cubicBezTo>
                    <a:pt x="52" y="48"/>
                    <a:pt x="52" y="48"/>
                    <a:pt x="52" y="48"/>
                  </a:cubicBezTo>
                  <a:cubicBezTo>
                    <a:pt x="52" y="52"/>
                    <a:pt x="53" y="58"/>
                    <a:pt x="52" y="58"/>
                  </a:cubicBezTo>
                  <a:cubicBezTo>
                    <a:pt x="51" y="58"/>
                    <a:pt x="43" y="57"/>
                    <a:pt x="40" y="59"/>
                  </a:cubicBezTo>
                  <a:cubicBezTo>
                    <a:pt x="36" y="61"/>
                    <a:pt x="27" y="64"/>
                    <a:pt x="24" y="60"/>
                  </a:cubicBezTo>
                  <a:cubicBezTo>
                    <a:pt x="23" y="59"/>
                    <a:pt x="23" y="58"/>
                    <a:pt x="22" y="56"/>
                  </a:cubicBezTo>
                  <a:cubicBezTo>
                    <a:pt x="21" y="54"/>
                    <a:pt x="20" y="53"/>
                    <a:pt x="19" y="53"/>
                  </a:cubicBezTo>
                  <a:cubicBezTo>
                    <a:pt x="19" y="53"/>
                    <a:pt x="18" y="53"/>
                    <a:pt x="17" y="53"/>
                  </a:cubicBezTo>
                  <a:cubicBezTo>
                    <a:pt x="15" y="51"/>
                    <a:pt x="12" y="51"/>
                    <a:pt x="10" y="52"/>
                  </a:cubicBezTo>
                  <a:cubicBezTo>
                    <a:pt x="11" y="52"/>
                    <a:pt x="13" y="53"/>
                    <a:pt x="14" y="55"/>
                  </a:cubicBezTo>
                  <a:cubicBezTo>
                    <a:pt x="13" y="55"/>
                    <a:pt x="13" y="56"/>
                    <a:pt x="13" y="57"/>
                  </a:cubicBezTo>
                  <a:cubicBezTo>
                    <a:pt x="12" y="58"/>
                    <a:pt x="12" y="60"/>
                    <a:pt x="18" y="62"/>
                  </a:cubicBezTo>
                  <a:cubicBezTo>
                    <a:pt x="19" y="62"/>
                    <a:pt x="19" y="63"/>
                    <a:pt x="19" y="63"/>
                  </a:cubicBezTo>
                  <a:cubicBezTo>
                    <a:pt x="18" y="63"/>
                    <a:pt x="17" y="64"/>
                    <a:pt x="15" y="63"/>
                  </a:cubicBezTo>
                  <a:cubicBezTo>
                    <a:pt x="13" y="61"/>
                    <a:pt x="13" y="58"/>
                    <a:pt x="10" y="60"/>
                  </a:cubicBezTo>
                  <a:cubicBezTo>
                    <a:pt x="10" y="60"/>
                    <a:pt x="9" y="60"/>
                    <a:pt x="8" y="61"/>
                  </a:cubicBezTo>
                  <a:cubicBezTo>
                    <a:pt x="8" y="61"/>
                    <a:pt x="7" y="60"/>
                    <a:pt x="7" y="60"/>
                  </a:cubicBezTo>
                  <a:cubicBezTo>
                    <a:pt x="5" y="60"/>
                    <a:pt x="0" y="63"/>
                    <a:pt x="2" y="67"/>
                  </a:cubicBezTo>
                  <a:cubicBezTo>
                    <a:pt x="3" y="66"/>
                    <a:pt x="4" y="64"/>
                    <a:pt x="6" y="64"/>
                  </a:cubicBezTo>
                  <a:cubicBezTo>
                    <a:pt x="6" y="65"/>
                    <a:pt x="6" y="65"/>
                    <a:pt x="6" y="66"/>
                  </a:cubicBezTo>
                  <a:cubicBezTo>
                    <a:pt x="7" y="69"/>
                    <a:pt x="8" y="71"/>
                    <a:pt x="14" y="67"/>
                  </a:cubicBezTo>
                  <a:cubicBezTo>
                    <a:pt x="15" y="67"/>
                    <a:pt x="15" y="67"/>
                    <a:pt x="15" y="67"/>
                  </a:cubicBezTo>
                  <a:cubicBezTo>
                    <a:pt x="14" y="70"/>
                    <a:pt x="9" y="73"/>
                    <a:pt x="12" y="75"/>
                  </a:cubicBezTo>
                  <a:cubicBezTo>
                    <a:pt x="13" y="75"/>
                    <a:pt x="13" y="75"/>
                    <a:pt x="14" y="76"/>
                  </a:cubicBezTo>
                  <a:cubicBezTo>
                    <a:pt x="14" y="76"/>
                    <a:pt x="14" y="76"/>
                    <a:pt x="14" y="77"/>
                  </a:cubicBezTo>
                  <a:cubicBezTo>
                    <a:pt x="13" y="80"/>
                    <a:pt x="17" y="83"/>
                    <a:pt x="19" y="83"/>
                  </a:cubicBezTo>
                  <a:cubicBezTo>
                    <a:pt x="18" y="82"/>
                    <a:pt x="17" y="80"/>
                    <a:pt x="17" y="77"/>
                  </a:cubicBezTo>
                  <a:cubicBezTo>
                    <a:pt x="18" y="77"/>
                    <a:pt x="19" y="78"/>
                    <a:pt x="19" y="78"/>
                  </a:cubicBezTo>
                  <a:cubicBezTo>
                    <a:pt x="22" y="77"/>
                    <a:pt x="21" y="73"/>
                    <a:pt x="22" y="72"/>
                  </a:cubicBezTo>
                  <a:cubicBezTo>
                    <a:pt x="23" y="71"/>
                    <a:pt x="23" y="72"/>
                    <a:pt x="23" y="72"/>
                  </a:cubicBezTo>
                  <a:cubicBezTo>
                    <a:pt x="23" y="73"/>
                    <a:pt x="24" y="77"/>
                    <a:pt x="28" y="77"/>
                  </a:cubicBezTo>
                  <a:cubicBezTo>
                    <a:pt x="31" y="76"/>
                    <a:pt x="33" y="73"/>
                    <a:pt x="32" y="72"/>
                  </a:cubicBezTo>
                  <a:cubicBezTo>
                    <a:pt x="32" y="71"/>
                    <a:pt x="32" y="71"/>
                    <a:pt x="33" y="71"/>
                  </a:cubicBezTo>
                  <a:cubicBezTo>
                    <a:pt x="34" y="72"/>
                    <a:pt x="35" y="73"/>
                    <a:pt x="35" y="75"/>
                  </a:cubicBezTo>
                  <a:cubicBezTo>
                    <a:pt x="35" y="75"/>
                    <a:pt x="37" y="74"/>
                    <a:pt x="37" y="72"/>
                  </a:cubicBezTo>
                  <a:cubicBezTo>
                    <a:pt x="38" y="74"/>
                    <a:pt x="38" y="77"/>
                    <a:pt x="36" y="79"/>
                  </a:cubicBezTo>
                  <a:cubicBezTo>
                    <a:pt x="37" y="78"/>
                    <a:pt x="41" y="77"/>
                    <a:pt x="42" y="73"/>
                  </a:cubicBezTo>
                  <a:cubicBezTo>
                    <a:pt x="42" y="73"/>
                    <a:pt x="43" y="74"/>
                    <a:pt x="43" y="75"/>
                  </a:cubicBezTo>
                  <a:cubicBezTo>
                    <a:pt x="43" y="74"/>
                    <a:pt x="43" y="74"/>
                    <a:pt x="43" y="74"/>
                  </a:cubicBezTo>
                  <a:cubicBezTo>
                    <a:pt x="45" y="75"/>
                    <a:pt x="47" y="75"/>
                    <a:pt x="50" y="74"/>
                  </a:cubicBezTo>
                  <a:cubicBezTo>
                    <a:pt x="51" y="74"/>
                    <a:pt x="51" y="74"/>
                    <a:pt x="51" y="74"/>
                  </a:cubicBezTo>
                  <a:cubicBezTo>
                    <a:pt x="51" y="76"/>
                    <a:pt x="51" y="77"/>
                    <a:pt x="51" y="78"/>
                  </a:cubicBezTo>
                  <a:cubicBezTo>
                    <a:pt x="51" y="78"/>
                    <a:pt x="52" y="76"/>
                    <a:pt x="53" y="76"/>
                  </a:cubicBezTo>
                  <a:cubicBezTo>
                    <a:pt x="54" y="76"/>
                    <a:pt x="53" y="80"/>
                    <a:pt x="55" y="82"/>
                  </a:cubicBezTo>
                  <a:cubicBezTo>
                    <a:pt x="56" y="73"/>
                    <a:pt x="63" y="75"/>
                    <a:pt x="69" y="71"/>
                  </a:cubicBezTo>
                  <a:cubicBezTo>
                    <a:pt x="70" y="71"/>
                    <a:pt x="70" y="71"/>
                    <a:pt x="69" y="72"/>
                  </a:cubicBezTo>
                  <a:cubicBezTo>
                    <a:pt x="69" y="73"/>
                    <a:pt x="68" y="74"/>
                    <a:pt x="67" y="75"/>
                  </a:cubicBezTo>
                  <a:cubicBezTo>
                    <a:pt x="73" y="79"/>
                    <a:pt x="80" y="70"/>
                    <a:pt x="81" y="65"/>
                  </a:cubicBezTo>
                  <a:cubicBezTo>
                    <a:pt x="82" y="65"/>
                    <a:pt x="83" y="64"/>
                    <a:pt x="83" y="64"/>
                  </a:cubicBezTo>
                  <a:cubicBezTo>
                    <a:pt x="84" y="64"/>
                    <a:pt x="84" y="65"/>
                    <a:pt x="82" y="66"/>
                  </a:cubicBezTo>
                  <a:cubicBezTo>
                    <a:pt x="88" y="67"/>
                    <a:pt x="87" y="62"/>
                    <a:pt x="90" y="62"/>
                  </a:cubicBezTo>
                  <a:cubicBezTo>
                    <a:pt x="108" y="64"/>
                    <a:pt x="94" y="47"/>
                    <a:pt x="124" y="52"/>
                  </a:cubicBezTo>
                  <a:cubicBezTo>
                    <a:pt x="125" y="52"/>
                    <a:pt x="129" y="50"/>
                    <a:pt x="131" y="49"/>
                  </a:cubicBezTo>
                  <a:cubicBezTo>
                    <a:pt x="128" y="53"/>
                    <a:pt x="128" y="61"/>
                    <a:pt x="133" y="61"/>
                  </a:cubicBezTo>
                  <a:cubicBezTo>
                    <a:pt x="134" y="62"/>
                    <a:pt x="138" y="63"/>
                    <a:pt x="139" y="64"/>
                  </a:cubicBezTo>
                  <a:cubicBezTo>
                    <a:pt x="140" y="65"/>
                    <a:pt x="139" y="65"/>
                    <a:pt x="139" y="65"/>
                  </a:cubicBezTo>
                  <a:cubicBezTo>
                    <a:pt x="137" y="65"/>
                    <a:pt x="134" y="66"/>
                    <a:pt x="133" y="66"/>
                  </a:cubicBezTo>
                  <a:cubicBezTo>
                    <a:pt x="127" y="70"/>
                    <a:pt x="127" y="57"/>
                    <a:pt x="120" y="59"/>
                  </a:cubicBezTo>
                  <a:cubicBezTo>
                    <a:pt x="120" y="60"/>
                    <a:pt x="119" y="60"/>
                    <a:pt x="119" y="61"/>
                  </a:cubicBezTo>
                  <a:cubicBezTo>
                    <a:pt x="116" y="61"/>
                    <a:pt x="112" y="64"/>
                    <a:pt x="113" y="67"/>
                  </a:cubicBezTo>
                  <a:cubicBezTo>
                    <a:pt x="114" y="66"/>
                    <a:pt x="115" y="65"/>
                    <a:pt x="117" y="64"/>
                  </a:cubicBezTo>
                  <a:cubicBezTo>
                    <a:pt x="117" y="65"/>
                    <a:pt x="117" y="66"/>
                    <a:pt x="117" y="66"/>
                  </a:cubicBezTo>
                  <a:cubicBezTo>
                    <a:pt x="117" y="67"/>
                    <a:pt x="117" y="68"/>
                    <a:pt x="120" y="68"/>
                  </a:cubicBezTo>
                  <a:cubicBezTo>
                    <a:pt x="121" y="68"/>
                    <a:pt x="121" y="67"/>
                    <a:pt x="122" y="67"/>
                  </a:cubicBezTo>
                  <a:cubicBezTo>
                    <a:pt x="123" y="67"/>
                    <a:pt x="123" y="67"/>
                    <a:pt x="123" y="68"/>
                  </a:cubicBezTo>
                  <a:cubicBezTo>
                    <a:pt x="123" y="70"/>
                    <a:pt x="115" y="67"/>
                    <a:pt x="116" y="73"/>
                  </a:cubicBezTo>
                  <a:cubicBezTo>
                    <a:pt x="116" y="74"/>
                    <a:pt x="117" y="75"/>
                    <a:pt x="118" y="75"/>
                  </a:cubicBezTo>
                  <a:cubicBezTo>
                    <a:pt x="117" y="77"/>
                    <a:pt x="119" y="80"/>
                    <a:pt x="123" y="78"/>
                  </a:cubicBezTo>
                  <a:cubicBezTo>
                    <a:pt x="122" y="78"/>
                    <a:pt x="121" y="77"/>
                    <a:pt x="121" y="76"/>
                  </a:cubicBezTo>
                  <a:cubicBezTo>
                    <a:pt x="122" y="76"/>
                    <a:pt x="122" y="76"/>
                    <a:pt x="123" y="76"/>
                  </a:cubicBezTo>
                  <a:cubicBezTo>
                    <a:pt x="123" y="76"/>
                    <a:pt x="123" y="76"/>
                    <a:pt x="124" y="75"/>
                  </a:cubicBezTo>
                  <a:cubicBezTo>
                    <a:pt x="124" y="75"/>
                    <a:pt x="124" y="75"/>
                    <a:pt x="124" y="75"/>
                  </a:cubicBezTo>
                  <a:cubicBezTo>
                    <a:pt x="124" y="75"/>
                    <a:pt x="125" y="75"/>
                    <a:pt x="125" y="75"/>
                  </a:cubicBezTo>
                  <a:cubicBezTo>
                    <a:pt x="125" y="76"/>
                    <a:pt x="124" y="76"/>
                    <a:pt x="124" y="77"/>
                  </a:cubicBezTo>
                  <a:cubicBezTo>
                    <a:pt x="124" y="77"/>
                    <a:pt x="124" y="79"/>
                    <a:pt x="125" y="79"/>
                  </a:cubicBezTo>
                  <a:cubicBezTo>
                    <a:pt x="124" y="81"/>
                    <a:pt x="128" y="84"/>
                    <a:pt x="132" y="82"/>
                  </a:cubicBezTo>
                  <a:cubicBezTo>
                    <a:pt x="131" y="81"/>
                    <a:pt x="128" y="81"/>
                    <a:pt x="128" y="80"/>
                  </a:cubicBezTo>
                  <a:cubicBezTo>
                    <a:pt x="129" y="79"/>
                    <a:pt x="130" y="79"/>
                    <a:pt x="130" y="79"/>
                  </a:cubicBezTo>
                  <a:cubicBezTo>
                    <a:pt x="130" y="79"/>
                    <a:pt x="131" y="78"/>
                    <a:pt x="131" y="77"/>
                  </a:cubicBezTo>
                  <a:cubicBezTo>
                    <a:pt x="131" y="76"/>
                    <a:pt x="131" y="76"/>
                    <a:pt x="131" y="76"/>
                  </a:cubicBezTo>
                  <a:cubicBezTo>
                    <a:pt x="132" y="76"/>
                    <a:pt x="132" y="76"/>
                    <a:pt x="133" y="76"/>
                  </a:cubicBezTo>
                  <a:cubicBezTo>
                    <a:pt x="134" y="76"/>
                    <a:pt x="134" y="76"/>
                    <a:pt x="134" y="76"/>
                  </a:cubicBezTo>
                  <a:cubicBezTo>
                    <a:pt x="135" y="78"/>
                    <a:pt x="137" y="79"/>
                    <a:pt x="139" y="78"/>
                  </a:cubicBezTo>
                  <a:cubicBezTo>
                    <a:pt x="144" y="77"/>
                    <a:pt x="140" y="73"/>
                    <a:pt x="144" y="72"/>
                  </a:cubicBezTo>
                  <a:cubicBezTo>
                    <a:pt x="144" y="72"/>
                    <a:pt x="145" y="72"/>
                    <a:pt x="146" y="72"/>
                  </a:cubicBezTo>
                  <a:cubicBezTo>
                    <a:pt x="150" y="73"/>
                    <a:pt x="155" y="73"/>
                    <a:pt x="156" y="71"/>
                  </a:cubicBezTo>
                  <a:cubicBezTo>
                    <a:pt x="157" y="70"/>
                    <a:pt x="156" y="63"/>
                    <a:pt x="152" y="61"/>
                  </a:cubicBezTo>
                  <a:cubicBezTo>
                    <a:pt x="150" y="60"/>
                    <a:pt x="153" y="57"/>
                    <a:pt x="151" y="54"/>
                  </a:cubicBezTo>
                  <a:cubicBezTo>
                    <a:pt x="154" y="56"/>
                    <a:pt x="158" y="57"/>
                    <a:pt x="164" y="57"/>
                  </a:cubicBezTo>
                  <a:cubicBezTo>
                    <a:pt x="173" y="57"/>
                    <a:pt x="178" y="56"/>
                    <a:pt x="182" y="53"/>
                  </a:cubicBezTo>
                  <a:cubicBezTo>
                    <a:pt x="188" y="50"/>
                    <a:pt x="193" y="52"/>
                    <a:pt x="194" y="52"/>
                  </a:cubicBezTo>
                  <a:cubicBezTo>
                    <a:pt x="195" y="52"/>
                    <a:pt x="196" y="53"/>
                    <a:pt x="195" y="55"/>
                  </a:cubicBezTo>
                  <a:cubicBezTo>
                    <a:pt x="193" y="59"/>
                    <a:pt x="195" y="60"/>
                    <a:pt x="193" y="62"/>
                  </a:cubicBezTo>
                  <a:cubicBezTo>
                    <a:pt x="191" y="64"/>
                    <a:pt x="188" y="63"/>
                    <a:pt x="185" y="62"/>
                  </a:cubicBezTo>
                  <a:cubicBezTo>
                    <a:pt x="183" y="62"/>
                    <a:pt x="182" y="63"/>
                    <a:pt x="182" y="64"/>
                  </a:cubicBezTo>
                  <a:cubicBezTo>
                    <a:pt x="179" y="64"/>
                    <a:pt x="176" y="66"/>
                    <a:pt x="175" y="69"/>
                  </a:cubicBezTo>
                  <a:cubicBezTo>
                    <a:pt x="176" y="68"/>
                    <a:pt x="178" y="67"/>
                    <a:pt x="180" y="67"/>
                  </a:cubicBezTo>
                  <a:cubicBezTo>
                    <a:pt x="180" y="67"/>
                    <a:pt x="180" y="68"/>
                    <a:pt x="180" y="68"/>
                  </a:cubicBezTo>
                  <a:cubicBezTo>
                    <a:pt x="180" y="71"/>
                    <a:pt x="183" y="72"/>
                    <a:pt x="186" y="70"/>
                  </a:cubicBezTo>
                  <a:cubicBezTo>
                    <a:pt x="186" y="70"/>
                    <a:pt x="187" y="70"/>
                    <a:pt x="186" y="71"/>
                  </a:cubicBezTo>
                  <a:cubicBezTo>
                    <a:pt x="184" y="72"/>
                    <a:pt x="180" y="75"/>
                    <a:pt x="182" y="77"/>
                  </a:cubicBezTo>
                  <a:cubicBezTo>
                    <a:pt x="182" y="77"/>
                    <a:pt x="183" y="77"/>
                    <a:pt x="184" y="77"/>
                  </a:cubicBezTo>
                  <a:cubicBezTo>
                    <a:pt x="183" y="79"/>
                    <a:pt x="184" y="82"/>
                    <a:pt x="186" y="82"/>
                  </a:cubicBezTo>
                  <a:cubicBezTo>
                    <a:pt x="185" y="81"/>
                    <a:pt x="185" y="80"/>
                    <a:pt x="187" y="78"/>
                  </a:cubicBezTo>
                  <a:cubicBezTo>
                    <a:pt x="188" y="78"/>
                    <a:pt x="188" y="78"/>
                    <a:pt x="189" y="78"/>
                  </a:cubicBezTo>
                  <a:cubicBezTo>
                    <a:pt x="191" y="78"/>
                    <a:pt x="191" y="74"/>
                    <a:pt x="193" y="72"/>
                  </a:cubicBezTo>
                  <a:cubicBezTo>
                    <a:pt x="194" y="72"/>
                    <a:pt x="194" y="72"/>
                    <a:pt x="194" y="73"/>
                  </a:cubicBezTo>
                  <a:cubicBezTo>
                    <a:pt x="192" y="75"/>
                    <a:pt x="191" y="78"/>
                    <a:pt x="193" y="79"/>
                  </a:cubicBezTo>
                  <a:cubicBezTo>
                    <a:pt x="193" y="79"/>
                    <a:pt x="194" y="79"/>
                    <a:pt x="195" y="79"/>
                  </a:cubicBezTo>
                  <a:cubicBezTo>
                    <a:pt x="195" y="81"/>
                    <a:pt x="197" y="82"/>
                    <a:pt x="200" y="81"/>
                  </a:cubicBezTo>
                  <a:cubicBezTo>
                    <a:pt x="200" y="81"/>
                    <a:pt x="198" y="80"/>
                    <a:pt x="198" y="79"/>
                  </a:cubicBezTo>
                  <a:cubicBezTo>
                    <a:pt x="199" y="78"/>
                    <a:pt x="200" y="77"/>
                    <a:pt x="200" y="77"/>
                  </a:cubicBezTo>
                  <a:cubicBezTo>
                    <a:pt x="203" y="71"/>
                    <a:pt x="199" y="71"/>
                    <a:pt x="199" y="69"/>
                  </a:cubicBezTo>
                  <a:cubicBezTo>
                    <a:pt x="200" y="67"/>
                    <a:pt x="204" y="68"/>
                    <a:pt x="206" y="63"/>
                  </a:cubicBezTo>
                  <a:cubicBezTo>
                    <a:pt x="206" y="62"/>
                    <a:pt x="206" y="61"/>
                    <a:pt x="204" y="60"/>
                  </a:cubicBezTo>
                  <a:cubicBezTo>
                    <a:pt x="204" y="60"/>
                    <a:pt x="204" y="60"/>
                    <a:pt x="204" y="60"/>
                  </a:cubicBezTo>
                  <a:cubicBezTo>
                    <a:pt x="204" y="60"/>
                    <a:pt x="204" y="60"/>
                    <a:pt x="204" y="60"/>
                  </a:cubicBezTo>
                  <a:cubicBezTo>
                    <a:pt x="206" y="60"/>
                    <a:pt x="207" y="60"/>
                    <a:pt x="209" y="58"/>
                  </a:cubicBezTo>
                  <a:cubicBezTo>
                    <a:pt x="205" y="59"/>
                    <a:pt x="207" y="55"/>
                    <a:pt x="207" y="53"/>
                  </a:cubicBezTo>
                  <a:cubicBezTo>
                    <a:pt x="207" y="53"/>
                    <a:pt x="207" y="53"/>
                    <a:pt x="207" y="52"/>
                  </a:cubicBezTo>
                  <a:cubicBezTo>
                    <a:pt x="209" y="52"/>
                    <a:pt x="210" y="50"/>
                    <a:pt x="210" y="47"/>
                  </a:cubicBezTo>
                  <a:cubicBezTo>
                    <a:pt x="209" y="49"/>
                    <a:pt x="204" y="51"/>
                    <a:pt x="204" y="47"/>
                  </a:cubicBezTo>
                  <a:cubicBezTo>
                    <a:pt x="204" y="47"/>
                    <a:pt x="205" y="44"/>
                    <a:pt x="201" y="45"/>
                  </a:cubicBezTo>
                  <a:cubicBezTo>
                    <a:pt x="194" y="46"/>
                    <a:pt x="185" y="44"/>
                    <a:pt x="173" y="43"/>
                  </a:cubicBezTo>
                  <a:cubicBezTo>
                    <a:pt x="173" y="43"/>
                    <a:pt x="172" y="43"/>
                    <a:pt x="173" y="43"/>
                  </a:cubicBezTo>
                  <a:cubicBezTo>
                    <a:pt x="185" y="42"/>
                    <a:pt x="210" y="41"/>
                    <a:pt x="210" y="31"/>
                  </a:cubicBezTo>
                  <a:cubicBezTo>
                    <a:pt x="210" y="27"/>
                    <a:pt x="207" y="21"/>
                    <a:pt x="188" y="22"/>
                  </a:cubicBezTo>
                  <a:cubicBezTo>
                    <a:pt x="167" y="23"/>
                    <a:pt x="120" y="29"/>
                    <a:pt x="120" y="18"/>
                  </a:cubicBezTo>
                  <a:cubicBezTo>
                    <a:pt x="120" y="12"/>
                    <a:pt x="133" y="13"/>
                    <a:pt x="140" y="13"/>
                  </a:cubicBezTo>
                  <a:moveTo>
                    <a:pt x="77" y="14"/>
                  </a:moveTo>
                  <a:cubicBezTo>
                    <a:pt x="78" y="15"/>
                    <a:pt x="83" y="17"/>
                    <a:pt x="85" y="17"/>
                  </a:cubicBezTo>
                  <a:cubicBezTo>
                    <a:pt x="81" y="18"/>
                    <a:pt x="82" y="20"/>
                    <a:pt x="80" y="20"/>
                  </a:cubicBezTo>
                  <a:cubicBezTo>
                    <a:pt x="77" y="19"/>
                    <a:pt x="77" y="16"/>
                    <a:pt x="77" y="14"/>
                  </a:cubicBezTo>
                  <a:moveTo>
                    <a:pt x="72" y="11"/>
                  </a:moveTo>
                  <a:cubicBezTo>
                    <a:pt x="71" y="13"/>
                    <a:pt x="69" y="15"/>
                    <a:pt x="67" y="13"/>
                  </a:cubicBezTo>
                  <a:cubicBezTo>
                    <a:pt x="65" y="11"/>
                    <a:pt x="67" y="11"/>
                    <a:pt x="65" y="8"/>
                  </a:cubicBezTo>
                  <a:cubicBezTo>
                    <a:pt x="67" y="9"/>
                    <a:pt x="71" y="11"/>
                    <a:pt x="72" y="11"/>
                  </a:cubicBezTo>
                  <a:moveTo>
                    <a:pt x="64" y="28"/>
                  </a:moveTo>
                  <a:cubicBezTo>
                    <a:pt x="65" y="27"/>
                    <a:pt x="66" y="26"/>
                    <a:pt x="66" y="26"/>
                  </a:cubicBezTo>
                  <a:cubicBezTo>
                    <a:pt x="68" y="26"/>
                    <a:pt x="69" y="26"/>
                    <a:pt x="69" y="24"/>
                  </a:cubicBezTo>
                  <a:cubicBezTo>
                    <a:pt x="70" y="22"/>
                    <a:pt x="68" y="22"/>
                    <a:pt x="67" y="21"/>
                  </a:cubicBezTo>
                  <a:cubicBezTo>
                    <a:pt x="68" y="20"/>
                    <a:pt x="69" y="20"/>
                    <a:pt x="68" y="19"/>
                  </a:cubicBezTo>
                  <a:cubicBezTo>
                    <a:pt x="67" y="18"/>
                    <a:pt x="66" y="20"/>
                    <a:pt x="65" y="19"/>
                  </a:cubicBezTo>
                  <a:cubicBezTo>
                    <a:pt x="65" y="18"/>
                    <a:pt x="66" y="18"/>
                    <a:pt x="67" y="17"/>
                  </a:cubicBezTo>
                  <a:cubicBezTo>
                    <a:pt x="67" y="17"/>
                    <a:pt x="68" y="17"/>
                    <a:pt x="69" y="17"/>
                  </a:cubicBezTo>
                  <a:cubicBezTo>
                    <a:pt x="75" y="20"/>
                    <a:pt x="75" y="20"/>
                    <a:pt x="75" y="20"/>
                  </a:cubicBezTo>
                  <a:cubicBezTo>
                    <a:pt x="76" y="21"/>
                    <a:pt x="77" y="21"/>
                    <a:pt x="77" y="22"/>
                  </a:cubicBezTo>
                  <a:cubicBezTo>
                    <a:pt x="77" y="23"/>
                    <a:pt x="77" y="24"/>
                    <a:pt x="76" y="24"/>
                  </a:cubicBezTo>
                  <a:cubicBezTo>
                    <a:pt x="76" y="24"/>
                    <a:pt x="76" y="22"/>
                    <a:pt x="74" y="22"/>
                  </a:cubicBezTo>
                  <a:cubicBezTo>
                    <a:pt x="73" y="22"/>
                    <a:pt x="73" y="23"/>
                    <a:pt x="74" y="24"/>
                  </a:cubicBezTo>
                  <a:cubicBezTo>
                    <a:pt x="72" y="24"/>
                    <a:pt x="71" y="23"/>
                    <a:pt x="70" y="25"/>
                  </a:cubicBezTo>
                  <a:cubicBezTo>
                    <a:pt x="70" y="26"/>
                    <a:pt x="70" y="27"/>
                    <a:pt x="71" y="28"/>
                  </a:cubicBezTo>
                  <a:cubicBezTo>
                    <a:pt x="71" y="29"/>
                    <a:pt x="71" y="30"/>
                    <a:pt x="70" y="31"/>
                  </a:cubicBezTo>
                  <a:cubicBezTo>
                    <a:pt x="70" y="33"/>
                    <a:pt x="68" y="35"/>
                    <a:pt x="66" y="34"/>
                  </a:cubicBezTo>
                  <a:cubicBezTo>
                    <a:pt x="63" y="32"/>
                    <a:pt x="63" y="30"/>
                    <a:pt x="64"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2" name="Freeform 44">
              <a:extLst>
                <a:ext uri="{FF2B5EF4-FFF2-40B4-BE49-F238E27FC236}">
                  <a16:creationId xmlns:a16="http://schemas.microsoft.com/office/drawing/2014/main" id="{43396409-B7CC-CE7B-D88E-F27EA1A7A9E4}"/>
                </a:ext>
              </a:extLst>
            </p:cNvPr>
            <p:cNvSpPr>
              <a:spLocks noEditPoints="1"/>
            </p:cNvSpPr>
            <p:nvPr userDrawn="1"/>
          </p:nvSpPr>
          <p:spPr bwMode="auto">
            <a:xfrm>
              <a:off x="1116013" y="584200"/>
              <a:ext cx="28575" cy="14287"/>
            </a:xfrm>
            <a:custGeom>
              <a:avLst/>
              <a:gdLst>
                <a:gd name="T0" fmla="*/ 144 w 199"/>
                <a:gd name="T1" fmla="*/ 9 h 96"/>
                <a:gd name="T2" fmla="*/ 105 w 199"/>
                <a:gd name="T3" fmla="*/ 21 h 96"/>
                <a:gd name="T4" fmla="*/ 75 w 199"/>
                <a:gd name="T5" fmla="*/ 38 h 96"/>
                <a:gd name="T6" fmla="*/ 80 w 199"/>
                <a:gd name="T7" fmla="*/ 15 h 96"/>
                <a:gd name="T8" fmla="*/ 66 w 199"/>
                <a:gd name="T9" fmla="*/ 2 h 96"/>
                <a:gd name="T10" fmla="*/ 54 w 199"/>
                <a:gd name="T11" fmla="*/ 9 h 96"/>
                <a:gd name="T12" fmla="*/ 47 w 199"/>
                <a:gd name="T13" fmla="*/ 28 h 96"/>
                <a:gd name="T14" fmla="*/ 28 w 199"/>
                <a:gd name="T15" fmla="*/ 10 h 96"/>
                <a:gd name="T16" fmla="*/ 23 w 199"/>
                <a:gd name="T17" fmla="*/ 8 h 96"/>
                <a:gd name="T18" fmla="*/ 22 w 199"/>
                <a:gd name="T19" fmla="*/ 14 h 96"/>
                <a:gd name="T20" fmla="*/ 11 w 199"/>
                <a:gd name="T21" fmla="*/ 6 h 96"/>
                <a:gd name="T22" fmla="*/ 18 w 199"/>
                <a:gd name="T23" fmla="*/ 14 h 96"/>
                <a:gd name="T24" fmla="*/ 11 w 199"/>
                <a:gd name="T25" fmla="*/ 19 h 96"/>
                <a:gd name="T26" fmla="*/ 15 w 199"/>
                <a:gd name="T27" fmla="*/ 22 h 96"/>
                <a:gd name="T28" fmla="*/ 20 w 199"/>
                <a:gd name="T29" fmla="*/ 23 h 96"/>
                <a:gd name="T30" fmla="*/ 23 w 199"/>
                <a:gd name="T31" fmla="*/ 37 h 96"/>
                <a:gd name="T32" fmla="*/ 27 w 199"/>
                <a:gd name="T33" fmla="*/ 39 h 96"/>
                <a:gd name="T34" fmla="*/ 48 w 199"/>
                <a:gd name="T35" fmla="*/ 60 h 96"/>
                <a:gd name="T36" fmla="*/ 29 w 199"/>
                <a:gd name="T37" fmla="*/ 70 h 96"/>
                <a:gd name="T38" fmla="*/ 15 w 199"/>
                <a:gd name="T39" fmla="*/ 62 h 96"/>
                <a:gd name="T40" fmla="*/ 17 w 199"/>
                <a:gd name="T41" fmla="*/ 71 h 96"/>
                <a:gd name="T42" fmla="*/ 7 w 199"/>
                <a:gd name="T43" fmla="*/ 69 h 96"/>
                <a:gd name="T44" fmla="*/ 6 w 199"/>
                <a:gd name="T45" fmla="*/ 74 h 96"/>
                <a:gd name="T46" fmla="*/ 13 w 199"/>
                <a:gd name="T47" fmla="*/ 84 h 96"/>
                <a:gd name="T48" fmla="*/ 18 w 199"/>
                <a:gd name="T49" fmla="*/ 85 h 96"/>
                <a:gd name="T50" fmla="*/ 31 w 199"/>
                <a:gd name="T51" fmla="*/ 79 h 96"/>
                <a:gd name="T52" fmla="*/ 34 w 199"/>
                <a:gd name="T53" fmla="*/ 86 h 96"/>
                <a:gd name="T54" fmla="*/ 47 w 199"/>
                <a:gd name="T55" fmla="*/ 82 h 96"/>
                <a:gd name="T56" fmla="*/ 52 w 199"/>
                <a:gd name="T57" fmla="*/ 89 h 96"/>
                <a:gd name="T58" fmla="*/ 69 w 199"/>
                <a:gd name="T59" fmla="*/ 78 h 96"/>
                <a:gd name="T60" fmla="*/ 92 w 199"/>
                <a:gd name="T61" fmla="*/ 67 h 96"/>
                <a:gd name="T62" fmla="*/ 81 w 199"/>
                <a:gd name="T63" fmla="*/ 72 h 96"/>
                <a:gd name="T64" fmla="*/ 78 w 199"/>
                <a:gd name="T65" fmla="*/ 78 h 96"/>
                <a:gd name="T66" fmla="*/ 77 w 199"/>
                <a:gd name="T67" fmla="*/ 85 h 96"/>
                <a:gd name="T68" fmla="*/ 83 w 199"/>
                <a:gd name="T69" fmla="*/ 88 h 96"/>
                <a:gd name="T70" fmla="*/ 84 w 199"/>
                <a:gd name="T71" fmla="*/ 89 h 96"/>
                <a:gd name="T72" fmla="*/ 90 w 199"/>
                <a:gd name="T73" fmla="*/ 91 h 96"/>
                <a:gd name="T74" fmla="*/ 94 w 199"/>
                <a:gd name="T75" fmla="*/ 88 h 96"/>
                <a:gd name="T76" fmla="*/ 112 w 199"/>
                <a:gd name="T77" fmla="*/ 84 h 96"/>
                <a:gd name="T78" fmla="*/ 135 w 199"/>
                <a:gd name="T79" fmla="*/ 59 h 96"/>
                <a:gd name="T80" fmla="*/ 124 w 199"/>
                <a:gd name="T81" fmla="*/ 62 h 96"/>
                <a:gd name="T82" fmla="*/ 119 w 199"/>
                <a:gd name="T83" fmla="*/ 66 h 96"/>
                <a:gd name="T84" fmla="*/ 120 w 199"/>
                <a:gd name="T85" fmla="*/ 68 h 96"/>
                <a:gd name="T86" fmla="*/ 114 w 199"/>
                <a:gd name="T87" fmla="*/ 78 h 96"/>
                <a:gd name="T88" fmla="*/ 124 w 199"/>
                <a:gd name="T89" fmla="*/ 76 h 96"/>
                <a:gd name="T90" fmla="*/ 124 w 199"/>
                <a:gd name="T91" fmla="*/ 83 h 96"/>
                <a:gd name="T92" fmla="*/ 137 w 199"/>
                <a:gd name="T93" fmla="*/ 72 h 96"/>
                <a:gd name="T94" fmla="*/ 142 w 199"/>
                <a:gd name="T95" fmla="*/ 68 h 96"/>
                <a:gd name="T96" fmla="*/ 148 w 199"/>
                <a:gd name="T97" fmla="*/ 55 h 96"/>
                <a:gd name="T98" fmla="*/ 157 w 199"/>
                <a:gd name="T99" fmla="*/ 24 h 96"/>
                <a:gd name="T100" fmla="*/ 60 w 199"/>
                <a:gd name="T101" fmla="*/ 14 h 96"/>
                <a:gd name="T102" fmla="*/ 67 w 199"/>
                <a:gd name="T103" fmla="*/ 22 h 96"/>
                <a:gd name="T104" fmla="*/ 63 w 199"/>
                <a:gd name="T105" fmla="*/ 31 h 96"/>
                <a:gd name="T106" fmla="*/ 62 w 199"/>
                <a:gd name="T107" fmla="*/ 24 h 96"/>
                <a:gd name="T108" fmla="*/ 60 w 199"/>
                <a:gd name="T109" fmla="*/ 18 h 96"/>
                <a:gd name="T110" fmla="*/ 69 w 199"/>
                <a:gd name="T111" fmla="*/ 24 h 96"/>
                <a:gd name="T112" fmla="*/ 72 w 199"/>
                <a:gd name="T113"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 h="96">
                  <a:moveTo>
                    <a:pt x="120" y="13"/>
                  </a:moveTo>
                  <a:cubicBezTo>
                    <a:pt x="121" y="14"/>
                    <a:pt x="122" y="15"/>
                    <a:pt x="125" y="16"/>
                  </a:cubicBezTo>
                  <a:cubicBezTo>
                    <a:pt x="152" y="24"/>
                    <a:pt x="182" y="4"/>
                    <a:pt x="199" y="8"/>
                  </a:cubicBezTo>
                  <a:cubicBezTo>
                    <a:pt x="178" y="1"/>
                    <a:pt x="164" y="14"/>
                    <a:pt x="144" y="9"/>
                  </a:cubicBezTo>
                  <a:cubicBezTo>
                    <a:pt x="156" y="9"/>
                    <a:pt x="168" y="7"/>
                    <a:pt x="169" y="4"/>
                  </a:cubicBezTo>
                  <a:cubicBezTo>
                    <a:pt x="160" y="10"/>
                    <a:pt x="134" y="0"/>
                    <a:pt x="123" y="7"/>
                  </a:cubicBezTo>
                  <a:cubicBezTo>
                    <a:pt x="122" y="7"/>
                    <a:pt x="121" y="8"/>
                    <a:pt x="121" y="8"/>
                  </a:cubicBezTo>
                  <a:cubicBezTo>
                    <a:pt x="112" y="10"/>
                    <a:pt x="105" y="15"/>
                    <a:pt x="105" y="21"/>
                  </a:cubicBezTo>
                  <a:cubicBezTo>
                    <a:pt x="105" y="29"/>
                    <a:pt x="115" y="31"/>
                    <a:pt x="134" y="30"/>
                  </a:cubicBezTo>
                  <a:cubicBezTo>
                    <a:pt x="153" y="29"/>
                    <a:pt x="174" y="27"/>
                    <a:pt x="174" y="31"/>
                  </a:cubicBezTo>
                  <a:cubicBezTo>
                    <a:pt x="174" y="35"/>
                    <a:pt x="161" y="40"/>
                    <a:pt x="143" y="40"/>
                  </a:cubicBezTo>
                  <a:cubicBezTo>
                    <a:pt x="129" y="40"/>
                    <a:pt x="105" y="31"/>
                    <a:pt x="75" y="38"/>
                  </a:cubicBezTo>
                  <a:cubicBezTo>
                    <a:pt x="75" y="38"/>
                    <a:pt x="75" y="38"/>
                    <a:pt x="75" y="38"/>
                  </a:cubicBezTo>
                  <a:cubicBezTo>
                    <a:pt x="78" y="33"/>
                    <a:pt x="84" y="25"/>
                    <a:pt x="81" y="22"/>
                  </a:cubicBezTo>
                  <a:cubicBezTo>
                    <a:pt x="84" y="21"/>
                    <a:pt x="85" y="19"/>
                    <a:pt x="85" y="17"/>
                  </a:cubicBezTo>
                  <a:cubicBezTo>
                    <a:pt x="84" y="15"/>
                    <a:pt x="82" y="15"/>
                    <a:pt x="80" y="15"/>
                  </a:cubicBezTo>
                  <a:cubicBezTo>
                    <a:pt x="81" y="13"/>
                    <a:pt x="80" y="12"/>
                    <a:pt x="79" y="11"/>
                  </a:cubicBezTo>
                  <a:cubicBezTo>
                    <a:pt x="79" y="11"/>
                    <a:pt x="78" y="8"/>
                    <a:pt x="78" y="8"/>
                  </a:cubicBezTo>
                  <a:cubicBezTo>
                    <a:pt x="77" y="7"/>
                    <a:pt x="75" y="5"/>
                    <a:pt x="72" y="4"/>
                  </a:cubicBezTo>
                  <a:cubicBezTo>
                    <a:pt x="69" y="2"/>
                    <a:pt x="67" y="2"/>
                    <a:pt x="66" y="2"/>
                  </a:cubicBezTo>
                  <a:cubicBezTo>
                    <a:pt x="65" y="2"/>
                    <a:pt x="63" y="3"/>
                    <a:pt x="63" y="3"/>
                  </a:cubicBezTo>
                  <a:cubicBezTo>
                    <a:pt x="61" y="2"/>
                    <a:pt x="60" y="2"/>
                    <a:pt x="59" y="4"/>
                  </a:cubicBezTo>
                  <a:cubicBezTo>
                    <a:pt x="58" y="3"/>
                    <a:pt x="56" y="2"/>
                    <a:pt x="55" y="2"/>
                  </a:cubicBezTo>
                  <a:cubicBezTo>
                    <a:pt x="54" y="4"/>
                    <a:pt x="53" y="6"/>
                    <a:pt x="54" y="9"/>
                  </a:cubicBezTo>
                  <a:cubicBezTo>
                    <a:pt x="52" y="9"/>
                    <a:pt x="49" y="15"/>
                    <a:pt x="47" y="15"/>
                  </a:cubicBezTo>
                  <a:cubicBezTo>
                    <a:pt x="48" y="16"/>
                    <a:pt x="49" y="17"/>
                    <a:pt x="49" y="17"/>
                  </a:cubicBezTo>
                  <a:cubicBezTo>
                    <a:pt x="47" y="21"/>
                    <a:pt x="47" y="25"/>
                    <a:pt x="44" y="25"/>
                  </a:cubicBezTo>
                  <a:cubicBezTo>
                    <a:pt x="45" y="26"/>
                    <a:pt x="46" y="27"/>
                    <a:pt x="47" y="28"/>
                  </a:cubicBezTo>
                  <a:cubicBezTo>
                    <a:pt x="45" y="33"/>
                    <a:pt x="45" y="40"/>
                    <a:pt x="45" y="44"/>
                  </a:cubicBezTo>
                  <a:cubicBezTo>
                    <a:pt x="41" y="40"/>
                    <a:pt x="35" y="30"/>
                    <a:pt x="31" y="27"/>
                  </a:cubicBezTo>
                  <a:cubicBezTo>
                    <a:pt x="27" y="25"/>
                    <a:pt x="27" y="23"/>
                    <a:pt x="27" y="19"/>
                  </a:cubicBezTo>
                  <a:cubicBezTo>
                    <a:pt x="27" y="16"/>
                    <a:pt x="28" y="13"/>
                    <a:pt x="28" y="10"/>
                  </a:cubicBezTo>
                  <a:cubicBezTo>
                    <a:pt x="28" y="9"/>
                    <a:pt x="28" y="7"/>
                    <a:pt x="27" y="7"/>
                  </a:cubicBezTo>
                  <a:cubicBezTo>
                    <a:pt x="27" y="4"/>
                    <a:pt x="24" y="3"/>
                    <a:pt x="22" y="3"/>
                  </a:cubicBezTo>
                  <a:cubicBezTo>
                    <a:pt x="23" y="4"/>
                    <a:pt x="24" y="5"/>
                    <a:pt x="24" y="7"/>
                  </a:cubicBezTo>
                  <a:cubicBezTo>
                    <a:pt x="23" y="7"/>
                    <a:pt x="23" y="8"/>
                    <a:pt x="23" y="8"/>
                  </a:cubicBezTo>
                  <a:cubicBezTo>
                    <a:pt x="22" y="9"/>
                    <a:pt x="22" y="11"/>
                    <a:pt x="23" y="12"/>
                  </a:cubicBezTo>
                  <a:cubicBezTo>
                    <a:pt x="23" y="12"/>
                    <a:pt x="23" y="12"/>
                    <a:pt x="23" y="13"/>
                  </a:cubicBezTo>
                  <a:cubicBezTo>
                    <a:pt x="23" y="13"/>
                    <a:pt x="23" y="14"/>
                    <a:pt x="23" y="14"/>
                  </a:cubicBezTo>
                  <a:cubicBezTo>
                    <a:pt x="23" y="15"/>
                    <a:pt x="22" y="14"/>
                    <a:pt x="22" y="14"/>
                  </a:cubicBezTo>
                  <a:cubicBezTo>
                    <a:pt x="21" y="12"/>
                    <a:pt x="20" y="8"/>
                    <a:pt x="18" y="8"/>
                  </a:cubicBezTo>
                  <a:cubicBezTo>
                    <a:pt x="18" y="8"/>
                    <a:pt x="17" y="8"/>
                    <a:pt x="16" y="8"/>
                  </a:cubicBezTo>
                  <a:cubicBezTo>
                    <a:pt x="16" y="8"/>
                    <a:pt x="16" y="8"/>
                    <a:pt x="16" y="7"/>
                  </a:cubicBezTo>
                  <a:cubicBezTo>
                    <a:pt x="16" y="5"/>
                    <a:pt x="14" y="3"/>
                    <a:pt x="11" y="6"/>
                  </a:cubicBezTo>
                  <a:cubicBezTo>
                    <a:pt x="11" y="6"/>
                    <a:pt x="13" y="6"/>
                    <a:pt x="13" y="7"/>
                  </a:cubicBezTo>
                  <a:cubicBezTo>
                    <a:pt x="13" y="8"/>
                    <a:pt x="12" y="9"/>
                    <a:pt x="12" y="10"/>
                  </a:cubicBezTo>
                  <a:cubicBezTo>
                    <a:pt x="12" y="12"/>
                    <a:pt x="14" y="13"/>
                    <a:pt x="17" y="13"/>
                  </a:cubicBezTo>
                  <a:cubicBezTo>
                    <a:pt x="17" y="13"/>
                    <a:pt x="18" y="13"/>
                    <a:pt x="18" y="14"/>
                  </a:cubicBezTo>
                  <a:cubicBezTo>
                    <a:pt x="18" y="14"/>
                    <a:pt x="18" y="14"/>
                    <a:pt x="18" y="15"/>
                  </a:cubicBezTo>
                  <a:cubicBezTo>
                    <a:pt x="18" y="15"/>
                    <a:pt x="18" y="15"/>
                    <a:pt x="18" y="15"/>
                  </a:cubicBezTo>
                  <a:cubicBezTo>
                    <a:pt x="13" y="13"/>
                    <a:pt x="11" y="15"/>
                    <a:pt x="11" y="17"/>
                  </a:cubicBezTo>
                  <a:cubicBezTo>
                    <a:pt x="11" y="17"/>
                    <a:pt x="11" y="18"/>
                    <a:pt x="11" y="19"/>
                  </a:cubicBezTo>
                  <a:cubicBezTo>
                    <a:pt x="10" y="20"/>
                    <a:pt x="9" y="22"/>
                    <a:pt x="12" y="24"/>
                  </a:cubicBezTo>
                  <a:cubicBezTo>
                    <a:pt x="12" y="23"/>
                    <a:pt x="12" y="22"/>
                    <a:pt x="13" y="21"/>
                  </a:cubicBezTo>
                  <a:cubicBezTo>
                    <a:pt x="13" y="21"/>
                    <a:pt x="14" y="21"/>
                    <a:pt x="14" y="21"/>
                  </a:cubicBezTo>
                  <a:cubicBezTo>
                    <a:pt x="14" y="22"/>
                    <a:pt x="15" y="22"/>
                    <a:pt x="15" y="22"/>
                  </a:cubicBezTo>
                  <a:cubicBezTo>
                    <a:pt x="15" y="23"/>
                    <a:pt x="16" y="22"/>
                    <a:pt x="18" y="21"/>
                  </a:cubicBezTo>
                  <a:cubicBezTo>
                    <a:pt x="18" y="21"/>
                    <a:pt x="18" y="21"/>
                    <a:pt x="19" y="21"/>
                  </a:cubicBezTo>
                  <a:cubicBezTo>
                    <a:pt x="19" y="22"/>
                    <a:pt x="20" y="22"/>
                    <a:pt x="20" y="22"/>
                  </a:cubicBezTo>
                  <a:cubicBezTo>
                    <a:pt x="20" y="23"/>
                    <a:pt x="20" y="23"/>
                    <a:pt x="20" y="23"/>
                  </a:cubicBezTo>
                  <a:cubicBezTo>
                    <a:pt x="17" y="26"/>
                    <a:pt x="18" y="29"/>
                    <a:pt x="22" y="30"/>
                  </a:cubicBezTo>
                  <a:cubicBezTo>
                    <a:pt x="22" y="30"/>
                    <a:pt x="22" y="30"/>
                    <a:pt x="22" y="31"/>
                  </a:cubicBezTo>
                  <a:cubicBezTo>
                    <a:pt x="22" y="36"/>
                    <a:pt x="14" y="35"/>
                    <a:pt x="15" y="29"/>
                  </a:cubicBezTo>
                  <a:cubicBezTo>
                    <a:pt x="11" y="36"/>
                    <a:pt x="18" y="41"/>
                    <a:pt x="23" y="37"/>
                  </a:cubicBezTo>
                  <a:cubicBezTo>
                    <a:pt x="24" y="37"/>
                    <a:pt x="24" y="37"/>
                    <a:pt x="24" y="38"/>
                  </a:cubicBezTo>
                  <a:cubicBezTo>
                    <a:pt x="24" y="39"/>
                    <a:pt x="25" y="40"/>
                    <a:pt x="26" y="40"/>
                  </a:cubicBezTo>
                  <a:cubicBezTo>
                    <a:pt x="26" y="39"/>
                    <a:pt x="26" y="38"/>
                    <a:pt x="27" y="38"/>
                  </a:cubicBezTo>
                  <a:cubicBezTo>
                    <a:pt x="27" y="38"/>
                    <a:pt x="27" y="39"/>
                    <a:pt x="27" y="39"/>
                  </a:cubicBezTo>
                  <a:cubicBezTo>
                    <a:pt x="28" y="40"/>
                    <a:pt x="28" y="42"/>
                    <a:pt x="30" y="43"/>
                  </a:cubicBezTo>
                  <a:cubicBezTo>
                    <a:pt x="30" y="41"/>
                    <a:pt x="30" y="40"/>
                    <a:pt x="31" y="40"/>
                  </a:cubicBezTo>
                  <a:cubicBezTo>
                    <a:pt x="32" y="40"/>
                    <a:pt x="31" y="49"/>
                    <a:pt x="39" y="54"/>
                  </a:cubicBezTo>
                  <a:cubicBezTo>
                    <a:pt x="40" y="58"/>
                    <a:pt x="44" y="61"/>
                    <a:pt x="48" y="60"/>
                  </a:cubicBezTo>
                  <a:cubicBezTo>
                    <a:pt x="50" y="64"/>
                    <a:pt x="52" y="67"/>
                    <a:pt x="51" y="67"/>
                  </a:cubicBezTo>
                  <a:cubicBezTo>
                    <a:pt x="50" y="67"/>
                    <a:pt x="40" y="66"/>
                    <a:pt x="38" y="67"/>
                  </a:cubicBezTo>
                  <a:cubicBezTo>
                    <a:pt x="36" y="68"/>
                    <a:pt x="34" y="69"/>
                    <a:pt x="31" y="70"/>
                  </a:cubicBezTo>
                  <a:cubicBezTo>
                    <a:pt x="31" y="70"/>
                    <a:pt x="29" y="70"/>
                    <a:pt x="29" y="70"/>
                  </a:cubicBezTo>
                  <a:cubicBezTo>
                    <a:pt x="26" y="71"/>
                    <a:pt x="24" y="71"/>
                    <a:pt x="22" y="69"/>
                  </a:cubicBezTo>
                  <a:cubicBezTo>
                    <a:pt x="22" y="67"/>
                    <a:pt x="22" y="66"/>
                    <a:pt x="21" y="64"/>
                  </a:cubicBezTo>
                  <a:cubicBezTo>
                    <a:pt x="20" y="63"/>
                    <a:pt x="19" y="62"/>
                    <a:pt x="18" y="62"/>
                  </a:cubicBezTo>
                  <a:cubicBezTo>
                    <a:pt x="18" y="62"/>
                    <a:pt x="16" y="62"/>
                    <a:pt x="15" y="62"/>
                  </a:cubicBezTo>
                  <a:cubicBezTo>
                    <a:pt x="14" y="60"/>
                    <a:pt x="11" y="60"/>
                    <a:pt x="9" y="61"/>
                  </a:cubicBezTo>
                  <a:cubicBezTo>
                    <a:pt x="10" y="61"/>
                    <a:pt x="12" y="62"/>
                    <a:pt x="13" y="63"/>
                  </a:cubicBezTo>
                  <a:cubicBezTo>
                    <a:pt x="12" y="64"/>
                    <a:pt x="12" y="65"/>
                    <a:pt x="12" y="65"/>
                  </a:cubicBezTo>
                  <a:cubicBezTo>
                    <a:pt x="11" y="66"/>
                    <a:pt x="12" y="68"/>
                    <a:pt x="17" y="71"/>
                  </a:cubicBezTo>
                  <a:cubicBezTo>
                    <a:pt x="18" y="71"/>
                    <a:pt x="18" y="71"/>
                    <a:pt x="18" y="71"/>
                  </a:cubicBezTo>
                  <a:cubicBezTo>
                    <a:pt x="17" y="72"/>
                    <a:pt x="16" y="72"/>
                    <a:pt x="14" y="71"/>
                  </a:cubicBezTo>
                  <a:cubicBezTo>
                    <a:pt x="12" y="69"/>
                    <a:pt x="12" y="67"/>
                    <a:pt x="9" y="68"/>
                  </a:cubicBezTo>
                  <a:cubicBezTo>
                    <a:pt x="9" y="68"/>
                    <a:pt x="8" y="69"/>
                    <a:pt x="7" y="69"/>
                  </a:cubicBezTo>
                  <a:cubicBezTo>
                    <a:pt x="7" y="69"/>
                    <a:pt x="7" y="69"/>
                    <a:pt x="7" y="69"/>
                  </a:cubicBezTo>
                  <a:cubicBezTo>
                    <a:pt x="4" y="69"/>
                    <a:pt x="0" y="72"/>
                    <a:pt x="2" y="75"/>
                  </a:cubicBezTo>
                  <a:cubicBezTo>
                    <a:pt x="2" y="74"/>
                    <a:pt x="3" y="72"/>
                    <a:pt x="5" y="72"/>
                  </a:cubicBezTo>
                  <a:cubicBezTo>
                    <a:pt x="5" y="73"/>
                    <a:pt x="6" y="74"/>
                    <a:pt x="6" y="74"/>
                  </a:cubicBezTo>
                  <a:cubicBezTo>
                    <a:pt x="6" y="77"/>
                    <a:pt x="7" y="79"/>
                    <a:pt x="14" y="75"/>
                  </a:cubicBezTo>
                  <a:cubicBezTo>
                    <a:pt x="14" y="75"/>
                    <a:pt x="14" y="75"/>
                    <a:pt x="14" y="76"/>
                  </a:cubicBezTo>
                  <a:cubicBezTo>
                    <a:pt x="13" y="78"/>
                    <a:pt x="9" y="81"/>
                    <a:pt x="12" y="83"/>
                  </a:cubicBezTo>
                  <a:cubicBezTo>
                    <a:pt x="12" y="83"/>
                    <a:pt x="12" y="83"/>
                    <a:pt x="13" y="84"/>
                  </a:cubicBezTo>
                  <a:cubicBezTo>
                    <a:pt x="13" y="84"/>
                    <a:pt x="13" y="84"/>
                    <a:pt x="13" y="84"/>
                  </a:cubicBezTo>
                  <a:cubicBezTo>
                    <a:pt x="12" y="88"/>
                    <a:pt x="16" y="90"/>
                    <a:pt x="18" y="90"/>
                  </a:cubicBezTo>
                  <a:cubicBezTo>
                    <a:pt x="17" y="89"/>
                    <a:pt x="16" y="87"/>
                    <a:pt x="16" y="85"/>
                  </a:cubicBezTo>
                  <a:cubicBezTo>
                    <a:pt x="17" y="85"/>
                    <a:pt x="18" y="85"/>
                    <a:pt x="18" y="85"/>
                  </a:cubicBezTo>
                  <a:cubicBezTo>
                    <a:pt x="21" y="84"/>
                    <a:pt x="19" y="81"/>
                    <a:pt x="21" y="79"/>
                  </a:cubicBezTo>
                  <a:cubicBezTo>
                    <a:pt x="21" y="79"/>
                    <a:pt x="22" y="79"/>
                    <a:pt x="22" y="80"/>
                  </a:cubicBezTo>
                  <a:cubicBezTo>
                    <a:pt x="22" y="81"/>
                    <a:pt x="22" y="85"/>
                    <a:pt x="26" y="84"/>
                  </a:cubicBezTo>
                  <a:cubicBezTo>
                    <a:pt x="29" y="84"/>
                    <a:pt x="31" y="81"/>
                    <a:pt x="31" y="79"/>
                  </a:cubicBezTo>
                  <a:cubicBezTo>
                    <a:pt x="30" y="79"/>
                    <a:pt x="31" y="79"/>
                    <a:pt x="31" y="79"/>
                  </a:cubicBezTo>
                  <a:cubicBezTo>
                    <a:pt x="32" y="80"/>
                    <a:pt x="33" y="81"/>
                    <a:pt x="32" y="83"/>
                  </a:cubicBezTo>
                  <a:cubicBezTo>
                    <a:pt x="33" y="82"/>
                    <a:pt x="34" y="82"/>
                    <a:pt x="35" y="80"/>
                  </a:cubicBezTo>
                  <a:cubicBezTo>
                    <a:pt x="36" y="82"/>
                    <a:pt x="36" y="84"/>
                    <a:pt x="34" y="86"/>
                  </a:cubicBezTo>
                  <a:cubicBezTo>
                    <a:pt x="35" y="86"/>
                    <a:pt x="38" y="84"/>
                    <a:pt x="39" y="80"/>
                  </a:cubicBezTo>
                  <a:cubicBezTo>
                    <a:pt x="40" y="81"/>
                    <a:pt x="40" y="82"/>
                    <a:pt x="40" y="82"/>
                  </a:cubicBezTo>
                  <a:cubicBezTo>
                    <a:pt x="41" y="82"/>
                    <a:pt x="41" y="82"/>
                    <a:pt x="41" y="82"/>
                  </a:cubicBezTo>
                  <a:cubicBezTo>
                    <a:pt x="42" y="82"/>
                    <a:pt x="44" y="83"/>
                    <a:pt x="47" y="82"/>
                  </a:cubicBezTo>
                  <a:cubicBezTo>
                    <a:pt x="48" y="82"/>
                    <a:pt x="48" y="82"/>
                    <a:pt x="48" y="82"/>
                  </a:cubicBezTo>
                  <a:cubicBezTo>
                    <a:pt x="48" y="84"/>
                    <a:pt x="48" y="85"/>
                    <a:pt x="48" y="86"/>
                  </a:cubicBezTo>
                  <a:cubicBezTo>
                    <a:pt x="48" y="85"/>
                    <a:pt x="49" y="84"/>
                    <a:pt x="50" y="84"/>
                  </a:cubicBezTo>
                  <a:cubicBezTo>
                    <a:pt x="51" y="84"/>
                    <a:pt x="50" y="87"/>
                    <a:pt x="52" y="89"/>
                  </a:cubicBezTo>
                  <a:cubicBezTo>
                    <a:pt x="53" y="81"/>
                    <a:pt x="57" y="84"/>
                    <a:pt x="63" y="81"/>
                  </a:cubicBezTo>
                  <a:cubicBezTo>
                    <a:pt x="63" y="80"/>
                    <a:pt x="63" y="80"/>
                    <a:pt x="63" y="81"/>
                  </a:cubicBezTo>
                  <a:cubicBezTo>
                    <a:pt x="63" y="82"/>
                    <a:pt x="62" y="83"/>
                    <a:pt x="61" y="84"/>
                  </a:cubicBezTo>
                  <a:cubicBezTo>
                    <a:pt x="63" y="84"/>
                    <a:pt x="69" y="81"/>
                    <a:pt x="69" y="78"/>
                  </a:cubicBezTo>
                  <a:cubicBezTo>
                    <a:pt x="69" y="77"/>
                    <a:pt x="73" y="73"/>
                    <a:pt x="74" y="63"/>
                  </a:cubicBezTo>
                  <a:cubicBezTo>
                    <a:pt x="75" y="63"/>
                    <a:pt x="76" y="63"/>
                    <a:pt x="77" y="63"/>
                  </a:cubicBezTo>
                  <a:cubicBezTo>
                    <a:pt x="84" y="62"/>
                    <a:pt x="87" y="57"/>
                    <a:pt x="95" y="57"/>
                  </a:cubicBezTo>
                  <a:cubicBezTo>
                    <a:pt x="93" y="59"/>
                    <a:pt x="92" y="64"/>
                    <a:pt x="92" y="67"/>
                  </a:cubicBezTo>
                  <a:cubicBezTo>
                    <a:pt x="92" y="71"/>
                    <a:pt x="97" y="75"/>
                    <a:pt x="99" y="77"/>
                  </a:cubicBezTo>
                  <a:cubicBezTo>
                    <a:pt x="99" y="77"/>
                    <a:pt x="99" y="77"/>
                    <a:pt x="98" y="77"/>
                  </a:cubicBezTo>
                  <a:cubicBezTo>
                    <a:pt x="96" y="78"/>
                    <a:pt x="94" y="78"/>
                    <a:pt x="93" y="79"/>
                  </a:cubicBezTo>
                  <a:cubicBezTo>
                    <a:pt x="87" y="83"/>
                    <a:pt x="87" y="70"/>
                    <a:pt x="81" y="72"/>
                  </a:cubicBezTo>
                  <a:cubicBezTo>
                    <a:pt x="81" y="72"/>
                    <a:pt x="80" y="73"/>
                    <a:pt x="79" y="74"/>
                  </a:cubicBezTo>
                  <a:cubicBezTo>
                    <a:pt x="77" y="74"/>
                    <a:pt x="73" y="76"/>
                    <a:pt x="74" y="79"/>
                  </a:cubicBezTo>
                  <a:cubicBezTo>
                    <a:pt x="75" y="78"/>
                    <a:pt x="76" y="77"/>
                    <a:pt x="78" y="77"/>
                  </a:cubicBezTo>
                  <a:cubicBezTo>
                    <a:pt x="78" y="77"/>
                    <a:pt x="78" y="78"/>
                    <a:pt x="78" y="78"/>
                  </a:cubicBezTo>
                  <a:cubicBezTo>
                    <a:pt x="78" y="79"/>
                    <a:pt x="78" y="80"/>
                    <a:pt x="80" y="80"/>
                  </a:cubicBezTo>
                  <a:cubicBezTo>
                    <a:pt x="81" y="80"/>
                    <a:pt x="82" y="79"/>
                    <a:pt x="83" y="79"/>
                  </a:cubicBezTo>
                  <a:cubicBezTo>
                    <a:pt x="83" y="79"/>
                    <a:pt x="83" y="80"/>
                    <a:pt x="83" y="80"/>
                  </a:cubicBezTo>
                  <a:cubicBezTo>
                    <a:pt x="83" y="83"/>
                    <a:pt x="76" y="79"/>
                    <a:pt x="77" y="85"/>
                  </a:cubicBezTo>
                  <a:cubicBezTo>
                    <a:pt x="77" y="86"/>
                    <a:pt x="78" y="87"/>
                    <a:pt x="78" y="87"/>
                  </a:cubicBezTo>
                  <a:cubicBezTo>
                    <a:pt x="78" y="89"/>
                    <a:pt x="80" y="91"/>
                    <a:pt x="83" y="90"/>
                  </a:cubicBezTo>
                  <a:cubicBezTo>
                    <a:pt x="82" y="90"/>
                    <a:pt x="81" y="89"/>
                    <a:pt x="81" y="88"/>
                  </a:cubicBezTo>
                  <a:cubicBezTo>
                    <a:pt x="82" y="88"/>
                    <a:pt x="83" y="88"/>
                    <a:pt x="83" y="88"/>
                  </a:cubicBezTo>
                  <a:cubicBezTo>
                    <a:pt x="83" y="88"/>
                    <a:pt x="84" y="88"/>
                    <a:pt x="84" y="87"/>
                  </a:cubicBezTo>
                  <a:cubicBezTo>
                    <a:pt x="84" y="87"/>
                    <a:pt x="84" y="87"/>
                    <a:pt x="84" y="87"/>
                  </a:cubicBezTo>
                  <a:cubicBezTo>
                    <a:pt x="84" y="87"/>
                    <a:pt x="85" y="87"/>
                    <a:pt x="85" y="87"/>
                  </a:cubicBezTo>
                  <a:cubicBezTo>
                    <a:pt x="85" y="88"/>
                    <a:pt x="84" y="88"/>
                    <a:pt x="84" y="89"/>
                  </a:cubicBezTo>
                  <a:cubicBezTo>
                    <a:pt x="84" y="89"/>
                    <a:pt x="85" y="91"/>
                    <a:pt x="85" y="91"/>
                  </a:cubicBezTo>
                  <a:cubicBezTo>
                    <a:pt x="85" y="93"/>
                    <a:pt x="88" y="96"/>
                    <a:pt x="92" y="93"/>
                  </a:cubicBezTo>
                  <a:cubicBezTo>
                    <a:pt x="91" y="93"/>
                    <a:pt x="88" y="93"/>
                    <a:pt x="88" y="91"/>
                  </a:cubicBezTo>
                  <a:cubicBezTo>
                    <a:pt x="89" y="91"/>
                    <a:pt x="90" y="91"/>
                    <a:pt x="90" y="91"/>
                  </a:cubicBezTo>
                  <a:cubicBezTo>
                    <a:pt x="90" y="90"/>
                    <a:pt x="90" y="89"/>
                    <a:pt x="91" y="88"/>
                  </a:cubicBezTo>
                  <a:cubicBezTo>
                    <a:pt x="91" y="88"/>
                    <a:pt x="91" y="88"/>
                    <a:pt x="91" y="88"/>
                  </a:cubicBezTo>
                  <a:cubicBezTo>
                    <a:pt x="92" y="88"/>
                    <a:pt x="92" y="88"/>
                    <a:pt x="93" y="88"/>
                  </a:cubicBezTo>
                  <a:cubicBezTo>
                    <a:pt x="93" y="88"/>
                    <a:pt x="94" y="88"/>
                    <a:pt x="94" y="88"/>
                  </a:cubicBezTo>
                  <a:cubicBezTo>
                    <a:pt x="95" y="90"/>
                    <a:pt x="96" y="91"/>
                    <a:pt x="99" y="90"/>
                  </a:cubicBezTo>
                  <a:cubicBezTo>
                    <a:pt x="103" y="89"/>
                    <a:pt x="99" y="85"/>
                    <a:pt x="103" y="84"/>
                  </a:cubicBezTo>
                  <a:cubicBezTo>
                    <a:pt x="103" y="84"/>
                    <a:pt x="104" y="84"/>
                    <a:pt x="105" y="84"/>
                  </a:cubicBezTo>
                  <a:cubicBezTo>
                    <a:pt x="109" y="85"/>
                    <a:pt x="111" y="86"/>
                    <a:pt x="112" y="84"/>
                  </a:cubicBezTo>
                  <a:cubicBezTo>
                    <a:pt x="113" y="82"/>
                    <a:pt x="113" y="76"/>
                    <a:pt x="109" y="74"/>
                  </a:cubicBezTo>
                  <a:cubicBezTo>
                    <a:pt x="107" y="73"/>
                    <a:pt x="112" y="60"/>
                    <a:pt x="102" y="54"/>
                  </a:cubicBezTo>
                  <a:cubicBezTo>
                    <a:pt x="107" y="55"/>
                    <a:pt x="122" y="57"/>
                    <a:pt x="124" y="54"/>
                  </a:cubicBezTo>
                  <a:cubicBezTo>
                    <a:pt x="129" y="55"/>
                    <a:pt x="134" y="58"/>
                    <a:pt x="135" y="59"/>
                  </a:cubicBezTo>
                  <a:cubicBezTo>
                    <a:pt x="136" y="60"/>
                    <a:pt x="136" y="61"/>
                    <a:pt x="134" y="62"/>
                  </a:cubicBezTo>
                  <a:cubicBezTo>
                    <a:pt x="130" y="64"/>
                    <a:pt x="131" y="65"/>
                    <a:pt x="129" y="66"/>
                  </a:cubicBezTo>
                  <a:cubicBezTo>
                    <a:pt x="129" y="66"/>
                    <a:pt x="129" y="66"/>
                    <a:pt x="129" y="66"/>
                  </a:cubicBezTo>
                  <a:cubicBezTo>
                    <a:pt x="127" y="65"/>
                    <a:pt x="126" y="63"/>
                    <a:pt x="124" y="62"/>
                  </a:cubicBezTo>
                  <a:cubicBezTo>
                    <a:pt x="123" y="62"/>
                    <a:pt x="122" y="62"/>
                    <a:pt x="121" y="62"/>
                  </a:cubicBezTo>
                  <a:cubicBezTo>
                    <a:pt x="119" y="62"/>
                    <a:pt x="116" y="63"/>
                    <a:pt x="115" y="65"/>
                  </a:cubicBezTo>
                  <a:cubicBezTo>
                    <a:pt x="116" y="65"/>
                    <a:pt x="118" y="64"/>
                    <a:pt x="120" y="65"/>
                  </a:cubicBezTo>
                  <a:cubicBezTo>
                    <a:pt x="119" y="65"/>
                    <a:pt x="119" y="65"/>
                    <a:pt x="119" y="66"/>
                  </a:cubicBezTo>
                  <a:cubicBezTo>
                    <a:pt x="119" y="66"/>
                    <a:pt x="119" y="67"/>
                    <a:pt x="120" y="68"/>
                  </a:cubicBezTo>
                  <a:cubicBezTo>
                    <a:pt x="120" y="68"/>
                    <a:pt x="120" y="68"/>
                    <a:pt x="120" y="68"/>
                  </a:cubicBezTo>
                  <a:cubicBezTo>
                    <a:pt x="120" y="68"/>
                    <a:pt x="120" y="68"/>
                    <a:pt x="120" y="68"/>
                  </a:cubicBezTo>
                  <a:cubicBezTo>
                    <a:pt x="120" y="68"/>
                    <a:pt x="120" y="68"/>
                    <a:pt x="120" y="68"/>
                  </a:cubicBezTo>
                  <a:cubicBezTo>
                    <a:pt x="121" y="68"/>
                    <a:pt x="121" y="69"/>
                    <a:pt x="120" y="69"/>
                  </a:cubicBezTo>
                  <a:cubicBezTo>
                    <a:pt x="118" y="68"/>
                    <a:pt x="113" y="68"/>
                    <a:pt x="114" y="71"/>
                  </a:cubicBezTo>
                  <a:cubicBezTo>
                    <a:pt x="114" y="71"/>
                    <a:pt x="115" y="72"/>
                    <a:pt x="115" y="72"/>
                  </a:cubicBezTo>
                  <a:cubicBezTo>
                    <a:pt x="113" y="74"/>
                    <a:pt x="113" y="76"/>
                    <a:pt x="114" y="78"/>
                  </a:cubicBezTo>
                  <a:cubicBezTo>
                    <a:pt x="114" y="76"/>
                    <a:pt x="115" y="76"/>
                    <a:pt x="117" y="75"/>
                  </a:cubicBezTo>
                  <a:cubicBezTo>
                    <a:pt x="117" y="76"/>
                    <a:pt x="118" y="76"/>
                    <a:pt x="118" y="76"/>
                  </a:cubicBezTo>
                  <a:cubicBezTo>
                    <a:pt x="119" y="78"/>
                    <a:pt x="121" y="74"/>
                    <a:pt x="124" y="75"/>
                  </a:cubicBezTo>
                  <a:cubicBezTo>
                    <a:pt x="124" y="75"/>
                    <a:pt x="124" y="75"/>
                    <a:pt x="124" y="76"/>
                  </a:cubicBezTo>
                  <a:cubicBezTo>
                    <a:pt x="122" y="76"/>
                    <a:pt x="120" y="78"/>
                    <a:pt x="120" y="80"/>
                  </a:cubicBezTo>
                  <a:cubicBezTo>
                    <a:pt x="121" y="80"/>
                    <a:pt x="121" y="81"/>
                    <a:pt x="121" y="82"/>
                  </a:cubicBezTo>
                  <a:cubicBezTo>
                    <a:pt x="120" y="83"/>
                    <a:pt x="121" y="86"/>
                    <a:pt x="124" y="87"/>
                  </a:cubicBezTo>
                  <a:cubicBezTo>
                    <a:pt x="124" y="86"/>
                    <a:pt x="123" y="84"/>
                    <a:pt x="124" y="83"/>
                  </a:cubicBezTo>
                  <a:cubicBezTo>
                    <a:pt x="125" y="83"/>
                    <a:pt x="126" y="83"/>
                    <a:pt x="126" y="83"/>
                  </a:cubicBezTo>
                  <a:cubicBezTo>
                    <a:pt x="131" y="81"/>
                    <a:pt x="128" y="78"/>
                    <a:pt x="129" y="76"/>
                  </a:cubicBezTo>
                  <a:cubicBezTo>
                    <a:pt x="131" y="75"/>
                    <a:pt x="133" y="79"/>
                    <a:pt x="137" y="76"/>
                  </a:cubicBezTo>
                  <a:cubicBezTo>
                    <a:pt x="137" y="75"/>
                    <a:pt x="138" y="74"/>
                    <a:pt x="137" y="72"/>
                  </a:cubicBezTo>
                  <a:cubicBezTo>
                    <a:pt x="137" y="72"/>
                    <a:pt x="137" y="72"/>
                    <a:pt x="138" y="72"/>
                  </a:cubicBezTo>
                  <a:cubicBezTo>
                    <a:pt x="138" y="72"/>
                    <a:pt x="138" y="72"/>
                    <a:pt x="138" y="72"/>
                  </a:cubicBezTo>
                  <a:cubicBezTo>
                    <a:pt x="138" y="73"/>
                    <a:pt x="139" y="74"/>
                    <a:pt x="141" y="74"/>
                  </a:cubicBezTo>
                  <a:cubicBezTo>
                    <a:pt x="138" y="71"/>
                    <a:pt x="141" y="70"/>
                    <a:pt x="142" y="68"/>
                  </a:cubicBezTo>
                  <a:cubicBezTo>
                    <a:pt x="143" y="68"/>
                    <a:pt x="143" y="68"/>
                    <a:pt x="143" y="68"/>
                  </a:cubicBezTo>
                  <a:cubicBezTo>
                    <a:pt x="145" y="68"/>
                    <a:pt x="146" y="68"/>
                    <a:pt x="148" y="65"/>
                  </a:cubicBezTo>
                  <a:cubicBezTo>
                    <a:pt x="146" y="66"/>
                    <a:pt x="141" y="63"/>
                    <a:pt x="144" y="61"/>
                  </a:cubicBezTo>
                  <a:cubicBezTo>
                    <a:pt x="149" y="60"/>
                    <a:pt x="149" y="57"/>
                    <a:pt x="148" y="55"/>
                  </a:cubicBezTo>
                  <a:cubicBezTo>
                    <a:pt x="144" y="50"/>
                    <a:pt x="136" y="50"/>
                    <a:pt x="136" y="45"/>
                  </a:cubicBezTo>
                  <a:cubicBezTo>
                    <a:pt x="139" y="45"/>
                    <a:pt x="142" y="44"/>
                    <a:pt x="143" y="44"/>
                  </a:cubicBezTo>
                  <a:cubicBezTo>
                    <a:pt x="166" y="45"/>
                    <a:pt x="181" y="38"/>
                    <a:pt x="181" y="31"/>
                  </a:cubicBezTo>
                  <a:cubicBezTo>
                    <a:pt x="180" y="25"/>
                    <a:pt x="174" y="22"/>
                    <a:pt x="157" y="24"/>
                  </a:cubicBezTo>
                  <a:cubicBezTo>
                    <a:pt x="137" y="25"/>
                    <a:pt x="110" y="27"/>
                    <a:pt x="110" y="21"/>
                  </a:cubicBezTo>
                  <a:cubicBezTo>
                    <a:pt x="110" y="17"/>
                    <a:pt x="115" y="14"/>
                    <a:pt x="120" y="13"/>
                  </a:cubicBezTo>
                  <a:moveTo>
                    <a:pt x="65" y="13"/>
                  </a:moveTo>
                  <a:cubicBezTo>
                    <a:pt x="64" y="14"/>
                    <a:pt x="62" y="16"/>
                    <a:pt x="60" y="14"/>
                  </a:cubicBezTo>
                  <a:cubicBezTo>
                    <a:pt x="58" y="12"/>
                    <a:pt x="60" y="12"/>
                    <a:pt x="58" y="9"/>
                  </a:cubicBezTo>
                  <a:cubicBezTo>
                    <a:pt x="60" y="10"/>
                    <a:pt x="64" y="12"/>
                    <a:pt x="65" y="13"/>
                  </a:cubicBezTo>
                  <a:moveTo>
                    <a:pt x="69" y="24"/>
                  </a:moveTo>
                  <a:cubicBezTo>
                    <a:pt x="68" y="25"/>
                    <a:pt x="68" y="23"/>
                    <a:pt x="67" y="22"/>
                  </a:cubicBezTo>
                  <a:cubicBezTo>
                    <a:pt x="66" y="22"/>
                    <a:pt x="66" y="23"/>
                    <a:pt x="67" y="25"/>
                  </a:cubicBezTo>
                  <a:cubicBezTo>
                    <a:pt x="65" y="24"/>
                    <a:pt x="64" y="23"/>
                    <a:pt x="63" y="25"/>
                  </a:cubicBezTo>
                  <a:cubicBezTo>
                    <a:pt x="63" y="26"/>
                    <a:pt x="63" y="27"/>
                    <a:pt x="64" y="28"/>
                  </a:cubicBezTo>
                  <a:cubicBezTo>
                    <a:pt x="64" y="29"/>
                    <a:pt x="64" y="30"/>
                    <a:pt x="63" y="31"/>
                  </a:cubicBezTo>
                  <a:cubicBezTo>
                    <a:pt x="63" y="32"/>
                    <a:pt x="61" y="35"/>
                    <a:pt x="59" y="33"/>
                  </a:cubicBezTo>
                  <a:cubicBezTo>
                    <a:pt x="57" y="32"/>
                    <a:pt x="57" y="30"/>
                    <a:pt x="58" y="28"/>
                  </a:cubicBezTo>
                  <a:cubicBezTo>
                    <a:pt x="58" y="27"/>
                    <a:pt x="59" y="26"/>
                    <a:pt x="60" y="26"/>
                  </a:cubicBezTo>
                  <a:cubicBezTo>
                    <a:pt x="61" y="26"/>
                    <a:pt x="62" y="26"/>
                    <a:pt x="62" y="24"/>
                  </a:cubicBezTo>
                  <a:cubicBezTo>
                    <a:pt x="63" y="23"/>
                    <a:pt x="61" y="22"/>
                    <a:pt x="60" y="21"/>
                  </a:cubicBezTo>
                  <a:cubicBezTo>
                    <a:pt x="61" y="21"/>
                    <a:pt x="62" y="20"/>
                    <a:pt x="61" y="20"/>
                  </a:cubicBezTo>
                  <a:cubicBezTo>
                    <a:pt x="60" y="19"/>
                    <a:pt x="59" y="20"/>
                    <a:pt x="59" y="19"/>
                  </a:cubicBezTo>
                  <a:cubicBezTo>
                    <a:pt x="58" y="19"/>
                    <a:pt x="60" y="18"/>
                    <a:pt x="60" y="18"/>
                  </a:cubicBezTo>
                  <a:cubicBezTo>
                    <a:pt x="61" y="17"/>
                    <a:pt x="61" y="17"/>
                    <a:pt x="62" y="18"/>
                  </a:cubicBezTo>
                  <a:cubicBezTo>
                    <a:pt x="68" y="21"/>
                    <a:pt x="68" y="21"/>
                    <a:pt x="68" y="21"/>
                  </a:cubicBezTo>
                  <a:cubicBezTo>
                    <a:pt x="69" y="21"/>
                    <a:pt x="69" y="21"/>
                    <a:pt x="69" y="22"/>
                  </a:cubicBezTo>
                  <a:cubicBezTo>
                    <a:pt x="69" y="23"/>
                    <a:pt x="70" y="24"/>
                    <a:pt x="69" y="24"/>
                  </a:cubicBezTo>
                  <a:moveTo>
                    <a:pt x="72" y="20"/>
                  </a:moveTo>
                  <a:cubicBezTo>
                    <a:pt x="70" y="20"/>
                    <a:pt x="69" y="17"/>
                    <a:pt x="70" y="15"/>
                  </a:cubicBezTo>
                  <a:cubicBezTo>
                    <a:pt x="71" y="16"/>
                    <a:pt x="75" y="17"/>
                    <a:pt x="77" y="18"/>
                  </a:cubicBezTo>
                  <a:cubicBezTo>
                    <a:pt x="74" y="19"/>
                    <a:pt x="75" y="20"/>
                    <a:pt x="7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3" name="Freeform 45">
              <a:extLst>
                <a:ext uri="{FF2B5EF4-FFF2-40B4-BE49-F238E27FC236}">
                  <a16:creationId xmlns:a16="http://schemas.microsoft.com/office/drawing/2014/main" id="{06979721-EA33-68F8-629E-CB83BB4A9C9B}"/>
                </a:ext>
              </a:extLst>
            </p:cNvPr>
            <p:cNvSpPr>
              <a:spLocks noEditPoints="1"/>
            </p:cNvSpPr>
            <p:nvPr userDrawn="1"/>
          </p:nvSpPr>
          <p:spPr bwMode="auto">
            <a:xfrm>
              <a:off x="927100" y="427038"/>
              <a:ext cx="139700" cy="225425"/>
            </a:xfrm>
            <a:custGeom>
              <a:avLst/>
              <a:gdLst>
                <a:gd name="T0" fmla="*/ 737 w 944"/>
                <a:gd name="T1" fmla="*/ 591 h 1525"/>
                <a:gd name="T2" fmla="*/ 921 w 944"/>
                <a:gd name="T3" fmla="*/ 498 h 1525"/>
                <a:gd name="T4" fmla="*/ 864 w 944"/>
                <a:gd name="T5" fmla="*/ 430 h 1525"/>
                <a:gd name="T6" fmla="*/ 748 w 944"/>
                <a:gd name="T7" fmla="*/ 196 h 1525"/>
                <a:gd name="T8" fmla="*/ 807 w 944"/>
                <a:gd name="T9" fmla="*/ 101 h 1525"/>
                <a:gd name="T10" fmla="*/ 674 w 944"/>
                <a:gd name="T11" fmla="*/ 20 h 1525"/>
                <a:gd name="T12" fmla="*/ 534 w 944"/>
                <a:gd name="T13" fmla="*/ 52 h 1525"/>
                <a:gd name="T14" fmla="*/ 411 w 944"/>
                <a:gd name="T15" fmla="*/ 127 h 1525"/>
                <a:gd name="T16" fmla="*/ 351 w 944"/>
                <a:gd name="T17" fmla="*/ 342 h 1525"/>
                <a:gd name="T18" fmla="*/ 397 w 944"/>
                <a:gd name="T19" fmla="*/ 475 h 1525"/>
                <a:gd name="T20" fmla="*/ 436 w 944"/>
                <a:gd name="T21" fmla="*/ 519 h 1525"/>
                <a:gd name="T22" fmla="*/ 188 w 944"/>
                <a:gd name="T23" fmla="*/ 975 h 1525"/>
                <a:gd name="T24" fmla="*/ 272 w 944"/>
                <a:gd name="T25" fmla="*/ 451 h 1525"/>
                <a:gd name="T26" fmla="*/ 44 w 944"/>
                <a:gd name="T27" fmla="*/ 619 h 1525"/>
                <a:gd name="T28" fmla="*/ 248 w 944"/>
                <a:gd name="T29" fmla="*/ 535 h 1525"/>
                <a:gd name="T30" fmla="*/ 325 w 944"/>
                <a:gd name="T31" fmla="*/ 540 h 1525"/>
                <a:gd name="T32" fmla="*/ 68 w 944"/>
                <a:gd name="T33" fmla="*/ 957 h 1525"/>
                <a:gd name="T34" fmla="*/ 115 w 944"/>
                <a:gd name="T35" fmla="*/ 1040 h 1525"/>
                <a:gd name="T36" fmla="*/ 364 w 944"/>
                <a:gd name="T37" fmla="*/ 867 h 1525"/>
                <a:gd name="T38" fmla="*/ 170 w 944"/>
                <a:gd name="T39" fmla="*/ 1177 h 1525"/>
                <a:gd name="T40" fmla="*/ 143 w 944"/>
                <a:gd name="T41" fmla="*/ 1384 h 1525"/>
                <a:gd name="T42" fmla="*/ 228 w 944"/>
                <a:gd name="T43" fmla="*/ 1438 h 1525"/>
                <a:gd name="T44" fmla="*/ 266 w 944"/>
                <a:gd name="T45" fmla="*/ 1498 h 1525"/>
                <a:gd name="T46" fmla="*/ 395 w 944"/>
                <a:gd name="T47" fmla="*/ 1501 h 1525"/>
                <a:gd name="T48" fmla="*/ 452 w 944"/>
                <a:gd name="T49" fmla="*/ 1460 h 1525"/>
                <a:gd name="T50" fmla="*/ 395 w 944"/>
                <a:gd name="T51" fmla="*/ 1380 h 1525"/>
                <a:gd name="T52" fmla="*/ 345 w 944"/>
                <a:gd name="T53" fmla="*/ 1189 h 1525"/>
                <a:gd name="T54" fmla="*/ 570 w 944"/>
                <a:gd name="T55" fmla="*/ 1000 h 1525"/>
                <a:gd name="T56" fmla="*/ 524 w 944"/>
                <a:gd name="T57" fmla="*/ 1096 h 1525"/>
                <a:gd name="T58" fmla="*/ 596 w 944"/>
                <a:gd name="T59" fmla="*/ 1159 h 1525"/>
                <a:gd name="T60" fmla="*/ 713 w 944"/>
                <a:gd name="T61" fmla="*/ 1252 h 1525"/>
                <a:gd name="T62" fmla="*/ 808 w 944"/>
                <a:gd name="T63" fmla="*/ 1298 h 1525"/>
                <a:gd name="T64" fmla="*/ 865 w 944"/>
                <a:gd name="T65" fmla="*/ 1195 h 1525"/>
                <a:gd name="T66" fmla="*/ 771 w 944"/>
                <a:gd name="T67" fmla="*/ 1192 h 1525"/>
                <a:gd name="T68" fmla="*/ 579 w 944"/>
                <a:gd name="T69" fmla="*/ 793 h 1525"/>
                <a:gd name="T70" fmla="*/ 738 w 944"/>
                <a:gd name="T71" fmla="*/ 799 h 1525"/>
                <a:gd name="T72" fmla="*/ 806 w 944"/>
                <a:gd name="T73" fmla="*/ 802 h 1525"/>
                <a:gd name="T74" fmla="*/ 802 w 944"/>
                <a:gd name="T75" fmla="*/ 906 h 1525"/>
                <a:gd name="T76" fmla="*/ 845 w 944"/>
                <a:gd name="T77" fmla="*/ 912 h 1525"/>
                <a:gd name="T78" fmla="*/ 904 w 944"/>
                <a:gd name="T79" fmla="*/ 958 h 1525"/>
                <a:gd name="T80" fmla="*/ 902 w 944"/>
                <a:gd name="T81" fmla="*/ 822 h 1525"/>
                <a:gd name="T82" fmla="*/ 529 w 944"/>
                <a:gd name="T83" fmla="*/ 128 h 1525"/>
                <a:gd name="T84" fmla="*/ 594 w 944"/>
                <a:gd name="T85" fmla="*/ 314 h 1525"/>
                <a:gd name="T86" fmla="*/ 554 w 944"/>
                <a:gd name="T87" fmla="*/ 240 h 1525"/>
                <a:gd name="T88" fmla="*/ 526 w 944"/>
                <a:gd name="T89" fmla="*/ 213 h 1525"/>
                <a:gd name="T90" fmla="*/ 644 w 944"/>
                <a:gd name="T91" fmla="*/ 167 h 1525"/>
                <a:gd name="T92" fmla="*/ 642 w 944"/>
                <a:gd name="T93" fmla="*/ 206 h 1525"/>
                <a:gd name="T94" fmla="*/ 666 w 944"/>
                <a:gd name="T95" fmla="*/ 287 h 1525"/>
                <a:gd name="T96" fmla="*/ 590 w 944"/>
                <a:gd name="T97" fmla="*/ 10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4" h="1525">
                  <a:moveTo>
                    <a:pt x="902" y="822"/>
                  </a:moveTo>
                  <a:cubicBezTo>
                    <a:pt x="899" y="799"/>
                    <a:pt x="902" y="777"/>
                    <a:pt x="875" y="746"/>
                  </a:cubicBezTo>
                  <a:cubicBezTo>
                    <a:pt x="849" y="716"/>
                    <a:pt x="764" y="621"/>
                    <a:pt x="737" y="591"/>
                  </a:cubicBezTo>
                  <a:cubicBezTo>
                    <a:pt x="743" y="590"/>
                    <a:pt x="751" y="592"/>
                    <a:pt x="768" y="607"/>
                  </a:cubicBezTo>
                  <a:cubicBezTo>
                    <a:pt x="779" y="617"/>
                    <a:pt x="804" y="642"/>
                    <a:pt x="823" y="660"/>
                  </a:cubicBezTo>
                  <a:cubicBezTo>
                    <a:pt x="846" y="601"/>
                    <a:pt x="879" y="545"/>
                    <a:pt x="921" y="498"/>
                  </a:cubicBezTo>
                  <a:cubicBezTo>
                    <a:pt x="929" y="489"/>
                    <a:pt x="936" y="481"/>
                    <a:pt x="944" y="474"/>
                  </a:cubicBezTo>
                  <a:cubicBezTo>
                    <a:pt x="926" y="478"/>
                    <a:pt x="906" y="486"/>
                    <a:pt x="889" y="498"/>
                  </a:cubicBezTo>
                  <a:cubicBezTo>
                    <a:pt x="888" y="471"/>
                    <a:pt x="882" y="446"/>
                    <a:pt x="864" y="430"/>
                  </a:cubicBezTo>
                  <a:cubicBezTo>
                    <a:pt x="871" y="393"/>
                    <a:pt x="865" y="348"/>
                    <a:pt x="782" y="293"/>
                  </a:cubicBezTo>
                  <a:cubicBezTo>
                    <a:pt x="825" y="304"/>
                    <a:pt x="850" y="342"/>
                    <a:pt x="882" y="313"/>
                  </a:cubicBezTo>
                  <a:cubicBezTo>
                    <a:pt x="853" y="312"/>
                    <a:pt x="852" y="248"/>
                    <a:pt x="748" y="196"/>
                  </a:cubicBezTo>
                  <a:cubicBezTo>
                    <a:pt x="788" y="195"/>
                    <a:pt x="819" y="260"/>
                    <a:pt x="865" y="223"/>
                  </a:cubicBezTo>
                  <a:cubicBezTo>
                    <a:pt x="821" y="218"/>
                    <a:pt x="807" y="140"/>
                    <a:pt x="728" y="116"/>
                  </a:cubicBezTo>
                  <a:cubicBezTo>
                    <a:pt x="756" y="119"/>
                    <a:pt x="784" y="133"/>
                    <a:pt x="807" y="101"/>
                  </a:cubicBezTo>
                  <a:cubicBezTo>
                    <a:pt x="780" y="107"/>
                    <a:pt x="764" y="82"/>
                    <a:pt x="735" y="80"/>
                  </a:cubicBezTo>
                  <a:cubicBezTo>
                    <a:pt x="746" y="46"/>
                    <a:pt x="743" y="25"/>
                    <a:pt x="731" y="0"/>
                  </a:cubicBezTo>
                  <a:cubicBezTo>
                    <a:pt x="711" y="1"/>
                    <a:pt x="690" y="7"/>
                    <a:pt x="674" y="20"/>
                  </a:cubicBezTo>
                  <a:cubicBezTo>
                    <a:pt x="672" y="1"/>
                    <a:pt x="653" y="0"/>
                    <a:pt x="635" y="1"/>
                  </a:cubicBezTo>
                  <a:cubicBezTo>
                    <a:pt x="636" y="10"/>
                    <a:pt x="640" y="21"/>
                    <a:pt x="631" y="23"/>
                  </a:cubicBezTo>
                  <a:cubicBezTo>
                    <a:pt x="617" y="25"/>
                    <a:pt x="570" y="38"/>
                    <a:pt x="534" y="52"/>
                  </a:cubicBezTo>
                  <a:cubicBezTo>
                    <a:pt x="498" y="66"/>
                    <a:pt x="457" y="92"/>
                    <a:pt x="445" y="100"/>
                  </a:cubicBezTo>
                  <a:cubicBezTo>
                    <a:pt x="438" y="105"/>
                    <a:pt x="431" y="93"/>
                    <a:pt x="427" y="88"/>
                  </a:cubicBezTo>
                  <a:cubicBezTo>
                    <a:pt x="414" y="99"/>
                    <a:pt x="402" y="113"/>
                    <a:pt x="411" y="127"/>
                  </a:cubicBezTo>
                  <a:cubicBezTo>
                    <a:pt x="391" y="129"/>
                    <a:pt x="369" y="134"/>
                    <a:pt x="350" y="149"/>
                  </a:cubicBezTo>
                  <a:cubicBezTo>
                    <a:pt x="350" y="172"/>
                    <a:pt x="369" y="195"/>
                    <a:pt x="398" y="207"/>
                  </a:cubicBezTo>
                  <a:cubicBezTo>
                    <a:pt x="349" y="256"/>
                    <a:pt x="393" y="300"/>
                    <a:pt x="351" y="342"/>
                  </a:cubicBezTo>
                  <a:cubicBezTo>
                    <a:pt x="411" y="345"/>
                    <a:pt x="400" y="261"/>
                    <a:pt x="431" y="249"/>
                  </a:cubicBezTo>
                  <a:cubicBezTo>
                    <a:pt x="428" y="308"/>
                    <a:pt x="395" y="319"/>
                    <a:pt x="395" y="382"/>
                  </a:cubicBezTo>
                  <a:cubicBezTo>
                    <a:pt x="395" y="416"/>
                    <a:pt x="415" y="453"/>
                    <a:pt x="397" y="475"/>
                  </a:cubicBezTo>
                  <a:cubicBezTo>
                    <a:pt x="447" y="461"/>
                    <a:pt x="434" y="350"/>
                    <a:pt x="465" y="316"/>
                  </a:cubicBezTo>
                  <a:cubicBezTo>
                    <a:pt x="471" y="336"/>
                    <a:pt x="467" y="354"/>
                    <a:pt x="461" y="373"/>
                  </a:cubicBezTo>
                  <a:cubicBezTo>
                    <a:pt x="443" y="425"/>
                    <a:pt x="463" y="496"/>
                    <a:pt x="436" y="519"/>
                  </a:cubicBezTo>
                  <a:cubicBezTo>
                    <a:pt x="481" y="515"/>
                    <a:pt x="491" y="451"/>
                    <a:pt x="521" y="415"/>
                  </a:cubicBezTo>
                  <a:cubicBezTo>
                    <a:pt x="489" y="499"/>
                    <a:pt x="454" y="644"/>
                    <a:pt x="407" y="713"/>
                  </a:cubicBezTo>
                  <a:cubicBezTo>
                    <a:pt x="320" y="831"/>
                    <a:pt x="269" y="975"/>
                    <a:pt x="188" y="975"/>
                  </a:cubicBezTo>
                  <a:cubicBezTo>
                    <a:pt x="153" y="975"/>
                    <a:pt x="126" y="953"/>
                    <a:pt x="126" y="908"/>
                  </a:cubicBezTo>
                  <a:cubicBezTo>
                    <a:pt x="126" y="774"/>
                    <a:pt x="356" y="682"/>
                    <a:pt x="356" y="539"/>
                  </a:cubicBezTo>
                  <a:cubicBezTo>
                    <a:pt x="356" y="475"/>
                    <a:pt x="304" y="451"/>
                    <a:pt x="272" y="451"/>
                  </a:cubicBezTo>
                  <a:cubicBezTo>
                    <a:pt x="250" y="451"/>
                    <a:pt x="224" y="462"/>
                    <a:pt x="201" y="480"/>
                  </a:cubicBezTo>
                  <a:cubicBezTo>
                    <a:pt x="192" y="476"/>
                    <a:pt x="182" y="474"/>
                    <a:pt x="174" y="474"/>
                  </a:cubicBezTo>
                  <a:cubicBezTo>
                    <a:pt x="93" y="474"/>
                    <a:pt x="115" y="620"/>
                    <a:pt x="44" y="619"/>
                  </a:cubicBezTo>
                  <a:cubicBezTo>
                    <a:pt x="72" y="634"/>
                    <a:pt x="120" y="604"/>
                    <a:pt x="149" y="563"/>
                  </a:cubicBezTo>
                  <a:cubicBezTo>
                    <a:pt x="137" y="658"/>
                    <a:pt x="0" y="632"/>
                    <a:pt x="11" y="746"/>
                  </a:cubicBezTo>
                  <a:cubicBezTo>
                    <a:pt x="30" y="657"/>
                    <a:pt x="248" y="670"/>
                    <a:pt x="248" y="535"/>
                  </a:cubicBezTo>
                  <a:cubicBezTo>
                    <a:pt x="248" y="520"/>
                    <a:pt x="240" y="507"/>
                    <a:pt x="229" y="497"/>
                  </a:cubicBezTo>
                  <a:cubicBezTo>
                    <a:pt x="245" y="486"/>
                    <a:pt x="261" y="482"/>
                    <a:pt x="275" y="482"/>
                  </a:cubicBezTo>
                  <a:cubicBezTo>
                    <a:pt x="301" y="482"/>
                    <a:pt x="325" y="502"/>
                    <a:pt x="325" y="540"/>
                  </a:cubicBezTo>
                  <a:cubicBezTo>
                    <a:pt x="325" y="660"/>
                    <a:pt x="96" y="761"/>
                    <a:pt x="96" y="908"/>
                  </a:cubicBezTo>
                  <a:cubicBezTo>
                    <a:pt x="96" y="933"/>
                    <a:pt x="103" y="954"/>
                    <a:pt x="115" y="970"/>
                  </a:cubicBezTo>
                  <a:cubicBezTo>
                    <a:pt x="99" y="977"/>
                    <a:pt x="82" y="974"/>
                    <a:pt x="68" y="957"/>
                  </a:cubicBezTo>
                  <a:cubicBezTo>
                    <a:pt x="67" y="995"/>
                    <a:pt x="121" y="1019"/>
                    <a:pt x="155" y="1000"/>
                  </a:cubicBezTo>
                  <a:cubicBezTo>
                    <a:pt x="163" y="1003"/>
                    <a:pt x="171" y="1004"/>
                    <a:pt x="179" y="1005"/>
                  </a:cubicBezTo>
                  <a:cubicBezTo>
                    <a:pt x="169" y="1033"/>
                    <a:pt x="134" y="1042"/>
                    <a:pt x="115" y="1040"/>
                  </a:cubicBezTo>
                  <a:cubicBezTo>
                    <a:pt x="172" y="1085"/>
                    <a:pt x="269" y="1026"/>
                    <a:pt x="264" y="977"/>
                  </a:cubicBezTo>
                  <a:cubicBezTo>
                    <a:pt x="308" y="941"/>
                    <a:pt x="337" y="879"/>
                    <a:pt x="369" y="839"/>
                  </a:cubicBezTo>
                  <a:cubicBezTo>
                    <a:pt x="367" y="848"/>
                    <a:pt x="365" y="857"/>
                    <a:pt x="364" y="867"/>
                  </a:cubicBezTo>
                  <a:cubicBezTo>
                    <a:pt x="331" y="926"/>
                    <a:pt x="300" y="980"/>
                    <a:pt x="292" y="1058"/>
                  </a:cubicBezTo>
                  <a:cubicBezTo>
                    <a:pt x="285" y="1124"/>
                    <a:pt x="251" y="1183"/>
                    <a:pt x="205" y="1183"/>
                  </a:cubicBezTo>
                  <a:cubicBezTo>
                    <a:pt x="195" y="1183"/>
                    <a:pt x="178" y="1170"/>
                    <a:pt x="170" y="1177"/>
                  </a:cubicBezTo>
                  <a:cubicBezTo>
                    <a:pt x="156" y="1189"/>
                    <a:pt x="170" y="1202"/>
                    <a:pt x="170" y="1214"/>
                  </a:cubicBezTo>
                  <a:cubicBezTo>
                    <a:pt x="170" y="1233"/>
                    <a:pt x="134" y="1252"/>
                    <a:pt x="134" y="1310"/>
                  </a:cubicBezTo>
                  <a:cubicBezTo>
                    <a:pt x="134" y="1335"/>
                    <a:pt x="149" y="1367"/>
                    <a:pt x="143" y="1384"/>
                  </a:cubicBezTo>
                  <a:cubicBezTo>
                    <a:pt x="158" y="1376"/>
                    <a:pt x="177" y="1352"/>
                    <a:pt x="185" y="1320"/>
                  </a:cubicBezTo>
                  <a:cubicBezTo>
                    <a:pt x="201" y="1396"/>
                    <a:pt x="153" y="1393"/>
                    <a:pt x="188" y="1460"/>
                  </a:cubicBezTo>
                  <a:cubicBezTo>
                    <a:pt x="192" y="1438"/>
                    <a:pt x="214" y="1429"/>
                    <a:pt x="228" y="1438"/>
                  </a:cubicBezTo>
                  <a:cubicBezTo>
                    <a:pt x="242" y="1447"/>
                    <a:pt x="235" y="1454"/>
                    <a:pt x="225" y="1464"/>
                  </a:cubicBezTo>
                  <a:cubicBezTo>
                    <a:pt x="215" y="1474"/>
                    <a:pt x="206" y="1525"/>
                    <a:pt x="252" y="1522"/>
                  </a:cubicBezTo>
                  <a:cubicBezTo>
                    <a:pt x="243" y="1516"/>
                    <a:pt x="243" y="1503"/>
                    <a:pt x="266" y="1498"/>
                  </a:cubicBezTo>
                  <a:cubicBezTo>
                    <a:pt x="298" y="1491"/>
                    <a:pt x="307" y="1506"/>
                    <a:pt x="341" y="1506"/>
                  </a:cubicBezTo>
                  <a:cubicBezTo>
                    <a:pt x="362" y="1506"/>
                    <a:pt x="367" y="1479"/>
                    <a:pt x="384" y="1479"/>
                  </a:cubicBezTo>
                  <a:cubicBezTo>
                    <a:pt x="401" y="1479"/>
                    <a:pt x="401" y="1492"/>
                    <a:pt x="395" y="1501"/>
                  </a:cubicBezTo>
                  <a:cubicBezTo>
                    <a:pt x="422" y="1494"/>
                    <a:pt x="427" y="1479"/>
                    <a:pt x="427" y="1464"/>
                  </a:cubicBezTo>
                  <a:cubicBezTo>
                    <a:pt x="427" y="1449"/>
                    <a:pt x="414" y="1440"/>
                    <a:pt x="424" y="1434"/>
                  </a:cubicBezTo>
                  <a:cubicBezTo>
                    <a:pt x="433" y="1428"/>
                    <a:pt x="464" y="1435"/>
                    <a:pt x="452" y="1460"/>
                  </a:cubicBezTo>
                  <a:cubicBezTo>
                    <a:pt x="468" y="1457"/>
                    <a:pt x="476" y="1446"/>
                    <a:pt x="476" y="1426"/>
                  </a:cubicBezTo>
                  <a:cubicBezTo>
                    <a:pt x="476" y="1407"/>
                    <a:pt x="454" y="1395"/>
                    <a:pt x="433" y="1399"/>
                  </a:cubicBezTo>
                  <a:cubicBezTo>
                    <a:pt x="430" y="1386"/>
                    <a:pt x="411" y="1380"/>
                    <a:pt x="395" y="1380"/>
                  </a:cubicBezTo>
                  <a:cubicBezTo>
                    <a:pt x="357" y="1380"/>
                    <a:pt x="363" y="1409"/>
                    <a:pt x="337" y="1409"/>
                  </a:cubicBezTo>
                  <a:cubicBezTo>
                    <a:pt x="296" y="1409"/>
                    <a:pt x="256" y="1356"/>
                    <a:pt x="256" y="1266"/>
                  </a:cubicBezTo>
                  <a:cubicBezTo>
                    <a:pt x="256" y="1217"/>
                    <a:pt x="308" y="1205"/>
                    <a:pt x="345" y="1189"/>
                  </a:cubicBezTo>
                  <a:cubicBezTo>
                    <a:pt x="382" y="1173"/>
                    <a:pt x="446" y="1134"/>
                    <a:pt x="485" y="1069"/>
                  </a:cubicBezTo>
                  <a:cubicBezTo>
                    <a:pt x="515" y="1018"/>
                    <a:pt x="516" y="962"/>
                    <a:pt x="512" y="896"/>
                  </a:cubicBezTo>
                  <a:cubicBezTo>
                    <a:pt x="564" y="926"/>
                    <a:pt x="570" y="969"/>
                    <a:pt x="570" y="1000"/>
                  </a:cubicBezTo>
                  <a:cubicBezTo>
                    <a:pt x="570" y="1040"/>
                    <a:pt x="549" y="1057"/>
                    <a:pt x="533" y="1064"/>
                  </a:cubicBezTo>
                  <a:cubicBezTo>
                    <a:pt x="519" y="1071"/>
                    <a:pt x="514" y="1068"/>
                    <a:pt x="513" y="1076"/>
                  </a:cubicBezTo>
                  <a:cubicBezTo>
                    <a:pt x="511" y="1087"/>
                    <a:pt x="518" y="1092"/>
                    <a:pt x="524" y="1096"/>
                  </a:cubicBezTo>
                  <a:cubicBezTo>
                    <a:pt x="543" y="1105"/>
                    <a:pt x="539" y="1123"/>
                    <a:pt x="544" y="1143"/>
                  </a:cubicBezTo>
                  <a:cubicBezTo>
                    <a:pt x="549" y="1162"/>
                    <a:pt x="567" y="1193"/>
                    <a:pt x="596" y="1215"/>
                  </a:cubicBezTo>
                  <a:cubicBezTo>
                    <a:pt x="599" y="1203"/>
                    <a:pt x="598" y="1184"/>
                    <a:pt x="596" y="1159"/>
                  </a:cubicBezTo>
                  <a:cubicBezTo>
                    <a:pt x="636" y="1178"/>
                    <a:pt x="604" y="1258"/>
                    <a:pt x="682" y="1258"/>
                  </a:cubicBezTo>
                  <a:cubicBezTo>
                    <a:pt x="667" y="1250"/>
                    <a:pt x="671" y="1229"/>
                    <a:pt x="679" y="1226"/>
                  </a:cubicBezTo>
                  <a:cubicBezTo>
                    <a:pt x="688" y="1223"/>
                    <a:pt x="698" y="1231"/>
                    <a:pt x="713" y="1252"/>
                  </a:cubicBezTo>
                  <a:cubicBezTo>
                    <a:pt x="728" y="1273"/>
                    <a:pt x="724" y="1272"/>
                    <a:pt x="760" y="1272"/>
                  </a:cubicBezTo>
                  <a:cubicBezTo>
                    <a:pt x="797" y="1272"/>
                    <a:pt x="781" y="1259"/>
                    <a:pt x="800" y="1259"/>
                  </a:cubicBezTo>
                  <a:cubicBezTo>
                    <a:pt x="819" y="1259"/>
                    <a:pt x="818" y="1281"/>
                    <a:pt x="808" y="1298"/>
                  </a:cubicBezTo>
                  <a:cubicBezTo>
                    <a:pt x="840" y="1288"/>
                    <a:pt x="850" y="1263"/>
                    <a:pt x="839" y="1237"/>
                  </a:cubicBezTo>
                  <a:cubicBezTo>
                    <a:pt x="868" y="1222"/>
                    <a:pt x="883" y="1244"/>
                    <a:pt x="887" y="1260"/>
                  </a:cubicBezTo>
                  <a:cubicBezTo>
                    <a:pt x="916" y="1231"/>
                    <a:pt x="887" y="1197"/>
                    <a:pt x="865" y="1195"/>
                  </a:cubicBezTo>
                  <a:cubicBezTo>
                    <a:pt x="866" y="1184"/>
                    <a:pt x="856" y="1173"/>
                    <a:pt x="844" y="1172"/>
                  </a:cubicBezTo>
                  <a:cubicBezTo>
                    <a:pt x="832" y="1172"/>
                    <a:pt x="821" y="1171"/>
                    <a:pt x="808" y="1172"/>
                  </a:cubicBezTo>
                  <a:cubicBezTo>
                    <a:pt x="794" y="1172"/>
                    <a:pt x="787" y="1192"/>
                    <a:pt x="771" y="1192"/>
                  </a:cubicBezTo>
                  <a:cubicBezTo>
                    <a:pt x="722" y="1192"/>
                    <a:pt x="626" y="1104"/>
                    <a:pt x="626" y="1066"/>
                  </a:cubicBezTo>
                  <a:cubicBezTo>
                    <a:pt x="626" y="1028"/>
                    <a:pt x="718" y="1005"/>
                    <a:pt x="718" y="946"/>
                  </a:cubicBezTo>
                  <a:cubicBezTo>
                    <a:pt x="718" y="868"/>
                    <a:pt x="642" y="842"/>
                    <a:pt x="579" y="793"/>
                  </a:cubicBezTo>
                  <a:cubicBezTo>
                    <a:pt x="601" y="767"/>
                    <a:pt x="668" y="761"/>
                    <a:pt x="705" y="780"/>
                  </a:cubicBezTo>
                  <a:cubicBezTo>
                    <a:pt x="710" y="758"/>
                    <a:pt x="723" y="763"/>
                    <a:pt x="728" y="726"/>
                  </a:cubicBezTo>
                  <a:cubicBezTo>
                    <a:pt x="742" y="759"/>
                    <a:pt x="724" y="786"/>
                    <a:pt x="738" y="799"/>
                  </a:cubicBezTo>
                  <a:cubicBezTo>
                    <a:pt x="749" y="784"/>
                    <a:pt x="776" y="786"/>
                    <a:pt x="774" y="746"/>
                  </a:cubicBezTo>
                  <a:cubicBezTo>
                    <a:pt x="783" y="771"/>
                    <a:pt x="764" y="809"/>
                    <a:pt x="783" y="826"/>
                  </a:cubicBezTo>
                  <a:cubicBezTo>
                    <a:pt x="786" y="806"/>
                    <a:pt x="798" y="802"/>
                    <a:pt x="806" y="802"/>
                  </a:cubicBezTo>
                  <a:cubicBezTo>
                    <a:pt x="814" y="802"/>
                    <a:pt x="821" y="807"/>
                    <a:pt x="821" y="820"/>
                  </a:cubicBezTo>
                  <a:cubicBezTo>
                    <a:pt x="821" y="850"/>
                    <a:pt x="784" y="842"/>
                    <a:pt x="784" y="877"/>
                  </a:cubicBezTo>
                  <a:cubicBezTo>
                    <a:pt x="784" y="891"/>
                    <a:pt x="802" y="897"/>
                    <a:pt x="802" y="906"/>
                  </a:cubicBezTo>
                  <a:cubicBezTo>
                    <a:pt x="802" y="915"/>
                    <a:pt x="787" y="930"/>
                    <a:pt x="769" y="918"/>
                  </a:cubicBezTo>
                  <a:cubicBezTo>
                    <a:pt x="775" y="931"/>
                    <a:pt x="787" y="943"/>
                    <a:pt x="803" y="943"/>
                  </a:cubicBezTo>
                  <a:cubicBezTo>
                    <a:pt x="820" y="943"/>
                    <a:pt x="838" y="930"/>
                    <a:pt x="845" y="912"/>
                  </a:cubicBezTo>
                  <a:cubicBezTo>
                    <a:pt x="854" y="934"/>
                    <a:pt x="847" y="959"/>
                    <a:pt x="831" y="962"/>
                  </a:cubicBezTo>
                  <a:cubicBezTo>
                    <a:pt x="848" y="970"/>
                    <a:pt x="888" y="963"/>
                    <a:pt x="883" y="911"/>
                  </a:cubicBezTo>
                  <a:cubicBezTo>
                    <a:pt x="905" y="915"/>
                    <a:pt x="917" y="931"/>
                    <a:pt x="904" y="958"/>
                  </a:cubicBezTo>
                  <a:cubicBezTo>
                    <a:pt x="922" y="953"/>
                    <a:pt x="939" y="944"/>
                    <a:pt x="939" y="924"/>
                  </a:cubicBezTo>
                  <a:cubicBezTo>
                    <a:pt x="939" y="909"/>
                    <a:pt x="924" y="899"/>
                    <a:pt x="927" y="878"/>
                  </a:cubicBezTo>
                  <a:cubicBezTo>
                    <a:pt x="929" y="861"/>
                    <a:pt x="906" y="845"/>
                    <a:pt x="902" y="822"/>
                  </a:cubicBezTo>
                  <a:moveTo>
                    <a:pt x="498" y="185"/>
                  </a:moveTo>
                  <a:cubicBezTo>
                    <a:pt x="477" y="187"/>
                    <a:pt x="478" y="167"/>
                    <a:pt x="441" y="158"/>
                  </a:cubicBezTo>
                  <a:cubicBezTo>
                    <a:pt x="467" y="153"/>
                    <a:pt x="500" y="140"/>
                    <a:pt x="529" y="128"/>
                  </a:cubicBezTo>
                  <a:cubicBezTo>
                    <a:pt x="535" y="153"/>
                    <a:pt x="525" y="183"/>
                    <a:pt x="498" y="185"/>
                  </a:cubicBezTo>
                  <a:moveTo>
                    <a:pt x="647" y="343"/>
                  </a:moveTo>
                  <a:cubicBezTo>
                    <a:pt x="620" y="354"/>
                    <a:pt x="599" y="331"/>
                    <a:pt x="594" y="314"/>
                  </a:cubicBezTo>
                  <a:cubicBezTo>
                    <a:pt x="588" y="298"/>
                    <a:pt x="584" y="285"/>
                    <a:pt x="590" y="279"/>
                  </a:cubicBezTo>
                  <a:cubicBezTo>
                    <a:pt x="602" y="267"/>
                    <a:pt x="606" y="258"/>
                    <a:pt x="599" y="244"/>
                  </a:cubicBezTo>
                  <a:cubicBezTo>
                    <a:pt x="591" y="227"/>
                    <a:pt x="573" y="235"/>
                    <a:pt x="554" y="240"/>
                  </a:cubicBezTo>
                  <a:cubicBezTo>
                    <a:pt x="563" y="224"/>
                    <a:pt x="564" y="213"/>
                    <a:pt x="552" y="214"/>
                  </a:cubicBezTo>
                  <a:cubicBezTo>
                    <a:pt x="537" y="216"/>
                    <a:pt x="537" y="239"/>
                    <a:pt x="529" y="236"/>
                  </a:cubicBezTo>
                  <a:cubicBezTo>
                    <a:pt x="521" y="233"/>
                    <a:pt x="526" y="220"/>
                    <a:pt x="526" y="213"/>
                  </a:cubicBezTo>
                  <a:cubicBezTo>
                    <a:pt x="526" y="203"/>
                    <a:pt x="532" y="200"/>
                    <a:pt x="542" y="195"/>
                  </a:cubicBezTo>
                  <a:cubicBezTo>
                    <a:pt x="620" y="166"/>
                    <a:pt x="620" y="166"/>
                    <a:pt x="620" y="166"/>
                  </a:cubicBezTo>
                  <a:cubicBezTo>
                    <a:pt x="630" y="162"/>
                    <a:pt x="637" y="160"/>
                    <a:pt x="644" y="167"/>
                  </a:cubicBezTo>
                  <a:cubicBezTo>
                    <a:pt x="649" y="172"/>
                    <a:pt x="662" y="179"/>
                    <a:pt x="658" y="186"/>
                  </a:cubicBezTo>
                  <a:cubicBezTo>
                    <a:pt x="654" y="194"/>
                    <a:pt x="638" y="177"/>
                    <a:pt x="626" y="186"/>
                  </a:cubicBezTo>
                  <a:cubicBezTo>
                    <a:pt x="617" y="193"/>
                    <a:pt x="625" y="201"/>
                    <a:pt x="642" y="206"/>
                  </a:cubicBezTo>
                  <a:cubicBezTo>
                    <a:pt x="625" y="216"/>
                    <a:pt x="608" y="222"/>
                    <a:pt x="613" y="240"/>
                  </a:cubicBezTo>
                  <a:cubicBezTo>
                    <a:pt x="618" y="255"/>
                    <a:pt x="627" y="259"/>
                    <a:pt x="643" y="259"/>
                  </a:cubicBezTo>
                  <a:cubicBezTo>
                    <a:pt x="652" y="259"/>
                    <a:pt x="658" y="272"/>
                    <a:pt x="666" y="287"/>
                  </a:cubicBezTo>
                  <a:cubicBezTo>
                    <a:pt x="673" y="302"/>
                    <a:pt x="676" y="330"/>
                    <a:pt x="647" y="343"/>
                  </a:cubicBezTo>
                  <a:moveTo>
                    <a:pt x="652" y="125"/>
                  </a:moveTo>
                  <a:cubicBezTo>
                    <a:pt x="631" y="141"/>
                    <a:pt x="603" y="126"/>
                    <a:pt x="590" y="105"/>
                  </a:cubicBezTo>
                  <a:cubicBezTo>
                    <a:pt x="619" y="93"/>
                    <a:pt x="652" y="80"/>
                    <a:pt x="675" y="66"/>
                  </a:cubicBezTo>
                  <a:cubicBezTo>
                    <a:pt x="654" y="98"/>
                    <a:pt x="668" y="112"/>
                    <a:pt x="652"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4" name="Oval 46">
              <a:extLst>
                <a:ext uri="{FF2B5EF4-FFF2-40B4-BE49-F238E27FC236}">
                  <a16:creationId xmlns:a16="http://schemas.microsoft.com/office/drawing/2014/main" id="{1D0E1A1E-5DA4-8998-464C-5EBF72EC7EEE}"/>
                </a:ext>
              </a:extLst>
            </p:cNvPr>
            <p:cNvSpPr>
              <a:spLocks noChangeArrowheads="1"/>
            </p:cNvSpPr>
            <p:nvPr userDrawn="1"/>
          </p:nvSpPr>
          <p:spPr bwMode="auto">
            <a:xfrm>
              <a:off x="979488" y="423863"/>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5" name="Oval 47">
              <a:extLst>
                <a:ext uri="{FF2B5EF4-FFF2-40B4-BE49-F238E27FC236}">
                  <a16:creationId xmlns:a16="http://schemas.microsoft.com/office/drawing/2014/main" id="{EFE0D473-C688-1ADE-9587-11091E43BA18}"/>
                </a:ext>
              </a:extLst>
            </p:cNvPr>
            <p:cNvSpPr>
              <a:spLocks noChangeArrowheads="1"/>
            </p:cNvSpPr>
            <p:nvPr userDrawn="1"/>
          </p:nvSpPr>
          <p:spPr bwMode="auto">
            <a:xfrm>
              <a:off x="979488" y="419100"/>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6" name="Oval 48">
              <a:extLst>
                <a:ext uri="{FF2B5EF4-FFF2-40B4-BE49-F238E27FC236}">
                  <a16:creationId xmlns:a16="http://schemas.microsoft.com/office/drawing/2014/main" id="{9F472210-608F-E47C-0B8E-5B358265137B}"/>
                </a:ext>
              </a:extLst>
            </p:cNvPr>
            <p:cNvSpPr>
              <a:spLocks noChangeArrowheads="1"/>
            </p:cNvSpPr>
            <p:nvPr userDrawn="1"/>
          </p:nvSpPr>
          <p:spPr bwMode="auto">
            <a:xfrm>
              <a:off x="982663" y="414338"/>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7" name="Oval 49">
              <a:extLst>
                <a:ext uri="{FF2B5EF4-FFF2-40B4-BE49-F238E27FC236}">
                  <a16:creationId xmlns:a16="http://schemas.microsoft.com/office/drawing/2014/main" id="{1895F2C6-DAF4-C44F-3B2C-539798A4DE81}"/>
                </a:ext>
              </a:extLst>
            </p:cNvPr>
            <p:cNvSpPr>
              <a:spLocks noChangeArrowheads="1"/>
            </p:cNvSpPr>
            <p:nvPr userDrawn="1"/>
          </p:nvSpPr>
          <p:spPr bwMode="auto">
            <a:xfrm>
              <a:off x="989013" y="412750"/>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8" name="Freeform 50">
              <a:extLst>
                <a:ext uri="{FF2B5EF4-FFF2-40B4-BE49-F238E27FC236}">
                  <a16:creationId xmlns:a16="http://schemas.microsoft.com/office/drawing/2014/main" id="{899489CD-8209-C009-248C-ACD1F0305C25}"/>
                </a:ext>
              </a:extLst>
            </p:cNvPr>
            <p:cNvSpPr>
              <a:spLocks/>
            </p:cNvSpPr>
            <p:nvPr userDrawn="1"/>
          </p:nvSpPr>
          <p:spPr bwMode="auto">
            <a:xfrm>
              <a:off x="1014413" y="409575"/>
              <a:ext cx="6350" cy="4762"/>
            </a:xfrm>
            <a:custGeom>
              <a:avLst/>
              <a:gdLst>
                <a:gd name="T0" fmla="*/ 6 w 33"/>
                <a:gd name="T1" fmla="*/ 27 h 32"/>
                <a:gd name="T2" fmla="*/ 27 w 33"/>
                <a:gd name="T3" fmla="*/ 27 h 32"/>
                <a:gd name="T4" fmla="*/ 27 w 33"/>
                <a:gd name="T5" fmla="*/ 5 h 32"/>
                <a:gd name="T6" fmla="*/ 6 w 33"/>
                <a:gd name="T7" fmla="*/ 5 h 32"/>
                <a:gd name="T8" fmla="*/ 6 w 33"/>
                <a:gd name="T9" fmla="*/ 27 h 32"/>
              </a:gdLst>
              <a:ahLst/>
              <a:cxnLst>
                <a:cxn ang="0">
                  <a:pos x="T0" y="T1"/>
                </a:cxn>
                <a:cxn ang="0">
                  <a:pos x="T2" y="T3"/>
                </a:cxn>
                <a:cxn ang="0">
                  <a:pos x="T4" y="T5"/>
                </a:cxn>
                <a:cxn ang="0">
                  <a:pos x="T6" y="T7"/>
                </a:cxn>
                <a:cxn ang="0">
                  <a:pos x="T8" y="T9"/>
                </a:cxn>
              </a:cxnLst>
              <a:rect l="0" t="0" r="r" b="b"/>
              <a:pathLst>
                <a:path w="33" h="32">
                  <a:moveTo>
                    <a:pt x="6" y="27"/>
                  </a:moveTo>
                  <a:cubicBezTo>
                    <a:pt x="12" y="32"/>
                    <a:pt x="22" y="32"/>
                    <a:pt x="27" y="27"/>
                  </a:cubicBezTo>
                  <a:cubicBezTo>
                    <a:pt x="33" y="21"/>
                    <a:pt x="33" y="11"/>
                    <a:pt x="27" y="5"/>
                  </a:cubicBezTo>
                  <a:cubicBezTo>
                    <a:pt x="21" y="0"/>
                    <a:pt x="12" y="0"/>
                    <a:pt x="6" y="5"/>
                  </a:cubicBezTo>
                  <a:cubicBezTo>
                    <a:pt x="0" y="11"/>
                    <a:pt x="0" y="21"/>
                    <a:pt x="6"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9" name="Freeform 51">
              <a:extLst>
                <a:ext uri="{FF2B5EF4-FFF2-40B4-BE49-F238E27FC236}">
                  <a16:creationId xmlns:a16="http://schemas.microsoft.com/office/drawing/2014/main" id="{A9241BAE-9E17-AC22-672D-C845629779EE}"/>
                </a:ext>
              </a:extLst>
            </p:cNvPr>
            <p:cNvSpPr>
              <a:spLocks/>
            </p:cNvSpPr>
            <p:nvPr userDrawn="1"/>
          </p:nvSpPr>
          <p:spPr bwMode="auto">
            <a:xfrm>
              <a:off x="1011238" y="404813"/>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1"/>
                    <a:pt x="27" y="6"/>
                  </a:cubicBezTo>
                  <a:cubicBezTo>
                    <a:pt x="21" y="0"/>
                    <a:pt x="11" y="0"/>
                    <a:pt x="6" y="6"/>
                  </a:cubicBezTo>
                  <a:cubicBezTo>
                    <a:pt x="0" y="11"/>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0" name="Freeform 52">
              <a:extLst>
                <a:ext uri="{FF2B5EF4-FFF2-40B4-BE49-F238E27FC236}">
                  <a16:creationId xmlns:a16="http://schemas.microsoft.com/office/drawing/2014/main" id="{27576CB3-6470-4B9C-6BB3-3DF4C7E91090}"/>
                </a:ext>
              </a:extLst>
            </p:cNvPr>
            <p:cNvSpPr>
              <a:spLocks/>
            </p:cNvSpPr>
            <p:nvPr userDrawn="1"/>
          </p:nvSpPr>
          <p:spPr bwMode="auto">
            <a:xfrm>
              <a:off x="1006475" y="403225"/>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2"/>
                    <a:pt x="27" y="6"/>
                  </a:cubicBezTo>
                  <a:cubicBezTo>
                    <a:pt x="21" y="0"/>
                    <a:pt x="12" y="0"/>
                    <a:pt x="6" y="6"/>
                  </a:cubicBezTo>
                  <a:cubicBezTo>
                    <a:pt x="0" y="12"/>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1" name="Freeform 53">
              <a:extLst>
                <a:ext uri="{FF2B5EF4-FFF2-40B4-BE49-F238E27FC236}">
                  <a16:creationId xmlns:a16="http://schemas.microsoft.com/office/drawing/2014/main" id="{BB6B0CB8-A932-CC41-2D38-33B9ADC42F69}"/>
                </a:ext>
              </a:extLst>
            </p:cNvPr>
            <p:cNvSpPr>
              <a:spLocks/>
            </p:cNvSpPr>
            <p:nvPr userDrawn="1"/>
          </p:nvSpPr>
          <p:spPr bwMode="auto">
            <a:xfrm>
              <a:off x="1000125" y="407988"/>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2"/>
                    <a:pt x="33" y="12"/>
                    <a:pt x="27" y="6"/>
                  </a:cubicBezTo>
                  <a:cubicBezTo>
                    <a:pt x="21" y="0"/>
                    <a:pt x="12" y="0"/>
                    <a:pt x="6" y="6"/>
                  </a:cubicBezTo>
                  <a:cubicBezTo>
                    <a:pt x="0" y="12"/>
                    <a:pt x="0" y="22"/>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2" name="Freeform 54">
              <a:extLst>
                <a:ext uri="{FF2B5EF4-FFF2-40B4-BE49-F238E27FC236}">
                  <a16:creationId xmlns:a16="http://schemas.microsoft.com/office/drawing/2014/main" id="{8663460F-F9E0-3A9F-3789-2DE8563C50BB}"/>
                </a:ext>
              </a:extLst>
            </p:cNvPr>
            <p:cNvSpPr>
              <a:spLocks/>
            </p:cNvSpPr>
            <p:nvPr userDrawn="1"/>
          </p:nvSpPr>
          <p:spPr bwMode="auto">
            <a:xfrm>
              <a:off x="990600" y="403225"/>
              <a:ext cx="9525" cy="14287"/>
            </a:xfrm>
            <a:custGeom>
              <a:avLst/>
              <a:gdLst>
                <a:gd name="T0" fmla="*/ 0 w 69"/>
                <a:gd name="T1" fmla="*/ 35 h 95"/>
                <a:gd name="T2" fmla="*/ 12 w 69"/>
                <a:gd name="T3" fmla="*/ 61 h 95"/>
                <a:gd name="T4" fmla="*/ 27 w 69"/>
                <a:gd name="T5" fmla="*/ 43 h 95"/>
                <a:gd name="T6" fmla="*/ 29 w 69"/>
                <a:gd name="T7" fmla="*/ 43 h 95"/>
                <a:gd name="T8" fmla="*/ 30 w 69"/>
                <a:gd name="T9" fmla="*/ 76 h 95"/>
                <a:gd name="T10" fmla="*/ 49 w 69"/>
                <a:gd name="T11" fmla="*/ 95 h 95"/>
                <a:gd name="T12" fmla="*/ 69 w 69"/>
                <a:gd name="T13" fmla="*/ 76 h 95"/>
                <a:gd name="T14" fmla="*/ 58 w 69"/>
                <a:gd name="T15" fmla="*/ 59 h 95"/>
                <a:gd name="T16" fmla="*/ 37 w 69"/>
                <a:gd name="T17" fmla="*/ 39 h 95"/>
                <a:gd name="T18" fmla="*/ 38 w 69"/>
                <a:gd name="T19" fmla="*/ 37 h 95"/>
                <a:gd name="T20" fmla="*/ 64 w 69"/>
                <a:gd name="T21" fmla="*/ 39 h 95"/>
                <a:gd name="T22" fmla="*/ 54 w 69"/>
                <a:gd name="T23" fmla="*/ 12 h 95"/>
                <a:gd name="T24" fmla="*/ 35 w 69"/>
                <a:gd name="T25" fmla="*/ 28 h 95"/>
                <a:gd name="T26" fmla="*/ 34 w 69"/>
                <a:gd name="T27" fmla="*/ 28 h 95"/>
                <a:gd name="T28" fmla="*/ 32 w 69"/>
                <a:gd name="T29" fmla="*/ 0 h 95"/>
                <a:gd name="T30" fmla="*/ 6 w 69"/>
                <a:gd name="T31" fmla="*/ 10 h 95"/>
                <a:gd name="T32" fmla="*/ 24 w 69"/>
                <a:gd name="T33" fmla="*/ 31 h 95"/>
                <a:gd name="T34" fmla="*/ 23 w 69"/>
                <a:gd name="T35" fmla="*/ 33 h 95"/>
                <a:gd name="T36" fmla="*/ 0 w 69"/>
                <a:gd name="T37"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95">
                  <a:moveTo>
                    <a:pt x="0" y="35"/>
                  </a:moveTo>
                  <a:cubicBezTo>
                    <a:pt x="12" y="61"/>
                    <a:pt x="12" y="61"/>
                    <a:pt x="12" y="61"/>
                  </a:cubicBezTo>
                  <a:cubicBezTo>
                    <a:pt x="27" y="43"/>
                    <a:pt x="27" y="43"/>
                    <a:pt x="27" y="43"/>
                  </a:cubicBezTo>
                  <a:cubicBezTo>
                    <a:pt x="27" y="43"/>
                    <a:pt x="28" y="43"/>
                    <a:pt x="29" y="43"/>
                  </a:cubicBezTo>
                  <a:cubicBezTo>
                    <a:pt x="30" y="52"/>
                    <a:pt x="30" y="68"/>
                    <a:pt x="30" y="76"/>
                  </a:cubicBezTo>
                  <a:cubicBezTo>
                    <a:pt x="30" y="87"/>
                    <a:pt x="39" y="95"/>
                    <a:pt x="49" y="95"/>
                  </a:cubicBezTo>
                  <a:cubicBezTo>
                    <a:pt x="60" y="95"/>
                    <a:pt x="69" y="87"/>
                    <a:pt x="69" y="76"/>
                  </a:cubicBezTo>
                  <a:cubicBezTo>
                    <a:pt x="69" y="69"/>
                    <a:pt x="65" y="62"/>
                    <a:pt x="58" y="59"/>
                  </a:cubicBezTo>
                  <a:cubicBezTo>
                    <a:pt x="51" y="53"/>
                    <a:pt x="43" y="46"/>
                    <a:pt x="37" y="39"/>
                  </a:cubicBezTo>
                  <a:cubicBezTo>
                    <a:pt x="38" y="39"/>
                    <a:pt x="38" y="38"/>
                    <a:pt x="38" y="37"/>
                  </a:cubicBezTo>
                  <a:cubicBezTo>
                    <a:pt x="64" y="39"/>
                    <a:pt x="64" y="39"/>
                    <a:pt x="64" y="39"/>
                  </a:cubicBezTo>
                  <a:cubicBezTo>
                    <a:pt x="54" y="12"/>
                    <a:pt x="54" y="12"/>
                    <a:pt x="54" y="12"/>
                  </a:cubicBezTo>
                  <a:cubicBezTo>
                    <a:pt x="35" y="28"/>
                    <a:pt x="35" y="28"/>
                    <a:pt x="35" y="28"/>
                  </a:cubicBezTo>
                  <a:cubicBezTo>
                    <a:pt x="34" y="28"/>
                    <a:pt x="34" y="28"/>
                    <a:pt x="34" y="28"/>
                  </a:cubicBezTo>
                  <a:cubicBezTo>
                    <a:pt x="32" y="0"/>
                    <a:pt x="32" y="0"/>
                    <a:pt x="32" y="0"/>
                  </a:cubicBezTo>
                  <a:cubicBezTo>
                    <a:pt x="6" y="10"/>
                    <a:pt x="6" y="10"/>
                    <a:pt x="6" y="10"/>
                  </a:cubicBezTo>
                  <a:cubicBezTo>
                    <a:pt x="24" y="31"/>
                    <a:pt x="24" y="31"/>
                    <a:pt x="24" y="31"/>
                  </a:cubicBezTo>
                  <a:cubicBezTo>
                    <a:pt x="23" y="31"/>
                    <a:pt x="23" y="32"/>
                    <a:pt x="23" y="33"/>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3" name="Freeform 55">
              <a:extLst>
                <a:ext uri="{FF2B5EF4-FFF2-40B4-BE49-F238E27FC236}">
                  <a16:creationId xmlns:a16="http://schemas.microsoft.com/office/drawing/2014/main" id="{F9209C9C-F4C3-BB57-DDC4-55697F0BF675}"/>
                </a:ext>
              </a:extLst>
            </p:cNvPr>
            <p:cNvSpPr>
              <a:spLocks/>
            </p:cNvSpPr>
            <p:nvPr userDrawn="1"/>
          </p:nvSpPr>
          <p:spPr bwMode="auto">
            <a:xfrm>
              <a:off x="982663" y="414338"/>
              <a:ext cx="36513" cy="23812"/>
            </a:xfrm>
            <a:custGeom>
              <a:avLst/>
              <a:gdLst>
                <a:gd name="T0" fmla="*/ 224 w 247"/>
                <a:gd name="T1" fmla="*/ 12 h 168"/>
                <a:gd name="T2" fmla="*/ 232 w 247"/>
                <a:gd name="T3" fmla="*/ 33 h 168"/>
                <a:gd name="T4" fmla="*/ 217 w 247"/>
                <a:gd name="T5" fmla="*/ 19 h 168"/>
                <a:gd name="T6" fmla="*/ 220 w 247"/>
                <a:gd name="T7" fmla="*/ 54 h 168"/>
                <a:gd name="T8" fmla="*/ 232 w 247"/>
                <a:gd name="T9" fmla="*/ 41 h 168"/>
                <a:gd name="T10" fmla="*/ 214 w 247"/>
                <a:gd name="T11" fmla="*/ 75 h 168"/>
                <a:gd name="T12" fmla="*/ 197 w 247"/>
                <a:gd name="T13" fmla="*/ 63 h 168"/>
                <a:gd name="T14" fmla="*/ 212 w 247"/>
                <a:gd name="T15" fmla="*/ 56 h 168"/>
                <a:gd name="T16" fmla="*/ 190 w 247"/>
                <a:gd name="T17" fmla="*/ 44 h 168"/>
                <a:gd name="T18" fmla="*/ 177 w 247"/>
                <a:gd name="T19" fmla="*/ 0 h 168"/>
                <a:gd name="T20" fmla="*/ 185 w 247"/>
                <a:gd name="T21" fmla="*/ 45 h 168"/>
                <a:gd name="T22" fmla="*/ 171 w 247"/>
                <a:gd name="T23" fmla="*/ 66 h 168"/>
                <a:gd name="T24" fmla="*/ 188 w 247"/>
                <a:gd name="T25" fmla="*/ 66 h 168"/>
                <a:gd name="T26" fmla="*/ 166 w 247"/>
                <a:gd name="T27" fmla="*/ 91 h 168"/>
                <a:gd name="T28" fmla="*/ 133 w 247"/>
                <a:gd name="T29" fmla="*/ 73 h 168"/>
                <a:gd name="T30" fmla="*/ 161 w 247"/>
                <a:gd name="T31" fmla="*/ 78 h 168"/>
                <a:gd name="T32" fmla="*/ 150 w 247"/>
                <a:gd name="T33" fmla="*/ 44 h 168"/>
                <a:gd name="T34" fmla="*/ 130 w 247"/>
                <a:gd name="T35" fmla="*/ 65 h 168"/>
                <a:gd name="T36" fmla="*/ 136 w 247"/>
                <a:gd name="T37" fmla="*/ 35 h 168"/>
                <a:gd name="T38" fmla="*/ 95 w 247"/>
                <a:gd name="T39" fmla="*/ 52 h 168"/>
                <a:gd name="T40" fmla="*/ 121 w 247"/>
                <a:gd name="T41" fmla="*/ 69 h 168"/>
                <a:gd name="T42" fmla="*/ 91 w 247"/>
                <a:gd name="T43" fmla="*/ 68 h 168"/>
                <a:gd name="T44" fmla="*/ 108 w 247"/>
                <a:gd name="T45" fmla="*/ 100 h 168"/>
                <a:gd name="T46" fmla="*/ 124 w 247"/>
                <a:gd name="T47" fmla="*/ 76 h 168"/>
                <a:gd name="T48" fmla="*/ 113 w 247"/>
                <a:gd name="T49" fmla="*/ 113 h 168"/>
                <a:gd name="T50" fmla="*/ 80 w 247"/>
                <a:gd name="T51" fmla="*/ 110 h 168"/>
                <a:gd name="T52" fmla="*/ 92 w 247"/>
                <a:gd name="T53" fmla="*/ 98 h 168"/>
                <a:gd name="T54" fmla="*/ 68 w 247"/>
                <a:gd name="T55" fmla="*/ 93 h 168"/>
                <a:gd name="T56" fmla="*/ 41 w 247"/>
                <a:gd name="T57" fmla="*/ 55 h 168"/>
                <a:gd name="T58" fmla="*/ 63 w 247"/>
                <a:gd name="T59" fmla="*/ 96 h 168"/>
                <a:gd name="T60" fmla="*/ 55 w 247"/>
                <a:gd name="T61" fmla="*/ 120 h 168"/>
                <a:gd name="T62" fmla="*/ 72 w 247"/>
                <a:gd name="T63" fmla="*/ 114 h 168"/>
                <a:gd name="T64" fmla="*/ 67 w 247"/>
                <a:gd name="T65" fmla="*/ 135 h 168"/>
                <a:gd name="T66" fmla="*/ 31 w 247"/>
                <a:gd name="T67" fmla="*/ 123 h 168"/>
                <a:gd name="T68" fmla="*/ 48 w 247"/>
                <a:gd name="T69" fmla="*/ 124 h 168"/>
                <a:gd name="T70" fmla="*/ 26 w 247"/>
                <a:gd name="T71" fmla="*/ 96 h 168"/>
                <a:gd name="T72" fmla="*/ 25 w 247"/>
                <a:gd name="T73" fmla="*/ 118 h 168"/>
                <a:gd name="T74" fmla="*/ 16 w 247"/>
                <a:gd name="T75" fmla="*/ 97 h 168"/>
                <a:gd name="T76" fmla="*/ 0 w 247"/>
                <a:gd name="T77" fmla="*/ 112 h 168"/>
                <a:gd name="T78" fmla="*/ 56 w 247"/>
                <a:gd name="T79" fmla="*/ 168 h 168"/>
                <a:gd name="T80" fmla="*/ 148 w 247"/>
                <a:gd name="T81" fmla="*/ 122 h 168"/>
                <a:gd name="T82" fmla="*/ 245 w 247"/>
                <a:gd name="T83" fmla="*/ 91 h 168"/>
                <a:gd name="T84" fmla="*/ 247 w 247"/>
                <a:gd name="T85" fmla="*/ 11 h 168"/>
                <a:gd name="T86" fmla="*/ 224 w 247"/>
                <a:gd name="T87" fmla="*/ 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7" h="168">
                  <a:moveTo>
                    <a:pt x="224" y="12"/>
                  </a:moveTo>
                  <a:cubicBezTo>
                    <a:pt x="230" y="21"/>
                    <a:pt x="232" y="26"/>
                    <a:pt x="232" y="33"/>
                  </a:cubicBezTo>
                  <a:cubicBezTo>
                    <a:pt x="228" y="31"/>
                    <a:pt x="223" y="27"/>
                    <a:pt x="217" y="19"/>
                  </a:cubicBezTo>
                  <a:cubicBezTo>
                    <a:pt x="220" y="54"/>
                    <a:pt x="220" y="54"/>
                    <a:pt x="220" y="54"/>
                  </a:cubicBezTo>
                  <a:cubicBezTo>
                    <a:pt x="224" y="48"/>
                    <a:pt x="228" y="43"/>
                    <a:pt x="232" y="41"/>
                  </a:cubicBezTo>
                  <a:cubicBezTo>
                    <a:pt x="231" y="64"/>
                    <a:pt x="222" y="73"/>
                    <a:pt x="214" y="75"/>
                  </a:cubicBezTo>
                  <a:cubicBezTo>
                    <a:pt x="205" y="77"/>
                    <a:pt x="198" y="71"/>
                    <a:pt x="197" y="63"/>
                  </a:cubicBezTo>
                  <a:cubicBezTo>
                    <a:pt x="195" y="53"/>
                    <a:pt x="203" y="47"/>
                    <a:pt x="212" y="56"/>
                  </a:cubicBezTo>
                  <a:cubicBezTo>
                    <a:pt x="214" y="35"/>
                    <a:pt x="197" y="35"/>
                    <a:pt x="190" y="44"/>
                  </a:cubicBezTo>
                  <a:cubicBezTo>
                    <a:pt x="198" y="24"/>
                    <a:pt x="195" y="10"/>
                    <a:pt x="177" y="0"/>
                  </a:cubicBezTo>
                  <a:cubicBezTo>
                    <a:pt x="166" y="19"/>
                    <a:pt x="170" y="31"/>
                    <a:pt x="185" y="45"/>
                  </a:cubicBezTo>
                  <a:cubicBezTo>
                    <a:pt x="171" y="38"/>
                    <a:pt x="158" y="50"/>
                    <a:pt x="171" y="66"/>
                  </a:cubicBezTo>
                  <a:cubicBezTo>
                    <a:pt x="173" y="52"/>
                    <a:pt x="185" y="55"/>
                    <a:pt x="188" y="66"/>
                  </a:cubicBezTo>
                  <a:cubicBezTo>
                    <a:pt x="190" y="75"/>
                    <a:pt x="181" y="87"/>
                    <a:pt x="166" y="91"/>
                  </a:cubicBezTo>
                  <a:cubicBezTo>
                    <a:pt x="145" y="98"/>
                    <a:pt x="138" y="84"/>
                    <a:pt x="133" y="73"/>
                  </a:cubicBezTo>
                  <a:cubicBezTo>
                    <a:pt x="137" y="69"/>
                    <a:pt x="148" y="71"/>
                    <a:pt x="161" y="78"/>
                  </a:cubicBezTo>
                  <a:cubicBezTo>
                    <a:pt x="150" y="44"/>
                    <a:pt x="150" y="44"/>
                    <a:pt x="150" y="44"/>
                  </a:cubicBezTo>
                  <a:cubicBezTo>
                    <a:pt x="145" y="56"/>
                    <a:pt x="138" y="61"/>
                    <a:pt x="130" y="65"/>
                  </a:cubicBezTo>
                  <a:cubicBezTo>
                    <a:pt x="129" y="55"/>
                    <a:pt x="136" y="35"/>
                    <a:pt x="136" y="35"/>
                  </a:cubicBezTo>
                  <a:cubicBezTo>
                    <a:pt x="95" y="52"/>
                    <a:pt x="95" y="52"/>
                    <a:pt x="95" y="52"/>
                  </a:cubicBezTo>
                  <a:cubicBezTo>
                    <a:pt x="95" y="52"/>
                    <a:pt x="114" y="61"/>
                    <a:pt x="121" y="69"/>
                  </a:cubicBezTo>
                  <a:cubicBezTo>
                    <a:pt x="112" y="72"/>
                    <a:pt x="104" y="73"/>
                    <a:pt x="91" y="68"/>
                  </a:cubicBezTo>
                  <a:cubicBezTo>
                    <a:pt x="108" y="100"/>
                    <a:pt x="108" y="100"/>
                    <a:pt x="108" y="100"/>
                  </a:cubicBezTo>
                  <a:cubicBezTo>
                    <a:pt x="111" y="86"/>
                    <a:pt x="118" y="77"/>
                    <a:pt x="124" y="76"/>
                  </a:cubicBezTo>
                  <a:cubicBezTo>
                    <a:pt x="128" y="88"/>
                    <a:pt x="133" y="103"/>
                    <a:pt x="113" y="113"/>
                  </a:cubicBezTo>
                  <a:cubicBezTo>
                    <a:pt x="99" y="120"/>
                    <a:pt x="85" y="118"/>
                    <a:pt x="80" y="110"/>
                  </a:cubicBezTo>
                  <a:cubicBezTo>
                    <a:pt x="74" y="100"/>
                    <a:pt x="81" y="90"/>
                    <a:pt x="92" y="98"/>
                  </a:cubicBezTo>
                  <a:cubicBezTo>
                    <a:pt x="90" y="78"/>
                    <a:pt x="73" y="78"/>
                    <a:pt x="68" y="93"/>
                  </a:cubicBezTo>
                  <a:cubicBezTo>
                    <a:pt x="68" y="73"/>
                    <a:pt x="63" y="60"/>
                    <a:pt x="41" y="55"/>
                  </a:cubicBezTo>
                  <a:cubicBezTo>
                    <a:pt x="36" y="75"/>
                    <a:pt x="43" y="87"/>
                    <a:pt x="63" y="96"/>
                  </a:cubicBezTo>
                  <a:cubicBezTo>
                    <a:pt x="52" y="94"/>
                    <a:pt x="39" y="106"/>
                    <a:pt x="55" y="120"/>
                  </a:cubicBezTo>
                  <a:cubicBezTo>
                    <a:pt x="55" y="107"/>
                    <a:pt x="66" y="105"/>
                    <a:pt x="72" y="114"/>
                  </a:cubicBezTo>
                  <a:cubicBezTo>
                    <a:pt x="76" y="120"/>
                    <a:pt x="75" y="130"/>
                    <a:pt x="67" y="135"/>
                  </a:cubicBezTo>
                  <a:cubicBezTo>
                    <a:pt x="60" y="139"/>
                    <a:pt x="47" y="139"/>
                    <a:pt x="31" y="123"/>
                  </a:cubicBezTo>
                  <a:cubicBezTo>
                    <a:pt x="36" y="121"/>
                    <a:pt x="41" y="122"/>
                    <a:pt x="48" y="124"/>
                  </a:cubicBezTo>
                  <a:cubicBezTo>
                    <a:pt x="26" y="96"/>
                    <a:pt x="26" y="96"/>
                    <a:pt x="26" y="96"/>
                  </a:cubicBezTo>
                  <a:cubicBezTo>
                    <a:pt x="27" y="106"/>
                    <a:pt x="27" y="113"/>
                    <a:pt x="25" y="118"/>
                  </a:cubicBezTo>
                  <a:cubicBezTo>
                    <a:pt x="20" y="112"/>
                    <a:pt x="19" y="107"/>
                    <a:pt x="16" y="97"/>
                  </a:cubicBezTo>
                  <a:cubicBezTo>
                    <a:pt x="0" y="112"/>
                    <a:pt x="0" y="112"/>
                    <a:pt x="0" y="112"/>
                  </a:cubicBezTo>
                  <a:cubicBezTo>
                    <a:pt x="16" y="122"/>
                    <a:pt x="34" y="137"/>
                    <a:pt x="56" y="168"/>
                  </a:cubicBezTo>
                  <a:cubicBezTo>
                    <a:pt x="80" y="153"/>
                    <a:pt x="122" y="133"/>
                    <a:pt x="148" y="122"/>
                  </a:cubicBezTo>
                  <a:cubicBezTo>
                    <a:pt x="174" y="111"/>
                    <a:pt x="218" y="97"/>
                    <a:pt x="245" y="91"/>
                  </a:cubicBezTo>
                  <a:cubicBezTo>
                    <a:pt x="239" y="53"/>
                    <a:pt x="242" y="30"/>
                    <a:pt x="247" y="11"/>
                  </a:cubicBezTo>
                  <a:lnTo>
                    <a:pt x="2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4" name="Freeform 56">
              <a:extLst>
                <a:ext uri="{FF2B5EF4-FFF2-40B4-BE49-F238E27FC236}">
                  <a16:creationId xmlns:a16="http://schemas.microsoft.com/office/drawing/2014/main" id="{1C2A5099-E6C0-5D66-6323-5AFB42CF4E63}"/>
                </a:ext>
              </a:extLst>
            </p:cNvPr>
            <p:cNvSpPr>
              <a:spLocks noEditPoints="1"/>
            </p:cNvSpPr>
            <p:nvPr userDrawn="1"/>
          </p:nvSpPr>
          <p:spPr bwMode="auto">
            <a:xfrm>
              <a:off x="1281113" y="601663"/>
              <a:ext cx="19050" cy="19050"/>
            </a:xfrm>
            <a:custGeom>
              <a:avLst/>
              <a:gdLst>
                <a:gd name="T0" fmla="*/ 0 w 129"/>
                <a:gd name="T1" fmla="*/ 64 h 129"/>
                <a:gd name="T2" fmla="*/ 64 w 129"/>
                <a:gd name="T3" fmla="*/ 129 h 129"/>
                <a:gd name="T4" fmla="*/ 129 w 129"/>
                <a:gd name="T5" fmla="*/ 64 h 129"/>
                <a:gd name="T6" fmla="*/ 64 w 129"/>
                <a:gd name="T7" fmla="*/ 0 h 129"/>
                <a:gd name="T8" fmla="*/ 0 w 129"/>
                <a:gd name="T9" fmla="*/ 64 h 129"/>
                <a:gd name="T10" fmla="*/ 16 w 129"/>
                <a:gd name="T11" fmla="*/ 64 h 129"/>
                <a:gd name="T12" fmla="*/ 64 w 129"/>
                <a:gd name="T13" fmla="*/ 16 h 129"/>
                <a:gd name="T14" fmla="*/ 112 w 129"/>
                <a:gd name="T15" fmla="*/ 64 h 129"/>
                <a:gd name="T16" fmla="*/ 64 w 129"/>
                <a:gd name="T17" fmla="*/ 113 h 129"/>
                <a:gd name="T18" fmla="*/ 16 w 129"/>
                <a:gd name="T19"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9">
                  <a:moveTo>
                    <a:pt x="0" y="64"/>
                  </a:moveTo>
                  <a:cubicBezTo>
                    <a:pt x="0" y="100"/>
                    <a:pt x="29" y="129"/>
                    <a:pt x="64" y="129"/>
                  </a:cubicBezTo>
                  <a:cubicBezTo>
                    <a:pt x="100" y="129"/>
                    <a:pt x="129" y="100"/>
                    <a:pt x="129" y="64"/>
                  </a:cubicBezTo>
                  <a:cubicBezTo>
                    <a:pt x="129" y="29"/>
                    <a:pt x="100" y="0"/>
                    <a:pt x="64" y="0"/>
                  </a:cubicBezTo>
                  <a:cubicBezTo>
                    <a:pt x="29" y="0"/>
                    <a:pt x="0" y="29"/>
                    <a:pt x="0" y="64"/>
                  </a:cubicBezTo>
                  <a:moveTo>
                    <a:pt x="16" y="64"/>
                  </a:moveTo>
                  <a:cubicBezTo>
                    <a:pt x="16" y="38"/>
                    <a:pt x="38" y="16"/>
                    <a:pt x="64" y="16"/>
                  </a:cubicBezTo>
                  <a:cubicBezTo>
                    <a:pt x="91" y="16"/>
                    <a:pt x="112" y="38"/>
                    <a:pt x="112" y="64"/>
                  </a:cubicBezTo>
                  <a:cubicBezTo>
                    <a:pt x="112" y="91"/>
                    <a:pt x="91" y="113"/>
                    <a:pt x="64" y="113"/>
                  </a:cubicBezTo>
                  <a:cubicBezTo>
                    <a:pt x="38" y="113"/>
                    <a:pt x="16" y="91"/>
                    <a:pt x="16"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5" name="Freeform 57">
              <a:extLst>
                <a:ext uri="{FF2B5EF4-FFF2-40B4-BE49-F238E27FC236}">
                  <a16:creationId xmlns:a16="http://schemas.microsoft.com/office/drawing/2014/main" id="{FA3BA48C-2C06-9C3C-A86E-B42ED6222364}"/>
                </a:ext>
              </a:extLst>
            </p:cNvPr>
            <p:cNvSpPr>
              <a:spLocks noEditPoints="1"/>
            </p:cNvSpPr>
            <p:nvPr userDrawn="1"/>
          </p:nvSpPr>
          <p:spPr bwMode="auto">
            <a:xfrm>
              <a:off x="1243013" y="617538"/>
              <a:ext cx="15875" cy="12700"/>
            </a:xfrm>
            <a:custGeom>
              <a:avLst/>
              <a:gdLst>
                <a:gd name="T0" fmla="*/ 18 w 106"/>
                <a:gd name="T1" fmla="*/ 11 h 87"/>
                <a:gd name="T2" fmla="*/ 2 w 106"/>
                <a:gd name="T3" fmla="*/ 35 h 87"/>
                <a:gd name="T4" fmla="*/ 12 w 106"/>
                <a:gd name="T5" fmla="*/ 67 h 87"/>
                <a:gd name="T6" fmla="*/ 45 w 106"/>
                <a:gd name="T7" fmla="*/ 85 h 87"/>
                <a:gd name="T8" fmla="*/ 81 w 106"/>
                <a:gd name="T9" fmla="*/ 80 h 87"/>
                <a:gd name="T10" fmla="*/ 102 w 106"/>
                <a:gd name="T11" fmla="*/ 53 h 87"/>
                <a:gd name="T12" fmla="*/ 102 w 106"/>
                <a:gd name="T13" fmla="*/ 53 h 87"/>
                <a:gd name="T14" fmla="*/ 59 w 106"/>
                <a:gd name="T15" fmla="*/ 3 h 87"/>
                <a:gd name="T16" fmla="*/ 18 w 106"/>
                <a:gd name="T17" fmla="*/ 11 h 87"/>
                <a:gd name="T18" fmla="*/ 48 w 106"/>
                <a:gd name="T19" fmla="*/ 69 h 87"/>
                <a:gd name="T20" fmla="*/ 18 w 106"/>
                <a:gd name="T21" fmla="*/ 38 h 87"/>
                <a:gd name="T22" fmla="*/ 28 w 106"/>
                <a:gd name="T23" fmla="*/ 25 h 87"/>
                <a:gd name="T24" fmla="*/ 56 w 106"/>
                <a:gd name="T25" fmla="*/ 20 h 87"/>
                <a:gd name="T26" fmla="*/ 86 w 106"/>
                <a:gd name="T27" fmla="*/ 47 h 87"/>
                <a:gd name="T28" fmla="*/ 85 w 106"/>
                <a:gd name="T29" fmla="*/ 50 h 87"/>
                <a:gd name="T30" fmla="*/ 48 w 106"/>
                <a:gd name="T31" fmla="*/ 6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87">
                  <a:moveTo>
                    <a:pt x="18" y="11"/>
                  </a:moveTo>
                  <a:cubicBezTo>
                    <a:pt x="10" y="17"/>
                    <a:pt x="4" y="26"/>
                    <a:pt x="2" y="35"/>
                  </a:cubicBezTo>
                  <a:cubicBezTo>
                    <a:pt x="0" y="46"/>
                    <a:pt x="4" y="58"/>
                    <a:pt x="12" y="67"/>
                  </a:cubicBezTo>
                  <a:cubicBezTo>
                    <a:pt x="20" y="76"/>
                    <a:pt x="32" y="83"/>
                    <a:pt x="45" y="85"/>
                  </a:cubicBezTo>
                  <a:cubicBezTo>
                    <a:pt x="58" y="87"/>
                    <a:pt x="70" y="86"/>
                    <a:pt x="81" y="80"/>
                  </a:cubicBezTo>
                  <a:cubicBezTo>
                    <a:pt x="92" y="74"/>
                    <a:pt x="100" y="64"/>
                    <a:pt x="102" y="53"/>
                  </a:cubicBezTo>
                  <a:cubicBezTo>
                    <a:pt x="102" y="53"/>
                    <a:pt x="102" y="53"/>
                    <a:pt x="102" y="53"/>
                  </a:cubicBezTo>
                  <a:cubicBezTo>
                    <a:pt x="106" y="31"/>
                    <a:pt x="87" y="8"/>
                    <a:pt x="59" y="3"/>
                  </a:cubicBezTo>
                  <a:cubicBezTo>
                    <a:pt x="44" y="0"/>
                    <a:pt x="29" y="3"/>
                    <a:pt x="18" y="11"/>
                  </a:cubicBezTo>
                  <a:moveTo>
                    <a:pt x="48" y="69"/>
                  </a:moveTo>
                  <a:cubicBezTo>
                    <a:pt x="29" y="65"/>
                    <a:pt x="16" y="52"/>
                    <a:pt x="18" y="38"/>
                  </a:cubicBezTo>
                  <a:cubicBezTo>
                    <a:pt x="20" y="31"/>
                    <a:pt x="24" y="27"/>
                    <a:pt x="28" y="25"/>
                  </a:cubicBezTo>
                  <a:cubicBezTo>
                    <a:pt x="35" y="20"/>
                    <a:pt x="46" y="18"/>
                    <a:pt x="56" y="20"/>
                  </a:cubicBezTo>
                  <a:cubicBezTo>
                    <a:pt x="73" y="22"/>
                    <a:pt x="86" y="35"/>
                    <a:pt x="86" y="47"/>
                  </a:cubicBezTo>
                  <a:cubicBezTo>
                    <a:pt x="86" y="48"/>
                    <a:pt x="86" y="49"/>
                    <a:pt x="85" y="50"/>
                  </a:cubicBezTo>
                  <a:cubicBezTo>
                    <a:pt x="83" y="64"/>
                    <a:pt x="66" y="72"/>
                    <a:pt x="48"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6" name="Freeform 58">
              <a:extLst>
                <a:ext uri="{FF2B5EF4-FFF2-40B4-BE49-F238E27FC236}">
                  <a16:creationId xmlns:a16="http://schemas.microsoft.com/office/drawing/2014/main" id="{C2A787FE-FC3A-8E99-F58C-A2B00695055F}"/>
                </a:ext>
              </a:extLst>
            </p:cNvPr>
            <p:cNvSpPr>
              <a:spLocks noEditPoints="1"/>
            </p:cNvSpPr>
            <p:nvPr userDrawn="1"/>
          </p:nvSpPr>
          <p:spPr bwMode="auto">
            <a:xfrm>
              <a:off x="1189038" y="482600"/>
              <a:ext cx="14288" cy="14287"/>
            </a:xfrm>
            <a:custGeom>
              <a:avLst/>
              <a:gdLst>
                <a:gd name="T0" fmla="*/ 26 w 94"/>
                <a:gd name="T1" fmla="*/ 12 h 88"/>
                <a:gd name="T2" fmla="*/ 13 w 94"/>
                <a:gd name="T3" fmla="*/ 71 h 88"/>
                <a:gd name="T4" fmla="*/ 73 w 94"/>
                <a:gd name="T5" fmla="*/ 73 h 88"/>
                <a:gd name="T6" fmla="*/ 92 w 94"/>
                <a:gd name="T7" fmla="*/ 40 h 88"/>
                <a:gd name="T8" fmla="*/ 86 w 94"/>
                <a:gd name="T9" fmla="*/ 14 h 88"/>
                <a:gd name="T10" fmla="*/ 63 w 94"/>
                <a:gd name="T11" fmla="*/ 2 h 88"/>
                <a:gd name="T12" fmla="*/ 26 w 94"/>
                <a:gd name="T13" fmla="*/ 12 h 88"/>
                <a:gd name="T14" fmla="*/ 22 w 94"/>
                <a:gd name="T15" fmla="*/ 50 h 88"/>
                <a:gd name="T16" fmla="*/ 36 w 94"/>
                <a:gd name="T17" fmla="*/ 26 h 88"/>
                <a:gd name="T18" fmla="*/ 61 w 94"/>
                <a:gd name="T19" fmla="*/ 18 h 88"/>
                <a:gd name="T20" fmla="*/ 73 w 94"/>
                <a:gd name="T21" fmla="*/ 24 h 88"/>
                <a:gd name="T22" fmla="*/ 76 w 94"/>
                <a:gd name="T23" fmla="*/ 38 h 88"/>
                <a:gd name="T24" fmla="*/ 62 w 94"/>
                <a:gd name="T25" fmla="*/ 60 h 88"/>
                <a:gd name="T26" fmla="*/ 26 w 94"/>
                <a:gd name="T27" fmla="*/ 61 h 88"/>
                <a:gd name="T28" fmla="*/ 22 w 94"/>
                <a:gd name="T29"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88">
                  <a:moveTo>
                    <a:pt x="26" y="12"/>
                  </a:moveTo>
                  <a:cubicBezTo>
                    <a:pt x="6" y="28"/>
                    <a:pt x="0" y="54"/>
                    <a:pt x="13" y="71"/>
                  </a:cubicBezTo>
                  <a:cubicBezTo>
                    <a:pt x="26" y="88"/>
                    <a:pt x="53" y="88"/>
                    <a:pt x="73" y="73"/>
                  </a:cubicBezTo>
                  <a:cubicBezTo>
                    <a:pt x="84" y="64"/>
                    <a:pt x="91" y="52"/>
                    <a:pt x="92" y="40"/>
                  </a:cubicBezTo>
                  <a:cubicBezTo>
                    <a:pt x="94" y="30"/>
                    <a:pt x="91" y="21"/>
                    <a:pt x="86" y="14"/>
                  </a:cubicBezTo>
                  <a:cubicBezTo>
                    <a:pt x="80" y="7"/>
                    <a:pt x="72" y="3"/>
                    <a:pt x="63" y="2"/>
                  </a:cubicBezTo>
                  <a:cubicBezTo>
                    <a:pt x="50" y="0"/>
                    <a:pt x="37" y="4"/>
                    <a:pt x="26" y="12"/>
                  </a:cubicBezTo>
                  <a:moveTo>
                    <a:pt x="22" y="50"/>
                  </a:moveTo>
                  <a:cubicBezTo>
                    <a:pt x="22" y="42"/>
                    <a:pt x="27" y="32"/>
                    <a:pt x="36" y="26"/>
                  </a:cubicBezTo>
                  <a:cubicBezTo>
                    <a:pt x="44" y="20"/>
                    <a:pt x="53" y="17"/>
                    <a:pt x="61" y="18"/>
                  </a:cubicBezTo>
                  <a:cubicBezTo>
                    <a:pt x="64" y="19"/>
                    <a:pt x="69" y="20"/>
                    <a:pt x="73" y="24"/>
                  </a:cubicBezTo>
                  <a:cubicBezTo>
                    <a:pt x="76" y="29"/>
                    <a:pt x="76" y="34"/>
                    <a:pt x="76" y="38"/>
                  </a:cubicBezTo>
                  <a:cubicBezTo>
                    <a:pt x="75" y="46"/>
                    <a:pt x="70" y="54"/>
                    <a:pt x="62" y="60"/>
                  </a:cubicBezTo>
                  <a:cubicBezTo>
                    <a:pt x="50" y="70"/>
                    <a:pt x="33" y="70"/>
                    <a:pt x="26" y="61"/>
                  </a:cubicBezTo>
                  <a:cubicBezTo>
                    <a:pt x="24" y="58"/>
                    <a:pt x="22" y="54"/>
                    <a:pt x="22"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7" name="Freeform 59">
              <a:extLst>
                <a:ext uri="{FF2B5EF4-FFF2-40B4-BE49-F238E27FC236}">
                  <a16:creationId xmlns:a16="http://schemas.microsoft.com/office/drawing/2014/main" id="{2AA79016-EBA9-C3A4-DAF4-C39151B99D91}"/>
                </a:ext>
              </a:extLst>
            </p:cNvPr>
            <p:cNvSpPr>
              <a:spLocks noEditPoints="1"/>
            </p:cNvSpPr>
            <p:nvPr userDrawn="1"/>
          </p:nvSpPr>
          <p:spPr bwMode="auto">
            <a:xfrm>
              <a:off x="1231900" y="601663"/>
              <a:ext cx="12700" cy="15875"/>
            </a:xfrm>
            <a:custGeom>
              <a:avLst/>
              <a:gdLst>
                <a:gd name="T0" fmla="*/ 15 w 83"/>
                <a:gd name="T1" fmla="*/ 12 h 102"/>
                <a:gd name="T2" fmla="*/ 0 w 83"/>
                <a:gd name="T3" fmla="*/ 50 h 102"/>
                <a:gd name="T4" fmla="*/ 0 w 83"/>
                <a:gd name="T5" fmla="*/ 52 h 102"/>
                <a:gd name="T6" fmla="*/ 14 w 83"/>
                <a:gd name="T7" fmla="*/ 90 h 102"/>
                <a:gd name="T8" fmla="*/ 40 w 83"/>
                <a:gd name="T9" fmla="*/ 102 h 102"/>
                <a:gd name="T10" fmla="*/ 67 w 83"/>
                <a:gd name="T11" fmla="*/ 91 h 102"/>
                <a:gd name="T12" fmla="*/ 82 w 83"/>
                <a:gd name="T13" fmla="*/ 52 h 102"/>
                <a:gd name="T14" fmla="*/ 72 w 83"/>
                <a:gd name="T15" fmla="*/ 17 h 102"/>
                <a:gd name="T16" fmla="*/ 42 w 83"/>
                <a:gd name="T17" fmla="*/ 1 h 102"/>
                <a:gd name="T18" fmla="*/ 15 w 83"/>
                <a:gd name="T19" fmla="*/ 12 h 102"/>
                <a:gd name="T20" fmla="*/ 40 w 83"/>
                <a:gd name="T21" fmla="*/ 85 h 102"/>
                <a:gd name="T22" fmla="*/ 40 w 83"/>
                <a:gd name="T23" fmla="*/ 85 h 102"/>
                <a:gd name="T24" fmla="*/ 26 w 83"/>
                <a:gd name="T25" fmla="*/ 78 h 102"/>
                <a:gd name="T26" fmla="*/ 16 w 83"/>
                <a:gd name="T27" fmla="*/ 51 h 102"/>
                <a:gd name="T28" fmla="*/ 27 w 83"/>
                <a:gd name="T29" fmla="*/ 24 h 102"/>
                <a:gd name="T30" fmla="*/ 42 w 83"/>
                <a:gd name="T31" fmla="*/ 17 h 102"/>
                <a:gd name="T32" fmla="*/ 66 w 83"/>
                <a:gd name="T33" fmla="*/ 52 h 102"/>
                <a:gd name="T34" fmla="*/ 55 w 83"/>
                <a:gd name="T35" fmla="*/ 79 h 102"/>
                <a:gd name="T36" fmla="*/ 40 w 83"/>
                <a:gd name="T37" fmla="*/ 8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02">
                  <a:moveTo>
                    <a:pt x="15" y="12"/>
                  </a:moveTo>
                  <a:cubicBezTo>
                    <a:pt x="6" y="21"/>
                    <a:pt x="0" y="35"/>
                    <a:pt x="0" y="50"/>
                  </a:cubicBezTo>
                  <a:cubicBezTo>
                    <a:pt x="0" y="52"/>
                    <a:pt x="0" y="52"/>
                    <a:pt x="0" y="52"/>
                  </a:cubicBezTo>
                  <a:cubicBezTo>
                    <a:pt x="0" y="66"/>
                    <a:pt x="5" y="80"/>
                    <a:pt x="14" y="90"/>
                  </a:cubicBezTo>
                  <a:cubicBezTo>
                    <a:pt x="21" y="97"/>
                    <a:pt x="30" y="101"/>
                    <a:pt x="40" y="102"/>
                  </a:cubicBezTo>
                  <a:cubicBezTo>
                    <a:pt x="50" y="102"/>
                    <a:pt x="59" y="98"/>
                    <a:pt x="67" y="91"/>
                  </a:cubicBezTo>
                  <a:cubicBezTo>
                    <a:pt x="76" y="81"/>
                    <a:pt x="82" y="67"/>
                    <a:pt x="82" y="52"/>
                  </a:cubicBezTo>
                  <a:cubicBezTo>
                    <a:pt x="83" y="39"/>
                    <a:pt x="79" y="26"/>
                    <a:pt x="72" y="17"/>
                  </a:cubicBezTo>
                  <a:cubicBezTo>
                    <a:pt x="64" y="7"/>
                    <a:pt x="54" y="1"/>
                    <a:pt x="42" y="1"/>
                  </a:cubicBezTo>
                  <a:cubicBezTo>
                    <a:pt x="32" y="0"/>
                    <a:pt x="23" y="4"/>
                    <a:pt x="15" y="12"/>
                  </a:cubicBezTo>
                  <a:moveTo>
                    <a:pt x="40" y="85"/>
                  </a:moveTo>
                  <a:cubicBezTo>
                    <a:pt x="40" y="85"/>
                    <a:pt x="40" y="85"/>
                    <a:pt x="40" y="85"/>
                  </a:cubicBezTo>
                  <a:cubicBezTo>
                    <a:pt x="34" y="85"/>
                    <a:pt x="29" y="81"/>
                    <a:pt x="26" y="78"/>
                  </a:cubicBezTo>
                  <a:cubicBezTo>
                    <a:pt x="19" y="72"/>
                    <a:pt x="16" y="61"/>
                    <a:pt x="16" y="51"/>
                  </a:cubicBezTo>
                  <a:cubicBezTo>
                    <a:pt x="16" y="40"/>
                    <a:pt x="20" y="30"/>
                    <a:pt x="27" y="24"/>
                  </a:cubicBezTo>
                  <a:cubicBezTo>
                    <a:pt x="30" y="21"/>
                    <a:pt x="35" y="17"/>
                    <a:pt x="42" y="17"/>
                  </a:cubicBezTo>
                  <a:cubicBezTo>
                    <a:pt x="55" y="17"/>
                    <a:pt x="66" y="33"/>
                    <a:pt x="66" y="52"/>
                  </a:cubicBezTo>
                  <a:cubicBezTo>
                    <a:pt x="66" y="62"/>
                    <a:pt x="62" y="73"/>
                    <a:pt x="55" y="79"/>
                  </a:cubicBezTo>
                  <a:cubicBezTo>
                    <a:pt x="52" y="82"/>
                    <a:pt x="47" y="85"/>
                    <a:pt x="40"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8" name="Freeform 60">
              <a:extLst>
                <a:ext uri="{FF2B5EF4-FFF2-40B4-BE49-F238E27FC236}">
                  <a16:creationId xmlns:a16="http://schemas.microsoft.com/office/drawing/2014/main" id="{562DD2B5-22EC-F204-65F9-90F09DA84D26}"/>
                </a:ext>
              </a:extLst>
            </p:cNvPr>
            <p:cNvSpPr>
              <a:spLocks noEditPoints="1"/>
            </p:cNvSpPr>
            <p:nvPr userDrawn="1"/>
          </p:nvSpPr>
          <p:spPr bwMode="auto">
            <a:xfrm>
              <a:off x="1182688" y="525463"/>
              <a:ext cx="15875" cy="14287"/>
            </a:xfrm>
            <a:custGeom>
              <a:avLst/>
              <a:gdLst>
                <a:gd name="T0" fmla="*/ 32 w 106"/>
                <a:gd name="T1" fmla="*/ 5 h 91"/>
                <a:gd name="T2" fmla="*/ 10 w 106"/>
                <a:gd name="T3" fmla="*/ 24 h 91"/>
                <a:gd name="T4" fmla="*/ 37 w 106"/>
                <a:gd name="T5" fmla="*/ 83 h 91"/>
                <a:gd name="T6" fmla="*/ 79 w 106"/>
                <a:gd name="T7" fmla="*/ 86 h 91"/>
                <a:gd name="T8" fmla="*/ 101 w 106"/>
                <a:gd name="T9" fmla="*/ 68 h 91"/>
                <a:gd name="T10" fmla="*/ 102 w 106"/>
                <a:gd name="T11" fmla="*/ 39 h 91"/>
                <a:gd name="T12" fmla="*/ 73 w 106"/>
                <a:gd name="T13" fmla="*/ 8 h 91"/>
                <a:gd name="T14" fmla="*/ 32 w 106"/>
                <a:gd name="T15" fmla="*/ 5 h 91"/>
                <a:gd name="T16" fmla="*/ 45 w 106"/>
                <a:gd name="T17" fmla="*/ 68 h 91"/>
                <a:gd name="T18" fmla="*/ 25 w 106"/>
                <a:gd name="T19" fmla="*/ 31 h 91"/>
                <a:gd name="T20" fmla="*/ 37 w 106"/>
                <a:gd name="T21" fmla="*/ 21 h 91"/>
                <a:gd name="T22" fmla="*/ 66 w 106"/>
                <a:gd name="T23" fmla="*/ 23 h 91"/>
                <a:gd name="T24" fmla="*/ 86 w 106"/>
                <a:gd name="T25" fmla="*/ 44 h 91"/>
                <a:gd name="T26" fmla="*/ 86 w 106"/>
                <a:gd name="T27" fmla="*/ 60 h 91"/>
                <a:gd name="T28" fmla="*/ 74 w 106"/>
                <a:gd name="T29" fmla="*/ 71 h 91"/>
                <a:gd name="T30" fmla="*/ 45 w 106"/>
                <a:gd name="T31" fmla="*/ 6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91">
                  <a:moveTo>
                    <a:pt x="32" y="5"/>
                  </a:moveTo>
                  <a:cubicBezTo>
                    <a:pt x="22" y="8"/>
                    <a:pt x="14" y="15"/>
                    <a:pt x="10" y="24"/>
                  </a:cubicBezTo>
                  <a:cubicBezTo>
                    <a:pt x="0" y="44"/>
                    <a:pt x="12" y="71"/>
                    <a:pt x="37" y="83"/>
                  </a:cubicBezTo>
                  <a:cubicBezTo>
                    <a:pt x="51" y="90"/>
                    <a:pt x="67" y="91"/>
                    <a:pt x="79" y="86"/>
                  </a:cubicBezTo>
                  <a:cubicBezTo>
                    <a:pt x="89" y="83"/>
                    <a:pt x="97" y="76"/>
                    <a:pt x="101" y="68"/>
                  </a:cubicBezTo>
                  <a:cubicBezTo>
                    <a:pt x="105" y="59"/>
                    <a:pt x="106" y="49"/>
                    <a:pt x="102" y="39"/>
                  </a:cubicBezTo>
                  <a:cubicBezTo>
                    <a:pt x="98" y="26"/>
                    <a:pt x="87" y="15"/>
                    <a:pt x="73" y="8"/>
                  </a:cubicBezTo>
                  <a:cubicBezTo>
                    <a:pt x="60" y="2"/>
                    <a:pt x="45" y="0"/>
                    <a:pt x="32" y="5"/>
                  </a:cubicBezTo>
                  <a:moveTo>
                    <a:pt x="45" y="68"/>
                  </a:moveTo>
                  <a:cubicBezTo>
                    <a:pt x="28" y="60"/>
                    <a:pt x="19" y="43"/>
                    <a:pt x="25" y="31"/>
                  </a:cubicBezTo>
                  <a:cubicBezTo>
                    <a:pt x="28" y="25"/>
                    <a:pt x="33" y="22"/>
                    <a:pt x="37" y="21"/>
                  </a:cubicBezTo>
                  <a:cubicBezTo>
                    <a:pt x="46" y="17"/>
                    <a:pt x="56" y="18"/>
                    <a:pt x="66" y="23"/>
                  </a:cubicBezTo>
                  <a:cubicBezTo>
                    <a:pt x="76" y="28"/>
                    <a:pt x="83" y="36"/>
                    <a:pt x="86" y="44"/>
                  </a:cubicBezTo>
                  <a:cubicBezTo>
                    <a:pt x="88" y="48"/>
                    <a:pt x="89" y="54"/>
                    <a:pt x="86" y="60"/>
                  </a:cubicBezTo>
                  <a:cubicBezTo>
                    <a:pt x="83" y="66"/>
                    <a:pt x="78" y="69"/>
                    <a:pt x="74" y="71"/>
                  </a:cubicBezTo>
                  <a:cubicBezTo>
                    <a:pt x="65" y="74"/>
                    <a:pt x="55" y="73"/>
                    <a:pt x="45"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9" name="Freeform 61">
              <a:extLst>
                <a:ext uri="{FF2B5EF4-FFF2-40B4-BE49-F238E27FC236}">
                  <a16:creationId xmlns:a16="http://schemas.microsoft.com/office/drawing/2014/main" id="{FB0ECCB2-DFF7-6A05-FC81-559B69F8AF8E}"/>
                </a:ext>
              </a:extLst>
            </p:cNvPr>
            <p:cNvSpPr>
              <a:spLocks noEditPoints="1"/>
            </p:cNvSpPr>
            <p:nvPr userDrawn="1"/>
          </p:nvSpPr>
          <p:spPr bwMode="auto">
            <a:xfrm>
              <a:off x="1158875" y="396875"/>
              <a:ext cx="150813" cy="255587"/>
            </a:xfrm>
            <a:custGeom>
              <a:avLst/>
              <a:gdLst>
                <a:gd name="T0" fmla="*/ 786 w 1016"/>
                <a:gd name="T1" fmla="*/ 723 h 1730"/>
                <a:gd name="T2" fmla="*/ 648 w 1016"/>
                <a:gd name="T3" fmla="*/ 1040 h 1730"/>
                <a:gd name="T4" fmla="*/ 699 w 1016"/>
                <a:gd name="T5" fmla="*/ 975 h 1730"/>
                <a:gd name="T6" fmla="*/ 626 w 1016"/>
                <a:gd name="T7" fmla="*/ 1011 h 1730"/>
                <a:gd name="T8" fmla="*/ 656 w 1016"/>
                <a:gd name="T9" fmla="*/ 734 h 1730"/>
                <a:gd name="T10" fmla="*/ 660 w 1016"/>
                <a:gd name="T11" fmla="*/ 665 h 1730"/>
                <a:gd name="T12" fmla="*/ 745 w 1016"/>
                <a:gd name="T13" fmla="*/ 426 h 1730"/>
                <a:gd name="T14" fmla="*/ 470 w 1016"/>
                <a:gd name="T15" fmla="*/ 257 h 1730"/>
                <a:gd name="T16" fmla="*/ 375 w 1016"/>
                <a:gd name="T17" fmla="*/ 306 h 1730"/>
                <a:gd name="T18" fmla="*/ 347 w 1016"/>
                <a:gd name="T19" fmla="*/ 433 h 1730"/>
                <a:gd name="T20" fmla="*/ 329 w 1016"/>
                <a:gd name="T21" fmla="*/ 493 h 1730"/>
                <a:gd name="T22" fmla="*/ 399 w 1016"/>
                <a:gd name="T23" fmla="*/ 446 h 1730"/>
                <a:gd name="T24" fmla="*/ 549 w 1016"/>
                <a:gd name="T25" fmla="*/ 419 h 1730"/>
                <a:gd name="T26" fmla="*/ 336 w 1016"/>
                <a:gd name="T27" fmla="*/ 557 h 1730"/>
                <a:gd name="T28" fmla="*/ 218 w 1016"/>
                <a:gd name="T29" fmla="*/ 738 h 1730"/>
                <a:gd name="T30" fmla="*/ 157 w 1016"/>
                <a:gd name="T31" fmla="*/ 691 h 1730"/>
                <a:gd name="T32" fmla="*/ 37 w 1016"/>
                <a:gd name="T33" fmla="*/ 648 h 1730"/>
                <a:gd name="T34" fmla="*/ 64 w 1016"/>
                <a:gd name="T35" fmla="*/ 690 h 1730"/>
                <a:gd name="T36" fmla="*/ 65 w 1016"/>
                <a:gd name="T37" fmla="*/ 820 h 1730"/>
                <a:gd name="T38" fmla="*/ 237 w 1016"/>
                <a:gd name="T39" fmla="*/ 1073 h 1730"/>
                <a:gd name="T40" fmla="*/ 218 w 1016"/>
                <a:gd name="T41" fmla="*/ 982 h 1730"/>
                <a:gd name="T42" fmla="*/ 140 w 1016"/>
                <a:gd name="T43" fmla="*/ 944 h 1730"/>
                <a:gd name="T44" fmla="*/ 370 w 1016"/>
                <a:gd name="T45" fmla="*/ 1005 h 1730"/>
                <a:gd name="T46" fmla="*/ 79 w 1016"/>
                <a:gd name="T47" fmla="*/ 1425 h 1730"/>
                <a:gd name="T48" fmla="*/ 75 w 1016"/>
                <a:gd name="T49" fmla="*/ 1463 h 1730"/>
                <a:gd name="T50" fmla="*/ 201 w 1016"/>
                <a:gd name="T51" fmla="*/ 1450 h 1730"/>
                <a:gd name="T52" fmla="*/ 478 w 1016"/>
                <a:gd name="T53" fmla="*/ 1247 h 1730"/>
                <a:gd name="T54" fmla="*/ 572 w 1016"/>
                <a:gd name="T55" fmla="*/ 1715 h 1730"/>
                <a:gd name="T56" fmla="*/ 678 w 1016"/>
                <a:gd name="T57" fmla="*/ 1641 h 1730"/>
                <a:gd name="T58" fmla="*/ 744 w 1016"/>
                <a:gd name="T59" fmla="*/ 1551 h 1730"/>
                <a:gd name="T60" fmla="*/ 829 w 1016"/>
                <a:gd name="T61" fmla="*/ 1495 h 1730"/>
                <a:gd name="T62" fmla="*/ 730 w 1016"/>
                <a:gd name="T63" fmla="*/ 1372 h 1730"/>
                <a:gd name="T64" fmla="*/ 737 w 1016"/>
                <a:gd name="T65" fmla="*/ 1228 h 1730"/>
                <a:gd name="T66" fmla="*/ 916 w 1016"/>
                <a:gd name="T67" fmla="*/ 1223 h 1730"/>
                <a:gd name="T68" fmla="*/ 819 w 1016"/>
                <a:gd name="T69" fmla="*/ 761 h 1730"/>
                <a:gd name="T70" fmla="*/ 406 w 1016"/>
                <a:gd name="T71" fmla="*/ 329 h 1730"/>
                <a:gd name="T72" fmla="*/ 182 w 1016"/>
                <a:gd name="T73" fmla="*/ 751 h 1730"/>
                <a:gd name="T74" fmla="*/ 197 w 1016"/>
                <a:gd name="T75" fmla="*/ 700 h 1730"/>
                <a:gd name="T76" fmla="*/ 815 w 1016"/>
                <a:gd name="T77" fmla="*/ 1505 h 1730"/>
                <a:gd name="T78" fmla="*/ 640 w 1016"/>
                <a:gd name="T79" fmla="*/ 993 h 1730"/>
                <a:gd name="T80" fmla="*/ 698 w 1016"/>
                <a:gd name="T81" fmla="*/ 1013 h 1730"/>
                <a:gd name="T82" fmla="*/ 320 w 1016"/>
                <a:gd name="T83" fmla="*/ 634 h 1730"/>
                <a:gd name="T84" fmla="*/ 379 w 1016"/>
                <a:gd name="T85" fmla="*/ 563 h 1730"/>
                <a:gd name="T86" fmla="*/ 363 w 1016"/>
                <a:gd name="T87" fmla="*/ 609 h 1730"/>
                <a:gd name="T88" fmla="*/ 400 w 1016"/>
                <a:gd name="T89" fmla="*/ 626 h 1730"/>
                <a:gd name="T90" fmla="*/ 382 w 1016"/>
                <a:gd name="T91" fmla="*/ 594 h 1730"/>
                <a:gd name="T92" fmla="*/ 448 w 1016"/>
                <a:gd name="T93" fmla="*/ 555 h 1730"/>
                <a:gd name="T94" fmla="*/ 445 w 1016"/>
                <a:gd name="T95" fmla="*/ 647 h 1730"/>
                <a:gd name="T96" fmla="*/ 438 w 1016"/>
                <a:gd name="T97" fmla="*/ 666 h 1730"/>
                <a:gd name="T98" fmla="*/ 475 w 1016"/>
                <a:gd name="T99" fmla="*/ 624 h 1730"/>
                <a:gd name="T100" fmla="*/ 535 w 1016"/>
                <a:gd name="T101" fmla="*/ 635 h 1730"/>
                <a:gd name="T102" fmla="*/ 500 w 1016"/>
                <a:gd name="T103" fmla="*/ 695 h 1730"/>
                <a:gd name="T104" fmla="*/ 506 w 1016"/>
                <a:gd name="T105" fmla="*/ 705 h 1730"/>
                <a:gd name="T106" fmla="*/ 518 w 1016"/>
                <a:gd name="T107" fmla="*/ 689 h 1730"/>
                <a:gd name="T108" fmla="*/ 598 w 1016"/>
                <a:gd name="T109" fmla="*/ 640 h 1730"/>
                <a:gd name="T110" fmla="*/ 596 w 1016"/>
                <a:gd name="T111" fmla="*/ 712 h 1730"/>
                <a:gd name="T112" fmla="*/ 567 w 1016"/>
                <a:gd name="T113" fmla="*/ 717 h 1730"/>
                <a:gd name="T114" fmla="*/ 587 w 1016"/>
                <a:gd name="T115" fmla="*/ 741 h 1730"/>
                <a:gd name="T116" fmla="*/ 624 w 1016"/>
                <a:gd name="T117" fmla="*/ 711 h 1730"/>
                <a:gd name="T118" fmla="*/ 592 w 1016"/>
                <a:gd name="T119" fmla="*/ 789 h 1730"/>
                <a:gd name="T120" fmla="*/ 542 w 1016"/>
                <a:gd name="T121" fmla="*/ 1263 h 1730"/>
                <a:gd name="T122" fmla="*/ 618 w 1016"/>
                <a:gd name="T123" fmla="*/ 1142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6" h="1730">
                  <a:moveTo>
                    <a:pt x="872" y="811"/>
                  </a:moveTo>
                  <a:cubicBezTo>
                    <a:pt x="893" y="869"/>
                    <a:pt x="934" y="890"/>
                    <a:pt x="966" y="875"/>
                  </a:cubicBezTo>
                  <a:cubicBezTo>
                    <a:pt x="895" y="867"/>
                    <a:pt x="953" y="745"/>
                    <a:pt x="861" y="745"/>
                  </a:cubicBezTo>
                  <a:cubicBezTo>
                    <a:pt x="856" y="745"/>
                    <a:pt x="851" y="745"/>
                    <a:pt x="846" y="746"/>
                  </a:cubicBezTo>
                  <a:cubicBezTo>
                    <a:pt x="831" y="730"/>
                    <a:pt x="813" y="723"/>
                    <a:pt x="786" y="723"/>
                  </a:cubicBezTo>
                  <a:cubicBezTo>
                    <a:pt x="747" y="723"/>
                    <a:pt x="680" y="761"/>
                    <a:pt x="680" y="838"/>
                  </a:cubicBezTo>
                  <a:cubicBezTo>
                    <a:pt x="680" y="1005"/>
                    <a:pt x="874" y="1020"/>
                    <a:pt x="874" y="1167"/>
                  </a:cubicBezTo>
                  <a:cubicBezTo>
                    <a:pt x="874" y="1210"/>
                    <a:pt x="842" y="1237"/>
                    <a:pt x="805" y="1237"/>
                  </a:cubicBezTo>
                  <a:cubicBezTo>
                    <a:pt x="773" y="1237"/>
                    <a:pt x="746" y="1200"/>
                    <a:pt x="719" y="1143"/>
                  </a:cubicBezTo>
                  <a:cubicBezTo>
                    <a:pt x="706" y="1116"/>
                    <a:pt x="678" y="1079"/>
                    <a:pt x="648" y="1040"/>
                  </a:cubicBezTo>
                  <a:cubicBezTo>
                    <a:pt x="657" y="1046"/>
                    <a:pt x="667" y="1050"/>
                    <a:pt x="677" y="1050"/>
                  </a:cubicBezTo>
                  <a:cubicBezTo>
                    <a:pt x="687" y="1050"/>
                    <a:pt x="697" y="1047"/>
                    <a:pt x="704" y="1040"/>
                  </a:cubicBezTo>
                  <a:cubicBezTo>
                    <a:pt x="711" y="1034"/>
                    <a:pt x="715" y="1024"/>
                    <a:pt x="715" y="1014"/>
                  </a:cubicBezTo>
                  <a:cubicBezTo>
                    <a:pt x="715" y="1013"/>
                    <a:pt x="715" y="1013"/>
                    <a:pt x="715" y="1012"/>
                  </a:cubicBezTo>
                  <a:cubicBezTo>
                    <a:pt x="715" y="999"/>
                    <a:pt x="709" y="986"/>
                    <a:pt x="699" y="975"/>
                  </a:cubicBezTo>
                  <a:cubicBezTo>
                    <a:pt x="689" y="964"/>
                    <a:pt x="675" y="957"/>
                    <a:pt x="661" y="957"/>
                  </a:cubicBezTo>
                  <a:cubicBezTo>
                    <a:pt x="651" y="956"/>
                    <a:pt x="641" y="960"/>
                    <a:pt x="634" y="966"/>
                  </a:cubicBezTo>
                  <a:cubicBezTo>
                    <a:pt x="627" y="973"/>
                    <a:pt x="623" y="982"/>
                    <a:pt x="623" y="993"/>
                  </a:cubicBezTo>
                  <a:cubicBezTo>
                    <a:pt x="623" y="993"/>
                    <a:pt x="623" y="994"/>
                    <a:pt x="623" y="994"/>
                  </a:cubicBezTo>
                  <a:cubicBezTo>
                    <a:pt x="623" y="1000"/>
                    <a:pt x="624" y="1006"/>
                    <a:pt x="626" y="1011"/>
                  </a:cubicBezTo>
                  <a:cubicBezTo>
                    <a:pt x="584" y="957"/>
                    <a:pt x="546" y="903"/>
                    <a:pt x="546" y="874"/>
                  </a:cubicBezTo>
                  <a:cubicBezTo>
                    <a:pt x="546" y="848"/>
                    <a:pt x="563" y="825"/>
                    <a:pt x="586" y="798"/>
                  </a:cubicBezTo>
                  <a:cubicBezTo>
                    <a:pt x="586" y="799"/>
                    <a:pt x="593" y="802"/>
                    <a:pt x="593" y="802"/>
                  </a:cubicBezTo>
                  <a:cubicBezTo>
                    <a:pt x="599" y="796"/>
                    <a:pt x="599" y="796"/>
                    <a:pt x="599" y="796"/>
                  </a:cubicBezTo>
                  <a:cubicBezTo>
                    <a:pt x="607" y="787"/>
                    <a:pt x="623" y="770"/>
                    <a:pt x="656" y="734"/>
                  </a:cubicBezTo>
                  <a:cubicBezTo>
                    <a:pt x="658" y="732"/>
                    <a:pt x="658" y="732"/>
                    <a:pt x="658" y="732"/>
                  </a:cubicBezTo>
                  <a:cubicBezTo>
                    <a:pt x="658" y="732"/>
                    <a:pt x="658" y="732"/>
                    <a:pt x="658" y="732"/>
                  </a:cubicBezTo>
                  <a:cubicBezTo>
                    <a:pt x="666" y="723"/>
                    <a:pt x="666" y="723"/>
                    <a:pt x="666" y="723"/>
                  </a:cubicBezTo>
                  <a:cubicBezTo>
                    <a:pt x="646" y="706"/>
                    <a:pt x="646" y="706"/>
                    <a:pt x="646" y="706"/>
                  </a:cubicBezTo>
                  <a:cubicBezTo>
                    <a:pt x="651" y="694"/>
                    <a:pt x="656" y="680"/>
                    <a:pt x="660" y="665"/>
                  </a:cubicBezTo>
                  <a:cubicBezTo>
                    <a:pt x="666" y="692"/>
                    <a:pt x="680" y="709"/>
                    <a:pt x="699" y="704"/>
                  </a:cubicBezTo>
                  <a:cubicBezTo>
                    <a:pt x="686" y="676"/>
                    <a:pt x="711" y="639"/>
                    <a:pt x="695" y="571"/>
                  </a:cubicBezTo>
                  <a:cubicBezTo>
                    <a:pt x="711" y="597"/>
                    <a:pt x="733" y="611"/>
                    <a:pt x="750" y="606"/>
                  </a:cubicBezTo>
                  <a:cubicBezTo>
                    <a:pt x="707" y="568"/>
                    <a:pt x="763" y="515"/>
                    <a:pt x="707" y="433"/>
                  </a:cubicBezTo>
                  <a:cubicBezTo>
                    <a:pt x="725" y="439"/>
                    <a:pt x="737" y="436"/>
                    <a:pt x="745" y="426"/>
                  </a:cubicBezTo>
                  <a:cubicBezTo>
                    <a:pt x="694" y="419"/>
                    <a:pt x="717" y="354"/>
                    <a:pt x="628" y="331"/>
                  </a:cubicBezTo>
                  <a:cubicBezTo>
                    <a:pt x="650" y="327"/>
                    <a:pt x="663" y="314"/>
                    <a:pt x="660" y="302"/>
                  </a:cubicBezTo>
                  <a:cubicBezTo>
                    <a:pt x="636" y="319"/>
                    <a:pt x="616" y="270"/>
                    <a:pt x="538" y="272"/>
                  </a:cubicBezTo>
                  <a:cubicBezTo>
                    <a:pt x="533" y="243"/>
                    <a:pt x="506" y="212"/>
                    <a:pt x="476" y="197"/>
                  </a:cubicBezTo>
                  <a:cubicBezTo>
                    <a:pt x="482" y="220"/>
                    <a:pt x="476" y="240"/>
                    <a:pt x="470" y="257"/>
                  </a:cubicBezTo>
                  <a:cubicBezTo>
                    <a:pt x="218" y="9"/>
                    <a:pt x="218" y="9"/>
                    <a:pt x="218" y="9"/>
                  </a:cubicBezTo>
                  <a:cubicBezTo>
                    <a:pt x="210" y="2"/>
                    <a:pt x="206" y="0"/>
                    <a:pt x="204" y="3"/>
                  </a:cubicBezTo>
                  <a:cubicBezTo>
                    <a:pt x="202" y="5"/>
                    <a:pt x="202" y="10"/>
                    <a:pt x="207" y="15"/>
                  </a:cubicBezTo>
                  <a:cubicBezTo>
                    <a:pt x="424" y="287"/>
                    <a:pt x="424" y="287"/>
                    <a:pt x="424" y="287"/>
                  </a:cubicBezTo>
                  <a:cubicBezTo>
                    <a:pt x="408" y="293"/>
                    <a:pt x="392" y="300"/>
                    <a:pt x="375" y="306"/>
                  </a:cubicBezTo>
                  <a:cubicBezTo>
                    <a:pt x="364" y="310"/>
                    <a:pt x="356" y="320"/>
                    <a:pt x="356" y="334"/>
                  </a:cubicBezTo>
                  <a:cubicBezTo>
                    <a:pt x="316" y="354"/>
                    <a:pt x="280" y="379"/>
                    <a:pt x="263" y="395"/>
                  </a:cubicBezTo>
                  <a:cubicBezTo>
                    <a:pt x="249" y="407"/>
                    <a:pt x="239" y="410"/>
                    <a:pt x="250" y="437"/>
                  </a:cubicBezTo>
                  <a:cubicBezTo>
                    <a:pt x="255" y="448"/>
                    <a:pt x="241" y="473"/>
                    <a:pt x="272" y="454"/>
                  </a:cubicBezTo>
                  <a:cubicBezTo>
                    <a:pt x="293" y="442"/>
                    <a:pt x="340" y="416"/>
                    <a:pt x="347" y="433"/>
                  </a:cubicBezTo>
                  <a:cubicBezTo>
                    <a:pt x="350" y="441"/>
                    <a:pt x="327" y="452"/>
                    <a:pt x="311" y="458"/>
                  </a:cubicBezTo>
                  <a:cubicBezTo>
                    <a:pt x="296" y="464"/>
                    <a:pt x="278" y="476"/>
                    <a:pt x="281" y="483"/>
                  </a:cubicBezTo>
                  <a:cubicBezTo>
                    <a:pt x="283" y="489"/>
                    <a:pt x="296" y="482"/>
                    <a:pt x="297" y="489"/>
                  </a:cubicBezTo>
                  <a:cubicBezTo>
                    <a:pt x="298" y="496"/>
                    <a:pt x="303" y="502"/>
                    <a:pt x="309" y="502"/>
                  </a:cubicBezTo>
                  <a:cubicBezTo>
                    <a:pt x="315" y="502"/>
                    <a:pt x="323" y="489"/>
                    <a:pt x="329" y="493"/>
                  </a:cubicBezTo>
                  <a:cubicBezTo>
                    <a:pt x="334" y="498"/>
                    <a:pt x="326" y="527"/>
                    <a:pt x="321" y="535"/>
                  </a:cubicBezTo>
                  <a:cubicBezTo>
                    <a:pt x="346" y="532"/>
                    <a:pt x="361" y="508"/>
                    <a:pt x="362" y="490"/>
                  </a:cubicBezTo>
                  <a:cubicBezTo>
                    <a:pt x="363" y="472"/>
                    <a:pt x="368" y="467"/>
                    <a:pt x="371" y="465"/>
                  </a:cubicBezTo>
                  <a:cubicBezTo>
                    <a:pt x="375" y="462"/>
                    <a:pt x="380" y="485"/>
                    <a:pt x="375" y="498"/>
                  </a:cubicBezTo>
                  <a:cubicBezTo>
                    <a:pt x="388" y="495"/>
                    <a:pt x="401" y="478"/>
                    <a:pt x="399" y="446"/>
                  </a:cubicBezTo>
                  <a:cubicBezTo>
                    <a:pt x="406" y="441"/>
                    <a:pt x="413" y="437"/>
                    <a:pt x="417" y="437"/>
                  </a:cubicBezTo>
                  <a:cubicBezTo>
                    <a:pt x="426" y="437"/>
                    <a:pt x="442" y="460"/>
                    <a:pt x="466" y="460"/>
                  </a:cubicBezTo>
                  <a:cubicBezTo>
                    <a:pt x="508" y="460"/>
                    <a:pt x="532" y="425"/>
                    <a:pt x="535" y="409"/>
                  </a:cubicBezTo>
                  <a:cubicBezTo>
                    <a:pt x="537" y="396"/>
                    <a:pt x="536" y="383"/>
                    <a:pt x="529" y="373"/>
                  </a:cubicBezTo>
                  <a:cubicBezTo>
                    <a:pt x="544" y="385"/>
                    <a:pt x="549" y="405"/>
                    <a:pt x="549" y="419"/>
                  </a:cubicBezTo>
                  <a:cubicBezTo>
                    <a:pt x="549" y="480"/>
                    <a:pt x="442" y="509"/>
                    <a:pt x="397" y="551"/>
                  </a:cubicBezTo>
                  <a:cubicBezTo>
                    <a:pt x="396" y="552"/>
                    <a:pt x="394" y="554"/>
                    <a:pt x="392" y="555"/>
                  </a:cubicBezTo>
                  <a:cubicBezTo>
                    <a:pt x="342" y="536"/>
                    <a:pt x="342" y="536"/>
                    <a:pt x="342" y="536"/>
                  </a:cubicBezTo>
                  <a:cubicBezTo>
                    <a:pt x="339" y="547"/>
                    <a:pt x="339" y="547"/>
                    <a:pt x="339" y="547"/>
                  </a:cubicBezTo>
                  <a:cubicBezTo>
                    <a:pt x="338" y="548"/>
                    <a:pt x="338" y="550"/>
                    <a:pt x="336" y="557"/>
                  </a:cubicBezTo>
                  <a:cubicBezTo>
                    <a:pt x="330" y="574"/>
                    <a:pt x="319" y="610"/>
                    <a:pt x="312" y="631"/>
                  </a:cubicBezTo>
                  <a:cubicBezTo>
                    <a:pt x="312" y="631"/>
                    <a:pt x="310" y="639"/>
                    <a:pt x="310" y="639"/>
                  </a:cubicBezTo>
                  <a:cubicBezTo>
                    <a:pt x="314" y="642"/>
                    <a:pt x="314" y="642"/>
                    <a:pt x="314" y="642"/>
                  </a:cubicBezTo>
                  <a:cubicBezTo>
                    <a:pt x="284" y="681"/>
                    <a:pt x="260" y="726"/>
                    <a:pt x="255" y="772"/>
                  </a:cubicBezTo>
                  <a:cubicBezTo>
                    <a:pt x="243" y="759"/>
                    <a:pt x="231" y="749"/>
                    <a:pt x="218" y="738"/>
                  </a:cubicBezTo>
                  <a:cubicBezTo>
                    <a:pt x="219" y="734"/>
                    <a:pt x="220" y="729"/>
                    <a:pt x="221" y="724"/>
                  </a:cubicBezTo>
                  <a:cubicBezTo>
                    <a:pt x="221" y="711"/>
                    <a:pt x="217" y="698"/>
                    <a:pt x="209" y="689"/>
                  </a:cubicBezTo>
                  <a:cubicBezTo>
                    <a:pt x="203" y="682"/>
                    <a:pt x="195" y="677"/>
                    <a:pt x="186" y="677"/>
                  </a:cubicBezTo>
                  <a:cubicBezTo>
                    <a:pt x="177" y="676"/>
                    <a:pt x="168" y="680"/>
                    <a:pt x="161" y="686"/>
                  </a:cubicBezTo>
                  <a:cubicBezTo>
                    <a:pt x="160" y="687"/>
                    <a:pt x="158" y="689"/>
                    <a:pt x="157" y="691"/>
                  </a:cubicBezTo>
                  <a:cubicBezTo>
                    <a:pt x="155" y="689"/>
                    <a:pt x="153" y="688"/>
                    <a:pt x="152" y="687"/>
                  </a:cubicBezTo>
                  <a:cubicBezTo>
                    <a:pt x="135" y="674"/>
                    <a:pt x="114" y="658"/>
                    <a:pt x="102" y="645"/>
                  </a:cubicBezTo>
                  <a:cubicBezTo>
                    <a:pt x="96" y="639"/>
                    <a:pt x="91" y="636"/>
                    <a:pt x="80" y="636"/>
                  </a:cubicBezTo>
                  <a:cubicBezTo>
                    <a:pt x="75" y="636"/>
                    <a:pt x="65" y="635"/>
                    <a:pt x="57" y="635"/>
                  </a:cubicBezTo>
                  <a:cubicBezTo>
                    <a:pt x="50" y="635"/>
                    <a:pt x="46" y="641"/>
                    <a:pt x="37" y="648"/>
                  </a:cubicBezTo>
                  <a:cubicBezTo>
                    <a:pt x="32" y="653"/>
                    <a:pt x="16" y="665"/>
                    <a:pt x="0" y="677"/>
                  </a:cubicBezTo>
                  <a:cubicBezTo>
                    <a:pt x="8" y="685"/>
                    <a:pt x="15" y="693"/>
                    <a:pt x="22" y="701"/>
                  </a:cubicBezTo>
                  <a:cubicBezTo>
                    <a:pt x="24" y="703"/>
                    <a:pt x="27" y="706"/>
                    <a:pt x="29" y="708"/>
                  </a:cubicBezTo>
                  <a:cubicBezTo>
                    <a:pt x="36" y="702"/>
                    <a:pt x="41" y="698"/>
                    <a:pt x="45" y="695"/>
                  </a:cubicBezTo>
                  <a:cubicBezTo>
                    <a:pt x="50" y="691"/>
                    <a:pt x="57" y="690"/>
                    <a:pt x="64" y="690"/>
                  </a:cubicBezTo>
                  <a:cubicBezTo>
                    <a:pt x="70" y="690"/>
                    <a:pt x="79" y="694"/>
                    <a:pt x="86" y="704"/>
                  </a:cubicBezTo>
                  <a:cubicBezTo>
                    <a:pt x="90" y="711"/>
                    <a:pt x="131" y="765"/>
                    <a:pt x="165" y="802"/>
                  </a:cubicBezTo>
                  <a:cubicBezTo>
                    <a:pt x="161" y="803"/>
                    <a:pt x="158" y="805"/>
                    <a:pt x="154" y="806"/>
                  </a:cubicBezTo>
                  <a:cubicBezTo>
                    <a:pt x="140" y="812"/>
                    <a:pt x="107" y="811"/>
                    <a:pt x="93" y="810"/>
                  </a:cubicBezTo>
                  <a:cubicBezTo>
                    <a:pt x="78" y="808"/>
                    <a:pt x="75" y="805"/>
                    <a:pt x="65" y="820"/>
                  </a:cubicBezTo>
                  <a:cubicBezTo>
                    <a:pt x="62" y="826"/>
                    <a:pt x="57" y="833"/>
                    <a:pt x="52" y="839"/>
                  </a:cubicBezTo>
                  <a:cubicBezTo>
                    <a:pt x="47" y="845"/>
                    <a:pt x="43" y="852"/>
                    <a:pt x="54" y="869"/>
                  </a:cubicBezTo>
                  <a:cubicBezTo>
                    <a:pt x="69" y="894"/>
                    <a:pt x="106" y="961"/>
                    <a:pt x="118" y="991"/>
                  </a:cubicBezTo>
                  <a:cubicBezTo>
                    <a:pt x="130" y="1021"/>
                    <a:pt x="145" y="1025"/>
                    <a:pt x="168" y="1035"/>
                  </a:cubicBezTo>
                  <a:cubicBezTo>
                    <a:pt x="192" y="1045"/>
                    <a:pt x="232" y="1068"/>
                    <a:pt x="237" y="1073"/>
                  </a:cubicBezTo>
                  <a:cubicBezTo>
                    <a:pt x="238" y="1050"/>
                    <a:pt x="238" y="1050"/>
                    <a:pt x="238" y="1050"/>
                  </a:cubicBezTo>
                  <a:cubicBezTo>
                    <a:pt x="231" y="1043"/>
                    <a:pt x="209" y="1035"/>
                    <a:pt x="200" y="1032"/>
                  </a:cubicBezTo>
                  <a:cubicBezTo>
                    <a:pt x="192" y="1028"/>
                    <a:pt x="190" y="1025"/>
                    <a:pt x="200" y="1025"/>
                  </a:cubicBezTo>
                  <a:cubicBezTo>
                    <a:pt x="210" y="1025"/>
                    <a:pt x="238" y="1035"/>
                    <a:pt x="258" y="1043"/>
                  </a:cubicBezTo>
                  <a:cubicBezTo>
                    <a:pt x="252" y="1021"/>
                    <a:pt x="231" y="996"/>
                    <a:pt x="218" y="982"/>
                  </a:cubicBezTo>
                  <a:cubicBezTo>
                    <a:pt x="201" y="977"/>
                    <a:pt x="184" y="977"/>
                    <a:pt x="177" y="983"/>
                  </a:cubicBezTo>
                  <a:cubicBezTo>
                    <a:pt x="178" y="987"/>
                    <a:pt x="174" y="993"/>
                    <a:pt x="167" y="993"/>
                  </a:cubicBezTo>
                  <a:cubicBezTo>
                    <a:pt x="161" y="993"/>
                    <a:pt x="156" y="988"/>
                    <a:pt x="158" y="982"/>
                  </a:cubicBezTo>
                  <a:cubicBezTo>
                    <a:pt x="160" y="975"/>
                    <a:pt x="170" y="972"/>
                    <a:pt x="168" y="960"/>
                  </a:cubicBezTo>
                  <a:cubicBezTo>
                    <a:pt x="166" y="947"/>
                    <a:pt x="150" y="945"/>
                    <a:pt x="140" y="944"/>
                  </a:cubicBezTo>
                  <a:cubicBezTo>
                    <a:pt x="125" y="923"/>
                    <a:pt x="109" y="892"/>
                    <a:pt x="101" y="880"/>
                  </a:cubicBezTo>
                  <a:cubicBezTo>
                    <a:pt x="94" y="868"/>
                    <a:pt x="98" y="861"/>
                    <a:pt x="103" y="856"/>
                  </a:cubicBezTo>
                  <a:cubicBezTo>
                    <a:pt x="116" y="846"/>
                    <a:pt x="141" y="862"/>
                    <a:pt x="193" y="865"/>
                  </a:cubicBezTo>
                  <a:cubicBezTo>
                    <a:pt x="211" y="866"/>
                    <a:pt x="233" y="867"/>
                    <a:pt x="256" y="868"/>
                  </a:cubicBezTo>
                  <a:cubicBezTo>
                    <a:pt x="263" y="928"/>
                    <a:pt x="287" y="985"/>
                    <a:pt x="370" y="1005"/>
                  </a:cubicBezTo>
                  <a:cubicBezTo>
                    <a:pt x="411" y="1015"/>
                    <a:pt x="453" y="1045"/>
                    <a:pt x="467" y="1084"/>
                  </a:cubicBezTo>
                  <a:cubicBezTo>
                    <a:pt x="301" y="1081"/>
                    <a:pt x="275" y="1146"/>
                    <a:pt x="275" y="1207"/>
                  </a:cubicBezTo>
                  <a:cubicBezTo>
                    <a:pt x="275" y="1276"/>
                    <a:pt x="333" y="1272"/>
                    <a:pt x="333" y="1324"/>
                  </a:cubicBezTo>
                  <a:cubicBezTo>
                    <a:pt x="333" y="1370"/>
                    <a:pt x="194" y="1388"/>
                    <a:pt x="152" y="1395"/>
                  </a:cubicBezTo>
                  <a:cubicBezTo>
                    <a:pt x="116" y="1400"/>
                    <a:pt x="96" y="1408"/>
                    <a:pt x="79" y="1425"/>
                  </a:cubicBezTo>
                  <a:cubicBezTo>
                    <a:pt x="62" y="1442"/>
                    <a:pt x="44" y="1459"/>
                    <a:pt x="13" y="1490"/>
                  </a:cubicBezTo>
                  <a:cubicBezTo>
                    <a:pt x="13" y="1490"/>
                    <a:pt x="26" y="1493"/>
                    <a:pt x="39" y="1492"/>
                  </a:cubicBezTo>
                  <a:cubicBezTo>
                    <a:pt x="63" y="1462"/>
                    <a:pt x="63" y="1462"/>
                    <a:pt x="63" y="1462"/>
                  </a:cubicBezTo>
                  <a:cubicBezTo>
                    <a:pt x="70" y="1452"/>
                    <a:pt x="75" y="1443"/>
                    <a:pt x="79" y="1444"/>
                  </a:cubicBezTo>
                  <a:cubicBezTo>
                    <a:pt x="84" y="1445"/>
                    <a:pt x="81" y="1452"/>
                    <a:pt x="75" y="1463"/>
                  </a:cubicBezTo>
                  <a:cubicBezTo>
                    <a:pt x="56" y="1496"/>
                    <a:pt x="56" y="1496"/>
                    <a:pt x="56" y="1496"/>
                  </a:cubicBezTo>
                  <a:cubicBezTo>
                    <a:pt x="138" y="1501"/>
                    <a:pt x="143" y="1471"/>
                    <a:pt x="143" y="1459"/>
                  </a:cubicBezTo>
                  <a:cubicBezTo>
                    <a:pt x="143" y="1446"/>
                    <a:pt x="123" y="1438"/>
                    <a:pt x="135" y="1430"/>
                  </a:cubicBezTo>
                  <a:cubicBezTo>
                    <a:pt x="146" y="1422"/>
                    <a:pt x="157" y="1427"/>
                    <a:pt x="166" y="1438"/>
                  </a:cubicBezTo>
                  <a:cubicBezTo>
                    <a:pt x="175" y="1449"/>
                    <a:pt x="178" y="1459"/>
                    <a:pt x="201" y="1450"/>
                  </a:cubicBezTo>
                  <a:cubicBezTo>
                    <a:pt x="201" y="1450"/>
                    <a:pt x="379" y="1376"/>
                    <a:pt x="402" y="1366"/>
                  </a:cubicBezTo>
                  <a:cubicBezTo>
                    <a:pt x="422" y="1357"/>
                    <a:pt x="417" y="1348"/>
                    <a:pt x="404" y="1338"/>
                  </a:cubicBezTo>
                  <a:cubicBezTo>
                    <a:pt x="391" y="1327"/>
                    <a:pt x="389" y="1309"/>
                    <a:pt x="389" y="1290"/>
                  </a:cubicBezTo>
                  <a:cubicBezTo>
                    <a:pt x="389" y="1236"/>
                    <a:pt x="421" y="1220"/>
                    <a:pt x="479" y="1221"/>
                  </a:cubicBezTo>
                  <a:cubicBezTo>
                    <a:pt x="478" y="1230"/>
                    <a:pt x="478" y="1239"/>
                    <a:pt x="478" y="1247"/>
                  </a:cubicBezTo>
                  <a:cubicBezTo>
                    <a:pt x="478" y="1331"/>
                    <a:pt x="605" y="1413"/>
                    <a:pt x="640" y="1413"/>
                  </a:cubicBezTo>
                  <a:cubicBezTo>
                    <a:pt x="655" y="1413"/>
                    <a:pt x="676" y="1402"/>
                    <a:pt x="677" y="1453"/>
                  </a:cubicBezTo>
                  <a:cubicBezTo>
                    <a:pt x="678" y="1490"/>
                    <a:pt x="685" y="1516"/>
                    <a:pt x="679" y="1560"/>
                  </a:cubicBezTo>
                  <a:cubicBezTo>
                    <a:pt x="672" y="1603"/>
                    <a:pt x="660" y="1609"/>
                    <a:pt x="634" y="1628"/>
                  </a:cubicBezTo>
                  <a:cubicBezTo>
                    <a:pt x="608" y="1646"/>
                    <a:pt x="583" y="1703"/>
                    <a:pt x="572" y="1715"/>
                  </a:cubicBezTo>
                  <a:cubicBezTo>
                    <a:pt x="584" y="1722"/>
                    <a:pt x="596" y="1723"/>
                    <a:pt x="606" y="1696"/>
                  </a:cubicBezTo>
                  <a:cubicBezTo>
                    <a:pt x="614" y="1673"/>
                    <a:pt x="623" y="1656"/>
                    <a:pt x="633" y="1651"/>
                  </a:cubicBezTo>
                  <a:cubicBezTo>
                    <a:pt x="623" y="1676"/>
                    <a:pt x="615" y="1713"/>
                    <a:pt x="611" y="1724"/>
                  </a:cubicBezTo>
                  <a:cubicBezTo>
                    <a:pt x="643" y="1730"/>
                    <a:pt x="696" y="1700"/>
                    <a:pt x="696" y="1677"/>
                  </a:cubicBezTo>
                  <a:cubicBezTo>
                    <a:pt x="696" y="1654"/>
                    <a:pt x="678" y="1656"/>
                    <a:pt x="678" y="1641"/>
                  </a:cubicBezTo>
                  <a:cubicBezTo>
                    <a:pt x="678" y="1634"/>
                    <a:pt x="686" y="1627"/>
                    <a:pt x="696" y="1627"/>
                  </a:cubicBezTo>
                  <a:cubicBezTo>
                    <a:pt x="709" y="1627"/>
                    <a:pt x="719" y="1637"/>
                    <a:pt x="720" y="1642"/>
                  </a:cubicBezTo>
                  <a:cubicBezTo>
                    <a:pt x="734" y="1634"/>
                    <a:pt x="743" y="1620"/>
                    <a:pt x="743" y="1586"/>
                  </a:cubicBezTo>
                  <a:cubicBezTo>
                    <a:pt x="743" y="1573"/>
                    <a:pt x="742" y="1560"/>
                    <a:pt x="741" y="1546"/>
                  </a:cubicBezTo>
                  <a:cubicBezTo>
                    <a:pt x="742" y="1547"/>
                    <a:pt x="743" y="1549"/>
                    <a:pt x="744" y="1551"/>
                  </a:cubicBezTo>
                  <a:cubicBezTo>
                    <a:pt x="751" y="1561"/>
                    <a:pt x="761" y="1566"/>
                    <a:pt x="774" y="1568"/>
                  </a:cubicBezTo>
                  <a:cubicBezTo>
                    <a:pt x="786" y="1569"/>
                    <a:pt x="798" y="1565"/>
                    <a:pt x="809" y="1558"/>
                  </a:cubicBezTo>
                  <a:cubicBezTo>
                    <a:pt x="822" y="1549"/>
                    <a:pt x="831" y="1537"/>
                    <a:pt x="834" y="1524"/>
                  </a:cubicBezTo>
                  <a:cubicBezTo>
                    <a:pt x="834" y="1521"/>
                    <a:pt x="835" y="1518"/>
                    <a:pt x="835" y="1515"/>
                  </a:cubicBezTo>
                  <a:cubicBezTo>
                    <a:pt x="835" y="1508"/>
                    <a:pt x="833" y="1501"/>
                    <a:pt x="829" y="1495"/>
                  </a:cubicBezTo>
                  <a:cubicBezTo>
                    <a:pt x="823" y="1487"/>
                    <a:pt x="815" y="1482"/>
                    <a:pt x="805" y="1480"/>
                  </a:cubicBezTo>
                  <a:cubicBezTo>
                    <a:pt x="791" y="1477"/>
                    <a:pt x="776" y="1480"/>
                    <a:pt x="764" y="1489"/>
                  </a:cubicBezTo>
                  <a:cubicBezTo>
                    <a:pt x="752" y="1496"/>
                    <a:pt x="743" y="1508"/>
                    <a:pt x="740" y="1520"/>
                  </a:cubicBezTo>
                  <a:cubicBezTo>
                    <a:pt x="737" y="1474"/>
                    <a:pt x="734" y="1431"/>
                    <a:pt x="735" y="1413"/>
                  </a:cubicBezTo>
                  <a:cubicBezTo>
                    <a:pt x="737" y="1388"/>
                    <a:pt x="738" y="1376"/>
                    <a:pt x="730" y="1372"/>
                  </a:cubicBezTo>
                  <a:cubicBezTo>
                    <a:pt x="721" y="1368"/>
                    <a:pt x="711" y="1383"/>
                    <a:pt x="699" y="1383"/>
                  </a:cubicBezTo>
                  <a:cubicBezTo>
                    <a:pt x="687" y="1383"/>
                    <a:pt x="649" y="1348"/>
                    <a:pt x="649" y="1312"/>
                  </a:cubicBezTo>
                  <a:cubicBezTo>
                    <a:pt x="649" y="1275"/>
                    <a:pt x="688" y="1228"/>
                    <a:pt x="687" y="1179"/>
                  </a:cubicBezTo>
                  <a:cubicBezTo>
                    <a:pt x="686" y="1163"/>
                    <a:pt x="696" y="1155"/>
                    <a:pt x="702" y="1169"/>
                  </a:cubicBezTo>
                  <a:cubicBezTo>
                    <a:pt x="709" y="1186"/>
                    <a:pt x="721" y="1209"/>
                    <a:pt x="737" y="1228"/>
                  </a:cubicBezTo>
                  <a:cubicBezTo>
                    <a:pt x="727" y="1291"/>
                    <a:pt x="796" y="1352"/>
                    <a:pt x="853" y="1306"/>
                  </a:cubicBezTo>
                  <a:cubicBezTo>
                    <a:pt x="825" y="1311"/>
                    <a:pt x="805" y="1286"/>
                    <a:pt x="793" y="1261"/>
                  </a:cubicBezTo>
                  <a:cubicBezTo>
                    <a:pt x="798" y="1262"/>
                    <a:pt x="803" y="1262"/>
                    <a:pt x="808" y="1262"/>
                  </a:cubicBezTo>
                  <a:cubicBezTo>
                    <a:pt x="811" y="1262"/>
                    <a:pt x="814" y="1262"/>
                    <a:pt x="817" y="1262"/>
                  </a:cubicBezTo>
                  <a:cubicBezTo>
                    <a:pt x="837" y="1286"/>
                    <a:pt x="900" y="1284"/>
                    <a:pt x="916" y="1223"/>
                  </a:cubicBezTo>
                  <a:cubicBezTo>
                    <a:pt x="905" y="1236"/>
                    <a:pt x="882" y="1246"/>
                    <a:pt x="866" y="1244"/>
                  </a:cubicBezTo>
                  <a:cubicBezTo>
                    <a:pt x="890" y="1225"/>
                    <a:pt x="902" y="1195"/>
                    <a:pt x="902" y="1162"/>
                  </a:cubicBezTo>
                  <a:cubicBezTo>
                    <a:pt x="902" y="1003"/>
                    <a:pt x="709" y="985"/>
                    <a:pt x="709" y="840"/>
                  </a:cubicBezTo>
                  <a:cubicBezTo>
                    <a:pt x="709" y="786"/>
                    <a:pt x="756" y="752"/>
                    <a:pt x="789" y="752"/>
                  </a:cubicBezTo>
                  <a:cubicBezTo>
                    <a:pt x="801" y="752"/>
                    <a:pt x="811" y="756"/>
                    <a:pt x="819" y="761"/>
                  </a:cubicBezTo>
                  <a:cubicBezTo>
                    <a:pt x="806" y="774"/>
                    <a:pt x="800" y="793"/>
                    <a:pt x="801" y="817"/>
                  </a:cubicBezTo>
                  <a:cubicBezTo>
                    <a:pt x="806" y="931"/>
                    <a:pt x="992" y="925"/>
                    <a:pt x="995" y="980"/>
                  </a:cubicBezTo>
                  <a:cubicBezTo>
                    <a:pt x="1016" y="897"/>
                    <a:pt x="877" y="923"/>
                    <a:pt x="872" y="811"/>
                  </a:cubicBezTo>
                  <a:moveTo>
                    <a:pt x="375" y="373"/>
                  </a:moveTo>
                  <a:cubicBezTo>
                    <a:pt x="384" y="356"/>
                    <a:pt x="375" y="329"/>
                    <a:pt x="406" y="329"/>
                  </a:cubicBezTo>
                  <a:cubicBezTo>
                    <a:pt x="422" y="329"/>
                    <a:pt x="436" y="345"/>
                    <a:pt x="454" y="351"/>
                  </a:cubicBezTo>
                  <a:cubicBezTo>
                    <a:pt x="424" y="354"/>
                    <a:pt x="397" y="360"/>
                    <a:pt x="375" y="373"/>
                  </a:cubicBezTo>
                  <a:moveTo>
                    <a:pt x="204" y="723"/>
                  </a:moveTo>
                  <a:cubicBezTo>
                    <a:pt x="204" y="732"/>
                    <a:pt x="200" y="741"/>
                    <a:pt x="194" y="746"/>
                  </a:cubicBezTo>
                  <a:cubicBezTo>
                    <a:pt x="192" y="748"/>
                    <a:pt x="187" y="751"/>
                    <a:pt x="182" y="751"/>
                  </a:cubicBezTo>
                  <a:cubicBezTo>
                    <a:pt x="171" y="750"/>
                    <a:pt x="163" y="738"/>
                    <a:pt x="163" y="723"/>
                  </a:cubicBezTo>
                  <a:cubicBezTo>
                    <a:pt x="163" y="723"/>
                    <a:pt x="163" y="722"/>
                    <a:pt x="163" y="721"/>
                  </a:cubicBezTo>
                  <a:cubicBezTo>
                    <a:pt x="163" y="712"/>
                    <a:pt x="167" y="703"/>
                    <a:pt x="172" y="698"/>
                  </a:cubicBezTo>
                  <a:cubicBezTo>
                    <a:pt x="175" y="696"/>
                    <a:pt x="179" y="693"/>
                    <a:pt x="185" y="693"/>
                  </a:cubicBezTo>
                  <a:cubicBezTo>
                    <a:pt x="191" y="694"/>
                    <a:pt x="195" y="697"/>
                    <a:pt x="197" y="700"/>
                  </a:cubicBezTo>
                  <a:cubicBezTo>
                    <a:pt x="202" y="705"/>
                    <a:pt x="205" y="714"/>
                    <a:pt x="204" y="723"/>
                  </a:cubicBezTo>
                  <a:moveTo>
                    <a:pt x="756" y="1526"/>
                  </a:moveTo>
                  <a:cubicBezTo>
                    <a:pt x="757" y="1517"/>
                    <a:pt x="764" y="1508"/>
                    <a:pt x="773" y="1502"/>
                  </a:cubicBezTo>
                  <a:cubicBezTo>
                    <a:pt x="782" y="1496"/>
                    <a:pt x="792" y="1494"/>
                    <a:pt x="801" y="1496"/>
                  </a:cubicBezTo>
                  <a:cubicBezTo>
                    <a:pt x="806" y="1497"/>
                    <a:pt x="811" y="1499"/>
                    <a:pt x="815" y="1505"/>
                  </a:cubicBezTo>
                  <a:cubicBezTo>
                    <a:pt x="819" y="1510"/>
                    <a:pt x="818" y="1516"/>
                    <a:pt x="817" y="1520"/>
                  </a:cubicBezTo>
                  <a:cubicBezTo>
                    <a:pt x="816" y="1529"/>
                    <a:pt x="809" y="1538"/>
                    <a:pt x="800" y="1544"/>
                  </a:cubicBezTo>
                  <a:cubicBezTo>
                    <a:pt x="785" y="1554"/>
                    <a:pt x="766" y="1553"/>
                    <a:pt x="758" y="1542"/>
                  </a:cubicBezTo>
                  <a:cubicBezTo>
                    <a:pt x="754" y="1536"/>
                    <a:pt x="755" y="1530"/>
                    <a:pt x="756" y="1526"/>
                  </a:cubicBezTo>
                  <a:moveTo>
                    <a:pt x="640" y="993"/>
                  </a:moveTo>
                  <a:cubicBezTo>
                    <a:pt x="640" y="989"/>
                    <a:pt x="641" y="983"/>
                    <a:pt x="646" y="979"/>
                  </a:cubicBezTo>
                  <a:cubicBezTo>
                    <a:pt x="646" y="979"/>
                    <a:pt x="646" y="979"/>
                    <a:pt x="646" y="979"/>
                  </a:cubicBezTo>
                  <a:cubicBezTo>
                    <a:pt x="651" y="974"/>
                    <a:pt x="657" y="973"/>
                    <a:pt x="661" y="973"/>
                  </a:cubicBezTo>
                  <a:cubicBezTo>
                    <a:pt x="670" y="974"/>
                    <a:pt x="680" y="978"/>
                    <a:pt x="687" y="986"/>
                  </a:cubicBezTo>
                  <a:cubicBezTo>
                    <a:pt x="695" y="994"/>
                    <a:pt x="699" y="1004"/>
                    <a:pt x="698" y="1013"/>
                  </a:cubicBezTo>
                  <a:cubicBezTo>
                    <a:pt x="698" y="1017"/>
                    <a:pt x="697" y="1023"/>
                    <a:pt x="692" y="1028"/>
                  </a:cubicBezTo>
                  <a:cubicBezTo>
                    <a:pt x="687" y="1033"/>
                    <a:pt x="681" y="1033"/>
                    <a:pt x="677" y="1033"/>
                  </a:cubicBezTo>
                  <a:cubicBezTo>
                    <a:pt x="668" y="1033"/>
                    <a:pt x="658" y="1028"/>
                    <a:pt x="651" y="1020"/>
                  </a:cubicBezTo>
                  <a:cubicBezTo>
                    <a:pt x="644" y="1012"/>
                    <a:pt x="639" y="1002"/>
                    <a:pt x="640" y="993"/>
                  </a:cubicBezTo>
                  <a:moveTo>
                    <a:pt x="320" y="634"/>
                  </a:moveTo>
                  <a:cubicBezTo>
                    <a:pt x="321" y="633"/>
                    <a:pt x="321" y="633"/>
                    <a:pt x="321" y="633"/>
                  </a:cubicBezTo>
                  <a:cubicBezTo>
                    <a:pt x="330" y="605"/>
                    <a:pt x="347" y="549"/>
                    <a:pt x="347" y="549"/>
                  </a:cubicBezTo>
                  <a:cubicBezTo>
                    <a:pt x="348" y="547"/>
                    <a:pt x="348" y="547"/>
                    <a:pt x="348" y="547"/>
                  </a:cubicBezTo>
                  <a:cubicBezTo>
                    <a:pt x="384" y="561"/>
                    <a:pt x="384" y="561"/>
                    <a:pt x="384" y="561"/>
                  </a:cubicBezTo>
                  <a:cubicBezTo>
                    <a:pt x="379" y="563"/>
                    <a:pt x="379" y="563"/>
                    <a:pt x="379" y="563"/>
                  </a:cubicBezTo>
                  <a:cubicBezTo>
                    <a:pt x="372" y="565"/>
                    <a:pt x="364" y="571"/>
                    <a:pt x="354" y="580"/>
                  </a:cubicBezTo>
                  <a:cubicBezTo>
                    <a:pt x="360" y="582"/>
                    <a:pt x="370" y="581"/>
                    <a:pt x="376" y="577"/>
                  </a:cubicBezTo>
                  <a:cubicBezTo>
                    <a:pt x="381" y="574"/>
                    <a:pt x="381" y="574"/>
                    <a:pt x="381" y="574"/>
                  </a:cubicBezTo>
                  <a:cubicBezTo>
                    <a:pt x="365" y="613"/>
                    <a:pt x="365" y="613"/>
                    <a:pt x="365" y="613"/>
                  </a:cubicBezTo>
                  <a:cubicBezTo>
                    <a:pt x="363" y="609"/>
                    <a:pt x="363" y="609"/>
                    <a:pt x="363" y="609"/>
                  </a:cubicBezTo>
                  <a:cubicBezTo>
                    <a:pt x="361" y="605"/>
                    <a:pt x="354" y="596"/>
                    <a:pt x="347" y="594"/>
                  </a:cubicBezTo>
                  <a:cubicBezTo>
                    <a:pt x="347" y="596"/>
                    <a:pt x="346" y="599"/>
                    <a:pt x="346" y="601"/>
                  </a:cubicBezTo>
                  <a:cubicBezTo>
                    <a:pt x="346" y="616"/>
                    <a:pt x="356" y="623"/>
                    <a:pt x="366" y="628"/>
                  </a:cubicBezTo>
                  <a:cubicBezTo>
                    <a:pt x="384" y="636"/>
                    <a:pt x="394" y="637"/>
                    <a:pt x="398" y="631"/>
                  </a:cubicBezTo>
                  <a:cubicBezTo>
                    <a:pt x="399" y="629"/>
                    <a:pt x="400" y="628"/>
                    <a:pt x="400" y="626"/>
                  </a:cubicBezTo>
                  <a:cubicBezTo>
                    <a:pt x="400" y="624"/>
                    <a:pt x="398" y="621"/>
                    <a:pt x="397" y="619"/>
                  </a:cubicBezTo>
                  <a:cubicBezTo>
                    <a:pt x="393" y="615"/>
                    <a:pt x="387" y="612"/>
                    <a:pt x="380" y="616"/>
                  </a:cubicBezTo>
                  <a:cubicBezTo>
                    <a:pt x="377" y="617"/>
                    <a:pt x="377" y="617"/>
                    <a:pt x="377" y="617"/>
                  </a:cubicBezTo>
                  <a:cubicBezTo>
                    <a:pt x="377" y="614"/>
                    <a:pt x="377" y="614"/>
                    <a:pt x="377" y="614"/>
                  </a:cubicBezTo>
                  <a:cubicBezTo>
                    <a:pt x="376" y="604"/>
                    <a:pt x="379" y="597"/>
                    <a:pt x="382" y="594"/>
                  </a:cubicBezTo>
                  <a:cubicBezTo>
                    <a:pt x="386" y="590"/>
                    <a:pt x="391" y="588"/>
                    <a:pt x="396" y="588"/>
                  </a:cubicBezTo>
                  <a:cubicBezTo>
                    <a:pt x="402" y="588"/>
                    <a:pt x="407" y="592"/>
                    <a:pt x="411" y="598"/>
                  </a:cubicBezTo>
                  <a:cubicBezTo>
                    <a:pt x="413" y="576"/>
                    <a:pt x="425" y="560"/>
                    <a:pt x="446" y="554"/>
                  </a:cubicBezTo>
                  <a:cubicBezTo>
                    <a:pt x="447" y="553"/>
                    <a:pt x="447" y="553"/>
                    <a:pt x="447" y="553"/>
                  </a:cubicBezTo>
                  <a:cubicBezTo>
                    <a:pt x="448" y="555"/>
                    <a:pt x="448" y="555"/>
                    <a:pt x="448" y="555"/>
                  </a:cubicBezTo>
                  <a:cubicBezTo>
                    <a:pt x="451" y="562"/>
                    <a:pt x="452" y="569"/>
                    <a:pt x="452" y="575"/>
                  </a:cubicBezTo>
                  <a:cubicBezTo>
                    <a:pt x="452" y="587"/>
                    <a:pt x="447" y="598"/>
                    <a:pt x="436" y="610"/>
                  </a:cubicBezTo>
                  <a:cubicBezTo>
                    <a:pt x="445" y="609"/>
                    <a:pt x="452" y="611"/>
                    <a:pt x="456" y="616"/>
                  </a:cubicBezTo>
                  <a:cubicBezTo>
                    <a:pt x="459" y="621"/>
                    <a:pt x="460" y="626"/>
                    <a:pt x="459" y="631"/>
                  </a:cubicBezTo>
                  <a:cubicBezTo>
                    <a:pt x="458" y="636"/>
                    <a:pt x="454" y="642"/>
                    <a:pt x="445" y="647"/>
                  </a:cubicBezTo>
                  <a:cubicBezTo>
                    <a:pt x="443" y="648"/>
                    <a:pt x="443" y="648"/>
                    <a:pt x="443" y="648"/>
                  </a:cubicBezTo>
                  <a:cubicBezTo>
                    <a:pt x="442" y="645"/>
                    <a:pt x="442" y="645"/>
                    <a:pt x="442" y="645"/>
                  </a:cubicBezTo>
                  <a:cubicBezTo>
                    <a:pt x="441" y="639"/>
                    <a:pt x="437" y="634"/>
                    <a:pt x="431" y="633"/>
                  </a:cubicBezTo>
                  <a:cubicBezTo>
                    <a:pt x="426" y="633"/>
                    <a:pt x="421" y="635"/>
                    <a:pt x="419" y="639"/>
                  </a:cubicBezTo>
                  <a:cubicBezTo>
                    <a:pt x="415" y="647"/>
                    <a:pt x="421" y="656"/>
                    <a:pt x="438" y="666"/>
                  </a:cubicBezTo>
                  <a:cubicBezTo>
                    <a:pt x="458" y="677"/>
                    <a:pt x="470" y="667"/>
                    <a:pt x="478" y="656"/>
                  </a:cubicBezTo>
                  <a:cubicBezTo>
                    <a:pt x="472" y="655"/>
                    <a:pt x="463" y="657"/>
                    <a:pt x="455" y="662"/>
                  </a:cubicBezTo>
                  <a:cubicBezTo>
                    <a:pt x="449" y="666"/>
                    <a:pt x="449" y="666"/>
                    <a:pt x="449" y="666"/>
                  </a:cubicBezTo>
                  <a:cubicBezTo>
                    <a:pt x="474" y="618"/>
                    <a:pt x="474" y="618"/>
                    <a:pt x="474" y="618"/>
                  </a:cubicBezTo>
                  <a:cubicBezTo>
                    <a:pt x="475" y="624"/>
                    <a:pt x="475" y="624"/>
                    <a:pt x="475" y="624"/>
                  </a:cubicBezTo>
                  <a:cubicBezTo>
                    <a:pt x="476" y="626"/>
                    <a:pt x="478" y="635"/>
                    <a:pt x="485" y="642"/>
                  </a:cubicBezTo>
                  <a:cubicBezTo>
                    <a:pt x="486" y="638"/>
                    <a:pt x="488" y="631"/>
                    <a:pt x="488" y="624"/>
                  </a:cubicBezTo>
                  <a:cubicBezTo>
                    <a:pt x="488" y="620"/>
                    <a:pt x="487" y="615"/>
                    <a:pt x="485" y="611"/>
                  </a:cubicBezTo>
                  <a:cubicBezTo>
                    <a:pt x="483" y="605"/>
                    <a:pt x="483" y="605"/>
                    <a:pt x="483" y="605"/>
                  </a:cubicBezTo>
                  <a:cubicBezTo>
                    <a:pt x="535" y="635"/>
                    <a:pt x="535" y="635"/>
                    <a:pt x="535" y="635"/>
                  </a:cubicBezTo>
                  <a:cubicBezTo>
                    <a:pt x="529" y="636"/>
                    <a:pt x="529" y="636"/>
                    <a:pt x="529" y="636"/>
                  </a:cubicBezTo>
                  <a:cubicBezTo>
                    <a:pt x="520" y="637"/>
                    <a:pt x="511" y="642"/>
                    <a:pt x="502" y="652"/>
                  </a:cubicBezTo>
                  <a:cubicBezTo>
                    <a:pt x="512" y="654"/>
                    <a:pt x="521" y="652"/>
                    <a:pt x="523" y="651"/>
                  </a:cubicBezTo>
                  <a:cubicBezTo>
                    <a:pt x="528" y="649"/>
                    <a:pt x="528" y="649"/>
                    <a:pt x="528" y="649"/>
                  </a:cubicBezTo>
                  <a:cubicBezTo>
                    <a:pt x="500" y="695"/>
                    <a:pt x="500" y="695"/>
                    <a:pt x="500" y="695"/>
                  </a:cubicBezTo>
                  <a:cubicBezTo>
                    <a:pt x="500" y="688"/>
                    <a:pt x="500" y="688"/>
                    <a:pt x="500" y="688"/>
                  </a:cubicBezTo>
                  <a:cubicBezTo>
                    <a:pt x="500" y="687"/>
                    <a:pt x="500" y="687"/>
                    <a:pt x="500" y="687"/>
                  </a:cubicBezTo>
                  <a:cubicBezTo>
                    <a:pt x="500" y="677"/>
                    <a:pt x="497" y="669"/>
                    <a:pt x="493" y="665"/>
                  </a:cubicBezTo>
                  <a:cubicBezTo>
                    <a:pt x="491" y="670"/>
                    <a:pt x="490" y="675"/>
                    <a:pt x="490" y="680"/>
                  </a:cubicBezTo>
                  <a:cubicBezTo>
                    <a:pt x="490" y="689"/>
                    <a:pt x="493" y="698"/>
                    <a:pt x="506" y="705"/>
                  </a:cubicBezTo>
                  <a:cubicBezTo>
                    <a:pt x="522" y="715"/>
                    <a:pt x="533" y="715"/>
                    <a:pt x="538" y="707"/>
                  </a:cubicBezTo>
                  <a:cubicBezTo>
                    <a:pt x="540" y="704"/>
                    <a:pt x="540" y="699"/>
                    <a:pt x="537" y="694"/>
                  </a:cubicBezTo>
                  <a:cubicBezTo>
                    <a:pt x="533" y="690"/>
                    <a:pt x="527" y="688"/>
                    <a:pt x="521" y="690"/>
                  </a:cubicBezTo>
                  <a:cubicBezTo>
                    <a:pt x="518" y="691"/>
                    <a:pt x="518" y="691"/>
                    <a:pt x="518" y="691"/>
                  </a:cubicBezTo>
                  <a:cubicBezTo>
                    <a:pt x="518" y="689"/>
                    <a:pt x="518" y="689"/>
                    <a:pt x="518" y="689"/>
                  </a:cubicBezTo>
                  <a:cubicBezTo>
                    <a:pt x="518" y="678"/>
                    <a:pt x="521" y="672"/>
                    <a:pt x="524" y="669"/>
                  </a:cubicBezTo>
                  <a:cubicBezTo>
                    <a:pt x="528" y="666"/>
                    <a:pt x="533" y="664"/>
                    <a:pt x="539" y="664"/>
                  </a:cubicBezTo>
                  <a:cubicBezTo>
                    <a:pt x="546" y="665"/>
                    <a:pt x="552" y="671"/>
                    <a:pt x="554" y="679"/>
                  </a:cubicBezTo>
                  <a:cubicBezTo>
                    <a:pt x="561" y="656"/>
                    <a:pt x="574" y="645"/>
                    <a:pt x="596" y="640"/>
                  </a:cubicBezTo>
                  <a:cubicBezTo>
                    <a:pt x="598" y="640"/>
                    <a:pt x="598" y="640"/>
                    <a:pt x="598" y="640"/>
                  </a:cubicBezTo>
                  <a:cubicBezTo>
                    <a:pt x="598" y="642"/>
                    <a:pt x="598" y="642"/>
                    <a:pt x="598" y="642"/>
                  </a:cubicBezTo>
                  <a:cubicBezTo>
                    <a:pt x="599" y="646"/>
                    <a:pt x="599" y="650"/>
                    <a:pt x="599" y="654"/>
                  </a:cubicBezTo>
                  <a:cubicBezTo>
                    <a:pt x="599" y="670"/>
                    <a:pt x="592" y="683"/>
                    <a:pt x="577" y="694"/>
                  </a:cubicBezTo>
                  <a:cubicBezTo>
                    <a:pt x="584" y="694"/>
                    <a:pt x="590" y="697"/>
                    <a:pt x="593" y="702"/>
                  </a:cubicBezTo>
                  <a:cubicBezTo>
                    <a:pt x="595" y="705"/>
                    <a:pt x="596" y="708"/>
                    <a:pt x="596" y="712"/>
                  </a:cubicBezTo>
                  <a:cubicBezTo>
                    <a:pt x="596" y="713"/>
                    <a:pt x="596" y="715"/>
                    <a:pt x="595" y="717"/>
                  </a:cubicBezTo>
                  <a:cubicBezTo>
                    <a:pt x="594" y="721"/>
                    <a:pt x="590" y="727"/>
                    <a:pt x="581" y="731"/>
                  </a:cubicBezTo>
                  <a:cubicBezTo>
                    <a:pt x="578" y="732"/>
                    <a:pt x="578" y="732"/>
                    <a:pt x="578" y="732"/>
                  </a:cubicBezTo>
                  <a:cubicBezTo>
                    <a:pt x="578" y="730"/>
                    <a:pt x="578" y="730"/>
                    <a:pt x="578" y="730"/>
                  </a:cubicBezTo>
                  <a:cubicBezTo>
                    <a:pt x="577" y="722"/>
                    <a:pt x="571" y="718"/>
                    <a:pt x="567" y="717"/>
                  </a:cubicBezTo>
                  <a:cubicBezTo>
                    <a:pt x="562" y="716"/>
                    <a:pt x="557" y="718"/>
                    <a:pt x="555" y="721"/>
                  </a:cubicBezTo>
                  <a:cubicBezTo>
                    <a:pt x="551" y="728"/>
                    <a:pt x="558" y="737"/>
                    <a:pt x="574" y="747"/>
                  </a:cubicBezTo>
                  <a:cubicBezTo>
                    <a:pt x="585" y="754"/>
                    <a:pt x="598" y="761"/>
                    <a:pt x="613" y="747"/>
                  </a:cubicBezTo>
                  <a:cubicBezTo>
                    <a:pt x="607" y="742"/>
                    <a:pt x="596" y="741"/>
                    <a:pt x="591" y="741"/>
                  </a:cubicBezTo>
                  <a:cubicBezTo>
                    <a:pt x="587" y="741"/>
                    <a:pt x="587" y="741"/>
                    <a:pt x="587" y="741"/>
                  </a:cubicBezTo>
                  <a:cubicBezTo>
                    <a:pt x="613" y="708"/>
                    <a:pt x="613" y="708"/>
                    <a:pt x="613" y="708"/>
                  </a:cubicBezTo>
                  <a:cubicBezTo>
                    <a:pt x="613" y="714"/>
                    <a:pt x="613" y="714"/>
                    <a:pt x="613" y="714"/>
                  </a:cubicBezTo>
                  <a:cubicBezTo>
                    <a:pt x="613" y="715"/>
                    <a:pt x="613" y="715"/>
                    <a:pt x="613" y="715"/>
                  </a:cubicBezTo>
                  <a:cubicBezTo>
                    <a:pt x="613" y="722"/>
                    <a:pt x="617" y="730"/>
                    <a:pt x="621" y="734"/>
                  </a:cubicBezTo>
                  <a:cubicBezTo>
                    <a:pt x="623" y="725"/>
                    <a:pt x="624" y="717"/>
                    <a:pt x="624" y="711"/>
                  </a:cubicBezTo>
                  <a:cubicBezTo>
                    <a:pt x="624" y="708"/>
                    <a:pt x="624" y="706"/>
                    <a:pt x="624" y="704"/>
                  </a:cubicBezTo>
                  <a:cubicBezTo>
                    <a:pt x="623" y="699"/>
                    <a:pt x="623" y="699"/>
                    <a:pt x="623" y="699"/>
                  </a:cubicBezTo>
                  <a:cubicBezTo>
                    <a:pt x="653" y="723"/>
                    <a:pt x="653" y="723"/>
                    <a:pt x="653" y="723"/>
                  </a:cubicBezTo>
                  <a:cubicBezTo>
                    <a:pt x="652" y="725"/>
                    <a:pt x="652" y="725"/>
                    <a:pt x="652" y="725"/>
                  </a:cubicBezTo>
                  <a:cubicBezTo>
                    <a:pt x="651" y="725"/>
                    <a:pt x="612" y="768"/>
                    <a:pt x="592" y="789"/>
                  </a:cubicBezTo>
                  <a:cubicBezTo>
                    <a:pt x="591" y="790"/>
                    <a:pt x="591" y="790"/>
                    <a:pt x="591" y="790"/>
                  </a:cubicBezTo>
                  <a:lnTo>
                    <a:pt x="320" y="634"/>
                  </a:lnTo>
                  <a:close/>
                  <a:moveTo>
                    <a:pt x="584" y="1293"/>
                  </a:moveTo>
                  <a:cubicBezTo>
                    <a:pt x="574" y="1308"/>
                    <a:pt x="556" y="1313"/>
                    <a:pt x="544" y="1305"/>
                  </a:cubicBezTo>
                  <a:cubicBezTo>
                    <a:pt x="532" y="1297"/>
                    <a:pt x="531" y="1278"/>
                    <a:pt x="542" y="1263"/>
                  </a:cubicBezTo>
                  <a:cubicBezTo>
                    <a:pt x="552" y="1248"/>
                    <a:pt x="570" y="1242"/>
                    <a:pt x="582" y="1251"/>
                  </a:cubicBezTo>
                  <a:cubicBezTo>
                    <a:pt x="594" y="1259"/>
                    <a:pt x="595" y="1278"/>
                    <a:pt x="584" y="1293"/>
                  </a:cubicBezTo>
                  <a:moveTo>
                    <a:pt x="661" y="1173"/>
                  </a:moveTo>
                  <a:cubicBezTo>
                    <a:pt x="650" y="1187"/>
                    <a:pt x="632" y="1193"/>
                    <a:pt x="620" y="1184"/>
                  </a:cubicBezTo>
                  <a:cubicBezTo>
                    <a:pt x="608" y="1176"/>
                    <a:pt x="607" y="1157"/>
                    <a:pt x="618" y="1142"/>
                  </a:cubicBezTo>
                  <a:cubicBezTo>
                    <a:pt x="629" y="1127"/>
                    <a:pt x="647" y="1122"/>
                    <a:pt x="658" y="1130"/>
                  </a:cubicBezTo>
                  <a:cubicBezTo>
                    <a:pt x="670" y="1139"/>
                    <a:pt x="671" y="1158"/>
                    <a:pt x="661" y="117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0" name="Freeform 62">
              <a:extLst>
                <a:ext uri="{FF2B5EF4-FFF2-40B4-BE49-F238E27FC236}">
                  <a16:creationId xmlns:a16="http://schemas.microsoft.com/office/drawing/2014/main" id="{30916D9D-8B68-C442-0D2C-AB7EDC1C7ACB}"/>
                </a:ext>
              </a:extLst>
            </p:cNvPr>
            <p:cNvSpPr>
              <a:spLocks noEditPoints="1"/>
            </p:cNvSpPr>
            <p:nvPr userDrawn="1"/>
          </p:nvSpPr>
          <p:spPr bwMode="auto">
            <a:xfrm>
              <a:off x="1095375" y="631825"/>
              <a:ext cx="34925" cy="41275"/>
            </a:xfrm>
            <a:custGeom>
              <a:avLst/>
              <a:gdLst>
                <a:gd name="T0" fmla="*/ 186 w 231"/>
                <a:gd name="T1" fmla="*/ 93 h 278"/>
                <a:gd name="T2" fmla="*/ 173 w 231"/>
                <a:gd name="T3" fmla="*/ 95 h 278"/>
                <a:gd name="T4" fmla="*/ 173 w 231"/>
                <a:gd name="T5" fmla="*/ 18 h 278"/>
                <a:gd name="T6" fmla="*/ 58 w 231"/>
                <a:gd name="T7" fmla="*/ 0 h 278"/>
                <a:gd name="T8" fmla="*/ 58 w 231"/>
                <a:gd name="T9" fmla="*/ 95 h 278"/>
                <a:gd name="T10" fmla="*/ 44 w 231"/>
                <a:gd name="T11" fmla="*/ 93 h 278"/>
                <a:gd name="T12" fmla="*/ 0 w 231"/>
                <a:gd name="T13" fmla="*/ 137 h 278"/>
                <a:gd name="T14" fmla="*/ 22 w 231"/>
                <a:gd name="T15" fmla="*/ 188 h 278"/>
                <a:gd name="T16" fmla="*/ 39 w 231"/>
                <a:gd name="T17" fmla="*/ 166 h 278"/>
                <a:gd name="T18" fmla="*/ 86 w 231"/>
                <a:gd name="T19" fmla="*/ 236 h 278"/>
                <a:gd name="T20" fmla="*/ 84 w 231"/>
                <a:gd name="T21" fmla="*/ 247 h 278"/>
                <a:gd name="T22" fmla="*/ 115 w 231"/>
                <a:gd name="T23" fmla="*/ 278 h 278"/>
                <a:gd name="T24" fmla="*/ 147 w 231"/>
                <a:gd name="T25" fmla="*/ 247 h 278"/>
                <a:gd name="T26" fmla="*/ 145 w 231"/>
                <a:gd name="T27" fmla="*/ 236 h 278"/>
                <a:gd name="T28" fmla="*/ 192 w 231"/>
                <a:gd name="T29" fmla="*/ 166 h 278"/>
                <a:gd name="T30" fmla="*/ 209 w 231"/>
                <a:gd name="T31" fmla="*/ 188 h 278"/>
                <a:gd name="T32" fmla="*/ 231 w 231"/>
                <a:gd name="T33" fmla="*/ 137 h 278"/>
                <a:gd name="T34" fmla="*/ 186 w 231"/>
                <a:gd name="T35" fmla="*/ 93 h 278"/>
                <a:gd name="T36" fmla="*/ 115 w 231"/>
                <a:gd name="T37" fmla="*/ 264 h 278"/>
                <a:gd name="T38" fmla="*/ 98 w 231"/>
                <a:gd name="T39" fmla="*/ 247 h 278"/>
                <a:gd name="T40" fmla="*/ 115 w 231"/>
                <a:gd name="T41" fmla="*/ 229 h 278"/>
                <a:gd name="T42" fmla="*/ 133 w 231"/>
                <a:gd name="T43" fmla="*/ 247 h 278"/>
                <a:gd name="T44" fmla="*/ 115 w 231"/>
                <a:gd name="T45" fmla="*/ 264 h 278"/>
                <a:gd name="T46" fmla="*/ 209 w 231"/>
                <a:gd name="T47" fmla="*/ 165 h 278"/>
                <a:gd name="T48" fmla="*/ 191 w 231"/>
                <a:gd name="T49" fmla="*/ 151 h 278"/>
                <a:gd name="T50" fmla="*/ 143 w 231"/>
                <a:gd name="T51" fmla="*/ 222 h 278"/>
                <a:gd name="T52" fmla="*/ 122 w 231"/>
                <a:gd name="T53" fmla="*/ 203 h 278"/>
                <a:gd name="T54" fmla="*/ 128 w 231"/>
                <a:gd name="T55" fmla="*/ 182 h 278"/>
                <a:gd name="T56" fmla="*/ 115 w 231"/>
                <a:gd name="T57" fmla="*/ 171 h 278"/>
                <a:gd name="T58" fmla="*/ 102 w 231"/>
                <a:gd name="T59" fmla="*/ 182 h 278"/>
                <a:gd name="T60" fmla="*/ 109 w 231"/>
                <a:gd name="T61" fmla="*/ 203 h 278"/>
                <a:gd name="T62" fmla="*/ 88 w 231"/>
                <a:gd name="T63" fmla="*/ 222 h 278"/>
                <a:gd name="T64" fmla="*/ 39 w 231"/>
                <a:gd name="T65" fmla="*/ 151 h 278"/>
                <a:gd name="T66" fmla="*/ 22 w 231"/>
                <a:gd name="T67" fmla="*/ 165 h 278"/>
                <a:gd name="T68" fmla="*/ 13 w 231"/>
                <a:gd name="T69" fmla="*/ 137 h 278"/>
                <a:gd name="T70" fmla="*/ 44 w 231"/>
                <a:gd name="T71" fmla="*/ 107 h 278"/>
                <a:gd name="T72" fmla="*/ 89 w 231"/>
                <a:gd name="T73" fmla="*/ 155 h 278"/>
                <a:gd name="T74" fmla="*/ 102 w 231"/>
                <a:gd name="T75" fmla="*/ 143 h 278"/>
                <a:gd name="T76" fmla="*/ 77 w 231"/>
                <a:gd name="T77" fmla="*/ 96 h 278"/>
                <a:gd name="T78" fmla="*/ 115 w 231"/>
                <a:gd name="T79" fmla="*/ 44 h 278"/>
                <a:gd name="T80" fmla="*/ 153 w 231"/>
                <a:gd name="T81" fmla="*/ 96 h 278"/>
                <a:gd name="T82" fmla="*/ 128 w 231"/>
                <a:gd name="T83" fmla="*/ 143 h 278"/>
                <a:gd name="T84" fmla="*/ 142 w 231"/>
                <a:gd name="T85" fmla="*/ 155 h 278"/>
                <a:gd name="T86" fmla="*/ 186 w 231"/>
                <a:gd name="T87" fmla="*/ 107 h 278"/>
                <a:gd name="T88" fmla="*/ 217 w 231"/>
                <a:gd name="T89" fmla="*/ 137 h 278"/>
                <a:gd name="T90" fmla="*/ 209 w 231"/>
                <a:gd name="T91" fmla="*/ 16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1" h="278">
                  <a:moveTo>
                    <a:pt x="186" y="93"/>
                  </a:moveTo>
                  <a:cubicBezTo>
                    <a:pt x="182" y="93"/>
                    <a:pt x="177" y="93"/>
                    <a:pt x="173" y="95"/>
                  </a:cubicBezTo>
                  <a:cubicBezTo>
                    <a:pt x="173" y="18"/>
                    <a:pt x="173" y="18"/>
                    <a:pt x="173" y="18"/>
                  </a:cubicBezTo>
                  <a:cubicBezTo>
                    <a:pt x="139" y="17"/>
                    <a:pt x="98" y="10"/>
                    <a:pt x="58" y="0"/>
                  </a:cubicBezTo>
                  <a:cubicBezTo>
                    <a:pt x="58" y="95"/>
                    <a:pt x="58" y="95"/>
                    <a:pt x="58" y="95"/>
                  </a:cubicBezTo>
                  <a:cubicBezTo>
                    <a:pt x="54" y="93"/>
                    <a:pt x="49" y="93"/>
                    <a:pt x="44" y="93"/>
                  </a:cubicBezTo>
                  <a:cubicBezTo>
                    <a:pt x="17" y="93"/>
                    <a:pt x="0" y="116"/>
                    <a:pt x="0" y="137"/>
                  </a:cubicBezTo>
                  <a:cubicBezTo>
                    <a:pt x="0" y="158"/>
                    <a:pt x="12" y="176"/>
                    <a:pt x="22" y="188"/>
                  </a:cubicBezTo>
                  <a:cubicBezTo>
                    <a:pt x="27" y="176"/>
                    <a:pt x="32" y="166"/>
                    <a:pt x="39" y="166"/>
                  </a:cubicBezTo>
                  <a:cubicBezTo>
                    <a:pt x="52" y="166"/>
                    <a:pt x="46" y="234"/>
                    <a:pt x="86" y="236"/>
                  </a:cubicBezTo>
                  <a:cubicBezTo>
                    <a:pt x="85" y="239"/>
                    <a:pt x="84" y="243"/>
                    <a:pt x="84" y="247"/>
                  </a:cubicBezTo>
                  <a:cubicBezTo>
                    <a:pt x="84" y="264"/>
                    <a:pt x="98" y="278"/>
                    <a:pt x="115" y="278"/>
                  </a:cubicBezTo>
                  <a:cubicBezTo>
                    <a:pt x="132" y="278"/>
                    <a:pt x="147" y="264"/>
                    <a:pt x="147" y="247"/>
                  </a:cubicBezTo>
                  <a:cubicBezTo>
                    <a:pt x="147" y="243"/>
                    <a:pt x="146" y="239"/>
                    <a:pt x="145" y="236"/>
                  </a:cubicBezTo>
                  <a:cubicBezTo>
                    <a:pt x="185" y="234"/>
                    <a:pt x="178" y="166"/>
                    <a:pt x="192" y="166"/>
                  </a:cubicBezTo>
                  <a:cubicBezTo>
                    <a:pt x="198" y="166"/>
                    <a:pt x="203" y="175"/>
                    <a:pt x="209" y="188"/>
                  </a:cubicBezTo>
                  <a:cubicBezTo>
                    <a:pt x="219" y="176"/>
                    <a:pt x="231" y="158"/>
                    <a:pt x="231" y="137"/>
                  </a:cubicBezTo>
                  <a:cubicBezTo>
                    <a:pt x="231" y="116"/>
                    <a:pt x="214" y="93"/>
                    <a:pt x="186" y="93"/>
                  </a:cubicBezTo>
                  <a:moveTo>
                    <a:pt x="115" y="264"/>
                  </a:moveTo>
                  <a:cubicBezTo>
                    <a:pt x="106" y="264"/>
                    <a:pt x="98" y="256"/>
                    <a:pt x="98" y="247"/>
                  </a:cubicBezTo>
                  <a:cubicBezTo>
                    <a:pt x="98" y="237"/>
                    <a:pt x="106" y="229"/>
                    <a:pt x="115" y="229"/>
                  </a:cubicBezTo>
                  <a:cubicBezTo>
                    <a:pt x="125" y="229"/>
                    <a:pt x="133" y="237"/>
                    <a:pt x="133" y="247"/>
                  </a:cubicBezTo>
                  <a:cubicBezTo>
                    <a:pt x="133" y="256"/>
                    <a:pt x="125" y="264"/>
                    <a:pt x="115" y="264"/>
                  </a:cubicBezTo>
                  <a:moveTo>
                    <a:pt x="209" y="165"/>
                  </a:moveTo>
                  <a:cubicBezTo>
                    <a:pt x="204" y="156"/>
                    <a:pt x="197" y="151"/>
                    <a:pt x="191" y="151"/>
                  </a:cubicBezTo>
                  <a:cubicBezTo>
                    <a:pt x="164" y="151"/>
                    <a:pt x="175" y="222"/>
                    <a:pt x="143" y="222"/>
                  </a:cubicBezTo>
                  <a:cubicBezTo>
                    <a:pt x="129" y="222"/>
                    <a:pt x="122" y="213"/>
                    <a:pt x="122" y="203"/>
                  </a:cubicBezTo>
                  <a:cubicBezTo>
                    <a:pt x="122" y="193"/>
                    <a:pt x="128" y="190"/>
                    <a:pt x="128" y="182"/>
                  </a:cubicBezTo>
                  <a:cubicBezTo>
                    <a:pt x="128" y="174"/>
                    <a:pt x="122" y="171"/>
                    <a:pt x="115" y="171"/>
                  </a:cubicBezTo>
                  <a:cubicBezTo>
                    <a:pt x="108" y="171"/>
                    <a:pt x="102" y="174"/>
                    <a:pt x="102" y="182"/>
                  </a:cubicBezTo>
                  <a:cubicBezTo>
                    <a:pt x="102" y="190"/>
                    <a:pt x="109" y="193"/>
                    <a:pt x="109" y="203"/>
                  </a:cubicBezTo>
                  <a:cubicBezTo>
                    <a:pt x="109" y="213"/>
                    <a:pt x="102" y="222"/>
                    <a:pt x="88" y="222"/>
                  </a:cubicBezTo>
                  <a:cubicBezTo>
                    <a:pt x="56" y="222"/>
                    <a:pt x="66" y="151"/>
                    <a:pt x="39" y="151"/>
                  </a:cubicBezTo>
                  <a:cubicBezTo>
                    <a:pt x="33" y="151"/>
                    <a:pt x="26" y="156"/>
                    <a:pt x="22" y="165"/>
                  </a:cubicBezTo>
                  <a:cubicBezTo>
                    <a:pt x="17" y="155"/>
                    <a:pt x="13" y="145"/>
                    <a:pt x="13" y="137"/>
                  </a:cubicBezTo>
                  <a:cubicBezTo>
                    <a:pt x="13" y="124"/>
                    <a:pt x="24" y="107"/>
                    <a:pt x="44" y="107"/>
                  </a:cubicBezTo>
                  <a:cubicBezTo>
                    <a:pt x="80" y="107"/>
                    <a:pt x="72" y="155"/>
                    <a:pt x="89" y="155"/>
                  </a:cubicBezTo>
                  <a:cubicBezTo>
                    <a:pt x="97" y="155"/>
                    <a:pt x="102" y="151"/>
                    <a:pt x="102" y="143"/>
                  </a:cubicBezTo>
                  <a:cubicBezTo>
                    <a:pt x="102" y="129"/>
                    <a:pt x="77" y="116"/>
                    <a:pt x="77" y="96"/>
                  </a:cubicBezTo>
                  <a:cubicBezTo>
                    <a:pt x="77" y="76"/>
                    <a:pt x="95" y="60"/>
                    <a:pt x="115" y="44"/>
                  </a:cubicBezTo>
                  <a:cubicBezTo>
                    <a:pt x="135" y="60"/>
                    <a:pt x="153" y="76"/>
                    <a:pt x="153" y="96"/>
                  </a:cubicBezTo>
                  <a:cubicBezTo>
                    <a:pt x="153" y="116"/>
                    <a:pt x="128" y="129"/>
                    <a:pt x="128" y="143"/>
                  </a:cubicBezTo>
                  <a:cubicBezTo>
                    <a:pt x="128" y="151"/>
                    <a:pt x="134" y="155"/>
                    <a:pt x="142" y="155"/>
                  </a:cubicBezTo>
                  <a:cubicBezTo>
                    <a:pt x="159" y="155"/>
                    <a:pt x="150" y="107"/>
                    <a:pt x="186" y="107"/>
                  </a:cubicBezTo>
                  <a:cubicBezTo>
                    <a:pt x="207" y="107"/>
                    <a:pt x="217" y="124"/>
                    <a:pt x="217" y="137"/>
                  </a:cubicBezTo>
                  <a:cubicBezTo>
                    <a:pt x="217" y="145"/>
                    <a:pt x="214" y="155"/>
                    <a:pt x="209" y="1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1" name="Freeform 63">
              <a:extLst>
                <a:ext uri="{FF2B5EF4-FFF2-40B4-BE49-F238E27FC236}">
                  <a16:creationId xmlns:a16="http://schemas.microsoft.com/office/drawing/2014/main" id="{558D3694-20E4-0B78-ABDD-BDB1A2F8C5B3}"/>
                </a:ext>
              </a:extLst>
            </p:cNvPr>
            <p:cNvSpPr>
              <a:spLocks/>
            </p:cNvSpPr>
            <p:nvPr userDrawn="1"/>
          </p:nvSpPr>
          <p:spPr bwMode="auto">
            <a:xfrm>
              <a:off x="1085850" y="439738"/>
              <a:ext cx="7938" cy="14287"/>
            </a:xfrm>
            <a:custGeom>
              <a:avLst/>
              <a:gdLst>
                <a:gd name="T0" fmla="*/ 23 w 52"/>
                <a:gd name="T1" fmla="*/ 0 h 103"/>
                <a:gd name="T2" fmla="*/ 2 w 52"/>
                <a:gd name="T3" fmla="*/ 55 h 103"/>
                <a:gd name="T4" fmla="*/ 31 w 52"/>
                <a:gd name="T5" fmla="*/ 103 h 103"/>
                <a:gd name="T6" fmla="*/ 51 w 52"/>
                <a:gd name="T7" fmla="*/ 50 h 103"/>
                <a:gd name="T8" fmla="*/ 23 w 52"/>
                <a:gd name="T9" fmla="*/ 0 h 103"/>
              </a:gdLst>
              <a:ahLst/>
              <a:cxnLst>
                <a:cxn ang="0">
                  <a:pos x="T0" y="T1"/>
                </a:cxn>
                <a:cxn ang="0">
                  <a:pos x="T2" y="T3"/>
                </a:cxn>
                <a:cxn ang="0">
                  <a:pos x="T4" y="T5"/>
                </a:cxn>
                <a:cxn ang="0">
                  <a:pos x="T6" y="T7"/>
                </a:cxn>
                <a:cxn ang="0">
                  <a:pos x="T8" y="T9"/>
                </a:cxn>
              </a:cxnLst>
              <a:rect l="0" t="0" r="r" b="b"/>
              <a:pathLst>
                <a:path w="52" h="103">
                  <a:moveTo>
                    <a:pt x="23" y="0"/>
                  </a:moveTo>
                  <a:cubicBezTo>
                    <a:pt x="11" y="23"/>
                    <a:pt x="0" y="37"/>
                    <a:pt x="2" y="55"/>
                  </a:cubicBezTo>
                  <a:cubicBezTo>
                    <a:pt x="4" y="72"/>
                    <a:pt x="22" y="85"/>
                    <a:pt x="31" y="103"/>
                  </a:cubicBezTo>
                  <a:cubicBezTo>
                    <a:pt x="39" y="82"/>
                    <a:pt x="52" y="66"/>
                    <a:pt x="51" y="50"/>
                  </a:cubicBezTo>
                  <a:cubicBezTo>
                    <a:pt x="49" y="34"/>
                    <a:pt x="27" y="12"/>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2" name="Freeform 64">
              <a:extLst>
                <a:ext uri="{FF2B5EF4-FFF2-40B4-BE49-F238E27FC236}">
                  <a16:creationId xmlns:a16="http://schemas.microsoft.com/office/drawing/2014/main" id="{DD29BE52-6440-F42F-BDB4-4FDC5BA5E453}"/>
                </a:ext>
              </a:extLst>
            </p:cNvPr>
            <p:cNvSpPr>
              <a:spLocks/>
            </p:cNvSpPr>
            <p:nvPr userDrawn="1"/>
          </p:nvSpPr>
          <p:spPr bwMode="auto">
            <a:xfrm>
              <a:off x="1131888" y="439738"/>
              <a:ext cx="6350" cy="14287"/>
            </a:xfrm>
            <a:custGeom>
              <a:avLst/>
              <a:gdLst>
                <a:gd name="T0" fmla="*/ 29 w 52"/>
                <a:gd name="T1" fmla="*/ 0 h 103"/>
                <a:gd name="T2" fmla="*/ 50 w 52"/>
                <a:gd name="T3" fmla="*/ 55 h 103"/>
                <a:gd name="T4" fmla="*/ 21 w 52"/>
                <a:gd name="T5" fmla="*/ 103 h 103"/>
                <a:gd name="T6" fmla="*/ 1 w 52"/>
                <a:gd name="T7" fmla="*/ 50 h 103"/>
                <a:gd name="T8" fmla="*/ 29 w 52"/>
                <a:gd name="T9" fmla="*/ 0 h 103"/>
              </a:gdLst>
              <a:ahLst/>
              <a:cxnLst>
                <a:cxn ang="0">
                  <a:pos x="T0" y="T1"/>
                </a:cxn>
                <a:cxn ang="0">
                  <a:pos x="T2" y="T3"/>
                </a:cxn>
                <a:cxn ang="0">
                  <a:pos x="T4" y="T5"/>
                </a:cxn>
                <a:cxn ang="0">
                  <a:pos x="T6" y="T7"/>
                </a:cxn>
                <a:cxn ang="0">
                  <a:pos x="T8" y="T9"/>
                </a:cxn>
              </a:cxnLst>
              <a:rect l="0" t="0" r="r" b="b"/>
              <a:pathLst>
                <a:path w="52" h="103">
                  <a:moveTo>
                    <a:pt x="29" y="0"/>
                  </a:moveTo>
                  <a:cubicBezTo>
                    <a:pt x="41" y="23"/>
                    <a:pt x="52" y="37"/>
                    <a:pt x="50" y="55"/>
                  </a:cubicBezTo>
                  <a:cubicBezTo>
                    <a:pt x="48" y="72"/>
                    <a:pt x="30" y="85"/>
                    <a:pt x="21" y="103"/>
                  </a:cubicBezTo>
                  <a:cubicBezTo>
                    <a:pt x="13" y="82"/>
                    <a:pt x="0" y="66"/>
                    <a:pt x="1" y="50"/>
                  </a:cubicBezTo>
                  <a:cubicBezTo>
                    <a:pt x="3" y="34"/>
                    <a:pt x="25" y="12"/>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3" name="Oval 65">
              <a:extLst>
                <a:ext uri="{FF2B5EF4-FFF2-40B4-BE49-F238E27FC236}">
                  <a16:creationId xmlns:a16="http://schemas.microsoft.com/office/drawing/2014/main" id="{DC5A2B12-0CFC-4D4A-8F08-A5EB0505FFF9}"/>
                </a:ext>
              </a:extLst>
            </p:cNvPr>
            <p:cNvSpPr>
              <a:spLocks noChangeArrowheads="1"/>
            </p:cNvSpPr>
            <p:nvPr userDrawn="1"/>
          </p:nvSpPr>
          <p:spPr bwMode="auto">
            <a:xfrm>
              <a:off x="1060450"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4" name="Oval 66">
              <a:extLst>
                <a:ext uri="{FF2B5EF4-FFF2-40B4-BE49-F238E27FC236}">
                  <a16:creationId xmlns:a16="http://schemas.microsoft.com/office/drawing/2014/main" id="{7AE4BA7A-425E-5A25-63AF-36AD1491826B}"/>
                </a:ext>
              </a:extLst>
            </p:cNvPr>
            <p:cNvSpPr>
              <a:spLocks noChangeArrowheads="1"/>
            </p:cNvSpPr>
            <p:nvPr userDrawn="1"/>
          </p:nvSpPr>
          <p:spPr bwMode="auto">
            <a:xfrm>
              <a:off x="1058863"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5" name="Oval 67">
              <a:extLst>
                <a:ext uri="{FF2B5EF4-FFF2-40B4-BE49-F238E27FC236}">
                  <a16:creationId xmlns:a16="http://schemas.microsoft.com/office/drawing/2014/main" id="{35559BF3-2C5E-A91B-607B-D3C6161FAF1D}"/>
                </a:ext>
              </a:extLst>
            </p:cNvPr>
            <p:cNvSpPr>
              <a:spLocks noChangeArrowheads="1"/>
            </p:cNvSpPr>
            <p:nvPr userDrawn="1"/>
          </p:nvSpPr>
          <p:spPr bwMode="auto">
            <a:xfrm>
              <a:off x="1060450" y="446088"/>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6" name="Oval 68">
              <a:extLst>
                <a:ext uri="{FF2B5EF4-FFF2-40B4-BE49-F238E27FC236}">
                  <a16:creationId xmlns:a16="http://schemas.microsoft.com/office/drawing/2014/main" id="{905290EB-CCBE-728C-2D70-1C4F6DB7D2B7}"/>
                </a:ext>
              </a:extLst>
            </p:cNvPr>
            <p:cNvSpPr>
              <a:spLocks noChangeArrowheads="1"/>
            </p:cNvSpPr>
            <p:nvPr userDrawn="1"/>
          </p:nvSpPr>
          <p:spPr bwMode="auto">
            <a:xfrm>
              <a:off x="10779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7" name="Oval 69">
              <a:extLst>
                <a:ext uri="{FF2B5EF4-FFF2-40B4-BE49-F238E27FC236}">
                  <a16:creationId xmlns:a16="http://schemas.microsoft.com/office/drawing/2014/main" id="{2EFEB428-E65C-999E-33B9-6B2192EAA120}"/>
                </a:ext>
              </a:extLst>
            </p:cNvPr>
            <p:cNvSpPr>
              <a:spLocks noChangeArrowheads="1"/>
            </p:cNvSpPr>
            <p:nvPr userDrawn="1"/>
          </p:nvSpPr>
          <p:spPr bwMode="auto">
            <a:xfrm>
              <a:off x="1069975"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8" name="Oval 70">
              <a:extLst>
                <a:ext uri="{FF2B5EF4-FFF2-40B4-BE49-F238E27FC236}">
                  <a16:creationId xmlns:a16="http://schemas.microsoft.com/office/drawing/2014/main" id="{A39EA638-CC45-2B25-108B-5FCC60D6ED03}"/>
                </a:ext>
              </a:extLst>
            </p:cNvPr>
            <p:cNvSpPr>
              <a:spLocks noChangeArrowheads="1"/>
            </p:cNvSpPr>
            <p:nvPr userDrawn="1"/>
          </p:nvSpPr>
          <p:spPr bwMode="auto">
            <a:xfrm>
              <a:off x="1063625"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9" name="Oval 71">
              <a:extLst>
                <a:ext uri="{FF2B5EF4-FFF2-40B4-BE49-F238E27FC236}">
                  <a16:creationId xmlns:a16="http://schemas.microsoft.com/office/drawing/2014/main" id="{914FE550-93AA-97BA-FA9A-BBB638860F4D}"/>
                </a:ext>
              </a:extLst>
            </p:cNvPr>
            <p:cNvSpPr>
              <a:spLocks noChangeArrowheads="1"/>
            </p:cNvSpPr>
            <p:nvPr userDrawn="1"/>
          </p:nvSpPr>
          <p:spPr bwMode="auto">
            <a:xfrm>
              <a:off x="1085850"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0" name="Oval 72">
              <a:extLst>
                <a:ext uri="{FF2B5EF4-FFF2-40B4-BE49-F238E27FC236}">
                  <a16:creationId xmlns:a16="http://schemas.microsoft.com/office/drawing/2014/main" id="{EB9D490E-65B8-4D5F-B49E-64CD9BD348A2}"/>
                </a:ext>
              </a:extLst>
            </p:cNvPr>
            <p:cNvSpPr>
              <a:spLocks noChangeArrowheads="1"/>
            </p:cNvSpPr>
            <p:nvPr userDrawn="1"/>
          </p:nvSpPr>
          <p:spPr bwMode="auto">
            <a:xfrm>
              <a:off x="109378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1" name="Oval 73">
              <a:extLst>
                <a:ext uri="{FF2B5EF4-FFF2-40B4-BE49-F238E27FC236}">
                  <a16:creationId xmlns:a16="http://schemas.microsoft.com/office/drawing/2014/main" id="{02CF4E6C-5680-04E2-7924-8E951F9DFB7F}"/>
                </a:ext>
              </a:extLst>
            </p:cNvPr>
            <p:cNvSpPr>
              <a:spLocks noChangeArrowheads="1"/>
            </p:cNvSpPr>
            <p:nvPr userDrawn="1"/>
          </p:nvSpPr>
          <p:spPr bwMode="auto">
            <a:xfrm>
              <a:off x="110013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2" name="Oval 74">
              <a:extLst>
                <a:ext uri="{FF2B5EF4-FFF2-40B4-BE49-F238E27FC236}">
                  <a16:creationId xmlns:a16="http://schemas.microsoft.com/office/drawing/2014/main" id="{AA3FE2BD-9823-1C1C-E0B6-A24F3FC28227}"/>
                </a:ext>
              </a:extLst>
            </p:cNvPr>
            <p:cNvSpPr>
              <a:spLocks noChangeArrowheads="1"/>
            </p:cNvSpPr>
            <p:nvPr userDrawn="1"/>
          </p:nvSpPr>
          <p:spPr bwMode="auto">
            <a:xfrm>
              <a:off x="1158875"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3" name="Oval 75">
              <a:extLst>
                <a:ext uri="{FF2B5EF4-FFF2-40B4-BE49-F238E27FC236}">
                  <a16:creationId xmlns:a16="http://schemas.microsoft.com/office/drawing/2014/main" id="{93492A9C-67BA-DDE9-FF7F-53E1F23D5EFB}"/>
                </a:ext>
              </a:extLst>
            </p:cNvPr>
            <p:cNvSpPr>
              <a:spLocks noChangeArrowheads="1"/>
            </p:cNvSpPr>
            <p:nvPr userDrawn="1"/>
          </p:nvSpPr>
          <p:spPr bwMode="auto">
            <a:xfrm>
              <a:off x="1158875"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4" name="Oval 76">
              <a:extLst>
                <a:ext uri="{FF2B5EF4-FFF2-40B4-BE49-F238E27FC236}">
                  <a16:creationId xmlns:a16="http://schemas.microsoft.com/office/drawing/2014/main" id="{3C37EE5A-71CB-FD9D-F845-83AF994EA094}"/>
                </a:ext>
              </a:extLst>
            </p:cNvPr>
            <p:cNvSpPr>
              <a:spLocks noChangeArrowheads="1"/>
            </p:cNvSpPr>
            <p:nvPr userDrawn="1"/>
          </p:nvSpPr>
          <p:spPr bwMode="auto">
            <a:xfrm>
              <a:off x="1158875" y="446088"/>
              <a:ext cx="4763"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5" name="Oval 77">
              <a:extLst>
                <a:ext uri="{FF2B5EF4-FFF2-40B4-BE49-F238E27FC236}">
                  <a16:creationId xmlns:a16="http://schemas.microsoft.com/office/drawing/2014/main" id="{BC1AE084-60C3-AAF4-05B4-79C7A6B6E56D}"/>
                </a:ext>
              </a:extLst>
            </p:cNvPr>
            <p:cNvSpPr>
              <a:spLocks noChangeArrowheads="1"/>
            </p:cNvSpPr>
            <p:nvPr userDrawn="1"/>
          </p:nvSpPr>
          <p:spPr bwMode="auto">
            <a:xfrm>
              <a:off x="11414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6" name="Oval 78">
              <a:extLst>
                <a:ext uri="{FF2B5EF4-FFF2-40B4-BE49-F238E27FC236}">
                  <a16:creationId xmlns:a16="http://schemas.microsoft.com/office/drawing/2014/main" id="{6B6B21D3-60B3-2517-15F8-4DEBA2114CDF}"/>
                </a:ext>
              </a:extLst>
            </p:cNvPr>
            <p:cNvSpPr>
              <a:spLocks noChangeArrowheads="1"/>
            </p:cNvSpPr>
            <p:nvPr userDrawn="1"/>
          </p:nvSpPr>
          <p:spPr bwMode="auto">
            <a:xfrm>
              <a:off x="1149350"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7" name="Oval 79">
              <a:extLst>
                <a:ext uri="{FF2B5EF4-FFF2-40B4-BE49-F238E27FC236}">
                  <a16:creationId xmlns:a16="http://schemas.microsoft.com/office/drawing/2014/main" id="{6B4A6792-4414-54A6-1674-9ABBEE490009}"/>
                </a:ext>
              </a:extLst>
            </p:cNvPr>
            <p:cNvSpPr>
              <a:spLocks noChangeArrowheads="1"/>
            </p:cNvSpPr>
            <p:nvPr userDrawn="1"/>
          </p:nvSpPr>
          <p:spPr bwMode="auto">
            <a:xfrm>
              <a:off x="1155700"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8" name="Oval 80">
              <a:extLst>
                <a:ext uri="{FF2B5EF4-FFF2-40B4-BE49-F238E27FC236}">
                  <a16:creationId xmlns:a16="http://schemas.microsoft.com/office/drawing/2014/main" id="{AEB6C93F-7477-57ED-A4C9-21005E4A042C}"/>
                </a:ext>
              </a:extLst>
            </p:cNvPr>
            <p:cNvSpPr>
              <a:spLocks noChangeArrowheads="1"/>
            </p:cNvSpPr>
            <p:nvPr userDrawn="1"/>
          </p:nvSpPr>
          <p:spPr bwMode="auto">
            <a:xfrm>
              <a:off x="1133475"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9" name="Oval 81">
              <a:extLst>
                <a:ext uri="{FF2B5EF4-FFF2-40B4-BE49-F238E27FC236}">
                  <a16:creationId xmlns:a16="http://schemas.microsoft.com/office/drawing/2014/main" id="{4FC37CA7-C955-6BCF-8015-08E25BF9D6F9}"/>
                </a:ext>
              </a:extLst>
            </p:cNvPr>
            <p:cNvSpPr>
              <a:spLocks noChangeArrowheads="1"/>
            </p:cNvSpPr>
            <p:nvPr userDrawn="1"/>
          </p:nvSpPr>
          <p:spPr bwMode="auto">
            <a:xfrm>
              <a:off x="112553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0" name="Oval 82">
              <a:extLst>
                <a:ext uri="{FF2B5EF4-FFF2-40B4-BE49-F238E27FC236}">
                  <a16:creationId xmlns:a16="http://schemas.microsoft.com/office/drawing/2014/main" id="{BDDCA655-420F-C87F-004B-447475E7F1C2}"/>
                </a:ext>
              </a:extLst>
            </p:cNvPr>
            <p:cNvSpPr>
              <a:spLocks noChangeArrowheads="1"/>
            </p:cNvSpPr>
            <p:nvPr userDrawn="1"/>
          </p:nvSpPr>
          <p:spPr bwMode="auto">
            <a:xfrm>
              <a:off x="111918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1" name="Freeform 83">
              <a:extLst>
                <a:ext uri="{FF2B5EF4-FFF2-40B4-BE49-F238E27FC236}">
                  <a16:creationId xmlns:a16="http://schemas.microsoft.com/office/drawing/2014/main" id="{85FBEDB8-BF17-A1F7-8314-244727EBB849}"/>
                </a:ext>
              </a:extLst>
            </p:cNvPr>
            <p:cNvSpPr>
              <a:spLocks/>
            </p:cNvSpPr>
            <p:nvPr userDrawn="1"/>
          </p:nvSpPr>
          <p:spPr bwMode="auto">
            <a:xfrm>
              <a:off x="1108075" y="428625"/>
              <a:ext cx="3175" cy="14287"/>
            </a:xfrm>
            <a:custGeom>
              <a:avLst/>
              <a:gdLst>
                <a:gd name="T0" fmla="*/ 0 w 23"/>
                <a:gd name="T1" fmla="*/ 96 h 96"/>
                <a:gd name="T2" fmla="*/ 23 w 23"/>
                <a:gd name="T3" fmla="*/ 96 h 96"/>
                <a:gd name="T4" fmla="*/ 23 w 23"/>
                <a:gd name="T5" fmla="*/ 7 h 96"/>
                <a:gd name="T6" fmla="*/ 0 w 23"/>
                <a:gd name="T7" fmla="*/ 0 h 96"/>
                <a:gd name="T8" fmla="*/ 0 w 23"/>
                <a:gd name="T9" fmla="*/ 96 h 96"/>
              </a:gdLst>
              <a:ahLst/>
              <a:cxnLst>
                <a:cxn ang="0">
                  <a:pos x="T0" y="T1"/>
                </a:cxn>
                <a:cxn ang="0">
                  <a:pos x="T2" y="T3"/>
                </a:cxn>
                <a:cxn ang="0">
                  <a:pos x="T4" y="T5"/>
                </a:cxn>
                <a:cxn ang="0">
                  <a:pos x="T6" y="T7"/>
                </a:cxn>
                <a:cxn ang="0">
                  <a:pos x="T8" y="T9"/>
                </a:cxn>
              </a:cxnLst>
              <a:rect l="0" t="0" r="r" b="b"/>
              <a:pathLst>
                <a:path w="23" h="96">
                  <a:moveTo>
                    <a:pt x="0" y="96"/>
                  </a:moveTo>
                  <a:cubicBezTo>
                    <a:pt x="23" y="96"/>
                    <a:pt x="23" y="96"/>
                    <a:pt x="23" y="96"/>
                  </a:cubicBezTo>
                  <a:cubicBezTo>
                    <a:pt x="23" y="7"/>
                    <a:pt x="23" y="7"/>
                    <a:pt x="23" y="7"/>
                  </a:cubicBezTo>
                  <a:cubicBezTo>
                    <a:pt x="15" y="6"/>
                    <a:pt x="7" y="3"/>
                    <a:pt x="0" y="0"/>
                  </a:cubicBezTo>
                  <a:lnTo>
                    <a:pt x="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2" name="Freeform 84">
              <a:extLst>
                <a:ext uri="{FF2B5EF4-FFF2-40B4-BE49-F238E27FC236}">
                  <a16:creationId xmlns:a16="http://schemas.microsoft.com/office/drawing/2014/main" id="{188DD619-C766-5D76-83BB-BEDD752462B4}"/>
                </a:ext>
              </a:extLst>
            </p:cNvPr>
            <p:cNvSpPr>
              <a:spLocks/>
            </p:cNvSpPr>
            <p:nvPr userDrawn="1"/>
          </p:nvSpPr>
          <p:spPr bwMode="auto">
            <a:xfrm>
              <a:off x="1114425" y="428625"/>
              <a:ext cx="3175" cy="14287"/>
            </a:xfrm>
            <a:custGeom>
              <a:avLst/>
              <a:gdLst>
                <a:gd name="T0" fmla="*/ 23 w 23"/>
                <a:gd name="T1" fmla="*/ 0 h 96"/>
                <a:gd name="T2" fmla="*/ 0 w 23"/>
                <a:gd name="T3" fmla="*/ 7 h 96"/>
                <a:gd name="T4" fmla="*/ 0 w 23"/>
                <a:gd name="T5" fmla="*/ 96 h 96"/>
                <a:gd name="T6" fmla="*/ 23 w 23"/>
                <a:gd name="T7" fmla="*/ 96 h 96"/>
                <a:gd name="T8" fmla="*/ 23 w 23"/>
                <a:gd name="T9" fmla="*/ 0 h 96"/>
              </a:gdLst>
              <a:ahLst/>
              <a:cxnLst>
                <a:cxn ang="0">
                  <a:pos x="T0" y="T1"/>
                </a:cxn>
                <a:cxn ang="0">
                  <a:pos x="T2" y="T3"/>
                </a:cxn>
                <a:cxn ang="0">
                  <a:pos x="T4" y="T5"/>
                </a:cxn>
                <a:cxn ang="0">
                  <a:pos x="T6" y="T7"/>
                </a:cxn>
                <a:cxn ang="0">
                  <a:pos x="T8" y="T9"/>
                </a:cxn>
              </a:cxnLst>
              <a:rect l="0" t="0" r="r" b="b"/>
              <a:pathLst>
                <a:path w="23" h="96">
                  <a:moveTo>
                    <a:pt x="23" y="0"/>
                  </a:moveTo>
                  <a:cubicBezTo>
                    <a:pt x="16" y="3"/>
                    <a:pt x="8" y="6"/>
                    <a:pt x="0" y="7"/>
                  </a:cubicBezTo>
                  <a:cubicBezTo>
                    <a:pt x="0" y="96"/>
                    <a:pt x="0" y="96"/>
                    <a:pt x="0" y="96"/>
                  </a:cubicBezTo>
                  <a:cubicBezTo>
                    <a:pt x="23" y="96"/>
                    <a:pt x="23" y="96"/>
                    <a:pt x="23" y="96"/>
                  </a:cubicBez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3" name="Freeform 85">
              <a:extLst>
                <a:ext uri="{FF2B5EF4-FFF2-40B4-BE49-F238E27FC236}">
                  <a16:creationId xmlns:a16="http://schemas.microsoft.com/office/drawing/2014/main" id="{0EDF42A5-9078-1170-99C8-425E17A5CC85}"/>
                </a:ext>
              </a:extLst>
            </p:cNvPr>
            <p:cNvSpPr>
              <a:spLocks/>
            </p:cNvSpPr>
            <p:nvPr userDrawn="1"/>
          </p:nvSpPr>
          <p:spPr bwMode="auto">
            <a:xfrm>
              <a:off x="1103313" y="406400"/>
              <a:ext cx="7938" cy="7937"/>
            </a:xfrm>
            <a:custGeom>
              <a:avLst/>
              <a:gdLst>
                <a:gd name="T0" fmla="*/ 51 w 51"/>
                <a:gd name="T1" fmla="*/ 53 h 53"/>
                <a:gd name="T2" fmla="*/ 51 w 51"/>
                <a:gd name="T3" fmla="*/ 0 h 53"/>
                <a:gd name="T4" fmla="*/ 0 w 51"/>
                <a:gd name="T5" fmla="*/ 53 h 53"/>
                <a:gd name="T6" fmla="*/ 51 w 51"/>
                <a:gd name="T7" fmla="*/ 53 h 53"/>
              </a:gdLst>
              <a:ahLst/>
              <a:cxnLst>
                <a:cxn ang="0">
                  <a:pos x="T0" y="T1"/>
                </a:cxn>
                <a:cxn ang="0">
                  <a:pos x="T2" y="T3"/>
                </a:cxn>
                <a:cxn ang="0">
                  <a:pos x="T4" y="T5"/>
                </a:cxn>
                <a:cxn ang="0">
                  <a:pos x="T6" y="T7"/>
                </a:cxn>
              </a:cxnLst>
              <a:rect l="0" t="0" r="r" b="b"/>
              <a:pathLst>
                <a:path w="51" h="53">
                  <a:moveTo>
                    <a:pt x="51" y="53"/>
                  </a:moveTo>
                  <a:cubicBezTo>
                    <a:pt x="51" y="0"/>
                    <a:pt x="51" y="0"/>
                    <a:pt x="51" y="0"/>
                  </a:cubicBezTo>
                  <a:cubicBezTo>
                    <a:pt x="25" y="6"/>
                    <a:pt x="5" y="27"/>
                    <a:pt x="0" y="53"/>
                  </a:cubicBezTo>
                  <a:lnTo>
                    <a:pt x="5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4" name="Freeform 86">
              <a:extLst>
                <a:ext uri="{FF2B5EF4-FFF2-40B4-BE49-F238E27FC236}">
                  <a16:creationId xmlns:a16="http://schemas.microsoft.com/office/drawing/2014/main" id="{0C92C0D3-EB9C-0C75-C930-D6C76C52E75F}"/>
                </a:ext>
              </a:extLst>
            </p:cNvPr>
            <p:cNvSpPr>
              <a:spLocks/>
            </p:cNvSpPr>
            <p:nvPr userDrawn="1"/>
          </p:nvSpPr>
          <p:spPr bwMode="auto">
            <a:xfrm>
              <a:off x="1114425" y="406400"/>
              <a:ext cx="7938" cy="7937"/>
            </a:xfrm>
            <a:custGeom>
              <a:avLst/>
              <a:gdLst>
                <a:gd name="T0" fmla="*/ 0 w 51"/>
                <a:gd name="T1" fmla="*/ 53 h 53"/>
                <a:gd name="T2" fmla="*/ 51 w 51"/>
                <a:gd name="T3" fmla="*/ 53 h 53"/>
                <a:gd name="T4" fmla="*/ 0 w 51"/>
                <a:gd name="T5" fmla="*/ 0 h 53"/>
                <a:gd name="T6" fmla="*/ 0 w 51"/>
                <a:gd name="T7" fmla="*/ 53 h 53"/>
              </a:gdLst>
              <a:ahLst/>
              <a:cxnLst>
                <a:cxn ang="0">
                  <a:pos x="T0" y="T1"/>
                </a:cxn>
                <a:cxn ang="0">
                  <a:pos x="T2" y="T3"/>
                </a:cxn>
                <a:cxn ang="0">
                  <a:pos x="T4" y="T5"/>
                </a:cxn>
                <a:cxn ang="0">
                  <a:pos x="T6" y="T7"/>
                </a:cxn>
              </a:cxnLst>
              <a:rect l="0" t="0" r="r" b="b"/>
              <a:pathLst>
                <a:path w="51" h="53">
                  <a:moveTo>
                    <a:pt x="0" y="53"/>
                  </a:moveTo>
                  <a:cubicBezTo>
                    <a:pt x="51" y="53"/>
                    <a:pt x="51" y="53"/>
                    <a:pt x="51" y="53"/>
                  </a:cubicBezTo>
                  <a:cubicBezTo>
                    <a:pt x="47" y="27"/>
                    <a:pt x="26" y="6"/>
                    <a:pt x="0" y="0"/>
                  </a:cubicBezTo>
                  <a:lnTo>
                    <a:pt x="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5" name="Freeform 87">
              <a:extLst>
                <a:ext uri="{FF2B5EF4-FFF2-40B4-BE49-F238E27FC236}">
                  <a16:creationId xmlns:a16="http://schemas.microsoft.com/office/drawing/2014/main" id="{BBF9B49D-EF6E-B2D5-CFC1-9EFF73913C13}"/>
                </a:ext>
              </a:extLst>
            </p:cNvPr>
            <p:cNvSpPr>
              <a:spLocks/>
            </p:cNvSpPr>
            <p:nvPr userDrawn="1"/>
          </p:nvSpPr>
          <p:spPr bwMode="auto">
            <a:xfrm>
              <a:off x="1103313" y="417513"/>
              <a:ext cx="19050" cy="7937"/>
            </a:xfrm>
            <a:custGeom>
              <a:avLst/>
              <a:gdLst>
                <a:gd name="T0" fmla="*/ 0 w 128"/>
                <a:gd name="T1" fmla="*/ 0 h 51"/>
                <a:gd name="T2" fmla="*/ 64 w 128"/>
                <a:gd name="T3" fmla="*/ 51 h 51"/>
                <a:gd name="T4" fmla="*/ 128 w 128"/>
                <a:gd name="T5" fmla="*/ 0 h 51"/>
                <a:gd name="T6" fmla="*/ 0 w 128"/>
                <a:gd name="T7" fmla="*/ 0 h 51"/>
              </a:gdLst>
              <a:ahLst/>
              <a:cxnLst>
                <a:cxn ang="0">
                  <a:pos x="T0" y="T1"/>
                </a:cxn>
                <a:cxn ang="0">
                  <a:pos x="T2" y="T3"/>
                </a:cxn>
                <a:cxn ang="0">
                  <a:pos x="T4" y="T5"/>
                </a:cxn>
                <a:cxn ang="0">
                  <a:pos x="T6" y="T7"/>
                </a:cxn>
              </a:cxnLst>
              <a:rect l="0" t="0" r="r" b="b"/>
              <a:pathLst>
                <a:path w="128" h="51">
                  <a:moveTo>
                    <a:pt x="0" y="0"/>
                  </a:moveTo>
                  <a:cubicBezTo>
                    <a:pt x="6" y="29"/>
                    <a:pt x="32" y="51"/>
                    <a:pt x="64" y="51"/>
                  </a:cubicBezTo>
                  <a:cubicBezTo>
                    <a:pt x="95" y="51"/>
                    <a:pt x="121" y="29"/>
                    <a:pt x="12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6" name="Freeform 88">
              <a:extLst>
                <a:ext uri="{FF2B5EF4-FFF2-40B4-BE49-F238E27FC236}">
                  <a16:creationId xmlns:a16="http://schemas.microsoft.com/office/drawing/2014/main" id="{0BD5B459-0A27-56F0-7C97-9DE746A9363D}"/>
                </a:ext>
              </a:extLst>
            </p:cNvPr>
            <p:cNvSpPr>
              <a:spLocks/>
            </p:cNvSpPr>
            <p:nvPr userDrawn="1"/>
          </p:nvSpPr>
          <p:spPr bwMode="auto">
            <a:xfrm>
              <a:off x="1104900" y="388938"/>
              <a:ext cx="15875" cy="15875"/>
            </a:xfrm>
            <a:custGeom>
              <a:avLst/>
              <a:gdLst>
                <a:gd name="T0" fmla="*/ 90 w 109"/>
                <a:gd name="T1" fmla="*/ 109 h 109"/>
                <a:gd name="T2" fmla="*/ 62 w 109"/>
                <a:gd name="T3" fmla="*/ 63 h 109"/>
                <a:gd name="T4" fmla="*/ 109 w 109"/>
                <a:gd name="T5" fmla="*/ 93 h 109"/>
                <a:gd name="T6" fmla="*/ 109 w 109"/>
                <a:gd name="T7" fmla="*/ 21 h 109"/>
                <a:gd name="T8" fmla="*/ 62 w 109"/>
                <a:gd name="T9" fmla="*/ 51 h 109"/>
                <a:gd name="T10" fmla="*/ 89 w 109"/>
                <a:gd name="T11" fmla="*/ 0 h 109"/>
                <a:gd name="T12" fmla="*/ 20 w 109"/>
                <a:gd name="T13" fmla="*/ 0 h 109"/>
                <a:gd name="T14" fmla="*/ 47 w 109"/>
                <a:gd name="T15" fmla="*/ 51 h 109"/>
                <a:gd name="T16" fmla="*/ 0 w 109"/>
                <a:gd name="T17" fmla="*/ 21 h 109"/>
                <a:gd name="T18" fmla="*/ 0 w 109"/>
                <a:gd name="T19" fmla="*/ 93 h 109"/>
                <a:gd name="T20" fmla="*/ 47 w 109"/>
                <a:gd name="T21" fmla="*/ 63 h 109"/>
                <a:gd name="T22" fmla="*/ 19 w 109"/>
                <a:gd name="T23" fmla="*/ 109 h 109"/>
                <a:gd name="T24" fmla="*/ 90 w 109"/>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9">
                  <a:moveTo>
                    <a:pt x="90" y="109"/>
                  </a:moveTo>
                  <a:cubicBezTo>
                    <a:pt x="76" y="97"/>
                    <a:pt x="64" y="81"/>
                    <a:pt x="62" y="63"/>
                  </a:cubicBezTo>
                  <a:cubicBezTo>
                    <a:pt x="79" y="66"/>
                    <a:pt x="98" y="78"/>
                    <a:pt x="109" y="93"/>
                  </a:cubicBezTo>
                  <a:cubicBezTo>
                    <a:pt x="109" y="21"/>
                    <a:pt x="109" y="21"/>
                    <a:pt x="109" y="21"/>
                  </a:cubicBezTo>
                  <a:cubicBezTo>
                    <a:pt x="98" y="36"/>
                    <a:pt x="79" y="48"/>
                    <a:pt x="62" y="51"/>
                  </a:cubicBezTo>
                  <a:cubicBezTo>
                    <a:pt x="64" y="34"/>
                    <a:pt x="75" y="18"/>
                    <a:pt x="89" y="0"/>
                  </a:cubicBezTo>
                  <a:cubicBezTo>
                    <a:pt x="20" y="0"/>
                    <a:pt x="20" y="0"/>
                    <a:pt x="20" y="0"/>
                  </a:cubicBezTo>
                  <a:cubicBezTo>
                    <a:pt x="34" y="18"/>
                    <a:pt x="45" y="34"/>
                    <a:pt x="47" y="51"/>
                  </a:cubicBezTo>
                  <a:cubicBezTo>
                    <a:pt x="30" y="48"/>
                    <a:pt x="11" y="36"/>
                    <a:pt x="0" y="21"/>
                  </a:cubicBezTo>
                  <a:cubicBezTo>
                    <a:pt x="0" y="93"/>
                    <a:pt x="0" y="93"/>
                    <a:pt x="0" y="93"/>
                  </a:cubicBezTo>
                  <a:cubicBezTo>
                    <a:pt x="11" y="78"/>
                    <a:pt x="30" y="66"/>
                    <a:pt x="47" y="63"/>
                  </a:cubicBezTo>
                  <a:cubicBezTo>
                    <a:pt x="45" y="81"/>
                    <a:pt x="34" y="97"/>
                    <a:pt x="19" y="109"/>
                  </a:cubicBezTo>
                  <a:lnTo>
                    <a:pt x="90"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7" name="Freeform 89">
              <a:extLst>
                <a:ext uri="{FF2B5EF4-FFF2-40B4-BE49-F238E27FC236}">
                  <a16:creationId xmlns:a16="http://schemas.microsoft.com/office/drawing/2014/main" id="{1ED89E25-F313-9692-732D-DB3B44C5028C}"/>
                </a:ext>
              </a:extLst>
            </p:cNvPr>
            <p:cNvSpPr>
              <a:spLocks noEditPoints="1"/>
            </p:cNvSpPr>
            <p:nvPr userDrawn="1"/>
          </p:nvSpPr>
          <p:spPr bwMode="auto">
            <a:xfrm>
              <a:off x="1049338" y="563563"/>
              <a:ext cx="98425" cy="66675"/>
            </a:xfrm>
            <a:custGeom>
              <a:avLst/>
              <a:gdLst>
                <a:gd name="T0" fmla="*/ 325 w 664"/>
                <a:gd name="T1" fmla="*/ 278 h 449"/>
                <a:gd name="T2" fmla="*/ 311 w 664"/>
                <a:gd name="T3" fmla="*/ 233 h 449"/>
                <a:gd name="T4" fmla="*/ 249 w 664"/>
                <a:gd name="T5" fmla="*/ 217 h 449"/>
                <a:gd name="T6" fmla="*/ 155 w 664"/>
                <a:gd name="T7" fmla="*/ 74 h 449"/>
                <a:gd name="T8" fmla="*/ 66 w 664"/>
                <a:gd name="T9" fmla="*/ 46 h 449"/>
                <a:gd name="T10" fmla="*/ 0 w 664"/>
                <a:gd name="T11" fmla="*/ 45 h 449"/>
                <a:gd name="T12" fmla="*/ 118 w 664"/>
                <a:gd name="T13" fmla="*/ 288 h 449"/>
                <a:gd name="T14" fmla="*/ 160 w 664"/>
                <a:gd name="T15" fmla="*/ 339 h 449"/>
                <a:gd name="T16" fmla="*/ 249 w 664"/>
                <a:gd name="T17" fmla="*/ 383 h 449"/>
                <a:gd name="T18" fmla="*/ 499 w 664"/>
                <a:gd name="T19" fmla="*/ 449 h 449"/>
                <a:gd name="T20" fmla="*/ 659 w 664"/>
                <a:gd name="T21" fmla="*/ 375 h 449"/>
                <a:gd name="T22" fmla="*/ 542 w 664"/>
                <a:gd name="T23" fmla="*/ 356 h 449"/>
                <a:gd name="T24" fmla="*/ 46 w 664"/>
                <a:gd name="T25" fmla="*/ 84 h 449"/>
                <a:gd name="T26" fmla="*/ 111 w 664"/>
                <a:gd name="T27" fmla="*/ 60 h 449"/>
                <a:gd name="T28" fmla="*/ 141 w 664"/>
                <a:gd name="T29" fmla="*/ 109 h 449"/>
                <a:gd name="T30" fmla="*/ 110 w 664"/>
                <a:gd name="T31" fmla="*/ 154 h 449"/>
                <a:gd name="T32" fmla="*/ 46 w 664"/>
                <a:gd name="T33" fmla="*/ 124 h 449"/>
                <a:gd name="T34" fmla="*/ 109 w 664"/>
                <a:gd name="T35" fmla="*/ 238 h 449"/>
                <a:gd name="T36" fmla="*/ 121 w 664"/>
                <a:gd name="T37" fmla="*/ 196 h 449"/>
                <a:gd name="T38" fmla="*/ 76 w 664"/>
                <a:gd name="T39" fmla="*/ 193 h 449"/>
                <a:gd name="T40" fmla="*/ 171 w 664"/>
                <a:gd name="T41" fmla="*/ 161 h 449"/>
                <a:gd name="T42" fmla="*/ 159 w 664"/>
                <a:gd name="T43" fmla="*/ 203 h 449"/>
                <a:gd name="T44" fmla="*/ 203 w 664"/>
                <a:gd name="T45" fmla="*/ 206 h 449"/>
                <a:gd name="T46" fmla="*/ 302 w 664"/>
                <a:gd name="T47" fmla="*/ 257 h 449"/>
                <a:gd name="T48" fmla="*/ 260 w 664"/>
                <a:gd name="T49" fmla="*/ 253 h 449"/>
                <a:gd name="T50" fmla="*/ 238 w 664"/>
                <a:gd name="T51" fmla="*/ 277 h 449"/>
                <a:gd name="T52" fmla="*/ 254 w 664"/>
                <a:gd name="T53" fmla="*/ 310 h 449"/>
                <a:gd name="T54" fmla="*/ 222 w 664"/>
                <a:gd name="T55" fmla="*/ 309 h 449"/>
                <a:gd name="T56" fmla="*/ 213 w 664"/>
                <a:gd name="T57" fmla="*/ 311 h 449"/>
                <a:gd name="T58" fmla="*/ 207 w 664"/>
                <a:gd name="T59" fmla="*/ 320 h 449"/>
                <a:gd name="T60" fmla="*/ 200 w 664"/>
                <a:gd name="T61" fmla="*/ 349 h 449"/>
                <a:gd name="T62" fmla="*/ 216 w 664"/>
                <a:gd name="T63" fmla="*/ 364 h 449"/>
                <a:gd name="T64" fmla="*/ 201 w 664"/>
                <a:gd name="T65" fmla="*/ 378 h 449"/>
                <a:gd name="T66" fmla="*/ 191 w 664"/>
                <a:gd name="T67" fmla="*/ 284 h 449"/>
                <a:gd name="T68" fmla="*/ 191 w 664"/>
                <a:gd name="T69" fmla="*/ 277 h 449"/>
                <a:gd name="T70" fmla="*/ 202 w 664"/>
                <a:gd name="T71" fmla="*/ 263 h 449"/>
                <a:gd name="T72" fmla="*/ 208 w 664"/>
                <a:gd name="T73" fmla="*/ 261 h 449"/>
                <a:gd name="T74" fmla="*/ 302 w 664"/>
                <a:gd name="T75" fmla="*/ 241 h 449"/>
                <a:gd name="T76" fmla="*/ 302 w 664"/>
                <a:gd name="T77" fmla="*/ 257 h 449"/>
                <a:gd name="T78" fmla="*/ 316 w 664"/>
                <a:gd name="T79" fmla="*/ 354 h 449"/>
                <a:gd name="T80" fmla="*/ 372 w 664"/>
                <a:gd name="T81" fmla="*/ 354 h 449"/>
                <a:gd name="T82" fmla="*/ 467 w 664"/>
                <a:gd name="T83" fmla="*/ 420 h 449"/>
                <a:gd name="T84" fmla="*/ 467 w 664"/>
                <a:gd name="T85" fmla="*/ 369 h 449"/>
                <a:gd name="T86" fmla="*/ 467 w 664"/>
                <a:gd name="T87" fmla="*/ 42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4" h="449">
                  <a:moveTo>
                    <a:pt x="542" y="356"/>
                  </a:moveTo>
                  <a:cubicBezTo>
                    <a:pt x="477" y="339"/>
                    <a:pt x="398" y="311"/>
                    <a:pt x="325" y="278"/>
                  </a:cubicBezTo>
                  <a:cubicBezTo>
                    <a:pt x="326" y="277"/>
                    <a:pt x="326" y="277"/>
                    <a:pt x="326" y="277"/>
                  </a:cubicBezTo>
                  <a:cubicBezTo>
                    <a:pt x="328" y="263"/>
                    <a:pt x="322" y="246"/>
                    <a:pt x="311" y="233"/>
                  </a:cubicBezTo>
                  <a:cubicBezTo>
                    <a:pt x="299" y="220"/>
                    <a:pt x="284" y="213"/>
                    <a:pt x="269" y="213"/>
                  </a:cubicBezTo>
                  <a:cubicBezTo>
                    <a:pt x="263" y="213"/>
                    <a:pt x="256" y="214"/>
                    <a:pt x="249" y="217"/>
                  </a:cubicBezTo>
                  <a:cubicBezTo>
                    <a:pt x="239" y="207"/>
                    <a:pt x="229" y="197"/>
                    <a:pt x="219" y="186"/>
                  </a:cubicBezTo>
                  <a:cubicBezTo>
                    <a:pt x="192" y="153"/>
                    <a:pt x="170" y="116"/>
                    <a:pt x="155" y="74"/>
                  </a:cubicBezTo>
                  <a:cubicBezTo>
                    <a:pt x="146" y="50"/>
                    <a:pt x="140" y="25"/>
                    <a:pt x="136" y="0"/>
                  </a:cubicBezTo>
                  <a:cubicBezTo>
                    <a:pt x="132" y="21"/>
                    <a:pt x="107" y="46"/>
                    <a:pt x="66" y="46"/>
                  </a:cubicBezTo>
                  <a:cubicBezTo>
                    <a:pt x="67" y="42"/>
                    <a:pt x="66" y="35"/>
                    <a:pt x="62" y="34"/>
                  </a:cubicBezTo>
                  <a:cubicBezTo>
                    <a:pt x="51" y="46"/>
                    <a:pt x="37" y="58"/>
                    <a:pt x="0" y="45"/>
                  </a:cubicBezTo>
                  <a:cubicBezTo>
                    <a:pt x="6" y="74"/>
                    <a:pt x="14" y="103"/>
                    <a:pt x="24" y="130"/>
                  </a:cubicBezTo>
                  <a:cubicBezTo>
                    <a:pt x="46" y="189"/>
                    <a:pt x="78" y="243"/>
                    <a:pt x="118" y="288"/>
                  </a:cubicBezTo>
                  <a:cubicBezTo>
                    <a:pt x="132" y="304"/>
                    <a:pt x="146" y="318"/>
                    <a:pt x="160" y="330"/>
                  </a:cubicBezTo>
                  <a:cubicBezTo>
                    <a:pt x="160" y="333"/>
                    <a:pt x="160" y="336"/>
                    <a:pt x="160" y="339"/>
                  </a:cubicBezTo>
                  <a:cubicBezTo>
                    <a:pt x="160" y="354"/>
                    <a:pt x="175" y="379"/>
                    <a:pt x="196" y="389"/>
                  </a:cubicBezTo>
                  <a:cubicBezTo>
                    <a:pt x="213" y="398"/>
                    <a:pt x="232" y="395"/>
                    <a:pt x="249" y="383"/>
                  </a:cubicBezTo>
                  <a:cubicBezTo>
                    <a:pt x="281" y="400"/>
                    <a:pt x="322" y="416"/>
                    <a:pt x="366" y="428"/>
                  </a:cubicBezTo>
                  <a:cubicBezTo>
                    <a:pt x="415" y="442"/>
                    <a:pt x="462" y="449"/>
                    <a:pt x="499" y="449"/>
                  </a:cubicBezTo>
                  <a:cubicBezTo>
                    <a:pt x="531" y="449"/>
                    <a:pt x="574" y="434"/>
                    <a:pt x="615" y="408"/>
                  </a:cubicBezTo>
                  <a:cubicBezTo>
                    <a:pt x="632" y="398"/>
                    <a:pt x="648" y="386"/>
                    <a:pt x="659" y="375"/>
                  </a:cubicBezTo>
                  <a:cubicBezTo>
                    <a:pt x="661" y="373"/>
                    <a:pt x="662" y="372"/>
                    <a:pt x="664" y="370"/>
                  </a:cubicBezTo>
                  <a:cubicBezTo>
                    <a:pt x="631" y="375"/>
                    <a:pt x="582" y="366"/>
                    <a:pt x="542" y="356"/>
                  </a:cubicBezTo>
                  <a:moveTo>
                    <a:pt x="46" y="124"/>
                  </a:moveTo>
                  <a:cubicBezTo>
                    <a:pt x="41" y="110"/>
                    <a:pt x="41" y="97"/>
                    <a:pt x="46" y="84"/>
                  </a:cubicBezTo>
                  <a:cubicBezTo>
                    <a:pt x="51" y="73"/>
                    <a:pt x="61" y="64"/>
                    <a:pt x="73" y="59"/>
                  </a:cubicBezTo>
                  <a:cubicBezTo>
                    <a:pt x="86" y="54"/>
                    <a:pt x="99" y="54"/>
                    <a:pt x="111" y="60"/>
                  </a:cubicBezTo>
                  <a:cubicBezTo>
                    <a:pt x="123" y="65"/>
                    <a:pt x="132" y="75"/>
                    <a:pt x="138" y="89"/>
                  </a:cubicBezTo>
                  <a:cubicBezTo>
                    <a:pt x="140" y="95"/>
                    <a:pt x="141" y="102"/>
                    <a:pt x="141" y="109"/>
                  </a:cubicBezTo>
                  <a:cubicBezTo>
                    <a:pt x="141" y="115"/>
                    <a:pt x="140" y="122"/>
                    <a:pt x="137" y="128"/>
                  </a:cubicBezTo>
                  <a:cubicBezTo>
                    <a:pt x="132" y="140"/>
                    <a:pt x="122" y="149"/>
                    <a:pt x="110" y="154"/>
                  </a:cubicBezTo>
                  <a:cubicBezTo>
                    <a:pt x="98" y="158"/>
                    <a:pt x="85" y="158"/>
                    <a:pt x="73" y="153"/>
                  </a:cubicBezTo>
                  <a:cubicBezTo>
                    <a:pt x="61" y="148"/>
                    <a:pt x="51" y="137"/>
                    <a:pt x="46" y="124"/>
                  </a:cubicBezTo>
                  <a:moveTo>
                    <a:pt x="125" y="261"/>
                  </a:moveTo>
                  <a:cubicBezTo>
                    <a:pt x="109" y="238"/>
                    <a:pt x="109" y="238"/>
                    <a:pt x="109" y="238"/>
                  </a:cubicBezTo>
                  <a:cubicBezTo>
                    <a:pt x="109" y="238"/>
                    <a:pt x="134" y="221"/>
                    <a:pt x="137" y="219"/>
                  </a:cubicBezTo>
                  <a:cubicBezTo>
                    <a:pt x="135" y="216"/>
                    <a:pt x="123" y="199"/>
                    <a:pt x="121" y="196"/>
                  </a:cubicBezTo>
                  <a:cubicBezTo>
                    <a:pt x="118" y="198"/>
                    <a:pt x="93" y="216"/>
                    <a:pt x="93" y="216"/>
                  </a:cubicBezTo>
                  <a:cubicBezTo>
                    <a:pt x="76" y="193"/>
                    <a:pt x="76" y="193"/>
                    <a:pt x="76" y="193"/>
                  </a:cubicBezTo>
                  <a:cubicBezTo>
                    <a:pt x="155" y="138"/>
                    <a:pt x="155" y="138"/>
                    <a:pt x="155" y="138"/>
                  </a:cubicBezTo>
                  <a:cubicBezTo>
                    <a:pt x="171" y="161"/>
                    <a:pt x="171" y="161"/>
                    <a:pt x="171" y="161"/>
                  </a:cubicBezTo>
                  <a:cubicBezTo>
                    <a:pt x="171" y="161"/>
                    <a:pt x="146" y="178"/>
                    <a:pt x="143" y="181"/>
                  </a:cubicBezTo>
                  <a:cubicBezTo>
                    <a:pt x="145" y="183"/>
                    <a:pt x="157" y="200"/>
                    <a:pt x="159" y="203"/>
                  </a:cubicBezTo>
                  <a:cubicBezTo>
                    <a:pt x="162" y="201"/>
                    <a:pt x="187" y="183"/>
                    <a:pt x="187" y="183"/>
                  </a:cubicBezTo>
                  <a:cubicBezTo>
                    <a:pt x="203" y="206"/>
                    <a:pt x="203" y="206"/>
                    <a:pt x="203" y="206"/>
                  </a:cubicBezTo>
                  <a:lnTo>
                    <a:pt x="125" y="261"/>
                  </a:lnTo>
                  <a:close/>
                  <a:moveTo>
                    <a:pt x="302" y="257"/>
                  </a:moveTo>
                  <a:cubicBezTo>
                    <a:pt x="295" y="252"/>
                    <a:pt x="295" y="252"/>
                    <a:pt x="295" y="252"/>
                  </a:cubicBezTo>
                  <a:cubicBezTo>
                    <a:pt x="282" y="242"/>
                    <a:pt x="272" y="243"/>
                    <a:pt x="260" y="253"/>
                  </a:cubicBezTo>
                  <a:cubicBezTo>
                    <a:pt x="255" y="257"/>
                    <a:pt x="250" y="263"/>
                    <a:pt x="245" y="268"/>
                  </a:cubicBezTo>
                  <a:cubicBezTo>
                    <a:pt x="238" y="277"/>
                    <a:pt x="238" y="277"/>
                    <a:pt x="238" y="277"/>
                  </a:cubicBezTo>
                  <a:cubicBezTo>
                    <a:pt x="243" y="280"/>
                    <a:pt x="243" y="280"/>
                    <a:pt x="243" y="280"/>
                  </a:cubicBezTo>
                  <a:cubicBezTo>
                    <a:pt x="256" y="291"/>
                    <a:pt x="258" y="303"/>
                    <a:pt x="254" y="310"/>
                  </a:cubicBezTo>
                  <a:cubicBezTo>
                    <a:pt x="253" y="313"/>
                    <a:pt x="251" y="314"/>
                    <a:pt x="248" y="315"/>
                  </a:cubicBezTo>
                  <a:cubicBezTo>
                    <a:pt x="241" y="317"/>
                    <a:pt x="231" y="315"/>
                    <a:pt x="222" y="309"/>
                  </a:cubicBezTo>
                  <a:cubicBezTo>
                    <a:pt x="217" y="306"/>
                    <a:pt x="217" y="306"/>
                    <a:pt x="217" y="306"/>
                  </a:cubicBezTo>
                  <a:cubicBezTo>
                    <a:pt x="213" y="311"/>
                    <a:pt x="213" y="311"/>
                    <a:pt x="213" y="311"/>
                  </a:cubicBezTo>
                  <a:cubicBezTo>
                    <a:pt x="213" y="312"/>
                    <a:pt x="212" y="313"/>
                    <a:pt x="211" y="314"/>
                  </a:cubicBezTo>
                  <a:cubicBezTo>
                    <a:pt x="210" y="316"/>
                    <a:pt x="209" y="318"/>
                    <a:pt x="207" y="320"/>
                  </a:cubicBezTo>
                  <a:cubicBezTo>
                    <a:pt x="202" y="330"/>
                    <a:pt x="199" y="338"/>
                    <a:pt x="199" y="344"/>
                  </a:cubicBezTo>
                  <a:cubicBezTo>
                    <a:pt x="199" y="346"/>
                    <a:pt x="199" y="347"/>
                    <a:pt x="200" y="349"/>
                  </a:cubicBezTo>
                  <a:cubicBezTo>
                    <a:pt x="202" y="356"/>
                    <a:pt x="208" y="360"/>
                    <a:pt x="213" y="363"/>
                  </a:cubicBezTo>
                  <a:cubicBezTo>
                    <a:pt x="216" y="364"/>
                    <a:pt x="216" y="364"/>
                    <a:pt x="216" y="364"/>
                  </a:cubicBezTo>
                  <a:cubicBezTo>
                    <a:pt x="222" y="368"/>
                    <a:pt x="231" y="373"/>
                    <a:pt x="237" y="377"/>
                  </a:cubicBezTo>
                  <a:cubicBezTo>
                    <a:pt x="225" y="384"/>
                    <a:pt x="213" y="384"/>
                    <a:pt x="201" y="378"/>
                  </a:cubicBezTo>
                  <a:cubicBezTo>
                    <a:pt x="183" y="370"/>
                    <a:pt x="172" y="349"/>
                    <a:pt x="172" y="339"/>
                  </a:cubicBezTo>
                  <a:cubicBezTo>
                    <a:pt x="172" y="323"/>
                    <a:pt x="179" y="304"/>
                    <a:pt x="191" y="284"/>
                  </a:cubicBezTo>
                  <a:cubicBezTo>
                    <a:pt x="193" y="280"/>
                    <a:pt x="193" y="280"/>
                    <a:pt x="193" y="280"/>
                  </a:cubicBezTo>
                  <a:cubicBezTo>
                    <a:pt x="191" y="277"/>
                    <a:pt x="191" y="277"/>
                    <a:pt x="191" y="277"/>
                  </a:cubicBezTo>
                  <a:cubicBezTo>
                    <a:pt x="188" y="271"/>
                    <a:pt x="185" y="265"/>
                    <a:pt x="182" y="259"/>
                  </a:cubicBezTo>
                  <a:cubicBezTo>
                    <a:pt x="189" y="260"/>
                    <a:pt x="196" y="261"/>
                    <a:pt x="202" y="263"/>
                  </a:cubicBezTo>
                  <a:cubicBezTo>
                    <a:pt x="206" y="264"/>
                    <a:pt x="206" y="264"/>
                    <a:pt x="206" y="264"/>
                  </a:cubicBezTo>
                  <a:cubicBezTo>
                    <a:pt x="208" y="261"/>
                    <a:pt x="208" y="261"/>
                    <a:pt x="208" y="261"/>
                  </a:cubicBezTo>
                  <a:cubicBezTo>
                    <a:pt x="216" y="253"/>
                    <a:pt x="244" y="225"/>
                    <a:pt x="269" y="225"/>
                  </a:cubicBezTo>
                  <a:cubicBezTo>
                    <a:pt x="281" y="225"/>
                    <a:pt x="293" y="231"/>
                    <a:pt x="302" y="241"/>
                  </a:cubicBezTo>
                  <a:cubicBezTo>
                    <a:pt x="308" y="248"/>
                    <a:pt x="313" y="257"/>
                    <a:pt x="314" y="266"/>
                  </a:cubicBezTo>
                  <a:cubicBezTo>
                    <a:pt x="310" y="264"/>
                    <a:pt x="306" y="261"/>
                    <a:pt x="302" y="257"/>
                  </a:cubicBezTo>
                  <a:moveTo>
                    <a:pt x="344" y="382"/>
                  </a:moveTo>
                  <a:cubicBezTo>
                    <a:pt x="329" y="382"/>
                    <a:pt x="316" y="370"/>
                    <a:pt x="316" y="354"/>
                  </a:cubicBezTo>
                  <a:cubicBezTo>
                    <a:pt x="316" y="339"/>
                    <a:pt x="329" y="326"/>
                    <a:pt x="344" y="326"/>
                  </a:cubicBezTo>
                  <a:cubicBezTo>
                    <a:pt x="360" y="326"/>
                    <a:pt x="372" y="339"/>
                    <a:pt x="372" y="354"/>
                  </a:cubicBezTo>
                  <a:cubicBezTo>
                    <a:pt x="372" y="370"/>
                    <a:pt x="360" y="382"/>
                    <a:pt x="344" y="382"/>
                  </a:cubicBezTo>
                  <a:moveTo>
                    <a:pt x="467" y="420"/>
                  </a:moveTo>
                  <a:cubicBezTo>
                    <a:pt x="453" y="420"/>
                    <a:pt x="442" y="409"/>
                    <a:pt x="442" y="394"/>
                  </a:cubicBezTo>
                  <a:cubicBezTo>
                    <a:pt x="442" y="380"/>
                    <a:pt x="453" y="369"/>
                    <a:pt x="467" y="369"/>
                  </a:cubicBezTo>
                  <a:cubicBezTo>
                    <a:pt x="482" y="369"/>
                    <a:pt x="493" y="380"/>
                    <a:pt x="493" y="394"/>
                  </a:cubicBezTo>
                  <a:cubicBezTo>
                    <a:pt x="493" y="409"/>
                    <a:pt x="482" y="420"/>
                    <a:pt x="467" y="4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8" name="Freeform 90">
              <a:extLst>
                <a:ext uri="{FF2B5EF4-FFF2-40B4-BE49-F238E27FC236}">
                  <a16:creationId xmlns:a16="http://schemas.microsoft.com/office/drawing/2014/main" id="{59966AAF-0EF5-FDBB-D6A6-CAB71596A357}"/>
                </a:ext>
              </a:extLst>
            </p:cNvPr>
            <p:cNvSpPr>
              <a:spLocks/>
            </p:cNvSpPr>
            <p:nvPr userDrawn="1"/>
          </p:nvSpPr>
          <p:spPr bwMode="auto">
            <a:xfrm>
              <a:off x="1058863" y="576263"/>
              <a:ext cx="6350" cy="6350"/>
            </a:xfrm>
            <a:custGeom>
              <a:avLst/>
              <a:gdLst>
                <a:gd name="T0" fmla="*/ 47 w 47"/>
                <a:gd name="T1" fmla="*/ 27 h 48"/>
                <a:gd name="T2" fmla="*/ 47 w 47"/>
                <a:gd name="T3" fmla="*/ 27 h 48"/>
                <a:gd name="T4" fmla="*/ 45 w 47"/>
                <a:gd name="T5" fmla="*/ 17 h 48"/>
                <a:gd name="T6" fmla="*/ 17 w 47"/>
                <a:gd name="T7" fmla="*/ 4 h 48"/>
                <a:gd name="T8" fmla="*/ 4 w 47"/>
                <a:gd name="T9" fmla="*/ 33 h 48"/>
                <a:gd name="T10" fmla="*/ 16 w 47"/>
                <a:gd name="T11" fmla="*/ 46 h 48"/>
                <a:gd name="T12" fmla="*/ 33 w 47"/>
                <a:gd name="T13" fmla="*/ 46 h 48"/>
                <a:gd name="T14" fmla="*/ 47 w 47"/>
                <a:gd name="T15" fmla="*/ 27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7" y="27"/>
                  </a:moveTo>
                  <a:cubicBezTo>
                    <a:pt x="47" y="27"/>
                    <a:pt x="47" y="27"/>
                    <a:pt x="47" y="27"/>
                  </a:cubicBezTo>
                  <a:cubicBezTo>
                    <a:pt x="47" y="24"/>
                    <a:pt x="46" y="20"/>
                    <a:pt x="45" y="17"/>
                  </a:cubicBezTo>
                  <a:cubicBezTo>
                    <a:pt x="40" y="5"/>
                    <a:pt x="28" y="0"/>
                    <a:pt x="17" y="4"/>
                  </a:cubicBezTo>
                  <a:cubicBezTo>
                    <a:pt x="5" y="9"/>
                    <a:pt x="0" y="21"/>
                    <a:pt x="4" y="33"/>
                  </a:cubicBezTo>
                  <a:cubicBezTo>
                    <a:pt x="7" y="39"/>
                    <a:pt x="11" y="44"/>
                    <a:pt x="16" y="46"/>
                  </a:cubicBezTo>
                  <a:cubicBezTo>
                    <a:pt x="21" y="48"/>
                    <a:pt x="27" y="48"/>
                    <a:pt x="33" y="46"/>
                  </a:cubicBezTo>
                  <a:cubicBezTo>
                    <a:pt x="41" y="43"/>
                    <a:pt x="47" y="36"/>
                    <a:pt x="4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9" name="Freeform 91">
              <a:extLst>
                <a:ext uri="{FF2B5EF4-FFF2-40B4-BE49-F238E27FC236}">
                  <a16:creationId xmlns:a16="http://schemas.microsoft.com/office/drawing/2014/main" id="{B1786D24-1D73-9795-0F1B-4C3D99333737}"/>
                </a:ext>
              </a:extLst>
            </p:cNvPr>
            <p:cNvSpPr>
              <a:spLocks/>
            </p:cNvSpPr>
            <p:nvPr userDrawn="1"/>
          </p:nvSpPr>
          <p:spPr bwMode="auto">
            <a:xfrm>
              <a:off x="1063625" y="517525"/>
              <a:ext cx="6350" cy="6350"/>
            </a:xfrm>
            <a:custGeom>
              <a:avLst/>
              <a:gdLst>
                <a:gd name="T0" fmla="*/ 32 w 42"/>
                <a:gd name="T1" fmla="*/ 5 h 46"/>
                <a:gd name="T2" fmla="*/ 4 w 42"/>
                <a:gd name="T3" fmla="*/ 14 h 46"/>
                <a:gd name="T4" fmla="*/ 2 w 42"/>
                <a:gd name="T5" fmla="*/ 31 h 46"/>
                <a:gd name="T6" fmla="*/ 12 w 42"/>
                <a:gd name="T7" fmla="*/ 43 h 46"/>
                <a:gd name="T8" fmla="*/ 28 w 42"/>
                <a:gd name="T9" fmla="*/ 44 h 46"/>
                <a:gd name="T10" fmla="*/ 40 w 42"/>
                <a:gd name="T11" fmla="*/ 34 h 46"/>
                <a:gd name="T12" fmla="*/ 42 w 42"/>
                <a:gd name="T13" fmla="*/ 23 h 46"/>
                <a:gd name="T14" fmla="*/ 32 w 42"/>
                <a:gd name="T15" fmla="*/ 5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6">
                  <a:moveTo>
                    <a:pt x="32" y="5"/>
                  </a:moveTo>
                  <a:cubicBezTo>
                    <a:pt x="21" y="0"/>
                    <a:pt x="10" y="3"/>
                    <a:pt x="4" y="14"/>
                  </a:cubicBezTo>
                  <a:cubicBezTo>
                    <a:pt x="1" y="20"/>
                    <a:pt x="0" y="25"/>
                    <a:pt x="2" y="31"/>
                  </a:cubicBezTo>
                  <a:cubicBezTo>
                    <a:pt x="3" y="36"/>
                    <a:pt x="7" y="40"/>
                    <a:pt x="12" y="43"/>
                  </a:cubicBezTo>
                  <a:cubicBezTo>
                    <a:pt x="17" y="45"/>
                    <a:pt x="23" y="46"/>
                    <a:pt x="28" y="44"/>
                  </a:cubicBezTo>
                  <a:cubicBezTo>
                    <a:pt x="33" y="43"/>
                    <a:pt x="38" y="39"/>
                    <a:pt x="40" y="34"/>
                  </a:cubicBezTo>
                  <a:cubicBezTo>
                    <a:pt x="42" y="30"/>
                    <a:pt x="42" y="27"/>
                    <a:pt x="42" y="23"/>
                  </a:cubicBezTo>
                  <a:cubicBezTo>
                    <a:pt x="42" y="15"/>
                    <a:pt x="38" y="8"/>
                    <a:pt x="32"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0" name="Freeform 92">
              <a:extLst>
                <a:ext uri="{FF2B5EF4-FFF2-40B4-BE49-F238E27FC236}">
                  <a16:creationId xmlns:a16="http://schemas.microsoft.com/office/drawing/2014/main" id="{C7CB6C4E-1785-5828-989B-54EFEDFE4856}"/>
                </a:ext>
              </a:extLst>
            </p:cNvPr>
            <p:cNvSpPr>
              <a:spLocks/>
            </p:cNvSpPr>
            <p:nvPr userDrawn="1"/>
          </p:nvSpPr>
          <p:spPr bwMode="auto">
            <a:xfrm>
              <a:off x="1150938" y="511175"/>
              <a:ext cx="1588" cy="1587"/>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1" name="Freeform 93">
              <a:extLst>
                <a:ext uri="{FF2B5EF4-FFF2-40B4-BE49-F238E27FC236}">
                  <a16:creationId xmlns:a16="http://schemas.microsoft.com/office/drawing/2014/main" id="{E1864786-FA26-52BD-B5AE-05DC7C8D06D5}"/>
                </a:ext>
              </a:extLst>
            </p:cNvPr>
            <p:cNvSpPr>
              <a:spLocks/>
            </p:cNvSpPr>
            <p:nvPr userDrawn="1"/>
          </p:nvSpPr>
          <p:spPr bwMode="auto">
            <a:xfrm>
              <a:off x="1168400" y="536575"/>
              <a:ext cx="3175" cy="3175"/>
            </a:xfrm>
            <a:custGeom>
              <a:avLst/>
              <a:gdLst>
                <a:gd name="T0" fmla="*/ 17 w 17"/>
                <a:gd name="T1" fmla="*/ 18 h 18"/>
                <a:gd name="T2" fmla="*/ 9 w 17"/>
                <a:gd name="T3" fmla="*/ 0 h 18"/>
                <a:gd name="T4" fmla="*/ 8 w 17"/>
                <a:gd name="T5" fmla="*/ 1 h 18"/>
                <a:gd name="T6" fmla="*/ 3 w 17"/>
                <a:gd name="T7" fmla="*/ 8 h 18"/>
                <a:gd name="T8" fmla="*/ 0 w 17"/>
                <a:gd name="T9" fmla="*/ 12 h 18"/>
                <a:gd name="T10" fmla="*/ 6 w 17"/>
                <a:gd name="T11" fmla="*/ 14 h 18"/>
                <a:gd name="T12" fmla="*/ 17 w 1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17" y="18"/>
                  </a:moveTo>
                  <a:cubicBezTo>
                    <a:pt x="9" y="0"/>
                    <a:pt x="9" y="0"/>
                    <a:pt x="9" y="0"/>
                  </a:cubicBezTo>
                  <a:cubicBezTo>
                    <a:pt x="8" y="1"/>
                    <a:pt x="8" y="1"/>
                    <a:pt x="8" y="1"/>
                  </a:cubicBezTo>
                  <a:cubicBezTo>
                    <a:pt x="7" y="2"/>
                    <a:pt x="5" y="5"/>
                    <a:pt x="3" y="8"/>
                  </a:cubicBezTo>
                  <a:cubicBezTo>
                    <a:pt x="2" y="9"/>
                    <a:pt x="1" y="11"/>
                    <a:pt x="0" y="12"/>
                  </a:cubicBezTo>
                  <a:cubicBezTo>
                    <a:pt x="2" y="13"/>
                    <a:pt x="4" y="13"/>
                    <a:pt x="6" y="14"/>
                  </a:cubicBezTo>
                  <a:cubicBezTo>
                    <a:pt x="10" y="15"/>
                    <a:pt x="14" y="17"/>
                    <a:pt x="17"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2" name="Freeform 94">
              <a:extLst>
                <a:ext uri="{FF2B5EF4-FFF2-40B4-BE49-F238E27FC236}">
                  <a16:creationId xmlns:a16="http://schemas.microsoft.com/office/drawing/2014/main" id="{A16349D0-2506-7ED7-765B-F442E7B6E278}"/>
                </a:ext>
              </a:extLst>
            </p:cNvPr>
            <p:cNvSpPr>
              <a:spLocks/>
            </p:cNvSpPr>
            <p:nvPr userDrawn="1"/>
          </p:nvSpPr>
          <p:spPr bwMode="auto">
            <a:xfrm>
              <a:off x="1169988" y="555625"/>
              <a:ext cx="0" cy="1587"/>
            </a:xfrm>
            <a:custGeom>
              <a:avLst/>
              <a:gdLst>
                <a:gd name="T0" fmla="*/ 4 w 8"/>
                <a:gd name="T1" fmla="*/ 10 h 10"/>
                <a:gd name="T2" fmla="*/ 8 w 8"/>
                <a:gd name="T3" fmla="*/ 6 h 10"/>
                <a:gd name="T4" fmla="*/ 8 w 8"/>
                <a:gd name="T5" fmla="*/ 0 h 10"/>
                <a:gd name="T6" fmla="*/ 0 w 8"/>
                <a:gd name="T7" fmla="*/ 0 h 10"/>
                <a:gd name="T8" fmla="*/ 0 w 8"/>
                <a:gd name="T9" fmla="*/ 5 h 10"/>
                <a:gd name="T10" fmla="*/ 1 w 8"/>
                <a:gd name="T11" fmla="*/ 9 h 10"/>
                <a:gd name="T12" fmla="*/ 4 w 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4" y="10"/>
                  </a:moveTo>
                  <a:cubicBezTo>
                    <a:pt x="6" y="10"/>
                    <a:pt x="8" y="10"/>
                    <a:pt x="8" y="6"/>
                  </a:cubicBezTo>
                  <a:cubicBezTo>
                    <a:pt x="8" y="6"/>
                    <a:pt x="8" y="2"/>
                    <a:pt x="8" y="0"/>
                  </a:cubicBezTo>
                  <a:cubicBezTo>
                    <a:pt x="6" y="0"/>
                    <a:pt x="2" y="0"/>
                    <a:pt x="0" y="0"/>
                  </a:cubicBezTo>
                  <a:cubicBezTo>
                    <a:pt x="0" y="5"/>
                    <a:pt x="0" y="5"/>
                    <a:pt x="0" y="5"/>
                  </a:cubicBezTo>
                  <a:cubicBezTo>
                    <a:pt x="0" y="7"/>
                    <a:pt x="1" y="9"/>
                    <a:pt x="1" y="9"/>
                  </a:cubicBezTo>
                  <a:cubicBezTo>
                    <a:pt x="2" y="10"/>
                    <a:pt x="2" y="10"/>
                    <a:pt x="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3" name="Freeform 95">
              <a:extLst>
                <a:ext uri="{FF2B5EF4-FFF2-40B4-BE49-F238E27FC236}">
                  <a16:creationId xmlns:a16="http://schemas.microsoft.com/office/drawing/2014/main" id="{7EC1AF97-9E76-16E0-76A5-E8E360FE7EA7}"/>
                </a:ext>
              </a:extLst>
            </p:cNvPr>
            <p:cNvSpPr>
              <a:spLocks/>
            </p:cNvSpPr>
            <p:nvPr userDrawn="1"/>
          </p:nvSpPr>
          <p:spPr bwMode="auto">
            <a:xfrm>
              <a:off x="1093788" y="490538"/>
              <a:ext cx="6350" cy="7937"/>
            </a:xfrm>
            <a:custGeom>
              <a:avLst/>
              <a:gdLst>
                <a:gd name="T0" fmla="*/ 33 w 46"/>
                <a:gd name="T1" fmla="*/ 2 h 50"/>
                <a:gd name="T2" fmla="*/ 16 w 46"/>
                <a:gd name="T3" fmla="*/ 2 h 50"/>
                <a:gd name="T4" fmla="*/ 3 w 46"/>
                <a:gd name="T5" fmla="*/ 13 h 50"/>
                <a:gd name="T6" fmla="*/ 2 w 46"/>
                <a:gd name="T7" fmla="*/ 30 h 50"/>
                <a:gd name="T8" fmla="*/ 32 w 46"/>
                <a:gd name="T9" fmla="*/ 43 h 50"/>
                <a:gd name="T10" fmla="*/ 44 w 46"/>
                <a:gd name="T11" fmla="*/ 31 h 50"/>
                <a:gd name="T12" fmla="*/ 46 w 46"/>
                <a:gd name="T13" fmla="*/ 22 h 50"/>
                <a:gd name="T14" fmla="*/ 45 w 46"/>
                <a:gd name="T15" fmla="*/ 15 h 50"/>
                <a:gd name="T16" fmla="*/ 33 w 46"/>
                <a:gd name="T1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0">
                  <a:moveTo>
                    <a:pt x="33" y="2"/>
                  </a:moveTo>
                  <a:cubicBezTo>
                    <a:pt x="28" y="0"/>
                    <a:pt x="22" y="0"/>
                    <a:pt x="16" y="2"/>
                  </a:cubicBezTo>
                  <a:cubicBezTo>
                    <a:pt x="10" y="4"/>
                    <a:pt x="5" y="8"/>
                    <a:pt x="3" y="13"/>
                  </a:cubicBezTo>
                  <a:cubicBezTo>
                    <a:pt x="0" y="19"/>
                    <a:pt x="1" y="26"/>
                    <a:pt x="2" y="30"/>
                  </a:cubicBezTo>
                  <a:cubicBezTo>
                    <a:pt x="4" y="35"/>
                    <a:pt x="11" y="50"/>
                    <a:pt x="32" y="43"/>
                  </a:cubicBezTo>
                  <a:cubicBezTo>
                    <a:pt x="37" y="40"/>
                    <a:pt x="42" y="37"/>
                    <a:pt x="44" y="31"/>
                  </a:cubicBezTo>
                  <a:cubicBezTo>
                    <a:pt x="45" y="29"/>
                    <a:pt x="46" y="26"/>
                    <a:pt x="46" y="22"/>
                  </a:cubicBezTo>
                  <a:cubicBezTo>
                    <a:pt x="46" y="20"/>
                    <a:pt x="46" y="17"/>
                    <a:pt x="45" y="15"/>
                  </a:cubicBezTo>
                  <a:cubicBezTo>
                    <a:pt x="43" y="9"/>
                    <a:pt x="39" y="5"/>
                    <a:pt x="33"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4" name="Freeform 96">
              <a:extLst>
                <a:ext uri="{FF2B5EF4-FFF2-40B4-BE49-F238E27FC236}">
                  <a16:creationId xmlns:a16="http://schemas.microsoft.com/office/drawing/2014/main" id="{1C2CDDDD-05E7-593F-BFAA-5D3E0C9C66CB}"/>
                </a:ext>
              </a:extLst>
            </p:cNvPr>
            <p:cNvSpPr>
              <a:spLocks noEditPoints="1"/>
            </p:cNvSpPr>
            <p:nvPr userDrawn="1"/>
          </p:nvSpPr>
          <p:spPr bwMode="auto">
            <a:xfrm>
              <a:off x="1052513" y="446088"/>
              <a:ext cx="125413" cy="171450"/>
            </a:xfrm>
            <a:custGeom>
              <a:avLst/>
              <a:gdLst>
                <a:gd name="T0" fmla="*/ 725 w 850"/>
                <a:gd name="T1" fmla="*/ 660 h 1158"/>
                <a:gd name="T2" fmla="*/ 757 w 850"/>
                <a:gd name="T3" fmla="*/ 545 h 1158"/>
                <a:gd name="T4" fmla="*/ 675 w 850"/>
                <a:gd name="T5" fmla="*/ 523 h 1158"/>
                <a:gd name="T6" fmla="*/ 721 w 850"/>
                <a:gd name="T7" fmla="*/ 388 h 1158"/>
                <a:gd name="T8" fmla="*/ 670 w 850"/>
                <a:gd name="T9" fmla="*/ 31 h 1158"/>
                <a:gd name="T10" fmla="*/ 602 w 850"/>
                <a:gd name="T11" fmla="*/ 137 h 1158"/>
                <a:gd name="T12" fmla="*/ 553 w 850"/>
                <a:gd name="T13" fmla="*/ 92 h 1158"/>
                <a:gd name="T14" fmla="*/ 492 w 850"/>
                <a:gd name="T15" fmla="*/ 128 h 1158"/>
                <a:gd name="T16" fmla="*/ 463 w 850"/>
                <a:gd name="T17" fmla="*/ 0 h 1158"/>
                <a:gd name="T18" fmla="*/ 399 w 850"/>
                <a:gd name="T19" fmla="*/ 72 h 1158"/>
                <a:gd name="T20" fmla="*/ 301 w 850"/>
                <a:gd name="T21" fmla="*/ 42 h 1158"/>
                <a:gd name="T22" fmla="*/ 257 w 850"/>
                <a:gd name="T23" fmla="*/ 104 h 1158"/>
                <a:gd name="T24" fmla="*/ 135 w 850"/>
                <a:gd name="T25" fmla="*/ 98 h 1158"/>
                <a:gd name="T26" fmla="*/ 186 w 850"/>
                <a:gd name="T27" fmla="*/ 310 h 1158"/>
                <a:gd name="T28" fmla="*/ 20 w 850"/>
                <a:gd name="T29" fmla="*/ 571 h 1158"/>
                <a:gd name="T30" fmla="*/ 94 w 850"/>
                <a:gd name="T31" fmla="*/ 569 h 1158"/>
                <a:gd name="T32" fmla="*/ 85 w 850"/>
                <a:gd name="T33" fmla="*/ 600 h 1158"/>
                <a:gd name="T34" fmla="*/ 94 w 850"/>
                <a:gd name="T35" fmla="*/ 717 h 1158"/>
                <a:gd name="T36" fmla="*/ 369 w 850"/>
                <a:gd name="T37" fmla="*/ 1081 h 1158"/>
                <a:gd name="T38" fmla="*/ 708 w 850"/>
                <a:gd name="T39" fmla="*/ 747 h 1158"/>
                <a:gd name="T40" fmla="*/ 496 w 850"/>
                <a:gd name="T41" fmla="*/ 1123 h 1158"/>
                <a:gd name="T42" fmla="*/ 816 w 850"/>
                <a:gd name="T43" fmla="*/ 931 h 1158"/>
                <a:gd name="T44" fmla="*/ 672 w 850"/>
                <a:gd name="T45" fmla="*/ 516 h 1158"/>
                <a:gd name="T46" fmla="*/ 606 w 850"/>
                <a:gd name="T47" fmla="*/ 434 h 1158"/>
                <a:gd name="T48" fmla="*/ 581 w 850"/>
                <a:gd name="T49" fmla="*/ 416 h 1158"/>
                <a:gd name="T50" fmla="*/ 526 w 850"/>
                <a:gd name="T51" fmla="*/ 380 h 1158"/>
                <a:gd name="T52" fmla="*/ 172 w 850"/>
                <a:gd name="T53" fmla="*/ 255 h 1158"/>
                <a:gd name="T54" fmla="*/ 614 w 850"/>
                <a:gd name="T55" fmla="*/ 298 h 1158"/>
                <a:gd name="T56" fmla="*/ 489 w 850"/>
                <a:gd name="T57" fmla="*/ 374 h 1158"/>
                <a:gd name="T58" fmla="*/ 355 w 850"/>
                <a:gd name="T59" fmla="*/ 377 h 1158"/>
                <a:gd name="T60" fmla="*/ 350 w 850"/>
                <a:gd name="T61" fmla="*/ 309 h 1158"/>
                <a:gd name="T62" fmla="*/ 199 w 850"/>
                <a:gd name="T63" fmla="*/ 357 h 1158"/>
                <a:gd name="T64" fmla="*/ 141 w 850"/>
                <a:gd name="T65" fmla="*/ 411 h 1158"/>
                <a:gd name="T66" fmla="*/ 166 w 850"/>
                <a:gd name="T67" fmla="*/ 484 h 1158"/>
                <a:gd name="T68" fmla="*/ 51 w 850"/>
                <a:gd name="T69" fmla="*/ 526 h 1158"/>
                <a:gd name="T70" fmla="*/ 145 w 850"/>
                <a:gd name="T71" fmla="*/ 508 h 1158"/>
                <a:gd name="T72" fmla="*/ 198 w 850"/>
                <a:gd name="T73" fmla="*/ 488 h 1158"/>
                <a:gd name="T74" fmla="*/ 409 w 850"/>
                <a:gd name="T75" fmla="*/ 365 h 1158"/>
                <a:gd name="T76" fmla="*/ 398 w 850"/>
                <a:gd name="T77" fmla="*/ 334 h 1158"/>
                <a:gd name="T78" fmla="*/ 452 w 850"/>
                <a:gd name="T79" fmla="*/ 268 h 1158"/>
                <a:gd name="T80" fmla="*/ 421 w 850"/>
                <a:gd name="T81" fmla="*/ 386 h 1158"/>
                <a:gd name="T82" fmla="*/ 421 w 850"/>
                <a:gd name="T83" fmla="*/ 730 h 1158"/>
                <a:gd name="T84" fmla="*/ 639 w 850"/>
                <a:gd name="T85" fmla="*/ 1091 h 1158"/>
                <a:gd name="T86" fmla="*/ 593 w 850"/>
                <a:gd name="T87" fmla="*/ 1048 h 1158"/>
                <a:gd name="T88" fmla="*/ 718 w 850"/>
                <a:gd name="T89" fmla="*/ 1045 h 1158"/>
                <a:gd name="T90" fmla="*/ 667 w 850"/>
                <a:gd name="T91" fmla="*/ 1015 h 1158"/>
                <a:gd name="T92" fmla="*/ 709 w 850"/>
                <a:gd name="T93" fmla="*/ 973 h 1158"/>
                <a:gd name="T94" fmla="*/ 734 w 850"/>
                <a:gd name="T95" fmla="*/ 985 h 1158"/>
                <a:gd name="T96" fmla="*/ 737 w 850"/>
                <a:gd name="T97" fmla="*/ 934 h 1158"/>
                <a:gd name="T98" fmla="*/ 749 w 850"/>
                <a:gd name="T99" fmla="*/ 901 h 1158"/>
                <a:gd name="T100" fmla="*/ 812 w 850"/>
                <a:gd name="T101" fmla="*/ 868 h 1158"/>
                <a:gd name="T102" fmla="*/ 752 w 850"/>
                <a:gd name="T103" fmla="*/ 855 h 1158"/>
                <a:gd name="T104" fmla="*/ 729 w 850"/>
                <a:gd name="T105" fmla="*/ 790 h 1158"/>
                <a:gd name="T106" fmla="*/ 795 w 850"/>
                <a:gd name="T107" fmla="*/ 786 h 1158"/>
                <a:gd name="T108" fmla="*/ 732 w 850"/>
                <a:gd name="T109" fmla="*/ 718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0" h="1158">
                  <a:moveTo>
                    <a:pt x="849" y="701"/>
                  </a:moveTo>
                  <a:cubicBezTo>
                    <a:pt x="840" y="694"/>
                    <a:pt x="829" y="684"/>
                    <a:pt x="822" y="669"/>
                  </a:cubicBezTo>
                  <a:cubicBezTo>
                    <a:pt x="811" y="666"/>
                    <a:pt x="783" y="656"/>
                    <a:pt x="771" y="651"/>
                  </a:cubicBezTo>
                  <a:cubicBezTo>
                    <a:pt x="771" y="651"/>
                    <a:pt x="765" y="649"/>
                    <a:pt x="764" y="649"/>
                  </a:cubicBezTo>
                  <a:cubicBezTo>
                    <a:pt x="725" y="660"/>
                    <a:pt x="725" y="660"/>
                    <a:pt x="725" y="660"/>
                  </a:cubicBezTo>
                  <a:cubicBezTo>
                    <a:pt x="718" y="632"/>
                    <a:pt x="718" y="632"/>
                    <a:pt x="718" y="632"/>
                  </a:cubicBezTo>
                  <a:cubicBezTo>
                    <a:pt x="757" y="622"/>
                    <a:pt x="757" y="622"/>
                    <a:pt x="757" y="622"/>
                  </a:cubicBezTo>
                  <a:cubicBezTo>
                    <a:pt x="758" y="621"/>
                    <a:pt x="759" y="619"/>
                    <a:pt x="761" y="617"/>
                  </a:cubicBezTo>
                  <a:cubicBezTo>
                    <a:pt x="767" y="609"/>
                    <a:pt x="777" y="596"/>
                    <a:pt x="782" y="590"/>
                  </a:cubicBezTo>
                  <a:cubicBezTo>
                    <a:pt x="772" y="572"/>
                    <a:pt x="763" y="555"/>
                    <a:pt x="757" y="545"/>
                  </a:cubicBezTo>
                  <a:cubicBezTo>
                    <a:pt x="751" y="535"/>
                    <a:pt x="748" y="525"/>
                    <a:pt x="748" y="517"/>
                  </a:cubicBezTo>
                  <a:cubicBezTo>
                    <a:pt x="711" y="536"/>
                    <a:pt x="711" y="536"/>
                    <a:pt x="711" y="536"/>
                  </a:cubicBezTo>
                  <a:cubicBezTo>
                    <a:pt x="713" y="539"/>
                    <a:pt x="727" y="568"/>
                    <a:pt x="727" y="568"/>
                  </a:cubicBezTo>
                  <a:cubicBezTo>
                    <a:pt x="703" y="580"/>
                    <a:pt x="703" y="580"/>
                    <a:pt x="703" y="580"/>
                  </a:cubicBezTo>
                  <a:cubicBezTo>
                    <a:pt x="675" y="523"/>
                    <a:pt x="675" y="523"/>
                    <a:pt x="675" y="523"/>
                  </a:cubicBezTo>
                  <a:cubicBezTo>
                    <a:pt x="761" y="481"/>
                    <a:pt x="761" y="481"/>
                    <a:pt x="761" y="481"/>
                  </a:cubicBezTo>
                  <a:cubicBezTo>
                    <a:pt x="765" y="488"/>
                    <a:pt x="765" y="488"/>
                    <a:pt x="765" y="488"/>
                  </a:cubicBezTo>
                  <a:cubicBezTo>
                    <a:pt x="767" y="485"/>
                    <a:pt x="769" y="482"/>
                    <a:pt x="771" y="478"/>
                  </a:cubicBezTo>
                  <a:cubicBezTo>
                    <a:pt x="774" y="474"/>
                    <a:pt x="777" y="470"/>
                    <a:pt x="779" y="468"/>
                  </a:cubicBezTo>
                  <a:cubicBezTo>
                    <a:pt x="763" y="439"/>
                    <a:pt x="743" y="412"/>
                    <a:pt x="721" y="388"/>
                  </a:cubicBezTo>
                  <a:cubicBezTo>
                    <a:pt x="695" y="358"/>
                    <a:pt x="665" y="332"/>
                    <a:pt x="632" y="310"/>
                  </a:cubicBezTo>
                  <a:cubicBezTo>
                    <a:pt x="650" y="299"/>
                    <a:pt x="667" y="283"/>
                    <a:pt x="667" y="255"/>
                  </a:cubicBezTo>
                  <a:cubicBezTo>
                    <a:pt x="667" y="239"/>
                    <a:pt x="661" y="227"/>
                    <a:pt x="649" y="216"/>
                  </a:cubicBezTo>
                  <a:cubicBezTo>
                    <a:pt x="668" y="157"/>
                    <a:pt x="701" y="87"/>
                    <a:pt x="729" y="55"/>
                  </a:cubicBezTo>
                  <a:cubicBezTo>
                    <a:pt x="670" y="31"/>
                    <a:pt x="670" y="31"/>
                    <a:pt x="670" y="31"/>
                  </a:cubicBezTo>
                  <a:cubicBezTo>
                    <a:pt x="685" y="54"/>
                    <a:pt x="686" y="81"/>
                    <a:pt x="683" y="97"/>
                  </a:cubicBezTo>
                  <a:cubicBezTo>
                    <a:pt x="667" y="86"/>
                    <a:pt x="654" y="72"/>
                    <a:pt x="650" y="53"/>
                  </a:cubicBezTo>
                  <a:cubicBezTo>
                    <a:pt x="647" y="70"/>
                    <a:pt x="637" y="99"/>
                    <a:pt x="628" y="117"/>
                  </a:cubicBezTo>
                  <a:cubicBezTo>
                    <a:pt x="645" y="109"/>
                    <a:pt x="659" y="105"/>
                    <a:pt x="676" y="112"/>
                  </a:cubicBezTo>
                  <a:cubicBezTo>
                    <a:pt x="666" y="126"/>
                    <a:pt x="641" y="146"/>
                    <a:pt x="602" y="137"/>
                  </a:cubicBezTo>
                  <a:cubicBezTo>
                    <a:pt x="581" y="132"/>
                    <a:pt x="560" y="121"/>
                    <a:pt x="561" y="104"/>
                  </a:cubicBezTo>
                  <a:cubicBezTo>
                    <a:pt x="561" y="95"/>
                    <a:pt x="569" y="83"/>
                    <a:pt x="582" y="85"/>
                  </a:cubicBezTo>
                  <a:cubicBezTo>
                    <a:pt x="594" y="86"/>
                    <a:pt x="595" y="105"/>
                    <a:pt x="591" y="114"/>
                  </a:cubicBezTo>
                  <a:cubicBezTo>
                    <a:pt x="608" y="104"/>
                    <a:pt x="626" y="55"/>
                    <a:pt x="599" y="48"/>
                  </a:cubicBezTo>
                  <a:cubicBezTo>
                    <a:pt x="578" y="42"/>
                    <a:pt x="559" y="70"/>
                    <a:pt x="553" y="92"/>
                  </a:cubicBezTo>
                  <a:cubicBezTo>
                    <a:pt x="549" y="66"/>
                    <a:pt x="538" y="41"/>
                    <a:pt x="517" y="42"/>
                  </a:cubicBezTo>
                  <a:cubicBezTo>
                    <a:pt x="490" y="44"/>
                    <a:pt x="498" y="94"/>
                    <a:pt x="508" y="107"/>
                  </a:cubicBezTo>
                  <a:cubicBezTo>
                    <a:pt x="510" y="89"/>
                    <a:pt x="519" y="80"/>
                    <a:pt x="527" y="80"/>
                  </a:cubicBezTo>
                  <a:cubicBezTo>
                    <a:pt x="534" y="81"/>
                    <a:pt x="544" y="86"/>
                    <a:pt x="542" y="102"/>
                  </a:cubicBezTo>
                  <a:cubicBezTo>
                    <a:pt x="541" y="118"/>
                    <a:pt x="518" y="128"/>
                    <a:pt x="492" y="128"/>
                  </a:cubicBezTo>
                  <a:cubicBezTo>
                    <a:pt x="467" y="128"/>
                    <a:pt x="423" y="120"/>
                    <a:pt x="419" y="72"/>
                  </a:cubicBezTo>
                  <a:cubicBezTo>
                    <a:pt x="435" y="75"/>
                    <a:pt x="460" y="87"/>
                    <a:pt x="471" y="104"/>
                  </a:cubicBezTo>
                  <a:cubicBezTo>
                    <a:pt x="468" y="75"/>
                    <a:pt x="468" y="54"/>
                    <a:pt x="471" y="23"/>
                  </a:cubicBezTo>
                  <a:cubicBezTo>
                    <a:pt x="458" y="42"/>
                    <a:pt x="435" y="52"/>
                    <a:pt x="420" y="55"/>
                  </a:cubicBezTo>
                  <a:cubicBezTo>
                    <a:pt x="424" y="34"/>
                    <a:pt x="442" y="12"/>
                    <a:pt x="463" y="0"/>
                  </a:cubicBezTo>
                  <a:cubicBezTo>
                    <a:pt x="355" y="0"/>
                    <a:pt x="355" y="0"/>
                    <a:pt x="355" y="0"/>
                  </a:cubicBezTo>
                  <a:cubicBezTo>
                    <a:pt x="376" y="12"/>
                    <a:pt x="394" y="34"/>
                    <a:pt x="398" y="55"/>
                  </a:cubicBezTo>
                  <a:cubicBezTo>
                    <a:pt x="383" y="52"/>
                    <a:pt x="360" y="42"/>
                    <a:pt x="347" y="23"/>
                  </a:cubicBezTo>
                  <a:cubicBezTo>
                    <a:pt x="351" y="54"/>
                    <a:pt x="351" y="75"/>
                    <a:pt x="347" y="104"/>
                  </a:cubicBezTo>
                  <a:cubicBezTo>
                    <a:pt x="358" y="88"/>
                    <a:pt x="383" y="75"/>
                    <a:pt x="399" y="72"/>
                  </a:cubicBezTo>
                  <a:cubicBezTo>
                    <a:pt x="395" y="120"/>
                    <a:pt x="351" y="128"/>
                    <a:pt x="326" y="128"/>
                  </a:cubicBezTo>
                  <a:cubicBezTo>
                    <a:pt x="300" y="128"/>
                    <a:pt x="277" y="118"/>
                    <a:pt x="276" y="102"/>
                  </a:cubicBezTo>
                  <a:cubicBezTo>
                    <a:pt x="274" y="86"/>
                    <a:pt x="283" y="81"/>
                    <a:pt x="291" y="80"/>
                  </a:cubicBezTo>
                  <a:cubicBezTo>
                    <a:pt x="299" y="80"/>
                    <a:pt x="308" y="89"/>
                    <a:pt x="310" y="107"/>
                  </a:cubicBezTo>
                  <a:cubicBezTo>
                    <a:pt x="320" y="94"/>
                    <a:pt x="328" y="44"/>
                    <a:pt x="301" y="42"/>
                  </a:cubicBezTo>
                  <a:cubicBezTo>
                    <a:pt x="280" y="41"/>
                    <a:pt x="269" y="66"/>
                    <a:pt x="265" y="92"/>
                  </a:cubicBezTo>
                  <a:cubicBezTo>
                    <a:pt x="258" y="70"/>
                    <a:pt x="240" y="42"/>
                    <a:pt x="219" y="48"/>
                  </a:cubicBezTo>
                  <a:cubicBezTo>
                    <a:pt x="192" y="55"/>
                    <a:pt x="210" y="104"/>
                    <a:pt x="227" y="114"/>
                  </a:cubicBezTo>
                  <a:cubicBezTo>
                    <a:pt x="223" y="105"/>
                    <a:pt x="223" y="86"/>
                    <a:pt x="236" y="85"/>
                  </a:cubicBezTo>
                  <a:cubicBezTo>
                    <a:pt x="249" y="83"/>
                    <a:pt x="257" y="95"/>
                    <a:pt x="257" y="104"/>
                  </a:cubicBezTo>
                  <a:cubicBezTo>
                    <a:pt x="258" y="121"/>
                    <a:pt x="237" y="132"/>
                    <a:pt x="216" y="137"/>
                  </a:cubicBezTo>
                  <a:cubicBezTo>
                    <a:pt x="177" y="146"/>
                    <a:pt x="152" y="126"/>
                    <a:pt x="142" y="112"/>
                  </a:cubicBezTo>
                  <a:cubicBezTo>
                    <a:pt x="160" y="105"/>
                    <a:pt x="173" y="108"/>
                    <a:pt x="191" y="117"/>
                  </a:cubicBezTo>
                  <a:cubicBezTo>
                    <a:pt x="182" y="99"/>
                    <a:pt x="172" y="70"/>
                    <a:pt x="169" y="53"/>
                  </a:cubicBezTo>
                  <a:cubicBezTo>
                    <a:pt x="165" y="72"/>
                    <a:pt x="151" y="87"/>
                    <a:pt x="135" y="98"/>
                  </a:cubicBezTo>
                  <a:cubicBezTo>
                    <a:pt x="132" y="82"/>
                    <a:pt x="133" y="54"/>
                    <a:pt x="148" y="31"/>
                  </a:cubicBezTo>
                  <a:cubicBezTo>
                    <a:pt x="89" y="55"/>
                    <a:pt x="89" y="55"/>
                    <a:pt x="89" y="55"/>
                  </a:cubicBezTo>
                  <a:cubicBezTo>
                    <a:pt x="117" y="87"/>
                    <a:pt x="150" y="158"/>
                    <a:pt x="169" y="217"/>
                  </a:cubicBezTo>
                  <a:cubicBezTo>
                    <a:pt x="157" y="227"/>
                    <a:pt x="151" y="240"/>
                    <a:pt x="151" y="255"/>
                  </a:cubicBezTo>
                  <a:cubicBezTo>
                    <a:pt x="151" y="283"/>
                    <a:pt x="169" y="299"/>
                    <a:pt x="186" y="310"/>
                  </a:cubicBezTo>
                  <a:cubicBezTo>
                    <a:pt x="154" y="332"/>
                    <a:pt x="124" y="358"/>
                    <a:pt x="97" y="388"/>
                  </a:cubicBezTo>
                  <a:cubicBezTo>
                    <a:pt x="57" y="433"/>
                    <a:pt x="25" y="486"/>
                    <a:pt x="3" y="545"/>
                  </a:cubicBezTo>
                  <a:cubicBezTo>
                    <a:pt x="2" y="548"/>
                    <a:pt x="1" y="550"/>
                    <a:pt x="0" y="553"/>
                  </a:cubicBezTo>
                  <a:cubicBezTo>
                    <a:pt x="6" y="560"/>
                    <a:pt x="13" y="567"/>
                    <a:pt x="19" y="574"/>
                  </a:cubicBezTo>
                  <a:cubicBezTo>
                    <a:pt x="20" y="573"/>
                    <a:pt x="20" y="572"/>
                    <a:pt x="20" y="571"/>
                  </a:cubicBezTo>
                  <a:cubicBezTo>
                    <a:pt x="23" y="564"/>
                    <a:pt x="32" y="555"/>
                    <a:pt x="39" y="551"/>
                  </a:cubicBezTo>
                  <a:cubicBezTo>
                    <a:pt x="68" y="562"/>
                    <a:pt x="68" y="562"/>
                    <a:pt x="68" y="562"/>
                  </a:cubicBezTo>
                  <a:cubicBezTo>
                    <a:pt x="56" y="571"/>
                    <a:pt x="41" y="583"/>
                    <a:pt x="44" y="586"/>
                  </a:cubicBezTo>
                  <a:cubicBezTo>
                    <a:pt x="45" y="587"/>
                    <a:pt x="52" y="582"/>
                    <a:pt x="55" y="580"/>
                  </a:cubicBezTo>
                  <a:cubicBezTo>
                    <a:pt x="64" y="573"/>
                    <a:pt x="77" y="562"/>
                    <a:pt x="94" y="569"/>
                  </a:cubicBezTo>
                  <a:cubicBezTo>
                    <a:pt x="102" y="572"/>
                    <a:pt x="108" y="578"/>
                    <a:pt x="111" y="585"/>
                  </a:cubicBezTo>
                  <a:cubicBezTo>
                    <a:pt x="114" y="592"/>
                    <a:pt x="114" y="601"/>
                    <a:pt x="111" y="609"/>
                  </a:cubicBezTo>
                  <a:cubicBezTo>
                    <a:pt x="107" y="617"/>
                    <a:pt x="99" y="627"/>
                    <a:pt x="89" y="633"/>
                  </a:cubicBezTo>
                  <a:cubicBezTo>
                    <a:pt x="62" y="622"/>
                    <a:pt x="62" y="622"/>
                    <a:pt x="62" y="622"/>
                  </a:cubicBezTo>
                  <a:cubicBezTo>
                    <a:pt x="73" y="616"/>
                    <a:pt x="84" y="603"/>
                    <a:pt x="85" y="600"/>
                  </a:cubicBezTo>
                  <a:cubicBezTo>
                    <a:pt x="86" y="598"/>
                    <a:pt x="86" y="596"/>
                    <a:pt x="85" y="595"/>
                  </a:cubicBezTo>
                  <a:cubicBezTo>
                    <a:pt x="83" y="594"/>
                    <a:pt x="77" y="598"/>
                    <a:pt x="72" y="602"/>
                  </a:cubicBezTo>
                  <a:cubicBezTo>
                    <a:pt x="66" y="607"/>
                    <a:pt x="59" y="612"/>
                    <a:pt x="52" y="614"/>
                  </a:cubicBezTo>
                  <a:cubicBezTo>
                    <a:pt x="64" y="631"/>
                    <a:pt x="73" y="648"/>
                    <a:pt x="73" y="662"/>
                  </a:cubicBezTo>
                  <a:cubicBezTo>
                    <a:pt x="74" y="689"/>
                    <a:pt x="80" y="699"/>
                    <a:pt x="94" y="717"/>
                  </a:cubicBezTo>
                  <a:cubicBezTo>
                    <a:pt x="115" y="744"/>
                    <a:pt x="93" y="742"/>
                    <a:pt x="112" y="775"/>
                  </a:cubicBezTo>
                  <a:cubicBezTo>
                    <a:pt x="111" y="766"/>
                    <a:pt x="111" y="756"/>
                    <a:pt x="110" y="747"/>
                  </a:cubicBezTo>
                  <a:cubicBezTo>
                    <a:pt x="404" y="747"/>
                    <a:pt x="404" y="747"/>
                    <a:pt x="404" y="747"/>
                  </a:cubicBezTo>
                  <a:cubicBezTo>
                    <a:pt x="404" y="1067"/>
                    <a:pt x="404" y="1067"/>
                    <a:pt x="404" y="1067"/>
                  </a:cubicBezTo>
                  <a:cubicBezTo>
                    <a:pt x="392" y="1068"/>
                    <a:pt x="379" y="1069"/>
                    <a:pt x="369" y="1081"/>
                  </a:cubicBezTo>
                  <a:cubicBezTo>
                    <a:pt x="403" y="1095"/>
                    <a:pt x="437" y="1107"/>
                    <a:pt x="470" y="1117"/>
                  </a:cubicBezTo>
                  <a:cubicBezTo>
                    <a:pt x="473" y="1096"/>
                    <a:pt x="478" y="1086"/>
                    <a:pt x="489" y="1073"/>
                  </a:cubicBezTo>
                  <a:cubicBezTo>
                    <a:pt x="489" y="1073"/>
                    <a:pt x="445" y="1069"/>
                    <a:pt x="421" y="1068"/>
                  </a:cubicBezTo>
                  <a:cubicBezTo>
                    <a:pt x="421" y="747"/>
                    <a:pt x="421" y="747"/>
                    <a:pt x="421" y="747"/>
                  </a:cubicBezTo>
                  <a:cubicBezTo>
                    <a:pt x="708" y="747"/>
                    <a:pt x="708" y="747"/>
                    <a:pt x="708" y="747"/>
                  </a:cubicBezTo>
                  <a:cubicBezTo>
                    <a:pt x="707" y="791"/>
                    <a:pt x="699" y="834"/>
                    <a:pt x="685" y="875"/>
                  </a:cubicBezTo>
                  <a:cubicBezTo>
                    <a:pt x="670" y="917"/>
                    <a:pt x="648" y="954"/>
                    <a:pt x="620" y="987"/>
                  </a:cubicBezTo>
                  <a:cubicBezTo>
                    <a:pt x="593" y="1019"/>
                    <a:pt x="561" y="1044"/>
                    <a:pt x="525" y="1062"/>
                  </a:cubicBezTo>
                  <a:cubicBezTo>
                    <a:pt x="517" y="1066"/>
                    <a:pt x="511" y="1080"/>
                    <a:pt x="505" y="1092"/>
                  </a:cubicBezTo>
                  <a:cubicBezTo>
                    <a:pt x="501" y="1101"/>
                    <a:pt x="498" y="1110"/>
                    <a:pt x="496" y="1123"/>
                  </a:cubicBezTo>
                  <a:cubicBezTo>
                    <a:pt x="510" y="1127"/>
                    <a:pt x="513" y="1130"/>
                    <a:pt x="525" y="1133"/>
                  </a:cubicBezTo>
                  <a:cubicBezTo>
                    <a:pt x="626" y="1158"/>
                    <a:pt x="652" y="1153"/>
                    <a:pt x="658" y="1149"/>
                  </a:cubicBezTo>
                  <a:cubicBezTo>
                    <a:pt x="658" y="1149"/>
                    <a:pt x="658" y="1149"/>
                    <a:pt x="658" y="1149"/>
                  </a:cubicBezTo>
                  <a:cubicBezTo>
                    <a:pt x="681" y="1131"/>
                    <a:pt x="702" y="1112"/>
                    <a:pt x="721" y="1089"/>
                  </a:cubicBezTo>
                  <a:cubicBezTo>
                    <a:pt x="762" y="1044"/>
                    <a:pt x="794" y="990"/>
                    <a:pt x="816" y="931"/>
                  </a:cubicBezTo>
                  <a:cubicBezTo>
                    <a:pt x="839" y="870"/>
                    <a:pt x="850" y="805"/>
                    <a:pt x="850" y="738"/>
                  </a:cubicBezTo>
                  <a:cubicBezTo>
                    <a:pt x="850" y="725"/>
                    <a:pt x="850" y="713"/>
                    <a:pt x="849" y="701"/>
                  </a:cubicBezTo>
                  <a:moveTo>
                    <a:pt x="711" y="403"/>
                  </a:moveTo>
                  <a:cubicBezTo>
                    <a:pt x="723" y="418"/>
                    <a:pt x="723" y="418"/>
                    <a:pt x="723" y="418"/>
                  </a:cubicBezTo>
                  <a:cubicBezTo>
                    <a:pt x="672" y="516"/>
                    <a:pt x="672" y="516"/>
                    <a:pt x="672" y="516"/>
                  </a:cubicBezTo>
                  <a:cubicBezTo>
                    <a:pt x="654" y="491"/>
                    <a:pt x="654" y="491"/>
                    <a:pt x="654" y="491"/>
                  </a:cubicBezTo>
                  <a:cubicBezTo>
                    <a:pt x="663" y="474"/>
                    <a:pt x="663" y="474"/>
                    <a:pt x="663" y="474"/>
                  </a:cubicBezTo>
                  <a:cubicBezTo>
                    <a:pt x="644" y="450"/>
                    <a:pt x="644" y="450"/>
                    <a:pt x="644" y="450"/>
                  </a:cubicBezTo>
                  <a:cubicBezTo>
                    <a:pt x="628" y="455"/>
                    <a:pt x="628" y="455"/>
                    <a:pt x="628" y="455"/>
                  </a:cubicBezTo>
                  <a:cubicBezTo>
                    <a:pt x="606" y="434"/>
                    <a:pt x="606" y="434"/>
                    <a:pt x="606" y="434"/>
                  </a:cubicBezTo>
                  <a:lnTo>
                    <a:pt x="711" y="403"/>
                  </a:lnTo>
                  <a:close/>
                  <a:moveTo>
                    <a:pt x="645" y="341"/>
                  </a:moveTo>
                  <a:cubicBezTo>
                    <a:pt x="662" y="354"/>
                    <a:pt x="662" y="354"/>
                    <a:pt x="662" y="354"/>
                  </a:cubicBezTo>
                  <a:cubicBezTo>
                    <a:pt x="604" y="432"/>
                    <a:pt x="604" y="432"/>
                    <a:pt x="604" y="432"/>
                  </a:cubicBezTo>
                  <a:cubicBezTo>
                    <a:pt x="581" y="416"/>
                    <a:pt x="581" y="416"/>
                    <a:pt x="581" y="416"/>
                  </a:cubicBezTo>
                  <a:cubicBezTo>
                    <a:pt x="611" y="378"/>
                    <a:pt x="611" y="378"/>
                    <a:pt x="611" y="378"/>
                  </a:cubicBezTo>
                  <a:cubicBezTo>
                    <a:pt x="582" y="385"/>
                    <a:pt x="582" y="385"/>
                    <a:pt x="582" y="385"/>
                  </a:cubicBezTo>
                  <a:cubicBezTo>
                    <a:pt x="577" y="355"/>
                    <a:pt x="577" y="355"/>
                    <a:pt x="577" y="355"/>
                  </a:cubicBezTo>
                  <a:cubicBezTo>
                    <a:pt x="550" y="394"/>
                    <a:pt x="550" y="394"/>
                    <a:pt x="550" y="394"/>
                  </a:cubicBezTo>
                  <a:cubicBezTo>
                    <a:pt x="526" y="380"/>
                    <a:pt x="526" y="380"/>
                    <a:pt x="526" y="380"/>
                  </a:cubicBezTo>
                  <a:cubicBezTo>
                    <a:pt x="581" y="300"/>
                    <a:pt x="581" y="300"/>
                    <a:pt x="581" y="300"/>
                  </a:cubicBezTo>
                  <a:cubicBezTo>
                    <a:pt x="600" y="310"/>
                    <a:pt x="600" y="310"/>
                    <a:pt x="600" y="310"/>
                  </a:cubicBezTo>
                  <a:cubicBezTo>
                    <a:pt x="606" y="350"/>
                    <a:pt x="606" y="350"/>
                    <a:pt x="606" y="350"/>
                  </a:cubicBezTo>
                  <a:lnTo>
                    <a:pt x="645" y="341"/>
                  </a:lnTo>
                  <a:close/>
                  <a:moveTo>
                    <a:pt x="172" y="255"/>
                  </a:moveTo>
                  <a:cubicBezTo>
                    <a:pt x="172" y="200"/>
                    <a:pt x="329" y="195"/>
                    <a:pt x="409" y="195"/>
                  </a:cubicBezTo>
                  <a:cubicBezTo>
                    <a:pt x="409" y="195"/>
                    <a:pt x="409" y="195"/>
                    <a:pt x="409" y="195"/>
                  </a:cubicBezTo>
                  <a:cubicBezTo>
                    <a:pt x="409" y="195"/>
                    <a:pt x="409" y="195"/>
                    <a:pt x="409" y="195"/>
                  </a:cubicBezTo>
                  <a:cubicBezTo>
                    <a:pt x="489" y="195"/>
                    <a:pt x="646" y="200"/>
                    <a:pt x="646" y="255"/>
                  </a:cubicBezTo>
                  <a:cubicBezTo>
                    <a:pt x="646" y="271"/>
                    <a:pt x="636" y="284"/>
                    <a:pt x="614" y="298"/>
                  </a:cubicBezTo>
                  <a:cubicBezTo>
                    <a:pt x="574" y="271"/>
                    <a:pt x="507" y="243"/>
                    <a:pt x="409" y="243"/>
                  </a:cubicBezTo>
                  <a:cubicBezTo>
                    <a:pt x="311" y="243"/>
                    <a:pt x="244" y="271"/>
                    <a:pt x="205" y="298"/>
                  </a:cubicBezTo>
                  <a:cubicBezTo>
                    <a:pt x="182" y="284"/>
                    <a:pt x="172" y="271"/>
                    <a:pt x="172" y="255"/>
                  </a:cubicBezTo>
                  <a:moveTo>
                    <a:pt x="508" y="277"/>
                  </a:moveTo>
                  <a:cubicBezTo>
                    <a:pt x="489" y="374"/>
                    <a:pt x="489" y="374"/>
                    <a:pt x="489" y="374"/>
                  </a:cubicBezTo>
                  <a:cubicBezTo>
                    <a:pt x="462" y="368"/>
                    <a:pt x="462" y="368"/>
                    <a:pt x="462" y="368"/>
                  </a:cubicBezTo>
                  <a:cubicBezTo>
                    <a:pt x="481" y="272"/>
                    <a:pt x="481" y="272"/>
                    <a:pt x="481" y="272"/>
                  </a:cubicBezTo>
                  <a:lnTo>
                    <a:pt x="508" y="277"/>
                  </a:lnTo>
                  <a:close/>
                  <a:moveTo>
                    <a:pt x="367" y="351"/>
                  </a:moveTo>
                  <a:cubicBezTo>
                    <a:pt x="355" y="377"/>
                    <a:pt x="355" y="377"/>
                    <a:pt x="355" y="377"/>
                  </a:cubicBezTo>
                  <a:cubicBezTo>
                    <a:pt x="334" y="382"/>
                    <a:pt x="311" y="377"/>
                    <a:pt x="306" y="375"/>
                  </a:cubicBezTo>
                  <a:cubicBezTo>
                    <a:pt x="284" y="378"/>
                    <a:pt x="262" y="365"/>
                    <a:pt x="255" y="344"/>
                  </a:cubicBezTo>
                  <a:cubicBezTo>
                    <a:pt x="250" y="331"/>
                    <a:pt x="250" y="318"/>
                    <a:pt x="256" y="307"/>
                  </a:cubicBezTo>
                  <a:cubicBezTo>
                    <a:pt x="261" y="295"/>
                    <a:pt x="272" y="285"/>
                    <a:pt x="287" y="280"/>
                  </a:cubicBezTo>
                  <a:cubicBezTo>
                    <a:pt x="313" y="270"/>
                    <a:pt x="341" y="283"/>
                    <a:pt x="350" y="309"/>
                  </a:cubicBezTo>
                  <a:cubicBezTo>
                    <a:pt x="352" y="314"/>
                    <a:pt x="353" y="320"/>
                    <a:pt x="353" y="325"/>
                  </a:cubicBezTo>
                  <a:cubicBezTo>
                    <a:pt x="353" y="335"/>
                    <a:pt x="351" y="344"/>
                    <a:pt x="345" y="352"/>
                  </a:cubicBezTo>
                  <a:cubicBezTo>
                    <a:pt x="350" y="352"/>
                    <a:pt x="358" y="353"/>
                    <a:pt x="367" y="351"/>
                  </a:cubicBezTo>
                  <a:moveTo>
                    <a:pt x="182" y="338"/>
                  </a:moveTo>
                  <a:cubicBezTo>
                    <a:pt x="199" y="357"/>
                    <a:pt x="199" y="357"/>
                    <a:pt x="199" y="357"/>
                  </a:cubicBezTo>
                  <a:cubicBezTo>
                    <a:pt x="180" y="375"/>
                    <a:pt x="180" y="375"/>
                    <a:pt x="180" y="375"/>
                  </a:cubicBezTo>
                  <a:cubicBezTo>
                    <a:pt x="183" y="378"/>
                    <a:pt x="225" y="423"/>
                    <a:pt x="225" y="423"/>
                  </a:cubicBezTo>
                  <a:cubicBezTo>
                    <a:pt x="205" y="442"/>
                    <a:pt x="205" y="442"/>
                    <a:pt x="205" y="442"/>
                  </a:cubicBezTo>
                  <a:cubicBezTo>
                    <a:pt x="160" y="393"/>
                    <a:pt x="160" y="393"/>
                    <a:pt x="160" y="393"/>
                  </a:cubicBezTo>
                  <a:cubicBezTo>
                    <a:pt x="141" y="411"/>
                    <a:pt x="141" y="411"/>
                    <a:pt x="141" y="411"/>
                  </a:cubicBezTo>
                  <a:cubicBezTo>
                    <a:pt x="123" y="392"/>
                    <a:pt x="123" y="392"/>
                    <a:pt x="123" y="392"/>
                  </a:cubicBezTo>
                  <a:lnTo>
                    <a:pt x="182" y="338"/>
                  </a:lnTo>
                  <a:close/>
                  <a:moveTo>
                    <a:pt x="111" y="406"/>
                  </a:moveTo>
                  <a:cubicBezTo>
                    <a:pt x="183" y="463"/>
                    <a:pt x="183" y="463"/>
                    <a:pt x="183" y="463"/>
                  </a:cubicBezTo>
                  <a:cubicBezTo>
                    <a:pt x="166" y="484"/>
                    <a:pt x="166" y="484"/>
                    <a:pt x="166" y="484"/>
                  </a:cubicBezTo>
                  <a:cubicBezTo>
                    <a:pt x="94" y="428"/>
                    <a:pt x="94" y="428"/>
                    <a:pt x="94" y="428"/>
                  </a:cubicBezTo>
                  <a:lnTo>
                    <a:pt x="111" y="406"/>
                  </a:lnTo>
                  <a:close/>
                  <a:moveTo>
                    <a:pt x="110" y="556"/>
                  </a:moveTo>
                  <a:cubicBezTo>
                    <a:pt x="98" y="560"/>
                    <a:pt x="85" y="559"/>
                    <a:pt x="74" y="553"/>
                  </a:cubicBezTo>
                  <a:cubicBezTo>
                    <a:pt x="63" y="547"/>
                    <a:pt x="55" y="537"/>
                    <a:pt x="51" y="526"/>
                  </a:cubicBezTo>
                  <a:cubicBezTo>
                    <a:pt x="48" y="514"/>
                    <a:pt x="49" y="500"/>
                    <a:pt x="55" y="488"/>
                  </a:cubicBezTo>
                  <a:cubicBezTo>
                    <a:pt x="62" y="476"/>
                    <a:pt x="72" y="467"/>
                    <a:pt x="84" y="463"/>
                  </a:cubicBezTo>
                  <a:cubicBezTo>
                    <a:pt x="96" y="460"/>
                    <a:pt x="108" y="461"/>
                    <a:pt x="120" y="467"/>
                  </a:cubicBezTo>
                  <a:cubicBezTo>
                    <a:pt x="131" y="473"/>
                    <a:pt x="139" y="482"/>
                    <a:pt x="143" y="494"/>
                  </a:cubicBezTo>
                  <a:cubicBezTo>
                    <a:pt x="144" y="499"/>
                    <a:pt x="145" y="503"/>
                    <a:pt x="145" y="508"/>
                  </a:cubicBezTo>
                  <a:cubicBezTo>
                    <a:pt x="145" y="516"/>
                    <a:pt x="143" y="524"/>
                    <a:pt x="138" y="532"/>
                  </a:cubicBezTo>
                  <a:cubicBezTo>
                    <a:pt x="132" y="544"/>
                    <a:pt x="122" y="553"/>
                    <a:pt x="110" y="556"/>
                  </a:cubicBezTo>
                  <a:moveTo>
                    <a:pt x="110" y="730"/>
                  </a:moveTo>
                  <a:cubicBezTo>
                    <a:pt x="111" y="685"/>
                    <a:pt x="119" y="641"/>
                    <a:pt x="134" y="600"/>
                  </a:cubicBezTo>
                  <a:cubicBezTo>
                    <a:pt x="149" y="558"/>
                    <a:pt x="171" y="521"/>
                    <a:pt x="198" y="488"/>
                  </a:cubicBezTo>
                  <a:cubicBezTo>
                    <a:pt x="226" y="456"/>
                    <a:pt x="258" y="431"/>
                    <a:pt x="293" y="413"/>
                  </a:cubicBezTo>
                  <a:cubicBezTo>
                    <a:pt x="329" y="396"/>
                    <a:pt x="366" y="387"/>
                    <a:pt x="404" y="386"/>
                  </a:cubicBezTo>
                  <a:cubicBezTo>
                    <a:pt x="404" y="730"/>
                    <a:pt x="404" y="730"/>
                    <a:pt x="404" y="730"/>
                  </a:cubicBezTo>
                  <a:lnTo>
                    <a:pt x="110" y="730"/>
                  </a:lnTo>
                  <a:close/>
                  <a:moveTo>
                    <a:pt x="409" y="365"/>
                  </a:moveTo>
                  <a:cubicBezTo>
                    <a:pt x="389" y="366"/>
                    <a:pt x="368" y="354"/>
                    <a:pt x="367" y="327"/>
                  </a:cubicBezTo>
                  <a:cubicBezTo>
                    <a:pt x="367" y="269"/>
                    <a:pt x="367" y="269"/>
                    <a:pt x="367" y="269"/>
                  </a:cubicBezTo>
                  <a:cubicBezTo>
                    <a:pt x="395" y="269"/>
                    <a:pt x="395" y="269"/>
                    <a:pt x="395" y="269"/>
                  </a:cubicBezTo>
                  <a:cubicBezTo>
                    <a:pt x="395" y="324"/>
                    <a:pt x="395" y="324"/>
                    <a:pt x="395" y="324"/>
                  </a:cubicBezTo>
                  <a:cubicBezTo>
                    <a:pt x="395" y="332"/>
                    <a:pt x="397" y="333"/>
                    <a:pt x="398" y="334"/>
                  </a:cubicBezTo>
                  <a:cubicBezTo>
                    <a:pt x="401" y="337"/>
                    <a:pt x="404" y="338"/>
                    <a:pt x="409" y="338"/>
                  </a:cubicBezTo>
                  <a:cubicBezTo>
                    <a:pt x="415" y="338"/>
                    <a:pt x="419" y="337"/>
                    <a:pt x="422" y="334"/>
                  </a:cubicBezTo>
                  <a:cubicBezTo>
                    <a:pt x="423" y="333"/>
                    <a:pt x="424" y="330"/>
                    <a:pt x="424" y="322"/>
                  </a:cubicBezTo>
                  <a:cubicBezTo>
                    <a:pt x="424" y="268"/>
                    <a:pt x="424" y="268"/>
                    <a:pt x="424" y="268"/>
                  </a:cubicBezTo>
                  <a:cubicBezTo>
                    <a:pt x="452" y="268"/>
                    <a:pt x="452" y="268"/>
                    <a:pt x="452" y="268"/>
                  </a:cubicBezTo>
                  <a:cubicBezTo>
                    <a:pt x="452" y="325"/>
                    <a:pt x="452" y="325"/>
                    <a:pt x="452" y="325"/>
                  </a:cubicBezTo>
                  <a:cubicBezTo>
                    <a:pt x="452" y="336"/>
                    <a:pt x="449" y="346"/>
                    <a:pt x="442" y="353"/>
                  </a:cubicBezTo>
                  <a:cubicBezTo>
                    <a:pt x="435" y="361"/>
                    <a:pt x="424" y="365"/>
                    <a:pt x="409" y="365"/>
                  </a:cubicBezTo>
                  <a:moveTo>
                    <a:pt x="421" y="730"/>
                  </a:moveTo>
                  <a:cubicBezTo>
                    <a:pt x="421" y="386"/>
                    <a:pt x="421" y="386"/>
                    <a:pt x="421" y="386"/>
                  </a:cubicBezTo>
                  <a:cubicBezTo>
                    <a:pt x="457" y="388"/>
                    <a:pt x="492" y="397"/>
                    <a:pt x="525" y="413"/>
                  </a:cubicBezTo>
                  <a:cubicBezTo>
                    <a:pt x="561" y="431"/>
                    <a:pt x="593" y="456"/>
                    <a:pt x="620" y="488"/>
                  </a:cubicBezTo>
                  <a:cubicBezTo>
                    <a:pt x="648" y="521"/>
                    <a:pt x="670" y="558"/>
                    <a:pt x="685" y="600"/>
                  </a:cubicBezTo>
                  <a:cubicBezTo>
                    <a:pt x="700" y="641"/>
                    <a:pt x="707" y="685"/>
                    <a:pt x="708" y="730"/>
                  </a:cubicBezTo>
                  <a:lnTo>
                    <a:pt x="421" y="730"/>
                  </a:lnTo>
                  <a:close/>
                  <a:moveTo>
                    <a:pt x="662" y="1116"/>
                  </a:moveTo>
                  <a:cubicBezTo>
                    <a:pt x="643" y="1097"/>
                    <a:pt x="643" y="1097"/>
                    <a:pt x="643" y="1097"/>
                  </a:cubicBezTo>
                  <a:cubicBezTo>
                    <a:pt x="667" y="1073"/>
                    <a:pt x="667" y="1073"/>
                    <a:pt x="667" y="1073"/>
                  </a:cubicBezTo>
                  <a:cubicBezTo>
                    <a:pt x="662" y="1068"/>
                    <a:pt x="662" y="1068"/>
                    <a:pt x="662" y="1068"/>
                  </a:cubicBezTo>
                  <a:cubicBezTo>
                    <a:pt x="639" y="1091"/>
                    <a:pt x="639" y="1091"/>
                    <a:pt x="639" y="1091"/>
                  </a:cubicBezTo>
                  <a:cubicBezTo>
                    <a:pt x="620" y="1072"/>
                    <a:pt x="620" y="1072"/>
                    <a:pt x="620" y="1072"/>
                  </a:cubicBezTo>
                  <a:cubicBezTo>
                    <a:pt x="642" y="1049"/>
                    <a:pt x="642" y="1049"/>
                    <a:pt x="642" y="1049"/>
                  </a:cubicBezTo>
                  <a:cubicBezTo>
                    <a:pt x="636" y="1043"/>
                    <a:pt x="636" y="1043"/>
                    <a:pt x="636" y="1043"/>
                  </a:cubicBezTo>
                  <a:cubicBezTo>
                    <a:pt x="612" y="1067"/>
                    <a:pt x="612" y="1067"/>
                    <a:pt x="612" y="1067"/>
                  </a:cubicBezTo>
                  <a:cubicBezTo>
                    <a:pt x="593" y="1048"/>
                    <a:pt x="593" y="1048"/>
                    <a:pt x="593" y="1048"/>
                  </a:cubicBezTo>
                  <a:cubicBezTo>
                    <a:pt x="637" y="1005"/>
                    <a:pt x="637" y="1005"/>
                    <a:pt x="637" y="1005"/>
                  </a:cubicBezTo>
                  <a:cubicBezTo>
                    <a:pt x="705" y="1072"/>
                    <a:pt x="705" y="1072"/>
                    <a:pt x="705" y="1072"/>
                  </a:cubicBezTo>
                  <a:lnTo>
                    <a:pt x="662" y="1116"/>
                  </a:lnTo>
                  <a:close/>
                  <a:moveTo>
                    <a:pt x="740" y="1029"/>
                  </a:moveTo>
                  <a:cubicBezTo>
                    <a:pt x="736" y="1035"/>
                    <a:pt x="725" y="1042"/>
                    <a:pt x="718" y="1045"/>
                  </a:cubicBezTo>
                  <a:cubicBezTo>
                    <a:pt x="718" y="1045"/>
                    <a:pt x="718" y="1045"/>
                    <a:pt x="718" y="1045"/>
                  </a:cubicBezTo>
                  <a:cubicBezTo>
                    <a:pt x="691" y="1027"/>
                    <a:pt x="691" y="1027"/>
                    <a:pt x="691" y="1027"/>
                  </a:cubicBezTo>
                  <a:cubicBezTo>
                    <a:pt x="719" y="1018"/>
                    <a:pt x="721" y="1010"/>
                    <a:pt x="719" y="1009"/>
                  </a:cubicBezTo>
                  <a:cubicBezTo>
                    <a:pt x="718" y="1008"/>
                    <a:pt x="714" y="1010"/>
                    <a:pt x="708" y="1013"/>
                  </a:cubicBezTo>
                  <a:cubicBezTo>
                    <a:pt x="698" y="1018"/>
                    <a:pt x="683" y="1025"/>
                    <a:pt x="667" y="1015"/>
                  </a:cubicBezTo>
                  <a:cubicBezTo>
                    <a:pt x="661" y="1010"/>
                    <a:pt x="656" y="1004"/>
                    <a:pt x="655" y="996"/>
                  </a:cubicBezTo>
                  <a:cubicBezTo>
                    <a:pt x="653" y="988"/>
                    <a:pt x="655" y="980"/>
                    <a:pt x="660" y="973"/>
                  </a:cubicBezTo>
                  <a:cubicBezTo>
                    <a:pt x="665" y="965"/>
                    <a:pt x="676" y="958"/>
                    <a:pt x="686" y="954"/>
                  </a:cubicBezTo>
                  <a:cubicBezTo>
                    <a:pt x="713" y="972"/>
                    <a:pt x="713" y="972"/>
                    <a:pt x="713" y="972"/>
                  </a:cubicBezTo>
                  <a:cubicBezTo>
                    <a:pt x="709" y="973"/>
                    <a:pt x="709" y="973"/>
                    <a:pt x="709" y="973"/>
                  </a:cubicBezTo>
                  <a:cubicBezTo>
                    <a:pt x="696" y="976"/>
                    <a:pt x="685" y="983"/>
                    <a:pt x="683" y="987"/>
                  </a:cubicBezTo>
                  <a:cubicBezTo>
                    <a:pt x="682" y="988"/>
                    <a:pt x="681" y="990"/>
                    <a:pt x="681" y="991"/>
                  </a:cubicBezTo>
                  <a:cubicBezTo>
                    <a:pt x="681" y="991"/>
                    <a:pt x="681" y="991"/>
                    <a:pt x="682" y="991"/>
                  </a:cubicBezTo>
                  <a:cubicBezTo>
                    <a:pt x="684" y="993"/>
                    <a:pt x="691" y="990"/>
                    <a:pt x="696" y="987"/>
                  </a:cubicBezTo>
                  <a:cubicBezTo>
                    <a:pt x="707" y="982"/>
                    <a:pt x="720" y="976"/>
                    <a:pt x="734" y="985"/>
                  </a:cubicBezTo>
                  <a:cubicBezTo>
                    <a:pt x="740" y="990"/>
                    <a:pt x="745" y="996"/>
                    <a:pt x="746" y="1004"/>
                  </a:cubicBezTo>
                  <a:cubicBezTo>
                    <a:pt x="746" y="1005"/>
                    <a:pt x="747" y="1007"/>
                    <a:pt x="747" y="1009"/>
                  </a:cubicBezTo>
                  <a:cubicBezTo>
                    <a:pt x="747" y="1016"/>
                    <a:pt x="744" y="1022"/>
                    <a:pt x="740" y="1029"/>
                  </a:cubicBezTo>
                  <a:moveTo>
                    <a:pt x="797" y="914"/>
                  </a:moveTo>
                  <a:cubicBezTo>
                    <a:pt x="737" y="934"/>
                    <a:pt x="737" y="934"/>
                    <a:pt x="737" y="934"/>
                  </a:cubicBezTo>
                  <a:cubicBezTo>
                    <a:pt x="781" y="952"/>
                    <a:pt x="781" y="952"/>
                    <a:pt x="781" y="952"/>
                  </a:cubicBezTo>
                  <a:cubicBezTo>
                    <a:pt x="771" y="977"/>
                    <a:pt x="771" y="977"/>
                    <a:pt x="771" y="977"/>
                  </a:cubicBezTo>
                  <a:cubicBezTo>
                    <a:pt x="682" y="941"/>
                    <a:pt x="682" y="941"/>
                    <a:pt x="682" y="941"/>
                  </a:cubicBezTo>
                  <a:cubicBezTo>
                    <a:pt x="691" y="921"/>
                    <a:pt x="691" y="921"/>
                    <a:pt x="691" y="921"/>
                  </a:cubicBezTo>
                  <a:cubicBezTo>
                    <a:pt x="749" y="901"/>
                    <a:pt x="749" y="901"/>
                    <a:pt x="749" y="901"/>
                  </a:cubicBezTo>
                  <a:cubicBezTo>
                    <a:pt x="706" y="883"/>
                    <a:pt x="706" y="883"/>
                    <a:pt x="706" y="883"/>
                  </a:cubicBezTo>
                  <a:cubicBezTo>
                    <a:pt x="716" y="858"/>
                    <a:pt x="716" y="858"/>
                    <a:pt x="716" y="858"/>
                  </a:cubicBezTo>
                  <a:cubicBezTo>
                    <a:pt x="805" y="894"/>
                    <a:pt x="805" y="894"/>
                    <a:pt x="805" y="894"/>
                  </a:cubicBezTo>
                  <a:lnTo>
                    <a:pt x="797" y="914"/>
                  </a:lnTo>
                  <a:close/>
                  <a:moveTo>
                    <a:pt x="812" y="868"/>
                  </a:moveTo>
                  <a:cubicBezTo>
                    <a:pt x="786" y="863"/>
                    <a:pt x="786" y="863"/>
                    <a:pt x="786" y="863"/>
                  </a:cubicBezTo>
                  <a:cubicBezTo>
                    <a:pt x="792" y="830"/>
                    <a:pt x="792" y="830"/>
                    <a:pt x="792" y="830"/>
                  </a:cubicBezTo>
                  <a:cubicBezTo>
                    <a:pt x="785" y="828"/>
                    <a:pt x="785" y="828"/>
                    <a:pt x="785" y="828"/>
                  </a:cubicBezTo>
                  <a:cubicBezTo>
                    <a:pt x="779" y="860"/>
                    <a:pt x="779" y="860"/>
                    <a:pt x="779" y="860"/>
                  </a:cubicBezTo>
                  <a:cubicBezTo>
                    <a:pt x="752" y="855"/>
                    <a:pt x="752" y="855"/>
                    <a:pt x="752" y="855"/>
                  </a:cubicBezTo>
                  <a:cubicBezTo>
                    <a:pt x="758" y="824"/>
                    <a:pt x="758" y="824"/>
                    <a:pt x="758" y="824"/>
                  </a:cubicBezTo>
                  <a:cubicBezTo>
                    <a:pt x="750" y="822"/>
                    <a:pt x="750" y="822"/>
                    <a:pt x="750" y="822"/>
                  </a:cubicBezTo>
                  <a:cubicBezTo>
                    <a:pt x="744" y="856"/>
                    <a:pt x="744" y="856"/>
                    <a:pt x="744" y="856"/>
                  </a:cubicBezTo>
                  <a:cubicBezTo>
                    <a:pt x="718" y="851"/>
                    <a:pt x="718" y="851"/>
                    <a:pt x="718" y="851"/>
                  </a:cubicBezTo>
                  <a:cubicBezTo>
                    <a:pt x="729" y="790"/>
                    <a:pt x="729" y="790"/>
                    <a:pt x="729" y="790"/>
                  </a:cubicBezTo>
                  <a:cubicBezTo>
                    <a:pt x="823" y="807"/>
                    <a:pt x="823" y="807"/>
                    <a:pt x="823" y="807"/>
                  </a:cubicBezTo>
                  <a:lnTo>
                    <a:pt x="812" y="868"/>
                  </a:lnTo>
                  <a:close/>
                  <a:moveTo>
                    <a:pt x="827" y="753"/>
                  </a:moveTo>
                  <a:cubicBezTo>
                    <a:pt x="827" y="763"/>
                    <a:pt x="824" y="772"/>
                    <a:pt x="817" y="778"/>
                  </a:cubicBezTo>
                  <a:cubicBezTo>
                    <a:pt x="812" y="783"/>
                    <a:pt x="804" y="786"/>
                    <a:pt x="795" y="786"/>
                  </a:cubicBezTo>
                  <a:cubicBezTo>
                    <a:pt x="787" y="785"/>
                    <a:pt x="780" y="782"/>
                    <a:pt x="774" y="777"/>
                  </a:cubicBezTo>
                  <a:cubicBezTo>
                    <a:pt x="769" y="771"/>
                    <a:pt x="765" y="762"/>
                    <a:pt x="765" y="751"/>
                  </a:cubicBezTo>
                  <a:cubicBezTo>
                    <a:pt x="765" y="746"/>
                    <a:pt x="765" y="746"/>
                    <a:pt x="765" y="746"/>
                  </a:cubicBezTo>
                  <a:cubicBezTo>
                    <a:pt x="762" y="746"/>
                    <a:pt x="731" y="746"/>
                    <a:pt x="731" y="746"/>
                  </a:cubicBezTo>
                  <a:cubicBezTo>
                    <a:pt x="732" y="718"/>
                    <a:pt x="732" y="718"/>
                    <a:pt x="732" y="718"/>
                  </a:cubicBezTo>
                  <a:cubicBezTo>
                    <a:pt x="828" y="720"/>
                    <a:pt x="828" y="720"/>
                    <a:pt x="828" y="720"/>
                  </a:cubicBezTo>
                  <a:lnTo>
                    <a:pt x="827" y="7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5" name="Freeform 97">
              <a:extLst>
                <a:ext uri="{FF2B5EF4-FFF2-40B4-BE49-F238E27FC236}">
                  <a16:creationId xmlns:a16="http://schemas.microsoft.com/office/drawing/2014/main" id="{FFCCBC70-8712-16CF-3051-95CEE9E32AA2}"/>
                </a:ext>
              </a:extLst>
            </p:cNvPr>
            <p:cNvSpPr>
              <a:spLocks/>
            </p:cNvSpPr>
            <p:nvPr userDrawn="1"/>
          </p:nvSpPr>
          <p:spPr bwMode="auto">
            <a:xfrm>
              <a:off x="998538" y="654050"/>
              <a:ext cx="7938" cy="7937"/>
            </a:xfrm>
            <a:custGeom>
              <a:avLst/>
              <a:gdLst>
                <a:gd name="T0" fmla="*/ 6 w 52"/>
                <a:gd name="T1" fmla="*/ 11 h 55"/>
                <a:gd name="T2" fmla="*/ 0 w 52"/>
                <a:gd name="T3" fmla="*/ 14 h 55"/>
                <a:gd name="T4" fmla="*/ 24 w 52"/>
                <a:gd name="T5" fmla="*/ 55 h 55"/>
                <a:gd name="T6" fmla="*/ 30 w 52"/>
                <a:gd name="T7" fmla="*/ 51 h 55"/>
                <a:gd name="T8" fmla="*/ 43 w 52"/>
                <a:gd name="T9" fmla="*/ 17 h 55"/>
                <a:gd name="T10" fmla="*/ 6 w 52"/>
                <a:gd name="T11" fmla="*/ 11 h 55"/>
              </a:gdLst>
              <a:ahLst/>
              <a:cxnLst>
                <a:cxn ang="0">
                  <a:pos x="T0" y="T1"/>
                </a:cxn>
                <a:cxn ang="0">
                  <a:pos x="T2" y="T3"/>
                </a:cxn>
                <a:cxn ang="0">
                  <a:pos x="T4" y="T5"/>
                </a:cxn>
                <a:cxn ang="0">
                  <a:pos x="T6" y="T7"/>
                </a:cxn>
                <a:cxn ang="0">
                  <a:pos x="T8" y="T9"/>
                </a:cxn>
                <a:cxn ang="0">
                  <a:pos x="T10" y="T11"/>
                </a:cxn>
              </a:cxnLst>
              <a:rect l="0" t="0" r="r" b="b"/>
              <a:pathLst>
                <a:path w="52" h="55">
                  <a:moveTo>
                    <a:pt x="6" y="11"/>
                  </a:moveTo>
                  <a:cubicBezTo>
                    <a:pt x="6" y="11"/>
                    <a:pt x="3" y="13"/>
                    <a:pt x="0" y="14"/>
                  </a:cubicBezTo>
                  <a:cubicBezTo>
                    <a:pt x="2" y="18"/>
                    <a:pt x="22" y="50"/>
                    <a:pt x="24" y="55"/>
                  </a:cubicBezTo>
                  <a:cubicBezTo>
                    <a:pt x="26" y="54"/>
                    <a:pt x="30" y="51"/>
                    <a:pt x="30" y="51"/>
                  </a:cubicBezTo>
                  <a:cubicBezTo>
                    <a:pt x="52" y="40"/>
                    <a:pt x="49" y="25"/>
                    <a:pt x="43" y="17"/>
                  </a:cubicBezTo>
                  <a:cubicBezTo>
                    <a:pt x="32" y="0"/>
                    <a:pt x="19" y="4"/>
                    <a:pt x="6"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6" name="Freeform 98">
              <a:extLst>
                <a:ext uri="{FF2B5EF4-FFF2-40B4-BE49-F238E27FC236}">
                  <a16:creationId xmlns:a16="http://schemas.microsoft.com/office/drawing/2014/main" id="{174E3A62-DDEB-77FD-2DC3-9BB26B5599B5}"/>
                </a:ext>
              </a:extLst>
            </p:cNvPr>
            <p:cNvSpPr>
              <a:spLocks/>
            </p:cNvSpPr>
            <p:nvPr userDrawn="1"/>
          </p:nvSpPr>
          <p:spPr bwMode="auto">
            <a:xfrm>
              <a:off x="1192213" y="635000"/>
              <a:ext cx="3175" cy="3175"/>
            </a:xfrm>
            <a:custGeom>
              <a:avLst/>
              <a:gdLst>
                <a:gd name="T0" fmla="*/ 14 w 18"/>
                <a:gd name="T1" fmla="*/ 17 h 17"/>
                <a:gd name="T2" fmla="*/ 18 w 18"/>
                <a:gd name="T3" fmla="*/ 14 h 17"/>
                <a:gd name="T4" fmla="*/ 18 w 18"/>
                <a:gd name="T5" fmla="*/ 11 h 17"/>
                <a:gd name="T6" fmla="*/ 14 w 18"/>
                <a:gd name="T7" fmla="*/ 5 h 17"/>
                <a:gd name="T8" fmla="*/ 6 w 18"/>
                <a:gd name="T9" fmla="*/ 0 h 17"/>
                <a:gd name="T10" fmla="*/ 0 w 18"/>
                <a:gd name="T11" fmla="*/ 11 h 17"/>
                <a:gd name="T12" fmla="*/ 7 w 18"/>
                <a:gd name="T13" fmla="*/ 15 h 17"/>
                <a:gd name="T14" fmla="*/ 14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4" y="17"/>
                  </a:moveTo>
                  <a:cubicBezTo>
                    <a:pt x="16" y="16"/>
                    <a:pt x="17" y="15"/>
                    <a:pt x="18" y="14"/>
                  </a:cubicBezTo>
                  <a:cubicBezTo>
                    <a:pt x="18" y="13"/>
                    <a:pt x="18" y="12"/>
                    <a:pt x="18" y="11"/>
                  </a:cubicBezTo>
                  <a:cubicBezTo>
                    <a:pt x="18" y="9"/>
                    <a:pt x="17" y="7"/>
                    <a:pt x="14" y="5"/>
                  </a:cubicBezTo>
                  <a:cubicBezTo>
                    <a:pt x="14" y="5"/>
                    <a:pt x="6" y="0"/>
                    <a:pt x="6" y="0"/>
                  </a:cubicBezTo>
                  <a:cubicBezTo>
                    <a:pt x="6" y="0"/>
                    <a:pt x="2" y="8"/>
                    <a:pt x="0" y="11"/>
                  </a:cubicBezTo>
                  <a:cubicBezTo>
                    <a:pt x="3" y="13"/>
                    <a:pt x="7" y="15"/>
                    <a:pt x="7" y="15"/>
                  </a:cubicBezTo>
                  <a:cubicBezTo>
                    <a:pt x="9" y="17"/>
                    <a:pt x="12" y="17"/>
                    <a:pt x="14"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7" name="Freeform 99">
              <a:extLst>
                <a:ext uri="{FF2B5EF4-FFF2-40B4-BE49-F238E27FC236}">
                  <a16:creationId xmlns:a16="http://schemas.microsoft.com/office/drawing/2014/main" id="{3DD5251E-7C8F-B26A-A9E5-25872E63D825}"/>
                </a:ext>
              </a:extLst>
            </p:cNvPr>
            <p:cNvSpPr>
              <a:spLocks/>
            </p:cNvSpPr>
            <p:nvPr userDrawn="1"/>
          </p:nvSpPr>
          <p:spPr bwMode="auto">
            <a:xfrm>
              <a:off x="1174750" y="628650"/>
              <a:ext cx="6350" cy="7937"/>
            </a:xfrm>
            <a:custGeom>
              <a:avLst/>
              <a:gdLst>
                <a:gd name="T0" fmla="*/ 6 w 50"/>
                <a:gd name="T1" fmla="*/ 49 h 53"/>
                <a:gd name="T2" fmla="*/ 44 w 50"/>
                <a:gd name="T3" fmla="*/ 32 h 53"/>
                <a:gd name="T4" fmla="*/ 23 w 50"/>
                <a:gd name="T5" fmla="*/ 2 h 53"/>
                <a:gd name="T6" fmla="*/ 24 w 50"/>
                <a:gd name="T7" fmla="*/ 2 h 53"/>
                <a:gd name="T8" fmla="*/ 16 w 50"/>
                <a:gd name="T9" fmla="*/ 0 h 53"/>
                <a:gd name="T10" fmla="*/ 0 w 50"/>
                <a:gd name="T11" fmla="*/ 47 h 53"/>
                <a:gd name="T12" fmla="*/ 6 w 50"/>
                <a:gd name="T13" fmla="*/ 49 h 53"/>
              </a:gdLst>
              <a:ahLst/>
              <a:cxnLst>
                <a:cxn ang="0">
                  <a:pos x="T0" y="T1"/>
                </a:cxn>
                <a:cxn ang="0">
                  <a:pos x="T2" y="T3"/>
                </a:cxn>
                <a:cxn ang="0">
                  <a:pos x="T4" y="T5"/>
                </a:cxn>
                <a:cxn ang="0">
                  <a:pos x="T6" y="T7"/>
                </a:cxn>
                <a:cxn ang="0">
                  <a:pos x="T8" y="T9"/>
                </a:cxn>
                <a:cxn ang="0">
                  <a:pos x="T10" y="T11"/>
                </a:cxn>
                <a:cxn ang="0">
                  <a:pos x="T12" y="T13"/>
                </a:cxn>
              </a:cxnLst>
              <a:rect l="0" t="0" r="r" b="b"/>
              <a:pathLst>
                <a:path w="50" h="53">
                  <a:moveTo>
                    <a:pt x="6" y="49"/>
                  </a:moveTo>
                  <a:cubicBezTo>
                    <a:pt x="25" y="53"/>
                    <a:pt x="37" y="50"/>
                    <a:pt x="44" y="32"/>
                  </a:cubicBezTo>
                  <a:cubicBezTo>
                    <a:pt x="50" y="19"/>
                    <a:pt x="45" y="8"/>
                    <a:pt x="23" y="2"/>
                  </a:cubicBezTo>
                  <a:cubicBezTo>
                    <a:pt x="24" y="2"/>
                    <a:pt x="24" y="2"/>
                    <a:pt x="24" y="2"/>
                  </a:cubicBezTo>
                  <a:cubicBezTo>
                    <a:pt x="23" y="2"/>
                    <a:pt x="22" y="2"/>
                    <a:pt x="16" y="0"/>
                  </a:cubicBezTo>
                  <a:cubicBezTo>
                    <a:pt x="15" y="5"/>
                    <a:pt x="0" y="45"/>
                    <a:pt x="0" y="47"/>
                  </a:cubicBezTo>
                  <a:cubicBezTo>
                    <a:pt x="2" y="48"/>
                    <a:pt x="6" y="49"/>
                    <a:pt x="6" y="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8" name="Freeform 100">
              <a:extLst>
                <a:ext uri="{FF2B5EF4-FFF2-40B4-BE49-F238E27FC236}">
                  <a16:creationId xmlns:a16="http://schemas.microsoft.com/office/drawing/2014/main" id="{4EDE62DB-217D-1CFC-7C0E-4F10DF1986CA}"/>
                </a:ext>
              </a:extLst>
            </p:cNvPr>
            <p:cNvSpPr>
              <a:spLocks/>
            </p:cNvSpPr>
            <p:nvPr userDrawn="1"/>
          </p:nvSpPr>
          <p:spPr bwMode="auto">
            <a:xfrm>
              <a:off x="1201738" y="644525"/>
              <a:ext cx="7938" cy="7937"/>
            </a:xfrm>
            <a:custGeom>
              <a:avLst/>
              <a:gdLst>
                <a:gd name="T0" fmla="*/ 15 w 56"/>
                <a:gd name="T1" fmla="*/ 48 h 53"/>
                <a:gd name="T2" fmla="*/ 35 w 56"/>
                <a:gd name="T3" fmla="*/ 51 h 53"/>
                <a:gd name="T4" fmla="*/ 51 w 56"/>
                <a:gd name="T5" fmla="*/ 39 h 53"/>
                <a:gd name="T6" fmla="*/ 54 w 56"/>
                <a:gd name="T7" fmla="*/ 21 h 53"/>
                <a:gd name="T8" fmla="*/ 42 w 56"/>
                <a:gd name="T9" fmla="*/ 5 h 53"/>
                <a:gd name="T10" fmla="*/ 21 w 56"/>
                <a:gd name="T11" fmla="*/ 2 h 53"/>
                <a:gd name="T12" fmla="*/ 5 w 56"/>
                <a:gd name="T13" fmla="*/ 14 h 53"/>
                <a:gd name="T14" fmla="*/ 2 w 56"/>
                <a:gd name="T15" fmla="*/ 32 h 53"/>
                <a:gd name="T16" fmla="*/ 15 w 56"/>
                <a:gd name="T17" fmla="*/ 4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3">
                  <a:moveTo>
                    <a:pt x="15" y="48"/>
                  </a:moveTo>
                  <a:cubicBezTo>
                    <a:pt x="21" y="52"/>
                    <a:pt x="28" y="53"/>
                    <a:pt x="35" y="51"/>
                  </a:cubicBezTo>
                  <a:cubicBezTo>
                    <a:pt x="42" y="49"/>
                    <a:pt x="47" y="45"/>
                    <a:pt x="51" y="39"/>
                  </a:cubicBezTo>
                  <a:cubicBezTo>
                    <a:pt x="55" y="33"/>
                    <a:pt x="56" y="27"/>
                    <a:pt x="54" y="21"/>
                  </a:cubicBezTo>
                  <a:cubicBezTo>
                    <a:pt x="52" y="14"/>
                    <a:pt x="48" y="9"/>
                    <a:pt x="42" y="5"/>
                  </a:cubicBezTo>
                  <a:cubicBezTo>
                    <a:pt x="35" y="1"/>
                    <a:pt x="28" y="0"/>
                    <a:pt x="21" y="2"/>
                  </a:cubicBezTo>
                  <a:cubicBezTo>
                    <a:pt x="14" y="3"/>
                    <a:pt x="9" y="7"/>
                    <a:pt x="5" y="14"/>
                  </a:cubicBezTo>
                  <a:cubicBezTo>
                    <a:pt x="1" y="20"/>
                    <a:pt x="0" y="26"/>
                    <a:pt x="2" y="32"/>
                  </a:cubicBezTo>
                  <a:cubicBezTo>
                    <a:pt x="4" y="39"/>
                    <a:pt x="8" y="44"/>
                    <a:pt x="15"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9" name="Freeform 101">
              <a:extLst>
                <a:ext uri="{FF2B5EF4-FFF2-40B4-BE49-F238E27FC236}">
                  <a16:creationId xmlns:a16="http://schemas.microsoft.com/office/drawing/2014/main" id="{E1A736AC-44B6-8102-F151-90C9758339DD}"/>
                </a:ext>
              </a:extLst>
            </p:cNvPr>
            <p:cNvSpPr>
              <a:spLocks/>
            </p:cNvSpPr>
            <p:nvPr userDrawn="1"/>
          </p:nvSpPr>
          <p:spPr bwMode="auto">
            <a:xfrm>
              <a:off x="1125538" y="682625"/>
              <a:ext cx="9525" cy="7937"/>
            </a:xfrm>
            <a:custGeom>
              <a:avLst/>
              <a:gdLst>
                <a:gd name="T0" fmla="*/ 47 w 55"/>
                <a:gd name="T1" fmla="*/ 7 h 52"/>
                <a:gd name="T2" fmla="*/ 28 w 55"/>
                <a:gd name="T3" fmla="*/ 0 h 52"/>
                <a:gd name="T4" fmla="*/ 7 w 55"/>
                <a:gd name="T5" fmla="*/ 8 h 52"/>
                <a:gd name="T6" fmla="*/ 0 w 55"/>
                <a:gd name="T7" fmla="*/ 28 h 52"/>
                <a:gd name="T8" fmla="*/ 7 w 55"/>
                <a:gd name="T9" fmla="*/ 46 h 52"/>
                <a:gd name="T10" fmla="*/ 27 w 55"/>
                <a:gd name="T11" fmla="*/ 52 h 52"/>
                <a:gd name="T12" fmla="*/ 47 w 55"/>
                <a:gd name="T13" fmla="*/ 44 h 52"/>
                <a:gd name="T14" fmla="*/ 55 w 55"/>
                <a:gd name="T15" fmla="*/ 25 h 52"/>
                <a:gd name="T16" fmla="*/ 47 w 55"/>
                <a:gd name="T1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2">
                  <a:moveTo>
                    <a:pt x="47" y="7"/>
                  </a:moveTo>
                  <a:cubicBezTo>
                    <a:pt x="42" y="2"/>
                    <a:pt x="36" y="0"/>
                    <a:pt x="28" y="0"/>
                  </a:cubicBezTo>
                  <a:cubicBezTo>
                    <a:pt x="20" y="1"/>
                    <a:pt x="13" y="3"/>
                    <a:pt x="7" y="8"/>
                  </a:cubicBezTo>
                  <a:cubicBezTo>
                    <a:pt x="2" y="14"/>
                    <a:pt x="0" y="20"/>
                    <a:pt x="0" y="28"/>
                  </a:cubicBezTo>
                  <a:cubicBezTo>
                    <a:pt x="0" y="35"/>
                    <a:pt x="2" y="41"/>
                    <a:pt x="7" y="46"/>
                  </a:cubicBezTo>
                  <a:cubicBezTo>
                    <a:pt x="13" y="50"/>
                    <a:pt x="19" y="52"/>
                    <a:pt x="27" y="52"/>
                  </a:cubicBezTo>
                  <a:cubicBezTo>
                    <a:pt x="35" y="52"/>
                    <a:pt x="42" y="49"/>
                    <a:pt x="47" y="44"/>
                  </a:cubicBezTo>
                  <a:cubicBezTo>
                    <a:pt x="53" y="39"/>
                    <a:pt x="55" y="32"/>
                    <a:pt x="55" y="25"/>
                  </a:cubicBezTo>
                  <a:cubicBezTo>
                    <a:pt x="55" y="18"/>
                    <a:pt x="53" y="12"/>
                    <a:pt x="47"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0" name="Freeform 102">
              <a:extLst>
                <a:ext uri="{FF2B5EF4-FFF2-40B4-BE49-F238E27FC236}">
                  <a16:creationId xmlns:a16="http://schemas.microsoft.com/office/drawing/2014/main" id="{42380F36-8F12-2023-D404-41225583726E}"/>
                </a:ext>
              </a:extLst>
            </p:cNvPr>
            <p:cNvSpPr>
              <a:spLocks noEditPoints="1"/>
            </p:cNvSpPr>
            <p:nvPr userDrawn="1"/>
          </p:nvSpPr>
          <p:spPr bwMode="auto">
            <a:xfrm>
              <a:off x="966788" y="620713"/>
              <a:ext cx="292100" cy="77787"/>
            </a:xfrm>
            <a:custGeom>
              <a:avLst/>
              <a:gdLst>
                <a:gd name="T0" fmla="*/ 1396 w 1970"/>
                <a:gd name="T1" fmla="*/ 0 h 518"/>
                <a:gd name="T2" fmla="*/ 1276 w 1970"/>
                <a:gd name="T3" fmla="*/ 265 h 518"/>
                <a:gd name="T4" fmla="*/ 643 w 1970"/>
                <a:gd name="T5" fmla="*/ 310 h 518"/>
                <a:gd name="T6" fmla="*/ 699 w 1970"/>
                <a:gd name="T7" fmla="*/ 80 h 518"/>
                <a:gd name="T8" fmla="*/ 172 w 1970"/>
                <a:gd name="T9" fmla="*/ 342 h 518"/>
                <a:gd name="T10" fmla="*/ 549 w 1970"/>
                <a:gd name="T11" fmla="*/ 229 h 518"/>
                <a:gd name="T12" fmla="*/ 985 w 1970"/>
                <a:gd name="T13" fmla="*/ 518 h 518"/>
                <a:gd name="T14" fmla="*/ 1422 w 1970"/>
                <a:gd name="T15" fmla="*/ 229 h 518"/>
                <a:gd name="T16" fmla="*/ 1799 w 1970"/>
                <a:gd name="T17" fmla="*/ 342 h 518"/>
                <a:gd name="T18" fmla="*/ 1776 w 1970"/>
                <a:gd name="T19" fmla="*/ 251 h 518"/>
                <a:gd name="T20" fmla="*/ 1750 w 1970"/>
                <a:gd name="T21" fmla="*/ 237 h 518"/>
                <a:gd name="T22" fmla="*/ 1822 w 1970"/>
                <a:gd name="T23" fmla="*/ 241 h 518"/>
                <a:gd name="T24" fmla="*/ 1645 w 1970"/>
                <a:gd name="T25" fmla="*/ 264 h 518"/>
                <a:gd name="T26" fmla="*/ 1598 w 1970"/>
                <a:gd name="T27" fmla="*/ 127 h 518"/>
                <a:gd name="T28" fmla="*/ 1669 w 1970"/>
                <a:gd name="T29" fmla="*/ 181 h 518"/>
                <a:gd name="T30" fmla="*/ 1583 w 1970"/>
                <a:gd name="T31" fmla="*/ 225 h 518"/>
                <a:gd name="T32" fmla="*/ 1598 w 1970"/>
                <a:gd name="T33" fmla="*/ 127 h 518"/>
                <a:gd name="T34" fmla="*/ 1565 w 1970"/>
                <a:gd name="T35" fmla="*/ 91 h 518"/>
                <a:gd name="T36" fmla="*/ 1540 w 1970"/>
                <a:gd name="T37" fmla="*/ 134 h 518"/>
                <a:gd name="T38" fmla="*/ 1514 w 1970"/>
                <a:gd name="T39" fmla="*/ 176 h 518"/>
                <a:gd name="T40" fmla="*/ 1487 w 1970"/>
                <a:gd name="T41" fmla="*/ 160 h 518"/>
                <a:gd name="T42" fmla="*/ 1549 w 1970"/>
                <a:gd name="T43" fmla="*/ 75 h 518"/>
                <a:gd name="T44" fmla="*/ 1475 w 1970"/>
                <a:gd name="T45" fmla="*/ 88 h 518"/>
                <a:gd name="T46" fmla="*/ 1399 w 1970"/>
                <a:gd name="T47" fmla="*/ 13 h 518"/>
                <a:gd name="T48" fmla="*/ 179 w 1970"/>
                <a:gd name="T49" fmla="*/ 227 h 518"/>
                <a:gd name="T50" fmla="*/ 269 w 1970"/>
                <a:gd name="T51" fmla="*/ 206 h 518"/>
                <a:gd name="T52" fmla="*/ 344 w 1970"/>
                <a:gd name="T53" fmla="*/ 251 h 518"/>
                <a:gd name="T54" fmla="*/ 369 w 1970"/>
                <a:gd name="T55" fmla="*/ 235 h 518"/>
                <a:gd name="T56" fmla="*/ 347 w 1970"/>
                <a:gd name="T57" fmla="*/ 123 h 518"/>
                <a:gd name="T58" fmla="*/ 387 w 1970"/>
                <a:gd name="T59" fmla="*/ 131 h 518"/>
                <a:gd name="T60" fmla="*/ 439 w 1970"/>
                <a:gd name="T61" fmla="*/ 141 h 518"/>
                <a:gd name="T62" fmla="*/ 447 w 1970"/>
                <a:gd name="T63" fmla="*/ 149 h 518"/>
                <a:gd name="T64" fmla="*/ 523 w 1970"/>
                <a:gd name="T65" fmla="*/ 144 h 518"/>
                <a:gd name="T66" fmla="*/ 464 w 1970"/>
                <a:gd name="T67" fmla="*/ 51 h 518"/>
                <a:gd name="T68" fmla="*/ 520 w 1970"/>
                <a:gd name="T69" fmla="*/ 96 h 518"/>
                <a:gd name="T70" fmla="*/ 549 w 1970"/>
                <a:gd name="T71" fmla="*/ 84 h 518"/>
                <a:gd name="T72" fmla="*/ 566 w 1970"/>
                <a:gd name="T73" fmla="*/ 232 h 518"/>
                <a:gd name="T74" fmla="*/ 630 w 1970"/>
                <a:gd name="T75" fmla="*/ 303 h 518"/>
                <a:gd name="T76" fmla="*/ 762 w 1970"/>
                <a:gd name="T77" fmla="*/ 368 h 518"/>
                <a:gd name="T78" fmla="*/ 724 w 1970"/>
                <a:gd name="T79" fmla="*/ 398 h 518"/>
                <a:gd name="T80" fmla="*/ 725 w 1970"/>
                <a:gd name="T81" fmla="*/ 428 h 518"/>
                <a:gd name="T82" fmla="*/ 766 w 1970"/>
                <a:gd name="T83" fmla="*/ 479 h 518"/>
                <a:gd name="T84" fmla="*/ 833 w 1970"/>
                <a:gd name="T85" fmla="*/ 408 h 518"/>
                <a:gd name="T86" fmla="*/ 803 w 1970"/>
                <a:gd name="T87" fmla="*/ 403 h 518"/>
                <a:gd name="T88" fmla="*/ 864 w 1970"/>
                <a:gd name="T89" fmla="*/ 383 h 518"/>
                <a:gd name="T90" fmla="*/ 1005 w 1970"/>
                <a:gd name="T91" fmla="*/ 497 h 518"/>
                <a:gd name="T92" fmla="*/ 954 w 1970"/>
                <a:gd name="T93" fmla="*/ 439 h 518"/>
                <a:gd name="T94" fmla="*/ 923 w 1970"/>
                <a:gd name="T95" fmla="*/ 387 h 518"/>
                <a:gd name="T96" fmla="*/ 1009 w 1970"/>
                <a:gd name="T97" fmla="*/ 388 h 518"/>
                <a:gd name="T98" fmla="*/ 1145 w 1970"/>
                <a:gd name="T99" fmla="*/ 477 h 518"/>
                <a:gd name="T100" fmla="*/ 1044 w 1970"/>
                <a:gd name="T101" fmla="*/ 440 h 518"/>
                <a:gd name="T102" fmla="*/ 1146 w 1970"/>
                <a:gd name="T103" fmla="*/ 397 h 518"/>
                <a:gd name="T104" fmla="*/ 1272 w 1970"/>
                <a:gd name="T105" fmla="*/ 459 h 518"/>
                <a:gd name="T106" fmla="*/ 1201 w 1970"/>
                <a:gd name="T107" fmla="*/ 480 h 518"/>
                <a:gd name="T108" fmla="*/ 1199 w 1970"/>
                <a:gd name="T109" fmla="*/ 370 h 518"/>
                <a:gd name="T110" fmla="*/ 1279 w 1970"/>
                <a:gd name="T111" fmla="*/ 351 h 518"/>
                <a:gd name="T112" fmla="*/ 1340 w 1970"/>
                <a:gd name="T113" fmla="*/ 303 h 518"/>
                <a:gd name="T114" fmla="*/ 1404 w 1970"/>
                <a:gd name="T115" fmla="*/ 23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0" h="518">
                  <a:moveTo>
                    <a:pt x="1799" y="342"/>
                  </a:moveTo>
                  <a:cubicBezTo>
                    <a:pt x="1853" y="342"/>
                    <a:pt x="1902" y="273"/>
                    <a:pt x="1970" y="243"/>
                  </a:cubicBezTo>
                  <a:cubicBezTo>
                    <a:pt x="1797" y="293"/>
                    <a:pt x="1559" y="0"/>
                    <a:pt x="1396" y="0"/>
                  </a:cubicBezTo>
                  <a:cubicBezTo>
                    <a:pt x="1351" y="0"/>
                    <a:pt x="1298" y="17"/>
                    <a:pt x="1272" y="80"/>
                  </a:cubicBezTo>
                  <a:cubicBezTo>
                    <a:pt x="1244" y="147"/>
                    <a:pt x="1214" y="169"/>
                    <a:pt x="1214" y="198"/>
                  </a:cubicBezTo>
                  <a:cubicBezTo>
                    <a:pt x="1214" y="224"/>
                    <a:pt x="1237" y="244"/>
                    <a:pt x="1276" y="265"/>
                  </a:cubicBezTo>
                  <a:cubicBezTo>
                    <a:pt x="1302" y="278"/>
                    <a:pt x="1329" y="286"/>
                    <a:pt x="1327" y="310"/>
                  </a:cubicBezTo>
                  <a:cubicBezTo>
                    <a:pt x="1253" y="344"/>
                    <a:pt x="1131" y="367"/>
                    <a:pt x="985" y="367"/>
                  </a:cubicBezTo>
                  <a:cubicBezTo>
                    <a:pt x="840" y="367"/>
                    <a:pt x="718" y="344"/>
                    <a:pt x="643" y="310"/>
                  </a:cubicBezTo>
                  <a:cubicBezTo>
                    <a:pt x="642" y="286"/>
                    <a:pt x="669" y="278"/>
                    <a:pt x="694" y="265"/>
                  </a:cubicBezTo>
                  <a:cubicBezTo>
                    <a:pt x="734" y="244"/>
                    <a:pt x="757" y="224"/>
                    <a:pt x="757" y="198"/>
                  </a:cubicBezTo>
                  <a:cubicBezTo>
                    <a:pt x="757" y="169"/>
                    <a:pt x="726" y="147"/>
                    <a:pt x="699" y="80"/>
                  </a:cubicBezTo>
                  <a:cubicBezTo>
                    <a:pt x="673" y="17"/>
                    <a:pt x="620" y="0"/>
                    <a:pt x="574" y="0"/>
                  </a:cubicBezTo>
                  <a:cubicBezTo>
                    <a:pt x="412" y="0"/>
                    <a:pt x="173" y="293"/>
                    <a:pt x="0" y="243"/>
                  </a:cubicBezTo>
                  <a:cubicBezTo>
                    <a:pt x="69" y="273"/>
                    <a:pt x="117" y="342"/>
                    <a:pt x="172" y="342"/>
                  </a:cubicBezTo>
                  <a:cubicBezTo>
                    <a:pt x="312" y="342"/>
                    <a:pt x="475" y="132"/>
                    <a:pt x="627" y="132"/>
                  </a:cubicBezTo>
                  <a:cubicBezTo>
                    <a:pt x="629" y="132"/>
                    <a:pt x="631" y="132"/>
                    <a:pt x="634" y="132"/>
                  </a:cubicBezTo>
                  <a:cubicBezTo>
                    <a:pt x="598" y="176"/>
                    <a:pt x="549" y="185"/>
                    <a:pt x="549" y="229"/>
                  </a:cubicBezTo>
                  <a:cubicBezTo>
                    <a:pt x="549" y="261"/>
                    <a:pt x="576" y="279"/>
                    <a:pt x="594" y="321"/>
                  </a:cubicBezTo>
                  <a:cubicBezTo>
                    <a:pt x="606" y="347"/>
                    <a:pt x="608" y="366"/>
                    <a:pt x="618" y="402"/>
                  </a:cubicBezTo>
                  <a:cubicBezTo>
                    <a:pt x="627" y="435"/>
                    <a:pt x="649" y="518"/>
                    <a:pt x="985" y="518"/>
                  </a:cubicBezTo>
                  <a:cubicBezTo>
                    <a:pt x="1321" y="518"/>
                    <a:pt x="1344" y="435"/>
                    <a:pt x="1353" y="402"/>
                  </a:cubicBezTo>
                  <a:cubicBezTo>
                    <a:pt x="1362" y="366"/>
                    <a:pt x="1365" y="347"/>
                    <a:pt x="1376" y="321"/>
                  </a:cubicBezTo>
                  <a:cubicBezTo>
                    <a:pt x="1395" y="279"/>
                    <a:pt x="1422" y="261"/>
                    <a:pt x="1422" y="229"/>
                  </a:cubicBezTo>
                  <a:cubicBezTo>
                    <a:pt x="1422" y="185"/>
                    <a:pt x="1372" y="176"/>
                    <a:pt x="1337" y="132"/>
                  </a:cubicBezTo>
                  <a:cubicBezTo>
                    <a:pt x="1339" y="132"/>
                    <a:pt x="1342" y="132"/>
                    <a:pt x="1344" y="132"/>
                  </a:cubicBezTo>
                  <a:cubicBezTo>
                    <a:pt x="1496" y="132"/>
                    <a:pt x="1658" y="342"/>
                    <a:pt x="1799" y="342"/>
                  </a:cubicBezTo>
                  <a:moveTo>
                    <a:pt x="1822" y="241"/>
                  </a:moveTo>
                  <a:cubicBezTo>
                    <a:pt x="1808" y="266"/>
                    <a:pt x="1808" y="266"/>
                    <a:pt x="1808" y="266"/>
                  </a:cubicBezTo>
                  <a:cubicBezTo>
                    <a:pt x="1800" y="263"/>
                    <a:pt x="1786" y="256"/>
                    <a:pt x="1776" y="251"/>
                  </a:cubicBezTo>
                  <a:cubicBezTo>
                    <a:pt x="1767" y="265"/>
                    <a:pt x="1741" y="306"/>
                    <a:pt x="1736" y="314"/>
                  </a:cubicBezTo>
                  <a:cubicBezTo>
                    <a:pt x="1709" y="302"/>
                    <a:pt x="1709" y="302"/>
                    <a:pt x="1709" y="302"/>
                  </a:cubicBezTo>
                  <a:cubicBezTo>
                    <a:pt x="1710" y="301"/>
                    <a:pt x="1740" y="253"/>
                    <a:pt x="1750" y="237"/>
                  </a:cubicBezTo>
                  <a:cubicBezTo>
                    <a:pt x="1741" y="233"/>
                    <a:pt x="1729" y="225"/>
                    <a:pt x="1723" y="221"/>
                  </a:cubicBezTo>
                  <a:cubicBezTo>
                    <a:pt x="1736" y="197"/>
                    <a:pt x="1736" y="197"/>
                    <a:pt x="1736" y="197"/>
                  </a:cubicBezTo>
                  <a:cubicBezTo>
                    <a:pt x="1759" y="210"/>
                    <a:pt x="1803" y="233"/>
                    <a:pt x="1822" y="241"/>
                  </a:cubicBezTo>
                  <a:moveTo>
                    <a:pt x="1727" y="189"/>
                  </a:moveTo>
                  <a:cubicBezTo>
                    <a:pt x="1671" y="280"/>
                    <a:pt x="1671" y="280"/>
                    <a:pt x="1671" y="280"/>
                  </a:cubicBezTo>
                  <a:cubicBezTo>
                    <a:pt x="1645" y="264"/>
                    <a:pt x="1645" y="264"/>
                    <a:pt x="1645" y="264"/>
                  </a:cubicBezTo>
                  <a:cubicBezTo>
                    <a:pt x="1701" y="174"/>
                    <a:pt x="1701" y="174"/>
                    <a:pt x="1701" y="174"/>
                  </a:cubicBezTo>
                  <a:lnTo>
                    <a:pt x="1727" y="189"/>
                  </a:lnTo>
                  <a:close/>
                  <a:moveTo>
                    <a:pt x="1598" y="127"/>
                  </a:moveTo>
                  <a:cubicBezTo>
                    <a:pt x="1612" y="123"/>
                    <a:pt x="1626" y="126"/>
                    <a:pt x="1640" y="134"/>
                  </a:cubicBezTo>
                  <a:cubicBezTo>
                    <a:pt x="1654" y="141"/>
                    <a:pt x="1663" y="153"/>
                    <a:pt x="1667" y="167"/>
                  </a:cubicBezTo>
                  <a:cubicBezTo>
                    <a:pt x="1668" y="171"/>
                    <a:pt x="1669" y="176"/>
                    <a:pt x="1669" y="181"/>
                  </a:cubicBezTo>
                  <a:cubicBezTo>
                    <a:pt x="1669" y="190"/>
                    <a:pt x="1666" y="199"/>
                    <a:pt x="1661" y="208"/>
                  </a:cubicBezTo>
                  <a:cubicBezTo>
                    <a:pt x="1653" y="221"/>
                    <a:pt x="1641" y="229"/>
                    <a:pt x="1626" y="232"/>
                  </a:cubicBezTo>
                  <a:cubicBezTo>
                    <a:pt x="1612" y="235"/>
                    <a:pt x="1597" y="233"/>
                    <a:pt x="1583" y="225"/>
                  </a:cubicBezTo>
                  <a:cubicBezTo>
                    <a:pt x="1570" y="217"/>
                    <a:pt x="1561" y="206"/>
                    <a:pt x="1557" y="192"/>
                  </a:cubicBezTo>
                  <a:cubicBezTo>
                    <a:pt x="1553" y="178"/>
                    <a:pt x="1555" y="165"/>
                    <a:pt x="1563" y="152"/>
                  </a:cubicBezTo>
                  <a:cubicBezTo>
                    <a:pt x="1571" y="139"/>
                    <a:pt x="1583" y="130"/>
                    <a:pt x="1598" y="127"/>
                  </a:cubicBezTo>
                  <a:moveTo>
                    <a:pt x="1549" y="75"/>
                  </a:moveTo>
                  <a:cubicBezTo>
                    <a:pt x="1549" y="75"/>
                    <a:pt x="1549" y="75"/>
                    <a:pt x="1549" y="75"/>
                  </a:cubicBezTo>
                  <a:cubicBezTo>
                    <a:pt x="1554" y="78"/>
                    <a:pt x="1561" y="83"/>
                    <a:pt x="1565" y="91"/>
                  </a:cubicBezTo>
                  <a:cubicBezTo>
                    <a:pt x="1571" y="100"/>
                    <a:pt x="1570" y="110"/>
                    <a:pt x="1564" y="121"/>
                  </a:cubicBezTo>
                  <a:cubicBezTo>
                    <a:pt x="1560" y="128"/>
                    <a:pt x="1555" y="132"/>
                    <a:pt x="1548" y="134"/>
                  </a:cubicBezTo>
                  <a:cubicBezTo>
                    <a:pt x="1545" y="134"/>
                    <a:pt x="1543" y="135"/>
                    <a:pt x="1540" y="134"/>
                  </a:cubicBezTo>
                  <a:cubicBezTo>
                    <a:pt x="1541" y="139"/>
                    <a:pt x="1541" y="144"/>
                    <a:pt x="1542" y="150"/>
                  </a:cubicBezTo>
                  <a:cubicBezTo>
                    <a:pt x="1543" y="172"/>
                    <a:pt x="1546" y="196"/>
                    <a:pt x="1546" y="197"/>
                  </a:cubicBezTo>
                  <a:cubicBezTo>
                    <a:pt x="1541" y="193"/>
                    <a:pt x="1516" y="177"/>
                    <a:pt x="1514" y="176"/>
                  </a:cubicBezTo>
                  <a:cubicBezTo>
                    <a:pt x="1511" y="145"/>
                    <a:pt x="1511" y="145"/>
                    <a:pt x="1511" y="145"/>
                  </a:cubicBezTo>
                  <a:cubicBezTo>
                    <a:pt x="1510" y="134"/>
                    <a:pt x="1510" y="130"/>
                    <a:pt x="1506" y="127"/>
                  </a:cubicBezTo>
                  <a:cubicBezTo>
                    <a:pt x="1504" y="132"/>
                    <a:pt x="1487" y="160"/>
                    <a:pt x="1487" y="160"/>
                  </a:cubicBezTo>
                  <a:cubicBezTo>
                    <a:pt x="1461" y="146"/>
                    <a:pt x="1461" y="146"/>
                    <a:pt x="1461" y="146"/>
                  </a:cubicBezTo>
                  <a:cubicBezTo>
                    <a:pt x="1514" y="54"/>
                    <a:pt x="1514" y="54"/>
                    <a:pt x="1514" y="54"/>
                  </a:cubicBezTo>
                  <a:cubicBezTo>
                    <a:pt x="1522" y="59"/>
                    <a:pt x="1541" y="70"/>
                    <a:pt x="1549" y="75"/>
                  </a:cubicBezTo>
                  <a:moveTo>
                    <a:pt x="1399" y="13"/>
                  </a:moveTo>
                  <a:cubicBezTo>
                    <a:pt x="1439" y="23"/>
                    <a:pt x="1439" y="23"/>
                    <a:pt x="1439" y="23"/>
                  </a:cubicBezTo>
                  <a:cubicBezTo>
                    <a:pt x="1465" y="30"/>
                    <a:pt x="1489" y="53"/>
                    <a:pt x="1475" y="88"/>
                  </a:cubicBezTo>
                  <a:cubicBezTo>
                    <a:pt x="1459" y="127"/>
                    <a:pt x="1428" y="130"/>
                    <a:pt x="1399" y="123"/>
                  </a:cubicBezTo>
                  <a:cubicBezTo>
                    <a:pt x="1363" y="114"/>
                    <a:pt x="1363" y="114"/>
                    <a:pt x="1363" y="114"/>
                  </a:cubicBezTo>
                  <a:lnTo>
                    <a:pt x="1399" y="13"/>
                  </a:lnTo>
                  <a:close/>
                  <a:moveTo>
                    <a:pt x="263" y="299"/>
                  </a:moveTo>
                  <a:cubicBezTo>
                    <a:pt x="232" y="316"/>
                    <a:pt x="232" y="316"/>
                    <a:pt x="232" y="316"/>
                  </a:cubicBezTo>
                  <a:cubicBezTo>
                    <a:pt x="179" y="227"/>
                    <a:pt x="179" y="227"/>
                    <a:pt x="179" y="227"/>
                  </a:cubicBezTo>
                  <a:cubicBezTo>
                    <a:pt x="212" y="209"/>
                    <a:pt x="212" y="209"/>
                    <a:pt x="212" y="209"/>
                  </a:cubicBezTo>
                  <a:cubicBezTo>
                    <a:pt x="223" y="203"/>
                    <a:pt x="233" y="199"/>
                    <a:pt x="242" y="199"/>
                  </a:cubicBezTo>
                  <a:cubicBezTo>
                    <a:pt x="251" y="199"/>
                    <a:pt x="260" y="201"/>
                    <a:pt x="269" y="206"/>
                  </a:cubicBezTo>
                  <a:cubicBezTo>
                    <a:pt x="277" y="211"/>
                    <a:pt x="284" y="217"/>
                    <a:pt x="289" y="226"/>
                  </a:cubicBezTo>
                  <a:cubicBezTo>
                    <a:pt x="301" y="248"/>
                    <a:pt x="302" y="279"/>
                    <a:pt x="263" y="299"/>
                  </a:cubicBezTo>
                  <a:moveTo>
                    <a:pt x="344" y="251"/>
                  </a:moveTo>
                  <a:cubicBezTo>
                    <a:pt x="288" y="162"/>
                    <a:pt x="288" y="162"/>
                    <a:pt x="288" y="162"/>
                  </a:cubicBezTo>
                  <a:cubicBezTo>
                    <a:pt x="313" y="146"/>
                    <a:pt x="313" y="146"/>
                    <a:pt x="313" y="146"/>
                  </a:cubicBezTo>
                  <a:cubicBezTo>
                    <a:pt x="369" y="235"/>
                    <a:pt x="369" y="235"/>
                    <a:pt x="369" y="235"/>
                  </a:cubicBezTo>
                  <a:lnTo>
                    <a:pt x="344" y="251"/>
                  </a:lnTo>
                  <a:close/>
                  <a:moveTo>
                    <a:pt x="403" y="212"/>
                  </a:moveTo>
                  <a:cubicBezTo>
                    <a:pt x="347" y="123"/>
                    <a:pt x="347" y="123"/>
                    <a:pt x="347" y="123"/>
                  </a:cubicBezTo>
                  <a:cubicBezTo>
                    <a:pt x="406" y="85"/>
                    <a:pt x="406" y="85"/>
                    <a:pt x="406" y="85"/>
                  </a:cubicBezTo>
                  <a:cubicBezTo>
                    <a:pt x="420" y="109"/>
                    <a:pt x="420" y="109"/>
                    <a:pt x="420" y="109"/>
                  </a:cubicBezTo>
                  <a:cubicBezTo>
                    <a:pt x="387" y="131"/>
                    <a:pt x="387" y="131"/>
                    <a:pt x="387" y="131"/>
                  </a:cubicBezTo>
                  <a:cubicBezTo>
                    <a:pt x="389" y="134"/>
                    <a:pt x="390" y="137"/>
                    <a:pt x="392" y="139"/>
                  </a:cubicBezTo>
                  <a:cubicBezTo>
                    <a:pt x="424" y="117"/>
                    <a:pt x="424" y="117"/>
                    <a:pt x="424" y="117"/>
                  </a:cubicBezTo>
                  <a:cubicBezTo>
                    <a:pt x="439" y="141"/>
                    <a:pt x="439" y="141"/>
                    <a:pt x="439" y="141"/>
                  </a:cubicBezTo>
                  <a:cubicBezTo>
                    <a:pt x="407" y="163"/>
                    <a:pt x="407" y="163"/>
                    <a:pt x="407" y="163"/>
                  </a:cubicBezTo>
                  <a:cubicBezTo>
                    <a:pt x="409" y="166"/>
                    <a:pt x="411" y="170"/>
                    <a:pt x="413" y="172"/>
                  </a:cubicBezTo>
                  <a:cubicBezTo>
                    <a:pt x="447" y="149"/>
                    <a:pt x="447" y="149"/>
                    <a:pt x="447" y="149"/>
                  </a:cubicBezTo>
                  <a:cubicBezTo>
                    <a:pt x="463" y="173"/>
                    <a:pt x="463" y="173"/>
                    <a:pt x="463" y="173"/>
                  </a:cubicBezTo>
                  <a:lnTo>
                    <a:pt x="403" y="212"/>
                  </a:lnTo>
                  <a:close/>
                  <a:moveTo>
                    <a:pt x="523" y="144"/>
                  </a:moveTo>
                  <a:cubicBezTo>
                    <a:pt x="492" y="158"/>
                    <a:pt x="473" y="144"/>
                    <a:pt x="463" y="122"/>
                  </a:cubicBezTo>
                  <a:cubicBezTo>
                    <a:pt x="437" y="65"/>
                    <a:pt x="437" y="65"/>
                    <a:pt x="437" y="65"/>
                  </a:cubicBezTo>
                  <a:cubicBezTo>
                    <a:pt x="464" y="51"/>
                    <a:pt x="464" y="51"/>
                    <a:pt x="464" y="51"/>
                  </a:cubicBezTo>
                  <a:cubicBezTo>
                    <a:pt x="464" y="51"/>
                    <a:pt x="490" y="108"/>
                    <a:pt x="490" y="108"/>
                  </a:cubicBezTo>
                  <a:cubicBezTo>
                    <a:pt x="495" y="120"/>
                    <a:pt x="501" y="124"/>
                    <a:pt x="512" y="118"/>
                  </a:cubicBezTo>
                  <a:cubicBezTo>
                    <a:pt x="526" y="112"/>
                    <a:pt x="525" y="107"/>
                    <a:pt x="520" y="96"/>
                  </a:cubicBezTo>
                  <a:cubicBezTo>
                    <a:pt x="494" y="36"/>
                    <a:pt x="494" y="36"/>
                    <a:pt x="494" y="36"/>
                  </a:cubicBezTo>
                  <a:cubicBezTo>
                    <a:pt x="524" y="26"/>
                    <a:pt x="524" y="26"/>
                    <a:pt x="524" y="26"/>
                  </a:cubicBezTo>
                  <a:cubicBezTo>
                    <a:pt x="549" y="84"/>
                    <a:pt x="549" y="84"/>
                    <a:pt x="549" y="84"/>
                  </a:cubicBezTo>
                  <a:cubicBezTo>
                    <a:pt x="558" y="107"/>
                    <a:pt x="556" y="130"/>
                    <a:pt x="523" y="144"/>
                  </a:cubicBezTo>
                  <a:moveTo>
                    <a:pt x="630" y="303"/>
                  </a:moveTo>
                  <a:cubicBezTo>
                    <a:pt x="589" y="282"/>
                    <a:pt x="566" y="258"/>
                    <a:pt x="566" y="232"/>
                  </a:cubicBezTo>
                  <a:cubicBezTo>
                    <a:pt x="566" y="191"/>
                    <a:pt x="632" y="167"/>
                    <a:pt x="657" y="135"/>
                  </a:cubicBezTo>
                  <a:cubicBezTo>
                    <a:pt x="696" y="141"/>
                    <a:pt x="747" y="159"/>
                    <a:pt x="747" y="193"/>
                  </a:cubicBezTo>
                  <a:cubicBezTo>
                    <a:pt x="747" y="233"/>
                    <a:pt x="619" y="250"/>
                    <a:pt x="630" y="303"/>
                  </a:cubicBezTo>
                  <a:moveTo>
                    <a:pt x="697" y="458"/>
                  </a:moveTo>
                  <a:cubicBezTo>
                    <a:pt x="691" y="350"/>
                    <a:pt x="691" y="350"/>
                    <a:pt x="691" y="350"/>
                  </a:cubicBezTo>
                  <a:cubicBezTo>
                    <a:pt x="708" y="355"/>
                    <a:pt x="744" y="364"/>
                    <a:pt x="762" y="368"/>
                  </a:cubicBezTo>
                  <a:cubicBezTo>
                    <a:pt x="763" y="397"/>
                    <a:pt x="763" y="397"/>
                    <a:pt x="763" y="397"/>
                  </a:cubicBezTo>
                  <a:cubicBezTo>
                    <a:pt x="754" y="396"/>
                    <a:pt x="736" y="392"/>
                    <a:pt x="723" y="388"/>
                  </a:cubicBezTo>
                  <a:cubicBezTo>
                    <a:pt x="723" y="390"/>
                    <a:pt x="723" y="395"/>
                    <a:pt x="724" y="398"/>
                  </a:cubicBezTo>
                  <a:cubicBezTo>
                    <a:pt x="728" y="399"/>
                    <a:pt x="761" y="407"/>
                    <a:pt x="761" y="407"/>
                  </a:cubicBezTo>
                  <a:cubicBezTo>
                    <a:pt x="762" y="437"/>
                    <a:pt x="762" y="437"/>
                    <a:pt x="762" y="437"/>
                  </a:cubicBezTo>
                  <a:cubicBezTo>
                    <a:pt x="762" y="437"/>
                    <a:pt x="732" y="429"/>
                    <a:pt x="725" y="428"/>
                  </a:cubicBezTo>
                  <a:cubicBezTo>
                    <a:pt x="725" y="428"/>
                    <a:pt x="726" y="436"/>
                    <a:pt x="726" y="439"/>
                  </a:cubicBezTo>
                  <a:cubicBezTo>
                    <a:pt x="736" y="443"/>
                    <a:pt x="752" y="446"/>
                    <a:pt x="765" y="449"/>
                  </a:cubicBezTo>
                  <a:cubicBezTo>
                    <a:pt x="766" y="479"/>
                    <a:pt x="766" y="479"/>
                    <a:pt x="766" y="479"/>
                  </a:cubicBezTo>
                  <a:cubicBezTo>
                    <a:pt x="740" y="474"/>
                    <a:pt x="714" y="466"/>
                    <a:pt x="697" y="458"/>
                  </a:cubicBezTo>
                  <a:moveTo>
                    <a:pt x="864" y="412"/>
                  </a:moveTo>
                  <a:cubicBezTo>
                    <a:pt x="856" y="411"/>
                    <a:pt x="841" y="409"/>
                    <a:pt x="833" y="408"/>
                  </a:cubicBezTo>
                  <a:cubicBezTo>
                    <a:pt x="833" y="490"/>
                    <a:pt x="833" y="490"/>
                    <a:pt x="833" y="490"/>
                  </a:cubicBezTo>
                  <a:cubicBezTo>
                    <a:pt x="803" y="485"/>
                    <a:pt x="803" y="485"/>
                    <a:pt x="803" y="485"/>
                  </a:cubicBezTo>
                  <a:cubicBezTo>
                    <a:pt x="803" y="403"/>
                    <a:pt x="803" y="403"/>
                    <a:pt x="803" y="403"/>
                  </a:cubicBezTo>
                  <a:cubicBezTo>
                    <a:pt x="794" y="402"/>
                    <a:pt x="781" y="400"/>
                    <a:pt x="772" y="399"/>
                  </a:cubicBezTo>
                  <a:cubicBezTo>
                    <a:pt x="772" y="369"/>
                    <a:pt x="772" y="369"/>
                    <a:pt x="772" y="369"/>
                  </a:cubicBezTo>
                  <a:cubicBezTo>
                    <a:pt x="799" y="374"/>
                    <a:pt x="835" y="379"/>
                    <a:pt x="864" y="383"/>
                  </a:cubicBezTo>
                  <a:lnTo>
                    <a:pt x="864" y="412"/>
                  </a:lnTo>
                  <a:close/>
                  <a:moveTo>
                    <a:pt x="1035" y="497"/>
                  </a:moveTo>
                  <a:cubicBezTo>
                    <a:pt x="1005" y="497"/>
                    <a:pt x="1005" y="497"/>
                    <a:pt x="1005" y="497"/>
                  </a:cubicBezTo>
                  <a:cubicBezTo>
                    <a:pt x="1005" y="439"/>
                    <a:pt x="1005" y="439"/>
                    <a:pt x="1005" y="439"/>
                  </a:cubicBezTo>
                  <a:cubicBezTo>
                    <a:pt x="997" y="448"/>
                    <a:pt x="979" y="469"/>
                    <a:pt x="979" y="469"/>
                  </a:cubicBezTo>
                  <a:cubicBezTo>
                    <a:pt x="979" y="469"/>
                    <a:pt x="961" y="448"/>
                    <a:pt x="954" y="439"/>
                  </a:cubicBezTo>
                  <a:cubicBezTo>
                    <a:pt x="954" y="497"/>
                    <a:pt x="954" y="497"/>
                    <a:pt x="954" y="497"/>
                  </a:cubicBezTo>
                  <a:cubicBezTo>
                    <a:pt x="923" y="496"/>
                    <a:pt x="923" y="496"/>
                    <a:pt x="923" y="496"/>
                  </a:cubicBezTo>
                  <a:cubicBezTo>
                    <a:pt x="923" y="387"/>
                    <a:pt x="923" y="387"/>
                    <a:pt x="923" y="387"/>
                  </a:cubicBezTo>
                  <a:cubicBezTo>
                    <a:pt x="949" y="388"/>
                    <a:pt x="949" y="388"/>
                    <a:pt x="949" y="388"/>
                  </a:cubicBezTo>
                  <a:cubicBezTo>
                    <a:pt x="949" y="388"/>
                    <a:pt x="975" y="419"/>
                    <a:pt x="979" y="425"/>
                  </a:cubicBezTo>
                  <a:cubicBezTo>
                    <a:pt x="984" y="419"/>
                    <a:pt x="1009" y="388"/>
                    <a:pt x="1009" y="388"/>
                  </a:cubicBezTo>
                  <a:cubicBezTo>
                    <a:pt x="1035" y="387"/>
                    <a:pt x="1035" y="387"/>
                    <a:pt x="1035" y="387"/>
                  </a:cubicBezTo>
                  <a:lnTo>
                    <a:pt x="1035" y="497"/>
                  </a:lnTo>
                  <a:close/>
                  <a:moveTo>
                    <a:pt x="1145" y="477"/>
                  </a:moveTo>
                  <a:cubicBezTo>
                    <a:pt x="1134" y="488"/>
                    <a:pt x="1120" y="493"/>
                    <a:pt x="1103" y="494"/>
                  </a:cubicBezTo>
                  <a:cubicBezTo>
                    <a:pt x="1086" y="494"/>
                    <a:pt x="1072" y="490"/>
                    <a:pt x="1061" y="480"/>
                  </a:cubicBezTo>
                  <a:cubicBezTo>
                    <a:pt x="1050" y="469"/>
                    <a:pt x="1044" y="456"/>
                    <a:pt x="1044" y="440"/>
                  </a:cubicBezTo>
                  <a:cubicBezTo>
                    <a:pt x="1044" y="424"/>
                    <a:pt x="1050" y="410"/>
                    <a:pt x="1061" y="399"/>
                  </a:cubicBezTo>
                  <a:cubicBezTo>
                    <a:pt x="1072" y="388"/>
                    <a:pt x="1086" y="383"/>
                    <a:pt x="1103" y="382"/>
                  </a:cubicBezTo>
                  <a:cubicBezTo>
                    <a:pt x="1120" y="382"/>
                    <a:pt x="1134" y="386"/>
                    <a:pt x="1146" y="397"/>
                  </a:cubicBezTo>
                  <a:cubicBezTo>
                    <a:pt x="1157" y="407"/>
                    <a:pt x="1163" y="421"/>
                    <a:pt x="1163" y="436"/>
                  </a:cubicBezTo>
                  <a:cubicBezTo>
                    <a:pt x="1163" y="452"/>
                    <a:pt x="1157" y="466"/>
                    <a:pt x="1145" y="477"/>
                  </a:cubicBezTo>
                  <a:moveTo>
                    <a:pt x="1272" y="459"/>
                  </a:moveTo>
                  <a:cubicBezTo>
                    <a:pt x="1250" y="467"/>
                    <a:pt x="1250" y="467"/>
                    <a:pt x="1250" y="467"/>
                  </a:cubicBezTo>
                  <a:cubicBezTo>
                    <a:pt x="1250" y="467"/>
                    <a:pt x="1212" y="430"/>
                    <a:pt x="1204" y="421"/>
                  </a:cubicBezTo>
                  <a:cubicBezTo>
                    <a:pt x="1204" y="433"/>
                    <a:pt x="1201" y="480"/>
                    <a:pt x="1201" y="480"/>
                  </a:cubicBezTo>
                  <a:cubicBezTo>
                    <a:pt x="1171" y="486"/>
                    <a:pt x="1171" y="486"/>
                    <a:pt x="1171" y="486"/>
                  </a:cubicBezTo>
                  <a:cubicBezTo>
                    <a:pt x="1178" y="373"/>
                    <a:pt x="1178" y="373"/>
                    <a:pt x="1178" y="373"/>
                  </a:cubicBezTo>
                  <a:cubicBezTo>
                    <a:pt x="1199" y="370"/>
                    <a:pt x="1199" y="370"/>
                    <a:pt x="1199" y="370"/>
                  </a:cubicBezTo>
                  <a:cubicBezTo>
                    <a:pt x="1245" y="416"/>
                    <a:pt x="1245" y="416"/>
                    <a:pt x="1245" y="416"/>
                  </a:cubicBezTo>
                  <a:cubicBezTo>
                    <a:pt x="1246" y="405"/>
                    <a:pt x="1249" y="359"/>
                    <a:pt x="1249" y="359"/>
                  </a:cubicBezTo>
                  <a:cubicBezTo>
                    <a:pt x="1279" y="351"/>
                    <a:pt x="1279" y="351"/>
                    <a:pt x="1279" y="351"/>
                  </a:cubicBezTo>
                  <a:lnTo>
                    <a:pt x="1272" y="459"/>
                  </a:lnTo>
                  <a:close/>
                  <a:moveTo>
                    <a:pt x="1404" y="232"/>
                  </a:moveTo>
                  <a:cubicBezTo>
                    <a:pt x="1404" y="258"/>
                    <a:pt x="1381" y="282"/>
                    <a:pt x="1340" y="303"/>
                  </a:cubicBezTo>
                  <a:cubicBezTo>
                    <a:pt x="1352" y="250"/>
                    <a:pt x="1224" y="233"/>
                    <a:pt x="1224" y="193"/>
                  </a:cubicBezTo>
                  <a:cubicBezTo>
                    <a:pt x="1224" y="159"/>
                    <a:pt x="1275" y="141"/>
                    <a:pt x="1313" y="135"/>
                  </a:cubicBezTo>
                  <a:cubicBezTo>
                    <a:pt x="1339" y="167"/>
                    <a:pt x="1404" y="191"/>
                    <a:pt x="1404" y="2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grpSp>
    </p:spTree>
    <p:extLst>
      <p:ext uri="{BB962C8B-B14F-4D97-AF65-F5344CB8AC3E}">
        <p14:creationId xmlns:p14="http://schemas.microsoft.com/office/powerpoint/2010/main" val="4136390410"/>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0297" y="6014722"/>
            <a:ext cx="1224136" cy="650158"/>
          </a:xfrm>
          <a:prstGeom prst="rect">
            <a:avLst/>
          </a:prstGeom>
        </p:spPr>
      </p:pic>
      <p:sp>
        <p:nvSpPr>
          <p:cNvPr id="6" name="TextBox 5"/>
          <p:cNvSpPr txBox="1"/>
          <p:nvPr/>
        </p:nvSpPr>
        <p:spPr>
          <a:xfrm>
            <a:off x="1847528" y="6387884"/>
            <a:ext cx="2520280" cy="276999"/>
          </a:xfrm>
          <a:prstGeom prst="rect">
            <a:avLst/>
          </a:prstGeom>
          <a:noFill/>
        </p:spPr>
        <p:txBody>
          <a:bodyPr wrap="square" rtlCol="0">
            <a:spAutoFit/>
          </a:bodyPr>
          <a:lstStyle/>
          <a:p>
            <a:r>
              <a:rPr lang="en-GB" sz="1200">
                <a:solidFill>
                  <a:schemeClr val="bg1"/>
                </a:solidFill>
                <a:latin typeface="Helvectica"/>
              </a:rPr>
              <a:t>Vision and Objectives</a:t>
            </a:r>
          </a:p>
        </p:txBody>
      </p:sp>
      <p:sp>
        <p:nvSpPr>
          <p:cNvPr id="16" name="Footer Placeholder 4"/>
          <p:cNvSpPr>
            <a:spLocks noGrp="1"/>
          </p:cNvSpPr>
          <p:nvPr>
            <p:ph type="ftr" sz="quarter" idx="11"/>
          </p:nvPr>
        </p:nvSpPr>
        <p:spPr>
          <a:xfrm>
            <a:off x="15493" y="5588000"/>
            <a:ext cx="12192000" cy="1270000"/>
          </a:xfrm>
          <a:prstGeom prst="rect">
            <a:avLst/>
          </a:prstGeom>
          <a:solidFill>
            <a:schemeClr val="accent1"/>
          </a:solidFill>
        </p:spPr>
        <p:txBody>
          <a:bodyPr/>
          <a:lstStyle/>
          <a:p>
            <a:endParaRPr lang="en-GB">
              <a:solidFill>
                <a:srgbClr val="004A7F"/>
              </a:solidFill>
            </a:endParaRPr>
          </a:p>
        </p:txBody>
      </p:sp>
      <p:pic>
        <p:nvPicPr>
          <p:cNvPr id="19" name="Picture 18" descr="Department for Business, Energy and Industrial Strategy crest" title="Department for Business, Energy and Industrial Strateg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6544" y="5821749"/>
            <a:ext cx="1595906" cy="847611"/>
          </a:xfrm>
          <a:prstGeom prst="rect">
            <a:avLst/>
          </a:prstGeom>
        </p:spPr>
      </p:pic>
      <p:sp>
        <p:nvSpPr>
          <p:cNvPr id="20" name="Subtitle 2"/>
          <p:cNvSpPr txBox="1">
            <a:spLocks/>
          </p:cNvSpPr>
          <p:nvPr/>
        </p:nvSpPr>
        <p:spPr>
          <a:xfrm>
            <a:off x="335360" y="6093296"/>
            <a:ext cx="7213600" cy="40489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a:solidFill>
                <a:schemeClr val="bg1"/>
              </a:solidFill>
              <a:latin typeface="Helvectica"/>
            </a:endParaRPr>
          </a:p>
        </p:txBody>
      </p:sp>
      <p:sp>
        <p:nvSpPr>
          <p:cNvPr id="2" name="Rectangle 1"/>
          <p:cNvSpPr/>
          <p:nvPr/>
        </p:nvSpPr>
        <p:spPr>
          <a:xfrm>
            <a:off x="543474" y="396891"/>
            <a:ext cx="8790291" cy="707886"/>
          </a:xfrm>
          <a:prstGeom prst="rect">
            <a:avLst/>
          </a:prstGeom>
        </p:spPr>
        <p:txBody>
          <a:bodyPr wrap="square">
            <a:spAutoFit/>
          </a:bodyPr>
          <a:lstStyle/>
          <a:p>
            <a:pPr lvl="0"/>
            <a:r>
              <a:rPr lang="en-GB" sz="4000" b="1">
                <a:solidFill>
                  <a:schemeClr val="accent2"/>
                </a:solidFill>
                <a:latin typeface="Arial" panose="020B0604020202020204" pitchFamily="34" charset="0"/>
                <a:cs typeface="Arial" panose="020B0604020202020204" pitchFamily="34" charset="0"/>
              </a:rPr>
              <a:t>Estimated Tender Timeframe</a:t>
            </a:r>
          </a:p>
        </p:txBody>
      </p:sp>
      <p:sp>
        <p:nvSpPr>
          <p:cNvPr id="29" name="TextBox 28">
            <a:extLst>
              <a:ext uri="{FF2B5EF4-FFF2-40B4-BE49-F238E27FC236}">
                <a16:creationId xmlns:a16="http://schemas.microsoft.com/office/drawing/2014/main" id="{B36C6373-A1D6-4825-AE56-C950C9C392BE}"/>
              </a:ext>
            </a:extLst>
          </p:cNvPr>
          <p:cNvSpPr txBox="1"/>
          <p:nvPr/>
        </p:nvSpPr>
        <p:spPr>
          <a:xfrm>
            <a:off x="543474" y="1329328"/>
            <a:ext cx="11136038" cy="646331"/>
          </a:xfrm>
          <a:prstGeom prst="rect">
            <a:avLst/>
          </a:prstGeom>
          <a:noFill/>
        </p:spPr>
        <p:txBody>
          <a:bodyPr wrap="square" rtlCol="0">
            <a:spAutoFit/>
          </a:bodyPr>
          <a:lstStyle/>
          <a:p>
            <a:endParaRPr lang="en-GB"/>
          </a:p>
          <a:p>
            <a:endParaRPr lang="en-GB"/>
          </a:p>
        </p:txBody>
      </p:sp>
      <p:graphicFrame>
        <p:nvGraphicFramePr>
          <p:cNvPr id="9" name="Diagram 8">
            <a:extLst>
              <a:ext uri="{FF2B5EF4-FFF2-40B4-BE49-F238E27FC236}">
                <a16:creationId xmlns:a16="http://schemas.microsoft.com/office/drawing/2014/main" id="{08C2A42B-0735-4F41-A4C4-C1478E67458D}"/>
              </a:ext>
            </a:extLst>
          </p:cNvPr>
          <p:cNvGraphicFramePr/>
          <p:nvPr>
            <p:extLst>
              <p:ext uri="{D42A27DB-BD31-4B8C-83A1-F6EECF244321}">
                <p14:modId xmlns:p14="http://schemas.microsoft.com/office/powerpoint/2010/main" val="4028400485"/>
              </p:ext>
            </p:extLst>
          </p:nvPr>
        </p:nvGraphicFramePr>
        <p:xfrm>
          <a:off x="983432" y="170573"/>
          <a:ext cx="10369152"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036275065"/>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0297" y="6014722"/>
            <a:ext cx="1224136" cy="650158"/>
          </a:xfrm>
          <a:prstGeom prst="rect">
            <a:avLst/>
          </a:prstGeom>
        </p:spPr>
      </p:pic>
      <p:sp>
        <p:nvSpPr>
          <p:cNvPr id="6" name="TextBox 5"/>
          <p:cNvSpPr txBox="1"/>
          <p:nvPr/>
        </p:nvSpPr>
        <p:spPr>
          <a:xfrm>
            <a:off x="1847528" y="6387884"/>
            <a:ext cx="2520280" cy="276999"/>
          </a:xfrm>
          <a:prstGeom prst="rect">
            <a:avLst/>
          </a:prstGeom>
          <a:noFill/>
        </p:spPr>
        <p:txBody>
          <a:bodyPr wrap="square" rtlCol="0">
            <a:spAutoFit/>
          </a:bodyPr>
          <a:lstStyle/>
          <a:p>
            <a:r>
              <a:rPr lang="en-GB" sz="1200">
                <a:solidFill>
                  <a:schemeClr val="bg1"/>
                </a:solidFill>
                <a:latin typeface="Helvectica"/>
              </a:rPr>
              <a:t>Vision and Objectives</a:t>
            </a:r>
          </a:p>
        </p:txBody>
      </p:sp>
      <p:sp>
        <p:nvSpPr>
          <p:cNvPr id="16" name="Footer Placeholder 4"/>
          <p:cNvSpPr>
            <a:spLocks noGrp="1"/>
          </p:cNvSpPr>
          <p:nvPr>
            <p:ph type="ftr" sz="quarter" idx="11"/>
          </p:nvPr>
        </p:nvSpPr>
        <p:spPr>
          <a:xfrm>
            <a:off x="15493" y="5588000"/>
            <a:ext cx="12192000" cy="1270000"/>
          </a:xfrm>
          <a:prstGeom prst="rect">
            <a:avLst/>
          </a:prstGeom>
          <a:solidFill>
            <a:schemeClr val="accent1"/>
          </a:solidFill>
        </p:spPr>
        <p:txBody>
          <a:bodyPr/>
          <a:lstStyle/>
          <a:p>
            <a:endParaRPr lang="en-GB">
              <a:solidFill>
                <a:srgbClr val="004A7F"/>
              </a:solidFill>
            </a:endParaRPr>
          </a:p>
        </p:txBody>
      </p:sp>
      <p:pic>
        <p:nvPicPr>
          <p:cNvPr id="19" name="Picture 18" descr="Department for Business, Energy and Industrial Strategy crest" title="Department for Business, Energy and Industrial Strateg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6544" y="5821749"/>
            <a:ext cx="1595906" cy="847611"/>
          </a:xfrm>
          <a:prstGeom prst="rect">
            <a:avLst/>
          </a:prstGeom>
        </p:spPr>
      </p:pic>
      <p:sp>
        <p:nvSpPr>
          <p:cNvPr id="20" name="Subtitle 2"/>
          <p:cNvSpPr txBox="1">
            <a:spLocks/>
          </p:cNvSpPr>
          <p:nvPr/>
        </p:nvSpPr>
        <p:spPr>
          <a:xfrm>
            <a:off x="335360" y="6093296"/>
            <a:ext cx="7213600" cy="40489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a:solidFill>
                <a:schemeClr val="bg1"/>
              </a:solidFill>
              <a:latin typeface="Helvectica"/>
            </a:endParaRPr>
          </a:p>
        </p:txBody>
      </p:sp>
      <p:sp>
        <p:nvSpPr>
          <p:cNvPr id="2" name="Rectangle 1"/>
          <p:cNvSpPr/>
          <p:nvPr/>
        </p:nvSpPr>
        <p:spPr>
          <a:xfrm>
            <a:off x="859131" y="359810"/>
            <a:ext cx="8790291" cy="707886"/>
          </a:xfrm>
          <a:prstGeom prst="rect">
            <a:avLst/>
          </a:prstGeom>
        </p:spPr>
        <p:txBody>
          <a:bodyPr wrap="square">
            <a:spAutoFit/>
          </a:bodyPr>
          <a:lstStyle/>
          <a:p>
            <a:pPr lvl="0"/>
            <a:r>
              <a:rPr lang="en-GB" sz="4000" b="1">
                <a:solidFill>
                  <a:schemeClr val="accent2"/>
                </a:solidFill>
                <a:latin typeface="Arial" panose="020B0604020202020204" pitchFamily="34" charset="0"/>
                <a:cs typeface="Arial" panose="020B0604020202020204" pitchFamily="34" charset="0"/>
              </a:rPr>
              <a:t>Final Points and Q&amp;A</a:t>
            </a:r>
          </a:p>
        </p:txBody>
      </p:sp>
      <p:sp>
        <p:nvSpPr>
          <p:cNvPr id="9" name="TextBox 8">
            <a:extLst>
              <a:ext uri="{FF2B5EF4-FFF2-40B4-BE49-F238E27FC236}">
                <a16:creationId xmlns:a16="http://schemas.microsoft.com/office/drawing/2014/main" id="{D1151017-A563-4F70-9553-34CE20D72448}"/>
              </a:ext>
            </a:extLst>
          </p:cNvPr>
          <p:cNvSpPr txBox="1"/>
          <p:nvPr/>
        </p:nvSpPr>
        <p:spPr>
          <a:xfrm>
            <a:off x="335360" y="1184636"/>
            <a:ext cx="11136038" cy="4862870"/>
          </a:xfrm>
          <a:prstGeom prst="rect">
            <a:avLst/>
          </a:prstGeom>
          <a:noFill/>
        </p:spPr>
        <p:txBody>
          <a:bodyPr wrap="square" rtlCol="0">
            <a:spAutoFit/>
          </a:bodyPr>
          <a:lstStyle/>
          <a:p>
            <a:pPr marL="285750" indent="-285750">
              <a:buFont typeface="Arial" panose="020B0604020202020204" pitchFamily="34" charset="0"/>
              <a:buChar char="•"/>
            </a:pPr>
            <a:r>
              <a:rPr lang="en-GB" sz="2000"/>
              <a:t>Your opportunity to ask questions! Any questions asked in the Chat bar which we don’t manage to answer during the session, we will capture and respond to in written form</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2000"/>
              <a:t>Any questions you would like to ask </a:t>
            </a:r>
            <a:r>
              <a:rPr lang="en-GB" sz="2000" i="1"/>
              <a:t>after </a:t>
            </a:r>
            <a:r>
              <a:rPr lang="en-GB" sz="2000"/>
              <a:t>the session, please send to </a:t>
            </a:r>
            <a:r>
              <a:rPr lang="en-GB" sz="2000" b="1">
                <a:hlinkClick r:id="rId6"/>
              </a:rPr>
              <a:t>Victoria.clewer@uksbs.co.uk</a:t>
            </a:r>
            <a:r>
              <a:rPr lang="en-GB" sz="2000" b="1"/>
              <a:t> </a:t>
            </a:r>
            <a:r>
              <a:rPr lang="en-GB" sz="2000"/>
              <a:t>and </a:t>
            </a:r>
            <a:r>
              <a:rPr lang="en-GB" sz="2000">
                <a:hlinkClick r:id="rId7"/>
              </a:rPr>
              <a:t>professionalservices@uksbs.gov.uk</a:t>
            </a:r>
            <a:r>
              <a:rPr lang="en-GB" sz="2000"/>
              <a:t> no later than 7</a:t>
            </a:r>
            <a:r>
              <a:rPr lang="en-GB" sz="2000" baseline="30000"/>
              <a:t>th</a:t>
            </a:r>
            <a:r>
              <a:rPr lang="en-GB" sz="2000"/>
              <a:t> December</a:t>
            </a:r>
          </a:p>
          <a:p>
            <a:endParaRPr lang="en-GB" sz="1400"/>
          </a:p>
          <a:p>
            <a:pPr marL="285750" indent="-285750">
              <a:buFont typeface="Arial" panose="020B0604020202020204" pitchFamily="34" charset="0"/>
              <a:buChar char="•"/>
            </a:pPr>
            <a:r>
              <a:rPr lang="en-GB" sz="2000"/>
              <a:t>All responses will be collated after the session and sent out to all suppliers </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2000"/>
              <a:t>Please do not share any commercially sensitive information</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2000"/>
              <a:t>Any commercial figures quoted should be indicative or freely available upon research</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2000"/>
              <a:t>BEIS will publish an </a:t>
            </a:r>
            <a:r>
              <a:rPr lang="en-GB" sz="2000" b="1"/>
              <a:t>application form (contract notice)</a:t>
            </a:r>
            <a:r>
              <a:rPr lang="en-GB" sz="2000"/>
              <a:t> and </a:t>
            </a:r>
            <a:r>
              <a:rPr lang="en-GB" sz="2000" b="1"/>
              <a:t>ITT guidance</a:t>
            </a:r>
            <a:r>
              <a:rPr lang="en-GB" sz="2000"/>
              <a:t> once the competition opens. This will outline, in greater detail, many of the points from this presentation.</a:t>
            </a:r>
          </a:p>
          <a:p>
            <a:pPr marL="285750" indent="-285750">
              <a:buFont typeface="Arial" panose="020B0604020202020204" pitchFamily="34" charset="0"/>
              <a:buChar char="•"/>
            </a:pPr>
            <a:endParaRPr lang="en-GB" sz="2400"/>
          </a:p>
          <a:p>
            <a:endParaRPr lang="en-GB"/>
          </a:p>
          <a:p>
            <a:endParaRPr lang="en-GB"/>
          </a:p>
        </p:txBody>
      </p:sp>
    </p:spTree>
    <p:extLst>
      <p:ext uri="{BB962C8B-B14F-4D97-AF65-F5344CB8AC3E}">
        <p14:creationId xmlns:p14="http://schemas.microsoft.com/office/powerpoint/2010/main" val="880261704"/>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0297" y="6014722"/>
            <a:ext cx="1224136" cy="650158"/>
          </a:xfrm>
          <a:prstGeom prst="rect">
            <a:avLst/>
          </a:prstGeom>
        </p:spPr>
      </p:pic>
      <p:sp>
        <p:nvSpPr>
          <p:cNvPr id="6" name="TextBox 5"/>
          <p:cNvSpPr txBox="1"/>
          <p:nvPr/>
        </p:nvSpPr>
        <p:spPr>
          <a:xfrm>
            <a:off x="1847528" y="6387884"/>
            <a:ext cx="2520280" cy="276999"/>
          </a:xfrm>
          <a:prstGeom prst="rect">
            <a:avLst/>
          </a:prstGeom>
          <a:noFill/>
        </p:spPr>
        <p:txBody>
          <a:bodyPr wrap="square" rtlCol="0">
            <a:spAutoFit/>
          </a:bodyPr>
          <a:lstStyle/>
          <a:p>
            <a:r>
              <a:rPr lang="en-GB" sz="1200">
                <a:solidFill>
                  <a:schemeClr val="bg1"/>
                </a:solidFill>
                <a:latin typeface="Helvectica"/>
              </a:rPr>
              <a:t>Vision and Objectives</a:t>
            </a:r>
          </a:p>
        </p:txBody>
      </p:sp>
      <p:sp>
        <p:nvSpPr>
          <p:cNvPr id="16" name="Footer Placeholder 4"/>
          <p:cNvSpPr>
            <a:spLocks noGrp="1"/>
          </p:cNvSpPr>
          <p:nvPr>
            <p:ph type="ftr" sz="quarter" idx="11"/>
          </p:nvPr>
        </p:nvSpPr>
        <p:spPr>
          <a:xfrm>
            <a:off x="15493" y="5588000"/>
            <a:ext cx="12192000" cy="1270000"/>
          </a:xfrm>
          <a:prstGeom prst="rect">
            <a:avLst/>
          </a:prstGeom>
          <a:solidFill>
            <a:schemeClr val="accent1"/>
          </a:solidFill>
        </p:spPr>
        <p:txBody>
          <a:bodyPr/>
          <a:lstStyle/>
          <a:p>
            <a:endParaRPr lang="en-GB">
              <a:solidFill>
                <a:srgbClr val="004A7F"/>
              </a:solidFill>
            </a:endParaRPr>
          </a:p>
        </p:txBody>
      </p:sp>
      <p:pic>
        <p:nvPicPr>
          <p:cNvPr id="19" name="Picture 18" descr="Department for Business, Energy and Industrial Strategy crest" title="Department for Business, Energy and Industrial Strateg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6544" y="5821749"/>
            <a:ext cx="1595906" cy="847611"/>
          </a:xfrm>
          <a:prstGeom prst="rect">
            <a:avLst/>
          </a:prstGeom>
        </p:spPr>
      </p:pic>
      <p:sp>
        <p:nvSpPr>
          <p:cNvPr id="20" name="Subtitle 2"/>
          <p:cNvSpPr txBox="1">
            <a:spLocks/>
          </p:cNvSpPr>
          <p:nvPr/>
        </p:nvSpPr>
        <p:spPr>
          <a:xfrm>
            <a:off x="335360" y="6093296"/>
            <a:ext cx="7213600" cy="40489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a:solidFill>
                <a:schemeClr val="bg1"/>
              </a:solidFill>
              <a:latin typeface="Helvectica"/>
            </a:endParaRPr>
          </a:p>
        </p:txBody>
      </p:sp>
      <p:sp>
        <p:nvSpPr>
          <p:cNvPr id="2" name="Rectangle 1"/>
          <p:cNvSpPr/>
          <p:nvPr/>
        </p:nvSpPr>
        <p:spPr>
          <a:xfrm>
            <a:off x="543474" y="396891"/>
            <a:ext cx="10149627" cy="707886"/>
          </a:xfrm>
          <a:prstGeom prst="rect">
            <a:avLst/>
          </a:prstGeom>
        </p:spPr>
        <p:txBody>
          <a:bodyPr wrap="square">
            <a:spAutoFit/>
          </a:bodyPr>
          <a:lstStyle/>
          <a:p>
            <a:pPr lvl="0"/>
            <a:r>
              <a:rPr lang="en-GB" sz="4000" b="1">
                <a:solidFill>
                  <a:schemeClr val="accent2"/>
                </a:solidFill>
                <a:latin typeface="Arial" panose="020B0604020202020204" pitchFamily="34" charset="0"/>
                <a:cs typeface="Arial" panose="020B0604020202020204" pitchFamily="34" charset="0"/>
              </a:rPr>
              <a:t>Reporting &amp; Performance Management</a:t>
            </a:r>
          </a:p>
        </p:txBody>
      </p:sp>
      <p:sp>
        <p:nvSpPr>
          <p:cNvPr id="29" name="TextBox 28">
            <a:extLst>
              <a:ext uri="{FF2B5EF4-FFF2-40B4-BE49-F238E27FC236}">
                <a16:creationId xmlns:a16="http://schemas.microsoft.com/office/drawing/2014/main" id="{B36C6373-A1D6-4825-AE56-C950C9C392BE}"/>
              </a:ext>
            </a:extLst>
          </p:cNvPr>
          <p:cNvSpPr txBox="1"/>
          <p:nvPr/>
        </p:nvSpPr>
        <p:spPr>
          <a:xfrm>
            <a:off x="437456" y="1038470"/>
            <a:ext cx="11136038" cy="5078313"/>
          </a:xfrm>
          <a:prstGeom prst="rect">
            <a:avLst/>
          </a:prstGeom>
          <a:noFill/>
        </p:spPr>
        <p:txBody>
          <a:bodyPr wrap="square" lIns="91440" tIns="45720" rIns="91440" bIns="45720" rtlCol="0" anchor="t">
            <a:spAutoFit/>
          </a:bodyPr>
          <a:lstStyle/>
          <a:p>
            <a:r>
              <a:rPr lang="en-GB"/>
              <a:t>The provider will write at the end of each financial year to the Secretary of State at the Department of Business, Energy &amp; Industrial Strategy (BEIS) setting out:</a:t>
            </a:r>
          </a:p>
          <a:p>
            <a:endParaRPr lang="en-GB"/>
          </a:p>
          <a:p>
            <a:pPr marL="285750" indent="-285750">
              <a:buFont typeface="Wingdings" panose="05000000000000000000" pitchFamily="2" charset="2"/>
              <a:buChar char="§"/>
            </a:pPr>
            <a:r>
              <a:rPr lang="en-GB"/>
              <a:t>The provider’s assessment of their own performance against the KPIs over a 12-month period based on feedback from ADR bodies and key stakeholders alongside their own performance.</a:t>
            </a:r>
            <a:endParaRPr lang="en-GB">
              <a:cs typeface="Calibri"/>
            </a:endParaRPr>
          </a:p>
          <a:p>
            <a:pPr marL="285750" indent="-285750">
              <a:buFont typeface="Wingdings" panose="05000000000000000000" pitchFamily="2" charset="2"/>
              <a:buChar char="§"/>
            </a:pPr>
            <a:r>
              <a:rPr lang="en-GB"/>
              <a:t>Provide an assessment of how the ADR landscape is performing for businesses and consumers, including information gathered from its landscape monitoring function.</a:t>
            </a:r>
            <a:endParaRPr lang="en-GB">
              <a:cs typeface="Calibri"/>
            </a:endParaRPr>
          </a:p>
          <a:p>
            <a:pPr marL="285750" indent="-285750">
              <a:buFont typeface="Wingdings" panose="05000000000000000000" pitchFamily="2" charset="2"/>
              <a:buChar char="§"/>
            </a:pPr>
            <a:r>
              <a:rPr lang="en-GB"/>
              <a:t>Data on the number of ADR providers and the average number of days taken for the approval process to be completed.</a:t>
            </a:r>
            <a:endParaRPr lang="en-GB">
              <a:cs typeface="Calibri"/>
            </a:endParaRPr>
          </a:p>
          <a:p>
            <a:pPr marL="285750" indent="-285750">
              <a:buFont typeface="Wingdings" panose="05000000000000000000" pitchFamily="2" charset="2"/>
              <a:buChar char="§"/>
            </a:pPr>
            <a:r>
              <a:rPr lang="en-GB"/>
              <a:t>A detailed financial breakdown of the income received and costs of running the service including an estimate of further income and costs.</a:t>
            </a:r>
            <a:endParaRPr lang="en-GB">
              <a:cs typeface="Calibri"/>
            </a:endParaRPr>
          </a:p>
          <a:p>
            <a:endParaRPr lang="en-GB"/>
          </a:p>
          <a:p>
            <a:r>
              <a:rPr lang="en-GB"/>
              <a:t>In addition, BEIS will meet quarterly with the provider as part of its normal performance update meetings to monitor performance against the KPIs. Suppliers will be required to submit MI on a quarterly basis. Furthermore, the provider must refer any significant decision (e.g. removal of approval) to the Secretary of State for BEIS or where the Regulations leave a discretion to the ‘competent authority’.</a:t>
            </a:r>
            <a:endParaRPr lang="en-GB">
              <a:cs typeface="Calibri"/>
            </a:endParaRPr>
          </a:p>
          <a:p>
            <a:endParaRPr lang="en-GB"/>
          </a:p>
          <a:p>
            <a:endParaRPr lang="en-GB"/>
          </a:p>
        </p:txBody>
      </p:sp>
      <p:grpSp>
        <p:nvGrpSpPr>
          <p:cNvPr id="5" name="Group 4">
            <a:extLst>
              <a:ext uri="{FF2B5EF4-FFF2-40B4-BE49-F238E27FC236}">
                <a16:creationId xmlns:a16="http://schemas.microsoft.com/office/drawing/2014/main" id="{57DA194D-68B3-AAD4-F6F4-02CF857AA8D2}"/>
              </a:ext>
            </a:extLst>
          </p:cNvPr>
          <p:cNvGrpSpPr/>
          <p:nvPr/>
        </p:nvGrpSpPr>
        <p:grpSpPr>
          <a:xfrm>
            <a:off x="8518186" y="5965926"/>
            <a:ext cx="1455928" cy="650158"/>
            <a:chOff x="835025" y="388938"/>
            <a:chExt cx="1760538" cy="773112"/>
          </a:xfrm>
          <a:solidFill>
            <a:schemeClr val="bg1"/>
          </a:solidFill>
        </p:grpSpPr>
        <p:sp>
          <p:nvSpPr>
            <p:cNvPr id="7" name="Rectangle 6">
              <a:extLst>
                <a:ext uri="{FF2B5EF4-FFF2-40B4-BE49-F238E27FC236}">
                  <a16:creationId xmlns:a16="http://schemas.microsoft.com/office/drawing/2014/main" id="{D0BBB349-C0AC-4190-2DE8-975725CA354B}"/>
                </a:ext>
              </a:extLst>
            </p:cNvPr>
            <p:cNvSpPr>
              <a:spLocks noChangeArrowheads="1"/>
            </p:cNvSpPr>
            <p:nvPr userDrawn="1"/>
          </p:nvSpPr>
          <p:spPr bwMode="auto">
            <a:xfrm>
              <a:off x="835025" y="388938"/>
              <a:ext cx="17463" cy="769937"/>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 name="Freeform 6">
              <a:extLst>
                <a:ext uri="{FF2B5EF4-FFF2-40B4-BE49-F238E27FC236}">
                  <a16:creationId xmlns:a16="http://schemas.microsoft.com/office/drawing/2014/main" id="{EE8821D8-ED2E-7978-CCAD-A66BC6B763CC}"/>
                </a:ext>
              </a:extLst>
            </p:cNvPr>
            <p:cNvSpPr>
              <a:spLocks/>
            </p:cNvSpPr>
            <p:nvPr userDrawn="1"/>
          </p:nvSpPr>
          <p:spPr bwMode="auto">
            <a:xfrm>
              <a:off x="936625" y="771525"/>
              <a:ext cx="142875" cy="161925"/>
            </a:xfrm>
            <a:custGeom>
              <a:avLst/>
              <a:gdLst>
                <a:gd name="T0" fmla="*/ 835 w 960"/>
                <a:gd name="T1" fmla="*/ 942 h 1098"/>
                <a:gd name="T2" fmla="*/ 499 w 960"/>
                <a:gd name="T3" fmla="*/ 1098 h 1098"/>
                <a:gd name="T4" fmla="*/ 0 w 960"/>
                <a:gd name="T5" fmla="*/ 569 h 1098"/>
                <a:gd name="T6" fmla="*/ 499 w 960"/>
                <a:gd name="T7" fmla="*/ 0 h 1098"/>
                <a:gd name="T8" fmla="*/ 950 w 960"/>
                <a:gd name="T9" fmla="*/ 348 h 1098"/>
                <a:gd name="T10" fmla="*/ 810 w 960"/>
                <a:gd name="T11" fmla="*/ 348 h 1098"/>
                <a:gd name="T12" fmla="*/ 499 w 960"/>
                <a:gd name="T13" fmla="*/ 117 h 1098"/>
                <a:gd name="T14" fmla="*/ 139 w 960"/>
                <a:gd name="T15" fmla="*/ 562 h 1098"/>
                <a:gd name="T16" fmla="*/ 499 w 960"/>
                <a:gd name="T17" fmla="*/ 981 h 1098"/>
                <a:gd name="T18" fmla="*/ 835 w 960"/>
                <a:gd name="T19" fmla="*/ 638 h 1098"/>
                <a:gd name="T20" fmla="*/ 501 w 960"/>
                <a:gd name="T21" fmla="*/ 638 h 1098"/>
                <a:gd name="T22" fmla="*/ 501 w 960"/>
                <a:gd name="T23" fmla="*/ 521 h 1098"/>
                <a:gd name="T24" fmla="*/ 960 w 960"/>
                <a:gd name="T25" fmla="*/ 521 h 1098"/>
                <a:gd name="T26" fmla="*/ 960 w 960"/>
                <a:gd name="T27" fmla="*/ 1073 h 1098"/>
                <a:gd name="T28" fmla="*/ 872 w 960"/>
                <a:gd name="T29" fmla="*/ 1073 h 1098"/>
                <a:gd name="T30" fmla="*/ 835 w 960"/>
                <a:gd name="T31" fmla="*/ 94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0" h="1098">
                  <a:moveTo>
                    <a:pt x="835" y="942"/>
                  </a:moveTo>
                  <a:cubicBezTo>
                    <a:pt x="755" y="1052"/>
                    <a:pt x="623" y="1098"/>
                    <a:pt x="499" y="1098"/>
                  </a:cubicBezTo>
                  <a:cubicBezTo>
                    <a:pt x="186" y="1098"/>
                    <a:pt x="0" y="843"/>
                    <a:pt x="0" y="569"/>
                  </a:cubicBezTo>
                  <a:cubicBezTo>
                    <a:pt x="0" y="264"/>
                    <a:pt x="167" y="0"/>
                    <a:pt x="499" y="0"/>
                  </a:cubicBezTo>
                  <a:cubicBezTo>
                    <a:pt x="728" y="0"/>
                    <a:pt x="910" y="102"/>
                    <a:pt x="950" y="348"/>
                  </a:cubicBezTo>
                  <a:cubicBezTo>
                    <a:pt x="810" y="348"/>
                    <a:pt x="810" y="348"/>
                    <a:pt x="810" y="348"/>
                  </a:cubicBezTo>
                  <a:cubicBezTo>
                    <a:pt x="783" y="189"/>
                    <a:pt x="655" y="117"/>
                    <a:pt x="499" y="117"/>
                  </a:cubicBezTo>
                  <a:cubicBezTo>
                    <a:pt x="245" y="117"/>
                    <a:pt x="139" y="337"/>
                    <a:pt x="139" y="562"/>
                  </a:cubicBezTo>
                  <a:cubicBezTo>
                    <a:pt x="139" y="781"/>
                    <a:pt x="266" y="981"/>
                    <a:pt x="499" y="981"/>
                  </a:cubicBezTo>
                  <a:cubicBezTo>
                    <a:pt x="715" y="981"/>
                    <a:pt x="844" y="829"/>
                    <a:pt x="835" y="638"/>
                  </a:cubicBezTo>
                  <a:cubicBezTo>
                    <a:pt x="501" y="638"/>
                    <a:pt x="501" y="638"/>
                    <a:pt x="501" y="638"/>
                  </a:cubicBezTo>
                  <a:cubicBezTo>
                    <a:pt x="501" y="521"/>
                    <a:pt x="501" y="521"/>
                    <a:pt x="501" y="521"/>
                  </a:cubicBezTo>
                  <a:cubicBezTo>
                    <a:pt x="960" y="521"/>
                    <a:pt x="960" y="521"/>
                    <a:pt x="960" y="521"/>
                  </a:cubicBezTo>
                  <a:cubicBezTo>
                    <a:pt x="960" y="1073"/>
                    <a:pt x="960" y="1073"/>
                    <a:pt x="960" y="1073"/>
                  </a:cubicBezTo>
                  <a:cubicBezTo>
                    <a:pt x="872" y="1073"/>
                    <a:pt x="872" y="1073"/>
                    <a:pt x="872" y="1073"/>
                  </a:cubicBezTo>
                  <a:lnTo>
                    <a:pt x="835" y="9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 name="Freeform 7">
              <a:extLst>
                <a:ext uri="{FF2B5EF4-FFF2-40B4-BE49-F238E27FC236}">
                  <a16:creationId xmlns:a16="http://schemas.microsoft.com/office/drawing/2014/main" id="{EBA4AE6E-0259-5FA6-39F4-868B5F616E30}"/>
                </a:ext>
              </a:extLst>
            </p:cNvPr>
            <p:cNvSpPr>
              <a:spLocks noEditPoints="1"/>
            </p:cNvSpPr>
            <p:nvPr userDrawn="1"/>
          </p:nvSpPr>
          <p:spPr bwMode="auto">
            <a:xfrm>
              <a:off x="1096963" y="814388"/>
              <a:ext cx="109538" cy="117475"/>
            </a:xfrm>
            <a:custGeom>
              <a:avLst/>
              <a:gdLst>
                <a:gd name="T0" fmla="*/ 369 w 738"/>
                <a:gd name="T1" fmla="*/ 0 h 795"/>
                <a:gd name="T2" fmla="*/ 738 w 738"/>
                <a:gd name="T3" fmla="*/ 398 h 795"/>
                <a:gd name="T4" fmla="*/ 369 w 738"/>
                <a:gd name="T5" fmla="*/ 795 h 795"/>
                <a:gd name="T6" fmla="*/ 0 w 738"/>
                <a:gd name="T7" fmla="*/ 398 h 795"/>
                <a:gd name="T8" fmla="*/ 369 w 738"/>
                <a:gd name="T9" fmla="*/ 0 h 795"/>
                <a:gd name="T10" fmla="*/ 369 w 738"/>
                <a:gd name="T11" fmla="*/ 685 h 795"/>
                <a:gd name="T12" fmla="*/ 605 w 738"/>
                <a:gd name="T13" fmla="*/ 398 h 795"/>
                <a:gd name="T14" fmla="*/ 369 w 738"/>
                <a:gd name="T15" fmla="*/ 110 h 795"/>
                <a:gd name="T16" fmla="*/ 133 w 738"/>
                <a:gd name="T17" fmla="*/ 398 h 795"/>
                <a:gd name="T18" fmla="*/ 369 w 738"/>
                <a:gd name="T19" fmla="*/ 68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95">
                  <a:moveTo>
                    <a:pt x="369" y="0"/>
                  </a:moveTo>
                  <a:cubicBezTo>
                    <a:pt x="610" y="0"/>
                    <a:pt x="738" y="175"/>
                    <a:pt x="738" y="398"/>
                  </a:cubicBezTo>
                  <a:cubicBezTo>
                    <a:pt x="738" y="620"/>
                    <a:pt x="610" y="795"/>
                    <a:pt x="369" y="795"/>
                  </a:cubicBezTo>
                  <a:cubicBezTo>
                    <a:pt x="128" y="795"/>
                    <a:pt x="0" y="620"/>
                    <a:pt x="0" y="398"/>
                  </a:cubicBezTo>
                  <a:cubicBezTo>
                    <a:pt x="0" y="175"/>
                    <a:pt x="128" y="0"/>
                    <a:pt x="369" y="0"/>
                  </a:cubicBezTo>
                  <a:moveTo>
                    <a:pt x="369" y="685"/>
                  </a:moveTo>
                  <a:cubicBezTo>
                    <a:pt x="500" y="685"/>
                    <a:pt x="605" y="582"/>
                    <a:pt x="605" y="398"/>
                  </a:cubicBezTo>
                  <a:cubicBezTo>
                    <a:pt x="605" y="213"/>
                    <a:pt x="500" y="110"/>
                    <a:pt x="369" y="110"/>
                  </a:cubicBezTo>
                  <a:cubicBezTo>
                    <a:pt x="238" y="110"/>
                    <a:pt x="133" y="213"/>
                    <a:pt x="133" y="398"/>
                  </a:cubicBezTo>
                  <a:cubicBezTo>
                    <a:pt x="133" y="582"/>
                    <a:pt x="238" y="685"/>
                    <a:pt x="369" y="6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 name="Freeform 8">
              <a:extLst>
                <a:ext uri="{FF2B5EF4-FFF2-40B4-BE49-F238E27FC236}">
                  <a16:creationId xmlns:a16="http://schemas.microsoft.com/office/drawing/2014/main" id="{DBC688AE-175E-94B5-43DE-156D8621AB03}"/>
                </a:ext>
              </a:extLst>
            </p:cNvPr>
            <p:cNvSpPr>
              <a:spLocks/>
            </p:cNvSpPr>
            <p:nvPr userDrawn="1"/>
          </p:nvSpPr>
          <p:spPr bwMode="auto">
            <a:xfrm>
              <a:off x="1208088" y="817563"/>
              <a:ext cx="101600" cy="112712"/>
            </a:xfrm>
            <a:custGeom>
              <a:avLst/>
              <a:gdLst>
                <a:gd name="T0" fmla="*/ 38 w 64"/>
                <a:gd name="T1" fmla="*/ 71 h 71"/>
                <a:gd name="T2" fmla="*/ 26 w 64"/>
                <a:gd name="T3" fmla="*/ 71 h 71"/>
                <a:gd name="T4" fmla="*/ 0 w 64"/>
                <a:gd name="T5" fmla="*/ 0 h 71"/>
                <a:gd name="T6" fmla="*/ 13 w 64"/>
                <a:gd name="T7" fmla="*/ 0 h 71"/>
                <a:gd name="T8" fmla="*/ 32 w 64"/>
                <a:gd name="T9" fmla="*/ 59 h 71"/>
                <a:gd name="T10" fmla="*/ 33 w 64"/>
                <a:gd name="T11" fmla="*/ 59 h 71"/>
                <a:gd name="T12" fmla="*/ 52 w 64"/>
                <a:gd name="T13" fmla="*/ 0 h 71"/>
                <a:gd name="T14" fmla="*/ 64 w 64"/>
                <a:gd name="T15" fmla="*/ 0 h 71"/>
                <a:gd name="T16" fmla="*/ 38 w 64"/>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1">
                  <a:moveTo>
                    <a:pt x="38" y="71"/>
                  </a:moveTo>
                  <a:lnTo>
                    <a:pt x="26" y="71"/>
                  </a:lnTo>
                  <a:lnTo>
                    <a:pt x="0" y="0"/>
                  </a:lnTo>
                  <a:lnTo>
                    <a:pt x="13" y="0"/>
                  </a:lnTo>
                  <a:lnTo>
                    <a:pt x="32" y="59"/>
                  </a:lnTo>
                  <a:lnTo>
                    <a:pt x="33" y="59"/>
                  </a:lnTo>
                  <a:lnTo>
                    <a:pt x="52" y="0"/>
                  </a:lnTo>
                  <a:lnTo>
                    <a:pt x="64" y="0"/>
                  </a:lnTo>
                  <a:lnTo>
                    <a:pt x="38"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 name="Freeform 9">
              <a:extLst>
                <a:ext uri="{FF2B5EF4-FFF2-40B4-BE49-F238E27FC236}">
                  <a16:creationId xmlns:a16="http://schemas.microsoft.com/office/drawing/2014/main" id="{04058C91-FB00-2216-0112-F4996A340DDB}"/>
                </a:ext>
              </a:extLst>
            </p:cNvPr>
            <p:cNvSpPr>
              <a:spLocks noEditPoints="1"/>
            </p:cNvSpPr>
            <p:nvPr userDrawn="1"/>
          </p:nvSpPr>
          <p:spPr bwMode="auto">
            <a:xfrm>
              <a:off x="1311275" y="814388"/>
              <a:ext cx="104775" cy="117475"/>
            </a:xfrm>
            <a:custGeom>
              <a:avLst/>
              <a:gdLst>
                <a:gd name="T0" fmla="*/ 689 w 708"/>
                <a:gd name="T1" fmla="*/ 536 h 795"/>
                <a:gd name="T2" fmla="*/ 365 w 708"/>
                <a:gd name="T3" fmla="*/ 795 h 795"/>
                <a:gd name="T4" fmla="*/ 0 w 708"/>
                <a:gd name="T5" fmla="*/ 395 h 795"/>
                <a:gd name="T6" fmla="*/ 357 w 708"/>
                <a:gd name="T7" fmla="*/ 0 h 795"/>
                <a:gd name="T8" fmla="*/ 701 w 708"/>
                <a:gd name="T9" fmla="*/ 435 h 795"/>
                <a:gd name="T10" fmla="*/ 133 w 708"/>
                <a:gd name="T11" fmla="*/ 435 h 795"/>
                <a:gd name="T12" fmla="*/ 369 w 708"/>
                <a:gd name="T13" fmla="*/ 685 h 795"/>
                <a:gd name="T14" fmla="*/ 566 w 708"/>
                <a:gd name="T15" fmla="*/ 536 h 795"/>
                <a:gd name="T16" fmla="*/ 689 w 708"/>
                <a:gd name="T17" fmla="*/ 536 h 795"/>
                <a:gd name="T18" fmla="*/ 569 w 708"/>
                <a:gd name="T19" fmla="*/ 325 h 795"/>
                <a:gd name="T20" fmla="*/ 350 w 708"/>
                <a:gd name="T21" fmla="*/ 110 h 795"/>
                <a:gd name="T22" fmla="*/ 133 w 708"/>
                <a:gd name="T23" fmla="*/ 325 h 795"/>
                <a:gd name="T24" fmla="*/ 569 w 708"/>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5">
                  <a:moveTo>
                    <a:pt x="689" y="536"/>
                  </a:moveTo>
                  <a:cubicBezTo>
                    <a:pt x="655" y="704"/>
                    <a:pt x="535" y="795"/>
                    <a:pt x="365" y="795"/>
                  </a:cubicBezTo>
                  <a:cubicBezTo>
                    <a:pt x="122" y="795"/>
                    <a:pt x="8" y="627"/>
                    <a:pt x="0" y="395"/>
                  </a:cubicBezTo>
                  <a:cubicBezTo>
                    <a:pt x="0" y="168"/>
                    <a:pt x="150" y="0"/>
                    <a:pt x="357" y="0"/>
                  </a:cubicBezTo>
                  <a:cubicBezTo>
                    <a:pt x="626" y="0"/>
                    <a:pt x="708" y="251"/>
                    <a:pt x="701" y="435"/>
                  </a:cubicBezTo>
                  <a:cubicBezTo>
                    <a:pt x="133" y="435"/>
                    <a:pt x="133" y="435"/>
                    <a:pt x="133" y="435"/>
                  </a:cubicBezTo>
                  <a:cubicBezTo>
                    <a:pt x="128" y="567"/>
                    <a:pt x="203" y="685"/>
                    <a:pt x="369" y="685"/>
                  </a:cubicBezTo>
                  <a:cubicBezTo>
                    <a:pt x="472" y="685"/>
                    <a:pt x="544" y="635"/>
                    <a:pt x="566" y="536"/>
                  </a:cubicBezTo>
                  <a:lnTo>
                    <a:pt x="689" y="536"/>
                  </a:lnTo>
                  <a:close/>
                  <a:moveTo>
                    <a:pt x="569" y="325"/>
                  </a:moveTo>
                  <a:cubicBezTo>
                    <a:pt x="563" y="206"/>
                    <a:pt x="473" y="110"/>
                    <a:pt x="350" y="110"/>
                  </a:cubicBezTo>
                  <a:cubicBezTo>
                    <a:pt x="219" y="110"/>
                    <a:pt x="141" y="209"/>
                    <a:pt x="133" y="325"/>
                  </a:cubicBezTo>
                  <a:lnTo>
                    <a:pt x="569"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2" name="Freeform 10">
              <a:extLst>
                <a:ext uri="{FF2B5EF4-FFF2-40B4-BE49-F238E27FC236}">
                  <a16:creationId xmlns:a16="http://schemas.microsoft.com/office/drawing/2014/main" id="{EB638DD9-CF1E-726A-E427-F7B0346253F1}"/>
                </a:ext>
              </a:extLst>
            </p:cNvPr>
            <p:cNvSpPr>
              <a:spLocks/>
            </p:cNvSpPr>
            <p:nvPr userDrawn="1"/>
          </p:nvSpPr>
          <p:spPr bwMode="auto">
            <a:xfrm>
              <a:off x="1430338" y="814388"/>
              <a:ext cx="58738" cy="115887"/>
            </a:xfrm>
            <a:custGeom>
              <a:avLst/>
              <a:gdLst>
                <a:gd name="T0" fmla="*/ 0 w 400"/>
                <a:gd name="T1" fmla="*/ 22 h 781"/>
                <a:gd name="T2" fmla="*/ 118 w 400"/>
                <a:gd name="T3" fmla="*/ 22 h 781"/>
                <a:gd name="T4" fmla="*/ 118 w 400"/>
                <a:gd name="T5" fmla="*/ 182 h 781"/>
                <a:gd name="T6" fmla="*/ 121 w 400"/>
                <a:gd name="T7" fmla="*/ 182 h 781"/>
                <a:gd name="T8" fmla="*/ 400 w 400"/>
                <a:gd name="T9" fmla="*/ 4 h 781"/>
                <a:gd name="T10" fmla="*/ 400 w 400"/>
                <a:gd name="T11" fmla="*/ 136 h 781"/>
                <a:gd name="T12" fmla="*/ 125 w 400"/>
                <a:gd name="T13" fmla="*/ 443 h 781"/>
                <a:gd name="T14" fmla="*/ 125 w 400"/>
                <a:gd name="T15" fmla="*/ 781 h 781"/>
                <a:gd name="T16" fmla="*/ 0 w 400"/>
                <a:gd name="T17" fmla="*/ 781 h 781"/>
                <a:gd name="T18" fmla="*/ 0 w 400"/>
                <a:gd name="T19" fmla="*/ 22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1">
                  <a:moveTo>
                    <a:pt x="0" y="22"/>
                  </a:moveTo>
                  <a:cubicBezTo>
                    <a:pt x="118" y="22"/>
                    <a:pt x="118" y="22"/>
                    <a:pt x="118" y="22"/>
                  </a:cubicBezTo>
                  <a:cubicBezTo>
                    <a:pt x="118" y="182"/>
                    <a:pt x="118" y="182"/>
                    <a:pt x="118" y="182"/>
                  </a:cubicBezTo>
                  <a:cubicBezTo>
                    <a:pt x="121" y="182"/>
                    <a:pt x="121" y="182"/>
                    <a:pt x="121" y="182"/>
                  </a:cubicBezTo>
                  <a:cubicBezTo>
                    <a:pt x="181" y="60"/>
                    <a:pt x="265" y="0"/>
                    <a:pt x="400" y="4"/>
                  </a:cubicBezTo>
                  <a:cubicBezTo>
                    <a:pt x="400" y="136"/>
                    <a:pt x="400" y="136"/>
                    <a:pt x="400" y="136"/>
                  </a:cubicBezTo>
                  <a:cubicBezTo>
                    <a:pt x="199" y="136"/>
                    <a:pt x="125" y="251"/>
                    <a:pt x="125" y="443"/>
                  </a:cubicBezTo>
                  <a:cubicBezTo>
                    <a:pt x="125" y="781"/>
                    <a:pt x="125" y="781"/>
                    <a:pt x="125" y="781"/>
                  </a:cubicBezTo>
                  <a:cubicBezTo>
                    <a:pt x="0" y="781"/>
                    <a:pt x="0" y="781"/>
                    <a:pt x="0" y="781"/>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3" name="Freeform 11">
              <a:extLst>
                <a:ext uri="{FF2B5EF4-FFF2-40B4-BE49-F238E27FC236}">
                  <a16:creationId xmlns:a16="http://schemas.microsoft.com/office/drawing/2014/main" id="{8EA4F5A0-783E-CA8F-2228-C7D290B4BD47}"/>
                </a:ext>
              </a:extLst>
            </p:cNvPr>
            <p:cNvSpPr>
              <a:spLocks/>
            </p:cNvSpPr>
            <p:nvPr userDrawn="1"/>
          </p:nvSpPr>
          <p:spPr bwMode="auto">
            <a:xfrm>
              <a:off x="1500188" y="814388"/>
              <a:ext cx="92075"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4" name="Freeform 12">
              <a:extLst>
                <a:ext uri="{FF2B5EF4-FFF2-40B4-BE49-F238E27FC236}">
                  <a16:creationId xmlns:a16="http://schemas.microsoft.com/office/drawing/2014/main" id="{18C0BE9F-4B76-7651-2A9B-E8F3C58B0FB2}"/>
                </a:ext>
              </a:extLst>
            </p:cNvPr>
            <p:cNvSpPr>
              <a:spLocks/>
            </p:cNvSpPr>
            <p:nvPr userDrawn="1"/>
          </p:nvSpPr>
          <p:spPr bwMode="auto">
            <a:xfrm>
              <a:off x="1614488" y="814388"/>
              <a:ext cx="158750" cy="115887"/>
            </a:xfrm>
            <a:custGeom>
              <a:avLst/>
              <a:gdLst>
                <a:gd name="T0" fmla="*/ 0 w 1064"/>
                <a:gd name="T1" fmla="*/ 18 h 777"/>
                <a:gd name="T2" fmla="*/ 117 w 1064"/>
                <a:gd name="T3" fmla="*/ 18 h 777"/>
                <a:gd name="T4" fmla="*/ 117 w 1064"/>
                <a:gd name="T5" fmla="*/ 130 h 777"/>
                <a:gd name="T6" fmla="*/ 120 w 1064"/>
                <a:gd name="T7" fmla="*/ 130 h 777"/>
                <a:gd name="T8" fmla="*/ 366 w 1064"/>
                <a:gd name="T9" fmla="*/ 0 h 777"/>
                <a:gd name="T10" fmla="*/ 574 w 1064"/>
                <a:gd name="T11" fmla="*/ 130 h 777"/>
                <a:gd name="T12" fmla="*/ 812 w 1064"/>
                <a:gd name="T13" fmla="*/ 0 h 777"/>
                <a:gd name="T14" fmla="*/ 1064 w 1064"/>
                <a:gd name="T15" fmla="*/ 221 h 777"/>
                <a:gd name="T16" fmla="*/ 1064 w 1064"/>
                <a:gd name="T17" fmla="*/ 777 h 777"/>
                <a:gd name="T18" fmla="*/ 940 w 1064"/>
                <a:gd name="T19" fmla="*/ 777 h 777"/>
                <a:gd name="T20" fmla="*/ 940 w 1064"/>
                <a:gd name="T21" fmla="*/ 279 h 777"/>
                <a:gd name="T22" fmla="*/ 793 w 1064"/>
                <a:gd name="T23" fmla="*/ 110 h 777"/>
                <a:gd name="T24" fmla="*/ 595 w 1064"/>
                <a:gd name="T25" fmla="*/ 304 h 777"/>
                <a:gd name="T26" fmla="*/ 595 w 1064"/>
                <a:gd name="T27" fmla="*/ 777 h 777"/>
                <a:gd name="T28" fmla="*/ 470 w 1064"/>
                <a:gd name="T29" fmla="*/ 777 h 777"/>
                <a:gd name="T30" fmla="*/ 470 w 1064"/>
                <a:gd name="T31" fmla="*/ 279 h 777"/>
                <a:gd name="T32" fmla="*/ 327 w 1064"/>
                <a:gd name="T33" fmla="*/ 110 h 777"/>
                <a:gd name="T34" fmla="*/ 125 w 1064"/>
                <a:gd name="T35" fmla="*/ 304 h 777"/>
                <a:gd name="T36" fmla="*/ 125 w 1064"/>
                <a:gd name="T37" fmla="*/ 777 h 777"/>
                <a:gd name="T38" fmla="*/ 0 w 1064"/>
                <a:gd name="T39" fmla="*/ 777 h 777"/>
                <a:gd name="T40" fmla="*/ 0 w 1064"/>
                <a:gd name="T41"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4" h="777">
                  <a:moveTo>
                    <a:pt x="0" y="18"/>
                  </a:moveTo>
                  <a:cubicBezTo>
                    <a:pt x="117" y="18"/>
                    <a:pt x="117" y="18"/>
                    <a:pt x="117" y="18"/>
                  </a:cubicBezTo>
                  <a:cubicBezTo>
                    <a:pt x="117" y="130"/>
                    <a:pt x="117" y="130"/>
                    <a:pt x="117" y="130"/>
                  </a:cubicBezTo>
                  <a:cubicBezTo>
                    <a:pt x="120" y="130"/>
                    <a:pt x="120" y="130"/>
                    <a:pt x="120" y="130"/>
                  </a:cubicBezTo>
                  <a:cubicBezTo>
                    <a:pt x="176" y="44"/>
                    <a:pt x="261" y="0"/>
                    <a:pt x="366" y="0"/>
                  </a:cubicBezTo>
                  <a:cubicBezTo>
                    <a:pt x="458" y="0"/>
                    <a:pt x="543" y="37"/>
                    <a:pt x="574" y="130"/>
                  </a:cubicBezTo>
                  <a:cubicBezTo>
                    <a:pt x="625" y="49"/>
                    <a:pt x="715" y="0"/>
                    <a:pt x="812" y="0"/>
                  </a:cubicBezTo>
                  <a:cubicBezTo>
                    <a:pt x="963" y="0"/>
                    <a:pt x="1064" y="63"/>
                    <a:pt x="1064" y="221"/>
                  </a:cubicBezTo>
                  <a:cubicBezTo>
                    <a:pt x="1064" y="777"/>
                    <a:pt x="1064" y="777"/>
                    <a:pt x="1064" y="777"/>
                  </a:cubicBezTo>
                  <a:cubicBezTo>
                    <a:pt x="940" y="777"/>
                    <a:pt x="940" y="777"/>
                    <a:pt x="940" y="777"/>
                  </a:cubicBezTo>
                  <a:cubicBezTo>
                    <a:pt x="940" y="279"/>
                    <a:pt x="940" y="279"/>
                    <a:pt x="940" y="279"/>
                  </a:cubicBezTo>
                  <a:cubicBezTo>
                    <a:pt x="940" y="185"/>
                    <a:pt x="915" y="110"/>
                    <a:pt x="793" y="110"/>
                  </a:cubicBezTo>
                  <a:cubicBezTo>
                    <a:pt x="672" y="110"/>
                    <a:pt x="595" y="187"/>
                    <a:pt x="595" y="304"/>
                  </a:cubicBezTo>
                  <a:cubicBezTo>
                    <a:pt x="595" y="777"/>
                    <a:pt x="595" y="777"/>
                    <a:pt x="595" y="777"/>
                  </a:cubicBezTo>
                  <a:cubicBezTo>
                    <a:pt x="470" y="777"/>
                    <a:pt x="470" y="777"/>
                    <a:pt x="470" y="777"/>
                  </a:cubicBezTo>
                  <a:cubicBezTo>
                    <a:pt x="470" y="279"/>
                    <a:pt x="470" y="279"/>
                    <a:pt x="470" y="279"/>
                  </a:cubicBezTo>
                  <a:cubicBezTo>
                    <a:pt x="470" y="181"/>
                    <a:pt x="439" y="110"/>
                    <a:pt x="327" y="110"/>
                  </a:cubicBezTo>
                  <a:cubicBezTo>
                    <a:pt x="179" y="110"/>
                    <a:pt x="125" y="247"/>
                    <a:pt x="125" y="304"/>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5" name="Freeform 13">
              <a:extLst>
                <a:ext uri="{FF2B5EF4-FFF2-40B4-BE49-F238E27FC236}">
                  <a16:creationId xmlns:a16="http://schemas.microsoft.com/office/drawing/2014/main" id="{197490A4-FF19-D53C-D8CD-1248543B834C}"/>
                </a:ext>
              </a:extLst>
            </p:cNvPr>
            <p:cNvSpPr>
              <a:spLocks noEditPoints="1"/>
            </p:cNvSpPr>
            <p:nvPr userDrawn="1"/>
          </p:nvSpPr>
          <p:spPr bwMode="auto">
            <a:xfrm>
              <a:off x="1789113" y="814388"/>
              <a:ext cx="104775" cy="117475"/>
            </a:xfrm>
            <a:custGeom>
              <a:avLst/>
              <a:gdLst>
                <a:gd name="T0" fmla="*/ 688 w 707"/>
                <a:gd name="T1" fmla="*/ 536 h 795"/>
                <a:gd name="T2" fmla="*/ 364 w 707"/>
                <a:gd name="T3" fmla="*/ 795 h 795"/>
                <a:gd name="T4" fmla="*/ 0 w 707"/>
                <a:gd name="T5" fmla="*/ 395 h 795"/>
                <a:gd name="T6" fmla="*/ 357 w 707"/>
                <a:gd name="T7" fmla="*/ 0 h 795"/>
                <a:gd name="T8" fmla="*/ 700 w 707"/>
                <a:gd name="T9" fmla="*/ 435 h 795"/>
                <a:gd name="T10" fmla="*/ 132 w 707"/>
                <a:gd name="T11" fmla="*/ 435 h 795"/>
                <a:gd name="T12" fmla="*/ 368 w 707"/>
                <a:gd name="T13" fmla="*/ 685 h 795"/>
                <a:gd name="T14" fmla="*/ 565 w 707"/>
                <a:gd name="T15" fmla="*/ 536 h 795"/>
                <a:gd name="T16" fmla="*/ 688 w 707"/>
                <a:gd name="T17" fmla="*/ 536 h 795"/>
                <a:gd name="T18" fmla="*/ 568 w 707"/>
                <a:gd name="T19" fmla="*/ 325 h 795"/>
                <a:gd name="T20" fmla="*/ 349 w 707"/>
                <a:gd name="T21" fmla="*/ 110 h 795"/>
                <a:gd name="T22" fmla="*/ 132 w 707"/>
                <a:gd name="T23" fmla="*/ 325 h 795"/>
                <a:gd name="T24" fmla="*/ 568 w 707"/>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7" h="795">
                  <a:moveTo>
                    <a:pt x="688" y="536"/>
                  </a:moveTo>
                  <a:cubicBezTo>
                    <a:pt x="655" y="704"/>
                    <a:pt x="534" y="795"/>
                    <a:pt x="364" y="795"/>
                  </a:cubicBezTo>
                  <a:cubicBezTo>
                    <a:pt x="122" y="795"/>
                    <a:pt x="7" y="627"/>
                    <a:pt x="0" y="395"/>
                  </a:cubicBezTo>
                  <a:cubicBezTo>
                    <a:pt x="0" y="168"/>
                    <a:pt x="150" y="0"/>
                    <a:pt x="357" y="0"/>
                  </a:cubicBezTo>
                  <a:cubicBezTo>
                    <a:pt x="625" y="0"/>
                    <a:pt x="707" y="251"/>
                    <a:pt x="700" y="435"/>
                  </a:cubicBezTo>
                  <a:cubicBezTo>
                    <a:pt x="132" y="435"/>
                    <a:pt x="132" y="435"/>
                    <a:pt x="132" y="435"/>
                  </a:cubicBezTo>
                  <a:cubicBezTo>
                    <a:pt x="127" y="567"/>
                    <a:pt x="202" y="685"/>
                    <a:pt x="368" y="685"/>
                  </a:cubicBezTo>
                  <a:cubicBezTo>
                    <a:pt x="471" y="685"/>
                    <a:pt x="543" y="635"/>
                    <a:pt x="565" y="536"/>
                  </a:cubicBezTo>
                  <a:lnTo>
                    <a:pt x="688" y="536"/>
                  </a:lnTo>
                  <a:close/>
                  <a:moveTo>
                    <a:pt x="568" y="325"/>
                  </a:moveTo>
                  <a:cubicBezTo>
                    <a:pt x="562" y="206"/>
                    <a:pt x="473" y="110"/>
                    <a:pt x="349" y="110"/>
                  </a:cubicBezTo>
                  <a:cubicBezTo>
                    <a:pt x="219" y="110"/>
                    <a:pt x="141" y="209"/>
                    <a:pt x="132" y="325"/>
                  </a:cubicBezTo>
                  <a:lnTo>
                    <a:pt x="568"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7" name="Freeform 14">
              <a:extLst>
                <a:ext uri="{FF2B5EF4-FFF2-40B4-BE49-F238E27FC236}">
                  <a16:creationId xmlns:a16="http://schemas.microsoft.com/office/drawing/2014/main" id="{D6E00123-5D83-98ED-B124-530E82EEF3A9}"/>
                </a:ext>
              </a:extLst>
            </p:cNvPr>
            <p:cNvSpPr>
              <a:spLocks/>
            </p:cNvSpPr>
            <p:nvPr userDrawn="1"/>
          </p:nvSpPr>
          <p:spPr bwMode="auto">
            <a:xfrm>
              <a:off x="1908175" y="814388"/>
              <a:ext cx="93663"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8" name="Freeform 15">
              <a:extLst>
                <a:ext uri="{FF2B5EF4-FFF2-40B4-BE49-F238E27FC236}">
                  <a16:creationId xmlns:a16="http://schemas.microsoft.com/office/drawing/2014/main" id="{94A20DC4-76C6-0449-39ED-9918C2F7D084}"/>
                </a:ext>
              </a:extLst>
            </p:cNvPr>
            <p:cNvSpPr>
              <a:spLocks/>
            </p:cNvSpPr>
            <p:nvPr userDrawn="1"/>
          </p:nvSpPr>
          <p:spPr bwMode="auto">
            <a:xfrm>
              <a:off x="2011363" y="784225"/>
              <a:ext cx="60325" cy="146050"/>
            </a:xfrm>
            <a:custGeom>
              <a:avLst/>
              <a:gdLst>
                <a:gd name="T0" fmla="*/ 254 w 405"/>
                <a:gd name="T1" fmla="*/ 228 h 987"/>
                <a:gd name="T2" fmla="*/ 405 w 405"/>
                <a:gd name="T3" fmla="*/ 228 h 987"/>
                <a:gd name="T4" fmla="*/ 405 w 405"/>
                <a:gd name="T5" fmla="*/ 338 h 987"/>
                <a:gd name="T6" fmla="*/ 254 w 405"/>
                <a:gd name="T7" fmla="*/ 338 h 987"/>
                <a:gd name="T8" fmla="*/ 254 w 405"/>
                <a:gd name="T9" fmla="*/ 809 h 987"/>
                <a:gd name="T10" fmla="*/ 348 w 405"/>
                <a:gd name="T11" fmla="*/ 877 h 987"/>
                <a:gd name="T12" fmla="*/ 405 w 405"/>
                <a:gd name="T13" fmla="*/ 877 h 987"/>
                <a:gd name="T14" fmla="*/ 405 w 405"/>
                <a:gd name="T15" fmla="*/ 987 h 987"/>
                <a:gd name="T16" fmla="*/ 309 w 405"/>
                <a:gd name="T17" fmla="*/ 987 h 987"/>
                <a:gd name="T18" fmla="*/ 129 w 405"/>
                <a:gd name="T19" fmla="*/ 821 h 987"/>
                <a:gd name="T20" fmla="*/ 129 w 405"/>
                <a:gd name="T21" fmla="*/ 338 h 987"/>
                <a:gd name="T22" fmla="*/ 0 w 405"/>
                <a:gd name="T23" fmla="*/ 338 h 987"/>
                <a:gd name="T24" fmla="*/ 0 w 405"/>
                <a:gd name="T25" fmla="*/ 228 h 987"/>
                <a:gd name="T26" fmla="*/ 129 w 405"/>
                <a:gd name="T27" fmla="*/ 228 h 987"/>
                <a:gd name="T28" fmla="*/ 129 w 405"/>
                <a:gd name="T29" fmla="*/ 0 h 987"/>
                <a:gd name="T30" fmla="*/ 254 w 405"/>
                <a:gd name="T31" fmla="*/ 0 h 987"/>
                <a:gd name="T32" fmla="*/ 254 w 405"/>
                <a:gd name="T33" fmla="*/ 228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 h="987">
                  <a:moveTo>
                    <a:pt x="254" y="228"/>
                  </a:moveTo>
                  <a:cubicBezTo>
                    <a:pt x="405" y="228"/>
                    <a:pt x="405" y="228"/>
                    <a:pt x="405" y="228"/>
                  </a:cubicBezTo>
                  <a:cubicBezTo>
                    <a:pt x="405" y="338"/>
                    <a:pt x="405" y="338"/>
                    <a:pt x="405" y="338"/>
                  </a:cubicBezTo>
                  <a:cubicBezTo>
                    <a:pt x="254" y="338"/>
                    <a:pt x="254" y="338"/>
                    <a:pt x="254" y="338"/>
                  </a:cubicBezTo>
                  <a:cubicBezTo>
                    <a:pt x="254" y="809"/>
                    <a:pt x="254" y="809"/>
                    <a:pt x="254" y="809"/>
                  </a:cubicBezTo>
                  <a:cubicBezTo>
                    <a:pt x="254" y="867"/>
                    <a:pt x="270" y="877"/>
                    <a:pt x="348" y="877"/>
                  </a:cubicBezTo>
                  <a:cubicBezTo>
                    <a:pt x="405" y="877"/>
                    <a:pt x="405" y="877"/>
                    <a:pt x="405" y="877"/>
                  </a:cubicBezTo>
                  <a:cubicBezTo>
                    <a:pt x="405" y="987"/>
                    <a:pt x="405" y="987"/>
                    <a:pt x="405" y="987"/>
                  </a:cubicBezTo>
                  <a:cubicBezTo>
                    <a:pt x="309" y="987"/>
                    <a:pt x="309" y="987"/>
                    <a:pt x="309" y="987"/>
                  </a:cubicBezTo>
                  <a:cubicBezTo>
                    <a:pt x="180" y="987"/>
                    <a:pt x="129" y="961"/>
                    <a:pt x="129" y="821"/>
                  </a:cubicBezTo>
                  <a:cubicBezTo>
                    <a:pt x="129" y="338"/>
                    <a:pt x="129" y="338"/>
                    <a:pt x="129" y="338"/>
                  </a:cubicBezTo>
                  <a:cubicBezTo>
                    <a:pt x="0" y="338"/>
                    <a:pt x="0" y="338"/>
                    <a:pt x="0" y="338"/>
                  </a:cubicBezTo>
                  <a:cubicBezTo>
                    <a:pt x="0" y="228"/>
                    <a:pt x="0" y="228"/>
                    <a:pt x="0" y="228"/>
                  </a:cubicBezTo>
                  <a:cubicBezTo>
                    <a:pt x="129" y="228"/>
                    <a:pt x="129" y="228"/>
                    <a:pt x="129" y="228"/>
                  </a:cubicBezTo>
                  <a:cubicBezTo>
                    <a:pt x="129" y="0"/>
                    <a:pt x="129" y="0"/>
                    <a:pt x="129" y="0"/>
                  </a:cubicBezTo>
                  <a:cubicBezTo>
                    <a:pt x="254" y="0"/>
                    <a:pt x="254" y="0"/>
                    <a:pt x="254" y="0"/>
                  </a:cubicBezTo>
                  <a:lnTo>
                    <a:pt x="254"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1" name="Freeform 16">
              <a:extLst>
                <a:ext uri="{FF2B5EF4-FFF2-40B4-BE49-F238E27FC236}">
                  <a16:creationId xmlns:a16="http://schemas.microsoft.com/office/drawing/2014/main" id="{37C088EE-8082-2DB4-8E22-378ABD30D58E}"/>
                </a:ext>
              </a:extLst>
            </p:cNvPr>
            <p:cNvSpPr>
              <a:spLocks noEditPoints="1"/>
            </p:cNvSpPr>
            <p:nvPr userDrawn="1"/>
          </p:nvSpPr>
          <p:spPr bwMode="auto">
            <a:xfrm>
              <a:off x="935038" y="1000125"/>
              <a:ext cx="149225" cy="161925"/>
            </a:xfrm>
            <a:custGeom>
              <a:avLst/>
              <a:gdLst>
                <a:gd name="T0" fmla="*/ 502 w 1004"/>
                <a:gd name="T1" fmla="*/ 0 h 1098"/>
                <a:gd name="T2" fmla="*/ 1004 w 1004"/>
                <a:gd name="T3" fmla="*/ 549 h 1098"/>
                <a:gd name="T4" fmla="*/ 502 w 1004"/>
                <a:gd name="T5" fmla="*/ 1098 h 1098"/>
                <a:gd name="T6" fmla="*/ 0 w 1004"/>
                <a:gd name="T7" fmla="*/ 549 h 1098"/>
                <a:gd name="T8" fmla="*/ 502 w 1004"/>
                <a:gd name="T9" fmla="*/ 0 h 1098"/>
                <a:gd name="T10" fmla="*/ 502 w 1004"/>
                <a:gd name="T11" fmla="*/ 981 h 1098"/>
                <a:gd name="T12" fmla="*/ 864 w 1004"/>
                <a:gd name="T13" fmla="*/ 549 h 1098"/>
                <a:gd name="T14" fmla="*/ 502 w 1004"/>
                <a:gd name="T15" fmla="*/ 118 h 1098"/>
                <a:gd name="T16" fmla="*/ 139 w 1004"/>
                <a:gd name="T17" fmla="*/ 549 h 1098"/>
                <a:gd name="T18" fmla="*/ 502 w 1004"/>
                <a:gd name="T19" fmla="*/ 9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4" h="1098">
                  <a:moveTo>
                    <a:pt x="502" y="0"/>
                  </a:moveTo>
                  <a:cubicBezTo>
                    <a:pt x="835" y="0"/>
                    <a:pt x="1004" y="264"/>
                    <a:pt x="1004" y="549"/>
                  </a:cubicBezTo>
                  <a:cubicBezTo>
                    <a:pt x="1004" y="834"/>
                    <a:pt x="835" y="1098"/>
                    <a:pt x="502" y="1098"/>
                  </a:cubicBezTo>
                  <a:cubicBezTo>
                    <a:pt x="168" y="1098"/>
                    <a:pt x="0" y="834"/>
                    <a:pt x="0" y="549"/>
                  </a:cubicBezTo>
                  <a:cubicBezTo>
                    <a:pt x="0" y="264"/>
                    <a:pt x="168" y="0"/>
                    <a:pt x="502" y="0"/>
                  </a:cubicBezTo>
                  <a:moveTo>
                    <a:pt x="502" y="981"/>
                  </a:moveTo>
                  <a:cubicBezTo>
                    <a:pt x="757" y="981"/>
                    <a:pt x="864" y="761"/>
                    <a:pt x="864" y="549"/>
                  </a:cubicBezTo>
                  <a:cubicBezTo>
                    <a:pt x="864" y="338"/>
                    <a:pt x="757" y="118"/>
                    <a:pt x="502" y="118"/>
                  </a:cubicBezTo>
                  <a:cubicBezTo>
                    <a:pt x="246" y="118"/>
                    <a:pt x="139" y="338"/>
                    <a:pt x="139" y="549"/>
                  </a:cubicBezTo>
                  <a:cubicBezTo>
                    <a:pt x="139" y="761"/>
                    <a:pt x="246" y="981"/>
                    <a:pt x="502" y="9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2" name="Freeform 17">
              <a:extLst>
                <a:ext uri="{FF2B5EF4-FFF2-40B4-BE49-F238E27FC236}">
                  <a16:creationId xmlns:a16="http://schemas.microsoft.com/office/drawing/2014/main" id="{37A3D827-55E7-EFD0-BB9A-EB54D6318E05}"/>
                </a:ext>
              </a:extLst>
            </p:cNvPr>
            <p:cNvSpPr>
              <a:spLocks/>
            </p:cNvSpPr>
            <p:nvPr userDrawn="1"/>
          </p:nvSpPr>
          <p:spPr bwMode="auto">
            <a:xfrm>
              <a:off x="1092200"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1"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3" name="Freeform 18">
              <a:extLst>
                <a:ext uri="{FF2B5EF4-FFF2-40B4-BE49-F238E27FC236}">
                  <a16:creationId xmlns:a16="http://schemas.microsoft.com/office/drawing/2014/main" id="{1CD14D72-7090-6538-5D01-5121A2CBEA75}"/>
                </a:ext>
              </a:extLst>
            </p:cNvPr>
            <p:cNvSpPr>
              <a:spLocks/>
            </p:cNvSpPr>
            <p:nvPr userDrawn="1"/>
          </p:nvSpPr>
          <p:spPr bwMode="auto">
            <a:xfrm>
              <a:off x="1158875" y="1001713"/>
              <a:ext cx="61913"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1" y="0"/>
                    <a:pt x="338" y="0"/>
                  </a:cubicBezTo>
                  <a:cubicBezTo>
                    <a:pt x="361"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4" name="Freeform 19">
              <a:extLst>
                <a:ext uri="{FF2B5EF4-FFF2-40B4-BE49-F238E27FC236}">
                  <a16:creationId xmlns:a16="http://schemas.microsoft.com/office/drawing/2014/main" id="{ADBF20ED-D8FA-8F49-EBA4-DB0466789883}"/>
                </a:ext>
              </a:extLst>
            </p:cNvPr>
            <p:cNvSpPr>
              <a:spLocks noEditPoints="1"/>
            </p:cNvSpPr>
            <p:nvPr userDrawn="1"/>
          </p:nvSpPr>
          <p:spPr bwMode="auto">
            <a:xfrm>
              <a:off x="123031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5" name="Freeform 20">
              <a:extLst>
                <a:ext uri="{FF2B5EF4-FFF2-40B4-BE49-F238E27FC236}">
                  <a16:creationId xmlns:a16="http://schemas.microsoft.com/office/drawing/2014/main" id="{4D15E01C-897C-4B1C-8427-CD9069598094}"/>
                </a:ext>
              </a:extLst>
            </p:cNvPr>
            <p:cNvSpPr>
              <a:spLocks/>
            </p:cNvSpPr>
            <p:nvPr userDrawn="1"/>
          </p:nvSpPr>
          <p:spPr bwMode="auto">
            <a:xfrm>
              <a:off x="1266825" y="1042988"/>
              <a:ext cx="101600" cy="117475"/>
            </a:xfrm>
            <a:custGeom>
              <a:avLst/>
              <a:gdLst>
                <a:gd name="T0" fmla="*/ 556 w 690"/>
                <a:gd name="T1" fmla="*/ 261 h 794"/>
                <a:gd name="T2" fmla="*/ 368 w 690"/>
                <a:gd name="T3" fmla="*/ 110 h 794"/>
                <a:gd name="T4" fmla="*/ 132 w 690"/>
                <a:gd name="T5" fmla="*/ 406 h 794"/>
                <a:gd name="T6" fmla="*/ 353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3"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6" name="Freeform 21">
              <a:extLst>
                <a:ext uri="{FF2B5EF4-FFF2-40B4-BE49-F238E27FC236}">
                  <a16:creationId xmlns:a16="http://schemas.microsoft.com/office/drawing/2014/main" id="{C0428E84-A7D8-9601-BC4E-08CF55FE3DF5}"/>
                </a:ext>
              </a:extLst>
            </p:cNvPr>
            <p:cNvSpPr>
              <a:spLocks noEditPoints="1"/>
            </p:cNvSpPr>
            <p:nvPr userDrawn="1"/>
          </p:nvSpPr>
          <p:spPr bwMode="auto">
            <a:xfrm>
              <a:off x="137953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7" name="Freeform 22">
              <a:extLst>
                <a:ext uri="{FF2B5EF4-FFF2-40B4-BE49-F238E27FC236}">
                  <a16:creationId xmlns:a16="http://schemas.microsoft.com/office/drawing/2014/main" id="{48E94479-55DF-698E-CDD3-7FB934AEF4E0}"/>
                </a:ext>
              </a:extLst>
            </p:cNvPr>
            <p:cNvSpPr>
              <a:spLocks/>
            </p:cNvSpPr>
            <p:nvPr userDrawn="1"/>
          </p:nvSpPr>
          <p:spPr bwMode="auto">
            <a:xfrm>
              <a:off x="1546225"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8" name="Freeform 23">
              <a:extLst>
                <a:ext uri="{FF2B5EF4-FFF2-40B4-BE49-F238E27FC236}">
                  <a16:creationId xmlns:a16="http://schemas.microsoft.com/office/drawing/2014/main" id="{33600151-CEC0-5D2F-F6B4-D5A9BCD3C5E5}"/>
                </a:ext>
              </a:extLst>
            </p:cNvPr>
            <p:cNvSpPr>
              <a:spLocks noEditPoints="1"/>
            </p:cNvSpPr>
            <p:nvPr userDrawn="1"/>
          </p:nvSpPr>
          <p:spPr bwMode="auto">
            <a:xfrm>
              <a:off x="1609725" y="1042988"/>
              <a:ext cx="109538" cy="117475"/>
            </a:xfrm>
            <a:custGeom>
              <a:avLst/>
              <a:gdLst>
                <a:gd name="T0" fmla="*/ 368 w 737"/>
                <a:gd name="T1" fmla="*/ 0 h 794"/>
                <a:gd name="T2" fmla="*/ 737 w 737"/>
                <a:gd name="T3" fmla="*/ 398 h 794"/>
                <a:gd name="T4" fmla="*/ 368 w 737"/>
                <a:gd name="T5" fmla="*/ 794 h 794"/>
                <a:gd name="T6" fmla="*/ 0 w 737"/>
                <a:gd name="T7" fmla="*/ 398 h 794"/>
                <a:gd name="T8" fmla="*/ 368 w 737"/>
                <a:gd name="T9" fmla="*/ 0 h 794"/>
                <a:gd name="T10" fmla="*/ 368 w 737"/>
                <a:gd name="T11" fmla="*/ 684 h 794"/>
                <a:gd name="T12" fmla="*/ 605 w 737"/>
                <a:gd name="T13" fmla="*/ 398 h 794"/>
                <a:gd name="T14" fmla="*/ 368 w 737"/>
                <a:gd name="T15" fmla="*/ 110 h 794"/>
                <a:gd name="T16" fmla="*/ 132 w 737"/>
                <a:gd name="T17" fmla="*/ 398 h 794"/>
                <a:gd name="T18" fmla="*/ 368 w 737"/>
                <a:gd name="T19" fmla="*/ 68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794">
                  <a:moveTo>
                    <a:pt x="368" y="0"/>
                  </a:moveTo>
                  <a:cubicBezTo>
                    <a:pt x="609" y="0"/>
                    <a:pt x="737" y="174"/>
                    <a:pt x="737" y="398"/>
                  </a:cubicBezTo>
                  <a:cubicBezTo>
                    <a:pt x="737" y="619"/>
                    <a:pt x="609" y="794"/>
                    <a:pt x="368" y="794"/>
                  </a:cubicBezTo>
                  <a:cubicBezTo>
                    <a:pt x="128" y="794"/>
                    <a:pt x="0" y="619"/>
                    <a:pt x="0" y="398"/>
                  </a:cubicBezTo>
                  <a:cubicBezTo>
                    <a:pt x="0" y="174"/>
                    <a:pt x="128" y="0"/>
                    <a:pt x="368" y="0"/>
                  </a:cubicBezTo>
                  <a:moveTo>
                    <a:pt x="368" y="684"/>
                  </a:moveTo>
                  <a:cubicBezTo>
                    <a:pt x="499" y="684"/>
                    <a:pt x="605" y="581"/>
                    <a:pt x="605" y="398"/>
                  </a:cubicBezTo>
                  <a:cubicBezTo>
                    <a:pt x="605" y="213"/>
                    <a:pt x="499" y="110"/>
                    <a:pt x="368" y="110"/>
                  </a:cubicBezTo>
                  <a:cubicBezTo>
                    <a:pt x="238" y="110"/>
                    <a:pt x="132" y="213"/>
                    <a:pt x="132" y="398"/>
                  </a:cubicBezTo>
                  <a:cubicBezTo>
                    <a:pt x="132" y="581"/>
                    <a:pt x="238" y="684"/>
                    <a:pt x="368" y="6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0" name="Freeform 24">
              <a:extLst>
                <a:ext uri="{FF2B5EF4-FFF2-40B4-BE49-F238E27FC236}">
                  <a16:creationId xmlns:a16="http://schemas.microsoft.com/office/drawing/2014/main" id="{A019E3DD-A337-2028-59BF-70A89384E4A3}"/>
                </a:ext>
              </a:extLst>
            </p:cNvPr>
            <p:cNvSpPr>
              <a:spLocks/>
            </p:cNvSpPr>
            <p:nvPr userDrawn="1"/>
          </p:nvSpPr>
          <p:spPr bwMode="auto">
            <a:xfrm>
              <a:off x="1735138" y="1042988"/>
              <a:ext cx="58738" cy="115887"/>
            </a:xfrm>
            <a:custGeom>
              <a:avLst/>
              <a:gdLst>
                <a:gd name="T0" fmla="*/ 0 w 400"/>
                <a:gd name="T1" fmla="*/ 22 h 782"/>
                <a:gd name="T2" fmla="*/ 118 w 400"/>
                <a:gd name="T3" fmla="*/ 22 h 782"/>
                <a:gd name="T4" fmla="*/ 118 w 400"/>
                <a:gd name="T5" fmla="*/ 182 h 782"/>
                <a:gd name="T6" fmla="*/ 121 w 400"/>
                <a:gd name="T7" fmla="*/ 182 h 782"/>
                <a:gd name="T8" fmla="*/ 400 w 400"/>
                <a:gd name="T9" fmla="*/ 5 h 782"/>
                <a:gd name="T10" fmla="*/ 400 w 400"/>
                <a:gd name="T11" fmla="*/ 137 h 782"/>
                <a:gd name="T12" fmla="*/ 125 w 400"/>
                <a:gd name="T13" fmla="*/ 444 h 782"/>
                <a:gd name="T14" fmla="*/ 125 w 400"/>
                <a:gd name="T15" fmla="*/ 782 h 782"/>
                <a:gd name="T16" fmla="*/ 0 w 400"/>
                <a:gd name="T17" fmla="*/ 782 h 782"/>
                <a:gd name="T18" fmla="*/ 0 w 400"/>
                <a:gd name="T19" fmla="*/ 2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2">
                  <a:moveTo>
                    <a:pt x="0" y="22"/>
                  </a:moveTo>
                  <a:cubicBezTo>
                    <a:pt x="118" y="22"/>
                    <a:pt x="118" y="22"/>
                    <a:pt x="118" y="22"/>
                  </a:cubicBezTo>
                  <a:cubicBezTo>
                    <a:pt x="118" y="182"/>
                    <a:pt x="118" y="182"/>
                    <a:pt x="118" y="182"/>
                  </a:cubicBezTo>
                  <a:cubicBezTo>
                    <a:pt x="121" y="182"/>
                    <a:pt x="121" y="182"/>
                    <a:pt x="121" y="182"/>
                  </a:cubicBezTo>
                  <a:cubicBezTo>
                    <a:pt x="181" y="61"/>
                    <a:pt x="265" y="0"/>
                    <a:pt x="400" y="5"/>
                  </a:cubicBezTo>
                  <a:cubicBezTo>
                    <a:pt x="400" y="137"/>
                    <a:pt x="400" y="137"/>
                    <a:pt x="400" y="137"/>
                  </a:cubicBezTo>
                  <a:cubicBezTo>
                    <a:pt x="198" y="137"/>
                    <a:pt x="125" y="251"/>
                    <a:pt x="125" y="444"/>
                  </a:cubicBezTo>
                  <a:cubicBezTo>
                    <a:pt x="125" y="782"/>
                    <a:pt x="125" y="782"/>
                    <a:pt x="125" y="782"/>
                  </a:cubicBezTo>
                  <a:cubicBezTo>
                    <a:pt x="0" y="782"/>
                    <a:pt x="0" y="782"/>
                    <a:pt x="0" y="782"/>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1" name="Freeform 25">
              <a:extLst>
                <a:ext uri="{FF2B5EF4-FFF2-40B4-BE49-F238E27FC236}">
                  <a16:creationId xmlns:a16="http://schemas.microsoft.com/office/drawing/2014/main" id="{A1557AB7-4389-188C-4346-412F7A7EECC7}"/>
                </a:ext>
              </a:extLst>
            </p:cNvPr>
            <p:cNvSpPr>
              <a:spLocks/>
            </p:cNvSpPr>
            <p:nvPr userDrawn="1"/>
          </p:nvSpPr>
          <p:spPr bwMode="auto">
            <a:xfrm>
              <a:off x="1858963" y="1000125"/>
              <a:ext cx="123825" cy="161925"/>
            </a:xfrm>
            <a:custGeom>
              <a:avLst/>
              <a:gdLst>
                <a:gd name="T0" fmla="*/ 666 w 843"/>
                <a:gd name="T1" fmla="*/ 332 h 1098"/>
                <a:gd name="T2" fmla="*/ 406 w 843"/>
                <a:gd name="T3" fmla="*/ 118 h 1098"/>
                <a:gd name="T4" fmla="*/ 172 w 843"/>
                <a:gd name="T5" fmla="*/ 297 h 1098"/>
                <a:gd name="T6" fmla="*/ 508 w 843"/>
                <a:gd name="T7" fmla="*/ 483 h 1098"/>
                <a:gd name="T8" fmla="*/ 843 w 843"/>
                <a:gd name="T9" fmla="*/ 786 h 1098"/>
                <a:gd name="T10" fmla="*/ 433 w 843"/>
                <a:gd name="T11" fmla="*/ 1098 h 1098"/>
                <a:gd name="T12" fmla="*/ 0 w 843"/>
                <a:gd name="T13" fmla="*/ 728 h 1098"/>
                <a:gd name="T14" fmla="*/ 132 w 843"/>
                <a:gd name="T15" fmla="*/ 728 h 1098"/>
                <a:gd name="T16" fmla="*/ 437 w 843"/>
                <a:gd name="T17" fmla="*/ 981 h 1098"/>
                <a:gd name="T18" fmla="*/ 703 w 843"/>
                <a:gd name="T19" fmla="*/ 790 h 1098"/>
                <a:gd name="T20" fmla="*/ 368 w 843"/>
                <a:gd name="T21" fmla="*/ 584 h 1098"/>
                <a:gd name="T22" fmla="*/ 32 w 843"/>
                <a:gd name="T23" fmla="*/ 307 h 1098"/>
                <a:gd name="T24" fmla="*/ 412 w 843"/>
                <a:gd name="T25" fmla="*/ 0 h 1098"/>
                <a:gd name="T26" fmla="*/ 799 w 843"/>
                <a:gd name="T27" fmla="*/ 332 h 1098"/>
                <a:gd name="T28" fmla="*/ 666 w 843"/>
                <a:gd name="T29" fmla="*/ 33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3" h="1098">
                  <a:moveTo>
                    <a:pt x="666" y="332"/>
                  </a:moveTo>
                  <a:cubicBezTo>
                    <a:pt x="650" y="182"/>
                    <a:pt x="550" y="118"/>
                    <a:pt x="406" y="118"/>
                  </a:cubicBezTo>
                  <a:cubicBezTo>
                    <a:pt x="289" y="118"/>
                    <a:pt x="172" y="160"/>
                    <a:pt x="172" y="297"/>
                  </a:cubicBezTo>
                  <a:cubicBezTo>
                    <a:pt x="172" y="426"/>
                    <a:pt x="339" y="445"/>
                    <a:pt x="508" y="483"/>
                  </a:cubicBezTo>
                  <a:cubicBezTo>
                    <a:pt x="675" y="521"/>
                    <a:pt x="843" y="580"/>
                    <a:pt x="843" y="786"/>
                  </a:cubicBezTo>
                  <a:cubicBezTo>
                    <a:pt x="843" y="1009"/>
                    <a:pt x="624" y="1098"/>
                    <a:pt x="433" y="1098"/>
                  </a:cubicBezTo>
                  <a:cubicBezTo>
                    <a:pt x="198" y="1098"/>
                    <a:pt x="0" y="984"/>
                    <a:pt x="0" y="728"/>
                  </a:cubicBezTo>
                  <a:cubicBezTo>
                    <a:pt x="132" y="728"/>
                    <a:pt x="132" y="728"/>
                    <a:pt x="132" y="728"/>
                  </a:cubicBezTo>
                  <a:cubicBezTo>
                    <a:pt x="132" y="905"/>
                    <a:pt x="279" y="981"/>
                    <a:pt x="437" y="981"/>
                  </a:cubicBezTo>
                  <a:cubicBezTo>
                    <a:pt x="564" y="981"/>
                    <a:pt x="703" y="941"/>
                    <a:pt x="703" y="790"/>
                  </a:cubicBezTo>
                  <a:cubicBezTo>
                    <a:pt x="703" y="646"/>
                    <a:pt x="536" y="621"/>
                    <a:pt x="368" y="584"/>
                  </a:cubicBezTo>
                  <a:cubicBezTo>
                    <a:pt x="201" y="548"/>
                    <a:pt x="32" y="499"/>
                    <a:pt x="32" y="307"/>
                  </a:cubicBezTo>
                  <a:cubicBezTo>
                    <a:pt x="32" y="94"/>
                    <a:pt x="221" y="0"/>
                    <a:pt x="412" y="0"/>
                  </a:cubicBezTo>
                  <a:cubicBezTo>
                    <a:pt x="627" y="0"/>
                    <a:pt x="790" y="101"/>
                    <a:pt x="799" y="332"/>
                  </a:cubicBezTo>
                  <a:lnTo>
                    <a:pt x="666"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2" name="Freeform 26">
              <a:extLst>
                <a:ext uri="{FF2B5EF4-FFF2-40B4-BE49-F238E27FC236}">
                  <a16:creationId xmlns:a16="http://schemas.microsoft.com/office/drawing/2014/main" id="{ABEEEEDD-2C42-0035-07D1-794217210419}"/>
                </a:ext>
              </a:extLst>
            </p:cNvPr>
            <p:cNvSpPr>
              <a:spLocks/>
            </p:cNvSpPr>
            <p:nvPr userDrawn="1"/>
          </p:nvSpPr>
          <p:spPr bwMode="auto">
            <a:xfrm>
              <a:off x="1993900" y="1042988"/>
              <a:ext cx="103188" cy="117475"/>
            </a:xfrm>
            <a:custGeom>
              <a:avLst/>
              <a:gdLst>
                <a:gd name="T0" fmla="*/ 557 w 690"/>
                <a:gd name="T1" fmla="*/ 261 h 794"/>
                <a:gd name="T2" fmla="*/ 369 w 690"/>
                <a:gd name="T3" fmla="*/ 110 h 794"/>
                <a:gd name="T4" fmla="*/ 132 w 690"/>
                <a:gd name="T5" fmla="*/ 406 h 794"/>
                <a:gd name="T6" fmla="*/ 354 w 690"/>
                <a:gd name="T7" fmla="*/ 684 h 794"/>
                <a:gd name="T8" fmla="*/ 563 w 690"/>
                <a:gd name="T9" fmla="*/ 499 h 794"/>
                <a:gd name="T10" fmla="*/ 690 w 690"/>
                <a:gd name="T11" fmla="*/ 499 h 794"/>
                <a:gd name="T12" fmla="*/ 356 w 690"/>
                <a:gd name="T13" fmla="*/ 794 h 794"/>
                <a:gd name="T14" fmla="*/ 0 w 690"/>
                <a:gd name="T15" fmla="*/ 406 h 794"/>
                <a:gd name="T16" fmla="*/ 358 w 690"/>
                <a:gd name="T17" fmla="*/ 0 h 794"/>
                <a:gd name="T18" fmla="*/ 686 w 690"/>
                <a:gd name="T19" fmla="*/ 261 h 794"/>
                <a:gd name="T20" fmla="*/ 557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7" y="261"/>
                  </a:moveTo>
                  <a:cubicBezTo>
                    <a:pt x="538" y="166"/>
                    <a:pt x="471" y="110"/>
                    <a:pt x="369" y="110"/>
                  </a:cubicBezTo>
                  <a:cubicBezTo>
                    <a:pt x="188" y="110"/>
                    <a:pt x="132" y="252"/>
                    <a:pt x="132" y="406"/>
                  </a:cubicBezTo>
                  <a:cubicBezTo>
                    <a:pt x="132" y="546"/>
                    <a:pt x="195" y="684"/>
                    <a:pt x="354" y="684"/>
                  </a:cubicBezTo>
                  <a:cubicBezTo>
                    <a:pt x="474" y="684"/>
                    <a:pt x="546" y="614"/>
                    <a:pt x="563" y="499"/>
                  </a:cubicBezTo>
                  <a:cubicBezTo>
                    <a:pt x="690" y="499"/>
                    <a:pt x="690" y="499"/>
                    <a:pt x="690" y="499"/>
                  </a:cubicBezTo>
                  <a:cubicBezTo>
                    <a:pt x="662" y="684"/>
                    <a:pt x="546" y="794"/>
                    <a:pt x="356" y="794"/>
                  </a:cubicBezTo>
                  <a:cubicBezTo>
                    <a:pt x="124" y="794"/>
                    <a:pt x="0" y="633"/>
                    <a:pt x="0" y="406"/>
                  </a:cubicBezTo>
                  <a:cubicBezTo>
                    <a:pt x="0" y="179"/>
                    <a:pt x="118" y="0"/>
                    <a:pt x="358" y="0"/>
                  </a:cubicBezTo>
                  <a:cubicBezTo>
                    <a:pt x="530" y="0"/>
                    <a:pt x="668" y="81"/>
                    <a:pt x="686" y="261"/>
                  </a:cubicBezTo>
                  <a:lnTo>
                    <a:pt x="55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3" name="Freeform 27">
              <a:extLst>
                <a:ext uri="{FF2B5EF4-FFF2-40B4-BE49-F238E27FC236}">
                  <a16:creationId xmlns:a16="http://schemas.microsoft.com/office/drawing/2014/main" id="{7602F997-4C60-64E4-0831-BC4D80BD21B4}"/>
                </a:ext>
              </a:extLst>
            </p:cNvPr>
            <p:cNvSpPr>
              <a:spLocks noEditPoints="1"/>
            </p:cNvSpPr>
            <p:nvPr userDrawn="1"/>
          </p:nvSpPr>
          <p:spPr bwMode="auto">
            <a:xfrm>
              <a:off x="211296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4" name="Freeform 28">
              <a:extLst>
                <a:ext uri="{FF2B5EF4-FFF2-40B4-BE49-F238E27FC236}">
                  <a16:creationId xmlns:a16="http://schemas.microsoft.com/office/drawing/2014/main" id="{0F8F1846-AA43-87C7-D4CC-4678F2FBF0E6}"/>
                </a:ext>
              </a:extLst>
            </p:cNvPr>
            <p:cNvSpPr>
              <a:spLocks noEditPoints="1"/>
            </p:cNvSpPr>
            <p:nvPr userDrawn="1"/>
          </p:nvSpPr>
          <p:spPr bwMode="auto">
            <a:xfrm>
              <a:off x="2149475" y="1042988"/>
              <a:ext cx="104775" cy="117475"/>
            </a:xfrm>
            <a:custGeom>
              <a:avLst/>
              <a:gdLst>
                <a:gd name="T0" fmla="*/ 688 w 708"/>
                <a:gd name="T1" fmla="*/ 536 h 794"/>
                <a:gd name="T2" fmla="*/ 364 w 708"/>
                <a:gd name="T3" fmla="*/ 794 h 794"/>
                <a:gd name="T4" fmla="*/ 0 w 708"/>
                <a:gd name="T5" fmla="*/ 395 h 794"/>
                <a:gd name="T6" fmla="*/ 357 w 708"/>
                <a:gd name="T7" fmla="*/ 0 h 794"/>
                <a:gd name="T8" fmla="*/ 700 w 708"/>
                <a:gd name="T9" fmla="*/ 434 h 794"/>
                <a:gd name="T10" fmla="*/ 132 w 708"/>
                <a:gd name="T11" fmla="*/ 434 h 794"/>
                <a:gd name="T12" fmla="*/ 369 w 708"/>
                <a:gd name="T13" fmla="*/ 684 h 794"/>
                <a:gd name="T14" fmla="*/ 565 w 708"/>
                <a:gd name="T15" fmla="*/ 536 h 794"/>
                <a:gd name="T16" fmla="*/ 688 w 708"/>
                <a:gd name="T17" fmla="*/ 536 h 794"/>
                <a:gd name="T18" fmla="*/ 568 w 708"/>
                <a:gd name="T19" fmla="*/ 324 h 794"/>
                <a:gd name="T20" fmla="*/ 349 w 708"/>
                <a:gd name="T21" fmla="*/ 110 h 794"/>
                <a:gd name="T22" fmla="*/ 132 w 708"/>
                <a:gd name="T23" fmla="*/ 324 h 794"/>
                <a:gd name="T24" fmla="*/ 568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8" y="536"/>
                  </a:moveTo>
                  <a:cubicBezTo>
                    <a:pt x="655" y="703"/>
                    <a:pt x="534" y="794"/>
                    <a:pt x="364" y="794"/>
                  </a:cubicBezTo>
                  <a:cubicBezTo>
                    <a:pt x="122" y="794"/>
                    <a:pt x="7" y="627"/>
                    <a:pt x="0" y="395"/>
                  </a:cubicBezTo>
                  <a:cubicBezTo>
                    <a:pt x="0" y="167"/>
                    <a:pt x="150" y="0"/>
                    <a:pt x="357" y="0"/>
                  </a:cubicBezTo>
                  <a:cubicBezTo>
                    <a:pt x="625" y="0"/>
                    <a:pt x="708" y="251"/>
                    <a:pt x="700" y="434"/>
                  </a:cubicBezTo>
                  <a:cubicBezTo>
                    <a:pt x="132" y="434"/>
                    <a:pt x="132" y="434"/>
                    <a:pt x="132" y="434"/>
                  </a:cubicBezTo>
                  <a:cubicBezTo>
                    <a:pt x="128" y="567"/>
                    <a:pt x="203" y="684"/>
                    <a:pt x="369" y="684"/>
                  </a:cubicBezTo>
                  <a:cubicBezTo>
                    <a:pt x="471" y="684"/>
                    <a:pt x="543" y="634"/>
                    <a:pt x="565" y="536"/>
                  </a:cubicBezTo>
                  <a:lnTo>
                    <a:pt x="688" y="536"/>
                  </a:lnTo>
                  <a:close/>
                  <a:moveTo>
                    <a:pt x="568" y="324"/>
                  </a:moveTo>
                  <a:cubicBezTo>
                    <a:pt x="562" y="205"/>
                    <a:pt x="473" y="110"/>
                    <a:pt x="349" y="110"/>
                  </a:cubicBezTo>
                  <a:cubicBezTo>
                    <a:pt x="219" y="110"/>
                    <a:pt x="141" y="208"/>
                    <a:pt x="132" y="324"/>
                  </a:cubicBezTo>
                  <a:lnTo>
                    <a:pt x="568"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5" name="Freeform 29">
              <a:extLst>
                <a:ext uri="{FF2B5EF4-FFF2-40B4-BE49-F238E27FC236}">
                  <a16:creationId xmlns:a16="http://schemas.microsoft.com/office/drawing/2014/main" id="{C2414025-B4C2-A4D7-7597-F40F05AA8C19}"/>
                </a:ext>
              </a:extLst>
            </p:cNvPr>
            <p:cNvSpPr>
              <a:spLocks/>
            </p:cNvSpPr>
            <p:nvPr userDrawn="1"/>
          </p:nvSpPr>
          <p:spPr bwMode="auto">
            <a:xfrm>
              <a:off x="2268538" y="1042988"/>
              <a:ext cx="92075" cy="115887"/>
            </a:xfrm>
            <a:custGeom>
              <a:avLst/>
              <a:gdLst>
                <a:gd name="T0" fmla="*/ 0 w 628"/>
                <a:gd name="T1" fmla="*/ 17 h 777"/>
                <a:gd name="T2" fmla="*/ 117 w 628"/>
                <a:gd name="T3" fmla="*/ 17 h 777"/>
                <a:gd name="T4" fmla="*/ 117 w 628"/>
                <a:gd name="T5" fmla="*/ 138 h 777"/>
                <a:gd name="T6" fmla="*/ 120 w 628"/>
                <a:gd name="T7" fmla="*/ 138 h 777"/>
                <a:gd name="T8" fmla="*/ 367 w 628"/>
                <a:gd name="T9" fmla="*/ 0 h 777"/>
                <a:gd name="T10" fmla="*/ 628 w 628"/>
                <a:gd name="T11" fmla="*/ 277 h 777"/>
                <a:gd name="T12" fmla="*/ 628 w 628"/>
                <a:gd name="T13" fmla="*/ 777 h 777"/>
                <a:gd name="T14" fmla="*/ 504 w 628"/>
                <a:gd name="T15" fmla="*/ 777 h 777"/>
                <a:gd name="T16" fmla="*/ 504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7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7"/>
                  </a:moveTo>
                  <a:cubicBezTo>
                    <a:pt x="117" y="17"/>
                    <a:pt x="117" y="17"/>
                    <a:pt x="117" y="17"/>
                  </a:cubicBezTo>
                  <a:cubicBezTo>
                    <a:pt x="117" y="138"/>
                    <a:pt x="117" y="138"/>
                    <a:pt x="117" y="138"/>
                  </a:cubicBezTo>
                  <a:cubicBezTo>
                    <a:pt x="120" y="138"/>
                    <a:pt x="120" y="138"/>
                    <a:pt x="120" y="138"/>
                  </a:cubicBezTo>
                  <a:cubicBezTo>
                    <a:pt x="173" y="44"/>
                    <a:pt x="258" y="0"/>
                    <a:pt x="367" y="0"/>
                  </a:cubicBezTo>
                  <a:cubicBezTo>
                    <a:pt x="567" y="0"/>
                    <a:pt x="628" y="114"/>
                    <a:pt x="628" y="277"/>
                  </a:cubicBezTo>
                  <a:cubicBezTo>
                    <a:pt x="628" y="777"/>
                    <a:pt x="628" y="777"/>
                    <a:pt x="628" y="777"/>
                  </a:cubicBezTo>
                  <a:cubicBezTo>
                    <a:pt x="504" y="777"/>
                    <a:pt x="504" y="777"/>
                    <a:pt x="504" y="777"/>
                  </a:cubicBezTo>
                  <a:cubicBezTo>
                    <a:pt x="504" y="263"/>
                    <a:pt x="504" y="263"/>
                    <a:pt x="504" y="263"/>
                  </a:cubicBezTo>
                  <a:cubicBezTo>
                    <a:pt x="504" y="170"/>
                    <a:pt x="445" y="110"/>
                    <a:pt x="349" y="110"/>
                  </a:cubicBezTo>
                  <a:cubicBezTo>
                    <a:pt x="198" y="110"/>
                    <a:pt x="125" y="211"/>
                    <a:pt x="125" y="348"/>
                  </a:cubicBezTo>
                  <a:cubicBezTo>
                    <a:pt x="125" y="777"/>
                    <a:pt x="125" y="777"/>
                    <a:pt x="125" y="777"/>
                  </a:cubicBezTo>
                  <a:cubicBezTo>
                    <a:pt x="0" y="777"/>
                    <a:pt x="0" y="777"/>
                    <a:pt x="0" y="777"/>
                  </a:cubicBez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6" name="Freeform 30">
              <a:extLst>
                <a:ext uri="{FF2B5EF4-FFF2-40B4-BE49-F238E27FC236}">
                  <a16:creationId xmlns:a16="http://schemas.microsoft.com/office/drawing/2014/main" id="{3472D782-0989-EF55-9C22-83927AF071D3}"/>
                </a:ext>
              </a:extLst>
            </p:cNvPr>
            <p:cNvSpPr>
              <a:spLocks/>
            </p:cNvSpPr>
            <p:nvPr userDrawn="1"/>
          </p:nvSpPr>
          <p:spPr bwMode="auto">
            <a:xfrm>
              <a:off x="2378075" y="1042988"/>
              <a:ext cx="101600" cy="117475"/>
            </a:xfrm>
            <a:custGeom>
              <a:avLst/>
              <a:gdLst>
                <a:gd name="T0" fmla="*/ 556 w 690"/>
                <a:gd name="T1" fmla="*/ 261 h 794"/>
                <a:gd name="T2" fmla="*/ 368 w 690"/>
                <a:gd name="T3" fmla="*/ 110 h 794"/>
                <a:gd name="T4" fmla="*/ 132 w 690"/>
                <a:gd name="T5" fmla="*/ 406 h 794"/>
                <a:gd name="T6" fmla="*/ 354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4"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7" name="Freeform 31">
              <a:extLst>
                <a:ext uri="{FF2B5EF4-FFF2-40B4-BE49-F238E27FC236}">
                  <a16:creationId xmlns:a16="http://schemas.microsoft.com/office/drawing/2014/main" id="{6543A214-44A4-F7A4-C390-49183D6CDD0B}"/>
                </a:ext>
              </a:extLst>
            </p:cNvPr>
            <p:cNvSpPr>
              <a:spLocks noEditPoints="1"/>
            </p:cNvSpPr>
            <p:nvPr userDrawn="1"/>
          </p:nvSpPr>
          <p:spPr bwMode="auto">
            <a:xfrm>
              <a:off x="249078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8" name="Freeform 32">
              <a:extLst>
                <a:ext uri="{FF2B5EF4-FFF2-40B4-BE49-F238E27FC236}">
                  <a16:creationId xmlns:a16="http://schemas.microsoft.com/office/drawing/2014/main" id="{98F97421-9418-4D6C-65CD-54F8F8D0EC04}"/>
                </a:ext>
              </a:extLst>
            </p:cNvPr>
            <p:cNvSpPr>
              <a:spLocks/>
            </p:cNvSpPr>
            <p:nvPr userDrawn="1"/>
          </p:nvSpPr>
          <p:spPr bwMode="auto">
            <a:xfrm>
              <a:off x="935038" y="533400"/>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1"/>
                    <a:pt x="1" y="1"/>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9" name="Freeform 33">
              <a:extLst>
                <a:ext uri="{FF2B5EF4-FFF2-40B4-BE49-F238E27FC236}">
                  <a16:creationId xmlns:a16="http://schemas.microsoft.com/office/drawing/2014/main" id="{927D128D-26FE-2842-878B-AB8B8C05DD7B}"/>
                </a:ext>
              </a:extLst>
            </p:cNvPr>
            <p:cNvSpPr>
              <a:spLocks noEditPoints="1"/>
            </p:cNvSpPr>
            <p:nvPr userDrawn="1"/>
          </p:nvSpPr>
          <p:spPr bwMode="auto">
            <a:xfrm>
              <a:off x="1116013" y="504825"/>
              <a:ext cx="38100" cy="47625"/>
            </a:xfrm>
            <a:custGeom>
              <a:avLst/>
              <a:gdLst>
                <a:gd name="T0" fmla="*/ 248 w 259"/>
                <a:gd name="T1" fmla="*/ 273 h 315"/>
                <a:gd name="T2" fmla="*/ 190 w 259"/>
                <a:gd name="T3" fmla="*/ 125 h 315"/>
                <a:gd name="T4" fmla="*/ 199 w 259"/>
                <a:gd name="T5" fmla="*/ 111 h 315"/>
                <a:gd name="T6" fmla="*/ 183 w 259"/>
                <a:gd name="T7" fmla="*/ 115 h 315"/>
                <a:gd name="T8" fmla="*/ 177 w 259"/>
                <a:gd name="T9" fmla="*/ 107 h 315"/>
                <a:gd name="T10" fmla="*/ 41 w 259"/>
                <a:gd name="T11" fmla="*/ 12 h 315"/>
                <a:gd name="T12" fmla="*/ 29 w 259"/>
                <a:gd name="T13" fmla="*/ 2 h 315"/>
                <a:gd name="T14" fmla="*/ 24 w 259"/>
                <a:gd name="T15" fmla="*/ 8 h 315"/>
                <a:gd name="T16" fmla="*/ 21 w 259"/>
                <a:gd name="T17" fmla="*/ 7 h 315"/>
                <a:gd name="T18" fmla="*/ 10 w 259"/>
                <a:gd name="T19" fmla="*/ 2 h 315"/>
                <a:gd name="T20" fmla="*/ 13 w 259"/>
                <a:gd name="T21" fmla="*/ 16 h 315"/>
                <a:gd name="T22" fmla="*/ 13 w 259"/>
                <a:gd name="T23" fmla="*/ 17 h 315"/>
                <a:gd name="T24" fmla="*/ 6 w 259"/>
                <a:gd name="T25" fmla="*/ 21 h 315"/>
                <a:gd name="T26" fmla="*/ 13 w 259"/>
                <a:gd name="T27" fmla="*/ 34 h 315"/>
                <a:gd name="T28" fmla="*/ 13 w 259"/>
                <a:gd name="T29" fmla="*/ 143 h 315"/>
                <a:gd name="T30" fmla="*/ 0 w 259"/>
                <a:gd name="T31" fmla="*/ 149 h 315"/>
                <a:gd name="T32" fmla="*/ 13 w 259"/>
                <a:gd name="T33" fmla="*/ 155 h 315"/>
                <a:gd name="T34" fmla="*/ 13 w 259"/>
                <a:gd name="T35" fmla="*/ 273 h 315"/>
                <a:gd name="T36" fmla="*/ 5 w 259"/>
                <a:gd name="T37" fmla="*/ 286 h 315"/>
                <a:gd name="T38" fmla="*/ 13 w 259"/>
                <a:gd name="T39" fmla="*/ 290 h 315"/>
                <a:gd name="T40" fmla="*/ 13 w 259"/>
                <a:gd name="T41" fmla="*/ 293 h 315"/>
                <a:gd name="T42" fmla="*/ 10 w 259"/>
                <a:gd name="T43" fmla="*/ 304 h 315"/>
                <a:gd name="T44" fmla="*/ 21 w 259"/>
                <a:gd name="T45" fmla="*/ 301 h 315"/>
                <a:gd name="T46" fmla="*/ 24 w 259"/>
                <a:gd name="T47" fmla="*/ 301 h 315"/>
                <a:gd name="T48" fmla="*/ 28 w 259"/>
                <a:gd name="T49" fmla="*/ 309 h 315"/>
                <a:gd name="T50" fmla="*/ 41 w 259"/>
                <a:gd name="T51" fmla="*/ 301 h 315"/>
                <a:gd name="T52" fmla="*/ 120 w 259"/>
                <a:gd name="T53" fmla="*/ 301 h 315"/>
                <a:gd name="T54" fmla="*/ 126 w 259"/>
                <a:gd name="T55" fmla="*/ 315 h 315"/>
                <a:gd name="T56" fmla="*/ 132 w 259"/>
                <a:gd name="T57" fmla="*/ 301 h 315"/>
                <a:gd name="T58" fmla="*/ 222 w 259"/>
                <a:gd name="T59" fmla="*/ 301 h 315"/>
                <a:gd name="T60" fmla="*/ 235 w 259"/>
                <a:gd name="T61" fmla="*/ 310 h 315"/>
                <a:gd name="T62" fmla="*/ 240 w 259"/>
                <a:gd name="T63" fmla="*/ 301 h 315"/>
                <a:gd name="T64" fmla="*/ 241 w 259"/>
                <a:gd name="T65" fmla="*/ 301 h 315"/>
                <a:gd name="T66" fmla="*/ 253 w 259"/>
                <a:gd name="T67" fmla="*/ 305 h 315"/>
                <a:gd name="T68" fmla="*/ 250 w 259"/>
                <a:gd name="T69" fmla="*/ 294 h 315"/>
                <a:gd name="T70" fmla="*/ 250 w 259"/>
                <a:gd name="T71" fmla="*/ 291 h 315"/>
                <a:gd name="T72" fmla="*/ 257 w 259"/>
                <a:gd name="T73" fmla="*/ 286 h 315"/>
                <a:gd name="T74" fmla="*/ 248 w 259"/>
                <a:gd name="T75" fmla="*/ 273 h 315"/>
                <a:gd name="T76" fmla="*/ 171 w 259"/>
                <a:gd name="T77" fmla="*/ 111 h 315"/>
                <a:gd name="T78" fmla="*/ 243 w 259"/>
                <a:gd name="T79" fmla="*/ 294 h 315"/>
                <a:gd name="T80" fmla="*/ 21 w 259"/>
                <a:gd name="T81" fmla="*/ 294 h 315"/>
                <a:gd name="T82" fmla="*/ 21 w 259"/>
                <a:gd name="T83" fmla="*/ 14 h 315"/>
                <a:gd name="T84" fmla="*/ 171 w 259"/>
                <a:gd name="T85" fmla="*/ 11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9" h="315">
                  <a:moveTo>
                    <a:pt x="248" y="273"/>
                  </a:moveTo>
                  <a:cubicBezTo>
                    <a:pt x="240" y="220"/>
                    <a:pt x="220" y="169"/>
                    <a:pt x="190" y="125"/>
                  </a:cubicBezTo>
                  <a:cubicBezTo>
                    <a:pt x="194" y="122"/>
                    <a:pt x="198" y="117"/>
                    <a:pt x="199" y="111"/>
                  </a:cubicBezTo>
                  <a:cubicBezTo>
                    <a:pt x="192" y="110"/>
                    <a:pt x="187" y="112"/>
                    <a:pt x="183" y="115"/>
                  </a:cubicBezTo>
                  <a:cubicBezTo>
                    <a:pt x="181" y="112"/>
                    <a:pt x="179" y="109"/>
                    <a:pt x="177" y="107"/>
                  </a:cubicBezTo>
                  <a:cubicBezTo>
                    <a:pt x="140" y="60"/>
                    <a:pt x="92" y="27"/>
                    <a:pt x="41" y="12"/>
                  </a:cubicBezTo>
                  <a:cubicBezTo>
                    <a:pt x="41" y="4"/>
                    <a:pt x="33" y="0"/>
                    <a:pt x="29" y="2"/>
                  </a:cubicBezTo>
                  <a:cubicBezTo>
                    <a:pt x="27" y="2"/>
                    <a:pt x="25" y="4"/>
                    <a:pt x="24" y="8"/>
                  </a:cubicBezTo>
                  <a:cubicBezTo>
                    <a:pt x="23" y="7"/>
                    <a:pt x="22" y="7"/>
                    <a:pt x="21" y="7"/>
                  </a:cubicBezTo>
                  <a:cubicBezTo>
                    <a:pt x="18" y="4"/>
                    <a:pt x="15" y="3"/>
                    <a:pt x="10" y="2"/>
                  </a:cubicBezTo>
                  <a:cubicBezTo>
                    <a:pt x="9" y="8"/>
                    <a:pt x="11" y="12"/>
                    <a:pt x="13" y="16"/>
                  </a:cubicBezTo>
                  <a:cubicBezTo>
                    <a:pt x="13" y="17"/>
                    <a:pt x="13" y="17"/>
                    <a:pt x="13" y="17"/>
                  </a:cubicBezTo>
                  <a:cubicBezTo>
                    <a:pt x="10" y="17"/>
                    <a:pt x="7" y="18"/>
                    <a:pt x="6" y="21"/>
                  </a:cubicBezTo>
                  <a:cubicBezTo>
                    <a:pt x="4" y="24"/>
                    <a:pt x="6" y="32"/>
                    <a:pt x="13" y="34"/>
                  </a:cubicBezTo>
                  <a:cubicBezTo>
                    <a:pt x="13" y="143"/>
                    <a:pt x="13" y="143"/>
                    <a:pt x="13" y="143"/>
                  </a:cubicBezTo>
                  <a:cubicBezTo>
                    <a:pt x="9" y="143"/>
                    <a:pt x="4" y="145"/>
                    <a:pt x="0" y="149"/>
                  </a:cubicBezTo>
                  <a:cubicBezTo>
                    <a:pt x="4" y="153"/>
                    <a:pt x="9" y="155"/>
                    <a:pt x="13" y="155"/>
                  </a:cubicBezTo>
                  <a:cubicBezTo>
                    <a:pt x="13" y="273"/>
                    <a:pt x="13" y="273"/>
                    <a:pt x="13" y="273"/>
                  </a:cubicBezTo>
                  <a:cubicBezTo>
                    <a:pt x="6" y="275"/>
                    <a:pt x="3" y="282"/>
                    <a:pt x="5" y="286"/>
                  </a:cubicBezTo>
                  <a:cubicBezTo>
                    <a:pt x="7" y="288"/>
                    <a:pt x="9" y="290"/>
                    <a:pt x="13" y="290"/>
                  </a:cubicBezTo>
                  <a:cubicBezTo>
                    <a:pt x="13" y="293"/>
                    <a:pt x="13" y="293"/>
                    <a:pt x="13" y="293"/>
                  </a:cubicBezTo>
                  <a:cubicBezTo>
                    <a:pt x="11" y="296"/>
                    <a:pt x="10" y="300"/>
                    <a:pt x="10" y="304"/>
                  </a:cubicBezTo>
                  <a:cubicBezTo>
                    <a:pt x="14" y="304"/>
                    <a:pt x="18" y="303"/>
                    <a:pt x="21" y="301"/>
                  </a:cubicBezTo>
                  <a:cubicBezTo>
                    <a:pt x="24" y="301"/>
                    <a:pt x="24" y="301"/>
                    <a:pt x="24" y="301"/>
                  </a:cubicBezTo>
                  <a:cubicBezTo>
                    <a:pt x="24" y="305"/>
                    <a:pt x="26" y="307"/>
                    <a:pt x="28" y="309"/>
                  </a:cubicBezTo>
                  <a:cubicBezTo>
                    <a:pt x="32" y="311"/>
                    <a:pt x="39" y="308"/>
                    <a:pt x="41" y="301"/>
                  </a:cubicBezTo>
                  <a:cubicBezTo>
                    <a:pt x="120" y="301"/>
                    <a:pt x="120" y="301"/>
                    <a:pt x="120" y="301"/>
                  </a:cubicBezTo>
                  <a:cubicBezTo>
                    <a:pt x="120" y="306"/>
                    <a:pt x="122" y="310"/>
                    <a:pt x="126" y="315"/>
                  </a:cubicBezTo>
                  <a:cubicBezTo>
                    <a:pt x="130" y="310"/>
                    <a:pt x="132" y="306"/>
                    <a:pt x="132" y="301"/>
                  </a:cubicBezTo>
                  <a:cubicBezTo>
                    <a:pt x="222" y="301"/>
                    <a:pt x="222" y="301"/>
                    <a:pt x="222" y="301"/>
                  </a:cubicBezTo>
                  <a:cubicBezTo>
                    <a:pt x="223" y="309"/>
                    <a:pt x="231" y="312"/>
                    <a:pt x="235" y="310"/>
                  </a:cubicBezTo>
                  <a:cubicBezTo>
                    <a:pt x="238" y="308"/>
                    <a:pt x="240" y="306"/>
                    <a:pt x="240" y="301"/>
                  </a:cubicBezTo>
                  <a:cubicBezTo>
                    <a:pt x="241" y="301"/>
                    <a:pt x="241" y="301"/>
                    <a:pt x="241" y="301"/>
                  </a:cubicBezTo>
                  <a:cubicBezTo>
                    <a:pt x="244" y="303"/>
                    <a:pt x="248" y="305"/>
                    <a:pt x="253" y="305"/>
                  </a:cubicBezTo>
                  <a:cubicBezTo>
                    <a:pt x="253" y="300"/>
                    <a:pt x="252" y="297"/>
                    <a:pt x="250" y="294"/>
                  </a:cubicBezTo>
                  <a:cubicBezTo>
                    <a:pt x="250" y="293"/>
                    <a:pt x="250" y="292"/>
                    <a:pt x="250" y="291"/>
                  </a:cubicBezTo>
                  <a:cubicBezTo>
                    <a:pt x="254" y="291"/>
                    <a:pt x="256" y="289"/>
                    <a:pt x="257" y="286"/>
                  </a:cubicBezTo>
                  <a:cubicBezTo>
                    <a:pt x="259" y="282"/>
                    <a:pt x="256" y="274"/>
                    <a:pt x="248" y="273"/>
                  </a:cubicBezTo>
                  <a:moveTo>
                    <a:pt x="171" y="111"/>
                  </a:moveTo>
                  <a:cubicBezTo>
                    <a:pt x="212" y="163"/>
                    <a:pt x="237" y="228"/>
                    <a:pt x="243" y="294"/>
                  </a:cubicBezTo>
                  <a:cubicBezTo>
                    <a:pt x="21" y="294"/>
                    <a:pt x="21" y="294"/>
                    <a:pt x="21" y="294"/>
                  </a:cubicBezTo>
                  <a:cubicBezTo>
                    <a:pt x="21" y="14"/>
                    <a:pt x="21" y="14"/>
                    <a:pt x="21" y="14"/>
                  </a:cubicBezTo>
                  <a:cubicBezTo>
                    <a:pt x="77" y="25"/>
                    <a:pt x="130" y="60"/>
                    <a:pt x="171"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0" name="Freeform 34">
              <a:extLst>
                <a:ext uri="{FF2B5EF4-FFF2-40B4-BE49-F238E27FC236}">
                  <a16:creationId xmlns:a16="http://schemas.microsoft.com/office/drawing/2014/main" id="{7F60346B-6874-8116-AC2F-CE96AD5FA1FE}"/>
                </a:ext>
              </a:extLst>
            </p:cNvPr>
            <p:cNvSpPr>
              <a:spLocks noEditPoints="1"/>
            </p:cNvSpPr>
            <p:nvPr userDrawn="1"/>
          </p:nvSpPr>
          <p:spPr bwMode="auto">
            <a:xfrm>
              <a:off x="1119188" y="508000"/>
              <a:ext cx="31750" cy="39687"/>
            </a:xfrm>
            <a:custGeom>
              <a:avLst/>
              <a:gdLst>
                <a:gd name="T0" fmla="*/ 212 w 213"/>
                <a:gd name="T1" fmla="*/ 265 h 269"/>
                <a:gd name="T2" fmla="*/ 143 w 213"/>
                <a:gd name="T3" fmla="*/ 94 h 269"/>
                <a:gd name="T4" fmla="*/ 79 w 213"/>
                <a:gd name="T5" fmla="*/ 34 h 269"/>
                <a:gd name="T6" fmla="*/ 5 w 213"/>
                <a:gd name="T7" fmla="*/ 1 h 269"/>
                <a:gd name="T8" fmla="*/ 0 w 213"/>
                <a:gd name="T9" fmla="*/ 0 h 269"/>
                <a:gd name="T10" fmla="*/ 0 w 213"/>
                <a:gd name="T11" fmla="*/ 269 h 269"/>
                <a:gd name="T12" fmla="*/ 213 w 213"/>
                <a:gd name="T13" fmla="*/ 269 h 269"/>
                <a:gd name="T14" fmla="*/ 212 w 213"/>
                <a:gd name="T15" fmla="*/ 265 h 269"/>
                <a:gd name="T16" fmla="*/ 134 w 213"/>
                <a:gd name="T17" fmla="*/ 95 h 269"/>
                <a:gd name="T18" fmla="*/ 133 w 213"/>
                <a:gd name="T19" fmla="*/ 102 h 269"/>
                <a:gd name="T20" fmla="*/ 142 w 213"/>
                <a:gd name="T21" fmla="*/ 108 h 269"/>
                <a:gd name="T22" fmla="*/ 135 w 213"/>
                <a:gd name="T23" fmla="*/ 121 h 269"/>
                <a:gd name="T24" fmla="*/ 149 w 213"/>
                <a:gd name="T25" fmla="*/ 118 h 269"/>
                <a:gd name="T26" fmla="*/ 152 w 213"/>
                <a:gd name="T27" fmla="*/ 128 h 269"/>
                <a:gd name="T28" fmla="*/ 158 w 213"/>
                <a:gd name="T29" fmla="*/ 129 h 269"/>
                <a:gd name="T30" fmla="*/ 203 w 213"/>
                <a:gd name="T31" fmla="*/ 253 h 269"/>
                <a:gd name="T32" fmla="*/ 193 w 213"/>
                <a:gd name="T33" fmla="*/ 250 h 269"/>
                <a:gd name="T34" fmla="*/ 197 w 213"/>
                <a:gd name="T35" fmla="*/ 262 h 269"/>
                <a:gd name="T36" fmla="*/ 122 w 213"/>
                <a:gd name="T37" fmla="*/ 262 h 269"/>
                <a:gd name="T38" fmla="*/ 117 w 213"/>
                <a:gd name="T39" fmla="*/ 254 h 269"/>
                <a:gd name="T40" fmla="*/ 107 w 213"/>
                <a:gd name="T41" fmla="*/ 258 h 269"/>
                <a:gd name="T42" fmla="*/ 101 w 213"/>
                <a:gd name="T43" fmla="*/ 244 h 269"/>
                <a:gd name="T44" fmla="*/ 95 w 213"/>
                <a:gd name="T45" fmla="*/ 258 h 269"/>
                <a:gd name="T46" fmla="*/ 85 w 213"/>
                <a:gd name="T47" fmla="*/ 254 h 269"/>
                <a:gd name="T48" fmla="*/ 79 w 213"/>
                <a:gd name="T49" fmla="*/ 262 h 269"/>
                <a:gd name="T50" fmla="*/ 16 w 213"/>
                <a:gd name="T51" fmla="*/ 262 h 269"/>
                <a:gd name="T52" fmla="*/ 19 w 213"/>
                <a:gd name="T53" fmla="*/ 251 h 269"/>
                <a:gd name="T54" fmla="*/ 7 w 213"/>
                <a:gd name="T55" fmla="*/ 254 h 269"/>
                <a:gd name="T56" fmla="*/ 7 w 213"/>
                <a:gd name="T57" fmla="*/ 151 h 269"/>
                <a:gd name="T58" fmla="*/ 16 w 213"/>
                <a:gd name="T59" fmla="*/ 145 h 269"/>
                <a:gd name="T60" fmla="*/ 13 w 213"/>
                <a:gd name="T61" fmla="*/ 135 h 269"/>
                <a:gd name="T62" fmla="*/ 26 w 213"/>
                <a:gd name="T63" fmla="*/ 129 h 269"/>
                <a:gd name="T64" fmla="*/ 13 w 213"/>
                <a:gd name="T65" fmla="*/ 123 h 269"/>
                <a:gd name="T66" fmla="*/ 16 w 213"/>
                <a:gd name="T67" fmla="*/ 113 h 269"/>
                <a:gd name="T68" fmla="*/ 7 w 213"/>
                <a:gd name="T69" fmla="*/ 108 h 269"/>
                <a:gd name="T70" fmla="*/ 7 w 213"/>
                <a:gd name="T71" fmla="*/ 19 h 269"/>
                <a:gd name="T72" fmla="*/ 17 w 213"/>
                <a:gd name="T73" fmla="*/ 23 h 269"/>
                <a:gd name="T74" fmla="*/ 15 w 213"/>
                <a:gd name="T75" fmla="*/ 12 h 269"/>
                <a:gd name="T76" fmla="*/ 134 w 213"/>
                <a:gd name="T77" fmla="*/ 9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269">
                  <a:moveTo>
                    <a:pt x="212" y="265"/>
                  </a:moveTo>
                  <a:cubicBezTo>
                    <a:pt x="206" y="203"/>
                    <a:pt x="181" y="142"/>
                    <a:pt x="143" y="94"/>
                  </a:cubicBezTo>
                  <a:cubicBezTo>
                    <a:pt x="124" y="70"/>
                    <a:pt x="102" y="50"/>
                    <a:pt x="79" y="34"/>
                  </a:cubicBezTo>
                  <a:cubicBezTo>
                    <a:pt x="55" y="19"/>
                    <a:pt x="30" y="7"/>
                    <a:pt x="5" y="1"/>
                  </a:cubicBezTo>
                  <a:cubicBezTo>
                    <a:pt x="0" y="0"/>
                    <a:pt x="0" y="0"/>
                    <a:pt x="0" y="0"/>
                  </a:cubicBezTo>
                  <a:cubicBezTo>
                    <a:pt x="0" y="269"/>
                    <a:pt x="0" y="269"/>
                    <a:pt x="0" y="269"/>
                  </a:cubicBezTo>
                  <a:cubicBezTo>
                    <a:pt x="213" y="269"/>
                    <a:pt x="213" y="269"/>
                    <a:pt x="213" y="269"/>
                  </a:cubicBezTo>
                  <a:lnTo>
                    <a:pt x="212" y="265"/>
                  </a:lnTo>
                  <a:close/>
                  <a:moveTo>
                    <a:pt x="134" y="95"/>
                  </a:moveTo>
                  <a:cubicBezTo>
                    <a:pt x="132" y="97"/>
                    <a:pt x="132" y="100"/>
                    <a:pt x="133" y="102"/>
                  </a:cubicBezTo>
                  <a:cubicBezTo>
                    <a:pt x="133" y="105"/>
                    <a:pt x="136" y="108"/>
                    <a:pt x="142" y="108"/>
                  </a:cubicBezTo>
                  <a:cubicBezTo>
                    <a:pt x="138" y="111"/>
                    <a:pt x="135" y="115"/>
                    <a:pt x="135" y="121"/>
                  </a:cubicBezTo>
                  <a:cubicBezTo>
                    <a:pt x="140" y="122"/>
                    <a:pt x="145" y="120"/>
                    <a:pt x="149" y="118"/>
                  </a:cubicBezTo>
                  <a:cubicBezTo>
                    <a:pt x="148" y="123"/>
                    <a:pt x="149" y="126"/>
                    <a:pt x="152" y="128"/>
                  </a:cubicBezTo>
                  <a:cubicBezTo>
                    <a:pt x="154" y="129"/>
                    <a:pt x="156" y="129"/>
                    <a:pt x="158" y="129"/>
                  </a:cubicBezTo>
                  <a:cubicBezTo>
                    <a:pt x="181" y="166"/>
                    <a:pt x="197" y="209"/>
                    <a:pt x="203" y="253"/>
                  </a:cubicBezTo>
                  <a:cubicBezTo>
                    <a:pt x="200" y="251"/>
                    <a:pt x="197" y="250"/>
                    <a:pt x="193" y="250"/>
                  </a:cubicBezTo>
                  <a:cubicBezTo>
                    <a:pt x="193" y="255"/>
                    <a:pt x="195" y="259"/>
                    <a:pt x="197" y="262"/>
                  </a:cubicBezTo>
                  <a:cubicBezTo>
                    <a:pt x="122" y="262"/>
                    <a:pt x="122" y="262"/>
                    <a:pt x="122" y="262"/>
                  </a:cubicBezTo>
                  <a:cubicBezTo>
                    <a:pt x="122" y="258"/>
                    <a:pt x="120" y="255"/>
                    <a:pt x="117" y="254"/>
                  </a:cubicBezTo>
                  <a:cubicBezTo>
                    <a:pt x="114" y="253"/>
                    <a:pt x="111" y="254"/>
                    <a:pt x="107" y="258"/>
                  </a:cubicBezTo>
                  <a:cubicBezTo>
                    <a:pt x="107" y="253"/>
                    <a:pt x="105" y="249"/>
                    <a:pt x="101" y="244"/>
                  </a:cubicBezTo>
                  <a:cubicBezTo>
                    <a:pt x="97" y="249"/>
                    <a:pt x="95" y="253"/>
                    <a:pt x="95" y="258"/>
                  </a:cubicBezTo>
                  <a:cubicBezTo>
                    <a:pt x="91" y="254"/>
                    <a:pt x="88" y="253"/>
                    <a:pt x="85" y="254"/>
                  </a:cubicBezTo>
                  <a:cubicBezTo>
                    <a:pt x="82" y="255"/>
                    <a:pt x="80" y="258"/>
                    <a:pt x="79" y="262"/>
                  </a:cubicBezTo>
                  <a:cubicBezTo>
                    <a:pt x="16" y="262"/>
                    <a:pt x="16" y="262"/>
                    <a:pt x="16" y="262"/>
                  </a:cubicBezTo>
                  <a:cubicBezTo>
                    <a:pt x="18" y="259"/>
                    <a:pt x="19" y="255"/>
                    <a:pt x="19" y="251"/>
                  </a:cubicBezTo>
                  <a:cubicBezTo>
                    <a:pt x="14" y="251"/>
                    <a:pt x="10" y="252"/>
                    <a:pt x="7" y="254"/>
                  </a:cubicBezTo>
                  <a:cubicBezTo>
                    <a:pt x="7" y="151"/>
                    <a:pt x="7" y="151"/>
                    <a:pt x="7" y="151"/>
                  </a:cubicBezTo>
                  <a:cubicBezTo>
                    <a:pt x="12" y="151"/>
                    <a:pt x="15" y="148"/>
                    <a:pt x="16" y="145"/>
                  </a:cubicBezTo>
                  <a:cubicBezTo>
                    <a:pt x="17" y="142"/>
                    <a:pt x="17" y="139"/>
                    <a:pt x="13" y="135"/>
                  </a:cubicBezTo>
                  <a:cubicBezTo>
                    <a:pt x="17" y="135"/>
                    <a:pt x="22" y="133"/>
                    <a:pt x="26" y="129"/>
                  </a:cubicBezTo>
                  <a:cubicBezTo>
                    <a:pt x="22" y="125"/>
                    <a:pt x="17" y="123"/>
                    <a:pt x="13" y="123"/>
                  </a:cubicBezTo>
                  <a:cubicBezTo>
                    <a:pt x="17" y="119"/>
                    <a:pt x="17" y="116"/>
                    <a:pt x="16" y="113"/>
                  </a:cubicBezTo>
                  <a:cubicBezTo>
                    <a:pt x="15" y="110"/>
                    <a:pt x="12" y="107"/>
                    <a:pt x="7" y="108"/>
                  </a:cubicBezTo>
                  <a:cubicBezTo>
                    <a:pt x="7" y="19"/>
                    <a:pt x="7" y="19"/>
                    <a:pt x="7" y="19"/>
                  </a:cubicBezTo>
                  <a:cubicBezTo>
                    <a:pt x="10" y="21"/>
                    <a:pt x="13" y="23"/>
                    <a:pt x="17" y="23"/>
                  </a:cubicBezTo>
                  <a:cubicBezTo>
                    <a:pt x="17" y="19"/>
                    <a:pt x="16" y="15"/>
                    <a:pt x="15" y="12"/>
                  </a:cubicBezTo>
                  <a:cubicBezTo>
                    <a:pt x="59" y="25"/>
                    <a:pt x="101" y="55"/>
                    <a:pt x="13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1" name="Freeform 35">
              <a:extLst>
                <a:ext uri="{FF2B5EF4-FFF2-40B4-BE49-F238E27FC236}">
                  <a16:creationId xmlns:a16="http://schemas.microsoft.com/office/drawing/2014/main" id="{EB6E3390-4DCA-EDE6-2112-66B6D4A42967}"/>
                </a:ext>
              </a:extLst>
            </p:cNvPr>
            <p:cNvSpPr>
              <a:spLocks/>
            </p:cNvSpPr>
            <p:nvPr userDrawn="1"/>
          </p:nvSpPr>
          <p:spPr bwMode="auto">
            <a:xfrm>
              <a:off x="1120775" y="517525"/>
              <a:ext cx="25400" cy="28575"/>
            </a:xfrm>
            <a:custGeom>
              <a:avLst/>
              <a:gdLst>
                <a:gd name="T0" fmla="*/ 168 w 168"/>
                <a:gd name="T1" fmla="*/ 158 h 197"/>
                <a:gd name="T2" fmla="*/ 152 w 168"/>
                <a:gd name="T3" fmla="*/ 150 h 197"/>
                <a:gd name="T4" fmla="*/ 131 w 168"/>
                <a:gd name="T5" fmla="*/ 137 h 197"/>
                <a:gd name="T6" fmla="*/ 125 w 168"/>
                <a:gd name="T7" fmla="*/ 94 h 197"/>
                <a:gd name="T8" fmla="*/ 118 w 168"/>
                <a:gd name="T9" fmla="*/ 95 h 197"/>
                <a:gd name="T10" fmla="*/ 129 w 168"/>
                <a:gd name="T11" fmla="*/ 126 h 197"/>
                <a:gd name="T12" fmla="*/ 103 w 168"/>
                <a:gd name="T13" fmla="*/ 95 h 197"/>
                <a:gd name="T14" fmla="*/ 87 w 168"/>
                <a:gd name="T15" fmla="*/ 10 h 197"/>
                <a:gd name="T16" fmla="*/ 70 w 168"/>
                <a:gd name="T17" fmla="*/ 0 h 197"/>
                <a:gd name="T18" fmla="*/ 49 w 168"/>
                <a:gd name="T19" fmla="*/ 9 h 197"/>
                <a:gd name="T20" fmla="*/ 50 w 168"/>
                <a:gd name="T21" fmla="*/ 21 h 197"/>
                <a:gd name="T22" fmla="*/ 55 w 168"/>
                <a:gd name="T23" fmla="*/ 21 h 197"/>
                <a:gd name="T24" fmla="*/ 52 w 168"/>
                <a:gd name="T25" fmla="*/ 28 h 197"/>
                <a:gd name="T26" fmla="*/ 72 w 168"/>
                <a:gd name="T27" fmla="*/ 37 h 197"/>
                <a:gd name="T28" fmla="*/ 38 w 168"/>
                <a:gd name="T29" fmla="*/ 42 h 197"/>
                <a:gd name="T30" fmla="*/ 26 w 168"/>
                <a:gd name="T31" fmla="*/ 14 h 197"/>
                <a:gd name="T32" fmla="*/ 21 w 168"/>
                <a:gd name="T33" fmla="*/ 10 h 197"/>
                <a:gd name="T34" fmla="*/ 20 w 168"/>
                <a:gd name="T35" fmla="*/ 17 h 197"/>
                <a:gd name="T36" fmla="*/ 14 w 168"/>
                <a:gd name="T37" fmla="*/ 12 h 197"/>
                <a:gd name="T38" fmla="*/ 5 w 168"/>
                <a:gd name="T39" fmla="*/ 9 h 197"/>
                <a:gd name="T40" fmla="*/ 13 w 168"/>
                <a:gd name="T41" fmla="*/ 18 h 197"/>
                <a:gd name="T42" fmla="*/ 14 w 168"/>
                <a:gd name="T43" fmla="*/ 20 h 197"/>
                <a:gd name="T44" fmla="*/ 7 w 168"/>
                <a:gd name="T45" fmla="*/ 31 h 197"/>
                <a:gd name="T46" fmla="*/ 10 w 168"/>
                <a:gd name="T47" fmla="*/ 28 h 197"/>
                <a:gd name="T48" fmla="*/ 16 w 168"/>
                <a:gd name="T49" fmla="*/ 28 h 197"/>
                <a:gd name="T50" fmla="*/ 10 w 168"/>
                <a:gd name="T51" fmla="*/ 33 h 197"/>
                <a:gd name="T52" fmla="*/ 21 w 168"/>
                <a:gd name="T53" fmla="*/ 49 h 197"/>
                <a:gd name="T54" fmla="*/ 26 w 168"/>
                <a:gd name="T55" fmla="*/ 52 h 197"/>
                <a:gd name="T56" fmla="*/ 35 w 168"/>
                <a:gd name="T57" fmla="*/ 97 h 197"/>
                <a:gd name="T58" fmla="*/ 14 w 168"/>
                <a:gd name="T59" fmla="*/ 97 h 197"/>
                <a:gd name="T60" fmla="*/ 10 w 168"/>
                <a:gd name="T61" fmla="*/ 101 h 197"/>
                <a:gd name="T62" fmla="*/ 18 w 168"/>
                <a:gd name="T63" fmla="*/ 108 h 197"/>
                <a:gd name="T64" fmla="*/ 6 w 168"/>
                <a:gd name="T65" fmla="*/ 110 h 197"/>
                <a:gd name="T66" fmla="*/ 6 w 168"/>
                <a:gd name="T67" fmla="*/ 114 h 197"/>
                <a:gd name="T68" fmla="*/ 17 w 168"/>
                <a:gd name="T69" fmla="*/ 114 h 197"/>
                <a:gd name="T70" fmla="*/ 19 w 168"/>
                <a:gd name="T71" fmla="*/ 124 h 197"/>
                <a:gd name="T72" fmla="*/ 25 w 168"/>
                <a:gd name="T73" fmla="*/ 122 h 197"/>
                <a:gd name="T74" fmla="*/ 34 w 168"/>
                <a:gd name="T75" fmla="*/ 117 h 197"/>
                <a:gd name="T76" fmla="*/ 56 w 168"/>
                <a:gd name="T77" fmla="*/ 103 h 197"/>
                <a:gd name="T78" fmla="*/ 103 w 168"/>
                <a:gd name="T79" fmla="*/ 128 h 197"/>
                <a:gd name="T80" fmla="*/ 73 w 168"/>
                <a:gd name="T81" fmla="*/ 160 h 197"/>
                <a:gd name="T82" fmla="*/ 40 w 168"/>
                <a:gd name="T83" fmla="*/ 153 h 197"/>
                <a:gd name="T84" fmla="*/ 36 w 168"/>
                <a:gd name="T85" fmla="*/ 158 h 197"/>
                <a:gd name="T86" fmla="*/ 42 w 168"/>
                <a:gd name="T87" fmla="*/ 162 h 197"/>
                <a:gd name="T88" fmla="*/ 37 w 168"/>
                <a:gd name="T89" fmla="*/ 171 h 197"/>
                <a:gd name="T90" fmla="*/ 42 w 168"/>
                <a:gd name="T91" fmla="*/ 172 h 197"/>
                <a:gd name="T92" fmla="*/ 45 w 168"/>
                <a:gd name="T93" fmla="*/ 171 h 197"/>
                <a:gd name="T94" fmla="*/ 52 w 168"/>
                <a:gd name="T95" fmla="*/ 178 h 197"/>
                <a:gd name="T96" fmla="*/ 51 w 168"/>
                <a:gd name="T97" fmla="*/ 172 h 197"/>
                <a:gd name="T98" fmla="*/ 55 w 168"/>
                <a:gd name="T99" fmla="*/ 172 h 197"/>
                <a:gd name="T100" fmla="*/ 67 w 168"/>
                <a:gd name="T101" fmla="*/ 174 h 197"/>
                <a:gd name="T102" fmla="*/ 87 w 168"/>
                <a:gd name="T103" fmla="*/ 169 h 197"/>
                <a:gd name="T104" fmla="*/ 103 w 168"/>
                <a:gd name="T105" fmla="*/ 137 h 197"/>
                <a:gd name="T106" fmla="*/ 146 w 168"/>
                <a:gd name="T107" fmla="*/ 162 h 197"/>
                <a:gd name="T108" fmla="*/ 132 w 168"/>
                <a:gd name="T109" fmla="*/ 175 h 197"/>
                <a:gd name="T110" fmla="*/ 132 w 168"/>
                <a:gd name="T111" fmla="*/ 180 h 197"/>
                <a:gd name="T112" fmla="*/ 137 w 168"/>
                <a:gd name="T113" fmla="*/ 190 h 197"/>
                <a:gd name="T114" fmla="*/ 143 w 168"/>
                <a:gd name="T115" fmla="*/ 192 h 197"/>
                <a:gd name="T116" fmla="*/ 150 w 168"/>
                <a:gd name="T117" fmla="*/ 186 h 197"/>
                <a:gd name="T118" fmla="*/ 160 w 168"/>
                <a:gd name="T119" fmla="*/ 195 h 197"/>
                <a:gd name="T120" fmla="*/ 155 w 168"/>
                <a:gd name="T121" fmla="*/ 182 h 197"/>
                <a:gd name="T122" fmla="*/ 167 w 168"/>
                <a:gd name="T123" fmla="*/ 16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 h="197">
                  <a:moveTo>
                    <a:pt x="159" y="167"/>
                  </a:moveTo>
                  <a:cubicBezTo>
                    <a:pt x="159" y="167"/>
                    <a:pt x="159" y="167"/>
                    <a:pt x="159" y="167"/>
                  </a:cubicBezTo>
                  <a:cubicBezTo>
                    <a:pt x="163" y="165"/>
                    <a:pt x="167" y="162"/>
                    <a:pt x="168" y="158"/>
                  </a:cubicBezTo>
                  <a:cubicBezTo>
                    <a:pt x="163" y="160"/>
                    <a:pt x="160" y="158"/>
                    <a:pt x="159" y="157"/>
                  </a:cubicBezTo>
                  <a:cubicBezTo>
                    <a:pt x="162" y="155"/>
                    <a:pt x="166" y="157"/>
                    <a:pt x="162" y="151"/>
                  </a:cubicBezTo>
                  <a:cubicBezTo>
                    <a:pt x="159" y="145"/>
                    <a:pt x="156" y="145"/>
                    <a:pt x="152" y="150"/>
                  </a:cubicBezTo>
                  <a:cubicBezTo>
                    <a:pt x="148" y="154"/>
                    <a:pt x="123" y="149"/>
                    <a:pt x="123" y="129"/>
                  </a:cubicBezTo>
                  <a:cubicBezTo>
                    <a:pt x="123" y="129"/>
                    <a:pt x="123" y="130"/>
                    <a:pt x="123" y="130"/>
                  </a:cubicBezTo>
                  <a:cubicBezTo>
                    <a:pt x="125" y="133"/>
                    <a:pt x="128" y="135"/>
                    <a:pt x="131" y="137"/>
                  </a:cubicBezTo>
                  <a:cubicBezTo>
                    <a:pt x="144" y="144"/>
                    <a:pt x="156" y="139"/>
                    <a:pt x="157" y="129"/>
                  </a:cubicBezTo>
                  <a:cubicBezTo>
                    <a:pt x="158" y="119"/>
                    <a:pt x="148" y="114"/>
                    <a:pt x="137" y="105"/>
                  </a:cubicBezTo>
                  <a:cubicBezTo>
                    <a:pt x="132" y="101"/>
                    <a:pt x="128" y="97"/>
                    <a:pt x="125" y="94"/>
                  </a:cubicBezTo>
                  <a:cubicBezTo>
                    <a:pt x="122" y="87"/>
                    <a:pt x="125" y="80"/>
                    <a:pt x="115" y="67"/>
                  </a:cubicBezTo>
                  <a:cubicBezTo>
                    <a:pt x="115" y="63"/>
                    <a:pt x="114" y="59"/>
                    <a:pt x="112" y="55"/>
                  </a:cubicBezTo>
                  <a:cubicBezTo>
                    <a:pt x="107" y="64"/>
                    <a:pt x="105" y="81"/>
                    <a:pt x="118" y="95"/>
                  </a:cubicBezTo>
                  <a:cubicBezTo>
                    <a:pt x="129" y="107"/>
                    <a:pt x="152" y="118"/>
                    <a:pt x="151" y="128"/>
                  </a:cubicBezTo>
                  <a:cubicBezTo>
                    <a:pt x="150" y="131"/>
                    <a:pt x="148" y="133"/>
                    <a:pt x="144" y="133"/>
                  </a:cubicBezTo>
                  <a:cubicBezTo>
                    <a:pt x="139" y="133"/>
                    <a:pt x="134" y="130"/>
                    <a:pt x="129" y="126"/>
                  </a:cubicBezTo>
                  <a:cubicBezTo>
                    <a:pt x="128" y="125"/>
                    <a:pt x="128" y="125"/>
                    <a:pt x="127" y="124"/>
                  </a:cubicBezTo>
                  <a:cubicBezTo>
                    <a:pt x="127" y="124"/>
                    <a:pt x="127" y="124"/>
                    <a:pt x="127" y="124"/>
                  </a:cubicBezTo>
                  <a:cubicBezTo>
                    <a:pt x="117" y="115"/>
                    <a:pt x="109" y="102"/>
                    <a:pt x="103" y="95"/>
                  </a:cubicBezTo>
                  <a:cubicBezTo>
                    <a:pt x="93" y="81"/>
                    <a:pt x="97" y="68"/>
                    <a:pt x="99" y="57"/>
                  </a:cubicBezTo>
                  <a:cubicBezTo>
                    <a:pt x="107" y="47"/>
                    <a:pt x="94" y="26"/>
                    <a:pt x="87" y="21"/>
                  </a:cubicBezTo>
                  <a:cubicBezTo>
                    <a:pt x="87" y="21"/>
                    <a:pt x="89" y="16"/>
                    <a:pt x="87" y="10"/>
                  </a:cubicBezTo>
                  <a:cubicBezTo>
                    <a:pt x="86" y="11"/>
                    <a:pt x="82" y="11"/>
                    <a:pt x="81" y="10"/>
                  </a:cubicBezTo>
                  <a:cubicBezTo>
                    <a:pt x="79" y="7"/>
                    <a:pt x="78" y="6"/>
                    <a:pt x="75" y="5"/>
                  </a:cubicBezTo>
                  <a:cubicBezTo>
                    <a:pt x="71" y="5"/>
                    <a:pt x="71" y="2"/>
                    <a:pt x="70" y="0"/>
                  </a:cubicBezTo>
                  <a:cubicBezTo>
                    <a:pt x="68" y="2"/>
                    <a:pt x="67" y="5"/>
                    <a:pt x="64" y="5"/>
                  </a:cubicBezTo>
                  <a:cubicBezTo>
                    <a:pt x="60" y="5"/>
                    <a:pt x="59" y="5"/>
                    <a:pt x="57" y="6"/>
                  </a:cubicBezTo>
                  <a:cubicBezTo>
                    <a:pt x="54" y="8"/>
                    <a:pt x="53" y="9"/>
                    <a:pt x="49" y="9"/>
                  </a:cubicBezTo>
                  <a:cubicBezTo>
                    <a:pt x="45" y="9"/>
                    <a:pt x="45" y="12"/>
                    <a:pt x="45" y="15"/>
                  </a:cubicBezTo>
                  <a:cubicBezTo>
                    <a:pt x="46" y="17"/>
                    <a:pt x="46" y="20"/>
                    <a:pt x="48" y="21"/>
                  </a:cubicBezTo>
                  <a:cubicBezTo>
                    <a:pt x="49" y="21"/>
                    <a:pt x="49" y="21"/>
                    <a:pt x="50" y="21"/>
                  </a:cubicBezTo>
                  <a:cubicBezTo>
                    <a:pt x="53" y="25"/>
                    <a:pt x="53" y="25"/>
                    <a:pt x="53" y="25"/>
                  </a:cubicBezTo>
                  <a:cubicBezTo>
                    <a:pt x="55" y="21"/>
                    <a:pt x="55" y="21"/>
                    <a:pt x="55" y="21"/>
                  </a:cubicBezTo>
                  <a:cubicBezTo>
                    <a:pt x="55" y="21"/>
                    <a:pt x="55" y="21"/>
                    <a:pt x="55" y="21"/>
                  </a:cubicBezTo>
                  <a:cubicBezTo>
                    <a:pt x="57" y="19"/>
                    <a:pt x="63" y="19"/>
                    <a:pt x="64" y="23"/>
                  </a:cubicBezTo>
                  <a:cubicBezTo>
                    <a:pt x="65" y="26"/>
                    <a:pt x="65" y="26"/>
                    <a:pt x="62" y="27"/>
                  </a:cubicBezTo>
                  <a:cubicBezTo>
                    <a:pt x="58" y="27"/>
                    <a:pt x="56" y="27"/>
                    <a:pt x="52" y="28"/>
                  </a:cubicBezTo>
                  <a:cubicBezTo>
                    <a:pt x="50" y="28"/>
                    <a:pt x="50" y="31"/>
                    <a:pt x="50" y="33"/>
                  </a:cubicBezTo>
                  <a:cubicBezTo>
                    <a:pt x="50" y="35"/>
                    <a:pt x="53" y="37"/>
                    <a:pt x="58" y="35"/>
                  </a:cubicBezTo>
                  <a:cubicBezTo>
                    <a:pt x="63" y="34"/>
                    <a:pt x="72" y="33"/>
                    <a:pt x="72" y="37"/>
                  </a:cubicBezTo>
                  <a:cubicBezTo>
                    <a:pt x="72" y="49"/>
                    <a:pt x="59" y="48"/>
                    <a:pt x="56" y="62"/>
                  </a:cubicBezTo>
                  <a:cubicBezTo>
                    <a:pt x="53" y="60"/>
                    <a:pt x="50" y="57"/>
                    <a:pt x="48" y="55"/>
                  </a:cubicBezTo>
                  <a:cubicBezTo>
                    <a:pt x="46" y="51"/>
                    <a:pt x="43" y="47"/>
                    <a:pt x="38" y="42"/>
                  </a:cubicBezTo>
                  <a:cubicBezTo>
                    <a:pt x="36" y="40"/>
                    <a:pt x="32" y="36"/>
                    <a:pt x="29" y="34"/>
                  </a:cubicBezTo>
                  <a:cubicBezTo>
                    <a:pt x="24" y="32"/>
                    <a:pt x="24" y="30"/>
                    <a:pt x="24" y="25"/>
                  </a:cubicBezTo>
                  <a:cubicBezTo>
                    <a:pt x="24" y="21"/>
                    <a:pt x="26" y="17"/>
                    <a:pt x="26" y="14"/>
                  </a:cubicBezTo>
                  <a:cubicBezTo>
                    <a:pt x="26" y="13"/>
                    <a:pt x="25" y="11"/>
                    <a:pt x="25" y="10"/>
                  </a:cubicBezTo>
                  <a:cubicBezTo>
                    <a:pt x="24" y="8"/>
                    <a:pt x="21" y="6"/>
                    <a:pt x="19" y="6"/>
                  </a:cubicBezTo>
                  <a:cubicBezTo>
                    <a:pt x="19" y="7"/>
                    <a:pt x="21" y="8"/>
                    <a:pt x="21" y="10"/>
                  </a:cubicBezTo>
                  <a:cubicBezTo>
                    <a:pt x="20" y="11"/>
                    <a:pt x="19" y="12"/>
                    <a:pt x="19" y="12"/>
                  </a:cubicBezTo>
                  <a:cubicBezTo>
                    <a:pt x="18" y="13"/>
                    <a:pt x="18" y="15"/>
                    <a:pt x="19" y="16"/>
                  </a:cubicBezTo>
                  <a:cubicBezTo>
                    <a:pt x="20" y="17"/>
                    <a:pt x="20" y="17"/>
                    <a:pt x="20" y="17"/>
                  </a:cubicBezTo>
                  <a:cubicBezTo>
                    <a:pt x="20" y="18"/>
                    <a:pt x="19" y="18"/>
                    <a:pt x="19" y="19"/>
                  </a:cubicBezTo>
                  <a:cubicBezTo>
                    <a:pt x="19" y="20"/>
                    <a:pt x="19" y="19"/>
                    <a:pt x="19" y="19"/>
                  </a:cubicBezTo>
                  <a:cubicBezTo>
                    <a:pt x="18" y="16"/>
                    <a:pt x="17" y="12"/>
                    <a:pt x="14" y="12"/>
                  </a:cubicBezTo>
                  <a:cubicBezTo>
                    <a:pt x="14" y="12"/>
                    <a:pt x="13" y="12"/>
                    <a:pt x="12" y="12"/>
                  </a:cubicBezTo>
                  <a:cubicBezTo>
                    <a:pt x="12" y="11"/>
                    <a:pt x="12" y="11"/>
                    <a:pt x="12" y="11"/>
                  </a:cubicBezTo>
                  <a:cubicBezTo>
                    <a:pt x="12" y="8"/>
                    <a:pt x="9" y="6"/>
                    <a:pt x="5" y="9"/>
                  </a:cubicBezTo>
                  <a:cubicBezTo>
                    <a:pt x="6" y="9"/>
                    <a:pt x="8" y="10"/>
                    <a:pt x="8" y="11"/>
                  </a:cubicBezTo>
                  <a:cubicBezTo>
                    <a:pt x="8" y="11"/>
                    <a:pt x="7" y="13"/>
                    <a:pt x="7" y="14"/>
                  </a:cubicBezTo>
                  <a:cubicBezTo>
                    <a:pt x="7" y="17"/>
                    <a:pt x="9" y="18"/>
                    <a:pt x="13" y="18"/>
                  </a:cubicBezTo>
                  <a:cubicBezTo>
                    <a:pt x="13" y="18"/>
                    <a:pt x="14" y="18"/>
                    <a:pt x="14" y="18"/>
                  </a:cubicBezTo>
                  <a:cubicBezTo>
                    <a:pt x="14" y="19"/>
                    <a:pt x="14" y="19"/>
                    <a:pt x="14" y="20"/>
                  </a:cubicBezTo>
                  <a:cubicBezTo>
                    <a:pt x="14" y="20"/>
                    <a:pt x="14" y="20"/>
                    <a:pt x="14" y="20"/>
                  </a:cubicBezTo>
                  <a:cubicBezTo>
                    <a:pt x="8" y="18"/>
                    <a:pt x="6" y="20"/>
                    <a:pt x="6" y="22"/>
                  </a:cubicBezTo>
                  <a:cubicBezTo>
                    <a:pt x="6" y="23"/>
                    <a:pt x="6" y="24"/>
                    <a:pt x="6" y="25"/>
                  </a:cubicBezTo>
                  <a:cubicBezTo>
                    <a:pt x="4" y="26"/>
                    <a:pt x="4" y="29"/>
                    <a:pt x="7" y="31"/>
                  </a:cubicBezTo>
                  <a:cubicBezTo>
                    <a:pt x="7" y="30"/>
                    <a:pt x="7" y="28"/>
                    <a:pt x="8" y="27"/>
                  </a:cubicBezTo>
                  <a:cubicBezTo>
                    <a:pt x="9" y="27"/>
                    <a:pt x="9" y="27"/>
                    <a:pt x="9" y="27"/>
                  </a:cubicBezTo>
                  <a:cubicBezTo>
                    <a:pt x="9" y="28"/>
                    <a:pt x="10" y="28"/>
                    <a:pt x="10" y="28"/>
                  </a:cubicBezTo>
                  <a:cubicBezTo>
                    <a:pt x="11" y="29"/>
                    <a:pt x="12" y="29"/>
                    <a:pt x="14" y="27"/>
                  </a:cubicBezTo>
                  <a:cubicBezTo>
                    <a:pt x="14" y="27"/>
                    <a:pt x="14" y="27"/>
                    <a:pt x="15" y="27"/>
                  </a:cubicBezTo>
                  <a:cubicBezTo>
                    <a:pt x="15" y="28"/>
                    <a:pt x="16" y="28"/>
                    <a:pt x="16" y="28"/>
                  </a:cubicBezTo>
                  <a:cubicBezTo>
                    <a:pt x="17" y="29"/>
                    <a:pt x="17" y="29"/>
                    <a:pt x="16" y="29"/>
                  </a:cubicBezTo>
                  <a:cubicBezTo>
                    <a:pt x="13" y="33"/>
                    <a:pt x="13" y="36"/>
                    <a:pt x="18" y="37"/>
                  </a:cubicBezTo>
                  <a:cubicBezTo>
                    <a:pt x="16" y="41"/>
                    <a:pt x="10" y="39"/>
                    <a:pt x="10" y="33"/>
                  </a:cubicBezTo>
                  <a:cubicBezTo>
                    <a:pt x="5" y="40"/>
                    <a:pt x="13" y="46"/>
                    <a:pt x="19" y="43"/>
                  </a:cubicBezTo>
                  <a:cubicBezTo>
                    <a:pt x="19" y="46"/>
                    <a:pt x="19" y="51"/>
                    <a:pt x="20" y="51"/>
                  </a:cubicBezTo>
                  <a:cubicBezTo>
                    <a:pt x="20" y="50"/>
                    <a:pt x="20" y="49"/>
                    <a:pt x="21" y="49"/>
                  </a:cubicBezTo>
                  <a:cubicBezTo>
                    <a:pt x="22" y="49"/>
                    <a:pt x="22" y="50"/>
                    <a:pt x="22" y="50"/>
                  </a:cubicBezTo>
                  <a:cubicBezTo>
                    <a:pt x="22" y="52"/>
                    <a:pt x="23" y="54"/>
                    <a:pt x="25" y="54"/>
                  </a:cubicBezTo>
                  <a:cubicBezTo>
                    <a:pt x="25" y="53"/>
                    <a:pt x="25" y="52"/>
                    <a:pt x="26" y="52"/>
                  </a:cubicBezTo>
                  <a:cubicBezTo>
                    <a:pt x="27" y="54"/>
                    <a:pt x="28" y="55"/>
                    <a:pt x="29" y="57"/>
                  </a:cubicBezTo>
                  <a:cubicBezTo>
                    <a:pt x="32" y="62"/>
                    <a:pt x="38" y="76"/>
                    <a:pt x="51" y="82"/>
                  </a:cubicBezTo>
                  <a:cubicBezTo>
                    <a:pt x="44" y="86"/>
                    <a:pt x="40" y="92"/>
                    <a:pt x="35" y="97"/>
                  </a:cubicBezTo>
                  <a:cubicBezTo>
                    <a:pt x="31" y="101"/>
                    <a:pt x="26" y="105"/>
                    <a:pt x="22" y="103"/>
                  </a:cubicBezTo>
                  <a:cubicBezTo>
                    <a:pt x="21" y="102"/>
                    <a:pt x="21" y="100"/>
                    <a:pt x="18" y="99"/>
                  </a:cubicBezTo>
                  <a:cubicBezTo>
                    <a:pt x="17" y="98"/>
                    <a:pt x="15" y="97"/>
                    <a:pt x="14" y="97"/>
                  </a:cubicBezTo>
                  <a:cubicBezTo>
                    <a:pt x="14" y="98"/>
                    <a:pt x="13" y="98"/>
                    <a:pt x="12" y="98"/>
                  </a:cubicBezTo>
                  <a:cubicBezTo>
                    <a:pt x="9" y="97"/>
                    <a:pt x="6" y="99"/>
                    <a:pt x="5" y="101"/>
                  </a:cubicBezTo>
                  <a:cubicBezTo>
                    <a:pt x="6" y="100"/>
                    <a:pt x="8" y="100"/>
                    <a:pt x="10" y="101"/>
                  </a:cubicBezTo>
                  <a:cubicBezTo>
                    <a:pt x="10" y="102"/>
                    <a:pt x="9" y="104"/>
                    <a:pt x="9" y="104"/>
                  </a:cubicBezTo>
                  <a:cubicBezTo>
                    <a:pt x="9" y="106"/>
                    <a:pt x="10" y="107"/>
                    <a:pt x="18" y="107"/>
                  </a:cubicBezTo>
                  <a:cubicBezTo>
                    <a:pt x="18" y="107"/>
                    <a:pt x="19" y="107"/>
                    <a:pt x="18" y="108"/>
                  </a:cubicBezTo>
                  <a:cubicBezTo>
                    <a:pt x="18" y="108"/>
                    <a:pt x="17" y="109"/>
                    <a:pt x="15" y="109"/>
                  </a:cubicBezTo>
                  <a:cubicBezTo>
                    <a:pt x="12" y="108"/>
                    <a:pt x="10" y="105"/>
                    <a:pt x="8" y="108"/>
                  </a:cubicBezTo>
                  <a:cubicBezTo>
                    <a:pt x="8" y="108"/>
                    <a:pt x="7" y="109"/>
                    <a:pt x="6" y="110"/>
                  </a:cubicBezTo>
                  <a:cubicBezTo>
                    <a:pt x="6" y="110"/>
                    <a:pt x="6" y="110"/>
                    <a:pt x="6" y="110"/>
                  </a:cubicBezTo>
                  <a:cubicBezTo>
                    <a:pt x="3" y="111"/>
                    <a:pt x="0" y="116"/>
                    <a:pt x="3" y="119"/>
                  </a:cubicBezTo>
                  <a:cubicBezTo>
                    <a:pt x="3" y="118"/>
                    <a:pt x="4" y="116"/>
                    <a:pt x="6" y="114"/>
                  </a:cubicBezTo>
                  <a:cubicBezTo>
                    <a:pt x="6" y="115"/>
                    <a:pt x="7" y="116"/>
                    <a:pt x="7" y="116"/>
                  </a:cubicBezTo>
                  <a:cubicBezTo>
                    <a:pt x="9" y="119"/>
                    <a:pt x="11" y="121"/>
                    <a:pt x="16" y="114"/>
                  </a:cubicBezTo>
                  <a:cubicBezTo>
                    <a:pt x="16" y="113"/>
                    <a:pt x="17" y="114"/>
                    <a:pt x="17" y="114"/>
                  </a:cubicBezTo>
                  <a:cubicBezTo>
                    <a:pt x="16" y="117"/>
                    <a:pt x="13" y="122"/>
                    <a:pt x="17" y="122"/>
                  </a:cubicBezTo>
                  <a:cubicBezTo>
                    <a:pt x="17" y="122"/>
                    <a:pt x="18" y="123"/>
                    <a:pt x="19" y="123"/>
                  </a:cubicBezTo>
                  <a:cubicBezTo>
                    <a:pt x="19" y="123"/>
                    <a:pt x="19" y="123"/>
                    <a:pt x="19" y="124"/>
                  </a:cubicBezTo>
                  <a:cubicBezTo>
                    <a:pt x="20" y="127"/>
                    <a:pt x="25" y="128"/>
                    <a:pt x="27" y="127"/>
                  </a:cubicBezTo>
                  <a:cubicBezTo>
                    <a:pt x="26" y="127"/>
                    <a:pt x="24" y="126"/>
                    <a:pt x="23" y="123"/>
                  </a:cubicBezTo>
                  <a:cubicBezTo>
                    <a:pt x="24" y="123"/>
                    <a:pt x="25" y="123"/>
                    <a:pt x="25" y="122"/>
                  </a:cubicBezTo>
                  <a:cubicBezTo>
                    <a:pt x="28" y="120"/>
                    <a:pt x="25" y="117"/>
                    <a:pt x="26" y="115"/>
                  </a:cubicBezTo>
                  <a:cubicBezTo>
                    <a:pt x="26" y="114"/>
                    <a:pt x="27" y="114"/>
                    <a:pt x="27" y="115"/>
                  </a:cubicBezTo>
                  <a:cubicBezTo>
                    <a:pt x="28" y="116"/>
                    <a:pt x="30" y="119"/>
                    <a:pt x="34" y="117"/>
                  </a:cubicBezTo>
                  <a:cubicBezTo>
                    <a:pt x="36" y="116"/>
                    <a:pt x="36" y="114"/>
                    <a:pt x="37" y="113"/>
                  </a:cubicBezTo>
                  <a:cubicBezTo>
                    <a:pt x="41" y="111"/>
                    <a:pt x="45" y="109"/>
                    <a:pt x="49" y="111"/>
                  </a:cubicBezTo>
                  <a:cubicBezTo>
                    <a:pt x="48" y="108"/>
                    <a:pt x="51" y="105"/>
                    <a:pt x="56" y="103"/>
                  </a:cubicBezTo>
                  <a:cubicBezTo>
                    <a:pt x="61" y="102"/>
                    <a:pt x="63" y="103"/>
                    <a:pt x="65" y="105"/>
                  </a:cubicBezTo>
                  <a:cubicBezTo>
                    <a:pt x="65" y="103"/>
                    <a:pt x="68" y="99"/>
                    <a:pt x="70" y="96"/>
                  </a:cubicBezTo>
                  <a:cubicBezTo>
                    <a:pt x="70" y="116"/>
                    <a:pt x="97" y="116"/>
                    <a:pt x="103" y="128"/>
                  </a:cubicBezTo>
                  <a:cubicBezTo>
                    <a:pt x="95" y="124"/>
                    <a:pt x="86" y="123"/>
                    <a:pt x="81" y="124"/>
                  </a:cubicBezTo>
                  <a:cubicBezTo>
                    <a:pt x="74" y="125"/>
                    <a:pt x="63" y="131"/>
                    <a:pt x="61" y="139"/>
                  </a:cubicBezTo>
                  <a:cubicBezTo>
                    <a:pt x="60" y="145"/>
                    <a:pt x="66" y="156"/>
                    <a:pt x="73" y="160"/>
                  </a:cubicBezTo>
                  <a:cubicBezTo>
                    <a:pt x="65" y="161"/>
                    <a:pt x="62" y="159"/>
                    <a:pt x="55" y="161"/>
                  </a:cubicBezTo>
                  <a:cubicBezTo>
                    <a:pt x="55" y="161"/>
                    <a:pt x="55" y="161"/>
                    <a:pt x="54" y="161"/>
                  </a:cubicBezTo>
                  <a:cubicBezTo>
                    <a:pt x="48" y="161"/>
                    <a:pt x="47" y="150"/>
                    <a:pt x="40" y="153"/>
                  </a:cubicBezTo>
                  <a:cubicBezTo>
                    <a:pt x="40" y="153"/>
                    <a:pt x="38" y="154"/>
                    <a:pt x="38" y="155"/>
                  </a:cubicBezTo>
                  <a:cubicBezTo>
                    <a:pt x="35" y="155"/>
                    <a:pt x="31" y="158"/>
                    <a:pt x="32" y="161"/>
                  </a:cubicBezTo>
                  <a:cubicBezTo>
                    <a:pt x="33" y="160"/>
                    <a:pt x="34" y="159"/>
                    <a:pt x="36" y="158"/>
                  </a:cubicBezTo>
                  <a:cubicBezTo>
                    <a:pt x="36" y="159"/>
                    <a:pt x="36" y="160"/>
                    <a:pt x="36" y="160"/>
                  </a:cubicBezTo>
                  <a:cubicBezTo>
                    <a:pt x="36" y="161"/>
                    <a:pt x="37" y="162"/>
                    <a:pt x="39" y="162"/>
                  </a:cubicBezTo>
                  <a:cubicBezTo>
                    <a:pt x="41" y="162"/>
                    <a:pt x="41" y="162"/>
                    <a:pt x="42" y="162"/>
                  </a:cubicBezTo>
                  <a:cubicBezTo>
                    <a:pt x="43" y="162"/>
                    <a:pt x="43" y="162"/>
                    <a:pt x="43" y="163"/>
                  </a:cubicBezTo>
                  <a:cubicBezTo>
                    <a:pt x="43" y="165"/>
                    <a:pt x="34" y="161"/>
                    <a:pt x="35" y="169"/>
                  </a:cubicBezTo>
                  <a:cubicBezTo>
                    <a:pt x="36" y="169"/>
                    <a:pt x="36" y="170"/>
                    <a:pt x="37" y="171"/>
                  </a:cubicBezTo>
                  <a:cubicBezTo>
                    <a:pt x="36" y="173"/>
                    <a:pt x="38" y="176"/>
                    <a:pt x="43" y="174"/>
                  </a:cubicBezTo>
                  <a:cubicBezTo>
                    <a:pt x="42" y="174"/>
                    <a:pt x="40" y="173"/>
                    <a:pt x="41" y="171"/>
                  </a:cubicBezTo>
                  <a:cubicBezTo>
                    <a:pt x="41" y="172"/>
                    <a:pt x="42" y="172"/>
                    <a:pt x="42" y="172"/>
                  </a:cubicBezTo>
                  <a:cubicBezTo>
                    <a:pt x="43" y="172"/>
                    <a:pt x="43" y="171"/>
                    <a:pt x="43" y="170"/>
                  </a:cubicBezTo>
                  <a:cubicBezTo>
                    <a:pt x="43" y="170"/>
                    <a:pt x="43" y="170"/>
                    <a:pt x="44" y="170"/>
                  </a:cubicBezTo>
                  <a:cubicBezTo>
                    <a:pt x="44" y="170"/>
                    <a:pt x="45" y="170"/>
                    <a:pt x="45" y="171"/>
                  </a:cubicBezTo>
                  <a:cubicBezTo>
                    <a:pt x="45" y="171"/>
                    <a:pt x="44" y="172"/>
                    <a:pt x="44" y="172"/>
                  </a:cubicBezTo>
                  <a:cubicBezTo>
                    <a:pt x="44" y="173"/>
                    <a:pt x="44" y="174"/>
                    <a:pt x="45" y="175"/>
                  </a:cubicBezTo>
                  <a:cubicBezTo>
                    <a:pt x="44" y="178"/>
                    <a:pt x="48" y="180"/>
                    <a:pt x="52" y="178"/>
                  </a:cubicBezTo>
                  <a:cubicBezTo>
                    <a:pt x="51" y="178"/>
                    <a:pt x="49" y="177"/>
                    <a:pt x="48" y="176"/>
                  </a:cubicBezTo>
                  <a:cubicBezTo>
                    <a:pt x="49" y="175"/>
                    <a:pt x="50" y="175"/>
                    <a:pt x="50" y="175"/>
                  </a:cubicBezTo>
                  <a:cubicBezTo>
                    <a:pt x="51" y="174"/>
                    <a:pt x="51" y="173"/>
                    <a:pt x="51" y="172"/>
                  </a:cubicBezTo>
                  <a:cubicBezTo>
                    <a:pt x="51" y="171"/>
                    <a:pt x="52" y="171"/>
                    <a:pt x="52" y="171"/>
                  </a:cubicBezTo>
                  <a:cubicBezTo>
                    <a:pt x="53" y="171"/>
                    <a:pt x="53" y="171"/>
                    <a:pt x="54" y="171"/>
                  </a:cubicBezTo>
                  <a:cubicBezTo>
                    <a:pt x="55" y="171"/>
                    <a:pt x="55" y="172"/>
                    <a:pt x="55" y="172"/>
                  </a:cubicBezTo>
                  <a:cubicBezTo>
                    <a:pt x="56" y="174"/>
                    <a:pt x="58" y="175"/>
                    <a:pt x="61" y="174"/>
                  </a:cubicBezTo>
                  <a:cubicBezTo>
                    <a:pt x="62" y="174"/>
                    <a:pt x="63" y="173"/>
                    <a:pt x="63" y="172"/>
                  </a:cubicBezTo>
                  <a:cubicBezTo>
                    <a:pt x="64" y="173"/>
                    <a:pt x="65" y="173"/>
                    <a:pt x="67" y="174"/>
                  </a:cubicBezTo>
                  <a:cubicBezTo>
                    <a:pt x="66" y="171"/>
                    <a:pt x="68" y="169"/>
                    <a:pt x="74" y="173"/>
                  </a:cubicBezTo>
                  <a:cubicBezTo>
                    <a:pt x="79" y="170"/>
                    <a:pt x="79" y="170"/>
                    <a:pt x="79" y="170"/>
                  </a:cubicBezTo>
                  <a:cubicBezTo>
                    <a:pt x="79" y="170"/>
                    <a:pt x="85" y="172"/>
                    <a:pt x="87" y="169"/>
                  </a:cubicBezTo>
                  <a:cubicBezTo>
                    <a:pt x="91" y="166"/>
                    <a:pt x="89" y="166"/>
                    <a:pt x="89" y="163"/>
                  </a:cubicBezTo>
                  <a:cubicBezTo>
                    <a:pt x="86" y="157"/>
                    <a:pt x="85" y="157"/>
                    <a:pt x="83" y="151"/>
                  </a:cubicBezTo>
                  <a:cubicBezTo>
                    <a:pt x="81" y="141"/>
                    <a:pt x="95" y="136"/>
                    <a:pt x="103" y="137"/>
                  </a:cubicBezTo>
                  <a:cubicBezTo>
                    <a:pt x="105" y="144"/>
                    <a:pt x="114" y="161"/>
                    <a:pt x="129" y="165"/>
                  </a:cubicBezTo>
                  <a:cubicBezTo>
                    <a:pt x="138" y="169"/>
                    <a:pt x="142" y="159"/>
                    <a:pt x="145" y="160"/>
                  </a:cubicBezTo>
                  <a:cubicBezTo>
                    <a:pt x="145" y="160"/>
                    <a:pt x="146" y="161"/>
                    <a:pt x="146" y="162"/>
                  </a:cubicBezTo>
                  <a:cubicBezTo>
                    <a:pt x="145" y="167"/>
                    <a:pt x="146" y="171"/>
                    <a:pt x="145" y="174"/>
                  </a:cubicBezTo>
                  <a:cubicBezTo>
                    <a:pt x="144" y="176"/>
                    <a:pt x="139" y="174"/>
                    <a:pt x="136" y="174"/>
                  </a:cubicBezTo>
                  <a:cubicBezTo>
                    <a:pt x="134" y="174"/>
                    <a:pt x="132" y="175"/>
                    <a:pt x="132" y="175"/>
                  </a:cubicBezTo>
                  <a:cubicBezTo>
                    <a:pt x="129" y="176"/>
                    <a:pt x="126" y="178"/>
                    <a:pt x="126" y="181"/>
                  </a:cubicBezTo>
                  <a:cubicBezTo>
                    <a:pt x="127" y="181"/>
                    <a:pt x="129" y="179"/>
                    <a:pt x="131" y="179"/>
                  </a:cubicBezTo>
                  <a:cubicBezTo>
                    <a:pt x="132" y="180"/>
                    <a:pt x="132" y="180"/>
                    <a:pt x="132" y="180"/>
                  </a:cubicBezTo>
                  <a:cubicBezTo>
                    <a:pt x="132" y="184"/>
                    <a:pt x="137" y="185"/>
                    <a:pt x="139" y="183"/>
                  </a:cubicBezTo>
                  <a:cubicBezTo>
                    <a:pt x="139" y="182"/>
                    <a:pt x="140" y="183"/>
                    <a:pt x="140" y="183"/>
                  </a:cubicBezTo>
                  <a:cubicBezTo>
                    <a:pt x="138" y="185"/>
                    <a:pt x="133" y="189"/>
                    <a:pt x="137" y="190"/>
                  </a:cubicBezTo>
                  <a:cubicBezTo>
                    <a:pt x="137" y="190"/>
                    <a:pt x="138" y="191"/>
                    <a:pt x="139" y="191"/>
                  </a:cubicBezTo>
                  <a:cubicBezTo>
                    <a:pt x="139" y="194"/>
                    <a:pt x="141" y="196"/>
                    <a:pt x="143" y="196"/>
                  </a:cubicBezTo>
                  <a:cubicBezTo>
                    <a:pt x="142" y="195"/>
                    <a:pt x="142" y="194"/>
                    <a:pt x="143" y="192"/>
                  </a:cubicBezTo>
                  <a:cubicBezTo>
                    <a:pt x="144" y="192"/>
                    <a:pt x="145" y="192"/>
                    <a:pt x="145" y="192"/>
                  </a:cubicBezTo>
                  <a:cubicBezTo>
                    <a:pt x="147" y="192"/>
                    <a:pt x="146" y="187"/>
                    <a:pt x="149" y="185"/>
                  </a:cubicBezTo>
                  <a:cubicBezTo>
                    <a:pt x="149" y="185"/>
                    <a:pt x="150" y="185"/>
                    <a:pt x="150" y="186"/>
                  </a:cubicBezTo>
                  <a:cubicBezTo>
                    <a:pt x="149" y="188"/>
                    <a:pt x="148" y="192"/>
                    <a:pt x="151" y="193"/>
                  </a:cubicBezTo>
                  <a:cubicBezTo>
                    <a:pt x="151" y="193"/>
                    <a:pt x="152" y="193"/>
                    <a:pt x="153" y="193"/>
                  </a:cubicBezTo>
                  <a:cubicBezTo>
                    <a:pt x="154" y="195"/>
                    <a:pt x="156" y="197"/>
                    <a:pt x="160" y="195"/>
                  </a:cubicBezTo>
                  <a:cubicBezTo>
                    <a:pt x="159" y="195"/>
                    <a:pt x="157" y="194"/>
                    <a:pt x="157" y="193"/>
                  </a:cubicBezTo>
                  <a:cubicBezTo>
                    <a:pt x="157" y="192"/>
                    <a:pt x="158" y="191"/>
                    <a:pt x="158" y="190"/>
                  </a:cubicBezTo>
                  <a:cubicBezTo>
                    <a:pt x="160" y="184"/>
                    <a:pt x="155" y="184"/>
                    <a:pt x="155" y="182"/>
                  </a:cubicBezTo>
                  <a:cubicBezTo>
                    <a:pt x="155" y="179"/>
                    <a:pt x="161" y="181"/>
                    <a:pt x="161" y="175"/>
                  </a:cubicBezTo>
                  <a:cubicBezTo>
                    <a:pt x="161" y="174"/>
                    <a:pt x="161" y="174"/>
                    <a:pt x="161" y="174"/>
                  </a:cubicBezTo>
                  <a:cubicBezTo>
                    <a:pt x="164" y="172"/>
                    <a:pt x="167" y="170"/>
                    <a:pt x="167" y="168"/>
                  </a:cubicBezTo>
                  <a:cubicBezTo>
                    <a:pt x="164" y="168"/>
                    <a:pt x="160" y="167"/>
                    <a:pt x="159" y="1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2" name="Freeform 36">
              <a:extLst>
                <a:ext uri="{FF2B5EF4-FFF2-40B4-BE49-F238E27FC236}">
                  <a16:creationId xmlns:a16="http://schemas.microsoft.com/office/drawing/2014/main" id="{EE3294A5-EB73-97C1-7939-1D36A20B17C6}"/>
                </a:ext>
              </a:extLst>
            </p:cNvPr>
            <p:cNvSpPr>
              <a:spLocks/>
            </p:cNvSpPr>
            <p:nvPr userDrawn="1"/>
          </p:nvSpPr>
          <p:spPr bwMode="auto">
            <a:xfrm>
              <a:off x="1128713" y="520700"/>
              <a:ext cx="0"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3" name="Freeform 37">
              <a:extLst>
                <a:ext uri="{FF2B5EF4-FFF2-40B4-BE49-F238E27FC236}">
                  <a16:creationId xmlns:a16="http://schemas.microsoft.com/office/drawing/2014/main" id="{07450E51-518C-A871-28C1-62B65E49B7EF}"/>
                </a:ext>
              </a:extLst>
            </p:cNvPr>
            <p:cNvSpPr>
              <a:spLocks noEditPoints="1"/>
            </p:cNvSpPr>
            <p:nvPr userDrawn="1"/>
          </p:nvSpPr>
          <p:spPr bwMode="auto">
            <a:xfrm>
              <a:off x="1073150" y="558800"/>
              <a:ext cx="34925" cy="41275"/>
            </a:xfrm>
            <a:custGeom>
              <a:avLst/>
              <a:gdLst>
                <a:gd name="T0" fmla="*/ 226 w 237"/>
                <a:gd name="T1" fmla="*/ 38 h 277"/>
                <a:gd name="T2" fmla="*/ 221 w 237"/>
                <a:gd name="T3" fmla="*/ 37 h 277"/>
                <a:gd name="T4" fmla="*/ 221 w 237"/>
                <a:gd name="T5" fmla="*/ 32 h 277"/>
                <a:gd name="T6" fmla="*/ 191 w 237"/>
                <a:gd name="T7" fmla="*/ 0 h 277"/>
                <a:gd name="T8" fmla="*/ 90 w 237"/>
                <a:gd name="T9" fmla="*/ 23 h 277"/>
                <a:gd name="T10" fmla="*/ 30 w 237"/>
                <a:gd name="T11" fmla="*/ 4 h 277"/>
                <a:gd name="T12" fmla="*/ 24 w 237"/>
                <a:gd name="T13" fmla="*/ 18 h 277"/>
                <a:gd name="T14" fmla="*/ 24 w 237"/>
                <a:gd name="T15" fmla="*/ 17 h 277"/>
                <a:gd name="T16" fmla="*/ 12 w 237"/>
                <a:gd name="T17" fmla="*/ 5 h 277"/>
                <a:gd name="T18" fmla="*/ 0 w 237"/>
                <a:gd name="T19" fmla="*/ 17 h 277"/>
                <a:gd name="T20" fmla="*/ 12 w 237"/>
                <a:gd name="T21" fmla="*/ 29 h 277"/>
                <a:gd name="T22" fmla="*/ 22 w 237"/>
                <a:gd name="T23" fmla="*/ 24 h 277"/>
                <a:gd name="T24" fmla="*/ 16 w 237"/>
                <a:gd name="T25" fmla="*/ 39 h 277"/>
                <a:gd name="T26" fmla="*/ 22 w 237"/>
                <a:gd name="T27" fmla="*/ 41 h 277"/>
                <a:gd name="T28" fmla="*/ 163 w 237"/>
                <a:gd name="T29" fmla="*/ 235 h 277"/>
                <a:gd name="T30" fmla="*/ 193 w 237"/>
                <a:gd name="T31" fmla="*/ 249 h 277"/>
                <a:gd name="T32" fmla="*/ 180 w 237"/>
                <a:gd name="T33" fmla="*/ 263 h 277"/>
                <a:gd name="T34" fmla="*/ 170 w 237"/>
                <a:gd name="T35" fmla="*/ 256 h 277"/>
                <a:gd name="T36" fmla="*/ 183 w 237"/>
                <a:gd name="T37" fmla="*/ 249 h 277"/>
                <a:gd name="T38" fmla="*/ 174 w 237"/>
                <a:gd name="T39" fmla="*/ 241 h 277"/>
                <a:gd name="T40" fmla="*/ 157 w 237"/>
                <a:gd name="T41" fmla="*/ 256 h 277"/>
                <a:gd name="T42" fmla="*/ 179 w 237"/>
                <a:gd name="T43" fmla="*/ 277 h 277"/>
                <a:gd name="T44" fmla="*/ 209 w 237"/>
                <a:gd name="T45" fmla="*/ 245 h 277"/>
                <a:gd name="T46" fmla="*/ 221 w 237"/>
                <a:gd name="T47" fmla="*/ 239 h 277"/>
                <a:gd name="T48" fmla="*/ 222 w 237"/>
                <a:gd name="T49" fmla="*/ 224 h 277"/>
                <a:gd name="T50" fmla="*/ 217 w 237"/>
                <a:gd name="T51" fmla="*/ 224 h 277"/>
                <a:gd name="T52" fmla="*/ 221 w 237"/>
                <a:gd name="T53" fmla="*/ 56 h 277"/>
                <a:gd name="T54" fmla="*/ 224 w 237"/>
                <a:gd name="T55" fmla="*/ 57 h 277"/>
                <a:gd name="T56" fmla="*/ 236 w 237"/>
                <a:gd name="T57" fmla="*/ 48 h 277"/>
                <a:gd name="T58" fmla="*/ 226 w 237"/>
                <a:gd name="T59" fmla="*/ 38 h 277"/>
                <a:gd name="T60" fmla="*/ 54 w 237"/>
                <a:gd name="T61" fmla="*/ 51 h 277"/>
                <a:gd name="T62" fmla="*/ 170 w 237"/>
                <a:gd name="T63" fmla="*/ 217 h 277"/>
                <a:gd name="T64" fmla="*/ 54 w 237"/>
                <a:gd name="T65" fmla="*/ 51 h 277"/>
                <a:gd name="T66" fmla="*/ 173 w 237"/>
                <a:gd name="T67" fmla="*/ 201 h 277"/>
                <a:gd name="T68" fmla="*/ 68 w 237"/>
                <a:gd name="T69" fmla="*/ 49 h 277"/>
                <a:gd name="T70" fmla="*/ 77 w 237"/>
                <a:gd name="T71" fmla="*/ 50 h 277"/>
                <a:gd name="T72" fmla="*/ 94 w 237"/>
                <a:gd name="T73" fmla="*/ 49 h 277"/>
                <a:gd name="T74" fmla="*/ 178 w 237"/>
                <a:gd name="T75" fmla="*/ 170 h 277"/>
                <a:gd name="T76" fmla="*/ 173 w 237"/>
                <a:gd name="T77" fmla="*/ 201 h 277"/>
                <a:gd name="T78" fmla="*/ 107 w 237"/>
                <a:gd name="T79" fmla="*/ 46 h 277"/>
                <a:gd name="T80" fmla="*/ 130 w 237"/>
                <a:gd name="T81" fmla="*/ 39 h 277"/>
                <a:gd name="T82" fmla="*/ 186 w 237"/>
                <a:gd name="T83" fmla="*/ 119 h 277"/>
                <a:gd name="T84" fmla="*/ 181 w 237"/>
                <a:gd name="T85" fmla="*/ 153 h 277"/>
                <a:gd name="T86" fmla="*/ 107 w 237"/>
                <a:gd name="T87" fmla="*/ 46 h 277"/>
                <a:gd name="T88" fmla="*/ 199 w 237"/>
                <a:gd name="T89" fmla="*/ 36 h 277"/>
                <a:gd name="T90" fmla="*/ 195 w 237"/>
                <a:gd name="T91" fmla="*/ 35 h 277"/>
                <a:gd name="T92" fmla="*/ 183 w 237"/>
                <a:gd name="T93" fmla="*/ 44 h 277"/>
                <a:gd name="T94" fmla="*/ 193 w 237"/>
                <a:gd name="T95" fmla="*/ 54 h 277"/>
                <a:gd name="T96" fmla="*/ 196 w 237"/>
                <a:gd name="T97" fmla="*/ 55 h 277"/>
                <a:gd name="T98" fmla="*/ 189 w 237"/>
                <a:gd name="T99" fmla="*/ 102 h 277"/>
                <a:gd name="T100" fmla="*/ 142 w 237"/>
                <a:gd name="T101" fmla="*/ 35 h 277"/>
                <a:gd name="T102" fmla="*/ 191 w 237"/>
                <a:gd name="T103" fmla="*/ 16 h 277"/>
                <a:gd name="T104" fmla="*/ 199 w 237"/>
                <a:gd name="T105" fmla="*/ 3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 h="277">
                  <a:moveTo>
                    <a:pt x="226" y="38"/>
                  </a:moveTo>
                  <a:cubicBezTo>
                    <a:pt x="221" y="37"/>
                    <a:pt x="221" y="37"/>
                    <a:pt x="221" y="37"/>
                  </a:cubicBezTo>
                  <a:cubicBezTo>
                    <a:pt x="221" y="32"/>
                    <a:pt x="221" y="32"/>
                    <a:pt x="221" y="32"/>
                  </a:cubicBezTo>
                  <a:cubicBezTo>
                    <a:pt x="222" y="13"/>
                    <a:pt x="211" y="0"/>
                    <a:pt x="191" y="0"/>
                  </a:cubicBezTo>
                  <a:cubicBezTo>
                    <a:pt x="173" y="0"/>
                    <a:pt x="139" y="23"/>
                    <a:pt x="90" y="23"/>
                  </a:cubicBezTo>
                  <a:cubicBezTo>
                    <a:pt x="70" y="23"/>
                    <a:pt x="45" y="13"/>
                    <a:pt x="30" y="4"/>
                  </a:cubicBezTo>
                  <a:cubicBezTo>
                    <a:pt x="24" y="18"/>
                    <a:pt x="24" y="18"/>
                    <a:pt x="24" y="18"/>
                  </a:cubicBezTo>
                  <a:cubicBezTo>
                    <a:pt x="24" y="18"/>
                    <a:pt x="24" y="17"/>
                    <a:pt x="24" y="17"/>
                  </a:cubicBezTo>
                  <a:cubicBezTo>
                    <a:pt x="24" y="10"/>
                    <a:pt x="19" y="5"/>
                    <a:pt x="12" y="5"/>
                  </a:cubicBezTo>
                  <a:cubicBezTo>
                    <a:pt x="6" y="5"/>
                    <a:pt x="0" y="10"/>
                    <a:pt x="0" y="17"/>
                  </a:cubicBezTo>
                  <a:cubicBezTo>
                    <a:pt x="0" y="23"/>
                    <a:pt x="6" y="29"/>
                    <a:pt x="12" y="29"/>
                  </a:cubicBezTo>
                  <a:cubicBezTo>
                    <a:pt x="16" y="29"/>
                    <a:pt x="19" y="27"/>
                    <a:pt x="22" y="24"/>
                  </a:cubicBezTo>
                  <a:cubicBezTo>
                    <a:pt x="16" y="39"/>
                    <a:pt x="16" y="39"/>
                    <a:pt x="16" y="39"/>
                  </a:cubicBezTo>
                  <a:cubicBezTo>
                    <a:pt x="18" y="40"/>
                    <a:pt x="20" y="40"/>
                    <a:pt x="22" y="41"/>
                  </a:cubicBezTo>
                  <a:cubicBezTo>
                    <a:pt x="15" y="114"/>
                    <a:pt x="67" y="207"/>
                    <a:pt x="163" y="235"/>
                  </a:cubicBezTo>
                  <a:cubicBezTo>
                    <a:pt x="177" y="231"/>
                    <a:pt x="193" y="234"/>
                    <a:pt x="193" y="249"/>
                  </a:cubicBezTo>
                  <a:cubicBezTo>
                    <a:pt x="193" y="259"/>
                    <a:pt x="188" y="263"/>
                    <a:pt x="180" y="263"/>
                  </a:cubicBezTo>
                  <a:cubicBezTo>
                    <a:pt x="174" y="263"/>
                    <a:pt x="170" y="260"/>
                    <a:pt x="170" y="256"/>
                  </a:cubicBezTo>
                  <a:cubicBezTo>
                    <a:pt x="170" y="250"/>
                    <a:pt x="181" y="254"/>
                    <a:pt x="183" y="249"/>
                  </a:cubicBezTo>
                  <a:cubicBezTo>
                    <a:pt x="184" y="243"/>
                    <a:pt x="180" y="241"/>
                    <a:pt x="174" y="241"/>
                  </a:cubicBezTo>
                  <a:cubicBezTo>
                    <a:pt x="167" y="241"/>
                    <a:pt x="157" y="245"/>
                    <a:pt x="157" y="256"/>
                  </a:cubicBezTo>
                  <a:cubicBezTo>
                    <a:pt x="157" y="269"/>
                    <a:pt x="167" y="277"/>
                    <a:pt x="179" y="277"/>
                  </a:cubicBezTo>
                  <a:cubicBezTo>
                    <a:pt x="189" y="277"/>
                    <a:pt x="212" y="271"/>
                    <a:pt x="209" y="245"/>
                  </a:cubicBezTo>
                  <a:cubicBezTo>
                    <a:pt x="214" y="245"/>
                    <a:pt x="220" y="244"/>
                    <a:pt x="221" y="239"/>
                  </a:cubicBezTo>
                  <a:cubicBezTo>
                    <a:pt x="222" y="224"/>
                    <a:pt x="222" y="224"/>
                    <a:pt x="222" y="224"/>
                  </a:cubicBezTo>
                  <a:cubicBezTo>
                    <a:pt x="217" y="224"/>
                    <a:pt x="217" y="224"/>
                    <a:pt x="217" y="224"/>
                  </a:cubicBezTo>
                  <a:cubicBezTo>
                    <a:pt x="221" y="56"/>
                    <a:pt x="221" y="56"/>
                    <a:pt x="221" y="56"/>
                  </a:cubicBezTo>
                  <a:cubicBezTo>
                    <a:pt x="224" y="57"/>
                    <a:pt x="224" y="57"/>
                    <a:pt x="224" y="57"/>
                  </a:cubicBezTo>
                  <a:cubicBezTo>
                    <a:pt x="231" y="57"/>
                    <a:pt x="236" y="54"/>
                    <a:pt x="236" y="48"/>
                  </a:cubicBezTo>
                  <a:cubicBezTo>
                    <a:pt x="237" y="41"/>
                    <a:pt x="231" y="38"/>
                    <a:pt x="226" y="38"/>
                  </a:cubicBezTo>
                  <a:moveTo>
                    <a:pt x="54" y="51"/>
                  </a:moveTo>
                  <a:cubicBezTo>
                    <a:pt x="170" y="217"/>
                    <a:pt x="170" y="217"/>
                    <a:pt x="170" y="217"/>
                  </a:cubicBezTo>
                  <a:cubicBezTo>
                    <a:pt x="108" y="195"/>
                    <a:pt x="46" y="137"/>
                    <a:pt x="54" y="51"/>
                  </a:cubicBezTo>
                  <a:moveTo>
                    <a:pt x="173" y="201"/>
                  </a:moveTo>
                  <a:cubicBezTo>
                    <a:pt x="68" y="49"/>
                    <a:pt x="68" y="49"/>
                    <a:pt x="68" y="49"/>
                  </a:cubicBezTo>
                  <a:cubicBezTo>
                    <a:pt x="71" y="50"/>
                    <a:pt x="74" y="50"/>
                    <a:pt x="77" y="50"/>
                  </a:cubicBezTo>
                  <a:cubicBezTo>
                    <a:pt x="83" y="50"/>
                    <a:pt x="88" y="49"/>
                    <a:pt x="94" y="49"/>
                  </a:cubicBezTo>
                  <a:cubicBezTo>
                    <a:pt x="178" y="170"/>
                    <a:pt x="178" y="170"/>
                    <a:pt x="178" y="170"/>
                  </a:cubicBezTo>
                  <a:cubicBezTo>
                    <a:pt x="176" y="182"/>
                    <a:pt x="175" y="193"/>
                    <a:pt x="173" y="201"/>
                  </a:cubicBezTo>
                  <a:moveTo>
                    <a:pt x="107" y="46"/>
                  </a:moveTo>
                  <a:cubicBezTo>
                    <a:pt x="115" y="44"/>
                    <a:pt x="123" y="42"/>
                    <a:pt x="130" y="39"/>
                  </a:cubicBezTo>
                  <a:cubicBezTo>
                    <a:pt x="186" y="119"/>
                    <a:pt x="186" y="119"/>
                    <a:pt x="186" y="119"/>
                  </a:cubicBezTo>
                  <a:cubicBezTo>
                    <a:pt x="185" y="131"/>
                    <a:pt x="183" y="142"/>
                    <a:pt x="181" y="153"/>
                  </a:cubicBezTo>
                  <a:lnTo>
                    <a:pt x="107" y="46"/>
                  </a:lnTo>
                  <a:close/>
                  <a:moveTo>
                    <a:pt x="199" y="36"/>
                  </a:moveTo>
                  <a:cubicBezTo>
                    <a:pt x="195" y="35"/>
                    <a:pt x="195" y="35"/>
                    <a:pt x="195" y="35"/>
                  </a:cubicBezTo>
                  <a:cubicBezTo>
                    <a:pt x="190" y="35"/>
                    <a:pt x="183" y="37"/>
                    <a:pt x="183" y="44"/>
                  </a:cubicBezTo>
                  <a:cubicBezTo>
                    <a:pt x="183" y="51"/>
                    <a:pt x="187" y="54"/>
                    <a:pt x="193" y="54"/>
                  </a:cubicBezTo>
                  <a:cubicBezTo>
                    <a:pt x="196" y="55"/>
                    <a:pt x="196" y="55"/>
                    <a:pt x="196" y="55"/>
                  </a:cubicBezTo>
                  <a:cubicBezTo>
                    <a:pt x="189" y="102"/>
                    <a:pt x="189" y="102"/>
                    <a:pt x="189" y="102"/>
                  </a:cubicBezTo>
                  <a:cubicBezTo>
                    <a:pt x="142" y="35"/>
                    <a:pt x="142" y="35"/>
                    <a:pt x="142" y="35"/>
                  </a:cubicBezTo>
                  <a:cubicBezTo>
                    <a:pt x="164" y="26"/>
                    <a:pt x="182" y="16"/>
                    <a:pt x="191" y="16"/>
                  </a:cubicBezTo>
                  <a:cubicBezTo>
                    <a:pt x="199" y="16"/>
                    <a:pt x="201" y="20"/>
                    <a:pt x="199"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4" name="Freeform 38">
              <a:extLst>
                <a:ext uri="{FF2B5EF4-FFF2-40B4-BE49-F238E27FC236}">
                  <a16:creationId xmlns:a16="http://schemas.microsoft.com/office/drawing/2014/main" id="{3FC0C81E-BC5B-06B8-5EB4-C73F5D662CD7}"/>
                </a:ext>
              </a:extLst>
            </p:cNvPr>
            <p:cNvSpPr>
              <a:spLocks/>
            </p:cNvSpPr>
            <p:nvPr userDrawn="1"/>
          </p:nvSpPr>
          <p:spPr bwMode="auto">
            <a:xfrm>
              <a:off x="1101725" y="5111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5" name="Freeform 39">
              <a:extLst>
                <a:ext uri="{FF2B5EF4-FFF2-40B4-BE49-F238E27FC236}">
                  <a16:creationId xmlns:a16="http://schemas.microsoft.com/office/drawing/2014/main" id="{1D745382-18D0-16BD-8CC6-E8F5C2733E57}"/>
                </a:ext>
              </a:extLst>
            </p:cNvPr>
            <p:cNvSpPr>
              <a:spLocks noEditPoints="1"/>
            </p:cNvSpPr>
            <p:nvPr userDrawn="1"/>
          </p:nvSpPr>
          <p:spPr bwMode="auto">
            <a:xfrm>
              <a:off x="1082675" y="506413"/>
              <a:ext cx="26988" cy="19050"/>
            </a:xfrm>
            <a:custGeom>
              <a:avLst/>
              <a:gdLst>
                <a:gd name="T0" fmla="*/ 122 w 182"/>
                <a:gd name="T1" fmla="*/ 34 h 123"/>
                <a:gd name="T2" fmla="*/ 144 w 182"/>
                <a:gd name="T3" fmla="*/ 9 h 123"/>
                <a:gd name="T4" fmla="*/ 176 w 182"/>
                <a:gd name="T5" fmla="*/ 66 h 123"/>
                <a:gd name="T6" fmla="*/ 108 w 182"/>
                <a:gd name="T7" fmla="*/ 52 h 123"/>
                <a:gd name="T8" fmla="*/ 94 w 182"/>
                <a:gd name="T9" fmla="*/ 39 h 123"/>
                <a:gd name="T10" fmla="*/ 77 w 182"/>
                <a:gd name="T11" fmla="*/ 38 h 123"/>
                <a:gd name="T12" fmla="*/ 67 w 182"/>
                <a:gd name="T13" fmla="*/ 61 h 123"/>
                <a:gd name="T14" fmla="*/ 60 w 182"/>
                <a:gd name="T15" fmla="*/ 73 h 123"/>
                <a:gd name="T16" fmla="*/ 54 w 182"/>
                <a:gd name="T17" fmla="*/ 50 h 123"/>
                <a:gd name="T18" fmla="*/ 54 w 182"/>
                <a:gd name="T19" fmla="*/ 59 h 123"/>
                <a:gd name="T20" fmla="*/ 47 w 182"/>
                <a:gd name="T21" fmla="*/ 55 h 123"/>
                <a:gd name="T22" fmla="*/ 43 w 182"/>
                <a:gd name="T23" fmla="*/ 56 h 123"/>
                <a:gd name="T24" fmla="*/ 48 w 182"/>
                <a:gd name="T25" fmla="*/ 61 h 123"/>
                <a:gd name="T26" fmla="*/ 42 w 182"/>
                <a:gd name="T27" fmla="*/ 67 h 123"/>
                <a:gd name="T28" fmla="*/ 48 w 182"/>
                <a:gd name="T29" fmla="*/ 68 h 123"/>
                <a:gd name="T30" fmla="*/ 50 w 182"/>
                <a:gd name="T31" fmla="*/ 76 h 123"/>
                <a:gd name="T32" fmla="*/ 53 w 182"/>
                <a:gd name="T33" fmla="*/ 85 h 123"/>
                <a:gd name="T34" fmla="*/ 58 w 182"/>
                <a:gd name="T35" fmla="*/ 86 h 123"/>
                <a:gd name="T36" fmla="*/ 22 w 182"/>
                <a:gd name="T37" fmla="*/ 100 h 123"/>
                <a:gd name="T38" fmla="*/ 9 w 182"/>
                <a:gd name="T39" fmla="*/ 93 h 123"/>
                <a:gd name="T40" fmla="*/ 17 w 182"/>
                <a:gd name="T41" fmla="*/ 103 h 123"/>
                <a:gd name="T42" fmla="*/ 6 w 182"/>
                <a:gd name="T43" fmla="*/ 100 h 123"/>
                <a:gd name="T44" fmla="*/ 13 w 182"/>
                <a:gd name="T45" fmla="*/ 107 h 123"/>
                <a:gd name="T46" fmla="*/ 13 w 182"/>
                <a:gd name="T47" fmla="*/ 116 h 123"/>
                <a:gd name="T48" fmla="*/ 21 w 182"/>
                <a:gd name="T49" fmla="*/ 111 h 123"/>
                <a:gd name="T50" fmla="*/ 31 w 182"/>
                <a:gd name="T51" fmla="*/ 110 h 123"/>
                <a:gd name="T52" fmla="*/ 39 w 182"/>
                <a:gd name="T53" fmla="*/ 112 h 123"/>
                <a:gd name="T54" fmla="*/ 48 w 182"/>
                <a:gd name="T55" fmla="*/ 114 h 123"/>
                <a:gd name="T56" fmla="*/ 63 w 182"/>
                <a:gd name="T57" fmla="*/ 112 h 123"/>
                <a:gd name="T58" fmla="*/ 71 w 182"/>
                <a:gd name="T59" fmla="*/ 107 h 123"/>
                <a:gd name="T60" fmla="*/ 109 w 182"/>
                <a:gd name="T61" fmla="*/ 92 h 123"/>
                <a:gd name="T62" fmla="*/ 124 w 182"/>
                <a:gd name="T63" fmla="*/ 104 h 123"/>
                <a:gd name="T64" fmla="*/ 99 w 182"/>
                <a:gd name="T65" fmla="*/ 106 h 123"/>
                <a:gd name="T66" fmla="*/ 108 w 182"/>
                <a:gd name="T67" fmla="*/ 107 h 123"/>
                <a:gd name="T68" fmla="*/ 108 w 182"/>
                <a:gd name="T69" fmla="*/ 117 h 123"/>
                <a:gd name="T70" fmla="*/ 110 w 182"/>
                <a:gd name="T71" fmla="*/ 114 h 123"/>
                <a:gd name="T72" fmla="*/ 117 w 182"/>
                <a:gd name="T73" fmla="*/ 120 h 123"/>
                <a:gd name="T74" fmla="*/ 117 w 182"/>
                <a:gd name="T75" fmla="*/ 115 h 123"/>
                <a:gd name="T76" fmla="*/ 128 w 182"/>
                <a:gd name="T77" fmla="*/ 111 h 123"/>
                <a:gd name="T78" fmla="*/ 135 w 182"/>
                <a:gd name="T79" fmla="*/ 94 h 123"/>
                <a:gd name="T80" fmla="*/ 164 w 182"/>
                <a:gd name="T81" fmla="*/ 95 h 123"/>
                <a:gd name="T82" fmla="*/ 149 w 182"/>
                <a:gd name="T83" fmla="*/ 109 h 123"/>
                <a:gd name="T84" fmla="*/ 159 w 182"/>
                <a:gd name="T85" fmla="*/ 110 h 123"/>
                <a:gd name="T86" fmla="*/ 162 w 182"/>
                <a:gd name="T87" fmla="*/ 117 h 123"/>
                <a:gd name="T88" fmla="*/ 168 w 182"/>
                <a:gd name="T89" fmla="*/ 118 h 123"/>
                <a:gd name="T90" fmla="*/ 174 w 182"/>
                <a:gd name="T91" fmla="*/ 116 h 123"/>
                <a:gd name="T92" fmla="*/ 174 w 182"/>
                <a:gd name="T93" fmla="*/ 100 h 123"/>
                <a:gd name="T94" fmla="*/ 175 w 182"/>
                <a:gd name="T95" fmla="*/ 93 h 123"/>
                <a:gd name="T96" fmla="*/ 147 w 182"/>
                <a:gd name="T97" fmla="*/ 82 h 123"/>
                <a:gd name="T98" fmla="*/ 80 w 182"/>
                <a:gd name="T99" fmla="*/ 45 h 123"/>
                <a:gd name="T100" fmla="*/ 89 w 182"/>
                <a:gd name="T101" fmla="*/ 61 h 123"/>
                <a:gd name="T102" fmla="*/ 81 w 182"/>
                <a:gd name="T103" fmla="*/ 69 h 123"/>
                <a:gd name="T104" fmla="*/ 82 w 182"/>
                <a:gd name="T105" fmla="*/ 57 h 123"/>
                <a:gd name="T106" fmla="*/ 84 w 182"/>
                <a:gd name="T107" fmla="*/ 54 h 123"/>
                <a:gd name="T108" fmla="*/ 95 w 182"/>
                <a:gd name="T109" fmla="*/ 5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 h="123">
                  <a:moveTo>
                    <a:pt x="147" y="81"/>
                  </a:moveTo>
                  <a:cubicBezTo>
                    <a:pt x="170" y="82"/>
                    <a:pt x="182" y="74"/>
                    <a:pt x="182" y="67"/>
                  </a:cubicBezTo>
                  <a:cubicBezTo>
                    <a:pt x="182" y="40"/>
                    <a:pt x="117" y="57"/>
                    <a:pt x="117" y="41"/>
                  </a:cubicBezTo>
                  <a:cubicBezTo>
                    <a:pt x="117" y="38"/>
                    <a:pt x="119" y="36"/>
                    <a:pt x="122" y="34"/>
                  </a:cubicBezTo>
                  <a:cubicBezTo>
                    <a:pt x="122" y="34"/>
                    <a:pt x="122" y="34"/>
                    <a:pt x="122" y="34"/>
                  </a:cubicBezTo>
                  <a:cubicBezTo>
                    <a:pt x="155" y="31"/>
                    <a:pt x="156" y="8"/>
                    <a:pt x="179" y="4"/>
                  </a:cubicBezTo>
                  <a:cubicBezTo>
                    <a:pt x="151" y="0"/>
                    <a:pt x="147" y="22"/>
                    <a:pt x="135" y="23"/>
                  </a:cubicBezTo>
                  <a:cubicBezTo>
                    <a:pt x="142" y="20"/>
                    <a:pt x="144" y="12"/>
                    <a:pt x="144" y="9"/>
                  </a:cubicBezTo>
                  <a:cubicBezTo>
                    <a:pt x="138" y="17"/>
                    <a:pt x="125" y="18"/>
                    <a:pt x="118" y="26"/>
                  </a:cubicBezTo>
                  <a:cubicBezTo>
                    <a:pt x="117" y="28"/>
                    <a:pt x="117" y="30"/>
                    <a:pt x="117" y="31"/>
                  </a:cubicBezTo>
                  <a:cubicBezTo>
                    <a:pt x="113" y="34"/>
                    <a:pt x="110" y="37"/>
                    <a:pt x="110" y="41"/>
                  </a:cubicBezTo>
                  <a:cubicBezTo>
                    <a:pt x="110" y="65"/>
                    <a:pt x="176" y="48"/>
                    <a:pt x="176" y="66"/>
                  </a:cubicBezTo>
                  <a:cubicBezTo>
                    <a:pt x="176" y="72"/>
                    <a:pt x="164" y="77"/>
                    <a:pt x="147" y="77"/>
                  </a:cubicBezTo>
                  <a:cubicBezTo>
                    <a:pt x="133" y="77"/>
                    <a:pt x="123" y="67"/>
                    <a:pt x="98" y="73"/>
                  </a:cubicBezTo>
                  <a:cubicBezTo>
                    <a:pt x="98" y="69"/>
                    <a:pt x="107" y="61"/>
                    <a:pt x="103" y="58"/>
                  </a:cubicBezTo>
                  <a:cubicBezTo>
                    <a:pt x="106" y="56"/>
                    <a:pt x="107" y="55"/>
                    <a:pt x="108" y="52"/>
                  </a:cubicBezTo>
                  <a:cubicBezTo>
                    <a:pt x="106" y="51"/>
                    <a:pt x="104" y="51"/>
                    <a:pt x="103" y="50"/>
                  </a:cubicBezTo>
                  <a:cubicBezTo>
                    <a:pt x="104" y="49"/>
                    <a:pt x="103" y="48"/>
                    <a:pt x="101" y="47"/>
                  </a:cubicBezTo>
                  <a:cubicBezTo>
                    <a:pt x="101" y="46"/>
                    <a:pt x="101" y="44"/>
                    <a:pt x="100" y="43"/>
                  </a:cubicBezTo>
                  <a:cubicBezTo>
                    <a:pt x="99" y="43"/>
                    <a:pt x="97" y="41"/>
                    <a:pt x="94" y="39"/>
                  </a:cubicBezTo>
                  <a:cubicBezTo>
                    <a:pt x="92" y="38"/>
                    <a:pt x="90" y="38"/>
                    <a:pt x="88" y="38"/>
                  </a:cubicBezTo>
                  <a:cubicBezTo>
                    <a:pt x="88" y="37"/>
                    <a:pt x="85" y="38"/>
                    <a:pt x="85" y="38"/>
                  </a:cubicBezTo>
                  <a:cubicBezTo>
                    <a:pt x="83" y="38"/>
                    <a:pt x="82" y="38"/>
                    <a:pt x="82" y="40"/>
                  </a:cubicBezTo>
                  <a:cubicBezTo>
                    <a:pt x="80" y="39"/>
                    <a:pt x="79" y="38"/>
                    <a:pt x="77" y="38"/>
                  </a:cubicBezTo>
                  <a:cubicBezTo>
                    <a:pt x="76" y="40"/>
                    <a:pt x="76" y="42"/>
                    <a:pt x="76" y="45"/>
                  </a:cubicBezTo>
                  <a:cubicBezTo>
                    <a:pt x="74" y="45"/>
                    <a:pt x="72" y="51"/>
                    <a:pt x="69" y="50"/>
                  </a:cubicBezTo>
                  <a:cubicBezTo>
                    <a:pt x="70" y="52"/>
                    <a:pt x="71" y="53"/>
                    <a:pt x="72" y="53"/>
                  </a:cubicBezTo>
                  <a:cubicBezTo>
                    <a:pt x="70" y="56"/>
                    <a:pt x="69" y="61"/>
                    <a:pt x="67" y="61"/>
                  </a:cubicBezTo>
                  <a:cubicBezTo>
                    <a:pt x="67" y="62"/>
                    <a:pt x="68" y="63"/>
                    <a:pt x="68" y="63"/>
                  </a:cubicBezTo>
                  <a:cubicBezTo>
                    <a:pt x="66" y="68"/>
                    <a:pt x="65" y="74"/>
                    <a:pt x="65" y="78"/>
                  </a:cubicBezTo>
                  <a:cubicBezTo>
                    <a:pt x="65" y="78"/>
                    <a:pt x="65" y="78"/>
                    <a:pt x="65" y="78"/>
                  </a:cubicBezTo>
                  <a:cubicBezTo>
                    <a:pt x="63" y="76"/>
                    <a:pt x="62" y="75"/>
                    <a:pt x="60" y="73"/>
                  </a:cubicBezTo>
                  <a:cubicBezTo>
                    <a:pt x="56" y="71"/>
                    <a:pt x="56" y="69"/>
                    <a:pt x="57" y="66"/>
                  </a:cubicBezTo>
                  <a:cubicBezTo>
                    <a:pt x="57" y="62"/>
                    <a:pt x="59" y="59"/>
                    <a:pt x="60" y="56"/>
                  </a:cubicBezTo>
                  <a:cubicBezTo>
                    <a:pt x="60" y="56"/>
                    <a:pt x="59" y="54"/>
                    <a:pt x="59" y="54"/>
                  </a:cubicBezTo>
                  <a:cubicBezTo>
                    <a:pt x="59" y="52"/>
                    <a:pt x="56" y="50"/>
                    <a:pt x="54" y="50"/>
                  </a:cubicBezTo>
                  <a:cubicBezTo>
                    <a:pt x="55" y="51"/>
                    <a:pt x="56" y="52"/>
                    <a:pt x="56" y="54"/>
                  </a:cubicBezTo>
                  <a:cubicBezTo>
                    <a:pt x="55" y="54"/>
                    <a:pt x="54" y="55"/>
                    <a:pt x="54" y="55"/>
                  </a:cubicBezTo>
                  <a:cubicBezTo>
                    <a:pt x="53" y="56"/>
                    <a:pt x="52" y="57"/>
                    <a:pt x="53" y="59"/>
                  </a:cubicBezTo>
                  <a:cubicBezTo>
                    <a:pt x="54" y="59"/>
                    <a:pt x="54" y="59"/>
                    <a:pt x="54" y="59"/>
                  </a:cubicBezTo>
                  <a:cubicBezTo>
                    <a:pt x="54" y="60"/>
                    <a:pt x="53" y="60"/>
                    <a:pt x="53" y="61"/>
                  </a:cubicBezTo>
                  <a:cubicBezTo>
                    <a:pt x="53" y="61"/>
                    <a:pt x="53" y="61"/>
                    <a:pt x="53" y="61"/>
                  </a:cubicBezTo>
                  <a:cubicBezTo>
                    <a:pt x="52" y="58"/>
                    <a:pt x="51" y="55"/>
                    <a:pt x="49" y="55"/>
                  </a:cubicBezTo>
                  <a:cubicBezTo>
                    <a:pt x="49" y="55"/>
                    <a:pt x="48" y="55"/>
                    <a:pt x="47" y="55"/>
                  </a:cubicBezTo>
                  <a:cubicBezTo>
                    <a:pt x="48" y="55"/>
                    <a:pt x="48" y="54"/>
                    <a:pt x="48" y="54"/>
                  </a:cubicBezTo>
                  <a:cubicBezTo>
                    <a:pt x="48" y="52"/>
                    <a:pt x="45" y="50"/>
                    <a:pt x="42" y="53"/>
                  </a:cubicBezTo>
                  <a:cubicBezTo>
                    <a:pt x="42" y="53"/>
                    <a:pt x="44" y="53"/>
                    <a:pt x="44" y="54"/>
                  </a:cubicBezTo>
                  <a:cubicBezTo>
                    <a:pt x="44" y="54"/>
                    <a:pt x="43" y="56"/>
                    <a:pt x="43" y="56"/>
                  </a:cubicBezTo>
                  <a:cubicBezTo>
                    <a:pt x="42" y="59"/>
                    <a:pt x="44" y="60"/>
                    <a:pt x="47" y="60"/>
                  </a:cubicBezTo>
                  <a:cubicBezTo>
                    <a:pt x="48" y="60"/>
                    <a:pt x="48" y="60"/>
                    <a:pt x="48" y="60"/>
                  </a:cubicBezTo>
                  <a:cubicBezTo>
                    <a:pt x="48" y="60"/>
                    <a:pt x="48" y="61"/>
                    <a:pt x="48" y="61"/>
                  </a:cubicBezTo>
                  <a:cubicBezTo>
                    <a:pt x="48" y="62"/>
                    <a:pt x="48" y="61"/>
                    <a:pt x="48" y="61"/>
                  </a:cubicBezTo>
                  <a:cubicBezTo>
                    <a:pt x="43" y="59"/>
                    <a:pt x="41" y="61"/>
                    <a:pt x="41" y="63"/>
                  </a:cubicBezTo>
                  <a:cubicBezTo>
                    <a:pt x="41" y="63"/>
                    <a:pt x="40" y="65"/>
                    <a:pt x="40" y="65"/>
                  </a:cubicBezTo>
                  <a:cubicBezTo>
                    <a:pt x="39" y="66"/>
                    <a:pt x="38" y="68"/>
                    <a:pt x="41" y="70"/>
                  </a:cubicBezTo>
                  <a:cubicBezTo>
                    <a:pt x="41" y="69"/>
                    <a:pt x="41" y="68"/>
                    <a:pt x="42" y="67"/>
                  </a:cubicBezTo>
                  <a:cubicBezTo>
                    <a:pt x="42" y="67"/>
                    <a:pt x="42" y="67"/>
                    <a:pt x="43" y="67"/>
                  </a:cubicBezTo>
                  <a:cubicBezTo>
                    <a:pt x="43" y="68"/>
                    <a:pt x="44" y="68"/>
                    <a:pt x="44" y="68"/>
                  </a:cubicBezTo>
                  <a:cubicBezTo>
                    <a:pt x="44" y="68"/>
                    <a:pt x="45" y="68"/>
                    <a:pt x="47" y="68"/>
                  </a:cubicBezTo>
                  <a:cubicBezTo>
                    <a:pt x="47" y="67"/>
                    <a:pt x="47" y="67"/>
                    <a:pt x="48" y="68"/>
                  </a:cubicBezTo>
                  <a:cubicBezTo>
                    <a:pt x="48" y="68"/>
                    <a:pt x="49" y="68"/>
                    <a:pt x="49" y="68"/>
                  </a:cubicBezTo>
                  <a:cubicBezTo>
                    <a:pt x="49" y="69"/>
                    <a:pt x="49" y="69"/>
                    <a:pt x="49" y="69"/>
                  </a:cubicBezTo>
                  <a:cubicBezTo>
                    <a:pt x="45" y="72"/>
                    <a:pt x="45" y="75"/>
                    <a:pt x="50" y="75"/>
                  </a:cubicBezTo>
                  <a:cubicBezTo>
                    <a:pt x="50" y="76"/>
                    <a:pt x="50" y="76"/>
                    <a:pt x="50" y="76"/>
                  </a:cubicBezTo>
                  <a:cubicBezTo>
                    <a:pt x="49" y="81"/>
                    <a:pt x="41" y="80"/>
                    <a:pt x="42" y="75"/>
                  </a:cubicBezTo>
                  <a:cubicBezTo>
                    <a:pt x="37" y="81"/>
                    <a:pt x="44" y="86"/>
                    <a:pt x="50" y="83"/>
                  </a:cubicBezTo>
                  <a:cubicBezTo>
                    <a:pt x="51" y="82"/>
                    <a:pt x="51" y="83"/>
                    <a:pt x="51" y="83"/>
                  </a:cubicBezTo>
                  <a:cubicBezTo>
                    <a:pt x="51" y="84"/>
                    <a:pt x="52" y="85"/>
                    <a:pt x="53" y="85"/>
                  </a:cubicBezTo>
                  <a:cubicBezTo>
                    <a:pt x="53" y="85"/>
                    <a:pt x="53" y="84"/>
                    <a:pt x="54" y="84"/>
                  </a:cubicBezTo>
                  <a:cubicBezTo>
                    <a:pt x="54" y="84"/>
                    <a:pt x="54" y="84"/>
                    <a:pt x="54" y="84"/>
                  </a:cubicBezTo>
                  <a:cubicBezTo>
                    <a:pt x="54" y="86"/>
                    <a:pt x="55" y="87"/>
                    <a:pt x="57" y="88"/>
                  </a:cubicBezTo>
                  <a:cubicBezTo>
                    <a:pt x="57" y="87"/>
                    <a:pt x="57" y="86"/>
                    <a:pt x="58" y="86"/>
                  </a:cubicBezTo>
                  <a:cubicBezTo>
                    <a:pt x="59" y="86"/>
                    <a:pt x="60" y="90"/>
                    <a:pt x="64" y="94"/>
                  </a:cubicBezTo>
                  <a:cubicBezTo>
                    <a:pt x="58" y="96"/>
                    <a:pt x="50" y="98"/>
                    <a:pt x="49" y="98"/>
                  </a:cubicBezTo>
                  <a:cubicBezTo>
                    <a:pt x="48" y="98"/>
                    <a:pt x="40" y="97"/>
                    <a:pt x="38" y="99"/>
                  </a:cubicBezTo>
                  <a:cubicBezTo>
                    <a:pt x="34" y="101"/>
                    <a:pt x="25" y="104"/>
                    <a:pt x="22" y="100"/>
                  </a:cubicBezTo>
                  <a:cubicBezTo>
                    <a:pt x="21" y="99"/>
                    <a:pt x="22" y="98"/>
                    <a:pt x="21" y="96"/>
                  </a:cubicBezTo>
                  <a:cubicBezTo>
                    <a:pt x="20" y="94"/>
                    <a:pt x="18" y="93"/>
                    <a:pt x="17" y="93"/>
                  </a:cubicBezTo>
                  <a:cubicBezTo>
                    <a:pt x="17" y="93"/>
                    <a:pt x="16" y="93"/>
                    <a:pt x="15" y="93"/>
                  </a:cubicBezTo>
                  <a:cubicBezTo>
                    <a:pt x="14" y="92"/>
                    <a:pt x="10" y="91"/>
                    <a:pt x="9" y="93"/>
                  </a:cubicBezTo>
                  <a:cubicBezTo>
                    <a:pt x="10" y="93"/>
                    <a:pt x="11" y="93"/>
                    <a:pt x="13" y="95"/>
                  </a:cubicBezTo>
                  <a:cubicBezTo>
                    <a:pt x="12" y="96"/>
                    <a:pt x="12" y="96"/>
                    <a:pt x="12" y="97"/>
                  </a:cubicBezTo>
                  <a:cubicBezTo>
                    <a:pt x="11" y="98"/>
                    <a:pt x="11" y="100"/>
                    <a:pt x="17" y="102"/>
                  </a:cubicBezTo>
                  <a:cubicBezTo>
                    <a:pt x="17" y="102"/>
                    <a:pt x="18" y="102"/>
                    <a:pt x="17" y="103"/>
                  </a:cubicBezTo>
                  <a:cubicBezTo>
                    <a:pt x="17" y="103"/>
                    <a:pt x="15" y="103"/>
                    <a:pt x="14" y="102"/>
                  </a:cubicBezTo>
                  <a:cubicBezTo>
                    <a:pt x="12" y="101"/>
                    <a:pt x="12" y="98"/>
                    <a:pt x="9" y="100"/>
                  </a:cubicBezTo>
                  <a:cubicBezTo>
                    <a:pt x="9" y="100"/>
                    <a:pt x="8" y="100"/>
                    <a:pt x="7" y="101"/>
                  </a:cubicBezTo>
                  <a:cubicBezTo>
                    <a:pt x="7" y="100"/>
                    <a:pt x="7" y="100"/>
                    <a:pt x="6" y="100"/>
                  </a:cubicBezTo>
                  <a:cubicBezTo>
                    <a:pt x="4" y="100"/>
                    <a:pt x="0" y="103"/>
                    <a:pt x="2" y="106"/>
                  </a:cubicBezTo>
                  <a:cubicBezTo>
                    <a:pt x="2" y="105"/>
                    <a:pt x="3" y="104"/>
                    <a:pt x="5" y="103"/>
                  </a:cubicBezTo>
                  <a:cubicBezTo>
                    <a:pt x="5" y="104"/>
                    <a:pt x="5" y="105"/>
                    <a:pt x="6" y="105"/>
                  </a:cubicBezTo>
                  <a:cubicBezTo>
                    <a:pt x="6" y="108"/>
                    <a:pt x="7" y="110"/>
                    <a:pt x="13" y="107"/>
                  </a:cubicBezTo>
                  <a:cubicBezTo>
                    <a:pt x="14" y="106"/>
                    <a:pt x="14" y="107"/>
                    <a:pt x="14" y="107"/>
                  </a:cubicBezTo>
                  <a:cubicBezTo>
                    <a:pt x="12" y="109"/>
                    <a:pt x="8" y="112"/>
                    <a:pt x="11" y="114"/>
                  </a:cubicBezTo>
                  <a:cubicBezTo>
                    <a:pt x="12" y="114"/>
                    <a:pt x="12" y="115"/>
                    <a:pt x="13" y="115"/>
                  </a:cubicBezTo>
                  <a:cubicBezTo>
                    <a:pt x="13" y="115"/>
                    <a:pt x="13" y="115"/>
                    <a:pt x="13" y="116"/>
                  </a:cubicBezTo>
                  <a:cubicBezTo>
                    <a:pt x="12" y="119"/>
                    <a:pt x="16" y="121"/>
                    <a:pt x="18" y="121"/>
                  </a:cubicBezTo>
                  <a:cubicBezTo>
                    <a:pt x="17" y="120"/>
                    <a:pt x="15" y="119"/>
                    <a:pt x="16" y="116"/>
                  </a:cubicBezTo>
                  <a:cubicBezTo>
                    <a:pt x="17" y="116"/>
                    <a:pt x="17" y="117"/>
                    <a:pt x="17" y="117"/>
                  </a:cubicBezTo>
                  <a:cubicBezTo>
                    <a:pt x="20" y="116"/>
                    <a:pt x="19" y="112"/>
                    <a:pt x="21" y="111"/>
                  </a:cubicBezTo>
                  <a:cubicBezTo>
                    <a:pt x="21" y="110"/>
                    <a:pt x="21" y="111"/>
                    <a:pt x="22" y="111"/>
                  </a:cubicBezTo>
                  <a:cubicBezTo>
                    <a:pt x="22" y="113"/>
                    <a:pt x="22" y="116"/>
                    <a:pt x="26" y="116"/>
                  </a:cubicBezTo>
                  <a:cubicBezTo>
                    <a:pt x="29" y="115"/>
                    <a:pt x="31" y="113"/>
                    <a:pt x="30" y="111"/>
                  </a:cubicBezTo>
                  <a:cubicBezTo>
                    <a:pt x="30" y="110"/>
                    <a:pt x="30" y="110"/>
                    <a:pt x="31" y="110"/>
                  </a:cubicBezTo>
                  <a:cubicBezTo>
                    <a:pt x="32" y="111"/>
                    <a:pt x="33" y="112"/>
                    <a:pt x="32" y="114"/>
                  </a:cubicBezTo>
                  <a:cubicBezTo>
                    <a:pt x="33" y="114"/>
                    <a:pt x="34" y="113"/>
                    <a:pt x="35" y="112"/>
                  </a:cubicBezTo>
                  <a:cubicBezTo>
                    <a:pt x="36" y="113"/>
                    <a:pt x="36" y="116"/>
                    <a:pt x="33" y="118"/>
                  </a:cubicBezTo>
                  <a:cubicBezTo>
                    <a:pt x="35" y="117"/>
                    <a:pt x="38" y="116"/>
                    <a:pt x="39" y="112"/>
                  </a:cubicBezTo>
                  <a:cubicBezTo>
                    <a:pt x="40" y="112"/>
                    <a:pt x="40" y="113"/>
                    <a:pt x="40" y="114"/>
                  </a:cubicBezTo>
                  <a:cubicBezTo>
                    <a:pt x="40" y="114"/>
                    <a:pt x="40" y="114"/>
                    <a:pt x="41" y="113"/>
                  </a:cubicBezTo>
                  <a:cubicBezTo>
                    <a:pt x="42" y="114"/>
                    <a:pt x="44" y="114"/>
                    <a:pt x="47" y="113"/>
                  </a:cubicBezTo>
                  <a:cubicBezTo>
                    <a:pt x="48" y="113"/>
                    <a:pt x="48" y="113"/>
                    <a:pt x="48" y="114"/>
                  </a:cubicBezTo>
                  <a:cubicBezTo>
                    <a:pt x="48" y="115"/>
                    <a:pt x="48" y="116"/>
                    <a:pt x="48" y="117"/>
                  </a:cubicBezTo>
                  <a:cubicBezTo>
                    <a:pt x="48" y="117"/>
                    <a:pt x="49" y="115"/>
                    <a:pt x="50" y="115"/>
                  </a:cubicBezTo>
                  <a:cubicBezTo>
                    <a:pt x="51" y="115"/>
                    <a:pt x="50" y="119"/>
                    <a:pt x="52" y="121"/>
                  </a:cubicBezTo>
                  <a:cubicBezTo>
                    <a:pt x="52" y="112"/>
                    <a:pt x="57" y="116"/>
                    <a:pt x="63" y="112"/>
                  </a:cubicBezTo>
                  <a:cubicBezTo>
                    <a:pt x="63" y="112"/>
                    <a:pt x="63" y="112"/>
                    <a:pt x="63" y="112"/>
                  </a:cubicBezTo>
                  <a:cubicBezTo>
                    <a:pt x="63" y="113"/>
                    <a:pt x="62" y="114"/>
                    <a:pt x="61" y="115"/>
                  </a:cubicBezTo>
                  <a:cubicBezTo>
                    <a:pt x="63" y="115"/>
                    <a:pt x="68" y="113"/>
                    <a:pt x="68" y="110"/>
                  </a:cubicBezTo>
                  <a:cubicBezTo>
                    <a:pt x="68" y="109"/>
                    <a:pt x="69" y="108"/>
                    <a:pt x="71" y="107"/>
                  </a:cubicBezTo>
                  <a:cubicBezTo>
                    <a:pt x="73" y="108"/>
                    <a:pt x="76" y="107"/>
                    <a:pt x="77" y="104"/>
                  </a:cubicBezTo>
                  <a:cubicBezTo>
                    <a:pt x="78" y="105"/>
                    <a:pt x="78" y="108"/>
                    <a:pt x="77" y="109"/>
                  </a:cubicBezTo>
                  <a:cubicBezTo>
                    <a:pt x="83" y="109"/>
                    <a:pt x="89" y="102"/>
                    <a:pt x="91" y="102"/>
                  </a:cubicBezTo>
                  <a:cubicBezTo>
                    <a:pt x="103" y="99"/>
                    <a:pt x="83" y="90"/>
                    <a:pt x="109" y="92"/>
                  </a:cubicBezTo>
                  <a:cubicBezTo>
                    <a:pt x="110" y="92"/>
                    <a:pt x="114" y="91"/>
                    <a:pt x="116" y="89"/>
                  </a:cubicBezTo>
                  <a:cubicBezTo>
                    <a:pt x="114" y="93"/>
                    <a:pt x="114" y="101"/>
                    <a:pt x="118" y="101"/>
                  </a:cubicBezTo>
                  <a:cubicBezTo>
                    <a:pt x="119" y="101"/>
                    <a:pt x="123" y="103"/>
                    <a:pt x="124" y="104"/>
                  </a:cubicBezTo>
                  <a:cubicBezTo>
                    <a:pt x="125" y="104"/>
                    <a:pt x="124" y="104"/>
                    <a:pt x="124" y="104"/>
                  </a:cubicBezTo>
                  <a:cubicBezTo>
                    <a:pt x="122" y="105"/>
                    <a:pt x="119" y="105"/>
                    <a:pt x="119" y="106"/>
                  </a:cubicBezTo>
                  <a:cubicBezTo>
                    <a:pt x="113" y="110"/>
                    <a:pt x="113" y="97"/>
                    <a:pt x="106" y="99"/>
                  </a:cubicBezTo>
                  <a:cubicBezTo>
                    <a:pt x="106" y="100"/>
                    <a:pt x="105" y="100"/>
                    <a:pt x="105" y="101"/>
                  </a:cubicBezTo>
                  <a:cubicBezTo>
                    <a:pt x="102" y="101"/>
                    <a:pt x="99" y="104"/>
                    <a:pt x="99" y="106"/>
                  </a:cubicBezTo>
                  <a:cubicBezTo>
                    <a:pt x="100" y="105"/>
                    <a:pt x="101" y="104"/>
                    <a:pt x="103" y="104"/>
                  </a:cubicBezTo>
                  <a:cubicBezTo>
                    <a:pt x="103" y="104"/>
                    <a:pt x="103" y="105"/>
                    <a:pt x="103" y="105"/>
                  </a:cubicBezTo>
                  <a:cubicBezTo>
                    <a:pt x="103" y="106"/>
                    <a:pt x="104" y="107"/>
                    <a:pt x="106" y="107"/>
                  </a:cubicBezTo>
                  <a:cubicBezTo>
                    <a:pt x="107" y="107"/>
                    <a:pt x="107" y="107"/>
                    <a:pt x="108" y="107"/>
                  </a:cubicBezTo>
                  <a:cubicBezTo>
                    <a:pt x="108" y="107"/>
                    <a:pt x="109" y="107"/>
                    <a:pt x="109" y="107"/>
                  </a:cubicBezTo>
                  <a:cubicBezTo>
                    <a:pt x="109" y="110"/>
                    <a:pt x="101" y="106"/>
                    <a:pt x="103" y="112"/>
                  </a:cubicBezTo>
                  <a:cubicBezTo>
                    <a:pt x="103" y="113"/>
                    <a:pt x="103" y="114"/>
                    <a:pt x="104" y="115"/>
                  </a:cubicBezTo>
                  <a:cubicBezTo>
                    <a:pt x="103" y="117"/>
                    <a:pt x="105" y="118"/>
                    <a:pt x="108" y="117"/>
                  </a:cubicBezTo>
                  <a:cubicBezTo>
                    <a:pt x="108" y="117"/>
                    <a:pt x="107" y="116"/>
                    <a:pt x="107" y="115"/>
                  </a:cubicBezTo>
                  <a:cubicBezTo>
                    <a:pt x="107" y="115"/>
                    <a:pt x="108" y="115"/>
                    <a:pt x="108" y="115"/>
                  </a:cubicBezTo>
                  <a:cubicBezTo>
                    <a:pt x="109" y="115"/>
                    <a:pt x="109" y="115"/>
                    <a:pt x="109" y="114"/>
                  </a:cubicBezTo>
                  <a:cubicBezTo>
                    <a:pt x="109" y="114"/>
                    <a:pt x="109" y="114"/>
                    <a:pt x="110" y="114"/>
                  </a:cubicBezTo>
                  <a:cubicBezTo>
                    <a:pt x="110" y="114"/>
                    <a:pt x="110" y="114"/>
                    <a:pt x="110" y="114"/>
                  </a:cubicBezTo>
                  <a:cubicBezTo>
                    <a:pt x="110" y="115"/>
                    <a:pt x="110" y="115"/>
                    <a:pt x="110" y="116"/>
                  </a:cubicBezTo>
                  <a:cubicBezTo>
                    <a:pt x="110" y="116"/>
                    <a:pt x="110" y="118"/>
                    <a:pt x="110" y="118"/>
                  </a:cubicBezTo>
                  <a:cubicBezTo>
                    <a:pt x="110" y="120"/>
                    <a:pt x="114" y="123"/>
                    <a:pt x="117" y="120"/>
                  </a:cubicBezTo>
                  <a:cubicBezTo>
                    <a:pt x="116" y="120"/>
                    <a:pt x="114" y="120"/>
                    <a:pt x="114" y="119"/>
                  </a:cubicBezTo>
                  <a:cubicBezTo>
                    <a:pt x="114" y="118"/>
                    <a:pt x="115" y="118"/>
                    <a:pt x="115" y="118"/>
                  </a:cubicBezTo>
                  <a:cubicBezTo>
                    <a:pt x="116" y="118"/>
                    <a:pt x="116" y="117"/>
                    <a:pt x="116" y="116"/>
                  </a:cubicBezTo>
                  <a:cubicBezTo>
                    <a:pt x="116" y="115"/>
                    <a:pt x="116" y="115"/>
                    <a:pt x="117" y="115"/>
                  </a:cubicBezTo>
                  <a:cubicBezTo>
                    <a:pt x="117" y="115"/>
                    <a:pt x="118" y="115"/>
                    <a:pt x="118" y="115"/>
                  </a:cubicBezTo>
                  <a:cubicBezTo>
                    <a:pt x="119" y="115"/>
                    <a:pt x="119" y="115"/>
                    <a:pt x="119" y="115"/>
                  </a:cubicBezTo>
                  <a:cubicBezTo>
                    <a:pt x="120" y="117"/>
                    <a:pt x="122" y="118"/>
                    <a:pt x="124" y="117"/>
                  </a:cubicBezTo>
                  <a:cubicBezTo>
                    <a:pt x="128" y="116"/>
                    <a:pt x="125" y="112"/>
                    <a:pt x="128" y="111"/>
                  </a:cubicBezTo>
                  <a:cubicBezTo>
                    <a:pt x="129" y="111"/>
                    <a:pt x="130" y="111"/>
                    <a:pt x="131" y="111"/>
                  </a:cubicBezTo>
                  <a:cubicBezTo>
                    <a:pt x="134" y="112"/>
                    <a:pt x="139" y="112"/>
                    <a:pt x="140" y="110"/>
                  </a:cubicBezTo>
                  <a:cubicBezTo>
                    <a:pt x="141" y="109"/>
                    <a:pt x="140" y="103"/>
                    <a:pt x="137" y="101"/>
                  </a:cubicBezTo>
                  <a:cubicBezTo>
                    <a:pt x="135" y="100"/>
                    <a:pt x="137" y="97"/>
                    <a:pt x="135" y="94"/>
                  </a:cubicBezTo>
                  <a:cubicBezTo>
                    <a:pt x="138" y="96"/>
                    <a:pt x="142" y="97"/>
                    <a:pt x="147" y="97"/>
                  </a:cubicBezTo>
                  <a:cubicBezTo>
                    <a:pt x="156" y="97"/>
                    <a:pt x="148" y="96"/>
                    <a:pt x="152" y="94"/>
                  </a:cubicBezTo>
                  <a:cubicBezTo>
                    <a:pt x="156" y="91"/>
                    <a:pt x="161" y="92"/>
                    <a:pt x="163" y="93"/>
                  </a:cubicBezTo>
                  <a:cubicBezTo>
                    <a:pt x="164" y="93"/>
                    <a:pt x="165" y="93"/>
                    <a:pt x="164" y="95"/>
                  </a:cubicBezTo>
                  <a:cubicBezTo>
                    <a:pt x="163" y="99"/>
                    <a:pt x="165" y="100"/>
                    <a:pt x="164" y="102"/>
                  </a:cubicBezTo>
                  <a:cubicBezTo>
                    <a:pt x="163" y="104"/>
                    <a:pt x="159" y="102"/>
                    <a:pt x="156" y="102"/>
                  </a:cubicBezTo>
                  <a:cubicBezTo>
                    <a:pt x="155" y="102"/>
                    <a:pt x="154" y="103"/>
                    <a:pt x="154" y="103"/>
                  </a:cubicBezTo>
                  <a:cubicBezTo>
                    <a:pt x="151" y="104"/>
                    <a:pt x="149" y="106"/>
                    <a:pt x="149" y="109"/>
                  </a:cubicBezTo>
                  <a:cubicBezTo>
                    <a:pt x="150" y="108"/>
                    <a:pt x="151" y="107"/>
                    <a:pt x="153" y="106"/>
                  </a:cubicBezTo>
                  <a:cubicBezTo>
                    <a:pt x="153" y="107"/>
                    <a:pt x="153" y="107"/>
                    <a:pt x="153" y="107"/>
                  </a:cubicBezTo>
                  <a:cubicBezTo>
                    <a:pt x="153" y="110"/>
                    <a:pt x="157" y="112"/>
                    <a:pt x="159" y="110"/>
                  </a:cubicBezTo>
                  <a:cubicBezTo>
                    <a:pt x="159" y="109"/>
                    <a:pt x="160" y="110"/>
                    <a:pt x="159" y="110"/>
                  </a:cubicBezTo>
                  <a:cubicBezTo>
                    <a:pt x="158" y="111"/>
                    <a:pt x="154" y="114"/>
                    <a:pt x="157" y="116"/>
                  </a:cubicBezTo>
                  <a:cubicBezTo>
                    <a:pt x="157" y="116"/>
                    <a:pt x="158" y="116"/>
                    <a:pt x="159" y="116"/>
                  </a:cubicBezTo>
                  <a:cubicBezTo>
                    <a:pt x="159" y="118"/>
                    <a:pt x="160" y="120"/>
                    <a:pt x="162" y="121"/>
                  </a:cubicBezTo>
                  <a:cubicBezTo>
                    <a:pt x="161" y="120"/>
                    <a:pt x="161" y="119"/>
                    <a:pt x="162" y="117"/>
                  </a:cubicBezTo>
                  <a:cubicBezTo>
                    <a:pt x="163" y="117"/>
                    <a:pt x="163" y="117"/>
                    <a:pt x="164" y="117"/>
                  </a:cubicBezTo>
                  <a:cubicBezTo>
                    <a:pt x="165" y="117"/>
                    <a:pt x="165" y="113"/>
                    <a:pt x="167" y="112"/>
                  </a:cubicBezTo>
                  <a:cubicBezTo>
                    <a:pt x="167" y="111"/>
                    <a:pt x="167" y="112"/>
                    <a:pt x="167" y="112"/>
                  </a:cubicBezTo>
                  <a:cubicBezTo>
                    <a:pt x="166" y="114"/>
                    <a:pt x="166" y="117"/>
                    <a:pt x="168" y="118"/>
                  </a:cubicBezTo>
                  <a:cubicBezTo>
                    <a:pt x="168" y="118"/>
                    <a:pt x="169" y="118"/>
                    <a:pt x="170" y="118"/>
                  </a:cubicBezTo>
                  <a:cubicBezTo>
                    <a:pt x="170" y="120"/>
                    <a:pt x="173" y="121"/>
                    <a:pt x="175" y="120"/>
                  </a:cubicBezTo>
                  <a:cubicBezTo>
                    <a:pt x="175" y="119"/>
                    <a:pt x="173" y="119"/>
                    <a:pt x="173" y="118"/>
                  </a:cubicBezTo>
                  <a:cubicBezTo>
                    <a:pt x="173" y="117"/>
                    <a:pt x="174" y="116"/>
                    <a:pt x="174" y="116"/>
                  </a:cubicBezTo>
                  <a:cubicBezTo>
                    <a:pt x="176" y="111"/>
                    <a:pt x="172" y="111"/>
                    <a:pt x="172" y="109"/>
                  </a:cubicBezTo>
                  <a:cubicBezTo>
                    <a:pt x="172" y="106"/>
                    <a:pt x="176" y="108"/>
                    <a:pt x="176" y="103"/>
                  </a:cubicBezTo>
                  <a:cubicBezTo>
                    <a:pt x="176" y="102"/>
                    <a:pt x="176" y="101"/>
                    <a:pt x="174" y="100"/>
                  </a:cubicBezTo>
                  <a:cubicBezTo>
                    <a:pt x="174" y="100"/>
                    <a:pt x="174" y="100"/>
                    <a:pt x="174" y="100"/>
                  </a:cubicBezTo>
                  <a:cubicBezTo>
                    <a:pt x="174" y="100"/>
                    <a:pt x="174" y="100"/>
                    <a:pt x="174" y="100"/>
                  </a:cubicBezTo>
                  <a:cubicBezTo>
                    <a:pt x="175" y="100"/>
                    <a:pt x="177" y="100"/>
                    <a:pt x="178" y="98"/>
                  </a:cubicBezTo>
                  <a:cubicBezTo>
                    <a:pt x="174" y="98"/>
                    <a:pt x="175" y="95"/>
                    <a:pt x="175" y="93"/>
                  </a:cubicBezTo>
                  <a:cubicBezTo>
                    <a:pt x="174" y="93"/>
                    <a:pt x="174" y="93"/>
                    <a:pt x="175" y="93"/>
                  </a:cubicBezTo>
                  <a:cubicBezTo>
                    <a:pt x="176" y="92"/>
                    <a:pt x="177" y="90"/>
                    <a:pt x="176" y="87"/>
                  </a:cubicBezTo>
                  <a:cubicBezTo>
                    <a:pt x="175" y="89"/>
                    <a:pt x="171" y="91"/>
                    <a:pt x="171" y="88"/>
                  </a:cubicBezTo>
                  <a:cubicBezTo>
                    <a:pt x="171" y="87"/>
                    <a:pt x="171" y="85"/>
                    <a:pt x="167" y="86"/>
                  </a:cubicBezTo>
                  <a:cubicBezTo>
                    <a:pt x="161" y="86"/>
                    <a:pt x="158" y="83"/>
                    <a:pt x="147" y="82"/>
                  </a:cubicBezTo>
                  <a:cubicBezTo>
                    <a:pt x="146" y="82"/>
                    <a:pt x="146" y="82"/>
                    <a:pt x="147" y="81"/>
                  </a:cubicBezTo>
                  <a:moveTo>
                    <a:pt x="87" y="49"/>
                  </a:moveTo>
                  <a:cubicBezTo>
                    <a:pt x="86" y="50"/>
                    <a:pt x="84" y="52"/>
                    <a:pt x="82" y="50"/>
                  </a:cubicBezTo>
                  <a:cubicBezTo>
                    <a:pt x="81" y="48"/>
                    <a:pt x="82" y="48"/>
                    <a:pt x="80" y="45"/>
                  </a:cubicBezTo>
                  <a:cubicBezTo>
                    <a:pt x="82" y="46"/>
                    <a:pt x="86" y="48"/>
                    <a:pt x="87" y="49"/>
                  </a:cubicBezTo>
                  <a:moveTo>
                    <a:pt x="91" y="61"/>
                  </a:moveTo>
                  <a:cubicBezTo>
                    <a:pt x="91" y="61"/>
                    <a:pt x="91" y="59"/>
                    <a:pt x="90" y="58"/>
                  </a:cubicBezTo>
                  <a:cubicBezTo>
                    <a:pt x="88" y="58"/>
                    <a:pt x="88" y="59"/>
                    <a:pt x="89" y="61"/>
                  </a:cubicBezTo>
                  <a:cubicBezTo>
                    <a:pt x="88" y="60"/>
                    <a:pt x="86" y="59"/>
                    <a:pt x="86" y="61"/>
                  </a:cubicBezTo>
                  <a:cubicBezTo>
                    <a:pt x="85" y="62"/>
                    <a:pt x="85" y="63"/>
                    <a:pt x="86" y="64"/>
                  </a:cubicBezTo>
                  <a:cubicBezTo>
                    <a:pt x="86" y="65"/>
                    <a:pt x="86" y="66"/>
                    <a:pt x="86" y="67"/>
                  </a:cubicBezTo>
                  <a:cubicBezTo>
                    <a:pt x="85" y="68"/>
                    <a:pt x="83" y="71"/>
                    <a:pt x="81" y="69"/>
                  </a:cubicBezTo>
                  <a:cubicBezTo>
                    <a:pt x="79" y="68"/>
                    <a:pt x="79" y="66"/>
                    <a:pt x="80" y="64"/>
                  </a:cubicBezTo>
                  <a:cubicBezTo>
                    <a:pt x="81" y="63"/>
                    <a:pt x="81" y="62"/>
                    <a:pt x="82" y="62"/>
                  </a:cubicBezTo>
                  <a:cubicBezTo>
                    <a:pt x="83" y="62"/>
                    <a:pt x="84" y="62"/>
                    <a:pt x="84" y="60"/>
                  </a:cubicBezTo>
                  <a:cubicBezTo>
                    <a:pt x="85" y="59"/>
                    <a:pt x="83" y="58"/>
                    <a:pt x="82" y="57"/>
                  </a:cubicBezTo>
                  <a:cubicBezTo>
                    <a:pt x="83" y="57"/>
                    <a:pt x="84" y="56"/>
                    <a:pt x="83" y="56"/>
                  </a:cubicBezTo>
                  <a:cubicBezTo>
                    <a:pt x="83" y="55"/>
                    <a:pt x="81" y="56"/>
                    <a:pt x="81" y="56"/>
                  </a:cubicBezTo>
                  <a:cubicBezTo>
                    <a:pt x="81" y="55"/>
                    <a:pt x="82" y="54"/>
                    <a:pt x="82" y="54"/>
                  </a:cubicBezTo>
                  <a:cubicBezTo>
                    <a:pt x="83" y="53"/>
                    <a:pt x="83" y="53"/>
                    <a:pt x="84" y="54"/>
                  </a:cubicBezTo>
                  <a:cubicBezTo>
                    <a:pt x="90" y="57"/>
                    <a:pt x="90" y="57"/>
                    <a:pt x="90" y="57"/>
                  </a:cubicBezTo>
                  <a:cubicBezTo>
                    <a:pt x="91" y="57"/>
                    <a:pt x="92" y="58"/>
                    <a:pt x="92" y="58"/>
                  </a:cubicBezTo>
                  <a:cubicBezTo>
                    <a:pt x="92" y="59"/>
                    <a:pt x="92" y="60"/>
                    <a:pt x="91" y="61"/>
                  </a:cubicBezTo>
                  <a:moveTo>
                    <a:pt x="95" y="56"/>
                  </a:moveTo>
                  <a:cubicBezTo>
                    <a:pt x="92" y="56"/>
                    <a:pt x="91" y="53"/>
                    <a:pt x="92" y="51"/>
                  </a:cubicBezTo>
                  <a:cubicBezTo>
                    <a:pt x="93" y="52"/>
                    <a:pt x="97" y="54"/>
                    <a:pt x="100" y="54"/>
                  </a:cubicBezTo>
                  <a:cubicBezTo>
                    <a:pt x="96" y="55"/>
                    <a:pt x="97" y="56"/>
                    <a:pt x="95"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6" name="Freeform 40">
              <a:extLst>
                <a:ext uri="{FF2B5EF4-FFF2-40B4-BE49-F238E27FC236}">
                  <a16:creationId xmlns:a16="http://schemas.microsoft.com/office/drawing/2014/main" id="{C430BD58-B27D-13E5-D43C-3961B5ADB50D}"/>
                </a:ext>
              </a:extLst>
            </p:cNvPr>
            <p:cNvSpPr>
              <a:spLocks noEditPoints="1"/>
            </p:cNvSpPr>
            <p:nvPr userDrawn="1"/>
          </p:nvSpPr>
          <p:spPr bwMode="auto">
            <a:xfrm>
              <a:off x="1077913" y="525463"/>
              <a:ext cx="31750" cy="12700"/>
            </a:xfrm>
            <a:custGeom>
              <a:avLst/>
              <a:gdLst>
                <a:gd name="T0" fmla="*/ 35 w 221"/>
                <a:gd name="T1" fmla="*/ 7 h 89"/>
                <a:gd name="T2" fmla="*/ 29 w 221"/>
                <a:gd name="T3" fmla="*/ 6 h 89"/>
                <a:gd name="T4" fmla="*/ 28 w 221"/>
                <a:gd name="T5" fmla="*/ 12 h 89"/>
                <a:gd name="T6" fmla="*/ 16 w 221"/>
                <a:gd name="T7" fmla="*/ 3 h 89"/>
                <a:gd name="T8" fmla="*/ 23 w 221"/>
                <a:gd name="T9" fmla="*/ 12 h 89"/>
                <a:gd name="T10" fmla="*/ 16 w 221"/>
                <a:gd name="T11" fmla="*/ 18 h 89"/>
                <a:gd name="T12" fmla="*/ 20 w 221"/>
                <a:gd name="T13" fmla="*/ 21 h 89"/>
                <a:gd name="T14" fmla="*/ 25 w 221"/>
                <a:gd name="T15" fmla="*/ 22 h 89"/>
                <a:gd name="T16" fmla="*/ 28 w 221"/>
                <a:gd name="T17" fmla="*/ 38 h 89"/>
                <a:gd name="T18" fmla="*/ 33 w 221"/>
                <a:gd name="T19" fmla="*/ 40 h 89"/>
                <a:gd name="T20" fmla="*/ 55 w 221"/>
                <a:gd name="T21" fmla="*/ 52 h 89"/>
                <a:gd name="T22" fmla="*/ 23 w 221"/>
                <a:gd name="T23" fmla="*/ 59 h 89"/>
                <a:gd name="T24" fmla="*/ 14 w 221"/>
                <a:gd name="T25" fmla="*/ 58 h 89"/>
                <a:gd name="T26" fmla="*/ 16 w 221"/>
                <a:gd name="T27" fmla="*/ 66 h 89"/>
                <a:gd name="T28" fmla="*/ 2 w 221"/>
                <a:gd name="T29" fmla="*/ 70 h 89"/>
                <a:gd name="T30" fmla="*/ 15 w 221"/>
                <a:gd name="T31" fmla="*/ 71 h 89"/>
                <a:gd name="T32" fmla="*/ 20 w 221"/>
                <a:gd name="T33" fmla="*/ 87 h 89"/>
                <a:gd name="T34" fmla="*/ 24 w 221"/>
                <a:gd name="T35" fmla="*/ 76 h 89"/>
                <a:gd name="T36" fmla="*/ 36 w 221"/>
                <a:gd name="T37" fmla="*/ 79 h 89"/>
                <a:gd name="T38" fmla="*/ 45 w 221"/>
                <a:gd name="T39" fmla="*/ 79 h 89"/>
                <a:gd name="T40" fmla="*/ 53 w 221"/>
                <a:gd name="T41" fmla="*/ 83 h 89"/>
                <a:gd name="T42" fmla="*/ 70 w 221"/>
                <a:gd name="T43" fmla="*/ 77 h 89"/>
                <a:gd name="T44" fmla="*/ 129 w 221"/>
                <a:gd name="T45" fmla="*/ 55 h 89"/>
                <a:gd name="T46" fmla="*/ 146 w 221"/>
                <a:gd name="T47" fmla="*/ 69 h 89"/>
                <a:gd name="T48" fmla="*/ 118 w 221"/>
                <a:gd name="T49" fmla="*/ 71 h 89"/>
                <a:gd name="T50" fmla="*/ 128 w 221"/>
                <a:gd name="T51" fmla="*/ 71 h 89"/>
                <a:gd name="T52" fmla="*/ 128 w 221"/>
                <a:gd name="T53" fmla="*/ 83 h 89"/>
                <a:gd name="T54" fmla="*/ 130 w 221"/>
                <a:gd name="T55" fmla="*/ 79 h 89"/>
                <a:gd name="T56" fmla="*/ 138 w 221"/>
                <a:gd name="T57" fmla="*/ 86 h 89"/>
                <a:gd name="T58" fmla="*/ 137 w 221"/>
                <a:gd name="T59" fmla="*/ 80 h 89"/>
                <a:gd name="T60" fmla="*/ 150 w 221"/>
                <a:gd name="T61" fmla="*/ 76 h 89"/>
                <a:gd name="T62" fmla="*/ 157 w 221"/>
                <a:gd name="T63" fmla="*/ 57 h 89"/>
                <a:gd name="T64" fmla="*/ 202 w 221"/>
                <a:gd name="T65" fmla="*/ 58 h 89"/>
                <a:gd name="T66" fmla="*/ 185 w 221"/>
                <a:gd name="T67" fmla="*/ 73 h 89"/>
                <a:gd name="T68" fmla="*/ 197 w 221"/>
                <a:gd name="T69" fmla="*/ 75 h 89"/>
                <a:gd name="T70" fmla="*/ 200 w 221"/>
                <a:gd name="T71" fmla="*/ 82 h 89"/>
                <a:gd name="T72" fmla="*/ 206 w 221"/>
                <a:gd name="T73" fmla="*/ 83 h 89"/>
                <a:gd name="T74" fmla="*/ 213 w 221"/>
                <a:gd name="T75" fmla="*/ 81 h 89"/>
                <a:gd name="T76" fmla="*/ 213 w 221"/>
                <a:gd name="T77" fmla="*/ 63 h 89"/>
                <a:gd name="T78" fmla="*/ 214 w 221"/>
                <a:gd name="T79" fmla="*/ 56 h 89"/>
                <a:gd name="T80" fmla="*/ 181 w 221"/>
                <a:gd name="T81" fmla="*/ 46 h 89"/>
                <a:gd name="T82" fmla="*/ 138 w 221"/>
                <a:gd name="T83" fmla="*/ 14 h 89"/>
                <a:gd name="T84" fmla="*/ 180 w 221"/>
                <a:gd name="T85" fmla="*/ 4 h 89"/>
                <a:gd name="T86" fmla="*/ 187 w 221"/>
                <a:gd name="T87" fmla="*/ 28 h 89"/>
                <a:gd name="T88" fmla="*/ 93 w 221"/>
                <a:gd name="T89" fmla="*/ 23 h 89"/>
                <a:gd name="T90" fmla="*/ 89 w 221"/>
                <a:gd name="T91" fmla="*/ 8 h 89"/>
                <a:gd name="T92" fmla="*/ 69 w 221"/>
                <a:gd name="T93" fmla="*/ 4 h 89"/>
                <a:gd name="T94" fmla="*/ 58 w 221"/>
                <a:gd name="T95" fmla="*/ 18 h 89"/>
                <a:gd name="T96" fmla="*/ 50 w 221"/>
                <a:gd name="T97" fmla="*/ 37 h 89"/>
                <a:gd name="T98" fmla="*/ 84 w 221"/>
                <a:gd name="T99" fmla="*/ 21 h 89"/>
                <a:gd name="T100" fmla="*/ 68 w 221"/>
                <a:gd name="T101" fmla="*/ 9 h 89"/>
                <a:gd name="T102" fmla="*/ 72 w 221"/>
                <a:gd name="T103" fmla="*/ 26 h 89"/>
                <a:gd name="T104" fmla="*/ 70 w 221"/>
                <a:gd name="T105" fmla="*/ 19 h 89"/>
                <a:gd name="T106" fmla="*/ 80 w 221"/>
                <a:gd name="T107" fmla="*/ 26 h 89"/>
                <a:gd name="T108" fmla="*/ 74 w 221"/>
                <a:gd name="T109" fmla="*/ 30 h 89"/>
                <a:gd name="T110" fmla="*/ 85 w 221"/>
                <a:gd name="T111" fmla="*/ 6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89">
                  <a:moveTo>
                    <a:pt x="47" y="35"/>
                  </a:moveTo>
                  <a:cubicBezTo>
                    <a:pt x="44" y="33"/>
                    <a:pt x="41" y="30"/>
                    <a:pt x="37" y="27"/>
                  </a:cubicBezTo>
                  <a:cubicBezTo>
                    <a:pt x="33" y="25"/>
                    <a:pt x="33" y="23"/>
                    <a:pt x="33" y="18"/>
                  </a:cubicBezTo>
                  <a:cubicBezTo>
                    <a:pt x="33" y="14"/>
                    <a:pt x="35" y="11"/>
                    <a:pt x="35" y="7"/>
                  </a:cubicBezTo>
                  <a:cubicBezTo>
                    <a:pt x="35" y="7"/>
                    <a:pt x="34" y="5"/>
                    <a:pt x="34" y="4"/>
                  </a:cubicBezTo>
                  <a:cubicBezTo>
                    <a:pt x="34" y="2"/>
                    <a:pt x="31" y="0"/>
                    <a:pt x="29" y="0"/>
                  </a:cubicBezTo>
                  <a:cubicBezTo>
                    <a:pt x="30" y="1"/>
                    <a:pt x="31" y="2"/>
                    <a:pt x="31" y="4"/>
                  </a:cubicBezTo>
                  <a:cubicBezTo>
                    <a:pt x="30" y="5"/>
                    <a:pt x="29" y="6"/>
                    <a:pt x="29" y="6"/>
                  </a:cubicBezTo>
                  <a:cubicBezTo>
                    <a:pt x="28" y="7"/>
                    <a:pt x="28" y="9"/>
                    <a:pt x="29" y="10"/>
                  </a:cubicBezTo>
                  <a:cubicBezTo>
                    <a:pt x="29" y="10"/>
                    <a:pt x="29" y="10"/>
                    <a:pt x="29" y="11"/>
                  </a:cubicBezTo>
                  <a:cubicBezTo>
                    <a:pt x="29" y="11"/>
                    <a:pt x="29" y="12"/>
                    <a:pt x="29" y="12"/>
                  </a:cubicBezTo>
                  <a:cubicBezTo>
                    <a:pt x="29" y="13"/>
                    <a:pt x="28" y="13"/>
                    <a:pt x="28" y="12"/>
                  </a:cubicBezTo>
                  <a:cubicBezTo>
                    <a:pt x="27" y="10"/>
                    <a:pt x="26" y="6"/>
                    <a:pt x="24" y="6"/>
                  </a:cubicBezTo>
                  <a:cubicBezTo>
                    <a:pt x="24" y="6"/>
                    <a:pt x="23" y="5"/>
                    <a:pt x="22" y="6"/>
                  </a:cubicBezTo>
                  <a:cubicBezTo>
                    <a:pt x="22" y="5"/>
                    <a:pt x="22" y="5"/>
                    <a:pt x="22" y="5"/>
                  </a:cubicBezTo>
                  <a:cubicBezTo>
                    <a:pt x="22" y="2"/>
                    <a:pt x="20" y="0"/>
                    <a:pt x="16" y="3"/>
                  </a:cubicBezTo>
                  <a:cubicBezTo>
                    <a:pt x="17" y="3"/>
                    <a:pt x="18" y="4"/>
                    <a:pt x="18" y="4"/>
                  </a:cubicBezTo>
                  <a:cubicBezTo>
                    <a:pt x="18" y="5"/>
                    <a:pt x="18" y="7"/>
                    <a:pt x="18" y="7"/>
                  </a:cubicBezTo>
                  <a:cubicBezTo>
                    <a:pt x="17" y="10"/>
                    <a:pt x="19" y="11"/>
                    <a:pt x="22" y="11"/>
                  </a:cubicBezTo>
                  <a:cubicBezTo>
                    <a:pt x="23" y="11"/>
                    <a:pt x="23" y="11"/>
                    <a:pt x="23" y="12"/>
                  </a:cubicBezTo>
                  <a:cubicBezTo>
                    <a:pt x="23" y="12"/>
                    <a:pt x="24" y="13"/>
                    <a:pt x="24" y="13"/>
                  </a:cubicBezTo>
                  <a:cubicBezTo>
                    <a:pt x="24" y="14"/>
                    <a:pt x="23" y="13"/>
                    <a:pt x="23" y="13"/>
                  </a:cubicBezTo>
                  <a:cubicBezTo>
                    <a:pt x="18" y="11"/>
                    <a:pt x="16" y="13"/>
                    <a:pt x="16" y="16"/>
                  </a:cubicBezTo>
                  <a:cubicBezTo>
                    <a:pt x="16" y="16"/>
                    <a:pt x="16" y="17"/>
                    <a:pt x="16" y="18"/>
                  </a:cubicBezTo>
                  <a:cubicBezTo>
                    <a:pt x="14" y="19"/>
                    <a:pt x="13" y="22"/>
                    <a:pt x="17" y="24"/>
                  </a:cubicBezTo>
                  <a:cubicBezTo>
                    <a:pt x="17" y="23"/>
                    <a:pt x="16" y="21"/>
                    <a:pt x="18" y="20"/>
                  </a:cubicBezTo>
                  <a:cubicBezTo>
                    <a:pt x="18" y="20"/>
                    <a:pt x="18" y="20"/>
                    <a:pt x="18" y="20"/>
                  </a:cubicBezTo>
                  <a:cubicBezTo>
                    <a:pt x="19" y="21"/>
                    <a:pt x="20" y="21"/>
                    <a:pt x="20" y="21"/>
                  </a:cubicBezTo>
                  <a:cubicBezTo>
                    <a:pt x="20" y="22"/>
                    <a:pt x="21" y="21"/>
                    <a:pt x="23" y="20"/>
                  </a:cubicBezTo>
                  <a:cubicBezTo>
                    <a:pt x="23" y="20"/>
                    <a:pt x="23" y="20"/>
                    <a:pt x="24" y="20"/>
                  </a:cubicBezTo>
                  <a:cubicBezTo>
                    <a:pt x="24" y="21"/>
                    <a:pt x="25" y="21"/>
                    <a:pt x="25" y="21"/>
                  </a:cubicBezTo>
                  <a:cubicBezTo>
                    <a:pt x="26" y="22"/>
                    <a:pt x="26" y="22"/>
                    <a:pt x="25" y="22"/>
                  </a:cubicBezTo>
                  <a:cubicBezTo>
                    <a:pt x="22" y="26"/>
                    <a:pt x="22" y="29"/>
                    <a:pt x="27" y="29"/>
                  </a:cubicBezTo>
                  <a:cubicBezTo>
                    <a:pt x="27" y="30"/>
                    <a:pt x="27" y="30"/>
                    <a:pt x="27" y="30"/>
                  </a:cubicBezTo>
                  <a:cubicBezTo>
                    <a:pt x="27" y="37"/>
                    <a:pt x="18" y="35"/>
                    <a:pt x="19" y="29"/>
                  </a:cubicBezTo>
                  <a:cubicBezTo>
                    <a:pt x="14" y="36"/>
                    <a:pt x="22" y="42"/>
                    <a:pt x="28" y="38"/>
                  </a:cubicBezTo>
                  <a:cubicBezTo>
                    <a:pt x="29" y="38"/>
                    <a:pt x="29" y="38"/>
                    <a:pt x="29" y="38"/>
                  </a:cubicBezTo>
                  <a:cubicBezTo>
                    <a:pt x="29" y="39"/>
                    <a:pt x="30" y="41"/>
                    <a:pt x="31" y="41"/>
                  </a:cubicBezTo>
                  <a:cubicBezTo>
                    <a:pt x="31" y="40"/>
                    <a:pt x="31" y="39"/>
                    <a:pt x="32" y="39"/>
                  </a:cubicBezTo>
                  <a:cubicBezTo>
                    <a:pt x="33" y="39"/>
                    <a:pt x="33" y="40"/>
                    <a:pt x="33" y="40"/>
                  </a:cubicBezTo>
                  <a:cubicBezTo>
                    <a:pt x="33" y="42"/>
                    <a:pt x="33" y="44"/>
                    <a:pt x="35" y="44"/>
                  </a:cubicBezTo>
                  <a:cubicBezTo>
                    <a:pt x="35" y="43"/>
                    <a:pt x="35" y="41"/>
                    <a:pt x="36" y="41"/>
                  </a:cubicBezTo>
                  <a:cubicBezTo>
                    <a:pt x="37" y="41"/>
                    <a:pt x="40" y="46"/>
                    <a:pt x="45" y="49"/>
                  </a:cubicBezTo>
                  <a:cubicBezTo>
                    <a:pt x="49" y="51"/>
                    <a:pt x="52" y="55"/>
                    <a:pt x="55" y="52"/>
                  </a:cubicBezTo>
                  <a:cubicBezTo>
                    <a:pt x="54" y="57"/>
                    <a:pt x="58" y="62"/>
                    <a:pt x="57" y="62"/>
                  </a:cubicBezTo>
                  <a:cubicBezTo>
                    <a:pt x="56" y="62"/>
                    <a:pt x="45" y="61"/>
                    <a:pt x="42" y="62"/>
                  </a:cubicBezTo>
                  <a:cubicBezTo>
                    <a:pt x="38" y="65"/>
                    <a:pt x="27" y="68"/>
                    <a:pt x="25" y="64"/>
                  </a:cubicBezTo>
                  <a:cubicBezTo>
                    <a:pt x="24" y="62"/>
                    <a:pt x="24" y="61"/>
                    <a:pt x="23" y="59"/>
                  </a:cubicBezTo>
                  <a:cubicBezTo>
                    <a:pt x="22" y="57"/>
                    <a:pt x="20" y="56"/>
                    <a:pt x="19" y="56"/>
                  </a:cubicBezTo>
                  <a:cubicBezTo>
                    <a:pt x="19" y="56"/>
                    <a:pt x="18" y="56"/>
                    <a:pt x="17" y="56"/>
                  </a:cubicBezTo>
                  <a:cubicBezTo>
                    <a:pt x="15" y="54"/>
                    <a:pt x="12" y="54"/>
                    <a:pt x="10" y="55"/>
                  </a:cubicBezTo>
                  <a:cubicBezTo>
                    <a:pt x="11" y="56"/>
                    <a:pt x="13" y="56"/>
                    <a:pt x="14" y="58"/>
                  </a:cubicBezTo>
                  <a:cubicBezTo>
                    <a:pt x="13" y="59"/>
                    <a:pt x="13" y="60"/>
                    <a:pt x="13" y="60"/>
                  </a:cubicBezTo>
                  <a:cubicBezTo>
                    <a:pt x="12" y="61"/>
                    <a:pt x="12" y="63"/>
                    <a:pt x="19" y="66"/>
                  </a:cubicBezTo>
                  <a:cubicBezTo>
                    <a:pt x="19" y="66"/>
                    <a:pt x="20" y="66"/>
                    <a:pt x="19" y="67"/>
                  </a:cubicBezTo>
                  <a:cubicBezTo>
                    <a:pt x="18" y="67"/>
                    <a:pt x="17" y="67"/>
                    <a:pt x="16" y="66"/>
                  </a:cubicBezTo>
                  <a:cubicBezTo>
                    <a:pt x="13" y="64"/>
                    <a:pt x="13" y="61"/>
                    <a:pt x="10" y="63"/>
                  </a:cubicBezTo>
                  <a:cubicBezTo>
                    <a:pt x="10" y="63"/>
                    <a:pt x="9" y="64"/>
                    <a:pt x="8" y="64"/>
                  </a:cubicBezTo>
                  <a:cubicBezTo>
                    <a:pt x="8" y="64"/>
                    <a:pt x="7" y="64"/>
                    <a:pt x="7" y="64"/>
                  </a:cubicBezTo>
                  <a:cubicBezTo>
                    <a:pt x="4" y="64"/>
                    <a:pt x="0" y="67"/>
                    <a:pt x="2" y="70"/>
                  </a:cubicBezTo>
                  <a:cubicBezTo>
                    <a:pt x="2" y="70"/>
                    <a:pt x="3" y="68"/>
                    <a:pt x="5" y="68"/>
                  </a:cubicBezTo>
                  <a:cubicBezTo>
                    <a:pt x="6" y="68"/>
                    <a:pt x="6" y="69"/>
                    <a:pt x="6" y="70"/>
                  </a:cubicBezTo>
                  <a:cubicBezTo>
                    <a:pt x="7" y="73"/>
                    <a:pt x="8" y="75"/>
                    <a:pt x="15" y="71"/>
                  </a:cubicBezTo>
                  <a:cubicBezTo>
                    <a:pt x="15" y="70"/>
                    <a:pt x="15" y="71"/>
                    <a:pt x="15" y="71"/>
                  </a:cubicBezTo>
                  <a:cubicBezTo>
                    <a:pt x="14" y="74"/>
                    <a:pt x="9" y="77"/>
                    <a:pt x="13" y="79"/>
                  </a:cubicBezTo>
                  <a:cubicBezTo>
                    <a:pt x="13" y="79"/>
                    <a:pt x="13" y="80"/>
                    <a:pt x="14" y="80"/>
                  </a:cubicBezTo>
                  <a:cubicBezTo>
                    <a:pt x="14" y="81"/>
                    <a:pt x="14" y="81"/>
                    <a:pt x="14" y="81"/>
                  </a:cubicBezTo>
                  <a:cubicBezTo>
                    <a:pt x="13" y="85"/>
                    <a:pt x="17" y="87"/>
                    <a:pt x="20" y="87"/>
                  </a:cubicBezTo>
                  <a:cubicBezTo>
                    <a:pt x="19" y="86"/>
                    <a:pt x="17" y="84"/>
                    <a:pt x="17" y="82"/>
                  </a:cubicBezTo>
                  <a:cubicBezTo>
                    <a:pt x="18" y="82"/>
                    <a:pt x="19" y="82"/>
                    <a:pt x="19" y="82"/>
                  </a:cubicBezTo>
                  <a:cubicBezTo>
                    <a:pt x="22" y="81"/>
                    <a:pt x="21" y="77"/>
                    <a:pt x="23" y="76"/>
                  </a:cubicBezTo>
                  <a:cubicBezTo>
                    <a:pt x="23" y="75"/>
                    <a:pt x="24" y="76"/>
                    <a:pt x="24" y="76"/>
                  </a:cubicBezTo>
                  <a:cubicBezTo>
                    <a:pt x="24" y="78"/>
                    <a:pt x="25" y="81"/>
                    <a:pt x="29" y="81"/>
                  </a:cubicBezTo>
                  <a:cubicBezTo>
                    <a:pt x="32" y="81"/>
                    <a:pt x="34" y="78"/>
                    <a:pt x="34" y="76"/>
                  </a:cubicBezTo>
                  <a:cubicBezTo>
                    <a:pt x="33" y="75"/>
                    <a:pt x="34" y="75"/>
                    <a:pt x="34" y="75"/>
                  </a:cubicBezTo>
                  <a:cubicBezTo>
                    <a:pt x="35" y="76"/>
                    <a:pt x="36" y="77"/>
                    <a:pt x="36" y="79"/>
                  </a:cubicBezTo>
                  <a:cubicBezTo>
                    <a:pt x="36" y="79"/>
                    <a:pt x="38" y="78"/>
                    <a:pt x="38" y="77"/>
                  </a:cubicBezTo>
                  <a:cubicBezTo>
                    <a:pt x="39" y="78"/>
                    <a:pt x="39" y="81"/>
                    <a:pt x="37" y="83"/>
                  </a:cubicBezTo>
                  <a:cubicBezTo>
                    <a:pt x="38" y="83"/>
                    <a:pt x="42" y="81"/>
                    <a:pt x="43" y="77"/>
                  </a:cubicBezTo>
                  <a:cubicBezTo>
                    <a:pt x="44" y="77"/>
                    <a:pt x="44" y="78"/>
                    <a:pt x="45" y="79"/>
                  </a:cubicBezTo>
                  <a:cubicBezTo>
                    <a:pt x="45" y="79"/>
                    <a:pt x="45" y="79"/>
                    <a:pt x="45" y="79"/>
                  </a:cubicBezTo>
                  <a:cubicBezTo>
                    <a:pt x="46" y="79"/>
                    <a:pt x="49" y="79"/>
                    <a:pt x="53" y="78"/>
                  </a:cubicBezTo>
                  <a:cubicBezTo>
                    <a:pt x="53" y="78"/>
                    <a:pt x="53" y="79"/>
                    <a:pt x="53" y="79"/>
                  </a:cubicBezTo>
                  <a:cubicBezTo>
                    <a:pt x="53" y="80"/>
                    <a:pt x="53" y="82"/>
                    <a:pt x="53" y="83"/>
                  </a:cubicBezTo>
                  <a:cubicBezTo>
                    <a:pt x="53" y="82"/>
                    <a:pt x="54" y="81"/>
                    <a:pt x="55" y="81"/>
                  </a:cubicBezTo>
                  <a:cubicBezTo>
                    <a:pt x="56" y="81"/>
                    <a:pt x="55" y="84"/>
                    <a:pt x="57" y="87"/>
                  </a:cubicBezTo>
                  <a:cubicBezTo>
                    <a:pt x="58" y="77"/>
                    <a:pt x="63" y="81"/>
                    <a:pt x="69" y="77"/>
                  </a:cubicBezTo>
                  <a:cubicBezTo>
                    <a:pt x="70" y="77"/>
                    <a:pt x="70" y="77"/>
                    <a:pt x="70" y="77"/>
                  </a:cubicBezTo>
                  <a:cubicBezTo>
                    <a:pt x="70" y="78"/>
                    <a:pt x="69" y="80"/>
                    <a:pt x="67" y="81"/>
                  </a:cubicBezTo>
                  <a:cubicBezTo>
                    <a:pt x="74" y="82"/>
                    <a:pt x="84" y="72"/>
                    <a:pt x="86" y="68"/>
                  </a:cubicBezTo>
                  <a:cubicBezTo>
                    <a:pt x="89" y="67"/>
                    <a:pt x="91" y="67"/>
                    <a:pt x="92" y="67"/>
                  </a:cubicBezTo>
                  <a:cubicBezTo>
                    <a:pt x="112" y="69"/>
                    <a:pt x="98" y="50"/>
                    <a:pt x="129" y="55"/>
                  </a:cubicBezTo>
                  <a:cubicBezTo>
                    <a:pt x="131" y="56"/>
                    <a:pt x="135" y="53"/>
                    <a:pt x="137" y="52"/>
                  </a:cubicBezTo>
                  <a:cubicBezTo>
                    <a:pt x="134" y="56"/>
                    <a:pt x="134" y="64"/>
                    <a:pt x="139" y="65"/>
                  </a:cubicBezTo>
                  <a:cubicBezTo>
                    <a:pt x="140" y="65"/>
                    <a:pt x="144" y="67"/>
                    <a:pt x="146" y="68"/>
                  </a:cubicBezTo>
                  <a:cubicBezTo>
                    <a:pt x="146" y="68"/>
                    <a:pt x="146" y="69"/>
                    <a:pt x="146" y="69"/>
                  </a:cubicBezTo>
                  <a:cubicBezTo>
                    <a:pt x="143" y="69"/>
                    <a:pt x="140" y="70"/>
                    <a:pt x="140" y="70"/>
                  </a:cubicBezTo>
                  <a:cubicBezTo>
                    <a:pt x="133" y="75"/>
                    <a:pt x="133" y="60"/>
                    <a:pt x="126" y="63"/>
                  </a:cubicBezTo>
                  <a:cubicBezTo>
                    <a:pt x="126" y="63"/>
                    <a:pt x="124" y="64"/>
                    <a:pt x="124" y="65"/>
                  </a:cubicBezTo>
                  <a:cubicBezTo>
                    <a:pt x="121" y="65"/>
                    <a:pt x="117" y="68"/>
                    <a:pt x="118" y="71"/>
                  </a:cubicBezTo>
                  <a:cubicBezTo>
                    <a:pt x="119" y="70"/>
                    <a:pt x="120" y="68"/>
                    <a:pt x="123" y="68"/>
                  </a:cubicBezTo>
                  <a:cubicBezTo>
                    <a:pt x="123" y="69"/>
                    <a:pt x="123" y="69"/>
                    <a:pt x="123" y="70"/>
                  </a:cubicBezTo>
                  <a:cubicBezTo>
                    <a:pt x="122" y="71"/>
                    <a:pt x="123" y="72"/>
                    <a:pt x="125" y="72"/>
                  </a:cubicBezTo>
                  <a:cubicBezTo>
                    <a:pt x="127" y="72"/>
                    <a:pt x="127" y="71"/>
                    <a:pt x="128" y="71"/>
                  </a:cubicBezTo>
                  <a:cubicBezTo>
                    <a:pt x="128" y="71"/>
                    <a:pt x="129" y="71"/>
                    <a:pt x="129" y="72"/>
                  </a:cubicBezTo>
                  <a:cubicBezTo>
                    <a:pt x="129" y="74"/>
                    <a:pt x="120" y="70"/>
                    <a:pt x="122" y="78"/>
                  </a:cubicBezTo>
                  <a:cubicBezTo>
                    <a:pt x="122" y="78"/>
                    <a:pt x="122" y="79"/>
                    <a:pt x="123" y="80"/>
                  </a:cubicBezTo>
                  <a:cubicBezTo>
                    <a:pt x="123" y="82"/>
                    <a:pt x="124" y="84"/>
                    <a:pt x="128" y="83"/>
                  </a:cubicBezTo>
                  <a:cubicBezTo>
                    <a:pt x="128" y="83"/>
                    <a:pt x="126" y="81"/>
                    <a:pt x="126" y="80"/>
                  </a:cubicBezTo>
                  <a:cubicBezTo>
                    <a:pt x="127" y="80"/>
                    <a:pt x="128" y="81"/>
                    <a:pt x="128" y="81"/>
                  </a:cubicBezTo>
                  <a:cubicBezTo>
                    <a:pt x="129" y="81"/>
                    <a:pt x="129" y="80"/>
                    <a:pt x="129" y="79"/>
                  </a:cubicBezTo>
                  <a:cubicBezTo>
                    <a:pt x="129" y="79"/>
                    <a:pt x="129" y="79"/>
                    <a:pt x="130" y="79"/>
                  </a:cubicBezTo>
                  <a:cubicBezTo>
                    <a:pt x="130" y="79"/>
                    <a:pt x="130" y="79"/>
                    <a:pt x="130" y="80"/>
                  </a:cubicBezTo>
                  <a:cubicBezTo>
                    <a:pt x="130" y="80"/>
                    <a:pt x="130" y="81"/>
                    <a:pt x="130" y="81"/>
                  </a:cubicBezTo>
                  <a:cubicBezTo>
                    <a:pt x="130" y="81"/>
                    <a:pt x="130" y="83"/>
                    <a:pt x="130" y="83"/>
                  </a:cubicBezTo>
                  <a:cubicBezTo>
                    <a:pt x="130" y="86"/>
                    <a:pt x="134" y="89"/>
                    <a:pt x="138" y="86"/>
                  </a:cubicBezTo>
                  <a:cubicBezTo>
                    <a:pt x="137" y="86"/>
                    <a:pt x="134" y="86"/>
                    <a:pt x="134" y="84"/>
                  </a:cubicBezTo>
                  <a:cubicBezTo>
                    <a:pt x="135" y="84"/>
                    <a:pt x="136" y="84"/>
                    <a:pt x="136" y="84"/>
                  </a:cubicBezTo>
                  <a:cubicBezTo>
                    <a:pt x="136" y="83"/>
                    <a:pt x="137" y="82"/>
                    <a:pt x="137" y="81"/>
                  </a:cubicBezTo>
                  <a:cubicBezTo>
                    <a:pt x="137" y="80"/>
                    <a:pt x="137" y="80"/>
                    <a:pt x="137" y="80"/>
                  </a:cubicBezTo>
                  <a:cubicBezTo>
                    <a:pt x="138" y="80"/>
                    <a:pt x="138" y="80"/>
                    <a:pt x="139" y="80"/>
                  </a:cubicBezTo>
                  <a:cubicBezTo>
                    <a:pt x="140" y="80"/>
                    <a:pt x="140" y="80"/>
                    <a:pt x="140" y="81"/>
                  </a:cubicBezTo>
                  <a:cubicBezTo>
                    <a:pt x="141" y="82"/>
                    <a:pt x="143" y="84"/>
                    <a:pt x="146" y="83"/>
                  </a:cubicBezTo>
                  <a:cubicBezTo>
                    <a:pt x="150" y="81"/>
                    <a:pt x="146" y="77"/>
                    <a:pt x="150" y="76"/>
                  </a:cubicBezTo>
                  <a:cubicBezTo>
                    <a:pt x="151" y="76"/>
                    <a:pt x="152" y="76"/>
                    <a:pt x="153" y="76"/>
                  </a:cubicBezTo>
                  <a:cubicBezTo>
                    <a:pt x="157" y="77"/>
                    <a:pt x="162" y="77"/>
                    <a:pt x="163" y="76"/>
                  </a:cubicBezTo>
                  <a:cubicBezTo>
                    <a:pt x="164" y="74"/>
                    <a:pt x="164" y="67"/>
                    <a:pt x="160" y="65"/>
                  </a:cubicBezTo>
                  <a:cubicBezTo>
                    <a:pt x="157" y="64"/>
                    <a:pt x="160" y="61"/>
                    <a:pt x="157" y="57"/>
                  </a:cubicBezTo>
                  <a:cubicBezTo>
                    <a:pt x="162" y="59"/>
                    <a:pt x="166" y="61"/>
                    <a:pt x="171" y="61"/>
                  </a:cubicBezTo>
                  <a:cubicBezTo>
                    <a:pt x="181" y="61"/>
                    <a:pt x="184" y="59"/>
                    <a:pt x="188" y="57"/>
                  </a:cubicBezTo>
                  <a:cubicBezTo>
                    <a:pt x="193" y="54"/>
                    <a:pt x="199" y="55"/>
                    <a:pt x="200" y="55"/>
                  </a:cubicBezTo>
                  <a:cubicBezTo>
                    <a:pt x="202" y="56"/>
                    <a:pt x="203" y="56"/>
                    <a:pt x="202" y="58"/>
                  </a:cubicBezTo>
                  <a:cubicBezTo>
                    <a:pt x="201" y="63"/>
                    <a:pt x="203" y="64"/>
                    <a:pt x="202" y="66"/>
                  </a:cubicBezTo>
                  <a:cubicBezTo>
                    <a:pt x="201" y="68"/>
                    <a:pt x="196" y="66"/>
                    <a:pt x="194" y="66"/>
                  </a:cubicBezTo>
                  <a:cubicBezTo>
                    <a:pt x="192" y="66"/>
                    <a:pt x="190" y="67"/>
                    <a:pt x="190" y="68"/>
                  </a:cubicBezTo>
                  <a:cubicBezTo>
                    <a:pt x="188" y="68"/>
                    <a:pt x="185" y="70"/>
                    <a:pt x="185" y="73"/>
                  </a:cubicBezTo>
                  <a:cubicBezTo>
                    <a:pt x="186" y="72"/>
                    <a:pt x="188" y="71"/>
                    <a:pt x="190" y="71"/>
                  </a:cubicBezTo>
                  <a:cubicBezTo>
                    <a:pt x="190" y="71"/>
                    <a:pt x="190" y="72"/>
                    <a:pt x="190" y="72"/>
                  </a:cubicBezTo>
                  <a:cubicBezTo>
                    <a:pt x="190" y="76"/>
                    <a:pt x="194" y="77"/>
                    <a:pt x="196" y="74"/>
                  </a:cubicBezTo>
                  <a:cubicBezTo>
                    <a:pt x="197" y="74"/>
                    <a:pt x="198" y="74"/>
                    <a:pt x="197" y="75"/>
                  </a:cubicBezTo>
                  <a:cubicBezTo>
                    <a:pt x="195" y="76"/>
                    <a:pt x="191" y="80"/>
                    <a:pt x="194" y="81"/>
                  </a:cubicBezTo>
                  <a:cubicBezTo>
                    <a:pt x="195" y="81"/>
                    <a:pt x="195" y="82"/>
                    <a:pt x="196" y="82"/>
                  </a:cubicBezTo>
                  <a:cubicBezTo>
                    <a:pt x="196" y="84"/>
                    <a:pt x="198" y="86"/>
                    <a:pt x="199" y="87"/>
                  </a:cubicBezTo>
                  <a:cubicBezTo>
                    <a:pt x="199" y="85"/>
                    <a:pt x="199" y="85"/>
                    <a:pt x="200" y="82"/>
                  </a:cubicBezTo>
                  <a:cubicBezTo>
                    <a:pt x="200" y="82"/>
                    <a:pt x="201" y="82"/>
                    <a:pt x="201" y="82"/>
                  </a:cubicBezTo>
                  <a:cubicBezTo>
                    <a:pt x="204" y="83"/>
                    <a:pt x="203" y="78"/>
                    <a:pt x="205" y="77"/>
                  </a:cubicBezTo>
                  <a:cubicBezTo>
                    <a:pt x="205" y="76"/>
                    <a:pt x="206" y="77"/>
                    <a:pt x="205" y="77"/>
                  </a:cubicBezTo>
                  <a:cubicBezTo>
                    <a:pt x="205" y="79"/>
                    <a:pt x="204" y="83"/>
                    <a:pt x="206" y="83"/>
                  </a:cubicBezTo>
                  <a:cubicBezTo>
                    <a:pt x="207" y="83"/>
                    <a:pt x="208" y="83"/>
                    <a:pt x="208" y="84"/>
                  </a:cubicBezTo>
                  <a:cubicBezTo>
                    <a:pt x="209" y="85"/>
                    <a:pt x="211" y="87"/>
                    <a:pt x="214" y="85"/>
                  </a:cubicBezTo>
                  <a:cubicBezTo>
                    <a:pt x="214" y="85"/>
                    <a:pt x="212" y="84"/>
                    <a:pt x="212" y="83"/>
                  </a:cubicBezTo>
                  <a:cubicBezTo>
                    <a:pt x="212" y="83"/>
                    <a:pt x="213" y="81"/>
                    <a:pt x="213" y="81"/>
                  </a:cubicBezTo>
                  <a:cubicBezTo>
                    <a:pt x="215" y="76"/>
                    <a:pt x="210" y="76"/>
                    <a:pt x="210" y="73"/>
                  </a:cubicBezTo>
                  <a:cubicBezTo>
                    <a:pt x="210" y="71"/>
                    <a:pt x="215" y="72"/>
                    <a:pt x="215" y="67"/>
                  </a:cubicBezTo>
                  <a:cubicBezTo>
                    <a:pt x="215" y="66"/>
                    <a:pt x="215" y="64"/>
                    <a:pt x="213" y="64"/>
                  </a:cubicBezTo>
                  <a:cubicBezTo>
                    <a:pt x="213" y="64"/>
                    <a:pt x="213" y="63"/>
                    <a:pt x="213" y="63"/>
                  </a:cubicBezTo>
                  <a:cubicBezTo>
                    <a:pt x="213" y="63"/>
                    <a:pt x="213" y="63"/>
                    <a:pt x="213" y="63"/>
                  </a:cubicBezTo>
                  <a:cubicBezTo>
                    <a:pt x="215" y="63"/>
                    <a:pt x="216" y="64"/>
                    <a:pt x="217" y="62"/>
                  </a:cubicBezTo>
                  <a:cubicBezTo>
                    <a:pt x="213" y="62"/>
                    <a:pt x="214" y="59"/>
                    <a:pt x="214" y="56"/>
                  </a:cubicBezTo>
                  <a:cubicBezTo>
                    <a:pt x="214" y="56"/>
                    <a:pt x="214" y="56"/>
                    <a:pt x="214" y="56"/>
                  </a:cubicBezTo>
                  <a:cubicBezTo>
                    <a:pt x="215" y="55"/>
                    <a:pt x="216" y="53"/>
                    <a:pt x="216" y="50"/>
                  </a:cubicBezTo>
                  <a:cubicBezTo>
                    <a:pt x="214" y="52"/>
                    <a:pt x="210" y="54"/>
                    <a:pt x="210" y="50"/>
                  </a:cubicBezTo>
                  <a:cubicBezTo>
                    <a:pt x="210" y="50"/>
                    <a:pt x="209" y="47"/>
                    <a:pt x="205" y="48"/>
                  </a:cubicBezTo>
                  <a:cubicBezTo>
                    <a:pt x="199" y="49"/>
                    <a:pt x="194" y="47"/>
                    <a:pt x="181" y="46"/>
                  </a:cubicBezTo>
                  <a:cubicBezTo>
                    <a:pt x="196" y="46"/>
                    <a:pt x="217" y="42"/>
                    <a:pt x="217" y="34"/>
                  </a:cubicBezTo>
                  <a:cubicBezTo>
                    <a:pt x="217" y="27"/>
                    <a:pt x="210" y="23"/>
                    <a:pt x="188" y="23"/>
                  </a:cubicBezTo>
                  <a:cubicBezTo>
                    <a:pt x="166" y="23"/>
                    <a:pt x="116" y="31"/>
                    <a:pt x="116" y="19"/>
                  </a:cubicBezTo>
                  <a:cubicBezTo>
                    <a:pt x="116" y="13"/>
                    <a:pt x="126" y="13"/>
                    <a:pt x="138" y="14"/>
                  </a:cubicBezTo>
                  <a:cubicBezTo>
                    <a:pt x="139" y="15"/>
                    <a:pt x="140" y="16"/>
                    <a:pt x="142" y="17"/>
                  </a:cubicBezTo>
                  <a:cubicBezTo>
                    <a:pt x="171" y="25"/>
                    <a:pt x="204" y="10"/>
                    <a:pt x="221" y="15"/>
                  </a:cubicBezTo>
                  <a:cubicBezTo>
                    <a:pt x="201" y="0"/>
                    <a:pt x="184" y="15"/>
                    <a:pt x="163" y="11"/>
                  </a:cubicBezTo>
                  <a:cubicBezTo>
                    <a:pt x="175" y="11"/>
                    <a:pt x="179" y="7"/>
                    <a:pt x="180" y="4"/>
                  </a:cubicBezTo>
                  <a:cubicBezTo>
                    <a:pt x="170" y="10"/>
                    <a:pt x="152" y="1"/>
                    <a:pt x="140" y="8"/>
                  </a:cubicBezTo>
                  <a:cubicBezTo>
                    <a:pt x="140" y="8"/>
                    <a:pt x="139" y="9"/>
                    <a:pt x="139" y="9"/>
                  </a:cubicBezTo>
                  <a:cubicBezTo>
                    <a:pt x="123" y="9"/>
                    <a:pt x="110" y="9"/>
                    <a:pt x="110" y="19"/>
                  </a:cubicBezTo>
                  <a:cubicBezTo>
                    <a:pt x="110" y="41"/>
                    <a:pt x="169" y="28"/>
                    <a:pt x="187" y="28"/>
                  </a:cubicBezTo>
                  <a:cubicBezTo>
                    <a:pt x="206" y="28"/>
                    <a:pt x="210" y="30"/>
                    <a:pt x="210" y="34"/>
                  </a:cubicBezTo>
                  <a:cubicBezTo>
                    <a:pt x="210" y="39"/>
                    <a:pt x="191" y="40"/>
                    <a:pt x="181" y="40"/>
                  </a:cubicBezTo>
                  <a:cubicBezTo>
                    <a:pt x="165" y="40"/>
                    <a:pt x="117" y="32"/>
                    <a:pt x="88" y="38"/>
                  </a:cubicBezTo>
                  <a:cubicBezTo>
                    <a:pt x="91" y="33"/>
                    <a:pt x="96" y="27"/>
                    <a:pt x="93" y="23"/>
                  </a:cubicBezTo>
                  <a:cubicBezTo>
                    <a:pt x="96" y="22"/>
                    <a:pt x="97" y="20"/>
                    <a:pt x="97" y="18"/>
                  </a:cubicBezTo>
                  <a:cubicBezTo>
                    <a:pt x="96" y="16"/>
                    <a:pt x="94" y="16"/>
                    <a:pt x="92" y="15"/>
                  </a:cubicBezTo>
                  <a:cubicBezTo>
                    <a:pt x="93" y="14"/>
                    <a:pt x="92" y="12"/>
                    <a:pt x="91" y="11"/>
                  </a:cubicBezTo>
                  <a:cubicBezTo>
                    <a:pt x="91" y="11"/>
                    <a:pt x="90" y="8"/>
                    <a:pt x="89" y="8"/>
                  </a:cubicBezTo>
                  <a:cubicBezTo>
                    <a:pt x="88" y="7"/>
                    <a:pt x="86" y="5"/>
                    <a:pt x="83" y="3"/>
                  </a:cubicBezTo>
                  <a:cubicBezTo>
                    <a:pt x="80" y="2"/>
                    <a:pt x="78" y="2"/>
                    <a:pt x="76" y="1"/>
                  </a:cubicBezTo>
                  <a:cubicBezTo>
                    <a:pt x="75" y="1"/>
                    <a:pt x="73" y="2"/>
                    <a:pt x="72" y="2"/>
                  </a:cubicBezTo>
                  <a:cubicBezTo>
                    <a:pt x="71" y="2"/>
                    <a:pt x="69" y="2"/>
                    <a:pt x="69" y="4"/>
                  </a:cubicBezTo>
                  <a:cubicBezTo>
                    <a:pt x="67" y="2"/>
                    <a:pt x="66" y="2"/>
                    <a:pt x="64" y="1"/>
                  </a:cubicBezTo>
                  <a:cubicBezTo>
                    <a:pt x="62" y="4"/>
                    <a:pt x="62" y="6"/>
                    <a:pt x="63" y="9"/>
                  </a:cubicBezTo>
                  <a:cubicBezTo>
                    <a:pt x="60" y="9"/>
                    <a:pt x="58" y="16"/>
                    <a:pt x="55" y="15"/>
                  </a:cubicBezTo>
                  <a:cubicBezTo>
                    <a:pt x="56" y="17"/>
                    <a:pt x="57" y="18"/>
                    <a:pt x="58" y="18"/>
                  </a:cubicBezTo>
                  <a:cubicBezTo>
                    <a:pt x="55" y="22"/>
                    <a:pt x="55" y="27"/>
                    <a:pt x="52" y="27"/>
                  </a:cubicBezTo>
                  <a:cubicBezTo>
                    <a:pt x="54" y="29"/>
                    <a:pt x="55" y="30"/>
                    <a:pt x="56" y="30"/>
                  </a:cubicBezTo>
                  <a:cubicBezTo>
                    <a:pt x="55" y="33"/>
                    <a:pt x="55" y="36"/>
                    <a:pt x="55" y="38"/>
                  </a:cubicBezTo>
                  <a:cubicBezTo>
                    <a:pt x="50" y="37"/>
                    <a:pt x="50" y="37"/>
                    <a:pt x="50" y="37"/>
                  </a:cubicBezTo>
                  <a:lnTo>
                    <a:pt x="47" y="35"/>
                  </a:lnTo>
                  <a:close/>
                  <a:moveTo>
                    <a:pt x="81" y="16"/>
                  </a:moveTo>
                  <a:cubicBezTo>
                    <a:pt x="82" y="16"/>
                    <a:pt x="87" y="18"/>
                    <a:pt x="89" y="19"/>
                  </a:cubicBezTo>
                  <a:cubicBezTo>
                    <a:pt x="85" y="20"/>
                    <a:pt x="86" y="21"/>
                    <a:pt x="84" y="21"/>
                  </a:cubicBezTo>
                  <a:cubicBezTo>
                    <a:pt x="81" y="21"/>
                    <a:pt x="80" y="18"/>
                    <a:pt x="81" y="16"/>
                  </a:cubicBezTo>
                  <a:moveTo>
                    <a:pt x="75" y="13"/>
                  </a:moveTo>
                  <a:cubicBezTo>
                    <a:pt x="74" y="15"/>
                    <a:pt x="72" y="16"/>
                    <a:pt x="70" y="15"/>
                  </a:cubicBezTo>
                  <a:cubicBezTo>
                    <a:pt x="68" y="13"/>
                    <a:pt x="70" y="12"/>
                    <a:pt x="68" y="9"/>
                  </a:cubicBezTo>
                  <a:cubicBezTo>
                    <a:pt x="70" y="10"/>
                    <a:pt x="74" y="13"/>
                    <a:pt x="75" y="13"/>
                  </a:cubicBezTo>
                  <a:moveTo>
                    <a:pt x="67" y="31"/>
                  </a:moveTo>
                  <a:cubicBezTo>
                    <a:pt x="68" y="29"/>
                    <a:pt x="69" y="28"/>
                    <a:pt x="70" y="28"/>
                  </a:cubicBezTo>
                  <a:cubicBezTo>
                    <a:pt x="71" y="28"/>
                    <a:pt x="72" y="27"/>
                    <a:pt x="72" y="26"/>
                  </a:cubicBezTo>
                  <a:cubicBezTo>
                    <a:pt x="73" y="24"/>
                    <a:pt x="71" y="24"/>
                    <a:pt x="70" y="23"/>
                  </a:cubicBezTo>
                  <a:cubicBezTo>
                    <a:pt x="71" y="22"/>
                    <a:pt x="72" y="21"/>
                    <a:pt x="71" y="21"/>
                  </a:cubicBezTo>
                  <a:cubicBezTo>
                    <a:pt x="71" y="20"/>
                    <a:pt x="69" y="21"/>
                    <a:pt x="69" y="21"/>
                  </a:cubicBezTo>
                  <a:cubicBezTo>
                    <a:pt x="68" y="20"/>
                    <a:pt x="70" y="19"/>
                    <a:pt x="70" y="19"/>
                  </a:cubicBezTo>
                  <a:cubicBezTo>
                    <a:pt x="71" y="18"/>
                    <a:pt x="71" y="18"/>
                    <a:pt x="72" y="19"/>
                  </a:cubicBezTo>
                  <a:cubicBezTo>
                    <a:pt x="79" y="22"/>
                    <a:pt x="79" y="22"/>
                    <a:pt x="79" y="22"/>
                  </a:cubicBezTo>
                  <a:cubicBezTo>
                    <a:pt x="80" y="22"/>
                    <a:pt x="81" y="23"/>
                    <a:pt x="81" y="24"/>
                  </a:cubicBezTo>
                  <a:cubicBezTo>
                    <a:pt x="80" y="25"/>
                    <a:pt x="81" y="26"/>
                    <a:pt x="80" y="26"/>
                  </a:cubicBezTo>
                  <a:cubicBezTo>
                    <a:pt x="79" y="26"/>
                    <a:pt x="79" y="24"/>
                    <a:pt x="78" y="24"/>
                  </a:cubicBezTo>
                  <a:cubicBezTo>
                    <a:pt x="77" y="24"/>
                    <a:pt x="77" y="25"/>
                    <a:pt x="78" y="26"/>
                  </a:cubicBezTo>
                  <a:cubicBezTo>
                    <a:pt x="76" y="26"/>
                    <a:pt x="75" y="25"/>
                    <a:pt x="74" y="27"/>
                  </a:cubicBezTo>
                  <a:cubicBezTo>
                    <a:pt x="73" y="28"/>
                    <a:pt x="73" y="29"/>
                    <a:pt x="74" y="30"/>
                  </a:cubicBezTo>
                  <a:cubicBezTo>
                    <a:pt x="75" y="31"/>
                    <a:pt x="74" y="32"/>
                    <a:pt x="74" y="34"/>
                  </a:cubicBezTo>
                  <a:cubicBezTo>
                    <a:pt x="73" y="35"/>
                    <a:pt x="71" y="37"/>
                    <a:pt x="69" y="36"/>
                  </a:cubicBezTo>
                  <a:cubicBezTo>
                    <a:pt x="66" y="35"/>
                    <a:pt x="67" y="32"/>
                    <a:pt x="67" y="31"/>
                  </a:cubicBezTo>
                  <a:moveTo>
                    <a:pt x="85" y="69"/>
                  </a:moveTo>
                  <a:cubicBezTo>
                    <a:pt x="85" y="69"/>
                    <a:pt x="85" y="69"/>
                    <a:pt x="86" y="68"/>
                  </a:cubicBezTo>
                  <a:cubicBezTo>
                    <a:pt x="86" y="69"/>
                    <a:pt x="86" y="69"/>
                    <a:pt x="85"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7" name="Freeform 41">
              <a:extLst>
                <a:ext uri="{FF2B5EF4-FFF2-40B4-BE49-F238E27FC236}">
                  <a16:creationId xmlns:a16="http://schemas.microsoft.com/office/drawing/2014/main" id="{625FDFC8-5A51-7EEB-F7D2-054B69D41401}"/>
                </a:ext>
              </a:extLst>
            </p:cNvPr>
            <p:cNvSpPr>
              <a:spLocks noEditPoints="1"/>
            </p:cNvSpPr>
            <p:nvPr userDrawn="1"/>
          </p:nvSpPr>
          <p:spPr bwMode="auto">
            <a:xfrm>
              <a:off x="1073150" y="538163"/>
              <a:ext cx="36513" cy="12700"/>
            </a:xfrm>
            <a:custGeom>
              <a:avLst/>
              <a:gdLst>
                <a:gd name="T0" fmla="*/ 102 w 248"/>
                <a:gd name="T1" fmla="*/ 70 h 92"/>
                <a:gd name="T2" fmla="*/ 173 w 248"/>
                <a:gd name="T3" fmla="*/ 71 h 92"/>
                <a:gd name="T4" fmla="*/ 151 w 248"/>
                <a:gd name="T5" fmla="*/ 67 h 92"/>
                <a:gd name="T6" fmla="*/ 152 w 248"/>
                <a:gd name="T7" fmla="*/ 74 h 92"/>
                <a:gd name="T8" fmla="*/ 150 w 248"/>
                <a:gd name="T9" fmla="*/ 82 h 92"/>
                <a:gd name="T10" fmla="*/ 156 w 248"/>
                <a:gd name="T11" fmla="*/ 82 h 92"/>
                <a:gd name="T12" fmla="*/ 158 w 248"/>
                <a:gd name="T13" fmla="*/ 86 h 92"/>
                <a:gd name="T14" fmla="*/ 164 w 248"/>
                <a:gd name="T15" fmla="*/ 84 h 92"/>
                <a:gd name="T16" fmla="*/ 173 w 248"/>
                <a:gd name="T17" fmla="*/ 86 h 92"/>
                <a:gd name="T18" fmla="*/ 187 w 248"/>
                <a:gd name="T19" fmla="*/ 67 h 92"/>
                <a:gd name="T20" fmla="*/ 228 w 248"/>
                <a:gd name="T21" fmla="*/ 58 h 92"/>
                <a:gd name="T22" fmla="*/ 218 w 248"/>
                <a:gd name="T23" fmla="*/ 70 h 92"/>
                <a:gd name="T24" fmla="*/ 223 w 248"/>
                <a:gd name="T25" fmla="*/ 77 h 92"/>
                <a:gd name="T26" fmla="*/ 227 w 248"/>
                <a:gd name="T27" fmla="*/ 89 h 92"/>
                <a:gd name="T28" fmla="*/ 233 w 248"/>
                <a:gd name="T29" fmla="*/ 79 h 92"/>
                <a:gd name="T30" fmla="*/ 239 w 248"/>
                <a:gd name="T31" fmla="*/ 86 h 92"/>
                <a:gd name="T32" fmla="*/ 240 w 248"/>
                <a:gd name="T33" fmla="*/ 66 h 92"/>
                <a:gd name="T34" fmla="*/ 241 w 248"/>
                <a:gd name="T35" fmla="*/ 58 h 92"/>
                <a:gd name="T36" fmla="*/ 209 w 248"/>
                <a:gd name="T37" fmla="*/ 49 h 92"/>
                <a:gd name="T38" fmla="*/ 165 w 248"/>
                <a:gd name="T39" fmla="*/ 18 h 92"/>
                <a:gd name="T40" fmla="*/ 216 w 248"/>
                <a:gd name="T41" fmla="*/ 8 h 92"/>
                <a:gd name="T42" fmla="*/ 215 w 248"/>
                <a:gd name="T43" fmla="*/ 31 h 92"/>
                <a:gd name="T44" fmla="*/ 96 w 248"/>
                <a:gd name="T45" fmla="*/ 26 h 92"/>
                <a:gd name="T46" fmla="*/ 93 w 248"/>
                <a:gd name="T47" fmla="*/ 10 h 92"/>
                <a:gd name="T48" fmla="*/ 72 w 248"/>
                <a:gd name="T49" fmla="*/ 6 h 92"/>
                <a:gd name="T50" fmla="*/ 61 w 248"/>
                <a:gd name="T51" fmla="*/ 21 h 92"/>
                <a:gd name="T52" fmla="*/ 55 w 248"/>
                <a:gd name="T53" fmla="*/ 38 h 92"/>
                <a:gd name="T54" fmla="*/ 31 w 248"/>
                <a:gd name="T55" fmla="*/ 19 h 92"/>
                <a:gd name="T56" fmla="*/ 28 w 248"/>
                <a:gd name="T57" fmla="*/ 5 h 92"/>
                <a:gd name="T58" fmla="*/ 27 w 248"/>
                <a:gd name="T59" fmla="*/ 13 h 92"/>
                <a:gd name="T60" fmla="*/ 20 w 248"/>
                <a:gd name="T61" fmla="*/ 5 h 92"/>
                <a:gd name="T62" fmla="*/ 21 w 248"/>
                <a:gd name="T63" fmla="*/ 12 h 92"/>
                <a:gd name="T64" fmla="*/ 14 w 248"/>
                <a:gd name="T65" fmla="*/ 16 h 92"/>
                <a:gd name="T66" fmla="*/ 17 w 248"/>
                <a:gd name="T67" fmla="*/ 21 h 92"/>
                <a:gd name="T68" fmla="*/ 24 w 248"/>
                <a:gd name="T69" fmla="*/ 22 h 92"/>
                <a:gd name="T70" fmla="*/ 18 w 248"/>
                <a:gd name="T71" fmla="*/ 30 h 92"/>
                <a:gd name="T72" fmla="*/ 32 w 248"/>
                <a:gd name="T73" fmla="*/ 40 h 92"/>
                <a:gd name="T74" fmla="*/ 50 w 248"/>
                <a:gd name="T75" fmla="*/ 55 h 92"/>
                <a:gd name="T76" fmla="*/ 41 w 248"/>
                <a:gd name="T77" fmla="*/ 65 h 92"/>
                <a:gd name="T78" fmla="*/ 16 w 248"/>
                <a:gd name="T79" fmla="*/ 59 h 92"/>
                <a:gd name="T80" fmla="*/ 18 w 248"/>
                <a:gd name="T81" fmla="*/ 68 h 92"/>
                <a:gd name="T82" fmla="*/ 7 w 248"/>
                <a:gd name="T83" fmla="*/ 67 h 92"/>
                <a:gd name="T84" fmla="*/ 6 w 248"/>
                <a:gd name="T85" fmla="*/ 72 h 92"/>
                <a:gd name="T86" fmla="*/ 14 w 248"/>
                <a:gd name="T87" fmla="*/ 83 h 92"/>
                <a:gd name="T88" fmla="*/ 19 w 248"/>
                <a:gd name="T89" fmla="*/ 85 h 92"/>
                <a:gd name="T90" fmla="*/ 33 w 248"/>
                <a:gd name="T91" fmla="*/ 78 h 92"/>
                <a:gd name="T92" fmla="*/ 36 w 248"/>
                <a:gd name="T93" fmla="*/ 86 h 92"/>
                <a:gd name="T94" fmla="*/ 52 w 248"/>
                <a:gd name="T95" fmla="*/ 81 h 92"/>
                <a:gd name="T96" fmla="*/ 57 w 248"/>
                <a:gd name="T97" fmla="*/ 89 h 92"/>
                <a:gd name="T98" fmla="*/ 80 w 248"/>
                <a:gd name="T99" fmla="*/ 82 h 92"/>
                <a:gd name="T100" fmla="*/ 71 w 248"/>
                <a:gd name="T101" fmla="*/ 12 h 92"/>
                <a:gd name="T102" fmla="*/ 81 w 248"/>
                <a:gd name="T103" fmla="*/ 30 h 92"/>
                <a:gd name="T104" fmla="*/ 72 w 248"/>
                <a:gd name="T105" fmla="*/ 39 h 92"/>
                <a:gd name="T106" fmla="*/ 73 w 248"/>
                <a:gd name="T107" fmla="*/ 26 h 92"/>
                <a:gd name="T108" fmla="*/ 75 w 248"/>
                <a:gd name="T109" fmla="*/ 22 h 92"/>
                <a:gd name="T110" fmla="*/ 87 w 248"/>
                <a:gd name="T111" fmla="*/ 2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8" h="92">
                  <a:moveTo>
                    <a:pt x="91" y="74"/>
                  </a:moveTo>
                  <a:cubicBezTo>
                    <a:pt x="92" y="74"/>
                    <a:pt x="93" y="74"/>
                    <a:pt x="94" y="74"/>
                  </a:cubicBezTo>
                  <a:cubicBezTo>
                    <a:pt x="94" y="74"/>
                    <a:pt x="94" y="75"/>
                    <a:pt x="94" y="75"/>
                  </a:cubicBezTo>
                  <a:cubicBezTo>
                    <a:pt x="100" y="75"/>
                    <a:pt x="99" y="69"/>
                    <a:pt x="102" y="70"/>
                  </a:cubicBezTo>
                  <a:cubicBezTo>
                    <a:pt x="137" y="74"/>
                    <a:pt x="117" y="54"/>
                    <a:pt x="159" y="58"/>
                  </a:cubicBezTo>
                  <a:cubicBezTo>
                    <a:pt x="161" y="59"/>
                    <a:pt x="162" y="57"/>
                    <a:pt x="164" y="56"/>
                  </a:cubicBezTo>
                  <a:cubicBezTo>
                    <a:pt x="162" y="60"/>
                    <a:pt x="161" y="67"/>
                    <a:pt x="166" y="68"/>
                  </a:cubicBezTo>
                  <a:cubicBezTo>
                    <a:pt x="168" y="68"/>
                    <a:pt x="172" y="69"/>
                    <a:pt x="173" y="71"/>
                  </a:cubicBezTo>
                  <a:cubicBezTo>
                    <a:pt x="173" y="71"/>
                    <a:pt x="173" y="71"/>
                    <a:pt x="173" y="71"/>
                  </a:cubicBezTo>
                  <a:cubicBezTo>
                    <a:pt x="170" y="72"/>
                    <a:pt x="168" y="72"/>
                    <a:pt x="167" y="73"/>
                  </a:cubicBezTo>
                  <a:cubicBezTo>
                    <a:pt x="160" y="77"/>
                    <a:pt x="160" y="63"/>
                    <a:pt x="153" y="66"/>
                  </a:cubicBezTo>
                  <a:cubicBezTo>
                    <a:pt x="153" y="66"/>
                    <a:pt x="152" y="67"/>
                    <a:pt x="151" y="67"/>
                  </a:cubicBezTo>
                  <a:cubicBezTo>
                    <a:pt x="148" y="67"/>
                    <a:pt x="145" y="70"/>
                    <a:pt x="145" y="73"/>
                  </a:cubicBezTo>
                  <a:cubicBezTo>
                    <a:pt x="146" y="72"/>
                    <a:pt x="148" y="71"/>
                    <a:pt x="150" y="71"/>
                  </a:cubicBezTo>
                  <a:cubicBezTo>
                    <a:pt x="150" y="71"/>
                    <a:pt x="150" y="72"/>
                    <a:pt x="150" y="72"/>
                  </a:cubicBezTo>
                  <a:cubicBezTo>
                    <a:pt x="150" y="73"/>
                    <a:pt x="150" y="74"/>
                    <a:pt x="152" y="74"/>
                  </a:cubicBezTo>
                  <a:cubicBezTo>
                    <a:pt x="154" y="74"/>
                    <a:pt x="154" y="74"/>
                    <a:pt x="155" y="74"/>
                  </a:cubicBezTo>
                  <a:cubicBezTo>
                    <a:pt x="155" y="74"/>
                    <a:pt x="156" y="74"/>
                    <a:pt x="156" y="74"/>
                  </a:cubicBezTo>
                  <a:cubicBezTo>
                    <a:pt x="156" y="77"/>
                    <a:pt x="147" y="73"/>
                    <a:pt x="149" y="80"/>
                  </a:cubicBezTo>
                  <a:cubicBezTo>
                    <a:pt x="149" y="80"/>
                    <a:pt x="150" y="82"/>
                    <a:pt x="150" y="82"/>
                  </a:cubicBezTo>
                  <a:cubicBezTo>
                    <a:pt x="150" y="85"/>
                    <a:pt x="152" y="87"/>
                    <a:pt x="155" y="86"/>
                  </a:cubicBezTo>
                  <a:cubicBezTo>
                    <a:pt x="155" y="85"/>
                    <a:pt x="153" y="84"/>
                    <a:pt x="154" y="83"/>
                  </a:cubicBezTo>
                  <a:cubicBezTo>
                    <a:pt x="154" y="83"/>
                    <a:pt x="155" y="83"/>
                    <a:pt x="155" y="83"/>
                  </a:cubicBezTo>
                  <a:cubicBezTo>
                    <a:pt x="156" y="83"/>
                    <a:pt x="156" y="83"/>
                    <a:pt x="156" y="82"/>
                  </a:cubicBezTo>
                  <a:cubicBezTo>
                    <a:pt x="156" y="82"/>
                    <a:pt x="156" y="82"/>
                    <a:pt x="157" y="82"/>
                  </a:cubicBezTo>
                  <a:cubicBezTo>
                    <a:pt x="157" y="82"/>
                    <a:pt x="157" y="82"/>
                    <a:pt x="157" y="82"/>
                  </a:cubicBezTo>
                  <a:cubicBezTo>
                    <a:pt x="157" y="83"/>
                    <a:pt x="157" y="83"/>
                    <a:pt x="157" y="84"/>
                  </a:cubicBezTo>
                  <a:cubicBezTo>
                    <a:pt x="157" y="84"/>
                    <a:pt x="157" y="86"/>
                    <a:pt x="158" y="86"/>
                  </a:cubicBezTo>
                  <a:cubicBezTo>
                    <a:pt x="157" y="89"/>
                    <a:pt x="161" y="92"/>
                    <a:pt x="165" y="89"/>
                  </a:cubicBezTo>
                  <a:cubicBezTo>
                    <a:pt x="164" y="89"/>
                    <a:pt x="161" y="88"/>
                    <a:pt x="161" y="87"/>
                  </a:cubicBezTo>
                  <a:cubicBezTo>
                    <a:pt x="162" y="87"/>
                    <a:pt x="163" y="86"/>
                    <a:pt x="163" y="86"/>
                  </a:cubicBezTo>
                  <a:cubicBezTo>
                    <a:pt x="164" y="86"/>
                    <a:pt x="164" y="85"/>
                    <a:pt x="164" y="84"/>
                  </a:cubicBezTo>
                  <a:cubicBezTo>
                    <a:pt x="164" y="83"/>
                    <a:pt x="164" y="83"/>
                    <a:pt x="164" y="83"/>
                  </a:cubicBezTo>
                  <a:cubicBezTo>
                    <a:pt x="165" y="83"/>
                    <a:pt x="166" y="83"/>
                    <a:pt x="166" y="83"/>
                  </a:cubicBezTo>
                  <a:cubicBezTo>
                    <a:pt x="167" y="83"/>
                    <a:pt x="167" y="83"/>
                    <a:pt x="167" y="83"/>
                  </a:cubicBezTo>
                  <a:cubicBezTo>
                    <a:pt x="168" y="85"/>
                    <a:pt x="170" y="87"/>
                    <a:pt x="173" y="86"/>
                  </a:cubicBezTo>
                  <a:cubicBezTo>
                    <a:pt x="178" y="84"/>
                    <a:pt x="174" y="80"/>
                    <a:pt x="177" y="79"/>
                  </a:cubicBezTo>
                  <a:cubicBezTo>
                    <a:pt x="178" y="79"/>
                    <a:pt x="179" y="79"/>
                    <a:pt x="180" y="79"/>
                  </a:cubicBezTo>
                  <a:cubicBezTo>
                    <a:pt x="184" y="80"/>
                    <a:pt x="189" y="80"/>
                    <a:pt x="190" y="78"/>
                  </a:cubicBezTo>
                  <a:cubicBezTo>
                    <a:pt x="191" y="76"/>
                    <a:pt x="191" y="70"/>
                    <a:pt x="187" y="67"/>
                  </a:cubicBezTo>
                  <a:cubicBezTo>
                    <a:pt x="185" y="66"/>
                    <a:pt x="187" y="63"/>
                    <a:pt x="185" y="60"/>
                  </a:cubicBezTo>
                  <a:cubicBezTo>
                    <a:pt x="189" y="62"/>
                    <a:pt x="193" y="63"/>
                    <a:pt x="198" y="63"/>
                  </a:cubicBezTo>
                  <a:cubicBezTo>
                    <a:pt x="209" y="63"/>
                    <a:pt x="211" y="62"/>
                    <a:pt x="215" y="59"/>
                  </a:cubicBezTo>
                  <a:cubicBezTo>
                    <a:pt x="220" y="56"/>
                    <a:pt x="226" y="58"/>
                    <a:pt x="228" y="58"/>
                  </a:cubicBezTo>
                  <a:cubicBezTo>
                    <a:pt x="229" y="58"/>
                    <a:pt x="230" y="59"/>
                    <a:pt x="229" y="61"/>
                  </a:cubicBezTo>
                  <a:cubicBezTo>
                    <a:pt x="228" y="66"/>
                    <a:pt x="230" y="66"/>
                    <a:pt x="229" y="69"/>
                  </a:cubicBezTo>
                  <a:cubicBezTo>
                    <a:pt x="228" y="71"/>
                    <a:pt x="224" y="69"/>
                    <a:pt x="221" y="69"/>
                  </a:cubicBezTo>
                  <a:cubicBezTo>
                    <a:pt x="219" y="69"/>
                    <a:pt x="218" y="70"/>
                    <a:pt x="218" y="70"/>
                  </a:cubicBezTo>
                  <a:cubicBezTo>
                    <a:pt x="215" y="71"/>
                    <a:pt x="212" y="73"/>
                    <a:pt x="212" y="76"/>
                  </a:cubicBezTo>
                  <a:cubicBezTo>
                    <a:pt x="213" y="75"/>
                    <a:pt x="215" y="74"/>
                    <a:pt x="217" y="73"/>
                  </a:cubicBezTo>
                  <a:cubicBezTo>
                    <a:pt x="217" y="74"/>
                    <a:pt x="217" y="74"/>
                    <a:pt x="217" y="75"/>
                  </a:cubicBezTo>
                  <a:cubicBezTo>
                    <a:pt x="217" y="78"/>
                    <a:pt x="221" y="79"/>
                    <a:pt x="223" y="77"/>
                  </a:cubicBezTo>
                  <a:cubicBezTo>
                    <a:pt x="224" y="77"/>
                    <a:pt x="225" y="77"/>
                    <a:pt x="224" y="77"/>
                  </a:cubicBezTo>
                  <a:cubicBezTo>
                    <a:pt x="222" y="79"/>
                    <a:pt x="219" y="82"/>
                    <a:pt x="222" y="84"/>
                  </a:cubicBezTo>
                  <a:cubicBezTo>
                    <a:pt x="222" y="84"/>
                    <a:pt x="223" y="84"/>
                    <a:pt x="223" y="85"/>
                  </a:cubicBezTo>
                  <a:cubicBezTo>
                    <a:pt x="223" y="87"/>
                    <a:pt x="225" y="89"/>
                    <a:pt x="227" y="89"/>
                  </a:cubicBezTo>
                  <a:cubicBezTo>
                    <a:pt x="226" y="88"/>
                    <a:pt x="226" y="87"/>
                    <a:pt x="227" y="85"/>
                  </a:cubicBezTo>
                  <a:cubicBezTo>
                    <a:pt x="228" y="85"/>
                    <a:pt x="228" y="85"/>
                    <a:pt x="229" y="85"/>
                  </a:cubicBezTo>
                  <a:cubicBezTo>
                    <a:pt x="231" y="85"/>
                    <a:pt x="230" y="81"/>
                    <a:pt x="232" y="79"/>
                  </a:cubicBezTo>
                  <a:cubicBezTo>
                    <a:pt x="233" y="79"/>
                    <a:pt x="233" y="79"/>
                    <a:pt x="233" y="79"/>
                  </a:cubicBezTo>
                  <a:cubicBezTo>
                    <a:pt x="232" y="82"/>
                    <a:pt x="231" y="85"/>
                    <a:pt x="234" y="86"/>
                  </a:cubicBezTo>
                  <a:cubicBezTo>
                    <a:pt x="234" y="86"/>
                    <a:pt x="235" y="86"/>
                    <a:pt x="235" y="86"/>
                  </a:cubicBezTo>
                  <a:cubicBezTo>
                    <a:pt x="236" y="88"/>
                    <a:pt x="239" y="90"/>
                    <a:pt x="242" y="88"/>
                  </a:cubicBezTo>
                  <a:cubicBezTo>
                    <a:pt x="241" y="88"/>
                    <a:pt x="239" y="87"/>
                    <a:pt x="239" y="86"/>
                  </a:cubicBezTo>
                  <a:cubicBezTo>
                    <a:pt x="240" y="85"/>
                    <a:pt x="240" y="84"/>
                    <a:pt x="240" y="84"/>
                  </a:cubicBezTo>
                  <a:cubicBezTo>
                    <a:pt x="242" y="78"/>
                    <a:pt x="237" y="78"/>
                    <a:pt x="237" y="76"/>
                  </a:cubicBezTo>
                  <a:cubicBezTo>
                    <a:pt x="237" y="73"/>
                    <a:pt x="243" y="75"/>
                    <a:pt x="243" y="70"/>
                  </a:cubicBezTo>
                  <a:cubicBezTo>
                    <a:pt x="243" y="69"/>
                    <a:pt x="242" y="67"/>
                    <a:pt x="240" y="66"/>
                  </a:cubicBezTo>
                  <a:cubicBezTo>
                    <a:pt x="240" y="66"/>
                    <a:pt x="240" y="66"/>
                    <a:pt x="240" y="66"/>
                  </a:cubicBezTo>
                  <a:cubicBezTo>
                    <a:pt x="242" y="66"/>
                    <a:pt x="243" y="66"/>
                    <a:pt x="244" y="64"/>
                  </a:cubicBezTo>
                  <a:cubicBezTo>
                    <a:pt x="240" y="65"/>
                    <a:pt x="242" y="61"/>
                    <a:pt x="241" y="59"/>
                  </a:cubicBezTo>
                  <a:cubicBezTo>
                    <a:pt x="241" y="59"/>
                    <a:pt x="241" y="58"/>
                    <a:pt x="241" y="58"/>
                  </a:cubicBezTo>
                  <a:cubicBezTo>
                    <a:pt x="242" y="57"/>
                    <a:pt x="243" y="56"/>
                    <a:pt x="243" y="52"/>
                  </a:cubicBezTo>
                  <a:cubicBezTo>
                    <a:pt x="242" y="54"/>
                    <a:pt x="237" y="56"/>
                    <a:pt x="237" y="53"/>
                  </a:cubicBezTo>
                  <a:cubicBezTo>
                    <a:pt x="237" y="52"/>
                    <a:pt x="236" y="50"/>
                    <a:pt x="233" y="51"/>
                  </a:cubicBezTo>
                  <a:cubicBezTo>
                    <a:pt x="226" y="51"/>
                    <a:pt x="221" y="50"/>
                    <a:pt x="209" y="49"/>
                  </a:cubicBezTo>
                  <a:cubicBezTo>
                    <a:pt x="221" y="48"/>
                    <a:pt x="244" y="45"/>
                    <a:pt x="244" y="37"/>
                  </a:cubicBezTo>
                  <a:cubicBezTo>
                    <a:pt x="244" y="30"/>
                    <a:pt x="237" y="26"/>
                    <a:pt x="215" y="26"/>
                  </a:cubicBezTo>
                  <a:cubicBezTo>
                    <a:pt x="193" y="26"/>
                    <a:pt x="126" y="34"/>
                    <a:pt x="126" y="22"/>
                  </a:cubicBezTo>
                  <a:cubicBezTo>
                    <a:pt x="126" y="14"/>
                    <a:pt x="148" y="17"/>
                    <a:pt x="165" y="18"/>
                  </a:cubicBezTo>
                  <a:cubicBezTo>
                    <a:pt x="166" y="19"/>
                    <a:pt x="167" y="20"/>
                    <a:pt x="170" y="21"/>
                  </a:cubicBezTo>
                  <a:cubicBezTo>
                    <a:pt x="198" y="29"/>
                    <a:pt x="228" y="10"/>
                    <a:pt x="248" y="16"/>
                  </a:cubicBezTo>
                  <a:cubicBezTo>
                    <a:pt x="232" y="2"/>
                    <a:pt x="211" y="18"/>
                    <a:pt x="190" y="14"/>
                  </a:cubicBezTo>
                  <a:cubicBezTo>
                    <a:pt x="202" y="14"/>
                    <a:pt x="215" y="11"/>
                    <a:pt x="216" y="8"/>
                  </a:cubicBezTo>
                  <a:cubicBezTo>
                    <a:pt x="207" y="14"/>
                    <a:pt x="179" y="3"/>
                    <a:pt x="168" y="11"/>
                  </a:cubicBezTo>
                  <a:cubicBezTo>
                    <a:pt x="167" y="11"/>
                    <a:pt x="166" y="12"/>
                    <a:pt x="166" y="12"/>
                  </a:cubicBezTo>
                  <a:cubicBezTo>
                    <a:pt x="145" y="12"/>
                    <a:pt x="120" y="9"/>
                    <a:pt x="120" y="22"/>
                  </a:cubicBezTo>
                  <a:cubicBezTo>
                    <a:pt x="120" y="44"/>
                    <a:pt x="196" y="31"/>
                    <a:pt x="215" y="31"/>
                  </a:cubicBezTo>
                  <a:cubicBezTo>
                    <a:pt x="233" y="31"/>
                    <a:pt x="237" y="33"/>
                    <a:pt x="237" y="36"/>
                  </a:cubicBezTo>
                  <a:cubicBezTo>
                    <a:pt x="237" y="41"/>
                    <a:pt x="219" y="43"/>
                    <a:pt x="208" y="43"/>
                  </a:cubicBezTo>
                  <a:cubicBezTo>
                    <a:pt x="191" y="43"/>
                    <a:pt x="120" y="33"/>
                    <a:pt x="91" y="42"/>
                  </a:cubicBezTo>
                  <a:cubicBezTo>
                    <a:pt x="93" y="37"/>
                    <a:pt x="100" y="30"/>
                    <a:pt x="96" y="26"/>
                  </a:cubicBezTo>
                  <a:cubicBezTo>
                    <a:pt x="99" y="25"/>
                    <a:pt x="101" y="23"/>
                    <a:pt x="101" y="20"/>
                  </a:cubicBezTo>
                  <a:cubicBezTo>
                    <a:pt x="99" y="19"/>
                    <a:pt x="97" y="18"/>
                    <a:pt x="96" y="18"/>
                  </a:cubicBezTo>
                  <a:cubicBezTo>
                    <a:pt x="96" y="17"/>
                    <a:pt x="95" y="15"/>
                    <a:pt x="94" y="14"/>
                  </a:cubicBezTo>
                  <a:cubicBezTo>
                    <a:pt x="94" y="14"/>
                    <a:pt x="93" y="11"/>
                    <a:pt x="93" y="10"/>
                  </a:cubicBezTo>
                  <a:cubicBezTo>
                    <a:pt x="92" y="9"/>
                    <a:pt x="90" y="7"/>
                    <a:pt x="86" y="6"/>
                  </a:cubicBezTo>
                  <a:cubicBezTo>
                    <a:pt x="83" y="4"/>
                    <a:pt x="81" y="4"/>
                    <a:pt x="80" y="4"/>
                  </a:cubicBezTo>
                  <a:cubicBezTo>
                    <a:pt x="79" y="4"/>
                    <a:pt x="76" y="5"/>
                    <a:pt x="76" y="5"/>
                  </a:cubicBezTo>
                  <a:cubicBezTo>
                    <a:pt x="74" y="4"/>
                    <a:pt x="72" y="4"/>
                    <a:pt x="72" y="6"/>
                  </a:cubicBezTo>
                  <a:cubicBezTo>
                    <a:pt x="71" y="5"/>
                    <a:pt x="69" y="4"/>
                    <a:pt x="67" y="4"/>
                  </a:cubicBezTo>
                  <a:cubicBezTo>
                    <a:pt x="66" y="7"/>
                    <a:pt x="66" y="9"/>
                    <a:pt x="66" y="12"/>
                  </a:cubicBezTo>
                  <a:cubicBezTo>
                    <a:pt x="64" y="12"/>
                    <a:pt x="61" y="19"/>
                    <a:pt x="59" y="18"/>
                  </a:cubicBezTo>
                  <a:cubicBezTo>
                    <a:pt x="60" y="20"/>
                    <a:pt x="60" y="21"/>
                    <a:pt x="61" y="21"/>
                  </a:cubicBezTo>
                  <a:cubicBezTo>
                    <a:pt x="59" y="25"/>
                    <a:pt x="58" y="29"/>
                    <a:pt x="56" y="29"/>
                  </a:cubicBezTo>
                  <a:cubicBezTo>
                    <a:pt x="56" y="31"/>
                    <a:pt x="57" y="31"/>
                    <a:pt x="58" y="32"/>
                  </a:cubicBezTo>
                  <a:cubicBezTo>
                    <a:pt x="57" y="34"/>
                    <a:pt x="57" y="37"/>
                    <a:pt x="57" y="39"/>
                  </a:cubicBezTo>
                  <a:cubicBezTo>
                    <a:pt x="55" y="38"/>
                    <a:pt x="55" y="38"/>
                    <a:pt x="55" y="38"/>
                  </a:cubicBezTo>
                  <a:cubicBezTo>
                    <a:pt x="53" y="38"/>
                    <a:pt x="52" y="38"/>
                    <a:pt x="51" y="38"/>
                  </a:cubicBezTo>
                  <a:cubicBezTo>
                    <a:pt x="50" y="37"/>
                    <a:pt x="49" y="37"/>
                    <a:pt x="48" y="37"/>
                  </a:cubicBezTo>
                  <a:cubicBezTo>
                    <a:pt x="44" y="37"/>
                    <a:pt x="42" y="31"/>
                    <a:pt x="36" y="28"/>
                  </a:cubicBezTo>
                  <a:cubicBezTo>
                    <a:pt x="32" y="25"/>
                    <a:pt x="31" y="23"/>
                    <a:pt x="31" y="19"/>
                  </a:cubicBezTo>
                  <a:cubicBezTo>
                    <a:pt x="31" y="15"/>
                    <a:pt x="33" y="12"/>
                    <a:pt x="33" y="8"/>
                  </a:cubicBezTo>
                  <a:cubicBezTo>
                    <a:pt x="33" y="7"/>
                    <a:pt x="32" y="6"/>
                    <a:pt x="32" y="5"/>
                  </a:cubicBezTo>
                  <a:cubicBezTo>
                    <a:pt x="31" y="2"/>
                    <a:pt x="28" y="0"/>
                    <a:pt x="26" y="1"/>
                  </a:cubicBezTo>
                  <a:cubicBezTo>
                    <a:pt x="27" y="1"/>
                    <a:pt x="28" y="2"/>
                    <a:pt x="28" y="5"/>
                  </a:cubicBezTo>
                  <a:cubicBezTo>
                    <a:pt x="28" y="5"/>
                    <a:pt x="27" y="6"/>
                    <a:pt x="27" y="7"/>
                  </a:cubicBezTo>
                  <a:cubicBezTo>
                    <a:pt x="26" y="8"/>
                    <a:pt x="26" y="9"/>
                    <a:pt x="27" y="10"/>
                  </a:cubicBezTo>
                  <a:cubicBezTo>
                    <a:pt x="27" y="11"/>
                    <a:pt x="27" y="11"/>
                    <a:pt x="27" y="11"/>
                  </a:cubicBezTo>
                  <a:cubicBezTo>
                    <a:pt x="27" y="12"/>
                    <a:pt x="27" y="12"/>
                    <a:pt x="27" y="13"/>
                  </a:cubicBezTo>
                  <a:cubicBezTo>
                    <a:pt x="27" y="14"/>
                    <a:pt x="26" y="13"/>
                    <a:pt x="26" y="13"/>
                  </a:cubicBezTo>
                  <a:cubicBezTo>
                    <a:pt x="25" y="10"/>
                    <a:pt x="24" y="6"/>
                    <a:pt x="22" y="6"/>
                  </a:cubicBezTo>
                  <a:cubicBezTo>
                    <a:pt x="21" y="6"/>
                    <a:pt x="20" y="6"/>
                    <a:pt x="20" y="6"/>
                  </a:cubicBezTo>
                  <a:cubicBezTo>
                    <a:pt x="20" y="6"/>
                    <a:pt x="20" y="6"/>
                    <a:pt x="20" y="5"/>
                  </a:cubicBezTo>
                  <a:cubicBezTo>
                    <a:pt x="20" y="3"/>
                    <a:pt x="17" y="1"/>
                    <a:pt x="14" y="4"/>
                  </a:cubicBezTo>
                  <a:cubicBezTo>
                    <a:pt x="14" y="4"/>
                    <a:pt x="16" y="4"/>
                    <a:pt x="16" y="5"/>
                  </a:cubicBezTo>
                  <a:cubicBezTo>
                    <a:pt x="16" y="6"/>
                    <a:pt x="15" y="8"/>
                    <a:pt x="15" y="8"/>
                  </a:cubicBezTo>
                  <a:cubicBezTo>
                    <a:pt x="15" y="11"/>
                    <a:pt x="17" y="12"/>
                    <a:pt x="21" y="12"/>
                  </a:cubicBezTo>
                  <a:cubicBezTo>
                    <a:pt x="21" y="12"/>
                    <a:pt x="21" y="12"/>
                    <a:pt x="21" y="12"/>
                  </a:cubicBezTo>
                  <a:cubicBezTo>
                    <a:pt x="21" y="13"/>
                    <a:pt x="22" y="13"/>
                    <a:pt x="22" y="14"/>
                  </a:cubicBezTo>
                  <a:cubicBezTo>
                    <a:pt x="22" y="14"/>
                    <a:pt x="22" y="14"/>
                    <a:pt x="21" y="14"/>
                  </a:cubicBezTo>
                  <a:cubicBezTo>
                    <a:pt x="16" y="12"/>
                    <a:pt x="14" y="14"/>
                    <a:pt x="14" y="16"/>
                  </a:cubicBezTo>
                  <a:cubicBezTo>
                    <a:pt x="14" y="16"/>
                    <a:pt x="14" y="18"/>
                    <a:pt x="14" y="18"/>
                  </a:cubicBezTo>
                  <a:cubicBezTo>
                    <a:pt x="12" y="20"/>
                    <a:pt x="12" y="22"/>
                    <a:pt x="15" y="24"/>
                  </a:cubicBezTo>
                  <a:cubicBezTo>
                    <a:pt x="15" y="23"/>
                    <a:pt x="15" y="21"/>
                    <a:pt x="16" y="21"/>
                  </a:cubicBezTo>
                  <a:cubicBezTo>
                    <a:pt x="17" y="21"/>
                    <a:pt x="17" y="21"/>
                    <a:pt x="17" y="21"/>
                  </a:cubicBezTo>
                  <a:cubicBezTo>
                    <a:pt x="18" y="21"/>
                    <a:pt x="18" y="22"/>
                    <a:pt x="18" y="22"/>
                  </a:cubicBezTo>
                  <a:cubicBezTo>
                    <a:pt x="19" y="22"/>
                    <a:pt x="20" y="22"/>
                    <a:pt x="21" y="21"/>
                  </a:cubicBezTo>
                  <a:cubicBezTo>
                    <a:pt x="22" y="21"/>
                    <a:pt x="22" y="21"/>
                    <a:pt x="22" y="21"/>
                  </a:cubicBezTo>
                  <a:cubicBezTo>
                    <a:pt x="23" y="21"/>
                    <a:pt x="23" y="22"/>
                    <a:pt x="24" y="22"/>
                  </a:cubicBezTo>
                  <a:cubicBezTo>
                    <a:pt x="24" y="22"/>
                    <a:pt x="24" y="22"/>
                    <a:pt x="24" y="23"/>
                  </a:cubicBezTo>
                  <a:cubicBezTo>
                    <a:pt x="21" y="26"/>
                    <a:pt x="21" y="29"/>
                    <a:pt x="26" y="30"/>
                  </a:cubicBezTo>
                  <a:cubicBezTo>
                    <a:pt x="26" y="30"/>
                    <a:pt x="26" y="30"/>
                    <a:pt x="26" y="31"/>
                  </a:cubicBezTo>
                  <a:cubicBezTo>
                    <a:pt x="26" y="37"/>
                    <a:pt x="18" y="36"/>
                    <a:pt x="18" y="30"/>
                  </a:cubicBezTo>
                  <a:cubicBezTo>
                    <a:pt x="14" y="37"/>
                    <a:pt x="22" y="42"/>
                    <a:pt x="28" y="39"/>
                  </a:cubicBezTo>
                  <a:cubicBezTo>
                    <a:pt x="28" y="38"/>
                    <a:pt x="28" y="39"/>
                    <a:pt x="28" y="39"/>
                  </a:cubicBezTo>
                  <a:cubicBezTo>
                    <a:pt x="29" y="40"/>
                    <a:pt x="29" y="41"/>
                    <a:pt x="30" y="41"/>
                  </a:cubicBezTo>
                  <a:cubicBezTo>
                    <a:pt x="30" y="41"/>
                    <a:pt x="31" y="40"/>
                    <a:pt x="32" y="40"/>
                  </a:cubicBezTo>
                  <a:cubicBezTo>
                    <a:pt x="32" y="40"/>
                    <a:pt x="32" y="40"/>
                    <a:pt x="32" y="41"/>
                  </a:cubicBezTo>
                  <a:cubicBezTo>
                    <a:pt x="32" y="42"/>
                    <a:pt x="33" y="44"/>
                    <a:pt x="35" y="45"/>
                  </a:cubicBezTo>
                  <a:cubicBezTo>
                    <a:pt x="35" y="43"/>
                    <a:pt x="35" y="42"/>
                    <a:pt x="36" y="42"/>
                  </a:cubicBezTo>
                  <a:cubicBezTo>
                    <a:pt x="37" y="42"/>
                    <a:pt x="41" y="51"/>
                    <a:pt x="50" y="55"/>
                  </a:cubicBezTo>
                  <a:cubicBezTo>
                    <a:pt x="52" y="55"/>
                    <a:pt x="54" y="55"/>
                    <a:pt x="55" y="53"/>
                  </a:cubicBezTo>
                  <a:cubicBezTo>
                    <a:pt x="55" y="54"/>
                    <a:pt x="56" y="54"/>
                    <a:pt x="57" y="55"/>
                  </a:cubicBezTo>
                  <a:cubicBezTo>
                    <a:pt x="57" y="59"/>
                    <a:pt x="60" y="64"/>
                    <a:pt x="59" y="64"/>
                  </a:cubicBezTo>
                  <a:cubicBezTo>
                    <a:pt x="58" y="64"/>
                    <a:pt x="44" y="63"/>
                    <a:pt x="41" y="65"/>
                  </a:cubicBezTo>
                  <a:cubicBezTo>
                    <a:pt x="37" y="67"/>
                    <a:pt x="27" y="71"/>
                    <a:pt x="24" y="67"/>
                  </a:cubicBezTo>
                  <a:cubicBezTo>
                    <a:pt x="23" y="65"/>
                    <a:pt x="23" y="64"/>
                    <a:pt x="22" y="62"/>
                  </a:cubicBezTo>
                  <a:cubicBezTo>
                    <a:pt x="21" y="60"/>
                    <a:pt x="20" y="59"/>
                    <a:pt x="19" y="59"/>
                  </a:cubicBezTo>
                  <a:cubicBezTo>
                    <a:pt x="19" y="59"/>
                    <a:pt x="17" y="59"/>
                    <a:pt x="16" y="59"/>
                  </a:cubicBezTo>
                  <a:cubicBezTo>
                    <a:pt x="15" y="57"/>
                    <a:pt x="11" y="57"/>
                    <a:pt x="10" y="58"/>
                  </a:cubicBezTo>
                  <a:cubicBezTo>
                    <a:pt x="11" y="58"/>
                    <a:pt x="12" y="59"/>
                    <a:pt x="13" y="61"/>
                  </a:cubicBezTo>
                  <a:cubicBezTo>
                    <a:pt x="13" y="61"/>
                    <a:pt x="12" y="62"/>
                    <a:pt x="12" y="63"/>
                  </a:cubicBezTo>
                  <a:cubicBezTo>
                    <a:pt x="12" y="64"/>
                    <a:pt x="12" y="66"/>
                    <a:pt x="18" y="68"/>
                  </a:cubicBezTo>
                  <a:cubicBezTo>
                    <a:pt x="19" y="68"/>
                    <a:pt x="19" y="69"/>
                    <a:pt x="19" y="69"/>
                  </a:cubicBezTo>
                  <a:cubicBezTo>
                    <a:pt x="18" y="70"/>
                    <a:pt x="17" y="70"/>
                    <a:pt x="15" y="69"/>
                  </a:cubicBezTo>
                  <a:cubicBezTo>
                    <a:pt x="13" y="67"/>
                    <a:pt x="12" y="64"/>
                    <a:pt x="9" y="66"/>
                  </a:cubicBezTo>
                  <a:cubicBezTo>
                    <a:pt x="9" y="66"/>
                    <a:pt x="8" y="67"/>
                    <a:pt x="7" y="67"/>
                  </a:cubicBezTo>
                  <a:cubicBezTo>
                    <a:pt x="7" y="67"/>
                    <a:pt x="7" y="67"/>
                    <a:pt x="7" y="67"/>
                  </a:cubicBezTo>
                  <a:cubicBezTo>
                    <a:pt x="4" y="66"/>
                    <a:pt x="0" y="70"/>
                    <a:pt x="1" y="73"/>
                  </a:cubicBezTo>
                  <a:cubicBezTo>
                    <a:pt x="2" y="72"/>
                    <a:pt x="3" y="71"/>
                    <a:pt x="5" y="70"/>
                  </a:cubicBezTo>
                  <a:cubicBezTo>
                    <a:pt x="5" y="71"/>
                    <a:pt x="6" y="72"/>
                    <a:pt x="6" y="72"/>
                  </a:cubicBezTo>
                  <a:cubicBezTo>
                    <a:pt x="6" y="76"/>
                    <a:pt x="8" y="78"/>
                    <a:pt x="14" y="74"/>
                  </a:cubicBezTo>
                  <a:cubicBezTo>
                    <a:pt x="15" y="73"/>
                    <a:pt x="15" y="74"/>
                    <a:pt x="15" y="74"/>
                  </a:cubicBezTo>
                  <a:cubicBezTo>
                    <a:pt x="13" y="77"/>
                    <a:pt x="9" y="80"/>
                    <a:pt x="12" y="82"/>
                  </a:cubicBezTo>
                  <a:cubicBezTo>
                    <a:pt x="12" y="82"/>
                    <a:pt x="13" y="82"/>
                    <a:pt x="14" y="83"/>
                  </a:cubicBezTo>
                  <a:cubicBezTo>
                    <a:pt x="14" y="83"/>
                    <a:pt x="14" y="83"/>
                    <a:pt x="13" y="84"/>
                  </a:cubicBezTo>
                  <a:cubicBezTo>
                    <a:pt x="13" y="87"/>
                    <a:pt x="17" y="90"/>
                    <a:pt x="19" y="90"/>
                  </a:cubicBezTo>
                  <a:cubicBezTo>
                    <a:pt x="18" y="89"/>
                    <a:pt x="17" y="87"/>
                    <a:pt x="17" y="84"/>
                  </a:cubicBezTo>
                  <a:cubicBezTo>
                    <a:pt x="18" y="85"/>
                    <a:pt x="19" y="85"/>
                    <a:pt x="19" y="85"/>
                  </a:cubicBezTo>
                  <a:cubicBezTo>
                    <a:pt x="22" y="84"/>
                    <a:pt x="21" y="80"/>
                    <a:pt x="22" y="78"/>
                  </a:cubicBezTo>
                  <a:cubicBezTo>
                    <a:pt x="23" y="78"/>
                    <a:pt x="23" y="78"/>
                    <a:pt x="23" y="79"/>
                  </a:cubicBezTo>
                  <a:cubicBezTo>
                    <a:pt x="23" y="80"/>
                    <a:pt x="24" y="84"/>
                    <a:pt x="28" y="84"/>
                  </a:cubicBezTo>
                  <a:cubicBezTo>
                    <a:pt x="32" y="83"/>
                    <a:pt x="34" y="80"/>
                    <a:pt x="33" y="78"/>
                  </a:cubicBezTo>
                  <a:cubicBezTo>
                    <a:pt x="33" y="78"/>
                    <a:pt x="33" y="78"/>
                    <a:pt x="34" y="78"/>
                  </a:cubicBezTo>
                  <a:cubicBezTo>
                    <a:pt x="35" y="79"/>
                    <a:pt x="36" y="80"/>
                    <a:pt x="35" y="82"/>
                  </a:cubicBezTo>
                  <a:cubicBezTo>
                    <a:pt x="36" y="82"/>
                    <a:pt x="37" y="81"/>
                    <a:pt x="38" y="79"/>
                  </a:cubicBezTo>
                  <a:cubicBezTo>
                    <a:pt x="39" y="81"/>
                    <a:pt x="39" y="84"/>
                    <a:pt x="36" y="86"/>
                  </a:cubicBezTo>
                  <a:cubicBezTo>
                    <a:pt x="38" y="86"/>
                    <a:pt x="42" y="84"/>
                    <a:pt x="43" y="79"/>
                  </a:cubicBezTo>
                  <a:cubicBezTo>
                    <a:pt x="43" y="80"/>
                    <a:pt x="44" y="81"/>
                    <a:pt x="44" y="82"/>
                  </a:cubicBezTo>
                  <a:cubicBezTo>
                    <a:pt x="44" y="81"/>
                    <a:pt x="44" y="81"/>
                    <a:pt x="44" y="81"/>
                  </a:cubicBezTo>
                  <a:cubicBezTo>
                    <a:pt x="46" y="82"/>
                    <a:pt x="48" y="82"/>
                    <a:pt x="52" y="81"/>
                  </a:cubicBezTo>
                  <a:cubicBezTo>
                    <a:pt x="52" y="81"/>
                    <a:pt x="53" y="81"/>
                    <a:pt x="52" y="81"/>
                  </a:cubicBezTo>
                  <a:cubicBezTo>
                    <a:pt x="52" y="83"/>
                    <a:pt x="52" y="85"/>
                    <a:pt x="53" y="85"/>
                  </a:cubicBezTo>
                  <a:cubicBezTo>
                    <a:pt x="53" y="85"/>
                    <a:pt x="54" y="83"/>
                    <a:pt x="55" y="83"/>
                  </a:cubicBezTo>
                  <a:cubicBezTo>
                    <a:pt x="56" y="83"/>
                    <a:pt x="54" y="87"/>
                    <a:pt x="57" y="89"/>
                  </a:cubicBezTo>
                  <a:cubicBezTo>
                    <a:pt x="57" y="80"/>
                    <a:pt x="69" y="85"/>
                    <a:pt x="75" y="81"/>
                  </a:cubicBezTo>
                  <a:cubicBezTo>
                    <a:pt x="76" y="80"/>
                    <a:pt x="76" y="80"/>
                    <a:pt x="76" y="81"/>
                  </a:cubicBezTo>
                  <a:cubicBezTo>
                    <a:pt x="75" y="82"/>
                    <a:pt x="74" y="83"/>
                    <a:pt x="73" y="84"/>
                  </a:cubicBezTo>
                  <a:cubicBezTo>
                    <a:pt x="75" y="84"/>
                    <a:pt x="77" y="83"/>
                    <a:pt x="80" y="82"/>
                  </a:cubicBezTo>
                  <a:cubicBezTo>
                    <a:pt x="84" y="80"/>
                    <a:pt x="91" y="77"/>
                    <a:pt x="91" y="74"/>
                  </a:cubicBezTo>
                  <a:moveTo>
                    <a:pt x="79" y="16"/>
                  </a:moveTo>
                  <a:cubicBezTo>
                    <a:pt x="78" y="18"/>
                    <a:pt x="75" y="20"/>
                    <a:pt x="73" y="18"/>
                  </a:cubicBezTo>
                  <a:cubicBezTo>
                    <a:pt x="71" y="16"/>
                    <a:pt x="74" y="16"/>
                    <a:pt x="71" y="12"/>
                  </a:cubicBezTo>
                  <a:cubicBezTo>
                    <a:pt x="73" y="14"/>
                    <a:pt x="77" y="16"/>
                    <a:pt x="79" y="16"/>
                  </a:cubicBezTo>
                  <a:moveTo>
                    <a:pt x="83" y="30"/>
                  </a:moveTo>
                  <a:cubicBezTo>
                    <a:pt x="83" y="30"/>
                    <a:pt x="83" y="28"/>
                    <a:pt x="81" y="27"/>
                  </a:cubicBezTo>
                  <a:cubicBezTo>
                    <a:pt x="80" y="27"/>
                    <a:pt x="80" y="28"/>
                    <a:pt x="81" y="30"/>
                  </a:cubicBezTo>
                  <a:cubicBezTo>
                    <a:pt x="79" y="29"/>
                    <a:pt x="78" y="28"/>
                    <a:pt x="77" y="30"/>
                  </a:cubicBezTo>
                  <a:cubicBezTo>
                    <a:pt x="76" y="31"/>
                    <a:pt x="76" y="32"/>
                    <a:pt x="77" y="33"/>
                  </a:cubicBezTo>
                  <a:cubicBezTo>
                    <a:pt x="78" y="34"/>
                    <a:pt x="78" y="35"/>
                    <a:pt x="77" y="37"/>
                  </a:cubicBezTo>
                  <a:cubicBezTo>
                    <a:pt x="76" y="38"/>
                    <a:pt x="74" y="41"/>
                    <a:pt x="72" y="39"/>
                  </a:cubicBezTo>
                  <a:cubicBezTo>
                    <a:pt x="69" y="38"/>
                    <a:pt x="70" y="35"/>
                    <a:pt x="71" y="34"/>
                  </a:cubicBezTo>
                  <a:cubicBezTo>
                    <a:pt x="71" y="32"/>
                    <a:pt x="72" y="31"/>
                    <a:pt x="73" y="31"/>
                  </a:cubicBezTo>
                  <a:cubicBezTo>
                    <a:pt x="74" y="31"/>
                    <a:pt x="75" y="31"/>
                    <a:pt x="76" y="30"/>
                  </a:cubicBezTo>
                  <a:cubicBezTo>
                    <a:pt x="76" y="28"/>
                    <a:pt x="75" y="27"/>
                    <a:pt x="73" y="26"/>
                  </a:cubicBezTo>
                  <a:cubicBezTo>
                    <a:pt x="75" y="26"/>
                    <a:pt x="76" y="25"/>
                    <a:pt x="75" y="24"/>
                  </a:cubicBezTo>
                  <a:cubicBezTo>
                    <a:pt x="74" y="23"/>
                    <a:pt x="72" y="25"/>
                    <a:pt x="72" y="24"/>
                  </a:cubicBezTo>
                  <a:cubicBezTo>
                    <a:pt x="72" y="23"/>
                    <a:pt x="73" y="23"/>
                    <a:pt x="73" y="22"/>
                  </a:cubicBezTo>
                  <a:cubicBezTo>
                    <a:pt x="74" y="21"/>
                    <a:pt x="74" y="22"/>
                    <a:pt x="75" y="22"/>
                  </a:cubicBezTo>
                  <a:cubicBezTo>
                    <a:pt x="82" y="25"/>
                    <a:pt x="82" y="25"/>
                    <a:pt x="82" y="25"/>
                  </a:cubicBezTo>
                  <a:cubicBezTo>
                    <a:pt x="83" y="26"/>
                    <a:pt x="84" y="26"/>
                    <a:pt x="84" y="27"/>
                  </a:cubicBezTo>
                  <a:cubicBezTo>
                    <a:pt x="84" y="28"/>
                    <a:pt x="84" y="29"/>
                    <a:pt x="83" y="30"/>
                  </a:cubicBezTo>
                  <a:moveTo>
                    <a:pt x="87" y="25"/>
                  </a:moveTo>
                  <a:cubicBezTo>
                    <a:pt x="85" y="25"/>
                    <a:pt x="83" y="21"/>
                    <a:pt x="84" y="19"/>
                  </a:cubicBezTo>
                  <a:cubicBezTo>
                    <a:pt x="85" y="20"/>
                    <a:pt x="90" y="22"/>
                    <a:pt x="93" y="22"/>
                  </a:cubicBezTo>
                  <a:cubicBezTo>
                    <a:pt x="89" y="23"/>
                    <a:pt x="90" y="25"/>
                    <a:pt x="87"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8" name="Freeform 42">
              <a:extLst>
                <a:ext uri="{FF2B5EF4-FFF2-40B4-BE49-F238E27FC236}">
                  <a16:creationId xmlns:a16="http://schemas.microsoft.com/office/drawing/2014/main" id="{EBFA0B20-5B3B-5AFC-78AD-AB8A9A92AFE7}"/>
                </a:ext>
              </a:extLst>
            </p:cNvPr>
            <p:cNvSpPr>
              <a:spLocks noEditPoints="1"/>
            </p:cNvSpPr>
            <p:nvPr userDrawn="1"/>
          </p:nvSpPr>
          <p:spPr bwMode="auto">
            <a:xfrm>
              <a:off x="1116013" y="557213"/>
              <a:ext cx="34925" cy="14287"/>
            </a:xfrm>
            <a:custGeom>
              <a:avLst/>
              <a:gdLst>
                <a:gd name="T0" fmla="*/ 229 w 238"/>
                <a:gd name="T1" fmla="*/ 52 h 91"/>
                <a:gd name="T2" fmla="*/ 235 w 238"/>
                <a:gd name="T3" fmla="*/ 36 h 91"/>
                <a:gd name="T4" fmla="*/ 161 w 238"/>
                <a:gd name="T5" fmla="*/ 20 h 91"/>
                <a:gd name="T6" fmla="*/ 159 w 238"/>
                <a:gd name="T7" fmla="*/ 10 h 91"/>
                <a:gd name="T8" fmla="*/ 228 w 238"/>
                <a:gd name="T9" fmla="*/ 36 h 91"/>
                <a:gd name="T10" fmla="*/ 92 w 238"/>
                <a:gd name="T11" fmla="*/ 20 h 91"/>
                <a:gd name="T12" fmla="*/ 77 w 238"/>
                <a:gd name="T13" fmla="*/ 5 h 91"/>
                <a:gd name="T14" fmla="*/ 58 w 238"/>
                <a:gd name="T15" fmla="*/ 3 h 91"/>
                <a:gd name="T16" fmla="*/ 46 w 238"/>
                <a:gd name="T17" fmla="*/ 29 h 91"/>
                <a:gd name="T18" fmla="*/ 42 w 238"/>
                <a:gd name="T19" fmla="*/ 37 h 91"/>
                <a:gd name="T20" fmla="*/ 24 w 238"/>
                <a:gd name="T21" fmla="*/ 7 h 91"/>
                <a:gd name="T22" fmla="*/ 18 w 238"/>
                <a:gd name="T23" fmla="*/ 6 h 91"/>
                <a:gd name="T24" fmla="*/ 17 w 238"/>
                <a:gd name="T25" fmla="*/ 12 h 91"/>
                <a:gd name="T26" fmla="*/ 5 w 238"/>
                <a:gd name="T27" fmla="*/ 3 h 91"/>
                <a:gd name="T28" fmla="*/ 12 w 238"/>
                <a:gd name="T29" fmla="*/ 12 h 91"/>
                <a:gd name="T30" fmla="*/ 5 w 238"/>
                <a:gd name="T31" fmla="*/ 18 h 91"/>
                <a:gd name="T32" fmla="*/ 9 w 238"/>
                <a:gd name="T33" fmla="*/ 21 h 91"/>
                <a:gd name="T34" fmla="*/ 15 w 238"/>
                <a:gd name="T35" fmla="*/ 22 h 91"/>
                <a:gd name="T36" fmla="*/ 19 w 238"/>
                <a:gd name="T37" fmla="*/ 38 h 91"/>
                <a:gd name="T38" fmla="*/ 23 w 238"/>
                <a:gd name="T39" fmla="*/ 40 h 91"/>
                <a:gd name="T40" fmla="*/ 46 w 238"/>
                <a:gd name="T41" fmla="*/ 52 h 91"/>
                <a:gd name="T42" fmla="*/ 42 w 238"/>
                <a:gd name="T43" fmla="*/ 64 h 91"/>
                <a:gd name="T44" fmla="*/ 17 w 238"/>
                <a:gd name="T45" fmla="*/ 58 h 91"/>
                <a:gd name="T46" fmla="*/ 19 w 238"/>
                <a:gd name="T47" fmla="*/ 68 h 91"/>
                <a:gd name="T48" fmla="*/ 8 w 238"/>
                <a:gd name="T49" fmla="*/ 66 h 91"/>
                <a:gd name="T50" fmla="*/ 6 w 238"/>
                <a:gd name="T51" fmla="*/ 72 h 91"/>
                <a:gd name="T52" fmla="*/ 14 w 238"/>
                <a:gd name="T53" fmla="*/ 82 h 91"/>
                <a:gd name="T54" fmla="*/ 19 w 238"/>
                <a:gd name="T55" fmla="*/ 84 h 91"/>
                <a:gd name="T56" fmla="*/ 34 w 238"/>
                <a:gd name="T57" fmla="*/ 78 h 91"/>
                <a:gd name="T58" fmla="*/ 37 w 238"/>
                <a:gd name="T59" fmla="*/ 85 h 91"/>
                <a:gd name="T60" fmla="*/ 52 w 238"/>
                <a:gd name="T61" fmla="*/ 81 h 91"/>
                <a:gd name="T62" fmla="*/ 57 w 238"/>
                <a:gd name="T63" fmla="*/ 89 h 91"/>
                <a:gd name="T64" fmla="*/ 78 w 238"/>
                <a:gd name="T65" fmla="*/ 75 h 91"/>
                <a:gd name="T66" fmla="*/ 155 w 238"/>
                <a:gd name="T67" fmla="*/ 54 h 91"/>
                <a:gd name="T68" fmla="*/ 158 w 238"/>
                <a:gd name="T69" fmla="*/ 72 h 91"/>
                <a:gd name="T70" fmla="*/ 141 w 238"/>
                <a:gd name="T71" fmla="*/ 70 h 91"/>
                <a:gd name="T72" fmla="*/ 147 w 238"/>
                <a:gd name="T73" fmla="*/ 74 h 91"/>
                <a:gd name="T74" fmla="*/ 145 w 238"/>
                <a:gd name="T75" fmla="*/ 82 h 91"/>
                <a:gd name="T76" fmla="*/ 148 w 238"/>
                <a:gd name="T77" fmla="*/ 82 h 91"/>
                <a:gd name="T78" fmla="*/ 152 w 238"/>
                <a:gd name="T79" fmla="*/ 86 h 91"/>
                <a:gd name="T80" fmla="*/ 157 w 238"/>
                <a:gd name="T81" fmla="*/ 82 h 91"/>
                <a:gd name="T82" fmla="*/ 171 w 238"/>
                <a:gd name="T83" fmla="*/ 78 h 91"/>
                <a:gd name="T84" fmla="*/ 189 w 238"/>
                <a:gd name="T85" fmla="*/ 63 h 91"/>
                <a:gd name="T86" fmla="*/ 220 w 238"/>
                <a:gd name="T87" fmla="*/ 68 h 91"/>
                <a:gd name="T88" fmla="*/ 208 w 238"/>
                <a:gd name="T89" fmla="*/ 73 h 91"/>
                <a:gd name="T90" fmla="*/ 211 w 238"/>
                <a:gd name="T91" fmla="*/ 83 h 91"/>
                <a:gd name="T92" fmla="*/ 218 w 238"/>
                <a:gd name="T93" fmla="*/ 84 h 91"/>
                <a:gd name="T94" fmla="*/ 225 w 238"/>
                <a:gd name="T95" fmla="*/ 86 h 91"/>
                <a:gd name="T96" fmla="*/ 228 w 238"/>
                <a:gd name="T97" fmla="*/ 75 h 91"/>
                <a:gd name="T98" fmla="*/ 232 w 238"/>
                <a:gd name="T99" fmla="*/ 65 h 91"/>
                <a:gd name="T100" fmla="*/ 83 w 238"/>
                <a:gd name="T101" fmla="*/ 21 h 91"/>
                <a:gd name="T102" fmla="*/ 64 w 238"/>
                <a:gd name="T103" fmla="*/ 17 h 91"/>
                <a:gd name="T104" fmla="*/ 64 w 238"/>
                <a:gd name="T105" fmla="*/ 30 h 91"/>
                <a:gd name="T106" fmla="*/ 63 w 238"/>
                <a:gd name="T107" fmla="*/ 23 h 91"/>
                <a:gd name="T108" fmla="*/ 75 w 238"/>
                <a:gd name="T109" fmla="*/ 26 h 91"/>
                <a:gd name="T110" fmla="*/ 68 w 238"/>
                <a:gd name="T111" fmla="*/ 29 h 91"/>
                <a:gd name="T112" fmla="*/ 61 w 238"/>
                <a:gd name="T113" fmla="*/ 3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8" h="91">
                  <a:moveTo>
                    <a:pt x="233" y="59"/>
                  </a:moveTo>
                  <a:cubicBezTo>
                    <a:pt x="233" y="58"/>
                    <a:pt x="233" y="58"/>
                    <a:pt x="233" y="58"/>
                  </a:cubicBezTo>
                  <a:cubicBezTo>
                    <a:pt x="235" y="57"/>
                    <a:pt x="236" y="55"/>
                    <a:pt x="235" y="52"/>
                  </a:cubicBezTo>
                  <a:cubicBezTo>
                    <a:pt x="234" y="54"/>
                    <a:pt x="229" y="56"/>
                    <a:pt x="229" y="52"/>
                  </a:cubicBezTo>
                  <a:cubicBezTo>
                    <a:pt x="229" y="52"/>
                    <a:pt x="229" y="49"/>
                    <a:pt x="225" y="50"/>
                  </a:cubicBezTo>
                  <a:cubicBezTo>
                    <a:pt x="218" y="51"/>
                    <a:pt x="212" y="49"/>
                    <a:pt x="200" y="48"/>
                  </a:cubicBezTo>
                  <a:cubicBezTo>
                    <a:pt x="199" y="48"/>
                    <a:pt x="198" y="48"/>
                    <a:pt x="200" y="47"/>
                  </a:cubicBezTo>
                  <a:cubicBezTo>
                    <a:pt x="215" y="46"/>
                    <a:pt x="235" y="44"/>
                    <a:pt x="235" y="36"/>
                  </a:cubicBezTo>
                  <a:cubicBezTo>
                    <a:pt x="235" y="30"/>
                    <a:pt x="228" y="25"/>
                    <a:pt x="206" y="25"/>
                  </a:cubicBezTo>
                  <a:cubicBezTo>
                    <a:pt x="184" y="25"/>
                    <a:pt x="117" y="33"/>
                    <a:pt x="117" y="21"/>
                  </a:cubicBezTo>
                  <a:cubicBezTo>
                    <a:pt x="117" y="13"/>
                    <a:pt x="139" y="16"/>
                    <a:pt x="156" y="17"/>
                  </a:cubicBezTo>
                  <a:cubicBezTo>
                    <a:pt x="157" y="18"/>
                    <a:pt x="158" y="19"/>
                    <a:pt x="161" y="20"/>
                  </a:cubicBezTo>
                  <a:cubicBezTo>
                    <a:pt x="189" y="28"/>
                    <a:pt x="221" y="7"/>
                    <a:pt x="238" y="12"/>
                  </a:cubicBezTo>
                  <a:cubicBezTo>
                    <a:pt x="216" y="4"/>
                    <a:pt x="202" y="17"/>
                    <a:pt x="181" y="13"/>
                  </a:cubicBezTo>
                  <a:cubicBezTo>
                    <a:pt x="193" y="13"/>
                    <a:pt x="206" y="10"/>
                    <a:pt x="207" y="7"/>
                  </a:cubicBezTo>
                  <a:cubicBezTo>
                    <a:pt x="197" y="13"/>
                    <a:pt x="170" y="3"/>
                    <a:pt x="159" y="10"/>
                  </a:cubicBezTo>
                  <a:cubicBezTo>
                    <a:pt x="158" y="10"/>
                    <a:pt x="157" y="11"/>
                    <a:pt x="157" y="12"/>
                  </a:cubicBezTo>
                  <a:cubicBezTo>
                    <a:pt x="136" y="11"/>
                    <a:pt x="110" y="9"/>
                    <a:pt x="110" y="21"/>
                  </a:cubicBezTo>
                  <a:cubicBezTo>
                    <a:pt x="110" y="43"/>
                    <a:pt x="187" y="30"/>
                    <a:pt x="206" y="30"/>
                  </a:cubicBezTo>
                  <a:cubicBezTo>
                    <a:pt x="224" y="30"/>
                    <a:pt x="228" y="32"/>
                    <a:pt x="228" y="36"/>
                  </a:cubicBezTo>
                  <a:cubicBezTo>
                    <a:pt x="228" y="41"/>
                    <a:pt x="210" y="42"/>
                    <a:pt x="199" y="42"/>
                  </a:cubicBezTo>
                  <a:cubicBezTo>
                    <a:pt x="182" y="42"/>
                    <a:pt x="111" y="33"/>
                    <a:pt x="82" y="41"/>
                  </a:cubicBezTo>
                  <a:cubicBezTo>
                    <a:pt x="84" y="36"/>
                    <a:pt x="91" y="29"/>
                    <a:pt x="87" y="25"/>
                  </a:cubicBezTo>
                  <a:cubicBezTo>
                    <a:pt x="90" y="24"/>
                    <a:pt x="92" y="22"/>
                    <a:pt x="92" y="20"/>
                  </a:cubicBezTo>
                  <a:cubicBezTo>
                    <a:pt x="90" y="18"/>
                    <a:pt x="88" y="18"/>
                    <a:pt x="87" y="17"/>
                  </a:cubicBezTo>
                  <a:cubicBezTo>
                    <a:pt x="87" y="16"/>
                    <a:pt x="86" y="15"/>
                    <a:pt x="85" y="13"/>
                  </a:cubicBezTo>
                  <a:cubicBezTo>
                    <a:pt x="85" y="13"/>
                    <a:pt x="84" y="10"/>
                    <a:pt x="84" y="10"/>
                  </a:cubicBezTo>
                  <a:cubicBezTo>
                    <a:pt x="83" y="9"/>
                    <a:pt x="81" y="7"/>
                    <a:pt x="77" y="5"/>
                  </a:cubicBezTo>
                  <a:cubicBezTo>
                    <a:pt x="74" y="4"/>
                    <a:pt x="72" y="4"/>
                    <a:pt x="71" y="3"/>
                  </a:cubicBezTo>
                  <a:cubicBezTo>
                    <a:pt x="70" y="3"/>
                    <a:pt x="67" y="4"/>
                    <a:pt x="67" y="4"/>
                  </a:cubicBezTo>
                  <a:cubicBezTo>
                    <a:pt x="65" y="4"/>
                    <a:pt x="63" y="4"/>
                    <a:pt x="63" y="6"/>
                  </a:cubicBezTo>
                  <a:cubicBezTo>
                    <a:pt x="62" y="4"/>
                    <a:pt x="60" y="4"/>
                    <a:pt x="58" y="3"/>
                  </a:cubicBezTo>
                  <a:cubicBezTo>
                    <a:pt x="57" y="6"/>
                    <a:pt x="57" y="8"/>
                    <a:pt x="57" y="11"/>
                  </a:cubicBezTo>
                  <a:cubicBezTo>
                    <a:pt x="55" y="12"/>
                    <a:pt x="52" y="18"/>
                    <a:pt x="50" y="17"/>
                  </a:cubicBezTo>
                  <a:cubicBezTo>
                    <a:pt x="51" y="19"/>
                    <a:pt x="51" y="20"/>
                    <a:pt x="52" y="20"/>
                  </a:cubicBezTo>
                  <a:cubicBezTo>
                    <a:pt x="50" y="24"/>
                    <a:pt x="49" y="29"/>
                    <a:pt x="46" y="29"/>
                  </a:cubicBezTo>
                  <a:cubicBezTo>
                    <a:pt x="48" y="31"/>
                    <a:pt x="49" y="32"/>
                    <a:pt x="50" y="32"/>
                  </a:cubicBezTo>
                  <a:cubicBezTo>
                    <a:pt x="50" y="34"/>
                    <a:pt x="50" y="36"/>
                    <a:pt x="50" y="39"/>
                  </a:cubicBezTo>
                  <a:cubicBezTo>
                    <a:pt x="46" y="37"/>
                    <a:pt x="46" y="37"/>
                    <a:pt x="46" y="37"/>
                  </a:cubicBezTo>
                  <a:cubicBezTo>
                    <a:pt x="44" y="37"/>
                    <a:pt x="43" y="37"/>
                    <a:pt x="42" y="37"/>
                  </a:cubicBezTo>
                  <a:cubicBezTo>
                    <a:pt x="41" y="37"/>
                    <a:pt x="40" y="37"/>
                    <a:pt x="39" y="36"/>
                  </a:cubicBezTo>
                  <a:cubicBezTo>
                    <a:pt x="35" y="36"/>
                    <a:pt x="33" y="31"/>
                    <a:pt x="27" y="27"/>
                  </a:cubicBezTo>
                  <a:cubicBezTo>
                    <a:pt x="23" y="25"/>
                    <a:pt x="22" y="23"/>
                    <a:pt x="22" y="18"/>
                  </a:cubicBezTo>
                  <a:cubicBezTo>
                    <a:pt x="22" y="14"/>
                    <a:pt x="24" y="11"/>
                    <a:pt x="24" y="7"/>
                  </a:cubicBezTo>
                  <a:cubicBezTo>
                    <a:pt x="24" y="7"/>
                    <a:pt x="23" y="5"/>
                    <a:pt x="23" y="4"/>
                  </a:cubicBezTo>
                  <a:cubicBezTo>
                    <a:pt x="22" y="2"/>
                    <a:pt x="19" y="0"/>
                    <a:pt x="17" y="0"/>
                  </a:cubicBezTo>
                  <a:cubicBezTo>
                    <a:pt x="18" y="1"/>
                    <a:pt x="19" y="2"/>
                    <a:pt x="19" y="4"/>
                  </a:cubicBezTo>
                  <a:cubicBezTo>
                    <a:pt x="19" y="5"/>
                    <a:pt x="18" y="6"/>
                    <a:pt x="18" y="6"/>
                  </a:cubicBezTo>
                  <a:cubicBezTo>
                    <a:pt x="17" y="7"/>
                    <a:pt x="17" y="8"/>
                    <a:pt x="18" y="10"/>
                  </a:cubicBezTo>
                  <a:cubicBezTo>
                    <a:pt x="18" y="10"/>
                    <a:pt x="18" y="10"/>
                    <a:pt x="18" y="11"/>
                  </a:cubicBezTo>
                  <a:cubicBezTo>
                    <a:pt x="18" y="11"/>
                    <a:pt x="18" y="12"/>
                    <a:pt x="18" y="12"/>
                  </a:cubicBezTo>
                  <a:cubicBezTo>
                    <a:pt x="18" y="13"/>
                    <a:pt x="17" y="13"/>
                    <a:pt x="17" y="12"/>
                  </a:cubicBezTo>
                  <a:cubicBezTo>
                    <a:pt x="16" y="10"/>
                    <a:pt x="15" y="6"/>
                    <a:pt x="13" y="6"/>
                  </a:cubicBezTo>
                  <a:cubicBezTo>
                    <a:pt x="12" y="5"/>
                    <a:pt x="11" y="5"/>
                    <a:pt x="11" y="5"/>
                  </a:cubicBezTo>
                  <a:cubicBezTo>
                    <a:pt x="11" y="5"/>
                    <a:pt x="11" y="5"/>
                    <a:pt x="11" y="5"/>
                  </a:cubicBezTo>
                  <a:cubicBezTo>
                    <a:pt x="11" y="2"/>
                    <a:pt x="8" y="0"/>
                    <a:pt x="5" y="3"/>
                  </a:cubicBezTo>
                  <a:cubicBezTo>
                    <a:pt x="5" y="3"/>
                    <a:pt x="7" y="3"/>
                    <a:pt x="7" y="4"/>
                  </a:cubicBezTo>
                  <a:cubicBezTo>
                    <a:pt x="7" y="5"/>
                    <a:pt x="7" y="7"/>
                    <a:pt x="6" y="7"/>
                  </a:cubicBezTo>
                  <a:cubicBezTo>
                    <a:pt x="6" y="10"/>
                    <a:pt x="8" y="11"/>
                    <a:pt x="11" y="11"/>
                  </a:cubicBezTo>
                  <a:cubicBezTo>
                    <a:pt x="12" y="11"/>
                    <a:pt x="12" y="12"/>
                    <a:pt x="12" y="12"/>
                  </a:cubicBezTo>
                  <a:cubicBezTo>
                    <a:pt x="13" y="12"/>
                    <a:pt x="13" y="13"/>
                    <a:pt x="13" y="13"/>
                  </a:cubicBezTo>
                  <a:cubicBezTo>
                    <a:pt x="13" y="14"/>
                    <a:pt x="13" y="13"/>
                    <a:pt x="12" y="13"/>
                  </a:cubicBezTo>
                  <a:cubicBezTo>
                    <a:pt x="7" y="11"/>
                    <a:pt x="5" y="13"/>
                    <a:pt x="5" y="16"/>
                  </a:cubicBezTo>
                  <a:cubicBezTo>
                    <a:pt x="5" y="16"/>
                    <a:pt x="5" y="17"/>
                    <a:pt x="5" y="18"/>
                  </a:cubicBezTo>
                  <a:cubicBezTo>
                    <a:pt x="3" y="19"/>
                    <a:pt x="3" y="22"/>
                    <a:pt x="6" y="24"/>
                  </a:cubicBezTo>
                  <a:cubicBezTo>
                    <a:pt x="6" y="23"/>
                    <a:pt x="6" y="21"/>
                    <a:pt x="7" y="20"/>
                  </a:cubicBezTo>
                  <a:cubicBezTo>
                    <a:pt x="8" y="20"/>
                    <a:pt x="8" y="20"/>
                    <a:pt x="8" y="20"/>
                  </a:cubicBezTo>
                  <a:cubicBezTo>
                    <a:pt x="8" y="21"/>
                    <a:pt x="9" y="21"/>
                    <a:pt x="9" y="21"/>
                  </a:cubicBezTo>
                  <a:cubicBezTo>
                    <a:pt x="10" y="22"/>
                    <a:pt x="11" y="21"/>
                    <a:pt x="12" y="20"/>
                  </a:cubicBezTo>
                  <a:cubicBezTo>
                    <a:pt x="13" y="20"/>
                    <a:pt x="13" y="20"/>
                    <a:pt x="13" y="20"/>
                  </a:cubicBezTo>
                  <a:cubicBezTo>
                    <a:pt x="14" y="21"/>
                    <a:pt x="14" y="21"/>
                    <a:pt x="15" y="21"/>
                  </a:cubicBezTo>
                  <a:cubicBezTo>
                    <a:pt x="15" y="22"/>
                    <a:pt x="15" y="22"/>
                    <a:pt x="15" y="22"/>
                  </a:cubicBezTo>
                  <a:cubicBezTo>
                    <a:pt x="12" y="25"/>
                    <a:pt x="12" y="29"/>
                    <a:pt x="17" y="29"/>
                  </a:cubicBezTo>
                  <a:cubicBezTo>
                    <a:pt x="17" y="29"/>
                    <a:pt x="17" y="30"/>
                    <a:pt x="17" y="30"/>
                  </a:cubicBezTo>
                  <a:cubicBezTo>
                    <a:pt x="17" y="37"/>
                    <a:pt x="9" y="35"/>
                    <a:pt x="9" y="29"/>
                  </a:cubicBezTo>
                  <a:cubicBezTo>
                    <a:pt x="5" y="36"/>
                    <a:pt x="13" y="42"/>
                    <a:pt x="19" y="38"/>
                  </a:cubicBezTo>
                  <a:cubicBezTo>
                    <a:pt x="19" y="38"/>
                    <a:pt x="19" y="38"/>
                    <a:pt x="19" y="38"/>
                  </a:cubicBezTo>
                  <a:cubicBezTo>
                    <a:pt x="20" y="39"/>
                    <a:pt x="20" y="41"/>
                    <a:pt x="21" y="41"/>
                  </a:cubicBezTo>
                  <a:cubicBezTo>
                    <a:pt x="21" y="40"/>
                    <a:pt x="22" y="39"/>
                    <a:pt x="23" y="39"/>
                  </a:cubicBezTo>
                  <a:cubicBezTo>
                    <a:pt x="23" y="39"/>
                    <a:pt x="23" y="40"/>
                    <a:pt x="23" y="40"/>
                  </a:cubicBezTo>
                  <a:cubicBezTo>
                    <a:pt x="23" y="42"/>
                    <a:pt x="24" y="44"/>
                    <a:pt x="26" y="44"/>
                  </a:cubicBezTo>
                  <a:cubicBezTo>
                    <a:pt x="26" y="43"/>
                    <a:pt x="26" y="41"/>
                    <a:pt x="27" y="41"/>
                  </a:cubicBezTo>
                  <a:cubicBezTo>
                    <a:pt x="28" y="41"/>
                    <a:pt x="32" y="50"/>
                    <a:pt x="41" y="55"/>
                  </a:cubicBezTo>
                  <a:cubicBezTo>
                    <a:pt x="41" y="55"/>
                    <a:pt x="44" y="53"/>
                    <a:pt x="46" y="52"/>
                  </a:cubicBezTo>
                  <a:cubicBezTo>
                    <a:pt x="47" y="54"/>
                    <a:pt x="48" y="56"/>
                    <a:pt x="49" y="56"/>
                  </a:cubicBezTo>
                  <a:cubicBezTo>
                    <a:pt x="51" y="55"/>
                    <a:pt x="51" y="55"/>
                    <a:pt x="51" y="55"/>
                  </a:cubicBezTo>
                  <a:cubicBezTo>
                    <a:pt x="50" y="60"/>
                    <a:pt x="55" y="64"/>
                    <a:pt x="54" y="64"/>
                  </a:cubicBezTo>
                  <a:cubicBezTo>
                    <a:pt x="53" y="64"/>
                    <a:pt x="44" y="63"/>
                    <a:pt x="42" y="64"/>
                  </a:cubicBezTo>
                  <a:cubicBezTo>
                    <a:pt x="38" y="67"/>
                    <a:pt x="28" y="70"/>
                    <a:pt x="25" y="66"/>
                  </a:cubicBezTo>
                  <a:cubicBezTo>
                    <a:pt x="24" y="65"/>
                    <a:pt x="24" y="63"/>
                    <a:pt x="23" y="61"/>
                  </a:cubicBezTo>
                  <a:cubicBezTo>
                    <a:pt x="22" y="59"/>
                    <a:pt x="20" y="58"/>
                    <a:pt x="19" y="58"/>
                  </a:cubicBezTo>
                  <a:cubicBezTo>
                    <a:pt x="19" y="58"/>
                    <a:pt x="18" y="58"/>
                    <a:pt x="17" y="58"/>
                  </a:cubicBezTo>
                  <a:cubicBezTo>
                    <a:pt x="15" y="57"/>
                    <a:pt x="12" y="56"/>
                    <a:pt x="10" y="57"/>
                  </a:cubicBezTo>
                  <a:cubicBezTo>
                    <a:pt x="11" y="58"/>
                    <a:pt x="13" y="58"/>
                    <a:pt x="14" y="60"/>
                  </a:cubicBezTo>
                  <a:cubicBezTo>
                    <a:pt x="13" y="61"/>
                    <a:pt x="13" y="62"/>
                    <a:pt x="13" y="62"/>
                  </a:cubicBezTo>
                  <a:cubicBezTo>
                    <a:pt x="12" y="63"/>
                    <a:pt x="13" y="66"/>
                    <a:pt x="19" y="68"/>
                  </a:cubicBezTo>
                  <a:cubicBezTo>
                    <a:pt x="19" y="68"/>
                    <a:pt x="20" y="68"/>
                    <a:pt x="19" y="69"/>
                  </a:cubicBezTo>
                  <a:cubicBezTo>
                    <a:pt x="18" y="69"/>
                    <a:pt x="17" y="69"/>
                    <a:pt x="16" y="68"/>
                  </a:cubicBezTo>
                  <a:cubicBezTo>
                    <a:pt x="13" y="66"/>
                    <a:pt x="13" y="64"/>
                    <a:pt x="10" y="65"/>
                  </a:cubicBezTo>
                  <a:cubicBezTo>
                    <a:pt x="10" y="65"/>
                    <a:pt x="9" y="66"/>
                    <a:pt x="8" y="66"/>
                  </a:cubicBezTo>
                  <a:cubicBezTo>
                    <a:pt x="8" y="66"/>
                    <a:pt x="7" y="66"/>
                    <a:pt x="7" y="66"/>
                  </a:cubicBezTo>
                  <a:cubicBezTo>
                    <a:pt x="4" y="66"/>
                    <a:pt x="0" y="69"/>
                    <a:pt x="2" y="73"/>
                  </a:cubicBezTo>
                  <a:cubicBezTo>
                    <a:pt x="2" y="72"/>
                    <a:pt x="3" y="70"/>
                    <a:pt x="5" y="70"/>
                  </a:cubicBezTo>
                  <a:cubicBezTo>
                    <a:pt x="6" y="70"/>
                    <a:pt x="6" y="71"/>
                    <a:pt x="6" y="72"/>
                  </a:cubicBezTo>
                  <a:cubicBezTo>
                    <a:pt x="7" y="75"/>
                    <a:pt x="8" y="77"/>
                    <a:pt x="15" y="73"/>
                  </a:cubicBezTo>
                  <a:cubicBezTo>
                    <a:pt x="16" y="73"/>
                    <a:pt x="15" y="73"/>
                    <a:pt x="15" y="73"/>
                  </a:cubicBezTo>
                  <a:cubicBezTo>
                    <a:pt x="14" y="76"/>
                    <a:pt x="9" y="79"/>
                    <a:pt x="13" y="81"/>
                  </a:cubicBezTo>
                  <a:cubicBezTo>
                    <a:pt x="13" y="81"/>
                    <a:pt x="14" y="82"/>
                    <a:pt x="14" y="82"/>
                  </a:cubicBezTo>
                  <a:cubicBezTo>
                    <a:pt x="14" y="83"/>
                    <a:pt x="14" y="83"/>
                    <a:pt x="14" y="83"/>
                  </a:cubicBezTo>
                  <a:cubicBezTo>
                    <a:pt x="13" y="87"/>
                    <a:pt x="17" y="90"/>
                    <a:pt x="20" y="89"/>
                  </a:cubicBezTo>
                  <a:cubicBezTo>
                    <a:pt x="19" y="88"/>
                    <a:pt x="17" y="86"/>
                    <a:pt x="17" y="84"/>
                  </a:cubicBezTo>
                  <a:cubicBezTo>
                    <a:pt x="18" y="84"/>
                    <a:pt x="19" y="84"/>
                    <a:pt x="19" y="84"/>
                  </a:cubicBezTo>
                  <a:cubicBezTo>
                    <a:pt x="23" y="83"/>
                    <a:pt x="21" y="79"/>
                    <a:pt x="23" y="78"/>
                  </a:cubicBezTo>
                  <a:cubicBezTo>
                    <a:pt x="23" y="77"/>
                    <a:pt x="24" y="78"/>
                    <a:pt x="24" y="78"/>
                  </a:cubicBezTo>
                  <a:cubicBezTo>
                    <a:pt x="24" y="80"/>
                    <a:pt x="25" y="83"/>
                    <a:pt x="29" y="83"/>
                  </a:cubicBezTo>
                  <a:cubicBezTo>
                    <a:pt x="32" y="83"/>
                    <a:pt x="34" y="80"/>
                    <a:pt x="34" y="78"/>
                  </a:cubicBezTo>
                  <a:cubicBezTo>
                    <a:pt x="33" y="77"/>
                    <a:pt x="34" y="77"/>
                    <a:pt x="34" y="77"/>
                  </a:cubicBezTo>
                  <a:cubicBezTo>
                    <a:pt x="35" y="78"/>
                    <a:pt x="36" y="80"/>
                    <a:pt x="36" y="81"/>
                  </a:cubicBezTo>
                  <a:cubicBezTo>
                    <a:pt x="36" y="81"/>
                    <a:pt x="38" y="80"/>
                    <a:pt x="39" y="79"/>
                  </a:cubicBezTo>
                  <a:cubicBezTo>
                    <a:pt x="39" y="81"/>
                    <a:pt x="40" y="83"/>
                    <a:pt x="37" y="85"/>
                  </a:cubicBezTo>
                  <a:cubicBezTo>
                    <a:pt x="39" y="85"/>
                    <a:pt x="42" y="83"/>
                    <a:pt x="43" y="79"/>
                  </a:cubicBezTo>
                  <a:cubicBezTo>
                    <a:pt x="44" y="79"/>
                    <a:pt x="44" y="80"/>
                    <a:pt x="45" y="81"/>
                  </a:cubicBezTo>
                  <a:cubicBezTo>
                    <a:pt x="45" y="81"/>
                    <a:pt x="45" y="81"/>
                    <a:pt x="45" y="81"/>
                  </a:cubicBezTo>
                  <a:cubicBezTo>
                    <a:pt x="46" y="81"/>
                    <a:pt x="49" y="81"/>
                    <a:pt x="52" y="81"/>
                  </a:cubicBezTo>
                  <a:cubicBezTo>
                    <a:pt x="53" y="80"/>
                    <a:pt x="53" y="81"/>
                    <a:pt x="53" y="81"/>
                  </a:cubicBezTo>
                  <a:cubicBezTo>
                    <a:pt x="53" y="82"/>
                    <a:pt x="53" y="84"/>
                    <a:pt x="53" y="85"/>
                  </a:cubicBezTo>
                  <a:cubicBezTo>
                    <a:pt x="54" y="84"/>
                    <a:pt x="54" y="83"/>
                    <a:pt x="55" y="83"/>
                  </a:cubicBezTo>
                  <a:cubicBezTo>
                    <a:pt x="56" y="83"/>
                    <a:pt x="55" y="87"/>
                    <a:pt x="57" y="89"/>
                  </a:cubicBezTo>
                  <a:cubicBezTo>
                    <a:pt x="58" y="79"/>
                    <a:pt x="63" y="83"/>
                    <a:pt x="69" y="79"/>
                  </a:cubicBezTo>
                  <a:cubicBezTo>
                    <a:pt x="70" y="79"/>
                    <a:pt x="70" y="79"/>
                    <a:pt x="70" y="79"/>
                  </a:cubicBezTo>
                  <a:cubicBezTo>
                    <a:pt x="70" y="81"/>
                    <a:pt x="69" y="82"/>
                    <a:pt x="67" y="83"/>
                  </a:cubicBezTo>
                  <a:cubicBezTo>
                    <a:pt x="69" y="84"/>
                    <a:pt x="78" y="79"/>
                    <a:pt x="78" y="75"/>
                  </a:cubicBezTo>
                  <a:cubicBezTo>
                    <a:pt x="78" y="74"/>
                    <a:pt x="82" y="74"/>
                    <a:pt x="85" y="73"/>
                  </a:cubicBezTo>
                  <a:cubicBezTo>
                    <a:pt x="91" y="74"/>
                    <a:pt x="90" y="69"/>
                    <a:pt x="93" y="69"/>
                  </a:cubicBezTo>
                  <a:cubicBezTo>
                    <a:pt x="129" y="74"/>
                    <a:pt x="108" y="54"/>
                    <a:pt x="150" y="58"/>
                  </a:cubicBezTo>
                  <a:cubicBezTo>
                    <a:pt x="152" y="58"/>
                    <a:pt x="153" y="55"/>
                    <a:pt x="155" y="54"/>
                  </a:cubicBezTo>
                  <a:cubicBezTo>
                    <a:pt x="153" y="58"/>
                    <a:pt x="152" y="66"/>
                    <a:pt x="157" y="67"/>
                  </a:cubicBezTo>
                  <a:cubicBezTo>
                    <a:pt x="159" y="67"/>
                    <a:pt x="163" y="69"/>
                    <a:pt x="164" y="70"/>
                  </a:cubicBezTo>
                  <a:cubicBezTo>
                    <a:pt x="164" y="70"/>
                    <a:pt x="164" y="71"/>
                    <a:pt x="164" y="71"/>
                  </a:cubicBezTo>
                  <a:cubicBezTo>
                    <a:pt x="161" y="71"/>
                    <a:pt x="159" y="72"/>
                    <a:pt x="158" y="72"/>
                  </a:cubicBezTo>
                  <a:cubicBezTo>
                    <a:pt x="151" y="77"/>
                    <a:pt x="151" y="62"/>
                    <a:pt x="144" y="65"/>
                  </a:cubicBezTo>
                  <a:cubicBezTo>
                    <a:pt x="144" y="65"/>
                    <a:pt x="143" y="66"/>
                    <a:pt x="142" y="67"/>
                  </a:cubicBezTo>
                  <a:cubicBezTo>
                    <a:pt x="139" y="67"/>
                    <a:pt x="136" y="70"/>
                    <a:pt x="136" y="73"/>
                  </a:cubicBezTo>
                  <a:cubicBezTo>
                    <a:pt x="137" y="72"/>
                    <a:pt x="139" y="70"/>
                    <a:pt x="141" y="70"/>
                  </a:cubicBezTo>
                  <a:cubicBezTo>
                    <a:pt x="141" y="71"/>
                    <a:pt x="141" y="71"/>
                    <a:pt x="141" y="72"/>
                  </a:cubicBezTo>
                  <a:cubicBezTo>
                    <a:pt x="141" y="73"/>
                    <a:pt x="141" y="74"/>
                    <a:pt x="143" y="74"/>
                  </a:cubicBezTo>
                  <a:cubicBezTo>
                    <a:pt x="145" y="74"/>
                    <a:pt x="145" y="73"/>
                    <a:pt x="146" y="73"/>
                  </a:cubicBezTo>
                  <a:cubicBezTo>
                    <a:pt x="147" y="73"/>
                    <a:pt x="147" y="73"/>
                    <a:pt x="147" y="74"/>
                  </a:cubicBezTo>
                  <a:cubicBezTo>
                    <a:pt x="147" y="77"/>
                    <a:pt x="138" y="72"/>
                    <a:pt x="140" y="80"/>
                  </a:cubicBezTo>
                  <a:cubicBezTo>
                    <a:pt x="140" y="80"/>
                    <a:pt x="141" y="81"/>
                    <a:pt x="141" y="82"/>
                  </a:cubicBezTo>
                  <a:cubicBezTo>
                    <a:pt x="141" y="84"/>
                    <a:pt x="143" y="86"/>
                    <a:pt x="147" y="85"/>
                  </a:cubicBezTo>
                  <a:cubicBezTo>
                    <a:pt x="146" y="84"/>
                    <a:pt x="144" y="84"/>
                    <a:pt x="145" y="82"/>
                  </a:cubicBezTo>
                  <a:cubicBezTo>
                    <a:pt x="145" y="82"/>
                    <a:pt x="146" y="82"/>
                    <a:pt x="146" y="83"/>
                  </a:cubicBezTo>
                  <a:cubicBezTo>
                    <a:pt x="147" y="83"/>
                    <a:pt x="147" y="82"/>
                    <a:pt x="147" y="81"/>
                  </a:cubicBezTo>
                  <a:cubicBezTo>
                    <a:pt x="147" y="81"/>
                    <a:pt x="147" y="81"/>
                    <a:pt x="148" y="81"/>
                  </a:cubicBezTo>
                  <a:cubicBezTo>
                    <a:pt x="148" y="81"/>
                    <a:pt x="148" y="81"/>
                    <a:pt x="148" y="82"/>
                  </a:cubicBezTo>
                  <a:cubicBezTo>
                    <a:pt x="148" y="82"/>
                    <a:pt x="148" y="83"/>
                    <a:pt x="148" y="83"/>
                  </a:cubicBezTo>
                  <a:cubicBezTo>
                    <a:pt x="148" y="83"/>
                    <a:pt x="148" y="85"/>
                    <a:pt x="149" y="85"/>
                  </a:cubicBezTo>
                  <a:cubicBezTo>
                    <a:pt x="148" y="88"/>
                    <a:pt x="152" y="91"/>
                    <a:pt x="156" y="88"/>
                  </a:cubicBezTo>
                  <a:cubicBezTo>
                    <a:pt x="155" y="88"/>
                    <a:pt x="152" y="88"/>
                    <a:pt x="152" y="86"/>
                  </a:cubicBezTo>
                  <a:cubicBezTo>
                    <a:pt x="153" y="86"/>
                    <a:pt x="154" y="86"/>
                    <a:pt x="154" y="86"/>
                  </a:cubicBezTo>
                  <a:cubicBezTo>
                    <a:pt x="155" y="85"/>
                    <a:pt x="155" y="84"/>
                    <a:pt x="155" y="83"/>
                  </a:cubicBezTo>
                  <a:cubicBezTo>
                    <a:pt x="155" y="82"/>
                    <a:pt x="155" y="82"/>
                    <a:pt x="156" y="82"/>
                  </a:cubicBezTo>
                  <a:cubicBezTo>
                    <a:pt x="156" y="82"/>
                    <a:pt x="157" y="82"/>
                    <a:pt x="157" y="82"/>
                  </a:cubicBezTo>
                  <a:cubicBezTo>
                    <a:pt x="158" y="82"/>
                    <a:pt x="158" y="82"/>
                    <a:pt x="159" y="83"/>
                  </a:cubicBezTo>
                  <a:cubicBezTo>
                    <a:pt x="159" y="84"/>
                    <a:pt x="161" y="86"/>
                    <a:pt x="164" y="85"/>
                  </a:cubicBezTo>
                  <a:cubicBezTo>
                    <a:pt x="169" y="83"/>
                    <a:pt x="165" y="79"/>
                    <a:pt x="168" y="78"/>
                  </a:cubicBezTo>
                  <a:cubicBezTo>
                    <a:pt x="169" y="78"/>
                    <a:pt x="170" y="78"/>
                    <a:pt x="171" y="78"/>
                  </a:cubicBezTo>
                  <a:cubicBezTo>
                    <a:pt x="175" y="79"/>
                    <a:pt x="180" y="79"/>
                    <a:pt x="181" y="77"/>
                  </a:cubicBezTo>
                  <a:cubicBezTo>
                    <a:pt x="182" y="76"/>
                    <a:pt x="182" y="69"/>
                    <a:pt x="178" y="67"/>
                  </a:cubicBezTo>
                  <a:cubicBezTo>
                    <a:pt x="175" y="66"/>
                    <a:pt x="178" y="63"/>
                    <a:pt x="176" y="60"/>
                  </a:cubicBezTo>
                  <a:cubicBezTo>
                    <a:pt x="180" y="61"/>
                    <a:pt x="184" y="63"/>
                    <a:pt x="189" y="63"/>
                  </a:cubicBezTo>
                  <a:cubicBezTo>
                    <a:pt x="199" y="63"/>
                    <a:pt x="203" y="61"/>
                    <a:pt x="207" y="59"/>
                  </a:cubicBezTo>
                  <a:cubicBezTo>
                    <a:pt x="213" y="56"/>
                    <a:pt x="218" y="57"/>
                    <a:pt x="220" y="57"/>
                  </a:cubicBezTo>
                  <a:cubicBezTo>
                    <a:pt x="221" y="58"/>
                    <a:pt x="222" y="58"/>
                    <a:pt x="221" y="60"/>
                  </a:cubicBezTo>
                  <a:cubicBezTo>
                    <a:pt x="220" y="65"/>
                    <a:pt x="221" y="66"/>
                    <a:pt x="220" y="68"/>
                  </a:cubicBezTo>
                  <a:cubicBezTo>
                    <a:pt x="219" y="70"/>
                    <a:pt x="215" y="68"/>
                    <a:pt x="212" y="68"/>
                  </a:cubicBezTo>
                  <a:cubicBezTo>
                    <a:pt x="210" y="68"/>
                    <a:pt x="209" y="69"/>
                    <a:pt x="209" y="70"/>
                  </a:cubicBezTo>
                  <a:cubicBezTo>
                    <a:pt x="206" y="70"/>
                    <a:pt x="203" y="72"/>
                    <a:pt x="203" y="75"/>
                  </a:cubicBezTo>
                  <a:cubicBezTo>
                    <a:pt x="204" y="75"/>
                    <a:pt x="205" y="73"/>
                    <a:pt x="208" y="73"/>
                  </a:cubicBezTo>
                  <a:cubicBezTo>
                    <a:pt x="208" y="74"/>
                    <a:pt x="208" y="74"/>
                    <a:pt x="208" y="74"/>
                  </a:cubicBezTo>
                  <a:cubicBezTo>
                    <a:pt x="208" y="77"/>
                    <a:pt x="211" y="79"/>
                    <a:pt x="214" y="76"/>
                  </a:cubicBezTo>
                  <a:cubicBezTo>
                    <a:pt x="214" y="76"/>
                    <a:pt x="215" y="76"/>
                    <a:pt x="215" y="77"/>
                  </a:cubicBezTo>
                  <a:cubicBezTo>
                    <a:pt x="212" y="78"/>
                    <a:pt x="208" y="82"/>
                    <a:pt x="211" y="83"/>
                  </a:cubicBezTo>
                  <a:cubicBezTo>
                    <a:pt x="211" y="83"/>
                    <a:pt x="212" y="84"/>
                    <a:pt x="213" y="84"/>
                  </a:cubicBezTo>
                  <a:cubicBezTo>
                    <a:pt x="213" y="86"/>
                    <a:pt x="214" y="88"/>
                    <a:pt x="216" y="89"/>
                  </a:cubicBezTo>
                  <a:cubicBezTo>
                    <a:pt x="215" y="87"/>
                    <a:pt x="215" y="87"/>
                    <a:pt x="216" y="84"/>
                  </a:cubicBezTo>
                  <a:cubicBezTo>
                    <a:pt x="218" y="84"/>
                    <a:pt x="218" y="84"/>
                    <a:pt x="218" y="84"/>
                  </a:cubicBezTo>
                  <a:cubicBezTo>
                    <a:pt x="220" y="85"/>
                    <a:pt x="220" y="80"/>
                    <a:pt x="222" y="79"/>
                  </a:cubicBezTo>
                  <a:cubicBezTo>
                    <a:pt x="223" y="78"/>
                    <a:pt x="223" y="79"/>
                    <a:pt x="223" y="79"/>
                  </a:cubicBezTo>
                  <a:cubicBezTo>
                    <a:pt x="222" y="81"/>
                    <a:pt x="221" y="85"/>
                    <a:pt x="223" y="85"/>
                  </a:cubicBezTo>
                  <a:cubicBezTo>
                    <a:pt x="223" y="85"/>
                    <a:pt x="224" y="85"/>
                    <a:pt x="225" y="86"/>
                  </a:cubicBezTo>
                  <a:cubicBezTo>
                    <a:pt x="225" y="88"/>
                    <a:pt x="228" y="89"/>
                    <a:pt x="231" y="87"/>
                  </a:cubicBezTo>
                  <a:cubicBezTo>
                    <a:pt x="230" y="87"/>
                    <a:pt x="229" y="86"/>
                    <a:pt x="229" y="85"/>
                  </a:cubicBezTo>
                  <a:cubicBezTo>
                    <a:pt x="229" y="85"/>
                    <a:pt x="230" y="83"/>
                    <a:pt x="230" y="83"/>
                  </a:cubicBezTo>
                  <a:cubicBezTo>
                    <a:pt x="232" y="78"/>
                    <a:pt x="228" y="77"/>
                    <a:pt x="228" y="75"/>
                  </a:cubicBezTo>
                  <a:cubicBezTo>
                    <a:pt x="228" y="73"/>
                    <a:pt x="233" y="74"/>
                    <a:pt x="234" y="69"/>
                  </a:cubicBezTo>
                  <a:cubicBezTo>
                    <a:pt x="234" y="68"/>
                    <a:pt x="234" y="67"/>
                    <a:pt x="232" y="66"/>
                  </a:cubicBezTo>
                  <a:cubicBezTo>
                    <a:pt x="232" y="66"/>
                    <a:pt x="232" y="66"/>
                    <a:pt x="232" y="65"/>
                  </a:cubicBezTo>
                  <a:cubicBezTo>
                    <a:pt x="232" y="65"/>
                    <a:pt x="232" y="65"/>
                    <a:pt x="232" y="65"/>
                  </a:cubicBezTo>
                  <a:cubicBezTo>
                    <a:pt x="233" y="65"/>
                    <a:pt x="235" y="66"/>
                    <a:pt x="236" y="64"/>
                  </a:cubicBezTo>
                  <a:cubicBezTo>
                    <a:pt x="232" y="64"/>
                    <a:pt x="233" y="61"/>
                    <a:pt x="233" y="59"/>
                  </a:cubicBezTo>
                  <a:moveTo>
                    <a:pt x="75" y="18"/>
                  </a:moveTo>
                  <a:cubicBezTo>
                    <a:pt x="76" y="19"/>
                    <a:pt x="81" y="20"/>
                    <a:pt x="83" y="21"/>
                  </a:cubicBezTo>
                  <a:cubicBezTo>
                    <a:pt x="79" y="22"/>
                    <a:pt x="80" y="23"/>
                    <a:pt x="78" y="23"/>
                  </a:cubicBezTo>
                  <a:cubicBezTo>
                    <a:pt x="75" y="23"/>
                    <a:pt x="74" y="20"/>
                    <a:pt x="75" y="18"/>
                  </a:cubicBezTo>
                  <a:moveTo>
                    <a:pt x="70" y="15"/>
                  </a:moveTo>
                  <a:cubicBezTo>
                    <a:pt x="68" y="17"/>
                    <a:pt x="66" y="19"/>
                    <a:pt x="64" y="17"/>
                  </a:cubicBezTo>
                  <a:cubicBezTo>
                    <a:pt x="62" y="15"/>
                    <a:pt x="64" y="14"/>
                    <a:pt x="62" y="11"/>
                  </a:cubicBezTo>
                  <a:cubicBezTo>
                    <a:pt x="64" y="12"/>
                    <a:pt x="68" y="15"/>
                    <a:pt x="70" y="15"/>
                  </a:cubicBezTo>
                  <a:moveTo>
                    <a:pt x="61" y="33"/>
                  </a:moveTo>
                  <a:cubicBezTo>
                    <a:pt x="62" y="31"/>
                    <a:pt x="63" y="30"/>
                    <a:pt x="64" y="30"/>
                  </a:cubicBezTo>
                  <a:cubicBezTo>
                    <a:pt x="65" y="30"/>
                    <a:pt x="66" y="30"/>
                    <a:pt x="66" y="28"/>
                  </a:cubicBezTo>
                  <a:cubicBezTo>
                    <a:pt x="67" y="26"/>
                    <a:pt x="66" y="26"/>
                    <a:pt x="64" y="25"/>
                  </a:cubicBezTo>
                  <a:cubicBezTo>
                    <a:pt x="66" y="24"/>
                    <a:pt x="66" y="23"/>
                    <a:pt x="66" y="23"/>
                  </a:cubicBezTo>
                  <a:cubicBezTo>
                    <a:pt x="65" y="22"/>
                    <a:pt x="63" y="23"/>
                    <a:pt x="63" y="23"/>
                  </a:cubicBezTo>
                  <a:cubicBezTo>
                    <a:pt x="62" y="22"/>
                    <a:pt x="64" y="21"/>
                    <a:pt x="64" y="21"/>
                  </a:cubicBezTo>
                  <a:cubicBezTo>
                    <a:pt x="65" y="20"/>
                    <a:pt x="65" y="20"/>
                    <a:pt x="66" y="21"/>
                  </a:cubicBezTo>
                  <a:cubicBezTo>
                    <a:pt x="73" y="24"/>
                    <a:pt x="73" y="24"/>
                    <a:pt x="73" y="24"/>
                  </a:cubicBezTo>
                  <a:cubicBezTo>
                    <a:pt x="74" y="25"/>
                    <a:pt x="75" y="25"/>
                    <a:pt x="75" y="26"/>
                  </a:cubicBezTo>
                  <a:cubicBezTo>
                    <a:pt x="75" y="27"/>
                    <a:pt x="75" y="28"/>
                    <a:pt x="74" y="28"/>
                  </a:cubicBezTo>
                  <a:cubicBezTo>
                    <a:pt x="73" y="28"/>
                    <a:pt x="73" y="26"/>
                    <a:pt x="72" y="26"/>
                  </a:cubicBezTo>
                  <a:cubicBezTo>
                    <a:pt x="71" y="26"/>
                    <a:pt x="71" y="27"/>
                    <a:pt x="72" y="28"/>
                  </a:cubicBezTo>
                  <a:cubicBezTo>
                    <a:pt x="70" y="28"/>
                    <a:pt x="69" y="27"/>
                    <a:pt x="68" y="29"/>
                  </a:cubicBezTo>
                  <a:cubicBezTo>
                    <a:pt x="67" y="30"/>
                    <a:pt x="67" y="31"/>
                    <a:pt x="68" y="32"/>
                  </a:cubicBezTo>
                  <a:cubicBezTo>
                    <a:pt x="69" y="33"/>
                    <a:pt x="68" y="34"/>
                    <a:pt x="68" y="36"/>
                  </a:cubicBezTo>
                  <a:cubicBezTo>
                    <a:pt x="67" y="37"/>
                    <a:pt x="65" y="39"/>
                    <a:pt x="63" y="38"/>
                  </a:cubicBezTo>
                  <a:cubicBezTo>
                    <a:pt x="60" y="37"/>
                    <a:pt x="61" y="34"/>
                    <a:pt x="61"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9" name="Freeform 43">
              <a:extLst>
                <a:ext uri="{FF2B5EF4-FFF2-40B4-BE49-F238E27FC236}">
                  <a16:creationId xmlns:a16="http://schemas.microsoft.com/office/drawing/2014/main" id="{1871F460-68A6-DC6D-60D8-6E69DC576900}"/>
                </a:ext>
              </a:extLst>
            </p:cNvPr>
            <p:cNvSpPr>
              <a:spLocks noEditPoints="1"/>
            </p:cNvSpPr>
            <p:nvPr userDrawn="1"/>
          </p:nvSpPr>
          <p:spPr bwMode="auto">
            <a:xfrm>
              <a:off x="1116013" y="571500"/>
              <a:ext cx="31750" cy="12700"/>
            </a:xfrm>
            <a:custGeom>
              <a:avLst/>
              <a:gdLst>
                <a:gd name="T0" fmla="*/ 164 w 219"/>
                <a:gd name="T1" fmla="*/ 10 h 84"/>
                <a:gd name="T2" fmla="*/ 114 w 219"/>
                <a:gd name="T3" fmla="*/ 18 h 84"/>
                <a:gd name="T4" fmla="*/ 84 w 219"/>
                <a:gd name="T5" fmla="*/ 35 h 84"/>
                <a:gd name="T6" fmla="*/ 87 w 219"/>
                <a:gd name="T7" fmla="*/ 10 h 84"/>
                <a:gd name="T8" fmla="*/ 69 w 219"/>
                <a:gd name="T9" fmla="*/ 1 h 84"/>
                <a:gd name="T10" fmla="*/ 53 w 219"/>
                <a:gd name="T11" fmla="*/ 14 h 84"/>
                <a:gd name="T12" fmla="*/ 51 w 219"/>
                <a:gd name="T13" fmla="*/ 35 h 84"/>
                <a:gd name="T14" fmla="*/ 32 w 219"/>
                <a:gd name="T15" fmla="*/ 22 h 84"/>
                <a:gd name="T16" fmla="*/ 29 w 219"/>
                <a:gd name="T17" fmla="*/ 9 h 84"/>
                <a:gd name="T18" fmla="*/ 28 w 219"/>
                <a:gd name="T19" fmla="*/ 17 h 84"/>
                <a:gd name="T20" fmla="*/ 21 w 219"/>
                <a:gd name="T21" fmla="*/ 10 h 84"/>
                <a:gd name="T22" fmla="*/ 22 w 219"/>
                <a:gd name="T23" fmla="*/ 16 h 84"/>
                <a:gd name="T24" fmla="*/ 16 w 219"/>
                <a:gd name="T25" fmla="*/ 20 h 84"/>
                <a:gd name="T26" fmla="*/ 19 w 219"/>
                <a:gd name="T27" fmla="*/ 25 h 84"/>
                <a:gd name="T28" fmla="*/ 25 w 219"/>
                <a:gd name="T29" fmla="*/ 26 h 84"/>
                <a:gd name="T30" fmla="*/ 20 w 219"/>
                <a:gd name="T31" fmla="*/ 33 h 84"/>
                <a:gd name="T32" fmla="*/ 32 w 219"/>
                <a:gd name="T33" fmla="*/ 43 h 84"/>
                <a:gd name="T34" fmla="*/ 45 w 219"/>
                <a:gd name="T35" fmla="*/ 46 h 84"/>
                <a:gd name="T36" fmla="*/ 40 w 219"/>
                <a:gd name="T37" fmla="*/ 59 h 84"/>
                <a:gd name="T38" fmla="*/ 17 w 219"/>
                <a:gd name="T39" fmla="*/ 53 h 84"/>
                <a:gd name="T40" fmla="*/ 18 w 219"/>
                <a:gd name="T41" fmla="*/ 62 h 84"/>
                <a:gd name="T42" fmla="*/ 8 w 219"/>
                <a:gd name="T43" fmla="*/ 61 h 84"/>
                <a:gd name="T44" fmla="*/ 6 w 219"/>
                <a:gd name="T45" fmla="*/ 66 h 84"/>
                <a:gd name="T46" fmla="*/ 14 w 219"/>
                <a:gd name="T47" fmla="*/ 76 h 84"/>
                <a:gd name="T48" fmla="*/ 19 w 219"/>
                <a:gd name="T49" fmla="*/ 78 h 84"/>
                <a:gd name="T50" fmla="*/ 32 w 219"/>
                <a:gd name="T51" fmla="*/ 72 h 84"/>
                <a:gd name="T52" fmla="*/ 36 w 219"/>
                <a:gd name="T53" fmla="*/ 79 h 84"/>
                <a:gd name="T54" fmla="*/ 50 w 219"/>
                <a:gd name="T55" fmla="*/ 74 h 84"/>
                <a:gd name="T56" fmla="*/ 55 w 219"/>
                <a:gd name="T57" fmla="*/ 82 h 84"/>
                <a:gd name="T58" fmla="*/ 81 w 219"/>
                <a:gd name="T59" fmla="*/ 65 h 84"/>
                <a:gd name="T60" fmla="*/ 124 w 219"/>
                <a:gd name="T61" fmla="*/ 52 h 84"/>
                <a:gd name="T62" fmla="*/ 139 w 219"/>
                <a:gd name="T63" fmla="*/ 65 h 84"/>
                <a:gd name="T64" fmla="*/ 113 w 219"/>
                <a:gd name="T65" fmla="*/ 67 h 84"/>
                <a:gd name="T66" fmla="*/ 122 w 219"/>
                <a:gd name="T67" fmla="*/ 67 h 84"/>
                <a:gd name="T68" fmla="*/ 123 w 219"/>
                <a:gd name="T69" fmla="*/ 78 h 84"/>
                <a:gd name="T70" fmla="*/ 124 w 219"/>
                <a:gd name="T71" fmla="*/ 75 h 84"/>
                <a:gd name="T72" fmla="*/ 132 w 219"/>
                <a:gd name="T73" fmla="*/ 82 h 84"/>
                <a:gd name="T74" fmla="*/ 131 w 219"/>
                <a:gd name="T75" fmla="*/ 76 h 84"/>
                <a:gd name="T76" fmla="*/ 144 w 219"/>
                <a:gd name="T77" fmla="*/ 72 h 84"/>
                <a:gd name="T78" fmla="*/ 151 w 219"/>
                <a:gd name="T79" fmla="*/ 54 h 84"/>
                <a:gd name="T80" fmla="*/ 195 w 219"/>
                <a:gd name="T81" fmla="*/ 55 h 84"/>
                <a:gd name="T82" fmla="*/ 175 w 219"/>
                <a:gd name="T83" fmla="*/ 69 h 84"/>
                <a:gd name="T84" fmla="*/ 186 w 219"/>
                <a:gd name="T85" fmla="*/ 71 h 84"/>
                <a:gd name="T86" fmla="*/ 187 w 219"/>
                <a:gd name="T87" fmla="*/ 78 h 84"/>
                <a:gd name="T88" fmla="*/ 193 w 219"/>
                <a:gd name="T89" fmla="*/ 79 h 84"/>
                <a:gd name="T90" fmla="*/ 200 w 219"/>
                <a:gd name="T91" fmla="*/ 77 h 84"/>
                <a:gd name="T92" fmla="*/ 204 w 219"/>
                <a:gd name="T93" fmla="*/ 60 h 84"/>
                <a:gd name="T94" fmla="*/ 207 w 219"/>
                <a:gd name="T95" fmla="*/ 52 h 84"/>
                <a:gd name="T96" fmla="*/ 173 w 219"/>
                <a:gd name="T97" fmla="*/ 43 h 84"/>
                <a:gd name="T98" fmla="*/ 120 w 219"/>
                <a:gd name="T99" fmla="*/ 18 h 84"/>
                <a:gd name="T100" fmla="*/ 80 w 219"/>
                <a:gd name="T101" fmla="*/ 20 h 84"/>
                <a:gd name="T102" fmla="*/ 65 w 219"/>
                <a:gd name="T103" fmla="*/ 8 h 84"/>
                <a:gd name="T104" fmla="*/ 69 w 219"/>
                <a:gd name="T105" fmla="*/ 24 h 84"/>
                <a:gd name="T106" fmla="*/ 67 w 219"/>
                <a:gd name="T107" fmla="*/ 17 h 84"/>
                <a:gd name="T108" fmla="*/ 76 w 219"/>
                <a:gd name="T109" fmla="*/ 24 h 84"/>
                <a:gd name="T110" fmla="*/ 71 w 219"/>
                <a:gd name="T111"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9" h="84">
                  <a:moveTo>
                    <a:pt x="140" y="13"/>
                  </a:moveTo>
                  <a:cubicBezTo>
                    <a:pt x="140" y="14"/>
                    <a:pt x="142" y="16"/>
                    <a:pt x="145" y="16"/>
                  </a:cubicBezTo>
                  <a:cubicBezTo>
                    <a:pt x="172" y="24"/>
                    <a:pt x="202" y="4"/>
                    <a:pt x="219" y="9"/>
                  </a:cubicBezTo>
                  <a:cubicBezTo>
                    <a:pt x="197" y="1"/>
                    <a:pt x="184" y="14"/>
                    <a:pt x="164" y="10"/>
                  </a:cubicBezTo>
                  <a:cubicBezTo>
                    <a:pt x="176" y="10"/>
                    <a:pt x="188" y="7"/>
                    <a:pt x="189" y="4"/>
                  </a:cubicBezTo>
                  <a:cubicBezTo>
                    <a:pt x="180" y="10"/>
                    <a:pt x="154" y="0"/>
                    <a:pt x="143" y="7"/>
                  </a:cubicBezTo>
                  <a:cubicBezTo>
                    <a:pt x="142" y="7"/>
                    <a:pt x="141" y="8"/>
                    <a:pt x="141" y="8"/>
                  </a:cubicBezTo>
                  <a:cubicBezTo>
                    <a:pt x="130" y="8"/>
                    <a:pt x="114" y="8"/>
                    <a:pt x="114" y="18"/>
                  </a:cubicBezTo>
                  <a:cubicBezTo>
                    <a:pt x="114" y="38"/>
                    <a:pt x="170" y="26"/>
                    <a:pt x="187" y="26"/>
                  </a:cubicBezTo>
                  <a:cubicBezTo>
                    <a:pt x="201" y="26"/>
                    <a:pt x="203" y="28"/>
                    <a:pt x="203" y="31"/>
                  </a:cubicBezTo>
                  <a:cubicBezTo>
                    <a:pt x="203" y="36"/>
                    <a:pt x="183" y="38"/>
                    <a:pt x="173" y="38"/>
                  </a:cubicBezTo>
                  <a:cubicBezTo>
                    <a:pt x="158" y="38"/>
                    <a:pt x="112" y="30"/>
                    <a:pt x="84" y="35"/>
                  </a:cubicBezTo>
                  <a:cubicBezTo>
                    <a:pt x="87" y="31"/>
                    <a:pt x="92" y="25"/>
                    <a:pt x="89" y="22"/>
                  </a:cubicBezTo>
                  <a:cubicBezTo>
                    <a:pt x="91" y="20"/>
                    <a:pt x="93" y="18"/>
                    <a:pt x="93" y="16"/>
                  </a:cubicBezTo>
                  <a:cubicBezTo>
                    <a:pt x="92" y="15"/>
                    <a:pt x="90" y="14"/>
                    <a:pt x="88" y="14"/>
                  </a:cubicBezTo>
                  <a:cubicBezTo>
                    <a:pt x="89" y="13"/>
                    <a:pt x="88" y="11"/>
                    <a:pt x="87" y="10"/>
                  </a:cubicBezTo>
                  <a:cubicBezTo>
                    <a:pt x="87" y="10"/>
                    <a:pt x="86" y="7"/>
                    <a:pt x="86" y="7"/>
                  </a:cubicBezTo>
                  <a:cubicBezTo>
                    <a:pt x="85" y="6"/>
                    <a:pt x="82" y="4"/>
                    <a:pt x="79" y="3"/>
                  </a:cubicBezTo>
                  <a:cubicBezTo>
                    <a:pt x="76" y="1"/>
                    <a:pt x="74" y="1"/>
                    <a:pt x="73" y="1"/>
                  </a:cubicBezTo>
                  <a:cubicBezTo>
                    <a:pt x="72" y="1"/>
                    <a:pt x="70" y="1"/>
                    <a:pt x="69" y="1"/>
                  </a:cubicBezTo>
                  <a:cubicBezTo>
                    <a:pt x="68" y="1"/>
                    <a:pt x="66" y="1"/>
                    <a:pt x="66" y="3"/>
                  </a:cubicBezTo>
                  <a:cubicBezTo>
                    <a:pt x="65" y="2"/>
                    <a:pt x="63" y="1"/>
                    <a:pt x="61" y="1"/>
                  </a:cubicBezTo>
                  <a:cubicBezTo>
                    <a:pt x="60" y="3"/>
                    <a:pt x="60" y="5"/>
                    <a:pt x="60" y="8"/>
                  </a:cubicBezTo>
                  <a:cubicBezTo>
                    <a:pt x="58" y="8"/>
                    <a:pt x="55" y="15"/>
                    <a:pt x="53" y="14"/>
                  </a:cubicBezTo>
                  <a:cubicBezTo>
                    <a:pt x="54" y="16"/>
                    <a:pt x="55" y="17"/>
                    <a:pt x="55" y="17"/>
                  </a:cubicBezTo>
                  <a:cubicBezTo>
                    <a:pt x="53" y="20"/>
                    <a:pt x="52" y="25"/>
                    <a:pt x="50" y="25"/>
                  </a:cubicBezTo>
                  <a:cubicBezTo>
                    <a:pt x="51" y="26"/>
                    <a:pt x="52" y="27"/>
                    <a:pt x="52" y="27"/>
                  </a:cubicBezTo>
                  <a:cubicBezTo>
                    <a:pt x="51" y="30"/>
                    <a:pt x="51" y="33"/>
                    <a:pt x="51" y="35"/>
                  </a:cubicBezTo>
                  <a:cubicBezTo>
                    <a:pt x="48" y="34"/>
                    <a:pt x="48" y="34"/>
                    <a:pt x="48" y="34"/>
                  </a:cubicBezTo>
                  <a:cubicBezTo>
                    <a:pt x="48" y="34"/>
                    <a:pt x="48" y="34"/>
                    <a:pt x="47" y="34"/>
                  </a:cubicBezTo>
                  <a:cubicBezTo>
                    <a:pt x="44" y="34"/>
                    <a:pt x="42" y="34"/>
                    <a:pt x="36" y="31"/>
                  </a:cubicBezTo>
                  <a:cubicBezTo>
                    <a:pt x="32" y="29"/>
                    <a:pt x="32" y="27"/>
                    <a:pt x="32" y="22"/>
                  </a:cubicBezTo>
                  <a:cubicBezTo>
                    <a:pt x="32" y="19"/>
                    <a:pt x="34" y="16"/>
                    <a:pt x="34" y="12"/>
                  </a:cubicBezTo>
                  <a:cubicBezTo>
                    <a:pt x="34" y="12"/>
                    <a:pt x="33" y="10"/>
                    <a:pt x="33" y="9"/>
                  </a:cubicBezTo>
                  <a:cubicBezTo>
                    <a:pt x="32" y="7"/>
                    <a:pt x="29" y="5"/>
                    <a:pt x="27" y="5"/>
                  </a:cubicBezTo>
                  <a:cubicBezTo>
                    <a:pt x="28" y="6"/>
                    <a:pt x="29" y="7"/>
                    <a:pt x="29" y="9"/>
                  </a:cubicBezTo>
                  <a:cubicBezTo>
                    <a:pt x="29" y="10"/>
                    <a:pt x="28" y="11"/>
                    <a:pt x="28" y="11"/>
                  </a:cubicBezTo>
                  <a:cubicBezTo>
                    <a:pt x="27" y="12"/>
                    <a:pt x="27" y="13"/>
                    <a:pt x="28" y="15"/>
                  </a:cubicBezTo>
                  <a:cubicBezTo>
                    <a:pt x="28" y="15"/>
                    <a:pt x="28" y="15"/>
                    <a:pt x="28" y="15"/>
                  </a:cubicBezTo>
                  <a:cubicBezTo>
                    <a:pt x="28" y="16"/>
                    <a:pt x="28" y="16"/>
                    <a:pt x="28" y="17"/>
                  </a:cubicBezTo>
                  <a:cubicBezTo>
                    <a:pt x="28" y="18"/>
                    <a:pt x="28" y="17"/>
                    <a:pt x="27" y="17"/>
                  </a:cubicBezTo>
                  <a:cubicBezTo>
                    <a:pt x="27" y="15"/>
                    <a:pt x="25" y="11"/>
                    <a:pt x="23" y="11"/>
                  </a:cubicBezTo>
                  <a:cubicBezTo>
                    <a:pt x="23" y="11"/>
                    <a:pt x="22" y="10"/>
                    <a:pt x="21" y="10"/>
                  </a:cubicBezTo>
                  <a:cubicBezTo>
                    <a:pt x="21" y="10"/>
                    <a:pt x="21" y="10"/>
                    <a:pt x="21" y="10"/>
                  </a:cubicBezTo>
                  <a:cubicBezTo>
                    <a:pt x="21" y="7"/>
                    <a:pt x="18" y="5"/>
                    <a:pt x="15" y="8"/>
                  </a:cubicBezTo>
                  <a:cubicBezTo>
                    <a:pt x="16" y="9"/>
                    <a:pt x="17" y="9"/>
                    <a:pt x="18" y="9"/>
                  </a:cubicBezTo>
                  <a:cubicBezTo>
                    <a:pt x="18" y="10"/>
                    <a:pt x="17" y="12"/>
                    <a:pt x="17" y="12"/>
                  </a:cubicBezTo>
                  <a:cubicBezTo>
                    <a:pt x="17" y="15"/>
                    <a:pt x="19" y="16"/>
                    <a:pt x="22" y="16"/>
                  </a:cubicBezTo>
                  <a:cubicBezTo>
                    <a:pt x="22" y="16"/>
                    <a:pt x="23" y="16"/>
                    <a:pt x="23" y="17"/>
                  </a:cubicBezTo>
                  <a:cubicBezTo>
                    <a:pt x="23" y="17"/>
                    <a:pt x="23" y="17"/>
                    <a:pt x="23" y="18"/>
                  </a:cubicBezTo>
                  <a:cubicBezTo>
                    <a:pt x="23" y="18"/>
                    <a:pt x="23" y="18"/>
                    <a:pt x="23" y="18"/>
                  </a:cubicBezTo>
                  <a:cubicBezTo>
                    <a:pt x="18" y="16"/>
                    <a:pt x="16" y="18"/>
                    <a:pt x="16" y="20"/>
                  </a:cubicBezTo>
                  <a:cubicBezTo>
                    <a:pt x="16" y="20"/>
                    <a:pt x="16" y="22"/>
                    <a:pt x="16" y="22"/>
                  </a:cubicBezTo>
                  <a:cubicBezTo>
                    <a:pt x="14" y="23"/>
                    <a:pt x="14" y="26"/>
                    <a:pt x="17" y="28"/>
                  </a:cubicBezTo>
                  <a:cubicBezTo>
                    <a:pt x="17" y="27"/>
                    <a:pt x="17" y="25"/>
                    <a:pt x="18" y="25"/>
                  </a:cubicBezTo>
                  <a:cubicBezTo>
                    <a:pt x="18" y="25"/>
                    <a:pt x="18" y="25"/>
                    <a:pt x="19" y="25"/>
                  </a:cubicBezTo>
                  <a:cubicBezTo>
                    <a:pt x="19" y="25"/>
                    <a:pt x="20" y="26"/>
                    <a:pt x="20" y="26"/>
                  </a:cubicBezTo>
                  <a:cubicBezTo>
                    <a:pt x="20" y="26"/>
                    <a:pt x="21" y="26"/>
                    <a:pt x="23" y="25"/>
                  </a:cubicBezTo>
                  <a:cubicBezTo>
                    <a:pt x="23" y="25"/>
                    <a:pt x="23" y="25"/>
                    <a:pt x="24" y="25"/>
                  </a:cubicBezTo>
                  <a:cubicBezTo>
                    <a:pt x="24" y="25"/>
                    <a:pt x="25" y="25"/>
                    <a:pt x="25" y="26"/>
                  </a:cubicBezTo>
                  <a:cubicBezTo>
                    <a:pt x="25" y="26"/>
                    <a:pt x="25" y="26"/>
                    <a:pt x="25" y="26"/>
                  </a:cubicBezTo>
                  <a:cubicBezTo>
                    <a:pt x="22" y="29"/>
                    <a:pt x="22" y="33"/>
                    <a:pt x="27" y="33"/>
                  </a:cubicBezTo>
                  <a:cubicBezTo>
                    <a:pt x="27" y="33"/>
                    <a:pt x="27" y="34"/>
                    <a:pt x="27" y="34"/>
                  </a:cubicBezTo>
                  <a:cubicBezTo>
                    <a:pt x="27" y="40"/>
                    <a:pt x="19" y="39"/>
                    <a:pt x="20" y="33"/>
                  </a:cubicBezTo>
                  <a:cubicBezTo>
                    <a:pt x="15" y="40"/>
                    <a:pt x="23" y="45"/>
                    <a:pt x="29" y="42"/>
                  </a:cubicBezTo>
                  <a:cubicBezTo>
                    <a:pt x="29" y="41"/>
                    <a:pt x="29" y="42"/>
                    <a:pt x="29" y="42"/>
                  </a:cubicBezTo>
                  <a:cubicBezTo>
                    <a:pt x="30" y="43"/>
                    <a:pt x="30" y="44"/>
                    <a:pt x="31" y="44"/>
                  </a:cubicBezTo>
                  <a:cubicBezTo>
                    <a:pt x="31" y="44"/>
                    <a:pt x="32" y="43"/>
                    <a:pt x="32" y="43"/>
                  </a:cubicBezTo>
                  <a:cubicBezTo>
                    <a:pt x="33" y="43"/>
                    <a:pt x="33" y="43"/>
                    <a:pt x="33" y="43"/>
                  </a:cubicBezTo>
                  <a:cubicBezTo>
                    <a:pt x="33" y="45"/>
                    <a:pt x="34" y="47"/>
                    <a:pt x="36" y="47"/>
                  </a:cubicBezTo>
                  <a:cubicBezTo>
                    <a:pt x="36" y="46"/>
                    <a:pt x="36" y="45"/>
                    <a:pt x="37" y="45"/>
                  </a:cubicBezTo>
                  <a:cubicBezTo>
                    <a:pt x="38" y="45"/>
                    <a:pt x="37" y="42"/>
                    <a:pt x="45" y="46"/>
                  </a:cubicBezTo>
                  <a:cubicBezTo>
                    <a:pt x="45" y="47"/>
                    <a:pt x="46" y="48"/>
                    <a:pt x="47" y="49"/>
                  </a:cubicBezTo>
                  <a:cubicBezTo>
                    <a:pt x="52" y="48"/>
                    <a:pt x="52" y="48"/>
                    <a:pt x="52" y="48"/>
                  </a:cubicBezTo>
                  <a:cubicBezTo>
                    <a:pt x="52" y="52"/>
                    <a:pt x="53" y="58"/>
                    <a:pt x="52" y="58"/>
                  </a:cubicBezTo>
                  <a:cubicBezTo>
                    <a:pt x="51" y="58"/>
                    <a:pt x="43" y="57"/>
                    <a:pt x="40" y="59"/>
                  </a:cubicBezTo>
                  <a:cubicBezTo>
                    <a:pt x="36" y="61"/>
                    <a:pt x="27" y="64"/>
                    <a:pt x="24" y="60"/>
                  </a:cubicBezTo>
                  <a:cubicBezTo>
                    <a:pt x="23" y="59"/>
                    <a:pt x="23" y="58"/>
                    <a:pt x="22" y="56"/>
                  </a:cubicBezTo>
                  <a:cubicBezTo>
                    <a:pt x="21" y="54"/>
                    <a:pt x="20" y="53"/>
                    <a:pt x="19" y="53"/>
                  </a:cubicBezTo>
                  <a:cubicBezTo>
                    <a:pt x="19" y="53"/>
                    <a:pt x="18" y="53"/>
                    <a:pt x="17" y="53"/>
                  </a:cubicBezTo>
                  <a:cubicBezTo>
                    <a:pt x="15" y="51"/>
                    <a:pt x="12" y="51"/>
                    <a:pt x="10" y="52"/>
                  </a:cubicBezTo>
                  <a:cubicBezTo>
                    <a:pt x="11" y="52"/>
                    <a:pt x="13" y="53"/>
                    <a:pt x="14" y="55"/>
                  </a:cubicBezTo>
                  <a:cubicBezTo>
                    <a:pt x="13" y="55"/>
                    <a:pt x="13" y="56"/>
                    <a:pt x="13" y="57"/>
                  </a:cubicBezTo>
                  <a:cubicBezTo>
                    <a:pt x="12" y="58"/>
                    <a:pt x="12" y="60"/>
                    <a:pt x="18" y="62"/>
                  </a:cubicBezTo>
                  <a:cubicBezTo>
                    <a:pt x="19" y="62"/>
                    <a:pt x="19" y="63"/>
                    <a:pt x="19" y="63"/>
                  </a:cubicBezTo>
                  <a:cubicBezTo>
                    <a:pt x="18" y="63"/>
                    <a:pt x="17" y="64"/>
                    <a:pt x="15" y="63"/>
                  </a:cubicBezTo>
                  <a:cubicBezTo>
                    <a:pt x="13" y="61"/>
                    <a:pt x="13" y="58"/>
                    <a:pt x="10" y="60"/>
                  </a:cubicBezTo>
                  <a:cubicBezTo>
                    <a:pt x="10" y="60"/>
                    <a:pt x="9" y="60"/>
                    <a:pt x="8" y="61"/>
                  </a:cubicBezTo>
                  <a:cubicBezTo>
                    <a:pt x="8" y="61"/>
                    <a:pt x="7" y="60"/>
                    <a:pt x="7" y="60"/>
                  </a:cubicBezTo>
                  <a:cubicBezTo>
                    <a:pt x="5" y="60"/>
                    <a:pt x="0" y="63"/>
                    <a:pt x="2" y="67"/>
                  </a:cubicBezTo>
                  <a:cubicBezTo>
                    <a:pt x="3" y="66"/>
                    <a:pt x="4" y="64"/>
                    <a:pt x="6" y="64"/>
                  </a:cubicBezTo>
                  <a:cubicBezTo>
                    <a:pt x="6" y="65"/>
                    <a:pt x="6" y="65"/>
                    <a:pt x="6" y="66"/>
                  </a:cubicBezTo>
                  <a:cubicBezTo>
                    <a:pt x="7" y="69"/>
                    <a:pt x="8" y="71"/>
                    <a:pt x="14" y="67"/>
                  </a:cubicBezTo>
                  <a:cubicBezTo>
                    <a:pt x="15" y="67"/>
                    <a:pt x="15" y="67"/>
                    <a:pt x="15" y="67"/>
                  </a:cubicBezTo>
                  <a:cubicBezTo>
                    <a:pt x="14" y="70"/>
                    <a:pt x="9" y="73"/>
                    <a:pt x="12" y="75"/>
                  </a:cubicBezTo>
                  <a:cubicBezTo>
                    <a:pt x="13" y="75"/>
                    <a:pt x="13" y="75"/>
                    <a:pt x="14" y="76"/>
                  </a:cubicBezTo>
                  <a:cubicBezTo>
                    <a:pt x="14" y="76"/>
                    <a:pt x="14" y="76"/>
                    <a:pt x="14" y="77"/>
                  </a:cubicBezTo>
                  <a:cubicBezTo>
                    <a:pt x="13" y="80"/>
                    <a:pt x="17" y="83"/>
                    <a:pt x="19" y="83"/>
                  </a:cubicBezTo>
                  <a:cubicBezTo>
                    <a:pt x="18" y="82"/>
                    <a:pt x="17" y="80"/>
                    <a:pt x="17" y="77"/>
                  </a:cubicBezTo>
                  <a:cubicBezTo>
                    <a:pt x="18" y="77"/>
                    <a:pt x="19" y="78"/>
                    <a:pt x="19" y="78"/>
                  </a:cubicBezTo>
                  <a:cubicBezTo>
                    <a:pt x="22" y="77"/>
                    <a:pt x="21" y="73"/>
                    <a:pt x="22" y="72"/>
                  </a:cubicBezTo>
                  <a:cubicBezTo>
                    <a:pt x="23" y="71"/>
                    <a:pt x="23" y="72"/>
                    <a:pt x="23" y="72"/>
                  </a:cubicBezTo>
                  <a:cubicBezTo>
                    <a:pt x="23" y="73"/>
                    <a:pt x="24" y="77"/>
                    <a:pt x="28" y="77"/>
                  </a:cubicBezTo>
                  <a:cubicBezTo>
                    <a:pt x="31" y="76"/>
                    <a:pt x="33" y="73"/>
                    <a:pt x="32" y="72"/>
                  </a:cubicBezTo>
                  <a:cubicBezTo>
                    <a:pt x="32" y="71"/>
                    <a:pt x="32" y="71"/>
                    <a:pt x="33" y="71"/>
                  </a:cubicBezTo>
                  <a:cubicBezTo>
                    <a:pt x="34" y="72"/>
                    <a:pt x="35" y="73"/>
                    <a:pt x="35" y="75"/>
                  </a:cubicBezTo>
                  <a:cubicBezTo>
                    <a:pt x="35" y="75"/>
                    <a:pt x="37" y="74"/>
                    <a:pt x="37" y="72"/>
                  </a:cubicBezTo>
                  <a:cubicBezTo>
                    <a:pt x="38" y="74"/>
                    <a:pt x="38" y="77"/>
                    <a:pt x="36" y="79"/>
                  </a:cubicBezTo>
                  <a:cubicBezTo>
                    <a:pt x="37" y="78"/>
                    <a:pt x="41" y="77"/>
                    <a:pt x="42" y="73"/>
                  </a:cubicBezTo>
                  <a:cubicBezTo>
                    <a:pt x="42" y="73"/>
                    <a:pt x="43" y="74"/>
                    <a:pt x="43" y="75"/>
                  </a:cubicBezTo>
                  <a:cubicBezTo>
                    <a:pt x="43" y="74"/>
                    <a:pt x="43" y="74"/>
                    <a:pt x="43" y="74"/>
                  </a:cubicBezTo>
                  <a:cubicBezTo>
                    <a:pt x="45" y="75"/>
                    <a:pt x="47" y="75"/>
                    <a:pt x="50" y="74"/>
                  </a:cubicBezTo>
                  <a:cubicBezTo>
                    <a:pt x="51" y="74"/>
                    <a:pt x="51" y="74"/>
                    <a:pt x="51" y="74"/>
                  </a:cubicBezTo>
                  <a:cubicBezTo>
                    <a:pt x="51" y="76"/>
                    <a:pt x="51" y="77"/>
                    <a:pt x="51" y="78"/>
                  </a:cubicBezTo>
                  <a:cubicBezTo>
                    <a:pt x="51" y="78"/>
                    <a:pt x="52" y="76"/>
                    <a:pt x="53" y="76"/>
                  </a:cubicBezTo>
                  <a:cubicBezTo>
                    <a:pt x="54" y="76"/>
                    <a:pt x="53" y="80"/>
                    <a:pt x="55" y="82"/>
                  </a:cubicBezTo>
                  <a:cubicBezTo>
                    <a:pt x="56" y="73"/>
                    <a:pt x="63" y="75"/>
                    <a:pt x="69" y="71"/>
                  </a:cubicBezTo>
                  <a:cubicBezTo>
                    <a:pt x="70" y="71"/>
                    <a:pt x="70" y="71"/>
                    <a:pt x="69" y="72"/>
                  </a:cubicBezTo>
                  <a:cubicBezTo>
                    <a:pt x="69" y="73"/>
                    <a:pt x="68" y="74"/>
                    <a:pt x="67" y="75"/>
                  </a:cubicBezTo>
                  <a:cubicBezTo>
                    <a:pt x="73" y="79"/>
                    <a:pt x="80" y="70"/>
                    <a:pt x="81" y="65"/>
                  </a:cubicBezTo>
                  <a:cubicBezTo>
                    <a:pt x="82" y="65"/>
                    <a:pt x="83" y="64"/>
                    <a:pt x="83" y="64"/>
                  </a:cubicBezTo>
                  <a:cubicBezTo>
                    <a:pt x="84" y="64"/>
                    <a:pt x="84" y="65"/>
                    <a:pt x="82" y="66"/>
                  </a:cubicBezTo>
                  <a:cubicBezTo>
                    <a:pt x="88" y="67"/>
                    <a:pt x="87" y="62"/>
                    <a:pt x="90" y="62"/>
                  </a:cubicBezTo>
                  <a:cubicBezTo>
                    <a:pt x="108" y="64"/>
                    <a:pt x="94" y="47"/>
                    <a:pt x="124" y="52"/>
                  </a:cubicBezTo>
                  <a:cubicBezTo>
                    <a:pt x="125" y="52"/>
                    <a:pt x="129" y="50"/>
                    <a:pt x="131" y="49"/>
                  </a:cubicBezTo>
                  <a:cubicBezTo>
                    <a:pt x="128" y="53"/>
                    <a:pt x="128" y="61"/>
                    <a:pt x="133" y="61"/>
                  </a:cubicBezTo>
                  <a:cubicBezTo>
                    <a:pt x="134" y="62"/>
                    <a:pt x="138" y="63"/>
                    <a:pt x="139" y="64"/>
                  </a:cubicBezTo>
                  <a:cubicBezTo>
                    <a:pt x="140" y="65"/>
                    <a:pt x="139" y="65"/>
                    <a:pt x="139" y="65"/>
                  </a:cubicBezTo>
                  <a:cubicBezTo>
                    <a:pt x="137" y="65"/>
                    <a:pt x="134" y="66"/>
                    <a:pt x="133" y="66"/>
                  </a:cubicBezTo>
                  <a:cubicBezTo>
                    <a:pt x="127" y="70"/>
                    <a:pt x="127" y="57"/>
                    <a:pt x="120" y="59"/>
                  </a:cubicBezTo>
                  <a:cubicBezTo>
                    <a:pt x="120" y="60"/>
                    <a:pt x="119" y="60"/>
                    <a:pt x="119" y="61"/>
                  </a:cubicBezTo>
                  <a:cubicBezTo>
                    <a:pt x="116" y="61"/>
                    <a:pt x="112" y="64"/>
                    <a:pt x="113" y="67"/>
                  </a:cubicBezTo>
                  <a:cubicBezTo>
                    <a:pt x="114" y="66"/>
                    <a:pt x="115" y="65"/>
                    <a:pt x="117" y="64"/>
                  </a:cubicBezTo>
                  <a:cubicBezTo>
                    <a:pt x="117" y="65"/>
                    <a:pt x="117" y="66"/>
                    <a:pt x="117" y="66"/>
                  </a:cubicBezTo>
                  <a:cubicBezTo>
                    <a:pt x="117" y="67"/>
                    <a:pt x="117" y="68"/>
                    <a:pt x="120" y="68"/>
                  </a:cubicBezTo>
                  <a:cubicBezTo>
                    <a:pt x="121" y="68"/>
                    <a:pt x="121" y="67"/>
                    <a:pt x="122" y="67"/>
                  </a:cubicBezTo>
                  <a:cubicBezTo>
                    <a:pt x="123" y="67"/>
                    <a:pt x="123" y="67"/>
                    <a:pt x="123" y="68"/>
                  </a:cubicBezTo>
                  <a:cubicBezTo>
                    <a:pt x="123" y="70"/>
                    <a:pt x="115" y="67"/>
                    <a:pt x="116" y="73"/>
                  </a:cubicBezTo>
                  <a:cubicBezTo>
                    <a:pt x="116" y="74"/>
                    <a:pt x="117" y="75"/>
                    <a:pt x="118" y="75"/>
                  </a:cubicBezTo>
                  <a:cubicBezTo>
                    <a:pt x="117" y="77"/>
                    <a:pt x="119" y="80"/>
                    <a:pt x="123" y="78"/>
                  </a:cubicBezTo>
                  <a:cubicBezTo>
                    <a:pt x="122" y="78"/>
                    <a:pt x="121" y="77"/>
                    <a:pt x="121" y="76"/>
                  </a:cubicBezTo>
                  <a:cubicBezTo>
                    <a:pt x="122" y="76"/>
                    <a:pt x="122" y="76"/>
                    <a:pt x="123" y="76"/>
                  </a:cubicBezTo>
                  <a:cubicBezTo>
                    <a:pt x="123" y="76"/>
                    <a:pt x="123" y="76"/>
                    <a:pt x="124" y="75"/>
                  </a:cubicBezTo>
                  <a:cubicBezTo>
                    <a:pt x="124" y="75"/>
                    <a:pt x="124" y="75"/>
                    <a:pt x="124" y="75"/>
                  </a:cubicBezTo>
                  <a:cubicBezTo>
                    <a:pt x="124" y="75"/>
                    <a:pt x="125" y="75"/>
                    <a:pt x="125" y="75"/>
                  </a:cubicBezTo>
                  <a:cubicBezTo>
                    <a:pt x="125" y="76"/>
                    <a:pt x="124" y="76"/>
                    <a:pt x="124" y="77"/>
                  </a:cubicBezTo>
                  <a:cubicBezTo>
                    <a:pt x="124" y="77"/>
                    <a:pt x="124" y="79"/>
                    <a:pt x="125" y="79"/>
                  </a:cubicBezTo>
                  <a:cubicBezTo>
                    <a:pt x="124" y="81"/>
                    <a:pt x="128" y="84"/>
                    <a:pt x="132" y="82"/>
                  </a:cubicBezTo>
                  <a:cubicBezTo>
                    <a:pt x="131" y="81"/>
                    <a:pt x="128" y="81"/>
                    <a:pt x="128" y="80"/>
                  </a:cubicBezTo>
                  <a:cubicBezTo>
                    <a:pt x="129" y="79"/>
                    <a:pt x="130" y="79"/>
                    <a:pt x="130" y="79"/>
                  </a:cubicBezTo>
                  <a:cubicBezTo>
                    <a:pt x="130" y="79"/>
                    <a:pt x="131" y="78"/>
                    <a:pt x="131" y="77"/>
                  </a:cubicBezTo>
                  <a:cubicBezTo>
                    <a:pt x="131" y="76"/>
                    <a:pt x="131" y="76"/>
                    <a:pt x="131" y="76"/>
                  </a:cubicBezTo>
                  <a:cubicBezTo>
                    <a:pt x="132" y="76"/>
                    <a:pt x="132" y="76"/>
                    <a:pt x="133" y="76"/>
                  </a:cubicBezTo>
                  <a:cubicBezTo>
                    <a:pt x="134" y="76"/>
                    <a:pt x="134" y="76"/>
                    <a:pt x="134" y="76"/>
                  </a:cubicBezTo>
                  <a:cubicBezTo>
                    <a:pt x="135" y="78"/>
                    <a:pt x="137" y="79"/>
                    <a:pt x="139" y="78"/>
                  </a:cubicBezTo>
                  <a:cubicBezTo>
                    <a:pt x="144" y="77"/>
                    <a:pt x="140" y="73"/>
                    <a:pt x="144" y="72"/>
                  </a:cubicBezTo>
                  <a:cubicBezTo>
                    <a:pt x="144" y="72"/>
                    <a:pt x="145" y="72"/>
                    <a:pt x="146" y="72"/>
                  </a:cubicBezTo>
                  <a:cubicBezTo>
                    <a:pt x="150" y="73"/>
                    <a:pt x="155" y="73"/>
                    <a:pt x="156" y="71"/>
                  </a:cubicBezTo>
                  <a:cubicBezTo>
                    <a:pt x="157" y="70"/>
                    <a:pt x="156" y="63"/>
                    <a:pt x="152" y="61"/>
                  </a:cubicBezTo>
                  <a:cubicBezTo>
                    <a:pt x="150" y="60"/>
                    <a:pt x="153" y="57"/>
                    <a:pt x="151" y="54"/>
                  </a:cubicBezTo>
                  <a:cubicBezTo>
                    <a:pt x="154" y="56"/>
                    <a:pt x="158" y="57"/>
                    <a:pt x="164" y="57"/>
                  </a:cubicBezTo>
                  <a:cubicBezTo>
                    <a:pt x="173" y="57"/>
                    <a:pt x="178" y="56"/>
                    <a:pt x="182" y="53"/>
                  </a:cubicBezTo>
                  <a:cubicBezTo>
                    <a:pt x="188" y="50"/>
                    <a:pt x="193" y="52"/>
                    <a:pt x="194" y="52"/>
                  </a:cubicBezTo>
                  <a:cubicBezTo>
                    <a:pt x="195" y="52"/>
                    <a:pt x="196" y="53"/>
                    <a:pt x="195" y="55"/>
                  </a:cubicBezTo>
                  <a:cubicBezTo>
                    <a:pt x="193" y="59"/>
                    <a:pt x="195" y="60"/>
                    <a:pt x="193" y="62"/>
                  </a:cubicBezTo>
                  <a:cubicBezTo>
                    <a:pt x="191" y="64"/>
                    <a:pt x="188" y="63"/>
                    <a:pt x="185" y="62"/>
                  </a:cubicBezTo>
                  <a:cubicBezTo>
                    <a:pt x="183" y="62"/>
                    <a:pt x="182" y="63"/>
                    <a:pt x="182" y="64"/>
                  </a:cubicBezTo>
                  <a:cubicBezTo>
                    <a:pt x="179" y="64"/>
                    <a:pt x="176" y="66"/>
                    <a:pt x="175" y="69"/>
                  </a:cubicBezTo>
                  <a:cubicBezTo>
                    <a:pt x="176" y="68"/>
                    <a:pt x="178" y="67"/>
                    <a:pt x="180" y="67"/>
                  </a:cubicBezTo>
                  <a:cubicBezTo>
                    <a:pt x="180" y="67"/>
                    <a:pt x="180" y="68"/>
                    <a:pt x="180" y="68"/>
                  </a:cubicBezTo>
                  <a:cubicBezTo>
                    <a:pt x="180" y="71"/>
                    <a:pt x="183" y="72"/>
                    <a:pt x="186" y="70"/>
                  </a:cubicBezTo>
                  <a:cubicBezTo>
                    <a:pt x="186" y="70"/>
                    <a:pt x="187" y="70"/>
                    <a:pt x="186" y="71"/>
                  </a:cubicBezTo>
                  <a:cubicBezTo>
                    <a:pt x="184" y="72"/>
                    <a:pt x="180" y="75"/>
                    <a:pt x="182" y="77"/>
                  </a:cubicBezTo>
                  <a:cubicBezTo>
                    <a:pt x="182" y="77"/>
                    <a:pt x="183" y="77"/>
                    <a:pt x="184" y="77"/>
                  </a:cubicBezTo>
                  <a:cubicBezTo>
                    <a:pt x="183" y="79"/>
                    <a:pt x="184" y="82"/>
                    <a:pt x="186" y="82"/>
                  </a:cubicBezTo>
                  <a:cubicBezTo>
                    <a:pt x="185" y="81"/>
                    <a:pt x="185" y="80"/>
                    <a:pt x="187" y="78"/>
                  </a:cubicBezTo>
                  <a:cubicBezTo>
                    <a:pt x="188" y="78"/>
                    <a:pt x="188" y="78"/>
                    <a:pt x="189" y="78"/>
                  </a:cubicBezTo>
                  <a:cubicBezTo>
                    <a:pt x="191" y="78"/>
                    <a:pt x="191" y="74"/>
                    <a:pt x="193" y="72"/>
                  </a:cubicBezTo>
                  <a:cubicBezTo>
                    <a:pt x="194" y="72"/>
                    <a:pt x="194" y="72"/>
                    <a:pt x="194" y="73"/>
                  </a:cubicBezTo>
                  <a:cubicBezTo>
                    <a:pt x="192" y="75"/>
                    <a:pt x="191" y="78"/>
                    <a:pt x="193" y="79"/>
                  </a:cubicBezTo>
                  <a:cubicBezTo>
                    <a:pt x="193" y="79"/>
                    <a:pt x="194" y="79"/>
                    <a:pt x="195" y="79"/>
                  </a:cubicBezTo>
                  <a:cubicBezTo>
                    <a:pt x="195" y="81"/>
                    <a:pt x="197" y="82"/>
                    <a:pt x="200" y="81"/>
                  </a:cubicBezTo>
                  <a:cubicBezTo>
                    <a:pt x="200" y="81"/>
                    <a:pt x="198" y="80"/>
                    <a:pt x="198" y="79"/>
                  </a:cubicBezTo>
                  <a:cubicBezTo>
                    <a:pt x="199" y="78"/>
                    <a:pt x="200" y="77"/>
                    <a:pt x="200" y="77"/>
                  </a:cubicBezTo>
                  <a:cubicBezTo>
                    <a:pt x="203" y="71"/>
                    <a:pt x="199" y="71"/>
                    <a:pt x="199" y="69"/>
                  </a:cubicBezTo>
                  <a:cubicBezTo>
                    <a:pt x="200" y="67"/>
                    <a:pt x="204" y="68"/>
                    <a:pt x="206" y="63"/>
                  </a:cubicBezTo>
                  <a:cubicBezTo>
                    <a:pt x="206" y="62"/>
                    <a:pt x="206" y="61"/>
                    <a:pt x="204" y="60"/>
                  </a:cubicBezTo>
                  <a:cubicBezTo>
                    <a:pt x="204" y="60"/>
                    <a:pt x="204" y="60"/>
                    <a:pt x="204" y="60"/>
                  </a:cubicBezTo>
                  <a:cubicBezTo>
                    <a:pt x="204" y="60"/>
                    <a:pt x="204" y="60"/>
                    <a:pt x="204" y="60"/>
                  </a:cubicBezTo>
                  <a:cubicBezTo>
                    <a:pt x="206" y="60"/>
                    <a:pt x="207" y="60"/>
                    <a:pt x="209" y="58"/>
                  </a:cubicBezTo>
                  <a:cubicBezTo>
                    <a:pt x="205" y="59"/>
                    <a:pt x="207" y="55"/>
                    <a:pt x="207" y="53"/>
                  </a:cubicBezTo>
                  <a:cubicBezTo>
                    <a:pt x="207" y="53"/>
                    <a:pt x="207" y="53"/>
                    <a:pt x="207" y="52"/>
                  </a:cubicBezTo>
                  <a:cubicBezTo>
                    <a:pt x="209" y="52"/>
                    <a:pt x="210" y="50"/>
                    <a:pt x="210" y="47"/>
                  </a:cubicBezTo>
                  <a:cubicBezTo>
                    <a:pt x="209" y="49"/>
                    <a:pt x="204" y="51"/>
                    <a:pt x="204" y="47"/>
                  </a:cubicBezTo>
                  <a:cubicBezTo>
                    <a:pt x="204" y="47"/>
                    <a:pt x="205" y="44"/>
                    <a:pt x="201" y="45"/>
                  </a:cubicBezTo>
                  <a:cubicBezTo>
                    <a:pt x="194" y="46"/>
                    <a:pt x="185" y="44"/>
                    <a:pt x="173" y="43"/>
                  </a:cubicBezTo>
                  <a:cubicBezTo>
                    <a:pt x="173" y="43"/>
                    <a:pt x="172" y="43"/>
                    <a:pt x="173" y="43"/>
                  </a:cubicBezTo>
                  <a:cubicBezTo>
                    <a:pt x="185" y="42"/>
                    <a:pt x="210" y="41"/>
                    <a:pt x="210" y="31"/>
                  </a:cubicBezTo>
                  <a:cubicBezTo>
                    <a:pt x="210" y="27"/>
                    <a:pt x="207" y="21"/>
                    <a:pt x="188" y="22"/>
                  </a:cubicBezTo>
                  <a:cubicBezTo>
                    <a:pt x="167" y="23"/>
                    <a:pt x="120" y="29"/>
                    <a:pt x="120" y="18"/>
                  </a:cubicBezTo>
                  <a:cubicBezTo>
                    <a:pt x="120" y="12"/>
                    <a:pt x="133" y="13"/>
                    <a:pt x="140" y="13"/>
                  </a:cubicBezTo>
                  <a:moveTo>
                    <a:pt x="77" y="14"/>
                  </a:moveTo>
                  <a:cubicBezTo>
                    <a:pt x="78" y="15"/>
                    <a:pt x="83" y="17"/>
                    <a:pt x="85" y="17"/>
                  </a:cubicBezTo>
                  <a:cubicBezTo>
                    <a:pt x="81" y="18"/>
                    <a:pt x="82" y="20"/>
                    <a:pt x="80" y="20"/>
                  </a:cubicBezTo>
                  <a:cubicBezTo>
                    <a:pt x="77" y="19"/>
                    <a:pt x="77" y="16"/>
                    <a:pt x="77" y="14"/>
                  </a:cubicBezTo>
                  <a:moveTo>
                    <a:pt x="72" y="11"/>
                  </a:moveTo>
                  <a:cubicBezTo>
                    <a:pt x="71" y="13"/>
                    <a:pt x="69" y="15"/>
                    <a:pt x="67" y="13"/>
                  </a:cubicBezTo>
                  <a:cubicBezTo>
                    <a:pt x="65" y="11"/>
                    <a:pt x="67" y="11"/>
                    <a:pt x="65" y="8"/>
                  </a:cubicBezTo>
                  <a:cubicBezTo>
                    <a:pt x="67" y="9"/>
                    <a:pt x="71" y="11"/>
                    <a:pt x="72" y="11"/>
                  </a:cubicBezTo>
                  <a:moveTo>
                    <a:pt x="64" y="28"/>
                  </a:moveTo>
                  <a:cubicBezTo>
                    <a:pt x="65" y="27"/>
                    <a:pt x="66" y="26"/>
                    <a:pt x="66" y="26"/>
                  </a:cubicBezTo>
                  <a:cubicBezTo>
                    <a:pt x="68" y="26"/>
                    <a:pt x="69" y="26"/>
                    <a:pt x="69" y="24"/>
                  </a:cubicBezTo>
                  <a:cubicBezTo>
                    <a:pt x="70" y="22"/>
                    <a:pt x="68" y="22"/>
                    <a:pt x="67" y="21"/>
                  </a:cubicBezTo>
                  <a:cubicBezTo>
                    <a:pt x="68" y="20"/>
                    <a:pt x="69" y="20"/>
                    <a:pt x="68" y="19"/>
                  </a:cubicBezTo>
                  <a:cubicBezTo>
                    <a:pt x="67" y="18"/>
                    <a:pt x="66" y="20"/>
                    <a:pt x="65" y="19"/>
                  </a:cubicBezTo>
                  <a:cubicBezTo>
                    <a:pt x="65" y="18"/>
                    <a:pt x="66" y="18"/>
                    <a:pt x="67" y="17"/>
                  </a:cubicBezTo>
                  <a:cubicBezTo>
                    <a:pt x="67" y="17"/>
                    <a:pt x="68" y="17"/>
                    <a:pt x="69" y="17"/>
                  </a:cubicBezTo>
                  <a:cubicBezTo>
                    <a:pt x="75" y="20"/>
                    <a:pt x="75" y="20"/>
                    <a:pt x="75" y="20"/>
                  </a:cubicBezTo>
                  <a:cubicBezTo>
                    <a:pt x="76" y="21"/>
                    <a:pt x="77" y="21"/>
                    <a:pt x="77" y="22"/>
                  </a:cubicBezTo>
                  <a:cubicBezTo>
                    <a:pt x="77" y="23"/>
                    <a:pt x="77" y="24"/>
                    <a:pt x="76" y="24"/>
                  </a:cubicBezTo>
                  <a:cubicBezTo>
                    <a:pt x="76" y="24"/>
                    <a:pt x="76" y="22"/>
                    <a:pt x="74" y="22"/>
                  </a:cubicBezTo>
                  <a:cubicBezTo>
                    <a:pt x="73" y="22"/>
                    <a:pt x="73" y="23"/>
                    <a:pt x="74" y="24"/>
                  </a:cubicBezTo>
                  <a:cubicBezTo>
                    <a:pt x="72" y="24"/>
                    <a:pt x="71" y="23"/>
                    <a:pt x="70" y="25"/>
                  </a:cubicBezTo>
                  <a:cubicBezTo>
                    <a:pt x="70" y="26"/>
                    <a:pt x="70" y="27"/>
                    <a:pt x="71" y="28"/>
                  </a:cubicBezTo>
                  <a:cubicBezTo>
                    <a:pt x="71" y="29"/>
                    <a:pt x="71" y="30"/>
                    <a:pt x="70" y="31"/>
                  </a:cubicBezTo>
                  <a:cubicBezTo>
                    <a:pt x="70" y="33"/>
                    <a:pt x="68" y="35"/>
                    <a:pt x="66" y="34"/>
                  </a:cubicBezTo>
                  <a:cubicBezTo>
                    <a:pt x="63" y="32"/>
                    <a:pt x="63" y="30"/>
                    <a:pt x="64"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0" name="Freeform 44">
              <a:extLst>
                <a:ext uri="{FF2B5EF4-FFF2-40B4-BE49-F238E27FC236}">
                  <a16:creationId xmlns:a16="http://schemas.microsoft.com/office/drawing/2014/main" id="{492296AD-5105-44B2-5BAC-6F632B9FC7D7}"/>
                </a:ext>
              </a:extLst>
            </p:cNvPr>
            <p:cNvSpPr>
              <a:spLocks noEditPoints="1"/>
            </p:cNvSpPr>
            <p:nvPr userDrawn="1"/>
          </p:nvSpPr>
          <p:spPr bwMode="auto">
            <a:xfrm>
              <a:off x="1116013" y="584200"/>
              <a:ext cx="28575" cy="14287"/>
            </a:xfrm>
            <a:custGeom>
              <a:avLst/>
              <a:gdLst>
                <a:gd name="T0" fmla="*/ 144 w 199"/>
                <a:gd name="T1" fmla="*/ 9 h 96"/>
                <a:gd name="T2" fmla="*/ 105 w 199"/>
                <a:gd name="T3" fmla="*/ 21 h 96"/>
                <a:gd name="T4" fmla="*/ 75 w 199"/>
                <a:gd name="T5" fmla="*/ 38 h 96"/>
                <a:gd name="T6" fmla="*/ 80 w 199"/>
                <a:gd name="T7" fmla="*/ 15 h 96"/>
                <a:gd name="T8" fmla="*/ 66 w 199"/>
                <a:gd name="T9" fmla="*/ 2 h 96"/>
                <a:gd name="T10" fmla="*/ 54 w 199"/>
                <a:gd name="T11" fmla="*/ 9 h 96"/>
                <a:gd name="T12" fmla="*/ 47 w 199"/>
                <a:gd name="T13" fmla="*/ 28 h 96"/>
                <a:gd name="T14" fmla="*/ 28 w 199"/>
                <a:gd name="T15" fmla="*/ 10 h 96"/>
                <a:gd name="T16" fmla="*/ 23 w 199"/>
                <a:gd name="T17" fmla="*/ 8 h 96"/>
                <a:gd name="T18" fmla="*/ 22 w 199"/>
                <a:gd name="T19" fmla="*/ 14 h 96"/>
                <a:gd name="T20" fmla="*/ 11 w 199"/>
                <a:gd name="T21" fmla="*/ 6 h 96"/>
                <a:gd name="T22" fmla="*/ 18 w 199"/>
                <a:gd name="T23" fmla="*/ 14 h 96"/>
                <a:gd name="T24" fmla="*/ 11 w 199"/>
                <a:gd name="T25" fmla="*/ 19 h 96"/>
                <a:gd name="T26" fmla="*/ 15 w 199"/>
                <a:gd name="T27" fmla="*/ 22 h 96"/>
                <a:gd name="T28" fmla="*/ 20 w 199"/>
                <a:gd name="T29" fmla="*/ 23 h 96"/>
                <a:gd name="T30" fmla="*/ 23 w 199"/>
                <a:gd name="T31" fmla="*/ 37 h 96"/>
                <a:gd name="T32" fmla="*/ 27 w 199"/>
                <a:gd name="T33" fmla="*/ 39 h 96"/>
                <a:gd name="T34" fmla="*/ 48 w 199"/>
                <a:gd name="T35" fmla="*/ 60 h 96"/>
                <a:gd name="T36" fmla="*/ 29 w 199"/>
                <a:gd name="T37" fmla="*/ 70 h 96"/>
                <a:gd name="T38" fmla="*/ 15 w 199"/>
                <a:gd name="T39" fmla="*/ 62 h 96"/>
                <a:gd name="T40" fmla="*/ 17 w 199"/>
                <a:gd name="T41" fmla="*/ 71 h 96"/>
                <a:gd name="T42" fmla="*/ 7 w 199"/>
                <a:gd name="T43" fmla="*/ 69 h 96"/>
                <a:gd name="T44" fmla="*/ 6 w 199"/>
                <a:gd name="T45" fmla="*/ 74 h 96"/>
                <a:gd name="T46" fmla="*/ 13 w 199"/>
                <a:gd name="T47" fmla="*/ 84 h 96"/>
                <a:gd name="T48" fmla="*/ 18 w 199"/>
                <a:gd name="T49" fmla="*/ 85 h 96"/>
                <a:gd name="T50" fmla="*/ 31 w 199"/>
                <a:gd name="T51" fmla="*/ 79 h 96"/>
                <a:gd name="T52" fmla="*/ 34 w 199"/>
                <a:gd name="T53" fmla="*/ 86 h 96"/>
                <a:gd name="T54" fmla="*/ 47 w 199"/>
                <a:gd name="T55" fmla="*/ 82 h 96"/>
                <a:gd name="T56" fmla="*/ 52 w 199"/>
                <a:gd name="T57" fmla="*/ 89 h 96"/>
                <a:gd name="T58" fmla="*/ 69 w 199"/>
                <a:gd name="T59" fmla="*/ 78 h 96"/>
                <a:gd name="T60" fmla="*/ 92 w 199"/>
                <a:gd name="T61" fmla="*/ 67 h 96"/>
                <a:gd name="T62" fmla="*/ 81 w 199"/>
                <a:gd name="T63" fmla="*/ 72 h 96"/>
                <a:gd name="T64" fmla="*/ 78 w 199"/>
                <a:gd name="T65" fmla="*/ 78 h 96"/>
                <a:gd name="T66" fmla="*/ 77 w 199"/>
                <a:gd name="T67" fmla="*/ 85 h 96"/>
                <a:gd name="T68" fmla="*/ 83 w 199"/>
                <a:gd name="T69" fmla="*/ 88 h 96"/>
                <a:gd name="T70" fmla="*/ 84 w 199"/>
                <a:gd name="T71" fmla="*/ 89 h 96"/>
                <a:gd name="T72" fmla="*/ 90 w 199"/>
                <a:gd name="T73" fmla="*/ 91 h 96"/>
                <a:gd name="T74" fmla="*/ 94 w 199"/>
                <a:gd name="T75" fmla="*/ 88 h 96"/>
                <a:gd name="T76" fmla="*/ 112 w 199"/>
                <a:gd name="T77" fmla="*/ 84 h 96"/>
                <a:gd name="T78" fmla="*/ 135 w 199"/>
                <a:gd name="T79" fmla="*/ 59 h 96"/>
                <a:gd name="T80" fmla="*/ 124 w 199"/>
                <a:gd name="T81" fmla="*/ 62 h 96"/>
                <a:gd name="T82" fmla="*/ 119 w 199"/>
                <a:gd name="T83" fmla="*/ 66 h 96"/>
                <a:gd name="T84" fmla="*/ 120 w 199"/>
                <a:gd name="T85" fmla="*/ 68 h 96"/>
                <a:gd name="T86" fmla="*/ 114 w 199"/>
                <a:gd name="T87" fmla="*/ 78 h 96"/>
                <a:gd name="T88" fmla="*/ 124 w 199"/>
                <a:gd name="T89" fmla="*/ 76 h 96"/>
                <a:gd name="T90" fmla="*/ 124 w 199"/>
                <a:gd name="T91" fmla="*/ 83 h 96"/>
                <a:gd name="T92" fmla="*/ 137 w 199"/>
                <a:gd name="T93" fmla="*/ 72 h 96"/>
                <a:gd name="T94" fmla="*/ 142 w 199"/>
                <a:gd name="T95" fmla="*/ 68 h 96"/>
                <a:gd name="T96" fmla="*/ 148 w 199"/>
                <a:gd name="T97" fmla="*/ 55 h 96"/>
                <a:gd name="T98" fmla="*/ 157 w 199"/>
                <a:gd name="T99" fmla="*/ 24 h 96"/>
                <a:gd name="T100" fmla="*/ 60 w 199"/>
                <a:gd name="T101" fmla="*/ 14 h 96"/>
                <a:gd name="T102" fmla="*/ 67 w 199"/>
                <a:gd name="T103" fmla="*/ 22 h 96"/>
                <a:gd name="T104" fmla="*/ 63 w 199"/>
                <a:gd name="T105" fmla="*/ 31 h 96"/>
                <a:gd name="T106" fmla="*/ 62 w 199"/>
                <a:gd name="T107" fmla="*/ 24 h 96"/>
                <a:gd name="T108" fmla="*/ 60 w 199"/>
                <a:gd name="T109" fmla="*/ 18 h 96"/>
                <a:gd name="T110" fmla="*/ 69 w 199"/>
                <a:gd name="T111" fmla="*/ 24 h 96"/>
                <a:gd name="T112" fmla="*/ 72 w 199"/>
                <a:gd name="T113"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 h="96">
                  <a:moveTo>
                    <a:pt x="120" y="13"/>
                  </a:moveTo>
                  <a:cubicBezTo>
                    <a:pt x="121" y="14"/>
                    <a:pt x="122" y="15"/>
                    <a:pt x="125" y="16"/>
                  </a:cubicBezTo>
                  <a:cubicBezTo>
                    <a:pt x="152" y="24"/>
                    <a:pt x="182" y="4"/>
                    <a:pt x="199" y="8"/>
                  </a:cubicBezTo>
                  <a:cubicBezTo>
                    <a:pt x="178" y="1"/>
                    <a:pt x="164" y="14"/>
                    <a:pt x="144" y="9"/>
                  </a:cubicBezTo>
                  <a:cubicBezTo>
                    <a:pt x="156" y="9"/>
                    <a:pt x="168" y="7"/>
                    <a:pt x="169" y="4"/>
                  </a:cubicBezTo>
                  <a:cubicBezTo>
                    <a:pt x="160" y="10"/>
                    <a:pt x="134" y="0"/>
                    <a:pt x="123" y="7"/>
                  </a:cubicBezTo>
                  <a:cubicBezTo>
                    <a:pt x="122" y="7"/>
                    <a:pt x="121" y="8"/>
                    <a:pt x="121" y="8"/>
                  </a:cubicBezTo>
                  <a:cubicBezTo>
                    <a:pt x="112" y="10"/>
                    <a:pt x="105" y="15"/>
                    <a:pt x="105" y="21"/>
                  </a:cubicBezTo>
                  <a:cubicBezTo>
                    <a:pt x="105" y="29"/>
                    <a:pt x="115" y="31"/>
                    <a:pt x="134" y="30"/>
                  </a:cubicBezTo>
                  <a:cubicBezTo>
                    <a:pt x="153" y="29"/>
                    <a:pt x="174" y="27"/>
                    <a:pt x="174" y="31"/>
                  </a:cubicBezTo>
                  <a:cubicBezTo>
                    <a:pt x="174" y="35"/>
                    <a:pt x="161" y="40"/>
                    <a:pt x="143" y="40"/>
                  </a:cubicBezTo>
                  <a:cubicBezTo>
                    <a:pt x="129" y="40"/>
                    <a:pt x="105" y="31"/>
                    <a:pt x="75" y="38"/>
                  </a:cubicBezTo>
                  <a:cubicBezTo>
                    <a:pt x="75" y="38"/>
                    <a:pt x="75" y="38"/>
                    <a:pt x="75" y="38"/>
                  </a:cubicBezTo>
                  <a:cubicBezTo>
                    <a:pt x="78" y="33"/>
                    <a:pt x="84" y="25"/>
                    <a:pt x="81" y="22"/>
                  </a:cubicBezTo>
                  <a:cubicBezTo>
                    <a:pt x="84" y="21"/>
                    <a:pt x="85" y="19"/>
                    <a:pt x="85" y="17"/>
                  </a:cubicBezTo>
                  <a:cubicBezTo>
                    <a:pt x="84" y="15"/>
                    <a:pt x="82" y="15"/>
                    <a:pt x="80" y="15"/>
                  </a:cubicBezTo>
                  <a:cubicBezTo>
                    <a:pt x="81" y="13"/>
                    <a:pt x="80" y="12"/>
                    <a:pt x="79" y="11"/>
                  </a:cubicBezTo>
                  <a:cubicBezTo>
                    <a:pt x="79" y="11"/>
                    <a:pt x="78" y="8"/>
                    <a:pt x="78" y="8"/>
                  </a:cubicBezTo>
                  <a:cubicBezTo>
                    <a:pt x="77" y="7"/>
                    <a:pt x="75" y="5"/>
                    <a:pt x="72" y="4"/>
                  </a:cubicBezTo>
                  <a:cubicBezTo>
                    <a:pt x="69" y="2"/>
                    <a:pt x="67" y="2"/>
                    <a:pt x="66" y="2"/>
                  </a:cubicBezTo>
                  <a:cubicBezTo>
                    <a:pt x="65" y="2"/>
                    <a:pt x="63" y="3"/>
                    <a:pt x="63" y="3"/>
                  </a:cubicBezTo>
                  <a:cubicBezTo>
                    <a:pt x="61" y="2"/>
                    <a:pt x="60" y="2"/>
                    <a:pt x="59" y="4"/>
                  </a:cubicBezTo>
                  <a:cubicBezTo>
                    <a:pt x="58" y="3"/>
                    <a:pt x="56" y="2"/>
                    <a:pt x="55" y="2"/>
                  </a:cubicBezTo>
                  <a:cubicBezTo>
                    <a:pt x="54" y="4"/>
                    <a:pt x="53" y="6"/>
                    <a:pt x="54" y="9"/>
                  </a:cubicBezTo>
                  <a:cubicBezTo>
                    <a:pt x="52" y="9"/>
                    <a:pt x="49" y="15"/>
                    <a:pt x="47" y="15"/>
                  </a:cubicBezTo>
                  <a:cubicBezTo>
                    <a:pt x="48" y="16"/>
                    <a:pt x="49" y="17"/>
                    <a:pt x="49" y="17"/>
                  </a:cubicBezTo>
                  <a:cubicBezTo>
                    <a:pt x="47" y="21"/>
                    <a:pt x="47" y="25"/>
                    <a:pt x="44" y="25"/>
                  </a:cubicBezTo>
                  <a:cubicBezTo>
                    <a:pt x="45" y="26"/>
                    <a:pt x="46" y="27"/>
                    <a:pt x="47" y="28"/>
                  </a:cubicBezTo>
                  <a:cubicBezTo>
                    <a:pt x="45" y="33"/>
                    <a:pt x="45" y="40"/>
                    <a:pt x="45" y="44"/>
                  </a:cubicBezTo>
                  <a:cubicBezTo>
                    <a:pt x="41" y="40"/>
                    <a:pt x="35" y="30"/>
                    <a:pt x="31" y="27"/>
                  </a:cubicBezTo>
                  <a:cubicBezTo>
                    <a:pt x="27" y="25"/>
                    <a:pt x="27" y="23"/>
                    <a:pt x="27" y="19"/>
                  </a:cubicBezTo>
                  <a:cubicBezTo>
                    <a:pt x="27" y="16"/>
                    <a:pt x="28" y="13"/>
                    <a:pt x="28" y="10"/>
                  </a:cubicBezTo>
                  <a:cubicBezTo>
                    <a:pt x="28" y="9"/>
                    <a:pt x="28" y="7"/>
                    <a:pt x="27" y="7"/>
                  </a:cubicBezTo>
                  <a:cubicBezTo>
                    <a:pt x="27" y="4"/>
                    <a:pt x="24" y="3"/>
                    <a:pt x="22" y="3"/>
                  </a:cubicBezTo>
                  <a:cubicBezTo>
                    <a:pt x="23" y="4"/>
                    <a:pt x="24" y="5"/>
                    <a:pt x="24" y="7"/>
                  </a:cubicBezTo>
                  <a:cubicBezTo>
                    <a:pt x="23" y="7"/>
                    <a:pt x="23" y="8"/>
                    <a:pt x="23" y="8"/>
                  </a:cubicBezTo>
                  <a:cubicBezTo>
                    <a:pt x="22" y="9"/>
                    <a:pt x="22" y="11"/>
                    <a:pt x="23" y="12"/>
                  </a:cubicBezTo>
                  <a:cubicBezTo>
                    <a:pt x="23" y="12"/>
                    <a:pt x="23" y="12"/>
                    <a:pt x="23" y="13"/>
                  </a:cubicBezTo>
                  <a:cubicBezTo>
                    <a:pt x="23" y="13"/>
                    <a:pt x="23" y="14"/>
                    <a:pt x="23" y="14"/>
                  </a:cubicBezTo>
                  <a:cubicBezTo>
                    <a:pt x="23" y="15"/>
                    <a:pt x="22" y="14"/>
                    <a:pt x="22" y="14"/>
                  </a:cubicBezTo>
                  <a:cubicBezTo>
                    <a:pt x="21" y="12"/>
                    <a:pt x="20" y="8"/>
                    <a:pt x="18" y="8"/>
                  </a:cubicBezTo>
                  <a:cubicBezTo>
                    <a:pt x="18" y="8"/>
                    <a:pt x="17" y="8"/>
                    <a:pt x="16" y="8"/>
                  </a:cubicBezTo>
                  <a:cubicBezTo>
                    <a:pt x="16" y="8"/>
                    <a:pt x="16" y="8"/>
                    <a:pt x="16" y="7"/>
                  </a:cubicBezTo>
                  <a:cubicBezTo>
                    <a:pt x="16" y="5"/>
                    <a:pt x="14" y="3"/>
                    <a:pt x="11" y="6"/>
                  </a:cubicBezTo>
                  <a:cubicBezTo>
                    <a:pt x="11" y="6"/>
                    <a:pt x="13" y="6"/>
                    <a:pt x="13" y="7"/>
                  </a:cubicBezTo>
                  <a:cubicBezTo>
                    <a:pt x="13" y="8"/>
                    <a:pt x="12" y="9"/>
                    <a:pt x="12" y="10"/>
                  </a:cubicBezTo>
                  <a:cubicBezTo>
                    <a:pt x="12" y="12"/>
                    <a:pt x="14" y="13"/>
                    <a:pt x="17" y="13"/>
                  </a:cubicBezTo>
                  <a:cubicBezTo>
                    <a:pt x="17" y="13"/>
                    <a:pt x="18" y="13"/>
                    <a:pt x="18" y="14"/>
                  </a:cubicBezTo>
                  <a:cubicBezTo>
                    <a:pt x="18" y="14"/>
                    <a:pt x="18" y="14"/>
                    <a:pt x="18" y="15"/>
                  </a:cubicBezTo>
                  <a:cubicBezTo>
                    <a:pt x="18" y="15"/>
                    <a:pt x="18" y="15"/>
                    <a:pt x="18" y="15"/>
                  </a:cubicBezTo>
                  <a:cubicBezTo>
                    <a:pt x="13" y="13"/>
                    <a:pt x="11" y="15"/>
                    <a:pt x="11" y="17"/>
                  </a:cubicBezTo>
                  <a:cubicBezTo>
                    <a:pt x="11" y="17"/>
                    <a:pt x="11" y="18"/>
                    <a:pt x="11" y="19"/>
                  </a:cubicBezTo>
                  <a:cubicBezTo>
                    <a:pt x="10" y="20"/>
                    <a:pt x="9" y="22"/>
                    <a:pt x="12" y="24"/>
                  </a:cubicBezTo>
                  <a:cubicBezTo>
                    <a:pt x="12" y="23"/>
                    <a:pt x="12" y="22"/>
                    <a:pt x="13" y="21"/>
                  </a:cubicBezTo>
                  <a:cubicBezTo>
                    <a:pt x="13" y="21"/>
                    <a:pt x="14" y="21"/>
                    <a:pt x="14" y="21"/>
                  </a:cubicBezTo>
                  <a:cubicBezTo>
                    <a:pt x="14" y="22"/>
                    <a:pt x="15" y="22"/>
                    <a:pt x="15" y="22"/>
                  </a:cubicBezTo>
                  <a:cubicBezTo>
                    <a:pt x="15" y="23"/>
                    <a:pt x="16" y="22"/>
                    <a:pt x="18" y="21"/>
                  </a:cubicBezTo>
                  <a:cubicBezTo>
                    <a:pt x="18" y="21"/>
                    <a:pt x="18" y="21"/>
                    <a:pt x="19" y="21"/>
                  </a:cubicBezTo>
                  <a:cubicBezTo>
                    <a:pt x="19" y="22"/>
                    <a:pt x="20" y="22"/>
                    <a:pt x="20" y="22"/>
                  </a:cubicBezTo>
                  <a:cubicBezTo>
                    <a:pt x="20" y="23"/>
                    <a:pt x="20" y="23"/>
                    <a:pt x="20" y="23"/>
                  </a:cubicBezTo>
                  <a:cubicBezTo>
                    <a:pt x="17" y="26"/>
                    <a:pt x="18" y="29"/>
                    <a:pt x="22" y="30"/>
                  </a:cubicBezTo>
                  <a:cubicBezTo>
                    <a:pt x="22" y="30"/>
                    <a:pt x="22" y="30"/>
                    <a:pt x="22" y="31"/>
                  </a:cubicBezTo>
                  <a:cubicBezTo>
                    <a:pt x="22" y="36"/>
                    <a:pt x="14" y="35"/>
                    <a:pt x="15" y="29"/>
                  </a:cubicBezTo>
                  <a:cubicBezTo>
                    <a:pt x="11" y="36"/>
                    <a:pt x="18" y="41"/>
                    <a:pt x="23" y="37"/>
                  </a:cubicBezTo>
                  <a:cubicBezTo>
                    <a:pt x="24" y="37"/>
                    <a:pt x="24" y="37"/>
                    <a:pt x="24" y="38"/>
                  </a:cubicBezTo>
                  <a:cubicBezTo>
                    <a:pt x="24" y="39"/>
                    <a:pt x="25" y="40"/>
                    <a:pt x="26" y="40"/>
                  </a:cubicBezTo>
                  <a:cubicBezTo>
                    <a:pt x="26" y="39"/>
                    <a:pt x="26" y="38"/>
                    <a:pt x="27" y="38"/>
                  </a:cubicBezTo>
                  <a:cubicBezTo>
                    <a:pt x="27" y="38"/>
                    <a:pt x="27" y="39"/>
                    <a:pt x="27" y="39"/>
                  </a:cubicBezTo>
                  <a:cubicBezTo>
                    <a:pt x="28" y="40"/>
                    <a:pt x="28" y="42"/>
                    <a:pt x="30" y="43"/>
                  </a:cubicBezTo>
                  <a:cubicBezTo>
                    <a:pt x="30" y="41"/>
                    <a:pt x="30" y="40"/>
                    <a:pt x="31" y="40"/>
                  </a:cubicBezTo>
                  <a:cubicBezTo>
                    <a:pt x="32" y="40"/>
                    <a:pt x="31" y="49"/>
                    <a:pt x="39" y="54"/>
                  </a:cubicBezTo>
                  <a:cubicBezTo>
                    <a:pt x="40" y="58"/>
                    <a:pt x="44" y="61"/>
                    <a:pt x="48" y="60"/>
                  </a:cubicBezTo>
                  <a:cubicBezTo>
                    <a:pt x="50" y="64"/>
                    <a:pt x="52" y="67"/>
                    <a:pt x="51" y="67"/>
                  </a:cubicBezTo>
                  <a:cubicBezTo>
                    <a:pt x="50" y="67"/>
                    <a:pt x="40" y="66"/>
                    <a:pt x="38" y="67"/>
                  </a:cubicBezTo>
                  <a:cubicBezTo>
                    <a:pt x="36" y="68"/>
                    <a:pt x="34" y="69"/>
                    <a:pt x="31" y="70"/>
                  </a:cubicBezTo>
                  <a:cubicBezTo>
                    <a:pt x="31" y="70"/>
                    <a:pt x="29" y="70"/>
                    <a:pt x="29" y="70"/>
                  </a:cubicBezTo>
                  <a:cubicBezTo>
                    <a:pt x="26" y="71"/>
                    <a:pt x="24" y="71"/>
                    <a:pt x="22" y="69"/>
                  </a:cubicBezTo>
                  <a:cubicBezTo>
                    <a:pt x="22" y="67"/>
                    <a:pt x="22" y="66"/>
                    <a:pt x="21" y="64"/>
                  </a:cubicBezTo>
                  <a:cubicBezTo>
                    <a:pt x="20" y="63"/>
                    <a:pt x="19" y="62"/>
                    <a:pt x="18" y="62"/>
                  </a:cubicBezTo>
                  <a:cubicBezTo>
                    <a:pt x="18" y="62"/>
                    <a:pt x="16" y="62"/>
                    <a:pt x="15" y="62"/>
                  </a:cubicBezTo>
                  <a:cubicBezTo>
                    <a:pt x="14" y="60"/>
                    <a:pt x="11" y="60"/>
                    <a:pt x="9" y="61"/>
                  </a:cubicBezTo>
                  <a:cubicBezTo>
                    <a:pt x="10" y="61"/>
                    <a:pt x="12" y="62"/>
                    <a:pt x="13" y="63"/>
                  </a:cubicBezTo>
                  <a:cubicBezTo>
                    <a:pt x="12" y="64"/>
                    <a:pt x="12" y="65"/>
                    <a:pt x="12" y="65"/>
                  </a:cubicBezTo>
                  <a:cubicBezTo>
                    <a:pt x="11" y="66"/>
                    <a:pt x="12" y="68"/>
                    <a:pt x="17" y="71"/>
                  </a:cubicBezTo>
                  <a:cubicBezTo>
                    <a:pt x="18" y="71"/>
                    <a:pt x="18" y="71"/>
                    <a:pt x="18" y="71"/>
                  </a:cubicBezTo>
                  <a:cubicBezTo>
                    <a:pt x="17" y="72"/>
                    <a:pt x="16" y="72"/>
                    <a:pt x="14" y="71"/>
                  </a:cubicBezTo>
                  <a:cubicBezTo>
                    <a:pt x="12" y="69"/>
                    <a:pt x="12" y="67"/>
                    <a:pt x="9" y="68"/>
                  </a:cubicBezTo>
                  <a:cubicBezTo>
                    <a:pt x="9" y="68"/>
                    <a:pt x="8" y="69"/>
                    <a:pt x="7" y="69"/>
                  </a:cubicBezTo>
                  <a:cubicBezTo>
                    <a:pt x="7" y="69"/>
                    <a:pt x="7" y="69"/>
                    <a:pt x="7" y="69"/>
                  </a:cubicBezTo>
                  <a:cubicBezTo>
                    <a:pt x="4" y="69"/>
                    <a:pt x="0" y="72"/>
                    <a:pt x="2" y="75"/>
                  </a:cubicBezTo>
                  <a:cubicBezTo>
                    <a:pt x="2" y="74"/>
                    <a:pt x="3" y="72"/>
                    <a:pt x="5" y="72"/>
                  </a:cubicBezTo>
                  <a:cubicBezTo>
                    <a:pt x="5" y="73"/>
                    <a:pt x="6" y="74"/>
                    <a:pt x="6" y="74"/>
                  </a:cubicBezTo>
                  <a:cubicBezTo>
                    <a:pt x="6" y="77"/>
                    <a:pt x="7" y="79"/>
                    <a:pt x="14" y="75"/>
                  </a:cubicBezTo>
                  <a:cubicBezTo>
                    <a:pt x="14" y="75"/>
                    <a:pt x="14" y="75"/>
                    <a:pt x="14" y="76"/>
                  </a:cubicBezTo>
                  <a:cubicBezTo>
                    <a:pt x="13" y="78"/>
                    <a:pt x="9" y="81"/>
                    <a:pt x="12" y="83"/>
                  </a:cubicBezTo>
                  <a:cubicBezTo>
                    <a:pt x="12" y="83"/>
                    <a:pt x="12" y="83"/>
                    <a:pt x="13" y="84"/>
                  </a:cubicBezTo>
                  <a:cubicBezTo>
                    <a:pt x="13" y="84"/>
                    <a:pt x="13" y="84"/>
                    <a:pt x="13" y="84"/>
                  </a:cubicBezTo>
                  <a:cubicBezTo>
                    <a:pt x="12" y="88"/>
                    <a:pt x="16" y="90"/>
                    <a:pt x="18" y="90"/>
                  </a:cubicBezTo>
                  <a:cubicBezTo>
                    <a:pt x="17" y="89"/>
                    <a:pt x="16" y="87"/>
                    <a:pt x="16" y="85"/>
                  </a:cubicBezTo>
                  <a:cubicBezTo>
                    <a:pt x="17" y="85"/>
                    <a:pt x="18" y="85"/>
                    <a:pt x="18" y="85"/>
                  </a:cubicBezTo>
                  <a:cubicBezTo>
                    <a:pt x="21" y="84"/>
                    <a:pt x="19" y="81"/>
                    <a:pt x="21" y="79"/>
                  </a:cubicBezTo>
                  <a:cubicBezTo>
                    <a:pt x="21" y="79"/>
                    <a:pt x="22" y="79"/>
                    <a:pt x="22" y="80"/>
                  </a:cubicBezTo>
                  <a:cubicBezTo>
                    <a:pt x="22" y="81"/>
                    <a:pt x="22" y="85"/>
                    <a:pt x="26" y="84"/>
                  </a:cubicBezTo>
                  <a:cubicBezTo>
                    <a:pt x="29" y="84"/>
                    <a:pt x="31" y="81"/>
                    <a:pt x="31" y="79"/>
                  </a:cubicBezTo>
                  <a:cubicBezTo>
                    <a:pt x="30" y="79"/>
                    <a:pt x="31" y="79"/>
                    <a:pt x="31" y="79"/>
                  </a:cubicBezTo>
                  <a:cubicBezTo>
                    <a:pt x="32" y="80"/>
                    <a:pt x="33" y="81"/>
                    <a:pt x="32" y="83"/>
                  </a:cubicBezTo>
                  <a:cubicBezTo>
                    <a:pt x="33" y="82"/>
                    <a:pt x="34" y="82"/>
                    <a:pt x="35" y="80"/>
                  </a:cubicBezTo>
                  <a:cubicBezTo>
                    <a:pt x="36" y="82"/>
                    <a:pt x="36" y="84"/>
                    <a:pt x="34" y="86"/>
                  </a:cubicBezTo>
                  <a:cubicBezTo>
                    <a:pt x="35" y="86"/>
                    <a:pt x="38" y="84"/>
                    <a:pt x="39" y="80"/>
                  </a:cubicBezTo>
                  <a:cubicBezTo>
                    <a:pt x="40" y="81"/>
                    <a:pt x="40" y="82"/>
                    <a:pt x="40" y="82"/>
                  </a:cubicBezTo>
                  <a:cubicBezTo>
                    <a:pt x="41" y="82"/>
                    <a:pt x="41" y="82"/>
                    <a:pt x="41" y="82"/>
                  </a:cubicBezTo>
                  <a:cubicBezTo>
                    <a:pt x="42" y="82"/>
                    <a:pt x="44" y="83"/>
                    <a:pt x="47" y="82"/>
                  </a:cubicBezTo>
                  <a:cubicBezTo>
                    <a:pt x="48" y="82"/>
                    <a:pt x="48" y="82"/>
                    <a:pt x="48" y="82"/>
                  </a:cubicBezTo>
                  <a:cubicBezTo>
                    <a:pt x="48" y="84"/>
                    <a:pt x="48" y="85"/>
                    <a:pt x="48" y="86"/>
                  </a:cubicBezTo>
                  <a:cubicBezTo>
                    <a:pt x="48" y="85"/>
                    <a:pt x="49" y="84"/>
                    <a:pt x="50" y="84"/>
                  </a:cubicBezTo>
                  <a:cubicBezTo>
                    <a:pt x="51" y="84"/>
                    <a:pt x="50" y="87"/>
                    <a:pt x="52" y="89"/>
                  </a:cubicBezTo>
                  <a:cubicBezTo>
                    <a:pt x="53" y="81"/>
                    <a:pt x="57" y="84"/>
                    <a:pt x="63" y="81"/>
                  </a:cubicBezTo>
                  <a:cubicBezTo>
                    <a:pt x="63" y="80"/>
                    <a:pt x="63" y="80"/>
                    <a:pt x="63" y="81"/>
                  </a:cubicBezTo>
                  <a:cubicBezTo>
                    <a:pt x="63" y="82"/>
                    <a:pt x="62" y="83"/>
                    <a:pt x="61" y="84"/>
                  </a:cubicBezTo>
                  <a:cubicBezTo>
                    <a:pt x="63" y="84"/>
                    <a:pt x="69" y="81"/>
                    <a:pt x="69" y="78"/>
                  </a:cubicBezTo>
                  <a:cubicBezTo>
                    <a:pt x="69" y="77"/>
                    <a:pt x="73" y="73"/>
                    <a:pt x="74" y="63"/>
                  </a:cubicBezTo>
                  <a:cubicBezTo>
                    <a:pt x="75" y="63"/>
                    <a:pt x="76" y="63"/>
                    <a:pt x="77" y="63"/>
                  </a:cubicBezTo>
                  <a:cubicBezTo>
                    <a:pt x="84" y="62"/>
                    <a:pt x="87" y="57"/>
                    <a:pt x="95" y="57"/>
                  </a:cubicBezTo>
                  <a:cubicBezTo>
                    <a:pt x="93" y="59"/>
                    <a:pt x="92" y="64"/>
                    <a:pt x="92" y="67"/>
                  </a:cubicBezTo>
                  <a:cubicBezTo>
                    <a:pt x="92" y="71"/>
                    <a:pt x="97" y="75"/>
                    <a:pt x="99" y="77"/>
                  </a:cubicBezTo>
                  <a:cubicBezTo>
                    <a:pt x="99" y="77"/>
                    <a:pt x="99" y="77"/>
                    <a:pt x="98" y="77"/>
                  </a:cubicBezTo>
                  <a:cubicBezTo>
                    <a:pt x="96" y="78"/>
                    <a:pt x="94" y="78"/>
                    <a:pt x="93" y="79"/>
                  </a:cubicBezTo>
                  <a:cubicBezTo>
                    <a:pt x="87" y="83"/>
                    <a:pt x="87" y="70"/>
                    <a:pt x="81" y="72"/>
                  </a:cubicBezTo>
                  <a:cubicBezTo>
                    <a:pt x="81" y="72"/>
                    <a:pt x="80" y="73"/>
                    <a:pt x="79" y="74"/>
                  </a:cubicBezTo>
                  <a:cubicBezTo>
                    <a:pt x="77" y="74"/>
                    <a:pt x="73" y="76"/>
                    <a:pt x="74" y="79"/>
                  </a:cubicBezTo>
                  <a:cubicBezTo>
                    <a:pt x="75" y="78"/>
                    <a:pt x="76" y="77"/>
                    <a:pt x="78" y="77"/>
                  </a:cubicBezTo>
                  <a:cubicBezTo>
                    <a:pt x="78" y="77"/>
                    <a:pt x="78" y="78"/>
                    <a:pt x="78" y="78"/>
                  </a:cubicBezTo>
                  <a:cubicBezTo>
                    <a:pt x="78" y="79"/>
                    <a:pt x="78" y="80"/>
                    <a:pt x="80" y="80"/>
                  </a:cubicBezTo>
                  <a:cubicBezTo>
                    <a:pt x="81" y="80"/>
                    <a:pt x="82" y="79"/>
                    <a:pt x="83" y="79"/>
                  </a:cubicBezTo>
                  <a:cubicBezTo>
                    <a:pt x="83" y="79"/>
                    <a:pt x="83" y="80"/>
                    <a:pt x="83" y="80"/>
                  </a:cubicBezTo>
                  <a:cubicBezTo>
                    <a:pt x="83" y="83"/>
                    <a:pt x="76" y="79"/>
                    <a:pt x="77" y="85"/>
                  </a:cubicBezTo>
                  <a:cubicBezTo>
                    <a:pt x="77" y="86"/>
                    <a:pt x="78" y="87"/>
                    <a:pt x="78" y="87"/>
                  </a:cubicBezTo>
                  <a:cubicBezTo>
                    <a:pt x="78" y="89"/>
                    <a:pt x="80" y="91"/>
                    <a:pt x="83" y="90"/>
                  </a:cubicBezTo>
                  <a:cubicBezTo>
                    <a:pt x="82" y="90"/>
                    <a:pt x="81" y="89"/>
                    <a:pt x="81" y="88"/>
                  </a:cubicBezTo>
                  <a:cubicBezTo>
                    <a:pt x="82" y="88"/>
                    <a:pt x="83" y="88"/>
                    <a:pt x="83" y="88"/>
                  </a:cubicBezTo>
                  <a:cubicBezTo>
                    <a:pt x="83" y="88"/>
                    <a:pt x="84" y="88"/>
                    <a:pt x="84" y="87"/>
                  </a:cubicBezTo>
                  <a:cubicBezTo>
                    <a:pt x="84" y="87"/>
                    <a:pt x="84" y="87"/>
                    <a:pt x="84" y="87"/>
                  </a:cubicBezTo>
                  <a:cubicBezTo>
                    <a:pt x="84" y="87"/>
                    <a:pt x="85" y="87"/>
                    <a:pt x="85" y="87"/>
                  </a:cubicBezTo>
                  <a:cubicBezTo>
                    <a:pt x="85" y="88"/>
                    <a:pt x="84" y="88"/>
                    <a:pt x="84" y="89"/>
                  </a:cubicBezTo>
                  <a:cubicBezTo>
                    <a:pt x="84" y="89"/>
                    <a:pt x="85" y="91"/>
                    <a:pt x="85" y="91"/>
                  </a:cubicBezTo>
                  <a:cubicBezTo>
                    <a:pt x="85" y="93"/>
                    <a:pt x="88" y="96"/>
                    <a:pt x="92" y="93"/>
                  </a:cubicBezTo>
                  <a:cubicBezTo>
                    <a:pt x="91" y="93"/>
                    <a:pt x="88" y="93"/>
                    <a:pt x="88" y="91"/>
                  </a:cubicBezTo>
                  <a:cubicBezTo>
                    <a:pt x="89" y="91"/>
                    <a:pt x="90" y="91"/>
                    <a:pt x="90" y="91"/>
                  </a:cubicBezTo>
                  <a:cubicBezTo>
                    <a:pt x="90" y="90"/>
                    <a:pt x="90" y="89"/>
                    <a:pt x="91" y="88"/>
                  </a:cubicBezTo>
                  <a:cubicBezTo>
                    <a:pt x="91" y="88"/>
                    <a:pt x="91" y="88"/>
                    <a:pt x="91" y="88"/>
                  </a:cubicBezTo>
                  <a:cubicBezTo>
                    <a:pt x="92" y="88"/>
                    <a:pt x="92" y="88"/>
                    <a:pt x="93" y="88"/>
                  </a:cubicBezTo>
                  <a:cubicBezTo>
                    <a:pt x="93" y="88"/>
                    <a:pt x="94" y="88"/>
                    <a:pt x="94" y="88"/>
                  </a:cubicBezTo>
                  <a:cubicBezTo>
                    <a:pt x="95" y="90"/>
                    <a:pt x="96" y="91"/>
                    <a:pt x="99" y="90"/>
                  </a:cubicBezTo>
                  <a:cubicBezTo>
                    <a:pt x="103" y="89"/>
                    <a:pt x="99" y="85"/>
                    <a:pt x="103" y="84"/>
                  </a:cubicBezTo>
                  <a:cubicBezTo>
                    <a:pt x="103" y="84"/>
                    <a:pt x="104" y="84"/>
                    <a:pt x="105" y="84"/>
                  </a:cubicBezTo>
                  <a:cubicBezTo>
                    <a:pt x="109" y="85"/>
                    <a:pt x="111" y="86"/>
                    <a:pt x="112" y="84"/>
                  </a:cubicBezTo>
                  <a:cubicBezTo>
                    <a:pt x="113" y="82"/>
                    <a:pt x="113" y="76"/>
                    <a:pt x="109" y="74"/>
                  </a:cubicBezTo>
                  <a:cubicBezTo>
                    <a:pt x="107" y="73"/>
                    <a:pt x="112" y="60"/>
                    <a:pt x="102" y="54"/>
                  </a:cubicBezTo>
                  <a:cubicBezTo>
                    <a:pt x="107" y="55"/>
                    <a:pt x="122" y="57"/>
                    <a:pt x="124" y="54"/>
                  </a:cubicBezTo>
                  <a:cubicBezTo>
                    <a:pt x="129" y="55"/>
                    <a:pt x="134" y="58"/>
                    <a:pt x="135" y="59"/>
                  </a:cubicBezTo>
                  <a:cubicBezTo>
                    <a:pt x="136" y="60"/>
                    <a:pt x="136" y="61"/>
                    <a:pt x="134" y="62"/>
                  </a:cubicBezTo>
                  <a:cubicBezTo>
                    <a:pt x="130" y="64"/>
                    <a:pt x="131" y="65"/>
                    <a:pt x="129" y="66"/>
                  </a:cubicBezTo>
                  <a:cubicBezTo>
                    <a:pt x="129" y="66"/>
                    <a:pt x="129" y="66"/>
                    <a:pt x="129" y="66"/>
                  </a:cubicBezTo>
                  <a:cubicBezTo>
                    <a:pt x="127" y="65"/>
                    <a:pt x="126" y="63"/>
                    <a:pt x="124" y="62"/>
                  </a:cubicBezTo>
                  <a:cubicBezTo>
                    <a:pt x="123" y="62"/>
                    <a:pt x="122" y="62"/>
                    <a:pt x="121" y="62"/>
                  </a:cubicBezTo>
                  <a:cubicBezTo>
                    <a:pt x="119" y="62"/>
                    <a:pt x="116" y="63"/>
                    <a:pt x="115" y="65"/>
                  </a:cubicBezTo>
                  <a:cubicBezTo>
                    <a:pt x="116" y="65"/>
                    <a:pt x="118" y="64"/>
                    <a:pt x="120" y="65"/>
                  </a:cubicBezTo>
                  <a:cubicBezTo>
                    <a:pt x="119" y="65"/>
                    <a:pt x="119" y="65"/>
                    <a:pt x="119" y="66"/>
                  </a:cubicBezTo>
                  <a:cubicBezTo>
                    <a:pt x="119" y="66"/>
                    <a:pt x="119" y="67"/>
                    <a:pt x="120" y="68"/>
                  </a:cubicBezTo>
                  <a:cubicBezTo>
                    <a:pt x="120" y="68"/>
                    <a:pt x="120" y="68"/>
                    <a:pt x="120" y="68"/>
                  </a:cubicBezTo>
                  <a:cubicBezTo>
                    <a:pt x="120" y="68"/>
                    <a:pt x="120" y="68"/>
                    <a:pt x="120" y="68"/>
                  </a:cubicBezTo>
                  <a:cubicBezTo>
                    <a:pt x="120" y="68"/>
                    <a:pt x="120" y="68"/>
                    <a:pt x="120" y="68"/>
                  </a:cubicBezTo>
                  <a:cubicBezTo>
                    <a:pt x="121" y="68"/>
                    <a:pt x="121" y="69"/>
                    <a:pt x="120" y="69"/>
                  </a:cubicBezTo>
                  <a:cubicBezTo>
                    <a:pt x="118" y="68"/>
                    <a:pt x="113" y="68"/>
                    <a:pt x="114" y="71"/>
                  </a:cubicBezTo>
                  <a:cubicBezTo>
                    <a:pt x="114" y="71"/>
                    <a:pt x="115" y="72"/>
                    <a:pt x="115" y="72"/>
                  </a:cubicBezTo>
                  <a:cubicBezTo>
                    <a:pt x="113" y="74"/>
                    <a:pt x="113" y="76"/>
                    <a:pt x="114" y="78"/>
                  </a:cubicBezTo>
                  <a:cubicBezTo>
                    <a:pt x="114" y="76"/>
                    <a:pt x="115" y="76"/>
                    <a:pt x="117" y="75"/>
                  </a:cubicBezTo>
                  <a:cubicBezTo>
                    <a:pt x="117" y="76"/>
                    <a:pt x="118" y="76"/>
                    <a:pt x="118" y="76"/>
                  </a:cubicBezTo>
                  <a:cubicBezTo>
                    <a:pt x="119" y="78"/>
                    <a:pt x="121" y="74"/>
                    <a:pt x="124" y="75"/>
                  </a:cubicBezTo>
                  <a:cubicBezTo>
                    <a:pt x="124" y="75"/>
                    <a:pt x="124" y="75"/>
                    <a:pt x="124" y="76"/>
                  </a:cubicBezTo>
                  <a:cubicBezTo>
                    <a:pt x="122" y="76"/>
                    <a:pt x="120" y="78"/>
                    <a:pt x="120" y="80"/>
                  </a:cubicBezTo>
                  <a:cubicBezTo>
                    <a:pt x="121" y="80"/>
                    <a:pt x="121" y="81"/>
                    <a:pt x="121" y="82"/>
                  </a:cubicBezTo>
                  <a:cubicBezTo>
                    <a:pt x="120" y="83"/>
                    <a:pt x="121" y="86"/>
                    <a:pt x="124" y="87"/>
                  </a:cubicBezTo>
                  <a:cubicBezTo>
                    <a:pt x="124" y="86"/>
                    <a:pt x="123" y="84"/>
                    <a:pt x="124" y="83"/>
                  </a:cubicBezTo>
                  <a:cubicBezTo>
                    <a:pt x="125" y="83"/>
                    <a:pt x="126" y="83"/>
                    <a:pt x="126" y="83"/>
                  </a:cubicBezTo>
                  <a:cubicBezTo>
                    <a:pt x="131" y="81"/>
                    <a:pt x="128" y="78"/>
                    <a:pt x="129" y="76"/>
                  </a:cubicBezTo>
                  <a:cubicBezTo>
                    <a:pt x="131" y="75"/>
                    <a:pt x="133" y="79"/>
                    <a:pt x="137" y="76"/>
                  </a:cubicBezTo>
                  <a:cubicBezTo>
                    <a:pt x="137" y="75"/>
                    <a:pt x="138" y="74"/>
                    <a:pt x="137" y="72"/>
                  </a:cubicBezTo>
                  <a:cubicBezTo>
                    <a:pt x="137" y="72"/>
                    <a:pt x="137" y="72"/>
                    <a:pt x="138" y="72"/>
                  </a:cubicBezTo>
                  <a:cubicBezTo>
                    <a:pt x="138" y="72"/>
                    <a:pt x="138" y="72"/>
                    <a:pt x="138" y="72"/>
                  </a:cubicBezTo>
                  <a:cubicBezTo>
                    <a:pt x="138" y="73"/>
                    <a:pt x="139" y="74"/>
                    <a:pt x="141" y="74"/>
                  </a:cubicBezTo>
                  <a:cubicBezTo>
                    <a:pt x="138" y="71"/>
                    <a:pt x="141" y="70"/>
                    <a:pt x="142" y="68"/>
                  </a:cubicBezTo>
                  <a:cubicBezTo>
                    <a:pt x="143" y="68"/>
                    <a:pt x="143" y="68"/>
                    <a:pt x="143" y="68"/>
                  </a:cubicBezTo>
                  <a:cubicBezTo>
                    <a:pt x="145" y="68"/>
                    <a:pt x="146" y="68"/>
                    <a:pt x="148" y="65"/>
                  </a:cubicBezTo>
                  <a:cubicBezTo>
                    <a:pt x="146" y="66"/>
                    <a:pt x="141" y="63"/>
                    <a:pt x="144" y="61"/>
                  </a:cubicBezTo>
                  <a:cubicBezTo>
                    <a:pt x="149" y="60"/>
                    <a:pt x="149" y="57"/>
                    <a:pt x="148" y="55"/>
                  </a:cubicBezTo>
                  <a:cubicBezTo>
                    <a:pt x="144" y="50"/>
                    <a:pt x="136" y="50"/>
                    <a:pt x="136" y="45"/>
                  </a:cubicBezTo>
                  <a:cubicBezTo>
                    <a:pt x="139" y="45"/>
                    <a:pt x="142" y="44"/>
                    <a:pt x="143" y="44"/>
                  </a:cubicBezTo>
                  <a:cubicBezTo>
                    <a:pt x="166" y="45"/>
                    <a:pt x="181" y="38"/>
                    <a:pt x="181" y="31"/>
                  </a:cubicBezTo>
                  <a:cubicBezTo>
                    <a:pt x="180" y="25"/>
                    <a:pt x="174" y="22"/>
                    <a:pt x="157" y="24"/>
                  </a:cubicBezTo>
                  <a:cubicBezTo>
                    <a:pt x="137" y="25"/>
                    <a:pt x="110" y="27"/>
                    <a:pt x="110" y="21"/>
                  </a:cubicBezTo>
                  <a:cubicBezTo>
                    <a:pt x="110" y="17"/>
                    <a:pt x="115" y="14"/>
                    <a:pt x="120" y="13"/>
                  </a:cubicBezTo>
                  <a:moveTo>
                    <a:pt x="65" y="13"/>
                  </a:moveTo>
                  <a:cubicBezTo>
                    <a:pt x="64" y="14"/>
                    <a:pt x="62" y="16"/>
                    <a:pt x="60" y="14"/>
                  </a:cubicBezTo>
                  <a:cubicBezTo>
                    <a:pt x="58" y="12"/>
                    <a:pt x="60" y="12"/>
                    <a:pt x="58" y="9"/>
                  </a:cubicBezTo>
                  <a:cubicBezTo>
                    <a:pt x="60" y="10"/>
                    <a:pt x="64" y="12"/>
                    <a:pt x="65" y="13"/>
                  </a:cubicBezTo>
                  <a:moveTo>
                    <a:pt x="69" y="24"/>
                  </a:moveTo>
                  <a:cubicBezTo>
                    <a:pt x="68" y="25"/>
                    <a:pt x="68" y="23"/>
                    <a:pt x="67" y="22"/>
                  </a:cubicBezTo>
                  <a:cubicBezTo>
                    <a:pt x="66" y="22"/>
                    <a:pt x="66" y="23"/>
                    <a:pt x="67" y="25"/>
                  </a:cubicBezTo>
                  <a:cubicBezTo>
                    <a:pt x="65" y="24"/>
                    <a:pt x="64" y="23"/>
                    <a:pt x="63" y="25"/>
                  </a:cubicBezTo>
                  <a:cubicBezTo>
                    <a:pt x="63" y="26"/>
                    <a:pt x="63" y="27"/>
                    <a:pt x="64" y="28"/>
                  </a:cubicBezTo>
                  <a:cubicBezTo>
                    <a:pt x="64" y="29"/>
                    <a:pt x="64" y="30"/>
                    <a:pt x="63" y="31"/>
                  </a:cubicBezTo>
                  <a:cubicBezTo>
                    <a:pt x="63" y="32"/>
                    <a:pt x="61" y="35"/>
                    <a:pt x="59" y="33"/>
                  </a:cubicBezTo>
                  <a:cubicBezTo>
                    <a:pt x="57" y="32"/>
                    <a:pt x="57" y="30"/>
                    <a:pt x="58" y="28"/>
                  </a:cubicBezTo>
                  <a:cubicBezTo>
                    <a:pt x="58" y="27"/>
                    <a:pt x="59" y="26"/>
                    <a:pt x="60" y="26"/>
                  </a:cubicBezTo>
                  <a:cubicBezTo>
                    <a:pt x="61" y="26"/>
                    <a:pt x="62" y="26"/>
                    <a:pt x="62" y="24"/>
                  </a:cubicBezTo>
                  <a:cubicBezTo>
                    <a:pt x="63" y="23"/>
                    <a:pt x="61" y="22"/>
                    <a:pt x="60" y="21"/>
                  </a:cubicBezTo>
                  <a:cubicBezTo>
                    <a:pt x="61" y="21"/>
                    <a:pt x="62" y="20"/>
                    <a:pt x="61" y="20"/>
                  </a:cubicBezTo>
                  <a:cubicBezTo>
                    <a:pt x="60" y="19"/>
                    <a:pt x="59" y="20"/>
                    <a:pt x="59" y="19"/>
                  </a:cubicBezTo>
                  <a:cubicBezTo>
                    <a:pt x="58" y="19"/>
                    <a:pt x="60" y="18"/>
                    <a:pt x="60" y="18"/>
                  </a:cubicBezTo>
                  <a:cubicBezTo>
                    <a:pt x="61" y="17"/>
                    <a:pt x="61" y="17"/>
                    <a:pt x="62" y="18"/>
                  </a:cubicBezTo>
                  <a:cubicBezTo>
                    <a:pt x="68" y="21"/>
                    <a:pt x="68" y="21"/>
                    <a:pt x="68" y="21"/>
                  </a:cubicBezTo>
                  <a:cubicBezTo>
                    <a:pt x="69" y="21"/>
                    <a:pt x="69" y="21"/>
                    <a:pt x="69" y="22"/>
                  </a:cubicBezTo>
                  <a:cubicBezTo>
                    <a:pt x="69" y="23"/>
                    <a:pt x="70" y="24"/>
                    <a:pt x="69" y="24"/>
                  </a:cubicBezTo>
                  <a:moveTo>
                    <a:pt x="72" y="20"/>
                  </a:moveTo>
                  <a:cubicBezTo>
                    <a:pt x="70" y="20"/>
                    <a:pt x="69" y="17"/>
                    <a:pt x="70" y="15"/>
                  </a:cubicBezTo>
                  <a:cubicBezTo>
                    <a:pt x="71" y="16"/>
                    <a:pt x="75" y="17"/>
                    <a:pt x="77" y="18"/>
                  </a:cubicBezTo>
                  <a:cubicBezTo>
                    <a:pt x="74" y="19"/>
                    <a:pt x="75" y="20"/>
                    <a:pt x="7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1" name="Freeform 45">
              <a:extLst>
                <a:ext uri="{FF2B5EF4-FFF2-40B4-BE49-F238E27FC236}">
                  <a16:creationId xmlns:a16="http://schemas.microsoft.com/office/drawing/2014/main" id="{FD95E4C3-D4B0-09D7-F6D2-34F3CF9B34AD}"/>
                </a:ext>
              </a:extLst>
            </p:cNvPr>
            <p:cNvSpPr>
              <a:spLocks noEditPoints="1"/>
            </p:cNvSpPr>
            <p:nvPr userDrawn="1"/>
          </p:nvSpPr>
          <p:spPr bwMode="auto">
            <a:xfrm>
              <a:off x="927100" y="427038"/>
              <a:ext cx="139700" cy="225425"/>
            </a:xfrm>
            <a:custGeom>
              <a:avLst/>
              <a:gdLst>
                <a:gd name="T0" fmla="*/ 737 w 944"/>
                <a:gd name="T1" fmla="*/ 591 h 1525"/>
                <a:gd name="T2" fmla="*/ 921 w 944"/>
                <a:gd name="T3" fmla="*/ 498 h 1525"/>
                <a:gd name="T4" fmla="*/ 864 w 944"/>
                <a:gd name="T5" fmla="*/ 430 h 1525"/>
                <a:gd name="T6" fmla="*/ 748 w 944"/>
                <a:gd name="T7" fmla="*/ 196 h 1525"/>
                <a:gd name="T8" fmla="*/ 807 w 944"/>
                <a:gd name="T9" fmla="*/ 101 h 1525"/>
                <a:gd name="T10" fmla="*/ 674 w 944"/>
                <a:gd name="T11" fmla="*/ 20 h 1525"/>
                <a:gd name="T12" fmla="*/ 534 w 944"/>
                <a:gd name="T13" fmla="*/ 52 h 1525"/>
                <a:gd name="T14" fmla="*/ 411 w 944"/>
                <a:gd name="T15" fmla="*/ 127 h 1525"/>
                <a:gd name="T16" fmla="*/ 351 w 944"/>
                <a:gd name="T17" fmla="*/ 342 h 1525"/>
                <a:gd name="T18" fmla="*/ 397 w 944"/>
                <a:gd name="T19" fmla="*/ 475 h 1525"/>
                <a:gd name="T20" fmla="*/ 436 w 944"/>
                <a:gd name="T21" fmla="*/ 519 h 1525"/>
                <a:gd name="T22" fmla="*/ 188 w 944"/>
                <a:gd name="T23" fmla="*/ 975 h 1525"/>
                <a:gd name="T24" fmla="*/ 272 w 944"/>
                <a:gd name="T25" fmla="*/ 451 h 1525"/>
                <a:gd name="T26" fmla="*/ 44 w 944"/>
                <a:gd name="T27" fmla="*/ 619 h 1525"/>
                <a:gd name="T28" fmla="*/ 248 w 944"/>
                <a:gd name="T29" fmla="*/ 535 h 1525"/>
                <a:gd name="T30" fmla="*/ 325 w 944"/>
                <a:gd name="T31" fmla="*/ 540 h 1525"/>
                <a:gd name="T32" fmla="*/ 68 w 944"/>
                <a:gd name="T33" fmla="*/ 957 h 1525"/>
                <a:gd name="T34" fmla="*/ 115 w 944"/>
                <a:gd name="T35" fmla="*/ 1040 h 1525"/>
                <a:gd name="T36" fmla="*/ 364 w 944"/>
                <a:gd name="T37" fmla="*/ 867 h 1525"/>
                <a:gd name="T38" fmla="*/ 170 w 944"/>
                <a:gd name="T39" fmla="*/ 1177 h 1525"/>
                <a:gd name="T40" fmla="*/ 143 w 944"/>
                <a:gd name="T41" fmla="*/ 1384 h 1525"/>
                <a:gd name="T42" fmla="*/ 228 w 944"/>
                <a:gd name="T43" fmla="*/ 1438 h 1525"/>
                <a:gd name="T44" fmla="*/ 266 w 944"/>
                <a:gd name="T45" fmla="*/ 1498 h 1525"/>
                <a:gd name="T46" fmla="*/ 395 w 944"/>
                <a:gd name="T47" fmla="*/ 1501 h 1525"/>
                <a:gd name="T48" fmla="*/ 452 w 944"/>
                <a:gd name="T49" fmla="*/ 1460 h 1525"/>
                <a:gd name="T50" fmla="*/ 395 w 944"/>
                <a:gd name="T51" fmla="*/ 1380 h 1525"/>
                <a:gd name="T52" fmla="*/ 345 w 944"/>
                <a:gd name="T53" fmla="*/ 1189 h 1525"/>
                <a:gd name="T54" fmla="*/ 570 w 944"/>
                <a:gd name="T55" fmla="*/ 1000 h 1525"/>
                <a:gd name="T56" fmla="*/ 524 w 944"/>
                <a:gd name="T57" fmla="*/ 1096 h 1525"/>
                <a:gd name="T58" fmla="*/ 596 w 944"/>
                <a:gd name="T59" fmla="*/ 1159 h 1525"/>
                <a:gd name="T60" fmla="*/ 713 w 944"/>
                <a:gd name="T61" fmla="*/ 1252 h 1525"/>
                <a:gd name="T62" fmla="*/ 808 w 944"/>
                <a:gd name="T63" fmla="*/ 1298 h 1525"/>
                <a:gd name="T64" fmla="*/ 865 w 944"/>
                <a:gd name="T65" fmla="*/ 1195 h 1525"/>
                <a:gd name="T66" fmla="*/ 771 w 944"/>
                <a:gd name="T67" fmla="*/ 1192 h 1525"/>
                <a:gd name="T68" fmla="*/ 579 w 944"/>
                <a:gd name="T69" fmla="*/ 793 h 1525"/>
                <a:gd name="T70" fmla="*/ 738 w 944"/>
                <a:gd name="T71" fmla="*/ 799 h 1525"/>
                <a:gd name="T72" fmla="*/ 806 w 944"/>
                <a:gd name="T73" fmla="*/ 802 h 1525"/>
                <a:gd name="T74" fmla="*/ 802 w 944"/>
                <a:gd name="T75" fmla="*/ 906 h 1525"/>
                <a:gd name="T76" fmla="*/ 845 w 944"/>
                <a:gd name="T77" fmla="*/ 912 h 1525"/>
                <a:gd name="T78" fmla="*/ 904 w 944"/>
                <a:gd name="T79" fmla="*/ 958 h 1525"/>
                <a:gd name="T80" fmla="*/ 902 w 944"/>
                <a:gd name="T81" fmla="*/ 822 h 1525"/>
                <a:gd name="T82" fmla="*/ 529 w 944"/>
                <a:gd name="T83" fmla="*/ 128 h 1525"/>
                <a:gd name="T84" fmla="*/ 594 w 944"/>
                <a:gd name="T85" fmla="*/ 314 h 1525"/>
                <a:gd name="T86" fmla="*/ 554 w 944"/>
                <a:gd name="T87" fmla="*/ 240 h 1525"/>
                <a:gd name="T88" fmla="*/ 526 w 944"/>
                <a:gd name="T89" fmla="*/ 213 h 1525"/>
                <a:gd name="T90" fmla="*/ 644 w 944"/>
                <a:gd name="T91" fmla="*/ 167 h 1525"/>
                <a:gd name="T92" fmla="*/ 642 w 944"/>
                <a:gd name="T93" fmla="*/ 206 h 1525"/>
                <a:gd name="T94" fmla="*/ 666 w 944"/>
                <a:gd name="T95" fmla="*/ 287 h 1525"/>
                <a:gd name="T96" fmla="*/ 590 w 944"/>
                <a:gd name="T97" fmla="*/ 10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4" h="1525">
                  <a:moveTo>
                    <a:pt x="902" y="822"/>
                  </a:moveTo>
                  <a:cubicBezTo>
                    <a:pt x="899" y="799"/>
                    <a:pt x="902" y="777"/>
                    <a:pt x="875" y="746"/>
                  </a:cubicBezTo>
                  <a:cubicBezTo>
                    <a:pt x="849" y="716"/>
                    <a:pt x="764" y="621"/>
                    <a:pt x="737" y="591"/>
                  </a:cubicBezTo>
                  <a:cubicBezTo>
                    <a:pt x="743" y="590"/>
                    <a:pt x="751" y="592"/>
                    <a:pt x="768" y="607"/>
                  </a:cubicBezTo>
                  <a:cubicBezTo>
                    <a:pt x="779" y="617"/>
                    <a:pt x="804" y="642"/>
                    <a:pt x="823" y="660"/>
                  </a:cubicBezTo>
                  <a:cubicBezTo>
                    <a:pt x="846" y="601"/>
                    <a:pt x="879" y="545"/>
                    <a:pt x="921" y="498"/>
                  </a:cubicBezTo>
                  <a:cubicBezTo>
                    <a:pt x="929" y="489"/>
                    <a:pt x="936" y="481"/>
                    <a:pt x="944" y="474"/>
                  </a:cubicBezTo>
                  <a:cubicBezTo>
                    <a:pt x="926" y="478"/>
                    <a:pt x="906" y="486"/>
                    <a:pt x="889" y="498"/>
                  </a:cubicBezTo>
                  <a:cubicBezTo>
                    <a:pt x="888" y="471"/>
                    <a:pt x="882" y="446"/>
                    <a:pt x="864" y="430"/>
                  </a:cubicBezTo>
                  <a:cubicBezTo>
                    <a:pt x="871" y="393"/>
                    <a:pt x="865" y="348"/>
                    <a:pt x="782" y="293"/>
                  </a:cubicBezTo>
                  <a:cubicBezTo>
                    <a:pt x="825" y="304"/>
                    <a:pt x="850" y="342"/>
                    <a:pt x="882" y="313"/>
                  </a:cubicBezTo>
                  <a:cubicBezTo>
                    <a:pt x="853" y="312"/>
                    <a:pt x="852" y="248"/>
                    <a:pt x="748" y="196"/>
                  </a:cubicBezTo>
                  <a:cubicBezTo>
                    <a:pt x="788" y="195"/>
                    <a:pt x="819" y="260"/>
                    <a:pt x="865" y="223"/>
                  </a:cubicBezTo>
                  <a:cubicBezTo>
                    <a:pt x="821" y="218"/>
                    <a:pt x="807" y="140"/>
                    <a:pt x="728" y="116"/>
                  </a:cubicBezTo>
                  <a:cubicBezTo>
                    <a:pt x="756" y="119"/>
                    <a:pt x="784" y="133"/>
                    <a:pt x="807" y="101"/>
                  </a:cubicBezTo>
                  <a:cubicBezTo>
                    <a:pt x="780" y="107"/>
                    <a:pt x="764" y="82"/>
                    <a:pt x="735" y="80"/>
                  </a:cubicBezTo>
                  <a:cubicBezTo>
                    <a:pt x="746" y="46"/>
                    <a:pt x="743" y="25"/>
                    <a:pt x="731" y="0"/>
                  </a:cubicBezTo>
                  <a:cubicBezTo>
                    <a:pt x="711" y="1"/>
                    <a:pt x="690" y="7"/>
                    <a:pt x="674" y="20"/>
                  </a:cubicBezTo>
                  <a:cubicBezTo>
                    <a:pt x="672" y="1"/>
                    <a:pt x="653" y="0"/>
                    <a:pt x="635" y="1"/>
                  </a:cubicBezTo>
                  <a:cubicBezTo>
                    <a:pt x="636" y="10"/>
                    <a:pt x="640" y="21"/>
                    <a:pt x="631" y="23"/>
                  </a:cubicBezTo>
                  <a:cubicBezTo>
                    <a:pt x="617" y="25"/>
                    <a:pt x="570" y="38"/>
                    <a:pt x="534" y="52"/>
                  </a:cubicBezTo>
                  <a:cubicBezTo>
                    <a:pt x="498" y="66"/>
                    <a:pt x="457" y="92"/>
                    <a:pt x="445" y="100"/>
                  </a:cubicBezTo>
                  <a:cubicBezTo>
                    <a:pt x="438" y="105"/>
                    <a:pt x="431" y="93"/>
                    <a:pt x="427" y="88"/>
                  </a:cubicBezTo>
                  <a:cubicBezTo>
                    <a:pt x="414" y="99"/>
                    <a:pt x="402" y="113"/>
                    <a:pt x="411" y="127"/>
                  </a:cubicBezTo>
                  <a:cubicBezTo>
                    <a:pt x="391" y="129"/>
                    <a:pt x="369" y="134"/>
                    <a:pt x="350" y="149"/>
                  </a:cubicBezTo>
                  <a:cubicBezTo>
                    <a:pt x="350" y="172"/>
                    <a:pt x="369" y="195"/>
                    <a:pt x="398" y="207"/>
                  </a:cubicBezTo>
                  <a:cubicBezTo>
                    <a:pt x="349" y="256"/>
                    <a:pt x="393" y="300"/>
                    <a:pt x="351" y="342"/>
                  </a:cubicBezTo>
                  <a:cubicBezTo>
                    <a:pt x="411" y="345"/>
                    <a:pt x="400" y="261"/>
                    <a:pt x="431" y="249"/>
                  </a:cubicBezTo>
                  <a:cubicBezTo>
                    <a:pt x="428" y="308"/>
                    <a:pt x="395" y="319"/>
                    <a:pt x="395" y="382"/>
                  </a:cubicBezTo>
                  <a:cubicBezTo>
                    <a:pt x="395" y="416"/>
                    <a:pt x="415" y="453"/>
                    <a:pt x="397" y="475"/>
                  </a:cubicBezTo>
                  <a:cubicBezTo>
                    <a:pt x="447" y="461"/>
                    <a:pt x="434" y="350"/>
                    <a:pt x="465" y="316"/>
                  </a:cubicBezTo>
                  <a:cubicBezTo>
                    <a:pt x="471" y="336"/>
                    <a:pt x="467" y="354"/>
                    <a:pt x="461" y="373"/>
                  </a:cubicBezTo>
                  <a:cubicBezTo>
                    <a:pt x="443" y="425"/>
                    <a:pt x="463" y="496"/>
                    <a:pt x="436" y="519"/>
                  </a:cubicBezTo>
                  <a:cubicBezTo>
                    <a:pt x="481" y="515"/>
                    <a:pt x="491" y="451"/>
                    <a:pt x="521" y="415"/>
                  </a:cubicBezTo>
                  <a:cubicBezTo>
                    <a:pt x="489" y="499"/>
                    <a:pt x="454" y="644"/>
                    <a:pt x="407" y="713"/>
                  </a:cubicBezTo>
                  <a:cubicBezTo>
                    <a:pt x="320" y="831"/>
                    <a:pt x="269" y="975"/>
                    <a:pt x="188" y="975"/>
                  </a:cubicBezTo>
                  <a:cubicBezTo>
                    <a:pt x="153" y="975"/>
                    <a:pt x="126" y="953"/>
                    <a:pt x="126" y="908"/>
                  </a:cubicBezTo>
                  <a:cubicBezTo>
                    <a:pt x="126" y="774"/>
                    <a:pt x="356" y="682"/>
                    <a:pt x="356" y="539"/>
                  </a:cubicBezTo>
                  <a:cubicBezTo>
                    <a:pt x="356" y="475"/>
                    <a:pt x="304" y="451"/>
                    <a:pt x="272" y="451"/>
                  </a:cubicBezTo>
                  <a:cubicBezTo>
                    <a:pt x="250" y="451"/>
                    <a:pt x="224" y="462"/>
                    <a:pt x="201" y="480"/>
                  </a:cubicBezTo>
                  <a:cubicBezTo>
                    <a:pt x="192" y="476"/>
                    <a:pt x="182" y="474"/>
                    <a:pt x="174" y="474"/>
                  </a:cubicBezTo>
                  <a:cubicBezTo>
                    <a:pt x="93" y="474"/>
                    <a:pt x="115" y="620"/>
                    <a:pt x="44" y="619"/>
                  </a:cubicBezTo>
                  <a:cubicBezTo>
                    <a:pt x="72" y="634"/>
                    <a:pt x="120" y="604"/>
                    <a:pt x="149" y="563"/>
                  </a:cubicBezTo>
                  <a:cubicBezTo>
                    <a:pt x="137" y="658"/>
                    <a:pt x="0" y="632"/>
                    <a:pt x="11" y="746"/>
                  </a:cubicBezTo>
                  <a:cubicBezTo>
                    <a:pt x="30" y="657"/>
                    <a:pt x="248" y="670"/>
                    <a:pt x="248" y="535"/>
                  </a:cubicBezTo>
                  <a:cubicBezTo>
                    <a:pt x="248" y="520"/>
                    <a:pt x="240" y="507"/>
                    <a:pt x="229" y="497"/>
                  </a:cubicBezTo>
                  <a:cubicBezTo>
                    <a:pt x="245" y="486"/>
                    <a:pt x="261" y="482"/>
                    <a:pt x="275" y="482"/>
                  </a:cubicBezTo>
                  <a:cubicBezTo>
                    <a:pt x="301" y="482"/>
                    <a:pt x="325" y="502"/>
                    <a:pt x="325" y="540"/>
                  </a:cubicBezTo>
                  <a:cubicBezTo>
                    <a:pt x="325" y="660"/>
                    <a:pt x="96" y="761"/>
                    <a:pt x="96" y="908"/>
                  </a:cubicBezTo>
                  <a:cubicBezTo>
                    <a:pt x="96" y="933"/>
                    <a:pt x="103" y="954"/>
                    <a:pt x="115" y="970"/>
                  </a:cubicBezTo>
                  <a:cubicBezTo>
                    <a:pt x="99" y="977"/>
                    <a:pt x="82" y="974"/>
                    <a:pt x="68" y="957"/>
                  </a:cubicBezTo>
                  <a:cubicBezTo>
                    <a:pt x="67" y="995"/>
                    <a:pt x="121" y="1019"/>
                    <a:pt x="155" y="1000"/>
                  </a:cubicBezTo>
                  <a:cubicBezTo>
                    <a:pt x="163" y="1003"/>
                    <a:pt x="171" y="1004"/>
                    <a:pt x="179" y="1005"/>
                  </a:cubicBezTo>
                  <a:cubicBezTo>
                    <a:pt x="169" y="1033"/>
                    <a:pt x="134" y="1042"/>
                    <a:pt x="115" y="1040"/>
                  </a:cubicBezTo>
                  <a:cubicBezTo>
                    <a:pt x="172" y="1085"/>
                    <a:pt x="269" y="1026"/>
                    <a:pt x="264" y="977"/>
                  </a:cubicBezTo>
                  <a:cubicBezTo>
                    <a:pt x="308" y="941"/>
                    <a:pt x="337" y="879"/>
                    <a:pt x="369" y="839"/>
                  </a:cubicBezTo>
                  <a:cubicBezTo>
                    <a:pt x="367" y="848"/>
                    <a:pt x="365" y="857"/>
                    <a:pt x="364" y="867"/>
                  </a:cubicBezTo>
                  <a:cubicBezTo>
                    <a:pt x="331" y="926"/>
                    <a:pt x="300" y="980"/>
                    <a:pt x="292" y="1058"/>
                  </a:cubicBezTo>
                  <a:cubicBezTo>
                    <a:pt x="285" y="1124"/>
                    <a:pt x="251" y="1183"/>
                    <a:pt x="205" y="1183"/>
                  </a:cubicBezTo>
                  <a:cubicBezTo>
                    <a:pt x="195" y="1183"/>
                    <a:pt x="178" y="1170"/>
                    <a:pt x="170" y="1177"/>
                  </a:cubicBezTo>
                  <a:cubicBezTo>
                    <a:pt x="156" y="1189"/>
                    <a:pt x="170" y="1202"/>
                    <a:pt x="170" y="1214"/>
                  </a:cubicBezTo>
                  <a:cubicBezTo>
                    <a:pt x="170" y="1233"/>
                    <a:pt x="134" y="1252"/>
                    <a:pt x="134" y="1310"/>
                  </a:cubicBezTo>
                  <a:cubicBezTo>
                    <a:pt x="134" y="1335"/>
                    <a:pt x="149" y="1367"/>
                    <a:pt x="143" y="1384"/>
                  </a:cubicBezTo>
                  <a:cubicBezTo>
                    <a:pt x="158" y="1376"/>
                    <a:pt x="177" y="1352"/>
                    <a:pt x="185" y="1320"/>
                  </a:cubicBezTo>
                  <a:cubicBezTo>
                    <a:pt x="201" y="1396"/>
                    <a:pt x="153" y="1393"/>
                    <a:pt x="188" y="1460"/>
                  </a:cubicBezTo>
                  <a:cubicBezTo>
                    <a:pt x="192" y="1438"/>
                    <a:pt x="214" y="1429"/>
                    <a:pt x="228" y="1438"/>
                  </a:cubicBezTo>
                  <a:cubicBezTo>
                    <a:pt x="242" y="1447"/>
                    <a:pt x="235" y="1454"/>
                    <a:pt x="225" y="1464"/>
                  </a:cubicBezTo>
                  <a:cubicBezTo>
                    <a:pt x="215" y="1474"/>
                    <a:pt x="206" y="1525"/>
                    <a:pt x="252" y="1522"/>
                  </a:cubicBezTo>
                  <a:cubicBezTo>
                    <a:pt x="243" y="1516"/>
                    <a:pt x="243" y="1503"/>
                    <a:pt x="266" y="1498"/>
                  </a:cubicBezTo>
                  <a:cubicBezTo>
                    <a:pt x="298" y="1491"/>
                    <a:pt x="307" y="1506"/>
                    <a:pt x="341" y="1506"/>
                  </a:cubicBezTo>
                  <a:cubicBezTo>
                    <a:pt x="362" y="1506"/>
                    <a:pt x="367" y="1479"/>
                    <a:pt x="384" y="1479"/>
                  </a:cubicBezTo>
                  <a:cubicBezTo>
                    <a:pt x="401" y="1479"/>
                    <a:pt x="401" y="1492"/>
                    <a:pt x="395" y="1501"/>
                  </a:cubicBezTo>
                  <a:cubicBezTo>
                    <a:pt x="422" y="1494"/>
                    <a:pt x="427" y="1479"/>
                    <a:pt x="427" y="1464"/>
                  </a:cubicBezTo>
                  <a:cubicBezTo>
                    <a:pt x="427" y="1449"/>
                    <a:pt x="414" y="1440"/>
                    <a:pt x="424" y="1434"/>
                  </a:cubicBezTo>
                  <a:cubicBezTo>
                    <a:pt x="433" y="1428"/>
                    <a:pt x="464" y="1435"/>
                    <a:pt x="452" y="1460"/>
                  </a:cubicBezTo>
                  <a:cubicBezTo>
                    <a:pt x="468" y="1457"/>
                    <a:pt x="476" y="1446"/>
                    <a:pt x="476" y="1426"/>
                  </a:cubicBezTo>
                  <a:cubicBezTo>
                    <a:pt x="476" y="1407"/>
                    <a:pt x="454" y="1395"/>
                    <a:pt x="433" y="1399"/>
                  </a:cubicBezTo>
                  <a:cubicBezTo>
                    <a:pt x="430" y="1386"/>
                    <a:pt x="411" y="1380"/>
                    <a:pt x="395" y="1380"/>
                  </a:cubicBezTo>
                  <a:cubicBezTo>
                    <a:pt x="357" y="1380"/>
                    <a:pt x="363" y="1409"/>
                    <a:pt x="337" y="1409"/>
                  </a:cubicBezTo>
                  <a:cubicBezTo>
                    <a:pt x="296" y="1409"/>
                    <a:pt x="256" y="1356"/>
                    <a:pt x="256" y="1266"/>
                  </a:cubicBezTo>
                  <a:cubicBezTo>
                    <a:pt x="256" y="1217"/>
                    <a:pt x="308" y="1205"/>
                    <a:pt x="345" y="1189"/>
                  </a:cubicBezTo>
                  <a:cubicBezTo>
                    <a:pt x="382" y="1173"/>
                    <a:pt x="446" y="1134"/>
                    <a:pt x="485" y="1069"/>
                  </a:cubicBezTo>
                  <a:cubicBezTo>
                    <a:pt x="515" y="1018"/>
                    <a:pt x="516" y="962"/>
                    <a:pt x="512" y="896"/>
                  </a:cubicBezTo>
                  <a:cubicBezTo>
                    <a:pt x="564" y="926"/>
                    <a:pt x="570" y="969"/>
                    <a:pt x="570" y="1000"/>
                  </a:cubicBezTo>
                  <a:cubicBezTo>
                    <a:pt x="570" y="1040"/>
                    <a:pt x="549" y="1057"/>
                    <a:pt x="533" y="1064"/>
                  </a:cubicBezTo>
                  <a:cubicBezTo>
                    <a:pt x="519" y="1071"/>
                    <a:pt x="514" y="1068"/>
                    <a:pt x="513" y="1076"/>
                  </a:cubicBezTo>
                  <a:cubicBezTo>
                    <a:pt x="511" y="1087"/>
                    <a:pt x="518" y="1092"/>
                    <a:pt x="524" y="1096"/>
                  </a:cubicBezTo>
                  <a:cubicBezTo>
                    <a:pt x="543" y="1105"/>
                    <a:pt x="539" y="1123"/>
                    <a:pt x="544" y="1143"/>
                  </a:cubicBezTo>
                  <a:cubicBezTo>
                    <a:pt x="549" y="1162"/>
                    <a:pt x="567" y="1193"/>
                    <a:pt x="596" y="1215"/>
                  </a:cubicBezTo>
                  <a:cubicBezTo>
                    <a:pt x="599" y="1203"/>
                    <a:pt x="598" y="1184"/>
                    <a:pt x="596" y="1159"/>
                  </a:cubicBezTo>
                  <a:cubicBezTo>
                    <a:pt x="636" y="1178"/>
                    <a:pt x="604" y="1258"/>
                    <a:pt x="682" y="1258"/>
                  </a:cubicBezTo>
                  <a:cubicBezTo>
                    <a:pt x="667" y="1250"/>
                    <a:pt x="671" y="1229"/>
                    <a:pt x="679" y="1226"/>
                  </a:cubicBezTo>
                  <a:cubicBezTo>
                    <a:pt x="688" y="1223"/>
                    <a:pt x="698" y="1231"/>
                    <a:pt x="713" y="1252"/>
                  </a:cubicBezTo>
                  <a:cubicBezTo>
                    <a:pt x="728" y="1273"/>
                    <a:pt x="724" y="1272"/>
                    <a:pt x="760" y="1272"/>
                  </a:cubicBezTo>
                  <a:cubicBezTo>
                    <a:pt x="797" y="1272"/>
                    <a:pt x="781" y="1259"/>
                    <a:pt x="800" y="1259"/>
                  </a:cubicBezTo>
                  <a:cubicBezTo>
                    <a:pt x="819" y="1259"/>
                    <a:pt x="818" y="1281"/>
                    <a:pt x="808" y="1298"/>
                  </a:cubicBezTo>
                  <a:cubicBezTo>
                    <a:pt x="840" y="1288"/>
                    <a:pt x="850" y="1263"/>
                    <a:pt x="839" y="1237"/>
                  </a:cubicBezTo>
                  <a:cubicBezTo>
                    <a:pt x="868" y="1222"/>
                    <a:pt x="883" y="1244"/>
                    <a:pt x="887" y="1260"/>
                  </a:cubicBezTo>
                  <a:cubicBezTo>
                    <a:pt x="916" y="1231"/>
                    <a:pt x="887" y="1197"/>
                    <a:pt x="865" y="1195"/>
                  </a:cubicBezTo>
                  <a:cubicBezTo>
                    <a:pt x="866" y="1184"/>
                    <a:pt x="856" y="1173"/>
                    <a:pt x="844" y="1172"/>
                  </a:cubicBezTo>
                  <a:cubicBezTo>
                    <a:pt x="832" y="1172"/>
                    <a:pt x="821" y="1171"/>
                    <a:pt x="808" y="1172"/>
                  </a:cubicBezTo>
                  <a:cubicBezTo>
                    <a:pt x="794" y="1172"/>
                    <a:pt x="787" y="1192"/>
                    <a:pt x="771" y="1192"/>
                  </a:cubicBezTo>
                  <a:cubicBezTo>
                    <a:pt x="722" y="1192"/>
                    <a:pt x="626" y="1104"/>
                    <a:pt x="626" y="1066"/>
                  </a:cubicBezTo>
                  <a:cubicBezTo>
                    <a:pt x="626" y="1028"/>
                    <a:pt x="718" y="1005"/>
                    <a:pt x="718" y="946"/>
                  </a:cubicBezTo>
                  <a:cubicBezTo>
                    <a:pt x="718" y="868"/>
                    <a:pt x="642" y="842"/>
                    <a:pt x="579" y="793"/>
                  </a:cubicBezTo>
                  <a:cubicBezTo>
                    <a:pt x="601" y="767"/>
                    <a:pt x="668" y="761"/>
                    <a:pt x="705" y="780"/>
                  </a:cubicBezTo>
                  <a:cubicBezTo>
                    <a:pt x="710" y="758"/>
                    <a:pt x="723" y="763"/>
                    <a:pt x="728" y="726"/>
                  </a:cubicBezTo>
                  <a:cubicBezTo>
                    <a:pt x="742" y="759"/>
                    <a:pt x="724" y="786"/>
                    <a:pt x="738" y="799"/>
                  </a:cubicBezTo>
                  <a:cubicBezTo>
                    <a:pt x="749" y="784"/>
                    <a:pt x="776" y="786"/>
                    <a:pt x="774" y="746"/>
                  </a:cubicBezTo>
                  <a:cubicBezTo>
                    <a:pt x="783" y="771"/>
                    <a:pt x="764" y="809"/>
                    <a:pt x="783" y="826"/>
                  </a:cubicBezTo>
                  <a:cubicBezTo>
                    <a:pt x="786" y="806"/>
                    <a:pt x="798" y="802"/>
                    <a:pt x="806" y="802"/>
                  </a:cubicBezTo>
                  <a:cubicBezTo>
                    <a:pt x="814" y="802"/>
                    <a:pt x="821" y="807"/>
                    <a:pt x="821" y="820"/>
                  </a:cubicBezTo>
                  <a:cubicBezTo>
                    <a:pt x="821" y="850"/>
                    <a:pt x="784" y="842"/>
                    <a:pt x="784" y="877"/>
                  </a:cubicBezTo>
                  <a:cubicBezTo>
                    <a:pt x="784" y="891"/>
                    <a:pt x="802" y="897"/>
                    <a:pt x="802" y="906"/>
                  </a:cubicBezTo>
                  <a:cubicBezTo>
                    <a:pt x="802" y="915"/>
                    <a:pt x="787" y="930"/>
                    <a:pt x="769" y="918"/>
                  </a:cubicBezTo>
                  <a:cubicBezTo>
                    <a:pt x="775" y="931"/>
                    <a:pt x="787" y="943"/>
                    <a:pt x="803" y="943"/>
                  </a:cubicBezTo>
                  <a:cubicBezTo>
                    <a:pt x="820" y="943"/>
                    <a:pt x="838" y="930"/>
                    <a:pt x="845" y="912"/>
                  </a:cubicBezTo>
                  <a:cubicBezTo>
                    <a:pt x="854" y="934"/>
                    <a:pt x="847" y="959"/>
                    <a:pt x="831" y="962"/>
                  </a:cubicBezTo>
                  <a:cubicBezTo>
                    <a:pt x="848" y="970"/>
                    <a:pt x="888" y="963"/>
                    <a:pt x="883" y="911"/>
                  </a:cubicBezTo>
                  <a:cubicBezTo>
                    <a:pt x="905" y="915"/>
                    <a:pt x="917" y="931"/>
                    <a:pt x="904" y="958"/>
                  </a:cubicBezTo>
                  <a:cubicBezTo>
                    <a:pt x="922" y="953"/>
                    <a:pt x="939" y="944"/>
                    <a:pt x="939" y="924"/>
                  </a:cubicBezTo>
                  <a:cubicBezTo>
                    <a:pt x="939" y="909"/>
                    <a:pt x="924" y="899"/>
                    <a:pt x="927" y="878"/>
                  </a:cubicBezTo>
                  <a:cubicBezTo>
                    <a:pt x="929" y="861"/>
                    <a:pt x="906" y="845"/>
                    <a:pt x="902" y="822"/>
                  </a:cubicBezTo>
                  <a:moveTo>
                    <a:pt x="498" y="185"/>
                  </a:moveTo>
                  <a:cubicBezTo>
                    <a:pt x="477" y="187"/>
                    <a:pt x="478" y="167"/>
                    <a:pt x="441" y="158"/>
                  </a:cubicBezTo>
                  <a:cubicBezTo>
                    <a:pt x="467" y="153"/>
                    <a:pt x="500" y="140"/>
                    <a:pt x="529" y="128"/>
                  </a:cubicBezTo>
                  <a:cubicBezTo>
                    <a:pt x="535" y="153"/>
                    <a:pt x="525" y="183"/>
                    <a:pt x="498" y="185"/>
                  </a:cubicBezTo>
                  <a:moveTo>
                    <a:pt x="647" y="343"/>
                  </a:moveTo>
                  <a:cubicBezTo>
                    <a:pt x="620" y="354"/>
                    <a:pt x="599" y="331"/>
                    <a:pt x="594" y="314"/>
                  </a:cubicBezTo>
                  <a:cubicBezTo>
                    <a:pt x="588" y="298"/>
                    <a:pt x="584" y="285"/>
                    <a:pt x="590" y="279"/>
                  </a:cubicBezTo>
                  <a:cubicBezTo>
                    <a:pt x="602" y="267"/>
                    <a:pt x="606" y="258"/>
                    <a:pt x="599" y="244"/>
                  </a:cubicBezTo>
                  <a:cubicBezTo>
                    <a:pt x="591" y="227"/>
                    <a:pt x="573" y="235"/>
                    <a:pt x="554" y="240"/>
                  </a:cubicBezTo>
                  <a:cubicBezTo>
                    <a:pt x="563" y="224"/>
                    <a:pt x="564" y="213"/>
                    <a:pt x="552" y="214"/>
                  </a:cubicBezTo>
                  <a:cubicBezTo>
                    <a:pt x="537" y="216"/>
                    <a:pt x="537" y="239"/>
                    <a:pt x="529" y="236"/>
                  </a:cubicBezTo>
                  <a:cubicBezTo>
                    <a:pt x="521" y="233"/>
                    <a:pt x="526" y="220"/>
                    <a:pt x="526" y="213"/>
                  </a:cubicBezTo>
                  <a:cubicBezTo>
                    <a:pt x="526" y="203"/>
                    <a:pt x="532" y="200"/>
                    <a:pt x="542" y="195"/>
                  </a:cubicBezTo>
                  <a:cubicBezTo>
                    <a:pt x="620" y="166"/>
                    <a:pt x="620" y="166"/>
                    <a:pt x="620" y="166"/>
                  </a:cubicBezTo>
                  <a:cubicBezTo>
                    <a:pt x="630" y="162"/>
                    <a:pt x="637" y="160"/>
                    <a:pt x="644" y="167"/>
                  </a:cubicBezTo>
                  <a:cubicBezTo>
                    <a:pt x="649" y="172"/>
                    <a:pt x="662" y="179"/>
                    <a:pt x="658" y="186"/>
                  </a:cubicBezTo>
                  <a:cubicBezTo>
                    <a:pt x="654" y="194"/>
                    <a:pt x="638" y="177"/>
                    <a:pt x="626" y="186"/>
                  </a:cubicBezTo>
                  <a:cubicBezTo>
                    <a:pt x="617" y="193"/>
                    <a:pt x="625" y="201"/>
                    <a:pt x="642" y="206"/>
                  </a:cubicBezTo>
                  <a:cubicBezTo>
                    <a:pt x="625" y="216"/>
                    <a:pt x="608" y="222"/>
                    <a:pt x="613" y="240"/>
                  </a:cubicBezTo>
                  <a:cubicBezTo>
                    <a:pt x="618" y="255"/>
                    <a:pt x="627" y="259"/>
                    <a:pt x="643" y="259"/>
                  </a:cubicBezTo>
                  <a:cubicBezTo>
                    <a:pt x="652" y="259"/>
                    <a:pt x="658" y="272"/>
                    <a:pt x="666" y="287"/>
                  </a:cubicBezTo>
                  <a:cubicBezTo>
                    <a:pt x="673" y="302"/>
                    <a:pt x="676" y="330"/>
                    <a:pt x="647" y="343"/>
                  </a:cubicBezTo>
                  <a:moveTo>
                    <a:pt x="652" y="125"/>
                  </a:moveTo>
                  <a:cubicBezTo>
                    <a:pt x="631" y="141"/>
                    <a:pt x="603" y="126"/>
                    <a:pt x="590" y="105"/>
                  </a:cubicBezTo>
                  <a:cubicBezTo>
                    <a:pt x="619" y="93"/>
                    <a:pt x="652" y="80"/>
                    <a:pt x="675" y="66"/>
                  </a:cubicBezTo>
                  <a:cubicBezTo>
                    <a:pt x="654" y="98"/>
                    <a:pt x="668" y="112"/>
                    <a:pt x="652"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2" name="Oval 46">
              <a:extLst>
                <a:ext uri="{FF2B5EF4-FFF2-40B4-BE49-F238E27FC236}">
                  <a16:creationId xmlns:a16="http://schemas.microsoft.com/office/drawing/2014/main" id="{5C5CA911-F5F1-E0DE-AD81-B2673FFE6AE9}"/>
                </a:ext>
              </a:extLst>
            </p:cNvPr>
            <p:cNvSpPr>
              <a:spLocks noChangeArrowheads="1"/>
            </p:cNvSpPr>
            <p:nvPr userDrawn="1"/>
          </p:nvSpPr>
          <p:spPr bwMode="auto">
            <a:xfrm>
              <a:off x="979488" y="423863"/>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3" name="Oval 47">
              <a:extLst>
                <a:ext uri="{FF2B5EF4-FFF2-40B4-BE49-F238E27FC236}">
                  <a16:creationId xmlns:a16="http://schemas.microsoft.com/office/drawing/2014/main" id="{41806C01-8337-9943-090F-1EBD9F615595}"/>
                </a:ext>
              </a:extLst>
            </p:cNvPr>
            <p:cNvSpPr>
              <a:spLocks noChangeArrowheads="1"/>
            </p:cNvSpPr>
            <p:nvPr userDrawn="1"/>
          </p:nvSpPr>
          <p:spPr bwMode="auto">
            <a:xfrm>
              <a:off x="979488" y="419100"/>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4" name="Oval 48">
              <a:extLst>
                <a:ext uri="{FF2B5EF4-FFF2-40B4-BE49-F238E27FC236}">
                  <a16:creationId xmlns:a16="http://schemas.microsoft.com/office/drawing/2014/main" id="{8BE12252-3641-F52D-E4FF-0F69ED77A51C}"/>
                </a:ext>
              </a:extLst>
            </p:cNvPr>
            <p:cNvSpPr>
              <a:spLocks noChangeArrowheads="1"/>
            </p:cNvSpPr>
            <p:nvPr userDrawn="1"/>
          </p:nvSpPr>
          <p:spPr bwMode="auto">
            <a:xfrm>
              <a:off x="982663" y="414338"/>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5" name="Oval 49">
              <a:extLst>
                <a:ext uri="{FF2B5EF4-FFF2-40B4-BE49-F238E27FC236}">
                  <a16:creationId xmlns:a16="http://schemas.microsoft.com/office/drawing/2014/main" id="{47E6D51D-972C-75D2-DB5B-C5C0F88A7AC2}"/>
                </a:ext>
              </a:extLst>
            </p:cNvPr>
            <p:cNvSpPr>
              <a:spLocks noChangeArrowheads="1"/>
            </p:cNvSpPr>
            <p:nvPr userDrawn="1"/>
          </p:nvSpPr>
          <p:spPr bwMode="auto">
            <a:xfrm>
              <a:off x="989013" y="412750"/>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6" name="Freeform 50">
              <a:extLst>
                <a:ext uri="{FF2B5EF4-FFF2-40B4-BE49-F238E27FC236}">
                  <a16:creationId xmlns:a16="http://schemas.microsoft.com/office/drawing/2014/main" id="{B9FDA071-C8A5-7B98-2C0C-A6B0457233BA}"/>
                </a:ext>
              </a:extLst>
            </p:cNvPr>
            <p:cNvSpPr>
              <a:spLocks/>
            </p:cNvSpPr>
            <p:nvPr userDrawn="1"/>
          </p:nvSpPr>
          <p:spPr bwMode="auto">
            <a:xfrm>
              <a:off x="1014413" y="409575"/>
              <a:ext cx="6350" cy="4762"/>
            </a:xfrm>
            <a:custGeom>
              <a:avLst/>
              <a:gdLst>
                <a:gd name="T0" fmla="*/ 6 w 33"/>
                <a:gd name="T1" fmla="*/ 27 h 32"/>
                <a:gd name="T2" fmla="*/ 27 w 33"/>
                <a:gd name="T3" fmla="*/ 27 h 32"/>
                <a:gd name="T4" fmla="*/ 27 w 33"/>
                <a:gd name="T5" fmla="*/ 5 h 32"/>
                <a:gd name="T6" fmla="*/ 6 w 33"/>
                <a:gd name="T7" fmla="*/ 5 h 32"/>
                <a:gd name="T8" fmla="*/ 6 w 33"/>
                <a:gd name="T9" fmla="*/ 27 h 32"/>
              </a:gdLst>
              <a:ahLst/>
              <a:cxnLst>
                <a:cxn ang="0">
                  <a:pos x="T0" y="T1"/>
                </a:cxn>
                <a:cxn ang="0">
                  <a:pos x="T2" y="T3"/>
                </a:cxn>
                <a:cxn ang="0">
                  <a:pos x="T4" y="T5"/>
                </a:cxn>
                <a:cxn ang="0">
                  <a:pos x="T6" y="T7"/>
                </a:cxn>
                <a:cxn ang="0">
                  <a:pos x="T8" y="T9"/>
                </a:cxn>
              </a:cxnLst>
              <a:rect l="0" t="0" r="r" b="b"/>
              <a:pathLst>
                <a:path w="33" h="32">
                  <a:moveTo>
                    <a:pt x="6" y="27"/>
                  </a:moveTo>
                  <a:cubicBezTo>
                    <a:pt x="12" y="32"/>
                    <a:pt x="22" y="32"/>
                    <a:pt x="27" y="27"/>
                  </a:cubicBezTo>
                  <a:cubicBezTo>
                    <a:pt x="33" y="21"/>
                    <a:pt x="33" y="11"/>
                    <a:pt x="27" y="5"/>
                  </a:cubicBezTo>
                  <a:cubicBezTo>
                    <a:pt x="21" y="0"/>
                    <a:pt x="12" y="0"/>
                    <a:pt x="6" y="5"/>
                  </a:cubicBezTo>
                  <a:cubicBezTo>
                    <a:pt x="0" y="11"/>
                    <a:pt x="0" y="21"/>
                    <a:pt x="6"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7" name="Freeform 51">
              <a:extLst>
                <a:ext uri="{FF2B5EF4-FFF2-40B4-BE49-F238E27FC236}">
                  <a16:creationId xmlns:a16="http://schemas.microsoft.com/office/drawing/2014/main" id="{17A80C0A-7601-C322-A798-BFD733F32ABF}"/>
                </a:ext>
              </a:extLst>
            </p:cNvPr>
            <p:cNvSpPr>
              <a:spLocks/>
            </p:cNvSpPr>
            <p:nvPr userDrawn="1"/>
          </p:nvSpPr>
          <p:spPr bwMode="auto">
            <a:xfrm>
              <a:off x="1011238" y="404813"/>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1"/>
                    <a:pt x="27" y="6"/>
                  </a:cubicBezTo>
                  <a:cubicBezTo>
                    <a:pt x="21" y="0"/>
                    <a:pt x="11" y="0"/>
                    <a:pt x="6" y="6"/>
                  </a:cubicBezTo>
                  <a:cubicBezTo>
                    <a:pt x="0" y="11"/>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8" name="Freeform 52">
              <a:extLst>
                <a:ext uri="{FF2B5EF4-FFF2-40B4-BE49-F238E27FC236}">
                  <a16:creationId xmlns:a16="http://schemas.microsoft.com/office/drawing/2014/main" id="{01D57D27-3840-F219-AD4F-A55A1190717D}"/>
                </a:ext>
              </a:extLst>
            </p:cNvPr>
            <p:cNvSpPr>
              <a:spLocks/>
            </p:cNvSpPr>
            <p:nvPr userDrawn="1"/>
          </p:nvSpPr>
          <p:spPr bwMode="auto">
            <a:xfrm>
              <a:off x="1006475" y="403225"/>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2"/>
                    <a:pt x="27" y="6"/>
                  </a:cubicBezTo>
                  <a:cubicBezTo>
                    <a:pt x="21" y="0"/>
                    <a:pt x="12" y="0"/>
                    <a:pt x="6" y="6"/>
                  </a:cubicBezTo>
                  <a:cubicBezTo>
                    <a:pt x="0" y="12"/>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9" name="Freeform 53">
              <a:extLst>
                <a:ext uri="{FF2B5EF4-FFF2-40B4-BE49-F238E27FC236}">
                  <a16:creationId xmlns:a16="http://schemas.microsoft.com/office/drawing/2014/main" id="{6EAC03DF-AFCD-667A-9430-C4AF4D373F4D}"/>
                </a:ext>
              </a:extLst>
            </p:cNvPr>
            <p:cNvSpPr>
              <a:spLocks/>
            </p:cNvSpPr>
            <p:nvPr userDrawn="1"/>
          </p:nvSpPr>
          <p:spPr bwMode="auto">
            <a:xfrm>
              <a:off x="1000125" y="407988"/>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2"/>
                    <a:pt x="33" y="12"/>
                    <a:pt x="27" y="6"/>
                  </a:cubicBezTo>
                  <a:cubicBezTo>
                    <a:pt x="21" y="0"/>
                    <a:pt x="12" y="0"/>
                    <a:pt x="6" y="6"/>
                  </a:cubicBezTo>
                  <a:cubicBezTo>
                    <a:pt x="0" y="12"/>
                    <a:pt x="0" y="22"/>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0" name="Freeform 54">
              <a:extLst>
                <a:ext uri="{FF2B5EF4-FFF2-40B4-BE49-F238E27FC236}">
                  <a16:creationId xmlns:a16="http://schemas.microsoft.com/office/drawing/2014/main" id="{C360675D-8830-C337-E09C-CF78D6700218}"/>
                </a:ext>
              </a:extLst>
            </p:cNvPr>
            <p:cNvSpPr>
              <a:spLocks/>
            </p:cNvSpPr>
            <p:nvPr userDrawn="1"/>
          </p:nvSpPr>
          <p:spPr bwMode="auto">
            <a:xfrm>
              <a:off x="990600" y="403225"/>
              <a:ext cx="9525" cy="14287"/>
            </a:xfrm>
            <a:custGeom>
              <a:avLst/>
              <a:gdLst>
                <a:gd name="T0" fmla="*/ 0 w 69"/>
                <a:gd name="T1" fmla="*/ 35 h 95"/>
                <a:gd name="T2" fmla="*/ 12 w 69"/>
                <a:gd name="T3" fmla="*/ 61 h 95"/>
                <a:gd name="T4" fmla="*/ 27 w 69"/>
                <a:gd name="T5" fmla="*/ 43 h 95"/>
                <a:gd name="T6" fmla="*/ 29 w 69"/>
                <a:gd name="T7" fmla="*/ 43 h 95"/>
                <a:gd name="T8" fmla="*/ 30 w 69"/>
                <a:gd name="T9" fmla="*/ 76 h 95"/>
                <a:gd name="T10" fmla="*/ 49 w 69"/>
                <a:gd name="T11" fmla="*/ 95 h 95"/>
                <a:gd name="T12" fmla="*/ 69 w 69"/>
                <a:gd name="T13" fmla="*/ 76 h 95"/>
                <a:gd name="T14" fmla="*/ 58 w 69"/>
                <a:gd name="T15" fmla="*/ 59 h 95"/>
                <a:gd name="T16" fmla="*/ 37 w 69"/>
                <a:gd name="T17" fmla="*/ 39 h 95"/>
                <a:gd name="T18" fmla="*/ 38 w 69"/>
                <a:gd name="T19" fmla="*/ 37 h 95"/>
                <a:gd name="T20" fmla="*/ 64 w 69"/>
                <a:gd name="T21" fmla="*/ 39 h 95"/>
                <a:gd name="T22" fmla="*/ 54 w 69"/>
                <a:gd name="T23" fmla="*/ 12 h 95"/>
                <a:gd name="T24" fmla="*/ 35 w 69"/>
                <a:gd name="T25" fmla="*/ 28 h 95"/>
                <a:gd name="T26" fmla="*/ 34 w 69"/>
                <a:gd name="T27" fmla="*/ 28 h 95"/>
                <a:gd name="T28" fmla="*/ 32 w 69"/>
                <a:gd name="T29" fmla="*/ 0 h 95"/>
                <a:gd name="T30" fmla="*/ 6 w 69"/>
                <a:gd name="T31" fmla="*/ 10 h 95"/>
                <a:gd name="T32" fmla="*/ 24 w 69"/>
                <a:gd name="T33" fmla="*/ 31 h 95"/>
                <a:gd name="T34" fmla="*/ 23 w 69"/>
                <a:gd name="T35" fmla="*/ 33 h 95"/>
                <a:gd name="T36" fmla="*/ 0 w 69"/>
                <a:gd name="T37"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95">
                  <a:moveTo>
                    <a:pt x="0" y="35"/>
                  </a:moveTo>
                  <a:cubicBezTo>
                    <a:pt x="12" y="61"/>
                    <a:pt x="12" y="61"/>
                    <a:pt x="12" y="61"/>
                  </a:cubicBezTo>
                  <a:cubicBezTo>
                    <a:pt x="27" y="43"/>
                    <a:pt x="27" y="43"/>
                    <a:pt x="27" y="43"/>
                  </a:cubicBezTo>
                  <a:cubicBezTo>
                    <a:pt x="27" y="43"/>
                    <a:pt x="28" y="43"/>
                    <a:pt x="29" y="43"/>
                  </a:cubicBezTo>
                  <a:cubicBezTo>
                    <a:pt x="30" y="52"/>
                    <a:pt x="30" y="68"/>
                    <a:pt x="30" y="76"/>
                  </a:cubicBezTo>
                  <a:cubicBezTo>
                    <a:pt x="30" y="87"/>
                    <a:pt x="39" y="95"/>
                    <a:pt x="49" y="95"/>
                  </a:cubicBezTo>
                  <a:cubicBezTo>
                    <a:pt x="60" y="95"/>
                    <a:pt x="69" y="87"/>
                    <a:pt x="69" y="76"/>
                  </a:cubicBezTo>
                  <a:cubicBezTo>
                    <a:pt x="69" y="69"/>
                    <a:pt x="65" y="62"/>
                    <a:pt x="58" y="59"/>
                  </a:cubicBezTo>
                  <a:cubicBezTo>
                    <a:pt x="51" y="53"/>
                    <a:pt x="43" y="46"/>
                    <a:pt x="37" y="39"/>
                  </a:cubicBezTo>
                  <a:cubicBezTo>
                    <a:pt x="38" y="39"/>
                    <a:pt x="38" y="38"/>
                    <a:pt x="38" y="37"/>
                  </a:cubicBezTo>
                  <a:cubicBezTo>
                    <a:pt x="64" y="39"/>
                    <a:pt x="64" y="39"/>
                    <a:pt x="64" y="39"/>
                  </a:cubicBezTo>
                  <a:cubicBezTo>
                    <a:pt x="54" y="12"/>
                    <a:pt x="54" y="12"/>
                    <a:pt x="54" y="12"/>
                  </a:cubicBezTo>
                  <a:cubicBezTo>
                    <a:pt x="35" y="28"/>
                    <a:pt x="35" y="28"/>
                    <a:pt x="35" y="28"/>
                  </a:cubicBezTo>
                  <a:cubicBezTo>
                    <a:pt x="34" y="28"/>
                    <a:pt x="34" y="28"/>
                    <a:pt x="34" y="28"/>
                  </a:cubicBezTo>
                  <a:cubicBezTo>
                    <a:pt x="32" y="0"/>
                    <a:pt x="32" y="0"/>
                    <a:pt x="32" y="0"/>
                  </a:cubicBezTo>
                  <a:cubicBezTo>
                    <a:pt x="6" y="10"/>
                    <a:pt x="6" y="10"/>
                    <a:pt x="6" y="10"/>
                  </a:cubicBezTo>
                  <a:cubicBezTo>
                    <a:pt x="24" y="31"/>
                    <a:pt x="24" y="31"/>
                    <a:pt x="24" y="31"/>
                  </a:cubicBezTo>
                  <a:cubicBezTo>
                    <a:pt x="23" y="31"/>
                    <a:pt x="23" y="32"/>
                    <a:pt x="23" y="33"/>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1" name="Freeform 55">
              <a:extLst>
                <a:ext uri="{FF2B5EF4-FFF2-40B4-BE49-F238E27FC236}">
                  <a16:creationId xmlns:a16="http://schemas.microsoft.com/office/drawing/2014/main" id="{4BBE86F7-AC8E-A629-135F-E908D9467D02}"/>
                </a:ext>
              </a:extLst>
            </p:cNvPr>
            <p:cNvSpPr>
              <a:spLocks/>
            </p:cNvSpPr>
            <p:nvPr userDrawn="1"/>
          </p:nvSpPr>
          <p:spPr bwMode="auto">
            <a:xfrm>
              <a:off x="982663" y="414338"/>
              <a:ext cx="36513" cy="23812"/>
            </a:xfrm>
            <a:custGeom>
              <a:avLst/>
              <a:gdLst>
                <a:gd name="T0" fmla="*/ 224 w 247"/>
                <a:gd name="T1" fmla="*/ 12 h 168"/>
                <a:gd name="T2" fmla="*/ 232 w 247"/>
                <a:gd name="T3" fmla="*/ 33 h 168"/>
                <a:gd name="T4" fmla="*/ 217 w 247"/>
                <a:gd name="T5" fmla="*/ 19 h 168"/>
                <a:gd name="T6" fmla="*/ 220 w 247"/>
                <a:gd name="T7" fmla="*/ 54 h 168"/>
                <a:gd name="T8" fmla="*/ 232 w 247"/>
                <a:gd name="T9" fmla="*/ 41 h 168"/>
                <a:gd name="T10" fmla="*/ 214 w 247"/>
                <a:gd name="T11" fmla="*/ 75 h 168"/>
                <a:gd name="T12" fmla="*/ 197 w 247"/>
                <a:gd name="T13" fmla="*/ 63 h 168"/>
                <a:gd name="T14" fmla="*/ 212 w 247"/>
                <a:gd name="T15" fmla="*/ 56 h 168"/>
                <a:gd name="T16" fmla="*/ 190 w 247"/>
                <a:gd name="T17" fmla="*/ 44 h 168"/>
                <a:gd name="T18" fmla="*/ 177 w 247"/>
                <a:gd name="T19" fmla="*/ 0 h 168"/>
                <a:gd name="T20" fmla="*/ 185 w 247"/>
                <a:gd name="T21" fmla="*/ 45 h 168"/>
                <a:gd name="T22" fmla="*/ 171 w 247"/>
                <a:gd name="T23" fmla="*/ 66 h 168"/>
                <a:gd name="T24" fmla="*/ 188 w 247"/>
                <a:gd name="T25" fmla="*/ 66 h 168"/>
                <a:gd name="T26" fmla="*/ 166 w 247"/>
                <a:gd name="T27" fmla="*/ 91 h 168"/>
                <a:gd name="T28" fmla="*/ 133 w 247"/>
                <a:gd name="T29" fmla="*/ 73 h 168"/>
                <a:gd name="T30" fmla="*/ 161 w 247"/>
                <a:gd name="T31" fmla="*/ 78 h 168"/>
                <a:gd name="T32" fmla="*/ 150 w 247"/>
                <a:gd name="T33" fmla="*/ 44 h 168"/>
                <a:gd name="T34" fmla="*/ 130 w 247"/>
                <a:gd name="T35" fmla="*/ 65 h 168"/>
                <a:gd name="T36" fmla="*/ 136 w 247"/>
                <a:gd name="T37" fmla="*/ 35 h 168"/>
                <a:gd name="T38" fmla="*/ 95 w 247"/>
                <a:gd name="T39" fmla="*/ 52 h 168"/>
                <a:gd name="T40" fmla="*/ 121 w 247"/>
                <a:gd name="T41" fmla="*/ 69 h 168"/>
                <a:gd name="T42" fmla="*/ 91 w 247"/>
                <a:gd name="T43" fmla="*/ 68 h 168"/>
                <a:gd name="T44" fmla="*/ 108 w 247"/>
                <a:gd name="T45" fmla="*/ 100 h 168"/>
                <a:gd name="T46" fmla="*/ 124 w 247"/>
                <a:gd name="T47" fmla="*/ 76 h 168"/>
                <a:gd name="T48" fmla="*/ 113 w 247"/>
                <a:gd name="T49" fmla="*/ 113 h 168"/>
                <a:gd name="T50" fmla="*/ 80 w 247"/>
                <a:gd name="T51" fmla="*/ 110 h 168"/>
                <a:gd name="T52" fmla="*/ 92 w 247"/>
                <a:gd name="T53" fmla="*/ 98 h 168"/>
                <a:gd name="T54" fmla="*/ 68 w 247"/>
                <a:gd name="T55" fmla="*/ 93 h 168"/>
                <a:gd name="T56" fmla="*/ 41 w 247"/>
                <a:gd name="T57" fmla="*/ 55 h 168"/>
                <a:gd name="T58" fmla="*/ 63 w 247"/>
                <a:gd name="T59" fmla="*/ 96 h 168"/>
                <a:gd name="T60" fmla="*/ 55 w 247"/>
                <a:gd name="T61" fmla="*/ 120 h 168"/>
                <a:gd name="T62" fmla="*/ 72 w 247"/>
                <a:gd name="T63" fmla="*/ 114 h 168"/>
                <a:gd name="T64" fmla="*/ 67 w 247"/>
                <a:gd name="T65" fmla="*/ 135 h 168"/>
                <a:gd name="T66" fmla="*/ 31 w 247"/>
                <a:gd name="T67" fmla="*/ 123 h 168"/>
                <a:gd name="T68" fmla="*/ 48 w 247"/>
                <a:gd name="T69" fmla="*/ 124 h 168"/>
                <a:gd name="T70" fmla="*/ 26 w 247"/>
                <a:gd name="T71" fmla="*/ 96 h 168"/>
                <a:gd name="T72" fmla="*/ 25 w 247"/>
                <a:gd name="T73" fmla="*/ 118 h 168"/>
                <a:gd name="T74" fmla="*/ 16 w 247"/>
                <a:gd name="T75" fmla="*/ 97 h 168"/>
                <a:gd name="T76" fmla="*/ 0 w 247"/>
                <a:gd name="T77" fmla="*/ 112 h 168"/>
                <a:gd name="T78" fmla="*/ 56 w 247"/>
                <a:gd name="T79" fmla="*/ 168 h 168"/>
                <a:gd name="T80" fmla="*/ 148 w 247"/>
                <a:gd name="T81" fmla="*/ 122 h 168"/>
                <a:gd name="T82" fmla="*/ 245 w 247"/>
                <a:gd name="T83" fmla="*/ 91 h 168"/>
                <a:gd name="T84" fmla="*/ 247 w 247"/>
                <a:gd name="T85" fmla="*/ 11 h 168"/>
                <a:gd name="T86" fmla="*/ 224 w 247"/>
                <a:gd name="T87" fmla="*/ 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7" h="168">
                  <a:moveTo>
                    <a:pt x="224" y="12"/>
                  </a:moveTo>
                  <a:cubicBezTo>
                    <a:pt x="230" y="21"/>
                    <a:pt x="232" y="26"/>
                    <a:pt x="232" y="33"/>
                  </a:cubicBezTo>
                  <a:cubicBezTo>
                    <a:pt x="228" y="31"/>
                    <a:pt x="223" y="27"/>
                    <a:pt x="217" y="19"/>
                  </a:cubicBezTo>
                  <a:cubicBezTo>
                    <a:pt x="220" y="54"/>
                    <a:pt x="220" y="54"/>
                    <a:pt x="220" y="54"/>
                  </a:cubicBezTo>
                  <a:cubicBezTo>
                    <a:pt x="224" y="48"/>
                    <a:pt x="228" y="43"/>
                    <a:pt x="232" y="41"/>
                  </a:cubicBezTo>
                  <a:cubicBezTo>
                    <a:pt x="231" y="64"/>
                    <a:pt x="222" y="73"/>
                    <a:pt x="214" y="75"/>
                  </a:cubicBezTo>
                  <a:cubicBezTo>
                    <a:pt x="205" y="77"/>
                    <a:pt x="198" y="71"/>
                    <a:pt x="197" y="63"/>
                  </a:cubicBezTo>
                  <a:cubicBezTo>
                    <a:pt x="195" y="53"/>
                    <a:pt x="203" y="47"/>
                    <a:pt x="212" y="56"/>
                  </a:cubicBezTo>
                  <a:cubicBezTo>
                    <a:pt x="214" y="35"/>
                    <a:pt x="197" y="35"/>
                    <a:pt x="190" y="44"/>
                  </a:cubicBezTo>
                  <a:cubicBezTo>
                    <a:pt x="198" y="24"/>
                    <a:pt x="195" y="10"/>
                    <a:pt x="177" y="0"/>
                  </a:cubicBezTo>
                  <a:cubicBezTo>
                    <a:pt x="166" y="19"/>
                    <a:pt x="170" y="31"/>
                    <a:pt x="185" y="45"/>
                  </a:cubicBezTo>
                  <a:cubicBezTo>
                    <a:pt x="171" y="38"/>
                    <a:pt x="158" y="50"/>
                    <a:pt x="171" y="66"/>
                  </a:cubicBezTo>
                  <a:cubicBezTo>
                    <a:pt x="173" y="52"/>
                    <a:pt x="185" y="55"/>
                    <a:pt x="188" y="66"/>
                  </a:cubicBezTo>
                  <a:cubicBezTo>
                    <a:pt x="190" y="75"/>
                    <a:pt x="181" y="87"/>
                    <a:pt x="166" y="91"/>
                  </a:cubicBezTo>
                  <a:cubicBezTo>
                    <a:pt x="145" y="98"/>
                    <a:pt x="138" y="84"/>
                    <a:pt x="133" y="73"/>
                  </a:cubicBezTo>
                  <a:cubicBezTo>
                    <a:pt x="137" y="69"/>
                    <a:pt x="148" y="71"/>
                    <a:pt x="161" y="78"/>
                  </a:cubicBezTo>
                  <a:cubicBezTo>
                    <a:pt x="150" y="44"/>
                    <a:pt x="150" y="44"/>
                    <a:pt x="150" y="44"/>
                  </a:cubicBezTo>
                  <a:cubicBezTo>
                    <a:pt x="145" y="56"/>
                    <a:pt x="138" y="61"/>
                    <a:pt x="130" y="65"/>
                  </a:cubicBezTo>
                  <a:cubicBezTo>
                    <a:pt x="129" y="55"/>
                    <a:pt x="136" y="35"/>
                    <a:pt x="136" y="35"/>
                  </a:cubicBezTo>
                  <a:cubicBezTo>
                    <a:pt x="95" y="52"/>
                    <a:pt x="95" y="52"/>
                    <a:pt x="95" y="52"/>
                  </a:cubicBezTo>
                  <a:cubicBezTo>
                    <a:pt x="95" y="52"/>
                    <a:pt x="114" y="61"/>
                    <a:pt x="121" y="69"/>
                  </a:cubicBezTo>
                  <a:cubicBezTo>
                    <a:pt x="112" y="72"/>
                    <a:pt x="104" y="73"/>
                    <a:pt x="91" y="68"/>
                  </a:cubicBezTo>
                  <a:cubicBezTo>
                    <a:pt x="108" y="100"/>
                    <a:pt x="108" y="100"/>
                    <a:pt x="108" y="100"/>
                  </a:cubicBezTo>
                  <a:cubicBezTo>
                    <a:pt x="111" y="86"/>
                    <a:pt x="118" y="77"/>
                    <a:pt x="124" y="76"/>
                  </a:cubicBezTo>
                  <a:cubicBezTo>
                    <a:pt x="128" y="88"/>
                    <a:pt x="133" y="103"/>
                    <a:pt x="113" y="113"/>
                  </a:cubicBezTo>
                  <a:cubicBezTo>
                    <a:pt x="99" y="120"/>
                    <a:pt x="85" y="118"/>
                    <a:pt x="80" y="110"/>
                  </a:cubicBezTo>
                  <a:cubicBezTo>
                    <a:pt x="74" y="100"/>
                    <a:pt x="81" y="90"/>
                    <a:pt x="92" y="98"/>
                  </a:cubicBezTo>
                  <a:cubicBezTo>
                    <a:pt x="90" y="78"/>
                    <a:pt x="73" y="78"/>
                    <a:pt x="68" y="93"/>
                  </a:cubicBezTo>
                  <a:cubicBezTo>
                    <a:pt x="68" y="73"/>
                    <a:pt x="63" y="60"/>
                    <a:pt x="41" y="55"/>
                  </a:cubicBezTo>
                  <a:cubicBezTo>
                    <a:pt x="36" y="75"/>
                    <a:pt x="43" y="87"/>
                    <a:pt x="63" y="96"/>
                  </a:cubicBezTo>
                  <a:cubicBezTo>
                    <a:pt x="52" y="94"/>
                    <a:pt x="39" y="106"/>
                    <a:pt x="55" y="120"/>
                  </a:cubicBezTo>
                  <a:cubicBezTo>
                    <a:pt x="55" y="107"/>
                    <a:pt x="66" y="105"/>
                    <a:pt x="72" y="114"/>
                  </a:cubicBezTo>
                  <a:cubicBezTo>
                    <a:pt x="76" y="120"/>
                    <a:pt x="75" y="130"/>
                    <a:pt x="67" y="135"/>
                  </a:cubicBezTo>
                  <a:cubicBezTo>
                    <a:pt x="60" y="139"/>
                    <a:pt x="47" y="139"/>
                    <a:pt x="31" y="123"/>
                  </a:cubicBezTo>
                  <a:cubicBezTo>
                    <a:pt x="36" y="121"/>
                    <a:pt x="41" y="122"/>
                    <a:pt x="48" y="124"/>
                  </a:cubicBezTo>
                  <a:cubicBezTo>
                    <a:pt x="26" y="96"/>
                    <a:pt x="26" y="96"/>
                    <a:pt x="26" y="96"/>
                  </a:cubicBezTo>
                  <a:cubicBezTo>
                    <a:pt x="27" y="106"/>
                    <a:pt x="27" y="113"/>
                    <a:pt x="25" y="118"/>
                  </a:cubicBezTo>
                  <a:cubicBezTo>
                    <a:pt x="20" y="112"/>
                    <a:pt x="19" y="107"/>
                    <a:pt x="16" y="97"/>
                  </a:cubicBezTo>
                  <a:cubicBezTo>
                    <a:pt x="0" y="112"/>
                    <a:pt x="0" y="112"/>
                    <a:pt x="0" y="112"/>
                  </a:cubicBezTo>
                  <a:cubicBezTo>
                    <a:pt x="16" y="122"/>
                    <a:pt x="34" y="137"/>
                    <a:pt x="56" y="168"/>
                  </a:cubicBezTo>
                  <a:cubicBezTo>
                    <a:pt x="80" y="153"/>
                    <a:pt x="122" y="133"/>
                    <a:pt x="148" y="122"/>
                  </a:cubicBezTo>
                  <a:cubicBezTo>
                    <a:pt x="174" y="111"/>
                    <a:pt x="218" y="97"/>
                    <a:pt x="245" y="91"/>
                  </a:cubicBezTo>
                  <a:cubicBezTo>
                    <a:pt x="239" y="53"/>
                    <a:pt x="242" y="30"/>
                    <a:pt x="247" y="11"/>
                  </a:cubicBezTo>
                  <a:lnTo>
                    <a:pt x="2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2" name="Freeform 56">
              <a:extLst>
                <a:ext uri="{FF2B5EF4-FFF2-40B4-BE49-F238E27FC236}">
                  <a16:creationId xmlns:a16="http://schemas.microsoft.com/office/drawing/2014/main" id="{11C3EF66-AFFA-F6BF-1255-77A7BA4A439C}"/>
                </a:ext>
              </a:extLst>
            </p:cNvPr>
            <p:cNvSpPr>
              <a:spLocks noEditPoints="1"/>
            </p:cNvSpPr>
            <p:nvPr userDrawn="1"/>
          </p:nvSpPr>
          <p:spPr bwMode="auto">
            <a:xfrm>
              <a:off x="1281113" y="601663"/>
              <a:ext cx="19050" cy="19050"/>
            </a:xfrm>
            <a:custGeom>
              <a:avLst/>
              <a:gdLst>
                <a:gd name="T0" fmla="*/ 0 w 129"/>
                <a:gd name="T1" fmla="*/ 64 h 129"/>
                <a:gd name="T2" fmla="*/ 64 w 129"/>
                <a:gd name="T3" fmla="*/ 129 h 129"/>
                <a:gd name="T4" fmla="*/ 129 w 129"/>
                <a:gd name="T5" fmla="*/ 64 h 129"/>
                <a:gd name="T6" fmla="*/ 64 w 129"/>
                <a:gd name="T7" fmla="*/ 0 h 129"/>
                <a:gd name="T8" fmla="*/ 0 w 129"/>
                <a:gd name="T9" fmla="*/ 64 h 129"/>
                <a:gd name="T10" fmla="*/ 16 w 129"/>
                <a:gd name="T11" fmla="*/ 64 h 129"/>
                <a:gd name="T12" fmla="*/ 64 w 129"/>
                <a:gd name="T13" fmla="*/ 16 h 129"/>
                <a:gd name="T14" fmla="*/ 112 w 129"/>
                <a:gd name="T15" fmla="*/ 64 h 129"/>
                <a:gd name="T16" fmla="*/ 64 w 129"/>
                <a:gd name="T17" fmla="*/ 113 h 129"/>
                <a:gd name="T18" fmla="*/ 16 w 129"/>
                <a:gd name="T19"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9">
                  <a:moveTo>
                    <a:pt x="0" y="64"/>
                  </a:moveTo>
                  <a:cubicBezTo>
                    <a:pt x="0" y="100"/>
                    <a:pt x="29" y="129"/>
                    <a:pt x="64" y="129"/>
                  </a:cubicBezTo>
                  <a:cubicBezTo>
                    <a:pt x="100" y="129"/>
                    <a:pt x="129" y="100"/>
                    <a:pt x="129" y="64"/>
                  </a:cubicBezTo>
                  <a:cubicBezTo>
                    <a:pt x="129" y="29"/>
                    <a:pt x="100" y="0"/>
                    <a:pt x="64" y="0"/>
                  </a:cubicBezTo>
                  <a:cubicBezTo>
                    <a:pt x="29" y="0"/>
                    <a:pt x="0" y="29"/>
                    <a:pt x="0" y="64"/>
                  </a:cubicBezTo>
                  <a:moveTo>
                    <a:pt x="16" y="64"/>
                  </a:moveTo>
                  <a:cubicBezTo>
                    <a:pt x="16" y="38"/>
                    <a:pt x="38" y="16"/>
                    <a:pt x="64" y="16"/>
                  </a:cubicBezTo>
                  <a:cubicBezTo>
                    <a:pt x="91" y="16"/>
                    <a:pt x="112" y="38"/>
                    <a:pt x="112" y="64"/>
                  </a:cubicBezTo>
                  <a:cubicBezTo>
                    <a:pt x="112" y="91"/>
                    <a:pt x="91" y="113"/>
                    <a:pt x="64" y="113"/>
                  </a:cubicBezTo>
                  <a:cubicBezTo>
                    <a:pt x="38" y="113"/>
                    <a:pt x="16" y="91"/>
                    <a:pt x="16"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3" name="Freeform 57">
              <a:extLst>
                <a:ext uri="{FF2B5EF4-FFF2-40B4-BE49-F238E27FC236}">
                  <a16:creationId xmlns:a16="http://schemas.microsoft.com/office/drawing/2014/main" id="{3421D39F-87F8-5F81-7AE9-02E6E2130F33}"/>
                </a:ext>
              </a:extLst>
            </p:cNvPr>
            <p:cNvSpPr>
              <a:spLocks noEditPoints="1"/>
            </p:cNvSpPr>
            <p:nvPr userDrawn="1"/>
          </p:nvSpPr>
          <p:spPr bwMode="auto">
            <a:xfrm>
              <a:off x="1243013" y="617538"/>
              <a:ext cx="15875" cy="12700"/>
            </a:xfrm>
            <a:custGeom>
              <a:avLst/>
              <a:gdLst>
                <a:gd name="T0" fmla="*/ 18 w 106"/>
                <a:gd name="T1" fmla="*/ 11 h 87"/>
                <a:gd name="T2" fmla="*/ 2 w 106"/>
                <a:gd name="T3" fmla="*/ 35 h 87"/>
                <a:gd name="T4" fmla="*/ 12 w 106"/>
                <a:gd name="T5" fmla="*/ 67 h 87"/>
                <a:gd name="T6" fmla="*/ 45 w 106"/>
                <a:gd name="T7" fmla="*/ 85 h 87"/>
                <a:gd name="T8" fmla="*/ 81 w 106"/>
                <a:gd name="T9" fmla="*/ 80 h 87"/>
                <a:gd name="T10" fmla="*/ 102 w 106"/>
                <a:gd name="T11" fmla="*/ 53 h 87"/>
                <a:gd name="T12" fmla="*/ 102 w 106"/>
                <a:gd name="T13" fmla="*/ 53 h 87"/>
                <a:gd name="T14" fmla="*/ 59 w 106"/>
                <a:gd name="T15" fmla="*/ 3 h 87"/>
                <a:gd name="T16" fmla="*/ 18 w 106"/>
                <a:gd name="T17" fmla="*/ 11 h 87"/>
                <a:gd name="T18" fmla="*/ 48 w 106"/>
                <a:gd name="T19" fmla="*/ 69 h 87"/>
                <a:gd name="T20" fmla="*/ 18 w 106"/>
                <a:gd name="T21" fmla="*/ 38 h 87"/>
                <a:gd name="T22" fmla="*/ 28 w 106"/>
                <a:gd name="T23" fmla="*/ 25 h 87"/>
                <a:gd name="T24" fmla="*/ 56 w 106"/>
                <a:gd name="T25" fmla="*/ 20 h 87"/>
                <a:gd name="T26" fmla="*/ 86 w 106"/>
                <a:gd name="T27" fmla="*/ 47 h 87"/>
                <a:gd name="T28" fmla="*/ 85 w 106"/>
                <a:gd name="T29" fmla="*/ 50 h 87"/>
                <a:gd name="T30" fmla="*/ 48 w 106"/>
                <a:gd name="T31" fmla="*/ 6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87">
                  <a:moveTo>
                    <a:pt x="18" y="11"/>
                  </a:moveTo>
                  <a:cubicBezTo>
                    <a:pt x="10" y="17"/>
                    <a:pt x="4" y="26"/>
                    <a:pt x="2" y="35"/>
                  </a:cubicBezTo>
                  <a:cubicBezTo>
                    <a:pt x="0" y="46"/>
                    <a:pt x="4" y="58"/>
                    <a:pt x="12" y="67"/>
                  </a:cubicBezTo>
                  <a:cubicBezTo>
                    <a:pt x="20" y="76"/>
                    <a:pt x="32" y="83"/>
                    <a:pt x="45" y="85"/>
                  </a:cubicBezTo>
                  <a:cubicBezTo>
                    <a:pt x="58" y="87"/>
                    <a:pt x="70" y="86"/>
                    <a:pt x="81" y="80"/>
                  </a:cubicBezTo>
                  <a:cubicBezTo>
                    <a:pt x="92" y="74"/>
                    <a:pt x="100" y="64"/>
                    <a:pt x="102" y="53"/>
                  </a:cubicBezTo>
                  <a:cubicBezTo>
                    <a:pt x="102" y="53"/>
                    <a:pt x="102" y="53"/>
                    <a:pt x="102" y="53"/>
                  </a:cubicBezTo>
                  <a:cubicBezTo>
                    <a:pt x="106" y="31"/>
                    <a:pt x="87" y="8"/>
                    <a:pt x="59" y="3"/>
                  </a:cubicBezTo>
                  <a:cubicBezTo>
                    <a:pt x="44" y="0"/>
                    <a:pt x="29" y="3"/>
                    <a:pt x="18" y="11"/>
                  </a:cubicBezTo>
                  <a:moveTo>
                    <a:pt x="48" y="69"/>
                  </a:moveTo>
                  <a:cubicBezTo>
                    <a:pt x="29" y="65"/>
                    <a:pt x="16" y="52"/>
                    <a:pt x="18" y="38"/>
                  </a:cubicBezTo>
                  <a:cubicBezTo>
                    <a:pt x="20" y="31"/>
                    <a:pt x="24" y="27"/>
                    <a:pt x="28" y="25"/>
                  </a:cubicBezTo>
                  <a:cubicBezTo>
                    <a:pt x="35" y="20"/>
                    <a:pt x="46" y="18"/>
                    <a:pt x="56" y="20"/>
                  </a:cubicBezTo>
                  <a:cubicBezTo>
                    <a:pt x="73" y="22"/>
                    <a:pt x="86" y="35"/>
                    <a:pt x="86" y="47"/>
                  </a:cubicBezTo>
                  <a:cubicBezTo>
                    <a:pt x="86" y="48"/>
                    <a:pt x="86" y="49"/>
                    <a:pt x="85" y="50"/>
                  </a:cubicBezTo>
                  <a:cubicBezTo>
                    <a:pt x="83" y="64"/>
                    <a:pt x="66" y="72"/>
                    <a:pt x="48"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4" name="Freeform 58">
              <a:extLst>
                <a:ext uri="{FF2B5EF4-FFF2-40B4-BE49-F238E27FC236}">
                  <a16:creationId xmlns:a16="http://schemas.microsoft.com/office/drawing/2014/main" id="{6E0747FB-3EC7-0EC4-93F8-BD98F48CCA84}"/>
                </a:ext>
              </a:extLst>
            </p:cNvPr>
            <p:cNvSpPr>
              <a:spLocks noEditPoints="1"/>
            </p:cNvSpPr>
            <p:nvPr userDrawn="1"/>
          </p:nvSpPr>
          <p:spPr bwMode="auto">
            <a:xfrm>
              <a:off x="1189038" y="482600"/>
              <a:ext cx="14288" cy="14287"/>
            </a:xfrm>
            <a:custGeom>
              <a:avLst/>
              <a:gdLst>
                <a:gd name="T0" fmla="*/ 26 w 94"/>
                <a:gd name="T1" fmla="*/ 12 h 88"/>
                <a:gd name="T2" fmla="*/ 13 w 94"/>
                <a:gd name="T3" fmla="*/ 71 h 88"/>
                <a:gd name="T4" fmla="*/ 73 w 94"/>
                <a:gd name="T5" fmla="*/ 73 h 88"/>
                <a:gd name="T6" fmla="*/ 92 w 94"/>
                <a:gd name="T7" fmla="*/ 40 h 88"/>
                <a:gd name="T8" fmla="*/ 86 w 94"/>
                <a:gd name="T9" fmla="*/ 14 h 88"/>
                <a:gd name="T10" fmla="*/ 63 w 94"/>
                <a:gd name="T11" fmla="*/ 2 h 88"/>
                <a:gd name="T12" fmla="*/ 26 w 94"/>
                <a:gd name="T13" fmla="*/ 12 h 88"/>
                <a:gd name="T14" fmla="*/ 22 w 94"/>
                <a:gd name="T15" fmla="*/ 50 h 88"/>
                <a:gd name="T16" fmla="*/ 36 w 94"/>
                <a:gd name="T17" fmla="*/ 26 h 88"/>
                <a:gd name="T18" fmla="*/ 61 w 94"/>
                <a:gd name="T19" fmla="*/ 18 h 88"/>
                <a:gd name="T20" fmla="*/ 73 w 94"/>
                <a:gd name="T21" fmla="*/ 24 h 88"/>
                <a:gd name="T22" fmla="*/ 76 w 94"/>
                <a:gd name="T23" fmla="*/ 38 h 88"/>
                <a:gd name="T24" fmla="*/ 62 w 94"/>
                <a:gd name="T25" fmla="*/ 60 h 88"/>
                <a:gd name="T26" fmla="*/ 26 w 94"/>
                <a:gd name="T27" fmla="*/ 61 h 88"/>
                <a:gd name="T28" fmla="*/ 22 w 94"/>
                <a:gd name="T29"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88">
                  <a:moveTo>
                    <a:pt x="26" y="12"/>
                  </a:moveTo>
                  <a:cubicBezTo>
                    <a:pt x="6" y="28"/>
                    <a:pt x="0" y="54"/>
                    <a:pt x="13" y="71"/>
                  </a:cubicBezTo>
                  <a:cubicBezTo>
                    <a:pt x="26" y="88"/>
                    <a:pt x="53" y="88"/>
                    <a:pt x="73" y="73"/>
                  </a:cubicBezTo>
                  <a:cubicBezTo>
                    <a:pt x="84" y="64"/>
                    <a:pt x="91" y="52"/>
                    <a:pt x="92" y="40"/>
                  </a:cubicBezTo>
                  <a:cubicBezTo>
                    <a:pt x="94" y="30"/>
                    <a:pt x="91" y="21"/>
                    <a:pt x="86" y="14"/>
                  </a:cubicBezTo>
                  <a:cubicBezTo>
                    <a:pt x="80" y="7"/>
                    <a:pt x="72" y="3"/>
                    <a:pt x="63" y="2"/>
                  </a:cubicBezTo>
                  <a:cubicBezTo>
                    <a:pt x="50" y="0"/>
                    <a:pt x="37" y="4"/>
                    <a:pt x="26" y="12"/>
                  </a:cubicBezTo>
                  <a:moveTo>
                    <a:pt x="22" y="50"/>
                  </a:moveTo>
                  <a:cubicBezTo>
                    <a:pt x="22" y="42"/>
                    <a:pt x="27" y="32"/>
                    <a:pt x="36" y="26"/>
                  </a:cubicBezTo>
                  <a:cubicBezTo>
                    <a:pt x="44" y="20"/>
                    <a:pt x="53" y="17"/>
                    <a:pt x="61" y="18"/>
                  </a:cubicBezTo>
                  <a:cubicBezTo>
                    <a:pt x="64" y="19"/>
                    <a:pt x="69" y="20"/>
                    <a:pt x="73" y="24"/>
                  </a:cubicBezTo>
                  <a:cubicBezTo>
                    <a:pt x="76" y="29"/>
                    <a:pt x="76" y="34"/>
                    <a:pt x="76" y="38"/>
                  </a:cubicBezTo>
                  <a:cubicBezTo>
                    <a:pt x="75" y="46"/>
                    <a:pt x="70" y="54"/>
                    <a:pt x="62" y="60"/>
                  </a:cubicBezTo>
                  <a:cubicBezTo>
                    <a:pt x="50" y="70"/>
                    <a:pt x="33" y="70"/>
                    <a:pt x="26" y="61"/>
                  </a:cubicBezTo>
                  <a:cubicBezTo>
                    <a:pt x="24" y="58"/>
                    <a:pt x="22" y="54"/>
                    <a:pt x="22"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5" name="Freeform 59">
              <a:extLst>
                <a:ext uri="{FF2B5EF4-FFF2-40B4-BE49-F238E27FC236}">
                  <a16:creationId xmlns:a16="http://schemas.microsoft.com/office/drawing/2014/main" id="{9C4A742C-B6CD-2E24-B0D8-C83B5B17749F}"/>
                </a:ext>
              </a:extLst>
            </p:cNvPr>
            <p:cNvSpPr>
              <a:spLocks noEditPoints="1"/>
            </p:cNvSpPr>
            <p:nvPr userDrawn="1"/>
          </p:nvSpPr>
          <p:spPr bwMode="auto">
            <a:xfrm>
              <a:off x="1231900" y="601663"/>
              <a:ext cx="12700" cy="15875"/>
            </a:xfrm>
            <a:custGeom>
              <a:avLst/>
              <a:gdLst>
                <a:gd name="T0" fmla="*/ 15 w 83"/>
                <a:gd name="T1" fmla="*/ 12 h 102"/>
                <a:gd name="T2" fmla="*/ 0 w 83"/>
                <a:gd name="T3" fmla="*/ 50 h 102"/>
                <a:gd name="T4" fmla="*/ 0 w 83"/>
                <a:gd name="T5" fmla="*/ 52 h 102"/>
                <a:gd name="T6" fmla="*/ 14 w 83"/>
                <a:gd name="T7" fmla="*/ 90 h 102"/>
                <a:gd name="T8" fmla="*/ 40 w 83"/>
                <a:gd name="T9" fmla="*/ 102 h 102"/>
                <a:gd name="T10" fmla="*/ 67 w 83"/>
                <a:gd name="T11" fmla="*/ 91 h 102"/>
                <a:gd name="T12" fmla="*/ 82 w 83"/>
                <a:gd name="T13" fmla="*/ 52 h 102"/>
                <a:gd name="T14" fmla="*/ 72 w 83"/>
                <a:gd name="T15" fmla="*/ 17 h 102"/>
                <a:gd name="T16" fmla="*/ 42 w 83"/>
                <a:gd name="T17" fmla="*/ 1 h 102"/>
                <a:gd name="T18" fmla="*/ 15 w 83"/>
                <a:gd name="T19" fmla="*/ 12 h 102"/>
                <a:gd name="T20" fmla="*/ 40 w 83"/>
                <a:gd name="T21" fmla="*/ 85 h 102"/>
                <a:gd name="T22" fmla="*/ 40 w 83"/>
                <a:gd name="T23" fmla="*/ 85 h 102"/>
                <a:gd name="T24" fmla="*/ 26 w 83"/>
                <a:gd name="T25" fmla="*/ 78 h 102"/>
                <a:gd name="T26" fmla="*/ 16 w 83"/>
                <a:gd name="T27" fmla="*/ 51 h 102"/>
                <a:gd name="T28" fmla="*/ 27 w 83"/>
                <a:gd name="T29" fmla="*/ 24 h 102"/>
                <a:gd name="T30" fmla="*/ 42 w 83"/>
                <a:gd name="T31" fmla="*/ 17 h 102"/>
                <a:gd name="T32" fmla="*/ 66 w 83"/>
                <a:gd name="T33" fmla="*/ 52 h 102"/>
                <a:gd name="T34" fmla="*/ 55 w 83"/>
                <a:gd name="T35" fmla="*/ 79 h 102"/>
                <a:gd name="T36" fmla="*/ 40 w 83"/>
                <a:gd name="T37" fmla="*/ 8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02">
                  <a:moveTo>
                    <a:pt x="15" y="12"/>
                  </a:moveTo>
                  <a:cubicBezTo>
                    <a:pt x="6" y="21"/>
                    <a:pt x="0" y="35"/>
                    <a:pt x="0" y="50"/>
                  </a:cubicBezTo>
                  <a:cubicBezTo>
                    <a:pt x="0" y="52"/>
                    <a:pt x="0" y="52"/>
                    <a:pt x="0" y="52"/>
                  </a:cubicBezTo>
                  <a:cubicBezTo>
                    <a:pt x="0" y="66"/>
                    <a:pt x="5" y="80"/>
                    <a:pt x="14" y="90"/>
                  </a:cubicBezTo>
                  <a:cubicBezTo>
                    <a:pt x="21" y="97"/>
                    <a:pt x="30" y="101"/>
                    <a:pt x="40" y="102"/>
                  </a:cubicBezTo>
                  <a:cubicBezTo>
                    <a:pt x="50" y="102"/>
                    <a:pt x="59" y="98"/>
                    <a:pt x="67" y="91"/>
                  </a:cubicBezTo>
                  <a:cubicBezTo>
                    <a:pt x="76" y="81"/>
                    <a:pt x="82" y="67"/>
                    <a:pt x="82" y="52"/>
                  </a:cubicBezTo>
                  <a:cubicBezTo>
                    <a:pt x="83" y="39"/>
                    <a:pt x="79" y="26"/>
                    <a:pt x="72" y="17"/>
                  </a:cubicBezTo>
                  <a:cubicBezTo>
                    <a:pt x="64" y="7"/>
                    <a:pt x="54" y="1"/>
                    <a:pt x="42" y="1"/>
                  </a:cubicBezTo>
                  <a:cubicBezTo>
                    <a:pt x="32" y="0"/>
                    <a:pt x="23" y="4"/>
                    <a:pt x="15" y="12"/>
                  </a:cubicBezTo>
                  <a:moveTo>
                    <a:pt x="40" y="85"/>
                  </a:moveTo>
                  <a:cubicBezTo>
                    <a:pt x="40" y="85"/>
                    <a:pt x="40" y="85"/>
                    <a:pt x="40" y="85"/>
                  </a:cubicBezTo>
                  <a:cubicBezTo>
                    <a:pt x="34" y="85"/>
                    <a:pt x="29" y="81"/>
                    <a:pt x="26" y="78"/>
                  </a:cubicBezTo>
                  <a:cubicBezTo>
                    <a:pt x="19" y="72"/>
                    <a:pt x="16" y="61"/>
                    <a:pt x="16" y="51"/>
                  </a:cubicBezTo>
                  <a:cubicBezTo>
                    <a:pt x="16" y="40"/>
                    <a:pt x="20" y="30"/>
                    <a:pt x="27" y="24"/>
                  </a:cubicBezTo>
                  <a:cubicBezTo>
                    <a:pt x="30" y="21"/>
                    <a:pt x="35" y="17"/>
                    <a:pt x="42" y="17"/>
                  </a:cubicBezTo>
                  <a:cubicBezTo>
                    <a:pt x="55" y="17"/>
                    <a:pt x="66" y="33"/>
                    <a:pt x="66" y="52"/>
                  </a:cubicBezTo>
                  <a:cubicBezTo>
                    <a:pt x="66" y="62"/>
                    <a:pt x="62" y="73"/>
                    <a:pt x="55" y="79"/>
                  </a:cubicBezTo>
                  <a:cubicBezTo>
                    <a:pt x="52" y="82"/>
                    <a:pt x="47" y="85"/>
                    <a:pt x="40"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6" name="Freeform 60">
              <a:extLst>
                <a:ext uri="{FF2B5EF4-FFF2-40B4-BE49-F238E27FC236}">
                  <a16:creationId xmlns:a16="http://schemas.microsoft.com/office/drawing/2014/main" id="{4F6D716D-FC67-12B1-CCEC-65985D93D5B2}"/>
                </a:ext>
              </a:extLst>
            </p:cNvPr>
            <p:cNvSpPr>
              <a:spLocks noEditPoints="1"/>
            </p:cNvSpPr>
            <p:nvPr userDrawn="1"/>
          </p:nvSpPr>
          <p:spPr bwMode="auto">
            <a:xfrm>
              <a:off x="1182688" y="525463"/>
              <a:ext cx="15875" cy="14287"/>
            </a:xfrm>
            <a:custGeom>
              <a:avLst/>
              <a:gdLst>
                <a:gd name="T0" fmla="*/ 32 w 106"/>
                <a:gd name="T1" fmla="*/ 5 h 91"/>
                <a:gd name="T2" fmla="*/ 10 w 106"/>
                <a:gd name="T3" fmla="*/ 24 h 91"/>
                <a:gd name="T4" fmla="*/ 37 w 106"/>
                <a:gd name="T5" fmla="*/ 83 h 91"/>
                <a:gd name="T6" fmla="*/ 79 w 106"/>
                <a:gd name="T7" fmla="*/ 86 h 91"/>
                <a:gd name="T8" fmla="*/ 101 w 106"/>
                <a:gd name="T9" fmla="*/ 68 h 91"/>
                <a:gd name="T10" fmla="*/ 102 w 106"/>
                <a:gd name="T11" fmla="*/ 39 h 91"/>
                <a:gd name="T12" fmla="*/ 73 w 106"/>
                <a:gd name="T13" fmla="*/ 8 h 91"/>
                <a:gd name="T14" fmla="*/ 32 w 106"/>
                <a:gd name="T15" fmla="*/ 5 h 91"/>
                <a:gd name="T16" fmla="*/ 45 w 106"/>
                <a:gd name="T17" fmla="*/ 68 h 91"/>
                <a:gd name="T18" fmla="*/ 25 w 106"/>
                <a:gd name="T19" fmla="*/ 31 h 91"/>
                <a:gd name="T20" fmla="*/ 37 w 106"/>
                <a:gd name="T21" fmla="*/ 21 h 91"/>
                <a:gd name="T22" fmla="*/ 66 w 106"/>
                <a:gd name="T23" fmla="*/ 23 h 91"/>
                <a:gd name="T24" fmla="*/ 86 w 106"/>
                <a:gd name="T25" fmla="*/ 44 h 91"/>
                <a:gd name="T26" fmla="*/ 86 w 106"/>
                <a:gd name="T27" fmla="*/ 60 h 91"/>
                <a:gd name="T28" fmla="*/ 74 w 106"/>
                <a:gd name="T29" fmla="*/ 71 h 91"/>
                <a:gd name="T30" fmla="*/ 45 w 106"/>
                <a:gd name="T31" fmla="*/ 6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91">
                  <a:moveTo>
                    <a:pt x="32" y="5"/>
                  </a:moveTo>
                  <a:cubicBezTo>
                    <a:pt x="22" y="8"/>
                    <a:pt x="14" y="15"/>
                    <a:pt x="10" y="24"/>
                  </a:cubicBezTo>
                  <a:cubicBezTo>
                    <a:pt x="0" y="44"/>
                    <a:pt x="12" y="71"/>
                    <a:pt x="37" y="83"/>
                  </a:cubicBezTo>
                  <a:cubicBezTo>
                    <a:pt x="51" y="90"/>
                    <a:pt x="67" y="91"/>
                    <a:pt x="79" y="86"/>
                  </a:cubicBezTo>
                  <a:cubicBezTo>
                    <a:pt x="89" y="83"/>
                    <a:pt x="97" y="76"/>
                    <a:pt x="101" y="68"/>
                  </a:cubicBezTo>
                  <a:cubicBezTo>
                    <a:pt x="105" y="59"/>
                    <a:pt x="106" y="49"/>
                    <a:pt x="102" y="39"/>
                  </a:cubicBezTo>
                  <a:cubicBezTo>
                    <a:pt x="98" y="26"/>
                    <a:pt x="87" y="15"/>
                    <a:pt x="73" y="8"/>
                  </a:cubicBezTo>
                  <a:cubicBezTo>
                    <a:pt x="60" y="2"/>
                    <a:pt x="45" y="0"/>
                    <a:pt x="32" y="5"/>
                  </a:cubicBezTo>
                  <a:moveTo>
                    <a:pt x="45" y="68"/>
                  </a:moveTo>
                  <a:cubicBezTo>
                    <a:pt x="28" y="60"/>
                    <a:pt x="19" y="43"/>
                    <a:pt x="25" y="31"/>
                  </a:cubicBezTo>
                  <a:cubicBezTo>
                    <a:pt x="28" y="25"/>
                    <a:pt x="33" y="22"/>
                    <a:pt x="37" y="21"/>
                  </a:cubicBezTo>
                  <a:cubicBezTo>
                    <a:pt x="46" y="17"/>
                    <a:pt x="56" y="18"/>
                    <a:pt x="66" y="23"/>
                  </a:cubicBezTo>
                  <a:cubicBezTo>
                    <a:pt x="76" y="28"/>
                    <a:pt x="83" y="36"/>
                    <a:pt x="86" y="44"/>
                  </a:cubicBezTo>
                  <a:cubicBezTo>
                    <a:pt x="88" y="48"/>
                    <a:pt x="89" y="54"/>
                    <a:pt x="86" y="60"/>
                  </a:cubicBezTo>
                  <a:cubicBezTo>
                    <a:pt x="83" y="66"/>
                    <a:pt x="78" y="69"/>
                    <a:pt x="74" y="71"/>
                  </a:cubicBezTo>
                  <a:cubicBezTo>
                    <a:pt x="65" y="74"/>
                    <a:pt x="55" y="73"/>
                    <a:pt x="45"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7" name="Freeform 61">
              <a:extLst>
                <a:ext uri="{FF2B5EF4-FFF2-40B4-BE49-F238E27FC236}">
                  <a16:creationId xmlns:a16="http://schemas.microsoft.com/office/drawing/2014/main" id="{F363A504-D272-49F1-33B5-FF7C6F275EAA}"/>
                </a:ext>
              </a:extLst>
            </p:cNvPr>
            <p:cNvSpPr>
              <a:spLocks noEditPoints="1"/>
            </p:cNvSpPr>
            <p:nvPr userDrawn="1"/>
          </p:nvSpPr>
          <p:spPr bwMode="auto">
            <a:xfrm>
              <a:off x="1158875" y="396875"/>
              <a:ext cx="150813" cy="255587"/>
            </a:xfrm>
            <a:custGeom>
              <a:avLst/>
              <a:gdLst>
                <a:gd name="T0" fmla="*/ 786 w 1016"/>
                <a:gd name="T1" fmla="*/ 723 h 1730"/>
                <a:gd name="T2" fmla="*/ 648 w 1016"/>
                <a:gd name="T3" fmla="*/ 1040 h 1730"/>
                <a:gd name="T4" fmla="*/ 699 w 1016"/>
                <a:gd name="T5" fmla="*/ 975 h 1730"/>
                <a:gd name="T6" fmla="*/ 626 w 1016"/>
                <a:gd name="T7" fmla="*/ 1011 h 1730"/>
                <a:gd name="T8" fmla="*/ 656 w 1016"/>
                <a:gd name="T9" fmla="*/ 734 h 1730"/>
                <a:gd name="T10" fmla="*/ 660 w 1016"/>
                <a:gd name="T11" fmla="*/ 665 h 1730"/>
                <a:gd name="T12" fmla="*/ 745 w 1016"/>
                <a:gd name="T13" fmla="*/ 426 h 1730"/>
                <a:gd name="T14" fmla="*/ 470 w 1016"/>
                <a:gd name="T15" fmla="*/ 257 h 1730"/>
                <a:gd name="T16" fmla="*/ 375 w 1016"/>
                <a:gd name="T17" fmla="*/ 306 h 1730"/>
                <a:gd name="T18" fmla="*/ 347 w 1016"/>
                <a:gd name="T19" fmla="*/ 433 h 1730"/>
                <a:gd name="T20" fmla="*/ 329 w 1016"/>
                <a:gd name="T21" fmla="*/ 493 h 1730"/>
                <a:gd name="T22" fmla="*/ 399 w 1016"/>
                <a:gd name="T23" fmla="*/ 446 h 1730"/>
                <a:gd name="T24" fmla="*/ 549 w 1016"/>
                <a:gd name="T25" fmla="*/ 419 h 1730"/>
                <a:gd name="T26" fmla="*/ 336 w 1016"/>
                <a:gd name="T27" fmla="*/ 557 h 1730"/>
                <a:gd name="T28" fmla="*/ 218 w 1016"/>
                <a:gd name="T29" fmla="*/ 738 h 1730"/>
                <a:gd name="T30" fmla="*/ 157 w 1016"/>
                <a:gd name="T31" fmla="*/ 691 h 1730"/>
                <a:gd name="T32" fmla="*/ 37 w 1016"/>
                <a:gd name="T33" fmla="*/ 648 h 1730"/>
                <a:gd name="T34" fmla="*/ 64 w 1016"/>
                <a:gd name="T35" fmla="*/ 690 h 1730"/>
                <a:gd name="T36" fmla="*/ 65 w 1016"/>
                <a:gd name="T37" fmla="*/ 820 h 1730"/>
                <a:gd name="T38" fmla="*/ 237 w 1016"/>
                <a:gd name="T39" fmla="*/ 1073 h 1730"/>
                <a:gd name="T40" fmla="*/ 218 w 1016"/>
                <a:gd name="T41" fmla="*/ 982 h 1730"/>
                <a:gd name="T42" fmla="*/ 140 w 1016"/>
                <a:gd name="T43" fmla="*/ 944 h 1730"/>
                <a:gd name="T44" fmla="*/ 370 w 1016"/>
                <a:gd name="T45" fmla="*/ 1005 h 1730"/>
                <a:gd name="T46" fmla="*/ 79 w 1016"/>
                <a:gd name="T47" fmla="*/ 1425 h 1730"/>
                <a:gd name="T48" fmla="*/ 75 w 1016"/>
                <a:gd name="T49" fmla="*/ 1463 h 1730"/>
                <a:gd name="T50" fmla="*/ 201 w 1016"/>
                <a:gd name="T51" fmla="*/ 1450 h 1730"/>
                <a:gd name="T52" fmla="*/ 478 w 1016"/>
                <a:gd name="T53" fmla="*/ 1247 h 1730"/>
                <a:gd name="T54" fmla="*/ 572 w 1016"/>
                <a:gd name="T55" fmla="*/ 1715 h 1730"/>
                <a:gd name="T56" fmla="*/ 678 w 1016"/>
                <a:gd name="T57" fmla="*/ 1641 h 1730"/>
                <a:gd name="T58" fmla="*/ 744 w 1016"/>
                <a:gd name="T59" fmla="*/ 1551 h 1730"/>
                <a:gd name="T60" fmla="*/ 829 w 1016"/>
                <a:gd name="T61" fmla="*/ 1495 h 1730"/>
                <a:gd name="T62" fmla="*/ 730 w 1016"/>
                <a:gd name="T63" fmla="*/ 1372 h 1730"/>
                <a:gd name="T64" fmla="*/ 737 w 1016"/>
                <a:gd name="T65" fmla="*/ 1228 h 1730"/>
                <a:gd name="T66" fmla="*/ 916 w 1016"/>
                <a:gd name="T67" fmla="*/ 1223 h 1730"/>
                <a:gd name="T68" fmla="*/ 819 w 1016"/>
                <a:gd name="T69" fmla="*/ 761 h 1730"/>
                <a:gd name="T70" fmla="*/ 406 w 1016"/>
                <a:gd name="T71" fmla="*/ 329 h 1730"/>
                <a:gd name="T72" fmla="*/ 182 w 1016"/>
                <a:gd name="T73" fmla="*/ 751 h 1730"/>
                <a:gd name="T74" fmla="*/ 197 w 1016"/>
                <a:gd name="T75" fmla="*/ 700 h 1730"/>
                <a:gd name="T76" fmla="*/ 815 w 1016"/>
                <a:gd name="T77" fmla="*/ 1505 h 1730"/>
                <a:gd name="T78" fmla="*/ 640 w 1016"/>
                <a:gd name="T79" fmla="*/ 993 h 1730"/>
                <a:gd name="T80" fmla="*/ 698 w 1016"/>
                <a:gd name="T81" fmla="*/ 1013 h 1730"/>
                <a:gd name="T82" fmla="*/ 320 w 1016"/>
                <a:gd name="T83" fmla="*/ 634 h 1730"/>
                <a:gd name="T84" fmla="*/ 379 w 1016"/>
                <a:gd name="T85" fmla="*/ 563 h 1730"/>
                <a:gd name="T86" fmla="*/ 363 w 1016"/>
                <a:gd name="T87" fmla="*/ 609 h 1730"/>
                <a:gd name="T88" fmla="*/ 400 w 1016"/>
                <a:gd name="T89" fmla="*/ 626 h 1730"/>
                <a:gd name="T90" fmla="*/ 382 w 1016"/>
                <a:gd name="T91" fmla="*/ 594 h 1730"/>
                <a:gd name="T92" fmla="*/ 448 w 1016"/>
                <a:gd name="T93" fmla="*/ 555 h 1730"/>
                <a:gd name="T94" fmla="*/ 445 w 1016"/>
                <a:gd name="T95" fmla="*/ 647 h 1730"/>
                <a:gd name="T96" fmla="*/ 438 w 1016"/>
                <a:gd name="T97" fmla="*/ 666 h 1730"/>
                <a:gd name="T98" fmla="*/ 475 w 1016"/>
                <a:gd name="T99" fmla="*/ 624 h 1730"/>
                <a:gd name="T100" fmla="*/ 535 w 1016"/>
                <a:gd name="T101" fmla="*/ 635 h 1730"/>
                <a:gd name="T102" fmla="*/ 500 w 1016"/>
                <a:gd name="T103" fmla="*/ 695 h 1730"/>
                <a:gd name="T104" fmla="*/ 506 w 1016"/>
                <a:gd name="T105" fmla="*/ 705 h 1730"/>
                <a:gd name="T106" fmla="*/ 518 w 1016"/>
                <a:gd name="T107" fmla="*/ 689 h 1730"/>
                <a:gd name="T108" fmla="*/ 598 w 1016"/>
                <a:gd name="T109" fmla="*/ 640 h 1730"/>
                <a:gd name="T110" fmla="*/ 596 w 1016"/>
                <a:gd name="T111" fmla="*/ 712 h 1730"/>
                <a:gd name="T112" fmla="*/ 567 w 1016"/>
                <a:gd name="T113" fmla="*/ 717 h 1730"/>
                <a:gd name="T114" fmla="*/ 587 w 1016"/>
                <a:gd name="T115" fmla="*/ 741 h 1730"/>
                <a:gd name="T116" fmla="*/ 624 w 1016"/>
                <a:gd name="T117" fmla="*/ 711 h 1730"/>
                <a:gd name="T118" fmla="*/ 592 w 1016"/>
                <a:gd name="T119" fmla="*/ 789 h 1730"/>
                <a:gd name="T120" fmla="*/ 542 w 1016"/>
                <a:gd name="T121" fmla="*/ 1263 h 1730"/>
                <a:gd name="T122" fmla="*/ 618 w 1016"/>
                <a:gd name="T123" fmla="*/ 1142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6" h="1730">
                  <a:moveTo>
                    <a:pt x="872" y="811"/>
                  </a:moveTo>
                  <a:cubicBezTo>
                    <a:pt x="893" y="869"/>
                    <a:pt x="934" y="890"/>
                    <a:pt x="966" y="875"/>
                  </a:cubicBezTo>
                  <a:cubicBezTo>
                    <a:pt x="895" y="867"/>
                    <a:pt x="953" y="745"/>
                    <a:pt x="861" y="745"/>
                  </a:cubicBezTo>
                  <a:cubicBezTo>
                    <a:pt x="856" y="745"/>
                    <a:pt x="851" y="745"/>
                    <a:pt x="846" y="746"/>
                  </a:cubicBezTo>
                  <a:cubicBezTo>
                    <a:pt x="831" y="730"/>
                    <a:pt x="813" y="723"/>
                    <a:pt x="786" y="723"/>
                  </a:cubicBezTo>
                  <a:cubicBezTo>
                    <a:pt x="747" y="723"/>
                    <a:pt x="680" y="761"/>
                    <a:pt x="680" y="838"/>
                  </a:cubicBezTo>
                  <a:cubicBezTo>
                    <a:pt x="680" y="1005"/>
                    <a:pt x="874" y="1020"/>
                    <a:pt x="874" y="1167"/>
                  </a:cubicBezTo>
                  <a:cubicBezTo>
                    <a:pt x="874" y="1210"/>
                    <a:pt x="842" y="1237"/>
                    <a:pt x="805" y="1237"/>
                  </a:cubicBezTo>
                  <a:cubicBezTo>
                    <a:pt x="773" y="1237"/>
                    <a:pt x="746" y="1200"/>
                    <a:pt x="719" y="1143"/>
                  </a:cubicBezTo>
                  <a:cubicBezTo>
                    <a:pt x="706" y="1116"/>
                    <a:pt x="678" y="1079"/>
                    <a:pt x="648" y="1040"/>
                  </a:cubicBezTo>
                  <a:cubicBezTo>
                    <a:pt x="657" y="1046"/>
                    <a:pt x="667" y="1050"/>
                    <a:pt x="677" y="1050"/>
                  </a:cubicBezTo>
                  <a:cubicBezTo>
                    <a:pt x="687" y="1050"/>
                    <a:pt x="697" y="1047"/>
                    <a:pt x="704" y="1040"/>
                  </a:cubicBezTo>
                  <a:cubicBezTo>
                    <a:pt x="711" y="1034"/>
                    <a:pt x="715" y="1024"/>
                    <a:pt x="715" y="1014"/>
                  </a:cubicBezTo>
                  <a:cubicBezTo>
                    <a:pt x="715" y="1013"/>
                    <a:pt x="715" y="1013"/>
                    <a:pt x="715" y="1012"/>
                  </a:cubicBezTo>
                  <a:cubicBezTo>
                    <a:pt x="715" y="999"/>
                    <a:pt x="709" y="986"/>
                    <a:pt x="699" y="975"/>
                  </a:cubicBezTo>
                  <a:cubicBezTo>
                    <a:pt x="689" y="964"/>
                    <a:pt x="675" y="957"/>
                    <a:pt x="661" y="957"/>
                  </a:cubicBezTo>
                  <a:cubicBezTo>
                    <a:pt x="651" y="956"/>
                    <a:pt x="641" y="960"/>
                    <a:pt x="634" y="966"/>
                  </a:cubicBezTo>
                  <a:cubicBezTo>
                    <a:pt x="627" y="973"/>
                    <a:pt x="623" y="982"/>
                    <a:pt x="623" y="993"/>
                  </a:cubicBezTo>
                  <a:cubicBezTo>
                    <a:pt x="623" y="993"/>
                    <a:pt x="623" y="994"/>
                    <a:pt x="623" y="994"/>
                  </a:cubicBezTo>
                  <a:cubicBezTo>
                    <a:pt x="623" y="1000"/>
                    <a:pt x="624" y="1006"/>
                    <a:pt x="626" y="1011"/>
                  </a:cubicBezTo>
                  <a:cubicBezTo>
                    <a:pt x="584" y="957"/>
                    <a:pt x="546" y="903"/>
                    <a:pt x="546" y="874"/>
                  </a:cubicBezTo>
                  <a:cubicBezTo>
                    <a:pt x="546" y="848"/>
                    <a:pt x="563" y="825"/>
                    <a:pt x="586" y="798"/>
                  </a:cubicBezTo>
                  <a:cubicBezTo>
                    <a:pt x="586" y="799"/>
                    <a:pt x="593" y="802"/>
                    <a:pt x="593" y="802"/>
                  </a:cubicBezTo>
                  <a:cubicBezTo>
                    <a:pt x="599" y="796"/>
                    <a:pt x="599" y="796"/>
                    <a:pt x="599" y="796"/>
                  </a:cubicBezTo>
                  <a:cubicBezTo>
                    <a:pt x="607" y="787"/>
                    <a:pt x="623" y="770"/>
                    <a:pt x="656" y="734"/>
                  </a:cubicBezTo>
                  <a:cubicBezTo>
                    <a:pt x="658" y="732"/>
                    <a:pt x="658" y="732"/>
                    <a:pt x="658" y="732"/>
                  </a:cubicBezTo>
                  <a:cubicBezTo>
                    <a:pt x="658" y="732"/>
                    <a:pt x="658" y="732"/>
                    <a:pt x="658" y="732"/>
                  </a:cubicBezTo>
                  <a:cubicBezTo>
                    <a:pt x="666" y="723"/>
                    <a:pt x="666" y="723"/>
                    <a:pt x="666" y="723"/>
                  </a:cubicBezTo>
                  <a:cubicBezTo>
                    <a:pt x="646" y="706"/>
                    <a:pt x="646" y="706"/>
                    <a:pt x="646" y="706"/>
                  </a:cubicBezTo>
                  <a:cubicBezTo>
                    <a:pt x="651" y="694"/>
                    <a:pt x="656" y="680"/>
                    <a:pt x="660" y="665"/>
                  </a:cubicBezTo>
                  <a:cubicBezTo>
                    <a:pt x="666" y="692"/>
                    <a:pt x="680" y="709"/>
                    <a:pt x="699" y="704"/>
                  </a:cubicBezTo>
                  <a:cubicBezTo>
                    <a:pt x="686" y="676"/>
                    <a:pt x="711" y="639"/>
                    <a:pt x="695" y="571"/>
                  </a:cubicBezTo>
                  <a:cubicBezTo>
                    <a:pt x="711" y="597"/>
                    <a:pt x="733" y="611"/>
                    <a:pt x="750" y="606"/>
                  </a:cubicBezTo>
                  <a:cubicBezTo>
                    <a:pt x="707" y="568"/>
                    <a:pt x="763" y="515"/>
                    <a:pt x="707" y="433"/>
                  </a:cubicBezTo>
                  <a:cubicBezTo>
                    <a:pt x="725" y="439"/>
                    <a:pt x="737" y="436"/>
                    <a:pt x="745" y="426"/>
                  </a:cubicBezTo>
                  <a:cubicBezTo>
                    <a:pt x="694" y="419"/>
                    <a:pt x="717" y="354"/>
                    <a:pt x="628" y="331"/>
                  </a:cubicBezTo>
                  <a:cubicBezTo>
                    <a:pt x="650" y="327"/>
                    <a:pt x="663" y="314"/>
                    <a:pt x="660" y="302"/>
                  </a:cubicBezTo>
                  <a:cubicBezTo>
                    <a:pt x="636" y="319"/>
                    <a:pt x="616" y="270"/>
                    <a:pt x="538" y="272"/>
                  </a:cubicBezTo>
                  <a:cubicBezTo>
                    <a:pt x="533" y="243"/>
                    <a:pt x="506" y="212"/>
                    <a:pt x="476" y="197"/>
                  </a:cubicBezTo>
                  <a:cubicBezTo>
                    <a:pt x="482" y="220"/>
                    <a:pt x="476" y="240"/>
                    <a:pt x="470" y="257"/>
                  </a:cubicBezTo>
                  <a:cubicBezTo>
                    <a:pt x="218" y="9"/>
                    <a:pt x="218" y="9"/>
                    <a:pt x="218" y="9"/>
                  </a:cubicBezTo>
                  <a:cubicBezTo>
                    <a:pt x="210" y="2"/>
                    <a:pt x="206" y="0"/>
                    <a:pt x="204" y="3"/>
                  </a:cubicBezTo>
                  <a:cubicBezTo>
                    <a:pt x="202" y="5"/>
                    <a:pt x="202" y="10"/>
                    <a:pt x="207" y="15"/>
                  </a:cubicBezTo>
                  <a:cubicBezTo>
                    <a:pt x="424" y="287"/>
                    <a:pt x="424" y="287"/>
                    <a:pt x="424" y="287"/>
                  </a:cubicBezTo>
                  <a:cubicBezTo>
                    <a:pt x="408" y="293"/>
                    <a:pt x="392" y="300"/>
                    <a:pt x="375" y="306"/>
                  </a:cubicBezTo>
                  <a:cubicBezTo>
                    <a:pt x="364" y="310"/>
                    <a:pt x="356" y="320"/>
                    <a:pt x="356" y="334"/>
                  </a:cubicBezTo>
                  <a:cubicBezTo>
                    <a:pt x="316" y="354"/>
                    <a:pt x="280" y="379"/>
                    <a:pt x="263" y="395"/>
                  </a:cubicBezTo>
                  <a:cubicBezTo>
                    <a:pt x="249" y="407"/>
                    <a:pt x="239" y="410"/>
                    <a:pt x="250" y="437"/>
                  </a:cubicBezTo>
                  <a:cubicBezTo>
                    <a:pt x="255" y="448"/>
                    <a:pt x="241" y="473"/>
                    <a:pt x="272" y="454"/>
                  </a:cubicBezTo>
                  <a:cubicBezTo>
                    <a:pt x="293" y="442"/>
                    <a:pt x="340" y="416"/>
                    <a:pt x="347" y="433"/>
                  </a:cubicBezTo>
                  <a:cubicBezTo>
                    <a:pt x="350" y="441"/>
                    <a:pt x="327" y="452"/>
                    <a:pt x="311" y="458"/>
                  </a:cubicBezTo>
                  <a:cubicBezTo>
                    <a:pt x="296" y="464"/>
                    <a:pt x="278" y="476"/>
                    <a:pt x="281" y="483"/>
                  </a:cubicBezTo>
                  <a:cubicBezTo>
                    <a:pt x="283" y="489"/>
                    <a:pt x="296" y="482"/>
                    <a:pt x="297" y="489"/>
                  </a:cubicBezTo>
                  <a:cubicBezTo>
                    <a:pt x="298" y="496"/>
                    <a:pt x="303" y="502"/>
                    <a:pt x="309" y="502"/>
                  </a:cubicBezTo>
                  <a:cubicBezTo>
                    <a:pt x="315" y="502"/>
                    <a:pt x="323" y="489"/>
                    <a:pt x="329" y="493"/>
                  </a:cubicBezTo>
                  <a:cubicBezTo>
                    <a:pt x="334" y="498"/>
                    <a:pt x="326" y="527"/>
                    <a:pt x="321" y="535"/>
                  </a:cubicBezTo>
                  <a:cubicBezTo>
                    <a:pt x="346" y="532"/>
                    <a:pt x="361" y="508"/>
                    <a:pt x="362" y="490"/>
                  </a:cubicBezTo>
                  <a:cubicBezTo>
                    <a:pt x="363" y="472"/>
                    <a:pt x="368" y="467"/>
                    <a:pt x="371" y="465"/>
                  </a:cubicBezTo>
                  <a:cubicBezTo>
                    <a:pt x="375" y="462"/>
                    <a:pt x="380" y="485"/>
                    <a:pt x="375" y="498"/>
                  </a:cubicBezTo>
                  <a:cubicBezTo>
                    <a:pt x="388" y="495"/>
                    <a:pt x="401" y="478"/>
                    <a:pt x="399" y="446"/>
                  </a:cubicBezTo>
                  <a:cubicBezTo>
                    <a:pt x="406" y="441"/>
                    <a:pt x="413" y="437"/>
                    <a:pt x="417" y="437"/>
                  </a:cubicBezTo>
                  <a:cubicBezTo>
                    <a:pt x="426" y="437"/>
                    <a:pt x="442" y="460"/>
                    <a:pt x="466" y="460"/>
                  </a:cubicBezTo>
                  <a:cubicBezTo>
                    <a:pt x="508" y="460"/>
                    <a:pt x="532" y="425"/>
                    <a:pt x="535" y="409"/>
                  </a:cubicBezTo>
                  <a:cubicBezTo>
                    <a:pt x="537" y="396"/>
                    <a:pt x="536" y="383"/>
                    <a:pt x="529" y="373"/>
                  </a:cubicBezTo>
                  <a:cubicBezTo>
                    <a:pt x="544" y="385"/>
                    <a:pt x="549" y="405"/>
                    <a:pt x="549" y="419"/>
                  </a:cubicBezTo>
                  <a:cubicBezTo>
                    <a:pt x="549" y="480"/>
                    <a:pt x="442" y="509"/>
                    <a:pt x="397" y="551"/>
                  </a:cubicBezTo>
                  <a:cubicBezTo>
                    <a:pt x="396" y="552"/>
                    <a:pt x="394" y="554"/>
                    <a:pt x="392" y="555"/>
                  </a:cubicBezTo>
                  <a:cubicBezTo>
                    <a:pt x="342" y="536"/>
                    <a:pt x="342" y="536"/>
                    <a:pt x="342" y="536"/>
                  </a:cubicBezTo>
                  <a:cubicBezTo>
                    <a:pt x="339" y="547"/>
                    <a:pt x="339" y="547"/>
                    <a:pt x="339" y="547"/>
                  </a:cubicBezTo>
                  <a:cubicBezTo>
                    <a:pt x="338" y="548"/>
                    <a:pt x="338" y="550"/>
                    <a:pt x="336" y="557"/>
                  </a:cubicBezTo>
                  <a:cubicBezTo>
                    <a:pt x="330" y="574"/>
                    <a:pt x="319" y="610"/>
                    <a:pt x="312" y="631"/>
                  </a:cubicBezTo>
                  <a:cubicBezTo>
                    <a:pt x="312" y="631"/>
                    <a:pt x="310" y="639"/>
                    <a:pt x="310" y="639"/>
                  </a:cubicBezTo>
                  <a:cubicBezTo>
                    <a:pt x="314" y="642"/>
                    <a:pt x="314" y="642"/>
                    <a:pt x="314" y="642"/>
                  </a:cubicBezTo>
                  <a:cubicBezTo>
                    <a:pt x="284" y="681"/>
                    <a:pt x="260" y="726"/>
                    <a:pt x="255" y="772"/>
                  </a:cubicBezTo>
                  <a:cubicBezTo>
                    <a:pt x="243" y="759"/>
                    <a:pt x="231" y="749"/>
                    <a:pt x="218" y="738"/>
                  </a:cubicBezTo>
                  <a:cubicBezTo>
                    <a:pt x="219" y="734"/>
                    <a:pt x="220" y="729"/>
                    <a:pt x="221" y="724"/>
                  </a:cubicBezTo>
                  <a:cubicBezTo>
                    <a:pt x="221" y="711"/>
                    <a:pt x="217" y="698"/>
                    <a:pt x="209" y="689"/>
                  </a:cubicBezTo>
                  <a:cubicBezTo>
                    <a:pt x="203" y="682"/>
                    <a:pt x="195" y="677"/>
                    <a:pt x="186" y="677"/>
                  </a:cubicBezTo>
                  <a:cubicBezTo>
                    <a:pt x="177" y="676"/>
                    <a:pt x="168" y="680"/>
                    <a:pt x="161" y="686"/>
                  </a:cubicBezTo>
                  <a:cubicBezTo>
                    <a:pt x="160" y="687"/>
                    <a:pt x="158" y="689"/>
                    <a:pt x="157" y="691"/>
                  </a:cubicBezTo>
                  <a:cubicBezTo>
                    <a:pt x="155" y="689"/>
                    <a:pt x="153" y="688"/>
                    <a:pt x="152" y="687"/>
                  </a:cubicBezTo>
                  <a:cubicBezTo>
                    <a:pt x="135" y="674"/>
                    <a:pt x="114" y="658"/>
                    <a:pt x="102" y="645"/>
                  </a:cubicBezTo>
                  <a:cubicBezTo>
                    <a:pt x="96" y="639"/>
                    <a:pt x="91" y="636"/>
                    <a:pt x="80" y="636"/>
                  </a:cubicBezTo>
                  <a:cubicBezTo>
                    <a:pt x="75" y="636"/>
                    <a:pt x="65" y="635"/>
                    <a:pt x="57" y="635"/>
                  </a:cubicBezTo>
                  <a:cubicBezTo>
                    <a:pt x="50" y="635"/>
                    <a:pt x="46" y="641"/>
                    <a:pt x="37" y="648"/>
                  </a:cubicBezTo>
                  <a:cubicBezTo>
                    <a:pt x="32" y="653"/>
                    <a:pt x="16" y="665"/>
                    <a:pt x="0" y="677"/>
                  </a:cubicBezTo>
                  <a:cubicBezTo>
                    <a:pt x="8" y="685"/>
                    <a:pt x="15" y="693"/>
                    <a:pt x="22" y="701"/>
                  </a:cubicBezTo>
                  <a:cubicBezTo>
                    <a:pt x="24" y="703"/>
                    <a:pt x="27" y="706"/>
                    <a:pt x="29" y="708"/>
                  </a:cubicBezTo>
                  <a:cubicBezTo>
                    <a:pt x="36" y="702"/>
                    <a:pt x="41" y="698"/>
                    <a:pt x="45" y="695"/>
                  </a:cubicBezTo>
                  <a:cubicBezTo>
                    <a:pt x="50" y="691"/>
                    <a:pt x="57" y="690"/>
                    <a:pt x="64" y="690"/>
                  </a:cubicBezTo>
                  <a:cubicBezTo>
                    <a:pt x="70" y="690"/>
                    <a:pt x="79" y="694"/>
                    <a:pt x="86" y="704"/>
                  </a:cubicBezTo>
                  <a:cubicBezTo>
                    <a:pt x="90" y="711"/>
                    <a:pt x="131" y="765"/>
                    <a:pt x="165" y="802"/>
                  </a:cubicBezTo>
                  <a:cubicBezTo>
                    <a:pt x="161" y="803"/>
                    <a:pt x="158" y="805"/>
                    <a:pt x="154" y="806"/>
                  </a:cubicBezTo>
                  <a:cubicBezTo>
                    <a:pt x="140" y="812"/>
                    <a:pt x="107" y="811"/>
                    <a:pt x="93" y="810"/>
                  </a:cubicBezTo>
                  <a:cubicBezTo>
                    <a:pt x="78" y="808"/>
                    <a:pt x="75" y="805"/>
                    <a:pt x="65" y="820"/>
                  </a:cubicBezTo>
                  <a:cubicBezTo>
                    <a:pt x="62" y="826"/>
                    <a:pt x="57" y="833"/>
                    <a:pt x="52" y="839"/>
                  </a:cubicBezTo>
                  <a:cubicBezTo>
                    <a:pt x="47" y="845"/>
                    <a:pt x="43" y="852"/>
                    <a:pt x="54" y="869"/>
                  </a:cubicBezTo>
                  <a:cubicBezTo>
                    <a:pt x="69" y="894"/>
                    <a:pt x="106" y="961"/>
                    <a:pt x="118" y="991"/>
                  </a:cubicBezTo>
                  <a:cubicBezTo>
                    <a:pt x="130" y="1021"/>
                    <a:pt x="145" y="1025"/>
                    <a:pt x="168" y="1035"/>
                  </a:cubicBezTo>
                  <a:cubicBezTo>
                    <a:pt x="192" y="1045"/>
                    <a:pt x="232" y="1068"/>
                    <a:pt x="237" y="1073"/>
                  </a:cubicBezTo>
                  <a:cubicBezTo>
                    <a:pt x="238" y="1050"/>
                    <a:pt x="238" y="1050"/>
                    <a:pt x="238" y="1050"/>
                  </a:cubicBezTo>
                  <a:cubicBezTo>
                    <a:pt x="231" y="1043"/>
                    <a:pt x="209" y="1035"/>
                    <a:pt x="200" y="1032"/>
                  </a:cubicBezTo>
                  <a:cubicBezTo>
                    <a:pt x="192" y="1028"/>
                    <a:pt x="190" y="1025"/>
                    <a:pt x="200" y="1025"/>
                  </a:cubicBezTo>
                  <a:cubicBezTo>
                    <a:pt x="210" y="1025"/>
                    <a:pt x="238" y="1035"/>
                    <a:pt x="258" y="1043"/>
                  </a:cubicBezTo>
                  <a:cubicBezTo>
                    <a:pt x="252" y="1021"/>
                    <a:pt x="231" y="996"/>
                    <a:pt x="218" y="982"/>
                  </a:cubicBezTo>
                  <a:cubicBezTo>
                    <a:pt x="201" y="977"/>
                    <a:pt x="184" y="977"/>
                    <a:pt x="177" y="983"/>
                  </a:cubicBezTo>
                  <a:cubicBezTo>
                    <a:pt x="178" y="987"/>
                    <a:pt x="174" y="993"/>
                    <a:pt x="167" y="993"/>
                  </a:cubicBezTo>
                  <a:cubicBezTo>
                    <a:pt x="161" y="993"/>
                    <a:pt x="156" y="988"/>
                    <a:pt x="158" y="982"/>
                  </a:cubicBezTo>
                  <a:cubicBezTo>
                    <a:pt x="160" y="975"/>
                    <a:pt x="170" y="972"/>
                    <a:pt x="168" y="960"/>
                  </a:cubicBezTo>
                  <a:cubicBezTo>
                    <a:pt x="166" y="947"/>
                    <a:pt x="150" y="945"/>
                    <a:pt x="140" y="944"/>
                  </a:cubicBezTo>
                  <a:cubicBezTo>
                    <a:pt x="125" y="923"/>
                    <a:pt x="109" y="892"/>
                    <a:pt x="101" y="880"/>
                  </a:cubicBezTo>
                  <a:cubicBezTo>
                    <a:pt x="94" y="868"/>
                    <a:pt x="98" y="861"/>
                    <a:pt x="103" y="856"/>
                  </a:cubicBezTo>
                  <a:cubicBezTo>
                    <a:pt x="116" y="846"/>
                    <a:pt x="141" y="862"/>
                    <a:pt x="193" y="865"/>
                  </a:cubicBezTo>
                  <a:cubicBezTo>
                    <a:pt x="211" y="866"/>
                    <a:pt x="233" y="867"/>
                    <a:pt x="256" y="868"/>
                  </a:cubicBezTo>
                  <a:cubicBezTo>
                    <a:pt x="263" y="928"/>
                    <a:pt x="287" y="985"/>
                    <a:pt x="370" y="1005"/>
                  </a:cubicBezTo>
                  <a:cubicBezTo>
                    <a:pt x="411" y="1015"/>
                    <a:pt x="453" y="1045"/>
                    <a:pt x="467" y="1084"/>
                  </a:cubicBezTo>
                  <a:cubicBezTo>
                    <a:pt x="301" y="1081"/>
                    <a:pt x="275" y="1146"/>
                    <a:pt x="275" y="1207"/>
                  </a:cubicBezTo>
                  <a:cubicBezTo>
                    <a:pt x="275" y="1276"/>
                    <a:pt x="333" y="1272"/>
                    <a:pt x="333" y="1324"/>
                  </a:cubicBezTo>
                  <a:cubicBezTo>
                    <a:pt x="333" y="1370"/>
                    <a:pt x="194" y="1388"/>
                    <a:pt x="152" y="1395"/>
                  </a:cubicBezTo>
                  <a:cubicBezTo>
                    <a:pt x="116" y="1400"/>
                    <a:pt x="96" y="1408"/>
                    <a:pt x="79" y="1425"/>
                  </a:cubicBezTo>
                  <a:cubicBezTo>
                    <a:pt x="62" y="1442"/>
                    <a:pt x="44" y="1459"/>
                    <a:pt x="13" y="1490"/>
                  </a:cubicBezTo>
                  <a:cubicBezTo>
                    <a:pt x="13" y="1490"/>
                    <a:pt x="26" y="1493"/>
                    <a:pt x="39" y="1492"/>
                  </a:cubicBezTo>
                  <a:cubicBezTo>
                    <a:pt x="63" y="1462"/>
                    <a:pt x="63" y="1462"/>
                    <a:pt x="63" y="1462"/>
                  </a:cubicBezTo>
                  <a:cubicBezTo>
                    <a:pt x="70" y="1452"/>
                    <a:pt x="75" y="1443"/>
                    <a:pt x="79" y="1444"/>
                  </a:cubicBezTo>
                  <a:cubicBezTo>
                    <a:pt x="84" y="1445"/>
                    <a:pt x="81" y="1452"/>
                    <a:pt x="75" y="1463"/>
                  </a:cubicBezTo>
                  <a:cubicBezTo>
                    <a:pt x="56" y="1496"/>
                    <a:pt x="56" y="1496"/>
                    <a:pt x="56" y="1496"/>
                  </a:cubicBezTo>
                  <a:cubicBezTo>
                    <a:pt x="138" y="1501"/>
                    <a:pt x="143" y="1471"/>
                    <a:pt x="143" y="1459"/>
                  </a:cubicBezTo>
                  <a:cubicBezTo>
                    <a:pt x="143" y="1446"/>
                    <a:pt x="123" y="1438"/>
                    <a:pt x="135" y="1430"/>
                  </a:cubicBezTo>
                  <a:cubicBezTo>
                    <a:pt x="146" y="1422"/>
                    <a:pt x="157" y="1427"/>
                    <a:pt x="166" y="1438"/>
                  </a:cubicBezTo>
                  <a:cubicBezTo>
                    <a:pt x="175" y="1449"/>
                    <a:pt x="178" y="1459"/>
                    <a:pt x="201" y="1450"/>
                  </a:cubicBezTo>
                  <a:cubicBezTo>
                    <a:pt x="201" y="1450"/>
                    <a:pt x="379" y="1376"/>
                    <a:pt x="402" y="1366"/>
                  </a:cubicBezTo>
                  <a:cubicBezTo>
                    <a:pt x="422" y="1357"/>
                    <a:pt x="417" y="1348"/>
                    <a:pt x="404" y="1338"/>
                  </a:cubicBezTo>
                  <a:cubicBezTo>
                    <a:pt x="391" y="1327"/>
                    <a:pt x="389" y="1309"/>
                    <a:pt x="389" y="1290"/>
                  </a:cubicBezTo>
                  <a:cubicBezTo>
                    <a:pt x="389" y="1236"/>
                    <a:pt x="421" y="1220"/>
                    <a:pt x="479" y="1221"/>
                  </a:cubicBezTo>
                  <a:cubicBezTo>
                    <a:pt x="478" y="1230"/>
                    <a:pt x="478" y="1239"/>
                    <a:pt x="478" y="1247"/>
                  </a:cubicBezTo>
                  <a:cubicBezTo>
                    <a:pt x="478" y="1331"/>
                    <a:pt x="605" y="1413"/>
                    <a:pt x="640" y="1413"/>
                  </a:cubicBezTo>
                  <a:cubicBezTo>
                    <a:pt x="655" y="1413"/>
                    <a:pt x="676" y="1402"/>
                    <a:pt x="677" y="1453"/>
                  </a:cubicBezTo>
                  <a:cubicBezTo>
                    <a:pt x="678" y="1490"/>
                    <a:pt x="685" y="1516"/>
                    <a:pt x="679" y="1560"/>
                  </a:cubicBezTo>
                  <a:cubicBezTo>
                    <a:pt x="672" y="1603"/>
                    <a:pt x="660" y="1609"/>
                    <a:pt x="634" y="1628"/>
                  </a:cubicBezTo>
                  <a:cubicBezTo>
                    <a:pt x="608" y="1646"/>
                    <a:pt x="583" y="1703"/>
                    <a:pt x="572" y="1715"/>
                  </a:cubicBezTo>
                  <a:cubicBezTo>
                    <a:pt x="584" y="1722"/>
                    <a:pt x="596" y="1723"/>
                    <a:pt x="606" y="1696"/>
                  </a:cubicBezTo>
                  <a:cubicBezTo>
                    <a:pt x="614" y="1673"/>
                    <a:pt x="623" y="1656"/>
                    <a:pt x="633" y="1651"/>
                  </a:cubicBezTo>
                  <a:cubicBezTo>
                    <a:pt x="623" y="1676"/>
                    <a:pt x="615" y="1713"/>
                    <a:pt x="611" y="1724"/>
                  </a:cubicBezTo>
                  <a:cubicBezTo>
                    <a:pt x="643" y="1730"/>
                    <a:pt x="696" y="1700"/>
                    <a:pt x="696" y="1677"/>
                  </a:cubicBezTo>
                  <a:cubicBezTo>
                    <a:pt x="696" y="1654"/>
                    <a:pt x="678" y="1656"/>
                    <a:pt x="678" y="1641"/>
                  </a:cubicBezTo>
                  <a:cubicBezTo>
                    <a:pt x="678" y="1634"/>
                    <a:pt x="686" y="1627"/>
                    <a:pt x="696" y="1627"/>
                  </a:cubicBezTo>
                  <a:cubicBezTo>
                    <a:pt x="709" y="1627"/>
                    <a:pt x="719" y="1637"/>
                    <a:pt x="720" y="1642"/>
                  </a:cubicBezTo>
                  <a:cubicBezTo>
                    <a:pt x="734" y="1634"/>
                    <a:pt x="743" y="1620"/>
                    <a:pt x="743" y="1586"/>
                  </a:cubicBezTo>
                  <a:cubicBezTo>
                    <a:pt x="743" y="1573"/>
                    <a:pt x="742" y="1560"/>
                    <a:pt x="741" y="1546"/>
                  </a:cubicBezTo>
                  <a:cubicBezTo>
                    <a:pt x="742" y="1547"/>
                    <a:pt x="743" y="1549"/>
                    <a:pt x="744" y="1551"/>
                  </a:cubicBezTo>
                  <a:cubicBezTo>
                    <a:pt x="751" y="1561"/>
                    <a:pt x="761" y="1566"/>
                    <a:pt x="774" y="1568"/>
                  </a:cubicBezTo>
                  <a:cubicBezTo>
                    <a:pt x="786" y="1569"/>
                    <a:pt x="798" y="1565"/>
                    <a:pt x="809" y="1558"/>
                  </a:cubicBezTo>
                  <a:cubicBezTo>
                    <a:pt x="822" y="1549"/>
                    <a:pt x="831" y="1537"/>
                    <a:pt x="834" y="1524"/>
                  </a:cubicBezTo>
                  <a:cubicBezTo>
                    <a:pt x="834" y="1521"/>
                    <a:pt x="835" y="1518"/>
                    <a:pt x="835" y="1515"/>
                  </a:cubicBezTo>
                  <a:cubicBezTo>
                    <a:pt x="835" y="1508"/>
                    <a:pt x="833" y="1501"/>
                    <a:pt x="829" y="1495"/>
                  </a:cubicBezTo>
                  <a:cubicBezTo>
                    <a:pt x="823" y="1487"/>
                    <a:pt x="815" y="1482"/>
                    <a:pt x="805" y="1480"/>
                  </a:cubicBezTo>
                  <a:cubicBezTo>
                    <a:pt x="791" y="1477"/>
                    <a:pt x="776" y="1480"/>
                    <a:pt x="764" y="1489"/>
                  </a:cubicBezTo>
                  <a:cubicBezTo>
                    <a:pt x="752" y="1496"/>
                    <a:pt x="743" y="1508"/>
                    <a:pt x="740" y="1520"/>
                  </a:cubicBezTo>
                  <a:cubicBezTo>
                    <a:pt x="737" y="1474"/>
                    <a:pt x="734" y="1431"/>
                    <a:pt x="735" y="1413"/>
                  </a:cubicBezTo>
                  <a:cubicBezTo>
                    <a:pt x="737" y="1388"/>
                    <a:pt x="738" y="1376"/>
                    <a:pt x="730" y="1372"/>
                  </a:cubicBezTo>
                  <a:cubicBezTo>
                    <a:pt x="721" y="1368"/>
                    <a:pt x="711" y="1383"/>
                    <a:pt x="699" y="1383"/>
                  </a:cubicBezTo>
                  <a:cubicBezTo>
                    <a:pt x="687" y="1383"/>
                    <a:pt x="649" y="1348"/>
                    <a:pt x="649" y="1312"/>
                  </a:cubicBezTo>
                  <a:cubicBezTo>
                    <a:pt x="649" y="1275"/>
                    <a:pt x="688" y="1228"/>
                    <a:pt x="687" y="1179"/>
                  </a:cubicBezTo>
                  <a:cubicBezTo>
                    <a:pt x="686" y="1163"/>
                    <a:pt x="696" y="1155"/>
                    <a:pt x="702" y="1169"/>
                  </a:cubicBezTo>
                  <a:cubicBezTo>
                    <a:pt x="709" y="1186"/>
                    <a:pt x="721" y="1209"/>
                    <a:pt x="737" y="1228"/>
                  </a:cubicBezTo>
                  <a:cubicBezTo>
                    <a:pt x="727" y="1291"/>
                    <a:pt x="796" y="1352"/>
                    <a:pt x="853" y="1306"/>
                  </a:cubicBezTo>
                  <a:cubicBezTo>
                    <a:pt x="825" y="1311"/>
                    <a:pt x="805" y="1286"/>
                    <a:pt x="793" y="1261"/>
                  </a:cubicBezTo>
                  <a:cubicBezTo>
                    <a:pt x="798" y="1262"/>
                    <a:pt x="803" y="1262"/>
                    <a:pt x="808" y="1262"/>
                  </a:cubicBezTo>
                  <a:cubicBezTo>
                    <a:pt x="811" y="1262"/>
                    <a:pt x="814" y="1262"/>
                    <a:pt x="817" y="1262"/>
                  </a:cubicBezTo>
                  <a:cubicBezTo>
                    <a:pt x="837" y="1286"/>
                    <a:pt x="900" y="1284"/>
                    <a:pt x="916" y="1223"/>
                  </a:cubicBezTo>
                  <a:cubicBezTo>
                    <a:pt x="905" y="1236"/>
                    <a:pt x="882" y="1246"/>
                    <a:pt x="866" y="1244"/>
                  </a:cubicBezTo>
                  <a:cubicBezTo>
                    <a:pt x="890" y="1225"/>
                    <a:pt x="902" y="1195"/>
                    <a:pt x="902" y="1162"/>
                  </a:cubicBezTo>
                  <a:cubicBezTo>
                    <a:pt x="902" y="1003"/>
                    <a:pt x="709" y="985"/>
                    <a:pt x="709" y="840"/>
                  </a:cubicBezTo>
                  <a:cubicBezTo>
                    <a:pt x="709" y="786"/>
                    <a:pt x="756" y="752"/>
                    <a:pt x="789" y="752"/>
                  </a:cubicBezTo>
                  <a:cubicBezTo>
                    <a:pt x="801" y="752"/>
                    <a:pt x="811" y="756"/>
                    <a:pt x="819" y="761"/>
                  </a:cubicBezTo>
                  <a:cubicBezTo>
                    <a:pt x="806" y="774"/>
                    <a:pt x="800" y="793"/>
                    <a:pt x="801" y="817"/>
                  </a:cubicBezTo>
                  <a:cubicBezTo>
                    <a:pt x="806" y="931"/>
                    <a:pt x="992" y="925"/>
                    <a:pt x="995" y="980"/>
                  </a:cubicBezTo>
                  <a:cubicBezTo>
                    <a:pt x="1016" y="897"/>
                    <a:pt x="877" y="923"/>
                    <a:pt x="872" y="811"/>
                  </a:cubicBezTo>
                  <a:moveTo>
                    <a:pt x="375" y="373"/>
                  </a:moveTo>
                  <a:cubicBezTo>
                    <a:pt x="384" y="356"/>
                    <a:pt x="375" y="329"/>
                    <a:pt x="406" y="329"/>
                  </a:cubicBezTo>
                  <a:cubicBezTo>
                    <a:pt x="422" y="329"/>
                    <a:pt x="436" y="345"/>
                    <a:pt x="454" y="351"/>
                  </a:cubicBezTo>
                  <a:cubicBezTo>
                    <a:pt x="424" y="354"/>
                    <a:pt x="397" y="360"/>
                    <a:pt x="375" y="373"/>
                  </a:cubicBezTo>
                  <a:moveTo>
                    <a:pt x="204" y="723"/>
                  </a:moveTo>
                  <a:cubicBezTo>
                    <a:pt x="204" y="732"/>
                    <a:pt x="200" y="741"/>
                    <a:pt x="194" y="746"/>
                  </a:cubicBezTo>
                  <a:cubicBezTo>
                    <a:pt x="192" y="748"/>
                    <a:pt x="187" y="751"/>
                    <a:pt x="182" y="751"/>
                  </a:cubicBezTo>
                  <a:cubicBezTo>
                    <a:pt x="171" y="750"/>
                    <a:pt x="163" y="738"/>
                    <a:pt x="163" y="723"/>
                  </a:cubicBezTo>
                  <a:cubicBezTo>
                    <a:pt x="163" y="723"/>
                    <a:pt x="163" y="722"/>
                    <a:pt x="163" y="721"/>
                  </a:cubicBezTo>
                  <a:cubicBezTo>
                    <a:pt x="163" y="712"/>
                    <a:pt x="167" y="703"/>
                    <a:pt x="172" y="698"/>
                  </a:cubicBezTo>
                  <a:cubicBezTo>
                    <a:pt x="175" y="696"/>
                    <a:pt x="179" y="693"/>
                    <a:pt x="185" y="693"/>
                  </a:cubicBezTo>
                  <a:cubicBezTo>
                    <a:pt x="191" y="694"/>
                    <a:pt x="195" y="697"/>
                    <a:pt x="197" y="700"/>
                  </a:cubicBezTo>
                  <a:cubicBezTo>
                    <a:pt x="202" y="705"/>
                    <a:pt x="205" y="714"/>
                    <a:pt x="204" y="723"/>
                  </a:cubicBezTo>
                  <a:moveTo>
                    <a:pt x="756" y="1526"/>
                  </a:moveTo>
                  <a:cubicBezTo>
                    <a:pt x="757" y="1517"/>
                    <a:pt x="764" y="1508"/>
                    <a:pt x="773" y="1502"/>
                  </a:cubicBezTo>
                  <a:cubicBezTo>
                    <a:pt x="782" y="1496"/>
                    <a:pt x="792" y="1494"/>
                    <a:pt x="801" y="1496"/>
                  </a:cubicBezTo>
                  <a:cubicBezTo>
                    <a:pt x="806" y="1497"/>
                    <a:pt x="811" y="1499"/>
                    <a:pt x="815" y="1505"/>
                  </a:cubicBezTo>
                  <a:cubicBezTo>
                    <a:pt x="819" y="1510"/>
                    <a:pt x="818" y="1516"/>
                    <a:pt x="817" y="1520"/>
                  </a:cubicBezTo>
                  <a:cubicBezTo>
                    <a:pt x="816" y="1529"/>
                    <a:pt x="809" y="1538"/>
                    <a:pt x="800" y="1544"/>
                  </a:cubicBezTo>
                  <a:cubicBezTo>
                    <a:pt x="785" y="1554"/>
                    <a:pt x="766" y="1553"/>
                    <a:pt x="758" y="1542"/>
                  </a:cubicBezTo>
                  <a:cubicBezTo>
                    <a:pt x="754" y="1536"/>
                    <a:pt x="755" y="1530"/>
                    <a:pt x="756" y="1526"/>
                  </a:cubicBezTo>
                  <a:moveTo>
                    <a:pt x="640" y="993"/>
                  </a:moveTo>
                  <a:cubicBezTo>
                    <a:pt x="640" y="989"/>
                    <a:pt x="641" y="983"/>
                    <a:pt x="646" y="979"/>
                  </a:cubicBezTo>
                  <a:cubicBezTo>
                    <a:pt x="646" y="979"/>
                    <a:pt x="646" y="979"/>
                    <a:pt x="646" y="979"/>
                  </a:cubicBezTo>
                  <a:cubicBezTo>
                    <a:pt x="651" y="974"/>
                    <a:pt x="657" y="973"/>
                    <a:pt x="661" y="973"/>
                  </a:cubicBezTo>
                  <a:cubicBezTo>
                    <a:pt x="670" y="974"/>
                    <a:pt x="680" y="978"/>
                    <a:pt x="687" y="986"/>
                  </a:cubicBezTo>
                  <a:cubicBezTo>
                    <a:pt x="695" y="994"/>
                    <a:pt x="699" y="1004"/>
                    <a:pt x="698" y="1013"/>
                  </a:cubicBezTo>
                  <a:cubicBezTo>
                    <a:pt x="698" y="1017"/>
                    <a:pt x="697" y="1023"/>
                    <a:pt x="692" y="1028"/>
                  </a:cubicBezTo>
                  <a:cubicBezTo>
                    <a:pt x="687" y="1033"/>
                    <a:pt x="681" y="1033"/>
                    <a:pt x="677" y="1033"/>
                  </a:cubicBezTo>
                  <a:cubicBezTo>
                    <a:pt x="668" y="1033"/>
                    <a:pt x="658" y="1028"/>
                    <a:pt x="651" y="1020"/>
                  </a:cubicBezTo>
                  <a:cubicBezTo>
                    <a:pt x="644" y="1012"/>
                    <a:pt x="639" y="1002"/>
                    <a:pt x="640" y="993"/>
                  </a:cubicBezTo>
                  <a:moveTo>
                    <a:pt x="320" y="634"/>
                  </a:moveTo>
                  <a:cubicBezTo>
                    <a:pt x="321" y="633"/>
                    <a:pt x="321" y="633"/>
                    <a:pt x="321" y="633"/>
                  </a:cubicBezTo>
                  <a:cubicBezTo>
                    <a:pt x="330" y="605"/>
                    <a:pt x="347" y="549"/>
                    <a:pt x="347" y="549"/>
                  </a:cubicBezTo>
                  <a:cubicBezTo>
                    <a:pt x="348" y="547"/>
                    <a:pt x="348" y="547"/>
                    <a:pt x="348" y="547"/>
                  </a:cubicBezTo>
                  <a:cubicBezTo>
                    <a:pt x="384" y="561"/>
                    <a:pt x="384" y="561"/>
                    <a:pt x="384" y="561"/>
                  </a:cubicBezTo>
                  <a:cubicBezTo>
                    <a:pt x="379" y="563"/>
                    <a:pt x="379" y="563"/>
                    <a:pt x="379" y="563"/>
                  </a:cubicBezTo>
                  <a:cubicBezTo>
                    <a:pt x="372" y="565"/>
                    <a:pt x="364" y="571"/>
                    <a:pt x="354" y="580"/>
                  </a:cubicBezTo>
                  <a:cubicBezTo>
                    <a:pt x="360" y="582"/>
                    <a:pt x="370" y="581"/>
                    <a:pt x="376" y="577"/>
                  </a:cubicBezTo>
                  <a:cubicBezTo>
                    <a:pt x="381" y="574"/>
                    <a:pt x="381" y="574"/>
                    <a:pt x="381" y="574"/>
                  </a:cubicBezTo>
                  <a:cubicBezTo>
                    <a:pt x="365" y="613"/>
                    <a:pt x="365" y="613"/>
                    <a:pt x="365" y="613"/>
                  </a:cubicBezTo>
                  <a:cubicBezTo>
                    <a:pt x="363" y="609"/>
                    <a:pt x="363" y="609"/>
                    <a:pt x="363" y="609"/>
                  </a:cubicBezTo>
                  <a:cubicBezTo>
                    <a:pt x="361" y="605"/>
                    <a:pt x="354" y="596"/>
                    <a:pt x="347" y="594"/>
                  </a:cubicBezTo>
                  <a:cubicBezTo>
                    <a:pt x="347" y="596"/>
                    <a:pt x="346" y="599"/>
                    <a:pt x="346" y="601"/>
                  </a:cubicBezTo>
                  <a:cubicBezTo>
                    <a:pt x="346" y="616"/>
                    <a:pt x="356" y="623"/>
                    <a:pt x="366" y="628"/>
                  </a:cubicBezTo>
                  <a:cubicBezTo>
                    <a:pt x="384" y="636"/>
                    <a:pt x="394" y="637"/>
                    <a:pt x="398" y="631"/>
                  </a:cubicBezTo>
                  <a:cubicBezTo>
                    <a:pt x="399" y="629"/>
                    <a:pt x="400" y="628"/>
                    <a:pt x="400" y="626"/>
                  </a:cubicBezTo>
                  <a:cubicBezTo>
                    <a:pt x="400" y="624"/>
                    <a:pt x="398" y="621"/>
                    <a:pt x="397" y="619"/>
                  </a:cubicBezTo>
                  <a:cubicBezTo>
                    <a:pt x="393" y="615"/>
                    <a:pt x="387" y="612"/>
                    <a:pt x="380" y="616"/>
                  </a:cubicBezTo>
                  <a:cubicBezTo>
                    <a:pt x="377" y="617"/>
                    <a:pt x="377" y="617"/>
                    <a:pt x="377" y="617"/>
                  </a:cubicBezTo>
                  <a:cubicBezTo>
                    <a:pt x="377" y="614"/>
                    <a:pt x="377" y="614"/>
                    <a:pt x="377" y="614"/>
                  </a:cubicBezTo>
                  <a:cubicBezTo>
                    <a:pt x="376" y="604"/>
                    <a:pt x="379" y="597"/>
                    <a:pt x="382" y="594"/>
                  </a:cubicBezTo>
                  <a:cubicBezTo>
                    <a:pt x="386" y="590"/>
                    <a:pt x="391" y="588"/>
                    <a:pt x="396" y="588"/>
                  </a:cubicBezTo>
                  <a:cubicBezTo>
                    <a:pt x="402" y="588"/>
                    <a:pt x="407" y="592"/>
                    <a:pt x="411" y="598"/>
                  </a:cubicBezTo>
                  <a:cubicBezTo>
                    <a:pt x="413" y="576"/>
                    <a:pt x="425" y="560"/>
                    <a:pt x="446" y="554"/>
                  </a:cubicBezTo>
                  <a:cubicBezTo>
                    <a:pt x="447" y="553"/>
                    <a:pt x="447" y="553"/>
                    <a:pt x="447" y="553"/>
                  </a:cubicBezTo>
                  <a:cubicBezTo>
                    <a:pt x="448" y="555"/>
                    <a:pt x="448" y="555"/>
                    <a:pt x="448" y="555"/>
                  </a:cubicBezTo>
                  <a:cubicBezTo>
                    <a:pt x="451" y="562"/>
                    <a:pt x="452" y="569"/>
                    <a:pt x="452" y="575"/>
                  </a:cubicBezTo>
                  <a:cubicBezTo>
                    <a:pt x="452" y="587"/>
                    <a:pt x="447" y="598"/>
                    <a:pt x="436" y="610"/>
                  </a:cubicBezTo>
                  <a:cubicBezTo>
                    <a:pt x="445" y="609"/>
                    <a:pt x="452" y="611"/>
                    <a:pt x="456" y="616"/>
                  </a:cubicBezTo>
                  <a:cubicBezTo>
                    <a:pt x="459" y="621"/>
                    <a:pt x="460" y="626"/>
                    <a:pt x="459" y="631"/>
                  </a:cubicBezTo>
                  <a:cubicBezTo>
                    <a:pt x="458" y="636"/>
                    <a:pt x="454" y="642"/>
                    <a:pt x="445" y="647"/>
                  </a:cubicBezTo>
                  <a:cubicBezTo>
                    <a:pt x="443" y="648"/>
                    <a:pt x="443" y="648"/>
                    <a:pt x="443" y="648"/>
                  </a:cubicBezTo>
                  <a:cubicBezTo>
                    <a:pt x="442" y="645"/>
                    <a:pt x="442" y="645"/>
                    <a:pt x="442" y="645"/>
                  </a:cubicBezTo>
                  <a:cubicBezTo>
                    <a:pt x="441" y="639"/>
                    <a:pt x="437" y="634"/>
                    <a:pt x="431" y="633"/>
                  </a:cubicBezTo>
                  <a:cubicBezTo>
                    <a:pt x="426" y="633"/>
                    <a:pt x="421" y="635"/>
                    <a:pt x="419" y="639"/>
                  </a:cubicBezTo>
                  <a:cubicBezTo>
                    <a:pt x="415" y="647"/>
                    <a:pt x="421" y="656"/>
                    <a:pt x="438" y="666"/>
                  </a:cubicBezTo>
                  <a:cubicBezTo>
                    <a:pt x="458" y="677"/>
                    <a:pt x="470" y="667"/>
                    <a:pt x="478" y="656"/>
                  </a:cubicBezTo>
                  <a:cubicBezTo>
                    <a:pt x="472" y="655"/>
                    <a:pt x="463" y="657"/>
                    <a:pt x="455" y="662"/>
                  </a:cubicBezTo>
                  <a:cubicBezTo>
                    <a:pt x="449" y="666"/>
                    <a:pt x="449" y="666"/>
                    <a:pt x="449" y="666"/>
                  </a:cubicBezTo>
                  <a:cubicBezTo>
                    <a:pt x="474" y="618"/>
                    <a:pt x="474" y="618"/>
                    <a:pt x="474" y="618"/>
                  </a:cubicBezTo>
                  <a:cubicBezTo>
                    <a:pt x="475" y="624"/>
                    <a:pt x="475" y="624"/>
                    <a:pt x="475" y="624"/>
                  </a:cubicBezTo>
                  <a:cubicBezTo>
                    <a:pt x="476" y="626"/>
                    <a:pt x="478" y="635"/>
                    <a:pt x="485" y="642"/>
                  </a:cubicBezTo>
                  <a:cubicBezTo>
                    <a:pt x="486" y="638"/>
                    <a:pt x="488" y="631"/>
                    <a:pt x="488" y="624"/>
                  </a:cubicBezTo>
                  <a:cubicBezTo>
                    <a:pt x="488" y="620"/>
                    <a:pt x="487" y="615"/>
                    <a:pt x="485" y="611"/>
                  </a:cubicBezTo>
                  <a:cubicBezTo>
                    <a:pt x="483" y="605"/>
                    <a:pt x="483" y="605"/>
                    <a:pt x="483" y="605"/>
                  </a:cubicBezTo>
                  <a:cubicBezTo>
                    <a:pt x="535" y="635"/>
                    <a:pt x="535" y="635"/>
                    <a:pt x="535" y="635"/>
                  </a:cubicBezTo>
                  <a:cubicBezTo>
                    <a:pt x="529" y="636"/>
                    <a:pt x="529" y="636"/>
                    <a:pt x="529" y="636"/>
                  </a:cubicBezTo>
                  <a:cubicBezTo>
                    <a:pt x="520" y="637"/>
                    <a:pt x="511" y="642"/>
                    <a:pt x="502" y="652"/>
                  </a:cubicBezTo>
                  <a:cubicBezTo>
                    <a:pt x="512" y="654"/>
                    <a:pt x="521" y="652"/>
                    <a:pt x="523" y="651"/>
                  </a:cubicBezTo>
                  <a:cubicBezTo>
                    <a:pt x="528" y="649"/>
                    <a:pt x="528" y="649"/>
                    <a:pt x="528" y="649"/>
                  </a:cubicBezTo>
                  <a:cubicBezTo>
                    <a:pt x="500" y="695"/>
                    <a:pt x="500" y="695"/>
                    <a:pt x="500" y="695"/>
                  </a:cubicBezTo>
                  <a:cubicBezTo>
                    <a:pt x="500" y="688"/>
                    <a:pt x="500" y="688"/>
                    <a:pt x="500" y="688"/>
                  </a:cubicBezTo>
                  <a:cubicBezTo>
                    <a:pt x="500" y="687"/>
                    <a:pt x="500" y="687"/>
                    <a:pt x="500" y="687"/>
                  </a:cubicBezTo>
                  <a:cubicBezTo>
                    <a:pt x="500" y="677"/>
                    <a:pt x="497" y="669"/>
                    <a:pt x="493" y="665"/>
                  </a:cubicBezTo>
                  <a:cubicBezTo>
                    <a:pt x="491" y="670"/>
                    <a:pt x="490" y="675"/>
                    <a:pt x="490" y="680"/>
                  </a:cubicBezTo>
                  <a:cubicBezTo>
                    <a:pt x="490" y="689"/>
                    <a:pt x="493" y="698"/>
                    <a:pt x="506" y="705"/>
                  </a:cubicBezTo>
                  <a:cubicBezTo>
                    <a:pt x="522" y="715"/>
                    <a:pt x="533" y="715"/>
                    <a:pt x="538" y="707"/>
                  </a:cubicBezTo>
                  <a:cubicBezTo>
                    <a:pt x="540" y="704"/>
                    <a:pt x="540" y="699"/>
                    <a:pt x="537" y="694"/>
                  </a:cubicBezTo>
                  <a:cubicBezTo>
                    <a:pt x="533" y="690"/>
                    <a:pt x="527" y="688"/>
                    <a:pt x="521" y="690"/>
                  </a:cubicBezTo>
                  <a:cubicBezTo>
                    <a:pt x="518" y="691"/>
                    <a:pt x="518" y="691"/>
                    <a:pt x="518" y="691"/>
                  </a:cubicBezTo>
                  <a:cubicBezTo>
                    <a:pt x="518" y="689"/>
                    <a:pt x="518" y="689"/>
                    <a:pt x="518" y="689"/>
                  </a:cubicBezTo>
                  <a:cubicBezTo>
                    <a:pt x="518" y="678"/>
                    <a:pt x="521" y="672"/>
                    <a:pt x="524" y="669"/>
                  </a:cubicBezTo>
                  <a:cubicBezTo>
                    <a:pt x="528" y="666"/>
                    <a:pt x="533" y="664"/>
                    <a:pt x="539" y="664"/>
                  </a:cubicBezTo>
                  <a:cubicBezTo>
                    <a:pt x="546" y="665"/>
                    <a:pt x="552" y="671"/>
                    <a:pt x="554" y="679"/>
                  </a:cubicBezTo>
                  <a:cubicBezTo>
                    <a:pt x="561" y="656"/>
                    <a:pt x="574" y="645"/>
                    <a:pt x="596" y="640"/>
                  </a:cubicBezTo>
                  <a:cubicBezTo>
                    <a:pt x="598" y="640"/>
                    <a:pt x="598" y="640"/>
                    <a:pt x="598" y="640"/>
                  </a:cubicBezTo>
                  <a:cubicBezTo>
                    <a:pt x="598" y="642"/>
                    <a:pt x="598" y="642"/>
                    <a:pt x="598" y="642"/>
                  </a:cubicBezTo>
                  <a:cubicBezTo>
                    <a:pt x="599" y="646"/>
                    <a:pt x="599" y="650"/>
                    <a:pt x="599" y="654"/>
                  </a:cubicBezTo>
                  <a:cubicBezTo>
                    <a:pt x="599" y="670"/>
                    <a:pt x="592" y="683"/>
                    <a:pt x="577" y="694"/>
                  </a:cubicBezTo>
                  <a:cubicBezTo>
                    <a:pt x="584" y="694"/>
                    <a:pt x="590" y="697"/>
                    <a:pt x="593" y="702"/>
                  </a:cubicBezTo>
                  <a:cubicBezTo>
                    <a:pt x="595" y="705"/>
                    <a:pt x="596" y="708"/>
                    <a:pt x="596" y="712"/>
                  </a:cubicBezTo>
                  <a:cubicBezTo>
                    <a:pt x="596" y="713"/>
                    <a:pt x="596" y="715"/>
                    <a:pt x="595" y="717"/>
                  </a:cubicBezTo>
                  <a:cubicBezTo>
                    <a:pt x="594" y="721"/>
                    <a:pt x="590" y="727"/>
                    <a:pt x="581" y="731"/>
                  </a:cubicBezTo>
                  <a:cubicBezTo>
                    <a:pt x="578" y="732"/>
                    <a:pt x="578" y="732"/>
                    <a:pt x="578" y="732"/>
                  </a:cubicBezTo>
                  <a:cubicBezTo>
                    <a:pt x="578" y="730"/>
                    <a:pt x="578" y="730"/>
                    <a:pt x="578" y="730"/>
                  </a:cubicBezTo>
                  <a:cubicBezTo>
                    <a:pt x="577" y="722"/>
                    <a:pt x="571" y="718"/>
                    <a:pt x="567" y="717"/>
                  </a:cubicBezTo>
                  <a:cubicBezTo>
                    <a:pt x="562" y="716"/>
                    <a:pt x="557" y="718"/>
                    <a:pt x="555" y="721"/>
                  </a:cubicBezTo>
                  <a:cubicBezTo>
                    <a:pt x="551" y="728"/>
                    <a:pt x="558" y="737"/>
                    <a:pt x="574" y="747"/>
                  </a:cubicBezTo>
                  <a:cubicBezTo>
                    <a:pt x="585" y="754"/>
                    <a:pt x="598" y="761"/>
                    <a:pt x="613" y="747"/>
                  </a:cubicBezTo>
                  <a:cubicBezTo>
                    <a:pt x="607" y="742"/>
                    <a:pt x="596" y="741"/>
                    <a:pt x="591" y="741"/>
                  </a:cubicBezTo>
                  <a:cubicBezTo>
                    <a:pt x="587" y="741"/>
                    <a:pt x="587" y="741"/>
                    <a:pt x="587" y="741"/>
                  </a:cubicBezTo>
                  <a:cubicBezTo>
                    <a:pt x="613" y="708"/>
                    <a:pt x="613" y="708"/>
                    <a:pt x="613" y="708"/>
                  </a:cubicBezTo>
                  <a:cubicBezTo>
                    <a:pt x="613" y="714"/>
                    <a:pt x="613" y="714"/>
                    <a:pt x="613" y="714"/>
                  </a:cubicBezTo>
                  <a:cubicBezTo>
                    <a:pt x="613" y="715"/>
                    <a:pt x="613" y="715"/>
                    <a:pt x="613" y="715"/>
                  </a:cubicBezTo>
                  <a:cubicBezTo>
                    <a:pt x="613" y="722"/>
                    <a:pt x="617" y="730"/>
                    <a:pt x="621" y="734"/>
                  </a:cubicBezTo>
                  <a:cubicBezTo>
                    <a:pt x="623" y="725"/>
                    <a:pt x="624" y="717"/>
                    <a:pt x="624" y="711"/>
                  </a:cubicBezTo>
                  <a:cubicBezTo>
                    <a:pt x="624" y="708"/>
                    <a:pt x="624" y="706"/>
                    <a:pt x="624" y="704"/>
                  </a:cubicBezTo>
                  <a:cubicBezTo>
                    <a:pt x="623" y="699"/>
                    <a:pt x="623" y="699"/>
                    <a:pt x="623" y="699"/>
                  </a:cubicBezTo>
                  <a:cubicBezTo>
                    <a:pt x="653" y="723"/>
                    <a:pt x="653" y="723"/>
                    <a:pt x="653" y="723"/>
                  </a:cubicBezTo>
                  <a:cubicBezTo>
                    <a:pt x="652" y="725"/>
                    <a:pt x="652" y="725"/>
                    <a:pt x="652" y="725"/>
                  </a:cubicBezTo>
                  <a:cubicBezTo>
                    <a:pt x="651" y="725"/>
                    <a:pt x="612" y="768"/>
                    <a:pt x="592" y="789"/>
                  </a:cubicBezTo>
                  <a:cubicBezTo>
                    <a:pt x="591" y="790"/>
                    <a:pt x="591" y="790"/>
                    <a:pt x="591" y="790"/>
                  </a:cubicBezTo>
                  <a:lnTo>
                    <a:pt x="320" y="634"/>
                  </a:lnTo>
                  <a:close/>
                  <a:moveTo>
                    <a:pt x="584" y="1293"/>
                  </a:moveTo>
                  <a:cubicBezTo>
                    <a:pt x="574" y="1308"/>
                    <a:pt x="556" y="1313"/>
                    <a:pt x="544" y="1305"/>
                  </a:cubicBezTo>
                  <a:cubicBezTo>
                    <a:pt x="532" y="1297"/>
                    <a:pt x="531" y="1278"/>
                    <a:pt x="542" y="1263"/>
                  </a:cubicBezTo>
                  <a:cubicBezTo>
                    <a:pt x="552" y="1248"/>
                    <a:pt x="570" y="1242"/>
                    <a:pt x="582" y="1251"/>
                  </a:cubicBezTo>
                  <a:cubicBezTo>
                    <a:pt x="594" y="1259"/>
                    <a:pt x="595" y="1278"/>
                    <a:pt x="584" y="1293"/>
                  </a:cubicBezTo>
                  <a:moveTo>
                    <a:pt x="661" y="1173"/>
                  </a:moveTo>
                  <a:cubicBezTo>
                    <a:pt x="650" y="1187"/>
                    <a:pt x="632" y="1193"/>
                    <a:pt x="620" y="1184"/>
                  </a:cubicBezTo>
                  <a:cubicBezTo>
                    <a:pt x="608" y="1176"/>
                    <a:pt x="607" y="1157"/>
                    <a:pt x="618" y="1142"/>
                  </a:cubicBezTo>
                  <a:cubicBezTo>
                    <a:pt x="629" y="1127"/>
                    <a:pt x="647" y="1122"/>
                    <a:pt x="658" y="1130"/>
                  </a:cubicBezTo>
                  <a:cubicBezTo>
                    <a:pt x="670" y="1139"/>
                    <a:pt x="671" y="1158"/>
                    <a:pt x="661" y="117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8" name="Freeform 62">
              <a:extLst>
                <a:ext uri="{FF2B5EF4-FFF2-40B4-BE49-F238E27FC236}">
                  <a16:creationId xmlns:a16="http://schemas.microsoft.com/office/drawing/2014/main" id="{7DD413FE-1E5C-AC0A-87F5-70B62D490B68}"/>
                </a:ext>
              </a:extLst>
            </p:cNvPr>
            <p:cNvSpPr>
              <a:spLocks noEditPoints="1"/>
            </p:cNvSpPr>
            <p:nvPr userDrawn="1"/>
          </p:nvSpPr>
          <p:spPr bwMode="auto">
            <a:xfrm>
              <a:off x="1095375" y="631825"/>
              <a:ext cx="34925" cy="41275"/>
            </a:xfrm>
            <a:custGeom>
              <a:avLst/>
              <a:gdLst>
                <a:gd name="T0" fmla="*/ 186 w 231"/>
                <a:gd name="T1" fmla="*/ 93 h 278"/>
                <a:gd name="T2" fmla="*/ 173 w 231"/>
                <a:gd name="T3" fmla="*/ 95 h 278"/>
                <a:gd name="T4" fmla="*/ 173 w 231"/>
                <a:gd name="T5" fmla="*/ 18 h 278"/>
                <a:gd name="T6" fmla="*/ 58 w 231"/>
                <a:gd name="T7" fmla="*/ 0 h 278"/>
                <a:gd name="T8" fmla="*/ 58 w 231"/>
                <a:gd name="T9" fmla="*/ 95 h 278"/>
                <a:gd name="T10" fmla="*/ 44 w 231"/>
                <a:gd name="T11" fmla="*/ 93 h 278"/>
                <a:gd name="T12" fmla="*/ 0 w 231"/>
                <a:gd name="T13" fmla="*/ 137 h 278"/>
                <a:gd name="T14" fmla="*/ 22 w 231"/>
                <a:gd name="T15" fmla="*/ 188 h 278"/>
                <a:gd name="T16" fmla="*/ 39 w 231"/>
                <a:gd name="T17" fmla="*/ 166 h 278"/>
                <a:gd name="T18" fmla="*/ 86 w 231"/>
                <a:gd name="T19" fmla="*/ 236 h 278"/>
                <a:gd name="T20" fmla="*/ 84 w 231"/>
                <a:gd name="T21" fmla="*/ 247 h 278"/>
                <a:gd name="T22" fmla="*/ 115 w 231"/>
                <a:gd name="T23" fmla="*/ 278 h 278"/>
                <a:gd name="T24" fmla="*/ 147 w 231"/>
                <a:gd name="T25" fmla="*/ 247 h 278"/>
                <a:gd name="T26" fmla="*/ 145 w 231"/>
                <a:gd name="T27" fmla="*/ 236 h 278"/>
                <a:gd name="T28" fmla="*/ 192 w 231"/>
                <a:gd name="T29" fmla="*/ 166 h 278"/>
                <a:gd name="T30" fmla="*/ 209 w 231"/>
                <a:gd name="T31" fmla="*/ 188 h 278"/>
                <a:gd name="T32" fmla="*/ 231 w 231"/>
                <a:gd name="T33" fmla="*/ 137 h 278"/>
                <a:gd name="T34" fmla="*/ 186 w 231"/>
                <a:gd name="T35" fmla="*/ 93 h 278"/>
                <a:gd name="T36" fmla="*/ 115 w 231"/>
                <a:gd name="T37" fmla="*/ 264 h 278"/>
                <a:gd name="T38" fmla="*/ 98 w 231"/>
                <a:gd name="T39" fmla="*/ 247 h 278"/>
                <a:gd name="T40" fmla="*/ 115 w 231"/>
                <a:gd name="T41" fmla="*/ 229 h 278"/>
                <a:gd name="T42" fmla="*/ 133 w 231"/>
                <a:gd name="T43" fmla="*/ 247 h 278"/>
                <a:gd name="T44" fmla="*/ 115 w 231"/>
                <a:gd name="T45" fmla="*/ 264 h 278"/>
                <a:gd name="T46" fmla="*/ 209 w 231"/>
                <a:gd name="T47" fmla="*/ 165 h 278"/>
                <a:gd name="T48" fmla="*/ 191 w 231"/>
                <a:gd name="T49" fmla="*/ 151 h 278"/>
                <a:gd name="T50" fmla="*/ 143 w 231"/>
                <a:gd name="T51" fmla="*/ 222 h 278"/>
                <a:gd name="T52" fmla="*/ 122 w 231"/>
                <a:gd name="T53" fmla="*/ 203 h 278"/>
                <a:gd name="T54" fmla="*/ 128 w 231"/>
                <a:gd name="T55" fmla="*/ 182 h 278"/>
                <a:gd name="T56" fmla="*/ 115 w 231"/>
                <a:gd name="T57" fmla="*/ 171 h 278"/>
                <a:gd name="T58" fmla="*/ 102 w 231"/>
                <a:gd name="T59" fmla="*/ 182 h 278"/>
                <a:gd name="T60" fmla="*/ 109 w 231"/>
                <a:gd name="T61" fmla="*/ 203 h 278"/>
                <a:gd name="T62" fmla="*/ 88 w 231"/>
                <a:gd name="T63" fmla="*/ 222 h 278"/>
                <a:gd name="T64" fmla="*/ 39 w 231"/>
                <a:gd name="T65" fmla="*/ 151 h 278"/>
                <a:gd name="T66" fmla="*/ 22 w 231"/>
                <a:gd name="T67" fmla="*/ 165 h 278"/>
                <a:gd name="T68" fmla="*/ 13 w 231"/>
                <a:gd name="T69" fmla="*/ 137 h 278"/>
                <a:gd name="T70" fmla="*/ 44 w 231"/>
                <a:gd name="T71" fmla="*/ 107 h 278"/>
                <a:gd name="T72" fmla="*/ 89 w 231"/>
                <a:gd name="T73" fmla="*/ 155 h 278"/>
                <a:gd name="T74" fmla="*/ 102 w 231"/>
                <a:gd name="T75" fmla="*/ 143 h 278"/>
                <a:gd name="T76" fmla="*/ 77 w 231"/>
                <a:gd name="T77" fmla="*/ 96 h 278"/>
                <a:gd name="T78" fmla="*/ 115 w 231"/>
                <a:gd name="T79" fmla="*/ 44 h 278"/>
                <a:gd name="T80" fmla="*/ 153 w 231"/>
                <a:gd name="T81" fmla="*/ 96 h 278"/>
                <a:gd name="T82" fmla="*/ 128 w 231"/>
                <a:gd name="T83" fmla="*/ 143 h 278"/>
                <a:gd name="T84" fmla="*/ 142 w 231"/>
                <a:gd name="T85" fmla="*/ 155 h 278"/>
                <a:gd name="T86" fmla="*/ 186 w 231"/>
                <a:gd name="T87" fmla="*/ 107 h 278"/>
                <a:gd name="T88" fmla="*/ 217 w 231"/>
                <a:gd name="T89" fmla="*/ 137 h 278"/>
                <a:gd name="T90" fmla="*/ 209 w 231"/>
                <a:gd name="T91" fmla="*/ 16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1" h="278">
                  <a:moveTo>
                    <a:pt x="186" y="93"/>
                  </a:moveTo>
                  <a:cubicBezTo>
                    <a:pt x="182" y="93"/>
                    <a:pt x="177" y="93"/>
                    <a:pt x="173" y="95"/>
                  </a:cubicBezTo>
                  <a:cubicBezTo>
                    <a:pt x="173" y="18"/>
                    <a:pt x="173" y="18"/>
                    <a:pt x="173" y="18"/>
                  </a:cubicBezTo>
                  <a:cubicBezTo>
                    <a:pt x="139" y="17"/>
                    <a:pt x="98" y="10"/>
                    <a:pt x="58" y="0"/>
                  </a:cubicBezTo>
                  <a:cubicBezTo>
                    <a:pt x="58" y="95"/>
                    <a:pt x="58" y="95"/>
                    <a:pt x="58" y="95"/>
                  </a:cubicBezTo>
                  <a:cubicBezTo>
                    <a:pt x="54" y="93"/>
                    <a:pt x="49" y="93"/>
                    <a:pt x="44" y="93"/>
                  </a:cubicBezTo>
                  <a:cubicBezTo>
                    <a:pt x="17" y="93"/>
                    <a:pt x="0" y="116"/>
                    <a:pt x="0" y="137"/>
                  </a:cubicBezTo>
                  <a:cubicBezTo>
                    <a:pt x="0" y="158"/>
                    <a:pt x="12" y="176"/>
                    <a:pt x="22" y="188"/>
                  </a:cubicBezTo>
                  <a:cubicBezTo>
                    <a:pt x="27" y="176"/>
                    <a:pt x="32" y="166"/>
                    <a:pt x="39" y="166"/>
                  </a:cubicBezTo>
                  <a:cubicBezTo>
                    <a:pt x="52" y="166"/>
                    <a:pt x="46" y="234"/>
                    <a:pt x="86" y="236"/>
                  </a:cubicBezTo>
                  <a:cubicBezTo>
                    <a:pt x="85" y="239"/>
                    <a:pt x="84" y="243"/>
                    <a:pt x="84" y="247"/>
                  </a:cubicBezTo>
                  <a:cubicBezTo>
                    <a:pt x="84" y="264"/>
                    <a:pt x="98" y="278"/>
                    <a:pt x="115" y="278"/>
                  </a:cubicBezTo>
                  <a:cubicBezTo>
                    <a:pt x="132" y="278"/>
                    <a:pt x="147" y="264"/>
                    <a:pt x="147" y="247"/>
                  </a:cubicBezTo>
                  <a:cubicBezTo>
                    <a:pt x="147" y="243"/>
                    <a:pt x="146" y="239"/>
                    <a:pt x="145" y="236"/>
                  </a:cubicBezTo>
                  <a:cubicBezTo>
                    <a:pt x="185" y="234"/>
                    <a:pt x="178" y="166"/>
                    <a:pt x="192" y="166"/>
                  </a:cubicBezTo>
                  <a:cubicBezTo>
                    <a:pt x="198" y="166"/>
                    <a:pt x="203" y="175"/>
                    <a:pt x="209" y="188"/>
                  </a:cubicBezTo>
                  <a:cubicBezTo>
                    <a:pt x="219" y="176"/>
                    <a:pt x="231" y="158"/>
                    <a:pt x="231" y="137"/>
                  </a:cubicBezTo>
                  <a:cubicBezTo>
                    <a:pt x="231" y="116"/>
                    <a:pt x="214" y="93"/>
                    <a:pt x="186" y="93"/>
                  </a:cubicBezTo>
                  <a:moveTo>
                    <a:pt x="115" y="264"/>
                  </a:moveTo>
                  <a:cubicBezTo>
                    <a:pt x="106" y="264"/>
                    <a:pt x="98" y="256"/>
                    <a:pt x="98" y="247"/>
                  </a:cubicBezTo>
                  <a:cubicBezTo>
                    <a:pt x="98" y="237"/>
                    <a:pt x="106" y="229"/>
                    <a:pt x="115" y="229"/>
                  </a:cubicBezTo>
                  <a:cubicBezTo>
                    <a:pt x="125" y="229"/>
                    <a:pt x="133" y="237"/>
                    <a:pt x="133" y="247"/>
                  </a:cubicBezTo>
                  <a:cubicBezTo>
                    <a:pt x="133" y="256"/>
                    <a:pt x="125" y="264"/>
                    <a:pt x="115" y="264"/>
                  </a:cubicBezTo>
                  <a:moveTo>
                    <a:pt x="209" y="165"/>
                  </a:moveTo>
                  <a:cubicBezTo>
                    <a:pt x="204" y="156"/>
                    <a:pt x="197" y="151"/>
                    <a:pt x="191" y="151"/>
                  </a:cubicBezTo>
                  <a:cubicBezTo>
                    <a:pt x="164" y="151"/>
                    <a:pt x="175" y="222"/>
                    <a:pt x="143" y="222"/>
                  </a:cubicBezTo>
                  <a:cubicBezTo>
                    <a:pt x="129" y="222"/>
                    <a:pt x="122" y="213"/>
                    <a:pt x="122" y="203"/>
                  </a:cubicBezTo>
                  <a:cubicBezTo>
                    <a:pt x="122" y="193"/>
                    <a:pt x="128" y="190"/>
                    <a:pt x="128" y="182"/>
                  </a:cubicBezTo>
                  <a:cubicBezTo>
                    <a:pt x="128" y="174"/>
                    <a:pt x="122" y="171"/>
                    <a:pt x="115" y="171"/>
                  </a:cubicBezTo>
                  <a:cubicBezTo>
                    <a:pt x="108" y="171"/>
                    <a:pt x="102" y="174"/>
                    <a:pt x="102" y="182"/>
                  </a:cubicBezTo>
                  <a:cubicBezTo>
                    <a:pt x="102" y="190"/>
                    <a:pt x="109" y="193"/>
                    <a:pt x="109" y="203"/>
                  </a:cubicBezTo>
                  <a:cubicBezTo>
                    <a:pt x="109" y="213"/>
                    <a:pt x="102" y="222"/>
                    <a:pt x="88" y="222"/>
                  </a:cubicBezTo>
                  <a:cubicBezTo>
                    <a:pt x="56" y="222"/>
                    <a:pt x="66" y="151"/>
                    <a:pt x="39" y="151"/>
                  </a:cubicBezTo>
                  <a:cubicBezTo>
                    <a:pt x="33" y="151"/>
                    <a:pt x="26" y="156"/>
                    <a:pt x="22" y="165"/>
                  </a:cubicBezTo>
                  <a:cubicBezTo>
                    <a:pt x="17" y="155"/>
                    <a:pt x="13" y="145"/>
                    <a:pt x="13" y="137"/>
                  </a:cubicBezTo>
                  <a:cubicBezTo>
                    <a:pt x="13" y="124"/>
                    <a:pt x="24" y="107"/>
                    <a:pt x="44" y="107"/>
                  </a:cubicBezTo>
                  <a:cubicBezTo>
                    <a:pt x="80" y="107"/>
                    <a:pt x="72" y="155"/>
                    <a:pt x="89" y="155"/>
                  </a:cubicBezTo>
                  <a:cubicBezTo>
                    <a:pt x="97" y="155"/>
                    <a:pt x="102" y="151"/>
                    <a:pt x="102" y="143"/>
                  </a:cubicBezTo>
                  <a:cubicBezTo>
                    <a:pt x="102" y="129"/>
                    <a:pt x="77" y="116"/>
                    <a:pt x="77" y="96"/>
                  </a:cubicBezTo>
                  <a:cubicBezTo>
                    <a:pt x="77" y="76"/>
                    <a:pt x="95" y="60"/>
                    <a:pt x="115" y="44"/>
                  </a:cubicBezTo>
                  <a:cubicBezTo>
                    <a:pt x="135" y="60"/>
                    <a:pt x="153" y="76"/>
                    <a:pt x="153" y="96"/>
                  </a:cubicBezTo>
                  <a:cubicBezTo>
                    <a:pt x="153" y="116"/>
                    <a:pt x="128" y="129"/>
                    <a:pt x="128" y="143"/>
                  </a:cubicBezTo>
                  <a:cubicBezTo>
                    <a:pt x="128" y="151"/>
                    <a:pt x="134" y="155"/>
                    <a:pt x="142" y="155"/>
                  </a:cubicBezTo>
                  <a:cubicBezTo>
                    <a:pt x="159" y="155"/>
                    <a:pt x="150" y="107"/>
                    <a:pt x="186" y="107"/>
                  </a:cubicBezTo>
                  <a:cubicBezTo>
                    <a:pt x="207" y="107"/>
                    <a:pt x="217" y="124"/>
                    <a:pt x="217" y="137"/>
                  </a:cubicBezTo>
                  <a:cubicBezTo>
                    <a:pt x="217" y="145"/>
                    <a:pt x="214" y="155"/>
                    <a:pt x="209" y="1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9" name="Freeform 63">
              <a:extLst>
                <a:ext uri="{FF2B5EF4-FFF2-40B4-BE49-F238E27FC236}">
                  <a16:creationId xmlns:a16="http://schemas.microsoft.com/office/drawing/2014/main" id="{0E34E607-CC86-F438-BD88-5DA0E56B3761}"/>
                </a:ext>
              </a:extLst>
            </p:cNvPr>
            <p:cNvSpPr>
              <a:spLocks/>
            </p:cNvSpPr>
            <p:nvPr userDrawn="1"/>
          </p:nvSpPr>
          <p:spPr bwMode="auto">
            <a:xfrm>
              <a:off x="1085850" y="439738"/>
              <a:ext cx="7938" cy="14287"/>
            </a:xfrm>
            <a:custGeom>
              <a:avLst/>
              <a:gdLst>
                <a:gd name="T0" fmla="*/ 23 w 52"/>
                <a:gd name="T1" fmla="*/ 0 h 103"/>
                <a:gd name="T2" fmla="*/ 2 w 52"/>
                <a:gd name="T3" fmla="*/ 55 h 103"/>
                <a:gd name="T4" fmla="*/ 31 w 52"/>
                <a:gd name="T5" fmla="*/ 103 h 103"/>
                <a:gd name="T6" fmla="*/ 51 w 52"/>
                <a:gd name="T7" fmla="*/ 50 h 103"/>
                <a:gd name="T8" fmla="*/ 23 w 52"/>
                <a:gd name="T9" fmla="*/ 0 h 103"/>
              </a:gdLst>
              <a:ahLst/>
              <a:cxnLst>
                <a:cxn ang="0">
                  <a:pos x="T0" y="T1"/>
                </a:cxn>
                <a:cxn ang="0">
                  <a:pos x="T2" y="T3"/>
                </a:cxn>
                <a:cxn ang="0">
                  <a:pos x="T4" y="T5"/>
                </a:cxn>
                <a:cxn ang="0">
                  <a:pos x="T6" y="T7"/>
                </a:cxn>
                <a:cxn ang="0">
                  <a:pos x="T8" y="T9"/>
                </a:cxn>
              </a:cxnLst>
              <a:rect l="0" t="0" r="r" b="b"/>
              <a:pathLst>
                <a:path w="52" h="103">
                  <a:moveTo>
                    <a:pt x="23" y="0"/>
                  </a:moveTo>
                  <a:cubicBezTo>
                    <a:pt x="11" y="23"/>
                    <a:pt x="0" y="37"/>
                    <a:pt x="2" y="55"/>
                  </a:cubicBezTo>
                  <a:cubicBezTo>
                    <a:pt x="4" y="72"/>
                    <a:pt x="22" y="85"/>
                    <a:pt x="31" y="103"/>
                  </a:cubicBezTo>
                  <a:cubicBezTo>
                    <a:pt x="39" y="82"/>
                    <a:pt x="52" y="66"/>
                    <a:pt x="51" y="50"/>
                  </a:cubicBezTo>
                  <a:cubicBezTo>
                    <a:pt x="49" y="34"/>
                    <a:pt x="27" y="12"/>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0" name="Freeform 64">
              <a:extLst>
                <a:ext uri="{FF2B5EF4-FFF2-40B4-BE49-F238E27FC236}">
                  <a16:creationId xmlns:a16="http://schemas.microsoft.com/office/drawing/2014/main" id="{5C105B1A-BF2F-06F9-350F-D49067DA960C}"/>
                </a:ext>
              </a:extLst>
            </p:cNvPr>
            <p:cNvSpPr>
              <a:spLocks/>
            </p:cNvSpPr>
            <p:nvPr userDrawn="1"/>
          </p:nvSpPr>
          <p:spPr bwMode="auto">
            <a:xfrm>
              <a:off x="1131888" y="439738"/>
              <a:ext cx="6350" cy="14287"/>
            </a:xfrm>
            <a:custGeom>
              <a:avLst/>
              <a:gdLst>
                <a:gd name="T0" fmla="*/ 29 w 52"/>
                <a:gd name="T1" fmla="*/ 0 h 103"/>
                <a:gd name="T2" fmla="*/ 50 w 52"/>
                <a:gd name="T3" fmla="*/ 55 h 103"/>
                <a:gd name="T4" fmla="*/ 21 w 52"/>
                <a:gd name="T5" fmla="*/ 103 h 103"/>
                <a:gd name="T6" fmla="*/ 1 w 52"/>
                <a:gd name="T7" fmla="*/ 50 h 103"/>
                <a:gd name="T8" fmla="*/ 29 w 52"/>
                <a:gd name="T9" fmla="*/ 0 h 103"/>
              </a:gdLst>
              <a:ahLst/>
              <a:cxnLst>
                <a:cxn ang="0">
                  <a:pos x="T0" y="T1"/>
                </a:cxn>
                <a:cxn ang="0">
                  <a:pos x="T2" y="T3"/>
                </a:cxn>
                <a:cxn ang="0">
                  <a:pos x="T4" y="T5"/>
                </a:cxn>
                <a:cxn ang="0">
                  <a:pos x="T6" y="T7"/>
                </a:cxn>
                <a:cxn ang="0">
                  <a:pos x="T8" y="T9"/>
                </a:cxn>
              </a:cxnLst>
              <a:rect l="0" t="0" r="r" b="b"/>
              <a:pathLst>
                <a:path w="52" h="103">
                  <a:moveTo>
                    <a:pt x="29" y="0"/>
                  </a:moveTo>
                  <a:cubicBezTo>
                    <a:pt x="41" y="23"/>
                    <a:pt x="52" y="37"/>
                    <a:pt x="50" y="55"/>
                  </a:cubicBezTo>
                  <a:cubicBezTo>
                    <a:pt x="48" y="72"/>
                    <a:pt x="30" y="85"/>
                    <a:pt x="21" y="103"/>
                  </a:cubicBezTo>
                  <a:cubicBezTo>
                    <a:pt x="13" y="82"/>
                    <a:pt x="0" y="66"/>
                    <a:pt x="1" y="50"/>
                  </a:cubicBezTo>
                  <a:cubicBezTo>
                    <a:pt x="3" y="34"/>
                    <a:pt x="25" y="12"/>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1" name="Oval 65">
              <a:extLst>
                <a:ext uri="{FF2B5EF4-FFF2-40B4-BE49-F238E27FC236}">
                  <a16:creationId xmlns:a16="http://schemas.microsoft.com/office/drawing/2014/main" id="{A5DE28BC-AFDE-3993-0EB2-2DD670233912}"/>
                </a:ext>
              </a:extLst>
            </p:cNvPr>
            <p:cNvSpPr>
              <a:spLocks noChangeArrowheads="1"/>
            </p:cNvSpPr>
            <p:nvPr userDrawn="1"/>
          </p:nvSpPr>
          <p:spPr bwMode="auto">
            <a:xfrm>
              <a:off x="1060450"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2" name="Oval 66">
              <a:extLst>
                <a:ext uri="{FF2B5EF4-FFF2-40B4-BE49-F238E27FC236}">
                  <a16:creationId xmlns:a16="http://schemas.microsoft.com/office/drawing/2014/main" id="{0A815E08-3BEA-C5A4-7B00-103805FFDAE1}"/>
                </a:ext>
              </a:extLst>
            </p:cNvPr>
            <p:cNvSpPr>
              <a:spLocks noChangeArrowheads="1"/>
            </p:cNvSpPr>
            <p:nvPr userDrawn="1"/>
          </p:nvSpPr>
          <p:spPr bwMode="auto">
            <a:xfrm>
              <a:off x="1058863"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3" name="Oval 67">
              <a:extLst>
                <a:ext uri="{FF2B5EF4-FFF2-40B4-BE49-F238E27FC236}">
                  <a16:creationId xmlns:a16="http://schemas.microsoft.com/office/drawing/2014/main" id="{2454F578-5BCC-F5E4-127B-34EEC3BA889E}"/>
                </a:ext>
              </a:extLst>
            </p:cNvPr>
            <p:cNvSpPr>
              <a:spLocks noChangeArrowheads="1"/>
            </p:cNvSpPr>
            <p:nvPr userDrawn="1"/>
          </p:nvSpPr>
          <p:spPr bwMode="auto">
            <a:xfrm>
              <a:off x="1060450" y="446088"/>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4" name="Oval 68">
              <a:extLst>
                <a:ext uri="{FF2B5EF4-FFF2-40B4-BE49-F238E27FC236}">
                  <a16:creationId xmlns:a16="http://schemas.microsoft.com/office/drawing/2014/main" id="{3067C7D8-3D9D-F882-3111-0566148E1681}"/>
                </a:ext>
              </a:extLst>
            </p:cNvPr>
            <p:cNvSpPr>
              <a:spLocks noChangeArrowheads="1"/>
            </p:cNvSpPr>
            <p:nvPr userDrawn="1"/>
          </p:nvSpPr>
          <p:spPr bwMode="auto">
            <a:xfrm>
              <a:off x="10779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5" name="Oval 69">
              <a:extLst>
                <a:ext uri="{FF2B5EF4-FFF2-40B4-BE49-F238E27FC236}">
                  <a16:creationId xmlns:a16="http://schemas.microsoft.com/office/drawing/2014/main" id="{0570E068-86EE-6DA5-4BC4-459B6347FB13}"/>
                </a:ext>
              </a:extLst>
            </p:cNvPr>
            <p:cNvSpPr>
              <a:spLocks noChangeArrowheads="1"/>
            </p:cNvSpPr>
            <p:nvPr userDrawn="1"/>
          </p:nvSpPr>
          <p:spPr bwMode="auto">
            <a:xfrm>
              <a:off x="1069975"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6" name="Oval 70">
              <a:extLst>
                <a:ext uri="{FF2B5EF4-FFF2-40B4-BE49-F238E27FC236}">
                  <a16:creationId xmlns:a16="http://schemas.microsoft.com/office/drawing/2014/main" id="{9DA23EFE-F609-48BA-7BBC-744730FFFB88}"/>
                </a:ext>
              </a:extLst>
            </p:cNvPr>
            <p:cNvSpPr>
              <a:spLocks noChangeArrowheads="1"/>
            </p:cNvSpPr>
            <p:nvPr userDrawn="1"/>
          </p:nvSpPr>
          <p:spPr bwMode="auto">
            <a:xfrm>
              <a:off x="1063625"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7" name="Oval 71">
              <a:extLst>
                <a:ext uri="{FF2B5EF4-FFF2-40B4-BE49-F238E27FC236}">
                  <a16:creationId xmlns:a16="http://schemas.microsoft.com/office/drawing/2014/main" id="{5F52200D-710B-90E0-A631-2089DB62802B}"/>
                </a:ext>
              </a:extLst>
            </p:cNvPr>
            <p:cNvSpPr>
              <a:spLocks noChangeArrowheads="1"/>
            </p:cNvSpPr>
            <p:nvPr userDrawn="1"/>
          </p:nvSpPr>
          <p:spPr bwMode="auto">
            <a:xfrm>
              <a:off x="1085850"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8" name="Oval 72">
              <a:extLst>
                <a:ext uri="{FF2B5EF4-FFF2-40B4-BE49-F238E27FC236}">
                  <a16:creationId xmlns:a16="http://schemas.microsoft.com/office/drawing/2014/main" id="{DEC562CD-1E2B-960D-771F-3B64F9E4374A}"/>
                </a:ext>
              </a:extLst>
            </p:cNvPr>
            <p:cNvSpPr>
              <a:spLocks noChangeArrowheads="1"/>
            </p:cNvSpPr>
            <p:nvPr userDrawn="1"/>
          </p:nvSpPr>
          <p:spPr bwMode="auto">
            <a:xfrm>
              <a:off x="109378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9" name="Oval 73">
              <a:extLst>
                <a:ext uri="{FF2B5EF4-FFF2-40B4-BE49-F238E27FC236}">
                  <a16:creationId xmlns:a16="http://schemas.microsoft.com/office/drawing/2014/main" id="{C8E5148C-443C-F68C-5A29-7FF8C5B0C5D3}"/>
                </a:ext>
              </a:extLst>
            </p:cNvPr>
            <p:cNvSpPr>
              <a:spLocks noChangeArrowheads="1"/>
            </p:cNvSpPr>
            <p:nvPr userDrawn="1"/>
          </p:nvSpPr>
          <p:spPr bwMode="auto">
            <a:xfrm>
              <a:off x="110013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0" name="Oval 74">
              <a:extLst>
                <a:ext uri="{FF2B5EF4-FFF2-40B4-BE49-F238E27FC236}">
                  <a16:creationId xmlns:a16="http://schemas.microsoft.com/office/drawing/2014/main" id="{4DC3EEB0-5798-8493-47CF-8AA692F9909C}"/>
                </a:ext>
              </a:extLst>
            </p:cNvPr>
            <p:cNvSpPr>
              <a:spLocks noChangeArrowheads="1"/>
            </p:cNvSpPr>
            <p:nvPr userDrawn="1"/>
          </p:nvSpPr>
          <p:spPr bwMode="auto">
            <a:xfrm>
              <a:off x="1158875"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1" name="Oval 75">
              <a:extLst>
                <a:ext uri="{FF2B5EF4-FFF2-40B4-BE49-F238E27FC236}">
                  <a16:creationId xmlns:a16="http://schemas.microsoft.com/office/drawing/2014/main" id="{8FEC7BE3-00FC-F76A-161A-36DB19584422}"/>
                </a:ext>
              </a:extLst>
            </p:cNvPr>
            <p:cNvSpPr>
              <a:spLocks noChangeArrowheads="1"/>
            </p:cNvSpPr>
            <p:nvPr userDrawn="1"/>
          </p:nvSpPr>
          <p:spPr bwMode="auto">
            <a:xfrm>
              <a:off x="1158875"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2" name="Oval 76">
              <a:extLst>
                <a:ext uri="{FF2B5EF4-FFF2-40B4-BE49-F238E27FC236}">
                  <a16:creationId xmlns:a16="http://schemas.microsoft.com/office/drawing/2014/main" id="{2E5EB6FA-9582-4183-D0B3-A17A03E0442A}"/>
                </a:ext>
              </a:extLst>
            </p:cNvPr>
            <p:cNvSpPr>
              <a:spLocks noChangeArrowheads="1"/>
            </p:cNvSpPr>
            <p:nvPr userDrawn="1"/>
          </p:nvSpPr>
          <p:spPr bwMode="auto">
            <a:xfrm>
              <a:off x="1158875" y="446088"/>
              <a:ext cx="4763"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3" name="Oval 77">
              <a:extLst>
                <a:ext uri="{FF2B5EF4-FFF2-40B4-BE49-F238E27FC236}">
                  <a16:creationId xmlns:a16="http://schemas.microsoft.com/office/drawing/2014/main" id="{C93816EC-1E86-C0CC-8995-E50057E774DF}"/>
                </a:ext>
              </a:extLst>
            </p:cNvPr>
            <p:cNvSpPr>
              <a:spLocks noChangeArrowheads="1"/>
            </p:cNvSpPr>
            <p:nvPr userDrawn="1"/>
          </p:nvSpPr>
          <p:spPr bwMode="auto">
            <a:xfrm>
              <a:off x="11414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4" name="Oval 78">
              <a:extLst>
                <a:ext uri="{FF2B5EF4-FFF2-40B4-BE49-F238E27FC236}">
                  <a16:creationId xmlns:a16="http://schemas.microsoft.com/office/drawing/2014/main" id="{D907AE82-73B1-C1F6-A1BB-1F99563769F8}"/>
                </a:ext>
              </a:extLst>
            </p:cNvPr>
            <p:cNvSpPr>
              <a:spLocks noChangeArrowheads="1"/>
            </p:cNvSpPr>
            <p:nvPr userDrawn="1"/>
          </p:nvSpPr>
          <p:spPr bwMode="auto">
            <a:xfrm>
              <a:off x="1149350"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5" name="Oval 79">
              <a:extLst>
                <a:ext uri="{FF2B5EF4-FFF2-40B4-BE49-F238E27FC236}">
                  <a16:creationId xmlns:a16="http://schemas.microsoft.com/office/drawing/2014/main" id="{61EF28C1-C234-1B33-FBEC-89538A42D113}"/>
                </a:ext>
              </a:extLst>
            </p:cNvPr>
            <p:cNvSpPr>
              <a:spLocks noChangeArrowheads="1"/>
            </p:cNvSpPr>
            <p:nvPr userDrawn="1"/>
          </p:nvSpPr>
          <p:spPr bwMode="auto">
            <a:xfrm>
              <a:off x="1155700"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6" name="Oval 80">
              <a:extLst>
                <a:ext uri="{FF2B5EF4-FFF2-40B4-BE49-F238E27FC236}">
                  <a16:creationId xmlns:a16="http://schemas.microsoft.com/office/drawing/2014/main" id="{AD892679-8650-1A98-C2F3-BA574D3E52DB}"/>
                </a:ext>
              </a:extLst>
            </p:cNvPr>
            <p:cNvSpPr>
              <a:spLocks noChangeArrowheads="1"/>
            </p:cNvSpPr>
            <p:nvPr userDrawn="1"/>
          </p:nvSpPr>
          <p:spPr bwMode="auto">
            <a:xfrm>
              <a:off x="1133475"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7" name="Oval 81">
              <a:extLst>
                <a:ext uri="{FF2B5EF4-FFF2-40B4-BE49-F238E27FC236}">
                  <a16:creationId xmlns:a16="http://schemas.microsoft.com/office/drawing/2014/main" id="{B3BE2735-D7AB-04E1-CB0B-8C06B477AD4B}"/>
                </a:ext>
              </a:extLst>
            </p:cNvPr>
            <p:cNvSpPr>
              <a:spLocks noChangeArrowheads="1"/>
            </p:cNvSpPr>
            <p:nvPr userDrawn="1"/>
          </p:nvSpPr>
          <p:spPr bwMode="auto">
            <a:xfrm>
              <a:off x="112553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8" name="Oval 82">
              <a:extLst>
                <a:ext uri="{FF2B5EF4-FFF2-40B4-BE49-F238E27FC236}">
                  <a16:creationId xmlns:a16="http://schemas.microsoft.com/office/drawing/2014/main" id="{77F6FA49-E08C-F142-7069-8A5191495364}"/>
                </a:ext>
              </a:extLst>
            </p:cNvPr>
            <p:cNvSpPr>
              <a:spLocks noChangeArrowheads="1"/>
            </p:cNvSpPr>
            <p:nvPr userDrawn="1"/>
          </p:nvSpPr>
          <p:spPr bwMode="auto">
            <a:xfrm>
              <a:off x="111918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9" name="Freeform 83">
              <a:extLst>
                <a:ext uri="{FF2B5EF4-FFF2-40B4-BE49-F238E27FC236}">
                  <a16:creationId xmlns:a16="http://schemas.microsoft.com/office/drawing/2014/main" id="{FA431740-12D7-1E06-4A95-675E5D3464CB}"/>
                </a:ext>
              </a:extLst>
            </p:cNvPr>
            <p:cNvSpPr>
              <a:spLocks/>
            </p:cNvSpPr>
            <p:nvPr userDrawn="1"/>
          </p:nvSpPr>
          <p:spPr bwMode="auto">
            <a:xfrm>
              <a:off x="1108075" y="428625"/>
              <a:ext cx="3175" cy="14287"/>
            </a:xfrm>
            <a:custGeom>
              <a:avLst/>
              <a:gdLst>
                <a:gd name="T0" fmla="*/ 0 w 23"/>
                <a:gd name="T1" fmla="*/ 96 h 96"/>
                <a:gd name="T2" fmla="*/ 23 w 23"/>
                <a:gd name="T3" fmla="*/ 96 h 96"/>
                <a:gd name="T4" fmla="*/ 23 w 23"/>
                <a:gd name="T5" fmla="*/ 7 h 96"/>
                <a:gd name="T6" fmla="*/ 0 w 23"/>
                <a:gd name="T7" fmla="*/ 0 h 96"/>
                <a:gd name="T8" fmla="*/ 0 w 23"/>
                <a:gd name="T9" fmla="*/ 96 h 96"/>
              </a:gdLst>
              <a:ahLst/>
              <a:cxnLst>
                <a:cxn ang="0">
                  <a:pos x="T0" y="T1"/>
                </a:cxn>
                <a:cxn ang="0">
                  <a:pos x="T2" y="T3"/>
                </a:cxn>
                <a:cxn ang="0">
                  <a:pos x="T4" y="T5"/>
                </a:cxn>
                <a:cxn ang="0">
                  <a:pos x="T6" y="T7"/>
                </a:cxn>
                <a:cxn ang="0">
                  <a:pos x="T8" y="T9"/>
                </a:cxn>
              </a:cxnLst>
              <a:rect l="0" t="0" r="r" b="b"/>
              <a:pathLst>
                <a:path w="23" h="96">
                  <a:moveTo>
                    <a:pt x="0" y="96"/>
                  </a:moveTo>
                  <a:cubicBezTo>
                    <a:pt x="23" y="96"/>
                    <a:pt x="23" y="96"/>
                    <a:pt x="23" y="96"/>
                  </a:cubicBezTo>
                  <a:cubicBezTo>
                    <a:pt x="23" y="7"/>
                    <a:pt x="23" y="7"/>
                    <a:pt x="23" y="7"/>
                  </a:cubicBezTo>
                  <a:cubicBezTo>
                    <a:pt x="15" y="6"/>
                    <a:pt x="7" y="3"/>
                    <a:pt x="0" y="0"/>
                  </a:cubicBezTo>
                  <a:lnTo>
                    <a:pt x="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0" name="Freeform 84">
              <a:extLst>
                <a:ext uri="{FF2B5EF4-FFF2-40B4-BE49-F238E27FC236}">
                  <a16:creationId xmlns:a16="http://schemas.microsoft.com/office/drawing/2014/main" id="{71042954-7ED0-0688-F7E6-578D144A18A0}"/>
                </a:ext>
              </a:extLst>
            </p:cNvPr>
            <p:cNvSpPr>
              <a:spLocks/>
            </p:cNvSpPr>
            <p:nvPr userDrawn="1"/>
          </p:nvSpPr>
          <p:spPr bwMode="auto">
            <a:xfrm>
              <a:off x="1114425" y="428625"/>
              <a:ext cx="3175" cy="14287"/>
            </a:xfrm>
            <a:custGeom>
              <a:avLst/>
              <a:gdLst>
                <a:gd name="T0" fmla="*/ 23 w 23"/>
                <a:gd name="T1" fmla="*/ 0 h 96"/>
                <a:gd name="T2" fmla="*/ 0 w 23"/>
                <a:gd name="T3" fmla="*/ 7 h 96"/>
                <a:gd name="T4" fmla="*/ 0 w 23"/>
                <a:gd name="T5" fmla="*/ 96 h 96"/>
                <a:gd name="T6" fmla="*/ 23 w 23"/>
                <a:gd name="T7" fmla="*/ 96 h 96"/>
                <a:gd name="T8" fmla="*/ 23 w 23"/>
                <a:gd name="T9" fmla="*/ 0 h 96"/>
              </a:gdLst>
              <a:ahLst/>
              <a:cxnLst>
                <a:cxn ang="0">
                  <a:pos x="T0" y="T1"/>
                </a:cxn>
                <a:cxn ang="0">
                  <a:pos x="T2" y="T3"/>
                </a:cxn>
                <a:cxn ang="0">
                  <a:pos x="T4" y="T5"/>
                </a:cxn>
                <a:cxn ang="0">
                  <a:pos x="T6" y="T7"/>
                </a:cxn>
                <a:cxn ang="0">
                  <a:pos x="T8" y="T9"/>
                </a:cxn>
              </a:cxnLst>
              <a:rect l="0" t="0" r="r" b="b"/>
              <a:pathLst>
                <a:path w="23" h="96">
                  <a:moveTo>
                    <a:pt x="23" y="0"/>
                  </a:moveTo>
                  <a:cubicBezTo>
                    <a:pt x="16" y="3"/>
                    <a:pt x="8" y="6"/>
                    <a:pt x="0" y="7"/>
                  </a:cubicBezTo>
                  <a:cubicBezTo>
                    <a:pt x="0" y="96"/>
                    <a:pt x="0" y="96"/>
                    <a:pt x="0" y="96"/>
                  </a:cubicBezTo>
                  <a:cubicBezTo>
                    <a:pt x="23" y="96"/>
                    <a:pt x="23" y="96"/>
                    <a:pt x="23" y="96"/>
                  </a:cubicBez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1" name="Freeform 85">
              <a:extLst>
                <a:ext uri="{FF2B5EF4-FFF2-40B4-BE49-F238E27FC236}">
                  <a16:creationId xmlns:a16="http://schemas.microsoft.com/office/drawing/2014/main" id="{829C0573-F241-63E9-9A72-47CBF7F95A06}"/>
                </a:ext>
              </a:extLst>
            </p:cNvPr>
            <p:cNvSpPr>
              <a:spLocks/>
            </p:cNvSpPr>
            <p:nvPr userDrawn="1"/>
          </p:nvSpPr>
          <p:spPr bwMode="auto">
            <a:xfrm>
              <a:off x="1103313" y="406400"/>
              <a:ext cx="7938" cy="7937"/>
            </a:xfrm>
            <a:custGeom>
              <a:avLst/>
              <a:gdLst>
                <a:gd name="T0" fmla="*/ 51 w 51"/>
                <a:gd name="T1" fmla="*/ 53 h 53"/>
                <a:gd name="T2" fmla="*/ 51 w 51"/>
                <a:gd name="T3" fmla="*/ 0 h 53"/>
                <a:gd name="T4" fmla="*/ 0 w 51"/>
                <a:gd name="T5" fmla="*/ 53 h 53"/>
                <a:gd name="T6" fmla="*/ 51 w 51"/>
                <a:gd name="T7" fmla="*/ 53 h 53"/>
              </a:gdLst>
              <a:ahLst/>
              <a:cxnLst>
                <a:cxn ang="0">
                  <a:pos x="T0" y="T1"/>
                </a:cxn>
                <a:cxn ang="0">
                  <a:pos x="T2" y="T3"/>
                </a:cxn>
                <a:cxn ang="0">
                  <a:pos x="T4" y="T5"/>
                </a:cxn>
                <a:cxn ang="0">
                  <a:pos x="T6" y="T7"/>
                </a:cxn>
              </a:cxnLst>
              <a:rect l="0" t="0" r="r" b="b"/>
              <a:pathLst>
                <a:path w="51" h="53">
                  <a:moveTo>
                    <a:pt x="51" y="53"/>
                  </a:moveTo>
                  <a:cubicBezTo>
                    <a:pt x="51" y="0"/>
                    <a:pt x="51" y="0"/>
                    <a:pt x="51" y="0"/>
                  </a:cubicBezTo>
                  <a:cubicBezTo>
                    <a:pt x="25" y="6"/>
                    <a:pt x="5" y="27"/>
                    <a:pt x="0" y="53"/>
                  </a:cubicBezTo>
                  <a:lnTo>
                    <a:pt x="5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2" name="Freeform 86">
              <a:extLst>
                <a:ext uri="{FF2B5EF4-FFF2-40B4-BE49-F238E27FC236}">
                  <a16:creationId xmlns:a16="http://schemas.microsoft.com/office/drawing/2014/main" id="{6105AEE5-E3D5-2BF4-75F1-97A3185B3A56}"/>
                </a:ext>
              </a:extLst>
            </p:cNvPr>
            <p:cNvSpPr>
              <a:spLocks/>
            </p:cNvSpPr>
            <p:nvPr userDrawn="1"/>
          </p:nvSpPr>
          <p:spPr bwMode="auto">
            <a:xfrm>
              <a:off x="1114425" y="406400"/>
              <a:ext cx="7938" cy="7937"/>
            </a:xfrm>
            <a:custGeom>
              <a:avLst/>
              <a:gdLst>
                <a:gd name="T0" fmla="*/ 0 w 51"/>
                <a:gd name="T1" fmla="*/ 53 h 53"/>
                <a:gd name="T2" fmla="*/ 51 w 51"/>
                <a:gd name="T3" fmla="*/ 53 h 53"/>
                <a:gd name="T4" fmla="*/ 0 w 51"/>
                <a:gd name="T5" fmla="*/ 0 h 53"/>
                <a:gd name="T6" fmla="*/ 0 w 51"/>
                <a:gd name="T7" fmla="*/ 53 h 53"/>
              </a:gdLst>
              <a:ahLst/>
              <a:cxnLst>
                <a:cxn ang="0">
                  <a:pos x="T0" y="T1"/>
                </a:cxn>
                <a:cxn ang="0">
                  <a:pos x="T2" y="T3"/>
                </a:cxn>
                <a:cxn ang="0">
                  <a:pos x="T4" y="T5"/>
                </a:cxn>
                <a:cxn ang="0">
                  <a:pos x="T6" y="T7"/>
                </a:cxn>
              </a:cxnLst>
              <a:rect l="0" t="0" r="r" b="b"/>
              <a:pathLst>
                <a:path w="51" h="53">
                  <a:moveTo>
                    <a:pt x="0" y="53"/>
                  </a:moveTo>
                  <a:cubicBezTo>
                    <a:pt x="51" y="53"/>
                    <a:pt x="51" y="53"/>
                    <a:pt x="51" y="53"/>
                  </a:cubicBezTo>
                  <a:cubicBezTo>
                    <a:pt x="47" y="27"/>
                    <a:pt x="26" y="6"/>
                    <a:pt x="0" y="0"/>
                  </a:cubicBezTo>
                  <a:lnTo>
                    <a:pt x="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3" name="Freeform 87">
              <a:extLst>
                <a:ext uri="{FF2B5EF4-FFF2-40B4-BE49-F238E27FC236}">
                  <a16:creationId xmlns:a16="http://schemas.microsoft.com/office/drawing/2014/main" id="{55BEC188-06EA-CDEF-3994-1BE61F4B97C2}"/>
                </a:ext>
              </a:extLst>
            </p:cNvPr>
            <p:cNvSpPr>
              <a:spLocks/>
            </p:cNvSpPr>
            <p:nvPr userDrawn="1"/>
          </p:nvSpPr>
          <p:spPr bwMode="auto">
            <a:xfrm>
              <a:off x="1103313" y="417513"/>
              <a:ext cx="19050" cy="7937"/>
            </a:xfrm>
            <a:custGeom>
              <a:avLst/>
              <a:gdLst>
                <a:gd name="T0" fmla="*/ 0 w 128"/>
                <a:gd name="T1" fmla="*/ 0 h 51"/>
                <a:gd name="T2" fmla="*/ 64 w 128"/>
                <a:gd name="T3" fmla="*/ 51 h 51"/>
                <a:gd name="T4" fmla="*/ 128 w 128"/>
                <a:gd name="T5" fmla="*/ 0 h 51"/>
                <a:gd name="T6" fmla="*/ 0 w 128"/>
                <a:gd name="T7" fmla="*/ 0 h 51"/>
              </a:gdLst>
              <a:ahLst/>
              <a:cxnLst>
                <a:cxn ang="0">
                  <a:pos x="T0" y="T1"/>
                </a:cxn>
                <a:cxn ang="0">
                  <a:pos x="T2" y="T3"/>
                </a:cxn>
                <a:cxn ang="0">
                  <a:pos x="T4" y="T5"/>
                </a:cxn>
                <a:cxn ang="0">
                  <a:pos x="T6" y="T7"/>
                </a:cxn>
              </a:cxnLst>
              <a:rect l="0" t="0" r="r" b="b"/>
              <a:pathLst>
                <a:path w="128" h="51">
                  <a:moveTo>
                    <a:pt x="0" y="0"/>
                  </a:moveTo>
                  <a:cubicBezTo>
                    <a:pt x="6" y="29"/>
                    <a:pt x="32" y="51"/>
                    <a:pt x="64" y="51"/>
                  </a:cubicBezTo>
                  <a:cubicBezTo>
                    <a:pt x="95" y="51"/>
                    <a:pt x="121" y="29"/>
                    <a:pt x="12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4" name="Freeform 88">
              <a:extLst>
                <a:ext uri="{FF2B5EF4-FFF2-40B4-BE49-F238E27FC236}">
                  <a16:creationId xmlns:a16="http://schemas.microsoft.com/office/drawing/2014/main" id="{3D93293B-0E51-0C2A-A940-A31949941788}"/>
                </a:ext>
              </a:extLst>
            </p:cNvPr>
            <p:cNvSpPr>
              <a:spLocks/>
            </p:cNvSpPr>
            <p:nvPr userDrawn="1"/>
          </p:nvSpPr>
          <p:spPr bwMode="auto">
            <a:xfrm>
              <a:off x="1104900" y="388938"/>
              <a:ext cx="15875" cy="15875"/>
            </a:xfrm>
            <a:custGeom>
              <a:avLst/>
              <a:gdLst>
                <a:gd name="T0" fmla="*/ 90 w 109"/>
                <a:gd name="T1" fmla="*/ 109 h 109"/>
                <a:gd name="T2" fmla="*/ 62 w 109"/>
                <a:gd name="T3" fmla="*/ 63 h 109"/>
                <a:gd name="T4" fmla="*/ 109 w 109"/>
                <a:gd name="T5" fmla="*/ 93 h 109"/>
                <a:gd name="T6" fmla="*/ 109 w 109"/>
                <a:gd name="T7" fmla="*/ 21 h 109"/>
                <a:gd name="T8" fmla="*/ 62 w 109"/>
                <a:gd name="T9" fmla="*/ 51 h 109"/>
                <a:gd name="T10" fmla="*/ 89 w 109"/>
                <a:gd name="T11" fmla="*/ 0 h 109"/>
                <a:gd name="T12" fmla="*/ 20 w 109"/>
                <a:gd name="T13" fmla="*/ 0 h 109"/>
                <a:gd name="T14" fmla="*/ 47 w 109"/>
                <a:gd name="T15" fmla="*/ 51 h 109"/>
                <a:gd name="T16" fmla="*/ 0 w 109"/>
                <a:gd name="T17" fmla="*/ 21 h 109"/>
                <a:gd name="T18" fmla="*/ 0 w 109"/>
                <a:gd name="T19" fmla="*/ 93 h 109"/>
                <a:gd name="T20" fmla="*/ 47 w 109"/>
                <a:gd name="T21" fmla="*/ 63 h 109"/>
                <a:gd name="T22" fmla="*/ 19 w 109"/>
                <a:gd name="T23" fmla="*/ 109 h 109"/>
                <a:gd name="T24" fmla="*/ 90 w 109"/>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9">
                  <a:moveTo>
                    <a:pt x="90" y="109"/>
                  </a:moveTo>
                  <a:cubicBezTo>
                    <a:pt x="76" y="97"/>
                    <a:pt x="64" y="81"/>
                    <a:pt x="62" y="63"/>
                  </a:cubicBezTo>
                  <a:cubicBezTo>
                    <a:pt x="79" y="66"/>
                    <a:pt x="98" y="78"/>
                    <a:pt x="109" y="93"/>
                  </a:cubicBezTo>
                  <a:cubicBezTo>
                    <a:pt x="109" y="21"/>
                    <a:pt x="109" y="21"/>
                    <a:pt x="109" y="21"/>
                  </a:cubicBezTo>
                  <a:cubicBezTo>
                    <a:pt x="98" y="36"/>
                    <a:pt x="79" y="48"/>
                    <a:pt x="62" y="51"/>
                  </a:cubicBezTo>
                  <a:cubicBezTo>
                    <a:pt x="64" y="34"/>
                    <a:pt x="75" y="18"/>
                    <a:pt x="89" y="0"/>
                  </a:cubicBezTo>
                  <a:cubicBezTo>
                    <a:pt x="20" y="0"/>
                    <a:pt x="20" y="0"/>
                    <a:pt x="20" y="0"/>
                  </a:cubicBezTo>
                  <a:cubicBezTo>
                    <a:pt x="34" y="18"/>
                    <a:pt x="45" y="34"/>
                    <a:pt x="47" y="51"/>
                  </a:cubicBezTo>
                  <a:cubicBezTo>
                    <a:pt x="30" y="48"/>
                    <a:pt x="11" y="36"/>
                    <a:pt x="0" y="21"/>
                  </a:cubicBezTo>
                  <a:cubicBezTo>
                    <a:pt x="0" y="93"/>
                    <a:pt x="0" y="93"/>
                    <a:pt x="0" y="93"/>
                  </a:cubicBezTo>
                  <a:cubicBezTo>
                    <a:pt x="11" y="78"/>
                    <a:pt x="30" y="66"/>
                    <a:pt x="47" y="63"/>
                  </a:cubicBezTo>
                  <a:cubicBezTo>
                    <a:pt x="45" y="81"/>
                    <a:pt x="34" y="97"/>
                    <a:pt x="19" y="109"/>
                  </a:cubicBezTo>
                  <a:lnTo>
                    <a:pt x="90"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5" name="Freeform 89">
              <a:extLst>
                <a:ext uri="{FF2B5EF4-FFF2-40B4-BE49-F238E27FC236}">
                  <a16:creationId xmlns:a16="http://schemas.microsoft.com/office/drawing/2014/main" id="{1C2C9AEC-B073-5090-F520-15C2518E177C}"/>
                </a:ext>
              </a:extLst>
            </p:cNvPr>
            <p:cNvSpPr>
              <a:spLocks noEditPoints="1"/>
            </p:cNvSpPr>
            <p:nvPr userDrawn="1"/>
          </p:nvSpPr>
          <p:spPr bwMode="auto">
            <a:xfrm>
              <a:off x="1049338" y="563563"/>
              <a:ext cx="98425" cy="66675"/>
            </a:xfrm>
            <a:custGeom>
              <a:avLst/>
              <a:gdLst>
                <a:gd name="T0" fmla="*/ 325 w 664"/>
                <a:gd name="T1" fmla="*/ 278 h 449"/>
                <a:gd name="T2" fmla="*/ 311 w 664"/>
                <a:gd name="T3" fmla="*/ 233 h 449"/>
                <a:gd name="T4" fmla="*/ 249 w 664"/>
                <a:gd name="T5" fmla="*/ 217 h 449"/>
                <a:gd name="T6" fmla="*/ 155 w 664"/>
                <a:gd name="T7" fmla="*/ 74 h 449"/>
                <a:gd name="T8" fmla="*/ 66 w 664"/>
                <a:gd name="T9" fmla="*/ 46 h 449"/>
                <a:gd name="T10" fmla="*/ 0 w 664"/>
                <a:gd name="T11" fmla="*/ 45 h 449"/>
                <a:gd name="T12" fmla="*/ 118 w 664"/>
                <a:gd name="T13" fmla="*/ 288 h 449"/>
                <a:gd name="T14" fmla="*/ 160 w 664"/>
                <a:gd name="T15" fmla="*/ 339 h 449"/>
                <a:gd name="T16" fmla="*/ 249 w 664"/>
                <a:gd name="T17" fmla="*/ 383 h 449"/>
                <a:gd name="T18" fmla="*/ 499 w 664"/>
                <a:gd name="T19" fmla="*/ 449 h 449"/>
                <a:gd name="T20" fmla="*/ 659 w 664"/>
                <a:gd name="T21" fmla="*/ 375 h 449"/>
                <a:gd name="T22" fmla="*/ 542 w 664"/>
                <a:gd name="T23" fmla="*/ 356 h 449"/>
                <a:gd name="T24" fmla="*/ 46 w 664"/>
                <a:gd name="T25" fmla="*/ 84 h 449"/>
                <a:gd name="T26" fmla="*/ 111 w 664"/>
                <a:gd name="T27" fmla="*/ 60 h 449"/>
                <a:gd name="T28" fmla="*/ 141 w 664"/>
                <a:gd name="T29" fmla="*/ 109 h 449"/>
                <a:gd name="T30" fmla="*/ 110 w 664"/>
                <a:gd name="T31" fmla="*/ 154 h 449"/>
                <a:gd name="T32" fmla="*/ 46 w 664"/>
                <a:gd name="T33" fmla="*/ 124 h 449"/>
                <a:gd name="T34" fmla="*/ 109 w 664"/>
                <a:gd name="T35" fmla="*/ 238 h 449"/>
                <a:gd name="T36" fmla="*/ 121 w 664"/>
                <a:gd name="T37" fmla="*/ 196 h 449"/>
                <a:gd name="T38" fmla="*/ 76 w 664"/>
                <a:gd name="T39" fmla="*/ 193 h 449"/>
                <a:gd name="T40" fmla="*/ 171 w 664"/>
                <a:gd name="T41" fmla="*/ 161 h 449"/>
                <a:gd name="T42" fmla="*/ 159 w 664"/>
                <a:gd name="T43" fmla="*/ 203 h 449"/>
                <a:gd name="T44" fmla="*/ 203 w 664"/>
                <a:gd name="T45" fmla="*/ 206 h 449"/>
                <a:gd name="T46" fmla="*/ 302 w 664"/>
                <a:gd name="T47" fmla="*/ 257 h 449"/>
                <a:gd name="T48" fmla="*/ 260 w 664"/>
                <a:gd name="T49" fmla="*/ 253 h 449"/>
                <a:gd name="T50" fmla="*/ 238 w 664"/>
                <a:gd name="T51" fmla="*/ 277 h 449"/>
                <a:gd name="T52" fmla="*/ 254 w 664"/>
                <a:gd name="T53" fmla="*/ 310 h 449"/>
                <a:gd name="T54" fmla="*/ 222 w 664"/>
                <a:gd name="T55" fmla="*/ 309 h 449"/>
                <a:gd name="T56" fmla="*/ 213 w 664"/>
                <a:gd name="T57" fmla="*/ 311 h 449"/>
                <a:gd name="T58" fmla="*/ 207 w 664"/>
                <a:gd name="T59" fmla="*/ 320 h 449"/>
                <a:gd name="T60" fmla="*/ 200 w 664"/>
                <a:gd name="T61" fmla="*/ 349 h 449"/>
                <a:gd name="T62" fmla="*/ 216 w 664"/>
                <a:gd name="T63" fmla="*/ 364 h 449"/>
                <a:gd name="T64" fmla="*/ 201 w 664"/>
                <a:gd name="T65" fmla="*/ 378 h 449"/>
                <a:gd name="T66" fmla="*/ 191 w 664"/>
                <a:gd name="T67" fmla="*/ 284 h 449"/>
                <a:gd name="T68" fmla="*/ 191 w 664"/>
                <a:gd name="T69" fmla="*/ 277 h 449"/>
                <a:gd name="T70" fmla="*/ 202 w 664"/>
                <a:gd name="T71" fmla="*/ 263 h 449"/>
                <a:gd name="T72" fmla="*/ 208 w 664"/>
                <a:gd name="T73" fmla="*/ 261 h 449"/>
                <a:gd name="T74" fmla="*/ 302 w 664"/>
                <a:gd name="T75" fmla="*/ 241 h 449"/>
                <a:gd name="T76" fmla="*/ 302 w 664"/>
                <a:gd name="T77" fmla="*/ 257 h 449"/>
                <a:gd name="T78" fmla="*/ 316 w 664"/>
                <a:gd name="T79" fmla="*/ 354 h 449"/>
                <a:gd name="T80" fmla="*/ 372 w 664"/>
                <a:gd name="T81" fmla="*/ 354 h 449"/>
                <a:gd name="T82" fmla="*/ 467 w 664"/>
                <a:gd name="T83" fmla="*/ 420 h 449"/>
                <a:gd name="T84" fmla="*/ 467 w 664"/>
                <a:gd name="T85" fmla="*/ 369 h 449"/>
                <a:gd name="T86" fmla="*/ 467 w 664"/>
                <a:gd name="T87" fmla="*/ 42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4" h="449">
                  <a:moveTo>
                    <a:pt x="542" y="356"/>
                  </a:moveTo>
                  <a:cubicBezTo>
                    <a:pt x="477" y="339"/>
                    <a:pt x="398" y="311"/>
                    <a:pt x="325" y="278"/>
                  </a:cubicBezTo>
                  <a:cubicBezTo>
                    <a:pt x="326" y="277"/>
                    <a:pt x="326" y="277"/>
                    <a:pt x="326" y="277"/>
                  </a:cubicBezTo>
                  <a:cubicBezTo>
                    <a:pt x="328" y="263"/>
                    <a:pt x="322" y="246"/>
                    <a:pt x="311" y="233"/>
                  </a:cubicBezTo>
                  <a:cubicBezTo>
                    <a:pt x="299" y="220"/>
                    <a:pt x="284" y="213"/>
                    <a:pt x="269" y="213"/>
                  </a:cubicBezTo>
                  <a:cubicBezTo>
                    <a:pt x="263" y="213"/>
                    <a:pt x="256" y="214"/>
                    <a:pt x="249" y="217"/>
                  </a:cubicBezTo>
                  <a:cubicBezTo>
                    <a:pt x="239" y="207"/>
                    <a:pt x="229" y="197"/>
                    <a:pt x="219" y="186"/>
                  </a:cubicBezTo>
                  <a:cubicBezTo>
                    <a:pt x="192" y="153"/>
                    <a:pt x="170" y="116"/>
                    <a:pt x="155" y="74"/>
                  </a:cubicBezTo>
                  <a:cubicBezTo>
                    <a:pt x="146" y="50"/>
                    <a:pt x="140" y="25"/>
                    <a:pt x="136" y="0"/>
                  </a:cubicBezTo>
                  <a:cubicBezTo>
                    <a:pt x="132" y="21"/>
                    <a:pt x="107" y="46"/>
                    <a:pt x="66" y="46"/>
                  </a:cubicBezTo>
                  <a:cubicBezTo>
                    <a:pt x="67" y="42"/>
                    <a:pt x="66" y="35"/>
                    <a:pt x="62" y="34"/>
                  </a:cubicBezTo>
                  <a:cubicBezTo>
                    <a:pt x="51" y="46"/>
                    <a:pt x="37" y="58"/>
                    <a:pt x="0" y="45"/>
                  </a:cubicBezTo>
                  <a:cubicBezTo>
                    <a:pt x="6" y="74"/>
                    <a:pt x="14" y="103"/>
                    <a:pt x="24" y="130"/>
                  </a:cubicBezTo>
                  <a:cubicBezTo>
                    <a:pt x="46" y="189"/>
                    <a:pt x="78" y="243"/>
                    <a:pt x="118" y="288"/>
                  </a:cubicBezTo>
                  <a:cubicBezTo>
                    <a:pt x="132" y="304"/>
                    <a:pt x="146" y="318"/>
                    <a:pt x="160" y="330"/>
                  </a:cubicBezTo>
                  <a:cubicBezTo>
                    <a:pt x="160" y="333"/>
                    <a:pt x="160" y="336"/>
                    <a:pt x="160" y="339"/>
                  </a:cubicBezTo>
                  <a:cubicBezTo>
                    <a:pt x="160" y="354"/>
                    <a:pt x="175" y="379"/>
                    <a:pt x="196" y="389"/>
                  </a:cubicBezTo>
                  <a:cubicBezTo>
                    <a:pt x="213" y="398"/>
                    <a:pt x="232" y="395"/>
                    <a:pt x="249" y="383"/>
                  </a:cubicBezTo>
                  <a:cubicBezTo>
                    <a:pt x="281" y="400"/>
                    <a:pt x="322" y="416"/>
                    <a:pt x="366" y="428"/>
                  </a:cubicBezTo>
                  <a:cubicBezTo>
                    <a:pt x="415" y="442"/>
                    <a:pt x="462" y="449"/>
                    <a:pt x="499" y="449"/>
                  </a:cubicBezTo>
                  <a:cubicBezTo>
                    <a:pt x="531" y="449"/>
                    <a:pt x="574" y="434"/>
                    <a:pt x="615" y="408"/>
                  </a:cubicBezTo>
                  <a:cubicBezTo>
                    <a:pt x="632" y="398"/>
                    <a:pt x="648" y="386"/>
                    <a:pt x="659" y="375"/>
                  </a:cubicBezTo>
                  <a:cubicBezTo>
                    <a:pt x="661" y="373"/>
                    <a:pt x="662" y="372"/>
                    <a:pt x="664" y="370"/>
                  </a:cubicBezTo>
                  <a:cubicBezTo>
                    <a:pt x="631" y="375"/>
                    <a:pt x="582" y="366"/>
                    <a:pt x="542" y="356"/>
                  </a:cubicBezTo>
                  <a:moveTo>
                    <a:pt x="46" y="124"/>
                  </a:moveTo>
                  <a:cubicBezTo>
                    <a:pt x="41" y="110"/>
                    <a:pt x="41" y="97"/>
                    <a:pt x="46" y="84"/>
                  </a:cubicBezTo>
                  <a:cubicBezTo>
                    <a:pt x="51" y="73"/>
                    <a:pt x="61" y="64"/>
                    <a:pt x="73" y="59"/>
                  </a:cubicBezTo>
                  <a:cubicBezTo>
                    <a:pt x="86" y="54"/>
                    <a:pt x="99" y="54"/>
                    <a:pt x="111" y="60"/>
                  </a:cubicBezTo>
                  <a:cubicBezTo>
                    <a:pt x="123" y="65"/>
                    <a:pt x="132" y="75"/>
                    <a:pt x="138" y="89"/>
                  </a:cubicBezTo>
                  <a:cubicBezTo>
                    <a:pt x="140" y="95"/>
                    <a:pt x="141" y="102"/>
                    <a:pt x="141" y="109"/>
                  </a:cubicBezTo>
                  <a:cubicBezTo>
                    <a:pt x="141" y="115"/>
                    <a:pt x="140" y="122"/>
                    <a:pt x="137" y="128"/>
                  </a:cubicBezTo>
                  <a:cubicBezTo>
                    <a:pt x="132" y="140"/>
                    <a:pt x="122" y="149"/>
                    <a:pt x="110" y="154"/>
                  </a:cubicBezTo>
                  <a:cubicBezTo>
                    <a:pt x="98" y="158"/>
                    <a:pt x="85" y="158"/>
                    <a:pt x="73" y="153"/>
                  </a:cubicBezTo>
                  <a:cubicBezTo>
                    <a:pt x="61" y="148"/>
                    <a:pt x="51" y="137"/>
                    <a:pt x="46" y="124"/>
                  </a:cubicBezTo>
                  <a:moveTo>
                    <a:pt x="125" y="261"/>
                  </a:moveTo>
                  <a:cubicBezTo>
                    <a:pt x="109" y="238"/>
                    <a:pt x="109" y="238"/>
                    <a:pt x="109" y="238"/>
                  </a:cubicBezTo>
                  <a:cubicBezTo>
                    <a:pt x="109" y="238"/>
                    <a:pt x="134" y="221"/>
                    <a:pt x="137" y="219"/>
                  </a:cubicBezTo>
                  <a:cubicBezTo>
                    <a:pt x="135" y="216"/>
                    <a:pt x="123" y="199"/>
                    <a:pt x="121" y="196"/>
                  </a:cubicBezTo>
                  <a:cubicBezTo>
                    <a:pt x="118" y="198"/>
                    <a:pt x="93" y="216"/>
                    <a:pt x="93" y="216"/>
                  </a:cubicBezTo>
                  <a:cubicBezTo>
                    <a:pt x="76" y="193"/>
                    <a:pt x="76" y="193"/>
                    <a:pt x="76" y="193"/>
                  </a:cubicBezTo>
                  <a:cubicBezTo>
                    <a:pt x="155" y="138"/>
                    <a:pt x="155" y="138"/>
                    <a:pt x="155" y="138"/>
                  </a:cubicBezTo>
                  <a:cubicBezTo>
                    <a:pt x="171" y="161"/>
                    <a:pt x="171" y="161"/>
                    <a:pt x="171" y="161"/>
                  </a:cubicBezTo>
                  <a:cubicBezTo>
                    <a:pt x="171" y="161"/>
                    <a:pt x="146" y="178"/>
                    <a:pt x="143" y="181"/>
                  </a:cubicBezTo>
                  <a:cubicBezTo>
                    <a:pt x="145" y="183"/>
                    <a:pt x="157" y="200"/>
                    <a:pt x="159" y="203"/>
                  </a:cubicBezTo>
                  <a:cubicBezTo>
                    <a:pt x="162" y="201"/>
                    <a:pt x="187" y="183"/>
                    <a:pt x="187" y="183"/>
                  </a:cubicBezTo>
                  <a:cubicBezTo>
                    <a:pt x="203" y="206"/>
                    <a:pt x="203" y="206"/>
                    <a:pt x="203" y="206"/>
                  </a:cubicBezTo>
                  <a:lnTo>
                    <a:pt x="125" y="261"/>
                  </a:lnTo>
                  <a:close/>
                  <a:moveTo>
                    <a:pt x="302" y="257"/>
                  </a:moveTo>
                  <a:cubicBezTo>
                    <a:pt x="295" y="252"/>
                    <a:pt x="295" y="252"/>
                    <a:pt x="295" y="252"/>
                  </a:cubicBezTo>
                  <a:cubicBezTo>
                    <a:pt x="282" y="242"/>
                    <a:pt x="272" y="243"/>
                    <a:pt x="260" y="253"/>
                  </a:cubicBezTo>
                  <a:cubicBezTo>
                    <a:pt x="255" y="257"/>
                    <a:pt x="250" y="263"/>
                    <a:pt x="245" y="268"/>
                  </a:cubicBezTo>
                  <a:cubicBezTo>
                    <a:pt x="238" y="277"/>
                    <a:pt x="238" y="277"/>
                    <a:pt x="238" y="277"/>
                  </a:cubicBezTo>
                  <a:cubicBezTo>
                    <a:pt x="243" y="280"/>
                    <a:pt x="243" y="280"/>
                    <a:pt x="243" y="280"/>
                  </a:cubicBezTo>
                  <a:cubicBezTo>
                    <a:pt x="256" y="291"/>
                    <a:pt x="258" y="303"/>
                    <a:pt x="254" y="310"/>
                  </a:cubicBezTo>
                  <a:cubicBezTo>
                    <a:pt x="253" y="313"/>
                    <a:pt x="251" y="314"/>
                    <a:pt x="248" y="315"/>
                  </a:cubicBezTo>
                  <a:cubicBezTo>
                    <a:pt x="241" y="317"/>
                    <a:pt x="231" y="315"/>
                    <a:pt x="222" y="309"/>
                  </a:cubicBezTo>
                  <a:cubicBezTo>
                    <a:pt x="217" y="306"/>
                    <a:pt x="217" y="306"/>
                    <a:pt x="217" y="306"/>
                  </a:cubicBezTo>
                  <a:cubicBezTo>
                    <a:pt x="213" y="311"/>
                    <a:pt x="213" y="311"/>
                    <a:pt x="213" y="311"/>
                  </a:cubicBezTo>
                  <a:cubicBezTo>
                    <a:pt x="213" y="312"/>
                    <a:pt x="212" y="313"/>
                    <a:pt x="211" y="314"/>
                  </a:cubicBezTo>
                  <a:cubicBezTo>
                    <a:pt x="210" y="316"/>
                    <a:pt x="209" y="318"/>
                    <a:pt x="207" y="320"/>
                  </a:cubicBezTo>
                  <a:cubicBezTo>
                    <a:pt x="202" y="330"/>
                    <a:pt x="199" y="338"/>
                    <a:pt x="199" y="344"/>
                  </a:cubicBezTo>
                  <a:cubicBezTo>
                    <a:pt x="199" y="346"/>
                    <a:pt x="199" y="347"/>
                    <a:pt x="200" y="349"/>
                  </a:cubicBezTo>
                  <a:cubicBezTo>
                    <a:pt x="202" y="356"/>
                    <a:pt x="208" y="360"/>
                    <a:pt x="213" y="363"/>
                  </a:cubicBezTo>
                  <a:cubicBezTo>
                    <a:pt x="216" y="364"/>
                    <a:pt x="216" y="364"/>
                    <a:pt x="216" y="364"/>
                  </a:cubicBezTo>
                  <a:cubicBezTo>
                    <a:pt x="222" y="368"/>
                    <a:pt x="231" y="373"/>
                    <a:pt x="237" y="377"/>
                  </a:cubicBezTo>
                  <a:cubicBezTo>
                    <a:pt x="225" y="384"/>
                    <a:pt x="213" y="384"/>
                    <a:pt x="201" y="378"/>
                  </a:cubicBezTo>
                  <a:cubicBezTo>
                    <a:pt x="183" y="370"/>
                    <a:pt x="172" y="349"/>
                    <a:pt x="172" y="339"/>
                  </a:cubicBezTo>
                  <a:cubicBezTo>
                    <a:pt x="172" y="323"/>
                    <a:pt x="179" y="304"/>
                    <a:pt x="191" y="284"/>
                  </a:cubicBezTo>
                  <a:cubicBezTo>
                    <a:pt x="193" y="280"/>
                    <a:pt x="193" y="280"/>
                    <a:pt x="193" y="280"/>
                  </a:cubicBezTo>
                  <a:cubicBezTo>
                    <a:pt x="191" y="277"/>
                    <a:pt x="191" y="277"/>
                    <a:pt x="191" y="277"/>
                  </a:cubicBezTo>
                  <a:cubicBezTo>
                    <a:pt x="188" y="271"/>
                    <a:pt x="185" y="265"/>
                    <a:pt x="182" y="259"/>
                  </a:cubicBezTo>
                  <a:cubicBezTo>
                    <a:pt x="189" y="260"/>
                    <a:pt x="196" y="261"/>
                    <a:pt x="202" y="263"/>
                  </a:cubicBezTo>
                  <a:cubicBezTo>
                    <a:pt x="206" y="264"/>
                    <a:pt x="206" y="264"/>
                    <a:pt x="206" y="264"/>
                  </a:cubicBezTo>
                  <a:cubicBezTo>
                    <a:pt x="208" y="261"/>
                    <a:pt x="208" y="261"/>
                    <a:pt x="208" y="261"/>
                  </a:cubicBezTo>
                  <a:cubicBezTo>
                    <a:pt x="216" y="253"/>
                    <a:pt x="244" y="225"/>
                    <a:pt x="269" y="225"/>
                  </a:cubicBezTo>
                  <a:cubicBezTo>
                    <a:pt x="281" y="225"/>
                    <a:pt x="293" y="231"/>
                    <a:pt x="302" y="241"/>
                  </a:cubicBezTo>
                  <a:cubicBezTo>
                    <a:pt x="308" y="248"/>
                    <a:pt x="313" y="257"/>
                    <a:pt x="314" y="266"/>
                  </a:cubicBezTo>
                  <a:cubicBezTo>
                    <a:pt x="310" y="264"/>
                    <a:pt x="306" y="261"/>
                    <a:pt x="302" y="257"/>
                  </a:cubicBezTo>
                  <a:moveTo>
                    <a:pt x="344" y="382"/>
                  </a:moveTo>
                  <a:cubicBezTo>
                    <a:pt x="329" y="382"/>
                    <a:pt x="316" y="370"/>
                    <a:pt x="316" y="354"/>
                  </a:cubicBezTo>
                  <a:cubicBezTo>
                    <a:pt x="316" y="339"/>
                    <a:pt x="329" y="326"/>
                    <a:pt x="344" y="326"/>
                  </a:cubicBezTo>
                  <a:cubicBezTo>
                    <a:pt x="360" y="326"/>
                    <a:pt x="372" y="339"/>
                    <a:pt x="372" y="354"/>
                  </a:cubicBezTo>
                  <a:cubicBezTo>
                    <a:pt x="372" y="370"/>
                    <a:pt x="360" y="382"/>
                    <a:pt x="344" y="382"/>
                  </a:cubicBezTo>
                  <a:moveTo>
                    <a:pt x="467" y="420"/>
                  </a:moveTo>
                  <a:cubicBezTo>
                    <a:pt x="453" y="420"/>
                    <a:pt x="442" y="409"/>
                    <a:pt x="442" y="394"/>
                  </a:cubicBezTo>
                  <a:cubicBezTo>
                    <a:pt x="442" y="380"/>
                    <a:pt x="453" y="369"/>
                    <a:pt x="467" y="369"/>
                  </a:cubicBezTo>
                  <a:cubicBezTo>
                    <a:pt x="482" y="369"/>
                    <a:pt x="493" y="380"/>
                    <a:pt x="493" y="394"/>
                  </a:cubicBezTo>
                  <a:cubicBezTo>
                    <a:pt x="493" y="409"/>
                    <a:pt x="482" y="420"/>
                    <a:pt x="467" y="4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6" name="Freeform 90">
              <a:extLst>
                <a:ext uri="{FF2B5EF4-FFF2-40B4-BE49-F238E27FC236}">
                  <a16:creationId xmlns:a16="http://schemas.microsoft.com/office/drawing/2014/main" id="{EB481CA6-70A7-028F-D66B-CF88A9427DE7}"/>
                </a:ext>
              </a:extLst>
            </p:cNvPr>
            <p:cNvSpPr>
              <a:spLocks/>
            </p:cNvSpPr>
            <p:nvPr userDrawn="1"/>
          </p:nvSpPr>
          <p:spPr bwMode="auto">
            <a:xfrm>
              <a:off x="1058863" y="576263"/>
              <a:ext cx="6350" cy="6350"/>
            </a:xfrm>
            <a:custGeom>
              <a:avLst/>
              <a:gdLst>
                <a:gd name="T0" fmla="*/ 47 w 47"/>
                <a:gd name="T1" fmla="*/ 27 h 48"/>
                <a:gd name="T2" fmla="*/ 47 w 47"/>
                <a:gd name="T3" fmla="*/ 27 h 48"/>
                <a:gd name="T4" fmla="*/ 45 w 47"/>
                <a:gd name="T5" fmla="*/ 17 h 48"/>
                <a:gd name="T6" fmla="*/ 17 w 47"/>
                <a:gd name="T7" fmla="*/ 4 h 48"/>
                <a:gd name="T8" fmla="*/ 4 w 47"/>
                <a:gd name="T9" fmla="*/ 33 h 48"/>
                <a:gd name="T10" fmla="*/ 16 w 47"/>
                <a:gd name="T11" fmla="*/ 46 h 48"/>
                <a:gd name="T12" fmla="*/ 33 w 47"/>
                <a:gd name="T13" fmla="*/ 46 h 48"/>
                <a:gd name="T14" fmla="*/ 47 w 47"/>
                <a:gd name="T15" fmla="*/ 27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7" y="27"/>
                  </a:moveTo>
                  <a:cubicBezTo>
                    <a:pt x="47" y="27"/>
                    <a:pt x="47" y="27"/>
                    <a:pt x="47" y="27"/>
                  </a:cubicBezTo>
                  <a:cubicBezTo>
                    <a:pt x="47" y="24"/>
                    <a:pt x="46" y="20"/>
                    <a:pt x="45" y="17"/>
                  </a:cubicBezTo>
                  <a:cubicBezTo>
                    <a:pt x="40" y="5"/>
                    <a:pt x="28" y="0"/>
                    <a:pt x="17" y="4"/>
                  </a:cubicBezTo>
                  <a:cubicBezTo>
                    <a:pt x="5" y="9"/>
                    <a:pt x="0" y="21"/>
                    <a:pt x="4" y="33"/>
                  </a:cubicBezTo>
                  <a:cubicBezTo>
                    <a:pt x="7" y="39"/>
                    <a:pt x="11" y="44"/>
                    <a:pt x="16" y="46"/>
                  </a:cubicBezTo>
                  <a:cubicBezTo>
                    <a:pt x="21" y="48"/>
                    <a:pt x="27" y="48"/>
                    <a:pt x="33" y="46"/>
                  </a:cubicBezTo>
                  <a:cubicBezTo>
                    <a:pt x="41" y="43"/>
                    <a:pt x="47" y="36"/>
                    <a:pt x="4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7" name="Freeform 91">
              <a:extLst>
                <a:ext uri="{FF2B5EF4-FFF2-40B4-BE49-F238E27FC236}">
                  <a16:creationId xmlns:a16="http://schemas.microsoft.com/office/drawing/2014/main" id="{4D019652-45AC-F294-E559-513C7D5BF712}"/>
                </a:ext>
              </a:extLst>
            </p:cNvPr>
            <p:cNvSpPr>
              <a:spLocks/>
            </p:cNvSpPr>
            <p:nvPr userDrawn="1"/>
          </p:nvSpPr>
          <p:spPr bwMode="auto">
            <a:xfrm>
              <a:off x="1063625" y="517525"/>
              <a:ext cx="6350" cy="6350"/>
            </a:xfrm>
            <a:custGeom>
              <a:avLst/>
              <a:gdLst>
                <a:gd name="T0" fmla="*/ 32 w 42"/>
                <a:gd name="T1" fmla="*/ 5 h 46"/>
                <a:gd name="T2" fmla="*/ 4 w 42"/>
                <a:gd name="T3" fmla="*/ 14 h 46"/>
                <a:gd name="T4" fmla="*/ 2 w 42"/>
                <a:gd name="T5" fmla="*/ 31 h 46"/>
                <a:gd name="T6" fmla="*/ 12 w 42"/>
                <a:gd name="T7" fmla="*/ 43 h 46"/>
                <a:gd name="T8" fmla="*/ 28 w 42"/>
                <a:gd name="T9" fmla="*/ 44 h 46"/>
                <a:gd name="T10" fmla="*/ 40 w 42"/>
                <a:gd name="T11" fmla="*/ 34 h 46"/>
                <a:gd name="T12" fmla="*/ 42 w 42"/>
                <a:gd name="T13" fmla="*/ 23 h 46"/>
                <a:gd name="T14" fmla="*/ 32 w 42"/>
                <a:gd name="T15" fmla="*/ 5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6">
                  <a:moveTo>
                    <a:pt x="32" y="5"/>
                  </a:moveTo>
                  <a:cubicBezTo>
                    <a:pt x="21" y="0"/>
                    <a:pt x="10" y="3"/>
                    <a:pt x="4" y="14"/>
                  </a:cubicBezTo>
                  <a:cubicBezTo>
                    <a:pt x="1" y="20"/>
                    <a:pt x="0" y="25"/>
                    <a:pt x="2" y="31"/>
                  </a:cubicBezTo>
                  <a:cubicBezTo>
                    <a:pt x="3" y="36"/>
                    <a:pt x="7" y="40"/>
                    <a:pt x="12" y="43"/>
                  </a:cubicBezTo>
                  <a:cubicBezTo>
                    <a:pt x="17" y="45"/>
                    <a:pt x="23" y="46"/>
                    <a:pt x="28" y="44"/>
                  </a:cubicBezTo>
                  <a:cubicBezTo>
                    <a:pt x="33" y="43"/>
                    <a:pt x="38" y="39"/>
                    <a:pt x="40" y="34"/>
                  </a:cubicBezTo>
                  <a:cubicBezTo>
                    <a:pt x="42" y="30"/>
                    <a:pt x="42" y="27"/>
                    <a:pt x="42" y="23"/>
                  </a:cubicBezTo>
                  <a:cubicBezTo>
                    <a:pt x="42" y="15"/>
                    <a:pt x="38" y="8"/>
                    <a:pt x="32"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8" name="Freeform 92">
              <a:extLst>
                <a:ext uri="{FF2B5EF4-FFF2-40B4-BE49-F238E27FC236}">
                  <a16:creationId xmlns:a16="http://schemas.microsoft.com/office/drawing/2014/main" id="{984AE55F-1430-C6E1-4B4E-9AF577471F6D}"/>
                </a:ext>
              </a:extLst>
            </p:cNvPr>
            <p:cNvSpPr>
              <a:spLocks/>
            </p:cNvSpPr>
            <p:nvPr userDrawn="1"/>
          </p:nvSpPr>
          <p:spPr bwMode="auto">
            <a:xfrm>
              <a:off x="1150938" y="511175"/>
              <a:ext cx="1588" cy="1587"/>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9" name="Freeform 93">
              <a:extLst>
                <a:ext uri="{FF2B5EF4-FFF2-40B4-BE49-F238E27FC236}">
                  <a16:creationId xmlns:a16="http://schemas.microsoft.com/office/drawing/2014/main" id="{9132C241-E594-05EE-7324-713F761CAD01}"/>
                </a:ext>
              </a:extLst>
            </p:cNvPr>
            <p:cNvSpPr>
              <a:spLocks/>
            </p:cNvSpPr>
            <p:nvPr userDrawn="1"/>
          </p:nvSpPr>
          <p:spPr bwMode="auto">
            <a:xfrm>
              <a:off x="1168400" y="536575"/>
              <a:ext cx="3175" cy="3175"/>
            </a:xfrm>
            <a:custGeom>
              <a:avLst/>
              <a:gdLst>
                <a:gd name="T0" fmla="*/ 17 w 17"/>
                <a:gd name="T1" fmla="*/ 18 h 18"/>
                <a:gd name="T2" fmla="*/ 9 w 17"/>
                <a:gd name="T3" fmla="*/ 0 h 18"/>
                <a:gd name="T4" fmla="*/ 8 w 17"/>
                <a:gd name="T5" fmla="*/ 1 h 18"/>
                <a:gd name="T6" fmla="*/ 3 w 17"/>
                <a:gd name="T7" fmla="*/ 8 h 18"/>
                <a:gd name="T8" fmla="*/ 0 w 17"/>
                <a:gd name="T9" fmla="*/ 12 h 18"/>
                <a:gd name="T10" fmla="*/ 6 w 17"/>
                <a:gd name="T11" fmla="*/ 14 h 18"/>
                <a:gd name="T12" fmla="*/ 17 w 1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17" y="18"/>
                  </a:moveTo>
                  <a:cubicBezTo>
                    <a:pt x="9" y="0"/>
                    <a:pt x="9" y="0"/>
                    <a:pt x="9" y="0"/>
                  </a:cubicBezTo>
                  <a:cubicBezTo>
                    <a:pt x="8" y="1"/>
                    <a:pt x="8" y="1"/>
                    <a:pt x="8" y="1"/>
                  </a:cubicBezTo>
                  <a:cubicBezTo>
                    <a:pt x="7" y="2"/>
                    <a:pt x="5" y="5"/>
                    <a:pt x="3" y="8"/>
                  </a:cubicBezTo>
                  <a:cubicBezTo>
                    <a:pt x="2" y="9"/>
                    <a:pt x="1" y="11"/>
                    <a:pt x="0" y="12"/>
                  </a:cubicBezTo>
                  <a:cubicBezTo>
                    <a:pt x="2" y="13"/>
                    <a:pt x="4" y="13"/>
                    <a:pt x="6" y="14"/>
                  </a:cubicBezTo>
                  <a:cubicBezTo>
                    <a:pt x="10" y="15"/>
                    <a:pt x="14" y="17"/>
                    <a:pt x="17"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0" name="Freeform 94">
              <a:extLst>
                <a:ext uri="{FF2B5EF4-FFF2-40B4-BE49-F238E27FC236}">
                  <a16:creationId xmlns:a16="http://schemas.microsoft.com/office/drawing/2014/main" id="{4E4D0996-2122-C67C-CAC5-D42D48C5E843}"/>
                </a:ext>
              </a:extLst>
            </p:cNvPr>
            <p:cNvSpPr>
              <a:spLocks/>
            </p:cNvSpPr>
            <p:nvPr userDrawn="1"/>
          </p:nvSpPr>
          <p:spPr bwMode="auto">
            <a:xfrm>
              <a:off x="1169988" y="555625"/>
              <a:ext cx="0" cy="1587"/>
            </a:xfrm>
            <a:custGeom>
              <a:avLst/>
              <a:gdLst>
                <a:gd name="T0" fmla="*/ 4 w 8"/>
                <a:gd name="T1" fmla="*/ 10 h 10"/>
                <a:gd name="T2" fmla="*/ 8 w 8"/>
                <a:gd name="T3" fmla="*/ 6 h 10"/>
                <a:gd name="T4" fmla="*/ 8 w 8"/>
                <a:gd name="T5" fmla="*/ 0 h 10"/>
                <a:gd name="T6" fmla="*/ 0 w 8"/>
                <a:gd name="T7" fmla="*/ 0 h 10"/>
                <a:gd name="T8" fmla="*/ 0 w 8"/>
                <a:gd name="T9" fmla="*/ 5 h 10"/>
                <a:gd name="T10" fmla="*/ 1 w 8"/>
                <a:gd name="T11" fmla="*/ 9 h 10"/>
                <a:gd name="T12" fmla="*/ 4 w 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4" y="10"/>
                  </a:moveTo>
                  <a:cubicBezTo>
                    <a:pt x="6" y="10"/>
                    <a:pt x="8" y="10"/>
                    <a:pt x="8" y="6"/>
                  </a:cubicBezTo>
                  <a:cubicBezTo>
                    <a:pt x="8" y="6"/>
                    <a:pt x="8" y="2"/>
                    <a:pt x="8" y="0"/>
                  </a:cubicBezTo>
                  <a:cubicBezTo>
                    <a:pt x="6" y="0"/>
                    <a:pt x="2" y="0"/>
                    <a:pt x="0" y="0"/>
                  </a:cubicBezTo>
                  <a:cubicBezTo>
                    <a:pt x="0" y="5"/>
                    <a:pt x="0" y="5"/>
                    <a:pt x="0" y="5"/>
                  </a:cubicBezTo>
                  <a:cubicBezTo>
                    <a:pt x="0" y="7"/>
                    <a:pt x="1" y="9"/>
                    <a:pt x="1" y="9"/>
                  </a:cubicBezTo>
                  <a:cubicBezTo>
                    <a:pt x="2" y="10"/>
                    <a:pt x="2" y="10"/>
                    <a:pt x="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1" name="Freeform 95">
              <a:extLst>
                <a:ext uri="{FF2B5EF4-FFF2-40B4-BE49-F238E27FC236}">
                  <a16:creationId xmlns:a16="http://schemas.microsoft.com/office/drawing/2014/main" id="{5428BFA1-1499-AE41-EEF0-3A2BACA31BA3}"/>
                </a:ext>
              </a:extLst>
            </p:cNvPr>
            <p:cNvSpPr>
              <a:spLocks/>
            </p:cNvSpPr>
            <p:nvPr userDrawn="1"/>
          </p:nvSpPr>
          <p:spPr bwMode="auto">
            <a:xfrm>
              <a:off x="1093788" y="490538"/>
              <a:ext cx="6350" cy="7937"/>
            </a:xfrm>
            <a:custGeom>
              <a:avLst/>
              <a:gdLst>
                <a:gd name="T0" fmla="*/ 33 w 46"/>
                <a:gd name="T1" fmla="*/ 2 h 50"/>
                <a:gd name="T2" fmla="*/ 16 w 46"/>
                <a:gd name="T3" fmla="*/ 2 h 50"/>
                <a:gd name="T4" fmla="*/ 3 w 46"/>
                <a:gd name="T5" fmla="*/ 13 h 50"/>
                <a:gd name="T6" fmla="*/ 2 w 46"/>
                <a:gd name="T7" fmla="*/ 30 h 50"/>
                <a:gd name="T8" fmla="*/ 32 w 46"/>
                <a:gd name="T9" fmla="*/ 43 h 50"/>
                <a:gd name="T10" fmla="*/ 44 w 46"/>
                <a:gd name="T11" fmla="*/ 31 h 50"/>
                <a:gd name="T12" fmla="*/ 46 w 46"/>
                <a:gd name="T13" fmla="*/ 22 h 50"/>
                <a:gd name="T14" fmla="*/ 45 w 46"/>
                <a:gd name="T15" fmla="*/ 15 h 50"/>
                <a:gd name="T16" fmla="*/ 33 w 46"/>
                <a:gd name="T1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0">
                  <a:moveTo>
                    <a:pt x="33" y="2"/>
                  </a:moveTo>
                  <a:cubicBezTo>
                    <a:pt x="28" y="0"/>
                    <a:pt x="22" y="0"/>
                    <a:pt x="16" y="2"/>
                  </a:cubicBezTo>
                  <a:cubicBezTo>
                    <a:pt x="10" y="4"/>
                    <a:pt x="5" y="8"/>
                    <a:pt x="3" y="13"/>
                  </a:cubicBezTo>
                  <a:cubicBezTo>
                    <a:pt x="0" y="19"/>
                    <a:pt x="1" y="26"/>
                    <a:pt x="2" y="30"/>
                  </a:cubicBezTo>
                  <a:cubicBezTo>
                    <a:pt x="4" y="35"/>
                    <a:pt x="11" y="50"/>
                    <a:pt x="32" y="43"/>
                  </a:cubicBezTo>
                  <a:cubicBezTo>
                    <a:pt x="37" y="40"/>
                    <a:pt x="42" y="37"/>
                    <a:pt x="44" y="31"/>
                  </a:cubicBezTo>
                  <a:cubicBezTo>
                    <a:pt x="45" y="29"/>
                    <a:pt x="46" y="26"/>
                    <a:pt x="46" y="22"/>
                  </a:cubicBezTo>
                  <a:cubicBezTo>
                    <a:pt x="46" y="20"/>
                    <a:pt x="46" y="17"/>
                    <a:pt x="45" y="15"/>
                  </a:cubicBezTo>
                  <a:cubicBezTo>
                    <a:pt x="43" y="9"/>
                    <a:pt x="39" y="5"/>
                    <a:pt x="33"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2" name="Freeform 96">
              <a:extLst>
                <a:ext uri="{FF2B5EF4-FFF2-40B4-BE49-F238E27FC236}">
                  <a16:creationId xmlns:a16="http://schemas.microsoft.com/office/drawing/2014/main" id="{D8521772-A0BD-FF3E-C679-8C1FDCD3E062}"/>
                </a:ext>
              </a:extLst>
            </p:cNvPr>
            <p:cNvSpPr>
              <a:spLocks noEditPoints="1"/>
            </p:cNvSpPr>
            <p:nvPr userDrawn="1"/>
          </p:nvSpPr>
          <p:spPr bwMode="auto">
            <a:xfrm>
              <a:off x="1052513" y="446088"/>
              <a:ext cx="125413" cy="171450"/>
            </a:xfrm>
            <a:custGeom>
              <a:avLst/>
              <a:gdLst>
                <a:gd name="T0" fmla="*/ 725 w 850"/>
                <a:gd name="T1" fmla="*/ 660 h 1158"/>
                <a:gd name="T2" fmla="*/ 757 w 850"/>
                <a:gd name="T3" fmla="*/ 545 h 1158"/>
                <a:gd name="T4" fmla="*/ 675 w 850"/>
                <a:gd name="T5" fmla="*/ 523 h 1158"/>
                <a:gd name="T6" fmla="*/ 721 w 850"/>
                <a:gd name="T7" fmla="*/ 388 h 1158"/>
                <a:gd name="T8" fmla="*/ 670 w 850"/>
                <a:gd name="T9" fmla="*/ 31 h 1158"/>
                <a:gd name="T10" fmla="*/ 602 w 850"/>
                <a:gd name="T11" fmla="*/ 137 h 1158"/>
                <a:gd name="T12" fmla="*/ 553 w 850"/>
                <a:gd name="T13" fmla="*/ 92 h 1158"/>
                <a:gd name="T14" fmla="*/ 492 w 850"/>
                <a:gd name="T15" fmla="*/ 128 h 1158"/>
                <a:gd name="T16" fmla="*/ 463 w 850"/>
                <a:gd name="T17" fmla="*/ 0 h 1158"/>
                <a:gd name="T18" fmla="*/ 399 w 850"/>
                <a:gd name="T19" fmla="*/ 72 h 1158"/>
                <a:gd name="T20" fmla="*/ 301 w 850"/>
                <a:gd name="T21" fmla="*/ 42 h 1158"/>
                <a:gd name="T22" fmla="*/ 257 w 850"/>
                <a:gd name="T23" fmla="*/ 104 h 1158"/>
                <a:gd name="T24" fmla="*/ 135 w 850"/>
                <a:gd name="T25" fmla="*/ 98 h 1158"/>
                <a:gd name="T26" fmla="*/ 186 w 850"/>
                <a:gd name="T27" fmla="*/ 310 h 1158"/>
                <a:gd name="T28" fmla="*/ 20 w 850"/>
                <a:gd name="T29" fmla="*/ 571 h 1158"/>
                <a:gd name="T30" fmla="*/ 94 w 850"/>
                <a:gd name="T31" fmla="*/ 569 h 1158"/>
                <a:gd name="T32" fmla="*/ 85 w 850"/>
                <a:gd name="T33" fmla="*/ 600 h 1158"/>
                <a:gd name="T34" fmla="*/ 94 w 850"/>
                <a:gd name="T35" fmla="*/ 717 h 1158"/>
                <a:gd name="T36" fmla="*/ 369 w 850"/>
                <a:gd name="T37" fmla="*/ 1081 h 1158"/>
                <a:gd name="T38" fmla="*/ 708 w 850"/>
                <a:gd name="T39" fmla="*/ 747 h 1158"/>
                <a:gd name="T40" fmla="*/ 496 w 850"/>
                <a:gd name="T41" fmla="*/ 1123 h 1158"/>
                <a:gd name="T42" fmla="*/ 816 w 850"/>
                <a:gd name="T43" fmla="*/ 931 h 1158"/>
                <a:gd name="T44" fmla="*/ 672 w 850"/>
                <a:gd name="T45" fmla="*/ 516 h 1158"/>
                <a:gd name="T46" fmla="*/ 606 w 850"/>
                <a:gd name="T47" fmla="*/ 434 h 1158"/>
                <a:gd name="T48" fmla="*/ 581 w 850"/>
                <a:gd name="T49" fmla="*/ 416 h 1158"/>
                <a:gd name="T50" fmla="*/ 526 w 850"/>
                <a:gd name="T51" fmla="*/ 380 h 1158"/>
                <a:gd name="T52" fmla="*/ 172 w 850"/>
                <a:gd name="T53" fmla="*/ 255 h 1158"/>
                <a:gd name="T54" fmla="*/ 614 w 850"/>
                <a:gd name="T55" fmla="*/ 298 h 1158"/>
                <a:gd name="T56" fmla="*/ 489 w 850"/>
                <a:gd name="T57" fmla="*/ 374 h 1158"/>
                <a:gd name="T58" fmla="*/ 355 w 850"/>
                <a:gd name="T59" fmla="*/ 377 h 1158"/>
                <a:gd name="T60" fmla="*/ 350 w 850"/>
                <a:gd name="T61" fmla="*/ 309 h 1158"/>
                <a:gd name="T62" fmla="*/ 199 w 850"/>
                <a:gd name="T63" fmla="*/ 357 h 1158"/>
                <a:gd name="T64" fmla="*/ 141 w 850"/>
                <a:gd name="T65" fmla="*/ 411 h 1158"/>
                <a:gd name="T66" fmla="*/ 166 w 850"/>
                <a:gd name="T67" fmla="*/ 484 h 1158"/>
                <a:gd name="T68" fmla="*/ 51 w 850"/>
                <a:gd name="T69" fmla="*/ 526 h 1158"/>
                <a:gd name="T70" fmla="*/ 145 w 850"/>
                <a:gd name="T71" fmla="*/ 508 h 1158"/>
                <a:gd name="T72" fmla="*/ 198 w 850"/>
                <a:gd name="T73" fmla="*/ 488 h 1158"/>
                <a:gd name="T74" fmla="*/ 409 w 850"/>
                <a:gd name="T75" fmla="*/ 365 h 1158"/>
                <a:gd name="T76" fmla="*/ 398 w 850"/>
                <a:gd name="T77" fmla="*/ 334 h 1158"/>
                <a:gd name="T78" fmla="*/ 452 w 850"/>
                <a:gd name="T79" fmla="*/ 268 h 1158"/>
                <a:gd name="T80" fmla="*/ 421 w 850"/>
                <a:gd name="T81" fmla="*/ 386 h 1158"/>
                <a:gd name="T82" fmla="*/ 421 w 850"/>
                <a:gd name="T83" fmla="*/ 730 h 1158"/>
                <a:gd name="T84" fmla="*/ 639 w 850"/>
                <a:gd name="T85" fmla="*/ 1091 h 1158"/>
                <a:gd name="T86" fmla="*/ 593 w 850"/>
                <a:gd name="T87" fmla="*/ 1048 h 1158"/>
                <a:gd name="T88" fmla="*/ 718 w 850"/>
                <a:gd name="T89" fmla="*/ 1045 h 1158"/>
                <a:gd name="T90" fmla="*/ 667 w 850"/>
                <a:gd name="T91" fmla="*/ 1015 h 1158"/>
                <a:gd name="T92" fmla="*/ 709 w 850"/>
                <a:gd name="T93" fmla="*/ 973 h 1158"/>
                <a:gd name="T94" fmla="*/ 734 w 850"/>
                <a:gd name="T95" fmla="*/ 985 h 1158"/>
                <a:gd name="T96" fmla="*/ 737 w 850"/>
                <a:gd name="T97" fmla="*/ 934 h 1158"/>
                <a:gd name="T98" fmla="*/ 749 w 850"/>
                <a:gd name="T99" fmla="*/ 901 h 1158"/>
                <a:gd name="T100" fmla="*/ 812 w 850"/>
                <a:gd name="T101" fmla="*/ 868 h 1158"/>
                <a:gd name="T102" fmla="*/ 752 w 850"/>
                <a:gd name="T103" fmla="*/ 855 h 1158"/>
                <a:gd name="T104" fmla="*/ 729 w 850"/>
                <a:gd name="T105" fmla="*/ 790 h 1158"/>
                <a:gd name="T106" fmla="*/ 795 w 850"/>
                <a:gd name="T107" fmla="*/ 786 h 1158"/>
                <a:gd name="T108" fmla="*/ 732 w 850"/>
                <a:gd name="T109" fmla="*/ 718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0" h="1158">
                  <a:moveTo>
                    <a:pt x="849" y="701"/>
                  </a:moveTo>
                  <a:cubicBezTo>
                    <a:pt x="840" y="694"/>
                    <a:pt x="829" y="684"/>
                    <a:pt x="822" y="669"/>
                  </a:cubicBezTo>
                  <a:cubicBezTo>
                    <a:pt x="811" y="666"/>
                    <a:pt x="783" y="656"/>
                    <a:pt x="771" y="651"/>
                  </a:cubicBezTo>
                  <a:cubicBezTo>
                    <a:pt x="771" y="651"/>
                    <a:pt x="765" y="649"/>
                    <a:pt x="764" y="649"/>
                  </a:cubicBezTo>
                  <a:cubicBezTo>
                    <a:pt x="725" y="660"/>
                    <a:pt x="725" y="660"/>
                    <a:pt x="725" y="660"/>
                  </a:cubicBezTo>
                  <a:cubicBezTo>
                    <a:pt x="718" y="632"/>
                    <a:pt x="718" y="632"/>
                    <a:pt x="718" y="632"/>
                  </a:cubicBezTo>
                  <a:cubicBezTo>
                    <a:pt x="757" y="622"/>
                    <a:pt x="757" y="622"/>
                    <a:pt x="757" y="622"/>
                  </a:cubicBezTo>
                  <a:cubicBezTo>
                    <a:pt x="758" y="621"/>
                    <a:pt x="759" y="619"/>
                    <a:pt x="761" y="617"/>
                  </a:cubicBezTo>
                  <a:cubicBezTo>
                    <a:pt x="767" y="609"/>
                    <a:pt x="777" y="596"/>
                    <a:pt x="782" y="590"/>
                  </a:cubicBezTo>
                  <a:cubicBezTo>
                    <a:pt x="772" y="572"/>
                    <a:pt x="763" y="555"/>
                    <a:pt x="757" y="545"/>
                  </a:cubicBezTo>
                  <a:cubicBezTo>
                    <a:pt x="751" y="535"/>
                    <a:pt x="748" y="525"/>
                    <a:pt x="748" y="517"/>
                  </a:cubicBezTo>
                  <a:cubicBezTo>
                    <a:pt x="711" y="536"/>
                    <a:pt x="711" y="536"/>
                    <a:pt x="711" y="536"/>
                  </a:cubicBezTo>
                  <a:cubicBezTo>
                    <a:pt x="713" y="539"/>
                    <a:pt x="727" y="568"/>
                    <a:pt x="727" y="568"/>
                  </a:cubicBezTo>
                  <a:cubicBezTo>
                    <a:pt x="703" y="580"/>
                    <a:pt x="703" y="580"/>
                    <a:pt x="703" y="580"/>
                  </a:cubicBezTo>
                  <a:cubicBezTo>
                    <a:pt x="675" y="523"/>
                    <a:pt x="675" y="523"/>
                    <a:pt x="675" y="523"/>
                  </a:cubicBezTo>
                  <a:cubicBezTo>
                    <a:pt x="761" y="481"/>
                    <a:pt x="761" y="481"/>
                    <a:pt x="761" y="481"/>
                  </a:cubicBezTo>
                  <a:cubicBezTo>
                    <a:pt x="765" y="488"/>
                    <a:pt x="765" y="488"/>
                    <a:pt x="765" y="488"/>
                  </a:cubicBezTo>
                  <a:cubicBezTo>
                    <a:pt x="767" y="485"/>
                    <a:pt x="769" y="482"/>
                    <a:pt x="771" y="478"/>
                  </a:cubicBezTo>
                  <a:cubicBezTo>
                    <a:pt x="774" y="474"/>
                    <a:pt x="777" y="470"/>
                    <a:pt x="779" y="468"/>
                  </a:cubicBezTo>
                  <a:cubicBezTo>
                    <a:pt x="763" y="439"/>
                    <a:pt x="743" y="412"/>
                    <a:pt x="721" y="388"/>
                  </a:cubicBezTo>
                  <a:cubicBezTo>
                    <a:pt x="695" y="358"/>
                    <a:pt x="665" y="332"/>
                    <a:pt x="632" y="310"/>
                  </a:cubicBezTo>
                  <a:cubicBezTo>
                    <a:pt x="650" y="299"/>
                    <a:pt x="667" y="283"/>
                    <a:pt x="667" y="255"/>
                  </a:cubicBezTo>
                  <a:cubicBezTo>
                    <a:pt x="667" y="239"/>
                    <a:pt x="661" y="227"/>
                    <a:pt x="649" y="216"/>
                  </a:cubicBezTo>
                  <a:cubicBezTo>
                    <a:pt x="668" y="157"/>
                    <a:pt x="701" y="87"/>
                    <a:pt x="729" y="55"/>
                  </a:cubicBezTo>
                  <a:cubicBezTo>
                    <a:pt x="670" y="31"/>
                    <a:pt x="670" y="31"/>
                    <a:pt x="670" y="31"/>
                  </a:cubicBezTo>
                  <a:cubicBezTo>
                    <a:pt x="685" y="54"/>
                    <a:pt x="686" y="81"/>
                    <a:pt x="683" y="97"/>
                  </a:cubicBezTo>
                  <a:cubicBezTo>
                    <a:pt x="667" y="86"/>
                    <a:pt x="654" y="72"/>
                    <a:pt x="650" y="53"/>
                  </a:cubicBezTo>
                  <a:cubicBezTo>
                    <a:pt x="647" y="70"/>
                    <a:pt x="637" y="99"/>
                    <a:pt x="628" y="117"/>
                  </a:cubicBezTo>
                  <a:cubicBezTo>
                    <a:pt x="645" y="109"/>
                    <a:pt x="659" y="105"/>
                    <a:pt x="676" y="112"/>
                  </a:cubicBezTo>
                  <a:cubicBezTo>
                    <a:pt x="666" y="126"/>
                    <a:pt x="641" y="146"/>
                    <a:pt x="602" y="137"/>
                  </a:cubicBezTo>
                  <a:cubicBezTo>
                    <a:pt x="581" y="132"/>
                    <a:pt x="560" y="121"/>
                    <a:pt x="561" y="104"/>
                  </a:cubicBezTo>
                  <a:cubicBezTo>
                    <a:pt x="561" y="95"/>
                    <a:pt x="569" y="83"/>
                    <a:pt x="582" y="85"/>
                  </a:cubicBezTo>
                  <a:cubicBezTo>
                    <a:pt x="594" y="86"/>
                    <a:pt x="595" y="105"/>
                    <a:pt x="591" y="114"/>
                  </a:cubicBezTo>
                  <a:cubicBezTo>
                    <a:pt x="608" y="104"/>
                    <a:pt x="626" y="55"/>
                    <a:pt x="599" y="48"/>
                  </a:cubicBezTo>
                  <a:cubicBezTo>
                    <a:pt x="578" y="42"/>
                    <a:pt x="559" y="70"/>
                    <a:pt x="553" y="92"/>
                  </a:cubicBezTo>
                  <a:cubicBezTo>
                    <a:pt x="549" y="66"/>
                    <a:pt x="538" y="41"/>
                    <a:pt x="517" y="42"/>
                  </a:cubicBezTo>
                  <a:cubicBezTo>
                    <a:pt x="490" y="44"/>
                    <a:pt x="498" y="94"/>
                    <a:pt x="508" y="107"/>
                  </a:cubicBezTo>
                  <a:cubicBezTo>
                    <a:pt x="510" y="89"/>
                    <a:pt x="519" y="80"/>
                    <a:pt x="527" y="80"/>
                  </a:cubicBezTo>
                  <a:cubicBezTo>
                    <a:pt x="534" y="81"/>
                    <a:pt x="544" y="86"/>
                    <a:pt x="542" y="102"/>
                  </a:cubicBezTo>
                  <a:cubicBezTo>
                    <a:pt x="541" y="118"/>
                    <a:pt x="518" y="128"/>
                    <a:pt x="492" y="128"/>
                  </a:cubicBezTo>
                  <a:cubicBezTo>
                    <a:pt x="467" y="128"/>
                    <a:pt x="423" y="120"/>
                    <a:pt x="419" y="72"/>
                  </a:cubicBezTo>
                  <a:cubicBezTo>
                    <a:pt x="435" y="75"/>
                    <a:pt x="460" y="87"/>
                    <a:pt x="471" y="104"/>
                  </a:cubicBezTo>
                  <a:cubicBezTo>
                    <a:pt x="468" y="75"/>
                    <a:pt x="468" y="54"/>
                    <a:pt x="471" y="23"/>
                  </a:cubicBezTo>
                  <a:cubicBezTo>
                    <a:pt x="458" y="42"/>
                    <a:pt x="435" y="52"/>
                    <a:pt x="420" y="55"/>
                  </a:cubicBezTo>
                  <a:cubicBezTo>
                    <a:pt x="424" y="34"/>
                    <a:pt x="442" y="12"/>
                    <a:pt x="463" y="0"/>
                  </a:cubicBezTo>
                  <a:cubicBezTo>
                    <a:pt x="355" y="0"/>
                    <a:pt x="355" y="0"/>
                    <a:pt x="355" y="0"/>
                  </a:cubicBezTo>
                  <a:cubicBezTo>
                    <a:pt x="376" y="12"/>
                    <a:pt x="394" y="34"/>
                    <a:pt x="398" y="55"/>
                  </a:cubicBezTo>
                  <a:cubicBezTo>
                    <a:pt x="383" y="52"/>
                    <a:pt x="360" y="42"/>
                    <a:pt x="347" y="23"/>
                  </a:cubicBezTo>
                  <a:cubicBezTo>
                    <a:pt x="351" y="54"/>
                    <a:pt x="351" y="75"/>
                    <a:pt x="347" y="104"/>
                  </a:cubicBezTo>
                  <a:cubicBezTo>
                    <a:pt x="358" y="88"/>
                    <a:pt x="383" y="75"/>
                    <a:pt x="399" y="72"/>
                  </a:cubicBezTo>
                  <a:cubicBezTo>
                    <a:pt x="395" y="120"/>
                    <a:pt x="351" y="128"/>
                    <a:pt x="326" y="128"/>
                  </a:cubicBezTo>
                  <a:cubicBezTo>
                    <a:pt x="300" y="128"/>
                    <a:pt x="277" y="118"/>
                    <a:pt x="276" y="102"/>
                  </a:cubicBezTo>
                  <a:cubicBezTo>
                    <a:pt x="274" y="86"/>
                    <a:pt x="283" y="81"/>
                    <a:pt x="291" y="80"/>
                  </a:cubicBezTo>
                  <a:cubicBezTo>
                    <a:pt x="299" y="80"/>
                    <a:pt x="308" y="89"/>
                    <a:pt x="310" y="107"/>
                  </a:cubicBezTo>
                  <a:cubicBezTo>
                    <a:pt x="320" y="94"/>
                    <a:pt x="328" y="44"/>
                    <a:pt x="301" y="42"/>
                  </a:cubicBezTo>
                  <a:cubicBezTo>
                    <a:pt x="280" y="41"/>
                    <a:pt x="269" y="66"/>
                    <a:pt x="265" y="92"/>
                  </a:cubicBezTo>
                  <a:cubicBezTo>
                    <a:pt x="258" y="70"/>
                    <a:pt x="240" y="42"/>
                    <a:pt x="219" y="48"/>
                  </a:cubicBezTo>
                  <a:cubicBezTo>
                    <a:pt x="192" y="55"/>
                    <a:pt x="210" y="104"/>
                    <a:pt x="227" y="114"/>
                  </a:cubicBezTo>
                  <a:cubicBezTo>
                    <a:pt x="223" y="105"/>
                    <a:pt x="223" y="86"/>
                    <a:pt x="236" y="85"/>
                  </a:cubicBezTo>
                  <a:cubicBezTo>
                    <a:pt x="249" y="83"/>
                    <a:pt x="257" y="95"/>
                    <a:pt x="257" y="104"/>
                  </a:cubicBezTo>
                  <a:cubicBezTo>
                    <a:pt x="258" y="121"/>
                    <a:pt x="237" y="132"/>
                    <a:pt x="216" y="137"/>
                  </a:cubicBezTo>
                  <a:cubicBezTo>
                    <a:pt x="177" y="146"/>
                    <a:pt x="152" y="126"/>
                    <a:pt x="142" y="112"/>
                  </a:cubicBezTo>
                  <a:cubicBezTo>
                    <a:pt x="160" y="105"/>
                    <a:pt x="173" y="108"/>
                    <a:pt x="191" y="117"/>
                  </a:cubicBezTo>
                  <a:cubicBezTo>
                    <a:pt x="182" y="99"/>
                    <a:pt x="172" y="70"/>
                    <a:pt x="169" y="53"/>
                  </a:cubicBezTo>
                  <a:cubicBezTo>
                    <a:pt x="165" y="72"/>
                    <a:pt x="151" y="87"/>
                    <a:pt x="135" y="98"/>
                  </a:cubicBezTo>
                  <a:cubicBezTo>
                    <a:pt x="132" y="82"/>
                    <a:pt x="133" y="54"/>
                    <a:pt x="148" y="31"/>
                  </a:cubicBezTo>
                  <a:cubicBezTo>
                    <a:pt x="89" y="55"/>
                    <a:pt x="89" y="55"/>
                    <a:pt x="89" y="55"/>
                  </a:cubicBezTo>
                  <a:cubicBezTo>
                    <a:pt x="117" y="87"/>
                    <a:pt x="150" y="158"/>
                    <a:pt x="169" y="217"/>
                  </a:cubicBezTo>
                  <a:cubicBezTo>
                    <a:pt x="157" y="227"/>
                    <a:pt x="151" y="240"/>
                    <a:pt x="151" y="255"/>
                  </a:cubicBezTo>
                  <a:cubicBezTo>
                    <a:pt x="151" y="283"/>
                    <a:pt x="169" y="299"/>
                    <a:pt x="186" y="310"/>
                  </a:cubicBezTo>
                  <a:cubicBezTo>
                    <a:pt x="154" y="332"/>
                    <a:pt x="124" y="358"/>
                    <a:pt x="97" y="388"/>
                  </a:cubicBezTo>
                  <a:cubicBezTo>
                    <a:pt x="57" y="433"/>
                    <a:pt x="25" y="486"/>
                    <a:pt x="3" y="545"/>
                  </a:cubicBezTo>
                  <a:cubicBezTo>
                    <a:pt x="2" y="548"/>
                    <a:pt x="1" y="550"/>
                    <a:pt x="0" y="553"/>
                  </a:cubicBezTo>
                  <a:cubicBezTo>
                    <a:pt x="6" y="560"/>
                    <a:pt x="13" y="567"/>
                    <a:pt x="19" y="574"/>
                  </a:cubicBezTo>
                  <a:cubicBezTo>
                    <a:pt x="20" y="573"/>
                    <a:pt x="20" y="572"/>
                    <a:pt x="20" y="571"/>
                  </a:cubicBezTo>
                  <a:cubicBezTo>
                    <a:pt x="23" y="564"/>
                    <a:pt x="32" y="555"/>
                    <a:pt x="39" y="551"/>
                  </a:cubicBezTo>
                  <a:cubicBezTo>
                    <a:pt x="68" y="562"/>
                    <a:pt x="68" y="562"/>
                    <a:pt x="68" y="562"/>
                  </a:cubicBezTo>
                  <a:cubicBezTo>
                    <a:pt x="56" y="571"/>
                    <a:pt x="41" y="583"/>
                    <a:pt x="44" y="586"/>
                  </a:cubicBezTo>
                  <a:cubicBezTo>
                    <a:pt x="45" y="587"/>
                    <a:pt x="52" y="582"/>
                    <a:pt x="55" y="580"/>
                  </a:cubicBezTo>
                  <a:cubicBezTo>
                    <a:pt x="64" y="573"/>
                    <a:pt x="77" y="562"/>
                    <a:pt x="94" y="569"/>
                  </a:cubicBezTo>
                  <a:cubicBezTo>
                    <a:pt x="102" y="572"/>
                    <a:pt x="108" y="578"/>
                    <a:pt x="111" y="585"/>
                  </a:cubicBezTo>
                  <a:cubicBezTo>
                    <a:pt x="114" y="592"/>
                    <a:pt x="114" y="601"/>
                    <a:pt x="111" y="609"/>
                  </a:cubicBezTo>
                  <a:cubicBezTo>
                    <a:pt x="107" y="617"/>
                    <a:pt x="99" y="627"/>
                    <a:pt x="89" y="633"/>
                  </a:cubicBezTo>
                  <a:cubicBezTo>
                    <a:pt x="62" y="622"/>
                    <a:pt x="62" y="622"/>
                    <a:pt x="62" y="622"/>
                  </a:cubicBezTo>
                  <a:cubicBezTo>
                    <a:pt x="73" y="616"/>
                    <a:pt x="84" y="603"/>
                    <a:pt x="85" y="600"/>
                  </a:cubicBezTo>
                  <a:cubicBezTo>
                    <a:pt x="86" y="598"/>
                    <a:pt x="86" y="596"/>
                    <a:pt x="85" y="595"/>
                  </a:cubicBezTo>
                  <a:cubicBezTo>
                    <a:pt x="83" y="594"/>
                    <a:pt x="77" y="598"/>
                    <a:pt x="72" y="602"/>
                  </a:cubicBezTo>
                  <a:cubicBezTo>
                    <a:pt x="66" y="607"/>
                    <a:pt x="59" y="612"/>
                    <a:pt x="52" y="614"/>
                  </a:cubicBezTo>
                  <a:cubicBezTo>
                    <a:pt x="64" y="631"/>
                    <a:pt x="73" y="648"/>
                    <a:pt x="73" y="662"/>
                  </a:cubicBezTo>
                  <a:cubicBezTo>
                    <a:pt x="74" y="689"/>
                    <a:pt x="80" y="699"/>
                    <a:pt x="94" y="717"/>
                  </a:cubicBezTo>
                  <a:cubicBezTo>
                    <a:pt x="115" y="744"/>
                    <a:pt x="93" y="742"/>
                    <a:pt x="112" y="775"/>
                  </a:cubicBezTo>
                  <a:cubicBezTo>
                    <a:pt x="111" y="766"/>
                    <a:pt x="111" y="756"/>
                    <a:pt x="110" y="747"/>
                  </a:cubicBezTo>
                  <a:cubicBezTo>
                    <a:pt x="404" y="747"/>
                    <a:pt x="404" y="747"/>
                    <a:pt x="404" y="747"/>
                  </a:cubicBezTo>
                  <a:cubicBezTo>
                    <a:pt x="404" y="1067"/>
                    <a:pt x="404" y="1067"/>
                    <a:pt x="404" y="1067"/>
                  </a:cubicBezTo>
                  <a:cubicBezTo>
                    <a:pt x="392" y="1068"/>
                    <a:pt x="379" y="1069"/>
                    <a:pt x="369" y="1081"/>
                  </a:cubicBezTo>
                  <a:cubicBezTo>
                    <a:pt x="403" y="1095"/>
                    <a:pt x="437" y="1107"/>
                    <a:pt x="470" y="1117"/>
                  </a:cubicBezTo>
                  <a:cubicBezTo>
                    <a:pt x="473" y="1096"/>
                    <a:pt x="478" y="1086"/>
                    <a:pt x="489" y="1073"/>
                  </a:cubicBezTo>
                  <a:cubicBezTo>
                    <a:pt x="489" y="1073"/>
                    <a:pt x="445" y="1069"/>
                    <a:pt x="421" y="1068"/>
                  </a:cubicBezTo>
                  <a:cubicBezTo>
                    <a:pt x="421" y="747"/>
                    <a:pt x="421" y="747"/>
                    <a:pt x="421" y="747"/>
                  </a:cubicBezTo>
                  <a:cubicBezTo>
                    <a:pt x="708" y="747"/>
                    <a:pt x="708" y="747"/>
                    <a:pt x="708" y="747"/>
                  </a:cubicBezTo>
                  <a:cubicBezTo>
                    <a:pt x="707" y="791"/>
                    <a:pt x="699" y="834"/>
                    <a:pt x="685" y="875"/>
                  </a:cubicBezTo>
                  <a:cubicBezTo>
                    <a:pt x="670" y="917"/>
                    <a:pt x="648" y="954"/>
                    <a:pt x="620" y="987"/>
                  </a:cubicBezTo>
                  <a:cubicBezTo>
                    <a:pt x="593" y="1019"/>
                    <a:pt x="561" y="1044"/>
                    <a:pt x="525" y="1062"/>
                  </a:cubicBezTo>
                  <a:cubicBezTo>
                    <a:pt x="517" y="1066"/>
                    <a:pt x="511" y="1080"/>
                    <a:pt x="505" y="1092"/>
                  </a:cubicBezTo>
                  <a:cubicBezTo>
                    <a:pt x="501" y="1101"/>
                    <a:pt x="498" y="1110"/>
                    <a:pt x="496" y="1123"/>
                  </a:cubicBezTo>
                  <a:cubicBezTo>
                    <a:pt x="510" y="1127"/>
                    <a:pt x="513" y="1130"/>
                    <a:pt x="525" y="1133"/>
                  </a:cubicBezTo>
                  <a:cubicBezTo>
                    <a:pt x="626" y="1158"/>
                    <a:pt x="652" y="1153"/>
                    <a:pt x="658" y="1149"/>
                  </a:cubicBezTo>
                  <a:cubicBezTo>
                    <a:pt x="658" y="1149"/>
                    <a:pt x="658" y="1149"/>
                    <a:pt x="658" y="1149"/>
                  </a:cubicBezTo>
                  <a:cubicBezTo>
                    <a:pt x="681" y="1131"/>
                    <a:pt x="702" y="1112"/>
                    <a:pt x="721" y="1089"/>
                  </a:cubicBezTo>
                  <a:cubicBezTo>
                    <a:pt x="762" y="1044"/>
                    <a:pt x="794" y="990"/>
                    <a:pt x="816" y="931"/>
                  </a:cubicBezTo>
                  <a:cubicBezTo>
                    <a:pt x="839" y="870"/>
                    <a:pt x="850" y="805"/>
                    <a:pt x="850" y="738"/>
                  </a:cubicBezTo>
                  <a:cubicBezTo>
                    <a:pt x="850" y="725"/>
                    <a:pt x="850" y="713"/>
                    <a:pt x="849" y="701"/>
                  </a:cubicBezTo>
                  <a:moveTo>
                    <a:pt x="711" y="403"/>
                  </a:moveTo>
                  <a:cubicBezTo>
                    <a:pt x="723" y="418"/>
                    <a:pt x="723" y="418"/>
                    <a:pt x="723" y="418"/>
                  </a:cubicBezTo>
                  <a:cubicBezTo>
                    <a:pt x="672" y="516"/>
                    <a:pt x="672" y="516"/>
                    <a:pt x="672" y="516"/>
                  </a:cubicBezTo>
                  <a:cubicBezTo>
                    <a:pt x="654" y="491"/>
                    <a:pt x="654" y="491"/>
                    <a:pt x="654" y="491"/>
                  </a:cubicBezTo>
                  <a:cubicBezTo>
                    <a:pt x="663" y="474"/>
                    <a:pt x="663" y="474"/>
                    <a:pt x="663" y="474"/>
                  </a:cubicBezTo>
                  <a:cubicBezTo>
                    <a:pt x="644" y="450"/>
                    <a:pt x="644" y="450"/>
                    <a:pt x="644" y="450"/>
                  </a:cubicBezTo>
                  <a:cubicBezTo>
                    <a:pt x="628" y="455"/>
                    <a:pt x="628" y="455"/>
                    <a:pt x="628" y="455"/>
                  </a:cubicBezTo>
                  <a:cubicBezTo>
                    <a:pt x="606" y="434"/>
                    <a:pt x="606" y="434"/>
                    <a:pt x="606" y="434"/>
                  </a:cubicBezTo>
                  <a:lnTo>
                    <a:pt x="711" y="403"/>
                  </a:lnTo>
                  <a:close/>
                  <a:moveTo>
                    <a:pt x="645" y="341"/>
                  </a:moveTo>
                  <a:cubicBezTo>
                    <a:pt x="662" y="354"/>
                    <a:pt x="662" y="354"/>
                    <a:pt x="662" y="354"/>
                  </a:cubicBezTo>
                  <a:cubicBezTo>
                    <a:pt x="604" y="432"/>
                    <a:pt x="604" y="432"/>
                    <a:pt x="604" y="432"/>
                  </a:cubicBezTo>
                  <a:cubicBezTo>
                    <a:pt x="581" y="416"/>
                    <a:pt x="581" y="416"/>
                    <a:pt x="581" y="416"/>
                  </a:cubicBezTo>
                  <a:cubicBezTo>
                    <a:pt x="611" y="378"/>
                    <a:pt x="611" y="378"/>
                    <a:pt x="611" y="378"/>
                  </a:cubicBezTo>
                  <a:cubicBezTo>
                    <a:pt x="582" y="385"/>
                    <a:pt x="582" y="385"/>
                    <a:pt x="582" y="385"/>
                  </a:cubicBezTo>
                  <a:cubicBezTo>
                    <a:pt x="577" y="355"/>
                    <a:pt x="577" y="355"/>
                    <a:pt x="577" y="355"/>
                  </a:cubicBezTo>
                  <a:cubicBezTo>
                    <a:pt x="550" y="394"/>
                    <a:pt x="550" y="394"/>
                    <a:pt x="550" y="394"/>
                  </a:cubicBezTo>
                  <a:cubicBezTo>
                    <a:pt x="526" y="380"/>
                    <a:pt x="526" y="380"/>
                    <a:pt x="526" y="380"/>
                  </a:cubicBezTo>
                  <a:cubicBezTo>
                    <a:pt x="581" y="300"/>
                    <a:pt x="581" y="300"/>
                    <a:pt x="581" y="300"/>
                  </a:cubicBezTo>
                  <a:cubicBezTo>
                    <a:pt x="600" y="310"/>
                    <a:pt x="600" y="310"/>
                    <a:pt x="600" y="310"/>
                  </a:cubicBezTo>
                  <a:cubicBezTo>
                    <a:pt x="606" y="350"/>
                    <a:pt x="606" y="350"/>
                    <a:pt x="606" y="350"/>
                  </a:cubicBezTo>
                  <a:lnTo>
                    <a:pt x="645" y="341"/>
                  </a:lnTo>
                  <a:close/>
                  <a:moveTo>
                    <a:pt x="172" y="255"/>
                  </a:moveTo>
                  <a:cubicBezTo>
                    <a:pt x="172" y="200"/>
                    <a:pt x="329" y="195"/>
                    <a:pt x="409" y="195"/>
                  </a:cubicBezTo>
                  <a:cubicBezTo>
                    <a:pt x="409" y="195"/>
                    <a:pt x="409" y="195"/>
                    <a:pt x="409" y="195"/>
                  </a:cubicBezTo>
                  <a:cubicBezTo>
                    <a:pt x="409" y="195"/>
                    <a:pt x="409" y="195"/>
                    <a:pt x="409" y="195"/>
                  </a:cubicBezTo>
                  <a:cubicBezTo>
                    <a:pt x="489" y="195"/>
                    <a:pt x="646" y="200"/>
                    <a:pt x="646" y="255"/>
                  </a:cubicBezTo>
                  <a:cubicBezTo>
                    <a:pt x="646" y="271"/>
                    <a:pt x="636" y="284"/>
                    <a:pt x="614" y="298"/>
                  </a:cubicBezTo>
                  <a:cubicBezTo>
                    <a:pt x="574" y="271"/>
                    <a:pt x="507" y="243"/>
                    <a:pt x="409" y="243"/>
                  </a:cubicBezTo>
                  <a:cubicBezTo>
                    <a:pt x="311" y="243"/>
                    <a:pt x="244" y="271"/>
                    <a:pt x="205" y="298"/>
                  </a:cubicBezTo>
                  <a:cubicBezTo>
                    <a:pt x="182" y="284"/>
                    <a:pt x="172" y="271"/>
                    <a:pt x="172" y="255"/>
                  </a:cubicBezTo>
                  <a:moveTo>
                    <a:pt x="508" y="277"/>
                  </a:moveTo>
                  <a:cubicBezTo>
                    <a:pt x="489" y="374"/>
                    <a:pt x="489" y="374"/>
                    <a:pt x="489" y="374"/>
                  </a:cubicBezTo>
                  <a:cubicBezTo>
                    <a:pt x="462" y="368"/>
                    <a:pt x="462" y="368"/>
                    <a:pt x="462" y="368"/>
                  </a:cubicBezTo>
                  <a:cubicBezTo>
                    <a:pt x="481" y="272"/>
                    <a:pt x="481" y="272"/>
                    <a:pt x="481" y="272"/>
                  </a:cubicBezTo>
                  <a:lnTo>
                    <a:pt x="508" y="277"/>
                  </a:lnTo>
                  <a:close/>
                  <a:moveTo>
                    <a:pt x="367" y="351"/>
                  </a:moveTo>
                  <a:cubicBezTo>
                    <a:pt x="355" y="377"/>
                    <a:pt x="355" y="377"/>
                    <a:pt x="355" y="377"/>
                  </a:cubicBezTo>
                  <a:cubicBezTo>
                    <a:pt x="334" y="382"/>
                    <a:pt x="311" y="377"/>
                    <a:pt x="306" y="375"/>
                  </a:cubicBezTo>
                  <a:cubicBezTo>
                    <a:pt x="284" y="378"/>
                    <a:pt x="262" y="365"/>
                    <a:pt x="255" y="344"/>
                  </a:cubicBezTo>
                  <a:cubicBezTo>
                    <a:pt x="250" y="331"/>
                    <a:pt x="250" y="318"/>
                    <a:pt x="256" y="307"/>
                  </a:cubicBezTo>
                  <a:cubicBezTo>
                    <a:pt x="261" y="295"/>
                    <a:pt x="272" y="285"/>
                    <a:pt x="287" y="280"/>
                  </a:cubicBezTo>
                  <a:cubicBezTo>
                    <a:pt x="313" y="270"/>
                    <a:pt x="341" y="283"/>
                    <a:pt x="350" y="309"/>
                  </a:cubicBezTo>
                  <a:cubicBezTo>
                    <a:pt x="352" y="314"/>
                    <a:pt x="353" y="320"/>
                    <a:pt x="353" y="325"/>
                  </a:cubicBezTo>
                  <a:cubicBezTo>
                    <a:pt x="353" y="335"/>
                    <a:pt x="351" y="344"/>
                    <a:pt x="345" y="352"/>
                  </a:cubicBezTo>
                  <a:cubicBezTo>
                    <a:pt x="350" y="352"/>
                    <a:pt x="358" y="353"/>
                    <a:pt x="367" y="351"/>
                  </a:cubicBezTo>
                  <a:moveTo>
                    <a:pt x="182" y="338"/>
                  </a:moveTo>
                  <a:cubicBezTo>
                    <a:pt x="199" y="357"/>
                    <a:pt x="199" y="357"/>
                    <a:pt x="199" y="357"/>
                  </a:cubicBezTo>
                  <a:cubicBezTo>
                    <a:pt x="180" y="375"/>
                    <a:pt x="180" y="375"/>
                    <a:pt x="180" y="375"/>
                  </a:cubicBezTo>
                  <a:cubicBezTo>
                    <a:pt x="183" y="378"/>
                    <a:pt x="225" y="423"/>
                    <a:pt x="225" y="423"/>
                  </a:cubicBezTo>
                  <a:cubicBezTo>
                    <a:pt x="205" y="442"/>
                    <a:pt x="205" y="442"/>
                    <a:pt x="205" y="442"/>
                  </a:cubicBezTo>
                  <a:cubicBezTo>
                    <a:pt x="160" y="393"/>
                    <a:pt x="160" y="393"/>
                    <a:pt x="160" y="393"/>
                  </a:cubicBezTo>
                  <a:cubicBezTo>
                    <a:pt x="141" y="411"/>
                    <a:pt x="141" y="411"/>
                    <a:pt x="141" y="411"/>
                  </a:cubicBezTo>
                  <a:cubicBezTo>
                    <a:pt x="123" y="392"/>
                    <a:pt x="123" y="392"/>
                    <a:pt x="123" y="392"/>
                  </a:cubicBezTo>
                  <a:lnTo>
                    <a:pt x="182" y="338"/>
                  </a:lnTo>
                  <a:close/>
                  <a:moveTo>
                    <a:pt x="111" y="406"/>
                  </a:moveTo>
                  <a:cubicBezTo>
                    <a:pt x="183" y="463"/>
                    <a:pt x="183" y="463"/>
                    <a:pt x="183" y="463"/>
                  </a:cubicBezTo>
                  <a:cubicBezTo>
                    <a:pt x="166" y="484"/>
                    <a:pt x="166" y="484"/>
                    <a:pt x="166" y="484"/>
                  </a:cubicBezTo>
                  <a:cubicBezTo>
                    <a:pt x="94" y="428"/>
                    <a:pt x="94" y="428"/>
                    <a:pt x="94" y="428"/>
                  </a:cubicBezTo>
                  <a:lnTo>
                    <a:pt x="111" y="406"/>
                  </a:lnTo>
                  <a:close/>
                  <a:moveTo>
                    <a:pt x="110" y="556"/>
                  </a:moveTo>
                  <a:cubicBezTo>
                    <a:pt x="98" y="560"/>
                    <a:pt x="85" y="559"/>
                    <a:pt x="74" y="553"/>
                  </a:cubicBezTo>
                  <a:cubicBezTo>
                    <a:pt x="63" y="547"/>
                    <a:pt x="55" y="537"/>
                    <a:pt x="51" y="526"/>
                  </a:cubicBezTo>
                  <a:cubicBezTo>
                    <a:pt x="48" y="514"/>
                    <a:pt x="49" y="500"/>
                    <a:pt x="55" y="488"/>
                  </a:cubicBezTo>
                  <a:cubicBezTo>
                    <a:pt x="62" y="476"/>
                    <a:pt x="72" y="467"/>
                    <a:pt x="84" y="463"/>
                  </a:cubicBezTo>
                  <a:cubicBezTo>
                    <a:pt x="96" y="460"/>
                    <a:pt x="108" y="461"/>
                    <a:pt x="120" y="467"/>
                  </a:cubicBezTo>
                  <a:cubicBezTo>
                    <a:pt x="131" y="473"/>
                    <a:pt x="139" y="482"/>
                    <a:pt x="143" y="494"/>
                  </a:cubicBezTo>
                  <a:cubicBezTo>
                    <a:pt x="144" y="499"/>
                    <a:pt x="145" y="503"/>
                    <a:pt x="145" y="508"/>
                  </a:cubicBezTo>
                  <a:cubicBezTo>
                    <a:pt x="145" y="516"/>
                    <a:pt x="143" y="524"/>
                    <a:pt x="138" y="532"/>
                  </a:cubicBezTo>
                  <a:cubicBezTo>
                    <a:pt x="132" y="544"/>
                    <a:pt x="122" y="553"/>
                    <a:pt x="110" y="556"/>
                  </a:cubicBezTo>
                  <a:moveTo>
                    <a:pt x="110" y="730"/>
                  </a:moveTo>
                  <a:cubicBezTo>
                    <a:pt x="111" y="685"/>
                    <a:pt x="119" y="641"/>
                    <a:pt x="134" y="600"/>
                  </a:cubicBezTo>
                  <a:cubicBezTo>
                    <a:pt x="149" y="558"/>
                    <a:pt x="171" y="521"/>
                    <a:pt x="198" y="488"/>
                  </a:cubicBezTo>
                  <a:cubicBezTo>
                    <a:pt x="226" y="456"/>
                    <a:pt x="258" y="431"/>
                    <a:pt x="293" y="413"/>
                  </a:cubicBezTo>
                  <a:cubicBezTo>
                    <a:pt x="329" y="396"/>
                    <a:pt x="366" y="387"/>
                    <a:pt x="404" y="386"/>
                  </a:cubicBezTo>
                  <a:cubicBezTo>
                    <a:pt x="404" y="730"/>
                    <a:pt x="404" y="730"/>
                    <a:pt x="404" y="730"/>
                  </a:cubicBezTo>
                  <a:lnTo>
                    <a:pt x="110" y="730"/>
                  </a:lnTo>
                  <a:close/>
                  <a:moveTo>
                    <a:pt x="409" y="365"/>
                  </a:moveTo>
                  <a:cubicBezTo>
                    <a:pt x="389" y="366"/>
                    <a:pt x="368" y="354"/>
                    <a:pt x="367" y="327"/>
                  </a:cubicBezTo>
                  <a:cubicBezTo>
                    <a:pt x="367" y="269"/>
                    <a:pt x="367" y="269"/>
                    <a:pt x="367" y="269"/>
                  </a:cubicBezTo>
                  <a:cubicBezTo>
                    <a:pt x="395" y="269"/>
                    <a:pt x="395" y="269"/>
                    <a:pt x="395" y="269"/>
                  </a:cubicBezTo>
                  <a:cubicBezTo>
                    <a:pt x="395" y="324"/>
                    <a:pt x="395" y="324"/>
                    <a:pt x="395" y="324"/>
                  </a:cubicBezTo>
                  <a:cubicBezTo>
                    <a:pt x="395" y="332"/>
                    <a:pt x="397" y="333"/>
                    <a:pt x="398" y="334"/>
                  </a:cubicBezTo>
                  <a:cubicBezTo>
                    <a:pt x="401" y="337"/>
                    <a:pt x="404" y="338"/>
                    <a:pt x="409" y="338"/>
                  </a:cubicBezTo>
                  <a:cubicBezTo>
                    <a:pt x="415" y="338"/>
                    <a:pt x="419" y="337"/>
                    <a:pt x="422" y="334"/>
                  </a:cubicBezTo>
                  <a:cubicBezTo>
                    <a:pt x="423" y="333"/>
                    <a:pt x="424" y="330"/>
                    <a:pt x="424" y="322"/>
                  </a:cubicBezTo>
                  <a:cubicBezTo>
                    <a:pt x="424" y="268"/>
                    <a:pt x="424" y="268"/>
                    <a:pt x="424" y="268"/>
                  </a:cubicBezTo>
                  <a:cubicBezTo>
                    <a:pt x="452" y="268"/>
                    <a:pt x="452" y="268"/>
                    <a:pt x="452" y="268"/>
                  </a:cubicBezTo>
                  <a:cubicBezTo>
                    <a:pt x="452" y="325"/>
                    <a:pt x="452" y="325"/>
                    <a:pt x="452" y="325"/>
                  </a:cubicBezTo>
                  <a:cubicBezTo>
                    <a:pt x="452" y="336"/>
                    <a:pt x="449" y="346"/>
                    <a:pt x="442" y="353"/>
                  </a:cubicBezTo>
                  <a:cubicBezTo>
                    <a:pt x="435" y="361"/>
                    <a:pt x="424" y="365"/>
                    <a:pt x="409" y="365"/>
                  </a:cubicBezTo>
                  <a:moveTo>
                    <a:pt x="421" y="730"/>
                  </a:moveTo>
                  <a:cubicBezTo>
                    <a:pt x="421" y="386"/>
                    <a:pt x="421" y="386"/>
                    <a:pt x="421" y="386"/>
                  </a:cubicBezTo>
                  <a:cubicBezTo>
                    <a:pt x="457" y="388"/>
                    <a:pt x="492" y="397"/>
                    <a:pt x="525" y="413"/>
                  </a:cubicBezTo>
                  <a:cubicBezTo>
                    <a:pt x="561" y="431"/>
                    <a:pt x="593" y="456"/>
                    <a:pt x="620" y="488"/>
                  </a:cubicBezTo>
                  <a:cubicBezTo>
                    <a:pt x="648" y="521"/>
                    <a:pt x="670" y="558"/>
                    <a:pt x="685" y="600"/>
                  </a:cubicBezTo>
                  <a:cubicBezTo>
                    <a:pt x="700" y="641"/>
                    <a:pt x="707" y="685"/>
                    <a:pt x="708" y="730"/>
                  </a:cubicBezTo>
                  <a:lnTo>
                    <a:pt x="421" y="730"/>
                  </a:lnTo>
                  <a:close/>
                  <a:moveTo>
                    <a:pt x="662" y="1116"/>
                  </a:moveTo>
                  <a:cubicBezTo>
                    <a:pt x="643" y="1097"/>
                    <a:pt x="643" y="1097"/>
                    <a:pt x="643" y="1097"/>
                  </a:cubicBezTo>
                  <a:cubicBezTo>
                    <a:pt x="667" y="1073"/>
                    <a:pt x="667" y="1073"/>
                    <a:pt x="667" y="1073"/>
                  </a:cubicBezTo>
                  <a:cubicBezTo>
                    <a:pt x="662" y="1068"/>
                    <a:pt x="662" y="1068"/>
                    <a:pt x="662" y="1068"/>
                  </a:cubicBezTo>
                  <a:cubicBezTo>
                    <a:pt x="639" y="1091"/>
                    <a:pt x="639" y="1091"/>
                    <a:pt x="639" y="1091"/>
                  </a:cubicBezTo>
                  <a:cubicBezTo>
                    <a:pt x="620" y="1072"/>
                    <a:pt x="620" y="1072"/>
                    <a:pt x="620" y="1072"/>
                  </a:cubicBezTo>
                  <a:cubicBezTo>
                    <a:pt x="642" y="1049"/>
                    <a:pt x="642" y="1049"/>
                    <a:pt x="642" y="1049"/>
                  </a:cubicBezTo>
                  <a:cubicBezTo>
                    <a:pt x="636" y="1043"/>
                    <a:pt x="636" y="1043"/>
                    <a:pt x="636" y="1043"/>
                  </a:cubicBezTo>
                  <a:cubicBezTo>
                    <a:pt x="612" y="1067"/>
                    <a:pt x="612" y="1067"/>
                    <a:pt x="612" y="1067"/>
                  </a:cubicBezTo>
                  <a:cubicBezTo>
                    <a:pt x="593" y="1048"/>
                    <a:pt x="593" y="1048"/>
                    <a:pt x="593" y="1048"/>
                  </a:cubicBezTo>
                  <a:cubicBezTo>
                    <a:pt x="637" y="1005"/>
                    <a:pt x="637" y="1005"/>
                    <a:pt x="637" y="1005"/>
                  </a:cubicBezTo>
                  <a:cubicBezTo>
                    <a:pt x="705" y="1072"/>
                    <a:pt x="705" y="1072"/>
                    <a:pt x="705" y="1072"/>
                  </a:cubicBezTo>
                  <a:lnTo>
                    <a:pt x="662" y="1116"/>
                  </a:lnTo>
                  <a:close/>
                  <a:moveTo>
                    <a:pt x="740" y="1029"/>
                  </a:moveTo>
                  <a:cubicBezTo>
                    <a:pt x="736" y="1035"/>
                    <a:pt x="725" y="1042"/>
                    <a:pt x="718" y="1045"/>
                  </a:cubicBezTo>
                  <a:cubicBezTo>
                    <a:pt x="718" y="1045"/>
                    <a:pt x="718" y="1045"/>
                    <a:pt x="718" y="1045"/>
                  </a:cubicBezTo>
                  <a:cubicBezTo>
                    <a:pt x="691" y="1027"/>
                    <a:pt x="691" y="1027"/>
                    <a:pt x="691" y="1027"/>
                  </a:cubicBezTo>
                  <a:cubicBezTo>
                    <a:pt x="719" y="1018"/>
                    <a:pt x="721" y="1010"/>
                    <a:pt x="719" y="1009"/>
                  </a:cubicBezTo>
                  <a:cubicBezTo>
                    <a:pt x="718" y="1008"/>
                    <a:pt x="714" y="1010"/>
                    <a:pt x="708" y="1013"/>
                  </a:cubicBezTo>
                  <a:cubicBezTo>
                    <a:pt x="698" y="1018"/>
                    <a:pt x="683" y="1025"/>
                    <a:pt x="667" y="1015"/>
                  </a:cubicBezTo>
                  <a:cubicBezTo>
                    <a:pt x="661" y="1010"/>
                    <a:pt x="656" y="1004"/>
                    <a:pt x="655" y="996"/>
                  </a:cubicBezTo>
                  <a:cubicBezTo>
                    <a:pt x="653" y="988"/>
                    <a:pt x="655" y="980"/>
                    <a:pt x="660" y="973"/>
                  </a:cubicBezTo>
                  <a:cubicBezTo>
                    <a:pt x="665" y="965"/>
                    <a:pt x="676" y="958"/>
                    <a:pt x="686" y="954"/>
                  </a:cubicBezTo>
                  <a:cubicBezTo>
                    <a:pt x="713" y="972"/>
                    <a:pt x="713" y="972"/>
                    <a:pt x="713" y="972"/>
                  </a:cubicBezTo>
                  <a:cubicBezTo>
                    <a:pt x="709" y="973"/>
                    <a:pt x="709" y="973"/>
                    <a:pt x="709" y="973"/>
                  </a:cubicBezTo>
                  <a:cubicBezTo>
                    <a:pt x="696" y="976"/>
                    <a:pt x="685" y="983"/>
                    <a:pt x="683" y="987"/>
                  </a:cubicBezTo>
                  <a:cubicBezTo>
                    <a:pt x="682" y="988"/>
                    <a:pt x="681" y="990"/>
                    <a:pt x="681" y="991"/>
                  </a:cubicBezTo>
                  <a:cubicBezTo>
                    <a:pt x="681" y="991"/>
                    <a:pt x="681" y="991"/>
                    <a:pt x="682" y="991"/>
                  </a:cubicBezTo>
                  <a:cubicBezTo>
                    <a:pt x="684" y="993"/>
                    <a:pt x="691" y="990"/>
                    <a:pt x="696" y="987"/>
                  </a:cubicBezTo>
                  <a:cubicBezTo>
                    <a:pt x="707" y="982"/>
                    <a:pt x="720" y="976"/>
                    <a:pt x="734" y="985"/>
                  </a:cubicBezTo>
                  <a:cubicBezTo>
                    <a:pt x="740" y="990"/>
                    <a:pt x="745" y="996"/>
                    <a:pt x="746" y="1004"/>
                  </a:cubicBezTo>
                  <a:cubicBezTo>
                    <a:pt x="746" y="1005"/>
                    <a:pt x="747" y="1007"/>
                    <a:pt x="747" y="1009"/>
                  </a:cubicBezTo>
                  <a:cubicBezTo>
                    <a:pt x="747" y="1016"/>
                    <a:pt x="744" y="1022"/>
                    <a:pt x="740" y="1029"/>
                  </a:cubicBezTo>
                  <a:moveTo>
                    <a:pt x="797" y="914"/>
                  </a:moveTo>
                  <a:cubicBezTo>
                    <a:pt x="737" y="934"/>
                    <a:pt x="737" y="934"/>
                    <a:pt x="737" y="934"/>
                  </a:cubicBezTo>
                  <a:cubicBezTo>
                    <a:pt x="781" y="952"/>
                    <a:pt x="781" y="952"/>
                    <a:pt x="781" y="952"/>
                  </a:cubicBezTo>
                  <a:cubicBezTo>
                    <a:pt x="771" y="977"/>
                    <a:pt x="771" y="977"/>
                    <a:pt x="771" y="977"/>
                  </a:cubicBezTo>
                  <a:cubicBezTo>
                    <a:pt x="682" y="941"/>
                    <a:pt x="682" y="941"/>
                    <a:pt x="682" y="941"/>
                  </a:cubicBezTo>
                  <a:cubicBezTo>
                    <a:pt x="691" y="921"/>
                    <a:pt x="691" y="921"/>
                    <a:pt x="691" y="921"/>
                  </a:cubicBezTo>
                  <a:cubicBezTo>
                    <a:pt x="749" y="901"/>
                    <a:pt x="749" y="901"/>
                    <a:pt x="749" y="901"/>
                  </a:cubicBezTo>
                  <a:cubicBezTo>
                    <a:pt x="706" y="883"/>
                    <a:pt x="706" y="883"/>
                    <a:pt x="706" y="883"/>
                  </a:cubicBezTo>
                  <a:cubicBezTo>
                    <a:pt x="716" y="858"/>
                    <a:pt x="716" y="858"/>
                    <a:pt x="716" y="858"/>
                  </a:cubicBezTo>
                  <a:cubicBezTo>
                    <a:pt x="805" y="894"/>
                    <a:pt x="805" y="894"/>
                    <a:pt x="805" y="894"/>
                  </a:cubicBezTo>
                  <a:lnTo>
                    <a:pt x="797" y="914"/>
                  </a:lnTo>
                  <a:close/>
                  <a:moveTo>
                    <a:pt x="812" y="868"/>
                  </a:moveTo>
                  <a:cubicBezTo>
                    <a:pt x="786" y="863"/>
                    <a:pt x="786" y="863"/>
                    <a:pt x="786" y="863"/>
                  </a:cubicBezTo>
                  <a:cubicBezTo>
                    <a:pt x="792" y="830"/>
                    <a:pt x="792" y="830"/>
                    <a:pt x="792" y="830"/>
                  </a:cubicBezTo>
                  <a:cubicBezTo>
                    <a:pt x="785" y="828"/>
                    <a:pt x="785" y="828"/>
                    <a:pt x="785" y="828"/>
                  </a:cubicBezTo>
                  <a:cubicBezTo>
                    <a:pt x="779" y="860"/>
                    <a:pt x="779" y="860"/>
                    <a:pt x="779" y="860"/>
                  </a:cubicBezTo>
                  <a:cubicBezTo>
                    <a:pt x="752" y="855"/>
                    <a:pt x="752" y="855"/>
                    <a:pt x="752" y="855"/>
                  </a:cubicBezTo>
                  <a:cubicBezTo>
                    <a:pt x="758" y="824"/>
                    <a:pt x="758" y="824"/>
                    <a:pt x="758" y="824"/>
                  </a:cubicBezTo>
                  <a:cubicBezTo>
                    <a:pt x="750" y="822"/>
                    <a:pt x="750" y="822"/>
                    <a:pt x="750" y="822"/>
                  </a:cubicBezTo>
                  <a:cubicBezTo>
                    <a:pt x="744" y="856"/>
                    <a:pt x="744" y="856"/>
                    <a:pt x="744" y="856"/>
                  </a:cubicBezTo>
                  <a:cubicBezTo>
                    <a:pt x="718" y="851"/>
                    <a:pt x="718" y="851"/>
                    <a:pt x="718" y="851"/>
                  </a:cubicBezTo>
                  <a:cubicBezTo>
                    <a:pt x="729" y="790"/>
                    <a:pt x="729" y="790"/>
                    <a:pt x="729" y="790"/>
                  </a:cubicBezTo>
                  <a:cubicBezTo>
                    <a:pt x="823" y="807"/>
                    <a:pt x="823" y="807"/>
                    <a:pt x="823" y="807"/>
                  </a:cubicBezTo>
                  <a:lnTo>
                    <a:pt x="812" y="868"/>
                  </a:lnTo>
                  <a:close/>
                  <a:moveTo>
                    <a:pt x="827" y="753"/>
                  </a:moveTo>
                  <a:cubicBezTo>
                    <a:pt x="827" y="763"/>
                    <a:pt x="824" y="772"/>
                    <a:pt x="817" y="778"/>
                  </a:cubicBezTo>
                  <a:cubicBezTo>
                    <a:pt x="812" y="783"/>
                    <a:pt x="804" y="786"/>
                    <a:pt x="795" y="786"/>
                  </a:cubicBezTo>
                  <a:cubicBezTo>
                    <a:pt x="787" y="785"/>
                    <a:pt x="780" y="782"/>
                    <a:pt x="774" y="777"/>
                  </a:cubicBezTo>
                  <a:cubicBezTo>
                    <a:pt x="769" y="771"/>
                    <a:pt x="765" y="762"/>
                    <a:pt x="765" y="751"/>
                  </a:cubicBezTo>
                  <a:cubicBezTo>
                    <a:pt x="765" y="746"/>
                    <a:pt x="765" y="746"/>
                    <a:pt x="765" y="746"/>
                  </a:cubicBezTo>
                  <a:cubicBezTo>
                    <a:pt x="762" y="746"/>
                    <a:pt x="731" y="746"/>
                    <a:pt x="731" y="746"/>
                  </a:cubicBezTo>
                  <a:cubicBezTo>
                    <a:pt x="732" y="718"/>
                    <a:pt x="732" y="718"/>
                    <a:pt x="732" y="718"/>
                  </a:cubicBezTo>
                  <a:cubicBezTo>
                    <a:pt x="828" y="720"/>
                    <a:pt x="828" y="720"/>
                    <a:pt x="828" y="720"/>
                  </a:cubicBezTo>
                  <a:lnTo>
                    <a:pt x="827" y="7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3" name="Freeform 97">
              <a:extLst>
                <a:ext uri="{FF2B5EF4-FFF2-40B4-BE49-F238E27FC236}">
                  <a16:creationId xmlns:a16="http://schemas.microsoft.com/office/drawing/2014/main" id="{A7E58C0A-197D-9F8C-D249-415BB044741B}"/>
                </a:ext>
              </a:extLst>
            </p:cNvPr>
            <p:cNvSpPr>
              <a:spLocks/>
            </p:cNvSpPr>
            <p:nvPr userDrawn="1"/>
          </p:nvSpPr>
          <p:spPr bwMode="auto">
            <a:xfrm>
              <a:off x="998538" y="654050"/>
              <a:ext cx="7938" cy="7937"/>
            </a:xfrm>
            <a:custGeom>
              <a:avLst/>
              <a:gdLst>
                <a:gd name="T0" fmla="*/ 6 w 52"/>
                <a:gd name="T1" fmla="*/ 11 h 55"/>
                <a:gd name="T2" fmla="*/ 0 w 52"/>
                <a:gd name="T3" fmla="*/ 14 h 55"/>
                <a:gd name="T4" fmla="*/ 24 w 52"/>
                <a:gd name="T5" fmla="*/ 55 h 55"/>
                <a:gd name="T6" fmla="*/ 30 w 52"/>
                <a:gd name="T7" fmla="*/ 51 h 55"/>
                <a:gd name="T8" fmla="*/ 43 w 52"/>
                <a:gd name="T9" fmla="*/ 17 h 55"/>
                <a:gd name="T10" fmla="*/ 6 w 52"/>
                <a:gd name="T11" fmla="*/ 11 h 55"/>
              </a:gdLst>
              <a:ahLst/>
              <a:cxnLst>
                <a:cxn ang="0">
                  <a:pos x="T0" y="T1"/>
                </a:cxn>
                <a:cxn ang="0">
                  <a:pos x="T2" y="T3"/>
                </a:cxn>
                <a:cxn ang="0">
                  <a:pos x="T4" y="T5"/>
                </a:cxn>
                <a:cxn ang="0">
                  <a:pos x="T6" y="T7"/>
                </a:cxn>
                <a:cxn ang="0">
                  <a:pos x="T8" y="T9"/>
                </a:cxn>
                <a:cxn ang="0">
                  <a:pos x="T10" y="T11"/>
                </a:cxn>
              </a:cxnLst>
              <a:rect l="0" t="0" r="r" b="b"/>
              <a:pathLst>
                <a:path w="52" h="55">
                  <a:moveTo>
                    <a:pt x="6" y="11"/>
                  </a:moveTo>
                  <a:cubicBezTo>
                    <a:pt x="6" y="11"/>
                    <a:pt x="3" y="13"/>
                    <a:pt x="0" y="14"/>
                  </a:cubicBezTo>
                  <a:cubicBezTo>
                    <a:pt x="2" y="18"/>
                    <a:pt x="22" y="50"/>
                    <a:pt x="24" y="55"/>
                  </a:cubicBezTo>
                  <a:cubicBezTo>
                    <a:pt x="26" y="54"/>
                    <a:pt x="30" y="51"/>
                    <a:pt x="30" y="51"/>
                  </a:cubicBezTo>
                  <a:cubicBezTo>
                    <a:pt x="52" y="40"/>
                    <a:pt x="49" y="25"/>
                    <a:pt x="43" y="17"/>
                  </a:cubicBezTo>
                  <a:cubicBezTo>
                    <a:pt x="32" y="0"/>
                    <a:pt x="19" y="4"/>
                    <a:pt x="6"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4" name="Freeform 98">
              <a:extLst>
                <a:ext uri="{FF2B5EF4-FFF2-40B4-BE49-F238E27FC236}">
                  <a16:creationId xmlns:a16="http://schemas.microsoft.com/office/drawing/2014/main" id="{C3DB9780-667F-8CFF-BB5D-F8DDB446EC68}"/>
                </a:ext>
              </a:extLst>
            </p:cNvPr>
            <p:cNvSpPr>
              <a:spLocks/>
            </p:cNvSpPr>
            <p:nvPr userDrawn="1"/>
          </p:nvSpPr>
          <p:spPr bwMode="auto">
            <a:xfrm>
              <a:off x="1192213" y="635000"/>
              <a:ext cx="3175" cy="3175"/>
            </a:xfrm>
            <a:custGeom>
              <a:avLst/>
              <a:gdLst>
                <a:gd name="T0" fmla="*/ 14 w 18"/>
                <a:gd name="T1" fmla="*/ 17 h 17"/>
                <a:gd name="T2" fmla="*/ 18 w 18"/>
                <a:gd name="T3" fmla="*/ 14 h 17"/>
                <a:gd name="T4" fmla="*/ 18 w 18"/>
                <a:gd name="T5" fmla="*/ 11 h 17"/>
                <a:gd name="T6" fmla="*/ 14 w 18"/>
                <a:gd name="T7" fmla="*/ 5 h 17"/>
                <a:gd name="T8" fmla="*/ 6 w 18"/>
                <a:gd name="T9" fmla="*/ 0 h 17"/>
                <a:gd name="T10" fmla="*/ 0 w 18"/>
                <a:gd name="T11" fmla="*/ 11 h 17"/>
                <a:gd name="T12" fmla="*/ 7 w 18"/>
                <a:gd name="T13" fmla="*/ 15 h 17"/>
                <a:gd name="T14" fmla="*/ 14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4" y="17"/>
                  </a:moveTo>
                  <a:cubicBezTo>
                    <a:pt x="16" y="16"/>
                    <a:pt x="17" y="15"/>
                    <a:pt x="18" y="14"/>
                  </a:cubicBezTo>
                  <a:cubicBezTo>
                    <a:pt x="18" y="13"/>
                    <a:pt x="18" y="12"/>
                    <a:pt x="18" y="11"/>
                  </a:cubicBezTo>
                  <a:cubicBezTo>
                    <a:pt x="18" y="9"/>
                    <a:pt x="17" y="7"/>
                    <a:pt x="14" y="5"/>
                  </a:cubicBezTo>
                  <a:cubicBezTo>
                    <a:pt x="14" y="5"/>
                    <a:pt x="6" y="0"/>
                    <a:pt x="6" y="0"/>
                  </a:cubicBezTo>
                  <a:cubicBezTo>
                    <a:pt x="6" y="0"/>
                    <a:pt x="2" y="8"/>
                    <a:pt x="0" y="11"/>
                  </a:cubicBezTo>
                  <a:cubicBezTo>
                    <a:pt x="3" y="13"/>
                    <a:pt x="7" y="15"/>
                    <a:pt x="7" y="15"/>
                  </a:cubicBezTo>
                  <a:cubicBezTo>
                    <a:pt x="9" y="17"/>
                    <a:pt x="12" y="17"/>
                    <a:pt x="14"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5" name="Freeform 99">
              <a:extLst>
                <a:ext uri="{FF2B5EF4-FFF2-40B4-BE49-F238E27FC236}">
                  <a16:creationId xmlns:a16="http://schemas.microsoft.com/office/drawing/2014/main" id="{61A3A161-4E3F-2597-D240-7F979875D5CC}"/>
                </a:ext>
              </a:extLst>
            </p:cNvPr>
            <p:cNvSpPr>
              <a:spLocks/>
            </p:cNvSpPr>
            <p:nvPr userDrawn="1"/>
          </p:nvSpPr>
          <p:spPr bwMode="auto">
            <a:xfrm>
              <a:off x="1174750" y="628650"/>
              <a:ext cx="6350" cy="7937"/>
            </a:xfrm>
            <a:custGeom>
              <a:avLst/>
              <a:gdLst>
                <a:gd name="T0" fmla="*/ 6 w 50"/>
                <a:gd name="T1" fmla="*/ 49 h 53"/>
                <a:gd name="T2" fmla="*/ 44 w 50"/>
                <a:gd name="T3" fmla="*/ 32 h 53"/>
                <a:gd name="T4" fmla="*/ 23 w 50"/>
                <a:gd name="T5" fmla="*/ 2 h 53"/>
                <a:gd name="T6" fmla="*/ 24 w 50"/>
                <a:gd name="T7" fmla="*/ 2 h 53"/>
                <a:gd name="T8" fmla="*/ 16 w 50"/>
                <a:gd name="T9" fmla="*/ 0 h 53"/>
                <a:gd name="T10" fmla="*/ 0 w 50"/>
                <a:gd name="T11" fmla="*/ 47 h 53"/>
                <a:gd name="T12" fmla="*/ 6 w 50"/>
                <a:gd name="T13" fmla="*/ 49 h 53"/>
              </a:gdLst>
              <a:ahLst/>
              <a:cxnLst>
                <a:cxn ang="0">
                  <a:pos x="T0" y="T1"/>
                </a:cxn>
                <a:cxn ang="0">
                  <a:pos x="T2" y="T3"/>
                </a:cxn>
                <a:cxn ang="0">
                  <a:pos x="T4" y="T5"/>
                </a:cxn>
                <a:cxn ang="0">
                  <a:pos x="T6" y="T7"/>
                </a:cxn>
                <a:cxn ang="0">
                  <a:pos x="T8" y="T9"/>
                </a:cxn>
                <a:cxn ang="0">
                  <a:pos x="T10" y="T11"/>
                </a:cxn>
                <a:cxn ang="0">
                  <a:pos x="T12" y="T13"/>
                </a:cxn>
              </a:cxnLst>
              <a:rect l="0" t="0" r="r" b="b"/>
              <a:pathLst>
                <a:path w="50" h="53">
                  <a:moveTo>
                    <a:pt x="6" y="49"/>
                  </a:moveTo>
                  <a:cubicBezTo>
                    <a:pt x="25" y="53"/>
                    <a:pt x="37" y="50"/>
                    <a:pt x="44" y="32"/>
                  </a:cubicBezTo>
                  <a:cubicBezTo>
                    <a:pt x="50" y="19"/>
                    <a:pt x="45" y="8"/>
                    <a:pt x="23" y="2"/>
                  </a:cubicBezTo>
                  <a:cubicBezTo>
                    <a:pt x="24" y="2"/>
                    <a:pt x="24" y="2"/>
                    <a:pt x="24" y="2"/>
                  </a:cubicBezTo>
                  <a:cubicBezTo>
                    <a:pt x="23" y="2"/>
                    <a:pt x="22" y="2"/>
                    <a:pt x="16" y="0"/>
                  </a:cubicBezTo>
                  <a:cubicBezTo>
                    <a:pt x="15" y="5"/>
                    <a:pt x="0" y="45"/>
                    <a:pt x="0" y="47"/>
                  </a:cubicBezTo>
                  <a:cubicBezTo>
                    <a:pt x="2" y="48"/>
                    <a:pt x="6" y="49"/>
                    <a:pt x="6" y="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6" name="Freeform 100">
              <a:extLst>
                <a:ext uri="{FF2B5EF4-FFF2-40B4-BE49-F238E27FC236}">
                  <a16:creationId xmlns:a16="http://schemas.microsoft.com/office/drawing/2014/main" id="{9C1E5933-9A32-F218-6ADC-855B8457B3FD}"/>
                </a:ext>
              </a:extLst>
            </p:cNvPr>
            <p:cNvSpPr>
              <a:spLocks/>
            </p:cNvSpPr>
            <p:nvPr userDrawn="1"/>
          </p:nvSpPr>
          <p:spPr bwMode="auto">
            <a:xfrm>
              <a:off x="1201738" y="644525"/>
              <a:ext cx="7938" cy="7937"/>
            </a:xfrm>
            <a:custGeom>
              <a:avLst/>
              <a:gdLst>
                <a:gd name="T0" fmla="*/ 15 w 56"/>
                <a:gd name="T1" fmla="*/ 48 h 53"/>
                <a:gd name="T2" fmla="*/ 35 w 56"/>
                <a:gd name="T3" fmla="*/ 51 h 53"/>
                <a:gd name="T4" fmla="*/ 51 w 56"/>
                <a:gd name="T5" fmla="*/ 39 h 53"/>
                <a:gd name="T6" fmla="*/ 54 w 56"/>
                <a:gd name="T7" fmla="*/ 21 h 53"/>
                <a:gd name="T8" fmla="*/ 42 w 56"/>
                <a:gd name="T9" fmla="*/ 5 h 53"/>
                <a:gd name="T10" fmla="*/ 21 w 56"/>
                <a:gd name="T11" fmla="*/ 2 h 53"/>
                <a:gd name="T12" fmla="*/ 5 w 56"/>
                <a:gd name="T13" fmla="*/ 14 h 53"/>
                <a:gd name="T14" fmla="*/ 2 w 56"/>
                <a:gd name="T15" fmla="*/ 32 h 53"/>
                <a:gd name="T16" fmla="*/ 15 w 56"/>
                <a:gd name="T17" fmla="*/ 4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3">
                  <a:moveTo>
                    <a:pt x="15" y="48"/>
                  </a:moveTo>
                  <a:cubicBezTo>
                    <a:pt x="21" y="52"/>
                    <a:pt x="28" y="53"/>
                    <a:pt x="35" y="51"/>
                  </a:cubicBezTo>
                  <a:cubicBezTo>
                    <a:pt x="42" y="49"/>
                    <a:pt x="47" y="45"/>
                    <a:pt x="51" y="39"/>
                  </a:cubicBezTo>
                  <a:cubicBezTo>
                    <a:pt x="55" y="33"/>
                    <a:pt x="56" y="27"/>
                    <a:pt x="54" y="21"/>
                  </a:cubicBezTo>
                  <a:cubicBezTo>
                    <a:pt x="52" y="14"/>
                    <a:pt x="48" y="9"/>
                    <a:pt x="42" y="5"/>
                  </a:cubicBezTo>
                  <a:cubicBezTo>
                    <a:pt x="35" y="1"/>
                    <a:pt x="28" y="0"/>
                    <a:pt x="21" y="2"/>
                  </a:cubicBezTo>
                  <a:cubicBezTo>
                    <a:pt x="14" y="3"/>
                    <a:pt x="9" y="7"/>
                    <a:pt x="5" y="14"/>
                  </a:cubicBezTo>
                  <a:cubicBezTo>
                    <a:pt x="1" y="20"/>
                    <a:pt x="0" y="26"/>
                    <a:pt x="2" y="32"/>
                  </a:cubicBezTo>
                  <a:cubicBezTo>
                    <a:pt x="4" y="39"/>
                    <a:pt x="8" y="44"/>
                    <a:pt x="15"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7" name="Freeform 101">
              <a:extLst>
                <a:ext uri="{FF2B5EF4-FFF2-40B4-BE49-F238E27FC236}">
                  <a16:creationId xmlns:a16="http://schemas.microsoft.com/office/drawing/2014/main" id="{9612D786-480C-E9A0-DDA3-8DC59958F0EF}"/>
                </a:ext>
              </a:extLst>
            </p:cNvPr>
            <p:cNvSpPr>
              <a:spLocks/>
            </p:cNvSpPr>
            <p:nvPr userDrawn="1"/>
          </p:nvSpPr>
          <p:spPr bwMode="auto">
            <a:xfrm>
              <a:off x="1125538" y="682625"/>
              <a:ext cx="9525" cy="7937"/>
            </a:xfrm>
            <a:custGeom>
              <a:avLst/>
              <a:gdLst>
                <a:gd name="T0" fmla="*/ 47 w 55"/>
                <a:gd name="T1" fmla="*/ 7 h 52"/>
                <a:gd name="T2" fmla="*/ 28 w 55"/>
                <a:gd name="T3" fmla="*/ 0 h 52"/>
                <a:gd name="T4" fmla="*/ 7 w 55"/>
                <a:gd name="T5" fmla="*/ 8 h 52"/>
                <a:gd name="T6" fmla="*/ 0 w 55"/>
                <a:gd name="T7" fmla="*/ 28 h 52"/>
                <a:gd name="T8" fmla="*/ 7 w 55"/>
                <a:gd name="T9" fmla="*/ 46 h 52"/>
                <a:gd name="T10" fmla="*/ 27 w 55"/>
                <a:gd name="T11" fmla="*/ 52 h 52"/>
                <a:gd name="T12" fmla="*/ 47 w 55"/>
                <a:gd name="T13" fmla="*/ 44 h 52"/>
                <a:gd name="T14" fmla="*/ 55 w 55"/>
                <a:gd name="T15" fmla="*/ 25 h 52"/>
                <a:gd name="T16" fmla="*/ 47 w 55"/>
                <a:gd name="T1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2">
                  <a:moveTo>
                    <a:pt x="47" y="7"/>
                  </a:moveTo>
                  <a:cubicBezTo>
                    <a:pt x="42" y="2"/>
                    <a:pt x="36" y="0"/>
                    <a:pt x="28" y="0"/>
                  </a:cubicBezTo>
                  <a:cubicBezTo>
                    <a:pt x="20" y="1"/>
                    <a:pt x="13" y="3"/>
                    <a:pt x="7" y="8"/>
                  </a:cubicBezTo>
                  <a:cubicBezTo>
                    <a:pt x="2" y="14"/>
                    <a:pt x="0" y="20"/>
                    <a:pt x="0" y="28"/>
                  </a:cubicBezTo>
                  <a:cubicBezTo>
                    <a:pt x="0" y="35"/>
                    <a:pt x="2" y="41"/>
                    <a:pt x="7" y="46"/>
                  </a:cubicBezTo>
                  <a:cubicBezTo>
                    <a:pt x="13" y="50"/>
                    <a:pt x="19" y="52"/>
                    <a:pt x="27" y="52"/>
                  </a:cubicBezTo>
                  <a:cubicBezTo>
                    <a:pt x="35" y="52"/>
                    <a:pt x="42" y="49"/>
                    <a:pt x="47" y="44"/>
                  </a:cubicBezTo>
                  <a:cubicBezTo>
                    <a:pt x="53" y="39"/>
                    <a:pt x="55" y="32"/>
                    <a:pt x="55" y="25"/>
                  </a:cubicBezTo>
                  <a:cubicBezTo>
                    <a:pt x="55" y="18"/>
                    <a:pt x="53" y="12"/>
                    <a:pt x="47"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8" name="Freeform 102">
              <a:extLst>
                <a:ext uri="{FF2B5EF4-FFF2-40B4-BE49-F238E27FC236}">
                  <a16:creationId xmlns:a16="http://schemas.microsoft.com/office/drawing/2014/main" id="{5B2D04A9-3DC5-5DB7-E9F1-7AC37472C5BA}"/>
                </a:ext>
              </a:extLst>
            </p:cNvPr>
            <p:cNvSpPr>
              <a:spLocks noEditPoints="1"/>
            </p:cNvSpPr>
            <p:nvPr userDrawn="1"/>
          </p:nvSpPr>
          <p:spPr bwMode="auto">
            <a:xfrm>
              <a:off x="966788" y="620713"/>
              <a:ext cx="292100" cy="77787"/>
            </a:xfrm>
            <a:custGeom>
              <a:avLst/>
              <a:gdLst>
                <a:gd name="T0" fmla="*/ 1396 w 1970"/>
                <a:gd name="T1" fmla="*/ 0 h 518"/>
                <a:gd name="T2" fmla="*/ 1276 w 1970"/>
                <a:gd name="T3" fmla="*/ 265 h 518"/>
                <a:gd name="T4" fmla="*/ 643 w 1970"/>
                <a:gd name="T5" fmla="*/ 310 h 518"/>
                <a:gd name="T6" fmla="*/ 699 w 1970"/>
                <a:gd name="T7" fmla="*/ 80 h 518"/>
                <a:gd name="T8" fmla="*/ 172 w 1970"/>
                <a:gd name="T9" fmla="*/ 342 h 518"/>
                <a:gd name="T10" fmla="*/ 549 w 1970"/>
                <a:gd name="T11" fmla="*/ 229 h 518"/>
                <a:gd name="T12" fmla="*/ 985 w 1970"/>
                <a:gd name="T13" fmla="*/ 518 h 518"/>
                <a:gd name="T14" fmla="*/ 1422 w 1970"/>
                <a:gd name="T15" fmla="*/ 229 h 518"/>
                <a:gd name="T16" fmla="*/ 1799 w 1970"/>
                <a:gd name="T17" fmla="*/ 342 h 518"/>
                <a:gd name="T18" fmla="*/ 1776 w 1970"/>
                <a:gd name="T19" fmla="*/ 251 h 518"/>
                <a:gd name="T20" fmla="*/ 1750 w 1970"/>
                <a:gd name="T21" fmla="*/ 237 h 518"/>
                <a:gd name="T22" fmla="*/ 1822 w 1970"/>
                <a:gd name="T23" fmla="*/ 241 h 518"/>
                <a:gd name="T24" fmla="*/ 1645 w 1970"/>
                <a:gd name="T25" fmla="*/ 264 h 518"/>
                <a:gd name="T26" fmla="*/ 1598 w 1970"/>
                <a:gd name="T27" fmla="*/ 127 h 518"/>
                <a:gd name="T28" fmla="*/ 1669 w 1970"/>
                <a:gd name="T29" fmla="*/ 181 h 518"/>
                <a:gd name="T30" fmla="*/ 1583 w 1970"/>
                <a:gd name="T31" fmla="*/ 225 h 518"/>
                <a:gd name="T32" fmla="*/ 1598 w 1970"/>
                <a:gd name="T33" fmla="*/ 127 h 518"/>
                <a:gd name="T34" fmla="*/ 1565 w 1970"/>
                <a:gd name="T35" fmla="*/ 91 h 518"/>
                <a:gd name="T36" fmla="*/ 1540 w 1970"/>
                <a:gd name="T37" fmla="*/ 134 h 518"/>
                <a:gd name="T38" fmla="*/ 1514 w 1970"/>
                <a:gd name="T39" fmla="*/ 176 h 518"/>
                <a:gd name="T40" fmla="*/ 1487 w 1970"/>
                <a:gd name="T41" fmla="*/ 160 h 518"/>
                <a:gd name="T42" fmla="*/ 1549 w 1970"/>
                <a:gd name="T43" fmla="*/ 75 h 518"/>
                <a:gd name="T44" fmla="*/ 1475 w 1970"/>
                <a:gd name="T45" fmla="*/ 88 h 518"/>
                <a:gd name="T46" fmla="*/ 1399 w 1970"/>
                <a:gd name="T47" fmla="*/ 13 h 518"/>
                <a:gd name="T48" fmla="*/ 179 w 1970"/>
                <a:gd name="T49" fmla="*/ 227 h 518"/>
                <a:gd name="T50" fmla="*/ 269 w 1970"/>
                <a:gd name="T51" fmla="*/ 206 h 518"/>
                <a:gd name="T52" fmla="*/ 344 w 1970"/>
                <a:gd name="T53" fmla="*/ 251 h 518"/>
                <a:gd name="T54" fmla="*/ 369 w 1970"/>
                <a:gd name="T55" fmla="*/ 235 h 518"/>
                <a:gd name="T56" fmla="*/ 347 w 1970"/>
                <a:gd name="T57" fmla="*/ 123 h 518"/>
                <a:gd name="T58" fmla="*/ 387 w 1970"/>
                <a:gd name="T59" fmla="*/ 131 h 518"/>
                <a:gd name="T60" fmla="*/ 439 w 1970"/>
                <a:gd name="T61" fmla="*/ 141 h 518"/>
                <a:gd name="T62" fmla="*/ 447 w 1970"/>
                <a:gd name="T63" fmla="*/ 149 h 518"/>
                <a:gd name="T64" fmla="*/ 523 w 1970"/>
                <a:gd name="T65" fmla="*/ 144 h 518"/>
                <a:gd name="T66" fmla="*/ 464 w 1970"/>
                <a:gd name="T67" fmla="*/ 51 h 518"/>
                <a:gd name="T68" fmla="*/ 520 w 1970"/>
                <a:gd name="T69" fmla="*/ 96 h 518"/>
                <a:gd name="T70" fmla="*/ 549 w 1970"/>
                <a:gd name="T71" fmla="*/ 84 h 518"/>
                <a:gd name="T72" fmla="*/ 566 w 1970"/>
                <a:gd name="T73" fmla="*/ 232 h 518"/>
                <a:gd name="T74" fmla="*/ 630 w 1970"/>
                <a:gd name="T75" fmla="*/ 303 h 518"/>
                <a:gd name="T76" fmla="*/ 762 w 1970"/>
                <a:gd name="T77" fmla="*/ 368 h 518"/>
                <a:gd name="T78" fmla="*/ 724 w 1970"/>
                <a:gd name="T79" fmla="*/ 398 h 518"/>
                <a:gd name="T80" fmla="*/ 725 w 1970"/>
                <a:gd name="T81" fmla="*/ 428 h 518"/>
                <a:gd name="T82" fmla="*/ 766 w 1970"/>
                <a:gd name="T83" fmla="*/ 479 h 518"/>
                <a:gd name="T84" fmla="*/ 833 w 1970"/>
                <a:gd name="T85" fmla="*/ 408 h 518"/>
                <a:gd name="T86" fmla="*/ 803 w 1970"/>
                <a:gd name="T87" fmla="*/ 403 h 518"/>
                <a:gd name="T88" fmla="*/ 864 w 1970"/>
                <a:gd name="T89" fmla="*/ 383 h 518"/>
                <a:gd name="T90" fmla="*/ 1005 w 1970"/>
                <a:gd name="T91" fmla="*/ 497 h 518"/>
                <a:gd name="T92" fmla="*/ 954 w 1970"/>
                <a:gd name="T93" fmla="*/ 439 h 518"/>
                <a:gd name="T94" fmla="*/ 923 w 1970"/>
                <a:gd name="T95" fmla="*/ 387 h 518"/>
                <a:gd name="T96" fmla="*/ 1009 w 1970"/>
                <a:gd name="T97" fmla="*/ 388 h 518"/>
                <a:gd name="T98" fmla="*/ 1145 w 1970"/>
                <a:gd name="T99" fmla="*/ 477 h 518"/>
                <a:gd name="T100" fmla="*/ 1044 w 1970"/>
                <a:gd name="T101" fmla="*/ 440 h 518"/>
                <a:gd name="T102" fmla="*/ 1146 w 1970"/>
                <a:gd name="T103" fmla="*/ 397 h 518"/>
                <a:gd name="T104" fmla="*/ 1272 w 1970"/>
                <a:gd name="T105" fmla="*/ 459 h 518"/>
                <a:gd name="T106" fmla="*/ 1201 w 1970"/>
                <a:gd name="T107" fmla="*/ 480 h 518"/>
                <a:gd name="T108" fmla="*/ 1199 w 1970"/>
                <a:gd name="T109" fmla="*/ 370 h 518"/>
                <a:gd name="T110" fmla="*/ 1279 w 1970"/>
                <a:gd name="T111" fmla="*/ 351 h 518"/>
                <a:gd name="T112" fmla="*/ 1340 w 1970"/>
                <a:gd name="T113" fmla="*/ 303 h 518"/>
                <a:gd name="T114" fmla="*/ 1404 w 1970"/>
                <a:gd name="T115" fmla="*/ 23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0" h="518">
                  <a:moveTo>
                    <a:pt x="1799" y="342"/>
                  </a:moveTo>
                  <a:cubicBezTo>
                    <a:pt x="1853" y="342"/>
                    <a:pt x="1902" y="273"/>
                    <a:pt x="1970" y="243"/>
                  </a:cubicBezTo>
                  <a:cubicBezTo>
                    <a:pt x="1797" y="293"/>
                    <a:pt x="1559" y="0"/>
                    <a:pt x="1396" y="0"/>
                  </a:cubicBezTo>
                  <a:cubicBezTo>
                    <a:pt x="1351" y="0"/>
                    <a:pt x="1298" y="17"/>
                    <a:pt x="1272" y="80"/>
                  </a:cubicBezTo>
                  <a:cubicBezTo>
                    <a:pt x="1244" y="147"/>
                    <a:pt x="1214" y="169"/>
                    <a:pt x="1214" y="198"/>
                  </a:cubicBezTo>
                  <a:cubicBezTo>
                    <a:pt x="1214" y="224"/>
                    <a:pt x="1237" y="244"/>
                    <a:pt x="1276" y="265"/>
                  </a:cubicBezTo>
                  <a:cubicBezTo>
                    <a:pt x="1302" y="278"/>
                    <a:pt x="1329" y="286"/>
                    <a:pt x="1327" y="310"/>
                  </a:cubicBezTo>
                  <a:cubicBezTo>
                    <a:pt x="1253" y="344"/>
                    <a:pt x="1131" y="367"/>
                    <a:pt x="985" y="367"/>
                  </a:cubicBezTo>
                  <a:cubicBezTo>
                    <a:pt x="840" y="367"/>
                    <a:pt x="718" y="344"/>
                    <a:pt x="643" y="310"/>
                  </a:cubicBezTo>
                  <a:cubicBezTo>
                    <a:pt x="642" y="286"/>
                    <a:pt x="669" y="278"/>
                    <a:pt x="694" y="265"/>
                  </a:cubicBezTo>
                  <a:cubicBezTo>
                    <a:pt x="734" y="244"/>
                    <a:pt x="757" y="224"/>
                    <a:pt x="757" y="198"/>
                  </a:cubicBezTo>
                  <a:cubicBezTo>
                    <a:pt x="757" y="169"/>
                    <a:pt x="726" y="147"/>
                    <a:pt x="699" y="80"/>
                  </a:cubicBezTo>
                  <a:cubicBezTo>
                    <a:pt x="673" y="17"/>
                    <a:pt x="620" y="0"/>
                    <a:pt x="574" y="0"/>
                  </a:cubicBezTo>
                  <a:cubicBezTo>
                    <a:pt x="412" y="0"/>
                    <a:pt x="173" y="293"/>
                    <a:pt x="0" y="243"/>
                  </a:cubicBezTo>
                  <a:cubicBezTo>
                    <a:pt x="69" y="273"/>
                    <a:pt x="117" y="342"/>
                    <a:pt x="172" y="342"/>
                  </a:cubicBezTo>
                  <a:cubicBezTo>
                    <a:pt x="312" y="342"/>
                    <a:pt x="475" y="132"/>
                    <a:pt x="627" y="132"/>
                  </a:cubicBezTo>
                  <a:cubicBezTo>
                    <a:pt x="629" y="132"/>
                    <a:pt x="631" y="132"/>
                    <a:pt x="634" y="132"/>
                  </a:cubicBezTo>
                  <a:cubicBezTo>
                    <a:pt x="598" y="176"/>
                    <a:pt x="549" y="185"/>
                    <a:pt x="549" y="229"/>
                  </a:cubicBezTo>
                  <a:cubicBezTo>
                    <a:pt x="549" y="261"/>
                    <a:pt x="576" y="279"/>
                    <a:pt x="594" y="321"/>
                  </a:cubicBezTo>
                  <a:cubicBezTo>
                    <a:pt x="606" y="347"/>
                    <a:pt x="608" y="366"/>
                    <a:pt x="618" y="402"/>
                  </a:cubicBezTo>
                  <a:cubicBezTo>
                    <a:pt x="627" y="435"/>
                    <a:pt x="649" y="518"/>
                    <a:pt x="985" y="518"/>
                  </a:cubicBezTo>
                  <a:cubicBezTo>
                    <a:pt x="1321" y="518"/>
                    <a:pt x="1344" y="435"/>
                    <a:pt x="1353" y="402"/>
                  </a:cubicBezTo>
                  <a:cubicBezTo>
                    <a:pt x="1362" y="366"/>
                    <a:pt x="1365" y="347"/>
                    <a:pt x="1376" y="321"/>
                  </a:cubicBezTo>
                  <a:cubicBezTo>
                    <a:pt x="1395" y="279"/>
                    <a:pt x="1422" y="261"/>
                    <a:pt x="1422" y="229"/>
                  </a:cubicBezTo>
                  <a:cubicBezTo>
                    <a:pt x="1422" y="185"/>
                    <a:pt x="1372" y="176"/>
                    <a:pt x="1337" y="132"/>
                  </a:cubicBezTo>
                  <a:cubicBezTo>
                    <a:pt x="1339" y="132"/>
                    <a:pt x="1342" y="132"/>
                    <a:pt x="1344" y="132"/>
                  </a:cubicBezTo>
                  <a:cubicBezTo>
                    <a:pt x="1496" y="132"/>
                    <a:pt x="1658" y="342"/>
                    <a:pt x="1799" y="342"/>
                  </a:cubicBezTo>
                  <a:moveTo>
                    <a:pt x="1822" y="241"/>
                  </a:moveTo>
                  <a:cubicBezTo>
                    <a:pt x="1808" y="266"/>
                    <a:pt x="1808" y="266"/>
                    <a:pt x="1808" y="266"/>
                  </a:cubicBezTo>
                  <a:cubicBezTo>
                    <a:pt x="1800" y="263"/>
                    <a:pt x="1786" y="256"/>
                    <a:pt x="1776" y="251"/>
                  </a:cubicBezTo>
                  <a:cubicBezTo>
                    <a:pt x="1767" y="265"/>
                    <a:pt x="1741" y="306"/>
                    <a:pt x="1736" y="314"/>
                  </a:cubicBezTo>
                  <a:cubicBezTo>
                    <a:pt x="1709" y="302"/>
                    <a:pt x="1709" y="302"/>
                    <a:pt x="1709" y="302"/>
                  </a:cubicBezTo>
                  <a:cubicBezTo>
                    <a:pt x="1710" y="301"/>
                    <a:pt x="1740" y="253"/>
                    <a:pt x="1750" y="237"/>
                  </a:cubicBezTo>
                  <a:cubicBezTo>
                    <a:pt x="1741" y="233"/>
                    <a:pt x="1729" y="225"/>
                    <a:pt x="1723" y="221"/>
                  </a:cubicBezTo>
                  <a:cubicBezTo>
                    <a:pt x="1736" y="197"/>
                    <a:pt x="1736" y="197"/>
                    <a:pt x="1736" y="197"/>
                  </a:cubicBezTo>
                  <a:cubicBezTo>
                    <a:pt x="1759" y="210"/>
                    <a:pt x="1803" y="233"/>
                    <a:pt x="1822" y="241"/>
                  </a:cubicBezTo>
                  <a:moveTo>
                    <a:pt x="1727" y="189"/>
                  </a:moveTo>
                  <a:cubicBezTo>
                    <a:pt x="1671" y="280"/>
                    <a:pt x="1671" y="280"/>
                    <a:pt x="1671" y="280"/>
                  </a:cubicBezTo>
                  <a:cubicBezTo>
                    <a:pt x="1645" y="264"/>
                    <a:pt x="1645" y="264"/>
                    <a:pt x="1645" y="264"/>
                  </a:cubicBezTo>
                  <a:cubicBezTo>
                    <a:pt x="1701" y="174"/>
                    <a:pt x="1701" y="174"/>
                    <a:pt x="1701" y="174"/>
                  </a:cubicBezTo>
                  <a:lnTo>
                    <a:pt x="1727" y="189"/>
                  </a:lnTo>
                  <a:close/>
                  <a:moveTo>
                    <a:pt x="1598" y="127"/>
                  </a:moveTo>
                  <a:cubicBezTo>
                    <a:pt x="1612" y="123"/>
                    <a:pt x="1626" y="126"/>
                    <a:pt x="1640" y="134"/>
                  </a:cubicBezTo>
                  <a:cubicBezTo>
                    <a:pt x="1654" y="141"/>
                    <a:pt x="1663" y="153"/>
                    <a:pt x="1667" y="167"/>
                  </a:cubicBezTo>
                  <a:cubicBezTo>
                    <a:pt x="1668" y="171"/>
                    <a:pt x="1669" y="176"/>
                    <a:pt x="1669" y="181"/>
                  </a:cubicBezTo>
                  <a:cubicBezTo>
                    <a:pt x="1669" y="190"/>
                    <a:pt x="1666" y="199"/>
                    <a:pt x="1661" y="208"/>
                  </a:cubicBezTo>
                  <a:cubicBezTo>
                    <a:pt x="1653" y="221"/>
                    <a:pt x="1641" y="229"/>
                    <a:pt x="1626" y="232"/>
                  </a:cubicBezTo>
                  <a:cubicBezTo>
                    <a:pt x="1612" y="235"/>
                    <a:pt x="1597" y="233"/>
                    <a:pt x="1583" y="225"/>
                  </a:cubicBezTo>
                  <a:cubicBezTo>
                    <a:pt x="1570" y="217"/>
                    <a:pt x="1561" y="206"/>
                    <a:pt x="1557" y="192"/>
                  </a:cubicBezTo>
                  <a:cubicBezTo>
                    <a:pt x="1553" y="178"/>
                    <a:pt x="1555" y="165"/>
                    <a:pt x="1563" y="152"/>
                  </a:cubicBezTo>
                  <a:cubicBezTo>
                    <a:pt x="1571" y="139"/>
                    <a:pt x="1583" y="130"/>
                    <a:pt x="1598" y="127"/>
                  </a:cubicBezTo>
                  <a:moveTo>
                    <a:pt x="1549" y="75"/>
                  </a:moveTo>
                  <a:cubicBezTo>
                    <a:pt x="1549" y="75"/>
                    <a:pt x="1549" y="75"/>
                    <a:pt x="1549" y="75"/>
                  </a:cubicBezTo>
                  <a:cubicBezTo>
                    <a:pt x="1554" y="78"/>
                    <a:pt x="1561" y="83"/>
                    <a:pt x="1565" y="91"/>
                  </a:cubicBezTo>
                  <a:cubicBezTo>
                    <a:pt x="1571" y="100"/>
                    <a:pt x="1570" y="110"/>
                    <a:pt x="1564" y="121"/>
                  </a:cubicBezTo>
                  <a:cubicBezTo>
                    <a:pt x="1560" y="128"/>
                    <a:pt x="1555" y="132"/>
                    <a:pt x="1548" y="134"/>
                  </a:cubicBezTo>
                  <a:cubicBezTo>
                    <a:pt x="1545" y="134"/>
                    <a:pt x="1543" y="135"/>
                    <a:pt x="1540" y="134"/>
                  </a:cubicBezTo>
                  <a:cubicBezTo>
                    <a:pt x="1541" y="139"/>
                    <a:pt x="1541" y="144"/>
                    <a:pt x="1542" y="150"/>
                  </a:cubicBezTo>
                  <a:cubicBezTo>
                    <a:pt x="1543" y="172"/>
                    <a:pt x="1546" y="196"/>
                    <a:pt x="1546" y="197"/>
                  </a:cubicBezTo>
                  <a:cubicBezTo>
                    <a:pt x="1541" y="193"/>
                    <a:pt x="1516" y="177"/>
                    <a:pt x="1514" y="176"/>
                  </a:cubicBezTo>
                  <a:cubicBezTo>
                    <a:pt x="1511" y="145"/>
                    <a:pt x="1511" y="145"/>
                    <a:pt x="1511" y="145"/>
                  </a:cubicBezTo>
                  <a:cubicBezTo>
                    <a:pt x="1510" y="134"/>
                    <a:pt x="1510" y="130"/>
                    <a:pt x="1506" y="127"/>
                  </a:cubicBezTo>
                  <a:cubicBezTo>
                    <a:pt x="1504" y="132"/>
                    <a:pt x="1487" y="160"/>
                    <a:pt x="1487" y="160"/>
                  </a:cubicBezTo>
                  <a:cubicBezTo>
                    <a:pt x="1461" y="146"/>
                    <a:pt x="1461" y="146"/>
                    <a:pt x="1461" y="146"/>
                  </a:cubicBezTo>
                  <a:cubicBezTo>
                    <a:pt x="1514" y="54"/>
                    <a:pt x="1514" y="54"/>
                    <a:pt x="1514" y="54"/>
                  </a:cubicBezTo>
                  <a:cubicBezTo>
                    <a:pt x="1522" y="59"/>
                    <a:pt x="1541" y="70"/>
                    <a:pt x="1549" y="75"/>
                  </a:cubicBezTo>
                  <a:moveTo>
                    <a:pt x="1399" y="13"/>
                  </a:moveTo>
                  <a:cubicBezTo>
                    <a:pt x="1439" y="23"/>
                    <a:pt x="1439" y="23"/>
                    <a:pt x="1439" y="23"/>
                  </a:cubicBezTo>
                  <a:cubicBezTo>
                    <a:pt x="1465" y="30"/>
                    <a:pt x="1489" y="53"/>
                    <a:pt x="1475" y="88"/>
                  </a:cubicBezTo>
                  <a:cubicBezTo>
                    <a:pt x="1459" y="127"/>
                    <a:pt x="1428" y="130"/>
                    <a:pt x="1399" y="123"/>
                  </a:cubicBezTo>
                  <a:cubicBezTo>
                    <a:pt x="1363" y="114"/>
                    <a:pt x="1363" y="114"/>
                    <a:pt x="1363" y="114"/>
                  </a:cubicBezTo>
                  <a:lnTo>
                    <a:pt x="1399" y="13"/>
                  </a:lnTo>
                  <a:close/>
                  <a:moveTo>
                    <a:pt x="263" y="299"/>
                  </a:moveTo>
                  <a:cubicBezTo>
                    <a:pt x="232" y="316"/>
                    <a:pt x="232" y="316"/>
                    <a:pt x="232" y="316"/>
                  </a:cubicBezTo>
                  <a:cubicBezTo>
                    <a:pt x="179" y="227"/>
                    <a:pt x="179" y="227"/>
                    <a:pt x="179" y="227"/>
                  </a:cubicBezTo>
                  <a:cubicBezTo>
                    <a:pt x="212" y="209"/>
                    <a:pt x="212" y="209"/>
                    <a:pt x="212" y="209"/>
                  </a:cubicBezTo>
                  <a:cubicBezTo>
                    <a:pt x="223" y="203"/>
                    <a:pt x="233" y="199"/>
                    <a:pt x="242" y="199"/>
                  </a:cubicBezTo>
                  <a:cubicBezTo>
                    <a:pt x="251" y="199"/>
                    <a:pt x="260" y="201"/>
                    <a:pt x="269" y="206"/>
                  </a:cubicBezTo>
                  <a:cubicBezTo>
                    <a:pt x="277" y="211"/>
                    <a:pt x="284" y="217"/>
                    <a:pt x="289" y="226"/>
                  </a:cubicBezTo>
                  <a:cubicBezTo>
                    <a:pt x="301" y="248"/>
                    <a:pt x="302" y="279"/>
                    <a:pt x="263" y="299"/>
                  </a:cubicBezTo>
                  <a:moveTo>
                    <a:pt x="344" y="251"/>
                  </a:moveTo>
                  <a:cubicBezTo>
                    <a:pt x="288" y="162"/>
                    <a:pt x="288" y="162"/>
                    <a:pt x="288" y="162"/>
                  </a:cubicBezTo>
                  <a:cubicBezTo>
                    <a:pt x="313" y="146"/>
                    <a:pt x="313" y="146"/>
                    <a:pt x="313" y="146"/>
                  </a:cubicBezTo>
                  <a:cubicBezTo>
                    <a:pt x="369" y="235"/>
                    <a:pt x="369" y="235"/>
                    <a:pt x="369" y="235"/>
                  </a:cubicBezTo>
                  <a:lnTo>
                    <a:pt x="344" y="251"/>
                  </a:lnTo>
                  <a:close/>
                  <a:moveTo>
                    <a:pt x="403" y="212"/>
                  </a:moveTo>
                  <a:cubicBezTo>
                    <a:pt x="347" y="123"/>
                    <a:pt x="347" y="123"/>
                    <a:pt x="347" y="123"/>
                  </a:cubicBezTo>
                  <a:cubicBezTo>
                    <a:pt x="406" y="85"/>
                    <a:pt x="406" y="85"/>
                    <a:pt x="406" y="85"/>
                  </a:cubicBezTo>
                  <a:cubicBezTo>
                    <a:pt x="420" y="109"/>
                    <a:pt x="420" y="109"/>
                    <a:pt x="420" y="109"/>
                  </a:cubicBezTo>
                  <a:cubicBezTo>
                    <a:pt x="387" y="131"/>
                    <a:pt x="387" y="131"/>
                    <a:pt x="387" y="131"/>
                  </a:cubicBezTo>
                  <a:cubicBezTo>
                    <a:pt x="389" y="134"/>
                    <a:pt x="390" y="137"/>
                    <a:pt x="392" y="139"/>
                  </a:cubicBezTo>
                  <a:cubicBezTo>
                    <a:pt x="424" y="117"/>
                    <a:pt x="424" y="117"/>
                    <a:pt x="424" y="117"/>
                  </a:cubicBezTo>
                  <a:cubicBezTo>
                    <a:pt x="439" y="141"/>
                    <a:pt x="439" y="141"/>
                    <a:pt x="439" y="141"/>
                  </a:cubicBezTo>
                  <a:cubicBezTo>
                    <a:pt x="407" y="163"/>
                    <a:pt x="407" y="163"/>
                    <a:pt x="407" y="163"/>
                  </a:cubicBezTo>
                  <a:cubicBezTo>
                    <a:pt x="409" y="166"/>
                    <a:pt x="411" y="170"/>
                    <a:pt x="413" y="172"/>
                  </a:cubicBezTo>
                  <a:cubicBezTo>
                    <a:pt x="447" y="149"/>
                    <a:pt x="447" y="149"/>
                    <a:pt x="447" y="149"/>
                  </a:cubicBezTo>
                  <a:cubicBezTo>
                    <a:pt x="463" y="173"/>
                    <a:pt x="463" y="173"/>
                    <a:pt x="463" y="173"/>
                  </a:cubicBezTo>
                  <a:lnTo>
                    <a:pt x="403" y="212"/>
                  </a:lnTo>
                  <a:close/>
                  <a:moveTo>
                    <a:pt x="523" y="144"/>
                  </a:moveTo>
                  <a:cubicBezTo>
                    <a:pt x="492" y="158"/>
                    <a:pt x="473" y="144"/>
                    <a:pt x="463" y="122"/>
                  </a:cubicBezTo>
                  <a:cubicBezTo>
                    <a:pt x="437" y="65"/>
                    <a:pt x="437" y="65"/>
                    <a:pt x="437" y="65"/>
                  </a:cubicBezTo>
                  <a:cubicBezTo>
                    <a:pt x="464" y="51"/>
                    <a:pt x="464" y="51"/>
                    <a:pt x="464" y="51"/>
                  </a:cubicBezTo>
                  <a:cubicBezTo>
                    <a:pt x="464" y="51"/>
                    <a:pt x="490" y="108"/>
                    <a:pt x="490" y="108"/>
                  </a:cubicBezTo>
                  <a:cubicBezTo>
                    <a:pt x="495" y="120"/>
                    <a:pt x="501" y="124"/>
                    <a:pt x="512" y="118"/>
                  </a:cubicBezTo>
                  <a:cubicBezTo>
                    <a:pt x="526" y="112"/>
                    <a:pt x="525" y="107"/>
                    <a:pt x="520" y="96"/>
                  </a:cubicBezTo>
                  <a:cubicBezTo>
                    <a:pt x="494" y="36"/>
                    <a:pt x="494" y="36"/>
                    <a:pt x="494" y="36"/>
                  </a:cubicBezTo>
                  <a:cubicBezTo>
                    <a:pt x="524" y="26"/>
                    <a:pt x="524" y="26"/>
                    <a:pt x="524" y="26"/>
                  </a:cubicBezTo>
                  <a:cubicBezTo>
                    <a:pt x="549" y="84"/>
                    <a:pt x="549" y="84"/>
                    <a:pt x="549" y="84"/>
                  </a:cubicBezTo>
                  <a:cubicBezTo>
                    <a:pt x="558" y="107"/>
                    <a:pt x="556" y="130"/>
                    <a:pt x="523" y="144"/>
                  </a:cubicBezTo>
                  <a:moveTo>
                    <a:pt x="630" y="303"/>
                  </a:moveTo>
                  <a:cubicBezTo>
                    <a:pt x="589" y="282"/>
                    <a:pt x="566" y="258"/>
                    <a:pt x="566" y="232"/>
                  </a:cubicBezTo>
                  <a:cubicBezTo>
                    <a:pt x="566" y="191"/>
                    <a:pt x="632" y="167"/>
                    <a:pt x="657" y="135"/>
                  </a:cubicBezTo>
                  <a:cubicBezTo>
                    <a:pt x="696" y="141"/>
                    <a:pt x="747" y="159"/>
                    <a:pt x="747" y="193"/>
                  </a:cubicBezTo>
                  <a:cubicBezTo>
                    <a:pt x="747" y="233"/>
                    <a:pt x="619" y="250"/>
                    <a:pt x="630" y="303"/>
                  </a:cubicBezTo>
                  <a:moveTo>
                    <a:pt x="697" y="458"/>
                  </a:moveTo>
                  <a:cubicBezTo>
                    <a:pt x="691" y="350"/>
                    <a:pt x="691" y="350"/>
                    <a:pt x="691" y="350"/>
                  </a:cubicBezTo>
                  <a:cubicBezTo>
                    <a:pt x="708" y="355"/>
                    <a:pt x="744" y="364"/>
                    <a:pt x="762" y="368"/>
                  </a:cubicBezTo>
                  <a:cubicBezTo>
                    <a:pt x="763" y="397"/>
                    <a:pt x="763" y="397"/>
                    <a:pt x="763" y="397"/>
                  </a:cubicBezTo>
                  <a:cubicBezTo>
                    <a:pt x="754" y="396"/>
                    <a:pt x="736" y="392"/>
                    <a:pt x="723" y="388"/>
                  </a:cubicBezTo>
                  <a:cubicBezTo>
                    <a:pt x="723" y="390"/>
                    <a:pt x="723" y="395"/>
                    <a:pt x="724" y="398"/>
                  </a:cubicBezTo>
                  <a:cubicBezTo>
                    <a:pt x="728" y="399"/>
                    <a:pt x="761" y="407"/>
                    <a:pt x="761" y="407"/>
                  </a:cubicBezTo>
                  <a:cubicBezTo>
                    <a:pt x="762" y="437"/>
                    <a:pt x="762" y="437"/>
                    <a:pt x="762" y="437"/>
                  </a:cubicBezTo>
                  <a:cubicBezTo>
                    <a:pt x="762" y="437"/>
                    <a:pt x="732" y="429"/>
                    <a:pt x="725" y="428"/>
                  </a:cubicBezTo>
                  <a:cubicBezTo>
                    <a:pt x="725" y="428"/>
                    <a:pt x="726" y="436"/>
                    <a:pt x="726" y="439"/>
                  </a:cubicBezTo>
                  <a:cubicBezTo>
                    <a:pt x="736" y="443"/>
                    <a:pt x="752" y="446"/>
                    <a:pt x="765" y="449"/>
                  </a:cubicBezTo>
                  <a:cubicBezTo>
                    <a:pt x="766" y="479"/>
                    <a:pt x="766" y="479"/>
                    <a:pt x="766" y="479"/>
                  </a:cubicBezTo>
                  <a:cubicBezTo>
                    <a:pt x="740" y="474"/>
                    <a:pt x="714" y="466"/>
                    <a:pt x="697" y="458"/>
                  </a:cubicBezTo>
                  <a:moveTo>
                    <a:pt x="864" y="412"/>
                  </a:moveTo>
                  <a:cubicBezTo>
                    <a:pt x="856" y="411"/>
                    <a:pt x="841" y="409"/>
                    <a:pt x="833" y="408"/>
                  </a:cubicBezTo>
                  <a:cubicBezTo>
                    <a:pt x="833" y="490"/>
                    <a:pt x="833" y="490"/>
                    <a:pt x="833" y="490"/>
                  </a:cubicBezTo>
                  <a:cubicBezTo>
                    <a:pt x="803" y="485"/>
                    <a:pt x="803" y="485"/>
                    <a:pt x="803" y="485"/>
                  </a:cubicBezTo>
                  <a:cubicBezTo>
                    <a:pt x="803" y="403"/>
                    <a:pt x="803" y="403"/>
                    <a:pt x="803" y="403"/>
                  </a:cubicBezTo>
                  <a:cubicBezTo>
                    <a:pt x="794" y="402"/>
                    <a:pt x="781" y="400"/>
                    <a:pt x="772" y="399"/>
                  </a:cubicBezTo>
                  <a:cubicBezTo>
                    <a:pt x="772" y="369"/>
                    <a:pt x="772" y="369"/>
                    <a:pt x="772" y="369"/>
                  </a:cubicBezTo>
                  <a:cubicBezTo>
                    <a:pt x="799" y="374"/>
                    <a:pt x="835" y="379"/>
                    <a:pt x="864" y="383"/>
                  </a:cubicBezTo>
                  <a:lnTo>
                    <a:pt x="864" y="412"/>
                  </a:lnTo>
                  <a:close/>
                  <a:moveTo>
                    <a:pt x="1035" y="497"/>
                  </a:moveTo>
                  <a:cubicBezTo>
                    <a:pt x="1005" y="497"/>
                    <a:pt x="1005" y="497"/>
                    <a:pt x="1005" y="497"/>
                  </a:cubicBezTo>
                  <a:cubicBezTo>
                    <a:pt x="1005" y="439"/>
                    <a:pt x="1005" y="439"/>
                    <a:pt x="1005" y="439"/>
                  </a:cubicBezTo>
                  <a:cubicBezTo>
                    <a:pt x="997" y="448"/>
                    <a:pt x="979" y="469"/>
                    <a:pt x="979" y="469"/>
                  </a:cubicBezTo>
                  <a:cubicBezTo>
                    <a:pt x="979" y="469"/>
                    <a:pt x="961" y="448"/>
                    <a:pt x="954" y="439"/>
                  </a:cubicBezTo>
                  <a:cubicBezTo>
                    <a:pt x="954" y="497"/>
                    <a:pt x="954" y="497"/>
                    <a:pt x="954" y="497"/>
                  </a:cubicBezTo>
                  <a:cubicBezTo>
                    <a:pt x="923" y="496"/>
                    <a:pt x="923" y="496"/>
                    <a:pt x="923" y="496"/>
                  </a:cubicBezTo>
                  <a:cubicBezTo>
                    <a:pt x="923" y="387"/>
                    <a:pt x="923" y="387"/>
                    <a:pt x="923" y="387"/>
                  </a:cubicBezTo>
                  <a:cubicBezTo>
                    <a:pt x="949" y="388"/>
                    <a:pt x="949" y="388"/>
                    <a:pt x="949" y="388"/>
                  </a:cubicBezTo>
                  <a:cubicBezTo>
                    <a:pt x="949" y="388"/>
                    <a:pt x="975" y="419"/>
                    <a:pt x="979" y="425"/>
                  </a:cubicBezTo>
                  <a:cubicBezTo>
                    <a:pt x="984" y="419"/>
                    <a:pt x="1009" y="388"/>
                    <a:pt x="1009" y="388"/>
                  </a:cubicBezTo>
                  <a:cubicBezTo>
                    <a:pt x="1035" y="387"/>
                    <a:pt x="1035" y="387"/>
                    <a:pt x="1035" y="387"/>
                  </a:cubicBezTo>
                  <a:lnTo>
                    <a:pt x="1035" y="497"/>
                  </a:lnTo>
                  <a:close/>
                  <a:moveTo>
                    <a:pt x="1145" y="477"/>
                  </a:moveTo>
                  <a:cubicBezTo>
                    <a:pt x="1134" y="488"/>
                    <a:pt x="1120" y="493"/>
                    <a:pt x="1103" y="494"/>
                  </a:cubicBezTo>
                  <a:cubicBezTo>
                    <a:pt x="1086" y="494"/>
                    <a:pt x="1072" y="490"/>
                    <a:pt x="1061" y="480"/>
                  </a:cubicBezTo>
                  <a:cubicBezTo>
                    <a:pt x="1050" y="469"/>
                    <a:pt x="1044" y="456"/>
                    <a:pt x="1044" y="440"/>
                  </a:cubicBezTo>
                  <a:cubicBezTo>
                    <a:pt x="1044" y="424"/>
                    <a:pt x="1050" y="410"/>
                    <a:pt x="1061" y="399"/>
                  </a:cubicBezTo>
                  <a:cubicBezTo>
                    <a:pt x="1072" y="388"/>
                    <a:pt x="1086" y="383"/>
                    <a:pt x="1103" y="382"/>
                  </a:cubicBezTo>
                  <a:cubicBezTo>
                    <a:pt x="1120" y="382"/>
                    <a:pt x="1134" y="386"/>
                    <a:pt x="1146" y="397"/>
                  </a:cubicBezTo>
                  <a:cubicBezTo>
                    <a:pt x="1157" y="407"/>
                    <a:pt x="1163" y="421"/>
                    <a:pt x="1163" y="436"/>
                  </a:cubicBezTo>
                  <a:cubicBezTo>
                    <a:pt x="1163" y="452"/>
                    <a:pt x="1157" y="466"/>
                    <a:pt x="1145" y="477"/>
                  </a:cubicBezTo>
                  <a:moveTo>
                    <a:pt x="1272" y="459"/>
                  </a:moveTo>
                  <a:cubicBezTo>
                    <a:pt x="1250" y="467"/>
                    <a:pt x="1250" y="467"/>
                    <a:pt x="1250" y="467"/>
                  </a:cubicBezTo>
                  <a:cubicBezTo>
                    <a:pt x="1250" y="467"/>
                    <a:pt x="1212" y="430"/>
                    <a:pt x="1204" y="421"/>
                  </a:cubicBezTo>
                  <a:cubicBezTo>
                    <a:pt x="1204" y="433"/>
                    <a:pt x="1201" y="480"/>
                    <a:pt x="1201" y="480"/>
                  </a:cubicBezTo>
                  <a:cubicBezTo>
                    <a:pt x="1171" y="486"/>
                    <a:pt x="1171" y="486"/>
                    <a:pt x="1171" y="486"/>
                  </a:cubicBezTo>
                  <a:cubicBezTo>
                    <a:pt x="1178" y="373"/>
                    <a:pt x="1178" y="373"/>
                    <a:pt x="1178" y="373"/>
                  </a:cubicBezTo>
                  <a:cubicBezTo>
                    <a:pt x="1199" y="370"/>
                    <a:pt x="1199" y="370"/>
                    <a:pt x="1199" y="370"/>
                  </a:cubicBezTo>
                  <a:cubicBezTo>
                    <a:pt x="1245" y="416"/>
                    <a:pt x="1245" y="416"/>
                    <a:pt x="1245" y="416"/>
                  </a:cubicBezTo>
                  <a:cubicBezTo>
                    <a:pt x="1246" y="405"/>
                    <a:pt x="1249" y="359"/>
                    <a:pt x="1249" y="359"/>
                  </a:cubicBezTo>
                  <a:cubicBezTo>
                    <a:pt x="1279" y="351"/>
                    <a:pt x="1279" y="351"/>
                    <a:pt x="1279" y="351"/>
                  </a:cubicBezTo>
                  <a:lnTo>
                    <a:pt x="1272" y="459"/>
                  </a:lnTo>
                  <a:close/>
                  <a:moveTo>
                    <a:pt x="1404" y="232"/>
                  </a:moveTo>
                  <a:cubicBezTo>
                    <a:pt x="1404" y="258"/>
                    <a:pt x="1381" y="282"/>
                    <a:pt x="1340" y="303"/>
                  </a:cubicBezTo>
                  <a:cubicBezTo>
                    <a:pt x="1352" y="250"/>
                    <a:pt x="1224" y="233"/>
                    <a:pt x="1224" y="193"/>
                  </a:cubicBezTo>
                  <a:cubicBezTo>
                    <a:pt x="1224" y="159"/>
                    <a:pt x="1275" y="141"/>
                    <a:pt x="1313" y="135"/>
                  </a:cubicBezTo>
                  <a:cubicBezTo>
                    <a:pt x="1339" y="167"/>
                    <a:pt x="1404" y="191"/>
                    <a:pt x="1404" y="2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grpSp>
    </p:spTree>
    <p:extLst>
      <p:ext uri="{BB962C8B-B14F-4D97-AF65-F5344CB8AC3E}">
        <p14:creationId xmlns:p14="http://schemas.microsoft.com/office/powerpoint/2010/main" val="811896778"/>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0297" y="6014722"/>
            <a:ext cx="1224136" cy="650158"/>
          </a:xfrm>
          <a:prstGeom prst="rect">
            <a:avLst/>
          </a:prstGeom>
        </p:spPr>
      </p:pic>
      <p:sp>
        <p:nvSpPr>
          <p:cNvPr id="6" name="TextBox 5"/>
          <p:cNvSpPr txBox="1"/>
          <p:nvPr/>
        </p:nvSpPr>
        <p:spPr>
          <a:xfrm>
            <a:off x="1847528" y="6387884"/>
            <a:ext cx="2520280" cy="276999"/>
          </a:xfrm>
          <a:prstGeom prst="rect">
            <a:avLst/>
          </a:prstGeom>
          <a:noFill/>
        </p:spPr>
        <p:txBody>
          <a:bodyPr wrap="square" rtlCol="0">
            <a:spAutoFit/>
          </a:bodyPr>
          <a:lstStyle/>
          <a:p>
            <a:r>
              <a:rPr lang="en-GB" sz="1200">
                <a:solidFill>
                  <a:schemeClr val="bg1"/>
                </a:solidFill>
                <a:latin typeface="Helvectica"/>
              </a:rPr>
              <a:t>Vision and Objectives</a:t>
            </a:r>
          </a:p>
        </p:txBody>
      </p:sp>
      <p:sp>
        <p:nvSpPr>
          <p:cNvPr id="16" name="Footer Placeholder 4"/>
          <p:cNvSpPr>
            <a:spLocks noGrp="1"/>
          </p:cNvSpPr>
          <p:nvPr>
            <p:ph type="ftr" sz="quarter" idx="11"/>
          </p:nvPr>
        </p:nvSpPr>
        <p:spPr>
          <a:xfrm>
            <a:off x="15493" y="5588000"/>
            <a:ext cx="12192000" cy="1270000"/>
          </a:xfrm>
          <a:prstGeom prst="rect">
            <a:avLst/>
          </a:prstGeom>
          <a:solidFill>
            <a:schemeClr val="accent1"/>
          </a:solidFill>
        </p:spPr>
        <p:txBody>
          <a:bodyPr/>
          <a:lstStyle/>
          <a:p>
            <a:endParaRPr lang="en-GB">
              <a:solidFill>
                <a:srgbClr val="004A7F"/>
              </a:solidFill>
            </a:endParaRPr>
          </a:p>
        </p:txBody>
      </p:sp>
      <p:pic>
        <p:nvPicPr>
          <p:cNvPr id="19" name="Picture 18" descr="Department for Business, Energy and Industrial Strategy crest" title="Department for Business, Energy and Industrial Strateg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544" y="5821749"/>
            <a:ext cx="1595906" cy="847611"/>
          </a:xfrm>
          <a:prstGeom prst="rect">
            <a:avLst/>
          </a:prstGeom>
        </p:spPr>
      </p:pic>
      <p:sp>
        <p:nvSpPr>
          <p:cNvPr id="20" name="Subtitle 2"/>
          <p:cNvSpPr txBox="1">
            <a:spLocks/>
          </p:cNvSpPr>
          <p:nvPr/>
        </p:nvSpPr>
        <p:spPr>
          <a:xfrm>
            <a:off x="335360" y="6093296"/>
            <a:ext cx="7213600" cy="40489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a:solidFill>
                <a:schemeClr val="bg1"/>
              </a:solidFill>
              <a:latin typeface="Helvectica"/>
            </a:endParaRPr>
          </a:p>
        </p:txBody>
      </p:sp>
      <p:sp>
        <p:nvSpPr>
          <p:cNvPr id="2" name="Rectangle 1"/>
          <p:cNvSpPr/>
          <p:nvPr/>
        </p:nvSpPr>
        <p:spPr>
          <a:xfrm>
            <a:off x="543474" y="396891"/>
            <a:ext cx="8790291" cy="1200329"/>
          </a:xfrm>
          <a:prstGeom prst="rect">
            <a:avLst/>
          </a:prstGeom>
        </p:spPr>
        <p:txBody>
          <a:bodyPr wrap="square">
            <a:spAutoFit/>
          </a:bodyPr>
          <a:lstStyle/>
          <a:p>
            <a:pPr lvl="0"/>
            <a:r>
              <a:rPr lang="en-GB" sz="4000" b="1">
                <a:solidFill>
                  <a:schemeClr val="accent2"/>
                </a:solidFill>
                <a:latin typeface="Arial" panose="020B0604020202020204" pitchFamily="34" charset="0"/>
                <a:cs typeface="Arial" panose="020B0604020202020204" pitchFamily="34" charset="0"/>
              </a:rPr>
              <a:t>Proposal</a:t>
            </a:r>
          </a:p>
          <a:p>
            <a:pPr lvl="0"/>
            <a:r>
              <a:rPr lang="en-GB" sz="3200">
                <a:solidFill>
                  <a:schemeClr val="accent2"/>
                </a:solidFill>
                <a:latin typeface="Arial" panose="020B0604020202020204" pitchFamily="34" charset="0"/>
                <a:cs typeface="Arial" panose="020B0604020202020204" pitchFamily="34" charset="0"/>
              </a:rPr>
              <a:t>Overview &amp; Requirement</a:t>
            </a:r>
          </a:p>
        </p:txBody>
      </p:sp>
      <p:grpSp>
        <p:nvGrpSpPr>
          <p:cNvPr id="5" name="Group 4">
            <a:extLst>
              <a:ext uri="{FF2B5EF4-FFF2-40B4-BE49-F238E27FC236}">
                <a16:creationId xmlns:a16="http://schemas.microsoft.com/office/drawing/2014/main" id="{732DAC86-18E1-3930-166C-116E3FBB6C3A}"/>
              </a:ext>
            </a:extLst>
          </p:cNvPr>
          <p:cNvGrpSpPr/>
          <p:nvPr/>
        </p:nvGrpSpPr>
        <p:grpSpPr>
          <a:xfrm>
            <a:off x="8518186" y="5965926"/>
            <a:ext cx="1455928" cy="650158"/>
            <a:chOff x="835025" y="388938"/>
            <a:chExt cx="1760538" cy="773112"/>
          </a:xfrm>
          <a:solidFill>
            <a:schemeClr val="bg1"/>
          </a:solidFill>
        </p:grpSpPr>
        <p:sp>
          <p:nvSpPr>
            <p:cNvPr id="7" name="Rectangle 6">
              <a:extLst>
                <a:ext uri="{FF2B5EF4-FFF2-40B4-BE49-F238E27FC236}">
                  <a16:creationId xmlns:a16="http://schemas.microsoft.com/office/drawing/2014/main" id="{F9157603-72DA-6F50-6D3B-D393B06E1625}"/>
                </a:ext>
              </a:extLst>
            </p:cNvPr>
            <p:cNvSpPr>
              <a:spLocks noChangeArrowheads="1"/>
            </p:cNvSpPr>
            <p:nvPr userDrawn="1"/>
          </p:nvSpPr>
          <p:spPr bwMode="auto">
            <a:xfrm>
              <a:off x="835025" y="388938"/>
              <a:ext cx="17463" cy="769937"/>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 name="Freeform 6">
              <a:extLst>
                <a:ext uri="{FF2B5EF4-FFF2-40B4-BE49-F238E27FC236}">
                  <a16:creationId xmlns:a16="http://schemas.microsoft.com/office/drawing/2014/main" id="{0791F772-8D08-6972-8E66-9C7262008641}"/>
                </a:ext>
              </a:extLst>
            </p:cNvPr>
            <p:cNvSpPr>
              <a:spLocks/>
            </p:cNvSpPr>
            <p:nvPr userDrawn="1"/>
          </p:nvSpPr>
          <p:spPr bwMode="auto">
            <a:xfrm>
              <a:off x="936625" y="771525"/>
              <a:ext cx="142875" cy="161925"/>
            </a:xfrm>
            <a:custGeom>
              <a:avLst/>
              <a:gdLst>
                <a:gd name="T0" fmla="*/ 835 w 960"/>
                <a:gd name="T1" fmla="*/ 942 h 1098"/>
                <a:gd name="T2" fmla="*/ 499 w 960"/>
                <a:gd name="T3" fmla="*/ 1098 h 1098"/>
                <a:gd name="T4" fmla="*/ 0 w 960"/>
                <a:gd name="T5" fmla="*/ 569 h 1098"/>
                <a:gd name="T6" fmla="*/ 499 w 960"/>
                <a:gd name="T7" fmla="*/ 0 h 1098"/>
                <a:gd name="T8" fmla="*/ 950 w 960"/>
                <a:gd name="T9" fmla="*/ 348 h 1098"/>
                <a:gd name="T10" fmla="*/ 810 w 960"/>
                <a:gd name="T11" fmla="*/ 348 h 1098"/>
                <a:gd name="T12" fmla="*/ 499 w 960"/>
                <a:gd name="T13" fmla="*/ 117 h 1098"/>
                <a:gd name="T14" fmla="*/ 139 w 960"/>
                <a:gd name="T15" fmla="*/ 562 h 1098"/>
                <a:gd name="T16" fmla="*/ 499 w 960"/>
                <a:gd name="T17" fmla="*/ 981 h 1098"/>
                <a:gd name="T18" fmla="*/ 835 w 960"/>
                <a:gd name="T19" fmla="*/ 638 h 1098"/>
                <a:gd name="T20" fmla="*/ 501 w 960"/>
                <a:gd name="T21" fmla="*/ 638 h 1098"/>
                <a:gd name="T22" fmla="*/ 501 w 960"/>
                <a:gd name="T23" fmla="*/ 521 h 1098"/>
                <a:gd name="T24" fmla="*/ 960 w 960"/>
                <a:gd name="T25" fmla="*/ 521 h 1098"/>
                <a:gd name="T26" fmla="*/ 960 w 960"/>
                <a:gd name="T27" fmla="*/ 1073 h 1098"/>
                <a:gd name="T28" fmla="*/ 872 w 960"/>
                <a:gd name="T29" fmla="*/ 1073 h 1098"/>
                <a:gd name="T30" fmla="*/ 835 w 960"/>
                <a:gd name="T31" fmla="*/ 94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0" h="1098">
                  <a:moveTo>
                    <a:pt x="835" y="942"/>
                  </a:moveTo>
                  <a:cubicBezTo>
                    <a:pt x="755" y="1052"/>
                    <a:pt x="623" y="1098"/>
                    <a:pt x="499" y="1098"/>
                  </a:cubicBezTo>
                  <a:cubicBezTo>
                    <a:pt x="186" y="1098"/>
                    <a:pt x="0" y="843"/>
                    <a:pt x="0" y="569"/>
                  </a:cubicBezTo>
                  <a:cubicBezTo>
                    <a:pt x="0" y="264"/>
                    <a:pt x="167" y="0"/>
                    <a:pt x="499" y="0"/>
                  </a:cubicBezTo>
                  <a:cubicBezTo>
                    <a:pt x="728" y="0"/>
                    <a:pt x="910" y="102"/>
                    <a:pt x="950" y="348"/>
                  </a:cubicBezTo>
                  <a:cubicBezTo>
                    <a:pt x="810" y="348"/>
                    <a:pt x="810" y="348"/>
                    <a:pt x="810" y="348"/>
                  </a:cubicBezTo>
                  <a:cubicBezTo>
                    <a:pt x="783" y="189"/>
                    <a:pt x="655" y="117"/>
                    <a:pt x="499" y="117"/>
                  </a:cubicBezTo>
                  <a:cubicBezTo>
                    <a:pt x="245" y="117"/>
                    <a:pt x="139" y="337"/>
                    <a:pt x="139" y="562"/>
                  </a:cubicBezTo>
                  <a:cubicBezTo>
                    <a:pt x="139" y="781"/>
                    <a:pt x="266" y="981"/>
                    <a:pt x="499" y="981"/>
                  </a:cubicBezTo>
                  <a:cubicBezTo>
                    <a:pt x="715" y="981"/>
                    <a:pt x="844" y="829"/>
                    <a:pt x="835" y="638"/>
                  </a:cubicBezTo>
                  <a:cubicBezTo>
                    <a:pt x="501" y="638"/>
                    <a:pt x="501" y="638"/>
                    <a:pt x="501" y="638"/>
                  </a:cubicBezTo>
                  <a:cubicBezTo>
                    <a:pt x="501" y="521"/>
                    <a:pt x="501" y="521"/>
                    <a:pt x="501" y="521"/>
                  </a:cubicBezTo>
                  <a:cubicBezTo>
                    <a:pt x="960" y="521"/>
                    <a:pt x="960" y="521"/>
                    <a:pt x="960" y="521"/>
                  </a:cubicBezTo>
                  <a:cubicBezTo>
                    <a:pt x="960" y="1073"/>
                    <a:pt x="960" y="1073"/>
                    <a:pt x="960" y="1073"/>
                  </a:cubicBezTo>
                  <a:cubicBezTo>
                    <a:pt x="872" y="1073"/>
                    <a:pt x="872" y="1073"/>
                    <a:pt x="872" y="1073"/>
                  </a:cubicBezTo>
                  <a:lnTo>
                    <a:pt x="835" y="9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 name="Freeform 7">
              <a:extLst>
                <a:ext uri="{FF2B5EF4-FFF2-40B4-BE49-F238E27FC236}">
                  <a16:creationId xmlns:a16="http://schemas.microsoft.com/office/drawing/2014/main" id="{E858DA77-8DA1-9D10-DFCF-44D91791D46D}"/>
                </a:ext>
              </a:extLst>
            </p:cNvPr>
            <p:cNvSpPr>
              <a:spLocks noEditPoints="1"/>
            </p:cNvSpPr>
            <p:nvPr userDrawn="1"/>
          </p:nvSpPr>
          <p:spPr bwMode="auto">
            <a:xfrm>
              <a:off x="1096963" y="814388"/>
              <a:ext cx="109538" cy="117475"/>
            </a:xfrm>
            <a:custGeom>
              <a:avLst/>
              <a:gdLst>
                <a:gd name="T0" fmla="*/ 369 w 738"/>
                <a:gd name="T1" fmla="*/ 0 h 795"/>
                <a:gd name="T2" fmla="*/ 738 w 738"/>
                <a:gd name="T3" fmla="*/ 398 h 795"/>
                <a:gd name="T4" fmla="*/ 369 w 738"/>
                <a:gd name="T5" fmla="*/ 795 h 795"/>
                <a:gd name="T6" fmla="*/ 0 w 738"/>
                <a:gd name="T7" fmla="*/ 398 h 795"/>
                <a:gd name="T8" fmla="*/ 369 w 738"/>
                <a:gd name="T9" fmla="*/ 0 h 795"/>
                <a:gd name="T10" fmla="*/ 369 w 738"/>
                <a:gd name="T11" fmla="*/ 685 h 795"/>
                <a:gd name="T12" fmla="*/ 605 w 738"/>
                <a:gd name="T13" fmla="*/ 398 h 795"/>
                <a:gd name="T14" fmla="*/ 369 w 738"/>
                <a:gd name="T15" fmla="*/ 110 h 795"/>
                <a:gd name="T16" fmla="*/ 133 w 738"/>
                <a:gd name="T17" fmla="*/ 398 h 795"/>
                <a:gd name="T18" fmla="*/ 369 w 738"/>
                <a:gd name="T19" fmla="*/ 68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95">
                  <a:moveTo>
                    <a:pt x="369" y="0"/>
                  </a:moveTo>
                  <a:cubicBezTo>
                    <a:pt x="610" y="0"/>
                    <a:pt x="738" y="175"/>
                    <a:pt x="738" y="398"/>
                  </a:cubicBezTo>
                  <a:cubicBezTo>
                    <a:pt x="738" y="620"/>
                    <a:pt x="610" y="795"/>
                    <a:pt x="369" y="795"/>
                  </a:cubicBezTo>
                  <a:cubicBezTo>
                    <a:pt x="128" y="795"/>
                    <a:pt x="0" y="620"/>
                    <a:pt x="0" y="398"/>
                  </a:cubicBezTo>
                  <a:cubicBezTo>
                    <a:pt x="0" y="175"/>
                    <a:pt x="128" y="0"/>
                    <a:pt x="369" y="0"/>
                  </a:cubicBezTo>
                  <a:moveTo>
                    <a:pt x="369" y="685"/>
                  </a:moveTo>
                  <a:cubicBezTo>
                    <a:pt x="500" y="685"/>
                    <a:pt x="605" y="582"/>
                    <a:pt x="605" y="398"/>
                  </a:cubicBezTo>
                  <a:cubicBezTo>
                    <a:pt x="605" y="213"/>
                    <a:pt x="500" y="110"/>
                    <a:pt x="369" y="110"/>
                  </a:cubicBezTo>
                  <a:cubicBezTo>
                    <a:pt x="238" y="110"/>
                    <a:pt x="133" y="213"/>
                    <a:pt x="133" y="398"/>
                  </a:cubicBezTo>
                  <a:cubicBezTo>
                    <a:pt x="133" y="582"/>
                    <a:pt x="238" y="685"/>
                    <a:pt x="369" y="6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 name="Freeform 8">
              <a:extLst>
                <a:ext uri="{FF2B5EF4-FFF2-40B4-BE49-F238E27FC236}">
                  <a16:creationId xmlns:a16="http://schemas.microsoft.com/office/drawing/2014/main" id="{1E5AF88D-815C-D997-0723-906E93EA8C1E}"/>
                </a:ext>
              </a:extLst>
            </p:cNvPr>
            <p:cNvSpPr>
              <a:spLocks/>
            </p:cNvSpPr>
            <p:nvPr userDrawn="1"/>
          </p:nvSpPr>
          <p:spPr bwMode="auto">
            <a:xfrm>
              <a:off x="1208088" y="817563"/>
              <a:ext cx="101600" cy="112712"/>
            </a:xfrm>
            <a:custGeom>
              <a:avLst/>
              <a:gdLst>
                <a:gd name="T0" fmla="*/ 38 w 64"/>
                <a:gd name="T1" fmla="*/ 71 h 71"/>
                <a:gd name="T2" fmla="*/ 26 w 64"/>
                <a:gd name="T3" fmla="*/ 71 h 71"/>
                <a:gd name="T4" fmla="*/ 0 w 64"/>
                <a:gd name="T5" fmla="*/ 0 h 71"/>
                <a:gd name="T6" fmla="*/ 13 w 64"/>
                <a:gd name="T7" fmla="*/ 0 h 71"/>
                <a:gd name="T8" fmla="*/ 32 w 64"/>
                <a:gd name="T9" fmla="*/ 59 h 71"/>
                <a:gd name="T10" fmla="*/ 33 w 64"/>
                <a:gd name="T11" fmla="*/ 59 h 71"/>
                <a:gd name="T12" fmla="*/ 52 w 64"/>
                <a:gd name="T13" fmla="*/ 0 h 71"/>
                <a:gd name="T14" fmla="*/ 64 w 64"/>
                <a:gd name="T15" fmla="*/ 0 h 71"/>
                <a:gd name="T16" fmla="*/ 38 w 64"/>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1">
                  <a:moveTo>
                    <a:pt x="38" y="71"/>
                  </a:moveTo>
                  <a:lnTo>
                    <a:pt x="26" y="71"/>
                  </a:lnTo>
                  <a:lnTo>
                    <a:pt x="0" y="0"/>
                  </a:lnTo>
                  <a:lnTo>
                    <a:pt x="13" y="0"/>
                  </a:lnTo>
                  <a:lnTo>
                    <a:pt x="32" y="59"/>
                  </a:lnTo>
                  <a:lnTo>
                    <a:pt x="33" y="59"/>
                  </a:lnTo>
                  <a:lnTo>
                    <a:pt x="52" y="0"/>
                  </a:lnTo>
                  <a:lnTo>
                    <a:pt x="64" y="0"/>
                  </a:lnTo>
                  <a:lnTo>
                    <a:pt x="38"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 name="Freeform 9">
              <a:extLst>
                <a:ext uri="{FF2B5EF4-FFF2-40B4-BE49-F238E27FC236}">
                  <a16:creationId xmlns:a16="http://schemas.microsoft.com/office/drawing/2014/main" id="{CBFF9C4D-C1B1-5B87-706F-4A11AA9AE59E}"/>
                </a:ext>
              </a:extLst>
            </p:cNvPr>
            <p:cNvSpPr>
              <a:spLocks noEditPoints="1"/>
            </p:cNvSpPr>
            <p:nvPr userDrawn="1"/>
          </p:nvSpPr>
          <p:spPr bwMode="auto">
            <a:xfrm>
              <a:off x="1311275" y="814388"/>
              <a:ext cx="104775" cy="117475"/>
            </a:xfrm>
            <a:custGeom>
              <a:avLst/>
              <a:gdLst>
                <a:gd name="T0" fmla="*/ 689 w 708"/>
                <a:gd name="T1" fmla="*/ 536 h 795"/>
                <a:gd name="T2" fmla="*/ 365 w 708"/>
                <a:gd name="T3" fmla="*/ 795 h 795"/>
                <a:gd name="T4" fmla="*/ 0 w 708"/>
                <a:gd name="T5" fmla="*/ 395 h 795"/>
                <a:gd name="T6" fmla="*/ 357 w 708"/>
                <a:gd name="T7" fmla="*/ 0 h 795"/>
                <a:gd name="T8" fmla="*/ 701 w 708"/>
                <a:gd name="T9" fmla="*/ 435 h 795"/>
                <a:gd name="T10" fmla="*/ 133 w 708"/>
                <a:gd name="T11" fmla="*/ 435 h 795"/>
                <a:gd name="T12" fmla="*/ 369 w 708"/>
                <a:gd name="T13" fmla="*/ 685 h 795"/>
                <a:gd name="T14" fmla="*/ 566 w 708"/>
                <a:gd name="T15" fmla="*/ 536 h 795"/>
                <a:gd name="T16" fmla="*/ 689 w 708"/>
                <a:gd name="T17" fmla="*/ 536 h 795"/>
                <a:gd name="T18" fmla="*/ 569 w 708"/>
                <a:gd name="T19" fmla="*/ 325 h 795"/>
                <a:gd name="T20" fmla="*/ 350 w 708"/>
                <a:gd name="T21" fmla="*/ 110 h 795"/>
                <a:gd name="T22" fmla="*/ 133 w 708"/>
                <a:gd name="T23" fmla="*/ 325 h 795"/>
                <a:gd name="T24" fmla="*/ 569 w 708"/>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5">
                  <a:moveTo>
                    <a:pt x="689" y="536"/>
                  </a:moveTo>
                  <a:cubicBezTo>
                    <a:pt x="655" y="704"/>
                    <a:pt x="535" y="795"/>
                    <a:pt x="365" y="795"/>
                  </a:cubicBezTo>
                  <a:cubicBezTo>
                    <a:pt x="122" y="795"/>
                    <a:pt x="8" y="627"/>
                    <a:pt x="0" y="395"/>
                  </a:cubicBezTo>
                  <a:cubicBezTo>
                    <a:pt x="0" y="168"/>
                    <a:pt x="150" y="0"/>
                    <a:pt x="357" y="0"/>
                  </a:cubicBezTo>
                  <a:cubicBezTo>
                    <a:pt x="626" y="0"/>
                    <a:pt x="708" y="251"/>
                    <a:pt x="701" y="435"/>
                  </a:cubicBezTo>
                  <a:cubicBezTo>
                    <a:pt x="133" y="435"/>
                    <a:pt x="133" y="435"/>
                    <a:pt x="133" y="435"/>
                  </a:cubicBezTo>
                  <a:cubicBezTo>
                    <a:pt x="128" y="567"/>
                    <a:pt x="203" y="685"/>
                    <a:pt x="369" y="685"/>
                  </a:cubicBezTo>
                  <a:cubicBezTo>
                    <a:pt x="472" y="685"/>
                    <a:pt x="544" y="635"/>
                    <a:pt x="566" y="536"/>
                  </a:cubicBezTo>
                  <a:lnTo>
                    <a:pt x="689" y="536"/>
                  </a:lnTo>
                  <a:close/>
                  <a:moveTo>
                    <a:pt x="569" y="325"/>
                  </a:moveTo>
                  <a:cubicBezTo>
                    <a:pt x="563" y="206"/>
                    <a:pt x="473" y="110"/>
                    <a:pt x="350" y="110"/>
                  </a:cubicBezTo>
                  <a:cubicBezTo>
                    <a:pt x="219" y="110"/>
                    <a:pt x="141" y="209"/>
                    <a:pt x="133" y="325"/>
                  </a:cubicBezTo>
                  <a:lnTo>
                    <a:pt x="569"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2" name="Freeform 10">
              <a:extLst>
                <a:ext uri="{FF2B5EF4-FFF2-40B4-BE49-F238E27FC236}">
                  <a16:creationId xmlns:a16="http://schemas.microsoft.com/office/drawing/2014/main" id="{2D9D5513-4CFC-2F04-B3F2-0133FF243689}"/>
                </a:ext>
              </a:extLst>
            </p:cNvPr>
            <p:cNvSpPr>
              <a:spLocks/>
            </p:cNvSpPr>
            <p:nvPr userDrawn="1"/>
          </p:nvSpPr>
          <p:spPr bwMode="auto">
            <a:xfrm>
              <a:off x="1430338" y="814388"/>
              <a:ext cx="58738" cy="115887"/>
            </a:xfrm>
            <a:custGeom>
              <a:avLst/>
              <a:gdLst>
                <a:gd name="T0" fmla="*/ 0 w 400"/>
                <a:gd name="T1" fmla="*/ 22 h 781"/>
                <a:gd name="T2" fmla="*/ 118 w 400"/>
                <a:gd name="T3" fmla="*/ 22 h 781"/>
                <a:gd name="T4" fmla="*/ 118 w 400"/>
                <a:gd name="T5" fmla="*/ 182 h 781"/>
                <a:gd name="T6" fmla="*/ 121 w 400"/>
                <a:gd name="T7" fmla="*/ 182 h 781"/>
                <a:gd name="T8" fmla="*/ 400 w 400"/>
                <a:gd name="T9" fmla="*/ 4 h 781"/>
                <a:gd name="T10" fmla="*/ 400 w 400"/>
                <a:gd name="T11" fmla="*/ 136 h 781"/>
                <a:gd name="T12" fmla="*/ 125 w 400"/>
                <a:gd name="T13" fmla="*/ 443 h 781"/>
                <a:gd name="T14" fmla="*/ 125 w 400"/>
                <a:gd name="T15" fmla="*/ 781 h 781"/>
                <a:gd name="T16" fmla="*/ 0 w 400"/>
                <a:gd name="T17" fmla="*/ 781 h 781"/>
                <a:gd name="T18" fmla="*/ 0 w 400"/>
                <a:gd name="T19" fmla="*/ 22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1">
                  <a:moveTo>
                    <a:pt x="0" y="22"/>
                  </a:moveTo>
                  <a:cubicBezTo>
                    <a:pt x="118" y="22"/>
                    <a:pt x="118" y="22"/>
                    <a:pt x="118" y="22"/>
                  </a:cubicBezTo>
                  <a:cubicBezTo>
                    <a:pt x="118" y="182"/>
                    <a:pt x="118" y="182"/>
                    <a:pt x="118" y="182"/>
                  </a:cubicBezTo>
                  <a:cubicBezTo>
                    <a:pt x="121" y="182"/>
                    <a:pt x="121" y="182"/>
                    <a:pt x="121" y="182"/>
                  </a:cubicBezTo>
                  <a:cubicBezTo>
                    <a:pt x="181" y="60"/>
                    <a:pt x="265" y="0"/>
                    <a:pt x="400" y="4"/>
                  </a:cubicBezTo>
                  <a:cubicBezTo>
                    <a:pt x="400" y="136"/>
                    <a:pt x="400" y="136"/>
                    <a:pt x="400" y="136"/>
                  </a:cubicBezTo>
                  <a:cubicBezTo>
                    <a:pt x="199" y="136"/>
                    <a:pt x="125" y="251"/>
                    <a:pt x="125" y="443"/>
                  </a:cubicBezTo>
                  <a:cubicBezTo>
                    <a:pt x="125" y="781"/>
                    <a:pt x="125" y="781"/>
                    <a:pt x="125" y="781"/>
                  </a:cubicBezTo>
                  <a:cubicBezTo>
                    <a:pt x="0" y="781"/>
                    <a:pt x="0" y="781"/>
                    <a:pt x="0" y="781"/>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3" name="Freeform 11">
              <a:extLst>
                <a:ext uri="{FF2B5EF4-FFF2-40B4-BE49-F238E27FC236}">
                  <a16:creationId xmlns:a16="http://schemas.microsoft.com/office/drawing/2014/main" id="{B5AD3B27-5DC6-42B4-A1C5-261E2E285A2D}"/>
                </a:ext>
              </a:extLst>
            </p:cNvPr>
            <p:cNvSpPr>
              <a:spLocks/>
            </p:cNvSpPr>
            <p:nvPr userDrawn="1"/>
          </p:nvSpPr>
          <p:spPr bwMode="auto">
            <a:xfrm>
              <a:off x="1500188" y="814388"/>
              <a:ext cx="92075"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4" name="Freeform 12">
              <a:extLst>
                <a:ext uri="{FF2B5EF4-FFF2-40B4-BE49-F238E27FC236}">
                  <a16:creationId xmlns:a16="http://schemas.microsoft.com/office/drawing/2014/main" id="{E0F5FE02-61F4-9494-961E-C135A286267F}"/>
                </a:ext>
              </a:extLst>
            </p:cNvPr>
            <p:cNvSpPr>
              <a:spLocks/>
            </p:cNvSpPr>
            <p:nvPr userDrawn="1"/>
          </p:nvSpPr>
          <p:spPr bwMode="auto">
            <a:xfrm>
              <a:off x="1614488" y="814388"/>
              <a:ext cx="158750" cy="115887"/>
            </a:xfrm>
            <a:custGeom>
              <a:avLst/>
              <a:gdLst>
                <a:gd name="T0" fmla="*/ 0 w 1064"/>
                <a:gd name="T1" fmla="*/ 18 h 777"/>
                <a:gd name="T2" fmla="*/ 117 w 1064"/>
                <a:gd name="T3" fmla="*/ 18 h 777"/>
                <a:gd name="T4" fmla="*/ 117 w 1064"/>
                <a:gd name="T5" fmla="*/ 130 h 777"/>
                <a:gd name="T6" fmla="*/ 120 w 1064"/>
                <a:gd name="T7" fmla="*/ 130 h 777"/>
                <a:gd name="T8" fmla="*/ 366 w 1064"/>
                <a:gd name="T9" fmla="*/ 0 h 777"/>
                <a:gd name="T10" fmla="*/ 574 w 1064"/>
                <a:gd name="T11" fmla="*/ 130 h 777"/>
                <a:gd name="T12" fmla="*/ 812 w 1064"/>
                <a:gd name="T13" fmla="*/ 0 h 777"/>
                <a:gd name="T14" fmla="*/ 1064 w 1064"/>
                <a:gd name="T15" fmla="*/ 221 h 777"/>
                <a:gd name="T16" fmla="*/ 1064 w 1064"/>
                <a:gd name="T17" fmla="*/ 777 h 777"/>
                <a:gd name="T18" fmla="*/ 940 w 1064"/>
                <a:gd name="T19" fmla="*/ 777 h 777"/>
                <a:gd name="T20" fmla="*/ 940 w 1064"/>
                <a:gd name="T21" fmla="*/ 279 h 777"/>
                <a:gd name="T22" fmla="*/ 793 w 1064"/>
                <a:gd name="T23" fmla="*/ 110 h 777"/>
                <a:gd name="T24" fmla="*/ 595 w 1064"/>
                <a:gd name="T25" fmla="*/ 304 h 777"/>
                <a:gd name="T26" fmla="*/ 595 w 1064"/>
                <a:gd name="T27" fmla="*/ 777 h 777"/>
                <a:gd name="T28" fmla="*/ 470 w 1064"/>
                <a:gd name="T29" fmla="*/ 777 h 777"/>
                <a:gd name="T30" fmla="*/ 470 w 1064"/>
                <a:gd name="T31" fmla="*/ 279 h 777"/>
                <a:gd name="T32" fmla="*/ 327 w 1064"/>
                <a:gd name="T33" fmla="*/ 110 h 777"/>
                <a:gd name="T34" fmla="*/ 125 w 1064"/>
                <a:gd name="T35" fmla="*/ 304 h 777"/>
                <a:gd name="T36" fmla="*/ 125 w 1064"/>
                <a:gd name="T37" fmla="*/ 777 h 777"/>
                <a:gd name="T38" fmla="*/ 0 w 1064"/>
                <a:gd name="T39" fmla="*/ 777 h 777"/>
                <a:gd name="T40" fmla="*/ 0 w 1064"/>
                <a:gd name="T41"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4" h="777">
                  <a:moveTo>
                    <a:pt x="0" y="18"/>
                  </a:moveTo>
                  <a:cubicBezTo>
                    <a:pt x="117" y="18"/>
                    <a:pt x="117" y="18"/>
                    <a:pt x="117" y="18"/>
                  </a:cubicBezTo>
                  <a:cubicBezTo>
                    <a:pt x="117" y="130"/>
                    <a:pt x="117" y="130"/>
                    <a:pt x="117" y="130"/>
                  </a:cubicBezTo>
                  <a:cubicBezTo>
                    <a:pt x="120" y="130"/>
                    <a:pt x="120" y="130"/>
                    <a:pt x="120" y="130"/>
                  </a:cubicBezTo>
                  <a:cubicBezTo>
                    <a:pt x="176" y="44"/>
                    <a:pt x="261" y="0"/>
                    <a:pt x="366" y="0"/>
                  </a:cubicBezTo>
                  <a:cubicBezTo>
                    <a:pt x="458" y="0"/>
                    <a:pt x="543" y="37"/>
                    <a:pt x="574" y="130"/>
                  </a:cubicBezTo>
                  <a:cubicBezTo>
                    <a:pt x="625" y="49"/>
                    <a:pt x="715" y="0"/>
                    <a:pt x="812" y="0"/>
                  </a:cubicBezTo>
                  <a:cubicBezTo>
                    <a:pt x="963" y="0"/>
                    <a:pt x="1064" y="63"/>
                    <a:pt x="1064" y="221"/>
                  </a:cubicBezTo>
                  <a:cubicBezTo>
                    <a:pt x="1064" y="777"/>
                    <a:pt x="1064" y="777"/>
                    <a:pt x="1064" y="777"/>
                  </a:cubicBezTo>
                  <a:cubicBezTo>
                    <a:pt x="940" y="777"/>
                    <a:pt x="940" y="777"/>
                    <a:pt x="940" y="777"/>
                  </a:cubicBezTo>
                  <a:cubicBezTo>
                    <a:pt x="940" y="279"/>
                    <a:pt x="940" y="279"/>
                    <a:pt x="940" y="279"/>
                  </a:cubicBezTo>
                  <a:cubicBezTo>
                    <a:pt x="940" y="185"/>
                    <a:pt x="915" y="110"/>
                    <a:pt x="793" y="110"/>
                  </a:cubicBezTo>
                  <a:cubicBezTo>
                    <a:pt x="672" y="110"/>
                    <a:pt x="595" y="187"/>
                    <a:pt x="595" y="304"/>
                  </a:cubicBezTo>
                  <a:cubicBezTo>
                    <a:pt x="595" y="777"/>
                    <a:pt x="595" y="777"/>
                    <a:pt x="595" y="777"/>
                  </a:cubicBezTo>
                  <a:cubicBezTo>
                    <a:pt x="470" y="777"/>
                    <a:pt x="470" y="777"/>
                    <a:pt x="470" y="777"/>
                  </a:cubicBezTo>
                  <a:cubicBezTo>
                    <a:pt x="470" y="279"/>
                    <a:pt x="470" y="279"/>
                    <a:pt x="470" y="279"/>
                  </a:cubicBezTo>
                  <a:cubicBezTo>
                    <a:pt x="470" y="181"/>
                    <a:pt x="439" y="110"/>
                    <a:pt x="327" y="110"/>
                  </a:cubicBezTo>
                  <a:cubicBezTo>
                    <a:pt x="179" y="110"/>
                    <a:pt x="125" y="247"/>
                    <a:pt x="125" y="304"/>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5" name="Freeform 13">
              <a:extLst>
                <a:ext uri="{FF2B5EF4-FFF2-40B4-BE49-F238E27FC236}">
                  <a16:creationId xmlns:a16="http://schemas.microsoft.com/office/drawing/2014/main" id="{4484A39C-EC98-6752-E597-69C6EF1BD79E}"/>
                </a:ext>
              </a:extLst>
            </p:cNvPr>
            <p:cNvSpPr>
              <a:spLocks noEditPoints="1"/>
            </p:cNvSpPr>
            <p:nvPr userDrawn="1"/>
          </p:nvSpPr>
          <p:spPr bwMode="auto">
            <a:xfrm>
              <a:off x="1789113" y="814388"/>
              <a:ext cx="104775" cy="117475"/>
            </a:xfrm>
            <a:custGeom>
              <a:avLst/>
              <a:gdLst>
                <a:gd name="T0" fmla="*/ 688 w 707"/>
                <a:gd name="T1" fmla="*/ 536 h 795"/>
                <a:gd name="T2" fmla="*/ 364 w 707"/>
                <a:gd name="T3" fmla="*/ 795 h 795"/>
                <a:gd name="T4" fmla="*/ 0 w 707"/>
                <a:gd name="T5" fmla="*/ 395 h 795"/>
                <a:gd name="T6" fmla="*/ 357 w 707"/>
                <a:gd name="T7" fmla="*/ 0 h 795"/>
                <a:gd name="T8" fmla="*/ 700 w 707"/>
                <a:gd name="T9" fmla="*/ 435 h 795"/>
                <a:gd name="T10" fmla="*/ 132 w 707"/>
                <a:gd name="T11" fmla="*/ 435 h 795"/>
                <a:gd name="T12" fmla="*/ 368 w 707"/>
                <a:gd name="T13" fmla="*/ 685 h 795"/>
                <a:gd name="T14" fmla="*/ 565 w 707"/>
                <a:gd name="T15" fmla="*/ 536 h 795"/>
                <a:gd name="T16" fmla="*/ 688 w 707"/>
                <a:gd name="T17" fmla="*/ 536 h 795"/>
                <a:gd name="T18" fmla="*/ 568 w 707"/>
                <a:gd name="T19" fmla="*/ 325 h 795"/>
                <a:gd name="T20" fmla="*/ 349 w 707"/>
                <a:gd name="T21" fmla="*/ 110 h 795"/>
                <a:gd name="T22" fmla="*/ 132 w 707"/>
                <a:gd name="T23" fmla="*/ 325 h 795"/>
                <a:gd name="T24" fmla="*/ 568 w 707"/>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7" h="795">
                  <a:moveTo>
                    <a:pt x="688" y="536"/>
                  </a:moveTo>
                  <a:cubicBezTo>
                    <a:pt x="655" y="704"/>
                    <a:pt x="534" y="795"/>
                    <a:pt x="364" y="795"/>
                  </a:cubicBezTo>
                  <a:cubicBezTo>
                    <a:pt x="122" y="795"/>
                    <a:pt x="7" y="627"/>
                    <a:pt x="0" y="395"/>
                  </a:cubicBezTo>
                  <a:cubicBezTo>
                    <a:pt x="0" y="168"/>
                    <a:pt x="150" y="0"/>
                    <a:pt x="357" y="0"/>
                  </a:cubicBezTo>
                  <a:cubicBezTo>
                    <a:pt x="625" y="0"/>
                    <a:pt x="707" y="251"/>
                    <a:pt x="700" y="435"/>
                  </a:cubicBezTo>
                  <a:cubicBezTo>
                    <a:pt x="132" y="435"/>
                    <a:pt x="132" y="435"/>
                    <a:pt x="132" y="435"/>
                  </a:cubicBezTo>
                  <a:cubicBezTo>
                    <a:pt x="127" y="567"/>
                    <a:pt x="202" y="685"/>
                    <a:pt x="368" y="685"/>
                  </a:cubicBezTo>
                  <a:cubicBezTo>
                    <a:pt x="471" y="685"/>
                    <a:pt x="543" y="635"/>
                    <a:pt x="565" y="536"/>
                  </a:cubicBezTo>
                  <a:lnTo>
                    <a:pt x="688" y="536"/>
                  </a:lnTo>
                  <a:close/>
                  <a:moveTo>
                    <a:pt x="568" y="325"/>
                  </a:moveTo>
                  <a:cubicBezTo>
                    <a:pt x="562" y="206"/>
                    <a:pt x="473" y="110"/>
                    <a:pt x="349" y="110"/>
                  </a:cubicBezTo>
                  <a:cubicBezTo>
                    <a:pt x="219" y="110"/>
                    <a:pt x="141" y="209"/>
                    <a:pt x="132" y="325"/>
                  </a:cubicBezTo>
                  <a:lnTo>
                    <a:pt x="568"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7" name="Freeform 14">
              <a:extLst>
                <a:ext uri="{FF2B5EF4-FFF2-40B4-BE49-F238E27FC236}">
                  <a16:creationId xmlns:a16="http://schemas.microsoft.com/office/drawing/2014/main" id="{CCC17F2C-D841-DA6A-1811-BEDD46E2D4F0}"/>
                </a:ext>
              </a:extLst>
            </p:cNvPr>
            <p:cNvSpPr>
              <a:spLocks/>
            </p:cNvSpPr>
            <p:nvPr userDrawn="1"/>
          </p:nvSpPr>
          <p:spPr bwMode="auto">
            <a:xfrm>
              <a:off x="1908175" y="814388"/>
              <a:ext cx="93663"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8" name="Freeform 15">
              <a:extLst>
                <a:ext uri="{FF2B5EF4-FFF2-40B4-BE49-F238E27FC236}">
                  <a16:creationId xmlns:a16="http://schemas.microsoft.com/office/drawing/2014/main" id="{664C6396-39AA-EE68-E15E-A53E4363395B}"/>
                </a:ext>
              </a:extLst>
            </p:cNvPr>
            <p:cNvSpPr>
              <a:spLocks/>
            </p:cNvSpPr>
            <p:nvPr userDrawn="1"/>
          </p:nvSpPr>
          <p:spPr bwMode="auto">
            <a:xfrm>
              <a:off x="2011363" y="784225"/>
              <a:ext cx="60325" cy="146050"/>
            </a:xfrm>
            <a:custGeom>
              <a:avLst/>
              <a:gdLst>
                <a:gd name="T0" fmla="*/ 254 w 405"/>
                <a:gd name="T1" fmla="*/ 228 h 987"/>
                <a:gd name="T2" fmla="*/ 405 w 405"/>
                <a:gd name="T3" fmla="*/ 228 h 987"/>
                <a:gd name="T4" fmla="*/ 405 w 405"/>
                <a:gd name="T5" fmla="*/ 338 h 987"/>
                <a:gd name="T6" fmla="*/ 254 w 405"/>
                <a:gd name="T7" fmla="*/ 338 h 987"/>
                <a:gd name="T8" fmla="*/ 254 w 405"/>
                <a:gd name="T9" fmla="*/ 809 h 987"/>
                <a:gd name="T10" fmla="*/ 348 w 405"/>
                <a:gd name="T11" fmla="*/ 877 h 987"/>
                <a:gd name="T12" fmla="*/ 405 w 405"/>
                <a:gd name="T13" fmla="*/ 877 h 987"/>
                <a:gd name="T14" fmla="*/ 405 w 405"/>
                <a:gd name="T15" fmla="*/ 987 h 987"/>
                <a:gd name="T16" fmla="*/ 309 w 405"/>
                <a:gd name="T17" fmla="*/ 987 h 987"/>
                <a:gd name="T18" fmla="*/ 129 w 405"/>
                <a:gd name="T19" fmla="*/ 821 h 987"/>
                <a:gd name="T20" fmla="*/ 129 w 405"/>
                <a:gd name="T21" fmla="*/ 338 h 987"/>
                <a:gd name="T22" fmla="*/ 0 w 405"/>
                <a:gd name="T23" fmla="*/ 338 h 987"/>
                <a:gd name="T24" fmla="*/ 0 w 405"/>
                <a:gd name="T25" fmla="*/ 228 h 987"/>
                <a:gd name="T26" fmla="*/ 129 w 405"/>
                <a:gd name="T27" fmla="*/ 228 h 987"/>
                <a:gd name="T28" fmla="*/ 129 w 405"/>
                <a:gd name="T29" fmla="*/ 0 h 987"/>
                <a:gd name="T30" fmla="*/ 254 w 405"/>
                <a:gd name="T31" fmla="*/ 0 h 987"/>
                <a:gd name="T32" fmla="*/ 254 w 405"/>
                <a:gd name="T33" fmla="*/ 228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 h="987">
                  <a:moveTo>
                    <a:pt x="254" y="228"/>
                  </a:moveTo>
                  <a:cubicBezTo>
                    <a:pt x="405" y="228"/>
                    <a:pt x="405" y="228"/>
                    <a:pt x="405" y="228"/>
                  </a:cubicBezTo>
                  <a:cubicBezTo>
                    <a:pt x="405" y="338"/>
                    <a:pt x="405" y="338"/>
                    <a:pt x="405" y="338"/>
                  </a:cubicBezTo>
                  <a:cubicBezTo>
                    <a:pt x="254" y="338"/>
                    <a:pt x="254" y="338"/>
                    <a:pt x="254" y="338"/>
                  </a:cubicBezTo>
                  <a:cubicBezTo>
                    <a:pt x="254" y="809"/>
                    <a:pt x="254" y="809"/>
                    <a:pt x="254" y="809"/>
                  </a:cubicBezTo>
                  <a:cubicBezTo>
                    <a:pt x="254" y="867"/>
                    <a:pt x="270" y="877"/>
                    <a:pt x="348" y="877"/>
                  </a:cubicBezTo>
                  <a:cubicBezTo>
                    <a:pt x="405" y="877"/>
                    <a:pt x="405" y="877"/>
                    <a:pt x="405" y="877"/>
                  </a:cubicBezTo>
                  <a:cubicBezTo>
                    <a:pt x="405" y="987"/>
                    <a:pt x="405" y="987"/>
                    <a:pt x="405" y="987"/>
                  </a:cubicBezTo>
                  <a:cubicBezTo>
                    <a:pt x="309" y="987"/>
                    <a:pt x="309" y="987"/>
                    <a:pt x="309" y="987"/>
                  </a:cubicBezTo>
                  <a:cubicBezTo>
                    <a:pt x="180" y="987"/>
                    <a:pt x="129" y="961"/>
                    <a:pt x="129" y="821"/>
                  </a:cubicBezTo>
                  <a:cubicBezTo>
                    <a:pt x="129" y="338"/>
                    <a:pt x="129" y="338"/>
                    <a:pt x="129" y="338"/>
                  </a:cubicBezTo>
                  <a:cubicBezTo>
                    <a:pt x="0" y="338"/>
                    <a:pt x="0" y="338"/>
                    <a:pt x="0" y="338"/>
                  </a:cubicBezTo>
                  <a:cubicBezTo>
                    <a:pt x="0" y="228"/>
                    <a:pt x="0" y="228"/>
                    <a:pt x="0" y="228"/>
                  </a:cubicBezTo>
                  <a:cubicBezTo>
                    <a:pt x="129" y="228"/>
                    <a:pt x="129" y="228"/>
                    <a:pt x="129" y="228"/>
                  </a:cubicBezTo>
                  <a:cubicBezTo>
                    <a:pt x="129" y="0"/>
                    <a:pt x="129" y="0"/>
                    <a:pt x="129" y="0"/>
                  </a:cubicBezTo>
                  <a:cubicBezTo>
                    <a:pt x="254" y="0"/>
                    <a:pt x="254" y="0"/>
                    <a:pt x="254" y="0"/>
                  </a:cubicBezTo>
                  <a:lnTo>
                    <a:pt x="254"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1" name="Freeform 16">
              <a:extLst>
                <a:ext uri="{FF2B5EF4-FFF2-40B4-BE49-F238E27FC236}">
                  <a16:creationId xmlns:a16="http://schemas.microsoft.com/office/drawing/2014/main" id="{5D0464AC-EBC5-0480-704E-A54C0D397368}"/>
                </a:ext>
              </a:extLst>
            </p:cNvPr>
            <p:cNvSpPr>
              <a:spLocks noEditPoints="1"/>
            </p:cNvSpPr>
            <p:nvPr userDrawn="1"/>
          </p:nvSpPr>
          <p:spPr bwMode="auto">
            <a:xfrm>
              <a:off x="935038" y="1000125"/>
              <a:ext cx="149225" cy="161925"/>
            </a:xfrm>
            <a:custGeom>
              <a:avLst/>
              <a:gdLst>
                <a:gd name="T0" fmla="*/ 502 w 1004"/>
                <a:gd name="T1" fmla="*/ 0 h 1098"/>
                <a:gd name="T2" fmla="*/ 1004 w 1004"/>
                <a:gd name="T3" fmla="*/ 549 h 1098"/>
                <a:gd name="T4" fmla="*/ 502 w 1004"/>
                <a:gd name="T5" fmla="*/ 1098 h 1098"/>
                <a:gd name="T6" fmla="*/ 0 w 1004"/>
                <a:gd name="T7" fmla="*/ 549 h 1098"/>
                <a:gd name="T8" fmla="*/ 502 w 1004"/>
                <a:gd name="T9" fmla="*/ 0 h 1098"/>
                <a:gd name="T10" fmla="*/ 502 w 1004"/>
                <a:gd name="T11" fmla="*/ 981 h 1098"/>
                <a:gd name="T12" fmla="*/ 864 w 1004"/>
                <a:gd name="T13" fmla="*/ 549 h 1098"/>
                <a:gd name="T14" fmla="*/ 502 w 1004"/>
                <a:gd name="T15" fmla="*/ 118 h 1098"/>
                <a:gd name="T16" fmla="*/ 139 w 1004"/>
                <a:gd name="T17" fmla="*/ 549 h 1098"/>
                <a:gd name="T18" fmla="*/ 502 w 1004"/>
                <a:gd name="T19" fmla="*/ 9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4" h="1098">
                  <a:moveTo>
                    <a:pt x="502" y="0"/>
                  </a:moveTo>
                  <a:cubicBezTo>
                    <a:pt x="835" y="0"/>
                    <a:pt x="1004" y="264"/>
                    <a:pt x="1004" y="549"/>
                  </a:cubicBezTo>
                  <a:cubicBezTo>
                    <a:pt x="1004" y="834"/>
                    <a:pt x="835" y="1098"/>
                    <a:pt x="502" y="1098"/>
                  </a:cubicBezTo>
                  <a:cubicBezTo>
                    <a:pt x="168" y="1098"/>
                    <a:pt x="0" y="834"/>
                    <a:pt x="0" y="549"/>
                  </a:cubicBezTo>
                  <a:cubicBezTo>
                    <a:pt x="0" y="264"/>
                    <a:pt x="168" y="0"/>
                    <a:pt x="502" y="0"/>
                  </a:cubicBezTo>
                  <a:moveTo>
                    <a:pt x="502" y="981"/>
                  </a:moveTo>
                  <a:cubicBezTo>
                    <a:pt x="757" y="981"/>
                    <a:pt x="864" y="761"/>
                    <a:pt x="864" y="549"/>
                  </a:cubicBezTo>
                  <a:cubicBezTo>
                    <a:pt x="864" y="338"/>
                    <a:pt x="757" y="118"/>
                    <a:pt x="502" y="118"/>
                  </a:cubicBezTo>
                  <a:cubicBezTo>
                    <a:pt x="246" y="118"/>
                    <a:pt x="139" y="338"/>
                    <a:pt x="139" y="549"/>
                  </a:cubicBezTo>
                  <a:cubicBezTo>
                    <a:pt x="139" y="761"/>
                    <a:pt x="246" y="981"/>
                    <a:pt x="502" y="9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2" name="Freeform 17">
              <a:extLst>
                <a:ext uri="{FF2B5EF4-FFF2-40B4-BE49-F238E27FC236}">
                  <a16:creationId xmlns:a16="http://schemas.microsoft.com/office/drawing/2014/main" id="{E4EF03AD-33B9-A735-7157-D978FFFB5C70}"/>
                </a:ext>
              </a:extLst>
            </p:cNvPr>
            <p:cNvSpPr>
              <a:spLocks/>
            </p:cNvSpPr>
            <p:nvPr userDrawn="1"/>
          </p:nvSpPr>
          <p:spPr bwMode="auto">
            <a:xfrm>
              <a:off x="1092200"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1"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3" name="Freeform 18">
              <a:extLst>
                <a:ext uri="{FF2B5EF4-FFF2-40B4-BE49-F238E27FC236}">
                  <a16:creationId xmlns:a16="http://schemas.microsoft.com/office/drawing/2014/main" id="{EF75D7F5-9AD2-B936-8FBD-91018BF1EE19}"/>
                </a:ext>
              </a:extLst>
            </p:cNvPr>
            <p:cNvSpPr>
              <a:spLocks/>
            </p:cNvSpPr>
            <p:nvPr userDrawn="1"/>
          </p:nvSpPr>
          <p:spPr bwMode="auto">
            <a:xfrm>
              <a:off x="1158875" y="1001713"/>
              <a:ext cx="61913"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1" y="0"/>
                    <a:pt x="338" y="0"/>
                  </a:cubicBezTo>
                  <a:cubicBezTo>
                    <a:pt x="361"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4" name="Freeform 19">
              <a:extLst>
                <a:ext uri="{FF2B5EF4-FFF2-40B4-BE49-F238E27FC236}">
                  <a16:creationId xmlns:a16="http://schemas.microsoft.com/office/drawing/2014/main" id="{43AF2962-6DA6-9AEE-A8D3-DC70FCDC5CE9}"/>
                </a:ext>
              </a:extLst>
            </p:cNvPr>
            <p:cNvSpPr>
              <a:spLocks noEditPoints="1"/>
            </p:cNvSpPr>
            <p:nvPr userDrawn="1"/>
          </p:nvSpPr>
          <p:spPr bwMode="auto">
            <a:xfrm>
              <a:off x="123031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5" name="Freeform 20">
              <a:extLst>
                <a:ext uri="{FF2B5EF4-FFF2-40B4-BE49-F238E27FC236}">
                  <a16:creationId xmlns:a16="http://schemas.microsoft.com/office/drawing/2014/main" id="{D3E5BFBB-8C2F-D145-D1B8-2D7DA9542F9E}"/>
                </a:ext>
              </a:extLst>
            </p:cNvPr>
            <p:cNvSpPr>
              <a:spLocks/>
            </p:cNvSpPr>
            <p:nvPr userDrawn="1"/>
          </p:nvSpPr>
          <p:spPr bwMode="auto">
            <a:xfrm>
              <a:off x="1266825" y="1042988"/>
              <a:ext cx="101600" cy="117475"/>
            </a:xfrm>
            <a:custGeom>
              <a:avLst/>
              <a:gdLst>
                <a:gd name="T0" fmla="*/ 556 w 690"/>
                <a:gd name="T1" fmla="*/ 261 h 794"/>
                <a:gd name="T2" fmla="*/ 368 w 690"/>
                <a:gd name="T3" fmla="*/ 110 h 794"/>
                <a:gd name="T4" fmla="*/ 132 w 690"/>
                <a:gd name="T5" fmla="*/ 406 h 794"/>
                <a:gd name="T6" fmla="*/ 353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3"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6" name="Freeform 21">
              <a:extLst>
                <a:ext uri="{FF2B5EF4-FFF2-40B4-BE49-F238E27FC236}">
                  <a16:creationId xmlns:a16="http://schemas.microsoft.com/office/drawing/2014/main" id="{44B21BED-684B-6656-F678-9CFC24FF4F83}"/>
                </a:ext>
              </a:extLst>
            </p:cNvPr>
            <p:cNvSpPr>
              <a:spLocks noEditPoints="1"/>
            </p:cNvSpPr>
            <p:nvPr userDrawn="1"/>
          </p:nvSpPr>
          <p:spPr bwMode="auto">
            <a:xfrm>
              <a:off x="137953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7" name="Freeform 22">
              <a:extLst>
                <a:ext uri="{FF2B5EF4-FFF2-40B4-BE49-F238E27FC236}">
                  <a16:creationId xmlns:a16="http://schemas.microsoft.com/office/drawing/2014/main" id="{42E86A3E-D38B-72AC-82CF-23F1BD775DBF}"/>
                </a:ext>
              </a:extLst>
            </p:cNvPr>
            <p:cNvSpPr>
              <a:spLocks/>
            </p:cNvSpPr>
            <p:nvPr userDrawn="1"/>
          </p:nvSpPr>
          <p:spPr bwMode="auto">
            <a:xfrm>
              <a:off x="1546225"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8" name="Freeform 23">
              <a:extLst>
                <a:ext uri="{FF2B5EF4-FFF2-40B4-BE49-F238E27FC236}">
                  <a16:creationId xmlns:a16="http://schemas.microsoft.com/office/drawing/2014/main" id="{BBC0B0EB-4FC8-860E-5B05-5C42974D34D7}"/>
                </a:ext>
              </a:extLst>
            </p:cNvPr>
            <p:cNvSpPr>
              <a:spLocks noEditPoints="1"/>
            </p:cNvSpPr>
            <p:nvPr userDrawn="1"/>
          </p:nvSpPr>
          <p:spPr bwMode="auto">
            <a:xfrm>
              <a:off x="1609725" y="1042988"/>
              <a:ext cx="109538" cy="117475"/>
            </a:xfrm>
            <a:custGeom>
              <a:avLst/>
              <a:gdLst>
                <a:gd name="T0" fmla="*/ 368 w 737"/>
                <a:gd name="T1" fmla="*/ 0 h 794"/>
                <a:gd name="T2" fmla="*/ 737 w 737"/>
                <a:gd name="T3" fmla="*/ 398 h 794"/>
                <a:gd name="T4" fmla="*/ 368 w 737"/>
                <a:gd name="T5" fmla="*/ 794 h 794"/>
                <a:gd name="T6" fmla="*/ 0 w 737"/>
                <a:gd name="T7" fmla="*/ 398 h 794"/>
                <a:gd name="T8" fmla="*/ 368 w 737"/>
                <a:gd name="T9" fmla="*/ 0 h 794"/>
                <a:gd name="T10" fmla="*/ 368 w 737"/>
                <a:gd name="T11" fmla="*/ 684 h 794"/>
                <a:gd name="T12" fmla="*/ 605 w 737"/>
                <a:gd name="T13" fmla="*/ 398 h 794"/>
                <a:gd name="T14" fmla="*/ 368 w 737"/>
                <a:gd name="T15" fmla="*/ 110 h 794"/>
                <a:gd name="T16" fmla="*/ 132 w 737"/>
                <a:gd name="T17" fmla="*/ 398 h 794"/>
                <a:gd name="T18" fmla="*/ 368 w 737"/>
                <a:gd name="T19" fmla="*/ 68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794">
                  <a:moveTo>
                    <a:pt x="368" y="0"/>
                  </a:moveTo>
                  <a:cubicBezTo>
                    <a:pt x="609" y="0"/>
                    <a:pt x="737" y="174"/>
                    <a:pt x="737" y="398"/>
                  </a:cubicBezTo>
                  <a:cubicBezTo>
                    <a:pt x="737" y="619"/>
                    <a:pt x="609" y="794"/>
                    <a:pt x="368" y="794"/>
                  </a:cubicBezTo>
                  <a:cubicBezTo>
                    <a:pt x="128" y="794"/>
                    <a:pt x="0" y="619"/>
                    <a:pt x="0" y="398"/>
                  </a:cubicBezTo>
                  <a:cubicBezTo>
                    <a:pt x="0" y="174"/>
                    <a:pt x="128" y="0"/>
                    <a:pt x="368" y="0"/>
                  </a:cubicBezTo>
                  <a:moveTo>
                    <a:pt x="368" y="684"/>
                  </a:moveTo>
                  <a:cubicBezTo>
                    <a:pt x="499" y="684"/>
                    <a:pt x="605" y="581"/>
                    <a:pt x="605" y="398"/>
                  </a:cubicBezTo>
                  <a:cubicBezTo>
                    <a:pt x="605" y="213"/>
                    <a:pt x="499" y="110"/>
                    <a:pt x="368" y="110"/>
                  </a:cubicBezTo>
                  <a:cubicBezTo>
                    <a:pt x="238" y="110"/>
                    <a:pt x="132" y="213"/>
                    <a:pt x="132" y="398"/>
                  </a:cubicBezTo>
                  <a:cubicBezTo>
                    <a:pt x="132" y="581"/>
                    <a:pt x="238" y="684"/>
                    <a:pt x="368" y="6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9" name="Freeform 24">
              <a:extLst>
                <a:ext uri="{FF2B5EF4-FFF2-40B4-BE49-F238E27FC236}">
                  <a16:creationId xmlns:a16="http://schemas.microsoft.com/office/drawing/2014/main" id="{51181A20-8E1E-AAFA-E482-13D8691EA86A}"/>
                </a:ext>
              </a:extLst>
            </p:cNvPr>
            <p:cNvSpPr>
              <a:spLocks/>
            </p:cNvSpPr>
            <p:nvPr userDrawn="1"/>
          </p:nvSpPr>
          <p:spPr bwMode="auto">
            <a:xfrm>
              <a:off x="1735138" y="1042988"/>
              <a:ext cx="58738" cy="115887"/>
            </a:xfrm>
            <a:custGeom>
              <a:avLst/>
              <a:gdLst>
                <a:gd name="T0" fmla="*/ 0 w 400"/>
                <a:gd name="T1" fmla="*/ 22 h 782"/>
                <a:gd name="T2" fmla="*/ 118 w 400"/>
                <a:gd name="T3" fmla="*/ 22 h 782"/>
                <a:gd name="T4" fmla="*/ 118 w 400"/>
                <a:gd name="T5" fmla="*/ 182 h 782"/>
                <a:gd name="T6" fmla="*/ 121 w 400"/>
                <a:gd name="T7" fmla="*/ 182 h 782"/>
                <a:gd name="T8" fmla="*/ 400 w 400"/>
                <a:gd name="T9" fmla="*/ 5 h 782"/>
                <a:gd name="T10" fmla="*/ 400 w 400"/>
                <a:gd name="T11" fmla="*/ 137 h 782"/>
                <a:gd name="T12" fmla="*/ 125 w 400"/>
                <a:gd name="T13" fmla="*/ 444 h 782"/>
                <a:gd name="T14" fmla="*/ 125 w 400"/>
                <a:gd name="T15" fmla="*/ 782 h 782"/>
                <a:gd name="T16" fmla="*/ 0 w 400"/>
                <a:gd name="T17" fmla="*/ 782 h 782"/>
                <a:gd name="T18" fmla="*/ 0 w 400"/>
                <a:gd name="T19" fmla="*/ 2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2">
                  <a:moveTo>
                    <a:pt x="0" y="22"/>
                  </a:moveTo>
                  <a:cubicBezTo>
                    <a:pt x="118" y="22"/>
                    <a:pt x="118" y="22"/>
                    <a:pt x="118" y="22"/>
                  </a:cubicBezTo>
                  <a:cubicBezTo>
                    <a:pt x="118" y="182"/>
                    <a:pt x="118" y="182"/>
                    <a:pt x="118" y="182"/>
                  </a:cubicBezTo>
                  <a:cubicBezTo>
                    <a:pt x="121" y="182"/>
                    <a:pt x="121" y="182"/>
                    <a:pt x="121" y="182"/>
                  </a:cubicBezTo>
                  <a:cubicBezTo>
                    <a:pt x="181" y="61"/>
                    <a:pt x="265" y="0"/>
                    <a:pt x="400" y="5"/>
                  </a:cubicBezTo>
                  <a:cubicBezTo>
                    <a:pt x="400" y="137"/>
                    <a:pt x="400" y="137"/>
                    <a:pt x="400" y="137"/>
                  </a:cubicBezTo>
                  <a:cubicBezTo>
                    <a:pt x="198" y="137"/>
                    <a:pt x="125" y="251"/>
                    <a:pt x="125" y="444"/>
                  </a:cubicBezTo>
                  <a:cubicBezTo>
                    <a:pt x="125" y="782"/>
                    <a:pt x="125" y="782"/>
                    <a:pt x="125" y="782"/>
                  </a:cubicBezTo>
                  <a:cubicBezTo>
                    <a:pt x="0" y="782"/>
                    <a:pt x="0" y="782"/>
                    <a:pt x="0" y="782"/>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0" name="Freeform 25">
              <a:extLst>
                <a:ext uri="{FF2B5EF4-FFF2-40B4-BE49-F238E27FC236}">
                  <a16:creationId xmlns:a16="http://schemas.microsoft.com/office/drawing/2014/main" id="{73C360F5-9FE0-916B-7914-03AD9456A140}"/>
                </a:ext>
              </a:extLst>
            </p:cNvPr>
            <p:cNvSpPr>
              <a:spLocks/>
            </p:cNvSpPr>
            <p:nvPr userDrawn="1"/>
          </p:nvSpPr>
          <p:spPr bwMode="auto">
            <a:xfrm>
              <a:off x="1858963" y="1000125"/>
              <a:ext cx="123825" cy="161925"/>
            </a:xfrm>
            <a:custGeom>
              <a:avLst/>
              <a:gdLst>
                <a:gd name="T0" fmla="*/ 666 w 843"/>
                <a:gd name="T1" fmla="*/ 332 h 1098"/>
                <a:gd name="T2" fmla="*/ 406 w 843"/>
                <a:gd name="T3" fmla="*/ 118 h 1098"/>
                <a:gd name="T4" fmla="*/ 172 w 843"/>
                <a:gd name="T5" fmla="*/ 297 h 1098"/>
                <a:gd name="T6" fmla="*/ 508 w 843"/>
                <a:gd name="T7" fmla="*/ 483 h 1098"/>
                <a:gd name="T8" fmla="*/ 843 w 843"/>
                <a:gd name="T9" fmla="*/ 786 h 1098"/>
                <a:gd name="T10" fmla="*/ 433 w 843"/>
                <a:gd name="T11" fmla="*/ 1098 h 1098"/>
                <a:gd name="T12" fmla="*/ 0 w 843"/>
                <a:gd name="T13" fmla="*/ 728 h 1098"/>
                <a:gd name="T14" fmla="*/ 132 w 843"/>
                <a:gd name="T15" fmla="*/ 728 h 1098"/>
                <a:gd name="T16" fmla="*/ 437 w 843"/>
                <a:gd name="T17" fmla="*/ 981 h 1098"/>
                <a:gd name="T18" fmla="*/ 703 w 843"/>
                <a:gd name="T19" fmla="*/ 790 h 1098"/>
                <a:gd name="T20" fmla="*/ 368 w 843"/>
                <a:gd name="T21" fmla="*/ 584 h 1098"/>
                <a:gd name="T22" fmla="*/ 32 w 843"/>
                <a:gd name="T23" fmla="*/ 307 h 1098"/>
                <a:gd name="T24" fmla="*/ 412 w 843"/>
                <a:gd name="T25" fmla="*/ 0 h 1098"/>
                <a:gd name="T26" fmla="*/ 799 w 843"/>
                <a:gd name="T27" fmla="*/ 332 h 1098"/>
                <a:gd name="T28" fmla="*/ 666 w 843"/>
                <a:gd name="T29" fmla="*/ 33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3" h="1098">
                  <a:moveTo>
                    <a:pt x="666" y="332"/>
                  </a:moveTo>
                  <a:cubicBezTo>
                    <a:pt x="650" y="182"/>
                    <a:pt x="550" y="118"/>
                    <a:pt x="406" y="118"/>
                  </a:cubicBezTo>
                  <a:cubicBezTo>
                    <a:pt x="289" y="118"/>
                    <a:pt x="172" y="160"/>
                    <a:pt x="172" y="297"/>
                  </a:cubicBezTo>
                  <a:cubicBezTo>
                    <a:pt x="172" y="426"/>
                    <a:pt x="339" y="445"/>
                    <a:pt x="508" y="483"/>
                  </a:cubicBezTo>
                  <a:cubicBezTo>
                    <a:pt x="675" y="521"/>
                    <a:pt x="843" y="580"/>
                    <a:pt x="843" y="786"/>
                  </a:cubicBezTo>
                  <a:cubicBezTo>
                    <a:pt x="843" y="1009"/>
                    <a:pt x="624" y="1098"/>
                    <a:pt x="433" y="1098"/>
                  </a:cubicBezTo>
                  <a:cubicBezTo>
                    <a:pt x="198" y="1098"/>
                    <a:pt x="0" y="984"/>
                    <a:pt x="0" y="728"/>
                  </a:cubicBezTo>
                  <a:cubicBezTo>
                    <a:pt x="132" y="728"/>
                    <a:pt x="132" y="728"/>
                    <a:pt x="132" y="728"/>
                  </a:cubicBezTo>
                  <a:cubicBezTo>
                    <a:pt x="132" y="905"/>
                    <a:pt x="279" y="981"/>
                    <a:pt x="437" y="981"/>
                  </a:cubicBezTo>
                  <a:cubicBezTo>
                    <a:pt x="564" y="981"/>
                    <a:pt x="703" y="941"/>
                    <a:pt x="703" y="790"/>
                  </a:cubicBezTo>
                  <a:cubicBezTo>
                    <a:pt x="703" y="646"/>
                    <a:pt x="536" y="621"/>
                    <a:pt x="368" y="584"/>
                  </a:cubicBezTo>
                  <a:cubicBezTo>
                    <a:pt x="201" y="548"/>
                    <a:pt x="32" y="499"/>
                    <a:pt x="32" y="307"/>
                  </a:cubicBezTo>
                  <a:cubicBezTo>
                    <a:pt x="32" y="94"/>
                    <a:pt x="221" y="0"/>
                    <a:pt x="412" y="0"/>
                  </a:cubicBezTo>
                  <a:cubicBezTo>
                    <a:pt x="627" y="0"/>
                    <a:pt x="790" y="101"/>
                    <a:pt x="799" y="332"/>
                  </a:cubicBezTo>
                  <a:lnTo>
                    <a:pt x="666"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1" name="Freeform 26">
              <a:extLst>
                <a:ext uri="{FF2B5EF4-FFF2-40B4-BE49-F238E27FC236}">
                  <a16:creationId xmlns:a16="http://schemas.microsoft.com/office/drawing/2014/main" id="{2D007BB3-433C-9953-9F23-DC0C62FCDFEA}"/>
                </a:ext>
              </a:extLst>
            </p:cNvPr>
            <p:cNvSpPr>
              <a:spLocks/>
            </p:cNvSpPr>
            <p:nvPr userDrawn="1"/>
          </p:nvSpPr>
          <p:spPr bwMode="auto">
            <a:xfrm>
              <a:off x="1993900" y="1042988"/>
              <a:ext cx="103188" cy="117475"/>
            </a:xfrm>
            <a:custGeom>
              <a:avLst/>
              <a:gdLst>
                <a:gd name="T0" fmla="*/ 557 w 690"/>
                <a:gd name="T1" fmla="*/ 261 h 794"/>
                <a:gd name="T2" fmla="*/ 369 w 690"/>
                <a:gd name="T3" fmla="*/ 110 h 794"/>
                <a:gd name="T4" fmla="*/ 132 w 690"/>
                <a:gd name="T5" fmla="*/ 406 h 794"/>
                <a:gd name="T6" fmla="*/ 354 w 690"/>
                <a:gd name="T7" fmla="*/ 684 h 794"/>
                <a:gd name="T8" fmla="*/ 563 w 690"/>
                <a:gd name="T9" fmla="*/ 499 h 794"/>
                <a:gd name="T10" fmla="*/ 690 w 690"/>
                <a:gd name="T11" fmla="*/ 499 h 794"/>
                <a:gd name="T12" fmla="*/ 356 w 690"/>
                <a:gd name="T13" fmla="*/ 794 h 794"/>
                <a:gd name="T14" fmla="*/ 0 w 690"/>
                <a:gd name="T15" fmla="*/ 406 h 794"/>
                <a:gd name="T16" fmla="*/ 358 w 690"/>
                <a:gd name="T17" fmla="*/ 0 h 794"/>
                <a:gd name="T18" fmla="*/ 686 w 690"/>
                <a:gd name="T19" fmla="*/ 261 h 794"/>
                <a:gd name="T20" fmla="*/ 557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7" y="261"/>
                  </a:moveTo>
                  <a:cubicBezTo>
                    <a:pt x="538" y="166"/>
                    <a:pt x="471" y="110"/>
                    <a:pt x="369" y="110"/>
                  </a:cubicBezTo>
                  <a:cubicBezTo>
                    <a:pt x="188" y="110"/>
                    <a:pt x="132" y="252"/>
                    <a:pt x="132" y="406"/>
                  </a:cubicBezTo>
                  <a:cubicBezTo>
                    <a:pt x="132" y="546"/>
                    <a:pt x="195" y="684"/>
                    <a:pt x="354" y="684"/>
                  </a:cubicBezTo>
                  <a:cubicBezTo>
                    <a:pt x="474" y="684"/>
                    <a:pt x="546" y="614"/>
                    <a:pt x="563" y="499"/>
                  </a:cubicBezTo>
                  <a:cubicBezTo>
                    <a:pt x="690" y="499"/>
                    <a:pt x="690" y="499"/>
                    <a:pt x="690" y="499"/>
                  </a:cubicBezTo>
                  <a:cubicBezTo>
                    <a:pt x="662" y="684"/>
                    <a:pt x="546" y="794"/>
                    <a:pt x="356" y="794"/>
                  </a:cubicBezTo>
                  <a:cubicBezTo>
                    <a:pt x="124" y="794"/>
                    <a:pt x="0" y="633"/>
                    <a:pt x="0" y="406"/>
                  </a:cubicBezTo>
                  <a:cubicBezTo>
                    <a:pt x="0" y="179"/>
                    <a:pt x="118" y="0"/>
                    <a:pt x="358" y="0"/>
                  </a:cubicBezTo>
                  <a:cubicBezTo>
                    <a:pt x="530" y="0"/>
                    <a:pt x="668" y="81"/>
                    <a:pt x="686" y="261"/>
                  </a:cubicBezTo>
                  <a:lnTo>
                    <a:pt x="55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2" name="Freeform 27">
              <a:extLst>
                <a:ext uri="{FF2B5EF4-FFF2-40B4-BE49-F238E27FC236}">
                  <a16:creationId xmlns:a16="http://schemas.microsoft.com/office/drawing/2014/main" id="{D155957B-0DDD-0FD5-2B4D-F142E195FE36}"/>
                </a:ext>
              </a:extLst>
            </p:cNvPr>
            <p:cNvSpPr>
              <a:spLocks noEditPoints="1"/>
            </p:cNvSpPr>
            <p:nvPr userDrawn="1"/>
          </p:nvSpPr>
          <p:spPr bwMode="auto">
            <a:xfrm>
              <a:off x="211296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3" name="Freeform 28">
              <a:extLst>
                <a:ext uri="{FF2B5EF4-FFF2-40B4-BE49-F238E27FC236}">
                  <a16:creationId xmlns:a16="http://schemas.microsoft.com/office/drawing/2014/main" id="{61CB8272-C5ED-7ED7-426F-CC88504090A4}"/>
                </a:ext>
              </a:extLst>
            </p:cNvPr>
            <p:cNvSpPr>
              <a:spLocks noEditPoints="1"/>
            </p:cNvSpPr>
            <p:nvPr userDrawn="1"/>
          </p:nvSpPr>
          <p:spPr bwMode="auto">
            <a:xfrm>
              <a:off x="2149475" y="1042988"/>
              <a:ext cx="104775" cy="117475"/>
            </a:xfrm>
            <a:custGeom>
              <a:avLst/>
              <a:gdLst>
                <a:gd name="T0" fmla="*/ 688 w 708"/>
                <a:gd name="T1" fmla="*/ 536 h 794"/>
                <a:gd name="T2" fmla="*/ 364 w 708"/>
                <a:gd name="T3" fmla="*/ 794 h 794"/>
                <a:gd name="T4" fmla="*/ 0 w 708"/>
                <a:gd name="T5" fmla="*/ 395 h 794"/>
                <a:gd name="T6" fmla="*/ 357 w 708"/>
                <a:gd name="T7" fmla="*/ 0 h 794"/>
                <a:gd name="T8" fmla="*/ 700 w 708"/>
                <a:gd name="T9" fmla="*/ 434 h 794"/>
                <a:gd name="T10" fmla="*/ 132 w 708"/>
                <a:gd name="T11" fmla="*/ 434 h 794"/>
                <a:gd name="T12" fmla="*/ 369 w 708"/>
                <a:gd name="T13" fmla="*/ 684 h 794"/>
                <a:gd name="T14" fmla="*/ 565 w 708"/>
                <a:gd name="T15" fmla="*/ 536 h 794"/>
                <a:gd name="T16" fmla="*/ 688 w 708"/>
                <a:gd name="T17" fmla="*/ 536 h 794"/>
                <a:gd name="T18" fmla="*/ 568 w 708"/>
                <a:gd name="T19" fmla="*/ 324 h 794"/>
                <a:gd name="T20" fmla="*/ 349 w 708"/>
                <a:gd name="T21" fmla="*/ 110 h 794"/>
                <a:gd name="T22" fmla="*/ 132 w 708"/>
                <a:gd name="T23" fmla="*/ 324 h 794"/>
                <a:gd name="T24" fmla="*/ 568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8" y="536"/>
                  </a:moveTo>
                  <a:cubicBezTo>
                    <a:pt x="655" y="703"/>
                    <a:pt x="534" y="794"/>
                    <a:pt x="364" y="794"/>
                  </a:cubicBezTo>
                  <a:cubicBezTo>
                    <a:pt x="122" y="794"/>
                    <a:pt x="7" y="627"/>
                    <a:pt x="0" y="395"/>
                  </a:cubicBezTo>
                  <a:cubicBezTo>
                    <a:pt x="0" y="167"/>
                    <a:pt x="150" y="0"/>
                    <a:pt x="357" y="0"/>
                  </a:cubicBezTo>
                  <a:cubicBezTo>
                    <a:pt x="625" y="0"/>
                    <a:pt x="708" y="251"/>
                    <a:pt x="700" y="434"/>
                  </a:cubicBezTo>
                  <a:cubicBezTo>
                    <a:pt x="132" y="434"/>
                    <a:pt x="132" y="434"/>
                    <a:pt x="132" y="434"/>
                  </a:cubicBezTo>
                  <a:cubicBezTo>
                    <a:pt x="128" y="567"/>
                    <a:pt x="203" y="684"/>
                    <a:pt x="369" y="684"/>
                  </a:cubicBezTo>
                  <a:cubicBezTo>
                    <a:pt x="471" y="684"/>
                    <a:pt x="543" y="634"/>
                    <a:pt x="565" y="536"/>
                  </a:cubicBezTo>
                  <a:lnTo>
                    <a:pt x="688" y="536"/>
                  </a:lnTo>
                  <a:close/>
                  <a:moveTo>
                    <a:pt x="568" y="324"/>
                  </a:moveTo>
                  <a:cubicBezTo>
                    <a:pt x="562" y="205"/>
                    <a:pt x="473" y="110"/>
                    <a:pt x="349" y="110"/>
                  </a:cubicBezTo>
                  <a:cubicBezTo>
                    <a:pt x="219" y="110"/>
                    <a:pt x="141" y="208"/>
                    <a:pt x="132" y="324"/>
                  </a:cubicBezTo>
                  <a:lnTo>
                    <a:pt x="568"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4" name="Freeform 29">
              <a:extLst>
                <a:ext uri="{FF2B5EF4-FFF2-40B4-BE49-F238E27FC236}">
                  <a16:creationId xmlns:a16="http://schemas.microsoft.com/office/drawing/2014/main" id="{1339F4DD-C706-1D5F-233E-FC2BCFED52AF}"/>
                </a:ext>
              </a:extLst>
            </p:cNvPr>
            <p:cNvSpPr>
              <a:spLocks/>
            </p:cNvSpPr>
            <p:nvPr userDrawn="1"/>
          </p:nvSpPr>
          <p:spPr bwMode="auto">
            <a:xfrm>
              <a:off x="2268538" y="1042988"/>
              <a:ext cx="92075" cy="115887"/>
            </a:xfrm>
            <a:custGeom>
              <a:avLst/>
              <a:gdLst>
                <a:gd name="T0" fmla="*/ 0 w 628"/>
                <a:gd name="T1" fmla="*/ 17 h 777"/>
                <a:gd name="T2" fmla="*/ 117 w 628"/>
                <a:gd name="T3" fmla="*/ 17 h 777"/>
                <a:gd name="T4" fmla="*/ 117 w 628"/>
                <a:gd name="T5" fmla="*/ 138 h 777"/>
                <a:gd name="T6" fmla="*/ 120 w 628"/>
                <a:gd name="T7" fmla="*/ 138 h 777"/>
                <a:gd name="T8" fmla="*/ 367 w 628"/>
                <a:gd name="T9" fmla="*/ 0 h 777"/>
                <a:gd name="T10" fmla="*/ 628 w 628"/>
                <a:gd name="T11" fmla="*/ 277 h 777"/>
                <a:gd name="T12" fmla="*/ 628 w 628"/>
                <a:gd name="T13" fmla="*/ 777 h 777"/>
                <a:gd name="T14" fmla="*/ 504 w 628"/>
                <a:gd name="T15" fmla="*/ 777 h 777"/>
                <a:gd name="T16" fmla="*/ 504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7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7"/>
                  </a:moveTo>
                  <a:cubicBezTo>
                    <a:pt x="117" y="17"/>
                    <a:pt x="117" y="17"/>
                    <a:pt x="117" y="17"/>
                  </a:cubicBezTo>
                  <a:cubicBezTo>
                    <a:pt x="117" y="138"/>
                    <a:pt x="117" y="138"/>
                    <a:pt x="117" y="138"/>
                  </a:cubicBezTo>
                  <a:cubicBezTo>
                    <a:pt x="120" y="138"/>
                    <a:pt x="120" y="138"/>
                    <a:pt x="120" y="138"/>
                  </a:cubicBezTo>
                  <a:cubicBezTo>
                    <a:pt x="173" y="44"/>
                    <a:pt x="258" y="0"/>
                    <a:pt x="367" y="0"/>
                  </a:cubicBezTo>
                  <a:cubicBezTo>
                    <a:pt x="567" y="0"/>
                    <a:pt x="628" y="114"/>
                    <a:pt x="628" y="277"/>
                  </a:cubicBezTo>
                  <a:cubicBezTo>
                    <a:pt x="628" y="777"/>
                    <a:pt x="628" y="777"/>
                    <a:pt x="628" y="777"/>
                  </a:cubicBezTo>
                  <a:cubicBezTo>
                    <a:pt x="504" y="777"/>
                    <a:pt x="504" y="777"/>
                    <a:pt x="504" y="777"/>
                  </a:cubicBezTo>
                  <a:cubicBezTo>
                    <a:pt x="504" y="263"/>
                    <a:pt x="504" y="263"/>
                    <a:pt x="504" y="263"/>
                  </a:cubicBezTo>
                  <a:cubicBezTo>
                    <a:pt x="504" y="170"/>
                    <a:pt x="445" y="110"/>
                    <a:pt x="349" y="110"/>
                  </a:cubicBezTo>
                  <a:cubicBezTo>
                    <a:pt x="198" y="110"/>
                    <a:pt x="125" y="211"/>
                    <a:pt x="125" y="348"/>
                  </a:cubicBezTo>
                  <a:cubicBezTo>
                    <a:pt x="125" y="777"/>
                    <a:pt x="125" y="777"/>
                    <a:pt x="125" y="777"/>
                  </a:cubicBezTo>
                  <a:cubicBezTo>
                    <a:pt x="0" y="777"/>
                    <a:pt x="0" y="777"/>
                    <a:pt x="0" y="777"/>
                  </a:cubicBez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5" name="Freeform 30">
              <a:extLst>
                <a:ext uri="{FF2B5EF4-FFF2-40B4-BE49-F238E27FC236}">
                  <a16:creationId xmlns:a16="http://schemas.microsoft.com/office/drawing/2014/main" id="{8A751539-A5A9-AF4D-BE51-B3FC1213AD8E}"/>
                </a:ext>
              </a:extLst>
            </p:cNvPr>
            <p:cNvSpPr>
              <a:spLocks/>
            </p:cNvSpPr>
            <p:nvPr userDrawn="1"/>
          </p:nvSpPr>
          <p:spPr bwMode="auto">
            <a:xfrm>
              <a:off x="2378075" y="1042988"/>
              <a:ext cx="101600" cy="117475"/>
            </a:xfrm>
            <a:custGeom>
              <a:avLst/>
              <a:gdLst>
                <a:gd name="T0" fmla="*/ 556 w 690"/>
                <a:gd name="T1" fmla="*/ 261 h 794"/>
                <a:gd name="T2" fmla="*/ 368 w 690"/>
                <a:gd name="T3" fmla="*/ 110 h 794"/>
                <a:gd name="T4" fmla="*/ 132 w 690"/>
                <a:gd name="T5" fmla="*/ 406 h 794"/>
                <a:gd name="T6" fmla="*/ 354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4"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6" name="Freeform 31">
              <a:extLst>
                <a:ext uri="{FF2B5EF4-FFF2-40B4-BE49-F238E27FC236}">
                  <a16:creationId xmlns:a16="http://schemas.microsoft.com/office/drawing/2014/main" id="{421ADA90-D289-2C45-B671-58E74CEA9E7F}"/>
                </a:ext>
              </a:extLst>
            </p:cNvPr>
            <p:cNvSpPr>
              <a:spLocks noEditPoints="1"/>
            </p:cNvSpPr>
            <p:nvPr userDrawn="1"/>
          </p:nvSpPr>
          <p:spPr bwMode="auto">
            <a:xfrm>
              <a:off x="249078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7" name="Freeform 32">
              <a:extLst>
                <a:ext uri="{FF2B5EF4-FFF2-40B4-BE49-F238E27FC236}">
                  <a16:creationId xmlns:a16="http://schemas.microsoft.com/office/drawing/2014/main" id="{5297453A-DA6B-9B79-AFC7-C8725754326C}"/>
                </a:ext>
              </a:extLst>
            </p:cNvPr>
            <p:cNvSpPr>
              <a:spLocks/>
            </p:cNvSpPr>
            <p:nvPr userDrawn="1"/>
          </p:nvSpPr>
          <p:spPr bwMode="auto">
            <a:xfrm>
              <a:off x="935038" y="533400"/>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1"/>
                    <a:pt x="1" y="1"/>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8" name="Freeform 33">
              <a:extLst>
                <a:ext uri="{FF2B5EF4-FFF2-40B4-BE49-F238E27FC236}">
                  <a16:creationId xmlns:a16="http://schemas.microsoft.com/office/drawing/2014/main" id="{DCA0B736-D5CB-E524-5340-6CBFADFD1858}"/>
                </a:ext>
              </a:extLst>
            </p:cNvPr>
            <p:cNvSpPr>
              <a:spLocks noEditPoints="1"/>
            </p:cNvSpPr>
            <p:nvPr userDrawn="1"/>
          </p:nvSpPr>
          <p:spPr bwMode="auto">
            <a:xfrm>
              <a:off x="1116013" y="504825"/>
              <a:ext cx="38100" cy="47625"/>
            </a:xfrm>
            <a:custGeom>
              <a:avLst/>
              <a:gdLst>
                <a:gd name="T0" fmla="*/ 248 w 259"/>
                <a:gd name="T1" fmla="*/ 273 h 315"/>
                <a:gd name="T2" fmla="*/ 190 w 259"/>
                <a:gd name="T3" fmla="*/ 125 h 315"/>
                <a:gd name="T4" fmla="*/ 199 w 259"/>
                <a:gd name="T5" fmla="*/ 111 h 315"/>
                <a:gd name="T6" fmla="*/ 183 w 259"/>
                <a:gd name="T7" fmla="*/ 115 h 315"/>
                <a:gd name="T8" fmla="*/ 177 w 259"/>
                <a:gd name="T9" fmla="*/ 107 h 315"/>
                <a:gd name="T10" fmla="*/ 41 w 259"/>
                <a:gd name="T11" fmla="*/ 12 h 315"/>
                <a:gd name="T12" fmla="*/ 29 w 259"/>
                <a:gd name="T13" fmla="*/ 2 h 315"/>
                <a:gd name="T14" fmla="*/ 24 w 259"/>
                <a:gd name="T15" fmla="*/ 8 h 315"/>
                <a:gd name="T16" fmla="*/ 21 w 259"/>
                <a:gd name="T17" fmla="*/ 7 h 315"/>
                <a:gd name="T18" fmla="*/ 10 w 259"/>
                <a:gd name="T19" fmla="*/ 2 h 315"/>
                <a:gd name="T20" fmla="*/ 13 w 259"/>
                <a:gd name="T21" fmla="*/ 16 h 315"/>
                <a:gd name="T22" fmla="*/ 13 w 259"/>
                <a:gd name="T23" fmla="*/ 17 h 315"/>
                <a:gd name="T24" fmla="*/ 6 w 259"/>
                <a:gd name="T25" fmla="*/ 21 h 315"/>
                <a:gd name="T26" fmla="*/ 13 w 259"/>
                <a:gd name="T27" fmla="*/ 34 h 315"/>
                <a:gd name="T28" fmla="*/ 13 w 259"/>
                <a:gd name="T29" fmla="*/ 143 h 315"/>
                <a:gd name="T30" fmla="*/ 0 w 259"/>
                <a:gd name="T31" fmla="*/ 149 h 315"/>
                <a:gd name="T32" fmla="*/ 13 w 259"/>
                <a:gd name="T33" fmla="*/ 155 h 315"/>
                <a:gd name="T34" fmla="*/ 13 w 259"/>
                <a:gd name="T35" fmla="*/ 273 h 315"/>
                <a:gd name="T36" fmla="*/ 5 w 259"/>
                <a:gd name="T37" fmla="*/ 286 h 315"/>
                <a:gd name="T38" fmla="*/ 13 w 259"/>
                <a:gd name="T39" fmla="*/ 290 h 315"/>
                <a:gd name="T40" fmla="*/ 13 w 259"/>
                <a:gd name="T41" fmla="*/ 293 h 315"/>
                <a:gd name="T42" fmla="*/ 10 w 259"/>
                <a:gd name="T43" fmla="*/ 304 h 315"/>
                <a:gd name="T44" fmla="*/ 21 w 259"/>
                <a:gd name="T45" fmla="*/ 301 h 315"/>
                <a:gd name="T46" fmla="*/ 24 w 259"/>
                <a:gd name="T47" fmla="*/ 301 h 315"/>
                <a:gd name="T48" fmla="*/ 28 w 259"/>
                <a:gd name="T49" fmla="*/ 309 h 315"/>
                <a:gd name="T50" fmla="*/ 41 w 259"/>
                <a:gd name="T51" fmla="*/ 301 h 315"/>
                <a:gd name="T52" fmla="*/ 120 w 259"/>
                <a:gd name="T53" fmla="*/ 301 h 315"/>
                <a:gd name="T54" fmla="*/ 126 w 259"/>
                <a:gd name="T55" fmla="*/ 315 h 315"/>
                <a:gd name="T56" fmla="*/ 132 w 259"/>
                <a:gd name="T57" fmla="*/ 301 h 315"/>
                <a:gd name="T58" fmla="*/ 222 w 259"/>
                <a:gd name="T59" fmla="*/ 301 h 315"/>
                <a:gd name="T60" fmla="*/ 235 w 259"/>
                <a:gd name="T61" fmla="*/ 310 h 315"/>
                <a:gd name="T62" fmla="*/ 240 w 259"/>
                <a:gd name="T63" fmla="*/ 301 h 315"/>
                <a:gd name="T64" fmla="*/ 241 w 259"/>
                <a:gd name="T65" fmla="*/ 301 h 315"/>
                <a:gd name="T66" fmla="*/ 253 w 259"/>
                <a:gd name="T67" fmla="*/ 305 h 315"/>
                <a:gd name="T68" fmla="*/ 250 w 259"/>
                <a:gd name="T69" fmla="*/ 294 h 315"/>
                <a:gd name="T70" fmla="*/ 250 w 259"/>
                <a:gd name="T71" fmla="*/ 291 h 315"/>
                <a:gd name="T72" fmla="*/ 257 w 259"/>
                <a:gd name="T73" fmla="*/ 286 h 315"/>
                <a:gd name="T74" fmla="*/ 248 w 259"/>
                <a:gd name="T75" fmla="*/ 273 h 315"/>
                <a:gd name="T76" fmla="*/ 171 w 259"/>
                <a:gd name="T77" fmla="*/ 111 h 315"/>
                <a:gd name="T78" fmla="*/ 243 w 259"/>
                <a:gd name="T79" fmla="*/ 294 h 315"/>
                <a:gd name="T80" fmla="*/ 21 w 259"/>
                <a:gd name="T81" fmla="*/ 294 h 315"/>
                <a:gd name="T82" fmla="*/ 21 w 259"/>
                <a:gd name="T83" fmla="*/ 14 h 315"/>
                <a:gd name="T84" fmla="*/ 171 w 259"/>
                <a:gd name="T85" fmla="*/ 11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9" h="315">
                  <a:moveTo>
                    <a:pt x="248" y="273"/>
                  </a:moveTo>
                  <a:cubicBezTo>
                    <a:pt x="240" y="220"/>
                    <a:pt x="220" y="169"/>
                    <a:pt x="190" y="125"/>
                  </a:cubicBezTo>
                  <a:cubicBezTo>
                    <a:pt x="194" y="122"/>
                    <a:pt x="198" y="117"/>
                    <a:pt x="199" y="111"/>
                  </a:cubicBezTo>
                  <a:cubicBezTo>
                    <a:pt x="192" y="110"/>
                    <a:pt x="187" y="112"/>
                    <a:pt x="183" y="115"/>
                  </a:cubicBezTo>
                  <a:cubicBezTo>
                    <a:pt x="181" y="112"/>
                    <a:pt x="179" y="109"/>
                    <a:pt x="177" y="107"/>
                  </a:cubicBezTo>
                  <a:cubicBezTo>
                    <a:pt x="140" y="60"/>
                    <a:pt x="92" y="27"/>
                    <a:pt x="41" y="12"/>
                  </a:cubicBezTo>
                  <a:cubicBezTo>
                    <a:pt x="41" y="4"/>
                    <a:pt x="33" y="0"/>
                    <a:pt x="29" y="2"/>
                  </a:cubicBezTo>
                  <a:cubicBezTo>
                    <a:pt x="27" y="2"/>
                    <a:pt x="25" y="4"/>
                    <a:pt x="24" y="8"/>
                  </a:cubicBezTo>
                  <a:cubicBezTo>
                    <a:pt x="23" y="7"/>
                    <a:pt x="22" y="7"/>
                    <a:pt x="21" y="7"/>
                  </a:cubicBezTo>
                  <a:cubicBezTo>
                    <a:pt x="18" y="4"/>
                    <a:pt x="15" y="3"/>
                    <a:pt x="10" y="2"/>
                  </a:cubicBezTo>
                  <a:cubicBezTo>
                    <a:pt x="9" y="8"/>
                    <a:pt x="11" y="12"/>
                    <a:pt x="13" y="16"/>
                  </a:cubicBezTo>
                  <a:cubicBezTo>
                    <a:pt x="13" y="17"/>
                    <a:pt x="13" y="17"/>
                    <a:pt x="13" y="17"/>
                  </a:cubicBezTo>
                  <a:cubicBezTo>
                    <a:pt x="10" y="17"/>
                    <a:pt x="7" y="18"/>
                    <a:pt x="6" y="21"/>
                  </a:cubicBezTo>
                  <a:cubicBezTo>
                    <a:pt x="4" y="24"/>
                    <a:pt x="6" y="32"/>
                    <a:pt x="13" y="34"/>
                  </a:cubicBezTo>
                  <a:cubicBezTo>
                    <a:pt x="13" y="143"/>
                    <a:pt x="13" y="143"/>
                    <a:pt x="13" y="143"/>
                  </a:cubicBezTo>
                  <a:cubicBezTo>
                    <a:pt x="9" y="143"/>
                    <a:pt x="4" y="145"/>
                    <a:pt x="0" y="149"/>
                  </a:cubicBezTo>
                  <a:cubicBezTo>
                    <a:pt x="4" y="153"/>
                    <a:pt x="9" y="155"/>
                    <a:pt x="13" y="155"/>
                  </a:cubicBezTo>
                  <a:cubicBezTo>
                    <a:pt x="13" y="273"/>
                    <a:pt x="13" y="273"/>
                    <a:pt x="13" y="273"/>
                  </a:cubicBezTo>
                  <a:cubicBezTo>
                    <a:pt x="6" y="275"/>
                    <a:pt x="3" y="282"/>
                    <a:pt x="5" y="286"/>
                  </a:cubicBezTo>
                  <a:cubicBezTo>
                    <a:pt x="7" y="288"/>
                    <a:pt x="9" y="290"/>
                    <a:pt x="13" y="290"/>
                  </a:cubicBezTo>
                  <a:cubicBezTo>
                    <a:pt x="13" y="293"/>
                    <a:pt x="13" y="293"/>
                    <a:pt x="13" y="293"/>
                  </a:cubicBezTo>
                  <a:cubicBezTo>
                    <a:pt x="11" y="296"/>
                    <a:pt x="10" y="300"/>
                    <a:pt x="10" y="304"/>
                  </a:cubicBezTo>
                  <a:cubicBezTo>
                    <a:pt x="14" y="304"/>
                    <a:pt x="18" y="303"/>
                    <a:pt x="21" y="301"/>
                  </a:cubicBezTo>
                  <a:cubicBezTo>
                    <a:pt x="24" y="301"/>
                    <a:pt x="24" y="301"/>
                    <a:pt x="24" y="301"/>
                  </a:cubicBezTo>
                  <a:cubicBezTo>
                    <a:pt x="24" y="305"/>
                    <a:pt x="26" y="307"/>
                    <a:pt x="28" y="309"/>
                  </a:cubicBezTo>
                  <a:cubicBezTo>
                    <a:pt x="32" y="311"/>
                    <a:pt x="39" y="308"/>
                    <a:pt x="41" y="301"/>
                  </a:cubicBezTo>
                  <a:cubicBezTo>
                    <a:pt x="120" y="301"/>
                    <a:pt x="120" y="301"/>
                    <a:pt x="120" y="301"/>
                  </a:cubicBezTo>
                  <a:cubicBezTo>
                    <a:pt x="120" y="306"/>
                    <a:pt x="122" y="310"/>
                    <a:pt x="126" y="315"/>
                  </a:cubicBezTo>
                  <a:cubicBezTo>
                    <a:pt x="130" y="310"/>
                    <a:pt x="132" y="306"/>
                    <a:pt x="132" y="301"/>
                  </a:cubicBezTo>
                  <a:cubicBezTo>
                    <a:pt x="222" y="301"/>
                    <a:pt x="222" y="301"/>
                    <a:pt x="222" y="301"/>
                  </a:cubicBezTo>
                  <a:cubicBezTo>
                    <a:pt x="223" y="309"/>
                    <a:pt x="231" y="312"/>
                    <a:pt x="235" y="310"/>
                  </a:cubicBezTo>
                  <a:cubicBezTo>
                    <a:pt x="238" y="308"/>
                    <a:pt x="240" y="306"/>
                    <a:pt x="240" y="301"/>
                  </a:cubicBezTo>
                  <a:cubicBezTo>
                    <a:pt x="241" y="301"/>
                    <a:pt x="241" y="301"/>
                    <a:pt x="241" y="301"/>
                  </a:cubicBezTo>
                  <a:cubicBezTo>
                    <a:pt x="244" y="303"/>
                    <a:pt x="248" y="305"/>
                    <a:pt x="253" y="305"/>
                  </a:cubicBezTo>
                  <a:cubicBezTo>
                    <a:pt x="253" y="300"/>
                    <a:pt x="252" y="297"/>
                    <a:pt x="250" y="294"/>
                  </a:cubicBezTo>
                  <a:cubicBezTo>
                    <a:pt x="250" y="293"/>
                    <a:pt x="250" y="292"/>
                    <a:pt x="250" y="291"/>
                  </a:cubicBezTo>
                  <a:cubicBezTo>
                    <a:pt x="254" y="291"/>
                    <a:pt x="256" y="289"/>
                    <a:pt x="257" y="286"/>
                  </a:cubicBezTo>
                  <a:cubicBezTo>
                    <a:pt x="259" y="282"/>
                    <a:pt x="256" y="274"/>
                    <a:pt x="248" y="273"/>
                  </a:cubicBezTo>
                  <a:moveTo>
                    <a:pt x="171" y="111"/>
                  </a:moveTo>
                  <a:cubicBezTo>
                    <a:pt x="212" y="163"/>
                    <a:pt x="237" y="228"/>
                    <a:pt x="243" y="294"/>
                  </a:cubicBezTo>
                  <a:cubicBezTo>
                    <a:pt x="21" y="294"/>
                    <a:pt x="21" y="294"/>
                    <a:pt x="21" y="294"/>
                  </a:cubicBezTo>
                  <a:cubicBezTo>
                    <a:pt x="21" y="14"/>
                    <a:pt x="21" y="14"/>
                    <a:pt x="21" y="14"/>
                  </a:cubicBezTo>
                  <a:cubicBezTo>
                    <a:pt x="77" y="25"/>
                    <a:pt x="130" y="60"/>
                    <a:pt x="171"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9" name="Freeform 34">
              <a:extLst>
                <a:ext uri="{FF2B5EF4-FFF2-40B4-BE49-F238E27FC236}">
                  <a16:creationId xmlns:a16="http://schemas.microsoft.com/office/drawing/2014/main" id="{7A1CE226-8997-72C1-888E-F19FD741AC53}"/>
                </a:ext>
              </a:extLst>
            </p:cNvPr>
            <p:cNvSpPr>
              <a:spLocks noEditPoints="1"/>
            </p:cNvSpPr>
            <p:nvPr userDrawn="1"/>
          </p:nvSpPr>
          <p:spPr bwMode="auto">
            <a:xfrm>
              <a:off x="1119188" y="508000"/>
              <a:ext cx="31750" cy="39687"/>
            </a:xfrm>
            <a:custGeom>
              <a:avLst/>
              <a:gdLst>
                <a:gd name="T0" fmla="*/ 212 w 213"/>
                <a:gd name="T1" fmla="*/ 265 h 269"/>
                <a:gd name="T2" fmla="*/ 143 w 213"/>
                <a:gd name="T3" fmla="*/ 94 h 269"/>
                <a:gd name="T4" fmla="*/ 79 w 213"/>
                <a:gd name="T5" fmla="*/ 34 h 269"/>
                <a:gd name="T6" fmla="*/ 5 w 213"/>
                <a:gd name="T7" fmla="*/ 1 h 269"/>
                <a:gd name="T8" fmla="*/ 0 w 213"/>
                <a:gd name="T9" fmla="*/ 0 h 269"/>
                <a:gd name="T10" fmla="*/ 0 w 213"/>
                <a:gd name="T11" fmla="*/ 269 h 269"/>
                <a:gd name="T12" fmla="*/ 213 w 213"/>
                <a:gd name="T13" fmla="*/ 269 h 269"/>
                <a:gd name="T14" fmla="*/ 212 w 213"/>
                <a:gd name="T15" fmla="*/ 265 h 269"/>
                <a:gd name="T16" fmla="*/ 134 w 213"/>
                <a:gd name="T17" fmla="*/ 95 h 269"/>
                <a:gd name="T18" fmla="*/ 133 w 213"/>
                <a:gd name="T19" fmla="*/ 102 h 269"/>
                <a:gd name="T20" fmla="*/ 142 w 213"/>
                <a:gd name="T21" fmla="*/ 108 h 269"/>
                <a:gd name="T22" fmla="*/ 135 w 213"/>
                <a:gd name="T23" fmla="*/ 121 h 269"/>
                <a:gd name="T24" fmla="*/ 149 w 213"/>
                <a:gd name="T25" fmla="*/ 118 h 269"/>
                <a:gd name="T26" fmla="*/ 152 w 213"/>
                <a:gd name="T27" fmla="*/ 128 h 269"/>
                <a:gd name="T28" fmla="*/ 158 w 213"/>
                <a:gd name="T29" fmla="*/ 129 h 269"/>
                <a:gd name="T30" fmla="*/ 203 w 213"/>
                <a:gd name="T31" fmla="*/ 253 h 269"/>
                <a:gd name="T32" fmla="*/ 193 w 213"/>
                <a:gd name="T33" fmla="*/ 250 h 269"/>
                <a:gd name="T34" fmla="*/ 197 w 213"/>
                <a:gd name="T35" fmla="*/ 262 h 269"/>
                <a:gd name="T36" fmla="*/ 122 w 213"/>
                <a:gd name="T37" fmla="*/ 262 h 269"/>
                <a:gd name="T38" fmla="*/ 117 w 213"/>
                <a:gd name="T39" fmla="*/ 254 h 269"/>
                <a:gd name="T40" fmla="*/ 107 w 213"/>
                <a:gd name="T41" fmla="*/ 258 h 269"/>
                <a:gd name="T42" fmla="*/ 101 w 213"/>
                <a:gd name="T43" fmla="*/ 244 h 269"/>
                <a:gd name="T44" fmla="*/ 95 w 213"/>
                <a:gd name="T45" fmla="*/ 258 h 269"/>
                <a:gd name="T46" fmla="*/ 85 w 213"/>
                <a:gd name="T47" fmla="*/ 254 h 269"/>
                <a:gd name="T48" fmla="*/ 79 w 213"/>
                <a:gd name="T49" fmla="*/ 262 h 269"/>
                <a:gd name="T50" fmla="*/ 16 w 213"/>
                <a:gd name="T51" fmla="*/ 262 h 269"/>
                <a:gd name="T52" fmla="*/ 19 w 213"/>
                <a:gd name="T53" fmla="*/ 251 h 269"/>
                <a:gd name="T54" fmla="*/ 7 w 213"/>
                <a:gd name="T55" fmla="*/ 254 h 269"/>
                <a:gd name="T56" fmla="*/ 7 w 213"/>
                <a:gd name="T57" fmla="*/ 151 h 269"/>
                <a:gd name="T58" fmla="*/ 16 w 213"/>
                <a:gd name="T59" fmla="*/ 145 h 269"/>
                <a:gd name="T60" fmla="*/ 13 w 213"/>
                <a:gd name="T61" fmla="*/ 135 h 269"/>
                <a:gd name="T62" fmla="*/ 26 w 213"/>
                <a:gd name="T63" fmla="*/ 129 h 269"/>
                <a:gd name="T64" fmla="*/ 13 w 213"/>
                <a:gd name="T65" fmla="*/ 123 h 269"/>
                <a:gd name="T66" fmla="*/ 16 w 213"/>
                <a:gd name="T67" fmla="*/ 113 h 269"/>
                <a:gd name="T68" fmla="*/ 7 w 213"/>
                <a:gd name="T69" fmla="*/ 108 h 269"/>
                <a:gd name="T70" fmla="*/ 7 w 213"/>
                <a:gd name="T71" fmla="*/ 19 h 269"/>
                <a:gd name="T72" fmla="*/ 17 w 213"/>
                <a:gd name="T73" fmla="*/ 23 h 269"/>
                <a:gd name="T74" fmla="*/ 15 w 213"/>
                <a:gd name="T75" fmla="*/ 12 h 269"/>
                <a:gd name="T76" fmla="*/ 134 w 213"/>
                <a:gd name="T77" fmla="*/ 9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269">
                  <a:moveTo>
                    <a:pt x="212" y="265"/>
                  </a:moveTo>
                  <a:cubicBezTo>
                    <a:pt x="206" y="203"/>
                    <a:pt x="181" y="142"/>
                    <a:pt x="143" y="94"/>
                  </a:cubicBezTo>
                  <a:cubicBezTo>
                    <a:pt x="124" y="70"/>
                    <a:pt x="102" y="50"/>
                    <a:pt x="79" y="34"/>
                  </a:cubicBezTo>
                  <a:cubicBezTo>
                    <a:pt x="55" y="19"/>
                    <a:pt x="30" y="7"/>
                    <a:pt x="5" y="1"/>
                  </a:cubicBezTo>
                  <a:cubicBezTo>
                    <a:pt x="0" y="0"/>
                    <a:pt x="0" y="0"/>
                    <a:pt x="0" y="0"/>
                  </a:cubicBezTo>
                  <a:cubicBezTo>
                    <a:pt x="0" y="269"/>
                    <a:pt x="0" y="269"/>
                    <a:pt x="0" y="269"/>
                  </a:cubicBezTo>
                  <a:cubicBezTo>
                    <a:pt x="213" y="269"/>
                    <a:pt x="213" y="269"/>
                    <a:pt x="213" y="269"/>
                  </a:cubicBezTo>
                  <a:lnTo>
                    <a:pt x="212" y="265"/>
                  </a:lnTo>
                  <a:close/>
                  <a:moveTo>
                    <a:pt x="134" y="95"/>
                  </a:moveTo>
                  <a:cubicBezTo>
                    <a:pt x="132" y="97"/>
                    <a:pt x="132" y="100"/>
                    <a:pt x="133" y="102"/>
                  </a:cubicBezTo>
                  <a:cubicBezTo>
                    <a:pt x="133" y="105"/>
                    <a:pt x="136" y="108"/>
                    <a:pt x="142" y="108"/>
                  </a:cubicBezTo>
                  <a:cubicBezTo>
                    <a:pt x="138" y="111"/>
                    <a:pt x="135" y="115"/>
                    <a:pt x="135" y="121"/>
                  </a:cubicBezTo>
                  <a:cubicBezTo>
                    <a:pt x="140" y="122"/>
                    <a:pt x="145" y="120"/>
                    <a:pt x="149" y="118"/>
                  </a:cubicBezTo>
                  <a:cubicBezTo>
                    <a:pt x="148" y="123"/>
                    <a:pt x="149" y="126"/>
                    <a:pt x="152" y="128"/>
                  </a:cubicBezTo>
                  <a:cubicBezTo>
                    <a:pt x="154" y="129"/>
                    <a:pt x="156" y="129"/>
                    <a:pt x="158" y="129"/>
                  </a:cubicBezTo>
                  <a:cubicBezTo>
                    <a:pt x="181" y="166"/>
                    <a:pt x="197" y="209"/>
                    <a:pt x="203" y="253"/>
                  </a:cubicBezTo>
                  <a:cubicBezTo>
                    <a:pt x="200" y="251"/>
                    <a:pt x="197" y="250"/>
                    <a:pt x="193" y="250"/>
                  </a:cubicBezTo>
                  <a:cubicBezTo>
                    <a:pt x="193" y="255"/>
                    <a:pt x="195" y="259"/>
                    <a:pt x="197" y="262"/>
                  </a:cubicBezTo>
                  <a:cubicBezTo>
                    <a:pt x="122" y="262"/>
                    <a:pt x="122" y="262"/>
                    <a:pt x="122" y="262"/>
                  </a:cubicBezTo>
                  <a:cubicBezTo>
                    <a:pt x="122" y="258"/>
                    <a:pt x="120" y="255"/>
                    <a:pt x="117" y="254"/>
                  </a:cubicBezTo>
                  <a:cubicBezTo>
                    <a:pt x="114" y="253"/>
                    <a:pt x="111" y="254"/>
                    <a:pt x="107" y="258"/>
                  </a:cubicBezTo>
                  <a:cubicBezTo>
                    <a:pt x="107" y="253"/>
                    <a:pt x="105" y="249"/>
                    <a:pt x="101" y="244"/>
                  </a:cubicBezTo>
                  <a:cubicBezTo>
                    <a:pt x="97" y="249"/>
                    <a:pt x="95" y="253"/>
                    <a:pt x="95" y="258"/>
                  </a:cubicBezTo>
                  <a:cubicBezTo>
                    <a:pt x="91" y="254"/>
                    <a:pt x="88" y="253"/>
                    <a:pt x="85" y="254"/>
                  </a:cubicBezTo>
                  <a:cubicBezTo>
                    <a:pt x="82" y="255"/>
                    <a:pt x="80" y="258"/>
                    <a:pt x="79" y="262"/>
                  </a:cubicBezTo>
                  <a:cubicBezTo>
                    <a:pt x="16" y="262"/>
                    <a:pt x="16" y="262"/>
                    <a:pt x="16" y="262"/>
                  </a:cubicBezTo>
                  <a:cubicBezTo>
                    <a:pt x="18" y="259"/>
                    <a:pt x="19" y="255"/>
                    <a:pt x="19" y="251"/>
                  </a:cubicBezTo>
                  <a:cubicBezTo>
                    <a:pt x="14" y="251"/>
                    <a:pt x="10" y="252"/>
                    <a:pt x="7" y="254"/>
                  </a:cubicBezTo>
                  <a:cubicBezTo>
                    <a:pt x="7" y="151"/>
                    <a:pt x="7" y="151"/>
                    <a:pt x="7" y="151"/>
                  </a:cubicBezTo>
                  <a:cubicBezTo>
                    <a:pt x="12" y="151"/>
                    <a:pt x="15" y="148"/>
                    <a:pt x="16" y="145"/>
                  </a:cubicBezTo>
                  <a:cubicBezTo>
                    <a:pt x="17" y="142"/>
                    <a:pt x="17" y="139"/>
                    <a:pt x="13" y="135"/>
                  </a:cubicBezTo>
                  <a:cubicBezTo>
                    <a:pt x="17" y="135"/>
                    <a:pt x="22" y="133"/>
                    <a:pt x="26" y="129"/>
                  </a:cubicBezTo>
                  <a:cubicBezTo>
                    <a:pt x="22" y="125"/>
                    <a:pt x="17" y="123"/>
                    <a:pt x="13" y="123"/>
                  </a:cubicBezTo>
                  <a:cubicBezTo>
                    <a:pt x="17" y="119"/>
                    <a:pt x="17" y="116"/>
                    <a:pt x="16" y="113"/>
                  </a:cubicBezTo>
                  <a:cubicBezTo>
                    <a:pt x="15" y="110"/>
                    <a:pt x="12" y="107"/>
                    <a:pt x="7" y="108"/>
                  </a:cubicBezTo>
                  <a:cubicBezTo>
                    <a:pt x="7" y="19"/>
                    <a:pt x="7" y="19"/>
                    <a:pt x="7" y="19"/>
                  </a:cubicBezTo>
                  <a:cubicBezTo>
                    <a:pt x="10" y="21"/>
                    <a:pt x="13" y="23"/>
                    <a:pt x="17" y="23"/>
                  </a:cubicBezTo>
                  <a:cubicBezTo>
                    <a:pt x="17" y="19"/>
                    <a:pt x="16" y="15"/>
                    <a:pt x="15" y="12"/>
                  </a:cubicBezTo>
                  <a:cubicBezTo>
                    <a:pt x="59" y="25"/>
                    <a:pt x="101" y="55"/>
                    <a:pt x="13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0" name="Freeform 35">
              <a:extLst>
                <a:ext uri="{FF2B5EF4-FFF2-40B4-BE49-F238E27FC236}">
                  <a16:creationId xmlns:a16="http://schemas.microsoft.com/office/drawing/2014/main" id="{4E947F2F-8DAA-7325-56E0-763D8ED1A6FE}"/>
                </a:ext>
              </a:extLst>
            </p:cNvPr>
            <p:cNvSpPr>
              <a:spLocks/>
            </p:cNvSpPr>
            <p:nvPr userDrawn="1"/>
          </p:nvSpPr>
          <p:spPr bwMode="auto">
            <a:xfrm>
              <a:off x="1120775" y="517525"/>
              <a:ext cx="25400" cy="28575"/>
            </a:xfrm>
            <a:custGeom>
              <a:avLst/>
              <a:gdLst>
                <a:gd name="T0" fmla="*/ 168 w 168"/>
                <a:gd name="T1" fmla="*/ 158 h 197"/>
                <a:gd name="T2" fmla="*/ 152 w 168"/>
                <a:gd name="T3" fmla="*/ 150 h 197"/>
                <a:gd name="T4" fmla="*/ 131 w 168"/>
                <a:gd name="T5" fmla="*/ 137 h 197"/>
                <a:gd name="T6" fmla="*/ 125 w 168"/>
                <a:gd name="T7" fmla="*/ 94 h 197"/>
                <a:gd name="T8" fmla="*/ 118 w 168"/>
                <a:gd name="T9" fmla="*/ 95 h 197"/>
                <a:gd name="T10" fmla="*/ 129 w 168"/>
                <a:gd name="T11" fmla="*/ 126 h 197"/>
                <a:gd name="T12" fmla="*/ 103 w 168"/>
                <a:gd name="T13" fmla="*/ 95 h 197"/>
                <a:gd name="T14" fmla="*/ 87 w 168"/>
                <a:gd name="T15" fmla="*/ 10 h 197"/>
                <a:gd name="T16" fmla="*/ 70 w 168"/>
                <a:gd name="T17" fmla="*/ 0 h 197"/>
                <a:gd name="T18" fmla="*/ 49 w 168"/>
                <a:gd name="T19" fmla="*/ 9 h 197"/>
                <a:gd name="T20" fmla="*/ 50 w 168"/>
                <a:gd name="T21" fmla="*/ 21 h 197"/>
                <a:gd name="T22" fmla="*/ 55 w 168"/>
                <a:gd name="T23" fmla="*/ 21 h 197"/>
                <a:gd name="T24" fmla="*/ 52 w 168"/>
                <a:gd name="T25" fmla="*/ 28 h 197"/>
                <a:gd name="T26" fmla="*/ 72 w 168"/>
                <a:gd name="T27" fmla="*/ 37 h 197"/>
                <a:gd name="T28" fmla="*/ 38 w 168"/>
                <a:gd name="T29" fmla="*/ 42 h 197"/>
                <a:gd name="T30" fmla="*/ 26 w 168"/>
                <a:gd name="T31" fmla="*/ 14 h 197"/>
                <a:gd name="T32" fmla="*/ 21 w 168"/>
                <a:gd name="T33" fmla="*/ 10 h 197"/>
                <a:gd name="T34" fmla="*/ 20 w 168"/>
                <a:gd name="T35" fmla="*/ 17 h 197"/>
                <a:gd name="T36" fmla="*/ 14 w 168"/>
                <a:gd name="T37" fmla="*/ 12 h 197"/>
                <a:gd name="T38" fmla="*/ 5 w 168"/>
                <a:gd name="T39" fmla="*/ 9 h 197"/>
                <a:gd name="T40" fmla="*/ 13 w 168"/>
                <a:gd name="T41" fmla="*/ 18 h 197"/>
                <a:gd name="T42" fmla="*/ 14 w 168"/>
                <a:gd name="T43" fmla="*/ 20 h 197"/>
                <a:gd name="T44" fmla="*/ 7 w 168"/>
                <a:gd name="T45" fmla="*/ 31 h 197"/>
                <a:gd name="T46" fmla="*/ 10 w 168"/>
                <a:gd name="T47" fmla="*/ 28 h 197"/>
                <a:gd name="T48" fmla="*/ 16 w 168"/>
                <a:gd name="T49" fmla="*/ 28 h 197"/>
                <a:gd name="T50" fmla="*/ 10 w 168"/>
                <a:gd name="T51" fmla="*/ 33 h 197"/>
                <a:gd name="T52" fmla="*/ 21 w 168"/>
                <a:gd name="T53" fmla="*/ 49 h 197"/>
                <a:gd name="T54" fmla="*/ 26 w 168"/>
                <a:gd name="T55" fmla="*/ 52 h 197"/>
                <a:gd name="T56" fmla="*/ 35 w 168"/>
                <a:gd name="T57" fmla="*/ 97 h 197"/>
                <a:gd name="T58" fmla="*/ 14 w 168"/>
                <a:gd name="T59" fmla="*/ 97 h 197"/>
                <a:gd name="T60" fmla="*/ 10 w 168"/>
                <a:gd name="T61" fmla="*/ 101 h 197"/>
                <a:gd name="T62" fmla="*/ 18 w 168"/>
                <a:gd name="T63" fmla="*/ 108 h 197"/>
                <a:gd name="T64" fmla="*/ 6 w 168"/>
                <a:gd name="T65" fmla="*/ 110 h 197"/>
                <a:gd name="T66" fmla="*/ 6 w 168"/>
                <a:gd name="T67" fmla="*/ 114 h 197"/>
                <a:gd name="T68" fmla="*/ 17 w 168"/>
                <a:gd name="T69" fmla="*/ 114 h 197"/>
                <a:gd name="T70" fmla="*/ 19 w 168"/>
                <a:gd name="T71" fmla="*/ 124 h 197"/>
                <a:gd name="T72" fmla="*/ 25 w 168"/>
                <a:gd name="T73" fmla="*/ 122 h 197"/>
                <a:gd name="T74" fmla="*/ 34 w 168"/>
                <a:gd name="T75" fmla="*/ 117 h 197"/>
                <a:gd name="T76" fmla="*/ 56 w 168"/>
                <a:gd name="T77" fmla="*/ 103 h 197"/>
                <a:gd name="T78" fmla="*/ 103 w 168"/>
                <a:gd name="T79" fmla="*/ 128 h 197"/>
                <a:gd name="T80" fmla="*/ 73 w 168"/>
                <a:gd name="T81" fmla="*/ 160 h 197"/>
                <a:gd name="T82" fmla="*/ 40 w 168"/>
                <a:gd name="T83" fmla="*/ 153 h 197"/>
                <a:gd name="T84" fmla="*/ 36 w 168"/>
                <a:gd name="T85" fmla="*/ 158 h 197"/>
                <a:gd name="T86" fmla="*/ 42 w 168"/>
                <a:gd name="T87" fmla="*/ 162 h 197"/>
                <a:gd name="T88" fmla="*/ 37 w 168"/>
                <a:gd name="T89" fmla="*/ 171 h 197"/>
                <a:gd name="T90" fmla="*/ 42 w 168"/>
                <a:gd name="T91" fmla="*/ 172 h 197"/>
                <a:gd name="T92" fmla="*/ 45 w 168"/>
                <a:gd name="T93" fmla="*/ 171 h 197"/>
                <a:gd name="T94" fmla="*/ 52 w 168"/>
                <a:gd name="T95" fmla="*/ 178 h 197"/>
                <a:gd name="T96" fmla="*/ 51 w 168"/>
                <a:gd name="T97" fmla="*/ 172 h 197"/>
                <a:gd name="T98" fmla="*/ 55 w 168"/>
                <a:gd name="T99" fmla="*/ 172 h 197"/>
                <a:gd name="T100" fmla="*/ 67 w 168"/>
                <a:gd name="T101" fmla="*/ 174 h 197"/>
                <a:gd name="T102" fmla="*/ 87 w 168"/>
                <a:gd name="T103" fmla="*/ 169 h 197"/>
                <a:gd name="T104" fmla="*/ 103 w 168"/>
                <a:gd name="T105" fmla="*/ 137 h 197"/>
                <a:gd name="T106" fmla="*/ 146 w 168"/>
                <a:gd name="T107" fmla="*/ 162 h 197"/>
                <a:gd name="T108" fmla="*/ 132 w 168"/>
                <a:gd name="T109" fmla="*/ 175 h 197"/>
                <a:gd name="T110" fmla="*/ 132 w 168"/>
                <a:gd name="T111" fmla="*/ 180 h 197"/>
                <a:gd name="T112" fmla="*/ 137 w 168"/>
                <a:gd name="T113" fmla="*/ 190 h 197"/>
                <a:gd name="T114" fmla="*/ 143 w 168"/>
                <a:gd name="T115" fmla="*/ 192 h 197"/>
                <a:gd name="T116" fmla="*/ 150 w 168"/>
                <a:gd name="T117" fmla="*/ 186 h 197"/>
                <a:gd name="T118" fmla="*/ 160 w 168"/>
                <a:gd name="T119" fmla="*/ 195 h 197"/>
                <a:gd name="T120" fmla="*/ 155 w 168"/>
                <a:gd name="T121" fmla="*/ 182 h 197"/>
                <a:gd name="T122" fmla="*/ 167 w 168"/>
                <a:gd name="T123" fmla="*/ 16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 h="197">
                  <a:moveTo>
                    <a:pt x="159" y="167"/>
                  </a:moveTo>
                  <a:cubicBezTo>
                    <a:pt x="159" y="167"/>
                    <a:pt x="159" y="167"/>
                    <a:pt x="159" y="167"/>
                  </a:cubicBezTo>
                  <a:cubicBezTo>
                    <a:pt x="163" y="165"/>
                    <a:pt x="167" y="162"/>
                    <a:pt x="168" y="158"/>
                  </a:cubicBezTo>
                  <a:cubicBezTo>
                    <a:pt x="163" y="160"/>
                    <a:pt x="160" y="158"/>
                    <a:pt x="159" y="157"/>
                  </a:cubicBezTo>
                  <a:cubicBezTo>
                    <a:pt x="162" y="155"/>
                    <a:pt x="166" y="157"/>
                    <a:pt x="162" y="151"/>
                  </a:cubicBezTo>
                  <a:cubicBezTo>
                    <a:pt x="159" y="145"/>
                    <a:pt x="156" y="145"/>
                    <a:pt x="152" y="150"/>
                  </a:cubicBezTo>
                  <a:cubicBezTo>
                    <a:pt x="148" y="154"/>
                    <a:pt x="123" y="149"/>
                    <a:pt x="123" y="129"/>
                  </a:cubicBezTo>
                  <a:cubicBezTo>
                    <a:pt x="123" y="129"/>
                    <a:pt x="123" y="130"/>
                    <a:pt x="123" y="130"/>
                  </a:cubicBezTo>
                  <a:cubicBezTo>
                    <a:pt x="125" y="133"/>
                    <a:pt x="128" y="135"/>
                    <a:pt x="131" y="137"/>
                  </a:cubicBezTo>
                  <a:cubicBezTo>
                    <a:pt x="144" y="144"/>
                    <a:pt x="156" y="139"/>
                    <a:pt x="157" y="129"/>
                  </a:cubicBezTo>
                  <a:cubicBezTo>
                    <a:pt x="158" y="119"/>
                    <a:pt x="148" y="114"/>
                    <a:pt x="137" y="105"/>
                  </a:cubicBezTo>
                  <a:cubicBezTo>
                    <a:pt x="132" y="101"/>
                    <a:pt x="128" y="97"/>
                    <a:pt x="125" y="94"/>
                  </a:cubicBezTo>
                  <a:cubicBezTo>
                    <a:pt x="122" y="87"/>
                    <a:pt x="125" y="80"/>
                    <a:pt x="115" y="67"/>
                  </a:cubicBezTo>
                  <a:cubicBezTo>
                    <a:pt x="115" y="63"/>
                    <a:pt x="114" y="59"/>
                    <a:pt x="112" y="55"/>
                  </a:cubicBezTo>
                  <a:cubicBezTo>
                    <a:pt x="107" y="64"/>
                    <a:pt x="105" y="81"/>
                    <a:pt x="118" y="95"/>
                  </a:cubicBezTo>
                  <a:cubicBezTo>
                    <a:pt x="129" y="107"/>
                    <a:pt x="152" y="118"/>
                    <a:pt x="151" y="128"/>
                  </a:cubicBezTo>
                  <a:cubicBezTo>
                    <a:pt x="150" y="131"/>
                    <a:pt x="148" y="133"/>
                    <a:pt x="144" y="133"/>
                  </a:cubicBezTo>
                  <a:cubicBezTo>
                    <a:pt x="139" y="133"/>
                    <a:pt x="134" y="130"/>
                    <a:pt x="129" y="126"/>
                  </a:cubicBezTo>
                  <a:cubicBezTo>
                    <a:pt x="128" y="125"/>
                    <a:pt x="128" y="125"/>
                    <a:pt x="127" y="124"/>
                  </a:cubicBezTo>
                  <a:cubicBezTo>
                    <a:pt x="127" y="124"/>
                    <a:pt x="127" y="124"/>
                    <a:pt x="127" y="124"/>
                  </a:cubicBezTo>
                  <a:cubicBezTo>
                    <a:pt x="117" y="115"/>
                    <a:pt x="109" y="102"/>
                    <a:pt x="103" y="95"/>
                  </a:cubicBezTo>
                  <a:cubicBezTo>
                    <a:pt x="93" y="81"/>
                    <a:pt x="97" y="68"/>
                    <a:pt x="99" y="57"/>
                  </a:cubicBezTo>
                  <a:cubicBezTo>
                    <a:pt x="107" y="47"/>
                    <a:pt x="94" y="26"/>
                    <a:pt x="87" y="21"/>
                  </a:cubicBezTo>
                  <a:cubicBezTo>
                    <a:pt x="87" y="21"/>
                    <a:pt x="89" y="16"/>
                    <a:pt x="87" y="10"/>
                  </a:cubicBezTo>
                  <a:cubicBezTo>
                    <a:pt x="86" y="11"/>
                    <a:pt x="82" y="11"/>
                    <a:pt x="81" y="10"/>
                  </a:cubicBezTo>
                  <a:cubicBezTo>
                    <a:pt x="79" y="7"/>
                    <a:pt x="78" y="6"/>
                    <a:pt x="75" y="5"/>
                  </a:cubicBezTo>
                  <a:cubicBezTo>
                    <a:pt x="71" y="5"/>
                    <a:pt x="71" y="2"/>
                    <a:pt x="70" y="0"/>
                  </a:cubicBezTo>
                  <a:cubicBezTo>
                    <a:pt x="68" y="2"/>
                    <a:pt x="67" y="5"/>
                    <a:pt x="64" y="5"/>
                  </a:cubicBezTo>
                  <a:cubicBezTo>
                    <a:pt x="60" y="5"/>
                    <a:pt x="59" y="5"/>
                    <a:pt x="57" y="6"/>
                  </a:cubicBezTo>
                  <a:cubicBezTo>
                    <a:pt x="54" y="8"/>
                    <a:pt x="53" y="9"/>
                    <a:pt x="49" y="9"/>
                  </a:cubicBezTo>
                  <a:cubicBezTo>
                    <a:pt x="45" y="9"/>
                    <a:pt x="45" y="12"/>
                    <a:pt x="45" y="15"/>
                  </a:cubicBezTo>
                  <a:cubicBezTo>
                    <a:pt x="46" y="17"/>
                    <a:pt x="46" y="20"/>
                    <a:pt x="48" y="21"/>
                  </a:cubicBezTo>
                  <a:cubicBezTo>
                    <a:pt x="49" y="21"/>
                    <a:pt x="49" y="21"/>
                    <a:pt x="50" y="21"/>
                  </a:cubicBezTo>
                  <a:cubicBezTo>
                    <a:pt x="53" y="25"/>
                    <a:pt x="53" y="25"/>
                    <a:pt x="53" y="25"/>
                  </a:cubicBezTo>
                  <a:cubicBezTo>
                    <a:pt x="55" y="21"/>
                    <a:pt x="55" y="21"/>
                    <a:pt x="55" y="21"/>
                  </a:cubicBezTo>
                  <a:cubicBezTo>
                    <a:pt x="55" y="21"/>
                    <a:pt x="55" y="21"/>
                    <a:pt x="55" y="21"/>
                  </a:cubicBezTo>
                  <a:cubicBezTo>
                    <a:pt x="57" y="19"/>
                    <a:pt x="63" y="19"/>
                    <a:pt x="64" y="23"/>
                  </a:cubicBezTo>
                  <a:cubicBezTo>
                    <a:pt x="65" y="26"/>
                    <a:pt x="65" y="26"/>
                    <a:pt x="62" y="27"/>
                  </a:cubicBezTo>
                  <a:cubicBezTo>
                    <a:pt x="58" y="27"/>
                    <a:pt x="56" y="27"/>
                    <a:pt x="52" y="28"/>
                  </a:cubicBezTo>
                  <a:cubicBezTo>
                    <a:pt x="50" y="28"/>
                    <a:pt x="50" y="31"/>
                    <a:pt x="50" y="33"/>
                  </a:cubicBezTo>
                  <a:cubicBezTo>
                    <a:pt x="50" y="35"/>
                    <a:pt x="53" y="37"/>
                    <a:pt x="58" y="35"/>
                  </a:cubicBezTo>
                  <a:cubicBezTo>
                    <a:pt x="63" y="34"/>
                    <a:pt x="72" y="33"/>
                    <a:pt x="72" y="37"/>
                  </a:cubicBezTo>
                  <a:cubicBezTo>
                    <a:pt x="72" y="49"/>
                    <a:pt x="59" y="48"/>
                    <a:pt x="56" y="62"/>
                  </a:cubicBezTo>
                  <a:cubicBezTo>
                    <a:pt x="53" y="60"/>
                    <a:pt x="50" y="57"/>
                    <a:pt x="48" y="55"/>
                  </a:cubicBezTo>
                  <a:cubicBezTo>
                    <a:pt x="46" y="51"/>
                    <a:pt x="43" y="47"/>
                    <a:pt x="38" y="42"/>
                  </a:cubicBezTo>
                  <a:cubicBezTo>
                    <a:pt x="36" y="40"/>
                    <a:pt x="32" y="36"/>
                    <a:pt x="29" y="34"/>
                  </a:cubicBezTo>
                  <a:cubicBezTo>
                    <a:pt x="24" y="32"/>
                    <a:pt x="24" y="30"/>
                    <a:pt x="24" y="25"/>
                  </a:cubicBezTo>
                  <a:cubicBezTo>
                    <a:pt x="24" y="21"/>
                    <a:pt x="26" y="17"/>
                    <a:pt x="26" y="14"/>
                  </a:cubicBezTo>
                  <a:cubicBezTo>
                    <a:pt x="26" y="13"/>
                    <a:pt x="25" y="11"/>
                    <a:pt x="25" y="10"/>
                  </a:cubicBezTo>
                  <a:cubicBezTo>
                    <a:pt x="24" y="8"/>
                    <a:pt x="21" y="6"/>
                    <a:pt x="19" y="6"/>
                  </a:cubicBezTo>
                  <a:cubicBezTo>
                    <a:pt x="19" y="7"/>
                    <a:pt x="21" y="8"/>
                    <a:pt x="21" y="10"/>
                  </a:cubicBezTo>
                  <a:cubicBezTo>
                    <a:pt x="20" y="11"/>
                    <a:pt x="19" y="12"/>
                    <a:pt x="19" y="12"/>
                  </a:cubicBezTo>
                  <a:cubicBezTo>
                    <a:pt x="18" y="13"/>
                    <a:pt x="18" y="15"/>
                    <a:pt x="19" y="16"/>
                  </a:cubicBezTo>
                  <a:cubicBezTo>
                    <a:pt x="20" y="17"/>
                    <a:pt x="20" y="17"/>
                    <a:pt x="20" y="17"/>
                  </a:cubicBezTo>
                  <a:cubicBezTo>
                    <a:pt x="20" y="18"/>
                    <a:pt x="19" y="18"/>
                    <a:pt x="19" y="19"/>
                  </a:cubicBezTo>
                  <a:cubicBezTo>
                    <a:pt x="19" y="20"/>
                    <a:pt x="19" y="19"/>
                    <a:pt x="19" y="19"/>
                  </a:cubicBezTo>
                  <a:cubicBezTo>
                    <a:pt x="18" y="16"/>
                    <a:pt x="17" y="12"/>
                    <a:pt x="14" y="12"/>
                  </a:cubicBezTo>
                  <a:cubicBezTo>
                    <a:pt x="14" y="12"/>
                    <a:pt x="13" y="12"/>
                    <a:pt x="12" y="12"/>
                  </a:cubicBezTo>
                  <a:cubicBezTo>
                    <a:pt x="12" y="11"/>
                    <a:pt x="12" y="11"/>
                    <a:pt x="12" y="11"/>
                  </a:cubicBezTo>
                  <a:cubicBezTo>
                    <a:pt x="12" y="8"/>
                    <a:pt x="9" y="6"/>
                    <a:pt x="5" y="9"/>
                  </a:cubicBezTo>
                  <a:cubicBezTo>
                    <a:pt x="6" y="9"/>
                    <a:pt x="8" y="10"/>
                    <a:pt x="8" y="11"/>
                  </a:cubicBezTo>
                  <a:cubicBezTo>
                    <a:pt x="8" y="11"/>
                    <a:pt x="7" y="13"/>
                    <a:pt x="7" y="14"/>
                  </a:cubicBezTo>
                  <a:cubicBezTo>
                    <a:pt x="7" y="17"/>
                    <a:pt x="9" y="18"/>
                    <a:pt x="13" y="18"/>
                  </a:cubicBezTo>
                  <a:cubicBezTo>
                    <a:pt x="13" y="18"/>
                    <a:pt x="14" y="18"/>
                    <a:pt x="14" y="18"/>
                  </a:cubicBezTo>
                  <a:cubicBezTo>
                    <a:pt x="14" y="19"/>
                    <a:pt x="14" y="19"/>
                    <a:pt x="14" y="20"/>
                  </a:cubicBezTo>
                  <a:cubicBezTo>
                    <a:pt x="14" y="20"/>
                    <a:pt x="14" y="20"/>
                    <a:pt x="14" y="20"/>
                  </a:cubicBezTo>
                  <a:cubicBezTo>
                    <a:pt x="8" y="18"/>
                    <a:pt x="6" y="20"/>
                    <a:pt x="6" y="22"/>
                  </a:cubicBezTo>
                  <a:cubicBezTo>
                    <a:pt x="6" y="23"/>
                    <a:pt x="6" y="24"/>
                    <a:pt x="6" y="25"/>
                  </a:cubicBezTo>
                  <a:cubicBezTo>
                    <a:pt x="4" y="26"/>
                    <a:pt x="4" y="29"/>
                    <a:pt x="7" y="31"/>
                  </a:cubicBezTo>
                  <a:cubicBezTo>
                    <a:pt x="7" y="30"/>
                    <a:pt x="7" y="28"/>
                    <a:pt x="8" y="27"/>
                  </a:cubicBezTo>
                  <a:cubicBezTo>
                    <a:pt x="9" y="27"/>
                    <a:pt x="9" y="27"/>
                    <a:pt x="9" y="27"/>
                  </a:cubicBezTo>
                  <a:cubicBezTo>
                    <a:pt x="9" y="28"/>
                    <a:pt x="10" y="28"/>
                    <a:pt x="10" y="28"/>
                  </a:cubicBezTo>
                  <a:cubicBezTo>
                    <a:pt x="11" y="29"/>
                    <a:pt x="12" y="29"/>
                    <a:pt x="14" y="27"/>
                  </a:cubicBezTo>
                  <a:cubicBezTo>
                    <a:pt x="14" y="27"/>
                    <a:pt x="14" y="27"/>
                    <a:pt x="15" y="27"/>
                  </a:cubicBezTo>
                  <a:cubicBezTo>
                    <a:pt x="15" y="28"/>
                    <a:pt x="16" y="28"/>
                    <a:pt x="16" y="28"/>
                  </a:cubicBezTo>
                  <a:cubicBezTo>
                    <a:pt x="17" y="29"/>
                    <a:pt x="17" y="29"/>
                    <a:pt x="16" y="29"/>
                  </a:cubicBezTo>
                  <a:cubicBezTo>
                    <a:pt x="13" y="33"/>
                    <a:pt x="13" y="36"/>
                    <a:pt x="18" y="37"/>
                  </a:cubicBezTo>
                  <a:cubicBezTo>
                    <a:pt x="16" y="41"/>
                    <a:pt x="10" y="39"/>
                    <a:pt x="10" y="33"/>
                  </a:cubicBezTo>
                  <a:cubicBezTo>
                    <a:pt x="5" y="40"/>
                    <a:pt x="13" y="46"/>
                    <a:pt x="19" y="43"/>
                  </a:cubicBezTo>
                  <a:cubicBezTo>
                    <a:pt x="19" y="46"/>
                    <a:pt x="19" y="51"/>
                    <a:pt x="20" y="51"/>
                  </a:cubicBezTo>
                  <a:cubicBezTo>
                    <a:pt x="20" y="50"/>
                    <a:pt x="20" y="49"/>
                    <a:pt x="21" y="49"/>
                  </a:cubicBezTo>
                  <a:cubicBezTo>
                    <a:pt x="22" y="49"/>
                    <a:pt x="22" y="50"/>
                    <a:pt x="22" y="50"/>
                  </a:cubicBezTo>
                  <a:cubicBezTo>
                    <a:pt x="22" y="52"/>
                    <a:pt x="23" y="54"/>
                    <a:pt x="25" y="54"/>
                  </a:cubicBezTo>
                  <a:cubicBezTo>
                    <a:pt x="25" y="53"/>
                    <a:pt x="25" y="52"/>
                    <a:pt x="26" y="52"/>
                  </a:cubicBezTo>
                  <a:cubicBezTo>
                    <a:pt x="27" y="54"/>
                    <a:pt x="28" y="55"/>
                    <a:pt x="29" y="57"/>
                  </a:cubicBezTo>
                  <a:cubicBezTo>
                    <a:pt x="32" y="62"/>
                    <a:pt x="38" y="76"/>
                    <a:pt x="51" y="82"/>
                  </a:cubicBezTo>
                  <a:cubicBezTo>
                    <a:pt x="44" y="86"/>
                    <a:pt x="40" y="92"/>
                    <a:pt x="35" y="97"/>
                  </a:cubicBezTo>
                  <a:cubicBezTo>
                    <a:pt x="31" y="101"/>
                    <a:pt x="26" y="105"/>
                    <a:pt x="22" y="103"/>
                  </a:cubicBezTo>
                  <a:cubicBezTo>
                    <a:pt x="21" y="102"/>
                    <a:pt x="21" y="100"/>
                    <a:pt x="18" y="99"/>
                  </a:cubicBezTo>
                  <a:cubicBezTo>
                    <a:pt x="17" y="98"/>
                    <a:pt x="15" y="97"/>
                    <a:pt x="14" y="97"/>
                  </a:cubicBezTo>
                  <a:cubicBezTo>
                    <a:pt x="14" y="98"/>
                    <a:pt x="13" y="98"/>
                    <a:pt x="12" y="98"/>
                  </a:cubicBezTo>
                  <a:cubicBezTo>
                    <a:pt x="9" y="97"/>
                    <a:pt x="6" y="99"/>
                    <a:pt x="5" y="101"/>
                  </a:cubicBezTo>
                  <a:cubicBezTo>
                    <a:pt x="6" y="100"/>
                    <a:pt x="8" y="100"/>
                    <a:pt x="10" y="101"/>
                  </a:cubicBezTo>
                  <a:cubicBezTo>
                    <a:pt x="10" y="102"/>
                    <a:pt x="9" y="104"/>
                    <a:pt x="9" y="104"/>
                  </a:cubicBezTo>
                  <a:cubicBezTo>
                    <a:pt x="9" y="106"/>
                    <a:pt x="10" y="107"/>
                    <a:pt x="18" y="107"/>
                  </a:cubicBezTo>
                  <a:cubicBezTo>
                    <a:pt x="18" y="107"/>
                    <a:pt x="19" y="107"/>
                    <a:pt x="18" y="108"/>
                  </a:cubicBezTo>
                  <a:cubicBezTo>
                    <a:pt x="18" y="108"/>
                    <a:pt x="17" y="109"/>
                    <a:pt x="15" y="109"/>
                  </a:cubicBezTo>
                  <a:cubicBezTo>
                    <a:pt x="12" y="108"/>
                    <a:pt x="10" y="105"/>
                    <a:pt x="8" y="108"/>
                  </a:cubicBezTo>
                  <a:cubicBezTo>
                    <a:pt x="8" y="108"/>
                    <a:pt x="7" y="109"/>
                    <a:pt x="6" y="110"/>
                  </a:cubicBezTo>
                  <a:cubicBezTo>
                    <a:pt x="6" y="110"/>
                    <a:pt x="6" y="110"/>
                    <a:pt x="6" y="110"/>
                  </a:cubicBezTo>
                  <a:cubicBezTo>
                    <a:pt x="3" y="111"/>
                    <a:pt x="0" y="116"/>
                    <a:pt x="3" y="119"/>
                  </a:cubicBezTo>
                  <a:cubicBezTo>
                    <a:pt x="3" y="118"/>
                    <a:pt x="4" y="116"/>
                    <a:pt x="6" y="114"/>
                  </a:cubicBezTo>
                  <a:cubicBezTo>
                    <a:pt x="6" y="115"/>
                    <a:pt x="7" y="116"/>
                    <a:pt x="7" y="116"/>
                  </a:cubicBezTo>
                  <a:cubicBezTo>
                    <a:pt x="9" y="119"/>
                    <a:pt x="11" y="121"/>
                    <a:pt x="16" y="114"/>
                  </a:cubicBezTo>
                  <a:cubicBezTo>
                    <a:pt x="16" y="113"/>
                    <a:pt x="17" y="114"/>
                    <a:pt x="17" y="114"/>
                  </a:cubicBezTo>
                  <a:cubicBezTo>
                    <a:pt x="16" y="117"/>
                    <a:pt x="13" y="122"/>
                    <a:pt x="17" y="122"/>
                  </a:cubicBezTo>
                  <a:cubicBezTo>
                    <a:pt x="17" y="122"/>
                    <a:pt x="18" y="123"/>
                    <a:pt x="19" y="123"/>
                  </a:cubicBezTo>
                  <a:cubicBezTo>
                    <a:pt x="19" y="123"/>
                    <a:pt x="19" y="123"/>
                    <a:pt x="19" y="124"/>
                  </a:cubicBezTo>
                  <a:cubicBezTo>
                    <a:pt x="20" y="127"/>
                    <a:pt x="25" y="128"/>
                    <a:pt x="27" y="127"/>
                  </a:cubicBezTo>
                  <a:cubicBezTo>
                    <a:pt x="26" y="127"/>
                    <a:pt x="24" y="126"/>
                    <a:pt x="23" y="123"/>
                  </a:cubicBezTo>
                  <a:cubicBezTo>
                    <a:pt x="24" y="123"/>
                    <a:pt x="25" y="123"/>
                    <a:pt x="25" y="122"/>
                  </a:cubicBezTo>
                  <a:cubicBezTo>
                    <a:pt x="28" y="120"/>
                    <a:pt x="25" y="117"/>
                    <a:pt x="26" y="115"/>
                  </a:cubicBezTo>
                  <a:cubicBezTo>
                    <a:pt x="26" y="114"/>
                    <a:pt x="27" y="114"/>
                    <a:pt x="27" y="115"/>
                  </a:cubicBezTo>
                  <a:cubicBezTo>
                    <a:pt x="28" y="116"/>
                    <a:pt x="30" y="119"/>
                    <a:pt x="34" y="117"/>
                  </a:cubicBezTo>
                  <a:cubicBezTo>
                    <a:pt x="36" y="116"/>
                    <a:pt x="36" y="114"/>
                    <a:pt x="37" y="113"/>
                  </a:cubicBezTo>
                  <a:cubicBezTo>
                    <a:pt x="41" y="111"/>
                    <a:pt x="45" y="109"/>
                    <a:pt x="49" y="111"/>
                  </a:cubicBezTo>
                  <a:cubicBezTo>
                    <a:pt x="48" y="108"/>
                    <a:pt x="51" y="105"/>
                    <a:pt x="56" y="103"/>
                  </a:cubicBezTo>
                  <a:cubicBezTo>
                    <a:pt x="61" y="102"/>
                    <a:pt x="63" y="103"/>
                    <a:pt x="65" y="105"/>
                  </a:cubicBezTo>
                  <a:cubicBezTo>
                    <a:pt x="65" y="103"/>
                    <a:pt x="68" y="99"/>
                    <a:pt x="70" y="96"/>
                  </a:cubicBezTo>
                  <a:cubicBezTo>
                    <a:pt x="70" y="116"/>
                    <a:pt x="97" y="116"/>
                    <a:pt x="103" y="128"/>
                  </a:cubicBezTo>
                  <a:cubicBezTo>
                    <a:pt x="95" y="124"/>
                    <a:pt x="86" y="123"/>
                    <a:pt x="81" y="124"/>
                  </a:cubicBezTo>
                  <a:cubicBezTo>
                    <a:pt x="74" y="125"/>
                    <a:pt x="63" y="131"/>
                    <a:pt x="61" y="139"/>
                  </a:cubicBezTo>
                  <a:cubicBezTo>
                    <a:pt x="60" y="145"/>
                    <a:pt x="66" y="156"/>
                    <a:pt x="73" y="160"/>
                  </a:cubicBezTo>
                  <a:cubicBezTo>
                    <a:pt x="65" y="161"/>
                    <a:pt x="62" y="159"/>
                    <a:pt x="55" y="161"/>
                  </a:cubicBezTo>
                  <a:cubicBezTo>
                    <a:pt x="55" y="161"/>
                    <a:pt x="55" y="161"/>
                    <a:pt x="54" y="161"/>
                  </a:cubicBezTo>
                  <a:cubicBezTo>
                    <a:pt x="48" y="161"/>
                    <a:pt x="47" y="150"/>
                    <a:pt x="40" y="153"/>
                  </a:cubicBezTo>
                  <a:cubicBezTo>
                    <a:pt x="40" y="153"/>
                    <a:pt x="38" y="154"/>
                    <a:pt x="38" y="155"/>
                  </a:cubicBezTo>
                  <a:cubicBezTo>
                    <a:pt x="35" y="155"/>
                    <a:pt x="31" y="158"/>
                    <a:pt x="32" y="161"/>
                  </a:cubicBezTo>
                  <a:cubicBezTo>
                    <a:pt x="33" y="160"/>
                    <a:pt x="34" y="159"/>
                    <a:pt x="36" y="158"/>
                  </a:cubicBezTo>
                  <a:cubicBezTo>
                    <a:pt x="36" y="159"/>
                    <a:pt x="36" y="160"/>
                    <a:pt x="36" y="160"/>
                  </a:cubicBezTo>
                  <a:cubicBezTo>
                    <a:pt x="36" y="161"/>
                    <a:pt x="37" y="162"/>
                    <a:pt x="39" y="162"/>
                  </a:cubicBezTo>
                  <a:cubicBezTo>
                    <a:pt x="41" y="162"/>
                    <a:pt x="41" y="162"/>
                    <a:pt x="42" y="162"/>
                  </a:cubicBezTo>
                  <a:cubicBezTo>
                    <a:pt x="43" y="162"/>
                    <a:pt x="43" y="162"/>
                    <a:pt x="43" y="163"/>
                  </a:cubicBezTo>
                  <a:cubicBezTo>
                    <a:pt x="43" y="165"/>
                    <a:pt x="34" y="161"/>
                    <a:pt x="35" y="169"/>
                  </a:cubicBezTo>
                  <a:cubicBezTo>
                    <a:pt x="36" y="169"/>
                    <a:pt x="36" y="170"/>
                    <a:pt x="37" y="171"/>
                  </a:cubicBezTo>
                  <a:cubicBezTo>
                    <a:pt x="36" y="173"/>
                    <a:pt x="38" y="176"/>
                    <a:pt x="43" y="174"/>
                  </a:cubicBezTo>
                  <a:cubicBezTo>
                    <a:pt x="42" y="174"/>
                    <a:pt x="40" y="173"/>
                    <a:pt x="41" y="171"/>
                  </a:cubicBezTo>
                  <a:cubicBezTo>
                    <a:pt x="41" y="172"/>
                    <a:pt x="42" y="172"/>
                    <a:pt x="42" y="172"/>
                  </a:cubicBezTo>
                  <a:cubicBezTo>
                    <a:pt x="43" y="172"/>
                    <a:pt x="43" y="171"/>
                    <a:pt x="43" y="170"/>
                  </a:cubicBezTo>
                  <a:cubicBezTo>
                    <a:pt x="43" y="170"/>
                    <a:pt x="43" y="170"/>
                    <a:pt x="44" y="170"/>
                  </a:cubicBezTo>
                  <a:cubicBezTo>
                    <a:pt x="44" y="170"/>
                    <a:pt x="45" y="170"/>
                    <a:pt x="45" y="171"/>
                  </a:cubicBezTo>
                  <a:cubicBezTo>
                    <a:pt x="45" y="171"/>
                    <a:pt x="44" y="172"/>
                    <a:pt x="44" y="172"/>
                  </a:cubicBezTo>
                  <a:cubicBezTo>
                    <a:pt x="44" y="173"/>
                    <a:pt x="44" y="174"/>
                    <a:pt x="45" y="175"/>
                  </a:cubicBezTo>
                  <a:cubicBezTo>
                    <a:pt x="44" y="178"/>
                    <a:pt x="48" y="180"/>
                    <a:pt x="52" y="178"/>
                  </a:cubicBezTo>
                  <a:cubicBezTo>
                    <a:pt x="51" y="178"/>
                    <a:pt x="49" y="177"/>
                    <a:pt x="48" y="176"/>
                  </a:cubicBezTo>
                  <a:cubicBezTo>
                    <a:pt x="49" y="175"/>
                    <a:pt x="50" y="175"/>
                    <a:pt x="50" y="175"/>
                  </a:cubicBezTo>
                  <a:cubicBezTo>
                    <a:pt x="51" y="174"/>
                    <a:pt x="51" y="173"/>
                    <a:pt x="51" y="172"/>
                  </a:cubicBezTo>
                  <a:cubicBezTo>
                    <a:pt x="51" y="171"/>
                    <a:pt x="52" y="171"/>
                    <a:pt x="52" y="171"/>
                  </a:cubicBezTo>
                  <a:cubicBezTo>
                    <a:pt x="53" y="171"/>
                    <a:pt x="53" y="171"/>
                    <a:pt x="54" y="171"/>
                  </a:cubicBezTo>
                  <a:cubicBezTo>
                    <a:pt x="55" y="171"/>
                    <a:pt x="55" y="172"/>
                    <a:pt x="55" y="172"/>
                  </a:cubicBezTo>
                  <a:cubicBezTo>
                    <a:pt x="56" y="174"/>
                    <a:pt x="58" y="175"/>
                    <a:pt x="61" y="174"/>
                  </a:cubicBezTo>
                  <a:cubicBezTo>
                    <a:pt x="62" y="174"/>
                    <a:pt x="63" y="173"/>
                    <a:pt x="63" y="172"/>
                  </a:cubicBezTo>
                  <a:cubicBezTo>
                    <a:pt x="64" y="173"/>
                    <a:pt x="65" y="173"/>
                    <a:pt x="67" y="174"/>
                  </a:cubicBezTo>
                  <a:cubicBezTo>
                    <a:pt x="66" y="171"/>
                    <a:pt x="68" y="169"/>
                    <a:pt x="74" y="173"/>
                  </a:cubicBezTo>
                  <a:cubicBezTo>
                    <a:pt x="79" y="170"/>
                    <a:pt x="79" y="170"/>
                    <a:pt x="79" y="170"/>
                  </a:cubicBezTo>
                  <a:cubicBezTo>
                    <a:pt x="79" y="170"/>
                    <a:pt x="85" y="172"/>
                    <a:pt x="87" y="169"/>
                  </a:cubicBezTo>
                  <a:cubicBezTo>
                    <a:pt x="91" y="166"/>
                    <a:pt x="89" y="166"/>
                    <a:pt x="89" y="163"/>
                  </a:cubicBezTo>
                  <a:cubicBezTo>
                    <a:pt x="86" y="157"/>
                    <a:pt x="85" y="157"/>
                    <a:pt x="83" y="151"/>
                  </a:cubicBezTo>
                  <a:cubicBezTo>
                    <a:pt x="81" y="141"/>
                    <a:pt x="95" y="136"/>
                    <a:pt x="103" y="137"/>
                  </a:cubicBezTo>
                  <a:cubicBezTo>
                    <a:pt x="105" y="144"/>
                    <a:pt x="114" y="161"/>
                    <a:pt x="129" y="165"/>
                  </a:cubicBezTo>
                  <a:cubicBezTo>
                    <a:pt x="138" y="169"/>
                    <a:pt x="142" y="159"/>
                    <a:pt x="145" y="160"/>
                  </a:cubicBezTo>
                  <a:cubicBezTo>
                    <a:pt x="145" y="160"/>
                    <a:pt x="146" y="161"/>
                    <a:pt x="146" y="162"/>
                  </a:cubicBezTo>
                  <a:cubicBezTo>
                    <a:pt x="145" y="167"/>
                    <a:pt x="146" y="171"/>
                    <a:pt x="145" y="174"/>
                  </a:cubicBezTo>
                  <a:cubicBezTo>
                    <a:pt x="144" y="176"/>
                    <a:pt x="139" y="174"/>
                    <a:pt x="136" y="174"/>
                  </a:cubicBezTo>
                  <a:cubicBezTo>
                    <a:pt x="134" y="174"/>
                    <a:pt x="132" y="175"/>
                    <a:pt x="132" y="175"/>
                  </a:cubicBezTo>
                  <a:cubicBezTo>
                    <a:pt x="129" y="176"/>
                    <a:pt x="126" y="178"/>
                    <a:pt x="126" y="181"/>
                  </a:cubicBezTo>
                  <a:cubicBezTo>
                    <a:pt x="127" y="181"/>
                    <a:pt x="129" y="179"/>
                    <a:pt x="131" y="179"/>
                  </a:cubicBezTo>
                  <a:cubicBezTo>
                    <a:pt x="132" y="180"/>
                    <a:pt x="132" y="180"/>
                    <a:pt x="132" y="180"/>
                  </a:cubicBezTo>
                  <a:cubicBezTo>
                    <a:pt x="132" y="184"/>
                    <a:pt x="137" y="185"/>
                    <a:pt x="139" y="183"/>
                  </a:cubicBezTo>
                  <a:cubicBezTo>
                    <a:pt x="139" y="182"/>
                    <a:pt x="140" y="183"/>
                    <a:pt x="140" y="183"/>
                  </a:cubicBezTo>
                  <a:cubicBezTo>
                    <a:pt x="138" y="185"/>
                    <a:pt x="133" y="189"/>
                    <a:pt x="137" y="190"/>
                  </a:cubicBezTo>
                  <a:cubicBezTo>
                    <a:pt x="137" y="190"/>
                    <a:pt x="138" y="191"/>
                    <a:pt x="139" y="191"/>
                  </a:cubicBezTo>
                  <a:cubicBezTo>
                    <a:pt x="139" y="194"/>
                    <a:pt x="141" y="196"/>
                    <a:pt x="143" y="196"/>
                  </a:cubicBezTo>
                  <a:cubicBezTo>
                    <a:pt x="142" y="195"/>
                    <a:pt x="142" y="194"/>
                    <a:pt x="143" y="192"/>
                  </a:cubicBezTo>
                  <a:cubicBezTo>
                    <a:pt x="144" y="192"/>
                    <a:pt x="145" y="192"/>
                    <a:pt x="145" y="192"/>
                  </a:cubicBezTo>
                  <a:cubicBezTo>
                    <a:pt x="147" y="192"/>
                    <a:pt x="146" y="187"/>
                    <a:pt x="149" y="185"/>
                  </a:cubicBezTo>
                  <a:cubicBezTo>
                    <a:pt x="149" y="185"/>
                    <a:pt x="150" y="185"/>
                    <a:pt x="150" y="186"/>
                  </a:cubicBezTo>
                  <a:cubicBezTo>
                    <a:pt x="149" y="188"/>
                    <a:pt x="148" y="192"/>
                    <a:pt x="151" y="193"/>
                  </a:cubicBezTo>
                  <a:cubicBezTo>
                    <a:pt x="151" y="193"/>
                    <a:pt x="152" y="193"/>
                    <a:pt x="153" y="193"/>
                  </a:cubicBezTo>
                  <a:cubicBezTo>
                    <a:pt x="154" y="195"/>
                    <a:pt x="156" y="197"/>
                    <a:pt x="160" y="195"/>
                  </a:cubicBezTo>
                  <a:cubicBezTo>
                    <a:pt x="159" y="195"/>
                    <a:pt x="157" y="194"/>
                    <a:pt x="157" y="193"/>
                  </a:cubicBezTo>
                  <a:cubicBezTo>
                    <a:pt x="157" y="192"/>
                    <a:pt x="158" y="191"/>
                    <a:pt x="158" y="190"/>
                  </a:cubicBezTo>
                  <a:cubicBezTo>
                    <a:pt x="160" y="184"/>
                    <a:pt x="155" y="184"/>
                    <a:pt x="155" y="182"/>
                  </a:cubicBezTo>
                  <a:cubicBezTo>
                    <a:pt x="155" y="179"/>
                    <a:pt x="161" y="181"/>
                    <a:pt x="161" y="175"/>
                  </a:cubicBezTo>
                  <a:cubicBezTo>
                    <a:pt x="161" y="174"/>
                    <a:pt x="161" y="174"/>
                    <a:pt x="161" y="174"/>
                  </a:cubicBezTo>
                  <a:cubicBezTo>
                    <a:pt x="164" y="172"/>
                    <a:pt x="167" y="170"/>
                    <a:pt x="167" y="168"/>
                  </a:cubicBezTo>
                  <a:cubicBezTo>
                    <a:pt x="164" y="168"/>
                    <a:pt x="160" y="167"/>
                    <a:pt x="159" y="1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1" name="Freeform 36">
              <a:extLst>
                <a:ext uri="{FF2B5EF4-FFF2-40B4-BE49-F238E27FC236}">
                  <a16:creationId xmlns:a16="http://schemas.microsoft.com/office/drawing/2014/main" id="{742CF443-D38B-B65D-4B1B-22B5D78B74D6}"/>
                </a:ext>
              </a:extLst>
            </p:cNvPr>
            <p:cNvSpPr>
              <a:spLocks/>
            </p:cNvSpPr>
            <p:nvPr userDrawn="1"/>
          </p:nvSpPr>
          <p:spPr bwMode="auto">
            <a:xfrm>
              <a:off x="1128713" y="520700"/>
              <a:ext cx="0"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2" name="Freeform 37">
              <a:extLst>
                <a:ext uri="{FF2B5EF4-FFF2-40B4-BE49-F238E27FC236}">
                  <a16:creationId xmlns:a16="http://schemas.microsoft.com/office/drawing/2014/main" id="{F67E39F0-F0E7-AD51-9CAE-4686D915A27A}"/>
                </a:ext>
              </a:extLst>
            </p:cNvPr>
            <p:cNvSpPr>
              <a:spLocks noEditPoints="1"/>
            </p:cNvSpPr>
            <p:nvPr userDrawn="1"/>
          </p:nvSpPr>
          <p:spPr bwMode="auto">
            <a:xfrm>
              <a:off x="1073150" y="558800"/>
              <a:ext cx="34925" cy="41275"/>
            </a:xfrm>
            <a:custGeom>
              <a:avLst/>
              <a:gdLst>
                <a:gd name="T0" fmla="*/ 226 w 237"/>
                <a:gd name="T1" fmla="*/ 38 h 277"/>
                <a:gd name="T2" fmla="*/ 221 w 237"/>
                <a:gd name="T3" fmla="*/ 37 h 277"/>
                <a:gd name="T4" fmla="*/ 221 w 237"/>
                <a:gd name="T5" fmla="*/ 32 h 277"/>
                <a:gd name="T6" fmla="*/ 191 w 237"/>
                <a:gd name="T7" fmla="*/ 0 h 277"/>
                <a:gd name="T8" fmla="*/ 90 w 237"/>
                <a:gd name="T9" fmla="*/ 23 h 277"/>
                <a:gd name="T10" fmla="*/ 30 w 237"/>
                <a:gd name="T11" fmla="*/ 4 h 277"/>
                <a:gd name="T12" fmla="*/ 24 w 237"/>
                <a:gd name="T13" fmla="*/ 18 h 277"/>
                <a:gd name="T14" fmla="*/ 24 w 237"/>
                <a:gd name="T15" fmla="*/ 17 h 277"/>
                <a:gd name="T16" fmla="*/ 12 w 237"/>
                <a:gd name="T17" fmla="*/ 5 h 277"/>
                <a:gd name="T18" fmla="*/ 0 w 237"/>
                <a:gd name="T19" fmla="*/ 17 h 277"/>
                <a:gd name="T20" fmla="*/ 12 w 237"/>
                <a:gd name="T21" fmla="*/ 29 h 277"/>
                <a:gd name="T22" fmla="*/ 22 w 237"/>
                <a:gd name="T23" fmla="*/ 24 h 277"/>
                <a:gd name="T24" fmla="*/ 16 w 237"/>
                <a:gd name="T25" fmla="*/ 39 h 277"/>
                <a:gd name="T26" fmla="*/ 22 w 237"/>
                <a:gd name="T27" fmla="*/ 41 h 277"/>
                <a:gd name="T28" fmla="*/ 163 w 237"/>
                <a:gd name="T29" fmla="*/ 235 h 277"/>
                <a:gd name="T30" fmla="*/ 193 w 237"/>
                <a:gd name="T31" fmla="*/ 249 h 277"/>
                <a:gd name="T32" fmla="*/ 180 w 237"/>
                <a:gd name="T33" fmla="*/ 263 h 277"/>
                <a:gd name="T34" fmla="*/ 170 w 237"/>
                <a:gd name="T35" fmla="*/ 256 h 277"/>
                <a:gd name="T36" fmla="*/ 183 w 237"/>
                <a:gd name="T37" fmla="*/ 249 h 277"/>
                <a:gd name="T38" fmla="*/ 174 w 237"/>
                <a:gd name="T39" fmla="*/ 241 h 277"/>
                <a:gd name="T40" fmla="*/ 157 w 237"/>
                <a:gd name="T41" fmla="*/ 256 h 277"/>
                <a:gd name="T42" fmla="*/ 179 w 237"/>
                <a:gd name="T43" fmla="*/ 277 h 277"/>
                <a:gd name="T44" fmla="*/ 209 w 237"/>
                <a:gd name="T45" fmla="*/ 245 h 277"/>
                <a:gd name="T46" fmla="*/ 221 w 237"/>
                <a:gd name="T47" fmla="*/ 239 h 277"/>
                <a:gd name="T48" fmla="*/ 222 w 237"/>
                <a:gd name="T49" fmla="*/ 224 h 277"/>
                <a:gd name="T50" fmla="*/ 217 w 237"/>
                <a:gd name="T51" fmla="*/ 224 h 277"/>
                <a:gd name="T52" fmla="*/ 221 w 237"/>
                <a:gd name="T53" fmla="*/ 56 h 277"/>
                <a:gd name="T54" fmla="*/ 224 w 237"/>
                <a:gd name="T55" fmla="*/ 57 h 277"/>
                <a:gd name="T56" fmla="*/ 236 w 237"/>
                <a:gd name="T57" fmla="*/ 48 h 277"/>
                <a:gd name="T58" fmla="*/ 226 w 237"/>
                <a:gd name="T59" fmla="*/ 38 h 277"/>
                <a:gd name="T60" fmla="*/ 54 w 237"/>
                <a:gd name="T61" fmla="*/ 51 h 277"/>
                <a:gd name="T62" fmla="*/ 170 w 237"/>
                <a:gd name="T63" fmla="*/ 217 h 277"/>
                <a:gd name="T64" fmla="*/ 54 w 237"/>
                <a:gd name="T65" fmla="*/ 51 h 277"/>
                <a:gd name="T66" fmla="*/ 173 w 237"/>
                <a:gd name="T67" fmla="*/ 201 h 277"/>
                <a:gd name="T68" fmla="*/ 68 w 237"/>
                <a:gd name="T69" fmla="*/ 49 h 277"/>
                <a:gd name="T70" fmla="*/ 77 w 237"/>
                <a:gd name="T71" fmla="*/ 50 h 277"/>
                <a:gd name="T72" fmla="*/ 94 w 237"/>
                <a:gd name="T73" fmla="*/ 49 h 277"/>
                <a:gd name="T74" fmla="*/ 178 w 237"/>
                <a:gd name="T75" fmla="*/ 170 h 277"/>
                <a:gd name="T76" fmla="*/ 173 w 237"/>
                <a:gd name="T77" fmla="*/ 201 h 277"/>
                <a:gd name="T78" fmla="*/ 107 w 237"/>
                <a:gd name="T79" fmla="*/ 46 h 277"/>
                <a:gd name="T80" fmla="*/ 130 w 237"/>
                <a:gd name="T81" fmla="*/ 39 h 277"/>
                <a:gd name="T82" fmla="*/ 186 w 237"/>
                <a:gd name="T83" fmla="*/ 119 h 277"/>
                <a:gd name="T84" fmla="*/ 181 w 237"/>
                <a:gd name="T85" fmla="*/ 153 h 277"/>
                <a:gd name="T86" fmla="*/ 107 w 237"/>
                <a:gd name="T87" fmla="*/ 46 h 277"/>
                <a:gd name="T88" fmla="*/ 199 w 237"/>
                <a:gd name="T89" fmla="*/ 36 h 277"/>
                <a:gd name="T90" fmla="*/ 195 w 237"/>
                <a:gd name="T91" fmla="*/ 35 h 277"/>
                <a:gd name="T92" fmla="*/ 183 w 237"/>
                <a:gd name="T93" fmla="*/ 44 h 277"/>
                <a:gd name="T94" fmla="*/ 193 w 237"/>
                <a:gd name="T95" fmla="*/ 54 h 277"/>
                <a:gd name="T96" fmla="*/ 196 w 237"/>
                <a:gd name="T97" fmla="*/ 55 h 277"/>
                <a:gd name="T98" fmla="*/ 189 w 237"/>
                <a:gd name="T99" fmla="*/ 102 h 277"/>
                <a:gd name="T100" fmla="*/ 142 w 237"/>
                <a:gd name="T101" fmla="*/ 35 h 277"/>
                <a:gd name="T102" fmla="*/ 191 w 237"/>
                <a:gd name="T103" fmla="*/ 16 h 277"/>
                <a:gd name="T104" fmla="*/ 199 w 237"/>
                <a:gd name="T105" fmla="*/ 3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 h="277">
                  <a:moveTo>
                    <a:pt x="226" y="38"/>
                  </a:moveTo>
                  <a:cubicBezTo>
                    <a:pt x="221" y="37"/>
                    <a:pt x="221" y="37"/>
                    <a:pt x="221" y="37"/>
                  </a:cubicBezTo>
                  <a:cubicBezTo>
                    <a:pt x="221" y="32"/>
                    <a:pt x="221" y="32"/>
                    <a:pt x="221" y="32"/>
                  </a:cubicBezTo>
                  <a:cubicBezTo>
                    <a:pt x="222" y="13"/>
                    <a:pt x="211" y="0"/>
                    <a:pt x="191" y="0"/>
                  </a:cubicBezTo>
                  <a:cubicBezTo>
                    <a:pt x="173" y="0"/>
                    <a:pt x="139" y="23"/>
                    <a:pt x="90" y="23"/>
                  </a:cubicBezTo>
                  <a:cubicBezTo>
                    <a:pt x="70" y="23"/>
                    <a:pt x="45" y="13"/>
                    <a:pt x="30" y="4"/>
                  </a:cubicBezTo>
                  <a:cubicBezTo>
                    <a:pt x="24" y="18"/>
                    <a:pt x="24" y="18"/>
                    <a:pt x="24" y="18"/>
                  </a:cubicBezTo>
                  <a:cubicBezTo>
                    <a:pt x="24" y="18"/>
                    <a:pt x="24" y="17"/>
                    <a:pt x="24" y="17"/>
                  </a:cubicBezTo>
                  <a:cubicBezTo>
                    <a:pt x="24" y="10"/>
                    <a:pt x="19" y="5"/>
                    <a:pt x="12" y="5"/>
                  </a:cubicBezTo>
                  <a:cubicBezTo>
                    <a:pt x="6" y="5"/>
                    <a:pt x="0" y="10"/>
                    <a:pt x="0" y="17"/>
                  </a:cubicBezTo>
                  <a:cubicBezTo>
                    <a:pt x="0" y="23"/>
                    <a:pt x="6" y="29"/>
                    <a:pt x="12" y="29"/>
                  </a:cubicBezTo>
                  <a:cubicBezTo>
                    <a:pt x="16" y="29"/>
                    <a:pt x="19" y="27"/>
                    <a:pt x="22" y="24"/>
                  </a:cubicBezTo>
                  <a:cubicBezTo>
                    <a:pt x="16" y="39"/>
                    <a:pt x="16" y="39"/>
                    <a:pt x="16" y="39"/>
                  </a:cubicBezTo>
                  <a:cubicBezTo>
                    <a:pt x="18" y="40"/>
                    <a:pt x="20" y="40"/>
                    <a:pt x="22" y="41"/>
                  </a:cubicBezTo>
                  <a:cubicBezTo>
                    <a:pt x="15" y="114"/>
                    <a:pt x="67" y="207"/>
                    <a:pt x="163" y="235"/>
                  </a:cubicBezTo>
                  <a:cubicBezTo>
                    <a:pt x="177" y="231"/>
                    <a:pt x="193" y="234"/>
                    <a:pt x="193" y="249"/>
                  </a:cubicBezTo>
                  <a:cubicBezTo>
                    <a:pt x="193" y="259"/>
                    <a:pt x="188" y="263"/>
                    <a:pt x="180" y="263"/>
                  </a:cubicBezTo>
                  <a:cubicBezTo>
                    <a:pt x="174" y="263"/>
                    <a:pt x="170" y="260"/>
                    <a:pt x="170" y="256"/>
                  </a:cubicBezTo>
                  <a:cubicBezTo>
                    <a:pt x="170" y="250"/>
                    <a:pt x="181" y="254"/>
                    <a:pt x="183" y="249"/>
                  </a:cubicBezTo>
                  <a:cubicBezTo>
                    <a:pt x="184" y="243"/>
                    <a:pt x="180" y="241"/>
                    <a:pt x="174" y="241"/>
                  </a:cubicBezTo>
                  <a:cubicBezTo>
                    <a:pt x="167" y="241"/>
                    <a:pt x="157" y="245"/>
                    <a:pt x="157" y="256"/>
                  </a:cubicBezTo>
                  <a:cubicBezTo>
                    <a:pt x="157" y="269"/>
                    <a:pt x="167" y="277"/>
                    <a:pt x="179" y="277"/>
                  </a:cubicBezTo>
                  <a:cubicBezTo>
                    <a:pt x="189" y="277"/>
                    <a:pt x="212" y="271"/>
                    <a:pt x="209" y="245"/>
                  </a:cubicBezTo>
                  <a:cubicBezTo>
                    <a:pt x="214" y="245"/>
                    <a:pt x="220" y="244"/>
                    <a:pt x="221" y="239"/>
                  </a:cubicBezTo>
                  <a:cubicBezTo>
                    <a:pt x="222" y="224"/>
                    <a:pt x="222" y="224"/>
                    <a:pt x="222" y="224"/>
                  </a:cubicBezTo>
                  <a:cubicBezTo>
                    <a:pt x="217" y="224"/>
                    <a:pt x="217" y="224"/>
                    <a:pt x="217" y="224"/>
                  </a:cubicBezTo>
                  <a:cubicBezTo>
                    <a:pt x="221" y="56"/>
                    <a:pt x="221" y="56"/>
                    <a:pt x="221" y="56"/>
                  </a:cubicBezTo>
                  <a:cubicBezTo>
                    <a:pt x="224" y="57"/>
                    <a:pt x="224" y="57"/>
                    <a:pt x="224" y="57"/>
                  </a:cubicBezTo>
                  <a:cubicBezTo>
                    <a:pt x="231" y="57"/>
                    <a:pt x="236" y="54"/>
                    <a:pt x="236" y="48"/>
                  </a:cubicBezTo>
                  <a:cubicBezTo>
                    <a:pt x="237" y="41"/>
                    <a:pt x="231" y="38"/>
                    <a:pt x="226" y="38"/>
                  </a:cubicBezTo>
                  <a:moveTo>
                    <a:pt x="54" y="51"/>
                  </a:moveTo>
                  <a:cubicBezTo>
                    <a:pt x="170" y="217"/>
                    <a:pt x="170" y="217"/>
                    <a:pt x="170" y="217"/>
                  </a:cubicBezTo>
                  <a:cubicBezTo>
                    <a:pt x="108" y="195"/>
                    <a:pt x="46" y="137"/>
                    <a:pt x="54" y="51"/>
                  </a:cubicBezTo>
                  <a:moveTo>
                    <a:pt x="173" y="201"/>
                  </a:moveTo>
                  <a:cubicBezTo>
                    <a:pt x="68" y="49"/>
                    <a:pt x="68" y="49"/>
                    <a:pt x="68" y="49"/>
                  </a:cubicBezTo>
                  <a:cubicBezTo>
                    <a:pt x="71" y="50"/>
                    <a:pt x="74" y="50"/>
                    <a:pt x="77" y="50"/>
                  </a:cubicBezTo>
                  <a:cubicBezTo>
                    <a:pt x="83" y="50"/>
                    <a:pt x="88" y="49"/>
                    <a:pt x="94" y="49"/>
                  </a:cubicBezTo>
                  <a:cubicBezTo>
                    <a:pt x="178" y="170"/>
                    <a:pt x="178" y="170"/>
                    <a:pt x="178" y="170"/>
                  </a:cubicBezTo>
                  <a:cubicBezTo>
                    <a:pt x="176" y="182"/>
                    <a:pt x="175" y="193"/>
                    <a:pt x="173" y="201"/>
                  </a:cubicBezTo>
                  <a:moveTo>
                    <a:pt x="107" y="46"/>
                  </a:moveTo>
                  <a:cubicBezTo>
                    <a:pt x="115" y="44"/>
                    <a:pt x="123" y="42"/>
                    <a:pt x="130" y="39"/>
                  </a:cubicBezTo>
                  <a:cubicBezTo>
                    <a:pt x="186" y="119"/>
                    <a:pt x="186" y="119"/>
                    <a:pt x="186" y="119"/>
                  </a:cubicBezTo>
                  <a:cubicBezTo>
                    <a:pt x="185" y="131"/>
                    <a:pt x="183" y="142"/>
                    <a:pt x="181" y="153"/>
                  </a:cubicBezTo>
                  <a:lnTo>
                    <a:pt x="107" y="46"/>
                  </a:lnTo>
                  <a:close/>
                  <a:moveTo>
                    <a:pt x="199" y="36"/>
                  </a:moveTo>
                  <a:cubicBezTo>
                    <a:pt x="195" y="35"/>
                    <a:pt x="195" y="35"/>
                    <a:pt x="195" y="35"/>
                  </a:cubicBezTo>
                  <a:cubicBezTo>
                    <a:pt x="190" y="35"/>
                    <a:pt x="183" y="37"/>
                    <a:pt x="183" y="44"/>
                  </a:cubicBezTo>
                  <a:cubicBezTo>
                    <a:pt x="183" y="51"/>
                    <a:pt x="187" y="54"/>
                    <a:pt x="193" y="54"/>
                  </a:cubicBezTo>
                  <a:cubicBezTo>
                    <a:pt x="196" y="55"/>
                    <a:pt x="196" y="55"/>
                    <a:pt x="196" y="55"/>
                  </a:cubicBezTo>
                  <a:cubicBezTo>
                    <a:pt x="189" y="102"/>
                    <a:pt x="189" y="102"/>
                    <a:pt x="189" y="102"/>
                  </a:cubicBezTo>
                  <a:cubicBezTo>
                    <a:pt x="142" y="35"/>
                    <a:pt x="142" y="35"/>
                    <a:pt x="142" y="35"/>
                  </a:cubicBezTo>
                  <a:cubicBezTo>
                    <a:pt x="164" y="26"/>
                    <a:pt x="182" y="16"/>
                    <a:pt x="191" y="16"/>
                  </a:cubicBezTo>
                  <a:cubicBezTo>
                    <a:pt x="199" y="16"/>
                    <a:pt x="201" y="20"/>
                    <a:pt x="199"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3" name="Freeform 38">
              <a:extLst>
                <a:ext uri="{FF2B5EF4-FFF2-40B4-BE49-F238E27FC236}">
                  <a16:creationId xmlns:a16="http://schemas.microsoft.com/office/drawing/2014/main" id="{EEA7E65D-00BF-4893-0563-6198BDC0C162}"/>
                </a:ext>
              </a:extLst>
            </p:cNvPr>
            <p:cNvSpPr>
              <a:spLocks/>
            </p:cNvSpPr>
            <p:nvPr userDrawn="1"/>
          </p:nvSpPr>
          <p:spPr bwMode="auto">
            <a:xfrm>
              <a:off x="1101725" y="5111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4" name="Freeform 39">
              <a:extLst>
                <a:ext uri="{FF2B5EF4-FFF2-40B4-BE49-F238E27FC236}">
                  <a16:creationId xmlns:a16="http://schemas.microsoft.com/office/drawing/2014/main" id="{BC575097-73B6-BCA9-AFF5-60E9C7CE0C9F}"/>
                </a:ext>
              </a:extLst>
            </p:cNvPr>
            <p:cNvSpPr>
              <a:spLocks noEditPoints="1"/>
            </p:cNvSpPr>
            <p:nvPr userDrawn="1"/>
          </p:nvSpPr>
          <p:spPr bwMode="auto">
            <a:xfrm>
              <a:off x="1082675" y="506413"/>
              <a:ext cx="26988" cy="19050"/>
            </a:xfrm>
            <a:custGeom>
              <a:avLst/>
              <a:gdLst>
                <a:gd name="T0" fmla="*/ 122 w 182"/>
                <a:gd name="T1" fmla="*/ 34 h 123"/>
                <a:gd name="T2" fmla="*/ 144 w 182"/>
                <a:gd name="T3" fmla="*/ 9 h 123"/>
                <a:gd name="T4" fmla="*/ 176 w 182"/>
                <a:gd name="T5" fmla="*/ 66 h 123"/>
                <a:gd name="T6" fmla="*/ 108 w 182"/>
                <a:gd name="T7" fmla="*/ 52 h 123"/>
                <a:gd name="T8" fmla="*/ 94 w 182"/>
                <a:gd name="T9" fmla="*/ 39 h 123"/>
                <a:gd name="T10" fmla="*/ 77 w 182"/>
                <a:gd name="T11" fmla="*/ 38 h 123"/>
                <a:gd name="T12" fmla="*/ 67 w 182"/>
                <a:gd name="T13" fmla="*/ 61 h 123"/>
                <a:gd name="T14" fmla="*/ 60 w 182"/>
                <a:gd name="T15" fmla="*/ 73 h 123"/>
                <a:gd name="T16" fmla="*/ 54 w 182"/>
                <a:gd name="T17" fmla="*/ 50 h 123"/>
                <a:gd name="T18" fmla="*/ 54 w 182"/>
                <a:gd name="T19" fmla="*/ 59 h 123"/>
                <a:gd name="T20" fmla="*/ 47 w 182"/>
                <a:gd name="T21" fmla="*/ 55 h 123"/>
                <a:gd name="T22" fmla="*/ 43 w 182"/>
                <a:gd name="T23" fmla="*/ 56 h 123"/>
                <a:gd name="T24" fmla="*/ 48 w 182"/>
                <a:gd name="T25" fmla="*/ 61 h 123"/>
                <a:gd name="T26" fmla="*/ 42 w 182"/>
                <a:gd name="T27" fmla="*/ 67 h 123"/>
                <a:gd name="T28" fmla="*/ 48 w 182"/>
                <a:gd name="T29" fmla="*/ 68 h 123"/>
                <a:gd name="T30" fmla="*/ 50 w 182"/>
                <a:gd name="T31" fmla="*/ 76 h 123"/>
                <a:gd name="T32" fmla="*/ 53 w 182"/>
                <a:gd name="T33" fmla="*/ 85 h 123"/>
                <a:gd name="T34" fmla="*/ 58 w 182"/>
                <a:gd name="T35" fmla="*/ 86 h 123"/>
                <a:gd name="T36" fmla="*/ 22 w 182"/>
                <a:gd name="T37" fmla="*/ 100 h 123"/>
                <a:gd name="T38" fmla="*/ 9 w 182"/>
                <a:gd name="T39" fmla="*/ 93 h 123"/>
                <a:gd name="T40" fmla="*/ 17 w 182"/>
                <a:gd name="T41" fmla="*/ 103 h 123"/>
                <a:gd name="T42" fmla="*/ 6 w 182"/>
                <a:gd name="T43" fmla="*/ 100 h 123"/>
                <a:gd name="T44" fmla="*/ 13 w 182"/>
                <a:gd name="T45" fmla="*/ 107 h 123"/>
                <a:gd name="T46" fmla="*/ 13 w 182"/>
                <a:gd name="T47" fmla="*/ 116 h 123"/>
                <a:gd name="T48" fmla="*/ 21 w 182"/>
                <a:gd name="T49" fmla="*/ 111 h 123"/>
                <a:gd name="T50" fmla="*/ 31 w 182"/>
                <a:gd name="T51" fmla="*/ 110 h 123"/>
                <a:gd name="T52" fmla="*/ 39 w 182"/>
                <a:gd name="T53" fmla="*/ 112 h 123"/>
                <a:gd name="T54" fmla="*/ 48 w 182"/>
                <a:gd name="T55" fmla="*/ 114 h 123"/>
                <a:gd name="T56" fmla="*/ 63 w 182"/>
                <a:gd name="T57" fmla="*/ 112 h 123"/>
                <a:gd name="T58" fmla="*/ 71 w 182"/>
                <a:gd name="T59" fmla="*/ 107 h 123"/>
                <a:gd name="T60" fmla="*/ 109 w 182"/>
                <a:gd name="T61" fmla="*/ 92 h 123"/>
                <a:gd name="T62" fmla="*/ 124 w 182"/>
                <a:gd name="T63" fmla="*/ 104 h 123"/>
                <a:gd name="T64" fmla="*/ 99 w 182"/>
                <a:gd name="T65" fmla="*/ 106 h 123"/>
                <a:gd name="T66" fmla="*/ 108 w 182"/>
                <a:gd name="T67" fmla="*/ 107 h 123"/>
                <a:gd name="T68" fmla="*/ 108 w 182"/>
                <a:gd name="T69" fmla="*/ 117 h 123"/>
                <a:gd name="T70" fmla="*/ 110 w 182"/>
                <a:gd name="T71" fmla="*/ 114 h 123"/>
                <a:gd name="T72" fmla="*/ 117 w 182"/>
                <a:gd name="T73" fmla="*/ 120 h 123"/>
                <a:gd name="T74" fmla="*/ 117 w 182"/>
                <a:gd name="T75" fmla="*/ 115 h 123"/>
                <a:gd name="T76" fmla="*/ 128 w 182"/>
                <a:gd name="T77" fmla="*/ 111 h 123"/>
                <a:gd name="T78" fmla="*/ 135 w 182"/>
                <a:gd name="T79" fmla="*/ 94 h 123"/>
                <a:gd name="T80" fmla="*/ 164 w 182"/>
                <a:gd name="T81" fmla="*/ 95 h 123"/>
                <a:gd name="T82" fmla="*/ 149 w 182"/>
                <a:gd name="T83" fmla="*/ 109 h 123"/>
                <a:gd name="T84" fmla="*/ 159 w 182"/>
                <a:gd name="T85" fmla="*/ 110 h 123"/>
                <a:gd name="T86" fmla="*/ 162 w 182"/>
                <a:gd name="T87" fmla="*/ 117 h 123"/>
                <a:gd name="T88" fmla="*/ 168 w 182"/>
                <a:gd name="T89" fmla="*/ 118 h 123"/>
                <a:gd name="T90" fmla="*/ 174 w 182"/>
                <a:gd name="T91" fmla="*/ 116 h 123"/>
                <a:gd name="T92" fmla="*/ 174 w 182"/>
                <a:gd name="T93" fmla="*/ 100 h 123"/>
                <a:gd name="T94" fmla="*/ 175 w 182"/>
                <a:gd name="T95" fmla="*/ 93 h 123"/>
                <a:gd name="T96" fmla="*/ 147 w 182"/>
                <a:gd name="T97" fmla="*/ 82 h 123"/>
                <a:gd name="T98" fmla="*/ 80 w 182"/>
                <a:gd name="T99" fmla="*/ 45 h 123"/>
                <a:gd name="T100" fmla="*/ 89 w 182"/>
                <a:gd name="T101" fmla="*/ 61 h 123"/>
                <a:gd name="T102" fmla="*/ 81 w 182"/>
                <a:gd name="T103" fmla="*/ 69 h 123"/>
                <a:gd name="T104" fmla="*/ 82 w 182"/>
                <a:gd name="T105" fmla="*/ 57 h 123"/>
                <a:gd name="T106" fmla="*/ 84 w 182"/>
                <a:gd name="T107" fmla="*/ 54 h 123"/>
                <a:gd name="T108" fmla="*/ 95 w 182"/>
                <a:gd name="T109" fmla="*/ 5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 h="123">
                  <a:moveTo>
                    <a:pt x="147" y="81"/>
                  </a:moveTo>
                  <a:cubicBezTo>
                    <a:pt x="170" y="82"/>
                    <a:pt x="182" y="74"/>
                    <a:pt x="182" y="67"/>
                  </a:cubicBezTo>
                  <a:cubicBezTo>
                    <a:pt x="182" y="40"/>
                    <a:pt x="117" y="57"/>
                    <a:pt x="117" y="41"/>
                  </a:cubicBezTo>
                  <a:cubicBezTo>
                    <a:pt x="117" y="38"/>
                    <a:pt x="119" y="36"/>
                    <a:pt x="122" y="34"/>
                  </a:cubicBezTo>
                  <a:cubicBezTo>
                    <a:pt x="122" y="34"/>
                    <a:pt x="122" y="34"/>
                    <a:pt x="122" y="34"/>
                  </a:cubicBezTo>
                  <a:cubicBezTo>
                    <a:pt x="155" y="31"/>
                    <a:pt x="156" y="8"/>
                    <a:pt x="179" y="4"/>
                  </a:cubicBezTo>
                  <a:cubicBezTo>
                    <a:pt x="151" y="0"/>
                    <a:pt x="147" y="22"/>
                    <a:pt x="135" y="23"/>
                  </a:cubicBezTo>
                  <a:cubicBezTo>
                    <a:pt x="142" y="20"/>
                    <a:pt x="144" y="12"/>
                    <a:pt x="144" y="9"/>
                  </a:cubicBezTo>
                  <a:cubicBezTo>
                    <a:pt x="138" y="17"/>
                    <a:pt x="125" y="18"/>
                    <a:pt x="118" y="26"/>
                  </a:cubicBezTo>
                  <a:cubicBezTo>
                    <a:pt x="117" y="28"/>
                    <a:pt x="117" y="30"/>
                    <a:pt x="117" y="31"/>
                  </a:cubicBezTo>
                  <a:cubicBezTo>
                    <a:pt x="113" y="34"/>
                    <a:pt x="110" y="37"/>
                    <a:pt x="110" y="41"/>
                  </a:cubicBezTo>
                  <a:cubicBezTo>
                    <a:pt x="110" y="65"/>
                    <a:pt x="176" y="48"/>
                    <a:pt x="176" y="66"/>
                  </a:cubicBezTo>
                  <a:cubicBezTo>
                    <a:pt x="176" y="72"/>
                    <a:pt x="164" y="77"/>
                    <a:pt x="147" y="77"/>
                  </a:cubicBezTo>
                  <a:cubicBezTo>
                    <a:pt x="133" y="77"/>
                    <a:pt x="123" y="67"/>
                    <a:pt x="98" y="73"/>
                  </a:cubicBezTo>
                  <a:cubicBezTo>
                    <a:pt x="98" y="69"/>
                    <a:pt x="107" y="61"/>
                    <a:pt x="103" y="58"/>
                  </a:cubicBezTo>
                  <a:cubicBezTo>
                    <a:pt x="106" y="56"/>
                    <a:pt x="107" y="55"/>
                    <a:pt x="108" y="52"/>
                  </a:cubicBezTo>
                  <a:cubicBezTo>
                    <a:pt x="106" y="51"/>
                    <a:pt x="104" y="51"/>
                    <a:pt x="103" y="50"/>
                  </a:cubicBezTo>
                  <a:cubicBezTo>
                    <a:pt x="104" y="49"/>
                    <a:pt x="103" y="48"/>
                    <a:pt x="101" y="47"/>
                  </a:cubicBezTo>
                  <a:cubicBezTo>
                    <a:pt x="101" y="46"/>
                    <a:pt x="101" y="44"/>
                    <a:pt x="100" y="43"/>
                  </a:cubicBezTo>
                  <a:cubicBezTo>
                    <a:pt x="99" y="43"/>
                    <a:pt x="97" y="41"/>
                    <a:pt x="94" y="39"/>
                  </a:cubicBezTo>
                  <a:cubicBezTo>
                    <a:pt x="92" y="38"/>
                    <a:pt x="90" y="38"/>
                    <a:pt x="88" y="38"/>
                  </a:cubicBezTo>
                  <a:cubicBezTo>
                    <a:pt x="88" y="37"/>
                    <a:pt x="85" y="38"/>
                    <a:pt x="85" y="38"/>
                  </a:cubicBezTo>
                  <a:cubicBezTo>
                    <a:pt x="83" y="38"/>
                    <a:pt x="82" y="38"/>
                    <a:pt x="82" y="40"/>
                  </a:cubicBezTo>
                  <a:cubicBezTo>
                    <a:pt x="80" y="39"/>
                    <a:pt x="79" y="38"/>
                    <a:pt x="77" y="38"/>
                  </a:cubicBezTo>
                  <a:cubicBezTo>
                    <a:pt x="76" y="40"/>
                    <a:pt x="76" y="42"/>
                    <a:pt x="76" y="45"/>
                  </a:cubicBezTo>
                  <a:cubicBezTo>
                    <a:pt x="74" y="45"/>
                    <a:pt x="72" y="51"/>
                    <a:pt x="69" y="50"/>
                  </a:cubicBezTo>
                  <a:cubicBezTo>
                    <a:pt x="70" y="52"/>
                    <a:pt x="71" y="53"/>
                    <a:pt x="72" y="53"/>
                  </a:cubicBezTo>
                  <a:cubicBezTo>
                    <a:pt x="70" y="56"/>
                    <a:pt x="69" y="61"/>
                    <a:pt x="67" y="61"/>
                  </a:cubicBezTo>
                  <a:cubicBezTo>
                    <a:pt x="67" y="62"/>
                    <a:pt x="68" y="63"/>
                    <a:pt x="68" y="63"/>
                  </a:cubicBezTo>
                  <a:cubicBezTo>
                    <a:pt x="66" y="68"/>
                    <a:pt x="65" y="74"/>
                    <a:pt x="65" y="78"/>
                  </a:cubicBezTo>
                  <a:cubicBezTo>
                    <a:pt x="65" y="78"/>
                    <a:pt x="65" y="78"/>
                    <a:pt x="65" y="78"/>
                  </a:cubicBezTo>
                  <a:cubicBezTo>
                    <a:pt x="63" y="76"/>
                    <a:pt x="62" y="75"/>
                    <a:pt x="60" y="73"/>
                  </a:cubicBezTo>
                  <a:cubicBezTo>
                    <a:pt x="56" y="71"/>
                    <a:pt x="56" y="69"/>
                    <a:pt x="57" y="66"/>
                  </a:cubicBezTo>
                  <a:cubicBezTo>
                    <a:pt x="57" y="62"/>
                    <a:pt x="59" y="59"/>
                    <a:pt x="60" y="56"/>
                  </a:cubicBezTo>
                  <a:cubicBezTo>
                    <a:pt x="60" y="56"/>
                    <a:pt x="59" y="54"/>
                    <a:pt x="59" y="54"/>
                  </a:cubicBezTo>
                  <a:cubicBezTo>
                    <a:pt x="59" y="52"/>
                    <a:pt x="56" y="50"/>
                    <a:pt x="54" y="50"/>
                  </a:cubicBezTo>
                  <a:cubicBezTo>
                    <a:pt x="55" y="51"/>
                    <a:pt x="56" y="52"/>
                    <a:pt x="56" y="54"/>
                  </a:cubicBezTo>
                  <a:cubicBezTo>
                    <a:pt x="55" y="54"/>
                    <a:pt x="54" y="55"/>
                    <a:pt x="54" y="55"/>
                  </a:cubicBezTo>
                  <a:cubicBezTo>
                    <a:pt x="53" y="56"/>
                    <a:pt x="52" y="57"/>
                    <a:pt x="53" y="59"/>
                  </a:cubicBezTo>
                  <a:cubicBezTo>
                    <a:pt x="54" y="59"/>
                    <a:pt x="54" y="59"/>
                    <a:pt x="54" y="59"/>
                  </a:cubicBezTo>
                  <a:cubicBezTo>
                    <a:pt x="54" y="60"/>
                    <a:pt x="53" y="60"/>
                    <a:pt x="53" y="61"/>
                  </a:cubicBezTo>
                  <a:cubicBezTo>
                    <a:pt x="53" y="61"/>
                    <a:pt x="53" y="61"/>
                    <a:pt x="53" y="61"/>
                  </a:cubicBezTo>
                  <a:cubicBezTo>
                    <a:pt x="52" y="58"/>
                    <a:pt x="51" y="55"/>
                    <a:pt x="49" y="55"/>
                  </a:cubicBezTo>
                  <a:cubicBezTo>
                    <a:pt x="49" y="55"/>
                    <a:pt x="48" y="55"/>
                    <a:pt x="47" y="55"/>
                  </a:cubicBezTo>
                  <a:cubicBezTo>
                    <a:pt x="48" y="55"/>
                    <a:pt x="48" y="54"/>
                    <a:pt x="48" y="54"/>
                  </a:cubicBezTo>
                  <a:cubicBezTo>
                    <a:pt x="48" y="52"/>
                    <a:pt x="45" y="50"/>
                    <a:pt x="42" y="53"/>
                  </a:cubicBezTo>
                  <a:cubicBezTo>
                    <a:pt x="42" y="53"/>
                    <a:pt x="44" y="53"/>
                    <a:pt x="44" y="54"/>
                  </a:cubicBezTo>
                  <a:cubicBezTo>
                    <a:pt x="44" y="54"/>
                    <a:pt x="43" y="56"/>
                    <a:pt x="43" y="56"/>
                  </a:cubicBezTo>
                  <a:cubicBezTo>
                    <a:pt x="42" y="59"/>
                    <a:pt x="44" y="60"/>
                    <a:pt x="47" y="60"/>
                  </a:cubicBezTo>
                  <a:cubicBezTo>
                    <a:pt x="48" y="60"/>
                    <a:pt x="48" y="60"/>
                    <a:pt x="48" y="60"/>
                  </a:cubicBezTo>
                  <a:cubicBezTo>
                    <a:pt x="48" y="60"/>
                    <a:pt x="48" y="61"/>
                    <a:pt x="48" y="61"/>
                  </a:cubicBezTo>
                  <a:cubicBezTo>
                    <a:pt x="48" y="62"/>
                    <a:pt x="48" y="61"/>
                    <a:pt x="48" y="61"/>
                  </a:cubicBezTo>
                  <a:cubicBezTo>
                    <a:pt x="43" y="59"/>
                    <a:pt x="41" y="61"/>
                    <a:pt x="41" y="63"/>
                  </a:cubicBezTo>
                  <a:cubicBezTo>
                    <a:pt x="41" y="63"/>
                    <a:pt x="40" y="65"/>
                    <a:pt x="40" y="65"/>
                  </a:cubicBezTo>
                  <a:cubicBezTo>
                    <a:pt x="39" y="66"/>
                    <a:pt x="38" y="68"/>
                    <a:pt x="41" y="70"/>
                  </a:cubicBezTo>
                  <a:cubicBezTo>
                    <a:pt x="41" y="69"/>
                    <a:pt x="41" y="68"/>
                    <a:pt x="42" y="67"/>
                  </a:cubicBezTo>
                  <a:cubicBezTo>
                    <a:pt x="42" y="67"/>
                    <a:pt x="42" y="67"/>
                    <a:pt x="43" y="67"/>
                  </a:cubicBezTo>
                  <a:cubicBezTo>
                    <a:pt x="43" y="68"/>
                    <a:pt x="44" y="68"/>
                    <a:pt x="44" y="68"/>
                  </a:cubicBezTo>
                  <a:cubicBezTo>
                    <a:pt x="44" y="68"/>
                    <a:pt x="45" y="68"/>
                    <a:pt x="47" y="68"/>
                  </a:cubicBezTo>
                  <a:cubicBezTo>
                    <a:pt x="47" y="67"/>
                    <a:pt x="47" y="67"/>
                    <a:pt x="48" y="68"/>
                  </a:cubicBezTo>
                  <a:cubicBezTo>
                    <a:pt x="48" y="68"/>
                    <a:pt x="49" y="68"/>
                    <a:pt x="49" y="68"/>
                  </a:cubicBezTo>
                  <a:cubicBezTo>
                    <a:pt x="49" y="69"/>
                    <a:pt x="49" y="69"/>
                    <a:pt x="49" y="69"/>
                  </a:cubicBezTo>
                  <a:cubicBezTo>
                    <a:pt x="45" y="72"/>
                    <a:pt x="45" y="75"/>
                    <a:pt x="50" y="75"/>
                  </a:cubicBezTo>
                  <a:cubicBezTo>
                    <a:pt x="50" y="76"/>
                    <a:pt x="50" y="76"/>
                    <a:pt x="50" y="76"/>
                  </a:cubicBezTo>
                  <a:cubicBezTo>
                    <a:pt x="49" y="81"/>
                    <a:pt x="41" y="80"/>
                    <a:pt x="42" y="75"/>
                  </a:cubicBezTo>
                  <a:cubicBezTo>
                    <a:pt x="37" y="81"/>
                    <a:pt x="44" y="86"/>
                    <a:pt x="50" y="83"/>
                  </a:cubicBezTo>
                  <a:cubicBezTo>
                    <a:pt x="51" y="82"/>
                    <a:pt x="51" y="83"/>
                    <a:pt x="51" y="83"/>
                  </a:cubicBezTo>
                  <a:cubicBezTo>
                    <a:pt x="51" y="84"/>
                    <a:pt x="52" y="85"/>
                    <a:pt x="53" y="85"/>
                  </a:cubicBezTo>
                  <a:cubicBezTo>
                    <a:pt x="53" y="85"/>
                    <a:pt x="53" y="84"/>
                    <a:pt x="54" y="84"/>
                  </a:cubicBezTo>
                  <a:cubicBezTo>
                    <a:pt x="54" y="84"/>
                    <a:pt x="54" y="84"/>
                    <a:pt x="54" y="84"/>
                  </a:cubicBezTo>
                  <a:cubicBezTo>
                    <a:pt x="54" y="86"/>
                    <a:pt x="55" y="87"/>
                    <a:pt x="57" y="88"/>
                  </a:cubicBezTo>
                  <a:cubicBezTo>
                    <a:pt x="57" y="87"/>
                    <a:pt x="57" y="86"/>
                    <a:pt x="58" y="86"/>
                  </a:cubicBezTo>
                  <a:cubicBezTo>
                    <a:pt x="59" y="86"/>
                    <a:pt x="60" y="90"/>
                    <a:pt x="64" y="94"/>
                  </a:cubicBezTo>
                  <a:cubicBezTo>
                    <a:pt x="58" y="96"/>
                    <a:pt x="50" y="98"/>
                    <a:pt x="49" y="98"/>
                  </a:cubicBezTo>
                  <a:cubicBezTo>
                    <a:pt x="48" y="98"/>
                    <a:pt x="40" y="97"/>
                    <a:pt x="38" y="99"/>
                  </a:cubicBezTo>
                  <a:cubicBezTo>
                    <a:pt x="34" y="101"/>
                    <a:pt x="25" y="104"/>
                    <a:pt x="22" y="100"/>
                  </a:cubicBezTo>
                  <a:cubicBezTo>
                    <a:pt x="21" y="99"/>
                    <a:pt x="22" y="98"/>
                    <a:pt x="21" y="96"/>
                  </a:cubicBezTo>
                  <a:cubicBezTo>
                    <a:pt x="20" y="94"/>
                    <a:pt x="18" y="93"/>
                    <a:pt x="17" y="93"/>
                  </a:cubicBezTo>
                  <a:cubicBezTo>
                    <a:pt x="17" y="93"/>
                    <a:pt x="16" y="93"/>
                    <a:pt x="15" y="93"/>
                  </a:cubicBezTo>
                  <a:cubicBezTo>
                    <a:pt x="14" y="92"/>
                    <a:pt x="10" y="91"/>
                    <a:pt x="9" y="93"/>
                  </a:cubicBezTo>
                  <a:cubicBezTo>
                    <a:pt x="10" y="93"/>
                    <a:pt x="11" y="93"/>
                    <a:pt x="13" y="95"/>
                  </a:cubicBezTo>
                  <a:cubicBezTo>
                    <a:pt x="12" y="96"/>
                    <a:pt x="12" y="96"/>
                    <a:pt x="12" y="97"/>
                  </a:cubicBezTo>
                  <a:cubicBezTo>
                    <a:pt x="11" y="98"/>
                    <a:pt x="11" y="100"/>
                    <a:pt x="17" y="102"/>
                  </a:cubicBezTo>
                  <a:cubicBezTo>
                    <a:pt x="17" y="102"/>
                    <a:pt x="18" y="102"/>
                    <a:pt x="17" y="103"/>
                  </a:cubicBezTo>
                  <a:cubicBezTo>
                    <a:pt x="17" y="103"/>
                    <a:pt x="15" y="103"/>
                    <a:pt x="14" y="102"/>
                  </a:cubicBezTo>
                  <a:cubicBezTo>
                    <a:pt x="12" y="101"/>
                    <a:pt x="12" y="98"/>
                    <a:pt x="9" y="100"/>
                  </a:cubicBezTo>
                  <a:cubicBezTo>
                    <a:pt x="9" y="100"/>
                    <a:pt x="8" y="100"/>
                    <a:pt x="7" y="101"/>
                  </a:cubicBezTo>
                  <a:cubicBezTo>
                    <a:pt x="7" y="100"/>
                    <a:pt x="7" y="100"/>
                    <a:pt x="6" y="100"/>
                  </a:cubicBezTo>
                  <a:cubicBezTo>
                    <a:pt x="4" y="100"/>
                    <a:pt x="0" y="103"/>
                    <a:pt x="2" y="106"/>
                  </a:cubicBezTo>
                  <a:cubicBezTo>
                    <a:pt x="2" y="105"/>
                    <a:pt x="3" y="104"/>
                    <a:pt x="5" y="103"/>
                  </a:cubicBezTo>
                  <a:cubicBezTo>
                    <a:pt x="5" y="104"/>
                    <a:pt x="5" y="105"/>
                    <a:pt x="6" y="105"/>
                  </a:cubicBezTo>
                  <a:cubicBezTo>
                    <a:pt x="6" y="108"/>
                    <a:pt x="7" y="110"/>
                    <a:pt x="13" y="107"/>
                  </a:cubicBezTo>
                  <a:cubicBezTo>
                    <a:pt x="14" y="106"/>
                    <a:pt x="14" y="107"/>
                    <a:pt x="14" y="107"/>
                  </a:cubicBezTo>
                  <a:cubicBezTo>
                    <a:pt x="12" y="109"/>
                    <a:pt x="8" y="112"/>
                    <a:pt x="11" y="114"/>
                  </a:cubicBezTo>
                  <a:cubicBezTo>
                    <a:pt x="12" y="114"/>
                    <a:pt x="12" y="115"/>
                    <a:pt x="13" y="115"/>
                  </a:cubicBezTo>
                  <a:cubicBezTo>
                    <a:pt x="13" y="115"/>
                    <a:pt x="13" y="115"/>
                    <a:pt x="13" y="116"/>
                  </a:cubicBezTo>
                  <a:cubicBezTo>
                    <a:pt x="12" y="119"/>
                    <a:pt x="16" y="121"/>
                    <a:pt x="18" y="121"/>
                  </a:cubicBezTo>
                  <a:cubicBezTo>
                    <a:pt x="17" y="120"/>
                    <a:pt x="15" y="119"/>
                    <a:pt x="16" y="116"/>
                  </a:cubicBezTo>
                  <a:cubicBezTo>
                    <a:pt x="17" y="116"/>
                    <a:pt x="17" y="117"/>
                    <a:pt x="17" y="117"/>
                  </a:cubicBezTo>
                  <a:cubicBezTo>
                    <a:pt x="20" y="116"/>
                    <a:pt x="19" y="112"/>
                    <a:pt x="21" y="111"/>
                  </a:cubicBezTo>
                  <a:cubicBezTo>
                    <a:pt x="21" y="110"/>
                    <a:pt x="21" y="111"/>
                    <a:pt x="22" y="111"/>
                  </a:cubicBezTo>
                  <a:cubicBezTo>
                    <a:pt x="22" y="113"/>
                    <a:pt x="22" y="116"/>
                    <a:pt x="26" y="116"/>
                  </a:cubicBezTo>
                  <a:cubicBezTo>
                    <a:pt x="29" y="115"/>
                    <a:pt x="31" y="113"/>
                    <a:pt x="30" y="111"/>
                  </a:cubicBezTo>
                  <a:cubicBezTo>
                    <a:pt x="30" y="110"/>
                    <a:pt x="30" y="110"/>
                    <a:pt x="31" y="110"/>
                  </a:cubicBezTo>
                  <a:cubicBezTo>
                    <a:pt x="32" y="111"/>
                    <a:pt x="33" y="112"/>
                    <a:pt x="32" y="114"/>
                  </a:cubicBezTo>
                  <a:cubicBezTo>
                    <a:pt x="33" y="114"/>
                    <a:pt x="34" y="113"/>
                    <a:pt x="35" y="112"/>
                  </a:cubicBezTo>
                  <a:cubicBezTo>
                    <a:pt x="36" y="113"/>
                    <a:pt x="36" y="116"/>
                    <a:pt x="33" y="118"/>
                  </a:cubicBezTo>
                  <a:cubicBezTo>
                    <a:pt x="35" y="117"/>
                    <a:pt x="38" y="116"/>
                    <a:pt x="39" y="112"/>
                  </a:cubicBezTo>
                  <a:cubicBezTo>
                    <a:pt x="40" y="112"/>
                    <a:pt x="40" y="113"/>
                    <a:pt x="40" y="114"/>
                  </a:cubicBezTo>
                  <a:cubicBezTo>
                    <a:pt x="40" y="114"/>
                    <a:pt x="40" y="114"/>
                    <a:pt x="41" y="113"/>
                  </a:cubicBezTo>
                  <a:cubicBezTo>
                    <a:pt x="42" y="114"/>
                    <a:pt x="44" y="114"/>
                    <a:pt x="47" y="113"/>
                  </a:cubicBezTo>
                  <a:cubicBezTo>
                    <a:pt x="48" y="113"/>
                    <a:pt x="48" y="113"/>
                    <a:pt x="48" y="114"/>
                  </a:cubicBezTo>
                  <a:cubicBezTo>
                    <a:pt x="48" y="115"/>
                    <a:pt x="48" y="116"/>
                    <a:pt x="48" y="117"/>
                  </a:cubicBezTo>
                  <a:cubicBezTo>
                    <a:pt x="48" y="117"/>
                    <a:pt x="49" y="115"/>
                    <a:pt x="50" y="115"/>
                  </a:cubicBezTo>
                  <a:cubicBezTo>
                    <a:pt x="51" y="115"/>
                    <a:pt x="50" y="119"/>
                    <a:pt x="52" y="121"/>
                  </a:cubicBezTo>
                  <a:cubicBezTo>
                    <a:pt x="52" y="112"/>
                    <a:pt x="57" y="116"/>
                    <a:pt x="63" y="112"/>
                  </a:cubicBezTo>
                  <a:cubicBezTo>
                    <a:pt x="63" y="112"/>
                    <a:pt x="63" y="112"/>
                    <a:pt x="63" y="112"/>
                  </a:cubicBezTo>
                  <a:cubicBezTo>
                    <a:pt x="63" y="113"/>
                    <a:pt x="62" y="114"/>
                    <a:pt x="61" y="115"/>
                  </a:cubicBezTo>
                  <a:cubicBezTo>
                    <a:pt x="63" y="115"/>
                    <a:pt x="68" y="113"/>
                    <a:pt x="68" y="110"/>
                  </a:cubicBezTo>
                  <a:cubicBezTo>
                    <a:pt x="68" y="109"/>
                    <a:pt x="69" y="108"/>
                    <a:pt x="71" y="107"/>
                  </a:cubicBezTo>
                  <a:cubicBezTo>
                    <a:pt x="73" y="108"/>
                    <a:pt x="76" y="107"/>
                    <a:pt x="77" y="104"/>
                  </a:cubicBezTo>
                  <a:cubicBezTo>
                    <a:pt x="78" y="105"/>
                    <a:pt x="78" y="108"/>
                    <a:pt x="77" y="109"/>
                  </a:cubicBezTo>
                  <a:cubicBezTo>
                    <a:pt x="83" y="109"/>
                    <a:pt x="89" y="102"/>
                    <a:pt x="91" y="102"/>
                  </a:cubicBezTo>
                  <a:cubicBezTo>
                    <a:pt x="103" y="99"/>
                    <a:pt x="83" y="90"/>
                    <a:pt x="109" y="92"/>
                  </a:cubicBezTo>
                  <a:cubicBezTo>
                    <a:pt x="110" y="92"/>
                    <a:pt x="114" y="91"/>
                    <a:pt x="116" y="89"/>
                  </a:cubicBezTo>
                  <a:cubicBezTo>
                    <a:pt x="114" y="93"/>
                    <a:pt x="114" y="101"/>
                    <a:pt x="118" y="101"/>
                  </a:cubicBezTo>
                  <a:cubicBezTo>
                    <a:pt x="119" y="101"/>
                    <a:pt x="123" y="103"/>
                    <a:pt x="124" y="104"/>
                  </a:cubicBezTo>
                  <a:cubicBezTo>
                    <a:pt x="125" y="104"/>
                    <a:pt x="124" y="104"/>
                    <a:pt x="124" y="104"/>
                  </a:cubicBezTo>
                  <a:cubicBezTo>
                    <a:pt x="122" y="105"/>
                    <a:pt x="119" y="105"/>
                    <a:pt x="119" y="106"/>
                  </a:cubicBezTo>
                  <a:cubicBezTo>
                    <a:pt x="113" y="110"/>
                    <a:pt x="113" y="97"/>
                    <a:pt x="106" y="99"/>
                  </a:cubicBezTo>
                  <a:cubicBezTo>
                    <a:pt x="106" y="100"/>
                    <a:pt x="105" y="100"/>
                    <a:pt x="105" y="101"/>
                  </a:cubicBezTo>
                  <a:cubicBezTo>
                    <a:pt x="102" y="101"/>
                    <a:pt x="99" y="104"/>
                    <a:pt x="99" y="106"/>
                  </a:cubicBezTo>
                  <a:cubicBezTo>
                    <a:pt x="100" y="105"/>
                    <a:pt x="101" y="104"/>
                    <a:pt x="103" y="104"/>
                  </a:cubicBezTo>
                  <a:cubicBezTo>
                    <a:pt x="103" y="104"/>
                    <a:pt x="103" y="105"/>
                    <a:pt x="103" y="105"/>
                  </a:cubicBezTo>
                  <a:cubicBezTo>
                    <a:pt x="103" y="106"/>
                    <a:pt x="104" y="107"/>
                    <a:pt x="106" y="107"/>
                  </a:cubicBezTo>
                  <a:cubicBezTo>
                    <a:pt x="107" y="107"/>
                    <a:pt x="107" y="107"/>
                    <a:pt x="108" y="107"/>
                  </a:cubicBezTo>
                  <a:cubicBezTo>
                    <a:pt x="108" y="107"/>
                    <a:pt x="109" y="107"/>
                    <a:pt x="109" y="107"/>
                  </a:cubicBezTo>
                  <a:cubicBezTo>
                    <a:pt x="109" y="110"/>
                    <a:pt x="101" y="106"/>
                    <a:pt x="103" y="112"/>
                  </a:cubicBezTo>
                  <a:cubicBezTo>
                    <a:pt x="103" y="113"/>
                    <a:pt x="103" y="114"/>
                    <a:pt x="104" y="115"/>
                  </a:cubicBezTo>
                  <a:cubicBezTo>
                    <a:pt x="103" y="117"/>
                    <a:pt x="105" y="118"/>
                    <a:pt x="108" y="117"/>
                  </a:cubicBezTo>
                  <a:cubicBezTo>
                    <a:pt x="108" y="117"/>
                    <a:pt x="107" y="116"/>
                    <a:pt x="107" y="115"/>
                  </a:cubicBezTo>
                  <a:cubicBezTo>
                    <a:pt x="107" y="115"/>
                    <a:pt x="108" y="115"/>
                    <a:pt x="108" y="115"/>
                  </a:cubicBezTo>
                  <a:cubicBezTo>
                    <a:pt x="109" y="115"/>
                    <a:pt x="109" y="115"/>
                    <a:pt x="109" y="114"/>
                  </a:cubicBezTo>
                  <a:cubicBezTo>
                    <a:pt x="109" y="114"/>
                    <a:pt x="109" y="114"/>
                    <a:pt x="110" y="114"/>
                  </a:cubicBezTo>
                  <a:cubicBezTo>
                    <a:pt x="110" y="114"/>
                    <a:pt x="110" y="114"/>
                    <a:pt x="110" y="114"/>
                  </a:cubicBezTo>
                  <a:cubicBezTo>
                    <a:pt x="110" y="115"/>
                    <a:pt x="110" y="115"/>
                    <a:pt x="110" y="116"/>
                  </a:cubicBezTo>
                  <a:cubicBezTo>
                    <a:pt x="110" y="116"/>
                    <a:pt x="110" y="118"/>
                    <a:pt x="110" y="118"/>
                  </a:cubicBezTo>
                  <a:cubicBezTo>
                    <a:pt x="110" y="120"/>
                    <a:pt x="114" y="123"/>
                    <a:pt x="117" y="120"/>
                  </a:cubicBezTo>
                  <a:cubicBezTo>
                    <a:pt x="116" y="120"/>
                    <a:pt x="114" y="120"/>
                    <a:pt x="114" y="119"/>
                  </a:cubicBezTo>
                  <a:cubicBezTo>
                    <a:pt x="114" y="118"/>
                    <a:pt x="115" y="118"/>
                    <a:pt x="115" y="118"/>
                  </a:cubicBezTo>
                  <a:cubicBezTo>
                    <a:pt x="116" y="118"/>
                    <a:pt x="116" y="117"/>
                    <a:pt x="116" y="116"/>
                  </a:cubicBezTo>
                  <a:cubicBezTo>
                    <a:pt x="116" y="115"/>
                    <a:pt x="116" y="115"/>
                    <a:pt x="117" y="115"/>
                  </a:cubicBezTo>
                  <a:cubicBezTo>
                    <a:pt x="117" y="115"/>
                    <a:pt x="118" y="115"/>
                    <a:pt x="118" y="115"/>
                  </a:cubicBezTo>
                  <a:cubicBezTo>
                    <a:pt x="119" y="115"/>
                    <a:pt x="119" y="115"/>
                    <a:pt x="119" y="115"/>
                  </a:cubicBezTo>
                  <a:cubicBezTo>
                    <a:pt x="120" y="117"/>
                    <a:pt x="122" y="118"/>
                    <a:pt x="124" y="117"/>
                  </a:cubicBezTo>
                  <a:cubicBezTo>
                    <a:pt x="128" y="116"/>
                    <a:pt x="125" y="112"/>
                    <a:pt x="128" y="111"/>
                  </a:cubicBezTo>
                  <a:cubicBezTo>
                    <a:pt x="129" y="111"/>
                    <a:pt x="130" y="111"/>
                    <a:pt x="131" y="111"/>
                  </a:cubicBezTo>
                  <a:cubicBezTo>
                    <a:pt x="134" y="112"/>
                    <a:pt x="139" y="112"/>
                    <a:pt x="140" y="110"/>
                  </a:cubicBezTo>
                  <a:cubicBezTo>
                    <a:pt x="141" y="109"/>
                    <a:pt x="140" y="103"/>
                    <a:pt x="137" y="101"/>
                  </a:cubicBezTo>
                  <a:cubicBezTo>
                    <a:pt x="135" y="100"/>
                    <a:pt x="137" y="97"/>
                    <a:pt x="135" y="94"/>
                  </a:cubicBezTo>
                  <a:cubicBezTo>
                    <a:pt x="138" y="96"/>
                    <a:pt x="142" y="97"/>
                    <a:pt x="147" y="97"/>
                  </a:cubicBezTo>
                  <a:cubicBezTo>
                    <a:pt x="156" y="97"/>
                    <a:pt x="148" y="96"/>
                    <a:pt x="152" y="94"/>
                  </a:cubicBezTo>
                  <a:cubicBezTo>
                    <a:pt x="156" y="91"/>
                    <a:pt x="161" y="92"/>
                    <a:pt x="163" y="93"/>
                  </a:cubicBezTo>
                  <a:cubicBezTo>
                    <a:pt x="164" y="93"/>
                    <a:pt x="165" y="93"/>
                    <a:pt x="164" y="95"/>
                  </a:cubicBezTo>
                  <a:cubicBezTo>
                    <a:pt x="163" y="99"/>
                    <a:pt x="165" y="100"/>
                    <a:pt x="164" y="102"/>
                  </a:cubicBezTo>
                  <a:cubicBezTo>
                    <a:pt x="163" y="104"/>
                    <a:pt x="159" y="102"/>
                    <a:pt x="156" y="102"/>
                  </a:cubicBezTo>
                  <a:cubicBezTo>
                    <a:pt x="155" y="102"/>
                    <a:pt x="154" y="103"/>
                    <a:pt x="154" y="103"/>
                  </a:cubicBezTo>
                  <a:cubicBezTo>
                    <a:pt x="151" y="104"/>
                    <a:pt x="149" y="106"/>
                    <a:pt x="149" y="109"/>
                  </a:cubicBezTo>
                  <a:cubicBezTo>
                    <a:pt x="150" y="108"/>
                    <a:pt x="151" y="107"/>
                    <a:pt x="153" y="106"/>
                  </a:cubicBezTo>
                  <a:cubicBezTo>
                    <a:pt x="153" y="107"/>
                    <a:pt x="153" y="107"/>
                    <a:pt x="153" y="107"/>
                  </a:cubicBezTo>
                  <a:cubicBezTo>
                    <a:pt x="153" y="110"/>
                    <a:pt x="157" y="112"/>
                    <a:pt x="159" y="110"/>
                  </a:cubicBezTo>
                  <a:cubicBezTo>
                    <a:pt x="159" y="109"/>
                    <a:pt x="160" y="110"/>
                    <a:pt x="159" y="110"/>
                  </a:cubicBezTo>
                  <a:cubicBezTo>
                    <a:pt x="158" y="111"/>
                    <a:pt x="154" y="114"/>
                    <a:pt x="157" y="116"/>
                  </a:cubicBezTo>
                  <a:cubicBezTo>
                    <a:pt x="157" y="116"/>
                    <a:pt x="158" y="116"/>
                    <a:pt x="159" y="116"/>
                  </a:cubicBezTo>
                  <a:cubicBezTo>
                    <a:pt x="159" y="118"/>
                    <a:pt x="160" y="120"/>
                    <a:pt x="162" y="121"/>
                  </a:cubicBezTo>
                  <a:cubicBezTo>
                    <a:pt x="161" y="120"/>
                    <a:pt x="161" y="119"/>
                    <a:pt x="162" y="117"/>
                  </a:cubicBezTo>
                  <a:cubicBezTo>
                    <a:pt x="163" y="117"/>
                    <a:pt x="163" y="117"/>
                    <a:pt x="164" y="117"/>
                  </a:cubicBezTo>
                  <a:cubicBezTo>
                    <a:pt x="165" y="117"/>
                    <a:pt x="165" y="113"/>
                    <a:pt x="167" y="112"/>
                  </a:cubicBezTo>
                  <a:cubicBezTo>
                    <a:pt x="167" y="111"/>
                    <a:pt x="167" y="112"/>
                    <a:pt x="167" y="112"/>
                  </a:cubicBezTo>
                  <a:cubicBezTo>
                    <a:pt x="166" y="114"/>
                    <a:pt x="166" y="117"/>
                    <a:pt x="168" y="118"/>
                  </a:cubicBezTo>
                  <a:cubicBezTo>
                    <a:pt x="168" y="118"/>
                    <a:pt x="169" y="118"/>
                    <a:pt x="170" y="118"/>
                  </a:cubicBezTo>
                  <a:cubicBezTo>
                    <a:pt x="170" y="120"/>
                    <a:pt x="173" y="121"/>
                    <a:pt x="175" y="120"/>
                  </a:cubicBezTo>
                  <a:cubicBezTo>
                    <a:pt x="175" y="119"/>
                    <a:pt x="173" y="119"/>
                    <a:pt x="173" y="118"/>
                  </a:cubicBezTo>
                  <a:cubicBezTo>
                    <a:pt x="173" y="117"/>
                    <a:pt x="174" y="116"/>
                    <a:pt x="174" y="116"/>
                  </a:cubicBezTo>
                  <a:cubicBezTo>
                    <a:pt x="176" y="111"/>
                    <a:pt x="172" y="111"/>
                    <a:pt x="172" y="109"/>
                  </a:cubicBezTo>
                  <a:cubicBezTo>
                    <a:pt x="172" y="106"/>
                    <a:pt x="176" y="108"/>
                    <a:pt x="176" y="103"/>
                  </a:cubicBezTo>
                  <a:cubicBezTo>
                    <a:pt x="176" y="102"/>
                    <a:pt x="176" y="101"/>
                    <a:pt x="174" y="100"/>
                  </a:cubicBezTo>
                  <a:cubicBezTo>
                    <a:pt x="174" y="100"/>
                    <a:pt x="174" y="100"/>
                    <a:pt x="174" y="100"/>
                  </a:cubicBezTo>
                  <a:cubicBezTo>
                    <a:pt x="174" y="100"/>
                    <a:pt x="174" y="100"/>
                    <a:pt x="174" y="100"/>
                  </a:cubicBezTo>
                  <a:cubicBezTo>
                    <a:pt x="175" y="100"/>
                    <a:pt x="177" y="100"/>
                    <a:pt x="178" y="98"/>
                  </a:cubicBezTo>
                  <a:cubicBezTo>
                    <a:pt x="174" y="98"/>
                    <a:pt x="175" y="95"/>
                    <a:pt x="175" y="93"/>
                  </a:cubicBezTo>
                  <a:cubicBezTo>
                    <a:pt x="174" y="93"/>
                    <a:pt x="174" y="93"/>
                    <a:pt x="175" y="93"/>
                  </a:cubicBezTo>
                  <a:cubicBezTo>
                    <a:pt x="176" y="92"/>
                    <a:pt x="177" y="90"/>
                    <a:pt x="176" y="87"/>
                  </a:cubicBezTo>
                  <a:cubicBezTo>
                    <a:pt x="175" y="89"/>
                    <a:pt x="171" y="91"/>
                    <a:pt x="171" y="88"/>
                  </a:cubicBezTo>
                  <a:cubicBezTo>
                    <a:pt x="171" y="87"/>
                    <a:pt x="171" y="85"/>
                    <a:pt x="167" y="86"/>
                  </a:cubicBezTo>
                  <a:cubicBezTo>
                    <a:pt x="161" y="86"/>
                    <a:pt x="158" y="83"/>
                    <a:pt x="147" y="82"/>
                  </a:cubicBezTo>
                  <a:cubicBezTo>
                    <a:pt x="146" y="82"/>
                    <a:pt x="146" y="82"/>
                    <a:pt x="147" y="81"/>
                  </a:cubicBezTo>
                  <a:moveTo>
                    <a:pt x="87" y="49"/>
                  </a:moveTo>
                  <a:cubicBezTo>
                    <a:pt x="86" y="50"/>
                    <a:pt x="84" y="52"/>
                    <a:pt x="82" y="50"/>
                  </a:cubicBezTo>
                  <a:cubicBezTo>
                    <a:pt x="81" y="48"/>
                    <a:pt x="82" y="48"/>
                    <a:pt x="80" y="45"/>
                  </a:cubicBezTo>
                  <a:cubicBezTo>
                    <a:pt x="82" y="46"/>
                    <a:pt x="86" y="48"/>
                    <a:pt x="87" y="49"/>
                  </a:cubicBezTo>
                  <a:moveTo>
                    <a:pt x="91" y="61"/>
                  </a:moveTo>
                  <a:cubicBezTo>
                    <a:pt x="91" y="61"/>
                    <a:pt x="91" y="59"/>
                    <a:pt x="90" y="58"/>
                  </a:cubicBezTo>
                  <a:cubicBezTo>
                    <a:pt x="88" y="58"/>
                    <a:pt x="88" y="59"/>
                    <a:pt x="89" y="61"/>
                  </a:cubicBezTo>
                  <a:cubicBezTo>
                    <a:pt x="88" y="60"/>
                    <a:pt x="86" y="59"/>
                    <a:pt x="86" y="61"/>
                  </a:cubicBezTo>
                  <a:cubicBezTo>
                    <a:pt x="85" y="62"/>
                    <a:pt x="85" y="63"/>
                    <a:pt x="86" y="64"/>
                  </a:cubicBezTo>
                  <a:cubicBezTo>
                    <a:pt x="86" y="65"/>
                    <a:pt x="86" y="66"/>
                    <a:pt x="86" y="67"/>
                  </a:cubicBezTo>
                  <a:cubicBezTo>
                    <a:pt x="85" y="68"/>
                    <a:pt x="83" y="71"/>
                    <a:pt x="81" y="69"/>
                  </a:cubicBezTo>
                  <a:cubicBezTo>
                    <a:pt x="79" y="68"/>
                    <a:pt x="79" y="66"/>
                    <a:pt x="80" y="64"/>
                  </a:cubicBezTo>
                  <a:cubicBezTo>
                    <a:pt x="81" y="63"/>
                    <a:pt x="81" y="62"/>
                    <a:pt x="82" y="62"/>
                  </a:cubicBezTo>
                  <a:cubicBezTo>
                    <a:pt x="83" y="62"/>
                    <a:pt x="84" y="62"/>
                    <a:pt x="84" y="60"/>
                  </a:cubicBezTo>
                  <a:cubicBezTo>
                    <a:pt x="85" y="59"/>
                    <a:pt x="83" y="58"/>
                    <a:pt x="82" y="57"/>
                  </a:cubicBezTo>
                  <a:cubicBezTo>
                    <a:pt x="83" y="57"/>
                    <a:pt x="84" y="56"/>
                    <a:pt x="83" y="56"/>
                  </a:cubicBezTo>
                  <a:cubicBezTo>
                    <a:pt x="83" y="55"/>
                    <a:pt x="81" y="56"/>
                    <a:pt x="81" y="56"/>
                  </a:cubicBezTo>
                  <a:cubicBezTo>
                    <a:pt x="81" y="55"/>
                    <a:pt x="82" y="54"/>
                    <a:pt x="82" y="54"/>
                  </a:cubicBezTo>
                  <a:cubicBezTo>
                    <a:pt x="83" y="53"/>
                    <a:pt x="83" y="53"/>
                    <a:pt x="84" y="54"/>
                  </a:cubicBezTo>
                  <a:cubicBezTo>
                    <a:pt x="90" y="57"/>
                    <a:pt x="90" y="57"/>
                    <a:pt x="90" y="57"/>
                  </a:cubicBezTo>
                  <a:cubicBezTo>
                    <a:pt x="91" y="57"/>
                    <a:pt x="92" y="58"/>
                    <a:pt x="92" y="58"/>
                  </a:cubicBezTo>
                  <a:cubicBezTo>
                    <a:pt x="92" y="59"/>
                    <a:pt x="92" y="60"/>
                    <a:pt x="91" y="61"/>
                  </a:cubicBezTo>
                  <a:moveTo>
                    <a:pt x="95" y="56"/>
                  </a:moveTo>
                  <a:cubicBezTo>
                    <a:pt x="92" y="56"/>
                    <a:pt x="91" y="53"/>
                    <a:pt x="92" y="51"/>
                  </a:cubicBezTo>
                  <a:cubicBezTo>
                    <a:pt x="93" y="52"/>
                    <a:pt x="97" y="54"/>
                    <a:pt x="100" y="54"/>
                  </a:cubicBezTo>
                  <a:cubicBezTo>
                    <a:pt x="96" y="55"/>
                    <a:pt x="97" y="56"/>
                    <a:pt x="95"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5" name="Freeform 40">
              <a:extLst>
                <a:ext uri="{FF2B5EF4-FFF2-40B4-BE49-F238E27FC236}">
                  <a16:creationId xmlns:a16="http://schemas.microsoft.com/office/drawing/2014/main" id="{D15C0819-C61D-6360-D95C-8D648B688CB8}"/>
                </a:ext>
              </a:extLst>
            </p:cNvPr>
            <p:cNvSpPr>
              <a:spLocks noEditPoints="1"/>
            </p:cNvSpPr>
            <p:nvPr userDrawn="1"/>
          </p:nvSpPr>
          <p:spPr bwMode="auto">
            <a:xfrm>
              <a:off x="1077913" y="525463"/>
              <a:ext cx="31750" cy="12700"/>
            </a:xfrm>
            <a:custGeom>
              <a:avLst/>
              <a:gdLst>
                <a:gd name="T0" fmla="*/ 35 w 221"/>
                <a:gd name="T1" fmla="*/ 7 h 89"/>
                <a:gd name="T2" fmla="*/ 29 w 221"/>
                <a:gd name="T3" fmla="*/ 6 h 89"/>
                <a:gd name="T4" fmla="*/ 28 w 221"/>
                <a:gd name="T5" fmla="*/ 12 h 89"/>
                <a:gd name="T6" fmla="*/ 16 w 221"/>
                <a:gd name="T7" fmla="*/ 3 h 89"/>
                <a:gd name="T8" fmla="*/ 23 w 221"/>
                <a:gd name="T9" fmla="*/ 12 h 89"/>
                <a:gd name="T10" fmla="*/ 16 w 221"/>
                <a:gd name="T11" fmla="*/ 18 h 89"/>
                <a:gd name="T12" fmla="*/ 20 w 221"/>
                <a:gd name="T13" fmla="*/ 21 h 89"/>
                <a:gd name="T14" fmla="*/ 25 w 221"/>
                <a:gd name="T15" fmla="*/ 22 h 89"/>
                <a:gd name="T16" fmla="*/ 28 w 221"/>
                <a:gd name="T17" fmla="*/ 38 h 89"/>
                <a:gd name="T18" fmla="*/ 33 w 221"/>
                <a:gd name="T19" fmla="*/ 40 h 89"/>
                <a:gd name="T20" fmla="*/ 55 w 221"/>
                <a:gd name="T21" fmla="*/ 52 h 89"/>
                <a:gd name="T22" fmla="*/ 23 w 221"/>
                <a:gd name="T23" fmla="*/ 59 h 89"/>
                <a:gd name="T24" fmla="*/ 14 w 221"/>
                <a:gd name="T25" fmla="*/ 58 h 89"/>
                <a:gd name="T26" fmla="*/ 16 w 221"/>
                <a:gd name="T27" fmla="*/ 66 h 89"/>
                <a:gd name="T28" fmla="*/ 2 w 221"/>
                <a:gd name="T29" fmla="*/ 70 h 89"/>
                <a:gd name="T30" fmla="*/ 15 w 221"/>
                <a:gd name="T31" fmla="*/ 71 h 89"/>
                <a:gd name="T32" fmla="*/ 20 w 221"/>
                <a:gd name="T33" fmla="*/ 87 h 89"/>
                <a:gd name="T34" fmla="*/ 24 w 221"/>
                <a:gd name="T35" fmla="*/ 76 h 89"/>
                <a:gd name="T36" fmla="*/ 36 w 221"/>
                <a:gd name="T37" fmla="*/ 79 h 89"/>
                <a:gd name="T38" fmla="*/ 45 w 221"/>
                <a:gd name="T39" fmla="*/ 79 h 89"/>
                <a:gd name="T40" fmla="*/ 53 w 221"/>
                <a:gd name="T41" fmla="*/ 83 h 89"/>
                <a:gd name="T42" fmla="*/ 70 w 221"/>
                <a:gd name="T43" fmla="*/ 77 h 89"/>
                <a:gd name="T44" fmla="*/ 129 w 221"/>
                <a:gd name="T45" fmla="*/ 55 h 89"/>
                <a:gd name="T46" fmla="*/ 146 w 221"/>
                <a:gd name="T47" fmla="*/ 69 h 89"/>
                <a:gd name="T48" fmla="*/ 118 w 221"/>
                <a:gd name="T49" fmla="*/ 71 h 89"/>
                <a:gd name="T50" fmla="*/ 128 w 221"/>
                <a:gd name="T51" fmla="*/ 71 h 89"/>
                <a:gd name="T52" fmla="*/ 128 w 221"/>
                <a:gd name="T53" fmla="*/ 83 h 89"/>
                <a:gd name="T54" fmla="*/ 130 w 221"/>
                <a:gd name="T55" fmla="*/ 79 h 89"/>
                <a:gd name="T56" fmla="*/ 138 w 221"/>
                <a:gd name="T57" fmla="*/ 86 h 89"/>
                <a:gd name="T58" fmla="*/ 137 w 221"/>
                <a:gd name="T59" fmla="*/ 80 h 89"/>
                <a:gd name="T60" fmla="*/ 150 w 221"/>
                <a:gd name="T61" fmla="*/ 76 h 89"/>
                <a:gd name="T62" fmla="*/ 157 w 221"/>
                <a:gd name="T63" fmla="*/ 57 h 89"/>
                <a:gd name="T64" fmla="*/ 202 w 221"/>
                <a:gd name="T65" fmla="*/ 58 h 89"/>
                <a:gd name="T66" fmla="*/ 185 w 221"/>
                <a:gd name="T67" fmla="*/ 73 h 89"/>
                <a:gd name="T68" fmla="*/ 197 w 221"/>
                <a:gd name="T69" fmla="*/ 75 h 89"/>
                <a:gd name="T70" fmla="*/ 200 w 221"/>
                <a:gd name="T71" fmla="*/ 82 h 89"/>
                <a:gd name="T72" fmla="*/ 206 w 221"/>
                <a:gd name="T73" fmla="*/ 83 h 89"/>
                <a:gd name="T74" fmla="*/ 213 w 221"/>
                <a:gd name="T75" fmla="*/ 81 h 89"/>
                <a:gd name="T76" fmla="*/ 213 w 221"/>
                <a:gd name="T77" fmla="*/ 63 h 89"/>
                <a:gd name="T78" fmla="*/ 214 w 221"/>
                <a:gd name="T79" fmla="*/ 56 h 89"/>
                <a:gd name="T80" fmla="*/ 181 w 221"/>
                <a:gd name="T81" fmla="*/ 46 h 89"/>
                <a:gd name="T82" fmla="*/ 138 w 221"/>
                <a:gd name="T83" fmla="*/ 14 h 89"/>
                <a:gd name="T84" fmla="*/ 180 w 221"/>
                <a:gd name="T85" fmla="*/ 4 h 89"/>
                <a:gd name="T86" fmla="*/ 187 w 221"/>
                <a:gd name="T87" fmla="*/ 28 h 89"/>
                <a:gd name="T88" fmla="*/ 93 w 221"/>
                <a:gd name="T89" fmla="*/ 23 h 89"/>
                <a:gd name="T90" fmla="*/ 89 w 221"/>
                <a:gd name="T91" fmla="*/ 8 h 89"/>
                <a:gd name="T92" fmla="*/ 69 w 221"/>
                <a:gd name="T93" fmla="*/ 4 h 89"/>
                <a:gd name="T94" fmla="*/ 58 w 221"/>
                <a:gd name="T95" fmla="*/ 18 h 89"/>
                <a:gd name="T96" fmla="*/ 50 w 221"/>
                <a:gd name="T97" fmla="*/ 37 h 89"/>
                <a:gd name="T98" fmla="*/ 84 w 221"/>
                <a:gd name="T99" fmla="*/ 21 h 89"/>
                <a:gd name="T100" fmla="*/ 68 w 221"/>
                <a:gd name="T101" fmla="*/ 9 h 89"/>
                <a:gd name="T102" fmla="*/ 72 w 221"/>
                <a:gd name="T103" fmla="*/ 26 h 89"/>
                <a:gd name="T104" fmla="*/ 70 w 221"/>
                <a:gd name="T105" fmla="*/ 19 h 89"/>
                <a:gd name="T106" fmla="*/ 80 w 221"/>
                <a:gd name="T107" fmla="*/ 26 h 89"/>
                <a:gd name="T108" fmla="*/ 74 w 221"/>
                <a:gd name="T109" fmla="*/ 30 h 89"/>
                <a:gd name="T110" fmla="*/ 85 w 221"/>
                <a:gd name="T111" fmla="*/ 6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89">
                  <a:moveTo>
                    <a:pt x="47" y="35"/>
                  </a:moveTo>
                  <a:cubicBezTo>
                    <a:pt x="44" y="33"/>
                    <a:pt x="41" y="30"/>
                    <a:pt x="37" y="27"/>
                  </a:cubicBezTo>
                  <a:cubicBezTo>
                    <a:pt x="33" y="25"/>
                    <a:pt x="33" y="23"/>
                    <a:pt x="33" y="18"/>
                  </a:cubicBezTo>
                  <a:cubicBezTo>
                    <a:pt x="33" y="14"/>
                    <a:pt x="35" y="11"/>
                    <a:pt x="35" y="7"/>
                  </a:cubicBezTo>
                  <a:cubicBezTo>
                    <a:pt x="35" y="7"/>
                    <a:pt x="34" y="5"/>
                    <a:pt x="34" y="4"/>
                  </a:cubicBezTo>
                  <a:cubicBezTo>
                    <a:pt x="34" y="2"/>
                    <a:pt x="31" y="0"/>
                    <a:pt x="29" y="0"/>
                  </a:cubicBezTo>
                  <a:cubicBezTo>
                    <a:pt x="30" y="1"/>
                    <a:pt x="31" y="2"/>
                    <a:pt x="31" y="4"/>
                  </a:cubicBezTo>
                  <a:cubicBezTo>
                    <a:pt x="30" y="5"/>
                    <a:pt x="29" y="6"/>
                    <a:pt x="29" y="6"/>
                  </a:cubicBezTo>
                  <a:cubicBezTo>
                    <a:pt x="28" y="7"/>
                    <a:pt x="28" y="9"/>
                    <a:pt x="29" y="10"/>
                  </a:cubicBezTo>
                  <a:cubicBezTo>
                    <a:pt x="29" y="10"/>
                    <a:pt x="29" y="10"/>
                    <a:pt x="29" y="11"/>
                  </a:cubicBezTo>
                  <a:cubicBezTo>
                    <a:pt x="29" y="11"/>
                    <a:pt x="29" y="12"/>
                    <a:pt x="29" y="12"/>
                  </a:cubicBezTo>
                  <a:cubicBezTo>
                    <a:pt x="29" y="13"/>
                    <a:pt x="28" y="13"/>
                    <a:pt x="28" y="12"/>
                  </a:cubicBezTo>
                  <a:cubicBezTo>
                    <a:pt x="27" y="10"/>
                    <a:pt x="26" y="6"/>
                    <a:pt x="24" y="6"/>
                  </a:cubicBezTo>
                  <a:cubicBezTo>
                    <a:pt x="24" y="6"/>
                    <a:pt x="23" y="5"/>
                    <a:pt x="22" y="6"/>
                  </a:cubicBezTo>
                  <a:cubicBezTo>
                    <a:pt x="22" y="5"/>
                    <a:pt x="22" y="5"/>
                    <a:pt x="22" y="5"/>
                  </a:cubicBezTo>
                  <a:cubicBezTo>
                    <a:pt x="22" y="2"/>
                    <a:pt x="20" y="0"/>
                    <a:pt x="16" y="3"/>
                  </a:cubicBezTo>
                  <a:cubicBezTo>
                    <a:pt x="17" y="3"/>
                    <a:pt x="18" y="4"/>
                    <a:pt x="18" y="4"/>
                  </a:cubicBezTo>
                  <a:cubicBezTo>
                    <a:pt x="18" y="5"/>
                    <a:pt x="18" y="7"/>
                    <a:pt x="18" y="7"/>
                  </a:cubicBezTo>
                  <a:cubicBezTo>
                    <a:pt x="17" y="10"/>
                    <a:pt x="19" y="11"/>
                    <a:pt x="22" y="11"/>
                  </a:cubicBezTo>
                  <a:cubicBezTo>
                    <a:pt x="23" y="11"/>
                    <a:pt x="23" y="11"/>
                    <a:pt x="23" y="12"/>
                  </a:cubicBezTo>
                  <a:cubicBezTo>
                    <a:pt x="23" y="12"/>
                    <a:pt x="24" y="13"/>
                    <a:pt x="24" y="13"/>
                  </a:cubicBezTo>
                  <a:cubicBezTo>
                    <a:pt x="24" y="14"/>
                    <a:pt x="23" y="13"/>
                    <a:pt x="23" y="13"/>
                  </a:cubicBezTo>
                  <a:cubicBezTo>
                    <a:pt x="18" y="11"/>
                    <a:pt x="16" y="13"/>
                    <a:pt x="16" y="16"/>
                  </a:cubicBezTo>
                  <a:cubicBezTo>
                    <a:pt x="16" y="16"/>
                    <a:pt x="16" y="17"/>
                    <a:pt x="16" y="18"/>
                  </a:cubicBezTo>
                  <a:cubicBezTo>
                    <a:pt x="14" y="19"/>
                    <a:pt x="13" y="22"/>
                    <a:pt x="17" y="24"/>
                  </a:cubicBezTo>
                  <a:cubicBezTo>
                    <a:pt x="17" y="23"/>
                    <a:pt x="16" y="21"/>
                    <a:pt x="18" y="20"/>
                  </a:cubicBezTo>
                  <a:cubicBezTo>
                    <a:pt x="18" y="20"/>
                    <a:pt x="18" y="20"/>
                    <a:pt x="18" y="20"/>
                  </a:cubicBezTo>
                  <a:cubicBezTo>
                    <a:pt x="19" y="21"/>
                    <a:pt x="20" y="21"/>
                    <a:pt x="20" y="21"/>
                  </a:cubicBezTo>
                  <a:cubicBezTo>
                    <a:pt x="20" y="22"/>
                    <a:pt x="21" y="21"/>
                    <a:pt x="23" y="20"/>
                  </a:cubicBezTo>
                  <a:cubicBezTo>
                    <a:pt x="23" y="20"/>
                    <a:pt x="23" y="20"/>
                    <a:pt x="24" y="20"/>
                  </a:cubicBezTo>
                  <a:cubicBezTo>
                    <a:pt x="24" y="21"/>
                    <a:pt x="25" y="21"/>
                    <a:pt x="25" y="21"/>
                  </a:cubicBezTo>
                  <a:cubicBezTo>
                    <a:pt x="26" y="22"/>
                    <a:pt x="26" y="22"/>
                    <a:pt x="25" y="22"/>
                  </a:cubicBezTo>
                  <a:cubicBezTo>
                    <a:pt x="22" y="26"/>
                    <a:pt x="22" y="29"/>
                    <a:pt x="27" y="29"/>
                  </a:cubicBezTo>
                  <a:cubicBezTo>
                    <a:pt x="27" y="30"/>
                    <a:pt x="27" y="30"/>
                    <a:pt x="27" y="30"/>
                  </a:cubicBezTo>
                  <a:cubicBezTo>
                    <a:pt x="27" y="37"/>
                    <a:pt x="18" y="35"/>
                    <a:pt x="19" y="29"/>
                  </a:cubicBezTo>
                  <a:cubicBezTo>
                    <a:pt x="14" y="36"/>
                    <a:pt x="22" y="42"/>
                    <a:pt x="28" y="38"/>
                  </a:cubicBezTo>
                  <a:cubicBezTo>
                    <a:pt x="29" y="38"/>
                    <a:pt x="29" y="38"/>
                    <a:pt x="29" y="38"/>
                  </a:cubicBezTo>
                  <a:cubicBezTo>
                    <a:pt x="29" y="39"/>
                    <a:pt x="30" y="41"/>
                    <a:pt x="31" y="41"/>
                  </a:cubicBezTo>
                  <a:cubicBezTo>
                    <a:pt x="31" y="40"/>
                    <a:pt x="31" y="39"/>
                    <a:pt x="32" y="39"/>
                  </a:cubicBezTo>
                  <a:cubicBezTo>
                    <a:pt x="33" y="39"/>
                    <a:pt x="33" y="40"/>
                    <a:pt x="33" y="40"/>
                  </a:cubicBezTo>
                  <a:cubicBezTo>
                    <a:pt x="33" y="42"/>
                    <a:pt x="33" y="44"/>
                    <a:pt x="35" y="44"/>
                  </a:cubicBezTo>
                  <a:cubicBezTo>
                    <a:pt x="35" y="43"/>
                    <a:pt x="35" y="41"/>
                    <a:pt x="36" y="41"/>
                  </a:cubicBezTo>
                  <a:cubicBezTo>
                    <a:pt x="37" y="41"/>
                    <a:pt x="40" y="46"/>
                    <a:pt x="45" y="49"/>
                  </a:cubicBezTo>
                  <a:cubicBezTo>
                    <a:pt x="49" y="51"/>
                    <a:pt x="52" y="55"/>
                    <a:pt x="55" y="52"/>
                  </a:cubicBezTo>
                  <a:cubicBezTo>
                    <a:pt x="54" y="57"/>
                    <a:pt x="58" y="62"/>
                    <a:pt x="57" y="62"/>
                  </a:cubicBezTo>
                  <a:cubicBezTo>
                    <a:pt x="56" y="62"/>
                    <a:pt x="45" y="61"/>
                    <a:pt x="42" y="62"/>
                  </a:cubicBezTo>
                  <a:cubicBezTo>
                    <a:pt x="38" y="65"/>
                    <a:pt x="27" y="68"/>
                    <a:pt x="25" y="64"/>
                  </a:cubicBezTo>
                  <a:cubicBezTo>
                    <a:pt x="24" y="62"/>
                    <a:pt x="24" y="61"/>
                    <a:pt x="23" y="59"/>
                  </a:cubicBezTo>
                  <a:cubicBezTo>
                    <a:pt x="22" y="57"/>
                    <a:pt x="20" y="56"/>
                    <a:pt x="19" y="56"/>
                  </a:cubicBezTo>
                  <a:cubicBezTo>
                    <a:pt x="19" y="56"/>
                    <a:pt x="18" y="56"/>
                    <a:pt x="17" y="56"/>
                  </a:cubicBezTo>
                  <a:cubicBezTo>
                    <a:pt x="15" y="54"/>
                    <a:pt x="12" y="54"/>
                    <a:pt x="10" y="55"/>
                  </a:cubicBezTo>
                  <a:cubicBezTo>
                    <a:pt x="11" y="56"/>
                    <a:pt x="13" y="56"/>
                    <a:pt x="14" y="58"/>
                  </a:cubicBezTo>
                  <a:cubicBezTo>
                    <a:pt x="13" y="59"/>
                    <a:pt x="13" y="60"/>
                    <a:pt x="13" y="60"/>
                  </a:cubicBezTo>
                  <a:cubicBezTo>
                    <a:pt x="12" y="61"/>
                    <a:pt x="12" y="63"/>
                    <a:pt x="19" y="66"/>
                  </a:cubicBezTo>
                  <a:cubicBezTo>
                    <a:pt x="19" y="66"/>
                    <a:pt x="20" y="66"/>
                    <a:pt x="19" y="67"/>
                  </a:cubicBezTo>
                  <a:cubicBezTo>
                    <a:pt x="18" y="67"/>
                    <a:pt x="17" y="67"/>
                    <a:pt x="16" y="66"/>
                  </a:cubicBezTo>
                  <a:cubicBezTo>
                    <a:pt x="13" y="64"/>
                    <a:pt x="13" y="61"/>
                    <a:pt x="10" y="63"/>
                  </a:cubicBezTo>
                  <a:cubicBezTo>
                    <a:pt x="10" y="63"/>
                    <a:pt x="9" y="64"/>
                    <a:pt x="8" y="64"/>
                  </a:cubicBezTo>
                  <a:cubicBezTo>
                    <a:pt x="8" y="64"/>
                    <a:pt x="7" y="64"/>
                    <a:pt x="7" y="64"/>
                  </a:cubicBezTo>
                  <a:cubicBezTo>
                    <a:pt x="4" y="64"/>
                    <a:pt x="0" y="67"/>
                    <a:pt x="2" y="70"/>
                  </a:cubicBezTo>
                  <a:cubicBezTo>
                    <a:pt x="2" y="70"/>
                    <a:pt x="3" y="68"/>
                    <a:pt x="5" y="68"/>
                  </a:cubicBezTo>
                  <a:cubicBezTo>
                    <a:pt x="6" y="68"/>
                    <a:pt x="6" y="69"/>
                    <a:pt x="6" y="70"/>
                  </a:cubicBezTo>
                  <a:cubicBezTo>
                    <a:pt x="7" y="73"/>
                    <a:pt x="8" y="75"/>
                    <a:pt x="15" y="71"/>
                  </a:cubicBezTo>
                  <a:cubicBezTo>
                    <a:pt x="15" y="70"/>
                    <a:pt x="15" y="71"/>
                    <a:pt x="15" y="71"/>
                  </a:cubicBezTo>
                  <a:cubicBezTo>
                    <a:pt x="14" y="74"/>
                    <a:pt x="9" y="77"/>
                    <a:pt x="13" y="79"/>
                  </a:cubicBezTo>
                  <a:cubicBezTo>
                    <a:pt x="13" y="79"/>
                    <a:pt x="13" y="80"/>
                    <a:pt x="14" y="80"/>
                  </a:cubicBezTo>
                  <a:cubicBezTo>
                    <a:pt x="14" y="81"/>
                    <a:pt x="14" y="81"/>
                    <a:pt x="14" y="81"/>
                  </a:cubicBezTo>
                  <a:cubicBezTo>
                    <a:pt x="13" y="85"/>
                    <a:pt x="17" y="87"/>
                    <a:pt x="20" y="87"/>
                  </a:cubicBezTo>
                  <a:cubicBezTo>
                    <a:pt x="19" y="86"/>
                    <a:pt x="17" y="84"/>
                    <a:pt x="17" y="82"/>
                  </a:cubicBezTo>
                  <a:cubicBezTo>
                    <a:pt x="18" y="82"/>
                    <a:pt x="19" y="82"/>
                    <a:pt x="19" y="82"/>
                  </a:cubicBezTo>
                  <a:cubicBezTo>
                    <a:pt x="22" y="81"/>
                    <a:pt x="21" y="77"/>
                    <a:pt x="23" y="76"/>
                  </a:cubicBezTo>
                  <a:cubicBezTo>
                    <a:pt x="23" y="75"/>
                    <a:pt x="24" y="76"/>
                    <a:pt x="24" y="76"/>
                  </a:cubicBezTo>
                  <a:cubicBezTo>
                    <a:pt x="24" y="78"/>
                    <a:pt x="25" y="81"/>
                    <a:pt x="29" y="81"/>
                  </a:cubicBezTo>
                  <a:cubicBezTo>
                    <a:pt x="32" y="81"/>
                    <a:pt x="34" y="78"/>
                    <a:pt x="34" y="76"/>
                  </a:cubicBezTo>
                  <a:cubicBezTo>
                    <a:pt x="33" y="75"/>
                    <a:pt x="34" y="75"/>
                    <a:pt x="34" y="75"/>
                  </a:cubicBezTo>
                  <a:cubicBezTo>
                    <a:pt x="35" y="76"/>
                    <a:pt x="36" y="77"/>
                    <a:pt x="36" y="79"/>
                  </a:cubicBezTo>
                  <a:cubicBezTo>
                    <a:pt x="36" y="79"/>
                    <a:pt x="38" y="78"/>
                    <a:pt x="38" y="77"/>
                  </a:cubicBezTo>
                  <a:cubicBezTo>
                    <a:pt x="39" y="78"/>
                    <a:pt x="39" y="81"/>
                    <a:pt x="37" y="83"/>
                  </a:cubicBezTo>
                  <a:cubicBezTo>
                    <a:pt x="38" y="83"/>
                    <a:pt x="42" y="81"/>
                    <a:pt x="43" y="77"/>
                  </a:cubicBezTo>
                  <a:cubicBezTo>
                    <a:pt x="44" y="77"/>
                    <a:pt x="44" y="78"/>
                    <a:pt x="45" y="79"/>
                  </a:cubicBezTo>
                  <a:cubicBezTo>
                    <a:pt x="45" y="79"/>
                    <a:pt x="45" y="79"/>
                    <a:pt x="45" y="79"/>
                  </a:cubicBezTo>
                  <a:cubicBezTo>
                    <a:pt x="46" y="79"/>
                    <a:pt x="49" y="79"/>
                    <a:pt x="53" y="78"/>
                  </a:cubicBezTo>
                  <a:cubicBezTo>
                    <a:pt x="53" y="78"/>
                    <a:pt x="53" y="79"/>
                    <a:pt x="53" y="79"/>
                  </a:cubicBezTo>
                  <a:cubicBezTo>
                    <a:pt x="53" y="80"/>
                    <a:pt x="53" y="82"/>
                    <a:pt x="53" y="83"/>
                  </a:cubicBezTo>
                  <a:cubicBezTo>
                    <a:pt x="53" y="82"/>
                    <a:pt x="54" y="81"/>
                    <a:pt x="55" y="81"/>
                  </a:cubicBezTo>
                  <a:cubicBezTo>
                    <a:pt x="56" y="81"/>
                    <a:pt x="55" y="84"/>
                    <a:pt x="57" y="87"/>
                  </a:cubicBezTo>
                  <a:cubicBezTo>
                    <a:pt x="58" y="77"/>
                    <a:pt x="63" y="81"/>
                    <a:pt x="69" y="77"/>
                  </a:cubicBezTo>
                  <a:cubicBezTo>
                    <a:pt x="70" y="77"/>
                    <a:pt x="70" y="77"/>
                    <a:pt x="70" y="77"/>
                  </a:cubicBezTo>
                  <a:cubicBezTo>
                    <a:pt x="70" y="78"/>
                    <a:pt x="69" y="80"/>
                    <a:pt x="67" y="81"/>
                  </a:cubicBezTo>
                  <a:cubicBezTo>
                    <a:pt x="74" y="82"/>
                    <a:pt x="84" y="72"/>
                    <a:pt x="86" y="68"/>
                  </a:cubicBezTo>
                  <a:cubicBezTo>
                    <a:pt x="89" y="67"/>
                    <a:pt x="91" y="67"/>
                    <a:pt x="92" y="67"/>
                  </a:cubicBezTo>
                  <a:cubicBezTo>
                    <a:pt x="112" y="69"/>
                    <a:pt x="98" y="50"/>
                    <a:pt x="129" y="55"/>
                  </a:cubicBezTo>
                  <a:cubicBezTo>
                    <a:pt x="131" y="56"/>
                    <a:pt x="135" y="53"/>
                    <a:pt x="137" y="52"/>
                  </a:cubicBezTo>
                  <a:cubicBezTo>
                    <a:pt x="134" y="56"/>
                    <a:pt x="134" y="64"/>
                    <a:pt x="139" y="65"/>
                  </a:cubicBezTo>
                  <a:cubicBezTo>
                    <a:pt x="140" y="65"/>
                    <a:pt x="144" y="67"/>
                    <a:pt x="146" y="68"/>
                  </a:cubicBezTo>
                  <a:cubicBezTo>
                    <a:pt x="146" y="68"/>
                    <a:pt x="146" y="69"/>
                    <a:pt x="146" y="69"/>
                  </a:cubicBezTo>
                  <a:cubicBezTo>
                    <a:pt x="143" y="69"/>
                    <a:pt x="140" y="70"/>
                    <a:pt x="140" y="70"/>
                  </a:cubicBezTo>
                  <a:cubicBezTo>
                    <a:pt x="133" y="75"/>
                    <a:pt x="133" y="60"/>
                    <a:pt x="126" y="63"/>
                  </a:cubicBezTo>
                  <a:cubicBezTo>
                    <a:pt x="126" y="63"/>
                    <a:pt x="124" y="64"/>
                    <a:pt x="124" y="65"/>
                  </a:cubicBezTo>
                  <a:cubicBezTo>
                    <a:pt x="121" y="65"/>
                    <a:pt x="117" y="68"/>
                    <a:pt x="118" y="71"/>
                  </a:cubicBezTo>
                  <a:cubicBezTo>
                    <a:pt x="119" y="70"/>
                    <a:pt x="120" y="68"/>
                    <a:pt x="123" y="68"/>
                  </a:cubicBezTo>
                  <a:cubicBezTo>
                    <a:pt x="123" y="69"/>
                    <a:pt x="123" y="69"/>
                    <a:pt x="123" y="70"/>
                  </a:cubicBezTo>
                  <a:cubicBezTo>
                    <a:pt x="122" y="71"/>
                    <a:pt x="123" y="72"/>
                    <a:pt x="125" y="72"/>
                  </a:cubicBezTo>
                  <a:cubicBezTo>
                    <a:pt x="127" y="72"/>
                    <a:pt x="127" y="71"/>
                    <a:pt x="128" y="71"/>
                  </a:cubicBezTo>
                  <a:cubicBezTo>
                    <a:pt x="128" y="71"/>
                    <a:pt x="129" y="71"/>
                    <a:pt x="129" y="72"/>
                  </a:cubicBezTo>
                  <a:cubicBezTo>
                    <a:pt x="129" y="74"/>
                    <a:pt x="120" y="70"/>
                    <a:pt x="122" y="78"/>
                  </a:cubicBezTo>
                  <a:cubicBezTo>
                    <a:pt x="122" y="78"/>
                    <a:pt x="122" y="79"/>
                    <a:pt x="123" y="80"/>
                  </a:cubicBezTo>
                  <a:cubicBezTo>
                    <a:pt x="123" y="82"/>
                    <a:pt x="124" y="84"/>
                    <a:pt x="128" y="83"/>
                  </a:cubicBezTo>
                  <a:cubicBezTo>
                    <a:pt x="128" y="83"/>
                    <a:pt x="126" y="81"/>
                    <a:pt x="126" y="80"/>
                  </a:cubicBezTo>
                  <a:cubicBezTo>
                    <a:pt x="127" y="80"/>
                    <a:pt x="128" y="81"/>
                    <a:pt x="128" y="81"/>
                  </a:cubicBezTo>
                  <a:cubicBezTo>
                    <a:pt x="129" y="81"/>
                    <a:pt x="129" y="80"/>
                    <a:pt x="129" y="79"/>
                  </a:cubicBezTo>
                  <a:cubicBezTo>
                    <a:pt x="129" y="79"/>
                    <a:pt x="129" y="79"/>
                    <a:pt x="130" y="79"/>
                  </a:cubicBezTo>
                  <a:cubicBezTo>
                    <a:pt x="130" y="79"/>
                    <a:pt x="130" y="79"/>
                    <a:pt x="130" y="80"/>
                  </a:cubicBezTo>
                  <a:cubicBezTo>
                    <a:pt x="130" y="80"/>
                    <a:pt x="130" y="81"/>
                    <a:pt x="130" y="81"/>
                  </a:cubicBezTo>
                  <a:cubicBezTo>
                    <a:pt x="130" y="81"/>
                    <a:pt x="130" y="83"/>
                    <a:pt x="130" y="83"/>
                  </a:cubicBezTo>
                  <a:cubicBezTo>
                    <a:pt x="130" y="86"/>
                    <a:pt x="134" y="89"/>
                    <a:pt x="138" y="86"/>
                  </a:cubicBezTo>
                  <a:cubicBezTo>
                    <a:pt x="137" y="86"/>
                    <a:pt x="134" y="86"/>
                    <a:pt x="134" y="84"/>
                  </a:cubicBezTo>
                  <a:cubicBezTo>
                    <a:pt x="135" y="84"/>
                    <a:pt x="136" y="84"/>
                    <a:pt x="136" y="84"/>
                  </a:cubicBezTo>
                  <a:cubicBezTo>
                    <a:pt x="136" y="83"/>
                    <a:pt x="137" y="82"/>
                    <a:pt x="137" y="81"/>
                  </a:cubicBezTo>
                  <a:cubicBezTo>
                    <a:pt x="137" y="80"/>
                    <a:pt x="137" y="80"/>
                    <a:pt x="137" y="80"/>
                  </a:cubicBezTo>
                  <a:cubicBezTo>
                    <a:pt x="138" y="80"/>
                    <a:pt x="138" y="80"/>
                    <a:pt x="139" y="80"/>
                  </a:cubicBezTo>
                  <a:cubicBezTo>
                    <a:pt x="140" y="80"/>
                    <a:pt x="140" y="80"/>
                    <a:pt x="140" y="81"/>
                  </a:cubicBezTo>
                  <a:cubicBezTo>
                    <a:pt x="141" y="82"/>
                    <a:pt x="143" y="84"/>
                    <a:pt x="146" y="83"/>
                  </a:cubicBezTo>
                  <a:cubicBezTo>
                    <a:pt x="150" y="81"/>
                    <a:pt x="146" y="77"/>
                    <a:pt x="150" y="76"/>
                  </a:cubicBezTo>
                  <a:cubicBezTo>
                    <a:pt x="151" y="76"/>
                    <a:pt x="152" y="76"/>
                    <a:pt x="153" y="76"/>
                  </a:cubicBezTo>
                  <a:cubicBezTo>
                    <a:pt x="157" y="77"/>
                    <a:pt x="162" y="77"/>
                    <a:pt x="163" y="76"/>
                  </a:cubicBezTo>
                  <a:cubicBezTo>
                    <a:pt x="164" y="74"/>
                    <a:pt x="164" y="67"/>
                    <a:pt x="160" y="65"/>
                  </a:cubicBezTo>
                  <a:cubicBezTo>
                    <a:pt x="157" y="64"/>
                    <a:pt x="160" y="61"/>
                    <a:pt x="157" y="57"/>
                  </a:cubicBezTo>
                  <a:cubicBezTo>
                    <a:pt x="162" y="59"/>
                    <a:pt x="166" y="61"/>
                    <a:pt x="171" y="61"/>
                  </a:cubicBezTo>
                  <a:cubicBezTo>
                    <a:pt x="181" y="61"/>
                    <a:pt x="184" y="59"/>
                    <a:pt x="188" y="57"/>
                  </a:cubicBezTo>
                  <a:cubicBezTo>
                    <a:pt x="193" y="54"/>
                    <a:pt x="199" y="55"/>
                    <a:pt x="200" y="55"/>
                  </a:cubicBezTo>
                  <a:cubicBezTo>
                    <a:pt x="202" y="56"/>
                    <a:pt x="203" y="56"/>
                    <a:pt x="202" y="58"/>
                  </a:cubicBezTo>
                  <a:cubicBezTo>
                    <a:pt x="201" y="63"/>
                    <a:pt x="203" y="64"/>
                    <a:pt x="202" y="66"/>
                  </a:cubicBezTo>
                  <a:cubicBezTo>
                    <a:pt x="201" y="68"/>
                    <a:pt x="196" y="66"/>
                    <a:pt x="194" y="66"/>
                  </a:cubicBezTo>
                  <a:cubicBezTo>
                    <a:pt x="192" y="66"/>
                    <a:pt x="190" y="67"/>
                    <a:pt x="190" y="68"/>
                  </a:cubicBezTo>
                  <a:cubicBezTo>
                    <a:pt x="188" y="68"/>
                    <a:pt x="185" y="70"/>
                    <a:pt x="185" y="73"/>
                  </a:cubicBezTo>
                  <a:cubicBezTo>
                    <a:pt x="186" y="72"/>
                    <a:pt x="188" y="71"/>
                    <a:pt x="190" y="71"/>
                  </a:cubicBezTo>
                  <a:cubicBezTo>
                    <a:pt x="190" y="71"/>
                    <a:pt x="190" y="72"/>
                    <a:pt x="190" y="72"/>
                  </a:cubicBezTo>
                  <a:cubicBezTo>
                    <a:pt x="190" y="76"/>
                    <a:pt x="194" y="77"/>
                    <a:pt x="196" y="74"/>
                  </a:cubicBezTo>
                  <a:cubicBezTo>
                    <a:pt x="197" y="74"/>
                    <a:pt x="198" y="74"/>
                    <a:pt x="197" y="75"/>
                  </a:cubicBezTo>
                  <a:cubicBezTo>
                    <a:pt x="195" y="76"/>
                    <a:pt x="191" y="80"/>
                    <a:pt x="194" y="81"/>
                  </a:cubicBezTo>
                  <a:cubicBezTo>
                    <a:pt x="195" y="81"/>
                    <a:pt x="195" y="82"/>
                    <a:pt x="196" y="82"/>
                  </a:cubicBezTo>
                  <a:cubicBezTo>
                    <a:pt x="196" y="84"/>
                    <a:pt x="198" y="86"/>
                    <a:pt x="199" y="87"/>
                  </a:cubicBezTo>
                  <a:cubicBezTo>
                    <a:pt x="199" y="85"/>
                    <a:pt x="199" y="85"/>
                    <a:pt x="200" y="82"/>
                  </a:cubicBezTo>
                  <a:cubicBezTo>
                    <a:pt x="200" y="82"/>
                    <a:pt x="201" y="82"/>
                    <a:pt x="201" y="82"/>
                  </a:cubicBezTo>
                  <a:cubicBezTo>
                    <a:pt x="204" y="83"/>
                    <a:pt x="203" y="78"/>
                    <a:pt x="205" y="77"/>
                  </a:cubicBezTo>
                  <a:cubicBezTo>
                    <a:pt x="205" y="76"/>
                    <a:pt x="206" y="77"/>
                    <a:pt x="205" y="77"/>
                  </a:cubicBezTo>
                  <a:cubicBezTo>
                    <a:pt x="205" y="79"/>
                    <a:pt x="204" y="83"/>
                    <a:pt x="206" y="83"/>
                  </a:cubicBezTo>
                  <a:cubicBezTo>
                    <a:pt x="207" y="83"/>
                    <a:pt x="208" y="83"/>
                    <a:pt x="208" y="84"/>
                  </a:cubicBezTo>
                  <a:cubicBezTo>
                    <a:pt x="209" y="85"/>
                    <a:pt x="211" y="87"/>
                    <a:pt x="214" y="85"/>
                  </a:cubicBezTo>
                  <a:cubicBezTo>
                    <a:pt x="214" y="85"/>
                    <a:pt x="212" y="84"/>
                    <a:pt x="212" y="83"/>
                  </a:cubicBezTo>
                  <a:cubicBezTo>
                    <a:pt x="212" y="83"/>
                    <a:pt x="213" y="81"/>
                    <a:pt x="213" y="81"/>
                  </a:cubicBezTo>
                  <a:cubicBezTo>
                    <a:pt x="215" y="76"/>
                    <a:pt x="210" y="76"/>
                    <a:pt x="210" y="73"/>
                  </a:cubicBezTo>
                  <a:cubicBezTo>
                    <a:pt x="210" y="71"/>
                    <a:pt x="215" y="72"/>
                    <a:pt x="215" y="67"/>
                  </a:cubicBezTo>
                  <a:cubicBezTo>
                    <a:pt x="215" y="66"/>
                    <a:pt x="215" y="64"/>
                    <a:pt x="213" y="64"/>
                  </a:cubicBezTo>
                  <a:cubicBezTo>
                    <a:pt x="213" y="64"/>
                    <a:pt x="213" y="63"/>
                    <a:pt x="213" y="63"/>
                  </a:cubicBezTo>
                  <a:cubicBezTo>
                    <a:pt x="213" y="63"/>
                    <a:pt x="213" y="63"/>
                    <a:pt x="213" y="63"/>
                  </a:cubicBezTo>
                  <a:cubicBezTo>
                    <a:pt x="215" y="63"/>
                    <a:pt x="216" y="64"/>
                    <a:pt x="217" y="62"/>
                  </a:cubicBezTo>
                  <a:cubicBezTo>
                    <a:pt x="213" y="62"/>
                    <a:pt x="214" y="59"/>
                    <a:pt x="214" y="56"/>
                  </a:cubicBezTo>
                  <a:cubicBezTo>
                    <a:pt x="214" y="56"/>
                    <a:pt x="214" y="56"/>
                    <a:pt x="214" y="56"/>
                  </a:cubicBezTo>
                  <a:cubicBezTo>
                    <a:pt x="215" y="55"/>
                    <a:pt x="216" y="53"/>
                    <a:pt x="216" y="50"/>
                  </a:cubicBezTo>
                  <a:cubicBezTo>
                    <a:pt x="214" y="52"/>
                    <a:pt x="210" y="54"/>
                    <a:pt x="210" y="50"/>
                  </a:cubicBezTo>
                  <a:cubicBezTo>
                    <a:pt x="210" y="50"/>
                    <a:pt x="209" y="47"/>
                    <a:pt x="205" y="48"/>
                  </a:cubicBezTo>
                  <a:cubicBezTo>
                    <a:pt x="199" y="49"/>
                    <a:pt x="194" y="47"/>
                    <a:pt x="181" y="46"/>
                  </a:cubicBezTo>
                  <a:cubicBezTo>
                    <a:pt x="196" y="46"/>
                    <a:pt x="217" y="42"/>
                    <a:pt x="217" y="34"/>
                  </a:cubicBezTo>
                  <a:cubicBezTo>
                    <a:pt x="217" y="27"/>
                    <a:pt x="210" y="23"/>
                    <a:pt x="188" y="23"/>
                  </a:cubicBezTo>
                  <a:cubicBezTo>
                    <a:pt x="166" y="23"/>
                    <a:pt x="116" y="31"/>
                    <a:pt x="116" y="19"/>
                  </a:cubicBezTo>
                  <a:cubicBezTo>
                    <a:pt x="116" y="13"/>
                    <a:pt x="126" y="13"/>
                    <a:pt x="138" y="14"/>
                  </a:cubicBezTo>
                  <a:cubicBezTo>
                    <a:pt x="139" y="15"/>
                    <a:pt x="140" y="16"/>
                    <a:pt x="142" y="17"/>
                  </a:cubicBezTo>
                  <a:cubicBezTo>
                    <a:pt x="171" y="25"/>
                    <a:pt x="204" y="10"/>
                    <a:pt x="221" y="15"/>
                  </a:cubicBezTo>
                  <a:cubicBezTo>
                    <a:pt x="201" y="0"/>
                    <a:pt x="184" y="15"/>
                    <a:pt x="163" y="11"/>
                  </a:cubicBezTo>
                  <a:cubicBezTo>
                    <a:pt x="175" y="11"/>
                    <a:pt x="179" y="7"/>
                    <a:pt x="180" y="4"/>
                  </a:cubicBezTo>
                  <a:cubicBezTo>
                    <a:pt x="170" y="10"/>
                    <a:pt x="152" y="1"/>
                    <a:pt x="140" y="8"/>
                  </a:cubicBezTo>
                  <a:cubicBezTo>
                    <a:pt x="140" y="8"/>
                    <a:pt x="139" y="9"/>
                    <a:pt x="139" y="9"/>
                  </a:cubicBezTo>
                  <a:cubicBezTo>
                    <a:pt x="123" y="9"/>
                    <a:pt x="110" y="9"/>
                    <a:pt x="110" y="19"/>
                  </a:cubicBezTo>
                  <a:cubicBezTo>
                    <a:pt x="110" y="41"/>
                    <a:pt x="169" y="28"/>
                    <a:pt x="187" y="28"/>
                  </a:cubicBezTo>
                  <a:cubicBezTo>
                    <a:pt x="206" y="28"/>
                    <a:pt x="210" y="30"/>
                    <a:pt x="210" y="34"/>
                  </a:cubicBezTo>
                  <a:cubicBezTo>
                    <a:pt x="210" y="39"/>
                    <a:pt x="191" y="40"/>
                    <a:pt x="181" y="40"/>
                  </a:cubicBezTo>
                  <a:cubicBezTo>
                    <a:pt x="165" y="40"/>
                    <a:pt x="117" y="32"/>
                    <a:pt x="88" y="38"/>
                  </a:cubicBezTo>
                  <a:cubicBezTo>
                    <a:pt x="91" y="33"/>
                    <a:pt x="96" y="27"/>
                    <a:pt x="93" y="23"/>
                  </a:cubicBezTo>
                  <a:cubicBezTo>
                    <a:pt x="96" y="22"/>
                    <a:pt x="97" y="20"/>
                    <a:pt x="97" y="18"/>
                  </a:cubicBezTo>
                  <a:cubicBezTo>
                    <a:pt x="96" y="16"/>
                    <a:pt x="94" y="16"/>
                    <a:pt x="92" y="15"/>
                  </a:cubicBezTo>
                  <a:cubicBezTo>
                    <a:pt x="93" y="14"/>
                    <a:pt x="92" y="12"/>
                    <a:pt x="91" y="11"/>
                  </a:cubicBezTo>
                  <a:cubicBezTo>
                    <a:pt x="91" y="11"/>
                    <a:pt x="90" y="8"/>
                    <a:pt x="89" y="8"/>
                  </a:cubicBezTo>
                  <a:cubicBezTo>
                    <a:pt x="88" y="7"/>
                    <a:pt x="86" y="5"/>
                    <a:pt x="83" y="3"/>
                  </a:cubicBezTo>
                  <a:cubicBezTo>
                    <a:pt x="80" y="2"/>
                    <a:pt x="78" y="2"/>
                    <a:pt x="76" y="1"/>
                  </a:cubicBezTo>
                  <a:cubicBezTo>
                    <a:pt x="75" y="1"/>
                    <a:pt x="73" y="2"/>
                    <a:pt x="72" y="2"/>
                  </a:cubicBezTo>
                  <a:cubicBezTo>
                    <a:pt x="71" y="2"/>
                    <a:pt x="69" y="2"/>
                    <a:pt x="69" y="4"/>
                  </a:cubicBezTo>
                  <a:cubicBezTo>
                    <a:pt x="67" y="2"/>
                    <a:pt x="66" y="2"/>
                    <a:pt x="64" y="1"/>
                  </a:cubicBezTo>
                  <a:cubicBezTo>
                    <a:pt x="62" y="4"/>
                    <a:pt x="62" y="6"/>
                    <a:pt x="63" y="9"/>
                  </a:cubicBezTo>
                  <a:cubicBezTo>
                    <a:pt x="60" y="9"/>
                    <a:pt x="58" y="16"/>
                    <a:pt x="55" y="15"/>
                  </a:cubicBezTo>
                  <a:cubicBezTo>
                    <a:pt x="56" y="17"/>
                    <a:pt x="57" y="18"/>
                    <a:pt x="58" y="18"/>
                  </a:cubicBezTo>
                  <a:cubicBezTo>
                    <a:pt x="55" y="22"/>
                    <a:pt x="55" y="27"/>
                    <a:pt x="52" y="27"/>
                  </a:cubicBezTo>
                  <a:cubicBezTo>
                    <a:pt x="54" y="29"/>
                    <a:pt x="55" y="30"/>
                    <a:pt x="56" y="30"/>
                  </a:cubicBezTo>
                  <a:cubicBezTo>
                    <a:pt x="55" y="33"/>
                    <a:pt x="55" y="36"/>
                    <a:pt x="55" y="38"/>
                  </a:cubicBezTo>
                  <a:cubicBezTo>
                    <a:pt x="50" y="37"/>
                    <a:pt x="50" y="37"/>
                    <a:pt x="50" y="37"/>
                  </a:cubicBezTo>
                  <a:lnTo>
                    <a:pt x="47" y="35"/>
                  </a:lnTo>
                  <a:close/>
                  <a:moveTo>
                    <a:pt x="81" y="16"/>
                  </a:moveTo>
                  <a:cubicBezTo>
                    <a:pt x="82" y="16"/>
                    <a:pt x="87" y="18"/>
                    <a:pt x="89" y="19"/>
                  </a:cubicBezTo>
                  <a:cubicBezTo>
                    <a:pt x="85" y="20"/>
                    <a:pt x="86" y="21"/>
                    <a:pt x="84" y="21"/>
                  </a:cubicBezTo>
                  <a:cubicBezTo>
                    <a:pt x="81" y="21"/>
                    <a:pt x="80" y="18"/>
                    <a:pt x="81" y="16"/>
                  </a:cubicBezTo>
                  <a:moveTo>
                    <a:pt x="75" y="13"/>
                  </a:moveTo>
                  <a:cubicBezTo>
                    <a:pt x="74" y="15"/>
                    <a:pt x="72" y="16"/>
                    <a:pt x="70" y="15"/>
                  </a:cubicBezTo>
                  <a:cubicBezTo>
                    <a:pt x="68" y="13"/>
                    <a:pt x="70" y="12"/>
                    <a:pt x="68" y="9"/>
                  </a:cubicBezTo>
                  <a:cubicBezTo>
                    <a:pt x="70" y="10"/>
                    <a:pt x="74" y="13"/>
                    <a:pt x="75" y="13"/>
                  </a:cubicBezTo>
                  <a:moveTo>
                    <a:pt x="67" y="31"/>
                  </a:moveTo>
                  <a:cubicBezTo>
                    <a:pt x="68" y="29"/>
                    <a:pt x="69" y="28"/>
                    <a:pt x="70" y="28"/>
                  </a:cubicBezTo>
                  <a:cubicBezTo>
                    <a:pt x="71" y="28"/>
                    <a:pt x="72" y="27"/>
                    <a:pt x="72" y="26"/>
                  </a:cubicBezTo>
                  <a:cubicBezTo>
                    <a:pt x="73" y="24"/>
                    <a:pt x="71" y="24"/>
                    <a:pt x="70" y="23"/>
                  </a:cubicBezTo>
                  <a:cubicBezTo>
                    <a:pt x="71" y="22"/>
                    <a:pt x="72" y="21"/>
                    <a:pt x="71" y="21"/>
                  </a:cubicBezTo>
                  <a:cubicBezTo>
                    <a:pt x="71" y="20"/>
                    <a:pt x="69" y="21"/>
                    <a:pt x="69" y="21"/>
                  </a:cubicBezTo>
                  <a:cubicBezTo>
                    <a:pt x="68" y="20"/>
                    <a:pt x="70" y="19"/>
                    <a:pt x="70" y="19"/>
                  </a:cubicBezTo>
                  <a:cubicBezTo>
                    <a:pt x="71" y="18"/>
                    <a:pt x="71" y="18"/>
                    <a:pt x="72" y="19"/>
                  </a:cubicBezTo>
                  <a:cubicBezTo>
                    <a:pt x="79" y="22"/>
                    <a:pt x="79" y="22"/>
                    <a:pt x="79" y="22"/>
                  </a:cubicBezTo>
                  <a:cubicBezTo>
                    <a:pt x="80" y="22"/>
                    <a:pt x="81" y="23"/>
                    <a:pt x="81" y="24"/>
                  </a:cubicBezTo>
                  <a:cubicBezTo>
                    <a:pt x="80" y="25"/>
                    <a:pt x="81" y="26"/>
                    <a:pt x="80" y="26"/>
                  </a:cubicBezTo>
                  <a:cubicBezTo>
                    <a:pt x="79" y="26"/>
                    <a:pt x="79" y="24"/>
                    <a:pt x="78" y="24"/>
                  </a:cubicBezTo>
                  <a:cubicBezTo>
                    <a:pt x="77" y="24"/>
                    <a:pt x="77" y="25"/>
                    <a:pt x="78" y="26"/>
                  </a:cubicBezTo>
                  <a:cubicBezTo>
                    <a:pt x="76" y="26"/>
                    <a:pt x="75" y="25"/>
                    <a:pt x="74" y="27"/>
                  </a:cubicBezTo>
                  <a:cubicBezTo>
                    <a:pt x="73" y="28"/>
                    <a:pt x="73" y="29"/>
                    <a:pt x="74" y="30"/>
                  </a:cubicBezTo>
                  <a:cubicBezTo>
                    <a:pt x="75" y="31"/>
                    <a:pt x="74" y="32"/>
                    <a:pt x="74" y="34"/>
                  </a:cubicBezTo>
                  <a:cubicBezTo>
                    <a:pt x="73" y="35"/>
                    <a:pt x="71" y="37"/>
                    <a:pt x="69" y="36"/>
                  </a:cubicBezTo>
                  <a:cubicBezTo>
                    <a:pt x="66" y="35"/>
                    <a:pt x="67" y="32"/>
                    <a:pt x="67" y="31"/>
                  </a:cubicBezTo>
                  <a:moveTo>
                    <a:pt x="85" y="69"/>
                  </a:moveTo>
                  <a:cubicBezTo>
                    <a:pt x="85" y="69"/>
                    <a:pt x="85" y="69"/>
                    <a:pt x="86" y="68"/>
                  </a:cubicBezTo>
                  <a:cubicBezTo>
                    <a:pt x="86" y="69"/>
                    <a:pt x="86" y="69"/>
                    <a:pt x="85"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6" name="Freeform 41">
              <a:extLst>
                <a:ext uri="{FF2B5EF4-FFF2-40B4-BE49-F238E27FC236}">
                  <a16:creationId xmlns:a16="http://schemas.microsoft.com/office/drawing/2014/main" id="{8D863061-F871-990A-ECFD-8ED625AD7E75}"/>
                </a:ext>
              </a:extLst>
            </p:cNvPr>
            <p:cNvSpPr>
              <a:spLocks noEditPoints="1"/>
            </p:cNvSpPr>
            <p:nvPr userDrawn="1"/>
          </p:nvSpPr>
          <p:spPr bwMode="auto">
            <a:xfrm>
              <a:off x="1073150" y="538163"/>
              <a:ext cx="36513" cy="12700"/>
            </a:xfrm>
            <a:custGeom>
              <a:avLst/>
              <a:gdLst>
                <a:gd name="T0" fmla="*/ 102 w 248"/>
                <a:gd name="T1" fmla="*/ 70 h 92"/>
                <a:gd name="T2" fmla="*/ 173 w 248"/>
                <a:gd name="T3" fmla="*/ 71 h 92"/>
                <a:gd name="T4" fmla="*/ 151 w 248"/>
                <a:gd name="T5" fmla="*/ 67 h 92"/>
                <a:gd name="T6" fmla="*/ 152 w 248"/>
                <a:gd name="T7" fmla="*/ 74 h 92"/>
                <a:gd name="T8" fmla="*/ 150 w 248"/>
                <a:gd name="T9" fmla="*/ 82 h 92"/>
                <a:gd name="T10" fmla="*/ 156 w 248"/>
                <a:gd name="T11" fmla="*/ 82 h 92"/>
                <a:gd name="T12" fmla="*/ 158 w 248"/>
                <a:gd name="T13" fmla="*/ 86 h 92"/>
                <a:gd name="T14" fmla="*/ 164 w 248"/>
                <a:gd name="T15" fmla="*/ 84 h 92"/>
                <a:gd name="T16" fmla="*/ 173 w 248"/>
                <a:gd name="T17" fmla="*/ 86 h 92"/>
                <a:gd name="T18" fmla="*/ 187 w 248"/>
                <a:gd name="T19" fmla="*/ 67 h 92"/>
                <a:gd name="T20" fmla="*/ 228 w 248"/>
                <a:gd name="T21" fmla="*/ 58 h 92"/>
                <a:gd name="T22" fmla="*/ 218 w 248"/>
                <a:gd name="T23" fmla="*/ 70 h 92"/>
                <a:gd name="T24" fmla="*/ 223 w 248"/>
                <a:gd name="T25" fmla="*/ 77 h 92"/>
                <a:gd name="T26" fmla="*/ 227 w 248"/>
                <a:gd name="T27" fmla="*/ 89 h 92"/>
                <a:gd name="T28" fmla="*/ 233 w 248"/>
                <a:gd name="T29" fmla="*/ 79 h 92"/>
                <a:gd name="T30" fmla="*/ 239 w 248"/>
                <a:gd name="T31" fmla="*/ 86 h 92"/>
                <a:gd name="T32" fmla="*/ 240 w 248"/>
                <a:gd name="T33" fmla="*/ 66 h 92"/>
                <a:gd name="T34" fmla="*/ 241 w 248"/>
                <a:gd name="T35" fmla="*/ 58 h 92"/>
                <a:gd name="T36" fmla="*/ 209 w 248"/>
                <a:gd name="T37" fmla="*/ 49 h 92"/>
                <a:gd name="T38" fmla="*/ 165 w 248"/>
                <a:gd name="T39" fmla="*/ 18 h 92"/>
                <a:gd name="T40" fmla="*/ 216 w 248"/>
                <a:gd name="T41" fmla="*/ 8 h 92"/>
                <a:gd name="T42" fmla="*/ 215 w 248"/>
                <a:gd name="T43" fmla="*/ 31 h 92"/>
                <a:gd name="T44" fmla="*/ 96 w 248"/>
                <a:gd name="T45" fmla="*/ 26 h 92"/>
                <a:gd name="T46" fmla="*/ 93 w 248"/>
                <a:gd name="T47" fmla="*/ 10 h 92"/>
                <a:gd name="T48" fmla="*/ 72 w 248"/>
                <a:gd name="T49" fmla="*/ 6 h 92"/>
                <a:gd name="T50" fmla="*/ 61 w 248"/>
                <a:gd name="T51" fmla="*/ 21 h 92"/>
                <a:gd name="T52" fmla="*/ 55 w 248"/>
                <a:gd name="T53" fmla="*/ 38 h 92"/>
                <a:gd name="T54" fmla="*/ 31 w 248"/>
                <a:gd name="T55" fmla="*/ 19 h 92"/>
                <a:gd name="T56" fmla="*/ 28 w 248"/>
                <a:gd name="T57" fmla="*/ 5 h 92"/>
                <a:gd name="T58" fmla="*/ 27 w 248"/>
                <a:gd name="T59" fmla="*/ 13 h 92"/>
                <a:gd name="T60" fmla="*/ 20 w 248"/>
                <a:gd name="T61" fmla="*/ 5 h 92"/>
                <a:gd name="T62" fmla="*/ 21 w 248"/>
                <a:gd name="T63" fmla="*/ 12 h 92"/>
                <a:gd name="T64" fmla="*/ 14 w 248"/>
                <a:gd name="T65" fmla="*/ 16 h 92"/>
                <a:gd name="T66" fmla="*/ 17 w 248"/>
                <a:gd name="T67" fmla="*/ 21 h 92"/>
                <a:gd name="T68" fmla="*/ 24 w 248"/>
                <a:gd name="T69" fmla="*/ 22 h 92"/>
                <a:gd name="T70" fmla="*/ 18 w 248"/>
                <a:gd name="T71" fmla="*/ 30 h 92"/>
                <a:gd name="T72" fmla="*/ 32 w 248"/>
                <a:gd name="T73" fmla="*/ 40 h 92"/>
                <a:gd name="T74" fmla="*/ 50 w 248"/>
                <a:gd name="T75" fmla="*/ 55 h 92"/>
                <a:gd name="T76" fmla="*/ 41 w 248"/>
                <a:gd name="T77" fmla="*/ 65 h 92"/>
                <a:gd name="T78" fmla="*/ 16 w 248"/>
                <a:gd name="T79" fmla="*/ 59 h 92"/>
                <a:gd name="T80" fmla="*/ 18 w 248"/>
                <a:gd name="T81" fmla="*/ 68 h 92"/>
                <a:gd name="T82" fmla="*/ 7 w 248"/>
                <a:gd name="T83" fmla="*/ 67 h 92"/>
                <a:gd name="T84" fmla="*/ 6 w 248"/>
                <a:gd name="T85" fmla="*/ 72 h 92"/>
                <a:gd name="T86" fmla="*/ 14 w 248"/>
                <a:gd name="T87" fmla="*/ 83 h 92"/>
                <a:gd name="T88" fmla="*/ 19 w 248"/>
                <a:gd name="T89" fmla="*/ 85 h 92"/>
                <a:gd name="T90" fmla="*/ 33 w 248"/>
                <a:gd name="T91" fmla="*/ 78 h 92"/>
                <a:gd name="T92" fmla="*/ 36 w 248"/>
                <a:gd name="T93" fmla="*/ 86 h 92"/>
                <a:gd name="T94" fmla="*/ 52 w 248"/>
                <a:gd name="T95" fmla="*/ 81 h 92"/>
                <a:gd name="T96" fmla="*/ 57 w 248"/>
                <a:gd name="T97" fmla="*/ 89 h 92"/>
                <a:gd name="T98" fmla="*/ 80 w 248"/>
                <a:gd name="T99" fmla="*/ 82 h 92"/>
                <a:gd name="T100" fmla="*/ 71 w 248"/>
                <a:gd name="T101" fmla="*/ 12 h 92"/>
                <a:gd name="T102" fmla="*/ 81 w 248"/>
                <a:gd name="T103" fmla="*/ 30 h 92"/>
                <a:gd name="T104" fmla="*/ 72 w 248"/>
                <a:gd name="T105" fmla="*/ 39 h 92"/>
                <a:gd name="T106" fmla="*/ 73 w 248"/>
                <a:gd name="T107" fmla="*/ 26 h 92"/>
                <a:gd name="T108" fmla="*/ 75 w 248"/>
                <a:gd name="T109" fmla="*/ 22 h 92"/>
                <a:gd name="T110" fmla="*/ 87 w 248"/>
                <a:gd name="T111" fmla="*/ 2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8" h="92">
                  <a:moveTo>
                    <a:pt x="91" y="74"/>
                  </a:moveTo>
                  <a:cubicBezTo>
                    <a:pt x="92" y="74"/>
                    <a:pt x="93" y="74"/>
                    <a:pt x="94" y="74"/>
                  </a:cubicBezTo>
                  <a:cubicBezTo>
                    <a:pt x="94" y="74"/>
                    <a:pt x="94" y="75"/>
                    <a:pt x="94" y="75"/>
                  </a:cubicBezTo>
                  <a:cubicBezTo>
                    <a:pt x="100" y="75"/>
                    <a:pt x="99" y="69"/>
                    <a:pt x="102" y="70"/>
                  </a:cubicBezTo>
                  <a:cubicBezTo>
                    <a:pt x="137" y="74"/>
                    <a:pt x="117" y="54"/>
                    <a:pt x="159" y="58"/>
                  </a:cubicBezTo>
                  <a:cubicBezTo>
                    <a:pt x="161" y="59"/>
                    <a:pt x="162" y="57"/>
                    <a:pt x="164" y="56"/>
                  </a:cubicBezTo>
                  <a:cubicBezTo>
                    <a:pt x="162" y="60"/>
                    <a:pt x="161" y="67"/>
                    <a:pt x="166" y="68"/>
                  </a:cubicBezTo>
                  <a:cubicBezTo>
                    <a:pt x="168" y="68"/>
                    <a:pt x="172" y="69"/>
                    <a:pt x="173" y="71"/>
                  </a:cubicBezTo>
                  <a:cubicBezTo>
                    <a:pt x="173" y="71"/>
                    <a:pt x="173" y="71"/>
                    <a:pt x="173" y="71"/>
                  </a:cubicBezTo>
                  <a:cubicBezTo>
                    <a:pt x="170" y="72"/>
                    <a:pt x="168" y="72"/>
                    <a:pt x="167" y="73"/>
                  </a:cubicBezTo>
                  <a:cubicBezTo>
                    <a:pt x="160" y="77"/>
                    <a:pt x="160" y="63"/>
                    <a:pt x="153" y="66"/>
                  </a:cubicBezTo>
                  <a:cubicBezTo>
                    <a:pt x="153" y="66"/>
                    <a:pt x="152" y="67"/>
                    <a:pt x="151" y="67"/>
                  </a:cubicBezTo>
                  <a:cubicBezTo>
                    <a:pt x="148" y="67"/>
                    <a:pt x="145" y="70"/>
                    <a:pt x="145" y="73"/>
                  </a:cubicBezTo>
                  <a:cubicBezTo>
                    <a:pt x="146" y="72"/>
                    <a:pt x="148" y="71"/>
                    <a:pt x="150" y="71"/>
                  </a:cubicBezTo>
                  <a:cubicBezTo>
                    <a:pt x="150" y="71"/>
                    <a:pt x="150" y="72"/>
                    <a:pt x="150" y="72"/>
                  </a:cubicBezTo>
                  <a:cubicBezTo>
                    <a:pt x="150" y="73"/>
                    <a:pt x="150" y="74"/>
                    <a:pt x="152" y="74"/>
                  </a:cubicBezTo>
                  <a:cubicBezTo>
                    <a:pt x="154" y="74"/>
                    <a:pt x="154" y="74"/>
                    <a:pt x="155" y="74"/>
                  </a:cubicBezTo>
                  <a:cubicBezTo>
                    <a:pt x="155" y="74"/>
                    <a:pt x="156" y="74"/>
                    <a:pt x="156" y="74"/>
                  </a:cubicBezTo>
                  <a:cubicBezTo>
                    <a:pt x="156" y="77"/>
                    <a:pt x="147" y="73"/>
                    <a:pt x="149" y="80"/>
                  </a:cubicBezTo>
                  <a:cubicBezTo>
                    <a:pt x="149" y="80"/>
                    <a:pt x="150" y="82"/>
                    <a:pt x="150" y="82"/>
                  </a:cubicBezTo>
                  <a:cubicBezTo>
                    <a:pt x="150" y="85"/>
                    <a:pt x="152" y="87"/>
                    <a:pt x="155" y="86"/>
                  </a:cubicBezTo>
                  <a:cubicBezTo>
                    <a:pt x="155" y="85"/>
                    <a:pt x="153" y="84"/>
                    <a:pt x="154" y="83"/>
                  </a:cubicBezTo>
                  <a:cubicBezTo>
                    <a:pt x="154" y="83"/>
                    <a:pt x="155" y="83"/>
                    <a:pt x="155" y="83"/>
                  </a:cubicBezTo>
                  <a:cubicBezTo>
                    <a:pt x="156" y="83"/>
                    <a:pt x="156" y="83"/>
                    <a:pt x="156" y="82"/>
                  </a:cubicBezTo>
                  <a:cubicBezTo>
                    <a:pt x="156" y="82"/>
                    <a:pt x="156" y="82"/>
                    <a:pt x="157" y="82"/>
                  </a:cubicBezTo>
                  <a:cubicBezTo>
                    <a:pt x="157" y="82"/>
                    <a:pt x="157" y="82"/>
                    <a:pt x="157" y="82"/>
                  </a:cubicBezTo>
                  <a:cubicBezTo>
                    <a:pt x="157" y="83"/>
                    <a:pt x="157" y="83"/>
                    <a:pt x="157" y="84"/>
                  </a:cubicBezTo>
                  <a:cubicBezTo>
                    <a:pt x="157" y="84"/>
                    <a:pt x="157" y="86"/>
                    <a:pt x="158" y="86"/>
                  </a:cubicBezTo>
                  <a:cubicBezTo>
                    <a:pt x="157" y="89"/>
                    <a:pt x="161" y="92"/>
                    <a:pt x="165" y="89"/>
                  </a:cubicBezTo>
                  <a:cubicBezTo>
                    <a:pt x="164" y="89"/>
                    <a:pt x="161" y="88"/>
                    <a:pt x="161" y="87"/>
                  </a:cubicBezTo>
                  <a:cubicBezTo>
                    <a:pt x="162" y="87"/>
                    <a:pt x="163" y="86"/>
                    <a:pt x="163" y="86"/>
                  </a:cubicBezTo>
                  <a:cubicBezTo>
                    <a:pt x="164" y="86"/>
                    <a:pt x="164" y="85"/>
                    <a:pt x="164" y="84"/>
                  </a:cubicBezTo>
                  <a:cubicBezTo>
                    <a:pt x="164" y="83"/>
                    <a:pt x="164" y="83"/>
                    <a:pt x="164" y="83"/>
                  </a:cubicBezTo>
                  <a:cubicBezTo>
                    <a:pt x="165" y="83"/>
                    <a:pt x="166" y="83"/>
                    <a:pt x="166" y="83"/>
                  </a:cubicBezTo>
                  <a:cubicBezTo>
                    <a:pt x="167" y="83"/>
                    <a:pt x="167" y="83"/>
                    <a:pt x="167" y="83"/>
                  </a:cubicBezTo>
                  <a:cubicBezTo>
                    <a:pt x="168" y="85"/>
                    <a:pt x="170" y="87"/>
                    <a:pt x="173" y="86"/>
                  </a:cubicBezTo>
                  <a:cubicBezTo>
                    <a:pt x="178" y="84"/>
                    <a:pt x="174" y="80"/>
                    <a:pt x="177" y="79"/>
                  </a:cubicBezTo>
                  <a:cubicBezTo>
                    <a:pt x="178" y="79"/>
                    <a:pt x="179" y="79"/>
                    <a:pt x="180" y="79"/>
                  </a:cubicBezTo>
                  <a:cubicBezTo>
                    <a:pt x="184" y="80"/>
                    <a:pt x="189" y="80"/>
                    <a:pt x="190" y="78"/>
                  </a:cubicBezTo>
                  <a:cubicBezTo>
                    <a:pt x="191" y="76"/>
                    <a:pt x="191" y="70"/>
                    <a:pt x="187" y="67"/>
                  </a:cubicBezTo>
                  <a:cubicBezTo>
                    <a:pt x="185" y="66"/>
                    <a:pt x="187" y="63"/>
                    <a:pt x="185" y="60"/>
                  </a:cubicBezTo>
                  <a:cubicBezTo>
                    <a:pt x="189" y="62"/>
                    <a:pt x="193" y="63"/>
                    <a:pt x="198" y="63"/>
                  </a:cubicBezTo>
                  <a:cubicBezTo>
                    <a:pt x="209" y="63"/>
                    <a:pt x="211" y="62"/>
                    <a:pt x="215" y="59"/>
                  </a:cubicBezTo>
                  <a:cubicBezTo>
                    <a:pt x="220" y="56"/>
                    <a:pt x="226" y="58"/>
                    <a:pt x="228" y="58"/>
                  </a:cubicBezTo>
                  <a:cubicBezTo>
                    <a:pt x="229" y="58"/>
                    <a:pt x="230" y="59"/>
                    <a:pt x="229" y="61"/>
                  </a:cubicBezTo>
                  <a:cubicBezTo>
                    <a:pt x="228" y="66"/>
                    <a:pt x="230" y="66"/>
                    <a:pt x="229" y="69"/>
                  </a:cubicBezTo>
                  <a:cubicBezTo>
                    <a:pt x="228" y="71"/>
                    <a:pt x="224" y="69"/>
                    <a:pt x="221" y="69"/>
                  </a:cubicBezTo>
                  <a:cubicBezTo>
                    <a:pt x="219" y="69"/>
                    <a:pt x="218" y="70"/>
                    <a:pt x="218" y="70"/>
                  </a:cubicBezTo>
                  <a:cubicBezTo>
                    <a:pt x="215" y="71"/>
                    <a:pt x="212" y="73"/>
                    <a:pt x="212" y="76"/>
                  </a:cubicBezTo>
                  <a:cubicBezTo>
                    <a:pt x="213" y="75"/>
                    <a:pt x="215" y="74"/>
                    <a:pt x="217" y="73"/>
                  </a:cubicBezTo>
                  <a:cubicBezTo>
                    <a:pt x="217" y="74"/>
                    <a:pt x="217" y="74"/>
                    <a:pt x="217" y="75"/>
                  </a:cubicBezTo>
                  <a:cubicBezTo>
                    <a:pt x="217" y="78"/>
                    <a:pt x="221" y="79"/>
                    <a:pt x="223" y="77"/>
                  </a:cubicBezTo>
                  <a:cubicBezTo>
                    <a:pt x="224" y="77"/>
                    <a:pt x="225" y="77"/>
                    <a:pt x="224" y="77"/>
                  </a:cubicBezTo>
                  <a:cubicBezTo>
                    <a:pt x="222" y="79"/>
                    <a:pt x="219" y="82"/>
                    <a:pt x="222" y="84"/>
                  </a:cubicBezTo>
                  <a:cubicBezTo>
                    <a:pt x="222" y="84"/>
                    <a:pt x="223" y="84"/>
                    <a:pt x="223" y="85"/>
                  </a:cubicBezTo>
                  <a:cubicBezTo>
                    <a:pt x="223" y="87"/>
                    <a:pt x="225" y="89"/>
                    <a:pt x="227" y="89"/>
                  </a:cubicBezTo>
                  <a:cubicBezTo>
                    <a:pt x="226" y="88"/>
                    <a:pt x="226" y="87"/>
                    <a:pt x="227" y="85"/>
                  </a:cubicBezTo>
                  <a:cubicBezTo>
                    <a:pt x="228" y="85"/>
                    <a:pt x="228" y="85"/>
                    <a:pt x="229" y="85"/>
                  </a:cubicBezTo>
                  <a:cubicBezTo>
                    <a:pt x="231" y="85"/>
                    <a:pt x="230" y="81"/>
                    <a:pt x="232" y="79"/>
                  </a:cubicBezTo>
                  <a:cubicBezTo>
                    <a:pt x="233" y="79"/>
                    <a:pt x="233" y="79"/>
                    <a:pt x="233" y="79"/>
                  </a:cubicBezTo>
                  <a:cubicBezTo>
                    <a:pt x="232" y="82"/>
                    <a:pt x="231" y="85"/>
                    <a:pt x="234" y="86"/>
                  </a:cubicBezTo>
                  <a:cubicBezTo>
                    <a:pt x="234" y="86"/>
                    <a:pt x="235" y="86"/>
                    <a:pt x="235" y="86"/>
                  </a:cubicBezTo>
                  <a:cubicBezTo>
                    <a:pt x="236" y="88"/>
                    <a:pt x="239" y="90"/>
                    <a:pt x="242" y="88"/>
                  </a:cubicBezTo>
                  <a:cubicBezTo>
                    <a:pt x="241" y="88"/>
                    <a:pt x="239" y="87"/>
                    <a:pt x="239" y="86"/>
                  </a:cubicBezTo>
                  <a:cubicBezTo>
                    <a:pt x="240" y="85"/>
                    <a:pt x="240" y="84"/>
                    <a:pt x="240" y="84"/>
                  </a:cubicBezTo>
                  <a:cubicBezTo>
                    <a:pt x="242" y="78"/>
                    <a:pt x="237" y="78"/>
                    <a:pt x="237" y="76"/>
                  </a:cubicBezTo>
                  <a:cubicBezTo>
                    <a:pt x="237" y="73"/>
                    <a:pt x="243" y="75"/>
                    <a:pt x="243" y="70"/>
                  </a:cubicBezTo>
                  <a:cubicBezTo>
                    <a:pt x="243" y="69"/>
                    <a:pt x="242" y="67"/>
                    <a:pt x="240" y="66"/>
                  </a:cubicBezTo>
                  <a:cubicBezTo>
                    <a:pt x="240" y="66"/>
                    <a:pt x="240" y="66"/>
                    <a:pt x="240" y="66"/>
                  </a:cubicBezTo>
                  <a:cubicBezTo>
                    <a:pt x="242" y="66"/>
                    <a:pt x="243" y="66"/>
                    <a:pt x="244" y="64"/>
                  </a:cubicBezTo>
                  <a:cubicBezTo>
                    <a:pt x="240" y="65"/>
                    <a:pt x="242" y="61"/>
                    <a:pt x="241" y="59"/>
                  </a:cubicBezTo>
                  <a:cubicBezTo>
                    <a:pt x="241" y="59"/>
                    <a:pt x="241" y="58"/>
                    <a:pt x="241" y="58"/>
                  </a:cubicBezTo>
                  <a:cubicBezTo>
                    <a:pt x="242" y="57"/>
                    <a:pt x="243" y="56"/>
                    <a:pt x="243" y="52"/>
                  </a:cubicBezTo>
                  <a:cubicBezTo>
                    <a:pt x="242" y="54"/>
                    <a:pt x="237" y="56"/>
                    <a:pt x="237" y="53"/>
                  </a:cubicBezTo>
                  <a:cubicBezTo>
                    <a:pt x="237" y="52"/>
                    <a:pt x="236" y="50"/>
                    <a:pt x="233" y="51"/>
                  </a:cubicBezTo>
                  <a:cubicBezTo>
                    <a:pt x="226" y="51"/>
                    <a:pt x="221" y="50"/>
                    <a:pt x="209" y="49"/>
                  </a:cubicBezTo>
                  <a:cubicBezTo>
                    <a:pt x="221" y="48"/>
                    <a:pt x="244" y="45"/>
                    <a:pt x="244" y="37"/>
                  </a:cubicBezTo>
                  <a:cubicBezTo>
                    <a:pt x="244" y="30"/>
                    <a:pt x="237" y="26"/>
                    <a:pt x="215" y="26"/>
                  </a:cubicBezTo>
                  <a:cubicBezTo>
                    <a:pt x="193" y="26"/>
                    <a:pt x="126" y="34"/>
                    <a:pt x="126" y="22"/>
                  </a:cubicBezTo>
                  <a:cubicBezTo>
                    <a:pt x="126" y="14"/>
                    <a:pt x="148" y="17"/>
                    <a:pt x="165" y="18"/>
                  </a:cubicBezTo>
                  <a:cubicBezTo>
                    <a:pt x="166" y="19"/>
                    <a:pt x="167" y="20"/>
                    <a:pt x="170" y="21"/>
                  </a:cubicBezTo>
                  <a:cubicBezTo>
                    <a:pt x="198" y="29"/>
                    <a:pt x="228" y="10"/>
                    <a:pt x="248" y="16"/>
                  </a:cubicBezTo>
                  <a:cubicBezTo>
                    <a:pt x="232" y="2"/>
                    <a:pt x="211" y="18"/>
                    <a:pt x="190" y="14"/>
                  </a:cubicBezTo>
                  <a:cubicBezTo>
                    <a:pt x="202" y="14"/>
                    <a:pt x="215" y="11"/>
                    <a:pt x="216" y="8"/>
                  </a:cubicBezTo>
                  <a:cubicBezTo>
                    <a:pt x="207" y="14"/>
                    <a:pt x="179" y="3"/>
                    <a:pt x="168" y="11"/>
                  </a:cubicBezTo>
                  <a:cubicBezTo>
                    <a:pt x="167" y="11"/>
                    <a:pt x="166" y="12"/>
                    <a:pt x="166" y="12"/>
                  </a:cubicBezTo>
                  <a:cubicBezTo>
                    <a:pt x="145" y="12"/>
                    <a:pt x="120" y="9"/>
                    <a:pt x="120" y="22"/>
                  </a:cubicBezTo>
                  <a:cubicBezTo>
                    <a:pt x="120" y="44"/>
                    <a:pt x="196" y="31"/>
                    <a:pt x="215" y="31"/>
                  </a:cubicBezTo>
                  <a:cubicBezTo>
                    <a:pt x="233" y="31"/>
                    <a:pt x="237" y="33"/>
                    <a:pt x="237" y="36"/>
                  </a:cubicBezTo>
                  <a:cubicBezTo>
                    <a:pt x="237" y="41"/>
                    <a:pt x="219" y="43"/>
                    <a:pt x="208" y="43"/>
                  </a:cubicBezTo>
                  <a:cubicBezTo>
                    <a:pt x="191" y="43"/>
                    <a:pt x="120" y="33"/>
                    <a:pt x="91" y="42"/>
                  </a:cubicBezTo>
                  <a:cubicBezTo>
                    <a:pt x="93" y="37"/>
                    <a:pt x="100" y="30"/>
                    <a:pt x="96" y="26"/>
                  </a:cubicBezTo>
                  <a:cubicBezTo>
                    <a:pt x="99" y="25"/>
                    <a:pt x="101" y="23"/>
                    <a:pt x="101" y="20"/>
                  </a:cubicBezTo>
                  <a:cubicBezTo>
                    <a:pt x="99" y="19"/>
                    <a:pt x="97" y="18"/>
                    <a:pt x="96" y="18"/>
                  </a:cubicBezTo>
                  <a:cubicBezTo>
                    <a:pt x="96" y="17"/>
                    <a:pt x="95" y="15"/>
                    <a:pt x="94" y="14"/>
                  </a:cubicBezTo>
                  <a:cubicBezTo>
                    <a:pt x="94" y="14"/>
                    <a:pt x="93" y="11"/>
                    <a:pt x="93" y="10"/>
                  </a:cubicBezTo>
                  <a:cubicBezTo>
                    <a:pt x="92" y="9"/>
                    <a:pt x="90" y="7"/>
                    <a:pt x="86" y="6"/>
                  </a:cubicBezTo>
                  <a:cubicBezTo>
                    <a:pt x="83" y="4"/>
                    <a:pt x="81" y="4"/>
                    <a:pt x="80" y="4"/>
                  </a:cubicBezTo>
                  <a:cubicBezTo>
                    <a:pt x="79" y="4"/>
                    <a:pt x="76" y="5"/>
                    <a:pt x="76" y="5"/>
                  </a:cubicBezTo>
                  <a:cubicBezTo>
                    <a:pt x="74" y="4"/>
                    <a:pt x="72" y="4"/>
                    <a:pt x="72" y="6"/>
                  </a:cubicBezTo>
                  <a:cubicBezTo>
                    <a:pt x="71" y="5"/>
                    <a:pt x="69" y="4"/>
                    <a:pt x="67" y="4"/>
                  </a:cubicBezTo>
                  <a:cubicBezTo>
                    <a:pt x="66" y="7"/>
                    <a:pt x="66" y="9"/>
                    <a:pt x="66" y="12"/>
                  </a:cubicBezTo>
                  <a:cubicBezTo>
                    <a:pt x="64" y="12"/>
                    <a:pt x="61" y="19"/>
                    <a:pt x="59" y="18"/>
                  </a:cubicBezTo>
                  <a:cubicBezTo>
                    <a:pt x="60" y="20"/>
                    <a:pt x="60" y="21"/>
                    <a:pt x="61" y="21"/>
                  </a:cubicBezTo>
                  <a:cubicBezTo>
                    <a:pt x="59" y="25"/>
                    <a:pt x="58" y="29"/>
                    <a:pt x="56" y="29"/>
                  </a:cubicBezTo>
                  <a:cubicBezTo>
                    <a:pt x="56" y="31"/>
                    <a:pt x="57" y="31"/>
                    <a:pt x="58" y="32"/>
                  </a:cubicBezTo>
                  <a:cubicBezTo>
                    <a:pt x="57" y="34"/>
                    <a:pt x="57" y="37"/>
                    <a:pt x="57" y="39"/>
                  </a:cubicBezTo>
                  <a:cubicBezTo>
                    <a:pt x="55" y="38"/>
                    <a:pt x="55" y="38"/>
                    <a:pt x="55" y="38"/>
                  </a:cubicBezTo>
                  <a:cubicBezTo>
                    <a:pt x="53" y="38"/>
                    <a:pt x="52" y="38"/>
                    <a:pt x="51" y="38"/>
                  </a:cubicBezTo>
                  <a:cubicBezTo>
                    <a:pt x="50" y="37"/>
                    <a:pt x="49" y="37"/>
                    <a:pt x="48" y="37"/>
                  </a:cubicBezTo>
                  <a:cubicBezTo>
                    <a:pt x="44" y="37"/>
                    <a:pt x="42" y="31"/>
                    <a:pt x="36" y="28"/>
                  </a:cubicBezTo>
                  <a:cubicBezTo>
                    <a:pt x="32" y="25"/>
                    <a:pt x="31" y="23"/>
                    <a:pt x="31" y="19"/>
                  </a:cubicBezTo>
                  <a:cubicBezTo>
                    <a:pt x="31" y="15"/>
                    <a:pt x="33" y="12"/>
                    <a:pt x="33" y="8"/>
                  </a:cubicBezTo>
                  <a:cubicBezTo>
                    <a:pt x="33" y="7"/>
                    <a:pt x="32" y="6"/>
                    <a:pt x="32" y="5"/>
                  </a:cubicBezTo>
                  <a:cubicBezTo>
                    <a:pt x="31" y="2"/>
                    <a:pt x="28" y="0"/>
                    <a:pt x="26" y="1"/>
                  </a:cubicBezTo>
                  <a:cubicBezTo>
                    <a:pt x="27" y="1"/>
                    <a:pt x="28" y="2"/>
                    <a:pt x="28" y="5"/>
                  </a:cubicBezTo>
                  <a:cubicBezTo>
                    <a:pt x="28" y="5"/>
                    <a:pt x="27" y="6"/>
                    <a:pt x="27" y="7"/>
                  </a:cubicBezTo>
                  <a:cubicBezTo>
                    <a:pt x="26" y="8"/>
                    <a:pt x="26" y="9"/>
                    <a:pt x="27" y="10"/>
                  </a:cubicBezTo>
                  <a:cubicBezTo>
                    <a:pt x="27" y="11"/>
                    <a:pt x="27" y="11"/>
                    <a:pt x="27" y="11"/>
                  </a:cubicBezTo>
                  <a:cubicBezTo>
                    <a:pt x="27" y="12"/>
                    <a:pt x="27" y="12"/>
                    <a:pt x="27" y="13"/>
                  </a:cubicBezTo>
                  <a:cubicBezTo>
                    <a:pt x="27" y="14"/>
                    <a:pt x="26" y="13"/>
                    <a:pt x="26" y="13"/>
                  </a:cubicBezTo>
                  <a:cubicBezTo>
                    <a:pt x="25" y="10"/>
                    <a:pt x="24" y="6"/>
                    <a:pt x="22" y="6"/>
                  </a:cubicBezTo>
                  <a:cubicBezTo>
                    <a:pt x="21" y="6"/>
                    <a:pt x="20" y="6"/>
                    <a:pt x="20" y="6"/>
                  </a:cubicBezTo>
                  <a:cubicBezTo>
                    <a:pt x="20" y="6"/>
                    <a:pt x="20" y="6"/>
                    <a:pt x="20" y="5"/>
                  </a:cubicBezTo>
                  <a:cubicBezTo>
                    <a:pt x="20" y="3"/>
                    <a:pt x="17" y="1"/>
                    <a:pt x="14" y="4"/>
                  </a:cubicBezTo>
                  <a:cubicBezTo>
                    <a:pt x="14" y="4"/>
                    <a:pt x="16" y="4"/>
                    <a:pt x="16" y="5"/>
                  </a:cubicBezTo>
                  <a:cubicBezTo>
                    <a:pt x="16" y="6"/>
                    <a:pt x="15" y="8"/>
                    <a:pt x="15" y="8"/>
                  </a:cubicBezTo>
                  <a:cubicBezTo>
                    <a:pt x="15" y="11"/>
                    <a:pt x="17" y="12"/>
                    <a:pt x="21" y="12"/>
                  </a:cubicBezTo>
                  <a:cubicBezTo>
                    <a:pt x="21" y="12"/>
                    <a:pt x="21" y="12"/>
                    <a:pt x="21" y="12"/>
                  </a:cubicBezTo>
                  <a:cubicBezTo>
                    <a:pt x="21" y="13"/>
                    <a:pt x="22" y="13"/>
                    <a:pt x="22" y="14"/>
                  </a:cubicBezTo>
                  <a:cubicBezTo>
                    <a:pt x="22" y="14"/>
                    <a:pt x="22" y="14"/>
                    <a:pt x="21" y="14"/>
                  </a:cubicBezTo>
                  <a:cubicBezTo>
                    <a:pt x="16" y="12"/>
                    <a:pt x="14" y="14"/>
                    <a:pt x="14" y="16"/>
                  </a:cubicBezTo>
                  <a:cubicBezTo>
                    <a:pt x="14" y="16"/>
                    <a:pt x="14" y="18"/>
                    <a:pt x="14" y="18"/>
                  </a:cubicBezTo>
                  <a:cubicBezTo>
                    <a:pt x="12" y="20"/>
                    <a:pt x="12" y="22"/>
                    <a:pt x="15" y="24"/>
                  </a:cubicBezTo>
                  <a:cubicBezTo>
                    <a:pt x="15" y="23"/>
                    <a:pt x="15" y="21"/>
                    <a:pt x="16" y="21"/>
                  </a:cubicBezTo>
                  <a:cubicBezTo>
                    <a:pt x="17" y="21"/>
                    <a:pt x="17" y="21"/>
                    <a:pt x="17" y="21"/>
                  </a:cubicBezTo>
                  <a:cubicBezTo>
                    <a:pt x="18" y="21"/>
                    <a:pt x="18" y="22"/>
                    <a:pt x="18" y="22"/>
                  </a:cubicBezTo>
                  <a:cubicBezTo>
                    <a:pt x="19" y="22"/>
                    <a:pt x="20" y="22"/>
                    <a:pt x="21" y="21"/>
                  </a:cubicBezTo>
                  <a:cubicBezTo>
                    <a:pt x="22" y="21"/>
                    <a:pt x="22" y="21"/>
                    <a:pt x="22" y="21"/>
                  </a:cubicBezTo>
                  <a:cubicBezTo>
                    <a:pt x="23" y="21"/>
                    <a:pt x="23" y="22"/>
                    <a:pt x="24" y="22"/>
                  </a:cubicBezTo>
                  <a:cubicBezTo>
                    <a:pt x="24" y="22"/>
                    <a:pt x="24" y="22"/>
                    <a:pt x="24" y="23"/>
                  </a:cubicBezTo>
                  <a:cubicBezTo>
                    <a:pt x="21" y="26"/>
                    <a:pt x="21" y="29"/>
                    <a:pt x="26" y="30"/>
                  </a:cubicBezTo>
                  <a:cubicBezTo>
                    <a:pt x="26" y="30"/>
                    <a:pt x="26" y="30"/>
                    <a:pt x="26" y="31"/>
                  </a:cubicBezTo>
                  <a:cubicBezTo>
                    <a:pt x="26" y="37"/>
                    <a:pt x="18" y="36"/>
                    <a:pt x="18" y="30"/>
                  </a:cubicBezTo>
                  <a:cubicBezTo>
                    <a:pt x="14" y="37"/>
                    <a:pt x="22" y="42"/>
                    <a:pt x="28" y="39"/>
                  </a:cubicBezTo>
                  <a:cubicBezTo>
                    <a:pt x="28" y="38"/>
                    <a:pt x="28" y="39"/>
                    <a:pt x="28" y="39"/>
                  </a:cubicBezTo>
                  <a:cubicBezTo>
                    <a:pt x="29" y="40"/>
                    <a:pt x="29" y="41"/>
                    <a:pt x="30" y="41"/>
                  </a:cubicBezTo>
                  <a:cubicBezTo>
                    <a:pt x="30" y="41"/>
                    <a:pt x="31" y="40"/>
                    <a:pt x="32" y="40"/>
                  </a:cubicBezTo>
                  <a:cubicBezTo>
                    <a:pt x="32" y="40"/>
                    <a:pt x="32" y="40"/>
                    <a:pt x="32" y="41"/>
                  </a:cubicBezTo>
                  <a:cubicBezTo>
                    <a:pt x="32" y="42"/>
                    <a:pt x="33" y="44"/>
                    <a:pt x="35" y="45"/>
                  </a:cubicBezTo>
                  <a:cubicBezTo>
                    <a:pt x="35" y="43"/>
                    <a:pt x="35" y="42"/>
                    <a:pt x="36" y="42"/>
                  </a:cubicBezTo>
                  <a:cubicBezTo>
                    <a:pt x="37" y="42"/>
                    <a:pt x="41" y="51"/>
                    <a:pt x="50" y="55"/>
                  </a:cubicBezTo>
                  <a:cubicBezTo>
                    <a:pt x="52" y="55"/>
                    <a:pt x="54" y="55"/>
                    <a:pt x="55" y="53"/>
                  </a:cubicBezTo>
                  <a:cubicBezTo>
                    <a:pt x="55" y="54"/>
                    <a:pt x="56" y="54"/>
                    <a:pt x="57" y="55"/>
                  </a:cubicBezTo>
                  <a:cubicBezTo>
                    <a:pt x="57" y="59"/>
                    <a:pt x="60" y="64"/>
                    <a:pt x="59" y="64"/>
                  </a:cubicBezTo>
                  <a:cubicBezTo>
                    <a:pt x="58" y="64"/>
                    <a:pt x="44" y="63"/>
                    <a:pt x="41" y="65"/>
                  </a:cubicBezTo>
                  <a:cubicBezTo>
                    <a:pt x="37" y="67"/>
                    <a:pt x="27" y="71"/>
                    <a:pt x="24" y="67"/>
                  </a:cubicBezTo>
                  <a:cubicBezTo>
                    <a:pt x="23" y="65"/>
                    <a:pt x="23" y="64"/>
                    <a:pt x="22" y="62"/>
                  </a:cubicBezTo>
                  <a:cubicBezTo>
                    <a:pt x="21" y="60"/>
                    <a:pt x="20" y="59"/>
                    <a:pt x="19" y="59"/>
                  </a:cubicBezTo>
                  <a:cubicBezTo>
                    <a:pt x="19" y="59"/>
                    <a:pt x="17" y="59"/>
                    <a:pt x="16" y="59"/>
                  </a:cubicBezTo>
                  <a:cubicBezTo>
                    <a:pt x="15" y="57"/>
                    <a:pt x="11" y="57"/>
                    <a:pt x="10" y="58"/>
                  </a:cubicBezTo>
                  <a:cubicBezTo>
                    <a:pt x="11" y="58"/>
                    <a:pt x="12" y="59"/>
                    <a:pt x="13" y="61"/>
                  </a:cubicBezTo>
                  <a:cubicBezTo>
                    <a:pt x="13" y="61"/>
                    <a:pt x="12" y="62"/>
                    <a:pt x="12" y="63"/>
                  </a:cubicBezTo>
                  <a:cubicBezTo>
                    <a:pt x="12" y="64"/>
                    <a:pt x="12" y="66"/>
                    <a:pt x="18" y="68"/>
                  </a:cubicBezTo>
                  <a:cubicBezTo>
                    <a:pt x="19" y="68"/>
                    <a:pt x="19" y="69"/>
                    <a:pt x="19" y="69"/>
                  </a:cubicBezTo>
                  <a:cubicBezTo>
                    <a:pt x="18" y="70"/>
                    <a:pt x="17" y="70"/>
                    <a:pt x="15" y="69"/>
                  </a:cubicBezTo>
                  <a:cubicBezTo>
                    <a:pt x="13" y="67"/>
                    <a:pt x="12" y="64"/>
                    <a:pt x="9" y="66"/>
                  </a:cubicBezTo>
                  <a:cubicBezTo>
                    <a:pt x="9" y="66"/>
                    <a:pt x="8" y="67"/>
                    <a:pt x="7" y="67"/>
                  </a:cubicBezTo>
                  <a:cubicBezTo>
                    <a:pt x="7" y="67"/>
                    <a:pt x="7" y="67"/>
                    <a:pt x="7" y="67"/>
                  </a:cubicBezTo>
                  <a:cubicBezTo>
                    <a:pt x="4" y="66"/>
                    <a:pt x="0" y="70"/>
                    <a:pt x="1" y="73"/>
                  </a:cubicBezTo>
                  <a:cubicBezTo>
                    <a:pt x="2" y="72"/>
                    <a:pt x="3" y="71"/>
                    <a:pt x="5" y="70"/>
                  </a:cubicBezTo>
                  <a:cubicBezTo>
                    <a:pt x="5" y="71"/>
                    <a:pt x="6" y="72"/>
                    <a:pt x="6" y="72"/>
                  </a:cubicBezTo>
                  <a:cubicBezTo>
                    <a:pt x="6" y="76"/>
                    <a:pt x="8" y="78"/>
                    <a:pt x="14" y="74"/>
                  </a:cubicBezTo>
                  <a:cubicBezTo>
                    <a:pt x="15" y="73"/>
                    <a:pt x="15" y="74"/>
                    <a:pt x="15" y="74"/>
                  </a:cubicBezTo>
                  <a:cubicBezTo>
                    <a:pt x="13" y="77"/>
                    <a:pt x="9" y="80"/>
                    <a:pt x="12" y="82"/>
                  </a:cubicBezTo>
                  <a:cubicBezTo>
                    <a:pt x="12" y="82"/>
                    <a:pt x="13" y="82"/>
                    <a:pt x="14" y="83"/>
                  </a:cubicBezTo>
                  <a:cubicBezTo>
                    <a:pt x="14" y="83"/>
                    <a:pt x="14" y="83"/>
                    <a:pt x="13" y="84"/>
                  </a:cubicBezTo>
                  <a:cubicBezTo>
                    <a:pt x="13" y="87"/>
                    <a:pt x="17" y="90"/>
                    <a:pt x="19" y="90"/>
                  </a:cubicBezTo>
                  <a:cubicBezTo>
                    <a:pt x="18" y="89"/>
                    <a:pt x="17" y="87"/>
                    <a:pt x="17" y="84"/>
                  </a:cubicBezTo>
                  <a:cubicBezTo>
                    <a:pt x="18" y="85"/>
                    <a:pt x="19" y="85"/>
                    <a:pt x="19" y="85"/>
                  </a:cubicBezTo>
                  <a:cubicBezTo>
                    <a:pt x="22" y="84"/>
                    <a:pt x="21" y="80"/>
                    <a:pt x="22" y="78"/>
                  </a:cubicBezTo>
                  <a:cubicBezTo>
                    <a:pt x="23" y="78"/>
                    <a:pt x="23" y="78"/>
                    <a:pt x="23" y="79"/>
                  </a:cubicBezTo>
                  <a:cubicBezTo>
                    <a:pt x="23" y="80"/>
                    <a:pt x="24" y="84"/>
                    <a:pt x="28" y="84"/>
                  </a:cubicBezTo>
                  <a:cubicBezTo>
                    <a:pt x="32" y="83"/>
                    <a:pt x="34" y="80"/>
                    <a:pt x="33" y="78"/>
                  </a:cubicBezTo>
                  <a:cubicBezTo>
                    <a:pt x="33" y="78"/>
                    <a:pt x="33" y="78"/>
                    <a:pt x="34" y="78"/>
                  </a:cubicBezTo>
                  <a:cubicBezTo>
                    <a:pt x="35" y="79"/>
                    <a:pt x="36" y="80"/>
                    <a:pt x="35" y="82"/>
                  </a:cubicBezTo>
                  <a:cubicBezTo>
                    <a:pt x="36" y="82"/>
                    <a:pt x="37" y="81"/>
                    <a:pt x="38" y="79"/>
                  </a:cubicBezTo>
                  <a:cubicBezTo>
                    <a:pt x="39" y="81"/>
                    <a:pt x="39" y="84"/>
                    <a:pt x="36" y="86"/>
                  </a:cubicBezTo>
                  <a:cubicBezTo>
                    <a:pt x="38" y="86"/>
                    <a:pt x="42" y="84"/>
                    <a:pt x="43" y="79"/>
                  </a:cubicBezTo>
                  <a:cubicBezTo>
                    <a:pt x="43" y="80"/>
                    <a:pt x="44" y="81"/>
                    <a:pt x="44" y="82"/>
                  </a:cubicBezTo>
                  <a:cubicBezTo>
                    <a:pt x="44" y="81"/>
                    <a:pt x="44" y="81"/>
                    <a:pt x="44" y="81"/>
                  </a:cubicBezTo>
                  <a:cubicBezTo>
                    <a:pt x="46" y="82"/>
                    <a:pt x="48" y="82"/>
                    <a:pt x="52" y="81"/>
                  </a:cubicBezTo>
                  <a:cubicBezTo>
                    <a:pt x="52" y="81"/>
                    <a:pt x="53" y="81"/>
                    <a:pt x="52" y="81"/>
                  </a:cubicBezTo>
                  <a:cubicBezTo>
                    <a:pt x="52" y="83"/>
                    <a:pt x="52" y="85"/>
                    <a:pt x="53" y="85"/>
                  </a:cubicBezTo>
                  <a:cubicBezTo>
                    <a:pt x="53" y="85"/>
                    <a:pt x="54" y="83"/>
                    <a:pt x="55" y="83"/>
                  </a:cubicBezTo>
                  <a:cubicBezTo>
                    <a:pt x="56" y="83"/>
                    <a:pt x="54" y="87"/>
                    <a:pt x="57" y="89"/>
                  </a:cubicBezTo>
                  <a:cubicBezTo>
                    <a:pt x="57" y="80"/>
                    <a:pt x="69" y="85"/>
                    <a:pt x="75" y="81"/>
                  </a:cubicBezTo>
                  <a:cubicBezTo>
                    <a:pt x="76" y="80"/>
                    <a:pt x="76" y="80"/>
                    <a:pt x="76" y="81"/>
                  </a:cubicBezTo>
                  <a:cubicBezTo>
                    <a:pt x="75" y="82"/>
                    <a:pt x="74" y="83"/>
                    <a:pt x="73" y="84"/>
                  </a:cubicBezTo>
                  <a:cubicBezTo>
                    <a:pt x="75" y="84"/>
                    <a:pt x="77" y="83"/>
                    <a:pt x="80" y="82"/>
                  </a:cubicBezTo>
                  <a:cubicBezTo>
                    <a:pt x="84" y="80"/>
                    <a:pt x="91" y="77"/>
                    <a:pt x="91" y="74"/>
                  </a:cubicBezTo>
                  <a:moveTo>
                    <a:pt x="79" y="16"/>
                  </a:moveTo>
                  <a:cubicBezTo>
                    <a:pt x="78" y="18"/>
                    <a:pt x="75" y="20"/>
                    <a:pt x="73" y="18"/>
                  </a:cubicBezTo>
                  <a:cubicBezTo>
                    <a:pt x="71" y="16"/>
                    <a:pt x="74" y="16"/>
                    <a:pt x="71" y="12"/>
                  </a:cubicBezTo>
                  <a:cubicBezTo>
                    <a:pt x="73" y="14"/>
                    <a:pt x="77" y="16"/>
                    <a:pt x="79" y="16"/>
                  </a:cubicBezTo>
                  <a:moveTo>
                    <a:pt x="83" y="30"/>
                  </a:moveTo>
                  <a:cubicBezTo>
                    <a:pt x="83" y="30"/>
                    <a:pt x="83" y="28"/>
                    <a:pt x="81" y="27"/>
                  </a:cubicBezTo>
                  <a:cubicBezTo>
                    <a:pt x="80" y="27"/>
                    <a:pt x="80" y="28"/>
                    <a:pt x="81" y="30"/>
                  </a:cubicBezTo>
                  <a:cubicBezTo>
                    <a:pt x="79" y="29"/>
                    <a:pt x="78" y="28"/>
                    <a:pt x="77" y="30"/>
                  </a:cubicBezTo>
                  <a:cubicBezTo>
                    <a:pt x="76" y="31"/>
                    <a:pt x="76" y="32"/>
                    <a:pt x="77" y="33"/>
                  </a:cubicBezTo>
                  <a:cubicBezTo>
                    <a:pt x="78" y="34"/>
                    <a:pt x="78" y="35"/>
                    <a:pt x="77" y="37"/>
                  </a:cubicBezTo>
                  <a:cubicBezTo>
                    <a:pt x="76" y="38"/>
                    <a:pt x="74" y="41"/>
                    <a:pt x="72" y="39"/>
                  </a:cubicBezTo>
                  <a:cubicBezTo>
                    <a:pt x="69" y="38"/>
                    <a:pt x="70" y="35"/>
                    <a:pt x="71" y="34"/>
                  </a:cubicBezTo>
                  <a:cubicBezTo>
                    <a:pt x="71" y="32"/>
                    <a:pt x="72" y="31"/>
                    <a:pt x="73" y="31"/>
                  </a:cubicBezTo>
                  <a:cubicBezTo>
                    <a:pt x="74" y="31"/>
                    <a:pt x="75" y="31"/>
                    <a:pt x="76" y="30"/>
                  </a:cubicBezTo>
                  <a:cubicBezTo>
                    <a:pt x="76" y="28"/>
                    <a:pt x="75" y="27"/>
                    <a:pt x="73" y="26"/>
                  </a:cubicBezTo>
                  <a:cubicBezTo>
                    <a:pt x="75" y="26"/>
                    <a:pt x="76" y="25"/>
                    <a:pt x="75" y="24"/>
                  </a:cubicBezTo>
                  <a:cubicBezTo>
                    <a:pt x="74" y="23"/>
                    <a:pt x="72" y="25"/>
                    <a:pt x="72" y="24"/>
                  </a:cubicBezTo>
                  <a:cubicBezTo>
                    <a:pt x="72" y="23"/>
                    <a:pt x="73" y="23"/>
                    <a:pt x="73" y="22"/>
                  </a:cubicBezTo>
                  <a:cubicBezTo>
                    <a:pt x="74" y="21"/>
                    <a:pt x="74" y="22"/>
                    <a:pt x="75" y="22"/>
                  </a:cubicBezTo>
                  <a:cubicBezTo>
                    <a:pt x="82" y="25"/>
                    <a:pt x="82" y="25"/>
                    <a:pt x="82" y="25"/>
                  </a:cubicBezTo>
                  <a:cubicBezTo>
                    <a:pt x="83" y="26"/>
                    <a:pt x="84" y="26"/>
                    <a:pt x="84" y="27"/>
                  </a:cubicBezTo>
                  <a:cubicBezTo>
                    <a:pt x="84" y="28"/>
                    <a:pt x="84" y="29"/>
                    <a:pt x="83" y="30"/>
                  </a:cubicBezTo>
                  <a:moveTo>
                    <a:pt x="87" y="25"/>
                  </a:moveTo>
                  <a:cubicBezTo>
                    <a:pt x="85" y="25"/>
                    <a:pt x="83" y="21"/>
                    <a:pt x="84" y="19"/>
                  </a:cubicBezTo>
                  <a:cubicBezTo>
                    <a:pt x="85" y="20"/>
                    <a:pt x="90" y="22"/>
                    <a:pt x="93" y="22"/>
                  </a:cubicBezTo>
                  <a:cubicBezTo>
                    <a:pt x="89" y="23"/>
                    <a:pt x="90" y="25"/>
                    <a:pt x="87"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7" name="Freeform 42">
              <a:extLst>
                <a:ext uri="{FF2B5EF4-FFF2-40B4-BE49-F238E27FC236}">
                  <a16:creationId xmlns:a16="http://schemas.microsoft.com/office/drawing/2014/main" id="{FB74689C-239F-C1B5-CADA-BBBC7E6CE08C}"/>
                </a:ext>
              </a:extLst>
            </p:cNvPr>
            <p:cNvSpPr>
              <a:spLocks noEditPoints="1"/>
            </p:cNvSpPr>
            <p:nvPr userDrawn="1"/>
          </p:nvSpPr>
          <p:spPr bwMode="auto">
            <a:xfrm>
              <a:off x="1116013" y="557213"/>
              <a:ext cx="34925" cy="14287"/>
            </a:xfrm>
            <a:custGeom>
              <a:avLst/>
              <a:gdLst>
                <a:gd name="T0" fmla="*/ 229 w 238"/>
                <a:gd name="T1" fmla="*/ 52 h 91"/>
                <a:gd name="T2" fmla="*/ 235 w 238"/>
                <a:gd name="T3" fmla="*/ 36 h 91"/>
                <a:gd name="T4" fmla="*/ 161 w 238"/>
                <a:gd name="T5" fmla="*/ 20 h 91"/>
                <a:gd name="T6" fmla="*/ 159 w 238"/>
                <a:gd name="T7" fmla="*/ 10 h 91"/>
                <a:gd name="T8" fmla="*/ 228 w 238"/>
                <a:gd name="T9" fmla="*/ 36 h 91"/>
                <a:gd name="T10" fmla="*/ 92 w 238"/>
                <a:gd name="T11" fmla="*/ 20 h 91"/>
                <a:gd name="T12" fmla="*/ 77 w 238"/>
                <a:gd name="T13" fmla="*/ 5 h 91"/>
                <a:gd name="T14" fmla="*/ 58 w 238"/>
                <a:gd name="T15" fmla="*/ 3 h 91"/>
                <a:gd name="T16" fmla="*/ 46 w 238"/>
                <a:gd name="T17" fmla="*/ 29 h 91"/>
                <a:gd name="T18" fmla="*/ 42 w 238"/>
                <a:gd name="T19" fmla="*/ 37 h 91"/>
                <a:gd name="T20" fmla="*/ 24 w 238"/>
                <a:gd name="T21" fmla="*/ 7 h 91"/>
                <a:gd name="T22" fmla="*/ 18 w 238"/>
                <a:gd name="T23" fmla="*/ 6 h 91"/>
                <a:gd name="T24" fmla="*/ 17 w 238"/>
                <a:gd name="T25" fmla="*/ 12 h 91"/>
                <a:gd name="T26" fmla="*/ 5 w 238"/>
                <a:gd name="T27" fmla="*/ 3 h 91"/>
                <a:gd name="T28" fmla="*/ 12 w 238"/>
                <a:gd name="T29" fmla="*/ 12 h 91"/>
                <a:gd name="T30" fmla="*/ 5 w 238"/>
                <a:gd name="T31" fmla="*/ 18 h 91"/>
                <a:gd name="T32" fmla="*/ 9 w 238"/>
                <a:gd name="T33" fmla="*/ 21 h 91"/>
                <a:gd name="T34" fmla="*/ 15 w 238"/>
                <a:gd name="T35" fmla="*/ 22 h 91"/>
                <a:gd name="T36" fmla="*/ 19 w 238"/>
                <a:gd name="T37" fmla="*/ 38 h 91"/>
                <a:gd name="T38" fmla="*/ 23 w 238"/>
                <a:gd name="T39" fmla="*/ 40 h 91"/>
                <a:gd name="T40" fmla="*/ 46 w 238"/>
                <a:gd name="T41" fmla="*/ 52 h 91"/>
                <a:gd name="T42" fmla="*/ 42 w 238"/>
                <a:gd name="T43" fmla="*/ 64 h 91"/>
                <a:gd name="T44" fmla="*/ 17 w 238"/>
                <a:gd name="T45" fmla="*/ 58 h 91"/>
                <a:gd name="T46" fmla="*/ 19 w 238"/>
                <a:gd name="T47" fmla="*/ 68 h 91"/>
                <a:gd name="T48" fmla="*/ 8 w 238"/>
                <a:gd name="T49" fmla="*/ 66 h 91"/>
                <a:gd name="T50" fmla="*/ 6 w 238"/>
                <a:gd name="T51" fmla="*/ 72 h 91"/>
                <a:gd name="T52" fmla="*/ 14 w 238"/>
                <a:gd name="T53" fmla="*/ 82 h 91"/>
                <a:gd name="T54" fmla="*/ 19 w 238"/>
                <a:gd name="T55" fmla="*/ 84 h 91"/>
                <a:gd name="T56" fmla="*/ 34 w 238"/>
                <a:gd name="T57" fmla="*/ 78 h 91"/>
                <a:gd name="T58" fmla="*/ 37 w 238"/>
                <a:gd name="T59" fmla="*/ 85 h 91"/>
                <a:gd name="T60" fmla="*/ 52 w 238"/>
                <a:gd name="T61" fmla="*/ 81 h 91"/>
                <a:gd name="T62" fmla="*/ 57 w 238"/>
                <a:gd name="T63" fmla="*/ 89 h 91"/>
                <a:gd name="T64" fmla="*/ 78 w 238"/>
                <a:gd name="T65" fmla="*/ 75 h 91"/>
                <a:gd name="T66" fmla="*/ 155 w 238"/>
                <a:gd name="T67" fmla="*/ 54 h 91"/>
                <a:gd name="T68" fmla="*/ 158 w 238"/>
                <a:gd name="T69" fmla="*/ 72 h 91"/>
                <a:gd name="T70" fmla="*/ 141 w 238"/>
                <a:gd name="T71" fmla="*/ 70 h 91"/>
                <a:gd name="T72" fmla="*/ 147 w 238"/>
                <a:gd name="T73" fmla="*/ 74 h 91"/>
                <a:gd name="T74" fmla="*/ 145 w 238"/>
                <a:gd name="T75" fmla="*/ 82 h 91"/>
                <a:gd name="T76" fmla="*/ 148 w 238"/>
                <a:gd name="T77" fmla="*/ 82 h 91"/>
                <a:gd name="T78" fmla="*/ 152 w 238"/>
                <a:gd name="T79" fmla="*/ 86 h 91"/>
                <a:gd name="T80" fmla="*/ 157 w 238"/>
                <a:gd name="T81" fmla="*/ 82 h 91"/>
                <a:gd name="T82" fmla="*/ 171 w 238"/>
                <a:gd name="T83" fmla="*/ 78 h 91"/>
                <a:gd name="T84" fmla="*/ 189 w 238"/>
                <a:gd name="T85" fmla="*/ 63 h 91"/>
                <a:gd name="T86" fmla="*/ 220 w 238"/>
                <a:gd name="T87" fmla="*/ 68 h 91"/>
                <a:gd name="T88" fmla="*/ 208 w 238"/>
                <a:gd name="T89" fmla="*/ 73 h 91"/>
                <a:gd name="T90" fmla="*/ 211 w 238"/>
                <a:gd name="T91" fmla="*/ 83 h 91"/>
                <a:gd name="T92" fmla="*/ 218 w 238"/>
                <a:gd name="T93" fmla="*/ 84 h 91"/>
                <a:gd name="T94" fmla="*/ 225 w 238"/>
                <a:gd name="T95" fmla="*/ 86 h 91"/>
                <a:gd name="T96" fmla="*/ 228 w 238"/>
                <a:gd name="T97" fmla="*/ 75 h 91"/>
                <a:gd name="T98" fmla="*/ 232 w 238"/>
                <a:gd name="T99" fmla="*/ 65 h 91"/>
                <a:gd name="T100" fmla="*/ 83 w 238"/>
                <a:gd name="T101" fmla="*/ 21 h 91"/>
                <a:gd name="T102" fmla="*/ 64 w 238"/>
                <a:gd name="T103" fmla="*/ 17 h 91"/>
                <a:gd name="T104" fmla="*/ 64 w 238"/>
                <a:gd name="T105" fmla="*/ 30 h 91"/>
                <a:gd name="T106" fmla="*/ 63 w 238"/>
                <a:gd name="T107" fmla="*/ 23 h 91"/>
                <a:gd name="T108" fmla="*/ 75 w 238"/>
                <a:gd name="T109" fmla="*/ 26 h 91"/>
                <a:gd name="T110" fmla="*/ 68 w 238"/>
                <a:gd name="T111" fmla="*/ 29 h 91"/>
                <a:gd name="T112" fmla="*/ 61 w 238"/>
                <a:gd name="T113" fmla="*/ 3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8" h="91">
                  <a:moveTo>
                    <a:pt x="233" y="59"/>
                  </a:moveTo>
                  <a:cubicBezTo>
                    <a:pt x="233" y="58"/>
                    <a:pt x="233" y="58"/>
                    <a:pt x="233" y="58"/>
                  </a:cubicBezTo>
                  <a:cubicBezTo>
                    <a:pt x="235" y="57"/>
                    <a:pt x="236" y="55"/>
                    <a:pt x="235" y="52"/>
                  </a:cubicBezTo>
                  <a:cubicBezTo>
                    <a:pt x="234" y="54"/>
                    <a:pt x="229" y="56"/>
                    <a:pt x="229" y="52"/>
                  </a:cubicBezTo>
                  <a:cubicBezTo>
                    <a:pt x="229" y="52"/>
                    <a:pt x="229" y="49"/>
                    <a:pt x="225" y="50"/>
                  </a:cubicBezTo>
                  <a:cubicBezTo>
                    <a:pt x="218" y="51"/>
                    <a:pt x="212" y="49"/>
                    <a:pt x="200" y="48"/>
                  </a:cubicBezTo>
                  <a:cubicBezTo>
                    <a:pt x="199" y="48"/>
                    <a:pt x="198" y="48"/>
                    <a:pt x="200" y="47"/>
                  </a:cubicBezTo>
                  <a:cubicBezTo>
                    <a:pt x="215" y="46"/>
                    <a:pt x="235" y="44"/>
                    <a:pt x="235" y="36"/>
                  </a:cubicBezTo>
                  <a:cubicBezTo>
                    <a:pt x="235" y="30"/>
                    <a:pt x="228" y="25"/>
                    <a:pt x="206" y="25"/>
                  </a:cubicBezTo>
                  <a:cubicBezTo>
                    <a:pt x="184" y="25"/>
                    <a:pt x="117" y="33"/>
                    <a:pt x="117" y="21"/>
                  </a:cubicBezTo>
                  <a:cubicBezTo>
                    <a:pt x="117" y="13"/>
                    <a:pt x="139" y="16"/>
                    <a:pt x="156" y="17"/>
                  </a:cubicBezTo>
                  <a:cubicBezTo>
                    <a:pt x="157" y="18"/>
                    <a:pt x="158" y="19"/>
                    <a:pt x="161" y="20"/>
                  </a:cubicBezTo>
                  <a:cubicBezTo>
                    <a:pt x="189" y="28"/>
                    <a:pt x="221" y="7"/>
                    <a:pt x="238" y="12"/>
                  </a:cubicBezTo>
                  <a:cubicBezTo>
                    <a:pt x="216" y="4"/>
                    <a:pt x="202" y="17"/>
                    <a:pt x="181" y="13"/>
                  </a:cubicBezTo>
                  <a:cubicBezTo>
                    <a:pt x="193" y="13"/>
                    <a:pt x="206" y="10"/>
                    <a:pt x="207" y="7"/>
                  </a:cubicBezTo>
                  <a:cubicBezTo>
                    <a:pt x="197" y="13"/>
                    <a:pt x="170" y="3"/>
                    <a:pt x="159" y="10"/>
                  </a:cubicBezTo>
                  <a:cubicBezTo>
                    <a:pt x="158" y="10"/>
                    <a:pt x="157" y="11"/>
                    <a:pt x="157" y="12"/>
                  </a:cubicBezTo>
                  <a:cubicBezTo>
                    <a:pt x="136" y="11"/>
                    <a:pt x="110" y="9"/>
                    <a:pt x="110" y="21"/>
                  </a:cubicBezTo>
                  <a:cubicBezTo>
                    <a:pt x="110" y="43"/>
                    <a:pt x="187" y="30"/>
                    <a:pt x="206" y="30"/>
                  </a:cubicBezTo>
                  <a:cubicBezTo>
                    <a:pt x="224" y="30"/>
                    <a:pt x="228" y="32"/>
                    <a:pt x="228" y="36"/>
                  </a:cubicBezTo>
                  <a:cubicBezTo>
                    <a:pt x="228" y="41"/>
                    <a:pt x="210" y="42"/>
                    <a:pt x="199" y="42"/>
                  </a:cubicBezTo>
                  <a:cubicBezTo>
                    <a:pt x="182" y="42"/>
                    <a:pt x="111" y="33"/>
                    <a:pt x="82" y="41"/>
                  </a:cubicBezTo>
                  <a:cubicBezTo>
                    <a:pt x="84" y="36"/>
                    <a:pt x="91" y="29"/>
                    <a:pt x="87" y="25"/>
                  </a:cubicBezTo>
                  <a:cubicBezTo>
                    <a:pt x="90" y="24"/>
                    <a:pt x="92" y="22"/>
                    <a:pt x="92" y="20"/>
                  </a:cubicBezTo>
                  <a:cubicBezTo>
                    <a:pt x="90" y="18"/>
                    <a:pt x="88" y="18"/>
                    <a:pt x="87" y="17"/>
                  </a:cubicBezTo>
                  <a:cubicBezTo>
                    <a:pt x="87" y="16"/>
                    <a:pt x="86" y="15"/>
                    <a:pt x="85" y="13"/>
                  </a:cubicBezTo>
                  <a:cubicBezTo>
                    <a:pt x="85" y="13"/>
                    <a:pt x="84" y="10"/>
                    <a:pt x="84" y="10"/>
                  </a:cubicBezTo>
                  <a:cubicBezTo>
                    <a:pt x="83" y="9"/>
                    <a:pt x="81" y="7"/>
                    <a:pt x="77" y="5"/>
                  </a:cubicBezTo>
                  <a:cubicBezTo>
                    <a:pt x="74" y="4"/>
                    <a:pt x="72" y="4"/>
                    <a:pt x="71" y="3"/>
                  </a:cubicBezTo>
                  <a:cubicBezTo>
                    <a:pt x="70" y="3"/>
                    <a:pt x="67" y="4"/>
                    <a:pt x="67" y="4"/>
                  </a:cubicBezTo>
                  <a:cubicBezTo>
                    <a:pt x="65" y="4"/>
                    <a:pt x="63" y="4"/>
                    <a:pt x="63" y="6"/>
                  </a:cubicBezTo>
                  <a:cubicBezTo>
                    <a:pt x="62" y="4"/>
                    <a:pt x="60" y="4"/>
                    <a:pt x="58" y="3"/>
                  </a:cubicBezTo>
                  <a:cubicBezTo>
                    <a:pt x="57" y="6"/>
                    <a:pt x="57" y="8"/>
                    <a:pt x="57" y="11"/>
                  </a:cubicBezTo>
                  <a:cubicBezTo>
                    <a:pt x="55" y="12"/>
                    <a:pt x="52" y="18"/>
                    <a:pt x="50" y="17"/>
                  </a:cubicBezTo>
                  <a:cubicBezTo>
                    <a:pt x="51" y="19"/>
                    <a:pt x="51" y="20"/>
                    <a:pt x="52" y="20"/>
                  </a:cubicBezTo>
                  <a:cubicBezTo>
                    <a:pt x="50" y="24"/>
                    <a:pt x="49" y="29"/>
                    <a:pt x="46" y="29"/>
                  </a:cubicBezTo>
                  <a:cubicBezTo>
                    <a:pt x="48" y="31"/>
                    <a:pt x="49" y="32"/>
                    <a:pt x="50" y="32"/>
                  </a:cubicBezTo>
                  <a:cubicBezTo>
                    <a:pt x="50" y="34"/>
                    <a:pt x="50" y="36"/>
                    <a:pt x="50" y="39"/>
                  </a:cubicBezTo>
                  <a:cubicBezTo>
                    <a:pt x="46" y="37"/>
                    <a:pt x="46" y="37"/>
                    <a:pt x="46" y="37"/>
                  </a:cubicBezTo>
                  <a:cubicBezTo>
                    <a:pt x="44" y="37"/>
                    <a:pt x="43" y="37"/>
                    <a:pt x="42" y="37"/>
                  </a:cubicBezTo>
                  <a:cubicBezTo>
                    <a:pt x="41" y="37"/>
                    <a:pt x="40" y="37"/>
                    <a:pt x="39" y="36"/>
                  </a:cubicBezTo>
                  <a:cubicBezTo>
                    <a:pt x="35" y="36"/>
                    <a:pt x="33" y="31"/>
                    <a:pt x="27" y="27"/>
                  </a:cubicBezTo>
                  <a:cubicBezTo>
                    <a:pt x="23" y="25"/>
                    <a:pt x="22" y="23"/>
                    <a:pt x="22" y="18"/>
                  </a:cubicBezTo>
                  <a:cubicBezTo>
                    <a:pt x="22" y="14"/>
                    <a:pt x="24" y="11"/>
                    <a:pt x="24" y="7"/>
                  </a:cubicBezTo>
                  <a:cubicBezTo>
                    <a:pt x="24" y="7"/>
                    <a:pt x="23" y="5"/>
                    <a:pt x="23" y="4"/>
                  </a:cubicBezTo>
                  <a:cubicBezTo>
                    <a:pt x="22" y="2"/>
                    <a:pt x="19" y="0"/>
                    <a:pt x="17" y="0"/>
                  </a:cubicBezTo>
                  <a:cubicBezTo>
                    <a:pt x="18" y="1"/>
                    <a:pt x="19" y="2"/>
                    <a:pt x="19" y="4"/>
                  </a:cubicBezTo>
                  <a:cubicBezTo>
                    <a:pt x="19" y="5"/>
                    <a:pt x="18" y="6"/>
                    <a:pt x="18" y="6"/>
                  </a:cubicBezTo>
                  <a:cubicBezTo>
                    <a:pt x="17" y="7"/>
                    <a:pt x="17" y="8"/>
                    <a:pt x="18" y="10"/>
                  </a:cubicBezTo>
                  <a:cubicBezTo>
                    <a:pt x="18" y="10"/>
                    <a:pt x="18" y="10"/>
                    <a:pt x="18" y="11"/>
                  </a:cubicBezTo>
                  <a:cubicBezTo>
                    <a:pt x="18" y="11"/>
                    <a:pt x="18" y="12"/>
                    <a:pt x="18" y="12"/>
                  </a:cubicBezTo>
                  <a:cubicBezTo>
                    <a:pt x="18" y="13"/>
                    <a:pt x="17" y="13"/>
                    <a:pt x="17" y="12"/>
                  </a:cubicBezTo>
                  <a:cubicBezTo>
                    <a:pt x="16" y="10"/>
                    <a:pt x="15" y="6"/>
                    <a:pt x="13" y="6"/>
                  </a:cubicBezTo>
                  <a:cubicBezTo>
                    <a:pt x="12" y="5"/>
                    <a:pt x="11" y="5"/>
                    <a:pt x="11" y="5"/>
                  </a:cubicBezTo>
                  <a:cubicBezTo>
                    <a:pt x="11" y="5"/>
                    <a:pt x="11" y="5"/>
                    <a:pt x="11" y="5"/>
                  </a:cubicBezTo>
                  <a:cubicBezTo>
                    <a:pt x="11" y="2"/>
                    <a:pt x="8" y="0"/>
                    <a:pt x="5" y="3"/>
                  </a:cubicBezTo>
                  <a:cubicBezTo>
                    <a:pt x="5" y="3"/>
                    <a:pt x="7" y="3"/>
                    <a:pt x="7" y="4"/>
                  </a:cubicBezTo>
                  <a:cubicBezTo>
                    <a:pt x="7" y="5"/>
                    <a:pt x="7" y="7"/>
                    <a:pt x="6" y="7"/>
                  </a:cubicBezTo>
                  <a:cubicBezTo>
                    <a:pt x="6" y="10"/>
                    <a:pt x="8" y="11"/>
                    <a:pt x="11" y="11"/>
                  </a:cubicBezTo>
                  <a:cubicBezTo>
                    <a:pt x="12" y="11"/>
                    <a:pt x="12" y="12"/>
                    <a:pt x="12" y="12"/>
                  </a:cubicBezTo>
                  <a:cubicBezTo>
                    <a:pt x="13" y="12"/>
                    <a:pt x="13" y="13"/>
                    <a:pt x="13" y="13"/>
                  </a:cubicBezTo>
                  <a:cubicBezTo>
                    <a:pt x="13" y="14"/>
                    <a:pt x="13" y="13"/>
                    <a:pt x="12" y="13"/>
                  </a:cubicBezTo>
                  <a:cubicBezTo>
                    <a:pt x="7" y="11"/>
                    <a:pt x="5" y="13"/>
                    <a:pt x="5" y="16"/>
                  </a:cubicBezTo>
                  <a:cubicBezTo>
                    <a:pt x="5" y="16"/>
                    <a:pt x="5" y="17"/>
                    <a:pt x="5" y="18"/>
                  </a:cubicBezTo>
                  <a:cubicBezTo>
                    <a:pt x="3" y="19"/>
                    <a:pt x="3" y="22"/>
                    <a:pt x="6" y="24"/>
                  </a:cubicBezTo>
                  <a:cubicBezTo>
                    <a:pt x="6" y="23"/>
                    <a:pt x="6" y="21"/>
                    <a:pt x="7" y="20"/>
                  </a:cubicBezTo>
                  <a:cubicBezTo>
                    <a:pt x="8" y="20"/>
                    <a:pt x="8" y="20"/>
                    <a:pt x="8" y="20"/>
                  </a:cubicBezTo>
                  <a:cubicBezTo>
                    <a:pt x="8" y="21"/>
                    <a:pt x="9" y="21"/>
                    <a:pt x="9" y="21"/>
                  </a:cubicBezTo>
                  <a:cubicBezTo>
                    <a:pt x="10" y="22"/>
                    <a:pt x="11" y="21"/>
                    <a:pt x="12" y="20"/>
                  </a:cubicBezTo>
                  <a:cubicBezTo>
                    <a:pt x="13" y="20"/>
                    <a:pt x="13" y="20"/>
                    <a:pt x="13" y="20"/>
                  </a:cubicBezTo>
                  <a:cubicBezTo>
                    <a:pt x="14" y="21"/>
                    <a:pt x="14" y="21"/>
                    <a:pt x="15" y="21"/>
                  </a:cubicBezTo>
                  <a:cubicBezTo>
                    <a:pt x="15" y="22"/>
                    <a:pt x="15" y="22"/>
                    <a:pt x="15" y="22"/>
                  </a:cubicBezTo>
                  <a:cubicBezTo>
                    <a:pt x="12" y="25"/>
                    <a:pt x="12" y="29"/>
                    <a:pt x="17" y="29"/>
                  </a:cubicBezTo>
                  <a:cubicBezTo>
                    <a:pt x="17" y="29"/>
                    <a:pt x="17" y="30"/>
                    <a:pt x="17" y="30"/>
                  </a:cubicBezTo>
                  <a:cubicBezTo>
                    <a:pt x="17" y="37"/>
                    <a:pt x="9" y="35"/>
                    <a:pt x="9" y="29"/>
                  </a:cubicBezTo>
                  <a:cubicBezTo>
                    <a:pt x="5" y="36"/>
                    <a:pt x="13" y="42"/>
                    <a:pt x="19" y="38"/>
                  </a:cubicBezTo>
                  <a:cubicBezTo>
                    <a:pt x="19" y="38"/>
                    <a:pt x="19" y="38"/>
                    <a:pt x="19" y="38"/>
                  </a:cubicBezTo>
                  <a:cubicBezTo>
                    <a:pt x="20" y="39"/>
                    <a:pt x="20" y="41"/>
                    <a:pt x="21" y="41"/>
                  </a:cubicBezTo>
                  <a:cubicBezTo>
                    <a:pt x="21" y="40"/>
                    <a:pt x="22" y="39"/>
                    <a:pt x="23" y="39"/>
                  </a:cubicBezTo>
                  <a:cubicBezTo>
                    <a:pt x="23" y="39"/>
                    <a:pt x="23" y="40"/>
                    <a:pt x="23" y="40"/>
                  </a:cubicBezTo>
                  <a:cubicBezTo>
                    <a:pt x="23" y="42"/>
                    <a:pt x="24" y="44"/>
                    <a:pt x="26" y="44"/>
                  </a:cubicBezTo>
                  <a:cubicBezTo>
                    <a:pt x="26" y="43"/>
                    <a:pt x="26" y="41"/>
                    <a:pt x="27" y="41"/>
                  </a:cubicBezTo>
                  <a:cubicBezTo>
                    <a:pt x="28" y="41"/>
                    <a:pt x="32" y="50"/>
                    <a:pt x="41" y="55"/>
                  </a:cubicBezTo>
                  <a:cubicBezTo>
                    <a:pt x="41" y="55"/>
                    <a:pt x="44" y="53"/>
                    <a:pt x="46" y="52"/>
                  </a:cubicBezTo>
                  <a:cubicBezTo>
                    <a:pt x="47" y="54"/>
                    <a:pt x="48" y="56"/>
                    <a:pt x="49" y="56"/>
                  </a:cubicBezTo>
                  <a:cubicBezTo>
                    <a:pt x="51" y="55"/>
                    <a:pt x="51" y="55"/>
                    <a:pt x="51" y="55"/>
                  </a:cubicBezTo>
                  <a:cubicBezTo>
                    <a:pt x="50" y="60"/>
                    <a:pt x="55" y="64"/>
                    <a:pt x="54" y="64"/>
                  </a:cubicBezTo>
                  <a:cubicBezTo>
                    <a:pt x="53" y="64"/>
                    <a:pt x="44" y="63"/>
                    <a:pt x="42" y="64"/>
                  </a:cubicBezTo>
                  <a:cubicBezTo>
                    <a:pt x="38" y="67"/>
                    <a:pt x="28" y="70"/>
                    <a:pt x="25" y="66"/>
                  </a:cubicBezTo>
                  <a:cubicBezTo>
                    <a:pt x="24" y="65"/>
                    <a:pt x="24" y="63"/>
                    <a:pt x="23" y="61"/>
                  </a:cubicBezTo>
                  <a:cubicBezTo>
                    <a:pt x="22" y="59"/>
                    <a:pt x="20" y="58"/>
                    <a:pt x="19" y="58"/>
                  </a:cubicBezTo>
                  <a:cubicBezTo>
                    <a:pt x="19" y="58"/>
                    <a:pt x="18" y="58"/>
                    <a:pt x="17" y="58"/>
                  </a:cubicBezTo>
                  <a:cubicBezTo>
                    <a:pt x="15" y="57"/>
                    <a:pt x="12" y="56"/>
                    <a:pt x="10" y="57"/>
                  </a:cubicBezTo>
                  <a:cubicBezTo>
                    <a:pt x="11" y="58"/>
                    <a:pt x="13" y="58"/>
                    <a:pt x="14" y="60"/>
                  </a:cubicBezTo>
                  <a:cubicBezTo>
                    <a:pt x="13" y="61"/>
                    <a:pt x="13" y="62"/>
                    <a:pt x="13" y="62"/>
                  </a:cubicBezTo>
                  <a:cubicBezTo>
                    <a:pt x="12" y="63"/>
                    <a:pt x="13" y="66"/>
                    <a:pt x="19" y="68"/>
                  </a:cubicBezTo>
                  <a:cubicBezTo>
                    <a:pt x="19" y="68"/>
                    <a:pt x="20" y="68"/>
                    <a:pt x="19" y="69"/>
                  </a:cubicBezTo>
                  <a:cubicBezTo>
                    <a:pt x="18" y="69"/>
                    <a:pt x="17" y="69"/>
                    <a:pt x="16" y="68"/>
                  </a:cubicBezTo>
                  <a:cubicBezTo>
                    <a:pt x="13" y="66"/>
                    <a:pt x="13" y="64"/>
                    <a:pt x="10" y="65"/>
                  </a:cubicBezTo>
                  <a:cubicBezTo>
                    <a:pt x="10" y="65"/>
                    <a:pt x="9" y="66"/>
                    <a:pt x="8" y="66"/>
                  </a:cubicBezTo>
                  <a:cubicBezTo>
                    <a:pt x="8" y="66"/>
                    <a:pt x="7" y="66"/>
                    <a:pt x="7" y="66"/>
                  </a:cubicBezTo>
                  <a:cubicBezTo>
                    <a:pt x="4" y="66"/>
                    <a:pt x="0" y="69"/>
                    <a:pt x="2" y="73"/>
                  </a:cubicBezTo>
                  <a:cubicBezTo>
                    <a:pt x="2" y="72"/>
                    <a:pt x="3" y="70"/>
                    <a:pt x="5" y="70"/>
                  </a:cubicBezTo>
                  <a:cubicBezTo>
                    <a:pt x="6" y="70"/>
                    <a:pt x="6" y="71"/>
                    <a:pt x="6" y="72"/>
                  </a:cubicBezTo>
                  <a:cubicBezTo>
                    <a:pt x="7" y="75"/>
                    <a:pt x="8" y="77"/>
                    <a:pt x="15" y="73"/>
                  </a:cubicBezTo>
                  <a:cubicBezTo>
                    <a:pt x="16" y="73"/>
                    <a:pt x="15" y="73"/>
                    <a:pt x="15" y="73"/>
                  </a:cubicBezTo>
                  <a:cubicBezTo>
                    <a:pt x="14" y="76"/>
                    <a:pt x="9" y="79"/>
                    <a:pt x="13" y="81"/>
                  </a:cubicBezTo>
                  <a:cubicBezTo>
                    <a:pt x="13" y="81"/>
                    <a:pt x="14" y="82"/>
                    <a:pt x="14" y="82"/>
                  </a:cubicBezTo>
                  <a:cubicBezTo>
                    <a:pt x="14" y="83"/>
                    <a:pt x="14" y="83"/>
                    <a:pt x="14" y="83"/>
                  </a:cubicBezTo>
                  <a:cubicBezTo>
                    <a:pt x="13" y="87"/>
                    <a:pt x="17" y="90"/>
                    <a:pt x="20" y="89"/>
                  </a:cubicBezTo>
                  <a:cubicBezTo>
                    <a:pt x="19" y="88"/>
                    <a:pt x="17" y="86"/>
                    <a:pt x="17" y="84"/>
                  </a:cubicBezTo>
                  <a:cubicBezTo>
                    <a:pt x="18" y="84"/>
                    <a:pt x="19" y="84"/>
                    <a:pt x="19" y="84"/>
                  </a:cubicBezTo>
                  <a:cubicBezTo>
                    <a:pt x="23" y="83"/>
                    <a:pt x="21" y="79"/>
                    <a:pt x="23" y="78"/>
                  </a:cubicBezTo>
                  <a:cubicBezTo>
                    <a:pt x="23" y="77"/>
                    <a:pt x="24" y="78"/>
                    <a:pt x="24" y="78"/>
                  </a:cubicBezTo>
                  <a:cubicBezTo>
                    <a:pt x="24" y="80"/>
                    <a:pt x="25" y="83"/>
                    <a:pt x="29" y="83"/>
                  </a:cubicBezTo>
                  <a:cubicBezTo>
                    <a:pt x="32" y="83"/>
                    <a:pt x="34" y="80"/>
                    <a:pt x="34" y="78"/>
                  </a:cubicBezTo>
                  <a:cubicBezTo>
                    <a:pt x="33" y="77"/>
                    <a:pt x="34" y="77"/>
                    <a:pt x="34" y="77"/>
                  </a:cubicBezTo>
                  <a:cubicBezTo>
                    <a:pt x="35" y="78"/>
                    <a:pt x="36" y="80"/>
                    <a:pt x="36" y="81"/>
                  </a:cubicBezTo>
                  <a:cubicBezTo>
                    <a:pt x="36" y="81"/>
                    <a:pt x="38" y="80"/>
                    <a:pt x="39" y="79"/>
                  </a:cubicBezTo>
                  <a:cubicBezTo>
                    <a:pt x="39" y="81"/>
                    <a:pt x="40" y="83"/>
                    <a:pt x="37" y="85"/>
                  </a:cubicBezTo>
                  <a:cubicBezTo>
                    <a:pt x="39" y="85"/>
                    <a:pt x="42" y="83"/>
                    <a:pt x="43" y="79"/>
                  </a:cubicBezTo>
                  <a:cubicBezTo>
                    <a:pt x="44" y="79"/>
                    <a:pt x="44" y="80"/>
                    <a:pt x="45" y="81"/>
                  </a:cubicBezTo>
                  <a:cubicBezTo>
                    <a:pt x="45" y="81"/>
                    <a:pt x="45" y="81"/>
                    <a:pt x="45" y="81"/>
                  </a:cubicBezTo>
                  <a:cubicBezTo>
                    <a:pt x="46" y="81"/>
                    <a:pt x="49" y="81"/>
                    <a:pt x="52" y="81"/>
                  </a:cubicBezTo>
                  <a:cubicBezTo>
                    <a:pt x="53" y="80"/>
                    <a:pt x="53" y="81"/>
                    <a:pt x="53" y="81"/>
                  </a:cubicBezTo>
                  <a:cubicBezTo>
                    <a:pt x="53" y="82"/>
                    <a:pt x="53" y="84"/>
                    <a:pt x="53" y="85"/>
                  </a:cubicBezTo>
                  <a:cubicBezTo>
                    <a:pt x="54" y="84"/>
                    <a:pt x="54" y="83"/>
                    <a:pt x="55" y="83"/>
                  </a:cubicBezTo>
                  <a:cubicBezTo>
                    <a:pt x="56" y="83"/>
                    <a:pt x="55" y="87"/>
                    <a:pt x="57" y="89"/>
                  </a:cubicBezTo>
                  <a:cubicBezTo>
                    <a:pt x="58" y="79"/>
                    <a:pt x="63" y="83"/>
                    <a:pt x="69" y="79"/>
                  </a:cubicBezTo>
                  <a:cubicBezTo>
                    <a:pt x="70" y="79"/>
                    <a:pt x="70" y="79"/>
                    <a:pt x="70" y="79"/>
                  </a:cubicBezTo>
                  <a:cubicBezTo>
                    <a:pt x="70" y="81"/>
                    <a:pt x="69" y="82"/>
                    <a:pt x="67" y="83"/>
                  </a:cubicBezTo>
                  <a:cubicBezTo>
                    <a:pt x="69" y="84"/>
                    <a:pt x="78" y="79"/>
                    <a:pt x="78" y="75"/>
                  </a:cubicBezTo>
                  <a:cubicBezTo>
                    <a:pt x="78" y="74"/>
                    <a:pt x="82" y="74"/>
                    <a:pt x="85" y="73"/>
                  </a:cubicBezTo>
                  <a:cubicBezTo>
                    <a:pt x="91" y="74"/>
                    <a:pt x="90" y="69"/>
                    <a:pt x="93" y="69"/>
                  </a:cubicBezTo>
                  <a:cubicBezTo>
                    <a:pt x="129" y="74"/>
                    <a:pt x="108" y="54"/>
                    <a:pt x="150" y="58"/>
                  </a:cubicBezTo>
                  <a:cubicBezTo>
                    <a:pt x="152" y="58"/>
                    <a:pt x="153" y="55"/>
                    <a:pt x="155" y="54"/>
                  </a:cubicBezTo>
                  <a:cubicBezTo>
                    <a:pt x="153" y="58"/>
                    <a:pt x="152" y="66"/>
                    <a:pt x="157" y="67"/>
                  </a:cubicBezTo>
                  <a:cubicBezTo>
                    <a:pt x="159" y="67"/>
                    <a:pt x="163" y="69"/>
                    <a:pt x="164" y="70"/>
                  </a:cubicBezTo>
                  <a:cubicBezTo>
                    <a:pt x="164" y="70"/>
                    <a:pt x="164" y="71"/>
                    <a:pt x="164" y="71"/>
                  </a:cubicBezTo>
                  <a:cubicBezTo>
                    <a:pt x="161" y="71"/>
                    <a:pt x="159" y="72"/>
                    <a:pt x="158" y="72"/>
                  </a:cubicBezTo>
                  <a:cubicBezTo>
                    <a:pt x="151" y="77"/>
                    <a:pt x="151" y="62"/>
                    <a:pt x="144" y="65"/>
                  </a:cubicBezTo>
                  <a:cubicBezTo>
                    <a:pt x="144" y="65"/>
                    <a:pt x="143" y="66"/>
                    <a:pt x="142" y="67"/>
                  </a:cubicBezTo>
                  <a:cubicBezTo>
                    <a:pt x="139" y="67"/>
                    <a:pt x="136" y="70"/>
                    <a:pt x="136" y="73"/>
                  </a:cubicBezTo>
                  <a:cubicBezTo>
                    <a:pt x="137" y="72"/>
                    <a:pt x="139" y="70"/>
                    <a:pt x="141" y="70"/>
                  </a:cubicBezTo>
                  <a:cubicBezTo>
                    <a:pt x="141" y="71"/>
                    <a:pt x="141" y="71"/>
                    <a:pt x="141" y="72"/>
                  </a:cubicBezTo>
                  <a:cubicBezTo>
                    <a:pt x="141" y="73"/>
                    <a:pt x="141" y="74"/>
                    <a:pt x="143" y="74"/>
                  </a:cubicBezTo>
                  <a:cubicBezTo>
                    <a:pt x="145" y="74"/>
                    <a:pt x="145" y="73"/>
                    <a:pt x="146" y="73"/>
                  </a:cubicBezTo>
                  <a:cubicBezTo>
                    <a:pt x="147" y="73"/>
                    <a:pt x="147" y="73"/>
                    <a:pt x="147" y="74"/>
                  </a:cubicBezTo>
                  <a:cubicBezTo>
                    <a:pt x="147" y="77"/>
                    <a:pt x="138" y="72"/>
                    <a:pt x="140" y="80"/>
                  </a:cubicBezTo>
                  <a:cubicBezTo>
                    <a:pt x="140" y="80"/>
                    <a:pt x="141" y="81"/>
                    <a:pt x="141" y="82"/>
                  </a:cubicBezTo>
                  <a:cubicBezTo>
                    <a:pt x="141" y="84"/>
                    <a:pt x="143" y="86"/>
                    <a:pt x="147" y="85"/>
                  </a:cubicBezTo>
                  <a:cubicBezTo>
                    <a:pt x="146" y="84"/>
                    <a:pt x="144" y="84"/>
                    <a:pt x="145" y="82"/>
                  </a:cubicBezTo>
                  <a:cubicBezTo>
                    <a:pt x="145" y="82"/>
                    <a:pt x="146" y="82"/>
                    <a:pt x="146" y="83"/>
                  </a:cubicBezTo>
                  <a:cubicBezTo>
                    <a:pt x="147" y="83"/>
                    <a:pt x="147" y="82"/>
                    <a:pt x="147" y="81"/>
                  </a:cubicBezTo>
                  <a:cubicBezTo>
                    <a:pt x="147" y="81"/>
                    <a:pt x="147" y="81"/>
                    <a:pt x="148" y="81"/>
                  </a:cubicBezTo>
                  <a:cubicBezTo>
                    <a:pt x="148" y="81"/>
                    <a:pt x="148" y="81"/>
                    <a:pt x="148" y="82"/>
                  </a:cubicBezTo>
                  <a:cubicBezTo>
                    <a:pt x="148" y="82"/>
                    <a:pt x="148" y="83"/>
                    <a:pt x="148" y="83"/>
                  </a:cubicBezTo>
                  <a:cubicBezTo>
                    <a:pt x="148" y="83"/>
                    <a:pt x="148" y="85"/>
                    <a:pt x="149" y="85"/>
                  </a:cubicBezTo>
                  <a:cubicBezTo>
                    <a:pt x="148" y="88"/>
                    <a:pt x="152" y="91"/>
                    <a:pt x="156" y="88"/>
                  </a:cubicBezTo>
                  <a:cubicBezTo>
                    <a:pt x="155" y="88"/>
                    <a:pt x="152" y="88"/>
                    <a:pt x="152" y="86"/>
                  </a:cubicBezTo>
                  <a:cubicBezTo>
                    <a:pt x="153" y="86"/>
                    <a:pt x="154" y="86"/>
                    <a:pt x="154" y="86"/>
                  </a:cubicBezTo>
                  <a:cubicBezTo>
                    <a:pt x="155" y="85"/>
                    <a:pt x="155" y="84"/>
                    <a:pt x="155" y="83"/>
                  </a:cubicBezTo>
                  <a:cubicBezTo>
                    <a:pt x="155" y="82"/>
                    <a:pt x="155" y="82"/>
                    <a:pt x="156" y="82"/>
                  </a:cubicBezTo>
                  <a:cubicBezTo>
                    <a:pt x="156" y="82"/>
                    <a:pt x="157" y="82"/>
                    <a:pt x="157" y="82"/>
                  </a:cubicBezTo>
                  <a:cubicBezTo>
                    <a:pt x="158" y="82"/>
                    <a:pt x="158" y="82"/>
                    <a:pt x="159" y="83"/>
                  </a:cubicBezTo>
                  <a:cubicBezTo>
                    <a:pt x="159" y="84"/>
                    <a:pt x="161" y="86"/>
                    <a:pt x="164" y="85"/>
                  </a:cubicBezTo>
                  <a:cubicBezTo>
                    <a:pt x="169" y="83"/>
                    <a:pt x="165" y="79"/>
                    <a:pt x="168" y="78"/>
                  </a:cubicBezTo>
                  <a:cubicBezTo>
                    <a:pt x="169" y="78"/>
                    <a:pt x="170" y="78"/>
                    <a:pt x="171" y="78"/>
                  </a:cubicBezTo>
                  <a:cubicBezTo>
                    <a:pt x="175" y="79"/>
                    <a:pt x="180" y="79"/>
                    <a:pt x="181" y="77"/>
                  </a:cubicBezTo>
                  <a:cubicBezTo>
                    <a:pt x="182" y="76"/>
                    <a:pt x="182" y="69"/>
                    <a:pt x="178" y="67"/>
                  </a:cubicBezTo>
                  <a:cubicBezTo>
                    <a:pt x="175" y="66"/>
                    <a:pt x="178" y="63"/>
                    <a:pt x="176" y="60"/>
                  </a:cubicBezTo>
                  <a:cubicBezTo>
                    <a:pt x="180" y="61"/>
                    <a:pt x="184" y="63"/>
                    <a:pt x="189" y="63"/>
                  </a:cubicBezTo>
                  <a:cubicBezTo>
                    <a:pt x="199" y="63"/>
                    <a:pt x="203" y="61"/>
                    <a:pt x="207" y="59"/>
                  </a:cubicBezTo>
                  <a:cubicBezTo>
                    <a:pt x="213" y="56"/>
                    <a:pt x="218" y="57"/>
                    <a:pt x="220" y="57"/>
                  </a:cubicBezTo>
                  <a:cubicBezTo>
                    <a:pt x="221" y="58"/>
                    <a:pt x="222" y="58"/>
                    <a:pt x="221" y="60"/>
                  </a:cubicBezTo>
                  <a:cubicBezTo>
                    <a:pt x="220" y="65"/>
                    <a:pt x="221" y="66"/>
                    <a:pt x="220" y="68"/>
                  </a:cubicBezTo>
                  <a:cubicBezTo>
                    <a:pt x="219" y="70"/>
                    <a:pt x="215" y="68"/>
                    <a:pt x="212" y="68"/>
                  </a:cubicBezTo>
                  <a:cubicBezTo>
                    <a:pt x="210" y="68"/>
                    <a:pt x="209" y="69"/>
                    <a:pt x="209" y="70"/>
                  </a:cubicBezTo>
                  <a:cubicBezTo>
                    <a:pt x="206" y="70"/>
                    <a:pt x="203" y="72"/>
                    <a:pt x="203" y="75"/>
                  </a:cubicBezTo>
                  <a:cubicBezTo>
                    <a:pt x="204" y="75"/>
                    <a:pt x="205" y="73"/>
                    <a:pt x="208" y="73"/>
                  </a:cubicBezTo>
                  <a:cubicBezTo>
                    <a:pt x="208" y="74"/>
                    <a:pt x="208" y="74"/>
                    <a:pt x="208" y="74"/>
                  </a:cubicBezTo>
                  <a:cubicBezTo>
                    <a:pt x="208" y="77"/>
                    <a:pt x="211" y="79"/>
                    <a:pt x="214" y="76"/>
                  </a:cubicBezTo>
                  <a:cubicBezTo>
                    <a:pt x="214" y="76"/>
                    <a:pt x="215" y="76"/>
                    <a:pt x="215" y="77"/>
                  </a:cubicBezTo>
                  <a:cubicBezTo>
                    <a:pt x="212" y="78"/>
                    <a:pt x="208" y="82"/>
                    <a:pt x="211" y="83"/>
                  </a:cubicBezTo>
                  <a:cubicBezTo>
                    <a:pt x="211" y="83"/>
                    <a:pt x="212" y="84"/>
                    <a:pt x="213" y="84"/>
                  </a:cubicBezTo>
                  <a:cubicBezTo>
                    <a:pt x="213" y="86"/>
                    <a:pt x="214" y="88"/>
                    <a:pt x="216" y="89"/>
                  </a:cubicBezTo>
                  <a:cubicBezTo>
                    <a:pt x="215" y="87"/>
                    <a:pt x="215" y="87"/>
                    <a:pt x="216" y="84"/>
                  </a:cubicBezTo>
                  <a:cubicBezTo>
                    <a:pt x="218" y="84"/>
                    <a:pt x="218" y="84"/>
                    <a:pt x="218" y="84"/>
                  </a:cubicBezTo>
                  <a:cubicBezTo>
                    <a:pt x="220" y="85"/>
                    <a:pt x="220" y="80"/>
                    <a:pt x="222" y="79"/>
                  </a:cubicBezTo>
                  <a:cubicBezTo>
                    <a:pt x="223" y="78"/>
                    <a:pt x="223" y="79"/>
                    <a:pt x="223" y="79"/>
                  </a:cubicBezTo>
                  <a:cubicBezTo>
                    <a:pt x="222" y="81"/>
                    <a:pt x="221" y="85"/>
                    <a:pt x="223" y="85"/>
                  </a:cubicBezTo>
                  <a:cubicBezTo>
                    <a:pt x="223" y="85"/>
                    <a:pt x="224" y="85"/>
                    <a:pt x="225" y="86"/>
                  </a:cubicBezTo>
                  <a:cubicBezTo>
                    <a:pt x="225" y="88"/>
                    <a:pt x="228" y="89"/>
                    <a:pt x="231" y="87"/>
                  </a:cubicBezTo>
                  <a:cubicBezTo>
                    <a:pt x="230" y="87"/>
                    <a:pt x="229" y="86"/>
                    <a:pt x="229" y="85"/>
                  </a:cubicBezTo>
                  <a:cubicBezTo>
                    <a:pt x="229" y="85"/>
                    <a:pt x="230" y="83"/>
                    <a:pt x="230" y="83"/>
                  </a:cubicBezTo>
                  <a:cubicBezTo>
                    <a:pt x="232" y="78"/>
                    <a:pt x="228" y="77"/>
                    <a:pt x="228" y="75"/>
                  </a:cubicBezTo>
                  <a:cubicBezTo>
                    <a:pt x="228" y="73"/>
                    <a:pt x="233" y="74"/>
                    <a:pt x="234" y="69"/>
                  </a:cubicBezTo>
                  <a:cubicBezTo>
                    <a:pt x="234" y="68"/>
                    <a:pt x="234" y="67"/>
                    <a:pt x="232" y="66"/>
                  </a:cubicBezTo>
                  <a:cubicBezTo>
                    <a:pt x="232" y="66"/>
                    <a:pt x="232" y="66"/>
                    <a:pt x="232" y="65"/>
                  </a:cubicBezTo>
                  <a:cubicBezTo>
                    <a:pt x="232" y="65"/>
                    <a:pt x="232" y="65"/>
                    <a:pt x="232" y="65"/>
                  </a:cubicBezTo>
                  <a:cubicBezTo>
                    <a:pt x="233" y="65"/>
                    <a:pt x="235" y="66"/>
                    <a:pt x="236" y="64"/>
                  </a:cubicBezTo>
                  <a:cubicBezTo>
                    <a:pt x="232" y="64"/>
                    <a:pt x="233" y="61"/>
                    <a:pt x="233" y="59"/>
                  </a:cubicBezTo>
                  <a:moveTo>
                    <a:pt x="75" y="18"/>
                  </a:moveTo>
                  <a:cubicBezTo>
                    <a:pt x="76" y="19"/>
                    <a:pt x="81" y="20"/>
                    <a:pt x="83" y="21"/>
                  </a:cubicBezTo>
                  <a:cubicBezTo>
                    <a:pt x="79" y="22"/>
                    <a:pt x="80" y="23"/>
                    <a:pt x="78" y="23"/>
                  </a:cubicBezTo>
                  <a:cubicBezTo>
                    <a:pt x="75" y="23"/>
                    <a:pt x="74" y="20"/>
                    <a:pt x="75" y="18"/>
                  </a:cubicBezTo>
                  <a:moveTo>
                    <a:pt x="70" y="15"/>
                  </a:moveTo>
                  <a:cubicBezTo>
                    <a:pt x="68" y="17"/>
                    <a:pt x="66" y="19"/>
                    <a:pt x="64" y="17"/>
                  </a:cubicBezTo>
                  <a:cubicBezTo>
                    <a:pt x="62" y="15"/>
                    <a:pt x="64" y="14"/>
                    <a:pt x="62" y="11"/>
                  </a:cubicBezTo>
                  <a:cubicBezTo>
                    <a:pt x="64" y="12"/>
                    <a:pt x="68" y="15"/>
                    <a:pt x="70" y="15"/>
                  </a:cubicBezTo>
                  <a:moveTo>
                    <a:pt x="61" y="33"/>
                  </a:moveTo>
                  <a:cubicBezTo>
                    <a:pt x="62" y="31"/>
                    <a:pt x="63" y="30"/>
                    <a:pt x="64" y="30"/>
                  </a:cubicBezTo>
                  <a:cubicBezTo>
                    <a:pt x="65" y="30"/>
                    <a:pt x="66" y="30"/>
                    <a:pt x="66" y="28"/>
                  </a:cubicBezTo>
                  <a:cubicBezTo>
                    <a:pt x="67" y="26"/>
                    <a:pt x="66" y="26"/>
                    <a:pt x="64" y="25"/>
                  </a:cubicBezTo>
                  <a:cubicBezTo>
                    <a:pt x="66" y="24"/>
                    <a:pt x="66" y="23"/>
                    <a:pt x="66" y="23"/>
                  </a:cubicBezTo>
                  <a:cubicBezTo>
                    <a:pt x="65" y="22"/>
                    <a:pt x="63" y="23"/>
                    <a:pt x="63" y="23"/>
                  </a:cubicBezTo>
                  <a:cubicBezTo>
                    <a:pt x="62" y="22"/>
                    <a:pt x="64" y="21"/>
                    <a:pt x="64" y="21"/>
                  </a:cubicBezTo>
                  <a:cubicBezTo>
                    <a:pt x="65" y="20"/>
                    <a:pt x="65" y="20"/>
                    <a:pt x="66" y="21"/>
                  </a:cubicBezTo>
                  <a:cubicBezTo>
                    <a:pt x="73" y="24"/>
                    <a:pt x="73" y="24"/>
                    <a:pt x="73" y="24"/>
                  </a:cubicBezTo>
                  <a:cubicBezTo>
                    <a:pt x="74" y="25"/>
                    <a:pt x="75" y="25"/>
                    <a:pt x="75" y="26"/>
                  </a:cubicBezTo>
                  <a:cubicBezTo>
                    <a:pt x="75" y="27"/>
                    <a:pt x="75" y="28"/>
                    <a:pt x="74" y="28"/>
                  </a:cubicBezTo>
                  <a:cubicBezTo>
                    <a:pt x="73" y="28"/>
                    <a:pt x="73" y="26"/>
                    <a:pt x="72" y="26"/>
                  </a:cubicBezTo>
                  <a:cubicBezTo>
                    <a:pt x="71" y="26"/>
                    <a:pt x="71" y="27"/>
                    <a:pt x="72" y="28"/>
                  </a:cubicBezTo>
                  <a:cubicBezTo>
                    <a:pt x="70" y="28"/>
                    <a:pt x="69" y="27"/>
                    <a:pt x="68" y="29"/>
                  </a:cubicBezTo>
                  <a:cubicBezTo>
                    <a:pt x="67" y="30"/>
                    <a:pt x="67" y="31"/>
                    <a:pt x="68" y="32"/>
                  </a:cubicBezTo>
                  <a:cubicBezTo>
                    <a:pt x="69" y="33"/>
                    <a:pt x="68" y="34"/>
                    <a:pt x="68" y="36"/>
                  </a:cubicBezTo>
                  <a:cubicBezTo>
                    <a:pt x="67" y="37"/>
                    <a:pt x="65" y="39"/>
                    <a:pt x="63" y="38"/>
                  </a:cubicBezTo>
                  <a:cubicBezTo>
                    <a:pt x="60" y="37"/>
                    <a:pt x="61" y="34"/>
                    <a:pt x="61"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8" name="Freeform 43">
              <a:extLst>
                <a:ext uri="{FF2B5EF4-FFF2-40B4-BE49-F238E27FC236}">
                  <a16:creationId xmlns:a16="http://schemas.microsoft.com/office/drawing/2014/main" id="{E3B344E2-8B99-B365-CB7F-DB59EF9AD327}"/>
                </a:ext>
              </a:extLst>
            </p:cNvPr>
            <p:cNvSpPr>
              <a:spLocks noEditPoints="1"/>
            </p:cNvSpPr>
            <p:nvPr userDrawn="1"/>
          </p:nvSpPr>
          <p:spPr bwMode="auto">
            <a:xfrm>
              <a:off x="1116013" y="571500"/>
              <a:ext cx="31750" cy="12700"/>
            </a:xfrm>
            <a:custGeom>
              <a:avLst/>
              <a:gdLst>
                <a:gd name="T0" fmla="*/ 164 w 219"/>
                <a:gd name="T1" fmla="*/ 10 h 84"/>
                <a:gd name="T2" fmla="*/ 114 w 219"/>
                <a:gd name="T3" fmla="*/ 18 h 84"/>
                <a:gd name="T4" fmla="*/ 84 w 219"/>
                <a:gd name="T5" fmla="*/ 35 h 84"/>
                <a:gd name="T6" fmla="*/ 87 w 219"/>
                <a:gd name="T7" fmla="*/ 10 h 84"/>
                <a:gd name="T8" fmla="*/ 69 w 219"/>
                <a:gd name="T9" fmla="*/ 1 h 84"/>
                <a:gd name="T10" fmla="*/ 53 w 219"/>
                <a:gd name="T11" fmla="*/ 14 h 84"/>
                <a:gd name="T12" fmla="*/ 51 w 219"/>
                <a:gd name="T13" fmla="*/ 35 h 84"/>
                <a:gd name="T14" fmla="*/ 32 w 219"/>
                <a:gd name="T15" fmla="*/ 22 h 84"/>
                <a:gd name="T16" fmla="*/ 29 w 219"/>
                <a:gd name="T17" fmla="*/ 9 h 84"/>
                <a:gd name="T18" fmla="*/ 28 w 219"/>
                <a:gd name="T19" fmla="*/ 17 h 84"/>
                <a:gd name="T20" fmla="*/ 21 w 219"/>
                <a:gd name="T21" fmla="*/ 10 h 84"/>
                <a:gd name="T22" fmla="*/ 22 w 219"/>
                <a:gd name="T23" fmla="*/ 16 h 84"/>
                <a:gd name="T24" fmla="*/ 16 w 219"/>
                <a:gd name="T25" fmla="*/ 20 h 84"/>
                <a:gd name="T26" fmla="*/ 19 w 219"/>
                <a:gd name="T27" fmla="*/ 25 h 84"/>
                <a:gd name="T28" fmla="*/ 25 w 219"/>
                <a:gd name="T29" fmla="*/ 26 h 84"/>
                <a:gd name="T30" fmla="*/ 20 w 219"/>
                <a:gd name="T31" fmla="*/ 33 h 84"/>
                <a:gd name="T32" fmla="*/ 32 w 219"/>
                <a:gd name="T33" fmla="*/ 43 h 84"/>
                <a:gd name="T34" fmla="*/ 45 w 219"/>
                <a:gd name="T35" fmla="*/ 46 h 84"/>
                <a:gd name="T36" fmla="*/ 40 w 219"/>
                <a:gd name="T37" fmla="*/ 59 h 84"/>
                <a:gd name="T38" fmla="*/ 17 w 219"/>
                <a:gd name="T39" fmla="*/ 53 h 84"/>
                <a:gd name="T40" fmla="*/ 18 w 219"/>
                <a:gd name="T41" fmla="*/ 62 h 84"/>
                <a:gd name="T42" fmla="*/ 8 w 219"/>
                <a:gd name="T43" fmla="*/ 61 h 84"/>
                <a:gd name="T44" fmla="*/ 6 w 219"/>
                <a:gd name="T45" fmla="*/ 66 h 84"/>
                <a:gd name="T46" fmla="*/ 14 w 219"/>
                <a:gd name="T47" fmla="*/ 76 h 84"/>
                <a:gd name="T48" fmla="*/ 19 w 219"/>
                <a:gd name="T49" fmla="*/ 78 h 84"/>
                <a:gd name="T50" fmla="*/ 32 w 219"/>
                <a:gd name="T51" fmla="*/ 72 h 84"/>
                <a:gd name="T52" fmla="*/ 36 w 219"/>
                <a:gd name="T53" fmla="*/ 79 h 84"/>
                <a:gd name="T54" fmla="*/ 50 w 219"/>
                <a:gd name="T55" fmla="*/ 74 h 84"/>
                <a:gd name="T56" fmla="*/ 55 w 219"/>
                <a:gd name="T57" fmla="*/ 82 h 84"/>
                <a:gd name="T58" fmla="*/ 81 w 219"/>
                <a:gd name="T59" fmla="*/ 65 h 84"/>
                <a:gd name="T60" fmla="*/ 124 w 219"/>
                <a:gd name="T61" fmla="*/ 52 h 84"/>
                <a:gd name="T62" fmla="*/ 139 w 219"/>
                <a:gd name="T63" fmla="*/ 65 h 84"/>
                <a:gd name="T64" fmla="*/ 113 w 219"/>
                <a:gd name="T65" fmla="*/ 67 h 84"/>
                <a:gd name="T66" fmla="*/ 122 w 219"/>
                <a:gd name="T67" fmla="*/ 67 h 84"/>
                <a:gd name="T68" fmla="*/ 123 w 219"/>
                <a:gd name="T69" fmla="*/ 78 h 84"/>
                <a:gd name="T70" fmla="*/ 124 w 219"/>
                <a:gd name="T71" fmla="*/ 75 h 84"/>
                <a:gd name="T72" fmla="*/ 132 w 219"/>
                <a:gd name="T73" fmla="*/ 82 h 84"/>
                <a:gd name="T74" fmla="*/ 131 w 219"/>
                <a:gd name="T75" fmla="*/ 76 h 84"/>
                <a:gd name="T76" fmla="*/ 144 w 219"/>
                <a:gd name="T77" fmla="*/ 72 h 84"/>
                <a:gd name="T78" fmla="*/ 151 w 219"/>
                <a:gd name="T79" fmla="*/ 54 h 84"/>
                <a:gd name="T80" fmla="*/ 195 w 219"/>
                <a:gd name="T81" fmla="*/ 55 h 84"/>
                <a:gd name="T82" fmla="*/ 175 w 219"/>
                <a:gd name="T83" fmla="*/ 69 h 84"/>
                <a:gd name="T84" fmla="*/ 186 w 219"/>
                <a:gd name="T85" fmla="*/ 71 h 84"/>
                <a:gd name="T86" fmla="*/ 187 w 219"/>
                <a:gd name="T87" fmla="*/ 78 h 84"/>
                <a:gd name="T88" fmla="*/ 193 w 219"/>
                <a:gd name="T89" fmla="*/ 79 h 84"/>
                <a:gd name="T90" fmla="*/ 200 w 219"/>
                <a:gd name="T91" fmla="*/ 77 h 84"/>
                <a:gd name="T92" fmla="*/ 204 w 219"/>
                <a:gd name="T93" fmla="*/ 60 h 84"/>
                <a:gd name="T94" fmla="*/ 207 w 219"/>
                <a:gd name="T95" fmla="*/ 52 h 84"/>
                <a:gd name="T96" fmla="*/ 173 w 219"/>
                <a:gd name="T97" fmla="*/ 43 h 84"/>
                <a:gd name="T98" fmla="*/ 120 w 219"/>
                <a:gd name="T99" fmla="*/ 18 h 84"/>
                <a:gd name="T100" fmla="*/ 80 w 219"/>
                <a:gd name="T101" fmla="*/ 20 h 84"/>
                <a:gd name="T102" fmla="*/ 65 w 219"/>
                <a:gd name="T103" fmla="*/ 8 h 84"/>
                <a:gd name="T104" fmla="*/ 69 w 219"/>
                <a:gd name="T105" fmla="*/ 24 h 84"/>
                <a:gd name="T106" fmla="*/ 67 w 219"/>
                <a:gd name="T107" fmla="*/ 17 h 84"/>
                <a:gd name="T108" fmla="*/ 76 w 219"/>
                <a:gd name="T109" fmla="*/ 24 h 84"/>
                <a:gd name="T110" fmla="*/ 71 w 219"/>
                <a:gd name="T111"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9" h="84">
                  <a:moveTo>
                    <a:pt x="140" y="13"/>
                  </a:moveTo>
                  <a:cubicBezTo>
                    <a:pt x="140" y="14"/>
                    <a:pt x="142" y="16"/>
                    <a:pt x="145" y="16"/>
                  </a:cubicBezTo>
                  <a:cubicBezTo>
                    <a:pt x="172" y="24"/>
                    <a:pt x="202" y="4"/>
                    <a:pt x="219" y="9"/>
                  </a:cubicBezTo>
                  <a:cubicBezTo>
                    <a:pt x="197" y="1"/>
                    <a:pt x="184" y="14"/>
                    <a:pt x="164" y="10"/>
                  </a:cubicBezTo>
                  <a:cubicBezTo>
                    <a:pt x="176" y="10"/>
                    <a:pt x="188" y="7"/>
                    <a:pt x="189" y="4"/>
                  </a:cubicBezTo>
                  <a:cubicBezTo>
                    <a:pt x="180" y="10"/>
                    <a:pt x="154" y="0"/>
                    <a:pt x="143" y="7"/>
                  </a:cubicBezTo>
                  <a:cubicBezTo>
                    <a:pt x="142" y="7"/>
                    <a:pt x="141" y="8"/>
                    <a:pt x="141" y="8"/>
                  </a:cubicBezTo>
                  <a:cubicBezTo>
                    <a:pt x="130" y="8"/>
                    <a:pt x="114" y="8"/>
                    <a:pt x="114" y="18"/>
                  </a:cubicBezTo>
                  <a:cubicBezTo>
                    <a:pt x="114" y="38"/>
                    <a:pt x="170" y="26"/>
                    <a:pt x="187" y="26"/>
                  </a:cubicBezTo>
                  <a:cubicBezTo>
                    <a:pt x="201" y="26"/>
                    <a:pt x="203" y="28"/>
                    <a:pt x="203" y="31"/>
                  </a:cubicBezTo>
                  <a:cubicBezTo>
                    <a:pt x="203" y="36"/>
                    <a:pt x="183" y="38"/>
                    <a:pt x="173" y="38"/>
                  </a:cubicBezTo>
                  <a:cubicBezTo>
                    <a:pt x="158" y="38"/>
                    <a:pt x="112" y="30"/>
                    <a:pt x="84" y="35"/>
                  </a:cubicBezTo>
                  <a:cubicBezTo>
                    <a:pt x="87" y="31"/>
                    <a:pt x="92" y="25"/>
                    <a:pt x="89" y="22"/>
                  </a:cubicBezTo>
                  <a:cubicBezTo>
                    <a:pt x="91" y="20"/>
                    <a:pt x="93" y="18"/>
                    <a:pt x="93" y="16"/>
                  </a:cubicBezTo>
                  <a:cubicBezTo>
                    <a:pt x="92" y="15"/>
                    <a:pt x="90" y="14"/>
                    <a:pt x="88" y="14"/>
                  </a:cubicBezTo>
                  <a:cubicBezTo>
                    <a:pt x="89" y="13"/>
                    <a:pt x="88" y="11"/>
                    <a:pt x="87" y="10"/>
                  </a:cubicBezTo>
                  <a:cubicBezTo>
                    <a:pt x="87" y="10"/>
                    <a:pt x="86" y="7"/>
                    <a:pt x="86" y="7"/>
                  </a:cubicBezTo>
                  <a:cubicBezTo>
                    <a:pt x="85" y="6"/>
                    <a:pt x="82" y="4"/>
                    <a:pt x="79" y="3"/>
                  </a:cubicBezTo>
                  <a:cubicBezTo>
                    <a:pt x="76" y="1"/>
                    <a:pt x="74" y="1"/>
                    <a:pt x="73" y="1"/>
                  </a:cubicBezTo>
                  <a:cubicBezTo>
                    <a:pt x="72" y="1"/>
                    <a:pt x="70" y="1"/>
                    <a:pt x="69" y="1"/>
                  </a:cubicBezTo>
                  <a:cubicBezTo>
                    <a:pt x="68" y="1"/>
                    <a:pt x="66" y="1"/>
                    <a:pt x="66" y="3"/>
                  </a:cubicBezTo>
                  <a:cubicBezTo>
                    <a:pt x="65" y="2"/>
                    <a:pt x="63" y="1"/>
                    <a:pt x="61" y="1"/>
                  </a:cubicBezTo>
                  <a:cubicBezTo>
                    <a:pt x="60" y="3"/>
                    <a:pt x="60" y="5"/>
                    <a:pt x="60" y="8"/>
                  </a:cubicBezTo>
                  <a:cubicBezTo>
                    <a:pt x="58" y="8"/>
                    <a:pt x="55" y="15"/>
                    <a:pt x="53" y="14"/>
                  </a:cubicBezTo>
                  <a:cubicBezTo>
                    <a:pt x="54" y="16"/>
                    <a:pt x="55" y="17"/>
                    <a:pt x="55" y="17"/>
                  </a:cubicBezTo>
                  <a:cubicBezTo>
                    <a:pt x="53" y="20"/>
                    <a:pt x="52" y="25"/>
                    <a:pt x="50" y="25"/>
                  </a:cubicBezTo>
                  <a:cubicBezTo>
                    <a:pt x="51" y="26"/>
                    <a:pt x="52" y="27"/>
                    <a:pt x="52" y="27"/>
                  </a:cubicBezTo>
                  <a:cubicBezTo>
                    <a:pt x="51" y="30"/>
                    <a:pt x="51" y="33"/>
                    <a:pt x="51" y="35"/>
                  </a:cubicBezTo>
                  <a:cubicBezTo>
                    <a:pt x="48" y="34"/>
                    <a:pt x="48" y="34"/>
                    <a:pt x="48" y="34"/>
                  </a:cubicBezTo>
                  <a:cubicBezTo>
                    <a:pt x="48" y="34"/>
                    <a:pt x="48" y="34"/>
                    <a:pt x="47" y="34"/>
                  </a:cubicBezTo>
                  <a:cubicBezTo>
                    <a:pt x="44" y="34"/>
                    <a:pt x="42" y="34"/>
                    <a:pt x="36" y="31"/>
                  </a:cubicBezTo>
                  <a:cubicBezTo>
                    <a:pt x="32" y="29"/>
                    <a:pt x="32" y="27"/>
                    <a:pt x="32" y="22"/>
                  </a:cubicBezTo>
                  <a:cubicBezTo>
                    <a:pt x="32" y="19"/>
                    <a:pt x="34" y="16"/>
                    <a:pt x="34" y="12"/>
                  </a:cubicBezTo>
                  <a:cubicBezTo>
                    <a:pt x="34" y="12"/>
                    <a:pt x="33" y="10"/>
                    <a:pt x="33" y="9"/>
                  </a:cubicBezTo>
                  <a:cubicBezTo>
                    <a:pt x="32" y="7"/>
                    <a:pt x="29" y="5"/>
                    <a:pt x="27" y="5"/>
                  </a:cubicBezTo>
                  <a:cubicBezTo>
                    <a:pt x="28" y="6"/>
                    <a:pt x="29" y="7"/>
                    <a:pt x="29" y="9"/>
                  </a:cubicBezTo>
                  <a:cubicBezTo>
                    <a:pt x="29" y="10"/>
                    <a:pt x="28" y="11"/>
                    <a:pt x="28" y="11"/>
                  </a:cubicBezTo>
                  <a:cubicBezTo>
                    <a:pt x="27" y="12"/>
                    <a:pt x="27" y="13"/>
                    <a:pt x="28" y="15"/>
                  </a:cubicBezTo>
                  <a:cubicBezTo>
                    <a:pt x="28" y="15"/>
                    <a:pt x="28" y="15"/>
                    <a:pt x="28" y="15"/>
                  </a:cubicBezTo>
                  <a:cubicBezTo>
                    <a:pt x="28" y="16"/>
                    <a:pt x="28" y="16"/>
                    <a:pt x="28" y="17"/>
                  </a:cubicBezTo>
                  <a:cubicBezTo>
                    <a:pt x="28" y="18"/>
                    <a:pt x="28" y="17"/>
                    <a:pt x="27" y="17"/>
                  </a:cubicBezTo>
                  <a:cubicBezTo>
                    <a:pt x="27" y="15"/>
                    <a:pt x="25" y="11"/>
                    <a:pt x="23" y="11"/>
                  </a:cubicBezTo>
                  <a:cubicBezTo>
                    <a:pt x="23" y="11"/>
                    <a:pt x="22" y="10"/>
                    <a:pt x="21" y="10"/>
                  </a:cubicBezTo>
                  <a:cubicBezTo>
                    <a:pt x="21" y="10"/>
                    <a:pt x="21" y="10"/>
                    <a:pt x="21" y="10"/>
                  </a:cubicBezTo>
                  <a:cubicBezTo>
                    <a:pt x="21" y="7"/>
                    <a:pt x="18" y="5"/>
                    <a:pt x="15" y="8"/>
                  </a:cubicBezTo>
                  <a:cubicBezTo>
                    <a:pt x="16" y="9"/>
                    <a:pt x="17" y="9"/>
                    <a:pt x="18" y="9"/>
                  </a:cubicBezTo>
                  <a:cubicBezTo>
                    <a:pt x="18" y="10"/>
                    <a:pt x="17" y="12"/>
                    <a:pt x="17" y="12"/>
                  </a:cubicBezTo>
                  <a:cubicBezTo>
                    <a:pt x="17" y="15"/>
                    <a:pt x="19" y="16"/>
                    <a:pt x="22" y="16"/>
                  </a:cubicBezTo>
                  <a:cubicBezTo>
                    <a:pt x="22" y="16"/>
                    <a:pt x="23" y="16"/>
                    <a:pt x="23" y="17"/>
                  </a:cubicBezTo>
                  <a:cubicBezTo>
                    <a:pt x="23" y="17"/>
                    <a:pt x="23" y="17"/>
                    <a:pt x="23" y="18"/>
                  </a:cubicBezTo>
                  <a:cubicBezTo>
                    <a:pt x="23" y="18"/>
                    <a:pt x="23" y="18"/>
                    <a:pt x="23" y="18"/>
                  </a:cubicBezTo>
                  <a:cubicBezTo>
                    <a:pt x="18" y="16"/>
                    <a:pt x="16" y="18"/>
                    <a:pt x="16" y="20"/>
                  </a:cubicBezTo>
                  <a:cubicBezTo>
                    <a:pt x="16" y="20"/>
                    <a:pt x="16" y="22"/>
                    <a:pt x="16" y="22"/>
                  </a:cubicBezTo>
                  <a:cubicBezTo>
                    <a:pt x="14" y="23"/>
                    <a:pt x="14" y="26"/>
                    <a:pt x="17" y="28"/>
                  </a:cubicBezTo>
                  <a:cubicBezTo>
                    <a:pt x="17" y="27"/>
                    <a:pt x="17" y="25"/>
                    <a:pt x="18" y="25"/>
                  </a:cubicBezTo>
                  <a:cubicBezTo>
                    <a:pt x="18" y="25"/>
                    <a:pt x="18" y="25"/>
                    <a:pt x="19" y="25"/>
                  </a:cubicBezTo>
                  <a:cubicBezTo>
                    <a:pt x="19" y="25"/>
                    <a:pt x="20" y="26"/>
                    <a:pt x="20" y="26"/>
                  </a:cubicBezTo>
                  <a:cubicBezTo>
                    <a:pt x="20" y="26"/>
                    <a:pt x="21" y="26"/>
                    <a:pt x="23" y="25"/>
                  </a:cubicBezTo>
                  <a:cubicBezTo>
                    <a:pt x="23" y="25"/>
                    <a:pt x="23" y="25"/>
                    <a:pt x="24" y="25"/>
                  </a:cubicBezTo>
                  <a:cubicBezTo>
                    <a:pt x="24" y="25"/>
                    <a:pt x="25" y="25"/>
                    <a:pt x="25" y="26"/>
                  </a:cubicBezTo>
                  <a:cubicBezTo>
                    <a:pt x="25" y="26"/>
                    <a:pt x="25" y="26"/>
                    <a:pt x="25" y="26"/>
                  </a:cubicBezTo>
                  <a:cubicBezTo>
                    <a:pt x="22" y="29"/>
                    <a:pt x="22" y="33"/>
                    <a:pt x="27" y="33"/>
                  </a:cubicBezTo>
                  <a:cubicBezTo>
                    <a:pt x="27" y="33"/>
                    <a:pt x="27" y="34"/>
                    <a:pt x="27" y="34"/>
                  </a:cubicBezTo>
                  <a:cubicBezTo>
                    <a:pt x="27" y="40"/>
                    <a:pt x="19" y="39"/>
                    <a:pt x="20" y="33"/>
                  </a:cubicBezTo>
                  <a:cubicBezTo>
                    <a:pt x="15" y="40"/>
                    <a:pt x="23" y="45"/>
                    <a:pt x="29" y="42"/>
                  </a:cubicBezTo>
                  <a:cubicBezTo>
                    <a:pt x="29" y="41"/>
                    <a:pt x="29" y="42"/>
                    <a:pt x="29" y="42"/>
                  </a:cubicBezTo>
                  <a:cubicBezTo>
                    <a:pt x="30" y="43"/>
                    <a:pt x="30" y="44"/>
                    <a:pt x="31" y="44"/>
                  </a:cubicBezTo>
                  <a:cubicBezTo>
                    <a:pt x="31" y="44"/>
                    <a:pt x="32" y="43"/>
                    <a:pt x="32" y="43"/>
                  </a:cubicBezTo>
                  <a:cubicBezTo>
                    <a:pt x="33" y="43"/>
                    <a:pt x="33" y="43"/>
                    <a:pt x="33" y="43"/>
                  </a:cubicBezTo>
                  <a:cubicBezTo>
                    <a:pt x="33" y="45"/>
                    <a:pt x="34" y="47"/>
                    <a:pt x="36" y="47"/>
                  </a:cubicBezTo>
                  <a:cubicBezTo>
                    <a:pt x="36" y="46"/>
                    <a:pt x="36" y="45"/>
                    <a:pt x="37" y="45"/>
                  </a:cubicBezTo>
                  <a:cubicBezTo>
                    <a:pt x="38" y="45"/>
                    <a:pt x="37" y="42"/>
                    <a:pt x="45" y="46"/>
                  </a:cubicBezTo>
                  <a:cubicBezTo>
                    <a:pt x="45" y="47"/>
                    <a:pt x="46" y="48"/>
                    <a:pt x="47" y="49"/>
                  </a:cubicBezTo>
                  <a:cubicBezTo>
                    <a:pt x="52" y="48"/>
                    <a:pt x="52" y="48"/>
                    <a:pt x="52" y="48"/>
                  </a:cubicBezTo>
                  <a:cubicBezTo>
                    <a:pt x="52" y="52"/>
                    <a:pt x="53" y="58"/>
                    <a:pt x="52" y="58"/>
                  </a:cubicBezTo>
                  <a:cubicBezTo>
                    <a:pt x="51" y="58"/>
                    <a:pt x="43" y="57"/>
                    <a:pt x="40" y="59"/>
                  </a:cubicBezTo>
                  <a:cubicBezTo>
                    <a:pt x="36" y="61"/>
                    <a:pt x="27" y="64"/>
                    <a:pt x="24" y="60"/>
                  </a:cubicBezTo>
                  <a:cubicBezTo>
                    <a:pt x="23" y="59"/>
                    <a:pt x="23" y="58"/>
                    <a:pt x="22" y="56"/>
                  </a:cubicBezTo>
                  <a:cubicBezTo>
                    <a:pt x="21" y="54"/>
                    <a:pt x="20" y="53"/>
                    <a:pt x="19" y="53"/>
                  </a:cubicBezTo>
                  <a:cubicBezTo>
                    <a:pt x="19" y="53"/>
                    <a:pt x="18" y="53"/>
                    <a:pt x="17" y="53"/>
                  </a:cubicBezTo>
                  <a:cubicBezTo>
                    <a:pt x="15" y="51"/>
                    <a:pt x="12" y="51"/>
                    <a:pt x="10" y="52"/>
                  </a:cubicBezTo>
                  <a:cubicBezTo>
                    <a:pt x="11" y="52"/>
                    <a:pt x="13" y="53"/>
                    <a:pt x="14" y="55"/>
                  </a:cubicBezTo>
                  <a:cubicBezTo>
                    <a:pt x="13" y="55"/>
                    <a:pt x="13" y="56"/>
                    <a:pt x="13" y="57"/>
                  </a:cubicBezTo>
                  <a:cubicBezTo>
                    <a:pt x="12" y="58"/>
                    <a:pt x="12" y="60"/>
                    <a:pt x="18" y="62"/>
                  </a:cubicBezTo>
                  <a:cubicBezTo>
                    <a:pt x="19" y="62"/>
                    <a:pt x="19" y="63"/>
                    <a:pt x="19" y="63"/>
                  </a:cubicBezTo>
                  <a:cubicBezTo>
                    <a:pt x="18" y="63"/>
                    <a:pt x="17" y="64"/>
                    <a:pt x="15" y="63"/>
                  </a:cubicBezTo>
                  <a:cubicBezTo>
                    <a:pt x="13" y="61"/>
                    <a:pt x="13" y="58"/>
                    <a:pt x="10" y="60"/>
                  </a:cubicBezTo>
                  <a:cubicBezTo>
                    <a:pt x="10" y="60"/>
                    <a:pt x="9" y="60"/>
                    <a:pt x="8" y="61"/>
                  </a:cubicBezTo>
                  <a:cubicBezTo>
                    <a:pt x="8" y="61"/>
                    <a:pt x="7" y="60"/>
                    <a:pt x="7" y="60"/>
                  </a:cubicBezTo>
                  <a:cubicBezTo>
                    <a:pt x="5" y="60"/>
                    <a:pt x="0" y="63"/>
                    <a:pt x="2" y="67"/>
                  </a:cubicBezTo>
                  <a:cubicBezTo>
                    <a:pt x="3" y="66"/>
                    <a:pt x="4" y="64"/>
                    <a:pt x="6" y="64"/>
                  </a:cubicBezTo>
                  <a:cubicBezTo>
                    <a:pt x="6" y="65"/>
                    <a:pt x="6" y="65"/>
                    <a:pt x="6" y="66"/>
                  </a:cubicBezTo>
                  <a:cubicBezTo>
                    <a:pt x="7" y="69"/>
                    <a:pt x="8" y="71"/>
                    <a:pt x="14" y="67"/>
                  </a:cubicBezTo>
                  <a:cubicBezTo>
                    <a:pt x="15" y="67"/>
                    <a:pt x="15" y="67"/>
                    <a:pt x="15" y="67"/>
                  </a:cubicBezTo>
                  <a:cubicBezTo>
                    <a:pt x="14" y="70"/>
                    <a:pt x="9" y="73"/>
                    <a:pt x="12" y="75"/>
                  </a:cubicBezTo>
                  <a:cubicBezTo>
                    <a:pt x="13" y="75"/>
                    <a:pt x="13" y="75"/>
                    <a:pt x="14" y="76"/>
                  </a:cubicBezTo>
                  <a:cubicBezTo>
                    <a:pt x="14" y="76"/>
                    <a:pt x="14" y="76"/>
                    <a:pt x="14" y="77"/>
                  </a:cubicBezTo>
                  <a:cubicBezTo>
                    <a:pt x="13" y="80"/>
                    <a:pt x="17" y="83"/>
                    <a:pt x="19" y="83"/>
                  </a:cubicBezTo>
                  <a:cubicBezTo>
                    <a:pt x="18" y="82"/>
                    <a:pt x="17" y="80"/>
                    <a:pt x="17" y="77"/>
                  </a:cubicBezTo>
                  <a:cubicBezTo>
                    <a:pt x="18" y="77"/>
                    <a:pt x="19" y="78"/>
                    <a:pt x="19" y="78"/>
                  </a:cubicBezTo>
                  <a:cubicBezTo>
                    <a:pt x="22" y="77"/>
                    <a:pt x="21" y="73"/>
                    <a:pt x="22" y="72"/>
                  </a:cubicBezTo>
                  <a:cubicBezTo>
                    <a:pt x="23" y="71"/>
                    <a:pt x="23" y="72"/>
                    <a:pt x="23" y="72"/>
                  </a:cubicBezTo>
                  <a:cubicBezTo>
                    <a:pt x="23" y="73"/>
                    <a:pt x="24" y="77"/>
                    <a:pt x="28" y="77"/>
                  </a:cubicBezTo>
                  <a:cubicBezTo>
                    <a:pt x="31" y="76"/>
                    <a:pt x="33" y="73"/>
                    <a:pt x="32" y="72"/>
                  </a:cubicBezTo>
                  <a:cubicBezTo>
                    <a:pt x="32" y="71"/>
                    <a:pt x="32" y="71"/>
                    <a:pt x="33" y="71"/>
                  </a:cubicBezTo>
                  <a:cubicBezTo>
                    <a:pt x="34" y="72"/>
                    <a:pt x="35" y="73"/>
                    <a:pt x="35" y="75"/>
                  </a:cubicBezTo>
                  <a:cubicBezTo>
                    <a:pt x="35" y="75"/>
                    <a:pt x="37" y="74"/>
                    <a:pt x="37" y="72"/>
                  </a:cubicBezTo>
                  <a:cubicBezTo>
                    <a:pt x="38" y="74"/>
                    <a:pt x="38" y="77"/>
                    <a:pt x="36" y="79"/>
                  </a:cubicBezTo>
                  <a:cubicBezTo>
                    <a:pt x="37" y="78"/>
                    <a:pt x="41" y="77"/>
                    <a:pt x="42" y="73"/>
                  </a:cubicBezTo>
                  <a:cubicBezTo>
                    <a:pt x="42" y="73"/>
                    <a:pt x="43" y="74"/>
                    <a:pt x="43" y="75"/>
                  </a:cubicBezTo>
                  <a:cubicBezTo>
                    <a:pt x="43" y="74"/>
                    <a:pt x="43" y="74"/>
                    <a:pt x="43" y="74"/>
                  </a:cubicBezTo>
                  <a:cubicBezTo>
                    <a:pt x="45" y="75"/>
                    <a:pt x="47" y="75"/>
                    <a:pt x="50" y="74"/>
                  </a:cubicBezTo>
                  <a:cubicBezTo>
                    <a:pt x="51" y="74"/>
                    <a:pt x="51" y="74"/>
                    <a:pt x="51" y="74"/>
                  </a:cubicBezTo>
                  <a:cubicBezTo>
                    <a:pt x="51" y="76"/>
                    <a:pt x="51" y="77"/>
                    <a:pt x="51" y="78"/>
                  </a:cubicBezTo>
                  <a:cubicBezTo>
                    <a:pt x="51" y="78"/>
                    <a:pt x="52" y="76"/>
                    <a:pt x="53" y="76"/>
                  </a:cubicBezTo>
                  <a:cubicBezTo>
                    <a:pt x="54" y="76"/>
                    <a:pt x="53" y="80"/>
                    <a:pt x="55" y="82"/>
                  </a:cubicBezTo>
                  <a:cubicBezTo>
                    <a:pt x="56" y="73"/>
                    <a:pt x="63" y="75"/>
                    <a:pt x="69" y="71"/>
                  </a:cubicBezTo>
                  <a:cubicBezTo>
                    <a:pt x="70" y="71"/>
                    <a:pt x="70" y="71"/>
                    <a:pt x="69" y="72"/>
                  </a:cubicBezTo>
                  <a:cubicBezTo>
                    <a:pt x="69" y="73"/>
                    <a:pt x="68" y="74"/>
                    <a:pt x="67" y="75"/>
                  </a:cubicBezTo>
                  <a:cubicBezTo>
                    <a:pt x="73" y="79"/>
                    <a:pt x="80" y="70"/>
                    <a:pt x="81" y="65"/>
                  </a:cubicBezTo>
                  <a:cubicBezTo>
                    <a:pt x="82" y="65"/>
                    <a:pt x="83" y="64"/>
                    <a:pt x="83" y="64"/>
                  </a:cubicBezTo>
                  <a:cubicBezTo>
                    <a:pt x="84" y="64"/>
                    <a:pt x="84" y="65"/>
                    <a:pt x="82" y="66"/>
                  </a:cubicBezTo>
                  <a:cubicBezTo>
                    <a:pt x="88" y="67"/>
                    <a:pt x="87" y="62"/>
                    <a:pt x="90" y="62"/>
                  </a:cubicBezTo>
                  <a:cubicBezTo>
                    <a:pt x="108" y="64"/>
                    <a:pt x="94" y="47"/>
                    <a:pt x="124" y="52"/>
                  </a:cubicBezTo>
                  <a:cubicBezTo>
                    <a:pt x="125" y="52"/>
                    <a:pt x="129" y="50"/>
                    <a:pt x="131" y="49"/>
                  </a:cubicBezTo>
                  <a:cubicBezTo>
                    <a:pt x="128" y="53"/>
                    <a:pt x="128" y="61"/>
                    <a:pt x="133" y="61"/>
                  </a:cubicBezTo>
                  <a:cubicBezTo>
                    <a:pt x="134" y="62"/>
                    <a:pt x="138" y="63"/>
                    <a:pt x="139" y="64"/>
                  </a:cubicBezTo>
                  <a:cubicBezTo>
                    <a:pt x="140" y="65"/>
                    <a:pt x="139" y="65"/>
                    <a:pt x="139" y="65"/>
                  </a:cubicBezTo>
                  <a:cubicBezTo>
                    <a:pt x="137" y="65"/>
                    <a:pt x="134" y="66"/>
                    <a:pt x="133" y="66"/>
                  </a:cubicBezTo>
                  <a:cubicBezTo>
                    <a:pt x="127" y="70"/>
                    <a:pt x="127" y="57"/>
                    <a:pt x="120" y="59"/>
                  </a:cubicBezTo>
                  <a:cubicBezTo>
                    <a:pt x="120" y="60"/>
                    <a:pt x="119" y="60"/>
                    <a:pt x="119" y="61"/>
                  </a:cubicBezTo>
                  <a:cubicBezTo>
                    <a:pt x="116" y="61"/>
                    <a:pt x="112" y="64"/>
                    <a:pt x="113" y="67"/>
                  </a:cubicBezTo>
                  <a:cubicBezTo>
                    <a:pt x="114" y="66"/>
                    <a:pt x="115" y="65"/>
                    <a:pt x="117" y="64"/>
                  </a:cubicBezTo>
                  <a:cubicBezTo>
                    <a:pt x="117" y="65"/>
                    <a:pt x="117" y="66"/>
                    <a:pt x="117" y="66"/>
                  </a:cubicBezTo>
                  <a:cubicBezTo>
                    <a:pt x="117" y="67"/>
                    <a:pt x="117" y="68"/>
                    <a:pt x="120" y="68"/>
                  </a:cubicBezTo>
                  <a:cubicBezTo>
                    <a:pt x="121" y="68"/>
                    <a:pt x="121" y="67"/>
                    <a:pt x="122" y="67"/>
                  </a:cubicBezTo>
                  <a:cubicBezTo>
                    <a:pt x="123" y="67"/>
                    <a:pt x="123" y="67"/>
                    <a:pt x="123" y="68"/>
                  </a:cubicBezTo>
                  <a:cubicBezTo>
                    <a:pt x="123" y="70"/>
                    <a:pt x="115" y="67"/>
                    <a:pt x="116" y="73"/>
                  </a:cubicBezTo>
                  <a:cubicBezTo>
                    <a:pt x="116" y="74"/>
                    <a:pt x="117" y="75"/>
                    <a:pt x="118" y="75"/>
                  </a:cubicBezTo>
                  <a:cubicBezTo>
                    <a:pt x="117" y="77"/>
                    <a:pt x="119" y="80"/>
                    <a:pt x="123" y="78"/>
                  </a:cubicBezTo>
                  <a:cubicBezTo>
                    <a:pt x="122" y="78"/>
                    <a:pt x="121" y="77"/>
                    <a:pt x="121" y="76"/>
                  </a:cubicBezTo>
                  <a:cubicBezTo>
                    <a:pt x="122" y="76"/>
                    <a:pt x="122" y="76"/>
                    <a:pt x="123" y="76"/>
                  </a:cubicBezTo>
                  <a:cubicBezTo>
                    <a:pt x="123" y="76"/>
                    <a:pt x="123" y="76"/>
                    <a:pt x="124" y="75"/>
                  </a:cubicBezTo>
                  <a:cubicBezTo>
                    <a:pt x="124" y="75"/>
                    <a:pt x="124" y="75"/>
                    <a:pt x="124" y="75"/>
                  </a:cubicBezTo>
                  <a:cubicBezTo>
                    <a:pt x="124" y="75"/>
                    <a:pt x="125" y="75"/>
                    <a:pt x="125" y="75"/>
                  </a:cubicBezTo>
                  <a:cubicBezTo>
                    <a:pt x="125" y="76"/>
                    <a:pt x="124" y="76"/>
                    <a:pt x="124" y="77"/>
                  </a:cubicBezTo>
                  <a:cubicBezTo>
                    <a:pt x="124" y="77"/>
                    <a:pt x="124" y="79"/>
                    <a:pt x="125" y="79"/>
                  </a:cubicBezTo>
                  <a:cubicBezTo>
                    <a:pt x="124" y="81"/>
                    <a:pt x="128" y="84"/>
                    <a:pt x="132" y="82"/>
                  </a:cubicBezTo>
                  <a:cubicBezTo>
                    <a:pt x="131" y="81"/>
                    <a:pt x="128" y="81"/>
                    <a:pt x="128" y="80"/>
                  </a:cubicBezTo>
                  <a:cubicBezTo>
                    <a:pt x="129" y="79"/>
                    <a:pt x="130" y="79"/>
                    <a:pt x="130" y="79"/>
                  </a:cubicBezTo>
                  <a:cubicBezTo>
                    <a:pt x="130" y="79"/>
                    <a:pt x="131" y="78"/>
                    <a:pt x="131" y="77"/>
                  </a:cubicBezTo>
                  <a:cubicBezTo>
                    <a:pt x="131" y="76"/>
                    <a:pt x="131" y="76"/>
                    <a:pt x="131" y="76"/>
                  </a:cubicBezTo>
                  <a:cubicBezTo>
                    <a:pt x="132" y="76"/>
                    <a:pt x="132" y="76"/>
                    <a:pt x="133" y="76"/>
                  </a:cubicBezTo>
                  <a:cubicBezTo>
                    <a:pt x="134" y="76"/>
                    <a:pt x="134" y="76"/>
                    <a:pt x="134" y="76"/>
                  </a:cubicBezTo>
                  <a:cubicBezTo>
                    <a:pt x="135" y="78"/>
                    <a:pt x="137" y="79"/>
                    <a:pt x="139" y="78"/>
                  </a:cubicBezTo>
                  <a:cubicBezTo>
                    <a:pt x="144" y="77"/>
                    <a:pt x="140" y="73"/>
                    <a:pt x="144" y="72"/>
                  </a:cubicBezTo>
                  <a:cubicBezTo>
                    <a:pt x="144" y="72"/>
                    <a:pt x="145" y="72"/>
                    <a:pt x="146" y="72"/>
                  </a:cubicBezTo>
                  <a:cubicBezTo>
                    <a:pt x="150" y="73"/>
                    <a:pt x="155" y="73"/>
                    <a:pt x="156" y="71"/>
                  </a:cubicBezTo>
                  <a:cubicBezTo>
                    <a:pt x="157" y="70"/>
                    <a:pt x="156" y="63"/>
                    <a:pt x="152" y="61"/>
                  </a:cubicBezTo>
                  <a:cubicBezTo>
                    <a:pt x="150" y="60"/>
                    <a:pt x="153" y="57"/>
                    <a:pt x="151" y="54"/>
                  </a:cubicBezTo>
                  <a:cubicBezTo>
                    <a:pt x="154" y="56"/>
                    <a:pt x="158" y="57"/>
                    <a:pt x="164" y="57"/>
                  </a:cubicBezTo>
                  <a:cubicBezTo>
                    <a:pt x="173" y="57"/>
                    <a:pt x="178" y="56"/>
                    <a:pt x="182" y="53"/>
                  </a:cubicBezTo>
                  <a:cubicBezTo>
                    <a:pt x="188" y="50"/>
                    <a:pt x="193" y="52"/>
                    <a:pt x="194" y="52"/>
                  </a:cubicBezTo>
                  <a:cubicBezTo>
                    <a:pt x="195" y="52"/>
                    <a:pt x="196" y="53"/>
                    <a:pt x="195" y="55"/>
                  </a:cubicBezTo>
                  <a:cubicBezTo>
                    <a:pt x="193" y="59"/>
                    <a:pt x="195" y="60"/>
                    <a:pt x="193" y="62"/>
                  </a:cubicBezTo>
                  <a:cubicBezTo>
                    <a:pt x="191" y="64"/>
                    <a:pt x="188" y="63"/>
                    <a:pt x="185" y="62"/>
                  </a:cubicBezTo>
                  <a:cubicBezTo>
                    <a:pt x="183" y="62"/>
                    <a:pt x="182" y="63"/>
                    <a:pt x="182" y="64"/>
                  </a:cubicBezTo>
                  <a:cubicBezTo>
                    <a:pt x="179" y="64"/>
                    <a:pt x="176" y="66"/>
                    <a:pt x="175" y="69"/>
                  </a:cubicBezTo>
                  <a:cubicBezTo>
                    <a:pt x="176" y="68"/>
                    <a:pt x="178" y="67"/>
                    <a:pt x="180" y="67"/>
                  </a:cubicBezTo>
                  <a:cubicBezTo>
                    <a:pt x="180" y="67"/>
                    <a:pt x="180" y="68"/>
                    <a:pt x="180" y="68"/>
                  </a:cubicBezTo>
                  <a:cubicBezTo>
                    <a:pt x="180" y="71"/>
                    <a:pt x="183" y="72"/>
                    <a:pt x="186" y="70"/>
                  </a:cubicBezTo>
                  <a:cubicBezTo>
                    <a:pt x="186" y="70"/>
                    <a:pt x="187" y="70"/>
                    <a:pt x="186" y="71"/>
                  </a:cubicBezTo>
                  <a:cubicBezTo>
                    <a:pt x="184" y="72"/>
                    <a:pt x="180" y="75"/>
                    <a:pt x="182" y="77"/>
                  </a:cubicBezTo>
                  <a:cubicBezTo>
                    <a:pt x="182" y="77"/>
                    <a:pt x="183" y="77"/>
                    <a:pt x="184" y="77"/>
                  </a:cubicBezTo>
                  <a:cubicBezTo>
                    <a:pt x="183" y="79"/>
                    <a:pt x="184" y="82"/>
                    <a:pt x="186" y="82"/>
                  </a:cubicBezTo>
                  <a:cubicBezTo>
                    <a:pt x="185" y="81"/>
                    <a:pt x="185" y="80"/>
                    <a:pt x="187" y="78"/>
                  </a:cubicBezTo>
                  <a:cubicBezTo>
                    <a:pt x="188" y="78"/>
                    <a:pt x="188" y="78"/>
                    <a:pt x="189" y="78"/>
                  </a:cubicBezTo>
                  <a:cubicBezTo>
                    <a:pt x="191" y="78"/>
                    <a:pt x="191" y="74"/>
                    <a:pt x="193" y="72"/>
                  </a:cubicBezTo>
                  <a:cubicBezTo>
                    <a:pt x="194" y="72"/>
                    <a:pt x="194" y="72"/>
                    <a:pt x="194" y="73"/>
                  </a:cubicBezTo>
                  <a:cubicBezTo>
                    <a:pt x="192" y="75"/>
                    <a:pt x="191" y="78"/>
                    <a:pt x="193" y="79"/>
                  </a:cubicBezTo>
                  <a:cubicBezTo>
                    <a:pt x="193" y="79"/>
                    <a:pt x="194" y="79"/>
                    <a:pt x="195" y="79"/>
                  </a:cubicBezTo>
                  <a:cubicBezTo>
                    <a:pt x="195" y="81"/>
                    <a:pt x="197" y="82"/>
                    <a:pt x="200" y="81"/>
                  </a:cubicBezTo>
                  <a:cubicBezTo>
                    <a:pt x="200" y="81"/>
                    <a:pt x="198" y="80"/>
                    <a:pt x="198" y="79"/>
                  </a:cubicBezTo>
                  <a:cubicBezTo>
                    <a:pt x="199" y="78"/>
                    <a:pt x="200" y="77"/>
                    <a:pt x="200" y="77"/>
                  </a:cubicBezTo>
                  <a:cubicBezTo>
                    <a:pt x="203" y="71"/>
                    <a:pt x="199" y="71"/>
                    <a:pt x="199" y="69"/>
                  </a:cubicBezTo>
                  <a:cubicBezTo>
                    <a:pt x="200" y="67"/>
                    <a:pt x="204" y="68"/>
                    <a:pt x="206" y="63"/>
                  </a:cubicBezTo>
                  <a:cubicBezTo>
                    <a:pt x="206" y="62"/>
                    <a:pt x="206" y="61"/>
                    <a:pt x="204" y="60"/>
                  </a:cubicBezTo>
                  <a:cubicBezTo>
                    <a:pt x="204" y="60"/>
                    <a:pt x="204" y="60"/>
                    <a:pt x="204" y="60"/>
                  </a:cubicBezTo>
                  <a:cubicBezTo>
                    <a:pt x="204" y="60"/>
                    <a:pt x="204" y="60"/>
                    <a:pt x="204" y="60"/>
                  </a:cubicBezTo>
                  <a:cubicBezTo>
                    <a:pt x="206" y="60"/>
                    <a:pt x="207" y="60"/>
                    <a:pt x="209" y="58"/>
                  </a:cubicBezTo>
                  <a:cubicBezTo>
                    <a:pt x="205" y="59"/>
                    <a:pt x="207" y="55"/>
                    <a:pt x="207" y="53"/>
                  </a:cubicBezTo>
                  <a:cubicBezTo>
                    <a:pt x="207" y="53"/>
                    <a:pt x="207" y="53"/>
                    <a:pt x="207" y="52"/>
                  </a:cubicBezTo>
                  <a:cubicBezTo>
                    <a:pt x="209" y="52"/>
                    <a:pt x="210" y="50"/>
                    <a:pt x="210" y="47"/>
                  </a:cubicBezTo>
                  <a:cubicBezTo>
                    <a:pt x="209" y="49"/>
                    <a:pt x="204" y="51"/>
                    <a:pt x="204" y="47"/>
                  </a:cubicBezTo>
                  <a:cubicBezTo>
                    <a:pt x="204" y="47"/>
                    <a:pt x="205" y="44"/>
                    <a:pt x="201" y="45"/>
                  </a:cubicBezTo>
                  <a:cubicBezTo>
                    <a:pt x="194" y="46"/>
                    <a:pt x="185" y="44"/>
                    <a:pt x="173" y="43"/>
                  </a:cubicBezTo>
                  <a:cubicBezTo>
                    <a:pt x="173" y="43"/>
                    <a:pt x="172" y="43"/>
                    <a:pt x="173" y="43"/>
                  </a:cubicBezTo>
                  <a:cubicBezTo>
                    <a:pt x="185" y="42"/>
                    <a:pt x="210" y="41"/>
                    <a:pt x="210" y="31"/>
                  </a:cubicBezTo>
                  <a:cubicBezTo>
                    <a:pt x="210" y="27"/>
                    <a:pt x="207" y="21"/>
                    <a:pt x="188" y="22"/>
                  </a:cubicBezTo>
                  <a:cubicBezTo>
                    <a:pt x="167" y="23"/>
                    <a:pt x="120" y="29"/>
                    <a:pt x="120" y="18"/>
                  </a:cubicBezTo>
                  <a:cubicBezTo>
                    <a:pt x="120" y="12"/>
                    <a:pt x="133" y="13"/>
                    <a:pt x="140" y="13"/>
                  </a:cubicBezTo>
                  <a:moveTo>
                    <a:pt x="77" y="14"/>
                  </a:moveTo>
                  <a:cubicBezTo>
                    <a:pt x="78" y="15"/>
                    <a:pt x="83" y="17"/>
                    <a:pt x="85" y="17"/>
                  </a:cubicBezTo>
                  <a:cubicBezTo>
                    <a:pt x="81" y="18"/>
                    <a:pt x="82" y="20"/>
                    <a:pt x="80" y="20"/>
                  </a:cubicBezTo>
                  <a:cubicBezTo>
                    <a:pt x="77" y="19"/>
                    <a:pt x="77" y="16"/>
                    <a:pt x="77" y="14"/>
                  </a:cubicBezTo>
                  <a:moveTo>
                    <a:pt x="72" y="11"/>
                  </a:moveTo>
                  <a:cubicBezTo>
                    <a:pt x="71" y="13"/>
                    <a:pt x="69" y="15"/>
                    <a:pt x="67" y="13"/>
                  </a:cubicBezTo>
                  <a:cubicBezTo>
                    <a:pt x="65" y="11"/>
                    <a:pt x="67" y="11"/>
                    <a:pt x="65" y="8"/>
                  </a:cubicBezTo>
                  <a:cubicBezTo>
                    <a:pt x="67" y="9"/>
                    <a:pt x="71" y="11"/>
                    <a:pt x="72" y="11"/>
                  </a:cubicBezTo>
                  <a:moveTo>
                    <a:pt x="64" y="28"/>
                  </a:moveTo>
                  <a:cubicBezTo>
                    <a:pt x="65" y="27"/>
                    <a:pt x="66" y="26"/>
                    <a:pt x="66" y="26"/>
                  </a:cubicBezTo>
                  <a:cubicBezTo>
                    <a:pt x="68" y="26"/>
                    <a:pt x="69" y="26"/>
                    <a:pt x="69" y="24"/>
                  </a:cubicBezTo>
                  <a:cubicBezTo>
                    <a:pt x="70" y="22"/>
                    <a:pt x="68" y="22"/>
                    <a:pt x="67" y="21"/>
                  </a:cubicBezTo>
                  <a:cubicBezTo>
                    <a:pt x="68" y="20"/>
                    <a:pt x="69" y="20"/>
                    <a:pt x="68" y="19"/>
                  </a:cubicBezTo>
                  <a:cubicBezTo>
                    <a:pt x="67" y="18"/>
                    <a:pt x="66" y="20"/>
                    <a:pt x="65" y="19"/>
                  </a:cubicBezTo>
                  <a:cubicBezTo>
                    <a:pt x="65" y="18"/>
                    <a:pt x="66" y="18"/>
                    <a:pt x="67" y="17"/>
                  </a:cubicBezTo>
                  <a:cubicBezTo>
                    <a:pt x="67" y="17"/>
                    <a:pt x="68" y="17"/>
                    <a:pt x="69" y="17"/>
                  </a:cubicBezTo>
                  <a:cubicBezTo>
                    <a:pt x="75" y="20"/>
                    <a:pt x="75" y="20"/>
                    <a:pt x="75" y="20"/>
                  </a:cubicBezTo>
                  <a:cubicBezTo>
                    <a:pt x="76" y="21"/>
                    <a:pt x="77" y="21"/>
                    <a:pt x="77" y="22"/>
                  </a:cubicBezTo>
                  <a:cubicBezTo>
                    <a:pt x="77" y="23"/>
                    <a:pt x="77" y="24"/>
                    <a:pt x="76" y="24"/>
                  </a:cubicBezTo>
                  <a:cubicBezTo>
                    <a:pt x="76" y="24"/>
                    <a:pt x="76" y="22"/>
                    <a:pt x="74" y="22"/>
                  </a:cubicBezTo>
                  <a:cubicBezTo>
                    <a:pt x="73" y="22"/>
                    <a:pt x="73" y="23"/>
                    <a:pt x="74" y="24"/>
                  </a:cubicBezTo>
                  <a:cubicBezTo>
                    <a:pt x="72" y="24"/>
                    <a:pt x="71" y="23"/>
                    <a:pt x="70" y="25"/>
                  </a:cubicBezTo>
                  <a:cubicBezTo>
                    <a:pt x="70" y="26"/>
                    <a:pt x="70" y="27"/>
                    <a:pt x="71" y="28"/>
                  </a:cubicBezTo>
                  <a:cubicBezTo>
                    <a:pt x="71" y="29"/>
                    <a:pt x="71" y="30"/>
                    <a:pt x="70" y="31"/>
                  </a:cubicBezTo>
                  <a:cubicBezTo>
                    <a:pt x="70" y="33"/>
                    <a:pt x="68" y="35"/>
                    <a:pt x="66" y="34"/>
                  </a:cubicBezTo>
                  <a:cubicBezTo>
                    <a:pt x="63" y="32"/>
                    <a:pt x="63" y="30"/>
                    <a:pt x="64"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9" name="Freeform 44">
              <a:extLst>
                <a:ext uri="{FF2B5EF4-FFF2-40B4-BE49-F238E27FC236}">
                  <a16:creationId xmlns:a16="http://schemas.microsoft.com/office/drawing/2014/main" id="{BCCEED60-A798-AB77-4E8B-429A8DC45758}"/>
                </a:ext>
              </a:extLst>
            </p:cNvPr>
            <p:cNvSpPr>
              <a:spLocks noEditPoints="1"/>
            </p:cNvSpPr>
            <p:nvPr userDrawn="1"/>
          </p:nvSpPr>
          <p:spPr bwMode="auto">
            <a:xfrm>
              <a:off x="1116013" y="584200"/>
              <a:ext cx="28575" cy="14287"/>
            </a:xfrm>
            <a:custGeom>
              <a:avLst/>
              <a:gdLst>
                <a:gd name="T0" fmla="*/ 144 w 199"/>
                <a:gd name="T1" fmla="*/ 9 h 96"/>
                <a:gd name="T2" fmla="*/ 105 w 199"/>
                <a:gd name="T3" fmla="*/ 21 h 96"/>
                <a:gd name="T4" fmla="*/ 75 w 199"/>
                <a:gd name="T5" fmla="*/ 38 h 96"/>
                <a:gd name="T6" fmla="*/ 80 w 199"/>
                <a:gd name="T7" fmla="*/ 15 h 96"/>
                <a:gd name="T8" fmla="*/ 66 w 199"/>
                <a:gd name="T9" fmla="*/ 2 h 96"/>
                <a:gd name="T10" fmla="*/ 54 w 199"/>
                <a:gd name="T11" fmla="*/ 9 h 96"/>
                <a:gd name="T12" fmla="*/ 47 w 199"/>
                <a:gd name="T13" fmla="*/ 28 h 96"/>
                <a:gd name="T14" fmla="*/ 28 w 199"/>
                <a:gd name="T15" fmla="*/ 10 h 96"/>
                <a:gd name="T16" fmla="*/ 23 w 199"/>
                <a:gd name="T17" fmla="*/ 8 h 96"/>
                <a:gd name="T18" fmla="*/ 22 w 199"/>
                <a:gd name="T19" fmla="*/ 14 h 96"/>
                <a:gd name="T20" fmla="*/ 11 w 199"/>
                <a:gd name="T21" fmla="*/ 6 h 96"/>
                <a:gd name="T22" fmla="*/ 18 w 199"/>
                <a:gd name="T23" fmla="*/ 14 h 96"/>
                <a:gd name="T24" fmla="*/ 11 w 199"/>
                <a:gd name="T25" fmla="*/ 19 h 96"/>
                <a:gd name="T26" fmla="*/ 15 w 199"/>
                <a:gd name="T27" fmla="*/ 22 h 96"/>
                <a:gd name="T28" fmla="*/ 20 w 199"/>
                <a:gd name="T29" fmla="*/ 23 h 96"/>
                <a:gd name="T30" fmla="*/ 23 w 199"/>
                <a:gd name="T31" fmla="*/ 37 h 96"/>
                <a:gd name="T32" fmla="*/ 27 w 199"/>
                <a:gd name="T33" fmla="*/ 39 h 96"/>
                <a:gd name="T34" fmla="*/ 48 w 199"/>
                <a:gd name="T35" fmla="*/ 60 h 96"/>
                <a:gd name="T36" fmla="*/ 29 w 199"/>
                <a:gd name="T37" fmla="*/ 70 h 96"/>
                <a:gd name="T38" fmla="*/ 15 w 199"/>
                <a:gd name="T39" fmla="*/ 62 h 96"/>
                <a:gd name="T40" fmla="*/ 17 w 199"/>
                <a:gd name="T41" fmla="*/ 71 h 96"/>
                <a:gd name="T42" fmla="*/ 7 w 199"/>
                <a:gd name="T43" fmla="*/ 69 h 96"/>
                <a:gd name="T44" fmla="*/ 6 w 199"/>
                <a:gd name="T45" fmla="*/ 74 h 96"/>
                <a:gd name="T46" fmla="*/ 13 w 199"/>
                <a:gd name="T47" fmla="*/ 84 h 96"/>
                <a:gd name="T48" fmla="*/ 18 w 199"/>
                <a:gd name="T49" fmla="*/ 85 h 96"/>
                <a:gd name="T50" fmla="*/ 31 w 199"/>
                <a:gd name="T51" fmla="*/ 79 h 96"/>
                <a:gd name="T52" fmla="*/ 34 w 199"/>
                <a:gd name="T53" fmla="*/ 86 h 96"/>
                <a:gd name="T54" fmla="*/ 47 w 199"/>
                <a:gd name="T55" fmla="*/ 82 h 96"/>
                <a:gd name="T56" fmla="*/ 52 w 199"/>
                <a:gd name="T57" fmla="*/ 89 h 96"/>
                <a:gd name="T58" fmla="*/ 69 w 199"/>
                <a:gd name="T59" fmla="*/ 78 h 96"/>
                <a:gd name="T60" fmla="*/ 92 w 199"/>
                <a:gd name="T61" fmla="*/ 67 h 96"/>
                <a:gd name="T62" fmla="*/ 81 w 199"/>
                <a:gd name="T63" fmla="*/ 72 h 96"/>
                <a:gd name="T64" fmla="*/ 78 w 199"/>
                <a:gd name="T65" fmla="*/ 78 h 96"/>
                <a:gd name="T66" fmla="*/ 77 w 199"/>
                <a:gd name="T67" fmla="*/ 85 h 96"/>
                <a:gd name="T68" fmla="*/ 83 w 199"/>
                <a:gd name="T69" fmla="*/ 88 h 96"/>
                <a:gd name="T70" fmla="*/ 84 w 199"/>
                <a:gd name="T71" fmla="*/ 89 h 96"/>
                <a:gd name="T72" fmla="*/ 90 w 199"/>
                <a:gd name="T73" fmla="*/ 91 h 96"/>
                <a:gd name="T74" fmla="*/ 94 w 199"/>
                <a:gd name="T75" fmla="*/ 88 h 96"/>
                <a:gd name="T76" fmla="*/ 112 w 199"/>
                <a:gd name="T77" fmla="*/ 84 h 96"/>
                <a:gd name="T78" fmla="*/ 135 w 199"/>
                <a:gd name="T79" fmla="*/ 59 h 96"/>
                <a:gd name="T80" fmla="*/ 124 w 199"/>
                <a:gd name="T81" fmla="*/ 62 h 96"/>
                <a:gd name="T82" fmla="*/ 119 w 199"/>
                <a:gd name="T83" fmla="*/ 66 h 96"/>
                <a:gd name="T84" fmla="*/ 120 w 199"/>
                <a:gd name="T85" fmla="*/ 68 h 96"/>
                <a:gd name="T86" fmla="*/ 114 w 199"/>
                <a:gd name="T87" fmla="*/ 78 h 96"/>
                <a:gd name="T88" fmla="*/ 124 w 199"/>
                <a:gd name="T89" fmla="*/ 76 h 96"/>
                <a:gd name="T90" fmla="*/ 124 w 199"/>
                <a:gd name="T91" fmla="*/ 83 h 96"/>
                <a:gd name="T92" fmla="*/ 137 w 199"/>
                <a:gd name="T93" fmla="*/ 72 h 96"/>
                <a:gd name="T94" fmla="*/ 142 w 199"/>
                <a:gd name="T95" fmla="*/ 68 h 96"/>
                <a:gd name="T96" fmla="*/ 148 w 199"/>
                <a:gd name="T97" fmla="*/ 55 h 96"/>
                <a:gd name="T98" fmla="*/ 157 w 199"/>
                <a:gd name="T99" fmla="*/ 24 h 96"/>
                <a:gd name="T100" fmla="*/ 60 w 199"/>
                <a:gd name="T101" fmla="*/ 14 h 96"/>
                <a:gd name="T102" fmla="*/ 67 w 199"/>
                <a:gd name="T103" fmla="*/ 22 h 96"/>
                <a:gd name="T104" fmla="*/ 63 w 199"/>
                <a:gd name="T105" fmla="*/ 31 h 96"/>
                <a:gd name="T106" fmla="*/ 62 w 199"/>
                <a:gd name="T107" fmla="*/ 24 h 96"/>
                <a:gd name="T108" fmla="*/ 60 w 199"/>
                <a:gd name="T109" fmla="*/ 18 h 96"/>
                <a:gd name="T110" fmla="*/ 69 w 199"/>
                <a:gd name="T111" fmla="*/ 24 h 96"/>
                <a:gd name="T112" fmla="*/ 72 w 199"/>
                <a:gd name="T113"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 h="96">
                  <a:moveTo>
                    <a:pt x="120" y="13"/>
                  </a:moveTo>
                  <a:cubicBezTo>
                    <a:pt x="121" y="14"/>
                    <a:pt x="122" y="15"/>
                    <a:pt x="125" y="16"/>
                  </a:cubicBezTo>
                  <a:cubicBezTo>
                    <a:pt x="152" y="24"/>
                    <a:pt x="182" y="4"/>
                    <a:pt x="199" y="8"/>
                  </a:cubicBezTo>
                  <a:cubicBezTo>
                    <a:pt x="178" y="1"/>
                    <a:pt x="164" y="14"/>
                    <a:pt x="144" y="9"/>
                  </a:cubicBezTo>
                  <a:cubicBezTo>
                    <a:pt x="156" y="9"/>
                    <a:pt x="168" y="7"/>
                    <a:pt x="169" y="4"/>
                  </a:cubicBezTo>
                  <a:cubicBezTo>
                    <a:pt x="160" y="10"/>
                    <a:pt x="134" y="0"/>
                    <a:pt x="123" y="7"/>
                  </a:cubicBezTo>
                  <a:cubicBezTo>
                    <a:pt x="122" y="7"/>
                    <a:pt x="121" y="8"/>
                    <a:pt x="121" y="8"/>
                  </a:cubicBezTo>
                  <a:cubicBezTo>
                    <a:pt x="112" y="10"/>
                    <a:pt x="105" y="15"/>
                    <a:pt x="105" y="21"/>
                  </a:cubicBezTo>
                  <a:cubicBezTo>
                    <a:pt x="105" y="29"/>
                    <a:pt x="115" y="31"/>
                    <a:pt x="134" y="30"/>
                  </a:cubicBezTo>
                  <a:cubicBezTo>
                    <a:pt x="153" y="29"/>
                    <a:pt x="174" y="27"/>
                    <a:pt x="174" y="31"/>
                  </a:cubicBezTo>
                  <a:cubicBezTo>
                    <a:pt x="174" y="35"/>
                    <a:pt x="161" y="40"/>
                    <a:pt x="143" y="40"/>
                  </a:cubicBezTo>
                  <a:cubicBezTo>
                    <a:pt x="129" y="40"/>
                    <a:pt x="105" y="31"/>
                    <a:pt x="75" y="38"/>
                  </a:cubicBezTo>
                  <a:cubicBezTo>
                    <a:pt x="75" y="38"/>
                    <a:pt x="75" y="38"/>
                    <a:pt x="75" y="38"/>
                  </a:cubicBezTo>
                  <a:cubicBezTo>
                    <a:pt x="78" y="33"/>
                    <a:pt x="84" y="25"/>
                    <a:pt x="81" y="22"/>
                  </a:cubicBezTo>
                  <a:cubicBezTo>
                    <a:pt x="84" y="21"/>
                    <a:pt x="85" y="19"/>
                    <a:pt x="85" y="17"/>
                  </a:cubicBezTo>
                  <a:cubicBezTo>
                    <a:pt x="84" y="15"/>
                    <a:pt x="82" y="15"/>
                    <a:pt x="80" y="15"/>
                  </a:cubicBezTo>
                  <a:cubicBezTo>
                    <a:pt x="81" y="13"/>
                    <a:pt x="80" y="12"/>
                    <a:pt x="79" y="11"/>
                  </a:cubicBezTo>
                  <a:cubicBezTo>
                    <a:pt x="79" y="11"/>
                    <a:pt x="78" y="8"/>
                    <a:pt x="78" y="8"/>
                  </a:cubicBezTo>
                  <a:cubicBezTo>
                    <a:pt x="77" y="7"/>
                    <a:pt x="75" y="5"/>
                    <a:pt x="72" y="4"/>
                  </a:cubicBezTo>
                  <a:cubicBezTo>
                    <a:pt x="69" y="2"/>
                    <a:pt x="67" y="2"/>
                    <a:pt x="66" y="2"/>
                  </a:cubicBezTo>
                  <a:cubicBezTo>
                    <a:pt x="65" y="2"/>
                    <a:pt x="63" y="3"/>
                    <a:pt x="63" y="3"/>
                  </a:cubicBezTo>
                  <a:cubicBezTo>
                    <a:pt x="61" y="2"/>
                    <a:pt x="60" y="2"/>
                    <a:pt x="59" y="4"/>
                  </a:cubicBezTo>
                  <a:cubicBezTo>
                    <a:pt x="58" y="3"/>
                    <a:pt x="56" y="2"/>
                    <a:pt x="55" y="2"/>
                  </a:cubicBezTo>
                  <a:cubicBezTo>
                    <a:pt x="54" y="4"/>
                    <a:pt x="53" y="6"/>
                    <a:pt x="54" y="9"/>
                  </a:cubicBezTo>
                  <a:cubicBezTo>
                    <a:pt x="52" y="9"/>
                    <a:pt x="49" y="15"/>
                    <a:pt x="47" y="15"/>
                  </a:cubicBezTo>
                  <a:cubicBezTo>
                    <a:pt x="48" y="16"/>
                    <a:pt x="49" y="17"/>
                    <a:pt x="49" y="17"/>
                  </a:cubicBezTo>
                  <a:cubicBezTo>
                    <a:pt x="47" y="21"/>
                    <a:pt x="47" y="25"/>
                    <a:pt x="44" y="25"/>
                  </a:cubicBezTo>
                  <a:cubicBezTo>
                    <a:pt x="45" y="26"/>
                    <a:pt x="46" y="27"/>
                    <a:pt x="47" y="28"/>
                  </a:cubicBezTo>
                  <a:cubicBezTo>
                    <a:pt x="45" y="33"/>
                    <a:pt x="45" y="40"/>
                    <a:pt x="45" y="44"/>
                  </a:cubicBezTo>
                  <a:cubicBezTo>
                    <a:pt x="41" y="40"/>
                    <a:pt x="35" y="30"/>
                    <a:pt x="31" y="27"/>
                  </a:cubicBezTo>
                  <a:cubicBezTo>
                    <a:pt x="27" y="25"/>
                    <a:pt x="27" y="23"/>
                    <a:pt x="27" y="19"/>
                  </a:cubicBezTo>
                  <a:cubicBezTo>
                    <a:pt x="27" y="16"/>
                    <a:pt x="28" y="13"/>
                    <a:pt x="28" y="10"/>
                  </a:cubicBezTo>
                  <a:cubicBezTo>
                    <a:pt x="28" y="9"/>
                    <a:pt x="28" y="7"/>
                    <a:pt x="27" y="7"/>
                  </a:cubicBezTo>
                  <a:cubicBezTo>
                    <a:pt x="27" y="4"/>
                    <a:pt x="24" y="3"/>
                    <a:pt x="22" y="3"/>
                  </a:cubicBezTo>
                  <a:cubicBezTo>
                    <a:pt x="23" y="4"/>
                    <a:pt x="24" y="5"/>
                    <a:pt x="24" y="7"/>
                  </a:cubicBezTo>
                  <a:cubicBezTo>
                    <a:pt x="23" y="7"/>
                    <a:pt x="23" y="8"/>
                    <a:pt x="23" y="8"/>
                  </a:cubicBezTo>
                  <a:cubicBezTo>
                    <a:pt x="22" y="9"/>
                    <a:pt x="22" y="11"/>
                    <a:pt x="23" y="12"/>
                  </a:cubicBezTo>
                  <a:cubicBezTo>
                    <a:pt x="23" y="12"/>
                    <a:pt x="23" y="12"/>
                    <a:pt x="23" y="13"/>
                  </a:cubicBezTo>
                  <a:cubicBezTo>
                    <a:pt x="23" y="13"/>
                    <a:pt x="23" y="14"/>
                    <a:pt x="23" y="14"/>
                  </a:cubicBezTo>
                  <a:cubicBezTo>
                    <a:pt x="23" y="15"/>
                    <a:pt x="22" y="14"/>
                    <a:pt x="22" y="14"/>
                  </a:cubicBezTo>
                  <a:cubicBezTo>
                    <a:pt x="21" y="12"/>
                    <a:pt x="20" y="8"/>
                    <a:pt x="18" y="8"/>
                  </a:cubicBezTo>
                  <a:cubicBezTo>
                    <a:pt x="18" y="8"/>
                    <a:pt x="17" y="8"/>
                    <a:pt x="16" y="8"/>
                  </a:cubicBezTo>
                  <a:cubicBezTo>
                    <a:pt x="16" y="8"/>
                    <a:pt x="16" y="8"/>
                    <a:pt x="16" y="7"/>
                  </a:cubicBezTo>
                  <a:cubicBezTo>
                    <a:pt x="16" y="5"/>
                    <a:pt x="14" y="3"/>
                    <a:pt x="11" y="6"/>
                  </a:cubicBezTo>
                  <a:cubicBezTo>
                    <a:pt x="11" y="6"/>
                    <a:pt x="13" y="6"/>
                    <a:pt x="13" y="7"/>
                  </a:cubicBezTo>
                  <a:cubicBezTo>
                    <a:pt x="13" y="8"/>
                    <a:pt x="12" y="9"/>
                    <a:pt x="12" y="10"/>
                  </a:cubicBezTo>
                  <a:cubicBezTo>
                    <a:pt x="12" y="12"/>
                    <a:pt x="14" y="13"/>
                    <a:pt x="17" y="13"/>
                  </a:cubicBezTo>
                  <a:cubicBezTo>
                    <a:pt x="17" y="13"/>
                    <a:pt x="18" y="13"/>
                    <a:pt x="18" y="14"/>
                  </a:cubicBezTo>
                  <a:cubicBezTo>
                    <a:pt x="18" y="14"/>
                    <a:pt x="18" y="14"/>
                    <a:pt x="18" y="15"/>
                  </a:cubicBezTo>
                  <a:cubicBezTo>
                    <a:pt x="18" y="15"/>
                    <a:pt x="18" y="15"/>
                    <a:pt x="18" y="15"/>
                  </a:cubicBezTo>
                  <a:cubicBezTo>
                    <a:pt x="13" y="13"/>
                    <a:pt x="11" y="15"/>
                    <a:pt x="11" y="17"/>
                  </a:cubicBezTo>
                  <a:cubicBezTo>
                    <a:pt x="11" y="17"/>
                    <a:pt x="11" y="18"/>
                    <a:pt x="11" y="19"/>
                  </a:cubicBezTo>
                  <a:cubicBezTo>
                    <a:pt x="10" y="20"/>
                    <a:pt x="9" y="22"/>
                    <a:pt x="12" y="24"/>
                  </a:cubicBezTo>
                  <a:cubicBezTo>
                    <a:pt x="12" y="23"/>
                    <a:pt x="12" y="22"/>
                    <a:pt x="13" y="21"/>
                  </a:cubicBezTo>
                  <a:cubicBezTo>
                    <a:pt x="13" y="21"/>
                    <a:pt x="14" y="21"/>
                    <a:pt x="14" y="21"/>
                  </a:cubicBezTo>
                  <a:cubicBezTo>
                    <a:pt x="14" y="22"/>
                    <a:pt x="15" y="22"/>
                    <a:pt x="15" y="22"/>
                  </a:cubicBezTo>
                  <a:cubicBezTo>
                    <a:pt x="15" y="23"/>
                    <a:pt x="16" y="22"/>
                    <a:pt x="18" y="21"/>
                  </a:cubicBezTo>
                  <a:cubicBezTo>
                    <a:pt x="18" y="21"/>
                    <a:pt x="18" y="21"/>
                    <a:pt x="19" y="21"/>
                  </a:cubicBezTo>
                  <a:cubicBezTo>
                    <a:pt x="19" y="22"/>
                    <a:pt x="20" y="22"/>
                    <a:pt x="20" y="22"/>
                  </a:cubicBezTo>
                  <a:cubicBezTo>
                    <a:pt x="20" y="23"/>
                    <a:pt x="20" y="23"/>
                    <a:pt x="20" y="23"/>
                  </a:cubicBezTo>
                  <a:cubicBezTo>
                    <a:pt x="17" y="26"/>
                    <a:pt x="18" y="29"/>
                    <a:pt x="22" y="30"/>
                  </a:cubicBezTo>
                  <a:cubicBezTo>
                    <a:pt x="22" y="30"/>
                    <a:pt x="22" y="30"/>
                    <a:pt x="22" y="31"/>
                  </a:cubicBezTo>
                  <a:cubicBezTo>
                    <a:pt x="22" y="36"/>
                    <a:pt x="14" y="35"/>
                    <a:pt x="15" y="29"/>
                  </a:cubicBezTo>
                  <a:cubicBezTo>
                    <a:pt x="11" y="36"/>
                    <a:pt x="18" y="41"/>
                    <a:pt x="23" y="37"/>
                  </a:cubicBezTo>
                  <a:cubicBezTo>
                    <a:pt x="24" y="37"/>
                    <a:pt x="24" y="37"/>
                    <a:pt x="24" y="38"/>
                  </a:cubicBezTo>
                  <a:cubicBezTo>
                    <a:pt x="24" y="39"/>
                    <a:pt x="25" y="40"/>
                    <a:pt x="26" y="40"/>
                  </a:cubicBezTo>
                  <a:cubicBezTo>
                    <a:pt x="26" y="39"/>
                    <a:pt x="26" y="38"/>
                    <a:pt x="27" y="38"/>
                  </a:cubicBezTo>
                  <a:cubicBezTo>
                    <a:pt x="27" y="38"/>
                    <a:pt x="27" y="39"/>
                    <a:pt x="27" y="39"/>
                  </a:cubicBezTo>
                  <a:cubicBezTo>
                    <a:pt x="28" y="40"/>
                    <a:pt x="28" y="42"/>
                    <a:pt x="30" y="43"/>
                  </a:cubicBezTo>
                  <a:cubicBezTo>
                    <a:pt x="30" y="41"/>
                    <a:pt x="30" y="40"/>
                    <a:pt x="31" y="40"/>
                  </a:cubicBezTo>
                  <a:cubicBezTo>
                    <a:pt x="32" y="40"/>
                    <a:pt x="31" y="49"/>
                    <a:pt x="39" y="54"/>
                  </a:cubicBezTo>
                  <a:cubicBezTo>
                    <a:pt x="40" y="58"/>
                    <a:pt x="44" y="61"/>
                    <a:pt x="48" y="60"/>
                  </a:cubicBezTo>
                  <a:cubicBezTo>
                    <a:pt x="50" y="64"/>
                    <a:pt x="52" y="67"/>
                    <a:pt x="51" y="67"/>
                  </a:cubicBezTo>
                  <a:cubicBezTo>
                    <a:pt x="50" y="67"/>
                    <a:pt x="40" y="66"/>
                    <a:pt x="38" y="67"/>
                  </a:cubicBezTo>
                  <a:cubicBezTo>
                    <a:pt x="36" y="68"/>
                    <a:pt x="34" y="69"/>
                    <a:pt x="31" y="70"/>
                  </a:cubicBezTo>
                  <a:cubicBezTo>
                    <a:pt x="31" y="70"/>
                    <a:pt x="29" y="70"/>
                    <a:pt x="29" y="70"/>
                  </a:cubicBezTo>
                  <a:cubicBezTo>
                    <a:pt x="26" y="71"/>
                    <a:pt x="24" y="71"/>
                    <a:pt x="22" y="69"/>
                  </a:cubicBezTo>
                  <a:cubicBezTo>
                    <a:pt x="22" y="67"/>
                    <a:pt x="22" y="66"/>
                    <a:pt x="21" y="64"/>
                  </a:cubicBezTo>
                  <a:cubicBezTo>
                    <a:pt x="20" y="63"/>
                    <a:pt x="19" y="62"/>
                    <a:pt x="18" y="62"/>
                  </a:cubicBezTo>
                  <a:cubicBezTo>
                    <a:pt x="18" y="62"/>
                    <a:pt x="16" y="62"/>
                    <a:pt x="15" y="62"/>
                  </a:cubicBezTo>
                  <a:cubicBezTo>
                    <a:pt x="14" y="60"/>
                    <a:pt x="11" y="60"/>
                    <a:pt x="9" y="61"/>
                  </a:cubicBezTo>
                  <a:cubicBezTo>
                    <a:pt x="10" y="61"/>
                    <a:pt x="12" y="62"/>
                    <a:pt x="13" y="63"/>
                  </a:cubicBezTo>
                  <a:cubicBezTo>
                    <a:pt x="12" y="64"/>
                    <a:pt x="12" y="65"/>
                    <a:pt x="12" y="65"/>
                  </a:cubicBezTo>
                  <a:cubicBezTo>
                    <a:pt x="11" y="66"/>
                    <a:pt x="12" y="68"/>
                    <a:pt x="17" y="71"/>
                  </a:cubicBezTo>
                  <a:cubicBezTo>
                    <a:pt x="18" y="71"/>
                    <a:pt x="18" y="71"/>
                    <a:pt x="18" y="71"/>
                  </a:cubicBezTo>
                  <a:cubicBezTo>
                    <a:pt x="17" y="72"/>
                    <a:pt x="16" y="72"/>
                    <a:pt x="14" y="71"/>
                  </a:cubicBezTo>
                  <a:cubicBezTo>
                    <a:pt x="12" y="69"/>
                    <a:pt x="12" y="67"/>
                    <a:pt x="9" y="68"/>
                  </a:cubicBezTo>
                  <a:cubicBezTo>
                    <a:pt x="9" y="68"/>
                    <a:pt x="8" y="69"/>
                    <a:pt x="7" y="69"/>
                  </a:cubicBezTo>
                  <a:cubicBezTo>
                    <a:pt x="7" y="69"/>
                    <a:pt x="7" y="69"/>
                    <a:pt x="7" y="69"/>
                  </a:cubicBezTo>
                  <a:cubicBezTo>
                    <a:pt x="4" y="69"/>
                    <a:pt x="0" y="72"/>
                    <a:pt x="2" y="75"/>
                  </a:cubicBezTo>
                  <a:cubicBezTo>
                    <a:pt x="2" y="74"/>
                    <a:pt x="3" y="72"/>
                    <a:pt x="5" y="72"/>
                  </a:cubicBezTo>
                  <a:cubicBezTo>
                    <a:pt x="5" y="73"/>
                    <a:pt x="6" y="74"/>
                    <a:pt x="6" y="74"/>
                  </a:cubicBezTo>
                  <a:cubicBezTo>
                    <a:pt x="6" y="77"/>
                    <a:pt x="7" y="79"/>
                    <a:pt x="14" y="75"/>
                  </a:cubicBezTo>
                  <a:cubicBezTo>
                    <a:pt x="14" y="75"/>
                    <a:pt x="14" y="75"/>
                    <a:pt x="14" y="76"/>
                  </a:cubicBezTo>
                  <a:cubicBezTo>
                    <a:pt x="13" y="78"/>
                    <a:pt x="9" y="81"/>
                    <a:pt x="12" y="83"/>
                  </a:cubicBezTo>
                  <a:cubicBezTo>
                    <a:pt x="12" y="83"/>
                    <a:pt x="12" y="83"/>
                    <a:pt x="13" y="84"/>
                  </a:cubicBezTo>
                  <a:cubicBezTo>
                    <a:pt x="13" y="84"/>
                    <a:pt x="13" y="84"/>
                    <a:pt x="13" y="84"/>
                  </a:cubicBezTo>
                  <a:cubicBezTo>
                    <a:pt x="12" y="88"/>
                    <a:pt x="16" y="90"/>
                    <a:pt x="18" y="90"/>
                  </a:cubicBezTo>
                  <a:cubicBezTo>
                    <a:pt x="17" y="89"/>
                    <a:pt x="16" y="87"/>
                    <a:pt x="16" y="85"/>
                  </a:cubicBezTo>
                  <a:cubicBezTo>
                    <a:pt x="17" y="85"/>
                    <a:pt x="18" y="85"/>
                    <a:pt x="18" y="85"/>
                  </a:cubicBezTo>
                  <a:cubicBezTo>
                    <a:pt x="21" y="84"/>
                    <a:pt x="19" y="81"/>
                    <a:pt x="21" y="79"/>
                  </a:cubicBezTo>
                  <a:cubicBezTo>
                    <a:pt x="21" y="79"/>
                    <a:pt x="22" y="79"/>
                    <a:pt x="22" y="80"/>
                  </a:cubicBezTo>
                  <a:cubicBezTo>
                    <a:pt x="22" y="81"/>
                    <a:pt x="22" y="85"/>
                    <a:pt x="26" y="84"/>
                  </a:cubicBezTo>
                  <a:cubicBezTo>
                    <a:pt x="29" y="84"/>
                    <a:pt x="31" y="81"/>
                    <a:pt x="31" y="79"/>
                  </a:cubicBezTo>
                  <a:cubicBezTo>
                    <a:pt x="30" y="79"/>
                    <a:pt x="31" y="79"/>
                    <a:pt x="31" y="79"/>
                  </a:cubicBezTo>
                  <a:cubicBezTo>
                    <a:pt x="32" y="80"/>
                    <a:pt x="33" y="81"/>
                    <a:pt x="32" y="83"/>
                  </a:cubicBezTo>
                  <a:cubicBezTo>
                    <a:pt x="33" y="82"/>
                    <a:pt x="34" y="82"/>
                    <a:pt x="35" y="80"/>
                  </a:cubicBezTo>
                  <a:cubicBezTo>
                    <a:pt x="36" y="82"/>
                    <a:pt x="36" y="84"/>
                    <a:pt x="34" y="86"/>
                  </a:cubicBezTo>
                  <a:cubicBezTo>
                    <a:pt x="35" y="86"/>
                    <a:pt x="38" y="84"/>
                    <a:pt x="39" y="80"/>
                  </a:cubicBezTo>
                  <a:cubicBezTo>
                    <a:pt x="40" y="81"/>
                    <a:pt x="40" y="82"/>
                    <a:pt x="40" y="82"/>
                  </a:cubicBezTo>
                  <a:cubicBezTo>
                    <a:pt x="41" y="82"/>
                    <a:pt x="41" y="82"/>
                    <a:pt x="41" y="82"/>
                  </a:cubicBezTo>
                  <a:cubicBezTo>
                    <a:pt x="42" y="82"/>
                    <a:pt x="44" y="83"/>
                    <a:pt x="47" y="82"/>
                  </a:cubicBezTo>
                  <a:cubicBezTo>
                    <a:pt x="48" y="82"/>
                    <a:pt x="48" y="82"/>
                    <a:pt x="48" y="82"/>
                  </a:cubicBezTo>
                  <a:cubicBezTo>
                    <a:pt x="48" y="84"/>
                    <a:pt x="48" y="85"/>
                    <a:pt x="48" y="86"/>
                  </a:cubicBezTo>
                  <a:cubicBezTo>
                    <a:pt x="48" y="85"/>
                    <a:pt x="49" y="84"/>
                    <a:pt x="50" y="84"/>
                  </a:cubicBezTo>
                  <a:cubicBezTo>
                    <a:pt x="51" y="84"/>
                    <a:pt x="50" y="87"/>
                    <a:pt x="52" y="89"/>
                  </a:cubicBezTo>
                  <a:cubicBezTo>
                    <a:pt x="53" y="81"/>
                    <a:pt x="57" y="84"/>
                    <a:pt x="63" y="81"/>
                  </a:cubicBezTo>
                  <a:cubicBezTo>
                    <a:pt x="63" y="80"/>
                    <a:pt x="63" y="80"/>
                    <a:pt x="63" y="81"/>
                  </a:cubicBezTo>
                  <a:cubicBezTo>
                    <a:pt x="63" y="82"/>
                    <a:pt x="62" y="83"/>
                    <a:pt x="61" y="84"/>
                  </a:cubicBezTo>
                  <a:cubicBezTo>
                    <a:pt x="63" y="84"/>
                    <a:pt x="69" y="81"/>
                    <a:pt x="69" y="78"/>
                  </a:cubicBezTo>
                  <a:cubicBezTo>
                    <a:pt x="69" y="77"/>
                    <a:pt x="73" y="73"/>
                    <a:pt x="74" y="63"/>
                  </a:cubicBezTo>
                  <a:cubicBezTo>
                    <a:pt x="75" y="63"/>
                    <a:pt x="76" y="63"/>
                    <a:pt x="77" y="63"/>
                  </a:cubicBezTo>
                  <a:cubicBezTo>
                    <a:pt x="84" y="62"/>
                    <a:pt x="87" y="57"/>
                    <a:pt x="95" y="57"/>
                  </a:cubicBezTo>
                  <a:cubicBezTo>
                    <a:pt x="93" y="59"/>
                    <a:pt x="92" y="64"/>
                    <a:pt x="92" y="67"/>
                  </a:cubicBezTo>
                  <a:cubicBezTo>
                    <a:pt x="92" y="71"/>
                    <a:pt x="97" y="75"/>
                    <a:pt x="99" y="77"/>
                  </a:cubicBezTo>
                  <a:cubicBezTo>
                    <a:pt x="99" y="77"/>
                    <a:pt x="99" y="77"/>
                    <a:pt x="98" y="77"/>
                  </a:cubicBezTo>
                  <a:cubicBezTo>
                    <a:pt x="96" y="78"/>
                    <a:pt x="94" y="78"/>
                    <a:pt x="93" y="79"/>
                  </a:cubicBezTo>
                  <a:cubicBezTo>
                    <a:pt x="87" y="83"/>
                    <a:pt x="87" y="70"/>
                    <a:pt x="81" y="72"/>
                  </a:cubicBezTo>
                  <a:cubicBezTo>
                    <a:pt x="81" y="72"/>
                    <a:pt x="80" y="73"/>
                    <a:pt x="79" y="74"/>
                  </a:cubicBezTo>
                  <a:cubicBezTo>
                    <a:pt x="77" y="74"/>
                    <a:pt x="73" y="76"/>
                    <a:pt x="74" y="79"/>
                  </a:cubicBezTo>
                  <a:cubicBezTo>
                    <a:pt x="75" y="78"/>
                    <a:pt x="76" y="77"/>
                    <a:pt x="78" y="77"/>
                  </a:cubicBezTo>
                  <a:cubicBezTo>
                    <a:pt x="78" y="77"/>
                    <a:pt x="78" y="78"/>
                    <a:pt x="78" y="78"/>
                  </a:cubicBezTo>
                  <a:cubicBezTo>
                    <a:pt x="78" y="79"/>
                    <a:pt x="78" y="80"/>
                    <a:pt x="80" y="80"/>
                  </a:cubicBezTo>
                  <a:cubicBezTo>
                    <a:pt x="81" y="80"/>
                    <a:pt x="82" y="79"/>
                    <a:pt x="83" y="79"/>
                  </a:cubicBezTo>
                  <a:cubicBezTo>
                    <a:pt x="83" y="79"/>
                    <a:pt x="83" y="80"/>
                    <a:pt x="83" y="80"/>
                  </a:cubicBezTo>
                  <a:cubicBezTo>
                    <a:pt x="83" y="83"/>
                    <a:pt x="76" y="79"/>
                    <a:pt x="77" y="85"/>
                  </a:cubicBezTo>
                  <a:cubicBezTo>
                    <a:pt x="77" y="86"/>
                    <a:pt x="78" y="87"/>
                    <a:pt x="78" y="87"/>
                  </a:cubicBezTo>
                  <a:cubicBezTo>
                    <a:pt x="78" y="89"/>
                    <a:pt x="80" y="91"/>
                    <a:pt x="83" y="90"/>
                  </a:cubicBezTo>
                  <a:cubicBezTo>
                    <a:pt x="82" y="90"/>
                    <a:pt x="81" y="89"/>
                    <a:pt x="81" y="88"/>
                  </a:cubicBezTo>
                  <a:cubicBezTo>
                    <a:pt x="82" y="88"/>
                    <a:pt x="83" y="88"/>
                    <a:pt x="83" y="88"/>
                  </a:cubicBezTo>
                  <a:cubicBezTo>
                    <a:pt x="83" y="88"/>
                    <a:pt x="84" y="88"/>
                    <a:pt x="84" y="87"/>
                  </a:cubicBezTo>
                  <a:cubicBezTo>
                    <a:pt x="84" y="87"/>
                    <a:pt x="84" y="87"/>
                    <a:pt x="84" y="87"/>
                  </a:cubicBezTo>
                  <a:cubicBezTo>
                    <a:pt x="84" y="87"/>
                    <a:pt x="85" y="87"/>
                    <a:pt x="85" y="87"/>
                  </a:cubicBezTo>
                  <a:cubicBezTo>
                    <a:pt x="85" y="88"/>
                    <a:pt x="84" y="88"/>
                    <a:pt x="84" y="89"/>
                  </a:cubicBezTo>
                  <a:cubicBezTo>
                    <a:pt x="84" y="89"/>
                    <a:pt x="85" y="91"/>
                    <a:pt x="85" y="91"/>
                  </a:cubicBezTo>
                  <a:cubicBezTo>
                    <a:pt x="85" y="93"/>
                    <a:pt x="88" y="96"/>
                    <a:pt x="92" y="93"/>
                  </a:cubicBezTo>
                  <a:cubicBezTo>
                    <a:pt x="91" y="93"/>
                    <a:pt x="88" y="93"/>
                    <a:pt x="88" y="91"/>
                  </a:cubicBezTo>
                  <a:cubicBezTo>
                    <a:pt x="89" y="91"/>
                    <a:pt x="90" y="91"/>
                    <a:pt x="90" y="91"/>
                  </a:cubicBezTo>
                  <a:cubicBezTo>
                    <a:pt x="90" y="90"/>
                    <a:pt x="90" y="89"/>
                    <a:pt x="91" y="88"/>
                  </a:cubicBezTo>
                  <a:cubicBezTo>
                    <a:pt x="91" y="88"/>
                    <a:pt x="91" y="88"/>
                    <a:pt x="91" y="88"/>
                  </a:cubicBezTo>
                  <a:cubicBezTo>
                    <a:pt x="92" y="88"/>
                    <a:pt x="92" y="88"/>
                    <a:pt x="93" y="88"/>
                  </a:cubicBezTo>
                  <a:cubicBezTo>
                    <a:pt x="93" y="88"/>
                    <a:pt x="94" y="88"/>
                    <a:pt x="94" y="88"/>
                  </a:cubicBezTo>
                  <a:cubicBezTo>
                    <a:pt x="95" y="90"/>
                    <a:pt x="96" y="91"/>
                    <a:pt x="99" y="90"/>
                  </a:cubicBezTo>
                  <a:cubicBezTo>
                    <a:pt x="103" y="89"/>
                    <a:pt x="99" y="85"/>
                    <a:pt x="103" y="84"/>
                  </a:cubicBezTo>
                  <a:cubicBezTo>
                    <a:pt x="103" y="84"/>
                    <a:pt x="104" y="84"/>
                    <a:pt x="105" y="84"/>
                  </a:cubicBezTo>
                  <a:cubicBezTo>
                    <a:pt x="109" y="85"/>
                    <a:pt x="111" y="86"/>
                    <a:pt x="112" y="84"/>
                  </a:cubicBezTo>
                  <a:cubicBezTo>
                    <a:pt x="113" y="82"/>
                    <a:pt x="113" y="76"/>
                    <a:pt x="109" y="74"/>
                  </a:cubicBezTo>
                  <a:cubicBezTo>
                    <a:pt x="107" y="73"/>
                    <a:pt x="112" y="60"/>
                    <a:pt x="102" y="54"/>
                  </a:cubicBezTo>
                  <a:cubicBezTo>
                    <a:pt x="107" y="55"/>
                    <a:pt x="122" y="57"/>
                    <a:pt x="124" y="54"/>
                  </a:cubicBezTo>
                  <a:cubicBezTo>
                    <a:pt x="129" y="55"/>
                    <a:pt x="134" y="58"/>
                    <a:pt x="135" y="59"/>
                  </a:cubicBezTo>
                  <a:cubicBezTo>
                    <a:pt x="136" y="60"/>
                    <a:pt x="136" y="61"/>
                    <a:pt x="134" y="62"/>
                  </a:cubicBezTo>
                  <a:cubicBezTo>
                    <a:pt x="130" y="64"/>
                    <a:pt x="131" y="65"/>
                    <a:pt x="129" y="66"/>
                  </a:cubicBezTo>
                  <a:cubicBezTo>
                    <a:pt x="129" y="66"/>
                    <a:pt x="129" y="66"/>
                    <a:pt x="129" y="66"/>
                  </a:cubicBezTo>
                  <a:cubicBezTo>
                    <a:pt x="127" y="65"/>
                    <a:pt x="126" y="63"/>
                    <a:pt x="124" y="62"/>
                  </a:cubicBezTo>
                  <a:cubicBezTo>
                    <a:pt x="123" y="62"/>
                    <a:pt x="122" y="62"/>
                    <a:pt x="121" y="62"/>
                  </a:cubicBezTo>
                  <a:cubicBezTo>
                    <a:pt x="119" y="62"/>
                    <a:pt x="116" y="63"/>
                    <a:pt x="115" y="65"/>
                  </a:cubicBezTo>
                  <a:cubicBezTo>
                    <a:pt x="116" y="65"/>
                    <a:pt x="118" y="64"/>
                    <a:pt x="120" y="65"/>
                  </a:cubicBezTo>
                  <a:cubicBezTo>
                    <a:pt x="119" y="65"/>
                    <a:pt x="119" y="65"/>
                    <a:pt x="119" y="66"/>
                  </a:cubicBezTo>
                  <a:cubicBezTo>
                    <a:pt x="119" y="66"/>
                    <a:pt x="119" y="67"/>
                    <a:pt x="120" y="68"/>
                  </a:cubicBezTo>
                  <a:cubicBezTo>
                    <a:pt x="120" y="68"/>
                    <a:pt x="120" y="68"/>
                    <a:pt x="120" y="68"/>
                  </a:cubicBezTo>
                  <a:cubicBezTo>
                    <a:pt x="120" y="68"/>
                    <a:pt x="120" y="68"/>
                    <a:pt x="120" y="68"/>
                  </a:cubicBezTo>
                  <a:cubicBezTo>
                    <a:pt x="120" y="68"/>
                    <a:pt x="120" y="68"/>
                    <a:pt x="120" y="68"/>
                  </a:cubicBezTo>
                  <a:cubicBezTo>
                    <a:pt x="121" y="68"/>
                    <a:pt x="121" y="69"/>
                    <a:pt x="120" y="69"/>
                  </a:cubicBezTo>
                  <a:cubicBezTo>
                    <a:pt x="118" y="68"/>
                    <a:pt x="113" y="68"/>
                    <a:pt x="114" y="71"/>
                  </a:cubicBezTo>
                  <a:cubicBezTo>
                    <a:pt x="114" y="71"/>
                    <a:pt x="115" y="72"/>
                    <a:pt x="115" y="72"/>
                  </a:cubicBezTo>
                  <a:cubicBezTo>
                    <a:pt x="113" y="74"/>
                    <a:pt x="113" y="76"/>
                    <a:pt x="114" y="78"/>
                  </a:cubicBezTo>
                  <a:cubicBezTo>
                    <a:pt x="114" y="76"/>
                    <a:pt x="115" y="76"/>
                    <a:pt x="117" y="75"/>
                  </a:cubicBezTo>
                  <a:cubicBezTo>
                    <a:pt x="117" y="76"/>
                    <a:pt x="118" y="76"/>
                    <a:pt x="118" y="76"/>
                  </a:cubicBezTo>
                  <a:cubicBezTo>
                    <a:pt x="119" y="78"/>
                    <a:pt x="121" y="74"/>
                    <a:pt x="124" y="75"/>
                  </a:cubicBezTo>
                  <a:cubicBezTo>
                    <a:pt x="124" y="75"/>
                    <a:pt x="124" y="75"/>
                    <a:pt x="124" y="76"/>
                  </a:cubicBezTo>
                  <a:cubicBezTo>
                    <a:pt x="122" y="76"/>
                    <a:pt x="120" y="78"/>
                    <a:pt x="120" y="80"/>
                  </a:cubicBezTo>
                  <a:cubicBezTo>
                    <a:pt x="121" y="80"/>
                    <a:pt x="121" y="81"/>
                    <a:pt x="121" y="82"/>
                  </a:cubicBezTo>
                  <a:cubicBezTo>
                    <a:pt x="120" y="83"/>
                    <a:pt x="121" y="86"/>
                    <a:pt x="124" y="87"/>
                  </a:cubicBezTo>
                  <a:cubicBezTo>
                    <a:pt x="124" y="86"/>
                    <a:pt x="123" y="84"/>
                    <a:pt x="124" y="83"/>
                  </a:cubicBezTo>
                  <a:cubicBezTo>
                    <a:pt x="125" y="83"/>
                    <a:pt x="126" y="83"/>
                    <a:pt x="126" y="83"/>
                  </a:cubicBezTo>
                  <a:cubicBezTo>
                    <a:pt x="131" y="81"/>
                    <a:pt x="128" y="78"/>
                    <a:pt x="129" y="76"/>
                  </a:cubicBezTo>
                  <a:cubicBezTo>
                    <a:pt x="131" y="75"/>
                    <a:pt x="133" y="79"/>
                    <a:pt x="137" y="76"/>
                  </a:cubicBezTo>
                  <a:cubicBezTo>
                    <a:pt x="137" y="75"/>
                    <a:pt x="138" y="74"/>
                    <a:pt x="137" y="72"/>
                  </a:cubicBezTo>
                  <a:cubicBezTo>
                    <a:pt x="137" y="72"/>
                    <a:pt x="137" y="72"/>
                    <a:pt x="138" y="72"/>
                  </a:cubicBezTo>
                  <a:cubicBezTo>
                    <a:pt x="138" y="72"/>
                    <a:pt x="138" y="72"/>
                    <a:pt x="138" y="72"/>
                  </a:cubicBezTo>
                  <a:cubicBezTo>
                    <a:pt x="138" y="73"/>
                    <a:pt x="139" y="74"/>
                    <a:pt x="141" y="74"/>
                  </a:cubicBezTo>
                  <a:cubicBezTo>
                    <a:pt x="138" y="71"/>
                    <a:pt x="141" y="70"/>
                    <a:pt x="142" y="68"/>
                  </a:cubicBezTo>
                  <a:cubicBezTo>
                    <a:pt x="143" y="68"/>
                    <a:pt x="143" y="68"/>
                    <a:pt x="143" y="68"/>
                  </a:cubicBezTo>
                  <a:cubicBezTo>
                    <a:pt x="145" y="68"/>
                    <a:pt x="146" y="68"/>
                    <a:pt x="148" y="65"/>
                  </a:cubicBezTo>
                  <a:cubicBezTo>
                    <a:pt x="146" y="66"/>
                    <a:pt x="141" y="63"/>
                    <a:pt x="144" y="61"/>
                  </a:cubicBezTo>
                  <a:cubicBezTo>
                    <a:pt x="149" y="60"/>
                    <a:pt x="149" y="57"/>
                    <a:pt x="148" y="55"/>
                  </a:cubicBezTo>
                  <a:cubicBezTo>
                    <a:pt x="144" y="50"/>
                    <a:pt x="136" y="50"/>
                    <a:pt x="136" y="45"/>
                  </a:cubicBezTo>
                  <a:cubicBezTo>
                    <a:pt x="139" y="45"/>
                    <a:pt x="142" y="44"/>
                    <a:pt x="143" y="44"/>
                  </a:cubicBezTo>
                  <a:cubicBezTo>
                    <a:pt x="166" y="45"/>
                    <a:pt x="181" y="38"/>
                    <a:pt x="181" y="31"/>
                  </a:cubicBezTo>
                  <a:cubicBezTo>
                    <a:pt x="180" y="25"/>
                    <a:pt x="174" y="22"/>
                    <a:pt x="157" y="24"/>
                  </a:cubicBezTo>
                  <a:cubicBezTo>
                    <a:pt x="137" y="25"/>
                    <a:pt x="110" y="27"/>
                    <a:pt x="110" y="21"/>
                  </a:cubicBezTo>
                  <a:cubicBezTo>
                    <a:pt x="110" y="17"/>
                    <a:pt x="115" y="14"/>
                    <a:pt x="120" y="13"/>
                  </a:cubicBezTo>
                  <a:moveTo>
                    <a:pt x="65" y="13"/>
                  </a:moveTo>
                  <a:cubicBezTo>
                    <a:pt x="64" y="14"/>
                    <a:pt x="62" y="16"/>
                    <a:pt x="60" y="14"/>
                  </a:cubicBezTo>
                  <a:cubicBezTo>
                    <a:pt x="58" y="12"/>
                    <a:pt x="60" y="12"/>
                    <a:pt x="58" y="9"/>
                  </a:cubicBezTo>
                  <a:cubicBezTo>
                    <a:pt x="60" y="10"/>
                    <a:pt x="64" y="12"/>
                    <a:pt x="65" y="13"/>
                  </a:cubicBezTo>
                  <a:moveTo>
                    <a:pt x="69" y="24"/>
                  </a:moveTo>
                  <a:cubicBezTo>
                    <a:pt x="68" y="25"/>
                    <a:pt x="68" y="23"/>
                    <a:pt x="67" y="22"/>
                  </a:cubicBezTo>
                  <a:cubicBezTo>
                    <a:pt x="66" y="22"/>
                    <a:pt x="66" y="23"/>
                    <a:pt x="67" y="25"/>
                  </a:cubicBezTo>
                  <a:cubicBezTo>
                    <a:pt x="65" y="24"/>
                    <a:pt x="64" y="23"/>
                    <a:pt x="63" y="25"/>
                  </a:cubicBezTo>
                  <a:cubicBezTo>
                    <a:pt x="63" y="26"/>
                    <a:pt x="63" y="27"/>
                    <a:pt x="64" y="28"/>
                  </a:cubicBezTo>
                  <a:cubicBezTo>
                    <a:pt x="64" y="29"/>
                    <a:pt x="64" y="30"/>
                    <a:pt x="63" y="31"/>
                  </a:cubicBezTo>
                  <a:cubicBezTo>
                    <a:pt x="63" y="32"/>
                    <a:pt x="61" y="35"/>
                    <a:pt x="59" y="33"/>
                  </a:cubicBezTo>
                  <a:cubicBezTo>
                    <a:pt x="57" y="32"/>
                    <a:pt x="57" y="30"/>
                    <a:pt x="58" y="28"/>
                  </a:cubicBezTo>
                  <a:cubicBezTo>
                    <a:pt x="58" y="27"/>
                    <a:pt x="59" y="26"/>
                    <a:pt x="60" y="26"/>
                  </a:cubicBezTo>
                  <a:cubicBezTo>
                    <a:pt x="61" y="26"/>
                    <a:pt x="62" y="26"/>
                    <a:pt x="62" y="24"/>
                  </a:cubicBezTo>
                  <a:cubicBezTo>
                    <a:pt x="63" y="23"/>
                    <a:pt x="61" y="22"/>
                    <a:pt x="60" y="21"/>
                  </a:cubicBezTo>
                  <a:cubicBezTo>
                    <a:pt x="61" y="21"/>
                    <a:pt x="62" y="20"/>
                    <a:pt x="61" y="20"/>
                  </a:cubicBezTo>
                  <a:cubicBezTo>
                    <a:pt x="60" y="19"/>
                    <a:pt x="59" y="20"/>
                    <a:pt x="59" y="19"/>
                  </a:cubicBezTo>
                  <a:cubicBezTo>
                    <a:pt x="58" y="19"/>
                    <a:pt x="60" y="18"/>
                    <a:pt x="60" y="18"/>
                  </a:cubicBezTo>
                  <a:cubicBezTo>
                    <a:pt x="61" y="17"/>
                    <a:pt x="61" y="17"/>
                    <a:pt x="62" y="18"/>
                  </a:cubicBezTo>
                  <a:cubicBezTo>
                    <a:pt x="68" y="21"/>
                    <a:pt x="68" y="21"/>
                    <a:pt x="68" y="21"/>
                  </a:cubicBezTo>
                  <a:cubicBezTo>
                    <a:pt x="69" y="21"/>
                    <a:pt x="69" y="21"/>
                    <a:pt x="69" y="22"/>
                  </a:cubicBezTo>
                  <a:cubicBezTo>
                    <a:pt x="69" y="23"/>
                    <a:pt x="70" y="24"/>
                    <a:pt x="69" y="24"/>
                  </a:cubicBezTo>
                  <a:moveTo>
                    <a:pt x="72" y="20"/>
                  </a:moveTo>
                  <a:cubicBezTo>
                    <a:pt x="70" y="20"/>
                    <a:pt x="69" y="17"/>
                    <a:pt x="70" y="15"/>
                  </a:cubicBezTo>
                  <a:cubicBezTo>
                    <a:pt x="71" y="16"/>
                    <a:pt x="75" y="17"/>
                    <a:pt x="77" y="18"/>
                  </a:cubicBezTo>
                  <a:cubicBezTo>
                    <a:pt x="74" y="19"/>
                    <a:pt x="75" y="20"/>
                    <a:pt x="7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0" name="Freeform 45">
              <a:extLst>
                <a:ext uri="{FF2B5EF4-FFF2-40B4-BE49-F238E27FC236}">
                  <a16:creationId xmlns:a16="http://schemas.microsoft.com/office/drawing/2014/main" id="{DD74F855-F5EC-24D5-C8E1-50E99484F7EE}"/>
                </a:ext>
              </a:extLst>
            </p:cNvPr>
            <p:cNvSpPr>
              <a:spLocks noEditPoints="1"/>
            </p:cNvSpPr>
            <p:nvPr userDrawn="1"/>
          </p:nvSpPr>
          <p:spPr bwMode="auto">
            <a:xfrm>
              <a:off x="927100" y="427038"/>
              <a:ext cx="139700" cy="225425"/>
            </a:xfrm>
            <a:custGeom>
              <a:avLst/>
              <a:gdLst>
                <a:gd name="T0" fmla="*/ 737 w 944"/>
                <a:gd name="T1" fmla="*/ 591 h 1525"/>
                <a:gd name="T2" fmla="*/ 921 w 944"/>
                <a:gd name="T3" fmla="*/ 498 h 1525"/>
                <a:gd name="T4" fmla="*/ 864 w 944"/>
                <a:gd name="T5" fmla="*/ 430 h 1525"/>
                <a:gd name="T6" fmla="*/ 748 w 944"/>
                <a:gd name="T7" fmla="*/ 196 h 1525"/>
                <a:gd name="T8" fmla="*/ 807 w 944"/>
                <a:gd name="T9" fmla="*/ 101 h 1525"/>
                <a:gd name="T10" fmla="*/ 674 w 944"/>
                <a:gd name="T11" fmla="*/ 20 h 1525"/>
                <a:gd name="T12" fmla="*/ 534 w 944"/>
                <a:gd name="T13" fmla="*/ 52 h 1525"/>
                <a:gd name="T14" fmla="*/ 411 w 944"/>
                <a:gd name="T15" fmla="*/ 127 h 1525"/>
                <a:gd name="T16" fmla="*/ 351 w 944"/>
                <a:gd name="T17" fmla="*/ 342 h 1525"/>
                <a:gd name="T18" fmla="*/ 397 w 944"/>
                <a:gd name="T19" fmla="*/ 475 h 1525"/>
                <a:gd name="T20" fmla="*/ 436 w 944"/>
                <a:gd name="T21" fmla="*/ 519 h 1525"/>
                <a:gd name="T22" fmla="*/ 188 w 944"/>
                <a:gd name="T23" fmla="*/ 975 h 1525"/>
                <a:gd name="T24" fmla="*/ 272 w 944"/>
                <a:gd name="T25" fmla="*/ 451 h 1525"/>
                <a:gd name="T26" fmla="*/ 44 w 944"/>
                <a:gd name="T27" fmla="*/ 619 h 1525"/>
                <a:gd name="T28" fmla="*/ 248 w 944"/>
                <a:gd name="T29" fmla="*/ 535 h 1525"/>
                <a:gd name="T30" fmla="*/ 325 w 944"/>
                <a:gd name="T31" fmla="*/ 540 h 1525"/>
                <a:gd name="T32" fmla="*/ 68 w 944"/>
                <a:gd name="T33" fmla="*/ 957 h 1525"/>
                <a:gd name="T34" fmla="*/ 115 w 944"/>
                <a:gd name="T35" fmla="*/ 1040 h 1525"/>
                <a:gd name="T36" fmla="*/ 364 w 944"/>
                <a:gd name="T37" fmla="*/ 867 h 1525"/>
                <a:gd name="T38" fmla="*/ 170 w 944"/>
                <a:gd name="T39" fmla="*/ 1177 h 1525"/>
                <a:gd name="T40" fmla="*/ 143 w 944"/>
                <a:gd name="T41" fmla="*/ 1384 h 1525"/>
                <a:gd name="T42" fmla="*/ 228 w 944"/>
                <a:gd name="T43" fmla="*/ 1438 h 1525"/>
                <a:gd name="T44" fmla="*/ 266 w 944"/>
                <a:gd name="T45" fmla="*/ 1498 h 1525"/>
                <a:gd name="T46" fmla="*/ 395 w 944"/>
                <a:gd name="T47" fmla="*/ 1501 h 1525"/>
                <a:gd name="T48" fmla="*/ 452 w 944"/>
                <a:gd name="T49" fmla="*/ 1460 h 1525"/>
                <a:gd name="T50" fmla="*/ 395 w 944"/>
                <a:gd name="T51" fmla="*/ 1380 h 1525"/>
                <a:gd name="T52" fmla="*/ 345 w 944"/>
                <a:gd name="T53" fmla="*/ 1189 h 1525"/>
                <a:gd name="T54" fmla="*/ 570 w 944"/>
                <a:gd name="T55" fmla="*/ 1000 h 1525"/>
                <a:gd name="T56" fmla="*/ 524 w 944"/>
                <a:gd name="T57" fmla="*/ 1096 h 1525"/>
                <a:gd name="T58" fmla="*/ 596 w 944"/>
                <a:gd name="T59" fmla="*/ 1159 h 1525"/>
                <a:gd name="T60" fmla="*/ 713 w 944"/>
                <a:gd name="T61" fmla="*/ 1252 h 1525"/>
                <a:gd name="T62" fmla="*/ 808 w 944"/>
                <a:gd name="T63" fmla="*/ 1298 h 1525"/>
                <a:gd name="T64" fmla="*/ 865 w 944"/>
                <a:gd name="T65" fmla="*/ 1195 h 1525"/>
                <a:gd name="T66" fmla="*/ 771 w 944"/>
                <a:gd name="T67" fmla="*/ 1192 h 1525"/>
                <a:gd name="T68" fmla="*/ 579 w 944"/>
                <a:gd name="T69" fmla="*/ 793 h 1525"/>
                <a:gd name="T70" fmla="*/ 738 w 944"/>
                <a:gd name="T71" fmla="*/ 799 h 1525"/>
                <a:gd name="T72" fmla="*/ 806 w 944"/>
                <a:gd name="T73" fmla="*/ 802 h 1525"/>
                <a:gd name="T74" fmla="*/ 802 w 944"/>
                <a:gd name="T75" fmla="*/ 906 h 1525"/>
                <a:gd name="T76" fmla="*/ 845 w 944"/>
                <a:gd name="T77" fmla="*/ 912 h 1525"/>
                <a:gd name="T78" fmla="*/ 904 w 944"/>
                <a:gd name="T79" fmla="*/ 958 h 1525"/>
                <a:gd name="T80" fmla="*/ 902 w 944"/>
                <a:gd name="T81" fmla="*/ 822 h 1525"/>
                <a:gd name="T82" fmla="*/ 529 w 944"/>
                <a:gd name="T83" fmla="*/ 128 h 1525"/>
                <a:gd name="T84" fmla="*/ 594 w 944"/>
                <a:gd name="T85" fmla="*/ 314 h 1525"/>
                <a:gd name="T86" fmla="*/ 554 w 944"/>
                <a:gd name="T87" fmla="*/ 240 h 1525"/>
                <a:gd name="T88" fmla="*/ 526 w 944"/>
                <a:gd name="T89" fmla="*/ 213 h 1525"/>
                <a:gd name="T90" fmla="*/ 644 w 944"/>
                <a:gd name="T91" fmla="*/ 167 h 1525"/>
                <a:gd name="T92" fmla="*/ 642 w 944"/>
                <a:gd name="T93" fmla="*/ 206 h 1525"/>
                <a:gd name="T94" fmla="*/ 666 w 944"/>
                <a:gd name="T95" fmla="*/ 287 h 1525"/>
                <a:gd name="T96" fmla="*/ 590 w 944"/>
                <a:gd name="T97" fmla="*/ 10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4" h="1525">
                  <a:moveTo>
                    <a:pt x="902" y="822"/>
                  </a:moveTo>
                  <a:cubicBezTo>
                    <a:pt x="899" y="799"/>
                    <a:pt x="902" y="777"/>
                    <a:pt x="875" y="746"/>
                  </a:cubicBezTo>
                  <a:cubicBezTo>
                    <a:pt x="849" y="716"/>
                    <a:pt x="764" y="621"/>
                    <a:pt x="737" y="591"/>
                  </a:cubicBezTo>
                  <a:cubicBezTo>
                    <a:pt x="743" y="590"/>
                    <a:pt x="751" y="592"/>
                    <a:pt x="768" y="607"/>
                  </a:cubicBezTo>
                  <a:cubicBezTo>
                    <a:pt x="779" y="617"/>
                    <a:pt x="804" y="642"/>
                    <a:pt x="823" y="660"/>
                  </a:cubicBezTo>
                  <a:cubicBezTo>
                    <a:pt x="846" y="601"/>
                    <a:pt x="879" y="545"/>
                    <a:pt x="921" y="498"/>
                  </a:cubicBezTo>
                  <a:cubicBezTo>
                    <a:pt x="929" y="489"/>
                    <a:pt x="936" y="481"/>
                    <a:pt x="944" y="474"/>
                  </a:cubicBezTo>
                  <a:cubicBezTo>
                    <a:pt x="926" y="478"/>
                    <a:pt x="906" y="486"/>
                    <a:pt x="889" y="498"/>
                  </a:cubicBezTo>
                  <a:cubicBezTo>
                    <a:pt x="888" y="471"/>
                    <a:pt x="882" y="446"/>
                    <a:pt x="864" y="430"/>
                  </a:cubicBezTo>
                  <a:cubicBezTo>
                    <a:pt x="871" y="393"/>
                    <a:pt x="865" y="348"/>
                    <a:pt x="782" y="293"/>
                  </a:cubicBezTo>
                  <a:cubicBezTo>
                    <a:pt x="825" y="304"/>
                    <a:pt x="850" y="342"/>
                    <a:pt x="882" y="313"/>
                  </a:cubicBezTo>
                  <a:cubicBezTo>
                    <a:pt x="853" y="312"/>
                    <a:pt x="852" y="248"/>
                    <a:pt x="748" y="196"/>
                  </a:cubicBezTo>
                  <a:cubicBezTo>
                    <a:pt x="788" y="195"/>
                    <a:pt x="819" y="260"/>
                    <a:pt x="865" y="223"/>
                  </a:cubicBezTo>
                  <a:cubicBezTo>
                    <a:pt x="821" y="218"/>
                    <a:pt x="807" y="140"/>
                    <a:pt x="728" y="116"/>
                  </a:cubicBezTo>
                  <a:cubicBezTo>
                    <a:pt x="756" y="119"/>
                    <a:pt x="784" y="133"/>
                    <a:pt x="807" y="101"/>
                  </a:cubicBezTo>
                  <a:cubicBezTo>
                    <a:pt x="780" y="107"/>
                    <a:pt x="764" y="82"/>
                    <a:pt x="735" y="80"/>
                  </a:cubicBezTo>
                  <a:cubicBezTo>
                    <a:pt x="746" y="46"/>
                    <a:pt x="743" y="25"/>
                    <a:pt x="731" y="0"/>
                  </a:cubicBezTo>
                  <a:cubicBezTo>
                    <a:pt x="711" y="1"/>
                    <a:pt x="690" y="7"/>
                    <a:pt x="674" y="20"/>
                  </a:cubicBezTo>
                  <a:cubicBezTo>
                    <a:pt x="672" y="1"/>
                    <a:pt x="653" y="0"/>
                    <a:pt x="635" y="1"/>
                  </a:cubicBezTo>
                  <a:cubicBezTo>
                    <a:pt x="636" y="10"/>
                    <a:pt x="640" y="21"/>
                    <a:pt x="631" y="23"/>
                  </a:cubicBezTo>
                  <a:cubicBezTo>
                    <a:pt x="617" y="25"/>
                    <a:pt x="570" y="38"/>
                    <a:pt x="534" y="52"/>
                  </a:cubicBezTo>
                  <a:cubicBezTo>
                    <a:pt x="498" y="66"/>
                    <a:pt x="457" y="92"/>
                    <a:pt x="445" y="100"/>
                  </a:cubicBezTo>
                  <a:cubicBezTo>
                    <a:pt x="438" y="105"/>
                    <a:pt x="431" y="93"/>
                    <a:pt x="427" y="88"/>
                  </a:cubicBezTo>
                  <a:cubicBezTo>
                    <a:pt x="414" y="99"/>
                    <a:pt x="402" y="113"/>
                    <a:pt x="411" y="127"/>
                  </a:cubicBezTo>
                  <a:cubicBezTo>
                    <a:pt x="391" y="129"/>
                    <a:pt x="369" y="134"/>
                    <a:pt x="350" y="149"/>
                  </a:cubicBezTo>
                  <a:cubicBezTo>
                    <a:pt x="350" y="172"/>
                    <a:pt x="369" y="195"/>
                    <a:pt x="398" y="207"/>
                  </a:cubicBezTo>
                  <a:cubicBezTo>
                    <a:pt x="349" y="256"/>
                    <a:pt x="393" y="300"/>
                    <a:pt x="351" y="342"/>
                  </a:cubicBezTo>
                  <a:cubicBezTo>
                    <a:pt x="411" y="345"/>
                    <a:pt x="400" y="261"/>
                    <a:pt x="431" y="249"/>
                  </a:cubicBezTo>
                  <a:cubicBezTo>
                    <a:pt x="428" y="308"/>
                    <a:pt x="395" y="319"/>
                    <a:pt x="395" y="382"/>
                  </a:cubicBezTo>
                  <a:cubicBezTo>
                    <a:pt x="395" y="416"/>
                    <a:pt x="415" y="453"/>
                    <a:pt x="397" y="475"/>
                  </a:cubicBezTo>
                  <a:cubicBezTo>
                    <a:pt x="447" y="461"/>
                    <a:pt x="434" y="350"/>
                    <a:pt x="465" y="316"/>
                  </a:cubicBezTo>
                  <a:cubicBezTo>
                    <a:pt x="471" y="336"/>
                    <a:pt x="467" y="354"/>
                    <a:pt x="461" y="373"/>
                  </a:cubicBezTo>
                  <a:cubicBezTo>
                    <a:pt x="443" y="425"/>
                    <a:pt x="463" y="496"/>
                    <a:pt x="436" y="519"/>
                  </a:cubicBezTo>
                  <a:cubicBezTo>
                    <a:pt x="481" y="515"/>
                    <a:pt x="491" y="451"/>
                    <a:pt x="521" y="415"/>
                  </a:cubicBezTo>
                  <a:cubicBezTo>
                    <a:pt x="489" y="499"/>
                    <a:pt x="454" y="644"/>
                    <a:pt x="407" y="713"/>
                  </a:cubicBezTo>
                  <a:cubicBezTo>
                    <a:pt x="320" y="831"/>
                    <a:pt x="269" y="975"/>
                    <a:pt x="188" y="975"/>
                  </a:cubicBezTo>
                  <a:cubicBezTo>
                    <a:pt x="153" y="975"/>
                    <a:pt x="126" y="953"/>
                    <a:pt x="126" y="908"/>
                  </a:cubicBezTo>
                  <a:cubicBezTo>
                    <a:pt x="126" y="774"/>
                    <a:pt x="356" y="682"/>
                    <a:pt x="356" y="539"/>
                  </a:cubicBezTo>
                  <a:cubicBezTo>
                    <a:pt x="356" y="475"/>
                    <a:pt x="304" y="451"/>
                    <a:pt x="272" y="451"/>
                  </a:cubicBezTo>
                  <a:cubicBezTo>
                    <a:pt x="250" y="451"/>
                    <a:pt x="224" y="462"/>
                    <a:pt x="201" y="480"/>
                  </a:cubicBezTo>
                  <a:cubicBezTo>
                    <a:pt x="192" y="476"/>
                    <a:pt x="182" y="474"/>
                    <a:pt x="174" y="474"/>
                  </a:cubicBezTo>
                  <a:cubicBezTo>
                    <a:pt x="93" y="474"/>
                    <a:pt x="115" y="620"/>
                    <a:pt x="44" y="619"/>
                  </a:cubicBezTo>
                  <a:cubicBezTo>
                    <a:pt x="72" y="634"/>
                    <a:pt x="120" y="604"/>
                    <a:pt x="149" y="563"/>
                  </a:cubicBezTo>
                  <a:cubicBezTo>
                    <a:pt x="137" y="658"/>
                    <a:pt x="0" y="632"/>
                    <a:pt x="11" y="746"/>
                  </a:cubicBezTo>
                  <a:cubicBezTo>
                    <a:pt x="30" y="657"/>
                    <a:pt x="248" y="670"/>
                    <a:pt x="248" y="535"/>
                  </a:cubicBezTo>
                  <a:cubicBezTo>
                    <a:pt x="248" y="520"/>
                    <a:pt x="240" y="507"/>
                    <a:pt x="229" y="497"/>
                  </a:cubicBezTo>
                  <a:cubicBezTo>
                    <a:pt x="245" y="486"/>
                    <a:pt x="261" y="482"/>
                    <a:pt x="275" y="482"/>
                  </a:cubicBezTo>
                  <a:cubicBezTo>
                    <a:pt x="301" y="482"/>
                    <a:pt x="325" y="502"/>
                    <a:pt x="325" y="540"/>
                  </a:cubicBezTo>
                  <a:cubicBezTo>
                    <a:pt x="325" y="660"/>
                    <a:pt x="96" y="761"/>
                    <a:pt x="96" y="908"/>
                  </a:cubicBezTo>
                  <a:cubicBezTo>
                    <a:pt x="96" y="933"/>
                    <a:pt x="103" y="954"/>
                    <a:pt x="115" y="970"/>
                  </a:cubicBezTo>
                  <a:cubicBezTo>
                    <a:pt x="99" y="977"/>
                    <a:pt x="82" y="974"/>
                    <a:pt x="68" y="957"/>
                  </a:cubicBezTo>
                  <a:cubicBezTo>
                    <a:pt x="67" y="995"/>
                    <a:pt x="121" y="1019"/>
                    <a:pt x="155" y="1000"/>
                  </a:cubicBezTo>
                  <a:cubicBezTo>
                    <a:pt x="163" y="1003"/>
                    <a:pt x="171" y="1004"/>
                    <a:pt x="179" y="1005"/>
                  </a:cubicBezTo>
                  <a:cubicBezTo>
                    <a:pt x="169" y="1033"/>
                    <a:pt x="134" y="1042"/>
                    <a:pt x="115" y="1040"/>
                  </a:cubicBezTo>
                  <a:cubicBezTo>
                    <a:pt x="172" y="1085"/>
                    <a:pt x="269" y="1026"/>
                    <a:pt x="264" y="977"/>
                  </a:cubicBezTo>
                  <a:cubicBezTo>
                    <a:pt x="308" y="941"/>
                    <a:pt x="337" y="879"/>
                    <a:pt x="369" y="839"/>
                  </a:cubicBezTo>
                  <a:cubicBezTo>
                    <a:pt x="367" y="848"/>
                    <a:pt x="365" y="857"/>
                    <a:pt x="364" y="867"/>
                  </a:cubicBezTo>
                  <a:cubicBezTo>
                    <a:pt x="331" y="926"/>
                    <a:pt x="300" y="980"/>
                    <a:pt x="292" y="1058"/>
                  </a:cubicBezTo>
                  <a:cubicBezTo>
                    <a:pt x="285" y="1124"/>
                    <a:pt x="251" y="1183"/>
                    <a:pt x="205" y="1183"/>
                  </a:cubicBezTo>
                  <a:cubicBezTo>
                    <a:pt x="195" y="1183"/>
                    <a:pt x="178" y="1170"/>
                    <a:pt x="170" y="1177"/>
                  </a:cubicBezTo>
                  <a:cubicBezTo>
                    <a:pt x="156" y="1189"/>
                    <a:pt x="170" y="1202"/>
                    <a:pt x="170" y="1214"/>
                  </a:cubicBezTo>
                  <a:cubicBezTo>
                    <a:pt x="170" y="1233"/>
                    <a:pt x="134" y="1252"/>
                    <a:pt x="134" y="1310"/>
                  </a:cubicBezTo>
                  <a:cubicBezTo>
                    <a:pt x="134" y="1335"/>
                    <a:pt x="149" y="1367"/>
                    <a:pt x="143" y="1384"/>
                  </a:cubicBezTo>
                  <a:cubicBezTo>
                    <a:pt x="158" y="1376"/>
                    <a:pt x="177" y="1352"/>
                    <a:pt x="185" y="1320"/>
                  </a:cubicBezTo>
                  <a:cubicBezTo>
                    <a:pt x="201" y="1396"/>
                    <a:pt x="153" y="1393"/>
                    <a:pt x="188" y="1460"/>
                  </a:cubicBezTo>
                  <a:cubicBezTo>
                    <a:pt x="192" y="1438"/>
                    <a:pt x="214" y="1429"/>
                    <a:pt x="228" y="1438"/>
                  </a:cubicBezTo>
                  <a:cubicBezTo>
                    <a:pt x="242" y="1447"/>
                    <a:pt x="235" y="1454"/>
                    <a:pt x="225" y="1464"/>
                  </a:cubicBezTo>
                  <a:cubicBezTo>
                    <a:pt x="215" y="1474"/>
                    <a:pt x="206" y="1525"/>
                    <a:pt x="252" y="1522"/>
                  </a:cubicBezTo>
                  <a:cubicBezTo>
                    <a:pt x="243" y="1516"/>
                    <a:pt x="243" y="1503"/>
                    <a:pt x="266" y="1498"/>
                  </a:cubicBezTo>
                  <a:cubicBezTo>
                    <a:pt x="298" y="1491"/>
                    <a:pt x="307" y="1506"/>
                    <a:pt x="341" y="1506"/>
                  </a:cubicBezTo>
                  <a:cubicBezTo>
                    <a:pt x="362" y="1506"/>
                    <a:pt x="367" y="1479"/>
                    <a:pt x="384" y="1479"/>
                  </a:cubicBezTo>
                  <a:cubicBezTo>
                    <a:pt x="401" y="1479"/>
                    <a:pt x="401" y="1492"/>
                    <a:pt x="395" y="1501"/>
                  </a:cubicBezTo>
                  <a:cubicBezTo>
                    <a:pt x="422" y="1494"/>
                    <a:pt x="427" y="1479"/>
                    <a:pt x="427" y="1464"/>
                  </a:cubicBezTo>
                  <a:cubicBezTo>
                    <a:pt x="427" y="1449"/>
                    <a:pt x="414" y="1440"/>
                    <a:pt x="424" y="1434"/>
                  </a:cubicBezTo>
                  <a:cubicBezTo>
                    <a:pt x="433" y="1428"/>
                    <a:pt x="464" y="1435"/>
                    <a:pt x="452" y="1460"/>
                  </a:cubicBezTo>
                  <a:cubicBezTo>
                    <a:pt x="468" y="1457"/>
                    <a:pt x="476" y="1446"/>
                    <a:pt x="476" y="1426"/>
                  </a:cubicBezTo>
                  <a:cubicBezTo>
                    <a:pt x="476" y="1407"/>
                    <a:pt x="454" y="1395"/>
                    <a:pt x="433" y="1399"/>
                  </a:cubicBezTo>
                  <a:cubicBezTo>
                    <a:pt x="430" y="1386"/>
                    <a:pt x="411" y="1380"/>
                    <a:pt x="395" y="1380"/>
                  </a:cubicBezTo>
                  <a:cubicBezTo>
                    <a:pt x="357" y="1380"/>
                    <a:pt x="363" y="1409"/>
                    <a:pt x="337" y="1409"/>
                  </a:cubicBezTo>
                  <a:cubicBezTo>
                    <a:pt x="296" y="1409"/>
                    <a:pt x="256" y="1356"/>
                    <a:pt x="256" y="1266"/>
                  </a:cubicBezTo>
                  <a:cubicBezTo>
                    <a:pt x="256" y="1217"/>
                    <a:pt x="308" y="1205"/>
                    <a:pt x="345" y="1189"/>
                  </a:cubicBezTo>
                  <a:cubicBezTo>
                    <a:pt x="382" y="1173"/>
                    <a:pt x="446" y="1134"/>
                    <a:pt x="485" y="1069"/>
                  </a:cubicBezTo>
                  <a:cubicBezTo>
                    <a:pt x="515" y="1018"/>
                    <a:pt x="516" y="962"/>
                    <a:pt x="512" y="896"/>
                  </a:cubicBezTo>
                  <a:cubicBezTo>
                    <a:pt x="564" y="926"/>
                    <a:pt x="570" y="969"/>
                    <a:pt x="570" y="1000"/>
                  </a:cubicBezTo>
                  <a:cubicBezTo>
                    <a:pt x="570" y="1040"/>
                    <a:pt x="549" y="1057"/>
                    <a:pt x="533" y="1064"/>
                  </a:cubicBezTo>
                  <a:cubicBezTo>
                    <a:pt x="519" y="1071"/>
                    <a:pt x="514" y="1068"/>
                    <a:pt x="513" y="1076"/>
                  </a:cubicBezTo>
                  <a:cubicBezTo>
                    <a:pt x="511" y="1087"/>
                    <a:pt x="518" y="1092"/>
                    <a:pt x="524" y="1096"/>
                  </a:cubicBezTo>
                  <a:cubicBezTo>
                    <a:pt x="543" y="1105"/>
                    <a:pt x="539" y="1123"/>
                    <a:pt x="544" y="1143"/>
                  </a:cubicBezTo>
                  <a:cubicBezTo>
                    <a:pt x="549" y="1162"/>
                    <a:pt x="567" y="1193"/>
                    <a:pt x="596" y="1215"/>
                  </a:cubicBezTo>
                  <a:cubicBezTo>
                    <a:pt x="599" y="1203"/>
                    <a:pt x="598" y="1184"/>
                    <a:pt x="596" y="1159"/>
                  </a:cubicBezTo>
                  <a:cubicBezTo>
                    <a:pt x="636" y="1178"/>
                    <a:pt x="604" y="1258"/>
                    <a:pt x="682" y="1258"/>
                  </a:cubicBezTo>
                  <a:cubicBezTo>
                    <a:pt x="667" y="1250"/>
                    <a:pt x="671" y="1229"/>
                    <a:pt x="679" y="1226"/>
                  </a:cubicBezTo>
                  <a:cubicBezTo>
                    <a:pt x="688" y="1223"/>
                    <a:pt x="698" y="1231"/>
                    <a:pt x="713" y="1252"/>
                  </a:cubicBezTo>
                  <a:cubicBezTo>
                    <a:pt x="728" y="1273"/>
                    <a:pt x="724" y="1272"/>
                    <a:pt x="760" y="1272"/>
                  </a:cubicBezTo>
                  <a:cubicBezTo>
                    <a:pt x="797" y="1272"/>
                    <a:pt x="781" y="1259"/>
                    <a:pt x="800" y="1259"/>
                  </a:cubicBezTo>
                  <a:cubicBezTo>
                    <a:pt x="819" y="1259"/>
                    <a:pt x="818" y="1281"/>
                    <a:pt x="808" y="1298"/>
                  </a:cubicBezTo>
                  <a:cubicBezTo>
                    <a:pt x="840" y="1288"/>
                    <a:pt x="850" y="1263"/>
                    <a:pt x="839" y="1237"/>
                  </a:cubicBezTo>
                  <a:cubicBezTo>
                    <a:pt x="868" y="1222"/>
                    <a:pt x="883" y="1244"/>
                    <a:pt x="887" y="1260"/>
                  </a:cubicBezTo>
                  <a:cubicBezTo>
                    <a:pt x="916" y="1231"/>
                    <a:pt x="887" y="1197"/>
                    <a:pt x="865" y="1195"/>
                  </a:cubicBezTo>
                  <a:cubicBezTo>
                    <a:pt x="866" y="1184"/>
                    <a:pt x="856" y="1173"/>
                    <a:pt x="844" y="1172"/>
                  </a:cubicBezTo>
                  <a:cubicBezTo>
                    <a:pt x="832" y="1172"/>
                    <a:pt x="821" y="1171"/>
                    <a:pt x="808" y="1172"/>
                  </a:cubicBezTo>
                  <a:cubicBezTo>
                    <a:pt x="794" y="1172"/>
                    <a:pt x="787" y="1192"/>
                    <a:pt x="771" y="1192"/>
                  </a:cubicBezTo>
                  <a:cubicBezTo>
                    <a:pt x="722" y="1192"/>
                    <a:pt x="626" y="1104"/>
                    <a:pt x="626" y="1066"/>
                  </a:cubicBezTo>
                  <a:cubicBezTo>
                    <a:pt x="626" y="1028"/>
                    <a:pt x="718" y="1005"/>
                    <a:pt x="718" y="946"/>
                  </a:cubicBezTo>
                  <a:cubicBezTo>
                    <a:pt x="718" y="868"/>
                    <a:pt x="642" y="842"/>
                    <a:pt x="579" y="793"/>
                  </a:cubicBezTo>
                  <a:cubicBezTo>
                    <a:pt x="601" y="767"/>
                    <a:pt x="668" y="761"/>
                    <a:pt x="705" y="780"/>
                  </a:cubicBezTo>
                  <a:cubicBezTo>
                    <a:pt x="710" y="758"/>
                    <a:pt x="723" y="763"/>
                    <a:pt x="728" y="726"/>
                  </a:cubicBezTo>
                  <a:cubicBezTo>
                    <a:pt x="742" y="759"/>
                    <a:pt x="724" y="786"/>
                    <a:pt x="738" y="799"/>
                  </a:cubicBezTo>
                  <a:cubicBezTo>
                    <a:pt x="749" y="784"/>
                    <a:pt x="776" y="786"/>
                    <a:pt x="774" y="746"/>
                  </a:cubicBezTo>
                  <a:cubicBezTo>
                    <a:pt x="783" y="771"/>
                    <a:pt x="764" y="809"/>
                    <a:pt x="783" y="826"/>
                  </a:cubicBezTo>
                  <a:cubicBezTo>
                    <a:pt x="786" y="806"/>
                    <a:pt x="798" y="802"/>
                    <a:pt x="806" y="802"/>
                  </a:cubicBezTo>
                  <a:cubicBezTo>
                    <a:pt x="814" y="802"/>
                    <a:pt x="821" y="807"/>
                    <a:pt x="821" y="820"/>
                  </a:cubicBezTo>
                  <a:cubicBezTo>
                    <a:pt x="821" y="850"/>
                    <a:pt x="784" y="842"/>
                    <a:pt x="784" y="877"/>
                  </a:cubicBezTo>
                  <a:cubicBezTo>
                    <a:pt x="784" y="891"/>
                    <a:pt x="802" y="897"/>
                    <a:pt x="802" y="906"/>
                  </a:cubicBezTo>
                  <a:cubicBezTo>
                    <a:pt x="802" y="915"/>
                    <a:pt x="787" y="930"/>
                    <a:pt x="769" y="918"/>
                  </a:cubicBezTo>
                  <a:cubicBezTo>
                    <a:pt x="775" y="931"/>
                    <a:pt x="787" y="943"/>
                    <a:pt x="803" y="943"/>
                  </a:cubicBezTo>
                  <a:cubicBezTo>
                    <a:pt x="820" y="943"/>
                    <a:pt x="838" y="930"/>
                    <a:pt x="845" y="912"/>
                  </a:cubicBezTo>
                  <a:cubicBezTo>
                    <a:pt x="854" y="934"/>
                    <a:pt x="847" y="959"/>
                    <a:pt x="831" y="962"/>
                  </a:cubicBezTo>
                  <a:cubicBezTo>
                    <a:pt x="848" y="970"/>
                    <a:pt x="888" y="963"/>
                    <a:pt x="883" y="911"/>
                  </a:cubicBezTo>
                  <a:cubicBezTo>
                    <a:pt x="905" y="915"/>
                    <a:pt x="917" y="931"/>
                    <a:pt x="904" y="958"/>
                  </a:cubicBezTo>
                  <a:cubicBezTo>
                    <a:pt x="922" y="953"/>
                    <a:pt x="939" y="944"/>
                    <a:pt x="939" y="924"/>
                  </a:cubicBezTo>
                  <a:cubicBezTo>
                    <a:pt x="939" y="909"/>
                    <a:pt x="924" y="899"/>
                    <a:pt x="927" y="878"/>
                  </a:cubicBezTo>
                  <a:cubicBezTo>
                    <a:pt x="929" y="861"/>
                    <a:pt x="906" y="845"/>
                    <a:pt x="902" y="822"/>
                  </a:cubicBezTo>
                  <a:moveTo>
                    <a:pt x="498" y="185"/>
                  </a:moveTo>
                  <a:cubicBezTo>
                    <a:pt x="477" y="187"/>
                    <a:pt x="478" y="167"/>
                    <a:pt x="441" y="158"/>
                  </a:cubicBezTo>
                  <a:cubicBezTo>
                    <a:pt x="467" y="153"/>
                    <a:pt x="500" y="140"/>
                    <a:pt x="529" y="128"/>
                  </a:cubicBezTo>
                  <a:cubicBezTo>
                    <a:pt x="535" y="153"/>
                    <a:pt x="525" y="183"/>
                    <a:pt x="498" y="185"/>
                  </a:cubicBezTo>
                  <a:moveTo>
                    <a:pt x="647" y="343"/>
                  </a:moveTo>
                  <a:cubicBezTo>
                    <a:pt x="620" y="354"/>
                    <a:pt x="599" y="331"/>
                    <a:pt x="594" y="314"/>
                  </a:cubicBezTo>
                  <a:cubicBezTo>
                    <a:pt x="588" y="298"/>
                    <a:pt x="584" y="285"/>
                    <a:pt x="590" y="279"/>
                  </a:cubicBezTo>
                  <a:cubicBezTo>
                    <a:pt x="602" y="267"/>
                    <a:pt x="606" y="258"/>
                    <a:pt x="599" y="244"/>
                  </a:cubicBezTo>
                  <a:cubicBezTo>
                    <a:pt x="591" y="227"/>
                    <a:pt x="573" y="235"/>
                    <a:pt x="554" y="240"/>
                  </a:cubicBezTo>
                  <a:cubicBezTo>
                    <a:pt x="563" y="224"/>
                    <a:pt x="564" y="213"/>
                    <a:pt x="552" y="214"/>
                  </a:cubicBezTo>
                  <a:cubicBezTo>
                    <a:pt x="537" y="216"/>
                    <a:pt x="537" y="239"/>
                    <a:pt x="529" y="236"/>
                  </a:cubicBezTo>
                  <a:cubicBezTo>
                    <a:pt x="521" y="233"/>
                    <a:pt x="526" y="220"/>
                    <a:pt x="526" y="213"/>
                  </a:cubicBezTo>
                  <a:cubicBezTo>
                    <a:pt x="526" y="203"/>
                    <a:pt x="532" y="200"/>
                    <a:pt x="542" y="195"/>
                  </a:cubicBezTo>
                  <a:cubicBezTo>
                    <a:pt x="620" y="166"/>
                    <a:pt x="620" y="166"/>
                    <a:pt x="620" y="166"/>
                  </a:cubicBezTo>
                  <a:cubicBezTo>
                    <a:pt x="630" y="162"/>
                    <a:pt x="637" y="160"/>
                    <a:pt x="644" y="167"/>
                  </a:cubicBezTo>
                  <a:cubicBezTo>
                    <a:pt x="649" y="172"/>
                    <a:pt x="662" y="179"/>
                    <a:pt x="658" y="186"/>
                  </a:cubicBezTo>
                  <a:cubicBezTo>
                    <a:pt x="654" y="194"/>
                    <a:pt x="638" y="177"/>
                    <a:pt x="626" y="186"/>
                  </a:cubicBezTo>
                  <a:cubicBezTo>
                    <a:pt x="617" y="193"/>
                    <a:pt x="625" y="201"/>
                    <a:pt x="642" y="206"/>
                  </a:cubicBezTo>
                  <a:cubicBezTo>
                    <a:pt x="625" y="216"/>
                    <a:pt x="608" y="222"/>
                    <a:pt x="613" y="240"/>
                  </a:cubicBezTo>
                  <a:cubicBezTo>
                    <a:pt x="618" y="255"/>
                    <a:pt x="627" y="259"/>
                    <a:pt x="643" y="259"/>
                  </a:cubicBezTo>
                  <a:cubicBezTo>
                    <a:pt x="652" y="259"/>
                    <a:pt x="658" y="272"/>
                    <a:pt x="666" y="287"/>
                  </a:cubicBezTo>
                  <a:cubicBezTo>
                    <a:pt x="673" y="302"/>
                    <a:pt x="676" y="330"/>
                    <a:pt x="647" y="343"/>
                  </a:cubicBezTo>
                  <a:moveTo>
                    <a:pt x="652" y="125"/>
                  </a:moveTo>
                  <a:cubicBezTo>
                    <a:pt x="631" y="141"/>
                    <a:pt x="603" y="126"/>
                    <a:pt x="590" y="105"/>
                  </a:cubicBezTo>
                  <a:cubicBezTo>
                    <a:pt x="619" y="93"/>
                    <a:pt x="652" y="80"/>
                    <a:pt x="675" y="66"/>
                  </a:cubicBezTo>
                  <a:cubicBezTo>
                    <a:pt x="654" y="98"/>
                    <a:pt x="668" y="112"/>
                    <a:pt x="652"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1" name="Oval 46">
              <a:extLst>
                <a:ext uri="{FF2B5EF4-FFF2-40B4-BE49-F238E27FC236}">
                  <a16:creationId xmlns:a16="http://schemas.microsoft.com/office/drawing/2014/main" id="{65AB7D23-ABCE-6F2A-16DC-F3470145839B}"/>
                </a:ext>
              </a:extLst>
            </p:cNvPr>
            <p:cNvSpPr>
              <a:spLocks noChangeArrowheads="1"/>
            </p:cNvSpPr>
            <p:nvPr userDrawn="1"/>
          </p:nvSpPr>
          <p:spPr bwMode="auto">
            <a:xfrm>
              <a:off x="979488" y="423863"/>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2" name="Oval 47">
              <a:extLst>
                <a:ext uri="{FF2B5EF4-FFF2-40B4-BE49-F238E27FC236}">
                  <a16:creationId xmlns:a16="http://schemas.microsoft.com/office/drawing/2014/main" id="{1E8F26E9-131C-8D43-073C-8B36D17EB3D6}"/>
                </a:ext>
              </a:extLst>
            </p:cNvPr>
            <p:cNvSpPr>
              <a:spLocks noChangeArrowheads="1"/>
            </p:cNvSpPr>
            <p:nvPr userDrawn="1"/>
          </p:nvSpPr>
          <p:spPr bwMode="auto">
            <a:xfrm>
              <a:off x="979488" y="419100"/>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3" name="Oval 48">
              <a:extLst>
                <a:ext uri="{FF2B5EF4-FFF2-40B4-BE49-F238E27FC236}">
                  <a16:creationId xmlns:a16="http://schemas.microsoft.com/office/drawing/2014/main" id="{009C81E9-47D5-7659-F1DD-FC5ED7F00873}"/>
                </a:ext>
              </a:extLst>
            </p:cNvPr>
            <p:cNvSpPr>
              <a:spLocks noChangeArrowheads="1"/>
            </p:cNvSpPr>
            <p:nvPr userDrawn="1"/>
          </p:nvSpPr>
          <p:spPr bwMode="auto">
            <a:xfrm>
              <a:off x="982663" y="414338"/>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4" name="Oval 49">
              <a:extLst>
                <a:ext uri="{FF2B5EF4-FFF2-40B4-BE49-F238E27FC236}">
                  <a16:creationId xmlns:a16="http://schemas.microsoft.com/office/drawing/2014/main" id="{A5961CE4-2950-2EE7-3AD0-2456096B7B92}"/>
                </a:ext>
              </a:extLst>
            </p:cNvPr>
            <p:cNvSpPr>
              <a:spLocks noChangeArrowheads="1"/>
            </p:cNvSpPr>
            <p:nvPr userDrawn="1"/>
          </p:nvSpPr>
          <p:spPr bwMode="auto">
            <a:xfrm>
              <a:off x="989013" y="412750"/>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5" name="Freeform 50">
              <a:extLst>
                <a:ext uri="{FF2B5EF4-FFF2-40B4-BE49-F238E27FC236}">
                  <a16:creationId xmlns:a16="http://schemas.microsoft.com/office/drawing/2014/main" id="{DF453CE9-5B03-5A23-C7E8-A012B83CB027}"/>
                </a:ext>
              </a:extLst>
            </p:cNvPr>
            <p:cNvSpPr>
              <a:spLocks/>
            </p:cNvSpPr>
            <p:nvPr userDrawn="1"/>
          </p:nvSpPr>
          <p:spPr bwMode="auto">
            <a:xfrm>
              <a:off x="1014413" y="409575"/>
              <a:ext cx="6350" cy="4762"/>
            </a:xfrm>
            <a:custGeom>
              <a:avLst/>
              <a:gdLst>
                <a:gd name="T0" fmla="*/ 6 w 33"/>
                <a:gd name="T1" fmla="*/ 27 h 32"/>
                <a:gd name="T2" fmla="*/ 27 w 33"/>
                <a:gd name="T3" fmla="*/ 27 h 32"/>
                <a:gd name="T4" fmla="*/ 27 w 33"/>
                <a:gd name="T5" fmla="*/ 5 h 32"/>
                <a:gd name="T6" fmla="*/ 6 w 33"/>
                <a:gd name="T7" fmla="*/ 5 h 32"/>
                <a:gd name="T8" fmla="*/ 6 w 33"/>
                <a:gd name="T9" fmla="*/ 27 h 32"/>
              </a:gdLst>
              <a:ahLst/>
              <a:cxnLst>
                <a:cxn ang="0">
                  <a:pos x="T0" y="T1"/>
                </a:cxn>
                <a:cxn ang="0">
                  <a:pos x="T2" y="T3"/>
                </a:cxn>
                <a:cxn ang="0">
                  <a:pos x="T4" y="T5"/>
                </a:cxn>
                <a:cxn ang="0">
                  <a:pos x="T6" y="T7"/>
                </a:cxn>
                <a:cxn ang="0">
                  <a:pos x="T8" y="T9"/>
                </a:cxn>
              </a:cxnLst>
              <a:rect l="0" t="0" r="r" b="b"/>
              <a:pathLst>
                <a:path w="33" h="32">
                  <a:moveTo>
                    <a:pt x="6" y="27"/>
                  </a:moveTo>
                  <a:cubicBezTo>
                    <a:pt x="12" y="32"/>
                    <a:pt x="22" y="32"/>
                    <a:pt x="27" y="27"/>
                  </a:cubicBezTo>
                  <a:cubicBezTo>
                    <a:pt x="33" y="21"/>
                    <a:pt x="33" y="11"/>
                    <a:pt x="27" y="5"/>
                  </a:cubicBezTo>
                  <a:cubicBezTo>
                    <a:pt x="21" y="0"/>
                    <a:pt x="12" y="0"/>
                    <a:pt x="6" y="5"/>
                  </a:cubicBezTo>
                  <a:cubicBezTo>
                    <a:pt x="0" y="11"/>
                    <a:pt x="0" y="21"/>
                    <a:pt x="6"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6" name="Freeform 51">
              <a:extLst>
                <a:ext uri="{FF2B5EF4-FFF2-40B4-BE49-F238E27FC236}">
                  <a16:creationId xmlns:a16="http://schemas.microsoft.com/office/drawing/2014/main" id="{08D9640D-C7DC-A3CF-4098-268DD0BF19BD}"/>
                </a:ext>
              </a:extLst>
            </p:cNvPr>
            <p:cNvSpPr>
              <a:spLocks/>
            </p:cNvSpPr>
            <p:nvPr userDrawn="1"/>
          </p:nvSpPr>
          <p:spPr bwMode="auto">
            <a:xfrm>
              <a:off x="1011238" y="404813"/>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1"/>
                    <a:pt x="27" y="6"/>
                  </a:cubicBezTo>
                  <a:cubicBezTo>
                    <a:pt x="21" y="0"/>
                    <a:pt x="11" y="0"/>
                    <a:pt x="6" y="6"/>
                  </a:cubicBezTo>
                  <a:cubicBezTo>
                    <a:pt x="0" y="11"/>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7" name="Freeform 52">
              <a:extLst>
                <a:ext uri="{FF2B5EF4-FFF2-40B4-BE49-F238E27FC236}">
                  <a16:creationId xmlns:a16="http://schemas.microsoft.com/office/drawing/2014/main" id="{C9C7B27B-BA77-DABF-7DD4-70EF17B36C9D}"/>
                </a:ext>
              </a:extLst>
            </p:cNvPr>
            <p:cNvSpPr>
              <a:spLocks/>
            </p:cNvSpPr>
            <p:nvPr userDrawn="1"/>
          </p:nvSpPr>
          <p:spPr bwMode="auto">
            <a:xfrm>
              <a:off x="1006475" y="403225"/>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2"/>
                    <a:pt x="27" y="6"/>
                  </a:cubicBezTo>
                  <a:cubicBezTo>
                    <a:pt x="21" y="0"/>
                    <a:pt x="12" y="0"/>
                    <a:pt x="6" y="6"/>
                  </a:cubicBezTo>
                  <a:cubicBezTo>
                    <a:pt x="0" y="12"/>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8" name="Freeform 53">
              <a:extLst>
                <a:ext uri="{FF2B5EF4-FFF2-40B4-BE49-F238E27FC236}">
                  <a16:creationId xmlns:a16="http://schemas.microsoft.com/office/drawing/2014/main" id="{14FBA403-3AA7-F9DF-0674-17B1645D843D}"/>
                </a:ext>
              </a:extLst>
            </p:cNvPr>
            <p:cNvSpPr>
              <a:spLocks/>
            </p:cNvSpPr>
            <p:nvPr userDrawn="1"/>
          </p:nvSpPr>
          <p:spPr bwMode="auto">
            <a:xfrm>
              <a:off x="1000125" y="407988"/>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2"/>
                    <a:pt x="33" y="12"/>
                    <a:pt x="27" y="6"/>
                  </a:cubicBezTo>
                  <a:cubicBezTo>
                    <a:pt x="21" y="0"/>
                    <a:pt x="12" y="0"/>
                    <a:pt x="6" y="6"/>
                  </a:cubicBezTo>
                  <a:cubicBezTo>
                    <a:pt x="0" y="12"/>
                    <a:pt x="0" y="22"/>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9" name="Freeform 54">
              <a:extLst>
                <a:ext uri="{FF2B5EF4-FFF2-40B4-BE49-F238E27FC236}">
                  <a16:creationId xmlns:a16="http://schemas.microsoft.com/office/drawing/2014/main" id="{14C1FFFB-E108-19E0-CC53-85220EF11D08}"/>
                </a:ext>
              </a:extLst>
            </p:cNvPr>
            <p:cNvSpPr>
              <a:spLocks/>
            </p:cNvSpPr>
            <p:nvPr userDrawn="1"/>
          </p:nvSpPr>
          <p:spPr bwMode="auto">
            <a:xfrm>
              <a:off x="990600" y="403225"/>
              <a:ext cx="9525" cy="14287"/>
            </a:xfrm>
            <a:custGeom>
              <a:avLst/>
              <a:gdLst>
                <a:gd name="T0" fmla="*/ 0 w 69"/>
                <a:gd name="T1" fmla="*/ 35 h 95"/>
                <a:gd name="T2" fmla="*/ 12 w 69"/>
                <a:gd name="T3" fmla="*/ 61 h 95"/>
                <a:gd name="T4" fmla="*/ 27 w 69"/>
                <a:gd name="T5" fmla="*/ 43 h 95"/>
                <a:gd name="T6" fmla="*/ 29 w 69"/>
                <a:gd name="T7" fmla="*/ 43 h 95"/>
                <a:gd name="T8" fmla="*/ 30 w 69"/>
                <a:gd name="T9" fmla="*/ 76 h 95"/>
                <a:gd name="T10" fmla="*/ 49 w 69"/>
                <a:gd name="T11" fmla="*/ 95 h 95"/>
                <a:gd name="T12" fmla="*/ 69 w 69"/>
                <a:gd name="T13" fmla="*/ 76 h 95"/>
                <a:gd name="T14" fmla="*/ 58 w 69"/>
                <a:gd name="T15" fmla="*/ 59 h 95"/>
                <a:gd name="T16" fmla="*/ 37 w 69"/>
                <a:gd name="T17" fmla="*/ 39 h 95"/>
                <a:gd name="T18" fmla="*/ 38 w 69"/>
                <a:gd name="T19" fmla="*/ 37 h 95"/>
                <a:gd name="T20" fmla="*/ 64 w 69"/>
                <a:gd name="T21" fmla="*/ 39 h 95"/>
                <a:gd name="T22" fmla="*/ 54 w 69"/>
                <a:gd name="T23" fmla="*/ 12 h 95"/>
                <a:gd name="T24" fmla="*/ 35 w 69"/>
                <a:gd name="T25" fmla="*/ 28 h 95"/>
                <a:gd name="T26" fmla="*/ 34 w 69"/>
                <a:gd name="T27" fmla="*/ 28 h 95"/>
                <a:gd name="T28" fmla="*/ 32 w 69"/>
                <a:gd name="T29" fmla="*/ 0 h 95"/>
                <a:gd name="T30" fmla="*/ 6 w 69"/>
                <a:gd name="T31" fmla="*/ 10 h 95"/>
                <a:gd name="T32" fmla="*/ 24 w 69"/>
                <a:gd name="T33" fmla="*/ 31 h 95"/>
                <a:gd name="T34" fmla="*/ 23 w 69"/>
                <a:gd name="T35" fmla="*/ 33 h 95"/>
                <a:gd name="T36" fmla="*/ 0 w 69"/>
                <a:gd name="T37"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95">
                  <a:moveTo>
                    <a:pt x="0" y="35"/>
                  </a:moveTo>
                  <a:cubicBezTo>
                    <a:pt x="12" y="61"/>
                    <a:pt x="12" y="61"/>
                    <a:pt x="12" y="61"/>
                  </a:cubicBezTo>
                  <a:cubicBezTo>
                    <a:pt x="27" y="43"/>
                    <a:pt x="27" y="43"/>
                    <a:pt x="27" y="43"/>
                  </a:cubicBezTo>
                  <a:cubicBezTo>
                    <a:pt x="27" y="43"/>
                    <a:pt x="28" y="43"/>
                    <a:pt x="29" y="43"/>
                  </a:cubicBezTo>
                  <a:cubicBezTo>
                    <a:pt x="30" y="52"/>
                    <a:pt x="30" y="68"/>
                    <a:pt x="30" y="76"/>
                  </a:cubicBezTo>
                  <a:cubicBezTo>
                    <a:pt x="30" y="87"/>
                    <a:pt x="39" y="95"/>
                    <a:pt x="49" y="95"/>
                  </a:cubicBezTo>
                  <a:cubicBezTo>
                    <a:pt x="60" y="95"/>
                    <a:pt x="69" y="87"/>
                    <a:pt x="69" y="76"/>
                  </a:cubicBezTo>
                  <a:cubicBezTo>
                    <a:pt x="69" y="69"/>
                    <a:pt x="65" y="62"/>
                    <a:pt x="58" y="59"/>
                  </a:cubicBezTo>
                  <a:cubicBezTo>
                    <a:pt x="51" y="53"/>
                    <a:pt x="43" y="46"/>
                    <a:pt x="37" y="39"/>
                  </a:cubicBezTo>
                  <a:cubicBezTo>
                    <a:pt x="38" y="39"/>
                    <a:pt x="38" y="38"/>
                    <a:pt x="38" y="37"/>
                  </a:cubicBezTo>
                  <a:cubicBezTo>
                    <a:pt x="64" y="39"/>
                    <a:pt x="64" y="39"/>
                    <a:pt x="64" y="39"/>
                  </a:cubicBezTo>
                  <a:cubicBezTo>
                    <a:pt x="54" y="12"/>
                    <a:pt x="54" y="12"/>
                    <a:pt x="54" y="12"/>
                  </a:cubicBezTo>
                  <a:cubicBezTo>
                    <a:pt x="35" y="28"/>
                    <a:pt x="35" y="28"/>
                    <a:pt x="35" y="28"/>
                  </a:cubicBezTo>
                  <a:cubicBezTo>
                    <a:pt x="34" y="28"/>
                    <a:pt x="34" y="28"/>
                    <a:pt x="34" y="28"/>
                  </a:cubicBezTo>
                  <a:cubicBezTo>
                    <a:pt x="32" y="0"/>
                    <a:pt x="32" y="0"/>
                    <a:pt x="32" y="0"/>
                  </a:cubicBezTo>
                  <a:cubicBezTo>
                    <a:pt x="6" y="10"/>
                    <a:pt x="6" y="10"/>
                    <a:pt x="6" y="10"/>
                  </a:cubicBezTo>
                  <a:cubicBezTo>
                    <a:pt x="24" y="31"/>
                    <a:pt x="24" y="31"/>
                    <a:pt x="24" y="31"/>
                  </a:cubicBezTo>
                  <a:cubicBezTo>
                    <a:pt x="23" y="31"/>
                    <a:pt x="23" y="32"/>
                    <a:pt x="23" y="33"/>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0" name="Freeform 55">
              <a:extLst>
                <a:ext uri="{FF2B5EF4-FFF2-40B4-BE49-F238E27FC236}">
                  <a16:creationId xmlns:a16="http://schemas.microsoft.com/office/drawing/2014/main" id="{559C48B2-4291-FD90-E4FC-FFAF3C8721FC}"/>
                </a:ext>
              </a:extLst>
            </p:cNvPr>
            <p:cNvSpPr>
              <a:spLocks/>
            </p:cNvSpPr>
            <p:nvPr userDrawn="1"/>
          </p:nvSpPr>
          <p:spPr bwMode="auto">
            <a:xfrm>
              <a:off x="982663" y="414338"/>
              <a:ext cx="36513" cy="23812"/>
            </a:xfrm>
            <a:custGeom>
              <a:avLst/>
              <a:gdLst>
                <a:gd name="T0" fmla="*/ 224 w 247"/>
                <a:gd name="T1" fmla="*/ 12 h 168"/>
                <a:gd name="T2" fmla="*/ 232 w 247"/>
                <a:gd name="T3" fmla="*/ 33 h 168"/>
                <a:gd name="T4" fmla="*/ 217 w 247"/>
                <a:gd name="T5" fmla="*/ 19 h 168"/>
                <a:gd name="T6" fmla="*/ 220 w 247"/>
                <a:gd name="T7" fmla="*/ 54 h 168"/>
                <a:gd name="T8" fmla="*/ 232 w 247"/>
                <a:gd name="T9" fmla="*/ 41 h 168"/>
                <a:gd name="T10" fmla="*/ 214 w 247"/>
                <a:gd name="T11" fmla="*/ 75 h 168"/>
                <a:gd name="T12" fmla="*/ 197 w 247"/>
                <a:gd name="T13" fmla="*/ 63 h 168"/>
                <a:gd name="T14" fmla="*/ 212 w 247"/>
                <a:gd name="T15" fmla="*/ 56 h 168"/>
                <a:gd name="T16" fmla="*/ 190 w 247"/>
                <a:gd name="T17" fmla="*/ 44 h 168"/>
                <a:gd name="T18" fmla="*/ 177 w 247"/>
                <a:gd name="T19" fmla="*/ 0 h 168"/>
                <a:gd name="T20" fmla="*/ 185 w 247"/>
                <a:gd name="T21" fmla="*/ 45 h 168"/>
                <a:gd name="T22" fmla="*/ 171 w 247"/>
                <a:gd name="T23" fmla="*/ 66 h 168"/>
                <a:gd name="T24" fmla="*/ 188 w 247"/>
                <a:gd name="T25" fmla="*/ 66 h 168"/>
                <a:gd name="T26" fmla="*/ 166 w 247"/>
                <a:gd name="T27" fmla="*/ 91 h 168"/>
                <a:gd name="T28" fmla="*/ 133 w 247"/>
                <a:gd name="T29" fmla="*/ 73 h 168"/>
                <a:gd name="T30" fmla="*/ 161 w 247"/>
                <a:gd name="T31" fmla="*/ 78 h 168"/>
                <a:gd name="T32" fmla="*/ 150 w 247"/>
                <a:gd name="T33" fmla="*/ 44 h 168"/>
                <a:gd name="T34" fmla="*/ 130 w 247"/>
                <a:gd name="T35" fmla="*/ 65 h 168"/>
                <a:gd name="T36" fmla="*/ 136 w 247"/>
                <a:gd name="T37" fmla="*/ 35 h 168"/>
                <a:gd name="T38" fmla="*/ 95 w 247"/>
                <a:gd name="T39" fmla="*/ 52 h 168"/>
                <a:gd name="T40" fmla="*/ 121 w 247"/>
                <a:gd name="T41" fmla="*/ 69 h 168"/>
                <a:gd name="T42" fmla="*/ 91 w 247"/>
                <a:gd name="T43" fmla="*/ 68 h 168"/>
                <a:gd name="T44" fmla="*/ 108 w 247"/>
                <a:gd name="T45" fmla="*/ 100 h 168"/>
                <a:gd name="T46" fmla="*/ 124 w 247"/>
                <a:gd name="T47" fmla="*/ 76 h 168"/>
                <a:gd name="T48" fmla="*/ 113 w 247"/>
                <a:gd name="T49" fmla="*/ 113 h 168"/>
                <a:gd name="T50" fmla="*/ 80 w 247"/>
                <a:gd name="T51" fmla="*/ 110 h 168"/>
                <a:gd name="T52" fmla="*/ 92 w 247"/>
                <a:gd name="T53" fmla="*/ 98 h 168"/>
                <a:gd name="T54" fmla="*/ 68 w 247"/>
                <a:gd name="T55" fmla="*/ 93 h 168"/>
                <a:gd name="T56" fmla="*/ 41 w 247"/>
                <a:gd name="T57" fmla="*/ 55 h 168"/>
                <a:gd name="T58" fmla="*/ 63 w 247"/>
                <a:gd name="T59" fmla="*/ 96 h 168"/>
                <a:gd name="T60" fmla="*/ 55 w 247"/>
                <a:gd name="T61" fmla="*/ 120 h 168"/>
                <a:gd name="T62" fmla="*/ 72 w 247"/>
                <a:gd name="T63" fmla="*/ 114 h 168"/>
                <a:gd name="T64" fmla="*/ 67 w 247"/>
                <a:gd name="T65" fmla="*/ 135 h 168"/>
                <a:gd name="T66" fmla="*/ 31 w 247"/>
                <a:gd name="T67" fmla="*/ 123 h 168"/>
                <a:gd name="T68" fmla="*/ 48 w 247"/>
                <a:gd name="T69" fmla="*/ 124 h 168"/>
                <a:gd name="T70" fmla="*/ 26 w 247"/>
                <a:gd name="T71" fmla="*/ 96 h 168"/>
                <a:gd name="T72" fmla="*/ 25 w 247"/>
                <a:gd name="T73" fmla="*/ 118 h 168"/>
                <a:gd name="T74" fmla="*/ 16 w 247"/>
                <a:gd name="T75" fmla="*/ 97 h 168"/>
                <a:gd name="T76" fmla="*/ 0 w 247"/>
                <a:gd name="T77" fmla="*/ 112 h 168"/>
                <a:gd name="T78" fmla="*/ 56 w 247"/>
                <a:gd name="T79" fmla="*/ 168 h 168"/>
                <a:gd name="T80" fmla="*/ 148 w 247"/>
                <a:gd name="T81" fmla="*/ 122 h 168"/>
                <a:gd name="T82" fmla="*/ 245 w 247"/>
                <a:gd name="T83" fmla="*/ 91 h 168"/>
                <a:gd name="T84" fmla="*/ 247 w 247"/>
                <a:gd name="T85" fmla="*/ 11 h 168"/>
                <a:gd name="T86" fmla="*/ 224 w 247"/>
                <a:gd name="T87" fmla="*/ 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7" h="168">
                  <a:moveTo>
                    <a:pt x="224" y="12"/>
                  </a:moveTo>
                  <a:cubicBezTo>
                    <a:pt x="230" y="21"/>
                    <a:pt x="232" y="26"/>
                    <a:pt x="232" y="33"/>
                  </a:cubicBezTo>
                  <a:cubicBezTo>
                    <a:pt x="228" y="31"/>
                    <a:pt x="223" y="27"/>
                    <a:pt x="217" y="19"/>
                  </a:cubicBezTo>
                  <a:cubicBezTo>
                    <a:pt x="220" y="54"/>
                    <a:pt x="220" y="54"/>
                    <a:pt x="220" y="54"/>
                  </a:cubicBezTo>
                  <a:cubicBezTo>
                    <a:pt x="224" y="48"/>
                    <a:pt x="228" y="43"/>
                    <a:pt x="232" y="41"/>
                  </a:cubicBezTo>
                  <a:cubicBezTo>
                    <a:pt x="231" y="64"/>
                    <a:pt x="222" y="73"/>
                    <a:pt x="214" y="75"/>
                  </a:cubicBezTo>
                  <a:cubicBezTo>
                    <a:pt x="205" y="77"/>
                    <a:pt x="198" y="71"/>
                    <a:pt x="197" y="63"/>
                  </a:cubicBezTo>
                  <a:cubicBezTo>
                    <a:pt x="195" y="53"/>
                    <a:pt x="203" y="47"/>
                    <a:pt x="212" y="56"/>
                  </a:cubicBezTo>
                  <a:cubicBezTo>
                    <a:pt x="214" y="35"/>
                    <a:pt x="197" y="35"/>
                    <a:pt x="190" y="44"/>
                  </a:cubicBezTo>
                  <a:cubicBezTo>
                    <a:pt x="198" y="24"/>
                    <a:pt x="195" y="10"/>
                    <a:pt x="177" y="0"/>
                  </a:cubicBezTo>
                  <a:cubicBezTo>
                    <a:pt x="166" y="19"/>
                    <a:pt x="170" y="31"/>
                    <a:pt x="185" y="45"/>
                  </a:cubicBezTo>
                  <a:cubicBezTo>
                    <a:pt x="171" y="38"/>
                    <a:pt x="158" y="50"/>
                    <a:pt x="171" y="66"/>
                  </a:cubicBezTo>
                  <a:cubicBezTo>
                    <a:pt x="173" y="52"/>
                    <a:pt x="185" y="55"/>
                    <a:pt x="188" y="66"/>
                  </a:cubicBezTo>
                  <a:cubicBezTo>
                    <a:pt x="190" y="75"/>
                    <a:pt x="181" y="87"/>
                    <a:pt x="166" y="91"/>
                  </a:cubicBezTo>
                  <a:cubicBezTo>
                    <a:pt x="145" y="98"/>
                    <a:pt x="138" y="84"/>
                    <a:pt x="133" y="73"/>
                  </a:cubicBezTo>
                  <a:cubicBezTo>
                    <a:pt x="137" y="69"/>
                    <a:pt x="148" y="71"/>
                    <a:pt x="161" y="78"/>
                  </a:cubicBezTo>
                  <a:cubicBezTo>
                    <a:pt x="150" y="44"/>
                    <a:pt x="150" y="44"/>
                    <a:pt x="150" y="44"/>
                  </a:cubicBezTo>
                  <a:cubicBezTo>
                    <a:pt x="145" y="56"/>
                    <a:pt x="138" y="61"/>
                    <a:pt x="130" y="65"/>
                  </a:cubicBezTo>
                  <a:cubicBezTo>
                    <a:pt x="129" y="55"/>
                    <a:pt x="136" y="35"/>
                    <a:pt x="136" y="35"/>
                  </a:cubicBezTo>
                  <a:cubicBezTo>
                    <a:pt x="95" y="52"/>
                    <a:pt x="95" y="52"/>
                    <a:pt x="95" y="52"/>
                  </a:cubicBezTo>
                  <a:cubicBezTo>
                    <a:pt x="95" y="52"/>
                    <a:pt x="114" y="61"/>
                    <a:pt x="121" y="69"/>
                  </a:cubicBezTo>
                  <a:cubicBezTo>
                    <a:pt x="112" y="72"/>
                    <a:pt x="104" y="73"/>
                    <a:pt x="91" y="68"/>
                  </a:cubicBezTo>
                  <a:cubicBezTo>
                    <a:pt x="108" y="100"/>
                    <a:pt x="108" y="100"/>
                    <a:pt x="108" y="100"/>
                  </a:cubicBezTo>
                  <a:cubicBezTo>
                    <a:pt x="111" y="86"/>
                    <a:pt x="118" y="77"/>
                    <a:pt x="124" y="76"/>
                  </a:cubicBezTo>
                  <a:cubicBezTo>
                    <a:pt x="128" y="88"/>
                    <a:pt x="133" y="103"/>
                    <a:pt x="113" y="113"/>
                  </a:cubicBezTo>
                  <a:cubicBezTo>
                    <a:pt x="99" y="120"/>
                    <a:pt x="85" y="118"/>
                    <a:pt x="80" y="110"/>
                  </a:cubicBezTo>
                  <a:cubicBezTo>
                    <a:pt x="74" y="100"/>
                    <a:pt x="81" y="90"/>
                    <a:pt x="92" y="98"/>
                  </a:cubicBezTo>
                  <a:cubicBezTo>
                    <a:pt x="90" y="78"/>
                    <a:pt x="73" y="78"/>
                    <a:pt x="68" y="93"/>
                  </a:cubicBezTo>
                  <a:cubicBezTo>
                    <a:pt x="68" y="73"/>
                    <a:pt x="63" y="60"/>
                    <a:pt x="41" y="55"/>
                  </a:cubicBezTo>
                  <a:cubicBezTo>
                    <a:pt x="36" y="75"/>
                    <a:pt x="43" y="87"/>
                    <a:pt x="63" y="96"/>
                  </a:cubicBezTo>
                  <a:cubicBezTo>
                    <a:pt x="52" y="94"/>
                    <a:pt x="39" y="106"/>
                    <a:pt x="55" y="120"/>
                  </a:cubicBezTo>
                  <a:cubicBezTo>
                    <a:pt x="55" y="107"/>
                    <a:pt x="66" y="105"/>
                    <a:pt x="72" y="114"/>
                  </a:cubicBezTo>
                  <a:cubicBezTo>
                    <a:pt x="76" y="120"/>
                    <a:pt x="75" y="130"/>
                    <a:pt x="67" y="135"/>
                  </a:cubicBezTo>
                  <a:cubicBezTo>
                    <a:pt x="60" y="139"/>
                    <a:pt x="47" y="139"/>
                    <a:pt x="31" y="123"/>
                  </a:cubicBezTo>
                  <a:cubicBezTo>
                    <a:pt x="36" y="121"/>
                    <a:pt x="41" y="122"/>
                    <a:pt x="48" y="124"/>
                  </a:cubicBezTo>
                  <a:cubicBezTo>
                    <a:pt x="26" y="96"/>
                    <a:pt x="26" y="96"/>
                    <a:pt x="26" y="96"/>
                  </a:cubicBezTo>
                  <a:cubicBezTo>
                    <a:pt x="27" y="106"/>
                    <a:pt x="27" y="113"/>
                    <a:pt x="25" y="118"/>
                  </a:cubicBezTo>
                  <a:cubicBezTo>
                    <a:pt x="20" y="112"/>
                    <a:pt x="19" y="107"/>
                    <a:pt x="16" y="97"/>
                  </a:cubicBezTo>
                  <a:cubicBezTo>
                    <a:pt x="0" y="112"/>
                    <a:pt x="0" y="112"/>
                    <a:pt x="0" y="112"/>
                  </a:cubicBezTo>
                  <a:cubicBezTo>
                    <a:pt x="16" y="122"/>
                    <a:pt x="34" y="137"/>
                    <a:pt x="56" y="168"/>
                  </a:cubicBezTo>
                  <a:cubicBezTo>
                    <a:pt x="80" y="153"/>
                    <a:pt x="122" y="133"/>
                    <a:pt x="148" y="122"/>
                  </a:cubicBezTo>
                  <a:cubicBezTo>
                    <a:pt x="174" y="111"/>
                    <a:pt x="218" y="97"/>
                    <a:pt x="245" y="91"/>
                  </a:cubicBezTo>
                  <a:cubicBezTo>
                    <a:pt x="239" y="53"/>
                    <a:pt x="242" y="30"/>
                    <a:pt x="247" y="11"/>
                  </a:cubicBezTo>
                  <a:lnTo>
                    <a:pt x="2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1" name="Freeform 56">
              <a:extLst>
                <a:ext uri="{FF2B5EF4-FFF2-40B4-BE49-F238E27FC236}">
                  <a16:creationId xmlns:a16="http://schemas.microsoft.com/office/drawing/2014/main" id="{C58D0A01-8DBA-FEC8-2259-22C27480D24D}"/>
                </a:ext>
              </a:extLst>
            </p:cNvPr>
            <p:cNvSpPr>
              <a:spLocks noEditPoints="1"/>
            </p:cNvSpPr>
            <p:nvPr userDrawn="1"/>
          </p:nvSpPr>
          <p:spPr bwMode="auto">
            <a:xfrm>
              <a:off x="1281113" y="601663"/>
              <a:ext cx="19050" cy="19050"/>
            </a:xfrm>
            <a:custGeom>
              <a:avLst/>
              <a:gdLst>
                <a:gd name="T0" fmla="*/ 0 w 129"/>
                <a:gd name="T1" fmla="*/ 64 h 129"/>
                <a:gd name="T2" fmla="*/ 64 w 129"/>
                <a:gd name="T3" fmla="*/ 129 h 129"/>
                <a:gd name="T4" fmla="*/ 129 w 129"/>
                <a:gd name="T5" fmla="*/ 64 h 129"/>
                <a:gd name="T6" fmla="*/ 64 w 129"/>
                <a:gd name="T7" fmla="*/ 0 h 129"/>
                <a:gd name="T8" fmla="*/ 0 w 129"/>
                <a:gd name="T9" fmla="*/ 64 h 129"/>
                <a:gd name="T10" fmla="*/ 16 w 129"/>
                <a:gd name="T11" fmla="*/ 64 h 129"/>
                <a:gd name="T12" fmla="*/ 64 w 129"/>
                <a:gd name="T13" fmla="*/ 16 h 129"/>
                <a:gd name="T14" fmla="*/ 112 w 129"/>
                <a:gd name="T15" fmla="*/ 64 h 129"/>
                <a:gd name="T16" fmla="*/ 64 w 129"/>
                <a:gd name="T17" fmla="*/ 113 h 129"/>
                <a:gd name="T18" fmla="*/ 16 w 129"/>
                <a:gd name="T19"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9">
                  <a:moveTo>
                    <a:pt x="0" y="64"/>
                  </a:moveTo>
                  <a:cubicBezTo>
                    <a:pt x="0" y="100"/>
                    <a:pt x="29" y="129"/>
                    <a:pt x="64" y="129"/>
                  </a:cubicBezTo>
                  <a:cubicBezTo>
                    <a:pt x="100" y="129"/>
                    <a:pt x="129" y="100"/>
                    <a:pt x="129" y="64"/>
                  </a:cubicBezTo>
                  <a:cubicBezTo>
                    <a:pt x="129" y="29"/>
                    <a:pt x="100" y="0"/>
                    <a:pt x="64" y="0"/>
                  </a:cubicBezTo>
                  <a:cubicBezTo>
                    <a:pt x="29" y="0"/>
                    <a:pt x="0" y="29"/>
                    <a:pt x="0" y="64"/>
                  </a:cubicBezTo>
                  <a:moveTo>
                    <a:pt x="16" y="64"/>
                  </a:moveTo>
                  <a:cubicBezTo>
                    <a:pt x="16" y="38"/>
                    <a:pt x="38" y="16"/>
                    <a:pt x="64" y="16"/>
                  </a:cubicBezTo>
                  <a:cubicBezTo>
                    <a:pt x="91" y="16"/>
                    <a:pt x="112" y="38"/>
                    <a:pt x="112" y="64"/>
                  </a:cubicBezTo>
                  <a:cubicBezTo>
                    <a:pt x="112" y="91"/>
                    <a:pt x="91" y="113"/>
                    <a:pt x="64" y="113"/>
                  </a:cubicBezTo>
                  <a:cubicBezTo>
                    <a:pt x="38" y="113"/>
                    <a:pt x="16" y="91"/>
                    <a:pt x="16"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2" name="Freeform 57">
              <a:extLst>
                <a:ext uri="{FF2B5EF4-FFF2-40B4-BE49-F238E27FC236}">
                  <a16:creationId xmlns:a16="http://schemas.microsoft.com/office/drawing/2014/main" id="{69270267-F2D2-311C-11DF-5FE505B53E15}"/>
                </a:ext>
              </a:extLst>
            </p:cNvPr>
            <p:cNvSpPr>
              <a:spLocks noEditPoints="1"/>
            </p:cNvSpPr>
            <p:nvPr userDrawn="1"/>
          </p:nvSpPr>
          <p:spPr bwMode="auto">
            <a:xfrm>
              <a:off x="1243013" y="617538"/>
              <a:ext cx="15875" cy="12700"/>
            </a:xfrm>
            <a:custGeom>
              <a:avLst/>
              <a:gdLst>
                <a:gd name="T0" fmla="*/ 18 w 106"/>
                <a:gd name="T1" fmla="*/ 11 h 87"/>
                <a:gd name="T2" fmla="*/ 2 w 106"/>
                <a:gd name="T3" fmla="*/ 35 h 87"/>
                <a:gd name="T4" fmla="*/ 12 w 106"/>
                <a:gd name="T5" fmla="*/ 67 h 87"/>
                <a:gd name="T6" fmla="*/ 45 w 106"/>
                <a:gd name="T7" fmla="*/ 85 h 87"/>
                <a:gd name="T8" fmla="*/ 81 w 106"/>
                <a:gd name="T9" fmla="*/ 80 h 87"/>
                <a:gd name="T10" fmla="*/ 102 w 106"/>
                <a:gd name="T11" fmla="*/ 53 h 87"/>
                <a:gd name="T12" fmla="*/ 102 w 106"/>
                <a:gd name="T13" fmla="*/ 53 h 87"/>
                <a:gd name="T14" fmla="*/ 59 w 106"/>
                <a:gd name="T15" fmla="*/ 3 h 87"/>
                <a:gd name="T16" fmla="*/ 18 w 106"/>
                <a:gd name="T17" fmla="*/ 11 h 87"/>
                <a:gd name="T18" fmla="*/ 48 w 106"/>
                <a:gd name="T19" fmla="*/ 69 h 87"/>
                <a:gd name="T20" fmla="*/ 18 w 106"/>
                <a:gd name="T21" fmla="*/ 38 h 87"/>
                <a:gd name="T22" fmla="*/ 28 w 106"/>
                <a:gd name="T23" fmla="*/ 25 h 87"/>
                <a:gd name="T24" fmla="*/ 56 w 106"/>
                <a:gd name="T25" fmla="*/ 20 h 87"/>
                <a:gd name="T26" fmla="*/ 86 w 106"/>
                <a:gd name="T27" fmla="*/ 47 h 87"/>
                <a:gd name="T28" fmla="*/ 85 w 106"/>
                <a:gd name="T29" fmla="*/ 50 h 87"/>
                <a:gd name="T30" fmla="*/ 48 w 106"/>
                <a:gd name="T31" fmla="*/ 6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87">
                  <a:moveTo>
                    <a:pt x="18" y="11"/>
                  </a:moveTo>
                  <a:cubicBezTo>
                    <a:pt x="10" y="17"/>
                    <a:pt x="4" y="26"/>
                    <a:pt x="2" y="35"/>
                  </a:cubicBezTo>
                  <a:cubicBezTo>
                    <a:pt x="0" y="46"/>
                    <a:pt x="4" y="58"/>
                    <a:pt x="12" y="67"/>
                  </a:cubicBezTo>
                  <a:cubicBezTo>
                    <a:pt x="20" y="76"/>
                    <a:pt x="32" y="83"/>
                    <a:pt x="45" y="85"/>
                  </a:cubicBezTo>
                  <a:cubicBezTo>
                    <a:pt x="58" y="87"/>
                    <a:pt x="70" y="86"/>
                    <a:pt x="81" y="80"/>
                  </a:cubicBezTo>
                  <a:cubicBezTo>
                    <a:pt x="92" y="74"/>
                    <a:pt x="100" y="64"/>
                    <a:pt x="102" y="53"/>
                  </a:cubicBezTo>
                  <a:cubicBezTo>
                    <a:pt x="102" y="53"/>
                    <a:pt x="102" y="53"/>
                    <a:pt x="102" y="53"/>
                  </a:cubicBezTo>
                  <a:cubicBezTo>
                    <a:pt x="106" y="31"/>
                    <a:pt x="87" y="8"/>
                    <a:pt x="59" y="3"/>
                  </a:cubicBezTo>
                  <a:cubicBezTo>
                    <a:pt x="44" y="0"/>
                    <a:pt x="29" y="3"/>
                    <a:pt x="18" y="11"/>
                  </a:cubicBezTo>
                  <a:moveTo>
                    <a:pt x="48" y="69"/>
                  </a:moveTo>
                  <a:cubicBezTo>
                    <a:pt x="29" y="65"/>
                    <a:pt x="16" y="52"/>
                    <a:pt x="18" y="38"/>
                  </a:cubicBezTo>
                  <a:cubicBezTo>
                    <a:pt x="20" y="31"/>
                    <a:pt x="24" y="27"/>
                    <a:pt x="28" y="25"/>
                  </a:cubicBezTo>
                  <a:cubicBezTo>
                    <a:pt x="35" y="20"/>
                    <a:pt x="46" y="18"/>
                    <a:pt x="56" y="20"/>
                  </a:cubicBezTo>
                  <a:cubicBezTo>
                    <a:pt x="73" y="22"/>
                    <a:pt x="86" y="35"/>
                    <a:pt x="86" y="47"/>
                  </a:cubicBezTo>
                  <a:cubicBezTo>
                    <a:pt x="86" y="48"/>
                    <a:pt x="86" y="49"/>
                    <a:pt x="85" y="50"/>
                  </a:cubicBezTo>
                  <a:cubicBezTo>
                    <a:pt x="83" y="64"/>
                    <a:pt x="66" y="72"/>
                    <a:pt x="48"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3" name="Freeform 58">
              <a:extLst>
                <a:ext uri="{FF2B5EF4-FFF2-40B4-BE49-F238E27FC236}">
                  <a16:creationId xmlns:a16="http://schemas.microsoft.com/office/drawing/2014/main" id="{298CE838-2179-BD44-DD97-E70C20B744AF}"/>
                </a:ext>
              </a:extLst>
            </p:cNvPr>
            <p:cNvSpPr>
              <a:spLocks noEditPoints="1"/>
            </p:cNvSpPr>
            <p:nvPr userDrawn="1"/>
          </p:nvSpPr>
          <p:spPr bwMode="auto">
            <a:xfrm>
              <a:off x="1189038" y="482600"/>
              <a:ext cx="14288" cy="14287"/>
            </a:xfrm>
            <a:custGeom>
              <a:avLst/>
              <a:gdLst>
                <a:gd name="T0" fmla="*/ 26 w 94"/>
                <a:gd name="T1" fmla="*/ 12 h 88"/>
                <a:gd name="T2" fmla="*/ 13 w 94"/>
                <a:gd name="T3" fmla="*/ 71 h 88"/>
                <a:gd name="T4" fmla="*/ 73 w 94"/>
                <a:gd name="T5" fmla="*/ 73 h 88"/>
                <a:gd name="T6" fmla="*/ 92 w 94"/>
                <a:gd name="T7" fmla="*/ 40 h 88"/>
                <a:gd name="T8" fmla="*/ 86 w 94"/>
                <a:gd name="T9" fmla="*/ 14 h 88"/>
                <a:gd name="T10" fmla="*/ 63 w 94"/>
                <a:gd name="T11" fmla="*/ 2 h 88"/>
                <a:gd name="T12" fmla="*/ 26 w 94"/>
                <a:gd name="T13" fmla="*/ 12 h 88"/>
                <a:gd name="T14" fmla="*/ 22 w 94"/>
                <a:gd name="T15" fmla="*/ 50 h 88"/>
                <a:gd name="T16" fmla="*/ 36 w 94"/>
                <a:gd name="T17" fmla="*/ 26 h 88"/>
                <a:gd name="T18" fmla="*/ 61 w 94"/>
                <a:gd name="T19" fmla="*/ 18 h 88"/>
                <a:gd name="T20" fmla="*/ 73 w 94"/>
                <a:gd name="T21" fmla="*/ 24 h 88"/>
                <a:gd name="T22" fmla="*/ 76 w 94"/>
                <a:gd name="T23" fmla="*/ 38 h 88"/>
                <a:gd name="T24" fmla="*/ 62 w 94"/>
                <a:gd name="T25" fmla="*/ 60 h 88"/>
                <a:gd name="T26" fmla="*/ 26 w 94"/>
                <a:gd name="T27" fmla="*/ 61 h 88"/>
                <a:gd name="T28" fmla="*/ 22 w 94"/>
                <a:gd name="T29"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88">
                  <a:moveTo>
                    <a:pt x="26" y="12"/>
                  </a:moveTo>
                  <a:cubicBezTo>
                    <a:pt x="6" y="28"/>
                    <a:pt x="0" y="54"/>
                    <a:pt x="13" y="71"/>
                  </a:cubicBezTo>
                  <a:cubicBezTo>
                    <a:pt x="26" y="88"/>
                    <a:pt x="53" y="88"/>
                    <a:pt x="73" y="73"/>
                  </a:cubicBezTo>
                  <a:cubicBezTo>
                    <a:pt x="84" y="64"/>
                    <a:pt x="91" y="52"/>
                    <a:pt x="92" y="40"/>
                  </a:cubicBezTo>
                  <a:cubicBezTo>
                    <a:pt x="94" y="30"/>
                    <a:pt x="91" y="21"/>
                    <a:pt x="86" y="14"/>
                  </a:cubicBezTo>
                  <a:cubicBezTo>
                    <a:pt x="80" y="7"/>
                    <a:pt x="72" y="3"/>
                    <a:pt x="63" y="2"/>
                  </a:cubicBezTo>
                  <a:cubicBezTo>
                    <a:pt x="50" y="0"/>
                    <a:pt x="37" y="4"/>
                    <a:pt x="26" y="12"/>
                  </a:cubicBezTo>
                  <a:moveTo>
                    <a:pt x="22" y="50"/>
                  </a:moveTo>
                  <a:cubicBezTo>
                    <a:pt x="22" y="42"/>
                    <a:pt x="27" y="32"/>
                    <a:pt x="36" y="26"/>
                  </a:cubicBezTo>
                  <a:cubicBezTo>
                    <a:pt x="44" y="20"/>
                    <a:pt x="53" y="17"/>
                    <a:pt x="61" y="18"/>
                  </a:cubicBezTo>
                  <a:cubicBezTo>
                    <a:pt x="64" y="19"/>
                    <a:pt x="69" y="20"/>
                    <a:pt x="73" y="24"/>
                  </a:cubicBezTo>
                  <a:cubicBezTo>
                    <a:pt x="76" y="29"/>
                    <a:pt x="76" y="34"/>
                    <a:pt x="76" y="38"/>
                  </a:cubicBezTo>
                  <a:cubicBezTo>
                    <a:pt x="75" y="46"/>
                    <a:pt x="70" y="54"/>
                    <a:pt x="62" y="60"/>
                  </a:cubicBezTo>
                  <a:cubicBezTo>
                    <a:pt x="50" y="70"/>
                    <a:pt x="33" y="70"/>
                    <a:pt x="26" y="61"/>
                  </a:cubicBezTo>
                  <a:cubicBezTo>
                    <a:pt x="24" y="58"/>
                    <a:pt x="22" y="54"/>
                    <a:pt x="22"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4" name="Freeform 59">
              <a:extLst>
                <a:ext uri="{FF2B5EF4-FFF2-40B4-BE49-F238E27FC236}">
                  <a16:creationId xmlns:a16="http://schemas.microsoft.com/office/drawing/2014/main" id="{024179BD-34EF-5FCF-B96B-D9E96EFC48D3}"/>
                </a:ext>
              </a:extLst>
            </p:cNvPr>
            <p:cNvSpPr>
              <a:spLocks noEditPoints="1"/>
            </p:cNvSpPr>
            <p:nvPr userDrawn="1"/>
          </p:nvSpPr>
          <p:spPr bwMode="auto">
            <a:xfrm>
              <a:off x="1231900" y="601663"/>
              <a:ext cx="12700" cy="15875"/>
            </a:xfrm>
            <a:custGeom>
              <a:avLst/>
              <a:gdLst>
                <a:gd name="T0" fmla="*/ 15 w 83"/>
                <a:gd name="T1" fmla="*/ 12 h 102"/>
                <a:gd name="T2" fmla="*/ 0 w 83"/>
                <a:gd name="T3" fmla="*/ 50 h 102"/>
                <a:gd name="T4" fmla="*/ 0 w 83"/>
                <a:gd name="T5" fmla="*/ 52 h 102"/>
                <a:gd name="T6" fmla="*/ 14 w 83"/>
                <a:gd name="T7" fmla="*/ 90 h 102"/>
                <a:gd name="T8" fmla="*/ 40 w 83"/>
                <a:gd name="T9" fmla="*/ 102 h 102"/>
                <a:gd name="T10" fmla="*/ 67 w 83"/>
                <a:gd name="T11" fmla="*/ 91 h 102"/>
                <a:gd name="T12" fmla="*/ 82 w 83"/>
                <a:gd name="T13" fmla="*/ 52 h 102"/>
                <a:gd name="T14" fmla="*/ 72 w 83"/>
                <a:gd name="T15" fmla="*/ 17 h 102"/>
                <a:gd name="T16" fmla="*/ 42 w 83"/>
                <a:gd name="T17" fmla="*/ 1 h 102"/>
                <a:gd name="T18" fmla="*/ 15 w 83"/>
                <a:gd name="T19" fmla="*/ 12 h 102"/>
                <a:gd name="T20" fmla="*/ 40 w 83"/>
                <a:gd name="T21" fmla="*/ 85 h 102"/>
                <a:gd name="T22" fmla="*/ 40 w 83"/>
                <a:gd name="T23" fmla="*/ 85 h 102"/>
                <a:gd name="T24" fmla="*/ 26 w 83"/>
                <a:gd name="T25" fmla="*/ 78 h 102"/>
                <a:gd name="T26" fmla="*/ 16 w 83"/>
                <a:gd name="T27" fmla="*/ 51 h 102"/>
                <a:gd name="T28" fmla="*/ 27 w 83"/>
                <a:gd name="T29" fmla="*/ 24 h 102"/>
                <a:gd name="T30" fmla="*/ 42 w 83"/>
                <a:gd name="T31" fmla="*/ 17 h 102"/>
                <a:gd name="T32" fmla="*/ 66 w 83"/>
                <a:gd name="T33" fmla="*/ 52 h 102"/>
                <a:gd name="T34" fmla="*/ 55 w 83"/>
                <a:gd name="T35" fmla="*/ 79 h 102"/>
                <a:gd name="T36" fmla="*/ 40 w 83"/>
                <a:gd name="T37" fmla="*/ 8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02">
                  <a:moveTo>
                    <a:pt x="15" y="12"/>
                  </a:moveTo>
                  <a:cubicBezTo>
                    <a:pt x="6" y="21"/>
                    <a:pt x="0" y="35"/>
                    <a:pt x="0" y="50"/>
                  </a:cubicBezTo>
                  <a:cubicBezTo>
                    <a:pt x="0" y="52"/>
                    <a:pt x="0" y="52"/>
                    <a:pt x="0" y="52"/>
                  </a:cubicBezTo>
                  <a:cubicBezTo>
                    <a:pt x="0" y="66"/>
                    <a:pt x="5" y="80"/>
                    <a:pt x="14" y="90"/>
                  </a:cubicBezTo>
                  <a:cubicBezTo>
                    <a:pt x="21" y="97"/>
                    <a:pt x="30" y="101"/>
                    <a:pt x="40" y="102"/>
                  </a:cubicBezTo>
                  <a:cubicBezTo>
                    <a:pt x="50" y="102"/>
                    <a:pt x="59" y="98"/>
                    <a:pt x="67" y="91"/>
                  </a:cubicBezTo>
                  <a:cubicBezTo>
                    <a:pt x="76" y="81"/>
                    <a:pt x="82" y="67"/>
                    <a:pt x="82" y="52"/>
                  </a:cubicBezTo>
                  <a:cubicBezTo>
                    <a:pt x="83" y="39"/>
                    <a:pt x="79" y="26"/>
                    <a:pt x="72" y="17"/>
                  </a:cubicBezTo>
                  <a:cubicBezTo>
                    <a:pt x="64" y="7"/>
                    <a:pt x="54" y="1"/>
                    <a:pt x="42" y="1"/>
                  </a:cubicBezTo>
                  <a:cubicBezTo>
                    <a:pt x="32" y="0"/>
                    <a:pt x="23" y="4"/>
                    <a:pt x="15" y="12"/>
                  </a:cubicBezTo>
                  <a:moveTo>
                    <a:pt x="40" y="85"/>
                  </a:moveTo>
                  <a:cubicBezTo>
                    <a:pt x="40" y="85"/>
                    <a:pt x="40" y="85"/>
                    <a:pt x="40" y="85"/>
                  </a:cubicBezTo>
                  <a:cubicBezTo>
                    <a:pt x="34" y="85"/>
                    <a:pt x="29" y="81"/>
                    <a:pt x="26" y="78"/>
                  </a:cubicBezTo>
                  <a:cubicBezTo>
                    <a:pt x="19" y="72"/>
                    <a:pt x="16" y="61"/>
                    <a:pt x="16" y="51"/>
                  </a:cubicBezTo>
                  <a:cubicBezTo>
                    <a:pt x="16" y="40"/>
                    <a:pt x="20" y="30"/>
                    <a:pt x="27" y="24"/>
                  </a:cubicBezTo>
                  <a:cubicBezTo>
                    <a:pt x="30" y="21"/>
                    <a:pt x="35" y="17"/>
                    <a:pt x="42" y="17"/>
                  </a:cubicBezTo>
                  <a:cubicBezTo>
                    <a:pt x="55" y="17"/>
                    <a:pt x="66" y="33"/>
                    <a:pt x="66" y="52"/>
                  </a:cubicBezTo>
                  <a:cubicBezTo>
                    <a:pt x="66" y="62"/>
                    <a:pt x="62" y="73"/>
                    <a:pt x="55" y="79"/>
                  </a:cubicBezTo>
                  <a:cubicBezTo>
                    <a:pt x="52" y="82"/>
                    <a:pt x="47" y="85"/>
                    <a:pt x="40"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5" name="Freeform 60">
              <a:extLst>
                <a:ext uri="{FF2B5EF4-FFF2-40B4-BE49-F238E27FC236}">
                  <a16:creationId xmlns:a16="http://schemas.microsoft.com/office/drawing/2014/main" id="{15CF9F8B-A7C4-60CE-1EFB-B774D4D7856C}"/>
                </a:ext>
              </a:extLst>
            </p:cNvPr>
            <p:cNvSpPr>
              <a:spLocks noEditPoints="1"/>
            </p:cNvSpPr>
            <p:nvPr userDrawn="1"/>
          </p:nvSpPr>
          <p:spPr bwMode="auto">
            <a:xfrm>
              <a:off x="1182688" y="525463"/>
              <a:ext cx="15875" cy="14287"/>
            </a:xfrm>
            <a:custGeom>
              <a:avLst/>
              <a:gdLst>
                <a:gd name="T0" fmla="*/ 32 w 106"/>
                <a:gd name="T1" fmla="*/ 5 h 91"/>
                <a:gd name="T2" fmla="*/ 10 w 106"/>
                <a:gd name="T3" fmla="*/ 24 h 91"/>
                <a:gd name="T4" fmla="*/ 37 w 106"/>
                <a:gd name="T5" fmla="*/ 83 h 91"/>
                <a:gd name="T6" fmla="*/ 79 w 106"/>
                <a:gd name="T7" fmla="*/ 86 h 91"/>
                <a:gd name="T8" fmla="*/ 101 w 106"/>
                <a:gd name="T9" fmla="*/ 68 h 91"/>
                <a:gd name="T10" fmla="*/ 102 w 106"/>
                <a:gd name="T11" fmla="*/ 39 h 91"/>
                <a:gd name="T12" fmla="*/ 73 w 106"/>
                <a:gd name="T13" fmla="*/ 8 h 91"/>
                <a:gd name="T14" fmla="*/ 32 w 106"/>
                <a:gd name="T15" fmla="*/ 5 h 91"/>
                <a:gd name="T16" fmla="*/ 45 w 106"/>
                <a:gd name="T17" fmla="*/ 68 h 91"/>
                <a:gd name="T18" fmla="*/ 25 w 106"/>
                <a:gd name="T19" fmla="*/ 31 h 91"/>
                <a:gd name="T20" fmla="*/ 37 w 106"/>
                <a:gd name="T21" fmla="*/ 21 h 91"/>
                <a:gd name="T22" fmla="*/ 66 w 106"/>
                <a:gd name="T23" fmla="*/ 23 h 91"/>
                <a:gd name="T24" fmla="*/ 86 w 106"/>
                <a:gd name="T25" fmla="*/ 44 h 91"/>
                <a:gd name="T26" fmla="*/ 86 w 106"/>
                <a:gd name="T27" fmla="*/ 60 h 91"/>
                <a:gd name="T28" fmla="*/ 74 w 106"/>
                <a:gd name="T29" fmla="*/ 71 h 91"/>
                <a:gd name="T30" fmla="*/ 45 w 106"/>
                <a:gd name="T31" fmla="*/ 6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91">
                  <a:moveTo>
                    <a:pt x="32" y="5"/>
                  </a:moveTo>
                  <a:cubicBezTo>
                    <a:pt x="22" y="8"/>
                    <a:pt x="14" y="15"/>
                    <a:pt x="10" y="24"/>
                  </a:cubicBezTo>
                  <a:cubicBezTo>
                    <a:pt x="0" y="44"/>
                    <a:pt x="12" y="71"/>
                    <a:pt x="37" y="83"/>
                  </a:cubicBezTo>
                  <a:cubicBezTo>
                    <a:pt x="51" y="90"/>
                    <a:pt x="67" y="91"/>
                    <a:pt x="79" y="86"/>
                  </a:cubicBezTo>
                  <a:cubicBezTo>
                    <a:pt x="89" y="83"/>
                    <a:pt x="97" y="76"/>
                    <a:pt x="101" y="68"/>
                  </a:cubicBezTo>
                  <a:cubicBezTo>
                    <a:pt x="105" y="59"/>
                    <a:pt x="106" y="49"/>
                    <a:pt x="102" y="39"/>
                  </a:cubicBezTo>
                  <a:cubicBezTo>
                    <a:pt x="98" y="26"/>
                    <a:pt x="87" y="15"/>
                    <a:pt x="73" y="8"/>
                  </a:cubicBezTo>
                  <a:cubicBezTo>
                    <a:pt x="60" y="2"/>
                    <a:pt x="45" y="0"/>
                    <a:pt x="32" y="5"/>
                  </a:cubicBezTo>
                  <a:moveTo>
                    <a:pt x="45" y="68"/>
                  </a:moveTo>
                  <a:cubicBezTo>
                    <a:pt x="28" y="60"/>
                    <a:pt x="19" y="43"/>
                    <a:pt x="25" y="31"/>
                  </a:cubicBezTo>
                  <a:cubicBezTo>
                    <a:pt x="28" y="25"/>
                    <a:pt x="33" y="22"/>
                    <a:pt x="37" y="21"/>
                  </a:cubicBezTo>
                  <a:cubicBezTo>
                    <a:pt x="46" y="17"/>
                    <a:pt x="56" y="18"/>
                    <a:pt x="66" y="23"/>
                  </a:cubicBezTo>
                  <a:cubicBezTo>
                    <a:pt x="76" y="28"/>
                    <a:pt x="83" y="36"/>
                    <a:pt x="86" y="44"/>
                  </a:cubicBezTo>
                  <a:cubicBezTo>
                    <a:pt x="88" y="48"/>
                    <a:pt x="89" y="54"/>
                    <a:pt x="86" y="60"/>
                  </a:cubicBezTo>
                  <a:cubicBezTo>
                    <a:pt x="83" y="66"/>
                    <a:pt x="78" y="69"/>
                    <a:pt x="74" y="71"/>
                  </a:cubicBezTo>
                  <a:cubicBezTo>
                    <a:pt x="65" y="74"/>
                    <a:pt x="55" y="73"/>
                    <a:pt x="45"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6" name="Freeform 61">
              <a:extLst>
                <a:ext uri="{FF2B5EF4-FFF2-40B4-BE49-F238E27FC236}">
                  <a16:creationId xmlns:a16="http://schemas.microsoft.com/office/drawing/2014/main" id="{49053CC9-855A-A2C2-0BC3-59C1D35DE245}"/>
                </a:ext>
              </a:extLst>
            </p:cNvPr>
            <p:cNvSpPr>
              <a:spLocks noEditPoints="1"/>
            </p:cNvSpPr>
            <p:nvPr userDrawn="1"/>
          </p:nvSpPr>
          <p:spPr bwMode="auto">
            <a:xfrm>
              <a:off x="1158875" y="396875"/>
              <a:ext cx="150813" cy="255587"/>
            </a:xfrm>
            <a:custGeom>
              <a:avLst/>
              <a:gdLst>
                <a:gd name="T0" fmla="*/ 786 w 1016"/>
                <a:gd name="T1" fmla="*/ 723 h 1730"/>
                <a:gd name="T2" fmla="*/ 648 w 1016"/>
                <a:gd name="T3" fmla="*/ 1040 h 1730"/>
                <a:gd name="T4" fmla="*/ 699 w 1016"/>
                <a:gd name="T5" fmla="*/ 975 h 1730"/>
                <a:gd name="T6" fmla="*/ 626 w 1016"/>
                <a:gd name="T7" fmla="*/ 1011 h 1730"/>
                <a:gd name="T8" fmla="*/ 656 w 1016"/>
                <a:gd name="T9" fmla="*/ 734 h 1730"/>
                <a:gd name="T10" fmla="*/ 660 w 1016"/>
                <a:gd name="T11" fmla="*/ 665 h 1730"/>
                <a:gd name="T12" fmla="*/ 745 w 1016"/>
                <a:gd name="T13" fmla="*/ 426 h 1730"/>
                <a:gd name="T14" fmla="*/ 470 w 1016"/>
                <a:gd name="T15" fmla="*/ 257 h 1730"/>
                <a:gd name="T16" fmla="*/ 375 w 1016"/>
                <a:gd name="T17" fmla="*/ 306 h 1730"/>
                <a:gd name="T18" fmla="*/ 347 w 1016"/>
                <a:gd name="T19" fmla="*/ 433 h 1730"/>
                <a:gd name="T20" fmla="*/ 329 w 1016"/>
                <a:gd name="T21" fmla="*/ 493 h 1730"/>
                <a:gd name="T22" fmla="*/ 399 w 1016"/>
                <a:gd name="T23" fmla="*/ 446 h 1730"/>
                <a:gd name="T24" fmla="*/ 549 w 1016"/>
                <a:gd name="T25" fmla="*/ 419 h 1730"/>
                <a:gd name="T26" fmla="*/ 336 w 1016"/>
                <a:gd name="T27" fmla="*/ 557 h 1730"/>
                <a:gd name="T28" fmla="*/ 218 w 1016"/>
                <a:gd name="T29" fmla="*/ 738 h 1730"/>
                <a:gd name="T30" fmla="*/ 157 w 1016"/>
                <a:gd name="T31" fmla="*/ 691 h 1730"/>
                <a:gd name="T32" fmla="*/ 37 w 1016"/>
                <a:gd name="T33" fmla="*/ 648 h 1730"/>
                <a:gd name="T34" fmla="*/ 64 w 1016"/>
                <a:gd name="T35" fmla="*/ 690 h 1730"/>
                <a:gd name="T36" fmla="*/ 65 w 1016"/>
                <a:gd name="T37" fmla="*/ 820 h 1730"/>
                <a:gd name="T38" fmla="*/ 237 w 1016"/>
                <a:gd name="T39" fmla="*/ 1073 h 1730"/>
                <a:gd name="T40" fmla="*/ 218 w 1016"/>
                <a:gd name="T41" fmla="*/ 982 h 1730"/>
                <a:gd name="T42" fmla="*/ 140 w 1016"/>
                <a:gd name="T43" fmla="*/ 944 h 1730"/>
                <a:gd name="T44" fmla="*/ 370 w 1016"/>
                <a:gd name="T45" fmla="*/ 1005 h 1730"/>
                <a:gd name="T46" fmla="*/ 79 w 1016"/>
                <a:gd name="T47" fmla="*/ 1425 h 1730"/>
                <a:gd name="T48" fmla="*/ 75 w 1016"/>
                <a:gd name="T49" fmla="*/ 1463 h 1730"/>
                <a:gd name="T50" fmla="*/ 201 w 1016"/>
                <a:gd name="T51" fmla="*/ 1450 h 1730"/>
                <a:gd name="T52" fmla="*/ 478 w 1016"/>
                <a:gd name="T53" fmla="*/ 1247 h 1730"/>
                <a:gd name="T54" fmla="*/ 572 w 1016"/>
                <a:gd name="T55" fmla="*/ 1715 h 1730"/>
                <a:gd name="T56" fmla="*/ 678 w 1016"/>
                <a:gd name="T57" fmla="*/ 1641 h 1730"/>
                <a:gd name="T58" fmla="*/ 744 w 1016"/>
                <a:gd name="T59" fmla="*/ 1551 h 1730"/>
                <a:gd name="T60" fmla="*/ 829 w 1016"/>
                <a:gd name="T61" fmla="*/ 1495 h 1730"/>
                <a:gd name="T62" fmla="*/ 730 w 1016"/>
                <a:gd name="T63" fmla="*/ 1372 h 1730"/>
                <a:gd name="T64" fmla="*/ 737 w 1016"/>
                <a:gd name="T65" fmla="*/ 1228 h 1730"/>
                <a:gd name="T66" fmla="*/ 916 w 1016"/>
                <a:gd name="T67" fmla="*/ 1223 h 1730"/>
                <a:gd name="T68" fmla="*/ 819 w 1016"/>
                <a:gd name="T69" fmla="*/ 761 h 1730"/>
                <a:gd name="T70" fmla="*/ 406 w 1016"/>
                <a:gd name="T71" fmla="*/ 329 h 1730"/>
                <a:gd name="T72" fmla="*/ 182 w 1016"/>
                <a:gd name="T73" fmla="*/ 751 h 1730"/>
                <a:gd name="T74" fmla="*/ 197 w 1016"/>
                <a:gd name="T75" fmla="*/ 700 h 1730"/>
                <a:gd name="T76" fmla="*/ 815 w 1016"/>
                <a:gd name="T77" fmla="*/ 1505 h 1730"/>
                <a:gd name="T78" fmla="*/ 640 w 1016"/>
                <a:gd name="T79" fmla="*/ 993 h 1730"/>
                <a:gd name="T80" fmla="*/ 698 w 1016"/>
                <a:gd name="T81" fmla="*/ 1013 h 1730"/>
                <a:gd name="T82" fmla="*/ 320 w 1016"/>
                <a:gd name="T83" fmla="*/ 634 h 1730"/>
                <a:gd name="T84" fmla="*/ 379 w 1016"/>
                <a:gd name="T85" fmla="*/ 563 h 1730"/>
                <a:gd name="T86" fmla="*/ 363 w 1016"/>
                <a:gd name="T87" fmla="*/ 609 h 1730"/>
                <a:gd name="T88" fmla="*/ 400 w 1016"/>
                <a:gd name="T89" fmla="*/ 626 h 1730"/>
                <a:gd name="T90" fmla="*/ 382 w 1016"/>
                <a:gd name="T91" fmla="*/ 594 h 1730"/>
                <a:gd name="T92" fmla="*/ 448 w 1016"/>
                <a:gd name="T93" fmla="*/ 555 h 1730"/>
                <a:gd name="T94" fmla="*/ 445 w 1016"/>
                <a:gd name="T95" fmla="*/ 647 h 1730"/>
                <a:gd name="T96" fmla="*/ 438 w 1016"/>
                <a:gd name="T97" fmla="*/ 666 h 1730"/>
                <a:gd name="T98" fmla="*/ 475 w 1016"/>
                <a:gd name="T99" fmla="*/ 624 h 1730"/>
                <a:gd name="T100" fmla="*/ 535 w 1016"/>
                <a:gd name="T101" fmla="*/ 635 h 1730"/>
                <a:gd name="T102" fmla="*/ 500 w 1016"/>
                <a:gd name="T103" fmla="*/ 695 h 1730"/>
                <a:gd name="T104" fmla="*/ 506 w 1016"/>
                <a:gd name="T105" fmla="*/ 705 h 1730"/>
                <a:gd name="T106" fmla="*/ 518 w 1016"/>
                <a:gd name="T107" fmla="*/ 689 h 1730"/>
                <a:gd name="T108" fmla="*/ 598 w 1016"/>
                <a:gd name="T109" fmla="*/ 640 h 1730"/>
                <a:gd name="T110" fmla="*/ 596 w 1016"/>
                <a:gd name="T111" fmla="*/ 712 h 1730"/>
                <a:gd name="T112" fmla="*/ 567 w 1016"/>
                <a:gd name="T113" fmla="*/ 717 h 1730"/>
                <a:gd name="T114" fmla="*/ 587 w 1016"/>
                <a:gd name="T115" fmla="*/ 741 h 1730"/>
                <a:gd name="T116" fmla="*/ 624 w 1016"/>
                <a:gd name="T117" fmla="*/ 711 h 1730"/>
                <a:gd name="T118" fmla="*/ 592 w 1016"/>
                <a:gd name="T119" fmla="*/ 789 h 1730"/>
                <a:gd name="T120" fmla="*/ 542 w 1016"/>
                <a:gd name="T121" fmla="*/ 1263 h 1730"/>
                <a:gd name="T122" fmla="*/ 618 w 1016"/>
                <a:gd name="T123" fmla="*/ 1142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6" h="1730">
                  <a:moveTo>
                    <a:pt x="872" y="811"/>
                  </a:moveTo>
                  <a:cubicBezTo>
                    <a:pt x="893" y="869"/>
                    <a:pt x="934" y="890"/>
                    <a:pt x="966" y="875"/>
                  </a:cubicBezTo>
                  <a:cubicBezTo>
                    <a:pt x="895" y="867"/>
                    <a:pt x="953" y="745"/>
                    <a:pt x="861" y="745"/>
                  </a:cubicBezTo>
                  <a:cubicBezTo>
                    <a:pt x="856" y="745"/>
                    <a:pt x="851" y="745"/>
                    <a:pt x="846" y="746"/>
                  </a:cubicBezTo>
                  <a:cubicBezTo>
                    <a:pt x="831" y="730"/>
                    <a:pt x="813" y="723"/>
                    <a:pt x="786" y="723"/>
                  </a:cubicBezTo>
                  <a:cubicBezTo>
                    <a:pt x="747" y="723"/>
                    <a:pt x="680" y="761"/>
                    <a:pt x="680" y="838"/>
                  </a:cubicBezTo>
                  <a:cubicBezTo>
                    <a:pt x="680" y="1005"/>
                    <a:pt x="874" y="1020"/>
                    <a:pt x="874" y="1167"/>
                  </a:cubicBezTo>
                  <a:cubicBezTo>
                    <a:pt x="874" y="1210"/>
                    <a:pt x="842" y="1237"/>
                    <a:pt x="805" y="1237"/>
                  </a:cubicBezTo>
                  <a:cubicBezTo>
                    <a:pt x="773" y="1237"/>
                    <a:pt x="746" y="1200"/>
                    <a:pt x="719" y="1143"/>
                  </a:cubicBezTo>
                  <a:cubicBezTo>
                    <a:pt x="706" y="1116"/>
                    <a:pt x="678" y="1079"/>
                    <a:pt x="648" y="1040"/>
                  </a:cubicBezTo>
                  <a:cubicBezTo>
                    <a:pt x="657" y="1046"/>
                    <a:pt x="667" y="1050"/>
                    <a:pt x="677" y="1050"/>
                  </a:cubicBezTo>
                  <a:cubicBezTo>
                    <a:pt x="687" y="1050"/>
                    <a:pt x="697" y="1047"/>
                    <a:pt x="704" y="1040"/>
                  </a:cubicBezTo>
                  <a:cubicBezTo>
                    <a:pt x="711" y="1034"/>
                    <a:pt x="715" y="1024"/>
                    <a:pt x="715" y="1014"/>
                  </a:cubicBezTo>
                  <a:cubicBezTo>
                    <a:pt x="715" y="1013"/>
                    <a:pt x="715" y="1013"/>
                    <a:pt x="715" y="1012"/>
                  </a:cubicBezTo>
                  <a:cubicBezTo>
                    <a:pt x="715" y="999"/>
                    <a:pt x="709" y="986"/>
                    <a:pt x="699" y="975"/>
                  </a:cubicBezTo>
                  <a:cubicBezTo>
                    <a:pt x="689" y="964"/>
                    <a:pt x="675" y="957"/>
                    <a:pt x="661" y="957"/>
                  </a:cubicBezTo>
                  <a:cubicBezTo>
                    <a:pt x="651" y="956"/>
                    <a:pt x="641" y="960"/>
                    <a:pt x="634" y="966"/>
                  </a:cubicBezTo>
                  <a:cubicBezTo>
                    <a:pt x="627" y="973"/>
                    <a:pt x="623" y="982"/>
                    <a:pt x="623" y="993"/>
                  </a:cubicBezTo>
                  <a:cubicBezTo>
                    <a:pt x="623" y="993"/>
                    <a:pt x="623" y="994"/>
                    <a:pt x="623" y="994"/>
                  </a:cubicBezTo>
                  <a:cubicBezTo>
                    <a:pt x="623" y="1000"/>
                    <a:pt x="624" y="1006"/>
                    <a:pt x="626" y="1011"/>
                  </a:cubicBezTo>
                  <a:cubicBezTo>
                    <a:pt x="584" y="957"/>
                    <a:pt x="546" y="903"/>
                    <a:pt x="546" y="874"/>
                  </a:cubicBezTo>
                  <a:cubicBezTo>
                    <a:pt x="546" y="848"/>
                    <a:pt x="563" y="825"/>
                    <a:pt x="586" y="798"/>
                  </a:cubicBezTo>
                  <a:cubicBezTo>
                    <a:pt x="586" y="799"/>
                    <a:pt x="593" y="802"/>
                    <a:pt x="593" y="802"/>
                  </a:cubicBezTo>
                  <a:cubicBezTo>
                    <a:pt x="599" y="796"/>
                    <a:pt x="599" y="796"/>
                    <a:pt x="599" y="796"/>
                  </a:cubicBezTo>
                  <a:cubicBezTo>
                    <a:pt x="607" y="787"/>
                    <a:pt x="623" y="770"/>
                    <a:pt x="656" y="734"/>
                  </a:cubicBezTo>
                  <a:cubicBezTo>
                    <a:pt x="658" y="732"/>
                    <a:pt x="658" y="732"/>
                    <a:pt x="658" y="732"/>
                  </a:cubicBezTo>
                  <a:cubicBezTo>
                    <a:pt x="658" y="732"/>
                    <a:pt x="658" y="732"/>
                    <a:pt x="658" y="732"/>
                  </a:cubicBezTo>
                  <a:cubicBezTo>
                    <a:pt x="666" y="723"/>
                    <a:pt x="666" y="723"/>
                    <a:pt x="666" y="723"/>
                  </a:cubicBezTo>
                  <a:cubicBezTo>
                    <a:pt x="646" y="706"/>
                    <a:pt x="646" y="706"/>
                    <a:pt x="646" y="706"/>
                  </a:cubicBezTo>
                  <a:cubicBezTo>
                    <a:pt x="651" y="694"/>
                    <a:pt x="656" y="680"/>
                    <a:pt x="660" y="665"/>
                  </a:cubicBezTo>
                  <a:cubicBezTo>
                    <a:pt x="666" y="692"/>
                    <a:pt x="680" y="709"/>
                    <a:pt x="699" y="704"/>
                  </a:cubicBezTo>
                  <a:cubicBezTo>
                    <a:pt x="686" y="676"/>
                    <a:pt x="711" y="639"/>
                    <a:pt x="695" y="571"/>
                  </a:cubicBezTo>
                  <a:cubicBezTo>
                    <a:pt x="711" y="597"/>
                    <a:pt x="733" y="611"/>
                    <a:pt x="750" y="606"/>
                  </a:cubicBezTo>
                  <a:cubicBezTo>
                    <a:pt x="707" y="568"/>
                    <a:pt x="763" y="515"/>
                    <a:pt x="707" y="433"/>
                  </a:cubicBezTo>
                  <a:cubicBezTo>
                    <a:pt x="725" y="439"/>
                    <a:pt x="737" y="436"/>
                    <a:pt x="745" y="426"/>
                  </a:cubicBezTo>
                  <a:cubicBezTo>
                    <a:pt x="694" y="419"/>
                    <a:pt x="717" y="354"/>
                    <a:pt x="628" y="331"/>
                  </a:cubicBezTo>
                  <a:cubicBezTo>
                    <a:pt x="650" y="327"/>
                    <a:pt x="663" y="314"/>
                    <a:pt x="660" y="302"/>
                  </a:cubicBezTo>
                  <a:cubicBezTo>
                    <a:pt x="636" y="319"/>
                    <a:pt x="616" y="270"/>
                    <a:pt x="538" y="272"/>
                  </a:cubicBezTo>
                  <a:cubicBezTo>
                    <a:pt x="533" y="243"/>
                    <a:pt x="506" y="212"/>
                    <a:pt x="476" y="197"/>
                  </a:cubicBezTo>
                  <a:cubicBezTo>
                    <a:pt x="482" y="220"/>
                    <a:pt x="476" y="240"/>
                    <a:pt x="470" y="257"/>
                  </a:cubicBezTo>
                  <a:cubicBezTo>
                    <a:pt x="218" y="9"/>
                    <a:pt x="218" y="9"/>
                    <a:pt x="218" y="9"/>
                  </a:cubicBezTo>
                  <a:cubicBezTo>
                    <a:pt x="210" y="2"/>
                    <a:pt x="206" y="0"/>
                    <a:pt x="204" y="3"/>
                  </a:cubicBezTo>
                  <a:cubicBezTo>
                    <a:pt x="202" y="5"/>
                    <a:pt x="202" y="10"/>
                    <a:pt x="207" y="15"/>
                  </a:cubicBezTo>
                  <a:cubicBezTo>
                    <a:pt x="424" y="287"/>
                    <a:pt x="424" y="287"/>
                    <a:pt x="424" y="287"/>
                  </a:cubicBezTo>
                  <a:cubicBezTo>
                    <a:pt x="408" y="293"/>
                    <a:pt x="392" y="300"/>
                    <a:pt x="375" y="306"/>
                  </a:cubicBezTo>
                  <a:cubicBezTo>
                    <a:pt x="364" y="310"/>
                    <a:pt x="356" y="320"/>
                    <a:pt x="356" y="334"/>
                  </a:cubicBezTo>
                  <a:cubicBezTo>
                    <a:pt x="316" y="354"/>
                    <a:pt x="280" y="379"/>
                    <a:pt x="263" y="395"/>
                  </a:cubicBezTo>
                  <a:cubicBezTo>
                    <a:pt x="249" y="407"/>
                    <a:pt x="239" y="410"/>
                    <a:pt x="250" y="437"/>
                  </a:cubicBezTo>
                  <a:cubicBezTo>
                    <a:pt x="255" y="448"/>
                    <a:pt x="241" y="473"/>
                    <a:pt x="272" y="454"/>
                  </a:cubicBezTo>
                  <a:cubicBezTo>
                    <a:pt x="293" y="442"/>
                    <a:pt x="340" y="416"/>
                    <a:pt x="347" y="433"/>
                  </a:cubicBezTo>
                  <a:cubicBezTo>
                    <a:pt x="350" y="441"/>
                    <a:pt x="327" y="452"/>
                    <a:pt x="311" y="458"/>
                  </a:cubicBezTo>
                  <a:cubicBezTo>
                    <a:pt x="296" y="464"/>
                    <a:pt x="278" y="476"/>
                    <a:pt x="281" y="483"/>
                  </a:cubicBezTo>
                  <a:cubicBezTo>
                    <a:pt x="283" y="489"/>
                    <a:pt x="296" y="482"/>
                    <a:pt x="297" y="489"/>
                  </a:cubicBezTo>
                  <a:cubicBezTo>
                    <a:pt x="298" y="496"/>
                    <a:pt x="303" y="502"/>
                    <a:pt x="309" y="502"/>
                  </a:cubicBezTo>
                  <a:cubicBezTo>
                    <a:pt x="315" y="502"/>
                    <a:pt x="323" y="489"/>
                    <a:pt x="329" y="493"/>
                  </a:cubicBezTo>
                  <a:cubicBezTo>
                    <a:pt x="334" y="498"/>
                    <a:pt x="326" y="527"/>
                    <a:pt x="321" y="535"/>
                  </a:cubicBezTo>
                  <a:cubicBezTo>
                    <a:pt x="346" y="532"/>
                    <a:pt x="361" y="508"/>
                    <a:pt x="362" y="490"/>
                  </a:cubicBezTo>
                  <a:cubicBezTo>
                    <a:pt x="363" y="472"/>
                    <a:pt x="368" y="467"/>
                    <a:pt x="371" y="465"/>
                  </a:cubicBezTo>
                  <a:cubicBezTo>
                    <a:pt x="375" y="462"/>
                    <a:pt x="380" y="485"/>
                    <a:pt x="375" y="498"/>
                  </a:cubicBezTo>
                  <a:cubicBezTo>
                    <a:pt x="388" y="495"/>
                    <a:pt x="401" y="478"/>
                    <a:pt x="399" y="446"/>
                  </a:cubicBezTo>
                  <a:cubicBezTo>
                    <a:pt x="406" y="441"/>
                    <a:pt x="413" y="437"/>
                    <a:pt x="417" y="437"/>
                  </a:cubicBezTo>
                  <a:cubicBezTo>
                    <a:pt x="426" y="437"/>
                    <a:pt x="442" y="460"/>
                    <a:pt x="466" y="460"/>
                  </a:cubicBezTo>
                  <a:cubicBezTo>
                    <a:pt x="508" y="460"/>
                    <a:pt x="532" y="425"/>
                    <a:pt x="535" y="409"/>
                  </a:cubicBezTo>
                  <a:cubicBezTo>
                    <a:pt x="537" y="396"/>
                    <a:pt x="536" y="383"/>
                    <a:pt x="529" y="373"/>
                  </a:cubicBezTo>
                  <a:cubicBezTo>
                    <a:pt x="544" y="385"/>
                    <a:pt x="549" y="405"/>
                    <a:pt x="549" y="419"/>
                  </a:cubicBezTo>
                  <a:cubicBezTo>
                    <a:pt x="549" y="480"/>
                    <a:pt x="442" y="509"/>
                    <a:pt x="397" y="551"/>
                  </a:cubicBezTo>
                  <a:cubicBezTo>
                    <a:pt x="396" y="552"/>
                    <a:pt x="394" y="554"/>
                    <a:pt x="392" y="555"/>
                  </a:cubicBezTo>
                  <a:cubicBezTo>
                    <a:pt x="342" y="536"/>
                    <a:pt x="342" y="536"/>
                    <a:pt x="342" y="536"/>
                  </a:cubicBezTo>
                  <a:cubicBezTo>
                    <a:pt x="339" y="547"/>
                    <a:pt x="339" y="547"/>
                    <a:pt x="339" y="547"/>
                  </a:cubicBezTo>
                  <a:cubicBezTo>
                    <a:pt x="338" y="548"/>
                    <a:pt x="338" y="550"/>
                    <a:pt x="336" y="557"/>
                  </a:cubicBezTo>
                  <a:cubicBezTo>
                    <a:pt x="330" y="574"/>
                    <a:pt x="319" y="610"/>
                    <a:pt x="312" y="631"/>
                  </a:cubicBezTo>
                  <a:cubicBezTo>
                    <a:pt x="312" y="631"/>
                    <a:pt x="310" y="639"/>
                    <a:pt x="310" y="639"/>
                  </a:cubicBezTo>
                  <a:cubicBezTo>
                    <a:pt x="314" y="642"/>
                    <a:pt x="314" y="642"/>
                    <a:pt x="314" y="642"/>
                  </a:cubicBezTo>
                  <a:cubicBezTo>
                    <a:pt x="284" y="681"/>
                    <a:pt x="260" y="726"/>
                    <a:pt x="255" y="772"/>
                  </a:cubicBezTo>
                  <a:cubicBezTo>
                    <a:pt x="243" y="759"/>
                    <a:pt x="231" y="749"/>
                    <a:pt x="218" y="738"/>
                  </a:cubicBezTo>
                  <a:cubicBezTo>
                    <a:pt x="219" y="734"/>
                    <a:pt x="220" y="729"/>
                    <a:pt x="221" y="724"/>
                  </a:cubicBezTo>
                  <a:cubicBezTo>
                    <a:pt x="221" y="711"/>
                    <a:pt x="217" y="698"/>
                    <a:pt x="209" y="689"/>
                  </a:cubicBezTo>
                  <a:cubicBezTo>
                    <a:pt x="203" y="682"/>
                    <a:pt x="195" y="677"/>
                    <a:pt x="186" y="677"/>
                  </a:cubicBezTo>
                  <a:cubicBezTo>
                    <a:pt x="177" y="676"/>
                    <a:pt x="168" y="680"/>
                    <a:pt x="161" y="686"/>
                  </a:cubicBezTo>
                  <a:cubicBezTo>
                    <a:pt x="160" y="687"/>
                    <a:pt x="158" y="689"/>
                    <a:pt x="157" y="691"/>
                  </a:cubicBezTo>
                  <a:cubicBezTo>
                    <a:pt x="155" y="689"/>
                    <a:pt x="153" y="688"/>
                    <a:pt x="152" y="687"/>
                  </a:cubicBezTo>
                  <a:cubicBezTo>
                    <a:pt x="135" y="674"/>
                    <a:pt x="114" y="658"/>
                    <a:pt x="102" y="645"/>
                  </a:cubicBezTo>
                  <a:cubicBezTo>
                    <a:pt x="96" y="639"/>
                    <a:pt x="91" y="636"/>
                    <a:pt x="80" y="636"/>
                  </a:cubicBezTo>
                  <a:cubicBezTo>
                    <a:pt x="75" y="636"/>
                    <a:pt x="65" y="635"/>
                    <a:pt x="57" y="635"/>
                  </a:cubicBezTo>
                  <a:cubicBezTo>
                    <a:pt x="50" y="635"/>
                    <a:pt x="46" y="641"/>
                    <a:pt x="37" y="648"/>
                  </a:cubicBezTo>
                  <a:cubicBezTo>
                    <a:pt x="32" y="653"/>
                    <a:pt x="16" y="665"/>
                    <a:pt x="0" y="677"/>
                  </a:cubicBezTo>
                  <a:cubicBezTo>
                    <a:pt x="8" y="685"/>
                    <a:pt x="15" y="693"/>
                    <a:pt x="22" y="701"/>
                  </a:cubicBezTo>
                  <a:cubicBezTo>
                    <a:pt x="24" y="703"/>
                    <a:pt x="27" y="706"/>
                    <a:pt x="29" y="708"/>
                  </a:cubicBezTo>
                  <a:cubicBezTo>
                    <a:pt x="36" y="702"/>
                    <a:pt x="41" y="698"/>
                    <a:pt x="45" y="695"/>
                  </a:cubicBezTo>
                  <a:cubicBezTo>
                    <a:pt x="50" y="691"/>
                    <a:pt x="57" y="690"/>
                    <a:pt x="64" y="690"/>
                  </a:cubicBezTo>
                  <a:cubicBezTo>
                    <a:pt x="70" y="690"/>
                    <a:pt x="79" y="694"/>
                    <a:pt x="86" y="704"/>
                  </a:cubicBezTo>
                  <a:cubicBezTo>
                    <a:pt x="90" y="711"/>
                    <a:pt x="131" y="765"/>
                    <a:pt x="165" y="802"/>
                  </a:cubicBezTo>
                  <a:cubicBezTo>
                    <a:pt x="161" y="803"/>
                    <a:pt x="158" y="805"/>
                    <a:pt x="154" y="806"/>
                  </a:cubicBezTo>
                  <a:cubicBezTo>
                    <a:pt x="140" y="812"/>
                    <a:pt x="107" y="811"/>
                    <a:pt x="93" y="810"/>
                  </a:cubicBezTo>
                  <a:cubicBezTo>
                    <a:pt x="78" y="808"/>
                    <a:pt x="75" y="805"/>
                    <a:pt x="65" y="820"/>
                  </a:cubicBezTo>
                  <a:cubicBezTo>
                    <a:pt x="62" y="826"/>
                    <a:pt x="57" y="833"/>
                    <a:pt x="52" y="839"/>
                  </a:cubicBezTo>
                  <a:cubicBezTo>
                    <a:pt x="47" y="845"/>
                    <a:pt x="43" y="852"/>
                    <a:pt x="54" y="869"/>
                  </a:cubicBezTo>
                  <a:cubicBezTo>
                    <a:pt x="69" y="894"/>
                    <a:pt x="106" y="961"/>
                    <a:pt x="118" y="991"/>
                  </a:cubicBezTo>
                  <a:cubicBezTo>
                    <a:pt x="130" y="1021"/>
                    <a:pt x="145" y="1025"/>
                    <a:pt x="168" y="1035"/>
                  </a:cubicBezTo>
                  <a:cubicBezTo>
                    <a:pt x="192" y="1045"/>
                    <a:pt x="232" y="1068"/>
                    <a:pt x="237" y="1073"/>
                  </a:cubicBezTo>
                  <a:cubicBezTo>
                    <a:pt x="238" y="1050"/>
                    <a:pt x="238" y="1050"/>
                    <a:pt x="238" y="1050"/>
                  </a:cubicBezTo>
                  <a:cubicBezTo>
                    <a:pt x="231" y="1043"/>
                    <a:pt x="209" y="1035"/>
                    <a:pt x="200" y="1032"/>
                  </a:cubicBezTo>
                  <a:cubicBezTo>
                    <a:pt x="192" y="1028"/>
                    <a:pt x="190" y="1025"/>
                    <a:pt x="200" y="1025"/>
                  </a:cubicBezTo>
                  <a:cubicBezTo>
                    <a:pt x="210" y="1025"/>
                    <a:pt x="238" y="1035"/>
                    <a:pt x="258" y="1043"/>
                  </a:cubicBezTo>
                  <a:cubicBezTo>
                    <a:pt x="252" y="1021"/>
                    <a:pt x="231" y="996"/>
                    <a:pt x="218" y="982"/>
                  </a:cubicBezTo>
                  <a:cubicBezTo>
                    <a:pt x="201" y="977"/>
                    <a:pt x="184" y="977"/>
                    <a:pt x="177" y="983"/>
                  </a:cubicBezTo>
                  <a:cubicBezTo>
                    <a:pt x="178" y="987"/>
                    <a:pt x="174" y="993"/>
                    <a:pt x="167" y="993"/>
                  </a:cubicBezTo>
                  <a:cubicBezTo>
                    <a:pt x="161" y="993"/>
                    <a:pt x="156" y="988"/>
                    <a:pt x="158" y="982"/>
                  </a:cubicBezTo>
                  <a:cubicBezTo>
                    <a:pt x="160" y="975"/>
                    <a:pt x="170" y="972"/>
                    <a:pt x="168" y="960"/>
                  </a:cubicBezTo>
                  <a:cubicBezTo>
                    <a:pt x="166" y="947"/>
                    <a:pt x="150" y="945"/>
                    <a:pt x="140" y="944"/>
                  </a:cubicBezTo>
                  <a:cubicBezTo>
                    <a:pt x="125" y="923"/>
                    <a:pt x="109" y="892"/>
                    <a:pt x="101" y="880"/>
                  </a:cubicBezTo>
                  <a:cubicBezTo>
                    <a:pt x="94" y="868"/>
                    <a:pt x="98" y="861"/>
                    <a:pt x="103" y="856"/>
                  </a:cubicBezTo>
                  <a:cubicBezTo>
                    <a:pt x="116" y="846"/>
                    <a:pt x="141" y="862"/>
                    <a:pt x="193" y="865"/>
                  </a:cubicBezTo>
                  <a:cubicBezTo>
                    <a:pt x="211" y="866"/>
                    <a:pt x="233" y="867"/>
                    <a:pt x="256" y="868"/>
                  </a:cubicBezTo>
                  <a:cubicBezTo>
                    <a:pt x="263" y="928"/>
                    <a:pt x="287" y="985"/>
                    <a:pt x="370" y="1005"/>
                  </a:cubicBezTo>
                  <a:cubicBezTo>
                    <a:pt x="411" y="1015"/>
                    <a:pt x="453" y="1045"/>
                    <a:pt x="467" y="1084"/>
                  </a:cubicBezTo>
                  <a:cubicBezTo>
                    <a:pt x="301" y="1081"/>
                    <a:pt x="275" y="1146"/>
                    <a:pt x="275" y="1207"/>
                  </a:cubicBezTo>
                  <a:cubicBezTo>
                    <a:pt x="275" y="1276"/>
                    <a:pt x="333" y="1272"/>
                    <a:pt x="333" y="1324"/>
                  </a:cubicBezTo>
                  <a:cubicBezTo>
                    <a:pt x="333" y="1370"/>
                    <a:pt x="194" y="1388"/>
                    <a:pt x="152" y="1395"/>
                  </a:cubicBezTo>
                  <a:cubicBezTo>
                    <a:pt x="116" y="1400"/>
                    <a:pt x="96" y="1408"/>
                    <a:pt x="79" y="1425"/>
                  </a:cubicBezTo>
                  <a:cubicBezTo>
                    <a:pt x="62" y="1442"/>
                    <a:pt x="44" y="1459"/>
                    <a:pt x="13" y="1490"/>
                  </a:cubicBezTo>
                  <a:cubicBezTo>
                    <a:pt x="13" y="1490"/>
                    <a:pt x="26" y="1493"/>
                    <a:pt x="39" y="1492"/>
                  </a:cubicBezTo>
                  <a:cubicBezTo>
                    <a:pt x="63" y="1462"/>
                    <a:pt x="63" y="1462"/>
                    <a:pt x="63" y="1462"/>
                  </a:cubicBezTo>
                  <a:cubicBezTo>
                    <a:pt x="70" y="1452"/>
                    <a:pt x="75" y="1443"/>
                    <a:pt x="79" y="1444"/>
                  </a:cubicBezTo>
                  <a:cubicBezTo>
                    <a:pt x="84" y="1445"/>
                    <a:pt x="81" y="1452"/>
                    <a:pt x="75" y="1463"/>
                  </a:cubicBezTo>
                  <a:cubicBezTo>
                    <a:pt x="56" y="1496"/>
                    <a:pt x="56" y="1496"/>
                    <a:pt x="56" y="1496"/>
                  </a:cubicBezTo>
                  <a:cubicBezTo>
                    <a:pt x="138" y="1501"/>
                    <a:pt x="143" y="1471"/>
                    <a:pt x="143" y="1459"/>
                  </a:cubicBezTo>
                  <a:cubicBezTo>
                    <a:pt x="143" y="1446"/>
                    <a:pt x="123" y="1438"/>
                    <a:pt x="135" y="1430"/>
                  </a:cubicBezTo>
                  <a:cubicBezTo>
                    <a:pt x="146" y="1422"/>
                    <a:pt x="157" y="1427"/>
                    <a:pt x="166" y="1438"/>
                  </a:cubicBezTo>
                  <a:cubicBezTo>
                    <a:pt x="175" y="1449"/>
                    <a:pt x="178" y="1459"/>
                    <a:pt x="201" y="1450"/>
                  </a:cubicBezTo>
                  <a:cubicBezTo>
                    <a:pt x="201" y="1450"/>
                    <a:pt x="379" y="1376"/>
                    <a:pt x="402" y="1366"/>
                  </a:cubicBezTo>
                  <a:cubicBezTo>
                    <a:pt x="422" y="1357"/>
                    <a:pt x="417" y="1348"/>
                    <a:pt x="404" y="1338"/>
                  </a:cubicBezTo>
                  <a:cubicBezTo>
                    <a:pt x="391" y="1327"/>
                    <a:pt x="389" y="1309"/>
                    <a:pt x="389" y="1290"/>
                  </a:cubicBezTo>
                  <a:cubicBezTo>
                    <a:pt x="389" y="1236"/>
                    <a:pt x="421" y="1220"/>
                    <a:pt x="479" y="1221"/>
                  </a:cubicBezTo>
                  <a:cubicBezTo>
                    <a:pt x="478" y="1230"/>
                    <a:pt x="478" y="1239"/>
                    <a:pt x="478" y="1247"/>
                  </a:cubicBezTo>
                  <a:cubicBezTo>
                    <a:pt x="478" y="1331"/>
                    <a:pt x="605" y="1413"/>
                    <a:pt x="640" y="1413"/>
                  </a:cubicBezTo>
                  <a:cubicBezTo>
                    <a:pt x="655" y="1413"/>
                    <a:pt x="676" y="1402"/>
                    <a:pt x="677" y="1453"/>
                  </a:cubicBezTo>
                  <a:cubicBezTo>
                    <a:pt x="678" y="1490"/>
                    <a:pt x="685" y="1516"/>
                    <a:pt x="679" y="1560"/>
                  </a:cubicBezTo>
                  <a:cubicBezTo>
                    <a:pt x="672" y="1603"/>
                    <a:pt x="660" y="1609"/>
                    <a:pt x="634" y="1628"/>
                  </a:cubicBezTo>
                  <a:cubicBezTo>
                    <a:pt x="608" y="1646"/>
                    <a:pt x="583" y="1703"/>
                    <a:pt x="572" y="1715"/>
                  </a:cubicBezTo>
                  <a:cubicBezTo>
                    <a:pt x="584" y="1722"/>
                    <a:pt x="596" y="1723"/>
                    <a:pt x="606" y="1696"/>
                  </a:cubicBezTo>
                  <a:cubicBezTo>
                    <a:pt x="614" y="1673"/>
                    <a:pt x="623" y="1656"/>
                    <a:pt x="633" y="1651"/>
                  </a:cubicBezTo>
                  <a:cubicBezTo>
                    <a:pt x="623" y="1676"/>
                    <a:pt x="615" y="1713"/>
                    <a:pt x="611" y="1724"/>
                  </a:cubicBezTo>
                  <a:cubicBezTo>
                    <a:pt x="643" y="1730"/>
                    <a:pt x="696" y="1700"/>
                    <a:pt x="696" y="1677"/>
                  </a:cubicBezTo>
                  <a:cubicBezTo>
                    <a:pt x="696" y="1654"/>
                    <a:pt x="678" y="1656"/>
                    <a:pt x="678" y="1641"/>
                  </a:cubicBezTo>
                  <a:cubicBezTo>
                    <a:pt x="678" y="1634"/>
                    <a:pt x="686" y="1627"/>
                    <a:pt x="696" y="1627"/>
                  </a:cubicBezTo>
                  <a:cubicBezTo>
                    <a:pt x="709" y="1627"/>
                    <a:pt x="719" y="1637"/>
                    <a:pt x="720" y="1642"/>
                  </a:cubicBezTo>
                  <a:cubicBezTo>
                    <a:pt x="734" y="1634"/>
                    <a:pt x="743" y="1620"/>
                    <a:pt x="743" y="1586"/>
                  </a:cubicBezTo>
                  <a:cubicBezTo>
                    <a:pt x="743" y="1573"/>
                    <a:pt x="742" y="1560"/>
                    <a:pt x="741" y="1546"/>
                  </a:cubicBezTo>
                  <a:cubicBezTo>
                    <a:pt x="742" y="1547"/>
                    <a:pt x="743" y="1549"/>
                    <a:pt x="744" y="1551"/>
                  </a:cubicBezTo>
                  <a:cubicBezTo>
                    <a:pt x="751" y="1561"/>
                    <a:pt x="761" y="1566"/>
                    <a:pt x="774" y="1568"/>
                  </a:cubicBezTo>
                  <a:cubicBezTo>
                    <a:pt x="786" y="1569"/>
                    <a:pt x="798" y="1565"/>
                    <a:pt x="809" y="1558"/>
                  </a:cubicBezTo>
                  <a:cubicBezTo>
                    <a:pt x="822" y="1549"/>
                    <a:pt x="831" y="1537"/>
                    <a:pt x="834" y="1524"/>
                  </a:cubicBezTo>
                  <a:cubicBezTo>
                    <a:pt x="834" y="1521"/>
                    <a:pt x="835" y="1518"/>
                    <a:pt x="835" y="1515"/>
                  </a:cubicBezTo>
                  <a:cubicBezTo>
                    <a:pt x="835" y="1508"/>
                    <a:pt x="833" y="1501"/>
                    <a:pt x="829" y="1495"/>
                  </a:cubicBezTo>
                  <a:cubicBezTo>
                    <a:pt x="823" y="1487"/>
                    <a:pt x="815" y="1482"/>
                    <a:pt x="805" y="1480"/>
                  </a:cubicBezTo>
                  <a:cubicBezTo>
                    <a:pt x="791" y="1477"/>
                    <a:pt x="776" y="1480"/>
                    <a:pt x="764" y="1489"/>
                  </a:cubicBezTo>
                  <a:cubicBezTo>
                    <a:pt x="752" y="1496"/>
                    <a:pt x="743" y="1508"/>
                    <a:pt x="740" y="1520"/>
                  </a:cubicBezTo>
                  <a:cubicBezTo>
                    <a:pt x="737" y="1474"/>
                    <a:pt x="734" y="1431"/>
                    <a:pt x="735" y="1413"/>
                  </a:cubicBezTo>
                  <a:cubicBezTo>
                    <a:pt x="737" y="1388"/>
                    <a:pt x="738" y="1376"/>
                    <a:pt x="730" y="1372"/>
                  </a:cubicBezTo>
                  <a:cubicBezTo>
                    <a:pt x="721" y="1368"/>
                    <a:pt x="711" y="1383"/>
                    <a:pt x="699" y="1383"/>
                  </a:cubicBezTo>
                  <a:cubicBezTo>
                    <a:pt x="687" y="1383"/>
                    <a:pt x="649" y="1348"/>
                    <a:pt x="649" y="1312"/>
                  </a:cubicBezTo>
                  <a:cubicBezTo>
                    <a:pt x="649" y="1275"/>
                    <a:pt x="688" y="1228"/>
                    <a:pt x="687" y="1179"/>
                  </a:cubicBezTo>
                  <a:cubicBezTo>
                    <a:pt x="686" y="1163"/>
                    <a:pt x="696" y="1155"/>
                    <a:pt x="702" y="1169"/>
                  </a:cubicBezTo>
                  <a:cubicBezTo>
                    <a:pt x="709" y="1186"/>
                    <a:pt x="721" y="1209"/>
                    <a:pt x="737" y="1228"/>
                  </a:cubicBezTo>
                  <a:cubicBezTo>
                    <a:pt x="727" y="1291"/>
                    <a:pt x="796" y="1352"/>
                    <a:pt x="853" y="1306"/>
                  </a:cubicBezTo>
                  <a:cubicBezTo>
                    <a:pt x="825" y="1311"/>
                    <a:pt x="805" y="1286"/>
                    <a:pt x="793" y="1261"/>
                  </a:cubicBezTo>
                  <a:cubicBezTo>
                    <a:pt x="798" y="1262"/>
                    <a:pt x="803" y="1262"/>
                    <a:pt x="808" y="1262"/>
                  </a:cubicBezTo>
                  <a:cubicBezTo>
                    <a:pt x="811" y="1262"/>
                    <a:pt x="814" y="1262"/>
                    <a:pt x="817" y="1262"/>
                  </a:cubicBezTo>
                  <a:cubicBezTo>
                    <a:pt x="837" y="1286"/>
                    <a:pt x="900" y="1284"/>
                    <a:pt x="916" y="1223"/>
                  </a:cubicBezTo>
                  <a:cubicBezTo>
                    <a:pt x="905" y="1236"/>
                    <a:pt x="882" y="1246"/>
                    <a:pt x="866" y="1244"/>
                  </a:cubicBezTo>
                  <a:cubicBezTo>
                    <a:pt x="890" y="1225"/>
                    <a:pt x="902" y="1195"/>
                    <a:pt x="902" y="1162"/>
                  </a:cubicBezTo>
                  <a:cubicBezTo>
                    <a:pt x="902" y="1003"/>
                    <a:pt x="709" y="985"/>
                    <a:pt x="709" y="840"/>
                  </a:cubicBezTo>
                  <a:cubicBezTo>
                    <a:pt x="709" y="786"/>
                    <a:pt x="756" y="752"/>
                    <a:pt x="789" y="752"/>
                  </a:cubicBezTo>
                  <a:cubicBezTo>
                    <a:pt x="801" y="752"/>
                    <a:pt x="811" y="756"/>
                    <a:pt x="819" y="761"/>
                  </a:cubicBezTo>
                  <a:cubicBezTo>
                    <a:pt x="806" y="774"/>
                    <a:pt x="800" y="793"/>
                    <a:pt x="801" y="817"/>
                  </a:cubicBezTo>
                  <a:cubicBezTo>
                    <a:pt x="806" y="931"/>
                    <a:pt x="992" y="925"/>
                    <a:pt x="995" y="980"/>
                  </a:cubicBezTo>
                  <a:cubicBezTo>
                    <a:pt x="1016" y="897"/>
                    <a:pt x="877" y="923"/>
                    <a:pt x="872" y="811"/>
                  </a:cubicBezTo>
                  <a:moveTo>
                    <a:pt x="375" y="373"/>
                  </a:moveTo>
                  <a:cubicBezTo>
                    <a:pt x="384" y="356"/>
                    <a:pt x="375" y="329"/>
                    <a:pt x="406" y="329"/>
                  </a:cubicBezTo>
                  <a:cubicBezTo>
                    <a:pt x="422" y="329"/>
                    <a:pt x="436" y="345"/>
                    <a:pt x="454" y="351"/>
                  </a:cubicBezTo>
                  <a:cubicBezTo>
                    <a:pt x="424" y="354"/>
                    <a:pt x="397" y="360"/>
                    <a:pt x="375" y="373"/>
                  </a:cubicBezTo>
                  <a:moveTo>
                    <a:pt x="204" y="723"/>
                  </a:moveTo>
                  <a:cubicBezTo>
                    <a:pt x="204" y="732"/>
                    <a:pt x="200" y="741"/>
                    <a:pt x="194" y="746"/>
                  </a:cubicBezTo>
                  <a:cubicBezTo>
                    <a:pt x="192" y="748"/>
                    <a:pt x="187" y="751"/>
                    <a:pt x="182" y="751"/>
                  </a:cubicBezTo>
                  <a:cubicBezTo>
                    <a:pt x="171" y="750"/>
                    <a:pt x="163" y="738"/>
                    <a:pt x="163" y="723"/>
                  </a:cubicBezTo>
                  <a:cubicBezTo>
                    <a:pt x="163" y="723"/>
                    <a:pt x="163" y="722"/>
                    <a:pt x="163" y="721"/>
                  </a:cubicBezTo>
                  <a:cubicBezTo>
                    <a:pt x="163" y="712"/>
                    <a:pt x="167" y="703"/>
                    <a:pt x="172" y="698"/>
                  </a:cubicBezTo>
                  <a:cubicBezTo>
                    <a:pt x="175" y="696"/>
                    <a:pt x="179" y="693"/>
                    <a:pt x="185" y="693"/>
                  </a:cubicBezTo>
                  <a:cubicBezTo>
                    <a:pt x="191" y="694"/>
                    <a:pt x="195" y="697"/>
                    <a:pt x="197" y="700"/>
                  </a:cubicBezTo>
                  <a:cubicBezTo>
                    <a:pt x="202" y="705"/>
                    <a:pt x="205" y="714"/>
                    <a:pt x="204" y="723"/>
                  </a:cubicBezTo>
                  <a:moveTo>
                    <a:pt x="756" y="1526"/>
                  </a:moveTo>
                  <a:cubicBezTo>
                    <a:pt x="757" y="1517"/>
                    <a:pt x="764" y="1508"/>
                    <a:pt x="773" y="1502"/>
                  </a:cubicBezTo>
                  <a:cubicBezTo>
                    <a:pt x="782" y="1496"/>
                    <a:pt x="792" y="1494"/>
                    <a:pt x="801" y="1496"/>
                  </a:cubicBezTo>
                  <a:cubicBezTo>
                    <a:pt x="806" y="1497"/>
                    <a:pt x="811" y="1499"/>
                    <a:pt x="815" y="1505"/>
                  </a:cubicBezTo>
                  <a:cubicBezTo>
                    <a:pt x="819" y="1510"/>
                    <a:pt x="818" y="1516"/>
                    <a:pt x="817" y="1520"/>
                  </a:cubicBezTo>
                  <a:cubicBezTo>
                    <a:pt x="816" y="1529"/>
                    <a:pt x="809" y="1538"/>
                    <a:pt x="800" y="1544"/>
                  </a:cubicBezTo>
                  <a:cubicBezTo>
                    <a:pt x="785" y="1554"/>
                    <a:pt x="766" y="1553"/>
                    <a:pt x="758" y="1542"/>
                  </a:cubicBezTo>
                  <a:cubicBezTo>
                    <a:pt x="754" y="1536"/>
                    <a:pt x="755" y="1530"/>
                    <a:pt x="756" y="1526"/>
                  </a:cubicBezTo>
                  <a:moveTo>
                    <a:pt x="640" y="993"/>
                  </a:moveTo>
                  <a:cubicBezTo>
                    <a:pt x="640" y="989"/>
                    <a:pt x="641" y="983"/>
                    <a:pt x="646" y="979"/>
                  </a:cubicBezTo>
                  <a:cubicBezTo>
                    <a:pt x="646" y="979"/>
                    <a:pt x="646" y="979"/>
                    <a:pt x="646" y="979"/>
                  </a:cubicBezTo>
                  <a:cubicBezTo>
                    <a:pt x="651" y="974"/>
                    <a:pt x="657" y="973"/>
                    <a:pt x="661" y="973"/>
                  </a:cubicBezTo>
                  <a:cubicBezTo>
                    <a:pt x="670" y="974"/>
                    <a:pt x="680" y="978"/>
                    <a:pt x="687" y="986"/>
                  </a:cubicBezTo>
                  <a:cubicBezTo>
                    <a:pt x="695" y="994"/>
                    <a:pt x="699" y="1004"/>
                    <a:pt x="698" y="1013"/>
                  </a:cubicBezTo>
                  <a:cubicBezTo>
                    <a:pt x="698" y="1017"/>
                    <a:pt x="697" y="1023"/>
                    <a:pt x="692" y="1028"/>
                  </a:cubicBezTo>
                  <a:cubicBezTo>
                    <a:pt x="687" y="1033"/>
                    <a:pt x="681" y="1033"/>
                    <a:pt x="677" y="1033"/>
                  </a:cubicBezTo>
                  <a:cubicBezTo>
                    <a:pt x="668" y="1033"/>
                    <a:pt x="658" y="1028"/>
                    <a:pt x="651" y="1020"/>
                  </a:cubicBezTo>
                  <a:cubicBezTo>
                    <a:pt x="644" y="1012"/>
                    <a:pt x="639" y="1002"/>
                    <a:pt x="640" y="993"/>
                  </a:cubicBezTo>
                  <a:moveTo>
                    <a:pt x="320" y="634"/>
                  </a:moveTo>
                  <a:cubicBezTo>
                    <a:pt x="321" y="633"/>
                    <a:pt x="321" y="633"/>
                    <a:pt x="321" y="633"/>
                  </a:cubicBezTo>
                  <a:cubicBezTo>
                    <a:pt x="330" y="605"/>
                    <a:pt x="347" y="549"/>
                    <a:pt x="347" y="549"/>
                  </a:cubicBezTo>
                  <a:cubicBezTo>
                    <a:pt x="348" y="547"/>
                    <a:pt x="348" y="547"/>
                    <a:pt x="348" y="547"/>
                  </a:cubicBezTo>
                  <a:cubicBezTo>
                    <a:pt x="384" y="561"/>
                    <a:pt x="384" y="561"/>
                    <a:pt x="384" y="561"/>
                  </a:cubicBezTo>
                  <a:cubicBezTo>
                    <a:pt x="379" y="563"/>
                    <a:pt x="379" y="563"/>
                    <a:pt x="379" y="563"/>
                  </a:cubicBezTo>
                  <a:cubicBezTo>
                    <a:pt x="372" y="565"/>
                    <a:pt x="364" y="571"/>
                    <a:pt x="354" y="580"/>
                  </a:cubicBezTo>
                  <a:cubicBezTo>
                    <a:pt x="360" y="582"/>
                    <a:pt x="370" y="581"/>
                    <a:pt x="376" y="577"/>
                  </a:cubicBezTo>
                  <a:cubicBezTo>
                    <a:pt x="381" y="574"/>
                    <a:pt x="381" y="574"/>
                    <a:pt x="381" y="574"/>
                  </a:cubicBezTo>
                  <a:cubicBezTo>
                    <a:pt x="365" y="613"/>
                    <a:pt x="365" y="613"/>
                    <a:pt x="365" y="613"/>
                  </a:cubicBezTo>
                  <a:cubicBezTo>
                    <a:pt x="363" y="609"/>
                    <a:pt x="363" y="609"/>
                    <a:pt x="363" y="609"/>
                  </a:cubicBezTo>
                  <a:cubicBezTo>
                    <a:pt x="361" y="605"/>
                    <a:pt x="354" y="596"/>
                    <a:pt x="347" y="594"/>
                  </a:cubicBezTo>
                  <a:cubicBezTo>
                    <a:pt x="347" y="596"/>
                    <a:pt x="346" y="599"/>
                    <a:pt x="346" y="601"/>
                  </a:cubicBezTo>
                  <a:cubicBezTo>
                    <a:pt x="346" y="616"/>
                    <a:pt x="356" y="623"/>
                    <a:pt x="366" y="628"/>
                  </a:cubicBezTo>
                  <a:cubicBezTo>
                    <a:pt x="384" y="636"/>
                    <a:pt x="394" y="637"/>
                    <a:pt x="398" y="631"/>
                  </a:cubicBezTo>
                  <a:cubicBezTo>
                    <a:pt x="399" y="629"/>
                    <a:pt x="400" y="628"/>
                    <a:pt x="400" y="626"/>
                  </a:cubicBezTo>
                  <a:cubicBezTo>
                    <a:pt x="400" y="624"/>
                    <a:pt x="398" y="621"/>
                    <a:pt x="397" y="619"/>
                  </a:cubicBezTo>
                  <a:cubicBezTo>
                    <a:pt x="393" y="615"/>
                    <a:pt x="387" y="612"/>
                    <a:pt x="380" y="616"/>
                  </a:cubicBezTo>
                  <a:cubicBezTo>
                    <a:pt x="377" y="617"/>
                    <a:pt x="377" y="617"/>
                    <a:pt x="377" y="617"/>
                  </a:cubicBezTo>
                  <a:cubicBezTo>
                    <a:pt x="377" y="614"/>
                    <a:pt x="377" y="614"/>
                    <a:pt x="377" y="614"/>
                  </a:cubicBezTo>
                  <a:cubicBezTo>
                    <a:pt x="376" y="604"/>
                    <a:pt x="379" y="597"/>
                    <a:pt x="382" y="594"/>
                  </a:cubicBezTo>
                  <a:cubicBezTo>
                    <a:pt x="386" y="590"/>
                    <a:pt x="391" y="588"/>
                    <a:pt x="396" y="588"/>
                  </a:cubicBezTo>
                  <a:cubicBezTo>
                    <a:pt x="402" y="588"/>
                    <a:pt x="407" y="592"/>
                    <a:pt x="411" y="598"/>
                  </a:cubicBezTo>
                  <a:cubicBezTo>
                    <a:pt x="413" y="576"/>
                    <a:pt x="425" y="560"/>
                    <a:pt x="446" y="554"/>
                  </a:cubicBezTo>
                  <a:cubicBezTo>
                    <a:pt x="447" y="553"/>
                    <a:pt x="447" y="553"/>
                    <a:pt x="447" y="553"/>
                  </a:cubicBezTo>
                  <a:cubicBezTo>
                    <a:pt x="448" y="555"/>
                    <a:pt x="448" y="555"/>
                    <a:pt x="448" y="555"/>
                  </a:cubicBezTo>
                  <a:cubicBezTo>
                    <a:pt x="451" y="562"/>
                    <a:pt x="452" y="569"/>
                    <a:pt x="452" y="575"/>
                  </a:cubicBezTo>
                  <a:cubicBezTo>
                    <a:pt x="452" y="587"/>
                    <a:pt x="447" y="598"/>
                    <a:pt x="436" y="610"/>
                  </a:cubicBezTo>
                  <a:cubicBezTo>
                    <a:pt x="445" y="609"/>
                    <a:pt x="452" y="611"/>
                    <a:pt x="456" y="616"/>
                  </a:cubicBezTo>
                  <a:cubicBezTo>
                    <a:pt x="459" y="621"/>
                    <a:pt x="460" y="626"/>
                    <a:pt x="459" y="631"/>
                  </a:cubicBezTo>
                  <a:cubicBezTo>
                    <a:pt x="458" y="636"/>
                    <a:pt x="454" y="642"/>
                    <a:pt x="445" y="647"/>
                  </a:cubicBezTo>
                  <a:cubicBezTo>
                    <a:pt x="443" y="648"/>
                    <a:pt x="443" y="648"/>
                    <a:pt x="443" y="648"/>
                  </a:cubicBezTo>
                  <a:cubicBezTo>
                    <a:pt x="442" y="645"/>
                    <a:pt x="442" y="645"/>
                    <a:pt x="442" y="645"/>
                  </a:cubicBezTo>
                  <a:cubicBezTo>
                    <a:pt x="441" y="639"/>
                    <a:pt x="437" y="634"/>
                    <a:pt x="431" y="633"/>
                  </a:cubicBezTo>
                  <a:cubicBezTo>
                    <a:pt x="426" y="633"/>
                    <a:pt x="421" y="635"/>
                    <a:pt x="419" y="639"/>
                  </a:cubicBezTo>
                  <a:cubicBezTo>
                    <a:pt x="415" y="647"/>
                    <a:pt x="421" y="656"/>
                    <a:pt x="438" y="666"/>
                  </a:cubicBezTo>
                  <a:cubicBezTo>
                    <a:pt x="458" y="677"/>
                    <a:pt x="470" y="667"/>
                    <a:pt x="478" y="656"/>
                  </a:cubicBezTo>
                  <a:cubicBezTo>
                    <a:pt x="472" y="655"/>
                    <a:pt x="463" y="657"/>
                    <a:pt x="455" y="662"/>
                  </a:cubicBezTo>
                  <a:cubicBezTo>
                    <a:pt x="449" y="666"/>
                    <a:pt x="449" y="666"/>
                    <a:pt x="449" y="666"/>
                  </a:cubicBezTo>
                  <a:cubicBezTo>
                    <a:pt x="474" y="618"/>
                    <a:pt x="474" y="618"/>
                    <a:pt x="474" y="618"/>
                  </a:cubicBezTo>
                  <a:cubicBezTo>
                    <a:pt x="475" y="624"/>
                    <a:pt x="475" y="624"/>
                    <a:pt x="475" y="624"/>
                  </a:cubicBezTo>
                  <a:cubicBezTo>
                    <a:pt x="476" y="626"/>
                    <a:pt x="478" y="635"/>
                    <a:pt x="485" y="642"/>
                  </a:cubicBezTo>
                  <a:cubicBezTo>
                    <a:pt x="486" y="638"/>
                    <a:pt x="488" y="631"/>
                    <a:pt x="488" y="624"/>
                  </a:cubicBezTo>
                  <a:cubicBezTo>
                    <a:pt x="488" y="620"/>
                    <a:pt x="487" y="615"/>
                    <a:pt x="485" y="611"/>
                  </a:cubicBezTo>
                  <a:cubicBezTo>
                    <a:pt x="483" y="605"/>
                    <a:pt x="483" y="605"/>
                    <a:pt x="483" y="605"/>
                  </a:cubicBezTo>
                  <a:cubicBezTo>
                    <a:pt x="535" y="635"/>
                    <a:pt x="535" y="635"/>
                    <a:pt x="535" y="635"/>
                  </a:cubicBezTo>
                  <a:cubicBezTo>
                    <a:pt x="529" y="636"/>
                    <a:pt x="529" y="636"/>
                    <a:pt x="529" y="636"/>
                  </a:cubicBezTo>
                  <a:cubicBezTo>
                    <a:pt x="520" y="637"/>
                    <a:pt x="511" y="642"/>
                    <a:pt x="502" y="652"/>
                  </a:cubicBezTo>
                  <a:cubicBezTo>
                    <a:pt x="512" y="654"/>
                    <a:pt x="521" y="652"/>
                    <a:pt x="523" y="651"/>
                  </a:cubicBezTo>
                  <a:cubicBezTo>
                    <a:pt x="528" y="649"/>
                    <a:pt x="528" y="649"/>
                    <a:pt x="528" y="649"/>
                  </a:cubicBezTo>
                  <a:cubicBezTo>
                    <a:pt x="500" y="695"/>
                    <a:pt x="500" y="695"/>
                    <a:pt x="500" y="695"/>
                  </a:cubicBezTo>
                  <a:cubicBezTo>
                    <a:pt x="500" y="688"/>
                    <a:pt x="500" y="688"/>
                    <a:pt x="500" y="688"/>
                  </a:cubicBezTo>
                  <a:cubicBezTo>
                    <a:pt x="500" y="687"/>
                    <a:pt x="500" y="687"/>
                    <a:pt x="500" y="687"/>
                  </a:cubicBezTo>
                  <a:cubicBezTo>
                    <a:pt x="500" y="677"/>
                    <a:pt x="497" y="669"/>
                    <a:pt x="493" y="665"/>
                  </a:cubicBezTo>
                  <a:cubicBezTo>
                    <a:pt x="491" y="670"/>
                    <a:pt x="490" y="675"/>
                    <a:pt x="490" y="680"/>
                  </a:cubicBezTo>
                  <a:cubicBezTo>
                    <a:pt x="490" y="689"/>
                    <a:pt x="493" y="698"/>
                    <a:pt x="506" y="705"/>
                  </a:cubicBezTo>
                  <a:cubicBezTo>
                    <a:pt x="522" y="715"/>
                    <a:pt x="533" y="715"/>
                    <a:pt x="538" y="707"/>
                  </a:cubicBezTo>
                  <a:cubicBezTo>
                    <a:pt x="540" y="704"/>
                    <a:pt x="540" y="699"/>
                    <a:pt x="537" y="694"/>
                  </a:cubicBezTo>
                  <a:cubicBezTo>
                    <a:pt x="533" y="690"/>
                    <a:pt x="527" y="688"/>
                    <a:pt x="521" y="690"/>
                  </a:cubicBezTo>
                  <a:cubicBezTo>
                    <a:pt x="518" y="691"/>
                    <a:pt x="518" y="691"/>
                    <a:pt x="518" y="691"/>
                  </a:cubicBezTo>
                  <a:cubicBezTo>
                    <a:pt x="518" y="689"/>
                    <a:pt x="518" y="689"/>
                    <a:pt x="518" y="689"/>
                  </a:cubicBezTo>
                  <a:cubicBezTo>
                    <a:pt x="518" y="678"/>
                    <a:pt x="521" y="672"/>
                    <a:pt x="524" y="669"/>
                  </a:cubicBezTo>
                  <a:cubicBezTo>
                    <a:pt x="528" y="666"/>
                    <a:pt x="533" y="664"/>
                    <a:pt x="539" y="664"/>
                  </a:cubicBezTo>
                  <a:cubicBezTo>
                    <a:pt x="546" y="665"/>
                    <a:pt x="552" y="671"/>
                    <a:pt x="554" y="679"/>
                  </a:cubicBezTo>
                  <a:cubicBezTo>
                    <a:pt x="561" y="656"/>
                    <a:pt x="574" y="645"/>
                    <a:pt x="596" y="640"/>
                  </a:cubicBezTo>
                  <a:cubicBezTo>
                    <a:pt x="598" y="640"/>
                    <a:pt x="598" y="640"/>
                    <a:pt x="598" y="640"/>
                  </a:cubicBezTo>
                  <a:cubicBezTo>
                    <a:pt x="598" y="642"/>
                    <a:pt x="598" y="642"/>
                    <a:pt x="598" y="642"/>
                  </a:cubicBezTo>
                  <a:cubicBezTo>
                    <a:pt x="599" y="646"/>
                    <a:pt x="599" y="650"/>
                    <a:pt x="599" y="654"/>
                  </a:cubicBezTo>
                  <a:cubicBezTo>
                    <a:pt x="599" y="670"/>
                    <a:pt x="592" y="683"/>
                    <a:pt x="577" y="694"/>
                  </a:cubicBezTo>
                  <a:cubicBezTo>
                    <a:pt x="584" y="694"/>
                    <a:pt x="590" y="697"/>
                    <a:pt x="593" y="702"/>
                  </a:cubicBezTo>
                  <a:cubicBezTo>
                    <a:pt x="595" y="705"/>
                    <a:pt x="596" y="708"/>
                    <a:pt x="596" y="712"/>
                  </a:cubicBezTo>
                  <a:cubicBezTo>
                    <a:pt x="596" y="713"/>
                    <a:pt x="596" y="715"/>
                    <a:pt x="595" y="717"/>
                  </a:cubicBezTo>
                  <a:cubicBezTo>
                    <a:pt x="594" y="721"/>
                    <a:pt x="590" y="727"/>
                    <a:pt x="581" y="731"/>
                  </a:cubicBezTo>
                  <a:cubicBezTo>
                    <a:pt x="578" y="732"/>
                    <a:pt x="578" y="732"/>
                    <a:pt x="578" y="732"/>
                  </a:cubicBezTo>
                  <a:cubicBezTo>
                    <a:pt x="578" y="730"/>
                    <a:pt x="578" y="730"/>
                    <a:pt x="578" y="730"/>
                  </a:cubicBezTo>
                  <a:cubicBezTo>
                    <a:pt x="577" y="722"/>
                    <a:pt x="571" y="718"/>
                    <a:pt x="567" y="717"/>
                  </a:cubicBezTo>
                  <a:cubicBezTo>
                    <a:pt x="562" y="716"/>
                    <a:pt x="557" y="718"/>
                    <a:pt x="555" y="721"/>
                  </a:cubicBezTo>
                  <a:cubicBezTo>
                    <a:pt x="551" y="728"/>
                    <a:pt x="558" y="737"/>
                    <a:pt x="574" y="747"/>
                  </a:cubicBezTo>
                  <a:cubicBezTo>
                    <a:pt x="585" y="754"/>
                    <a:pt x="598" y="761"/>
                    <a:pt x="613" y="747"/>
                  </a:cubicBezTo>
                  <a:cubicBezTo>
                    <a:pt x="607" y="742"/>
                    <a:pt x="596" y="741"/>
                    <a:pt x="591" y="741"/>
                  </a:cubicBezTo>
                  <a:cubicBezTo>
                    <a:pt x="587" y="741"/>
                    <a:pt x="587" y="741"/>
                    <a:pt x="587" y="741"/>
                  </a:cubicBezTo>
                  <a:cubicBezTo>
                    <a:pt x="613" y="708"/>
                    <a:pt x="613" y="708"/>
                    <a:pt x="613" y="708"/>
                  </a:cubicBezTo>
                  <a:cubicBezTo>
                    <a:pt x="613" y="714"/>
                    <a:pt x="613" y="714"/>
                    <a:pt x="613" y="714"/>
                  </a:cubicBezTo>
                  <a:cubicBezTo>
                    <a:pt x="613" y="715"/>
                    <a:pt x="613" y="715"/>
                    <a:pt x="613" y="715"/>
                  </a:cubicBezTo>
                  <a:cubicBezTo>
                    <a:pt x="613" y="722"/>
                    <a:pt x="617" y="730"/>
                    <a:pt x="621" y="734"/>
                  </a:cubicBezTo>
                  <a:cubicBezTo>
                    <a:pt x="623" y="725"/>
                    <a:pt x="624" y="717"/>
                    <a:pt x="624" y="711"/>
                  </a:cubicBezTo>
                  <a:cubicBezTo>
                    <a:pt x="624" y="708"/>
                    <a:pt x="624" y="706"/>
                    <a:pt x="624" y="704"/>
                  </a:cubicBezTo>
                  <a:cubicBezTo>
                    <a:pt x="623" y="699"/>
                    <a:pt x="623" y="699"/>
                    <a:pt x="623" y="699"/>
                  </a:cubicBezTo>
                  <a:cubicBezTo>
                    <a:pt x="653" y="723"/>
                    <a:pt x="653" y="723"/>
                    <a:pt x="653" y="723"/>
                  </a:cubicBezTo>
                  <a:cubicBezTo>
                    <a:pt x="652" y="725"/>
                    <a:pt x="652" y="725"/>
                    <a:pt x="652" y="725"/>
                  </a:cubicBezTo>
                  <a:cubicBezTo>
                    <a:pt x="651" y="725"/>
                    <a:pt x="612" y="768"/>
                    <a:pt x="592" y="789"/>
                  </a:cubicBezTo>
                  <a:cubicBezTo>
                    <a:pt x="591" y="790"/>
                    <a:pt x="591" y="790"/>
                    <a:pt x="591" y="790"/>
                  </a:cubicBezTo>
                  <a:lnTo>
                    <a:pt x="320" y="634"/>
                  </a:lnTo>
                  <a:close/>
                  <a:moveTo>
                    <a:pt x="584" y="1293"/>
                  </a:moveTo>
                  <a:cubicBezTo>
                    <a:pt x="574" y="1308"/>
                    <a:pt x="556" y="1313"/>
                    <a:pt x="544" y="1305"/>
                  </a:cubicBezTo>
                  <a:cubicBezTo>
                    <a:pt x="532" y="1297"/>
                    <a:pt x="531" y="1278"/>
                    <a:pt x="542" y="1263"/>
                  </a:cubicBezTo>
                  <a:cubicBezTo>
                    <a:pt x="552" y="1248"/>
                    <a:pt x="570" y="1242"/>
                    <a:pt x="582" y="1251"/>
                  </a:cubicBezTo>
                  <a:cubicBezTo>
                    <a:pt x="594" y="1259"/>
                    <a:pt x="595" y="1278"/>
                    <a:pt x="584" y="1293"/>
                  </a:cubicBezTo>
                  <a:moveTo>
                    <a:pt x="661" y="1173"/>
                  </a:moveTo>
                  <a:cubicBezTo>
                    <a:pt x="650" y="1187"/>
                    <a:pt x="632" y="1193"/>
                    <a:pt x="620" y="1184"/>
                  </a:cubicBezTo>
                  <a:cubicBezTo>
                    <a:pt x="608" y="1176"/>
                    <a:pt x="607" y="1157"/>
                    <a:pt x="618" y="1142"/>
                  </a:cubicBezTo>
                  <a:cubicBezTo>
                    <a:pt x="629" y="1127"/>
                    <a:pt x="647" y="1122"/>
                    <a:pt x="658" y="1130"/>
                  </a:cubicBezTo>
                  <a:cubicBezTo>
                    <a:pt x="670" y="1139"/>
                    <a:pt x="671" y="1158"/>
                    <a:pt x="661" y="117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7" name="Freeform 62">
              <a:extLst>
                <a:ext uri="{FF2B5EF4-FFF2-40B4-BE49-F238E27FC236}">
                  <a16:creationId xmlns:a16="http://schemas.microsoft.com/office/drawing/2014/main" id="{E9742430-BDFB-8984-C81D-671BE0DDD7BE}"/>
                </a:ext>
              </a:extLst>
            </p:cNvPr>
            <p:cNvSpPr>
              <a:spLocks noEditPoints="1"/>
            </p:cNvSpPr>
            <p:nvPr userDrawn="1"/>
          </p:nvSpPr>
          <p:spPr bwMode="auto">
            <a:xfrm>
              <a:off x="1095375" y="631825"/>
              <a:ext cx="34925" cy="41275"/>
            </a:xfrm>
            <a:custGeom>
              <a:avLst/>
              <a:gdLst>
                <a:gd name="T0" fmla="*/ 186 w 231"/>
                <a:gd name="T1" fmla="*/ 93 h 278"/>
                <a:gd name="T2" fmla="*/ 173 w 231"/>
                <a:gd name="T3" fmla="*/ 95 h 278"/>
                <a:gd name="T4" fmla="*/ 173 w 231"/>
                <a:gd name="T5" fmla="*/ 18 h 278"/>
                <a:gd name="T6" fmla="*/ 58 w 231"/>
                <a:gd name="T7" fmla="*/ 0 h 278"/>
                <a:gd name="T8" fmla="*/ 58 w 231"/>
                <a:gd name="T9" fmla="*/ 95 h 278"/>
                <a:gd name="T10" fmla="*/ 44 w 231"/>
                <a:gd name="T11" fmla="*/ 93 h 278"/>
                <a:gd name="T12" fmla="*/ 0 w 231"/>
                <a:gd name="T13" fmla="*/ 137 h 278"/>
                <a:gd name="T14" fmla="*/ 22 w 231"/>
                <a:gd name="T15" fmla="*/ 188 h 278"/>
                <a:gd name="T16" fmla="*/ 39 w 231"/>
                <a:gd name="T17" fmla="*/ 166 h 278"/>
                <a:gd name="T18" fmla="*/ 86 w 231"/>
                <a:gd name="T19" fmla="*/ 236 h 278"/>
                <a:gd name="T20" fmla="*/ 84 w 231"/>
                <a:gd name="T21" fmla="*/ 247 h 278"/>
                <a:gd name="T22" fmla="*/ 115 w 231"/>
                <a:gd name="T23" fmla="*/ 278 h 278"/>
                <a:gd name="T24" fmla="*/ 147 w 231"/>
                <a:gd name="T25" fmla="*/ 247 h 278"/>
                <a:gd name="T26" fmla="*/ 145 w 231"/>
                <a:gd name="T27" fmla="*/ 236 h 278"/>
                <a:gd name="T28" fmla="*/ 192 w 231"/>
                <a:gd name="T29" fmla="*/ 166 h 278"/>
                <a:gd name="T30" fmla="*/ 209 w 231"/>
                <a:gd name="T31" fmla="*/ 188 h 278"/>
                <a:gd name="T32" fmla="*/ 231 w 231"/>
                <a:gd name="T33" fmla="*/ 137 h 278"/>
                <a:gd name="T34" fmla="*/ 186 w 231"/>
                <a:gd name="T35" fmla="*/ 93 h 278"/>
                <a:gd name="T36" fmla="*/ 115 w 231"/>
                <a:gd name="T37" fmla="*/ 264 h 278"/>
                <a:gd name="T38" fmla="*/ 98 w 231"/>
                <a:gd name="T39" fmla="*/ 247 h 278"/>
                <a:gd name="T40" fmla="*/ 115 w 231"/>
                <a:gd name="T41" fmla="*/ 229 h 278"/>
                <a:gd name="T42" fmla="*/ 133 w 231"/>
                <a:gd name="T43" fmla="*/ 247 h 278"/>
                <a:gd name="T44" fmla="*/ 115 w 231"/>
                <a:gd name="T45" fmla="*/ 264 h 278"/>
                <a:gd name="T46" fmla="*/ 209 w 231"/>
                <a:gd name="T47" fmla="*/ 165 h 278"/>
                <a:gd name="T48" fmla="*/ 191 w 231"/>
                <a:gd name="T49" fmla="*/ 151 h 278"/>
                <a:gd name="T50" fmla="*/ 143 w 231"/>
                <a:gd name="T51" fmla="*/ 222 h 278"/>
                <a:gd name="T52" fmla="*/ 122 w 231"/>
                <a:gd name="T53" fmla="*/ 203 h 278"/>
                <a:gd name="T54" fmla="*/ 128 w 231"/>
                <a:gd name="T55" fmla="*/ 182 h 278"/>
                <a:gd name="T56" fmla="*/ 115 w 231"/>
                <a:gd name="T57" fmla="*/ 171 h 278"/>
                <a:gd name="T58" fmla="*/ 102 w 231"/>
                <a:gd name="T59" fmla="*/ 182 h 278"/>
                <a:gd name="T60" fmla="*/ 109 w 231"/>
                <a:gd name="T61" fmla="*/ 203 h 278"/>
                <a:gd name="T62" fmla="*/ 88 w 231"/>
                <a:gd name="T63" fmla="*/ 222 h 278"/>
                <a:gd name="T64" fmla="*/ 39 w 231"/>
                <a:gd name="T65" fmla="*/ 151 h 278"/>
                <a:gd name="T66" fmla="*/ 22 w 231"/>
                <a:gd name="T67" fmla="*/ 165 h 278"/>
                <a:gd name="T68" fmla="*/ 13 w 231"/>
                <a:gd name="T69" fmla="*/ 137 h 278"/>
                <a:gd name="T70" fmla="*/ 44 w 231"/>
                <a:gd name="T71" fmla="*/ 107 h 278"/>
                <a:gd name="T72" fmla="*/ 89 w 231"/>
                <a:gd name="T73" fmla="*/ 155 h 278"/>
                <a:gd name="T74" fmla="*/ 102 w 231"/>
                <a:gd name="T75" fmla="*/ 143 h 278"/>
                <a:gd name="T76" fmla="*/ 77 w 231"/>
                <a:gd name="T77" fmla="*/ 96 h 278"/>
                <a:gd name="T78" fmla="*/ 115 w 231"/>
                <a:gd name="T79" fmla="*/ 44 h 278"/>
                <a:gd name="T80" fmla="*/ 153 w 231"/>
                <a:gd name="T81" fmla="*/ 96 h 278"/>
                <a:gd name="T82" fmla="*/ 128 w 231"/>
                <a:gd name="T83" fmla="*/ 143 h 278"/>
                <a:gd name="T84" fmla="*/ 142 w 231"/>
                <a:gd name="T85" fmla="*/ 155 h 278"/>
                <a:gd name="T86" fmla="*/ 186 w 231"/>
                <a:gd name="T87" fmla="*/ 107 h 278"/>
                <a:gd name="T88" fmla="*/ 217 w 231"/>
                <a:gd name="T89" fmla="*/ 137 h 278"/>
                <a:gd name="T90" fmla="*/ 209 w 231"/>
                <a:gd name="T91" fmla="*/ 16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1" h="278">
                  <a:moveTo>
                    <a:pt x="186" y="93"/>
                  </a:moveTo>
                  <a:cubicBezTo>
                    <a:pt x="182" y="93"/>
                    <a:pt x="177" y="93"/>
                    <a:pt x="173" y="95"/>
                  </a:cubicBezTo>
                  <a:cubicBezTo>
                    <a:pt x="173" y="18"/>
                    <a:pt x="173" y="18"/>
                    <a:pt x="173" y="18"/>
                  </a:cubicBezTo>
                  <a:cubicBezTo>
                    <a:pt x="139" y="17"/>
                    <a:pt x="98" y="10"/>
                    <a:pt x="58" y="0"/>
                  </a:cubicBezTo>
                  <a:cubicBezTo>
                    <a:pt x="58" y="95"/>
                    <a:pt x="58" y="95"/>
                    <a:pt x="58" y="95"/>
                  </a:cubicBezTo>
                  <a:cubicBezTo>
                    <a:pt x="54" y="93"/>
                    <a:pt x="49" y="93"/>
                    <a:pt x="44" y="93"/>
                  </a:cubicBezTo>
                  <a:cubicBezTo>
                    <a:pt x="17" y="93"/>
                    <a:pt x="0" y="116"/>
                    <a:pt x="0" y="137"/>
                  </a:cubicBezTo>
                  <a:cubicBezTo>
                    <a:pt x="0" y="158"/>
                    <a:pt x="12" y="176"/>
                    <a:pt x="22" y="188"/>
                  </a:cubicBezTo>
                  <a:cubicBezTo>
                    <a:pt x="27" y="176"/>
                    <a:pt x="32" y="166"/>
                    <a:pt x="39" y="166"/>
                  </a:cubicBezTo>
                  <a:cubicBezTo>
                    <a:pt x="52" y="166"/>
                    <a:pt x="46" y="234"/>
                    <a:pt x="86" y="236"/>
                  </a:cubicBezTo>
                  <a:cubicBezTo>
                    <a:pt x="85" y="239"/>
                    <a:pt x="84" y="243"/>
                    <a:pt x="84" y="247"/>
                  </a:cubicBezTo>
                  <a:cubicBezTo>
                    <a:pt x="84" y="264"/>
                    <a:pt x="98" y="278"/>
                    <a:pt x="115" y="278"/>
                  </a:cubicBezTo>
                  <a:cubicBezTo>
                    <a:pt x="132" y="278"/>
                    <a:pt x="147" y="264"/>
                    <a:pt x="147" y="247"/>
                  </a:cubicBezTo>
                  <a:cubicBezTo>
                    <a:pt x="147" y="243"/>
                    <a:pt x="146" y="239"/>
                    <a:pt x="145" y="236"/>
                  </a:cubicBezTo>
                  <a:cubicBezTo>
                    <a:pt x="185" y="234"/>
                    <a:pt x="178" y="166"/>
                    <a:pt x="192" y="166"/>
                  </a:cubicBezTo>
                  <a:cubicBezTo>
                    <a:pt x="198" y="166"/>
                    <a:pt x="203" y="175"/>
                    <a:pt x="209" y="188"/>
                  </a:cubicBezTo>
                  <a:cubicBezTo>
                    <a:pt x="219" y="176"/>
                    <a:pt x="231" y="158"/>
                    <a:pt x="231" y="137"/>
                  </a:cubicBezTo>
                  <a:cubicBezTo>
                    <a:pt x="231" y="116"/>
                    <a:pt x="214" y="93"/>
                    <a:pt x="186" y="93"/>
                  </a:cubicBezTo>
                  <a:moveTo>
                    <a:pt x="115" y="264"/>
                  </a:moveTo>
                  <a:cubicBezTo>
                    <a:pt x="106" y="264"/>
                    <a:pt x="98" y="256"/>
                    <a:pt x="98" y="247"/>
                  </a:cubicBezTo>
                  <a:cubicBezTo>
                    <a:pt x="98" y="237"/>
                    <a:pt x="106" y="229"/>
                    <a:pt x="115" y="229"/>
                  </a:cubicBezTo>
                  <a:cubicBezTo>
                    <a:pt x="125" y="229"/>
                    <a:pt x="133" y="237"/>
                    <a:pt x="133" y="247"/>
                  </a:cubicBezTo>
                  <a:cubicBezTo>
                    <a:pt x="133" y="256"/>
                    <a:pt x="125" y="264"/>
                    <a:pt x="115" y="264"/>
                  </a:cubicBezTo>
                  <a:moveTo>
                    <a:pt x="209" y="165"/>
                  </a:moveTo>
                  <a:cubicBezTo>
                    <a:pt x="204" y="156"/>
                    <a:pt x="197" y="151"/>
                    <a:pt x="191" y="151"/>
                  </a:cubicBezTo>
                  <a:cubicBezTo>
                    <a:pt x="164" y="151"/>
                    <a:pt x="175" y="222"/>
                    <a:pt x="143" y="222"/>
                  </a:cubicBezTo>
                  <a:cubicBezTo>
                    <a:pt x="129" y="222"/>
                    <a:pt x="122" y="213"/>
                    <a:pt x="122" y="203"/>
                  </a:cubicBezTo>
                  <a:cubicBezTo>
                    <a:pt x="122" y="193"/>
                    <a:pt x="128" y="190"/>
                    <a:pt x="128" y="182"/>
                  </a:cubicBezTo>
                  <a:cubicBezTo>
                    <a:pt x="128" y="174"/>
                    <a:pt x="122" y="171"/>
                    <a:pt x="115" y="171"/>
                  </a:cubicBezTo>
                  <a:cubicBezTo>
                    <a:pt x="108" y="171"/>
                    <a:pt x="102" y="174"/>
                    <a:pt x="102" y="182"/>
                  </a:cubicBezTo>
                  <a:cubicBezTo>
                    <a:pt x="102" y="190"/>
                    <a:pt x="109" y="193"/>
                    <a:pt x="109" y="203"/>
                  </a:cubicBezTo>
                  <a:cubicBezTo>
                    <a:pt x="109" y="213"/>
                    <a:pt x="102" y="222"/>
                    <a:pt x="88" y="222"/>
                  </a:cubicBezTo>
                  <a:cubicBezTo>
                    <a:pt x="56" y="222"/>
                    <a:pt x="66" y="151"/>
                    <a:pt x="39" y="151"/>
                  </a:cubicBezTo>
                  <a:cubicBezTo>
                    <a:pt x="33" y="151"/>
                    <a:pt x="26" y="156"/>
                    <a:pt x="22" y="165"/>
                  </a:cubicBezTo>
                  <a:cubicBezTo>
                    <a:pt x="17" y="155"/>
                    <a:pt x="13" y="145"/>
                    <a:pt x="13" y="137"/>
                  </a:cubicBezTo>
                  <a:cubicBezTo>
                    <a:pt x="13" y="124"/>
                    <a:pt x="24" y="107"/>
                    <a:pt x="44" y="107"/>
                  </a:cubicBezTo>
                  <a:cubicBezTo>
                    <a:pt x="80" y="107"/>
                    <a:pt x="72" y="155"/>
                    <a:pt x="89" y="155"/>
                  </a:cubicBezTo>
                  <a:cubicBezTo>
                    <a:pt x="97" y="155"/>
                    <a:pt x="102" y="151"/>
                    <a:pt x="102" y="143"/>
                  </a:cubicBezTo>
                  <a:cubicBezTo>
                    <a:pt x="102" y="129"/>
                    <a:pt x="77" y="116"/>
                    <a:pt x="77" y="96"/>
                  </a:cubicBezTo>
                  <a:cubicBezTo>
                    <a:pt x="77" y="76"/>
                    <a:pt x="95" y="60"/>
                    <a:pt x="115" y="44"/>
                  </a:cubicBezTo>
                  <a:cubicBezTo>
                    <a:pt x="135" y="60"/>
                    <a:pt x="153" y="76"/>
                    <a:pt x="153" y="96"/>
                  </a:cubicBezTo>
                  <a:cubicBezTo>
                    <a:pt x="153" y="116"/>
                    <a:pt x="128" y="129"/>
                    <a:pt x="128" y="143"/>
                  </a:cubicBezTo>
                  <a:cubicBezTo>
                    <a:pt x="128" y="151"/>
                    <a:pt x="134" y="155"/>
                    <a:pt x="142" y="155"/>
                  </a:cubicBezTo>
                  <a:cubicBezTo>
                    <a:pt x="159" y="155"/>
                    <a:pt x="150" y="107"/>
                    <a:pt x="186" y="107"/>
                  </a:cubicBezTo>
                  <a:cubicBezTo>
                    <a:pt x="207" y="107"/>
                    <a:pt x="217" y="124"/>
                    <a:pt x="217" y="137"/>
                  </a:cubicBezTo>
                  <a:cubicBezTo>
                    <a:pt x="217" y="145"/>
                    <a:pt x="214" y="155"/>
                    <a:pt x="209" y="1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8" name="Freeform 63">
              <a:extLst>
                <a:ext uri="{FF2B5EF4-FFF2-40B4-BE49-F238E27FC236}">
                  <a16:creationId xmlns:a16="http://schemas.microsoft.com/office/drawing/2014/main" id="{4D251B38-3A39-F371-4F99-8AC969086088}"/>
                </a:ext>
              </a:extLst>
            </p:cNvPr>
            <p:cNvSpPr>
              <a:spLocks/>
            </p:cNvSpPr>
            <p:nvPr userDrawn="1"/>
          </p:nvSpPr>
          <p:spPr bwMode="auto">
            <a:xfrm>
              <a:off x="1085850" y="439738"/>
              <a:ext cx="7938" cy="14287"/>
            </a:xfrm>
            <a:custGeom>
              <a:avLst/>
              <a:gdLst>
                <a:gd name="T0" fmla="*/ 23 w 52"/>
                <a:gd name="T1" fmla="*/ 0 h 103"/>
                <a:gd name="T2" fmla="*/ 2 w 52"/>
                <a:gd name="T3" fmla="*/ 55 h 103"/>
                <a:gd name="T4" fmla="*/ 31 w 52"/>
                <a:gd name="T5" fmla="*/ 103 h 103"/>
                <a:gd name="T6" fmla="*/ 51 w 52"/>
                <a:gd name="T7" fmla="*/ 50 h 103"/>
                <a:gd name="T8" fmla="*/ 23 w 52"/>
                <a:gd name="T9" fmla="*/ 0 h 103"/>
              </a:gdLst>
              <a:ahLst/>
              <a:cxnLst>
                <a:cxn ang="0">
                  <a:pos x="T0" y="T1"/>
                </a:cxn>
                <a:cxn ang="0">
                  <a:pos x="T2" y="T3"/>
                </a:cxn>
                <a:cxn ang="0">
                  <a:pos x="T4" y="T5"/>
                </a:cxn>
                <a:cxn ang="0">
                  <a:pos x="T6" y="T7"/>
                </a:cxn>
                <a:cxn ang="0">
                  <a:pos x="T8" y="T9"/>
                </a:cxn>
              </a:cxnLst>
              <a:rect l="0" t="0" r="r" b="b"/>
              <a:pathLst>
                <a:path w="52" h="103">
                  <a:moveTo>
                    <a:pt x="23" y="0"/>
                  </a:moveTo>
                  <a:cubicBezTo>
                    <a:pt x="11" y="23"/>
                    <a:pt x="0" y="37"/>
                    <a:pt x="2" y="55"/>
                  </a:cubicBezTo>
                  <a:cubicBezTo>
                    <a:pt x="4" y="72"/>
                    <a:pt x="22" y="85"/>
                    <a:pt x="31" y="103"/>
                  </a:cubicBezTo>
                  <a:cubicBezTo>
                    <a:pt x="39" y="82"/>
                    <a:pt x="52" y="66"/>
                    <a:pt x="51" y="50"/>
                  </a:cubicBezTo>
                  <a:cubicBezTo>
                    <a:pt x="49" y="34"/>
                    <a:pt x="27" y="12"/>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9" name="Freeform 64">
              <a:extLst>
                <a:ext uri="{FF2B5EF4-FFF2-40B4-BE49-F238E27FC236}">
                  <a16:creationId xmlns:a16="http://schemas.microsoft.com/office/drawing/2014/main" id="{F2829456-1D02-9CDA-0F7E-224CCB3CD014}"/>
                </a:ext>
              </a:extLst>
            </p:cNvPr>
            <p:cNvSpPr>
              <a:spLocks/>
            </p:cNvSpPr>
            <p:nvPr userDrawn="1"/>
          </p:nvSpPr>
          <p:spPr bwMode="auto">
            <a:xfrm>
              <a:off x="1131888" y="439738"/>
              <a:ext cx="6350" cy="14287"/>
            </a:xfrm>
            <a:custGeom>
              <a:avLst/>
              <a:gdLst>
                <a:gd name="T0" fmla="*/ 29 w 52"/>
                <a:gd name="T1" fmla="*/ 0 h 103"/>
                <a:gd name="T2" fmla="*/ 50 w 52"/>
                <a:gd name="T3" fmla="*/ 55 h 103"/>
                <a:gd name="T4" fmla="*/ 21 w 52"/>
                <a:gd name="T5" fmla="*/ 103 h 103"/>
                <a:gd name="T6" fmla="*/ 1 w 52"/>
                <a:gd name="T7" fmla="*/ 50 h 103"/>
                <a:gd name="T8" fmla="*/ 29 w 52"/>
                <a:gd name="T9" fmla="*/ 0 h 103"/>
              </a:gdLst>
              <a:ahLst/>
              <a:cxnLst>
                <a:cxn ang="0">
                  <a:pos x="T0" y="T1"/>
                </a:cxn>
                <a:cxn ang="0">
                  <a:pos x="T2" y="T3"/>
                </a:cxn>
                <a:cxn ang="0">
                  <a:pos x="T4" y="T5"/>
                </a:cxn>
                <a:cxn ang="0">
                  <a:pos x="T6" y="T7"/>
                </a:cxn>
                <a:cxn ang="0">
                  <a:pos x="T8" y="T9"/>
                </a:cxn>
              </a:cxnLst>
              <a:rect l="0" t="0" r="r" b="b"/>
              <a:pathLst>
                <a:path w="52" h="103">
                  <a:moveTo>
                    <a:pt x="29" y="0"/>
                  </a:moveTo>
                  <a:cubicBezTo>
                    <a:pt x="41" y="23"/>
                    <a:pt x="52" y="37"/>
                    <a:pt x="50" y="55"/>
                  </a:cubicBezTo>
                  <a:cubicBezTo>
                    <a:pt x="48" y="72"/>
                    <a:pt x="30" y="85"/>
                    <a:pt x="21" y="103"/>
                  </a:cubicBezTo>
                  <a:cubicBezTo>
                    <a:pt x="13" y="82"/>
                    <a:pt x="0" y="66"/>
                    <a:pt x="1" y="50"/>
                  </a:cubicBezTo>
                  <a:cubicBezTo>
                    <a:pt x="3" y="34"/>
                    <a:pt x="25" y="12"/>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0" name="Oval 65">
              <a:extLst>
                <a:ext uri="{FF2B5EF4-FFF2-40B4-BE49-F238E27FC236}">
                  <a16:creationId xmlns:a16="http://schemas.microsoft.com/office/drawing/2014/main" id="{81FCCE77-E27D-1111-4596-FF4D05DF94EF}"/>
                </a:ext>
              </a:extLst>
            </p:cNvPr>
            <p:cNvSpPr>
              <a:spLocks noChangeArrowheads="1"/>
            </p:cNvSpPr>
            <p:nvPr userDrawn="1"/>
          </p:nvSpPr>
          <p:spPr bwMode="auto">
            <a:xfrm>
              <a:off x="1060450"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1" name="Oval 66">
              <a:extLst>
                <a:ext uri="{FF2B5EF4-FFF2-40B4-BE49-F238E27FC236}">
                  <a16:creationId xmlns:a16="http://schemas.microsoft.com/office/drawing/2014/main" id="{99F0310C-4F23-40C8-02A2-82D64DE86D78}"/>
                </a:ext>
              </a:extLst>
            </p:cNvPr>
            <p:cNvSpPr>
              <a:spLocks noChangeArrowheads="1"/>
            </p:cNvSpPr>
            <p:nvPr userDrawn="1"/>
          </p:nvSpPr>
          <p:spPr bwMode="auto">
            <a:xfrm>
              <a:off x="1058863"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2" name="Oval 67">
              <a:extLst>
                <a:ext uri="{FF2B5EF4-FFF2-40B4-BE49-F238E27FC236}">
                  <a16:creationId xmlns:a16="http://schemas.microsoft.com/office/drawing/2014/main" id="{DF0EA116-B74C-6E06-2BFB-694731CA7CB9}"/>
                </a:ext>
              </a:extLst>
            </p:cNvPr>
            <p:cNvSpPr>
              <a:spLocks noChangeArrowheads="1"/>
            </p:cNvSpPr>
            <p:nvPr userDrawn="1"/>
          </p:nvSpPr>
          <p:spPr bwMode="auto">
            <a:xfrm>
              <a:off x="1060450" y="446088"/>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3" name="Oval 68">
              <a:extLst>
                <a:ext uri="{FF2B5EF4-FFF2-40B4-BE49-F238E27FC236}">
                  <a16:creationId xmlns:a16="http://schemas.microsoft.com/office/drawing/2014/main" id="{6E4F3FF7-4A02-0B7D-7F76-93121270AD52}"/>
                </a:ext>
              </a:extLst>
            </p:cNvPr>
            <p:cNvSpPr>
              <a:spLocks noChangeArrowheads="1"/>
            </p:cNvSpPr>
            <p:nvPr userDrawn="1"/>
          </p:nvSpPr>
          <p:spPr bwMode="auto">
            <a:xfrm>
              <a:off x="10779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4" name="Oval 69">
              <a:extLst>
                <a:ext uri="{FF2B5EF4-FFF2-40B4-BE49-F238E27FC236}">
                  <a16:creationId xmlns:a16="http://schemas.microsoft.com/office/drawing/2014/main" id="{86C22AB4-21DE-821F-B55A-8F4F992B0875}"/>
                </a:ext>
              </a:extLst>
            </p:cNvPr>
            <p:cNvSpPr>
              <a:spLocks noChangeArrowheads="1"/>
            </p:cNvSpPr>
            <p:nvPr userDrawn="1"/>
          </p:nvSpPr>
          <p:spPr bwMode="auto">
            <a:xfrm>
              <a:off x="1069975"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5" name="Oval 70">
              <a:extLst>
                <a:ext uri="{FF2B5EF4-FFF2-40B4-BE49-F238E27FC236}">
                  <a16:creationId xmlns:a16="http://schemas.microsoft.com/office/drawing/2014/main" id="{86B03C3F-559A-1EE4-5A13-4D110CA7AC20}"/>
                </a:ext>
              </a:extLst>
            </p:cNvPr>
            <p:cNvSpPr>
              <a:spLocks noChangeArrowheads="1"/>
            </p:cNvSpPr>
            <p:nvPr userDrawn="1"/>
          </p:nvSpPr>
          <p:spPr bwMode="auto">
            <a:xfrm>
              <a:off x="1063625"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6" name="Oval 71">
              <a:extLst>
                <a:ext uri="{FF2B5EF4-FFF2-40B4-BE49-F238E27FC236}">
                  <a16:creationId xmlns:a16="http://schemas.microsoft.com/office/drawing/2014/main" id="{9FD85320-A8C1-5339-6727-FEF3BE307B6C}"/>
                </a:ext>
              </a:extLst>
            </p:cNvPr>
            <p:cNvSpPr>
              <a:spLocks noChangeArrowheads="1"/>
            </p:cNvSpPr>
            <p:nvPr userDrawn="1"/>
          </p:nvSpPr>
          <p:spPr bwMode="auto">
            <a:xfrm>
              <a:off x="1085850"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7" name="Oval 72">
              <a:extLst>
                <a:ext uri="{FF2B5EF4-FFF2-40B4-BE49-F238E27FC236}">
                  <a16:creationId xmlns:a16="http://schemas.microsoft.com/office/drawing/2014/main" id="{6A9A27B8-E27A-25D8-B5B9-899E8A0687F5}"/>
                </a:ext>
              </a:extLst>
            </p:cNvPr>
            <p:cNvSpPr>
              <a:spLocks noChangeArrowheads="1"/>
            </p:cNvSpPr>
            <p:nvPr userDrawn="1"/>
          </p:nvSpPr>
          <p:spPr bwMode="auto">
            <a:xfrm>
              <a:off x="109378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8" name="Oval 73">
              <a:extLst>
                <a:ext uri="{FF2B5EF4-FFF2-40B4-BE49-F238E27FC236}">
                  <a16:creationId xmlns:a16="http://schemas.microsoft.com/office/drawing/2014/main" id="{E05EB076-95B9-5DD9-C90A-B4B692633A0A}"/>
                </a:ext>
              </a:extLst>
            </p:cNvPr>
            <p:cNvSpPr>
              <a:spLocks noChangeArrowheads="1"/>
            </p:cNvSpPr>
            <p:nvPr userDrawn="1"/>
          </p:nvSpPr>
          <p:spPr bwMode="auto">
            <a:xfrm>
              <a:off x="110013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9" name="Oval 74">
              <a:extLst>
                <a:ext uri="{FF2B5EF4-FFF2-40B4-BE49-F238E27FC236}">
                  <a16:creationId xmlns:a16="http://schemas.microsoft.com/office/drawing/2014/main" id="{E0EC201C-9E4F-CCD9-36B5-71309E69824B}"/>
                </a:ext>
              </a:extLst>
            </p:cNvPr>
            <p:cNvSpPr>
              <a:spLocks noChangeArrowheads="1"/>
            </p:cNvSpPr>
            <p:nvPr userDrawn="1"/>
          </p:nvSpPr>
          <p:spPr bwMode="auto">
            <a:xfrm>
              <a:off x="1158875"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0" name="Oval 75">
              <a:extLst>
                <a:ext uri="{FF2B5EF4-FFF2-40B4-BE49-F238E27FC236}">
                  <a16:creationId xmlns:a16="http://schemas.microsoft.com/office/drawing/2014/main" id="{56DC05FF-2353-C325-A93B-50F159EF68BB}"/>
                </a:ext>
              </a:extLst>
            </p:cNvPr>
            <p:cNvSpPr>
              <a:spLocks noChangeArrowheads="1"/>
            </p:cNvSpPr>
            <p:nvPr userDrawn="1"/>
          </p:nvSpPr>
          <p:spPr bwMode="auto">
            <a:xfrm>
              <a:off x="1158875"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1" name="Oval 76">
              <a:extLst>
                <a:ext uri="{FF2B5EF4-FFF2-40B4-BE49-F238E27FC236}">
                  <a16:creationId xmlns:a16="http://schemas.microsoft.com/office/drawing/2014/main" id="{D4D78C39-1ED7-9467-ECCD-9ACA675ABF69}"/>
                </a:ext>
              </a:extLst>
            </p:cNvPr>
            <p:cNvSpPr>
              <a:spLocks noChangeArrowheads="1"/>
            </p:cNvSpPr>
            <p:nvPr userDrawn="1"/>
          </p:nvSpPr>
          <p:spPr bwMode="auto">
            <a:xfrm>
              <a:off x="1158875" y="446088"/>
              <a:ext cx="4763"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2" name="Oval 77">
              <a:extLst>
                <a:ext uri="{FF2B5EF4-FFF2-40B4-BE49-F238E27FC236}">
                  <a16:creationId xmlns:a16="http://schemas.microsoft.com/office/drawing/2014/main" id="{DBF61923-B34F-E13A-0461-68CDA1264D1E}"/>
                </a:ext>
              </a:extLst>
            </p:cNvPr>
            <p:cNvSpPr>
              <a:spLocks noChangeArrowheads="1"/>
            </p:cNvSpPr>
            <p:nvPr userDrawn="1"/>
          </p:nvSpPr>
          <p:spPr bwMode="auto">
            <a:xfrm>
              <a:off x="11414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3" name="Oval 78">
              <a:extLst>
                <a:ext uri="{FF2B5EF4-FFF2-40B4-BE49-F238E27FC236}">
                  <a16:creationId xmlns:a16="http://schemas.microsoft.com/office/drawing/2014/main" id="{9349CB5C-693D-7FC7-5047-E32E17CDB57A}"/>
                </a:ext>
              </a:extLst>
            </p:cNvPr>
            <p:cNvSpPr>
              <a:spLocks noChangeArrowheads="1"/>
            </p:cNvSpPr>
            <p:nvPr userDrawn="1"/>
          </p:nvSpPr>
          <p:spPr bwMode="auto">
            <a:xfrm>
              <a:off x="1149350"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4" name="Oval 79">
              <a:extLst>
                <a:ext uri="{FF2B5EF4-FFF2-40B4-BE49-F238E27FC236}">
                  <a16:creationId xmlns:a16="http://schemas.microsoft.com/office/drawing/2014/main" id="{7C080E03-F416-E075-1810-C8BB488EEA10}"/>
                </a:ext>
              </a:extLst>
            </p:cNvPr>
            <p:cNvSpPr>
              <a:spLocks noChangeArrowheads="1"/>
            </p:cNvSpPr>
            <p:nvPr userDrawn="1"/>
          </p:nvSpPr>
          <p:spPr bwMode="auto">
            <a:xfrm>
              <a:off x="1155700"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5" name="Oval 80">
              <a:extLst>
                <a:ext uri="{FF2B5EF4-FFF2-40B4-BE49-F238E27FC236}">
                  <a16:creationId xmlns:a16="http://schemas.microsoft.com/office/drawing/2014/main" id="{14BEB321-55C7-6CF9-9709-C71442C0F746}"/>
                </a:ext>
              </a:extLst>
            </p:cNvPr>
            <p:cNvSpPr>
              <a:spLocks noChangeArrowheads="1"/>
            </p:cNvSpPr>
            <p:nvPr userDrawn="1"/>
          </p:nvSpPr>
          <p:spPr bwMode="auto">
            <a:xfrm>
              <a:off x="1133475"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6" name="Oval 81">
              <a:extLst>
                <a:ext uri="{FF2B5EF4-FFF2-40B4-BE49-F238E27FC236}">
                  <a16:creationId xmlns:a16="http://schemas.microsoft.com/office/drawing/2014/main" id="{FAC748E6-8CAC-C3FE-7DA8-213F2862F74A}"/>
                </a:ext>
              </a:extLst>
            </p:cNvPr>
            <p:cNvSpPr>
              <a:spLocks noChangeArrowheads="1"/>
            </p:cNvSpPr>
            <p:nvPr userDrawn="1"/>
          </p:nvSpPr>
          <p:spPr bwMode="auto">
            <a:xfrm>
              <a:off x="112553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7" name="Oval 82">
              <a:extLst>
                <a:ext uri="{FF2B5EF4-FFF2-40B4-BE49-F238E27FC236}">
                  <a16:creationId xmlns:a16="http://schemas.microsoft.com/office/drawing/2014/main" id="{F31209C1-6B92-767E-24EC-AE0AEE2F6EB4}"/>
                </a:ext>
              </a:extLst>
            </p:cNvPr>
            <p:cNvSpPr>
              <a:spLocks noChangeArrowheads="1"/>
            </p:cNvSpPr>
            <p:nvPr userDrawn="1"/>
          </p:nvSpPr>
          <p:spPr bwMode="auto">
            <a:xfrm>
              <a:off x="111918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8" name="Freeform 83">
              <a:extLst>
                <a:ext uri="{FF2B5EF4-FFF2-40B4-BE49-F238E27FC236}">
                  <a16:creationId xmlns:a16="http://schemas.microsoft.com/office/drawing/2014/main" id="{CF1CC6ED-0BE9-2222-EB00-01A90B8A9B61}"/>
                </a:ext>
              </a:extLst>
            </p:cNvPr>
            <p:cNvSpPr>
              <a:spLocks/>
            </p:cNvSpPr>
            <p:nvPr userDrawn="1"/>
          </p:nvSpPr>
          <p:spPr bwMode="auto">
            <a:xfrm>
              <a:off x="1108075" y="428625"/>
              <a:ext cx="3175" cy="14287"/>
            </a:xfrm>
            <a:custGeom>
              <a:avLst/>
              <a:gdLst>
                <a:gd name="T0" fmla="*/ 0 w 23"/>
                <a:gd name="T1" fmla="*/ 96 h 96"/>
                <a:gd name="T2" fmla="*/ 23 w 23"/>
                <a:gd name="T3" fmla="*/ 96 h 96"/>
                <a:gd name="T4" fmla="*/ 23 w 23"/>
                <a:gd name="T5" fmla="*/ 7 h 96"/>
                <a:gd name="T6" fmla="*/ 0 w 23"/>
                <a:gd name="T7" fmla="*/ 0 h 96"/>
                <a:gd name="T8" fmla="*/ 0 w 23"/>
                <a:gd name="T9" fmla="*/ 96 h 96"/>
              </a:gdLst>
              <a:ahLst/>
              <a:cxnLst>
                <a:cxn ang="0">
                  <a:pos x="T0" y="T1"/>
                </a:cxn>
                <a:cxn ang="0">
                  <a:pos x="T2" y="T3"/>
                </a:cxn>
                <a:cxn ang="0">
                  <a:pos x="T4" y="T5"/>
                </a:cxn>
                <a:cxn ang="0">
                  <a:pos x="T6" y="T7"/>
                </a:cxn>
                <a:cxn ang="0">
                  <a:pos x="T8" y="T9"/>
                </a:cxn>
              </a:cxnLst>
              <a:rect l="0" t="0" r="r" b="b"/>
              <a:pathLst>
                <a:path w="23" h="96">
                  <a:moveTo>
                    <a:pt x="0" y="96"/>
                  </a:moveTo>
                  <a:cubicBezTo>
                    <a:pt x="23" y="96"/>
                    <a:pt x="23" y="96"/>
                    <a:pt x="23" y="96"/>
                  </a:cubicBezTo>
                  <a:cubicBezTo>
                    <a:pt x="23" y="7"/>
                    <a:pt x="23" y="7"/>
                    <a:pt x="23" y="7"/>
                  </a:cubicBezTo>
                  <a:cubicBezTo>
                    <a:pt x="15" y="6"/>
                    <a:pt x="7" y="3"/>
                    <a:pt x="0" y="0"/>
                  </a:cubicBezTo>
                  <a:lnTo>
                    <a:pt x="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9" name="Freeform 84">
              <a:extLst>
                <a:ext uri="{FF2B5EF4-FFF2-40B4-BE49-F238E27FC236}">
                  <a16:creationId xmlns:a16="http://schemas.microsoft.com/office/drawing/2014/main" id="{A114C6D3-7314-4DF7-299F-0C66CA715E8A}"/>
                </a:ext>
              </a:extLst>
            </p:cNvPr>
            <p:cNvSpPr>
              <a:spLocks/>
            </p:cNvSpPr>
            <p:nvPr userDrawn="1"/>
          </p:nvSpPr>
          <p:spPr bwMode="auto">
            <a:xfrm>
              <a:off x="1114425" y="428625"/>
              <a:ext cx="3175" cy="14287"/>
            </a:xfrm>
            <a:custGeom>
              <a:avLst/>
              <a:gdLst>
                <a:gd name="T0" fmla="*/ 23 w 23"/>
                <a:gd name="T1" fmla="*/ 0 h 96"/>
                <a:gd name="T2" fmla="*/ 0 w 23"/>
                <a:gd name="T3" fmla="*/ 7 h 96"/>
                <a:gd name="T4" fmla="*/ 0 w 23"/>
                <a:gd name="T5" fmla="*/ 96 h 96"/>
                <a:gd name="T6" fmla="*/ 23 w 23"/>
                <a:gd name="T7" fmla="*/ 96 h 96"/>
                <a:gd name="T8" fmla="*/ 23 w 23"/>
                <a:gd name="T9" fmla="*/ 0 h 96"/>
              </a:gdLst>
              <a:ahLst/>
              <a:cxnLst>
                <a:cxn ang="0">
                  <a:pos x="T0" y="T1"/>
                </a:cxn>
                <a:cxn ang="0">
                  <a:pos x="T2" y="T3"/>
                </a:cxn>
                <a:cxn ang="0">
                  <a:pos x="T4" y="T5"/>
                </a:cxn>
                <a:cxn ang="0">
                  <a:pos x="T6" y="T7"/>
                </a:cxn>
                <a:cxn ang="0">
                  <a:pos x="T8" y="T9"/>
                </a:cxn>
              </a:cxnLst>
              <a:rect l="0" t="0" r="r" b="b"/>
              <a:pathLst>
                <a:path w="23" h="96">
                  <a:moveTo>
                    <a:pt x="23" y="0"/>
                  </a:moveTo>
                  <a:cubicBezTo>
                    <a:pt x="16" y="3"/>
                    <a:pt x="8" y="6"/>
                    <a:pt x="0" y="7"/>
                  </a:cubicBezTo>
                  <a:cubicBezTo>
                    <a:pt x="0" y="96"/>
                    <a:pt x="0" y="96"/>
                    <a:pt x="0" y="96"/>
                  </a:cubicBezTo>
                  <a:cubicBezTo>
                    <a:pt x="23" y="96"/>
                    <a:pt x="23" y="96"/>
                    <a:pt x="23" y="96"/>
                  </a:cubicBez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0" name="Freeform 85">
              <a:extLst>
                <a:ext uri="{FF2B5EF4-FFF2-40B4-BE49-F238E27FC236}">
                  <a16:creationId xmlns:a16="http://schemas.microsoft.com/office/drawing/2014/main" id="{7DB547F4-3689-FD60-A7DD-1FA788A94BB0}"/>
                </a:ext>
              </a:extLst>
            </p:cNvPr>
            <p:cNvSpPr>
              <a:spLocks/>
            </p:cNvSpPr>
            <p:nvPr userDrawn="1"/>
          </p:nvSpPr>
          <p:spPr bwMode="auto">
            <a:xfrm>
              <a:off x="1103313" y="406400"/>
              <a:ext cx="7938" cy="7937"/>
            </a:xfrm>
            <a:custGeom>
              <a:avLst/>
              <a:gdLst>
                <a:gd name="T0" fmla="*/ 51 w 51"/>
                <a:gd name="T1" fmla="*/ 53 h 53"/>
                <a:gd name="T2" fmla="*/ 51 w 51"/>
                <a:gd name="T3" fmla="*/ 0 h 53"/>
                <a:gd name="T4" fmla="*/ 0 w 51"/>
                <a:gd name="T5" fmla="*/ 53 h 53"/>
                <a:gd name="T6" fmla="*/ 51 w 51"/>
                <a:gd name="T7" fmla="*/ 53 h 53"/>
              </a:gdLst>
              <a:ahLst/>
              <a:cxnLst>
                <a:cxn ang="0">
                  <a:pos x="T0" y="T1"/>
                </a:cxn>
                <a:cxn ang="0">
                  <a:pos x="T2" y="T3"/>
                </a:cxn>
                <a:cxn ang="0">
                  <a:pos x="T4" y="T5"/>
                </a:cxn>
                <a:cxn ang="0">
                  <a:pos x="T6" y="T7"/>
                </a:cxn>
              </a:cxnLst>
              <a:rect l="0" t="0" r="r" b="b"/>
              <a:pathLst>
                <a:path w="51" h="53">
                  <a:moveTo>
                    <a:pt x="51" y="53"/>
                  </a:moveTo>
                  <a:cubicBezTo>
                    <a:pt x="51" y="0"/>
                    <a:pt x="51" y="0"/>
                    <a:pt x="51" y="0"/>
                  </a:cubicBezTo>
                  <a:cubicBezTo>
                    <a:pt x="25" y="6"/>
                    <a:pt x="5" y="27"/>
                    <a:pt x="0" y="53"/>
                  </a:cubicBezTo>
                  <a:lnTo>
                    <a:pt x="5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1" name="Freeform 86">
              <a:extLst>
                <a:ext uri="{FF2B5EF4-FFF2-40B4-BE49-F238E27FC236}">
                  <a16:creationId xmlns:a16="http://schemas.microsoft.com/office/drawing/2014/main" id="{30A5DF39-8CC6-5724-CDB0-B69577D08504}"/>
                </a:ext>
              </a:extLst>
            </p:cNvPr>
            <p:cNvSpPr>
              <a:spLocks/>
            </p:cNvSpPr>
            <p:nvPr userDrawn="1"/>
          </p:nvSpPr>
          <p:spPr bwMode="auto">
            <a:xfrm>
              <a:off x="1114425" y="406400"/>
              <a:ext cx="7938" cy="7937"/>
            </a:xfrm>
            <a:custGeom>
              <a:avLst/>
              <a:gdLst>
                <a:gd name="T0" fmla="*/ 0 w 51"/>
                <a:gd name="T1" fmla="*/ 53 h 53"/>
                <a:gd name="T2" fmla="*/ 51 w 51"/>
                <a:gd name="T3" fmla="*/ 53 h 53"/>
                <a:gd name="T4" fmla="*/ 0 w 51"/>
                <a:gd name="T5" fmla="*/ 0 h 53"/>
                <a:gd name="T6" fmla="*/ 0 w 51"/>
                <a:gd name="T7" fmla="*/ 53 h 53"/>
              </a:gdLst>
              <a:ahLst/>
              <a:cxnLst>
                <a:cxn ang="0">
                  <a:pos x="T0" y="T1"/>
                </a:cxn>
                <a:cxn ang="0">
                  <a:pos x="T2" y="T3"/>
                </a:cxn>
                <a:cxn ang="0">
                  <a:pos x="T4" y="T5"/>
                </a:cxn>
                <a:cxn ang="0">
                  <a:pos x="T6" y="T7"/>
                </a:cxn>
              </a:cxnLst>
              <a:rect l="0" t="0" r="r" b="b"/>
              <a:pathLst>
                <a:path w="51" h="53">
                  <a:moveTo>
                    <a:pt x="0" y="53"/>
                  </a:moveTo>
                  <a:cubicBezTo>
                    <a:pt x="51" y="53"/>
                    <a:pt x="51" y="53"/>
                    <a:pt x="51" y="53"/>
                  </a:cubicBezTo>
                  <a:cubicBezTo>
                    <a:pt x="47" y="27"/>
                    <a:pt x="26" y="6"/>
                    <a:pt x="0" y="0"/>
                  </a:cubicBezTo>
                  <a:lnTo>
                    <a:pt x="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2" name="Freeform 87">
              <a:extLst>
                <a:ext uri="{FF2B5EF4-FFF2-40B4-BE49-F238E27FC236}">
                  <a16:creationId xmlns:a16="http://schemas.microsoft.com/office/drawing/2014/main" id="{E5E96576-27D3-D6AC-46EE-67093ECCAB72}"/>
                </a:ext>
              </a:extLst>
            </p:cNvPr>
            <p:cNvSpPr>
              <a:spLocks/>
            </p:cNvSpPr>
            <p:nvPr userDrawn="1"/>
          </p:nvSpPr>
          <p:spPr bwMode="auto">
            <a:xfrm>
              <a:off x="1103313" y="417513"/>
              <a:ext cx="19050" cy="7937"/>
            </a:xfrm>
            <a:custGeom>
              <a:avLst/>
              <a:gdLst>
                <a:gd name="T0" fmla="*/ 0 w 128"/>
                <a:gd name="T1" fmla="*/ 0 h 51"/>
                <a:gd name="T2" fmla="*/ 64 w 128"/>
                <a:gd name="T3" fmla="*/ 51 h 51"/>
                <a:gd name="T4" fmla="*/ 128 w 128"/>
                <a:gd name="T5" fmla="*/ 0 h 51"/>
                <a:gd name="T6" fmla="*/ 0 w 128"/>
                <a:gd name="T7" fmla="*/ 0 h 51"/>
              </a:gdLst>
              <a:ahLst/>
              <a:cxnLst>
                <a:cxn ang="0">
                  <a:pos x="T0" y="T1"/>
                </a:cxn>
                <a:cxn ang="0">
                  <a:pos x="T2" y="T3"/>
                </a:cxn>
                <a:cxn ang="0">
                  <a:pos x="T4" y="T5"/>
                </a:cxn>
                <a:cxn ang="0">
                  <a:pos x="T6" y="T7"/>
                </a:cxn>
              </a:cxnLst>
              <a:rect l="0" t="0" r="r" b="b"/>
              <a:pathLst>
                <a:path w="128" h="51">
                  <a:moveTo>
                    <a:pt x="0" y="0"/>
                  </a:moveTo>
                  <a:cubicBezTo>
                    <a:pt x="6" y="29"/>
                    <a:pt x="32" y="51"/>
                    <a:pt x="64" y="51"/>
                  </a:cubicBezTo>
                  <a:cubicBezTo>
                    <a:pt x="95" y="51"/>
                    <a:pt x="121" y="29"/>
                    <a:pt x="12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3" name="Freeform 88">
              <a:extLst>
                <a:ext uri="{FF2B5EF4-FFF2-40B4-BE49-F238E27FC236}">
                  <a16:creationId xmlns:a16="http://schemas.microsoft.com/office/drawing/2014/main" id="{3594DE76-36EF-70BD-5BA2-A03A0AF9F308}"/>
                </a:ext>
              </a:extLst>
            </p:cNvPr>
            <p:cNvSpPr>
              <a:spLocks/>
            </p:cNvSpPr>
            <p:nvPr userDrawn="1"/>
          </p:nvSpPr>
          <p:spPr bwMode="auto">
            <a:xfrm>
              <a:off x="1104900" y="388938"/>
              <a:ext cx="15875" cy="15875"/>
            </a:xfrm>
            <a:custGeom>
              <a:avLst/>
              <a:gdLst>
                <a:gd name="T0" fmla="*/ 90 w 109"/>
                <a:gd name="T1" fmla="*/ 109 h 109"/>
                <a:gd name="T2" fmla="*/ 62 w 109"/>
                <a:gd name="T3" fmla="*/ 63 h 109"/>
                <a:gd name="T4" fmla="*/ 109 w 109"/>
                <a:gd name="T5" fmla="*/ 93 h 109"/>
                <a:gd name="T6" fmla="*/ 109 w 109"/>
                <a:gd name="T7" fmla="*/ 21 h 109"/>
                <a:gd name="T8" fmla="*/ 62 w 109"/>
                <a:gd name="T9" fmla="*/ 51 h 109"/>
                <a:gd name="T10" fmla="*/ 89 w 109"/>
                <a:gd name="T11" fmla="*/ 0 h 109"/>
                <a:gd name="T12" fmla="*/ 20 w 109"/>
                <a:gd name="T13" fmla="*/ 0 h 109"/>
                <a:gd name="T14" fmla="*/ 47 w 109"/>
                <a:gd name="T15" fmla="*/ 51 h 109"/>
                <a:gd name="T16" fmla="*/ 0 w 109"/>
                <a:gd name="T17" fmla="*/ 21 h 109"/>
                <a:gd name="T18" fmla="*/ 0 w 109"/>
                <a:gd name="T19" fmla="*/ 93 h 109"/>
                <a:gd name="T20" fmla="*/ 47 w 109"/>
                <a:gd name="T21" fmla="*/ 63 h 109"/>
                <a:gd name="T22" fmla="*/ 19 w 109"/>
                <a:gd name="T23" fmla="*/ 109 h 109"/>
                <a:gd name="T24" fmla="*/ 90 w 109"/>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9">
                  <a:moveTo>
                    <a:pt x="90" y="109"/>
                  </a:moveTo>
                  <a:cubicBezTo>
                    <a:pt x="76" y="97"/>
                    <a:pt x="64" y="81"/>
                    <a:pt x="62" y="63"/>
                  </a:cubicBezTo>
                  <a:cubicBezTo>
                    <a:pt x="79" y="66"/>
                    <a:pt x="98" y="78"/>
                    <a:pt x="109" y="93"/>
                  </a:cubicBezTo>
                  <a:cubicBezTo>
                    <a:pt x="109" y="21"/>
                    <a:pt x="109" y="21"/>
                    <a:pt x="109" y="21"/>
                  </a:cubicBezTo>
                  <a:cubicBezTo>
                    <a:pt x="98" y="36"/>
                    <a:pt x="79" y="48"/>
                    <a:pt x="62" y="51"/>
                  </a:cubicBezTo>
                  <a:cubicBezTo>
                    <a:pt x="64" y="34"/>
                    <a:pt x="75" y="18"/>
                    <a:pt x="89" y="0"/>
                  </a:cubicBezTo>
                  <a:cubicBezTo>
                    <a:pt x="20" y="0"/>
                    <a:pt x="20" y="0"/>
                    <a:pt x="20" y="0"/>
                  </a:cubicBezTo>
                  <a:cubicBezTo>
                    <a:pt x="34" y="18"/>
                    <a:pt x="45" y="34"/>
                    <a:pt x="47" y="51"/>
                  </a:cubicBezTo>
                  <a:cubicBezTo>
                    <a:pt x="30" y="48"/>
                    <a:pt x="11" y="36"/>
                    <a:pt x="0" y="21"/>
                  </a:cubicBezTo>
                  <a:cubicBezTo>
                    <a:pt x="0" y="93"/>
                    <a:pt x="0" y="93"/>
                    <a:pt x="0" y="93"/>
                  </a:cubicBezTo>
                  <a:cubicBezTo>
                    <a:pt x="11" y="78"/>
                    <a:pt x="30" y="66"/>
                    <a:pt x="47" y="63"/>
                  </a:cubicBezTo>
                  <a:cubicBezTo>
                    <a:pt x="45" y="81"/>
                    <a:pt x="34" y="97"/>
                    <a:pt x="19" y="109"/>
                  </a:cubicBezTo>
                  <a:lnTo>
                    <a:pt x="90"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4" name="Freeform 89">
              <a:extLst>
                <a:ext uri="{FF2B5EF4-FFF2-40B4-BE49-F238E27FC236}">
                  <a16:creationId xmlns:a16="http://schemas.microsoft.com/office/drawing/2014/main" id="{A6723743-582F-878F-FB08-09B1D330EE88}"/>
                </a:ext>
              </a:extLst>
            </p:cNvPr>
            <p:cNvSpPr>
              <a:spLocks noEditPoints="1"/>
            </p:cNvSpPr>
            <p:nvPr userDrawn="1"/>
          </p:nvSpPr>
          <p:spPr bwMode="auto">
            <a:xfrm>
              <a:off x="1049338" y="563563"/>
              <a:ext cx="98425" cy="66675"/>
            </a:xfrm>
            <a:custGeom>
              <a:avLst/>
              <a:gdLst>
                <a:gd name="T0" fmla="*/ 325 w 664"/>
                <a:gd name="T1" fmla="*/ 278 h 449"/>
                <a:gd name="T2" fmla="*/ 311 w 664"/>
                <a:gd name="T3" fmla="*/ 233 h 449"/>
                <a:gd name="T4" fmla="*/ 249 w 664"/>
                <a:gd name="T5" fmla="*/ 217 h 449"/>
                <a:gd name="T6" fmla="*/ 155 w 664"/>
                <a:gd name="T7" fmla="*/ 74 h 449"/>
                <a:gd name="T8" fmla="*/ 66 w 664"/>
                <a:gd name="T9" fmla="*/ 46 h 449"/>
                <a:gd name="T10" fmla="*/ 0 w 664"/>
                <a:gd name="T11" fmla="*/ 45 h 449"/>
                <a:gd name="T12" fmla="*/ 118 w 664"/>
                <a:gd name="T13" fmla="*/ 288 h 449"/>
                <a:gd name="T14" fmla="*/ 160 w 664"/>
                <a:gd name="T15" fmla="*/ 339 h 449"/>
                <a:gd name="T16" fmla="*/ 249 w 664"/>
                <a:gd name="T17" fmla="*/ 383 h 449"/>
                <a:gd name="T18" fmla="*/ 499 w 664"/>
                <a:gd name="T19" fmla="*/ 449 h 449"/>
                <a:gd name="T20" fmla="*/ 659 w 664"/>
                <a:gd name="T21" fmla="*/ 375 h 449"/>
                <a:gd name="T22" fmla="*/ 542 w 664"/>
                <a:gd name="T23" fmla="*/ 356 h 449"/>
                <a:gd name="T24" fmla="*/ 46 w 664"/>
                <a:gd name="T25" fmla="*/ 84 h 449"/>
                <a:gd name="T26" fmla="*/ 111 w 664"/>
                <a:gd name="T27" fmla="*/ 60 h 449"/>
                <a:gd name="T28" fmla="*/ 141 w 664"/>
                <a:gd name="T29" fmla="*/ 109 h 449"/>
                <a:gd name="T30" fmla="*/ 110 w 664"/>
                <a:gd name="T31" fmla="*/ 154 h 449"/>
                <a:gd name="T32" fmla="*/ 46 w 664"/>
                <a:gd name="T33" fmla="*/ 124 h 449"/>
                <a:gd name="T34" fmla="*/ 109 w 664"/>
                <a:gd name="T35" fmla="*/ 238 h 449"/>
                <a:gd name="T36" fmla="*/ 121 w 664"/>
                <a:gd name="T37" fmla="*/ 196 h 449"/>
                <a:gd name="T38" fmla="*/ 76 w 664"/>
                <a:gd name="T39" fmla="*/ 193 h 449"/>
                <a:gd name="T40" fmla="*/ 171 w 664"/>
                <a:gd name="T41" fmla="*/ 161 h 449"/>
                <a:gd name="T42" fmla="*/ 159 w 664"/>
                <a:gd name="T43" fmla="*/ 203 h 449"/>
                <a:gd name="T44" fmla="*/ 203 w 664"/>
                <a:gd name="T45" fmla="*/ 206 h 449"/>
                <a:gd name="T46" fmla="*/ 302 w 664"/>
                <a:gd name="T47" fmla="*/ 257 h 449"/>
                <a:gd name="T48" fmla="*/ 260 w 664"/>
                <a:gd name="T49" fmla="*/ 253 h 449"/>
                <a:gd name="T50" fmla="*/ 238 w 664"/>
                <a:gd name="T51" fmla="*/ 277 h 449"/>
                <a:gd name="T52" fmla="*/ 254 w 664"/>
                <a:gd name="T53" fmla="*/ 310 h 449"/>
                <a:gd name="T54" fmla="*/ 222 w 664"/>
                <a:gd name="T55" fmla="*/ 309 h 449"/>
                <a:gd name="T56" fmla="*/ 213 w 664"/>
                <a:gd name="T57" fmla="*/ 311 h 449"/>
                <a:gd name="T58" fmla="*/ 207 w 664"/>
                <a:gd name="T59" fmla="*/ 320 h 449"/>
                <a:gd name="T60" fmla="*/ 200 w 664"/>
                <a:gd name="T61" fmla="*/ 349 h 449"/>
                <a:gd name="T62" fmla="*/ 216 w 664"/>
                <a:gd name="T63" fmla="*/ 364 h 449"/>
                <a:gd name="T64" fmla="*/ 201 w 664"/>
                <a:gd name="T65" fmla="*/ 378 h 449"/>
                <a:gd name="T66" fmla="*/ 191 w 664"/>
                <a:gd name="T67" fmla="*/ 284 h 449"/>
                <a:gd name="T68" fmla="*/ 191 w 664"/>
                <a:gd name="T69" fmla="*/ 277 h 449"/>
                <a:gd name="T70" fmla="*/ 202 w 664"/>
                <a:gd name="T71" fmla="*/ 263 h 449"/>
                <a:gd name="T72" fmla="*/ 208 w 664"/>
                <a:gd name="T73" fmla="*/ 261 h 449"/>
                <a:gd name="T74" fmla="*/ 302 w 664"/>
                <a:gd name="T75" fmla="*/ 241 h 449"/>
                <a:gd name="T76" fmla="*/ 302 w 664"/>
                <a:gd name="T77" fmla="*/ 257 h 449"/>
                <a:gd name="T78" fmla="*/ 316 w 664"/>
                <a:gd name="T79" fmla="*/ 354 h 449"/>
                <a:gd name="T80" fmla="*/ 372 w 664"/>
                <a:gd name="T81" fmla="*/ 354 h 449"/>
                <a:gd name="T82" fmla="*/ 467 w 664"/>
                <a:gd name="T83" fmla="*/ 420 h 449"/>
                <a:gd name="T84" fmla="*/ 467 w 664"/>
                <a:gd name="T85" fmla="*/ 369 h 449"/>
                <a:gd name="T86" fmla="*/ 467 w 664"/>
                <a:gd name="T87" fmla="*/ 42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4" h="449">
                  <a:moveTo>
                    <a:pt x="542" y="356"/>
                  </a:moveTo>
                  <a:cubicBezTo>
                    <a:pt x="477" y="339"/>
                    <a:pt x="398" y="311"/>
                    <a:pt x="325" y="278"/>
                  </a:cubicBezTo>
                  <a:cubicBezTo>
                    <a:pt x="326" y="277"/>
                    <a:pt x="326" y="277"/>
                    <a:pt x="326" y="277"/>
                  </a:cubicBezTo>
                  <a:cubicBezTo>
                    <a:pt x="328" y="263"/>
                    <a:pt x="322" y="246"/>
                    <a:pt x="311" y="233"/>
                  </a:cubicBezTo>
                  <a:cubicBezTo>
                    <a:pt x="299" y="220"/>
                    <a:pt x="284" y="213"/>
                    <a:pt x="269" y="213"/>
                  </a:cubicBezTo>
                  <a:cubicBezTo>
                    <a:pt x="263" y="213"/>
                    <a:pt x="256" y="214"/>
                    <a:pt x="249" y="217"/>
                  </a:cubicBezTo>
                  <a:cubicBezTo>
                    <a:pt x="239" y="207"/>
                    <a:pt x="229" y="197"/>
                    <a:pt x="219" y="186"/>
                  </a:cubicBezTo>
                  <a:cubicBezTo>
                    <a:pt x="192" y="153"/>
                    <a:pt x="170" y="116"/>
                    <a:pt x="155" y="74"/>
                  </a:cubicBezTo>
                  <a:cubicBezTo>
                    <a:pt x="146" y="50"/>
                    <a:pt x="140" y="25"/>
                    <a:pt x="136" y="0"/>
                  </a:cubicBezTo>
                  <a:cubicBezTo>
                    <a:pt x="132" y="21"/>
                    <a:pt x="107" y="46"/>
                    <a:pt x="66" y="46"/>
                  </a:cubicBezTo>
                  <a:cubicBezTo>
                    <a:pt x="67" y="42"/>
                    <a:pt x="66" y="35"/>
                    <a:pt x="62" y="34"/>
                  </a:cubicBezTo>
                  <a:cubicBezTo>
                    <a:pt x="51" y="46"/>
                    <a:pt x="37" y="58"/>
                    <a:pt x="0" y="45"/>
                  </a:cubicBezTo>
                  <a:cubicBezTo>
                    <a:pt x="6" y="74"/>
                    <a:pt x="14" y="103"/>
                    <a:pt x="24" y="130"/>
                  </a:cubicBezTo>
                  <a:cubicBezTo>
                    <a:pt x="46" y="189"/>
                    <a:pt x="78" y="243"/>
                    <a:pt x="118" y="288"/>
                  </a:cubicBezTo>
                  <a:cubicBezTo>
                    <a:pt x="132" y="304"/>
                    <a:pt x="146" y="318"/>
                    <a:pt x="160" y="330"/>
                  </a:cubicBezTo>
                  <a:cubicBezTo>
                    <a:pt x="160" y="333"/>
                    <a:pt x="160" y="336"/>
                    <a:pt x="160" y="339"/>
                  </a:cubicBezTo>
                  <a:cubicBezTo>
                    <a:pt x="160" y="354"/>
                    <a:pt x="175" y="379"/>
                    <a:pt x="196" y="389"/>
                  </a:cubicBezTo>
                  <a:cubicBezTo>
                    <a:pt x="213" y="398"/>
                    <a:pt x="232" y="395"/>
                    <a:pt x="249" y="383"/>
                  </a:cubicBezTo>
                  <a:cubicBezTo>
                    <a:pt x="281" y="400"/>
                    <a:pt x="322" y="416"/>
                    <a:pt x="366" y="428"/>
                  </a:cubicBezTo>
                  <a:cubicBezTo>
                    <a:pt x="415" y="442"/>
                    <a:pt x="462" y="449"/>
                    <a:pt x="499" y="449"/>
                  </a:cubicBezTo>
                  <a:cubicBezTo>
                    <a:pt x="531" y="449"/>
                    <a:pt x="574" y="434"/>
                    <a:pt x="615" y="408"/>
                  </a:cubicBezTo>
                  <a:cubicBezTo>
                    <a:pt x="632" y="398"/>
                    <a:pt x="648" y="386"/>
                    <a:pt x="659" y="375"/>
                  </a:cubicBezTo>
                  <a:cubicBezTo>
                    <a:pt x="661" y="373"/>
                    <a:pt x="662" y="372"/>
                    <a:pt x="664" y="370"/>
                  </a:cubicBezTo>
                  <a:cubicBezTo>
                    <a:pt x="631" y="375"/>
                    <a:pt x="582" y="366"/>
                    <a:pt x="542" y="356"/>
                  </a:cubicBezTo>
                  <a:moveTo>
                    <a:pt x="46" y="124"/>
                  </a:moveTo>
                  <a:cubicBezTo>
                    <a:pt x="41" y="110"/>
                    <a:pt x="41" y="97"/>
                    <a:pt x="46" y="84"/>
                  </a:cubicBezTo>
                  <a:cubicBezTo>
                    <a:pt x="51" y="73"/>
                    <a:pt x="61" y="64"/>
                    <a:pt x="73" y="59"/>
                  </a:cubicBezTo>
                  <a:cubicBezTo>
                    <a:pt x="86" y="54"/>
                    <a:pt x="99" y="54"/>
                    <a:pt x="111" y="60"/>
                  </a:cubicBezTo>
                  <a:cubicBezTo>
                    <a:pt x="123" y="65"/>
                    <a:pt x="132" y="75"/>
                    <a:pt x="138" y="89"/>
                  </a:cubicBezTo>
                  <a:cubicBezTo>
                    <a:pt x="140" y="95"/>
                    <a:pt x="141" y="102"/>
                    <a:pt x="141" y="109"/>
                  </a:cubicBezTo>
                  <a:cubicBezTo>
                    <a:pt x="141" y="115"/>
                    <a:pt x="140" y="122"/>
                    <a:pt x="137" y="128"/>
                  </a:cubicBezTo>
                  <a:cubicBezTo>
                    <a:pt x="132" y="140"/>
                    <a:pt x="122" y="149"/>
                    <a:pt x="110" y="154"/>
                  </a:cubicBezTo>
                  <a:cubicBezTo>
                    <a:pt x="98" y="158"/>
                    <a:pt x="85" y="158"/>
                    <a:pt x="73" y="153"/>
                  </a:cubicBezTo>
                  <a:cubicBezTo>
                    <a:pt x="61" y="148"/>
                    <a:pt x="51" y="137"/>
                    <a:pt x="46" y="124"/>
                  </a:cubicBezTo>
                  <a:moveTo>
                    <a:pt x="125" y="261"/>
                  </a:moveTo>
                  <a:cubicBezTo>
                    <a:pt x="109" y="238"/>
                    <a:pt x="109" y="238"/>
                    <a:pt x="109" y="238"/>
                  </a:cubicBezTo>
                  <a:cubicBezTo>
                    <a:pt x="109" y="238"/>
                    <a:pt x="134" y="221"/>
                    <a:pt x="137" y="219"/>
                  </a:cubicBezTo>
                  <a:cubicBezTo>
                    <a:pt x="135" y="216"/>
                    <a:pt x="123" y="199"/>
                    <a:pt x="121" y="196"/>
                  </a:cubicBezTo>
                  <a:cubicBezTo>
                    <a:pt x="118" y="198"/>
                    <a:pt x="93" y="216"/>
                    <a:pt x="93" y="216"/>
                  </a:cubicBezTo>
                  <a:cubicBezTo>
                    <a:pt x="76" y="193"/>
                    <a:pt x="76" y="193"/>
                    <a:pt x="76" y="193"/>
                  </a:cubicBezTo>
                  <a:cubicBezTo>
                    <a:pt x="155" y="138"/>
                    <a:pt x="155" y="138"/>
                    <a:pt x="155" y="138"/>
                  </a:cubicBezTo>
                  <a:cubicBezTo>
                    <a:pt x="171" y="161"/>
                    <a:pt x="171" y="161"/>
                    <a:pt x="171" y="161"/>
                  </a:cubicBezTo>
                  <a:cubicBezTo>
                    <a:pt x="171" y="161"/>
                    <a:pt x="146" y="178"/>
                    <a:pt x="143" y="181"/>
                  </a:cubicBezTo>
                  <a:cubicBezTo>
                    <a:pt x="145" y="183"/>
                    <a:pt x="157" y="200"/>
                    <a:pt x="159" y="203"/>
                  </a:cubicBezTo>
                  <a:cubicBezTo>
                    <a:pt x="162" y="201"/>
                    <a:pt x="187" y="183"/>
                    <a:pt x="187" y="183"/>
                  </a:cubicBezTo>
                  <a:cubicBezTo>
                    <a:pt x="203" y="206"/>
                    <a:pt x="203" y="206"/>
                    <a:pt x="203" y="206"/>
                  </a:cubicBezTo>
                  <a:lnTo>
                    <a:pt x="125" y="261"/>
                  </a:lnTo>
                  <a:close/>
                  <a:moveTo>
                    <a:pt x="302" y="257"/>
                  </a:moveTo>
                  <a:cubicBezTo>
                    <a:pt x="295" y="252"/>
                    <a:pt x="295" y="252"/>
                    <a:pt x="295" y="252"/>
                  </a:cubicBezTo>
                  <a:cubicBezTo>
                    <a:pt x="282" y="242"/>
                    <a:pt x="272" y="243"/>
                    <a:pt x="260" y="253"/>
                  </a:cubicBezTo>
                  <a:cubicBezTo>
                    <a:pt x="255" y="257"/>
                    <a:pt x="250" y="263"/>
                    <a:pt x="245" y="268"/>
                  </a:cubicBezTo>
                  <a:cubicBezTo>
                    <a:pt x="238" y="277"/>
                    <a:pt x="238" y="277"/>
                    <a:pt x="238" y="277"/>
                  </a:cubicBezTo>
                  <a:cubicBezTo>
                    <a:pt x="243" y="280"/>
                    <a:pt x="243" y="280"/>
                    <a:pt x="243" y="280"/>
                  </a:cubicBezTo>
                  <a:cubicBezTo>
                    <a:pt x="256" y="291"/>
                    <a:pt x="258" y="303"/>
                    <a:pt x="254" y="310"/>
                  </a:cubicBezTo>
                  <a:cubicBezTo>
                    <a:pt x="253" y="313"/>
                    <a:pt x="251" y="314"/>
                    <a:pt x="248" y="315"/>
                  </a:cubicBezTo>
                  <a:cubicBezTo>
                    <a:pt x="241" y="317"/>
                    <a:pt x="231" y="315"/>
                    <a:pt x="222" y="309"/>
                  </a:cubicBezTo>
                  <a:cubicBezTo>
                    <a:pt x="217" y="306"/>
                    <a:pt x="217" y="306"/>
                    <a:pt x="217" y="306"/>
                  </a:cubicBezTo>
                  <a:cubicBezTo>
                    <a:pt x="213" y="311"/>
                    <a:pt x="213" y="311"/>
                    <a:pt x="213" y="311"/>
                  </a:cubicBezTo>
                  <a:cubicBezTo>
                    <a:pt x="213" y="312"/>
                    <a:pt x="212" y="313"/>
                    <a:pt x="211" y="314"/>
                  </a:cubicBezTo>
                  <a:cubicBezTo>
                    <a:pt x="210" y="316"/>
                    <a:pt x="209" y="318"/>
                    <a:pt x="207" y="320"/>
                  </a:cubicBezTo>
                  <a:cubicBezTo>
                    <a:pt x="202" y="330"/>
                    <a:pt x="199" y="338"/>
                    <a:pt x="199" y="344"/>
                  </a:cubicBezTo>
                  <a:cubicBezTo>
                    <a:pt x="199" y="346"/>
                    <a:pt x="199" y="347"/>
                    <a:pt x="200" y="349"/>
                  </a:cubicBezTo>
                  <a:cubicBezTo>
                    <a:pt x="202" y="356"/>
                    <a:pt x="208" y="360"/>
                    <a:pt x="213" y="363"/>
                  </a:cubicBezTo>
                  <a:cubicBezTo>
                    <a:pt x="216" y="364"/>
                    <a:pt x="216" y="364"/>
                    <a:pt x="216" y="364"/>
                  </a:cubicBezTo>
                  <a:cubicBezTo>
                    <a:pt x="222" y="368"/>
                    <a:pt x="231" y="373"/>
                    <a:pt x="237" y="377"/>
                  </a:cubicBezTo>
                  <a:cubicBezTo>
                    <a:pt x="225" y="384"/>
                    <a:pt x="213" y="384"/>
                    <a:pt x="201" y="378"/>
                  </a:cubicBezTo>
                  <a:cubicBezTo>
                    <a:pt x="183" y="370"/>
                    <a:pt x="172" y="349"/>
                    <a:pt x="172" y="339"/>
                  </a:cubicBezTo>
                  <a:cubicBezTo>
                    <a:pt x="172" y="323"/>
                    <a:pt x="179" y="304"/>
                    <a:pt x="191" y="284"/>
                  </a:cubicBezTo>
                  <a:cubicBezTo>
                    <a:pt x="193" y="280"/>
                    <a:pt x="193" y="280"/>
                    <a:pt x="193" y="280"/>
                  </a:cubicBezTo>
                  <a:cubicBezTo>
                    <a:pt x="191" y="277"/>
                    <a:pt x="191" y="277"/>
                    <a:pt x="191" y="277"/>
                  </a:cubicBezTo>
                  <a:cubicBezTo>
                    <a:pt x="188" y="271"/>
                    <a:pt x="185" y="265"/>
                    <a:pt x="182" y="259"/>
                  </a:cubicBezTo>
                  <a:cubicBezTo>
                    <a:pt x="189" y="260"/>
                    <a:pt x="196" y="261"/>
                    <a:pt x="202" y="263"/>
                  </a:cubicBezTo>
                  <a:cubicBezTo>
                    <a:pt x="206" y="264"/>
                    <a:pt x="206" y="264"/>
                    <a:pt x="206" y="264"/>
                  </a:cubicBezTo>
                  <a:cubicBezTo>
                    <a:pt x="208" y="261"/>
                    <a:pt x="208" y="261"/>
                    <a:pt x="208" y="261"/>
                  </a:cubicBezTo>
                  <a:cubicBezTo>
                    <a:pt x="216" y="253"/>
                    <a:pt x="244" y="225"/>
                    <a:pt x="269" y="225"/>
                  </a:cubicBezTo>
                  <a:cubicBezTo>
                    <a:pt x="281" y="225"/>
                    <a:pt x="293" y="231"/>
                    <a:pt x="302" y="241"/>
                  </a:cubicBezTo>
                  <a:cubicBezTo>
                    <a:pt x="308" y="248"/>
                    <a:pt x="313" y="257"/>
                    <a:pt x="314" y="266"/>
                  </a:cubicBezTo>
                  <a:cubicBezTo>
                    <a:pt x="310" y="264"/>
                    <a:pt x="306" y="261"/>
                    <a:pt x="302" y="257"/>
                  </a:cubicBezTo>
                  <a:moveTo>
                    <a:pt x="344" y="382"/>
                  </a:moveTo>
                  <a:cubicBezTo>
                    <a:pt x="329" y="382"/>
                    <a:pt x="316" y="370"/>
                    <a:pt x="316" y="354"/>
                  </a:cubicBezTo>
                  <a:cubicBezTo>
                    <a:pt x="316" y="339"/>
                    <a:pt x="329" y="326"/>
                    <a:pt x="344" y="326"/>
                  </a:cubicBezTo>
                  <a:cubicBezTo>
                    <a:pt x="360" y="326"/>
                    <a:pt x="372" y="339"/>
                    <a:pt x="372" y="354"/>
                  </a:cubicBezTo>
                  <a:cubicBezTo>
                    <a:pt x="372" y="370"/>
                    <a:pt x="360" y="382"/>
                    <a:pt x="344" y="382"/>
                  </a:cubicBezTo>
                  <a:moveTo>
                    <a:pt x="467" y="420"/>
                  </a:moveTo>
                  <a:cubicBezTo>
                    <a:pt x="453" y="420"/>
                    <a:pt x="442" y="409"/>
                    <a:pt x="442" y="394"/>
                  </a:cubicBezTo>
                  <a:cubicBezTo>
                    <a:pt x="442" y="380"/>
                    <a:pt x="453" y="369"/>
                    <a:pt x="467" y="369"/>
                  </a:cubicBezTo>
                  <a:cubicBezTo>
                    <a:pt x="482" y="369"/>
                    <a:pt x="493" y="380"/>
                    <a:pt x="493" y="394"/>
                  </a:cubicBezTo>
                  <a:cubicBezTo>
                    <a:pt x="493" y="409"/>
                    <a:pt x="482" y="420"/>
                    <a:pt x="467" y="4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5" name="Freeform 90">
              <a:extLst>
                <a:ext uri="{FF2B5EF4-FFF2-40B4-BE49-F238E27FC236}">
                  <a16:creationId xmlns:a16="http://schemas.microsoft.com/office/drawing/2014/main" id="{7BA2E28B-C51D-EAA1-4A3A-824526326142}"/>
                </a:ext>
              </a:extLst>
            </p:cNvPr>
            <p:cNvSpPr>
              <a:spLocks/>
            </p:cNvSpPr>
            <p:nvPr userDrawn="1"/>
          </p:nvSpPr>
          <p:spPr bwMode="auto">
            <a:xfrm>
              <a:off x="1058863" y="576263"/>
              <a:ext cx="6350" cy="6350"/>
            </a:xfrm>
            <a:custGeom>
              <a:avLst/>
              <a:gdLst>
                <a:gd name="T0" fmla="*/ 47 w 47"/>
                <a:gd name="T1" fmla="*/ 27 h 48"/>
                <a:gd name="T2" fmla="*/ 47 w 47"/>
                <a:gd name="T3" fmla="*/ 27 h 48"/>
                <a:gd name="T4" fmla="*/ 45 w 47"/>
                <a:gd name="T5" fmla="*/ 17 h 48"/>
                <a:gd name="T6" fmla="*/ 17 w 47"/>
                <a:gd name="T7" fmla="*/ 4 h 48"/>
                <a:gd name="T8" fmla="*/ 4 w 47"/>
                <a:gd name="T9" fmla="*/ 33 h 48"/>
                <a:gd name="T10" fmla="*/ 16 w 47"/>
                <a:gd name="T11" fmla="*/ 46 h 48"/>
                <a:gd name="T12" fmla="*/ 33 w 47"/>
                <a:gd name="T13" fmla="*/ 46 h 48"/>
                <a:gd name="T14" fmla="*/ 47 w 47"/>
                <a:gd name="T15" fmla="*/ 27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7" y="27"/>
                  </a:moveTo>
                  <a:cubicBezTo>
                    <a:pt x="47" y="27"/>
                    <a:pt x="47" y="27"/>
                    <a:pt x="47" y="27"/>
                  </a:cubicBezTo>
                  <a:cubicBezTo>
                    <a:pt x="47" y="24"/>
                    <a:pt x="46" y="20"/>
                    <a:pt x="45" y="17"/>
                  </a:cubicBezTo>
                  <a:cubicBezTo>
                    <a:pt x="40" y="5"/>
                    <a:pt x="28" y="0"/>
                    <a:pt x="17" y="4"/>
                  </a:cubicBezTo>
                  <a:cubicBezTo>
                    <a:pt x="5" y="9"/>
                    <a:pt x="0" y="21"/>
                    <a:pt x="4" y="33"/>
                  </a:cubicBezTo>
                  <a:cubicBezTo>
                    <a:pt x="7" y="39"/>
                    <a:pt x="11" y="44"/>
                    <a:pt x="16" y="46"/>
                  </a:cubicBezTo>
                  <a:cubicBezTo>
                    <a:pt x="21" y="48"/>
                    <a:pt x="27" y="48"/>
                    <a:pt x="33" y="46"/>
                  </a:cubicBezTo>
                  <a:cubicBezTo>
                    <a:pt x="41" y="43"/>
                    <a:pt x="47" y="36"/>
                    <a:pt x="4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6" name="Freeform 91">
              <a:extLst>
                <a:ext uri="{FF2B5EF4-FFF2-40B4-BE49-F238E27FC236}">
                  <a16:creationId xmlns:a16="http://schemas.microsoft.com/office/drawing/2014/main" id="{D7998CCF-5A86-E3F3-719F-F353740DEF2A}"/>
                </a:ext>
              </a:extLst>
            </p:cNvPr>
            <p:cNvSpPr>
              <a:spLocks/>
            </p:cNvSpPr>
            <p:nvPr userDrawn="1"/>
          </p:nvSpPr>
          <p:spPr bwMode="auto">
            <a:xfrm>
              <a:off x="1063625" y="517525"/>
              <a:ext cx="6350" cy="6350"/>
            </a:xfrm>
            <a:custGeom>
              <a:avLst/>
              <a:gdLst>
                <a:gd name="T0" fmla="*/ 32 w 42"/>
                <a:gd name="T1" fmla="*/ 5 h 46"/>
                <a:gd name="T2" fmla="*/ 4 w 42"/>
                <a:gd name="T3" fmla="*/ 14 h 46"/>
                <a:gd name="T4" fmla="*/ 2 w 42"/>
                <a:gd name="T5" fmla="*/ 31 h 46"/>
                <a:gd name="T6" fmla="*/ 12 w 42"/>
                <a:gd name="T7" fmla="*/ 43 h 46"/>
                <a:gd name="T8" fmla="*/ 28 w 42"/>
                <a:gd name="T9" fmla="*/ 44 h 46"/>
                <a:gd name="T10" fmla="*/ 40 w 42"/>
                <a:gd name="T11" fmla="*/ 34 h 46"/>
                <a:gd name="T12" fmla="*/ 42 w 42"/>
                <a:gd name="T13" fmla="*/ 23 h 46"/>
                <a:gd name="T14" fmla="*/ 32 w 42"/>
                <a:gd name="T15" fmla="*/ 5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6">
                  <a:moveTo>
                    <a:pt x="32" y="5"/>
                  </a:moveTo>
                  <a:cubicBezTo>
                    <a:pt x="21" y="0"/>
                    <a:pt x="10" y="3"/>
                    <a:pt x="4" y="14"/>
                  </a:cubicBezTo>
                  <a:cubicBezTo>
                    <a:pt x="1" y="20"/>
                    <a:pt x="0" y="25"/>
                    <a:pt x="2" y="31"/>
                  </a:cubicBezTo>
                  <a:cubicBezTo>
                    <a:pt x="3" y="36"/>
                    <a:pt x="7" y="40"/>
                    <a:pt x="12" y="43"/>
                  </a:cubicBezTo>
                  <a:cubicBezTo>
                    <a:pt x="17" y="45"/>
                    <a:pt x="23" y="46"/>
                    <a:pt x="28" y="44"/>
                  </a:cubicBezTo>
                  <a:cubicBezTo>
                    <a:pt x="33" y="43"/>
                    <a:pt x="38" y="39"/>
                    <a:pt x="40" y="34"/>
                  </a:cubicBezTo>
                  <a:cubicBezTo>
                    <a:pt x="42" y="30"/>
                    <a:pt x="42" y="27"/>
                    <a:pt x="42" y="23"/>
                  </a:cubicBezTo>
                  <a:cubicBezTo>
                    <a:pt x="42" y="15"/>
                    <a:pt x="38" y="8"/>
                    <a:pt x="32"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7" name="Freeform 92">
              <a:extLst>
                <a:ext uri="{FF2B5EF4-FFF2-40B4-BE49-F238E27FC236}">
                  <a16:creationId xmlns:a16="http://schemas.microsoft.com/office/drawing/2014/main" id="{1FA6D6F6-FBFE-CDF4-FD17-B5AB43E27593}"/>
                </a:ext>
              </a:extLst>
            </p:cNvPr>
            <p:cNvSpPr>
              <a:spLocks/>
            </p:cNvSpPr>
            <p:nvPr userDrawn="1"/>
          </p:nvSpPr>
          <p:spPr bwMode="auto">
            <a:xfrm>
              <a:off x="1150938" y="511175"/>
              <a:ext cx="1588" cy="1587"/>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8" name="Freeform 93">
              <a:extLst>
                <a:ext uri="{FF2B5EF4-FFF2-40B4-BE49-F238E27FC236}">
                  <a16:creationId xmlns:a16="http://schemas.microsoft.com/office/drawing/2014/main" id="{BF9F859F-A316-5DB3-779D-9CD40851CF8C}"/>
                </a:ext>
              </a:extLst>
            </p:cNvPr>
            <p:cNvSpPr>
              <a:spLocks/>
            </p:cNvSpPr>
            <p:nvPr userDrawn="1"/>
          </p:nvSpPr>
          <p:spPr bwMode="auto">
            <a:xfrm>
              <a:off x="1168400" y="536575"/>
              <a:ext cx="3175" cy="3175"/>
            </a:xfrm>
            <a:custGeom>
              <a:avLst/>
              <a:gdLst>
                <a:gd name="T0" fmla="*/ 17 w 17"/>
                <a:gd name="T1" fmla="*/ 18 h 18"/>
                <a:gd name="T2" fmla="*/ 9 w 17"/>
                <a:gd name="T3" fmla="*/ 0 h 18"/>
                <a:gd name="T4" fmla="*/ 8 w 17"/>
                <a:gd name="T5" fmla="*/ 1 h 18"/>
                <a:gd name="T6" fmla="*/ 3 w 17"/>
                <a:gd name="T7" fmla="*/ 8 h 18"/>
                <a:gd name="T8" fmla="*/ 0 w 17"/>
                <a:gd name="T9" fmla="*/ 12 h 18"/>
                <a:gd name="T10" fmla="*/ 6 w 17"/>
                <a:gd name="T11" fmla="*/ 14 h 18"/>
                <a:gd name="T12" fmla="*/ 17 w 1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17" y="18"/>
                  </a:moveTo>
                  <a:cubicBezTo>
                    <a:pt x="9" y="0"/>
                    <a:pt x="9" y="0"/>
                    <a:pt x="9" y="0"/>
                  </a:cubicBezTo>
                  <a:cubicBezTo>
                    <a:pt x="8" y="1"/>
                    <a:pt x="8" y="1"/>
                    <a:pt x="8" y="1"/>
                  </a:cubicBezTo>
                  <a:cubicBezTo>
                    <a:pt x="7" y="2"/>
                    <a:pt x="5" y="5"/>
                    <a:pt x="3" y="8"/>
                  </a:cubicBezTo>
                  <a:cubicBezTo>
                    <a:pt x="2" y="9"/>
                    <a:pt x="1" y="11"/>
                    <a:pt x="0" y="12"/>
                  </a:cubicBezTo>
                  <a:cubicBezTo>
                    <a:pt x="2" y="13"/>
                    <a:pt x="4" y="13"/>
                    <a:pt x="6" y="14"/>
                  </a:cubicBezTo>
                  <a:cubicBezTo>
                    <a:pt x="10" y="15"/>
                    <a:pt x="14" y="17"/>
                    <a:pt x="17"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9" name="Freeform 94">
              <a:extLst>
                <a:ext uri="{FF2B5EF4-FFF2-40B4-BE49-F238E27FC236}">
                  <a16:creationId xmlns:a16="http://schemas.microsoft.com/office/drawing/2014/main" id="{9A08B1A1-FB0E-0AC5-E296-EB77FDEA25DA}"/>
                </a:ext>
              </a:extLst>
            </p:cNvPr>
            <p:cNvSpPr>
              <a:spLocks/>
            </p:cNvSpPr>
            <p:nvPr userDrawn="1"/>
          </p:nvSpPr>
          <p:spPr bwMode="auto">
            <a:xfrm>
              <a:off x="1169988" y="555625"/>
              <a:ext cx="0" cy="1587"/>
            </a:xfrm>
            <a:custGeom>
              <a:avLst/>
              <a:gdLst>
                <a:gd name="T0" fmla="*/ 4 w 8"/>
                <a:gd name="T1" fmla="*/ 10 h 10"/>
                <a:gd name="T2" fmla="*/ 8 w 8"/>
                <a:gd name="T3" fmla="*/ 6 h 10"/>
                <a:gd name="T4" fmla="*/ 8 w 8"/>
                <a:gd name="T5" fmla="*/ 0 h 10"/>
                <a:gd name="T6" fmla="*/ 0 w 8"/>
                <a:gd name="T7" fmla="*/ 0 h 10"/>
                <a:gd name="T8" fmla="*/ 0 w 8"/>
                <a:gd name="T9" fmla="*/ 5 h 10"/>
                <a:gd name="T10" fmla="*/ 1 w 8"/>
                <a:gd name="T11" fmla="*/ 9 h 10"/>
                <a:gd name="T12" fmla="*/ 4 w 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4" y="10"/>
                  </a:moveTo>
                  <a:cubicBezTo>
                    <a:pt x="6" y="10"/>
                    <a:pt x="8" y="10"/>
                    <a:pt x="8" y="6"/>
                  </a:cubicBezTo>
                  <a:cubicBezTo>
                    <a:pt x="8" y="6"/>
                    <a:pt x="8" y="2"/>
                    <a:pt x="8" y="0"/>
                  </a:cubicBezTo>
                  <a:cubicBezTo>
                    <a:pt x="6" y="0"/>
                    <a:pt x="2" y="0"/>
                    <a:pt x="0" y="0"/>
                  </a:cubicBezTo>
                  <a:cubicBezTo>
                    <a:pt x="0" y="5"/>
                    <a:pt x="0" y="5"/>
                    <a:pt x="0" y="5"/>
                  </a:cubicBezTo>
                  <a:cubicBezTo>
                    <a:pt x="0" y="7"/>
                    <a:pt x="1" y="9"/>
                    <a:pt x="1" y="9"/>
                  </a:cubicBezTo>
                  <a:cubicBezTo>
                    <a:pt x="2" y="10"/>
                    <a:pt x="2" y="10"/>
                    <a:pt x="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0" name="Freeform 95">
              <a:extLst>
                <a:ext uri="{FF2B5EF4-FFF2-40B4-BE49-F238E27FC236}">
                  <a16:creationId xmlns:a16="http://schemas.microsoft.com/office/drawing/2014/main" id="{FBF70047-8B26-D44A-AC68-44EDC4F62FCD}"/>
                </a:ext>
              </a:extLst>
            </p:cNvPr>
            <p:cNvSpPr>
              <a:spLocks/>
            </p:cNvSpPr>
            <p:nvPr userDrawn="1"/>
          </p:nvSpPr>
          <p:spPr bwMode="auto">
            <a:xfrm>
              <a:off x="1093788" y="490538"/>
              <a:ext cx="6350" cy="7937"/>
            </a:xfrm>
            <a:custGeom>
              <a:avLst/>
              <a:gdLst>
                <a:gd name="T0" fmla="*/ 33 w 46"/>
                <a:gd name="T1" fmla="*/ 2 h 50"/>
                <a:gd name="T2" fmla="*/ 16 w 46"/>
                <a:gd name="T3" fmla="*/ 2 h 50"/>
                <a:gd name="T4" fmla="*/ 3 w 46"/>
                <a:gd name="T5" fmla="*/ 13 h 50"/>
                <a:gd name="T6" fmla="*/ 2 w 46"/>
                <a:gd name="T7" fmla="*/ 30 h 50"/>
                <a:gd name="T8" fmla="*/ 32 w 46"/>
                <a:gd name="T9" fmla="*/ 43 h 50"/>
                <a:gd name="T10" fmla="*/ 44 w 46"/>
                <a:gd name="T11" fmla="*/ 31 h 50"/>
                <a:gd name="T12" fmla="*/ 46 w 46"/>
                <a:gd name="T13" fmla="*/ 22 h 50"/>
                <a:gd name="T14" fmla="*/ 45 w 46"/>
                <a:gd name="T15" fmla="*/ 15 h 50"/>
                <a:gd name="T16" fmla="*/ 33 w 46"/>
                <a:gd name="T1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0">
                  <a:moveTo>
                    <a:pt x="33" y="2"/>
                  </a:moveTo>
                  <a:cubicBezTo>
                    <a:pt x="28" y="0"/>
                    <a:pt x="22" y="0"/>
                    <a:pt x="16" y="2"/>
                  </a:cubicBezTo>
                  <a:cubicBezTo>
                    <a:pt x="10" y="4"/>
                    <a:pt x="5" y="8"/>
                    <a:pt x="3" y="13"/>
                  </a:cubicBezTo>
                  <a:cubicBezTo>
                    <a:pt x="0" y="19"/>
                    <a:pt x="1" y="26"/>
                    <a:pt x="2" y="30"/>
                  </a:cubicBezTo>
                  <a:cubicBezTo>
                    <a:pt x="4" y="35"/>
                    <a:pt x="11" y="50"/>
                    <a:pt x="32" y="43"/>
                  </a:cubicBezTo>
                  <a:cubicBezTo>
                    <a:pt x="37" y="40"/>
                    <a:pt x="42" y="37"/>
                    <a:pt x="44" y="31"/>
                  </a:cubicBezTo>
                  <a:cubicBezTo>
                    <a:pt x="45" y="29"/>
                    <a:pt x="46" y="26"/>
                    <a:pt x="46" y="22"/>
                  </a:cubicBezTo>
                  <a:cubicBezTo>
                    <a:pt x="46" y="20"/>
                    <a:pt x="46" y="17"/>
                    <a:pt x="45" y="15"/>
                  </a:cubicBezTo>
                  <a:cubicBezTo>
                    <a:pt x="43" y="9"/>
                    <a:pt x="39" y="5"/>
                    <a:pt x="33"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1" name="Freeform 96">
              <a:extLst>
                <a:ext uri="{FF2B5EF4-FFF2-40B4-BE49-F238E27FC236}">
                  <a16:creationId xmlns:a16="http://schemas.microsoft.com/office/drawing/2014/main" id="{075666F6-BC16-2BD5-351F-DC5D06C07074}"/>
                </a:ext>
              </a:extLst>
            </p:cNvPr>
            <p:cNvSpPr>
              <a:spLocks noEditPoints="1"/>
            </p:cNvSpPr>
            <p:nvPr userDrawn="1"/>
          </p:nvSpPr>
          <p:spPr bwMode="auto">
            <a:xfrm>
              <a:off x="1052513" y="446088"/>
              <a:ext cx="125413" cy="171450"/>
            </a:xfrm>
            <a:custGeom>
              <a:avLst/>
              <a:gdLst>
                <a:gd name="T0" fmla="*/ 725 w 850"/>
                <a:gd name="T1" fmla="*/ 660 h 1158"/>
                <a:gd name="T2" fmla="*/ 757 w 850"/>
                <a:gd name="T3" fmla="*/ 545 h 1158"/>
                <a:gd name="T4" fmla="*/ 675 w 850"/>
                <a:gd name="T5" fmla="*/ 523 h 1158"/>
                <a:gd name="T6" fmla="*/ 721 w 850"/>
                <a:gd name="T7" fmla="*/ 388 h 1158"/>
                <a:gd name="T8" fmla="*/ 670 w 850"/>
                <a:gd name="T9" fmla="*/ 31 h 1158"/>
                <a:gd name="T10" fmla="*/ 602 w 850"/>
                <a:gd name="T11" fmla="*/ 137 h 1158"/>
                <a:gd name="T12" fmla="*/ 553 w 850"/>
                <a:gd name="T13" fmla="*/ 92 h 1158"/>
                <a:gd name="T14" fmla="*/ 492 w 850"/>
                <a:gd name="T15" fmla="*/ 128 h 1158"/>
                <a:gd name="T16" fmla="*/ 463 w 850"/>
                <a:gd name="T17" fmla="*/ 0 h 1158"/>
                <a:gd name="T18" fmla="*/ 399 w 850"/>
                <a:gd name="T19" fmla="*/ 72 h 1158"/>
                <a:gd name="T20" fmla="*/ 301 w 850"/>
                <a:gd name="T21" fmla="*/ 42 h 1158"/>
                <a:gd name="T22" fmla="*/ 257 w 850"/>
                <a:gd name="T23" fmla="*/ 104 h 1158"/>
                <a:gd name="T24" fmla="*/ 135 w 850"/>
                <a:gd name="T25" fmla="*/ 98 h 1158"/>
                <a:gd name="T26" fmla="*/ 186 w 850"/>
                <a:gd name="T27" fmla="*/ 310 h 1158"/>
                <a:gd name="T28" fmla="*/ 20 w 850"/>
                <a:gd name="T29" fmla="*/ 571 h 1158"/>
                <a:gd name="T30" fmla="*/ 94 w 850"/>
                <a:gd name="T31" fmla="*/ 569 h 1158"/>
                <a:gd name="T32" fmla="*/ 85 w 850"/>
                <a:gd name="T33" fmla="*/ 600 h 1158"/>
                <a:gd name="T34" fmla="*/ 94 w 850"/>
                <a:gd name="T35" fmla="*/ 717 h 1158"/>
                <a:gd name="T36" fmla="*/ 369 w 850"/>
                <a:gd name="T37" fmla="*/ 1081 h 1158"/>
                <a:gd name="T38" fmla="*/ 708 w 850"/>
                <a:gd name="T39" fmla="*/ 747 h 1158"/>
                <a:gd name="T40" fmla="*/ 496 w 850"/>
                <a:gd name="T41" fmla="*/ 1123 h 1158"/>
                <a:gd name="T42" fmla="*/ 816 w 850"/>
                <a:gd name="T43" fmla="*/ 931 h 1158"/>
                <a:gd name="T44" fmla="*/ 672 w 850"/>
                <a:gd name="T45" fmla="*/ 516 h 1158"/>
                <a:gd name="T46" fmla="*/ 606 w 850"/>
                <a:gd name="T47" fmla="*/ 434 h 1158"/>
                <a:gd name="T48" fmla="*/ 581 w 850"/>
                <a:gd name="T49" fmla="*/ 416 h 1158"/>
                <a:gd name="T50" fmla="*/ 526 w 850"/>
                <a:gd name="T51" fmla="*/ 380 h 1158"/>
                <a:gd name="T52" fmla="*/ 172 w 850"/>
                <a:gd name="T53" fmla="*/ 255 h 1158"/>
                <a:gd name="T54" fmla="*/ 614 w 850"/>
                <a:gd name="T55" fmla="*/ 298 h 1158"/>
                <a:gd name="T56" fmla="*/ 489 w 850"/>
                <a:gd name="T57" fmla="*/ 374 h 1158"/>
                <a:gd name="T58" fmla="*/ 355 w 850"/>
                <a:gd name="T59" fmla="*/ 377 h 1158"/>
                <a:gd name="T60" fmla="*/ 350 w 850"/>
                <a:gd name="T61" fmla="*/ 309 h 1158"/>
                <a:gd name="T62" fmla="*/ 199 w 850"/>
                <a:gd name="T63" fmla="*/ 357 h 1158"/>
                <a:gd name="T64" fmla="*/ 141 w 850"/>
                <a:gd name="T65" fmla="*/ 411 h 1158"/>
                <a:gd name="T66" fmla="*/ 166 w 850"/>
                <a:gd name="T67" fmla="*/ 484 h 1158"/>
                <a:gd name="T68" fmla="*/ 51 w 850"/>
                <a:gd name="T69" fmla="*/ 526 h 1158"/>
                <a:gd name="T70" fmla="*/ 145 w 850"/>
                <a:gd name="T71" fmla="*/ 508 h 1158"/>
                <a:gd name="T72" fmla="*/ 198 w 850"/>
                <a:gd name="T73" fmla="*/ 488 h 1158"/>
                <a:gd name="T74" fmla="*/ 409 w 850"/>
                <a:gd name="T75" fmla="*/ 365 h 1158"/>
                <a:gd name="T76" fmla="*/ 398 w 850"/>
                <a:gd name="T77" fmla="*/ 334 h 1158"/>
                <a:gd name="T78" fmla="*/ 452 w 850"/>
                <a:gd name="T79" fmla="*/ 268 h 1158"/>
                <a:gd name="T80" fmla="*/ 421 w 850"/>
                <a:gd name="T81" fmla="*/ 386 h 1158"/>
                <a:gd name="T82" fmla="*/ 421 w 850"/>
                <a:gd name="T83" fmla="*/ 730 h 1158"/>
                <a:gd name="T84" fmla="*/ 639 w 850"/>
                <a:gd name="T85" fmla="*/ 1091 h 1158"/>
                <a:gd name="T86" fmla="*/ 593 w 850"/>
                <a:gd name="T87" fmla="*/ 1048 h 1158"/>
                <a:gd name="T88" fmla="*/ 718 w 850"/>
                <a:gd name="T89" fmla="*/ 1045 h 1158"/>
                <a:gd name="T90" fmla="*/ 667 w 850"/>
                <a:gd name="T91" fmla="*/ 1015 h 1158"/>
                <a:gd name="T92" fmla="*/ 709 w 850"/>
                <a:gd name="T93" fmla="*/ 973 h 1158"/>
                <a:gd name="T94" fmla="*/ 734 w 850"/>
                <a:gd name="T95" fmla="*/ 985 h 1158"/>
                <a:gd name="T96" fmla="*/ 737 w 850"/>
                <a:gd name="T97" fmla="*/ 934 h 1158"/>
                <a:gd name="T98" fmla="*/ 749 w 850"/>
                <a:gd name="T99" fmla="*/ 901 h 1158"/>
                <a:gd name="T100" fmla="*/ 812 w 850"/>
                <a:gd name="T101" fmla="*/ 868 h 1158"/>
                <a:gd name="T102" fmla="*/ 752 w 850"/>
                <a:gd name="T103" fmla="*/ 855 h 1158"/>
                <a:gd name="T104" fmla="*/ 729 w 850"/>
                <a:gd name="T105" fmla="*/ 790 h 1158"/>
                <a:gd name="T106" fmla="*/ 795 w 850"/>
                <a:gd name="T107" fmla="*/ 786 h 1158"/>
                <a:gd name="T108" fmla="*/ 732 w 850"/>
                <a:gd name="T109" fmla="*/ 718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0" h="1158">
                  <a:moveTo>
                    <a:pt x="849" y="701"/>
                  </a:moveTo>
                  <a:cubicBezTo>
                    <a:pt x="840" y="694"/>
                    <a:pt x="829" y="684"/>
                    <a:pt x="822" y="669"/>
                  </a:cubicBezTo>
                  <a:cubicBezTo>
                    <a:pt x="811" y="666"/>
                    <a:pt x="783" y="656"/>
                    <a:pt x="771" y="651"/>
                  </a:cubicBezTo>
                  <a:cubicBezTo>
                    <a:pt x="771" y="651"/>
                    <a:pt x="765" y="649"/>
                    <a:pt x="764" y="649"/>
                  </a:cubicBezTo>
                  <a:cubicBezTo>
                    <a:pt x="725" y="660"/>
                    <a:pt x="725" y="660"/>
                    <a:pt x="725" y="660"/>
                  </a:cubicBezTo>
                  <a:cubicBezTo>
                    <a:pt x="718" y="632"/>
                    <a:pt x="718" y="632"/>
                    <a:pt x="718" y="632"/>
                  </a:cubicBezTo>
                  <a:cubicBezTo>
                    <a:pt x="757" y="622"/>
                    <a:pt x="757" y="622"/>
                    <a:pt x="757" y="622"/>
                  </a:cubicBezTo>
                  <a:cubicBezTo>
                    <a:pt x="758" y="621"/>
                    <a:pt x="759" y="619"/>
                    <a:pt x="761" y="617"/>
                  </a:cubicBezTo>
                  <a:cubicBezTo>
                    <a:pt x="767" y="609"/>
                    <a:pt x="777" y="596"/>
                    <a:pt x="782" y="590"/>
                  </a:cubicBezTo>
                  <a:cubicBezTo>
                    <a:pt x="772" y="572"/>
                    <a:pt x="763" y="555"/>
                    <a:pt x="757" y="545"/>
                  </a:cubicBezTo>
                  <a:cubicBezTo>
                    <a:pt x="751" y="535"/>
                    <a:pt x="748" y="525"/>
                    <a:pt x="748" y="517"/>
                  </a:cubicBezTo>
                  <a:cubicBezTo>
                    <a:pt x="711" y="536"/>
                    <a:pt x="711" y="536"/>
                    <a:pt x="711" y="536"/>
                  </a:cubicBezTo>
                  <a:cubicBezTo>
                    <a:pt x="713" y="539"/>
                    <a:pt x="727" y="568"/>
                    <a:pt x="727" y="568"/>
                  </a:cubicBezTo>
                  <a:cubicBezTo>
                    <a:pt x="703" y="580"/>
                    <a:pt x="703" y="580"/>
                    <a:pt x="703" y="580"/>
                  </a:cubicBezTo>
                  <a:cubicBezTo>
                    <a:pt x="675" y="523"/>
                    <a:pt x="675" y="523"/>
                    <a:pt x="675" y="523"/>
                  </a:cubicBezTo>
                  <a:cubicBezTo>
                    <a:pt x="761" y="481"/>
                    <a:pt x="761" y="481"/>
                    <a:pt x="761" y="481"/>
                  </a:cubicBezTo>
                  <a:cubicBezTo>
                    <a:pt x="765" y="488"/>
                    <a:pt x="765" y="488"/>
                    <a:pt x="765" y="488"/>
                  </a:cubicBezTo>
                  <a:cubicBezTo>
                    <a:pt x="767" y="485"/>
                    <a:pt x="769" y="482"/>
                    <a:pt x="771" y="478"/>
                  </a:cubicBezTo>
                  <a:cubicBezTo>
                    <a:pt x="774" y="474"/>
                    <a:pt x="777" y="470"/>
                    <a:pt x="779" y="468"/>
                  </a:cubicBezTo>
                  <a:cubicBezTo>
                    <a:pt x="763" y="439"/>
                    <a:pt x="743" y="412"/>
                    <a:pt x="721" y="388"/>
                  </a:cubicBezTo>
                  <a:cubicBezTo>
                    <a:pt x="695" y="358"/>
                    <a:pt x="665" y="332"/>
                    <a:pt x="632" y="310"/>
                  </a:cubicBezTo>
                  <a:cubicBezTo>
                    <a:pt x="650" y="299"/>
                    <a:pt x="667" y="283"/>
                    <a:pt x="667" y="255"/>
                  </a:cubicBezTo>
                  <a:cubicBezTo>
                    <a:pt x="667" y="239"/>
                    <a:pt x="661" y="227"/>
                    <a:pt x="649" y="216"/>
                  </a:cubicBezTo>
                  <a:cubicBezTo>
                    <a:pt x="668" y="157"/>
                    <a:pt x="701" y="87"/>
                    <a:pt x="729" y="55"/>
                  </a:cubicBezTo>
                  <a:cubicBezTo>
                    <a:pt x="670" y="31"/>
                    <a:pt x="670" y="31"/>
                    <a:pt x="670" y="31"/>
                  </a:cubicBezTo>
                  <a:cubicBezTo>
                    <a:pt x="685" y="54"/>
                    <a:pt x="686" y="81"/>
                    <a:pt x="683" y="97"/>
                  </a:cubicBezTo>
                  <a:cubicBezTo>
                    <a:pt x="667" y="86"/>
                    <a:pt x="654" y="72"/>
                    <a:pt x="650" y="53"/>
                  </a:cubicBezTo>
                  <a:cubicBezTo>
                    <a:pt x="647" y="70"/>
                    <a:pt x="637" y="99"/>
                    <a:pt x="628" y="117"/>
                  </a:cubicBezTo>
                  <a:cubicBezTo>
                    <a:pt x="645" y="109"/>
                    <a:pt x="659" y="105"/>
                    <a:pt x="676" y="112"/>
                  </a:cubicBezTo>
                  <a:cubicBezTo>
                    <a:pt x="666" y="126"/>
                    <a:pt x="641" y="146"/>
                    <a:pt x="602" y="137"/>
                  </a:cubicBezTo>
                  <a:cubicBezTo>
                    <a:pt x="581" y="132"/>
                    <a:pt x="560" y="121"/>
                    <a:pt x="561" y="104"/>
                  </a:cubicBezTo>
                  <a:cubicBezTo>
                    <a:pt x="561" y="95"/>
                    <a:pt x="569" y="83"/>
                    <a:pt x="582" y="85"/>
                  </a:cubicBezTo>
                  <a:cubicBezTo>
                    <a:pt x="594" y="86"/>
                    <a:pt x="595" y="105"/>
                    <a:pt x="591" y="114"/>
                  </a:cubicBezTo>
                  <a:cubicBezTo>
                    <a:pt x="608" y="104"/>
                    <a:pt x="626" y="55"/>
                    <a:pt x="599" y="48"/>
                  </a:cubicBezTo>
                  <a:cubicBezTo>
                    <a:pt x="578" y="42"/>
                    <a:pt x="559" y="70"/>
                    <a:pt x="553" y="92"/>
                  </a:cubicBezTo>
                  <a:cubicBezTo>
                    <a:pt x="549" y="66"/>
                    <a:pt x="538" y="41"/>
                    <a:pt x="517" y="42"/>
                  </a:cubicBezTo>
                  <a:cubicBezTo>
                    <a:pt x="490" y="44"/>
                    <a:pt x="498" y="94"/>
                    <a:pt x="508" y="107"/>
                  </a:cubicBezTo>
                  <a:cubicBezTo>
                    <a:pt x="510" y="89"/>
                    <a:pt x="519" y="80"/>
                    <a:pt x="527" y="80"/>
                  </a:cubicBezTo>
                  <a:cubicBezTo>
                    <a:pt x="534" y="81"/>
                    <a:pt x="544" y="86"/>
                    <a:pt x="542" y="102"/>
                  </a:cubicBezTo>
                  <a:cubicBezTo>
                    <a:pt x="541" y="118"/>
                    <a:pt x="518" y="128"/>
                    <a:pt x="492" y="128"/>
                  </a:cubicBezTo>
                  <a:cubicBezTo>
                    <a:pt x="467" y="128"/>
                    <a:pt x="423" y="120"/>
                    <a:pt x="419" y="72"/>
                  </a:cubicBezTo>
                  <a:cubicBezTo>
                    <a:pt x="435" y="75"/>
                    <a:pt x="460" y="87"/>
                    <a:pt x="471" y="104"/>
                  </a:cubicBezTo>
                  <a:cubicBezTo>
                    <a:pt x="468" y="75"/>
                    <a:pt x="468" y="54"/>
                    <a:pt x="471" y="23"/>
                  </a:cubicBezTo>
                  <a:cubicBezTo>
                    <a:pt x="458" y="42"/>
                    <a:pt x="435" y="52"/>
                    <a:pt x="420" y="55"/>
                  </a:cubicBezTo>
                  <a:cubicBezTo>
                    <a:pt x="424" y="34"/>
                    <a:pt x="442" y="12"/>
                    <a:pt x="463" y="0"/>
                  </a:cubicBezTo>
                  <a:cubicBezTo>
                    <a:pt x="355" y="0"/>
                    <a:pt x="355" y="0"/>
                    <a:pt x="355" y="0"/>
                  </a:cubicBezTo>
                  <a:cubicBezTo>
                    <a:pt x="376" y="12"/>
                    <a:pt x="394" y="34"/>
                    <a:pt x="398" y="55"/>
                  </a:cubicBezTo>
                  <a:cubicBezTo>
                    <a:pt x="383" y="52"/>
                    <a:pt x="360" y="42"/>
                    <a:pt x="347" y="23"/>
                  </a:cubicBezTo>
                  <a:cubicBezTo>
                    <a:pt x="351" y="54"/>
                    <a:pt x="351" y="75"/>
                    <a:pt x="347" y="104"/>
                  </a:cubicBezTo>
                  <a:cubicBezTo>
                    <a:pt x="358" y="88"/>
                    <a:pt x="383" y="75"/>
                    <a:pt x="399" y="72"/>
                  </a:cubicBezTo>
                  <a:cubicBezTo>
                    <a:pt x="395" y="120"/>
                    <a:pt x="351" y="128"/>
                    <a:pt x="326" y="128"/>
                  </a:cubicBezTo>
                  <a:cubicBezTo>
                    <a:pt x="300" y="128"/>
                    <a:pt x="277" y="118"/>
                    <a:pt x="276" y="102"/>
                  </a:cubicBezTo>
                  <a:cubicBezTo>
                    <a:pt x="274" y="86"/>
                    <a:pt x="283" y="81"/>
                    <a:pt x="291" y="80"/>
                  </a:cubicBezTo>
                  <a:cubicBezTo>
                    <a:pt x="299" y="80"/>
                    <a:pt x="308" y="89"/>
                    <a:pt x="310" y="107"/>
                  </a:cubicBezTo>
                  <a:cubicBezTo>
                    <a:pt x="320" y="94"/>
                    <a:pt x="328" y="44"/>
                    <a:pt x="301" y="42"/>
                  </a:cubicBezTo>
                  <a:cubicBezTo>
                    <a:pt x="280" y="41"/>
                    <a:pt x="269" y="66"/>
                    <a:pt x="265" y="92"/>
                  </a:cubicBezTo>
                  <a:cubicBezTo>
                    <a:pt x="258" y="70"/>
                    <a:pt x="240" y="42"/>
                    <a:pt x="219" y="48"/>
                  </a:cubicBezTo>
                  <a:cubicBezTo>
                    <a:pt x="192" y="55"/>
                    <a:pt x="210" y="104"/>
                    <a:pt x="227" y="114"/>
                  </a:cubicBezTo>
                  <a:cubicBezTo>
                    <a:pt x="223" y="105"/>
                    <a:pt x="223" y="86"/>
                    <a:pt x="236" y="85"/>
                  </a:cubicBezTo>
                  <a:cubicBezTo>
                    <a:pt x="249" y="83"/>
                    <a:pt x="257" y="95"/>
                    <a:pt x="257" y="104"/>
                  </a:cubicBezTo>
                  <a:cubicBezTo>
                    <a:pt x="258" y="121"/>
                    <a:pt x="237" y="132"/>
                    <a:pt x="216" y="137"/>
                  </a:cubicBezTo>
                  <a:cubicBezTo>
                    <a:pt x="177" y="146"/>
                    <a:pt x="152" y="126"/>
                    <a:pt x="142" y="112"/>
                  </a:cubicBezTo>
                  <a:cubicBezTo>
                    <a:pt x="160" y="105"/>
                    <a:pt x="173" y="108"/>
                    <a:pt x="191" y="117"/>
                  </a:cubicBezTo>
                  <a:cubicBezTo>
                    <a:pt x="182" y="99"/>
                    <a:pt x="172" y="70"/>
                    <a:pt x="169" y="53"/>
                  </a:cubicBezTo>
                  <a:cubicBezTo>
                    <a:pt x="165" y="72"/>
                    <a:pt x="151" y="87"/>
                    <a:pt x="135" y="98"/>
                  </a:cubicBezTo>
                  <a:cubicBezTo>
                    <a:pt x="132" y="82"/>
                    <a:pt x="133" y="54"/>
                    <a:pt x="148" y="31"/>
                  </a:cubicBezTo>
                  <a:cubicBezTo>
                    <a:pt x="89" y="55"/>
                    <a:pt x="89" y="55"/>
                    <a:pt x="89" y="55"/>
                  </a:cubicBezTo>
                  <a:cubicBezTo>
                    <a:pt x="117" y="87"/>
                    <a:pt x="150" y="158"/>
                    <a:pt x="169" y="217"/>
                  </a:cubicBezTo>
                  <a:cubicBezTo>
                    <a:pt x="157" y="227"/>
                    <a:pt x="151" y="240"/>
                    <a:pt x="151" y="255"/>
                  </a:cubicBezTo>
                  <a:cubicBezTo>
                    <a:pt x="151" y="283"/>
                    <a:pt x="169" y="299"/>
                    <a:pt x="186" y="310"/>
                  </a:cubicBezTo>
                  <a:cubicBezTo>
                    <a:pt x="154" y="332"/>
                    <a:pt x="124" y="358"/>
                    <a:pt x="97" y="388"/>
                  </a:cubicBezTo>
                  <a:cubicBezTo>
                    <a:pt x="57" y="433"/>
                    <a:pt x="25" y="486"/>
                    <a:pt x="3" y="545"/>
                  </a:cubicBezTo>
                  <a:cubicBezTo>
                    <a:pt x="2" y="548"/>
                    <a:pt x="1" y="550"/>
                    <a:pt x="0" y="553"/>
                  </a:cubicBezTo>
                  <a:cubicBezTo>
                    <a:pt x="6" y="560"/>
                    <a:pt x="13" y="567"/>
                    <a:pt x="19" y="574"/>
                  </a:cubicBezTo>
                  <a:cubicBezTo>
                    <a:pt x="20" y="573"/>
                    <a:pt x="20" y="572"/>
                    <a:pt x="20" y="571"/>
                  </a:cubicBezTo>
                  <a:cubicBezTo>
                    <a:pt x="23" y="564"/>
                    <a:pt x="32" y="555"/>
                    <a:pt x="39" y="551"/>
                  </a:cubicBezTo>
                  <a:cubicBezTo>
                    <a:pt x="68" y="562"/>
                    <a:pt x="68" y="562"/>
                    <a:pt x="68" y="562"/>
                  </a:cubicBezTo>
                  <a:cubicBezTo>
                    <a:pt x="56" y="571"/>
                    <a:pt x="41" y="583"/>
                    <a:pt x="44" y="586"/>
                  </a:cubicBezTo>
                  <a:cubicBezTo>
                    <a:pt x="45" y="587"/>
                    <a:pt x="52" y="582"/>
                    <a:pt x="55" y="580"/>
                  </a:cubicBezTo>
                  <a:cubicBezTo>
                    <a:pt x="64" y="573"/>
                    <a:pt x="77" y="562"/>
                    <a:pt x="94" y="569"/>
                  </a:cubicBezTo>
                  <a:cubicBezTo>
                    <a:pt x="102" y="572"/>
                    <a:pt x="108" y="578"/>
                    <a:pt x="111" y="585"/>
                  </a:cubicBezTo>
                  <a:cubicBezTo>
                    <a:pt x="114" y="592"/>
                    <a:pt x="114" y="601"/>
                    <a:pt x="111" y="609"/>
                  </a:cubicBezTo>
                  <a:cubicBezTo>
                    <a:pt x="107" y="617"/>
                    <a:pt x="99" y="627"/>
                    <a:pt x="89" y="633"/>
                  </a:cubicBezTo>
                  <a:cubicBezTo>
                    <a:pt x="62" y="622"/>
                    <a:pt x="62" y="622"/>
                    <a:pt x="62" y="622"/>
                  </a:cubicBezTo>
                  <a:cubicBezTo>
                    <a:pt x="73" y="616"/>
                    <a:pt x="84" y="603"/>
                    <a:pt x="85" y="600"/>
                  </a:cubicBezTo>
                  <a:cubicBezTo>
                    <a:pt x="86" y="598"/>
                    <a:pt x="86" y="596"/>
                    <a:pt x="85" y="595"/>
                  </a:cubicBezTo>
                  <a:cubicBezTo>
                    <a:pt x="83" y="594"/>
                    <a:pt x="77" y="598"/>
                    <a:pt x="72" y="602"/>
                  </a:cubicBezTo>
                  <a:cubicBezTo>
                    <a:pt x="66" y="607"/>
                    <a:pt x="59" y="612"/>
                    <a:pt x="52" y="614"/>
                  </a:cubicBezTo>
                  <a:cubicBezTo>
                    <a:pt x="64" y="631"/>
                    <a:pt x="73" y="648"/>
                    <a:pt x="73" y="662"/>
                  </a:cubicBezTo>
                  <a:cubicBezTo>
                    <a:pt x="74" y="689"/>
                    <a:pt x="80" y="699"/>
                    <a:pt x="94" y="717"/>
                  </a:cubicBezTo>
                  <a:cubicBezTo>
                    <a:pt x="115" y="744"/>
                    <a:pt x="93" y="742"/>
                    <a:pt x="112" y="775"/>
                  </a:cubicBezTo>
                  <a:cubicBezTo>
                    <a:pt x="111" y="766"/>
                    <a:pt x="111" y="756"/>
                    <a:pt x="110" y="747"/>
                  </a:cubicBezTo>
                  <a:cubicBezTo>
                    <a:pt x="404" y="747"/>
                    <a:pt x="404" y="747"/>
                    <a:pt x="404" y="747"/>
                  </a:cubicBezTo>
                  <a:cubicBezTo>
                    <a:pt x="404" y="1067"/>
                    <a:pt x="404" y="1067"/>
                    <a:pt x="404" y="1067"/>
                  </a:cubicBezTo>
                  <a:cubicBezTo>
                    <a:pt x="392" y="1068"/>
                    <a:pt x="379" y="1069"/>
                    <a:pt x="369" y="1081"/>
                  </a:cubicBezTo>
                  <a:cubicBezTo>
                    <a:pt x="403" y="1095"/>
                    <a:pt x="437" y="1107"/>
                    <a:pt x="470" y="1117"/>
                  </a:cubicBezTo>
                  <a:cubicBezTo>
                    <a:pt x="473" y="1096"/>
                    <a:pt x="478" y="1086"/>
                    <a:pt x="489" y="1073"/>
                  </a:cubicBezTo>
                  <a:cubicBezTo>
                    <a:pt x="489" y="1073"/>
                    <a:pt x="445" y="1069"/>
                    <a:pt x="421" y="1068"/>
                  </a:cubicBezTo>
                  <a:cubicBezTo>
                    <a:pt x="421" y="747"/>
                    <a:pt x="421" y="747"/>
                    <a:pt x="421" y="747"/>
                  </a:cubicBezTo>
                  <a:cubicBezTo>
                    <a:pt x="708" y="747"/>
                    <a:pt x="708" y="747"/>
                    <a:pt x="708" y="747"/>
                  </a:cubicBezTo>
                  <a:cubicBezTo>
                    <a:pt x="707" y="791"/>
                    <a:pt x="699" y="834"/>
                    <a:pt x="685" y="875"/>
                  </a:cubicBezTo>
                  <a:cubicBezTo>
                    <a:pt x="670" y="917"/>
                    <a:pt x="648" y="954"/>
                    <a:pt x="620" y="987"/>
                  </a:cubicBezTo>
                  <a:cubicBezTo>
                    <a:pt x="593" y="1019"/>
                    <a:pt x="561" y="1044"/>
                    <a:pt x="525" y="1062"/>
                  </a:cubicBezTo>
                  <a:cubicBezTo>
                    <a:pt x="517" y="1066"/>
                    <a:pt x="511" y="1080"/>
                    <a:pt x="505" y="1092"/>
                  </a:cubicBezTo>
                  <a:cubicBezTo>
                    <a:pt x="501" y="1101"/>
                    <a:pt x="498" y="1110"/>
                    <a:pt x="496" y="1123"/>
                  </a:cubicBezTo>
                  <a:cubicBezTo>
                    <a:pt x="510" y="1127"/>
                    <a:pt x="513" y="1130"/>
                    <a:pt x="525" y="1133"/>
                  </a:cubicBezTo>
                  <a:cubicBezTo>
                    <a:pt x="626" y="1158"/>
                    <a:pt x="652" y="1153"/>
                    <a:pt x="658" y="1149"/>
                  </a:cubicBezTo>
                  <a:cubicBezTo>
                    <a:pt x="658" y="1149"/>
                    <a:pt x="658" y="1149"/>
                    <a:pt x="658" y="1149"/>
                  </a:cubicBezTo>
                  <a:cubicBezTo>
                    <a:pt x="681" y="1131"/>
                    <a:pt x="702" y="1112"/>
                    <a:pt x="721" y="1089"/>
                  </a:cubicBezTo>
                  <a:cubicBezTo>
                    <a:pt x="762" y="1044"/>
                    <a:pt x="794" y="990"/>
                    <a:pt x="816" y="931"/>
                  </a:cubicBezTo>
                  <a:cubicBezTo>
                    <a:pt x="839" y="870"/>
                    <a:pt x="850" y="805"/>
                    <a:pt x="850" y="738"/>
                  </a:cubicBezTo>
                  <a:cubicBezTo>
                    <a:pt x="850" y="725"/>
                    <a:pt x="850" y="713"/>
                    <a:pt x="849" y="701"/>
                  </a:cubicBezTo>
                  <a:moveTo>
                    <a:pt x="711" y="403"/>
                  </a:moveTo>
                  <a:cubicBezTo>
                    <a:pt x="723" y="418"/>
                    <a:pt x="723" y="418"/>
                    <a:pt x="723" y="418"/>
                  </a:cubicBezTo>
                  <a:cubicBezTo>
                    <a:pt x="672" y="516"/>
                    <a:pt x="672" y="516"/>
                    <a:pt x="672" y="516"/>
                  </a:cubicBezTo>
                  <a:cubicBezTo>
                    <a:pt x="654" y="491"/>
                    <a:pt x="654" y="491"/>
                    <a:pt x="654" y="491"/>
                  </a:cubicBezTo>
                  <a:cubicBezTo>
                    <a:pt x="663" y="474"/>
                    <a:pt x="663" y="474"/>
                    <a:pt x="663" y="474"/>
                  </a:cubicBezTo>
                  <a:cubicBezTo>
                    <a:pt x="644" y="450"/>
                    <a:pt x="644" y="450"/>
                    <a:pt x="644" y="450"/>
                  </a:cubicBezTo>
                  <a:cubicBezTo>
                    <a:pt x="628" y="455"/>
                    <a:pt x="628" y="455"/>
                    <a:pt x="628" y="455"/>
                  </a:cubicBezTo>
                  <a:cubicBezTo>
                    <a:pt x="606" y="434"/>
                    <a:pt x="606" y="434"/>
                    <a:pt x="606" y="434"/>
                  </a:cubicBezTo>
                  <a:lnTo>
                    <a:pt x="711" y="403"/>
                  </a:lnTo>
                  <a:close/>
                  <a:moveTo>
                    <a:pt x="645" y="341"/>
                  </a:moveTo>
                  <a:cubicBezTo>
                    <a:pt x="662" y="354"/>
                    <a:pt x="662" y="354"/>
                    <a:pt x="662" y="354"/>
                  </a:cubicBezTo>
                  <a:cubicBezTo>
                    <a:pt x="604" y="432"/>
                    <a:pt x="604" y="432"/>
                    <a:pt x="604" y="432"/>
                  </a:cubicBezTo>
                  <a:cubicBezTo>
                    <a:pt x="581" y="416"/>
                    <a:pt x="581" y="416"/>
                    <a:pt x="581" y="416"/>
                  </a:cubicBezTo>
                  <a:cubicBezTo>
                    <a:pt x="611" y="378"/>
                    <a:pt x="611" y="378"/>
                    <a:pt x="611" y="378"/>
                  </a:cubicBezTo>
                  <a:cubicBezTo>
                    <a:pt x="582" y="385"/>
                    <a:pt x="582" y="385"/>
                    <a:pt x="582" y="385"/>
                  </a:cubicBezTo>
                  <a:cubicBezTo>
                    <a:pt x="577" y="355"/>
                    <a:pt x="577" y="355"/>
                    <a:pt x="577" y="355"/>
                  </a:cubicBezTo>
                  <a:cubicBezTo>
                    <a:pt x="550" y="394"/>
                    <a:pt x="550" y="394"/>
                    <a:pt x="550" y="394"/>
                  </a:cubicBezTo>
                  <a:cubicBezTo>
                    <a:pt x="526" y="380"/>
                    <a:pt x="526" y="380"/>
                    <a:pt x="526" y="380"/>
                  </a:cubicBezTo>
                  <a:cubicBezTo>
                    <a:pt x="581" y="300"/>
                    <a:pt x="581" y="300"/>
                    <a:pt x="581" y="300"/>
                  </a:cubicBezTo>
                  <a:cubicBezTo>
                    <a:pt x="600" y="310"/>
                    <a:pt x="600" y="310"/>
                    <a:pt x="600" y="310"/>
                  </a:cubicBezTo>
                  <a:cubicBezTo>
                    <a:pt x="606" y="350"/>
                    <a:pt x="606" y="350"/>
                    <a:pt x="606" y="350"/>
                  </a:cubicBezTo>
                  <a:lnTo>
                    <a:pt x="645" y="341"/>
                  </a:lnTo>
                  <a:close/>
                  <a:moveTo>
                    <a:pt x="172" y="255"/>
                  </a:moveTo>
                  <a:cubicBezTo>
                    <a:pt x="172" y="200"/>
                    <a:pt x="329" y="195"/>
                    <a:pt x="409" y="195"/>
                  </a:cubicBezTo>
                  <a:cubicBezTo>
                    <a:pt x="409" y="195"/>
                    <a:pt x="409" y="195"/>
                    <a:pt x="409" y="195"/>
                  </a:cubicBezTo>
                  <a:cubicBezTo>
                    <a:pt x="409" y="195"/>
                    <a:pt x="409" y="195"/>
                    <a:pt x="409" y="195"/>
                  </a:cubicBezTo>
                  <a:cubicBezTo>
                    <a:pt x="489" y="195"/>
                    <a:pt x="646" y="200"/>
                    <a:pt x="646" y="255"/>
                  </a:cubicBezTo>
                  <a:cubicBezTo>
                    <a:pt x="646" y="271"/>
                    <a:pt x="636" y="284"/>
                    <a:pt x="614" y="298"/>
                  </a:cubicBezTo>
                  <a:cubicBezTo>
                    <a:pt x="574" y="271"/>
                    <a:pt x="507" y="243"/>
                    <a:pt x="409" y="243"/>
                  </a:cubicBezTo>
                  <a:cubicBezTo>
                    <a:pt x="311" y="243"/>
                    <a:pt x="244" y="271"/>
                    <a:pt x="205" y="298"/>
                  </a:cubicBezTo>
                  <a:cubicBezTo>
                    <a:pt x="182" y="284"/>
                    <a:pt x="172" y="271"/>
                    <a:pt x="172" y="255"/>
                  </a:cubicBezTo>
                  <a:moveTo>
                    <a:pt x="508" y="277"/>
                  </a:moveTo>
                  <a:cubicBezTo>
                    <a:pt x="489" y="374"/>
                    <a:pt x="489" y="374"/>
                    <a:pt x="489" y="374"/>
                  </a:cubicBezTo>
                  <a:cubicBezTo>
                    <a:pt x="462" y="368"/>
                    <a:pt x="462" y="368"/>
                    <a:pt x="462" y="368"/>
                  </a:cubicBezTo>
                  <a:cubicBezTo>
                    <a:pt x="481" y="272"/>
                    <a:pt x="481" y="272"/>
                    <a:pt x="481" y="272"/>
                  </a:cubicBezTo>
                  <a:lnTo>
                    <a:pt x="508" y="277"/>
                  </a:lnTo>
                  <a:close/>
                  <a:moveTo>
                    <a:pt x="367" y="351"/>
                  </a:moveTo>
                  <a:cubicBezTo>
                    <a:pt x="355" y="377"/>
                    <a:pt x="355" y="377"/>
                    <a:pt x="355" y="377"/>
                  </a:cubicBezTo>
                  <a:cubicBezTo>
                    <a:pt x="334" y="382"/>
                    <a:pt x="311" y="377"/>
                    <a:pt x="306" y="375"/>
                  </a:cubicBezTo>
                  <a:cubicBezTo>
                    <a:pt x="284" y="378"/>
                    <a:pt x="262" y="365"/>
                    <a:pt x="255" y="344"/>
                  </a:cubicBezTo>
                  <a:cubicBezTo>
                    <a:pt x="250" y="331"/>
                    <a:pt x="250" y="318"/>
                    <a:pt x="256" y="307"/>
                  </a:cubicBezTo>
                  <a:cubicBezTo>
                    <a:pt x="261" y="295"/>
                    <a:pt x="272" y="285"/>
                    <a:pt x="287" y="280"/>
                  </a:cubicBezTo>
                  <a:cubicBezTo>
                    <a:pt x="313" y="270"/>
                    <a:pt x="341" y="283"/>
                    <a:pt x="350" y="309"/>
                  </a:cubicBezTo>
                  <a:cubicBezTo>
                    <a:pt x="352" y="314"/>
                    <a:pt x="353" y="320"/>
                    <a:pt x="353" y="325"/>
                  </a:cubicBezTo>
                  <a:cubicBezTo>
                    <a:pt x="353" y="335"/>
                    <a:pt x="351" y="344"/>
                    <a:pt x="345" y="352"/>
                  </a:cubicBezTo>
                  <a:cubicBezTo>
                    <a:pt x="350" y="352"/>
                    <a:pt x="358" y="353"/>
                    <a:pt x="367" y="351"/>
                  </a:cubicBezTo>
                  <a:moveTo>
                    <a:pt x="182" y="338"/>
                  </a:moveTo>
                  <a:cubicBezTo>
                    <a:pt x="199" y="357"/>
                    <a:pt x="199" y="357"/>
                    <a:pt x="199" y="357"/>
                  </a:cubicBezTo>
                  <a:cubicBezTo>
                    <a:pt x="180" y="375"/>
                    <a:pt x="180" y="375"/>
                    <a:pt x="180" y="375"/>
                  </a:cubicBezTo>
                  <a:cubicBezTo>
                    <a:pt x="183" y="378"/>
                    <a:pt x="225" y="423"/>
                    <a:pt x="225" y="423"/>
                  </a:cubicBezTo>
                  <a:cubicBezTo>
                    <a:pt x="205" y="442"/>
                    <a:pt x="205" y="442"/>
                    <a:pt x="205" y="442"/>
                  </a:cubicBezTo>
                  <a:cubicBezTo>
                    <a:pt x="160" y="393"/>
                    <a:pt x="160" y="393"/>
                    <a:pt x="160" y="393"/>
                  </a:cubicBezTo>
                  <a:cubicBezTo>
                    <a:pt x="141" y="411"/>
                    <a:pt x="141" y="411"/>
                    <a:pt x="141" y="411"/>
                  </a:cubicBezTo>
                  <a:cubicBezTo>
                    <a:pt x="123" y="392"/>
                    <a:pt x="123" y="392"/>
                    <a:pt x="123" y="392"/>
                  </a:cubicBezTo>
                  <a:lnTo>
                    <a:pt x="182" y="338"/>
                  </a:lnTo>
                  <a:close/>
                  <a:moveTo>
                    <a:pt x="111" y="406"/>
                  </a:moveTo>
                  <a:cubicBezTo>
                    <a:pt x="183" y="463"/>
                    <a:pt x="183" y="463"/>
                    <a:pt x="183" y="463"/>
                  </a:cubicBezTo>
                  <a:cubicBezTo>
                    <a:pt x="166" y="484"/>
                    <a:pt x="166" y="484"/>
                    <a:pt x="166" y="484"/>
                  </a:cubicBezTo>
                  <a:cubicBezTo>
                    <a:pt x="94" y="428"/>
                    <a:pt x="94" y="428"/>
                    <a:pt x="94" y="428"/>
                  </a:cubicBezTo>
                  <a:lnTo>
                    <a:pt x="111" y="406"/>
                  </a:lnTo>
                  <a:close/>
                  <a:moveTo>
                    <a:pt x="110" y="556"/>
                  </a:moveTo>
                  <a:cubicBezTo>
                    <a:pt x="98" y="560"/>
                    <a:pt x="85" y="559"/>
                    <a:pt x="74" y="553"/>
                  </a:cubicBezTo>
                  <a:cubicBezTo>
                    <a:pt x="63" y="547"/>
                    <a:pt x="55" y="537"/>
                    <a:pt x="51" y="526"/>
                  </a:cubicBezTo>
                  <a:cubicBezTo>
                    <a:pt x="48" y="514"/>
                    <a:pt x="49" y="500"/>
                    <a:pt x="55" y="488"/>
                  </a:cubicBezTo>
                  <a:cubicBezTo>
                    <a:pt x="62" y="476"/>
                    <a:pt x="72" y="467"/>
                    <a:pt x="84" y="463"/>
                  </a:cubicBezTo>
                  <a:cubicBezTo>
                    <a:pt x="96" y="460"/>
                    <a:pt x="108" y="461"/>
                    <a:pt x="120" y="467"/>
                  </a:cubicBezTo>
                  <a:cubicBezTo>
                    <a:pt x="131" y="473"/>
                    <a:pt x="139" y="482"/>
                    <a:pt x="143" y="494"/>
                  </a:cubicBezTo>
                  <a:cubicBezTo>
                    <a:pt x="144" y="499"/>
                    <a:pt x="145" y="503"/>
                    <a:pt x="145" y="508"/>
                  </a:cubicBezTo>
                  <a:cubicBezTo>
                    <a:pt x="145" y="516"/>
                    <a:pt x="143" y="524"/>
                    <a:pt x="138" y="532"/>
                  </a:cubicBezTo>
                  <a:cubicBezTo>
                    <a:pt x="132" y="544"/>
                    <a:pt x="122" y="553"/>
                    <a:pt x="110" y="556"/>
                  </a:cubicBezTo>
                  <a:moveTo>
                    <a:pt x="110" y="730"/>
                  </a:moveTo>
                  <a:cubicBezTo>
                    <a:pt x="111" y="685"/>
                    <a:pt x="119" y="641"/>
                    <a:pt x="134" y="600"/>
                  </a:cubicBezTo>
                  <a:cubicBezTo>
                    <a:pt x="149" y="558"/>
                    <a:pt x="171" y="521"/>
                    <a:pt x="198" y="488"/>
                  </a:cubicBezTo>
                  <a:cubicBezTo>
                    <a:pt x="226" y="456"/>
                    <a:pt x="258" y="431"/>
                    <a:pt x="293" y="413"/>
                  </a:cubicBezTo>
                  <a:cubicBezTo>
                    <a:pt x="329" y="396"/>
                    <a:pt x="366" y="387"/>
                    <a:pt x="404" y="386"/>
                  </a:cubicBezTo>
                  <a:cubicBezTo>
                    <a:pt x="404" y="730"/>
                    <a:pt x="404" y="730"/>
                    <a:pt x="404" y="730"/>
                  </a:cubicBezTo>
                  <a:lnTo>
                    <a:pt x="110" y="730"/>
                  </a:lnTo>
                  <a:close/>
                  <a:moveTo>
                    <a:pt x="409" y="365"/>
                  </a:moveTo>
                  <a:cubicBezTo>
                    <a:pt x="389" y="366"/>
                    <a:pt x="368" y="354"/>
                    <a:pt x="367" y="327"/>
                  </a:cubicBezTo>
                  <a:cubicBezTo>
                    <a:pt x="367" y="269"/>
                    <a:pt x="367" y="269"/>
                    <a:pt x="367" y="269"/>
                  </a:cubicBezTo>
                  <a:cubicBezTo>
                    <a:pt x="395" y="269"/>
                    <a:pt x="395" y="269"/>
                    <a:pt x="395" y="269"/>
                  </a:cubicBezTo>
                  <a:cubicBezTo>
                    <a:pt x="395" y="324"/>
                    <a:pt x="395" y="324"/>
                    <a:pt x="395" y="324"/>
                  </a:cubicBezTo>
                  <a:cubicBezTo>
                    <a:pt x="395" y="332"/>
                    <a:pt x="397" y="333"/>
                    <a:pt x="398" y="334"/>
                  </a:cubicBezTo>
                  <a:cubicBezTo>
                    <a:pt x="401" y="337"/>
                    <a:pt x="404" y="338"/>
                    <a:pt x="409" y="338"/>
                  </a:cubicBezTo>
                  <a:cubicBezTo>
                    <a:pt x="415" y="338"/>
                    <a:pt x="419" y="337"/>
                    <a:pt x="422" y="334"/>
                  </a:cubicBezTo>
                  <a:cubicBezTo>
                    <a:pt x="423" y="333"/>
                    <a:pt x="424" y="330"/>
                    <a:pt x="424" y="322"/>
                  </a:cubicBezTo>
                  <a:cubicBezTo>
                    <a:pt x="424" y="268"/>
                    <a:pt x="424" y="268"/>
                    <a:pt x="424" y="268"/>
                  </a:cubicBezTo>
                  <a:cubicBezTo>
                    <a:pt x="452" y="268"/>
                    <a:pt x="452" y="268"/>
                    <a:pt x="452" y="268"/>
                  </a:cubicBezTo>
                  <a:cubicBezTo>
                    <a:pt x="452" y="325"/>
                    <a:pt x="452" y="325"/>
                    <a:pt x="452" y="325"/>
                  </a:cubicBezTo>
                  <a:cubicBezTo>
                    <a:pt x="452" y="336"/>
                    <a:pt x="449" y="346"/>
                    <a:pt x="442" y="353"/>
                  </a:cubicBezTo>
                  <a:cubicBezTo>
                    <a:pt x="435" y="361"/>
                    <a:pt x="424" y="365"/>
                    <a:pt x="409" y="365"/>
                  </a:cubicBezTo>
                  <a:moveTo>
                    <a:pt x="421" y="730"/>
                  </a:moveTo>
                  <a:cubicBezTo>
                    <a:pt x="421" y="386"/>
                    <a:pt x="421" y="386"/>
                    <a:pt x="421" y="386"/>
                  </a:cubicBezTo>
                  <a:cubicBezTo>
                    <a:pt x="457" y="388"/>
                    <a:pt x="492" y="397"/>
                    <a:pt x="525" y="413"/>
                  </a:cubicBezTo>
                  <a:cubicBezTo>
                    <a:pt x="561" y="431"/>
                    <a:pt x="593" y="456"/>
                    <a:pt x="620" y="488"/>
                  </a:cubicBezTo>
                  <a:cubicBezTo>
                    <a:pt x="648" y="521"/>
                    <a:pt x="670" y="558"/>
                    <a:pt x="685" y="600"/>
                  </a:cubicBezTo>
                  <a:cubicBezTo>
                    <a:pt x="700" y="641"/>
                    <a:pt x="707" y="685"/>
                    <a:pt x="708" y="730"/>
                  </a:cubicBezTo>
                  <a:lnTo>
                    <a:pt x="421" y="730"/>
                  </a:lnTo>
                  <a:close/>
                  <a:moveTo>
                    <a:pt x="662" y="1116"/>
                  </a:moveTo>
                  <a:cubicBezTo>
                    <a:pt x="643" y="1097"/>
                    <a:pt x="643" y="1097"/>
                    <a:pt x="643" y="1097"/>
                  </a:cubicBezTo>
                  <a:cubicBezTo>
                    <a:pt x="667" y="1073"/>
                    <a:pt x="667" y="1073"/>
                    <a:pt x="667" y="1073"/>
                  </a:cubicBezTo>
                  <a:cubicBezTo>
                    <a:pt x="662" y="1068"/>
                    <a:pt x="662" y="1068"/>
                    <a:pt x="662" y="1068"/>
                  </a:cubicBezTo>
                  <a:cubicBezTo>
                    <a:pt x="639" y="1091"/>
                    <a:pt x="639" y="1091"/>
                    <a:pt x="639" y="1091"/>
                  </a:cubicBezTo>
                  <a:cubicBezTo>
                    <a:pt x="620" y="1072"/>
                    <a:pt x="620" y="1072"/>
                    <a:pt x="620" y="1072"/>
                  </a:cubicBezTo>
                  <a:cubicBezTo>
                    <a:pt x="642" y="1049"/>
                    <a:pt x="642" y="1049"/>
                    <a:pt x="642" y="1049"/>
                  </a:cubicBezTo>
                  <a:cubicBezTo>
                    <a:pt x="636" y="1043"/>
                    <a:pt x="636" y="1043"/>
                    <a:pt x="636" y="1043"/>
                  </a:cubicBezTo>
                  <a:cubicBezTo>
                    <a:pt x="612" y="1067"/>
                    <a:pt x="612" y="1067"/>
                    <a:pt x="612" y="1067"/>
                  </a:cubicBezTo>
                  <a:cubicBezTo>
                    <a:pt x="593" y="1048"/>
                    <a:pt x="593" y="1048"/>
                    <a:pt x="593" y="1048"/>
                  </a:cubicBezTo>
                  <a:cubicBezTo>
                    <a:pt x="637" y="1005"/>
                    <a:pt x="637" y="1005"/>
                    <a:pt x="637" y="1005"/>
                  </a:cubicBezTo>
                  <a:cubicBezTo>
                    <a:pt x="705" y="1072"/>
                    <a:pt x="705" y="1072"/>
                    <a:pt x="705" y="1072"/>
                  </a:cubicBezTo>
                  <a:lnTo>
                    <a:pt x="662" y="1116"/>
                  </a:lnTo>
                  <a:close/>
                  <a:moveTo>
                    <a:pt x="740" y="1029"/>
                  </a:moveTo>
                  <a:cubicBezTo>
                    <a:pt x="736" y="1035"/>
                    <a:pt x="725" y="1042"/>
                    <a:pt x="718" y="1045"/>
                  </a:cubicBezTo>
                  <a:cubicBezTo>
                    <a:pt x="718" y="1045"/>
                    <a:pt x="718" y="1045"/>
                    <a:pt x="718" y="1045"/>
                  </a:cubicBezTo>
                  <a:cubicBezTo>
                    <a:pt x="691" y="1027"/>
                    <a:pt x="691" y="1027"/>
                    <a:pt x="691" y="1027"/>
                  </a:cubicBezTo>
                  <a:cubicBezTo>
                    <a:pt x="719" y="1018"/>
                    <a:pt x="721" y="1010"/>
                    <a:pt x="719" y="1009"/>
                  </a:cubicBezTo>
                  <a:cubicBezTo>
                    <a:pt x="718" y="1008"/>
                    <a:pt x="714" y="1010"/>
                    <a:pt x="708" y="1013"/>
                  </a:cubicBezTo>
                  <a:cubicBezTo>
                    <a:pt x="698" y="1018"/>
                    <a:pt x="683" y="1025"/>
                    <a:pt x="667" y="1015"/>
                  </a:cubicBezTo>
                  <a:cubicBezTo>
                    <a:pt x="661" y="1010"/>
                    <a:pt x="656" y="1004"/>
                    <a:pt x="655" y="996"/>
                  </a:cubicBezTo>
                  <a:cubicBezTo>
                    <a:pt x="653" y="988"/>
                    <a:pt x="655" y="980"/>
                    <a:pt x="660" y="973"/>
                  </a:cubicBezTo>
                  <a:cubicBezTo>
                    <a:pt x="665" y="965"/>
                    <a:pt x="676" y="958"/>
                    <a:pt x="686" y="954"/>
                  </a:cubicBezTo>
                  <a:cubicBezTo>
                    <a:pt x="713" y="972"/>
                    <a:pt x="713" y="972"/>
                    <a:pt x="713" y="972"/>
                  </a:cubicBezTo>
                  <a:cubicBezTo>
                    <a:pt x="709" y="973"/>
                    <a:pt x="709" y="973"/>
                    <a:pt x="709" y="973"/>
                  </a:cubicBezTo>
                  <a:cubicBezTo>
                    <a:pt x="696" y="976"/>
                    <a:pt x="685" y="983"/>
                    <a:pt x="683" y="987"/>
                  </a:cubicBezTo>
                  <a:cubicBezTo>
                    <a:pt x="682" y="988"/>
                    <a:pt x="681" y="990"/>
                    <a:pt x="681" y="991"/>
                  </a:cubicBezTo>
                  <a:cubicBezTo>
                    <a:pt x="681" y="991"/>
                    <a:pt x="681" y="991"/>
                    <a:pt x="682" y="991"/>
                  </a:cubicBezTo>
                  <a:cubicBezTo>
                    <a:pt x="684" y="993"/>
                    <a:pt x="691" y="990"/>
                    <a:pt x="696" y="987"/>
                  </a:cubicBezTo>
                  <a:cubicBezTo>
                    <a:pt x="707" y="982"/>
                    <a:pt x="720" y="976"/>
                    <a:pt x="734" y="985"/>
                  </a:cubicBezTo>
                  <a:cubicBezTo>
                    <a:pt x="740" y="990"/>
                    <a:pt x="745" y="996"/>
                    <a:pt x="746" y="1004"/>
                  </a:cubicBezTo>
                  <a:cubicBezTo>
                    <a:pt x="746" y="1005"/>
                    <a:pt x="747" y="1007"/>
                    <a:pt x="747" y="1009"/>
                  </a:cubicBezTo>
                  <a:cubicBezTo>
                    <a:pt x="747" y="1016"/>
                    <a:pt x="744" y="1022"/>
                    <a:pt x="740" y="1029"/>
                  </a:cubicBezTo>
                  <a:moveTo>
                    <a:pt x="797" y="914"/>
                  </a:moveTo>
                  <a:cubicBezTo>
                    <a:pt x="737" y="934"/>
                    <a:pt x="737" y="934"/>
                    <a:pt x="737" y="934"/>
                  </a:cubicBezTo>
                  <a:cubicBezTo>
                    <a:pt x="781" y="952"/>
                    <a:pt x="781" y="952"/>
                    <a:pt x="781" y="952"/>
                  </a:cubicBezTo>
                  <a:cubicBezTo>
                    <a:pt x="771" y="977"/>
                    <a:pt x="771" y="977"/>
                    <a:pt x="771" y="977"/>
                  </a:cubicBezTo>
                  <a:cubicBezTo>
                    <a:pt x="682" y="941"/>
                    <a:pt x="682" y="941"/>
                    <a:pt x="682" y="941"/>
                  </a:cubicBezTo>
                  <a:cubicBezTo>
                    <a:pt x="691" y="921"/>
                    <a:pt x="691" y="921"/>
                    <a:pt x="691" y="921"/>
                  </a:cubicBezTo>
                  <a:cubicBezTo>
                    <a:pt x="749" y="901"/>
                    <a:pt x="749" y="901"/>
                    <a:pt x="749" y="901"/>
                  </a:cubicBezTo>
                  <a:cubicBezTo>
                    <a:pt x="706" y="883"/>
                    <a:pt x="706" y="883"/>
                    <a:pt x="706" y="883"/>
                  </a:cubicBezTo>
                  <a:cubicBezTo>
                    <a:pt x="716" y="858"/>
                    <a:pt x="716" y="858"/>
                    <a:pt x="716" y="858"/>
                  </a:cubicBezTo>
                  <a:cubicBezTo>
                    <a:pt x="805" y="894"/>
                    <a:pt x="805" y="894"/>
                    <a:pt x="805" y="894"/>
                  </a:cubicBezTo>
                  <a:lnTo>
                    <a:pt x="797" y="914"/>
                  </a:lnTo>
                  <a:close/>
                  <a:moveTo>
                    <a:pt x="812" y="868"/>
                  </a:moveTo>
                  <a:cubicBezTo>
                    <a:pt x="786" y="863"/>
                    <a:pt x="786" y="863"/>
                    <a:pt x="786" y="863"/>
                  </a:cubicBezTo>
                  <a:cubicBezTo>
                    <a:pt x="792" y="830"/>
                    <a:pt x="792" y="830"/>
                    <a:pt x="792" y="830"/>
                  </a:cubicBezTo>
                  <a:cubicBezTo>
                    <a:pt x="785" y="828"/>
                    <a:pt x="785" y="828"/>
                    <a:pt x="785" y="828"/>
                  </a:cubicBezTo>
                  <a:cubicBezTo>
                    <a:pt x="779" y="860"/>
                    <a:pt x="779" y="860"/>
                    <a:pt x="779" y="860"/>
                  </a:cubicBezTo>
                  <a:cubicBezTo>
                    <a:pt x="752" y="855"/>
                    <a:pt x="752" y="855"/>
                    <a:pt x="752" y="855"/>
                  </a:cubicBezTo>
                  <a:cubicBezTo>
                    <a:pt x="758" y="824"/>
                    <a:pt x="758" y="824"/>
                    <a:pt x="758" y="824"/>
                  </a:cubicBezTo>
                  <a:cubicBezTo>
                    <a:pt x="750" y="822"/>
                    <a:pt x="750" y="822"/>
                    <a:pt x="750" y="822"/>
                  </a:cubicBezTo>
                  <a:cubicBezTo>
                    <a:pt x="744" y="856"/>
                    <a:pt x="744" y="856"/>
                    <a:pt x="744" y="856"/>
                  </a:cubicBezTo>
                  <a:cubicBezTo>
                    <a:pt x="718" y="851"/>
                    <a:pt x="718" y="851"/>
                    <a:pt x="718" y="851"/>
                  </a:cubicBezTo>
                  <a:cubicBezTo>
                    <a:pt x="729" y="790"/>
                    <a:pt x="729" y="790"/>
                    <a:pt x="729" y="790"/>
                  </a:cubicBezTo>
                  <a:cubicBezTo>
                    <a:pt x="823" y="807"/>
                    <a:pt x="823" y="807"/>
                    <a:pt x="823" y="807"/>
                  </a:cubicBezTo>
                  <a:lnTo>
                    <a:pt x="812" y="868"/>
                  </a:lnTo>
                  <a:close/>
                  <a:moveTo>
                    <a:pt x="827" y="753"/>
                  </a:moveTo>
                  <a:cubicBezTo>
                    <a:pt x="827" y="763"/>
                    <a:pt x="824" y="772"/>
                    <a:pt x="817" y="778"/>
                  </a:cubicBezTo>
                  <a:cubicBezTo>
                    <a:pt x="812" y="783"/>
                    <a:pt x="804" y="786"/>
                    <a:pt x="795" y="786"/>
                  </a:cubicBezTo>
                  <a:cubicBezTo>
                    <a:pt x="787" y="785"/>
                    <a:pt x="780" y="782"/>
                    <a:pt x="774" y="777"/>
                  </a:cubicBezTo>
                  <a:cubicBezTo>
                    <a:pt x="769" y="771"/>
                    <a:pt x="765" y="762"/>
                    <a:pt x="765" y="751"/>
                  </a:cubicBezTo>
                  <a:cubicBezTo>
                    <a:pt x="765" y="746"/>
                    <a:pt x="765" y="746"/>
                    <a:pt x="765" y="746"/>
                  </a:cubicBezTo>
                  <a:cubicBezTo>
                    <a:pt x="762" y="746"/>
                    <a:pt x="731" y="746"/>
                    <a:pt x="731" y="746"/>
                  </a:cubicBezTo>
                  <a:cubicBezTo>
                    <a:pt x="732" y="718"/>
                    <a:pt x="732" y="718"/>
                    <a:pt x="732" y="718"/>
                  </a:cubicBezTo>
                  <a:cubicBezTo>
                    <a:pt x="828" y="720"/>
                    <a:pt x="828" y="720"/>
                    <a:pt x="828" y="720"/>
                  </a:cubicBezTo>
                  <a:lnTo>
                    <a:pt x="827" y="7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2" name="Freeform 97">
              <a:extLst>
                <a:ext uri="{FF2B5EF4-FFF2-40B4-BE49-F238E27FC236}">
                  <a16:creationId xmlns:a16="http://schemas.microsoft.com/office/drawing/2014/main" id="{E0460E27-B93E-FC55-C7F3-EC2D12396BCF}"/>
                </a:ext>
              </a:extLst>
            </p:cNvPr>
            <p:cNvSpPr>
              <a:spLocks/>
            </p:cNvSpPr>
            <p:nvPr userDrawn="1"/>
          </p:nvSpPr>
          <p:spPr bwMode="auto">
            <a:xfrm>
              <a:off x="998538" y="654050"/>
              <a:ext cx="7938" cy="7937"/>
            </a:xfrm>
            <a:custGeom>
              <a:avLst/>
              <a:gdLst>
                <a:gd name="T0" fmla="*/ 6 w 52"/>
                <a:gd name="T1" fmla="*/ 11 h 55"/>
                <a:gd name="T2" fmla="*/ 0 w 52"/>
                <a:gd name="T3" fmla="*/ 14 h 55"/>
                <a:gd name="T4" fmla="*/ 24 w 52"/>
                <a:gd name="T5" fmla="*/ 55 h 55"/>
                <a:gd name="T6" fmla="*/ 30 w 52"/>
                <a:gd name="T7" fmla="*/ 51 h 55"/>
                <a:gd name="T8" fmla="*/ 43 w 52"/>
                <a:gd name="T9" fmla="*/ 17 h 55"/>
                <a:gd name="T10" fmla="*/ 6 w 52"/>
                <a:gd name="T11" fmla="*/ 11 h 55"/>
              </a:gdLst>
              <a:ahLst/>
              <a:cxnLst>
                <a:cxn ang="0">
                  <a:pos x="T0" y="T1"/>
                </a:cxn>
                <a:cxn ang="0">
                  <a:pos x="T2" y="T3"/>
                </a:cxn>
                <a:cxn ang="0">
                  <a:pos x="T4" y="T5"/>
                </a:cxn>
                <a:cxn ang="0">
                  <a:pos x="T6" y="T7"/>
                </a:cxn>
                <a:cxn ang="0">
                  <a:pos x="T8" y="T9"/>
                </a:cxn>
                <a:cxn ang="0">
                  <a:pos x="T10" y="T11"/>
                </a:cxn>
              </a:cxnLst>
              <a:rect l="0" t="0" r="r" b="b"/>
              <a:pathLst>
                <a:path w="52" h="55">
                  <a:moveTo>
                    <a:pt x="6" y="11"/>
                  </a:moveTo>
                  <a:cubicBezTo>
                    <a:pt x="6" y="11"/>
                    <a:pt x="3" y="13"/>
                    <a:pt x="0" y="14"/>
                  </a:cubicBezTo>
                  <a:cubicBezTo>
                    <a:pt x="2" y="18"/>
                    <a:pt x="22" y="50"/>
                    <a:pt x="24" y="55"/>
                  </a:cubicBezTo>
                  <a:cubicBezTo>
                    <a:pt x="26" y="54"/>
                    <a:pt x="30" y="51"/>
                    <a:pt x="30" y="51"/>
                  </a:cubicBezTo>
                  <a:cubicBezTo>
                    <a:pt x="52" y="40"/>
                    <a:pt x="49" y="25"/>
                    <a:pt x="43" y="17"/>
                  </a:cubicBezTo>
                  <a:cubicBezTo>
                    <a:pt x="32" y="0"/>
                    <a:pt x="19" y="4"/>
                    <a:pt x="6"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3" name="Freeform 98">
              <a:extLst>
                <a:ext uri="{FF2B5EF4-FFF2-40B4-BE49-F238E27FC236}">
                  <a16:creationId xmlns:a16="http://schemas.microsoft.com/office/drawing/2014/main" id="{19B42749-33F2-9F3D-6D3D-5FE4ACEB0872}"/>
                </a:ext>
              </a:extLst>
            </p:cNvPr>
            <p:cNvSpPr>
              <a:spLocks/>
            </p:cNvSpPr>
            <p:nvPr userDrawn="1"/>
          </p:nvSpPr>
          <p:spPr bwMode="auto">
            <a:xfrm>
              <a:off x="1192213" y="635000"/>
              <a:ext cx="3175" cy="3175"/>
            </a:xfrm>
            <a:custGeom>
              <a:avLst/>
              <a:gdLst>
                <a:gd name="T0" fmla="*/ 14 w 18"/>
                <a:gd name="T1" fmla="*/ 17 h 17"/>
                <a:gd name="T2" fmla="*/ 18 w 18"/>
                <a:gd name="T3" fmla="*/ 14 h 17"/>
                <a:gd name="T4" fmla="*/ 18 w 18"/>
                <a:gd name="T5" fmla="*/ 11 h 17"/>
                <a:gd name="T6" fmla="*/ 14 w 18"/>
                <a:gd name="T7" fmla="*/ 5 h 17"/>
                <a:gd name="T8" fmla="*/ 6 w 18"/>
                <a:gd name="T9" fmla="*/ 0 h 17"/>
                <a:gd name="T10" fmla="*/ 0 w 18"/>
                <a:gd name="T11" fmla="*/ 11 h 17"/>
                <a:gd name="T12" fmla="*/ 7 w 18"/>
                <a:gd name="T13" fmla="*/ 15 h 17"/>
                <a:gd name="T14" fmla="*/ 14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4" y="17"/>
                  </a:moveTo>
                  <a:cubicBezTo>
                    <a:pt x="16" y="16"/>
                    <a:pt x="17" y="15"/>
                    <a:pt x="18" y="14"/>
                  </a:cubicBezTo>
                  <a:cubicBezTo>
                    <a:pt x="18" y="13"/>
                    <a:pt x="18" y="12"/>
                    <a:pt x="18" y="11"/>
                  </a:cubicBezTo>
                  <a:cubicBezTo>
                    <a:pt x="18" y="9"/>
                    <a:pt x="17" y="7"/>
                    <a:pt x="14" y="5"/>
                  </a:cubicBezTo>
                  <a:cubicBezTo>
                    <a:pt x="14" y="5"/>
                    <a:pt x="6" y="0"/>
                    <a:pt x="6" y="0"/>
                  </a:cubicBezTo>
                  <a:cubicBezTo>
                    <a:pt x="6" y="0"/>
                    <a:pt x="2" y="8"/>
                    <a:pt x="0" y="11"/>
                  </a:cubicBezTo>
                  <a:cubicBezTo>
                    <a:pt x="3" y="13"/>
                    <a:pt x="7" y="15"/>
                    <a:pt x="7" y="15"/>
                  </a:cubicBezTo>
                  <a:cubicBezTo>
                    <a:pt x="9" y="17"/>
                    <a:pt x="12" y="17"/>
                    <a:pt x="14"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4" name="Freeform 99">
              <a:extLst>
                <a:ext uri="{FF2B5EF4-FFF2-40B4-BE49-F238E27FC236}">
                  <a16:creationId xmlns:a16="http://schemas.microsoft.com/office/drawing/2014/main" id="{24CAA9E2-E3C8-D3A7-7DE4-2C959EA077BC}"/>
                </a:ext>
              </a:extLst>
            </p:cNvPr>
            <p:cNvSpPr>
              <a:spLocks/>
            </p:cNvSpPr>
            <p:nvPr userDrawn="1"/>
          </p:nvSpPr>
          <p:spPr bwMode="auto">
            <a:xfrm>
              <a:off x="1174750" y="628650"/>
              <a:ext cx="6350" cy="7937"/>
            </a:xfrm>
            <a:custGeom>
              <a:avLst/>
              <a:gdLst>
                <a:gd name="T0" fmla="*/ 6 w 50"/>
                <a:gd name="T1" fmla="*/ 49 h 53"/>
                <a:gd name="T2" fmla="*/ 44 w 50"/>
                <a:gd name="T3" fmla="*/ 32 h 53"/>
                <a:gd name="T4" fmla="*/ 23 w 50"/>
                <a:gd name="T5" fmla="*/ 2 h 53"/>
                <a:gd name="T6" fmla="*/ 24 w 50"/>
                <a:gd name="T7" fmla="*/ 2 h 53"/>
                <a:gd name="T8" fmla="*/ 16 w 50"/>
                <a:gd name="T9" fmla="*/ 0 h 53"/>
                <a:gd name="T10" fmla="*/ 0 w 50"/>
                <a:gd name="T11" fmla="*/ 47 h 53"/>
                <a:gd name="T12" fmla="*/ 6 w 50"/>
                <a:gd name="T13" fmla="*/ 49 h 53"/>
              </a:gdLst>
              <a:ahLst/>
              <a:cxnLst>
                <a:cxn ang="0">
                  <a:pos x="T0" y="T1"/>
                </a:cxn>
                <a:cxn ang="0">
                  <a:pos x="T2" y="T3"/>
                </a:cxn>
                <a:cxn ang="0">
                  <a:pos x="T4" y="T5"/>
                </a:cxn>
                <a:cxn ang="0">
                  <a:pos x="T6" y="T7"/>
                </a:cxn>
                <a:cxn ang="0">
                  <a:pos x="T8" y="T9"/>
                </a:cxn>
                <a:cxn ang="0">
                  <a:pos x="T10" y="T11"/>
                </a:cxn>
                <a:cxn ang="0">
                  <a:pos x="T12" y="T13"/>
                </a:cxn>
              </a:cxnLst>
              <a:rect l="0" t="0" r="r" b="b"/>
              <a:pathLst>
                <a:path w="50" h="53">
                  <a:moveTo>
                    <a:pt x="6" y="49"/>
                  </a:moveTo>
                  <a:cubicBezTo>
                    <a:pt x="25" y="53"/>
                    <a:pt x="37" y="50"/>
                    <a:pt x="44" y="32"/>
                  </a:cubicBezTo>
                  <a:cubicBezTo>
                    <a:pt x="50" y="19"/>
                    <a:pt x="45" y="8"/>
                    <a:pt x="23" y="2"/>
                  </a:cubicBezTo>
                  <a:cubicBezTo>
                    <a:pt x="24" y="2"/>
                    <a:pt x="24" y="2"/>
                    <a:pt x="24" y="2"/>
                  </a:cubicBezTo>
                  <a:cubicBezTo>
                    <a:pt x="23" y="2"/>
                    <a:pt x="22" y="2"/>
                    <a:pt x="16" y="0"/>
                  </a:cubicBezTo>
                  <a:cubicBezTo>
                    <a:pt x="15" y="5"/>
                    <a:pt x="0" y="45"/>
                    <a:pt x="0" y="47"/>
                  </a:cubicBezTo>
                  <a:cubicBezTo>
                    <a:pt x="2" y="48"/>
                    <a:pt x="6" y="49"/>
                    <a:pt x="6" y="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5" name="Freeform 100">
              <a:extLst>
                <a:ext uri="{FF2B5EF4-FFF2-40B4-BE49-F238E27FC236}">
                  <a16:creationId xmlns:a16="http://schemas.microsoft.com/office/drawing/2014/main" id="{802239F4-B5FB-CE1A-F4B2-036975BAA7AF}"/>
                </a:ext>
              </a:extLst>
            </p:cNvPr>
            <p:cNvSpPr>
              <a:spLocks/>
            </p:cNvSpPr>
            <p:nvPr userDrawn="1"/>
          </p:nvSpPr>
          <p:spPr bwMode="auto">
            <a:xfrm>
              <a:off x="1201738" y="644525"/>
              <a:ext cx="7938" cy="7937"/>
            </a:xfrm>
            <a:custGeom>
              <a:avLst/>
              <a:gdLst>
                <a:gd name="T0" fmla="*/ 15 w 56"/>
                <a:gd name="T1" fmla="*/ 48 h 53"/>
                <a:gd name="T2" fmla="*/ 35 w 56"/>
                <a:gd name="T3" fmla="*/ 51 h 53"/>
                <a:gd name="T4" fmla="*/ 51 w 56"/>
                <a:gd name="T5" fmla="*/ 39 h 53"/>
                <a:gd name="T6" fmla="*/ 54 w 56"/>
                <a:gd name="T7" fmla="*/ 21 h 53"/>
                <a:gd name="T8" fmla="*/ 42 w 56"/>
                <a:gd name="T9" fmla="*/ 5 h 53"/>
                <a:gd name="T10" fmla="*/ 21 w 56"/>
                <a:gd name="T11" fmla="*/ 2 h 53"/>
                <a:gd name="T12" fmla="*/ 5 w 56"/>
                <a:gd name="T13" fmla="*/ 14 h 53"/>
                <a:gd name="T14" fmla="*/ 2 w 56"/>
                <a:gd name="T15" fmla="*/ 32 h 53"/>
                <a:gd name="T16" fmla="*/ 15 w 56"/>
                <a:gd name="T17" fmla="*/ 4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3">
                  <a:moveTo>
                    <a:pt x="15" y="48"/>
                  </a:moveTo>
                  <a:cubicBezTo>
                    <a:pt x="21" y="52"/>
                    <a:pt x="28" y="53"/>
                    <a:pt x="35" y="51"/>
                  </a:cubicBezTo>
                  <a:cubicBezTo>
                    <a:pt x="42" y="49"/>
                    <a:pt x="47" y="45"/>
                    <a:pt x="51" y="39"/>
                  </a:cubicBezTo>
                  <a:cubicBezTo>
                    <a:pt x="55" y="33"/>
                    <a:pt x="56" y="27"/>
                    <a:pt x="54" y="21"/>
                  </a:cubicBezTo>
                  <a:cubicBezTo>
                    <a:pt x="52" y="14"/>
                    <a:pt x="48" y="9"/>
                    <a:pt x="42" y="5"/>
                  </a:cubicBezTo>
                  <a:cubicBezTo>
                    <a:pt x="35" y="1"/>
                    <a:pt x="28" y="0"/>
                    <a:pt x="21" y="2"/>
                  </a:cubicBezTo>
                  <a:cubicBezTo>
                    <a:pt x="14" y="3"/>
                    <a:pt x="9" y="7"/>
                    <a:pt x="5" y="14"/>
                  </a:cubicBezTo>
                  <a:cubicBezTo>
                    <a:pt x="1" y="20"/>
                    <a:pt x="0" y="26"/>
                    <a:pt x="2" y="32"/>
                  </a:cubicBezTo>
                  <a:cubicBezTo>
                    <a:pt x="4" y="39"/>
                    <a:pt x="8" y="44"/>
                    <a:pt x="15"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6" name="Freeform 101">
              <a:extLst>
                <a:ext uri="{FF2B5EF4-FFF2-40B4-BE49-F238E27FC236}">
                  <a16:creationId xmlns:a16="http://schemas.microsoft.com/office/drawing/2014/main" id="{BCA24AC3-0D3F-DE56-B4E8-C5890431B918}"/>
                </a:ext>
              </a:extLst>
            </p:cNvPr>
            <p:cNvSpPr>
              <a:spLocks/>
            </p:cNvSpPr>
            <p:nvPr userDrawn="1"/>
          </p:nvSpPr>
          <p:spPr bwMode="auto">
            <a:xfrm>
              <a:off x="1125538" y="682625"/>
              <a:ext cx="9525" cy="7937"/>
            </a:xfrm>
            <a:custGeom>
              <a:avLst/>
              <a:gdLst>
                <a:gd name="T0" fmla="*/ 47 w 55"/>
                <a:gd name="T1" fmla="*/ 7 h 52"/>
                <a:gd name="T2" fmla="*/ 28 w 55"/>
                <a:gd name="T3" fmla="*/ 0 h 52"/>
                <a:gd name="T4" fmla="*/ 7 w 55"/>
                <a:gd name="T5" fmla="*/ 8 h 52"/>
                <a:gd name="T6" fmla="*/ 0 w 55"/>
                <a:gd name="T7" fmla="*/ 28 h 52"/>
                <a:gd name="T8" fmla="*/ 7 w 55"/>
                <a:gd name="T9" fmla="*/ 46 h 52"/>
                <a:gd name="T10" fmla="*/ 27 w 55"/>
                <a:gd name="T11" fmla="*/ 52 h 52"/>
                <a:gd name="T12" fmla="*/ 47 w 55"/>
                <a:gd name="T13" fmla="*/ 44 h 52"/>
                <a:gd name="T14" fmla="*/ 55 w 55"/>
                <a:gd name="T15" fmla="*/ 25 h 52"/>
                <a:gd name="T16" fmla="*/ 47 w 55"/>
                <a:gd name="T1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2">
                  <a:moveTo>
                    <a:pt x="47" y="7"/>
                  </a:moveTo>
                  <a:cubicBezTo>
                    <a:pt x="42" y="2"/>
                    <a:pt x="36" y="0"/>
                    <a:pt x="28" y="0"/>
                  </a:cubicBezTo>
                  <a:cubicBezTo>
                    <a:pt x="20" y="1"/>
                    <a:pt x="13" y="3"/>
                    <a:pt x="7" y="8"/>
                  </a:cubicBezTo>
                  <a:cubicBezTo>
                    <a:pt x="2" y="14"/>
                    <a:pt x="0" y="20"/>
                    <a:pt x="0" y="28"/>
                  </a:cubicBezTo>
                  <a:cubicBezTo>
                    <a:pt x="0" y="35"/>
                    <a:pt x="2" y="41"/>
                    <a:pt x="7" y="46"/>
                  </a:cubicBezTo>
                  <a:cubicBezTo>
                    <a:pt x="13" y="50"/>
                    <a:pt x="19" y="52"/>
                    <a:pt x="27" y="52"/>
                  </a:cubicBezTo>
                  <a:cubicBezTo>
                    <a:pt x="35" y="52"/>
                    <a:pt x="42" y="49"/>
                    <a:pt x="47" y="44"/>
                  </a:cubicBezTo>
                  <a:cubicBezTo>
                    <a:pt x="53" y="39"/>
                    <a:pt x="55" y="32"/>
                    <a:pt x="55" y="25"/>
                  </a:cubicBezTo>
                  <a:cubicBezTo>
                    <a:pt x="55" y="18"/>
                    <a:pt x="53" y="12"/>
                    <a:pt x="47"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7" name="Freeform 102">
              <a:extLst>
                <a:ext uri="{FF2B5EF4-FFF2-40B4-BE49-F238E27FC236}">
                  <a16:creationId xmlns:a16="http://schemas.microsoft.com/office/drawing/2014/main" id="{A2B41837-0678-777E-2856-589102F1C42E}"/>
                </a:ext>
              </a:extLst>
            </p:cNvPr>
            <p:cNvSpPr>
              <a:spLocks noEditPoints="1"/>
            </p:cNvSpPr>
            <p:nvPr userDrawn="1"/>
          </p:nvSpPr>
          <p:spPr bwMode="auto">
            <a:xfrm>
              <a:off x="966788" y="620713"/>
              <a:ext cx="292100" cy="77787"/>
            </a:xfrm>
            <a:custGeom>
              <a:avLst/>
              <a:gdLst>
                <a:gd name="T0" fmla="*/ 1396 w 1970"/>
                <a:gd name="T1" fmla="*/ 0 h 518"/>
                <a:gd name="T2" fmla="*/ 1276 w 1970"/>
                <a:gd name="T3" fmla="*/ 265 h 518"/>
                <a:gd name="T4" fmla="*/ 643 w 1970"/>
                <a:gd name="T5" fmla="*/ 310 h 518"/>
                <a:gd name="T6" fmla="*/ 699 w 1970"/>
                <a:gd name="T7" fmla="*/ 80 h 518"/>
                <a:gd name="T8" fmla="*/ 172 w 1970"/>
                <a:gd name="T9" fmla="*/ 342 h 518"/>
                <a:gd name="T10" fmla="*/ 549 w 1970"/>
                <a:gd name="T11" fmla="*/ 229 h 518"/>
                <a:gd name="T12" fmla="*/ 985 w 1970"/>
                <a:gd name="T13" fmla="*/ 518 h 518"/>
                <a:gd name="T14" fmla="*/ 1422 w 1970"/>
                <a:gd name="T15" fmla="*/ 229 h 518"/>
                <a:gd name="T16" fmla="*/ 1799 w 1970"/>
                <a:gd name="T17" fmla="*/ 342 h 518"/>
                <a:gd name="T18" fmla="*/ 1776 w 1970"/>
                <a:gd name="T19" fmla="*/ 251 h 518"/>
                <a:gd name="T20" fmla="*/ 1750 w 1970"/>
                <a:gd name="T21" fmla="*/ 237 h 518"/>
                <a:gd name="T22" fmla="*/ 1822 w 1970"/>
                <a:gd name="T23" fmla="*/ 241 h 518"/>
                <a:gd name="T24" fmla="*/ 1645 w 1970"/>
                <a:gd name="T25" fmla="*/ 264 h 518"/>
                <a:gd name="T26" fmla="*/ 1598 w 1970"/>
                <a:gd name="T27" fmla="*/ 127 h 518"/>
                <a:gd name="T28" fmla="*/ 1669 w 1970"/>
                <a:gd name="T29" fmla="*/ 181 h 518"/>
                <a:gd name="T30" fmla="*/ 1583 w 1970"/>
                <a:gd name="T31" fmla="*/ 225 h 518"/>
                <a:gd name="T32" fmla="*/ 1598 w 1970"/>
                <a:gd name="T33" fmla="*/ 127 h 518"/>
                <a:gd name="T34" fmla="*/ 1565 w 1970"/>
                <a:gd name="T35" fmla="*/ 91 h 518"/>
                <a:gd name="T36" fmla="*/ 1540 w 1970"/>
                <a:gd name="T37" fmla="*/ 134 h 518"/>
                <a:gd name="T38" fmla="*/ 1514 w 1970"/>
                <a:gd name="T39" fmla="*/ 176 h 518"/>
                <a:gd name="T40" fmla="*/ 1487 w 1970"/>
                <a:gd name="T41" fmla="*/ 160 h 518"/>
                <a:gd name="T42" fmla="*/ 1549 w 1970"/>
                <a:gd name="T43" fmla="*/ 75 h 518"/>
                <a:gd name="T44" fmla="*/ 1475 w 1970"/>
                <a:gd name="T45" fmla="*/ 88 h 518"/>
                <a:gd name="T46" fmla="*/ 1399 w 1970"/>
                <a:gd name="T47" fmla="*/ 13 h 518"/>
                <a:gd name="T48" fmla="*/ 179 w 1970"/>
                <a:gd name="T49" fmla="*/ 227 h 518"/>
                <a:gd name="T50" fmla="*/ 269 w 1970"/>
                <a:gd name="T51" fmla="*/ 206 h 518"/>
                <a:gd name="T52" fmla="*/ 344 w 1970"/>
                <a:gd name="T53" fmla="*/ 251 h 518"/>
                <a:gd name="T54" fmla="*/ 369 w 1970"/>
                <a:gd name="T55" fmla="*/ 235 h 518"/>
                <a:gd name="T56" fmla="*/ 347 w 1970"/>
                <a:gd name="T57" fmla="*/ 123 h 518"/>
                <a:gd name="T58" fmla="*/ 387 w 1970"/>
                <a:gd name="T59" fmla="*/ 131 h 518"/>
                <a:gd name="T60" fmla="*/ 439 w 1970"/>
                <a:gd name="T61" fmla="*/ 141 h 518"/>
                <a:gd name="T62" fmla="*/ 447 w 1970"/>
                <a:gd name="T63" fmla="*/ 149 h 518"/>
                <a:gd name="T64" fmla="*/ 523 w 1970"/>
                <a:gd name="T65" fmla="*/ 144 h 518"/>
                <a:gd name="T66" fmla="*/ 464 w 1970"/>
                <a:gd name="T67" fmla="*/ 51 h 518"/>
                <a:gd name="T68" fmla="*/ 520 w 1970"/>
                <a:gd name="T69" fmla="*/ 96 h 518"/>
                <a:gd name="T70" fmla="*/ 549 w 1970"/>
                <a:gd name="T71" fmla="*/ 84 h 518"/>
                <a:gd name="T72" fmla="*/ 566 w 1970"/>
                <a:gd name="T73" fmla="*/ 232 h 518"/>
                <a:gd name="T74" fmla="*/ 630 w 1970"/>
                <a:gd name="T75" fmla="*/ 303 h 518"/>
                <a:gd name="T76" fmla="*/ 762 w 1970"/>
                <a:gd name="T77" fmla="*/ 368 h 518"/>
                <a:gd name="T78" fmla="*/ 724 w 1970"/>
                <a:gd name="T79" fmla="*/ 398 h 518"/>
                <a:gd name="T80" fmla="*/ 725 w 1970"/>
                <a:gd name="T81" fmla="*/ 428 h 518"/>
                <a:gd name="T82" fmla="*/ 766 w 1970"/>
                <a:gd name="T83" fmla="*/ 479 h 518"/>
                <a:gd name="T84" fmla="*/ 833 w 1970"/>
                <a:gd name="T85" fmla="*/ 408 h 518"/>
                <a:gd name="T86" fmla="*/ 803 w 1970"/>
                <a:gd name="T87" fmla="*/ 403 h 518"/>
                <a:gd name="T88" fmla="*/ 864 w 1970"/>
                <a:gd name="T89" fmla="*/ 383 h 518"/>
                <a:gd name="T90" fmla="*/ 1005 w 1970"/>
                <a:gd name="T91" fmla="*/ 497 h 518"/>
                <a:gd name="T92" fmla="*/ 954 w 1970"/>
                <a:gd name="T93" fmla="*/ 439 h 518"/>
                <a:gd name="T94" fmla="*/ 923 w 1970"/>
                <a:gd name="T95" fmla="*/ 387 h 518"/>
                <a:gd name="T96" fmla="*/ 1009 w 1970"/>
                <a:gd name="T97" fmla="*/ 388 h 518"/>
                <a:gd name="T98" fmla="*/ 1145 w 1970"/>
                <a:gd name="T99" fmla="*/ 477 h 518"/>
                <a:gd name="T100" fmla="*/ 1044 w 1970"/>
                <a:gd name="T101" fmla="*/ 440 h 518"/>
                <a:gd name="T102" fmla="*/ 1146 w 1970"/>
                <a:gd name="T103" fmla="*/ 397 h 518"/>
                <a:gd name="T104" fmla="*/ 1272 w 1970"/>
                <a:gd name="T105" fmla="*/ 459 h 518"/>
                <a:gd name="T106" fmla="*/ 1201 w 1970"/>
                <a:gd name="T107" fmla="*/ 480 h 518"/>
                <a:gd name="T108" fmla="*/ 1199 w 1970"/>
                <a:gd name="T109" fmla="*/ 370 h 518"/>
                <a:gd name="T110" fmla="*/ 1279 w 1970"/>
                <a:gd name="T111" fmla="*/ 351 h 518"/>
                <a:gd name="T112" fmla="*/ 1340 w 1970"/>
                <a:gd name="T113" fmla="*/ 303 h 518"/>
                <a:gd name="T114" fmla="*/ 1404 w 1970"/>
                <a:gd name="T115" fmla="*/ 23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0" h="518">
                  <a:moveTo>
                    <a:pt x="1799" y="342"/>
                  </a:moveTo>
                  <a:cubicBezTo>
                    <a:pt x="1853" y="342"/>
                    <a:pt x="1902" y="273"/>
                    <a:pt x="1970" y="243"/>
                  </a:cubicBezTo>
                  <a:cubicBezTo>
                    <a:pt x="1797" y="293"/>
                    <a:pt x="1559" y="0"/>
                    <a:pt x="1396" y="0"/>
                  </a:cubicBezTo>
                  <a:cubicBezTo>
                    <a:pt x="1351" y="0"/>
                    <a:pt x="1298" y="17"/>
                    <a:pt x="1272" y="80"/>
                  </a:cubicBezTo>
                  <a:cubicBezTo>
                    <a:pt x="1244" y="147"/>
                    <a:pt x="1214" y="169"/>
                    <a:pt x="1214" y="198"/>
                  </a:cubicBezTo>
                  <a:cubicBezTo>
                    <a:pt x="1214" y="224"/>
                    <a:pt x="1237" y="244"/>
                    <a:pt x="1276" y="265"/>
                  </a:cubicBezTo>
                  <a:cubicBezTo>
                    <a:pt x="1302" y="278"/>
                    <a:pt x="1329" y="286"/>
                    <a:pt x="1327" y="310"/>
                  </a:cubicBezTo>
                  <a:cubicBezTo>
                    <a:pt x="1253" y="344"/>
                    <a:pt x="1131" y="367"/>
                    <a:pt x="985" y="367"/>
                  </a:cubicBezTo>
                  <a:cubicBezTo>
                    <a:pt x="840" y="367"/>
                    <a:pt x="718" y="344"/>
                    <a:pt x="643" y="310"/>
                  </a:cubicBezTo>
                  <a:cubicBezTo>
                    <a:pt x="642" y="286"/>
                    <a:pt x="669" y="278"/>
                    <a:pt x="694" y="265"/>
                  </a:cubicBezTo>
                  <a:cubicBezTo>
                    <a:pt x="734" y="244"/>
                    <a:pt x="757" y="224"/>
                    <a:pt x="757" y="198"/>
                  </a:cubicBezTo>
                  <a:cubicBezTo>
                    <a:pt x="757" y="169"/>
                    <a:pt x="726" y="147"/>
                    <a:pt x="699" y="80"/>
                  </a:cubicBezTo>
                  <a:cubicBezTo>
                    <a:pt x="673" y="17"/>
                    <a:pt x="620" y="0"/>
                    <a:pt x="574" y="0"/>
                  </a:cubicBezTo>
                  <a:cubicBezTo>
                    <a:pt x="412" y="0"/>
                    <a:pt x="173" y="293"/>
                    <a:pt x="0" y="243"/>
                  </a:cubicBezTo>
                  <a:cubicBezTo>
                    <a:pt x="69" y="273"/>
                    <a:pt x="117" y="342"/>
                    <a:pt x="172" y="342"/>
                  </a:cubicBezTo>
                  <a:cubicBezTo>
                    <a:pt x="312" y="342"/>
                    <a:pt x="475" y="132"/>
                    <a:pt x="627" y="132"/>
                  </a:cubicBezTo>
                  <a:cubicBezTo>
                    <a:pt x="629" y="132"/>
                    <a:pt x="631" y="132"/>
                    <a:pt x="634" y="132"/>
                  </a:cubicBezTo>
                  <a:cubicBezTo>
                    <a:pt x="598" y="176"/>
                    <a:pt x="549" y="185"/>
                    <a:pt x="549" y="229"/>
                  </a:cubicBezTo>
                  <a:cubicBezTo>
                    <a:pt x="549" y="261"/>
                    <a:pt x="576" y="279"/>
                    <a:pt x="594" y="321"/>
                  </a:cubicBezTo>
                  <a:cubicBezTo>
                    <a:pt x="606" y="347"/>
                    <a:pt x="608" y="366"/>
                    <a:pt x="618" y="402"/>
                  </a:cubicBezTo>
                  <a:cubicBezTo>
                    <a:pt x="627" y="435"/>
                    <a:pt x="649" y="518"/>
                    <a:pt x="985" y="518"/>
                  </a:cubicBezTo>
                  <a:cubicBezTo>
                    <a:pt x="1321" y="518"/>
                    <a:pt x="1344" y="435"/>
                    <a:pt x="1353" y="402"/>
                  </a:cubicBezTo>
                  <a:cubicBezTo>
                    <a:pt x="1362" y="366"/>
                    <a:pt x="1365" y="347"/>
                    <a:pt x="1376" y="321"/>
                  </a:cubicBezTo>
                  <a:cubicBezTo>
                    <a:pt x="1395" y="279"/>
                    <a:pt x="1422" y="261"/>
                    <a:pt x="1422" y="229"/>
                  </a:cubicBezTo>
                  <a:cubicBezTo>
                    <a:pt x="1422" y="185"/>
                    <a:pt x="1372" y="176"/>
                    <a:pt x="1337" y="132"/>
                  </a:cubicBezTo>
                  <a:cubicBezTo>
                    <a:pt x="1339" y="132"/>
                    <a:pt x="1342" y="132"/>
                    <a:pt x="1344" y="132"/>
                  </a:cubicBezTo>
                  <a:cubicBezTo>
                    <a:pt x="1496" y="132"/>
                    <a:pt x="1658" y="342"/>
                    <a:pt x="1799" y="342"/>
                  </a:cubicBezTo>
                  <a:moveTo>
                    <a:pt x="1822" y="241"/>
                  </a:moveTo>
                  <a:cubicBezTo>
                    <a:pt x="1808" y="266"/>
                    <a:pt x="1808" y="266"/>
                    <a:pt x="1808" y="266"/>
                  </a:cubicBezTo>
                  <a:cubicBezTo>
                    <a:pt x="1800" y="263"/>
                    <a:pt x="1786" y="256"/>
                    <a:pt x="1776" y="251"/>
                  </a:cubicBezTo>
                  <a:cubicBezTo>
                    <a:pt x="1767" y="265"/>
                    <a:pt x="1741" y="306"/>
                    <a:pt x="1736" y="314"/>
                  </a:cubicBezTo>
                  <a:cubicBezTo>
                    <a:pt x="1709" y="302"/>
                    <a:pt x="1709" y="302"/>
                    <a:pt x="1709" y="302"/>
                  </a:cubicBezTo>
                  <a:cubicBezTo>
                    <a:pt x="1710" y="301"/>
                    <a:pt x="1740" y="253"/>
                    <a:pt x="1750" y="237"/>
                  </a:cubicBezTo>
                  <a:cubicBezTo>
                    <a:pt x="1741" y="233"/>
                    <a:pt x="1729" y="225"/>
                    <a:pt x="1723" y="221"/>
                  </a:cubicBezTo>
                  <a:cubicBezTo>
                    <a:pt x="1736" y="197"/>
                    <a:pt x="1736" y="197"/>
                    <a:pt x="1736" y="197"/>
                  </a:cubicBezTo>
                  <a:cubicBezTo>
                    <a:pt x="1759" y="210"/>
                    <a:pt x="1803" y="233"/>
                    <a:pt x="1822" y="241"/>
                  </a:cubicBezTo>
                  <a:moveTo>
                    <a:pt x="1727" y="189"/>
                  </a:moveTo>
                  <a:cubicBezTo>
                    <a:pt x="1671" y="280"/>
                    <a:pt x="1671" y="280"/>
                    <a:pt x="1671" y="280"/>
                  </a:cubicBezTo>
                  <a:cubicBezTo>
                    <a:pt x="1645" y="264"/>
                    <a:pt x="1645" y="264"/>
                    <a:pt x="1645" y="264"/>
                  </a:cubicBezTo>
                  <a:cubicBezTo>
                    <a:pt x="1701" y="174"/>
                    <a:pt x="1701" y="174"/>
                    <a:pt x="1701" y="174"/>
                  </a:cubicBezTo>
                  <a:lnTo>
                    <a:pt x="1727" y="189"/>
                  </a:lnTo>
                  <a:close/>
                  <a:moveTo>
                    <a:pt x="1598" y="127"/>
                  </a:moveTo>
                  <a:cubicBezTo>
                    <a:pt x="1612" y="123"/>
                    <a:pt x="1626" y="126"/>
                    <a:pt x="1640" y="134"/>
                  </a:cubicBezTo>
                  <a:cubicBezTo>
                    <a:pt x="1654" y="141"/>
                    <a:pt x="1663" y="153"/>
                    <a:pt x="1667" y="167"/>
                  </a:cubicBezTo>
                  <a:cubicBezTo>
                    <a:pt x="1668" y="171"/>
                    <a:pt x="1669" y="176"/>
                    <a:pt x="1669" y="181"/>
                  </a:cubicBezTo>
                  <a:cubicBezTo>
                    <a:pt x="1669" y="190"/>
                    <a:pt x="1666" y="199"/>
                    <a:pt x="1661" y="208"/>
                  </a:cubicBezTo>
                  <a:cubicBezTo>
                    <a:pt x="1653" y="221"/>
                    <a:pt x="1641" y="229"/>
                    <a:pt x="1626" y="232"/>
                  </a:cubicBezTo>
                  <a:cubicBezTo>
                    <a:pt x="1612" y="235"/>
                    <a:pt x="1597" y="233"/>
                    <a:pt x="1583" y="225"/>
                  </a:cubicBezTo>
                  <a:cubicBezTo>
                    <a:pt x="1570" y="217"/>
                    <a:pt x="1561" y="206"/>
                    <a:pt x="1557" y="192"/>
                  </a:cubicBezTo>
                  <a:cubicBezTo>
                    <a:pt x="1553" y="178"/>
                    <a:pt x="1555" y="165"/>
                    <a:pt x="1563" y="152"/>
                  </a:cubicBezTo>
                  <a:cubicBezTo>
                    <a:pt x="1571" y="139"/>
                    <a:pt x="1583" y="130"/>
                    <a:pt x="1598" y="127"/>
                  </a:cubicBezTo>
                  <a:moveTo>
                    <a:pt x="1549" y="75"/>
                  </a:moveTo>
                  <a:cubicBezTo>
                    <a:pt x="1549" y="75"/>
                    <a:pt x="1549" y="75"/>
                    <a:pt x="1549" y="75"/>
                  </a:cubicBezTo>
                  <a:cubicBezTo>
                    <a:pt x="1554" y="78"/>
                    <a:pt x="1561" y="83"/>
                    <a:pt x="1565" y="91"/>
                  </a:cubicBezTo>
                  <a:cubicBezTo>
                    <a:pt x="1571" y="100"/>
                    <a:pt x="1570" y="110"/>
                    <a:pt x="1564" y="121"/>
                  </a:cubicBezTo>
                  <a:cubicBezTo>
                    <a:pt x="1560" y="128"/>
                    <a:pt x="1555" y="132"/>
                    <a:pt x="1548" y="134"/>
                  </a:cubicBezTo>
                  <a:cubicBezTo>
                    <a:pt x="1545" y="134"/>
                    <a:pt x="1543" y="135"/>
                    <a:pt x="1540" y="134"/>
                  </a:cubicBezTo>
                  <a:cubicBezTo>
                    <a:pt x="1541" y="139"/>
                    <a:pt x="1541" y="144"/>
                    <a:pt x="1542" y="150"/>
                  </a:cubicBezTo>
                  <a:cubicBezTo>
                    <a:pt x="1543" y="172"/>
                    <a:pt x="1546" y="196"/>
                    <a:pt x="1546" y="197"/>
                  </a:cubicBezTo>
                  <a:cubicBezTo>
                    <a:pt x="1541" y="193"/>
                    <a:pt x="1516" y="177"/>
                    <a:pt x="1514" y="176"/>
                  </a:cubicBezTo>
                  <a:cubicBezTo>
                    <a:pt x="1511" y="145"/>
                    <a:pt x="1511" y="145"/>
                    <a:pt x="1511" y="145"/>
                  </a:cubicBezTo>
                  <a:cubicBezTo>
                    <a:pt x="1510" y="134"/>
                    <a:pt x="1510" y="130"/>
                    <a:pt x="1506" y="127"/>
                  </a:cubicBezTo>
                  <a:cubicBezTo>
                    <a:pt x="1504" y="132"/>
                    <a:pt x="1487" y="160"/>
                    <a:pt x="1487" y="160"/>
                  </a:cubicBezTo>
                  <a:cubicBezTo>
                    <a:pt x="1461" y="146"/>
                    <a:pt x="1461" y="146"/>
                    <a:pt x="1461" y="146"/>
                  </a:cubicBezTo>
                  <a:cubicBezTo>
                    <a:pt x="1514" y="54"/>
                    <a:pt x="1514" y="54"/>
                    <a:pt x="1514" y="54"/>
                  </a:cubicBezTo>
                  <a:cubicBezTo>
                    <a:pt x="1522" y="59"/>
                    <a:pt x="1541" y="70"/>
                    <a:pt x="1549" y="75"/>
                  </a:cubicBezTo>
                  <a:moveTo>
                    <a:pt x="1399" y="13"/>
                  </a:moveTo>
                  <a:cubicBezTo>
                    <a:pt x="1439" y="23"/>
                    <a:pt x="1439" y="23"/>
                    <a:pt x="1439" y="23"/>
                  </a:cubicBezTo>
                  <a:cubicBezTo>
                    <a:pt x="1465" y="30"/>
                    <a:pt x="1489" y="53"/>
                    <a:pt x="1475" y="88"/>
                  </a:cubicBezTo>
                  <a:cubicBezTo>
                    <a:pt x="1459" y="127"/>
                    <a:pt x="1428" y="130"/>
                    <a:pt x="1399" y="123"/>
                  </a:cubicBezTo>
                  <a:cubicBezTo>
                    <a:pt x="1363" y="114"/>
                    <a:pt x="1363" y="114"/>
                    <a:pt x="1363" y="114"/>
                  </a:cubicBezTo>
                  <a:lnTo>
                    <a:pt x="1399" y="13"/>
                  </a:lnTo>
                  <a:close/>
                  <a:moveTo>
                    <a:pt x="263" y="299"/>
                  </a:moveTo>
                  <a:cubicBezTo>
                    <a:pt x="232" y="316"/>
                    <a:pt x="232" y="316"/>
                    <a:pt x="232" y="316"/>
                  </a:cubicBezTo>
                  <a:cubicBezTo>
                    <a:pt x="179" y="227"/>
                    <a:pt x="179" y="227"/>
                    <a:pt x="179" y="227"/>
                  </a:cubicBezTo>
                  <a:cubicBezTo>
                    <a:pt x="212" y="209"/>
                    <a:pt x="212" y="209"/>
                    <a:pt x="212" y="209"/>
                  </a:cubicBezTo>
                  <a:cubicBezTo>
                    <a:pt x="223" y="203"/>
                    <a:pt x="233" y="199"/>
                    <a:pt x="242" y="199"/>
                  </a:cubicBezTo>
                  <a:cubicBezTo>
                    <a:pt x="251" y="199"/>
                    <a:pt x="260" y="201"/>
                    <a:pt x="269" y="206"/>
                  </a:cubicBezTo>
                  <a:cubicBezTo>
                    <a:pt x="277" y="211"/>
                    <a:pt x="284" y="217"/>
                    <a:pt x="289" y="226"/>
                  </a:cubicBezTo>
                  <a:cubicBezTo>
                    <a:pt x="301" y="248"/>
                    <a:pt x="302" y="279"/>
                    <a:pt x="263" y="299"/>
                  </a:cubicBezTo>
                  <a:moveTo>
                    <a:pt x="344" y="251"/>
                  </a:moveTo>
                  <a:cubicBezTo>
                    <a:pt x="288" y="162"/>
                    <a:pt x="288" y="162"/>
                    <a:pt x="288" y="162"/>
                  </a:cubicBezTo>
                  <a:cubicBezTo>
                    <a:pt x="313" y="146"/>
                    <a:pt x="313" y="146"/>
                    <a:pt x="313" y="146"/>
                  </a:cubicBezTo>
                  <a:cubicBezTo>
                    <a:pt x="369" y="235"/>
                    <a:pt x="369" y="235"/>
                    <a:pt x="369" y="235"/>
                  </a:cubicBezTo>
                  <a:lnTo>
                    <a:pt x="344" y="251"/>
                  </a:lnTo>
                  <a:close/>
                  <a:moveTo>
                    <a:pt x="403" y="212"/>
                  </a:moveTo>
                  <a:cubicBezTo>
                    <a:pt x="347" y="123"/>
                    <a:pt x="347" y="123"/>
                    <a:pt x="347" y="123"/>
                  </a:cubicBezTo>
                  <a:cubicBezTo>
                    <a:pt x="406" y="85"/>
                    <a:pt x="406" y="85"/>
                    <a:pt x="406" y="85"/>
                  </a:cubicBezTo>
                  <a:cubicBezTo>
                    <a:pt x="420" y="109"/>
                    <a:pt x="420" y="109"/>
                    <a:pt x="420" y="109"/>
                  </a:cubicBezTo>
                  <a:cubicBezTo>
                    <a:pt x="387" y="131"/>
                    <a:pt x="387" y="131"/>
                    <a:pt x="387" y="131"/>
                  </a:cubicBezTo>
                  <a:cubicBezTo>
                    <a:pt x="389" y="134"/>
                    <a:pt x="390" y="137"/>
                    <a:pt x="392" y="139"/>
                  </a:cubicBezTo>
                  <a:cubicBezTo>
                    <a:pt x="424" y="117"/>
                    <a:pt x="424" y="117"/>
                    <a:pt x="424" y="117"/>
                  </a:cubicBezTo>
                  <a:cubicBezTo>
                    <a:pt x="439" y="141"/>
                    <a:pt x="439" y="141"/>
                    <a:pt x="439" y="141"/>
                  </a:cubicBezTo>
                  <a:cubicBezTo>
                    <a:pt x="407" y="163"/>
                    <a:pt x="407" y="163"/>
                    <a:pt x="407" y="163"/>
                  </a:cubicBezTo>
                  <a:cubicBezTo>
                    <a:pt x="409" y="166"/>
                    <a:pt x="411" y="170"/>
                    <a:pt x="413" y="172"/>
                  </a:cubicBezTo>
                  <a:cubicBezTo>
                    <a:pt x="447" y="149"/>
                    <a:pt x="447" y="149"/>
                    <a:pt x="447" y="149"/>
                  </a:cubicBezTo>
                  <a:cubicBezTo>
                    <a:pt x="463" y="173"/>
                    <a:pt x="463" y="173"/>
                    <a:pt x="463" y="173"/>
                  </a:cubicBezTo>
                  <a:lnTo>
                    <a:pt x="403" y="212"/>
                  </a:lnTo>
                  <a:close/>
                  <a:moveTo>
                    <a:pt x="523" y="144"/>
                  </a:moveTo>
                  <a:cubicBezTo>
                    <a:pt x="492" y="158"/>
                    <a:pt x="473" y="144"/>
                    <a:pt x="463" y="122"/>
                  </a:cubicBezTo>
                  <a:cubicBezTo>
                    <a:pt x="437" y="65"/>
                    <a:pt x="437" y="65"/>
                    <a:pt x="437" y="65"/>
                  </a:cubicBezTo>
                  <a:cubicBezTo>
                    <a:pt x="464" y="51"/>
                    <a:pt x="464" y="51"/>
                    <a:pt x="464" y="51"/>
                  </a:cubicBezTo>
                  <a:cubicBezTo>
                    <a:pt x="464" y="51"/>
                    <a:pt x="490" y="108"/>
                    <a:pt x="490" y="108"/>
                  </a:cubicBezTo>
                  <a:cubicBezTo>
                    <a:pt x="495" y="120"/>
                    <a:pt x="501" y="124"/>
                    <a:pt x="512" y="118"/>
                  </a:cubicBezTo>
                  <a:cubicBezTo>
                    <a:pt x="526" y="112"/>
                    <a:pt x="525" y="107"/>
                    <a:pt x="520" y="96"/>
                  </a:cubicBezTo>
                  <a:cubicBezTo>
                    <a:pt x="494" y="36"/>
                    <a:pt x="494" y="36"/>
                    <a:pt x="494" y="36"/>
                  </a:cubicBezTo>
                  <a:cubicBezTo>
                    <a:pt x="524" y="26"/>
                    <a:pt x="524" y="26"/>
                    <a:pt x="524" y="26"/>
                  </a:cubicBezTo>
                  <a:cubicBezTo>
                    <a:pt x="549" y="84"/>
                    <a:pt x="549" y="84"/>
                    <a:pt x="549" y="84"/>
                  </a:cubicBezTo>
                  <a:cubicBezTo>
                    <a:pt x="558" y="107"/>
                    <a:pt x="556" y="130"/>
                    <a:pt x="523" y="144"/>
                  </a:cubicBezTo>
                  <a:moveTo>
                    <a:pt x="630" y="303"/>
                  </a:moveTo>
                  <a:cubicBezTo>
                    <a:pt x="589" y="282"/>
                    <a:pt x="566" y="258"/>
                    <a:pt x="566" y="232"/>
                  </a:cubicBezTo>
                  <a:cubicBezTo>
                    <a:pt x="566" y="191"/>
                    <a:pt x="632" y="167"/>
                    <a:pt x="657" y="135"/>
                  </a:cubicBezTo>
                  <a:cubicBezTo>
                    <a:pt x="696" y="141"/>
                    <a:pt x="747" y="159"/>
                    <a:pt x="747" y="193"/>
                  </a:cubicBezTo>
                  <a:cubicBezTo>
                    <a:pt x="747" y="233"/>
                    <a:pt x="619" y="250"/>
                    <a:pt x="630" y="303"/>
                  </a:cubicBezTo>
                  <a:moveTo>
                    <a:pt x="697" y="458"/>
                  </a:moveTo>
                  <a:cubicBezTo>
                    <a:pt x="691" y="350"/>
                    <a:pt x="691" y="350"/>
                    <a:pt x="691" y="350"/>
                  </a:cubicBezTo>
                  <a:cubicBezTo>
                    <a:pt x="708" y="355"/>
                    <a:pt x="744" y="364"/>
                    <a:pt x="762" y="368"/>
                  </a:cubicBezTo>
                  <a:cubicBezTo>
                    <a:pt x="763" y="397"/>
                    <a:pt x="763" y="397"/>
                    <a:pt x="763" y="397"/>
                  </a:cubicBezTo>
                  <a:cubicBezTo>
                    <a:pt x="754" y="396"/>
                    <a:pt x="736" y="392"/>
                    <a:pt x="723" y="388"/>
                  </a:cubicBezTo>
                  <a:cubicBezTo>
                    <a:pt x="723" y="390"/>
                    <a:pt x="723" y="395"/>
                    <a:pt x="724" y="398"/>
                  </a:cubicBezTo>
                  <a:cubicBezTo>
                    <a:pt x="728" y="399"/>
                    <a:pt x="761" y="407"/>
                    <a:pt x="761" y="407"/>
                  </a:cubicBezTo>
                  <a:cubicBezTo>
                    <a:pt x="762" y="437"/>
                    <a:pt x="762" y="437"/>
                    <a:pt x="762" y="437"/>
                  </a:cubicBezTo>
                  <a:cubicBezTo>
                    <a:pt x="762" y="437"/>
                    <a:pt x="732" y="429"/>
                    <a:pt x="725" y="428"/>
                  </a:cubicBezTo>
                  <a:cubicBezTo>
                    <a:pt x="725" y="428"/>
                    <a:pt x="726" y="436"/>
                    <a:pt x="726" y="439"/>
                  </a:cubicBezTo>
                  <a:cubicBezTo>
                    <a:pt x="736" y="443"/>
                    <a:pt x="752" y="446"/>
                    <a:pt x="765" y="449"/>
                  </a:cubicBezTo>
                  <a:cubicBezTo>
                    <a:pt x="766" y="479"/>
                    <a:pt x="766" y="479"/>
                    <a:pt x="766" y="479"/>
                  </a:cubicBezTo>
                  <a:cubicBezTo>
                    <a:pt x="740" y="474"/>
                    <a:pt x="714" y="466"/>
                    <a:pt x="697" y="458"/>
                  </a:cubicBezTo>
                  <a:moveTo>
                    <a:pt x="864" y="412"/>
                  </a:moveTo>
                  <a:cubicBezTo>
                    <a:pt x="856" y="411"/>
                    <a:pt x="841" y="409"/>
                    <a:pt x="833" y="408"/>
                  </a:cubicBezTo>
                  <a:cubicBezTo>
                    <a:pt x="833" y="490"/>
                    <a:pt x="833" y="490"/>
                    <a:pt x="833" y="490"/>
                  </a:cubicBezTo>
                  <a:cubicBezTo>
                    <a:pt x="803" y="485"/>
                    <a:pt x="803" y="485"/>
                    <a:pt x="803" y="485"/>
                  </a:cubicBezTo>
                  <a:cubicBezTo>
                    <a:pt x="803" y="403"/>
                    <a:pt x="803" y="403"/>
                    <a:pt x="803" y="403"/>
                  </a:cubicBezTo>
                  <a:cubicBezTo>
                    <a:pt x="794" y="402"/>
                    <a:pt x="781" y="400"/>
                    <a:pt x="772" y="399"/>
                  </a:cubicBezTo>
                  <a:cubicBezTo>
                    <a:pt x="772" y="369"/>
                    <a:pt x="772" y="369"/>
                    <a:pt x="772" y="369"/>
                  </a:cubicBezTo>
                  <a:cubicBezTo>
                    <a:pt x="799" y="374"/>
                    <a:pt x="835" y="379"/>
                    <a:pt x="864" y="383"/>
                  </a:cubicBezTo>
                  <a:lnTo>
                    <a:pt x="864" y="412"/>
                  </a:lnTo>
                  <a:close/>
                  <a:moveTo>
                    <a:pt x="1035" y="497"/>
                  </a:moveTo>
                  <a:cubicBezTo>
                    <a:pt x="1005" y="497"/>
                    <a:pt x="1005" y="497"/>
                    <a:pt x="1005" y="497"/>
                  </a:cubicBezTo>
                  <a:cubicBezTo>
                    <a:pt x="1005" y="439"/>
                    <a:pt x="1005" y="439"/>
                    <a:pt x="1005" y="439"/>
                  </a:cubicBezTo>
                  <a:cubicBezTo>
                    <a:pt x="997" y="448"/>
                    <a:pt x="979" y="469"/>
                    <a:pt x="979" y="469"/>
                  </a:cubicBezTo>
                  <a:cubicBezTo>
                    <a:pt x="979" y="469"/>
                    <a:pt x="961" y="448"/>
                    <a:pt x="954" y="439"/>
                  </a:cubicBezTo>
                  <a:cubicBezTo>
                    <a:pt x="954" y="497"/>
                    <a:pt x="954" y="497"/>
                    <a:pt x="954" y="497"/>
                  </a:cubicBezTo>
                  <a:cubicBezTo>
                    <a:pt x="923" y="496"/>
                    <a:pt x="923" y="496"/>
                    <a:pt x="923" y="496"/>
                  </a:cubicBezTo>
                  <a:cubicBezTo>
                    <a:pt x="923" y="387"/>
                    <a:pt x="923" y="387"/>
                    <a:pt x="923" y="387"/>
                  </a:cubicBezTo>
                  <a:cubicBezTo>
                    <a:pt x="949" y="388"/>
                    <a:pt x="949" y="388"/>
                    <a:pt x="949" y="388"/>
                  </a:cubicBezTo>
                  <a:cubicBezTo>
                    <a:pt x="949" y="388"/>
                    <a:pt x="975" y="419"/>
                    <a:pt x="979" y="425"/>
                  </a:cubicBezTo>
                  <a:cubicBezTo>
                    <a:pt x="984" y="419"/>
                    <a:pt x="1009" y="388"/>
                    <a:pt x="1009" y="388"/>
                  </a:cubicBezTo>
                  <a:cubicBezTo>
                    <a:pt x="1035" y="387"/>
                    <a:pt x="1035" y="387"/>
                    <a:pt x="1035" y="387"/>
                  </a:cubicBezTo>
                  <a:lnTo>
                    <a:pt x="1035" y="497"/>
                  </a:lnTo>
                  <a:close/>
                  <a:moveTo>
                    <a:pt x="1145" y="477"/>
                  </a:moveTo>
                  <a:cubicBezTo>
                    <a:pt x="1134" y="488"/>
                    <a:pt x="1120" y="493"/>
                    <a:pt x="1103" y="494"/>
                  </a:cubicBezTo>
                  <a:cubicBezTo>
                    <a:pt x="1086" y="494"/>
                    <a:pt x="1072" y="490"/>
                    <a:pt x="1061" y="480"/>
                  </a:cubicBezTo>
                  <a:cubicBezTo>
                    <a:pt x="1050" y="469"/>
                    <a:pt x="1044" y="456"/>
                    <a:pt x="1044" y="440"/>
                  </a:cubicBezTo>
                  <a:cubicBezTo>
                    <a:pt x="1044" y="424"/>
                    <a:pt x="1050" y="410"/>
                    <a:pt x="1061" y="399"/>
                  </a:cubicBezTo>
                  <a:cubicBezTo>
                    <a:pt x="1072" y="388"/>
                    <a:pt x="1086" y="383"/>
                    <a:pt x="1103" y="382"/>
                  </a:cubicBezTo>
                  <a:cubicBezTo>
                    <a:pt x="1120" y="382"/>
                    <a:pt x="1134" y="386"/>
                    <a:pt x="1146" y="397"/>
                  </a:cubicBezTo>
                  <a:cubicBezTo>
                    <a:pt x="1157" y="407"/>
                    <a:pt x="1163" y="421"/>
                    <a:pt x="1163" y="436"/>
                  </a:cubicBezTo>
                  <a:cubicBezTo>
                    <a:pt x="1163" y="452"/>
                    <a:pt x="1157" y="466"/>
                    <a:pt x="1145" y="477"/>
                  </a:cubicBezTo>
                  <a:moveTo>
                    <a:pt x="1272" y="459"/>
                  </a:moveTo>
                  <a:cubicBezTo>
                    <a:pt x="1250" y="467"/>
                    <a:pt x="1250" y="467"/>
                    <a:pt x="1250" y="467"/>
                  </a:cubicBezTo>
                  <a:cubicBezTo>
                    <a:pt x="1250" y="467"/>
                    <a:pt x="1212" y="430"/>
                    <a:pt x="1204" y="421"/>
                  </a:cubicBezTo>
                  <a:cubicBezTo>
                    <a:pt x="1204" y="433"/>
                    <a:pt x="1201" y="480"/>
                    <a:pt x="1201" y="480"/>
                  </a:cubicBezTo>
                  <a:cubicBezTo>
                    <a:pt x="1171" y="486"/>
                    <a:pt x="1171" y="486"/>
                    <a:pt x="1171" y="486"/>
                  </a:cubicBezTo>
                  <a:cubicBezTo>
                    <a:pt x="1178" y="373"/>
                    <a:pt x="1178" y="373"/>
                    <a:pt x="1178" y="373"/>
                  </a:cubicBezTo>
                  <a:cubicBezTo>
                    <a:pt x="1199" y="370"/>
                    <a:pt x="1199" y="370"/>
                    <a:pt x="1199" y="370"/>
                  </a:cubicBezTo>
                  <a:cubicBezTo>
                    <a:pt x="1245" y="416"/>
                    <a:pt x="1245" y="416"/>
                    <a:pt x="1245" y="416"/>
                  </a:cubicBezTo>
                  <a:cubicBezTo>
                    <a:pt x="1246" y="405"/>
                    <a:pt x="1249" y="359"/>
                    <a:pt x="1249" y="359"/>
                  </a:cubicBezTo>
                  <a:cubicBezTo>
                    <a:pt x="1279" y="351"/>
                    <a:pt x="1279" y="351"/>
                    <a:pt x="1279" y="351"/>
                  </a:cubicBezTo>
                  <a:lnTo>
                    <a:pt x="1272" y="459"/>
                  </a:lnTo>
                  <a:close/>
                  <a:moveTo>
                    <a:pt x="1404" y="232"/>
                  </a:moveTo>
                  <a:cubicBezTo>
                    <a:pt x="1404" y="258"/>
                    <a:pt x="1381" y="282"/>
                    <a:pt x="1340" y="303"/>
                  </a:cubicBezTo>
                  <a:cubicBezTo>
                    <a:pt x="1352" y="250"/>
                    <a:pt x="1224" y="233"/>
                    <a:pt x="1224" y="193"/>
                  </a:cubicBezTo>
                  <a:cubicBezTo>
                    <a:pt x="1224" y="159"/>
                    <a:pt x="1275" y="141"/>
                    <a:pt x="1313" y="135"/>
                  </a:cubicBezTo>
                  <a:cubicBezTo>
                    <a:pt x="1339" y="167"/>
                    <a:pt x="1404" y="191"/>
                    <a:pt x="1404" y="2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grpSp>
      <p:sp>
        <p:nvSpPr>
          <p:cNvPr id="108" name="Rectangle 107">
            <a:extLst>
              <a:ext uri="{FF2B5EF4-FFF2-40B4-BE49-F238E27FC236}">
                <a16:creationId xmlns:a16="http://schemas.microsoft.com/office/drawing/2014/main" id="{DD5B5970-585D-CC03-B6F8-F6298E9832C8}"/>
              </a:ext>
            </a:extLst>
          </p:cNvPr>
          <p:cNvSpPr/>
          <p:nvPr/>
        </p:nvSpPr>
        <p:spPr>
          <a:xfrm>
            <a:off x="-607746" y="2453212"/>
            <a:ext cx="8142792" cy="225829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Would it be helpful to include a visual customer journey, to take suggestions on how we improve or adapt this? </a:t>
            </a:r>
          </a:p>
          <a:p>
            <a:pPr algn="ctr"/>
            <a:endParaRPr lang="en-GB"/>
          </a:p>
          <a:p>
            <a:pPr algn="ctr"/>
            <a:r>
              <a:rPr lang="en-GB"/>
              <a:t>@Kelsy – if yes, would you adapt this one from the current framework guidelines?</a:t>
            </a:r>
          </a:p>
        </p:txBody>
      </p:sp>
      <p:grpSp>
        <p:nvGrpSpPr>
          <p:cNvPr id="112" name="Group 111">
            <a:extLst>
              <a:ext uri="{FF2B5EF4-FFF2-40B4-BE49-F238E27FC236}">
                <a16:creationId xmlns:a16="http://schemas.microsoft.com/office/drawing/2014/main" id="{45D86018-A920-11D2-1709-FC9B4B15037F}"/>
              </a:ext>
            </a:extLst>
          </p:cNvPr>
          <p:cNvGrpSpPr/>
          <p:nvPr/>
        </p:nvGrpSpPr>
        <p:grpSpPr>
          <a:xfrm>
            <a:off x="7928590" y="1665307"/>
            <a:ext cx="5343525" cy="3428365"/>
            <a:chOff x="7928590" y="1665307"/>
            <a:chExt cx="5343525" cy="3428365"/>
          </a:xfrm>
        </p:grpSpPr>
        <p:pic>
          <p:nvPicPr>
            <p:cNvPr id="110" name="Picture 109">
              <a:extLst>
                <a:ext uri="{FF2B5EF4-FFF2-40B4-BE49-F238E27FC236}">
                  <a16:creationId xmlns:a16="http://schemas.microsoft.com/office/drawing/2014/main" id="{EDFCC833-BCF8-79DD-B75F-97593A881CE4}"/>
                </a:ext>
              </a:extLst>
            </p:cNvPr>
            <p:cNvPicPr>
              <a:picLocks noChangeAspect="1"/>
            </p:cNvPicPr>
            <p:nvPr/>
          </p:nvPicPr>
          <p:blipFill rotWithShape="1">
            <a:blip r:embed="rId5"/>
            <a:srcRect l="74063" t="10373" r="6326" b="56074"/>
            <a:stretch/>
          </p:blipFill>
          <p:spPr bwMode="auto">
            <a:xfrm>
              <a:off x="7928590" y="1665307"/>
              <a:ext cx="5343525" cy="3428365"/>
            </a:xfrm>
            <a:prstGeom prst="rect">
              <a:avLst/>
            </a:prstGeom>
            <a:ln>
              <a:noFill/>
            </a:ln>
            <a:extLst>
              <a:ext uri="{53640926-AAD7-44D8-BBD7-CCE9431645EC}">
                <a14:shadowObscured xmlns:a14="http://schemas.microsoft.com/office/drawing/2010/main"/>
              </a:ext>
            </a:extLst>
          </p:spPr>
        </p:pic>
        <p:sp>
          <p:nvSpPr>
            <p:cNvPr id="111" name="Text Box 2">
              <a:extLst>
                <a:ext uri="{FF2B5EF4-FFF2-40B4-BE49-F238E27FC236}">
                  <a16:creationId xmlns:a16="http://schemas.microsoft.com/office/drawing/2014/main" id="{BE90DBFC-4BC7-0E4E-A1ED-EBF6FC3DD348}"/>
                </a:ext>
              </a:extLst>
            </p:cNvPr>
            <p:cNvSpPr txBox="1">
              <a:spLocks noChangeArrowheads="1"/>
            </p:cNvSpPr>
            <p:nvPr/>
          </p:nvSpPr>
          <p:spPr bwMode="auto">
            <a:xfrm>
              <a:off x="11140576" y="4340167"/>
              <a:ext cx="1336040" cy="1727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l">
                <a:spcAft>
                  <a:spcPts val="1200"/>
                </a:spcAft>
              </a:pPr>
              <a:r>
                <a:rPr lang="en-GB" sz="500" u="sng">
                  <a:solidFill>
                    <a:srgbClr val="000000"/>
                  </a:solidFill>
                  <a:effectLst/>
                  <a:latin typeface="Arial" panose="020B0604020202020204" pitchFamily="34" charset="0"/>
                  <a:ea typeface="Calibri" panose="020F0502020204030204" pitchFamily="34" charset="0"/>
                  <a:hlinkClick r:id="rId6"/>
                </a:rPr>
                <a:t>professionalservices@uksbs.co.uk</a:t>
              </a:r>
              <a:r>
                <a:rPr lang="en-GB" sz="500">
                  <a:solidFill>
                    <a:srgbClr val="000000"/>
                  </a:solidFill>
                  <a:effectLst/>
                  <a:latin typeface="Arial" panose="020B0604020202020204" pitchFamily="34" charset="0"/>
                  <a:ea typeface="Calibri" panose="020F0502020204030204" pitchFamily="34" charset="0"/>
                </a:rPr>
                <a:t> </a:t>
              </a:r>
              <a:endParaRPr lang="en-GB" sz="1100">
                <a:solidFill>
                  <a:srgbClr val="000000"/>
                </a:solidFill>
                <a:effectLst/>
                <a:latin typeface="Arial" panose="020B0604020202020204" pitchFamily="34" charset="0"/>
                <a:ea typeface="Calibri" panose="020F0502020204030204" pitchFamily="34" charset="0"/>
              </a:endParaRPr>
            </a:p>
          </p:txBody>
        </p:sp>
      </p:grpSp>
    </p:spTree>
    <p:extLst>
      <p:ext uri="{BB962C8B-B14F-4D97-AF65-F5344CB8AC3E}">
        <p14:creationId xmlns:p14="http://schemas.microsoft.com/office/powerpoint/2010/main" val="816451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0297" y="6014722"/>
            <a:ext cx="1224136" cy="650158"/>
          </a:xfrm>
          <a:prstGeom prst="rect">
            <a:avLst/>
          </a:prstGeom>
        </p:spPr>
      </p:pic>
      <p:sp>
        <p:nvSpPr>
          <p:cNvPr id="6" name="TextBox 5"/>
          <p:cNvSpPr txBox="1"/>
          <p:nvPr/>
        </p:nvSpPr>
        <p:spPr>
          <a:xfrm>
            <a:off x="1847528" y="6387884"/>
            <a:ext cx="2520280" cy="276999"/>
          </a:xfrm>
          <a:prstGeom prst="rect">
            <a:avLst/>
          </a:prstGeom>
          <a:noFill/>
        </p:spPr>
        <p:txBody>
          <a:bodyPr wrap="square" rtlCol="0">
            <a:spAutoFit/>
          </a:bodyPr>
          <a:lstStyle/>
          <a:p>
            <a:r>
              <a:rPr lang="en-GB" sz="1200">
                <a:solidFill>
                  <a:schemeClr val="bg1"/>
                </a:solidFill>
                <a:latin typeface="Helvectica"/>
              </a:rPr>
              <a:t>Vision and Objectives</a:t>
            </a:r>
          </a:p>
        </p:txBody>
      </p:sp>
      <p:sp>
        <p:nvSpPr>
          <p:cNvPr id="16" name="Footer Placeholder 4"/>
          <p:cNvSpPr>
            <a:spLocks noGrp="1"/>
          </p:cNvSpPr>
          <p:nvPr>
            <p:ph type="ftr" sz="quarter" idx="11"/>
          </p:nvPr>
        </p:nvSpPr>
        <p:spPr>
          <a:xfrm>
            <a:off x="15493" y="5588000"/>
            <a:ext cx="12192000" cy="1270000"/>
          </a:xfrm>
          <a:prstGeom prst="rect">
            <a:avLst/>
          </a:prstGeom>
          <a:solidFill>
            <a:schemeClr val="accent1"/>
          </a:solidFill>
        </p:spPr>
        <p:txBody>
          <a:bodyPr/>
          <a:lstStyle/>
          <a:p>
            <a:endParaRPr lang="en-GB">
              <a:solidFill>
                <a:srgbClr val="004A7F"/>
              </a:solidFill>
            </a:endParaRPr>
          </a:p>
        </p:txBody>
      </p:sp>
      <p:pic>
        <p:nvPicPr>
          <p:cNvPr id="19" name="Picture 18" descr="Department for Business, Energy and Industrial Strategy crest" title="Department for Business, Energy and Industrial Strateg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6544" y="5821749"/>
            <a:ext cx="1595906" cy="847611"/>
          </a:xfrm>
          <a:prstGeom prst="rect">
            <a:avLst/>
          </a:prstGeom>
        </p:spPr>
      </p:pic>
      <p:sp>
        <p:nvSpPr>
          <p:cNvPr id="20" name="Subtitle 2"/>
          <p:cNvSpPr txBox="1">
            <a:spLocks/>
          </p:cNvSpPr>
          <p:nvPr/>
        </p:nvSpPr>
        <p:spPr>
          <a:xfrm>
            <a:off x="335360" y="6093296"/>
            <a:ext cx="7213600" cy="40489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a:solidFill>
                <a:schemeClr val="bg1"/>
              </a:solidFill>
              <a:latin typeface="Helvectica"/>
            </a:endParaRPr>
          </a:p>
        </p:txBody>
      </p:sp>
      <p:sp>
        <p:nvSpPr>
          <p:cNvPr id="2" name="Rectangle 1"/>
          <p:cNvSpPr/>
          <p:nvPr/>
        </p:nvSpPr>
        <p:spPr>
          <a:xfrm>
            <a:off x="859131" y="359810"/>
            <a:ext cx="8790291" cy="707886"/>
          </a:xfrm>
          <a:prstGeom prst="rect">
            <a:avLst/>
          </a:prstGeom>
        </p:spPr>
        <p:txBody>
          <a:bodyPr wrap="square">
            <a:spAutoFit/>
          </a:bodyPr>
          <a:lstStyle/>
          <a:p>
            <a:pPr lvl="0"/>
            <a:r>
              <a:rPr lang="en-GB" sz="4000" b="1">
                <a:solidFill>
                  <a:schemeClr val="accent2"/>
                </a:solidFill>
                <a:latin typeface="Arial" panose="020B0604020202020204" pitchFamily="34" charset="0"/>
                <a:cs typeface="Arial" panose="020B0604020202020204" pitchFamily="34" charset="0"/>
              </a:rPr>
              <a:t>Consortia</a:t>
            </a:r>
          </a:p>
        </p:txBody>
      </p:sp>
      <p:sp>
        <p:nvSpPr>
          <p:cNvPr id="9" name="TextBox 8">
            <a:extLst>
              <a:ext uri="{FF2B5EF4-FFF2-40B4-BE49-F238E27FC236}">
                <a16:creationId xmlns:a16="http://schemas.microsoft.com/office/drawing/2014/main" id="{D1151017-A563-4F70-9553-34CE20D72448}"/>
              </a:ext>
            </a:extLst>
          </p:cNvPr>
          <p:cNvSpPr txBox="1"/>
          <p:nvPr/>
        </p:nvSpPr>
        <p:spPr>
          <a:xfrm>
            <a:off x="335360" y="1184636"/>
            <a:ext cx="11136038" cy="310854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4A7F"/>
                </a:solidFill>
                <a:effectLst/>
                <a:uLnTx/>
                <a:uFillTx/>
                <a:latin typeface="Arial" panose="020B0604020202020204" pitchFamily="34" charset="0"/>
                <a:cs typeface="Arial" panose="020B0604020202020204" pitchFamily="34" charset="0"/>
              </a:rPr>
              <a:t>Suppliers are allowed to submit bids as consortia, however the ‘Lead Supplier’ must be named.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4A7F"/>
                </a:solidFill>
                <a:effectLst/>
                <a:uLnTx/>
                <a:uFillTx/>
                <a:latin typeface="Arial" panose="020B0604020202020204" pitchFamily="34" charset="0"/>
                <a:cs typeface="Arial" panose="020B0604020202020204" pitchFamily="34" charset="0"/>
              </a:rPr>
              <a:t>Suppliers can submit bids individually as well as joining up and bidding as a consortium.  Suppliers should clearly declare this information with both BEIS and the supplier(s) they have selected to join as a consortia.​</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4A7F"/>
                </a:solidFill>
                <a:effectLst/>
                <a:uLnTx/>
                <a:uFillTx/>
                <a:latin typeface="Arial" panose="020B0604020202020204" pitchFamily="34" charset="0"/>
                <a:cs typeface="Arial" panose="020B0604020202020204" pitchFamily="34" charset="0"/>
              </a:rPr>
              <a:t>Suppliers should agree confidentiality arrangements between themselves and the consortia.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4A7F"/>
                </a:solidFill>
                <a:effectLst/>
                <a:uLnTx/>
                <a:uFillTx/>
                <a:latin typeface="Arial" panose="020B0604020202020204" pitchFamily="34" charset="0"/>
                <a:cs typeface="Arial" panose="020B0604020202020204" pitchFamily="34" charset="0"/>
              </a:rPr>
              <a:t>BEIS shall not be involved in any consortia arrangement.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4A7F"/>
                </a:solidFill>
                <a:effectLst/>
                <a:uLnTx/>
                <a:uFillTx/>
                <a:latin typeface="Arial" panose="020B0604020202020204" pitchFamily="34" charset="0"/>
                <a:cs typeface="Arial" panose="020B0604020202020204" pitchFamily="34" charset="0"/>
              </a:rPr>
              <a:t>Suppliers should note there is a general confidentiality clause within the Department's terms and conditions.​</a:t>
            </a:r>
          </a:p>
        </p:txBody>
      </p:sp>
    </p:spTree>
    <p:extLst>
      <p:ext uri="{BB962C8B-B14F-4D97-AF65-F5344CB8AC3E}">
        <p14:creationId xmlns:p14="http://schemas.microsoft.com/office/powerpoint/2010/main" val="1105070733"/>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0297" y="6014722"/>
            <a:ext cx="1224136" cy="650158"/>
          </a:xfrm>
          <a:prstGeom prst="rect">
            <a:avLst/>
          </a:prstGeom>
        </p:spPr>
      </p:pic>
      <p:sp>
        <p:nvSpPr>
          <p:cNvPr id="6" name="TextBox 5"/>
          <p:cNvSpPr txBox="1"/>
          <p:nvPr/>
        </p:nvSpPr>
        <p:spPr>
          <a:xfrm>
            <a:off x="1847528" y="6387884"/>
            <a:ext cx="2520280" cy="276999"/>
          </a:xfrm>
          <a:prstGeom prst="rect">
            <a:avLst/>
          </a:prstGeom>
          <a:noFill/>
        </p:spPr>
        <p:txBody>
          <a:bodyPr wrap="square" rtlCol="0">
            <a:spAutoFit/>
          </a:bodyPr>
          <a:lstStyle/>
          <a:p>
            <a:r>
              <a:rPr lang="en-GB" sz="1200">
                <a:solidFill>
                  <a:schemeClr val="bg1"/>
                </a:solidFill>
                <a:latin typeface="Helvectica"/>
              </a:rPr>
              <a:t>Vision and Objectives</a:t>
            </a:r>
          </a:p>
        </p:txBody>
      </p:sp>
      <p:sp>
        <p:nvSpPr>
          <p:cNvPr id="16" name="Footer Placeholder 4"/>
          <p:cNvSpPr>
            <a:spLocks noGrp="1"/>
          </p:cNvSpPr>
          <p:nvPr>
            <p:ph type="ftr" sz="quarter" idx="11"/>
          </p:nvPr>
        </p:nvSpPr>
        <p:spPr>
          <a:xfrm>
            <a:off x="15493" y="5588000"/>
            <a:ext cx="12192000" cy="1270000"/>
          </a:xfrm>
          <a:prstGeom prst="rect">
            <a:avLst/>
          </a:prstGeom>
          <a:solidFill>
            <a:schemeClr val="accent1"/>
          </a:solidFill>
        </p:spPr>
        <p:txBody>
          <a:bodyPr/>
          <a:lstStyle/>
          <a:p>
            <a:endParaRPr lang="en-GB">
              <a:solidFill>
                <a:srgbClr val="004A7F"/>
              </a:solidFill>
            </a:endParaRPr>
          </a:p>
        </p:txBody>
      </p:sp>
      <p:pic>
        <p:nvPicPr>
          <p:cNvPr id="19" name="Picture 18" descr="Department for Business, Energy and Industrial Strategy crest" title="Department for Business, Energy and Industrial Strateg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6544" y="5821749"/>
            <a:ext cx="1595906" cy="847611"/>
          </a:xfrm>
          <a:prstGeom prst="rect">
            <a:avLst/>
          </a:prstGeom>
        </p:spPr>
      </p:pic>
      <p:sp>
        <p:nvSpPr>
          <p:cNvPr id="20" name="Subtitle 2"/>
          <p:cNvSpPr txBox="1">
            <a:spLocks/>
          </p:cNvSpPr>
          <p:nvPr/>
        </p:nvSpPr>
        <p:spPr>
          <a:xfrm>
            <a:off x="335360" y="6093296"/>
            <a:ext cx="7213600" cy="40489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a:solidFill>
                <a:schemeClr val="bg1"/>
              </a:solidFill>
              <a:latin typeface="Helvectica"/>
            </a:endParaRPr>
          </a:p>
        </p:txBody>
      </p:sp>
      <p:sp>
        <p:nvSpPr>
          <p:cNvPr id="2" name="Rectangle 1"/>
          <p:cNvSpPr/>
          <p:nvPr/>
        </p:nvSpPr>
        <p:spPr>
          <a:xfrm>
            <a:off x="859131" y="359810"/>
            <a:ext cx="8790291" cy="707886"/>
          </a:xfrm>
          <a:prstGeom prst="rect">
            <a:avLst/>
          </a:prstGeom>
        </p:spPr>
        <p:txBody>
          <a:bodyPr wrap="square">
            <a:spAutoFit/>
          </a:bodyPr>
          <a:lstStyle/>
          <a:p>
            <a:pPr lvl="0"/>
            <a:r>
              <a:rPr lang="en-GB" sz="4000" b="1">
                <a:solidFill>
                  <a:schemeClr val="accent2"/>
                </a:solidFill>
                <a:latin typeface="Arial" panose="020B0604020202020204" pitchFamily="34" charset="0"/>
                <a:cs typeface="Arial" panose="020B0604020202020204" pitchFamily="34" charset="0"/>
              </a:rPr>
              <a:t>Procurement Process</a:t>
            </a:r>
          </a:p>
        </p:txBody>
      </p:sp>
      <p:sp>
        <p:nvSpPr>
          <p:cNvPr id="9" name="TextBox 8">
            <a:extLst>
              <a:ext uri="{FF2B5EF4-FFF2-40B4-BE49-F238E27FC236}">
                <a16:creationId xmlns:a16="http://schemas.microsoft.com/office/drawing/2014/main" id="{D1151017-A563-4F70-9553-34CE20D72448}"/>
              </a:ext>
            </a:extLst>
          </p:cNvPr>
          <p:cNvSpPr txBox="1"/>
          <p:nvPr/>
        </p:nvSpPr>
        <p:spPr>
          <a:xfrm>
            <a:off x="335360" y="1184636"/>
            <a:ext cx="11136038" cy="3268587"/>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4A7F"/>
                </a:solidFill>
                <a:effectLst/>
                <a:uLnTx/>
                <a:uFillTx/>
                <a:latin typeface="Arial" panose="020B0604020202020204" pitchFamily="34" charset="0"/>
                <a:cs typeface="Arial" panose="020B0604020202020204" pitchFamily="34" charset="0"/>
              </a:rPr>
              <a:t>Terms and Conditions:​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04A7F"/>
                </a:solidFill>
                <a:effectLst/>
                <a:uLnTx/>
                <a:uFillTx/>
                <a:latin typeface="Arial" panose="020B0604020202020204" pitchFamily="34" charset="0"/>
                <a:cs typeface="Arial" panose="020B0604020202020204" pitchFamily="34" charset="0"/>
              </a:rPr>
              <a:t>Suppliers should not amend the T&amp;C’s or submit changes with their proposal. Any changes will be a non-compliant proposal and will result in the self-deselection;​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04A7F"/>
                </a:solidFill>
                <a:effectLst/>
                <a:uLnTx/>
                <a:uFillTx/>
                <a:latin typeface="Arial" panose="020B0604020202020204" pitchFamily="34" charset="0"/>
                <a:cs typeface="Arial" panose="020B0604020202020204" pitchFamily="34" charset="0"/>
              </a:rPr>
              <a:t>Any queries on the terms and conditions shall be dealt with before the procurement commences. (BEIS reserve the right to make amendments that benefit the procurement process).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04A7F"/>
                </a:solidFill>
                <a:effectLst/>
                <a:uLnTx/>
                <a:uFillTx/>
                <a:latin typeface="Arial" panose="020B0604020202020204" pitchFamily="34" charset="0"/>
                <a:cs typeface="Arial" panose="020B0604020202020204" pitchFamily="34" charset="0"/>
              </a:rPr>
              <a:t>The standard Mid Term CCS T&amp;C’s will be published with the ITT</a:t>
            </a:r>
          </a:p>
        </p:txBody>
      </p:sp>
      <p:sp>
        <p:nvSpPr>
          <p:cNvPr id="3" name="Rectangle 2">
            <a:extLst>
              <a:ext uri="{FF2B5EF4-FFF2-40B4-BE49-F238E27FC236}">
                <a16:creationId xmlns:a16="http://schemas.microsoft.com/office/drawing/2014/main" id="{8188872B-2A20-7E31-6F31-8F589B707686}"/>
              </a:ext>
            </a:extLst>
          </p:cNvPr>
          <p:cNvSpPr/>
          <p:nvPr/>
        </p:nvSpPr>
        <p:spPr>
          <a:xfrm>
            <a:off x="8763685" y="47480"/>
            <a:ext cx="4292689" cy="225829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Vicki / Darrin / Gabriella – </a:t>
            </a:r>
          </a:p>
          <a:p>
            <a:pPr algn="ctr"/>
            <a:r>
              <a:rPr lang="en-GB"/>
              <a:t>Is this info correct / does it apply to us?</a:t>
            </a:r>
          </a:p>
        </p:txBody>
      </p:sp>
      <p:grpSp>
        <p:nvGrpSpPr>
          <p:cNvPr id="5" name="Group 4">
            <a:extLst>
              <a:ext uri="{FF2B5EF4-FFF2-40B4-BE49-F238E27FC236}">
                <a16:creationId xmlns:a16="http://schemas.microsoft.com/office/drawing/2014/main" id="{D46CBE16-A524-7CEA-BC60-E6CD6B75B8B9}"/>
              </a:ext>
            </a:extLst>
          </p:cNvPr>
          <p:cNvGrpSpPr/>
          <p:nvPr/>
        </p:nvGrpSpPr>
        <p:grpSpPr>
          <a:xfrm>
            <a:off x="8518186" y="5965926"/>
            <a:ext cx="1455928" cy="650158"/>
            <a:chOff x="835025" y="388938"/>
            <a:chExt cx="1760538" cy="773112"/>
          </a:xfrm>
          <a:solidFill>
            <a:schemeClr val="bg1"/>
          </a:solidFill>
        </p:grpSpPr>
        <p:sp>
          <p:nvSpPr>
            <p:cNvPr id="7" name="Rectangle 6">
              <a:extLst>
                <a:ext uri="{FF2B5EF4-FFF2-40B4-BE49-F238E27FC236}">
                  <a16:creationId xmlns:a16="http://schemas.microsoft.com/office/drawing/2014/main" id="{28CBFB97-BFF5-08F9-4C51-007A80DB4C1F}"/>
                </a:ext>
              </a:extLst>
            </p:cNvPr>
            <p:cNvSpPr>
              <a:spLocks noChangeArrowheads="1"/>
            </p:cNvSpPr>
            <p:nvPr userDrawn="1"/>
          </p:nvSpPr>
          <p:spPr bwMode="auto">
            <a:xfrm>
              <a:off x="835025" y="388938"/>
              <a:ext cx="17463" cy="769937"/>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 name="Freeform 6">
              <a:extLst>
                <a:ext uri="{FF2B5EF4-FFF2-40B4-BE49-F238E27FC236}">
                  <a16:creationId xmlns:a16="http://schemas.microsoft.com/office/drawing/2014/main" id="{D7883524-2E9F-3A8E-DE61-B5E1AA69D59D}"/>
                </a:ext>
              </a:extLst>
            </p:cNvPr>
            <p:cNvSpPr>
              <a:spLocks/>
            </p:cNvSpPr>
            <p:nvPr userDrawn="1"/>
          </p:nvSpPr>
          <p:spPr bwMode="auto">
            <a:xfrm>
              <a:off x="936625" y="771525"/>
              <a:ext cx="142875" cy="161925"/>
            </a:xfrm>
            <a:custGeom>
              <a:avLst/>
              <a:gdLst>
                <a:gd name="T0" fmla="*/ 835 w 960"/>
                <a:gd name="T1" fmla="*/ 942 h 1098"/>
                <a:gd name="T2" fmla="*/ 499 w 960"/>
                <a:gd name="T3" fmla="*/ 1098 h 1098"/>
                <a:gd name="T4" fmla="*/ 0 w 960"/>
                <a:gd name="T5" fmla="*/ 569 h 1098"/>
                <a:gd name="T6" fmla="*/ 499 w 960"/>
                <a:gd name="T7" fmla="*/ 0 h 1098"/>
                <a:gd name="T8" fmla="*/ 950 w 960"/>
                <a:gd name="T9" fmla="*/ 348 h 1098"/>
                <a:gd name="T10" fmla="*/ 810 w 960"/>
                <a:gd name="T11" fmla="*/ 348 h 1098"/>
                <a:gd name="T12" fmla="*/ 499 w 960"/>
                <a:gd name="T13" fmla="*/ 117 h 1098"/>
                <a:gd name="T14" fmla="*/ 139 w 960"/>
                <a:gd name="T15" fmla="*/ 562 h 1098"/>
                <a:gd name="T16" fmla="*/ 499 w 960"/>
                <a:gd name="T17" fmla="*/ 981 h 1098"/>
                <a:gd name="T18" fmla="*/ 835 w 960"/>
                <a:gd name="T19" fmla="*/ 638 h 1098"/>
                <a:gd name="T20" fmla="*/ 501 w 960"/>
                <a:gd name="T21" fmla="*/ 638 h 1098"/>
                <a:gd name="T22" fmla="*/ 501 w 960"/>
                <a:gd name="T23" fmla="*/ 521 h 1098"/>
                <a:gd name="T24" fmla="*/ 960 w 960"/>
                <a:gd name="T25" fmla="*/ 521 h 1098"/>
                <a:gd name="T26" fmla="*/ 960 w 960"/>
                <a:gd name="T27" fmla="*/ 1073 h 1098"/>
                <a:gd name="T28" fmla="*/ 872 w 960"/>
                <a:gd name="T29" fmla="*/ 1073 h 1098"/>
                <a:gd name="T30" fmla="*/ 835 w 960"/>
                <a:gd name="T31" fmla="*/ 94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0" h="1098">
                  <a:moveTo>
                    <a:pt x="835" y="942"/>
                  </a:moveTo>
                  <a:cubicBezTo>
                    <a:pt x="755" y="1052"/>
                    <a:pt x="623" y="1098"/>
                    <a:pt x="499" y="1098"/>
                  </a:cubicBezTo>
                  <a:cubicBezTo>
                    <a:pt x="186" y="1098"/>
                    <a:pt x="0" y="843"/>
                    <a:pt x="0" y="569"/>
                  </a:cubicBezTo>
                  <a:cubicBezTo>
                    <a:pt x="0" y="264"/>
                    <a:pt x="167" y="0"/>
                    <a:pt x="499" y="0"/>
                  </a:cubicBezTo>
                  <a:cubicBezTo>
                    <a:pt x="728" y="0"/>
                    <a:pt x="910" y="102"/>
                    <a:pt x="950" y="348"/>
                  </a:cubicBezTo>
                  <a:cubicBezTo>
                    <a:pt x="810" y="348"/>
                    <a:pt x="810" y="348"/>
                    <a:pt x="810" y="348"/>
                  </a:cubicBezTo>
                  <a:cubicBezTo>
                    <a:pt x="783" y="189"/>
                    <a:pt x="655" y="117"/>
                    <a:pt x="499" y="117"/>
                  </a:cubicBezTo>
                  <a:cubicBezTo>
                    <a:pt x="245" y="117"/>
                    <a:pt x="139" y="337"/>
                    <a:pt x="139" y="562"/>
                  </a:cubicBezTo>
                  <a:cubicBezTo>
                    <a:pt x="139" y="781"/>
                    <a:pt x="266" y="981"/>
                    <a:pt x="499" y="981"/>
                  </a:cubicBezTo>
                  <a:cubicBezTo>
                    <a:pt x="715" y="981"/>
                    <a:pt x="844" y="829"/>
                    <a:pt x="835" y="638"/>
                  </a:cubicBezTo>
                  <a:cubicBezTo>
                    <a:pt x="501" y="638"/>
                    <a:pt x="501" y="638"/>
                    <a:pt x="501" y="638"/>
                  </a:cubicBezTo>
                  <a:cubicBezTo>
                    <a:pt x="501" y="521"/>
                    <a:pt x="501" y="521"/>
                    <a:pt x="501" y="521"/>
                  </a:cubicBezTo>
                  <a:cubicBezTo>
                    <a:pt x="960" y="521"/>
                    <a:pt x="960" y="521"/>
                    <a:pt x="960" y="521"/>
                  </a:cubicBezTo>
                  <a:cubicBezTo>
                    <a:pt x="960" y="1073"/>
                    <a:pt x="960" y="1073"/>
                    <a:pt x="960" y="1073"/>
                  </a:cubicBezTo>
                  <a:cubicBezTo>
                    <a:pt x="872" y="1073"/>
                    <a:pt x="872" y="1073"/>
                    <a:pt x="872" y="1073"/>
                  </a:cubicBezTo>
                  <a:lnTo>
                    <a:pt x="835" y="9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 name="Freeform 7">
              <a:extLst>
                <a:ext uri="{FF2B5EF4-FFF2-40B4-BE49-F238E27FC236}">
                  <a16:creationId xmlns:a16="http://schemas.microsoft.com/office/drawing/2014/main" id="{1201DBF5-126F-10D0-A0F1-AC9828071D74}"/>
                </a:ext>
              </a:extLst>
            </p:cNvPr>
            <p:cNvSpPr>
              <a:spLocks noEditPoints="1"/>
            </p:cNvSpPr>
            <p:nvPr userDrawn="1"/>
          </p:nvSpPr>
          <p:spPr bwMode="auto">
            <a:xfrm>
              <a:off x="1096963" y="814388"/>
              <a:ext cx="109538" cy="117475"/>
            </a:xfrm>
            <a:custGeom>
              <a:avLst/>
              <a:gdLst>
                <a:gd name="T0" fmla="*/ 369 w 738"/>
                <a:gd name="T1" fmla="*/ 0 h 795"/>
                <a:gd name="T2" fmla="*/ 738 w 738"/>
                <a:gd name="T3" fmla="*/ 398 h 795"/>
                <a:gd name="T4" fmla="*/ 369 w 738"/>
                <a:gd name="T5" fmla="*/ 795 h 795"/>
                <a:gd name="T6" fmla="*/ 0 w 738"/>
                <a:gd name="T7" fmla="*/ 398 h 795"/>
                <a:gd name="T8" fmla="*/ 369 w 738"/>
                <a:gd name="T9" fmla="*/ 0 h 795"/>
                <a:gd name="T10" fmla="*/ 369 w 738"/>
                <a:gd name="T11" fmla="*/ 685 h 795"/>
                <a:gd name="T12" fmla="*/ 605 w 738"/>
                <a:gd name="T13" fmla="*/ 398 h 795"/>
                <a:gd name="T14" fmla="*/ 369 w 738"/>
                <a:gd name="T15" fmla="*/ 110 h 795"/>
                <a:gd name="T16" fmla="*/ 133 w 738"/>
                <a:gd name="T17" fmla="*/ 398 h 795"/>
                <a:gd name="T18" fmla="*/ 369 w 738"/>
                <a:gd name="T19" fmla="*/ 68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95">
                  <a:moveTo>
                    <a:pt x="369" y="0"/>
                  </a:moveTo>
                  <a:cubicBezTo>
                    <a:pt x="610" y="0"/>
                    <a:pt x="738" y="175"/>
                    <a:pt x="738" y="398"/>
                  </a:cubicBezTo>
                  <a:cubicBezTo>
                    <a:pt x="738" y="620"/>
                    <a:pt x="610" y="795"/>
                    <a:pt x="369" y="795"/>
                  </a:cubicBezTo>
                  <a:cubicBezTo>
                    <a:pt x="128" y="795"/>
                    <a:pt x="0" y="620"/>
                    <a:pt x="0" y="398"/>
                  </a:cubicBezTo>
                  <a:cubicBezTo>
                    <a:pt x="0" y="175"/>
                    <a:pt x="128" y="0"/>
                    <a:pt x="369" y="0"/>
                  </a:cubicBezTo>
                  <a:moveTo>
                    <a:pt x="369" y="685"/>
                  </a:moveTo>
                  <a:cubicBezTo>
                    <a:pt x="500" y="685"/>
                    <a:pt x="605" y="582"/>
                    <a:pt x="605" y="398"/>
                  </a:cubicBezTo>
                  <a:cubicBezTo>
                    <a:pt x="605" y="213"/>
                    <a:pt x="500" y="110"/>
                    <a:pt x="369" y="110"/>
                  </a:cubicBezTo>
                  <a:cubicBezTo>
                    <a:pt x="238" y="110"/>
                    <a:pt x="133" y="213"/>
                    <a:pt x="133" y="398"/>
                  </a:cubicBezTo>
                  <a:cubicBezTo>
                    <a:pt x="133" y="582"/>
                    <a:pt x="238" y="685"/>
                    <a:pt x="369" y="6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 name="Freeform 8">
              <a:extLst>
                <a:ext uri="{FF2B5EF4-FFF2-40B4-BE49-F238E27FC236}">
                  <a16:creationId xmlns:a16="http://schemas.microsoft.com/office/drawing/2014/main" id="{3FD34859-2C03-5E5C-D02C-6DD7D88EA690}"/>
                </a:ext>
              </a:extLst>
            </p:cNvPr>
            <p:cNvSpPr>
              <a:spLocks/>
            </p:cNvSpPr>
            <p:nvPr userDrawn="1"/>
          </p:nvSpPr>
          <p:spPr bwMode="auto">
            <a:xfrm>
              <a:off x="1208088" y="817563"/>
              <a:ext cx="101600" cy="112712"/>
            </a:xfrm>
            <a:custGeom>
              <a:avLst/>
              <a:gdLst>
                <a:gd name="T0" fmla="*/ 38 w 64"/>
                <a:gd name="T1" fmla="*/ 71 h 71"/>
                <a:gd name="T2" fmla="*/ 26 w 64"/>
                <a:gd name="T3" fmla="*/ 71 h 71"/>
                <a:gd name="T4" fmla="*/ 0 w 64"/>
                <a:gd name="T5" fmla="*/ 0 h 71"/>
                <a:gd name="T6" fmla="*/ 13 w 64"/>
                <a:gd name="T7" fmla="*/ 0 h 71"/>
                <a:gd name="T8" fmla="*/ 32 w 64"/>
                <a:gd name="T9" fmla="*/ 59 h 71"/>
                <a:gd name="T10" fmla="*/ 33 w 64"/>
                <a:gd name="T11" fmla="*/ 59 h 71"/>
                <a:gd name="T12" fmla="*/ 52 w 64"/>
                <a:gd name="T13" fmla="*/ 0 h 71"/>
                <a:gd name="T14" fmla="*/ 64 w 64"/>
                <a:gd name="T15" fmla="*/ 0 h 71"/>
                <a:gd name="T16" fmla="*/ 38 w 64"/>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1">
                  <a:moveTo>
                    <a:pt x="38" y="71"/>
                  </a:moveTo>
                  <a:lnTo>
                    <a:pt x="26" y="71"/>
                  </a:lnTo>
                  <a:lnTo>
                    <a:pt x="0" y="0"/>
                  </a:lnTo>
                  <a:lnTo>
                    <a:pt x="13" y="0"/>
                  </a:lnTo>
                  <a:lnTo>
                    <a:pt x="32" y="59"/>
                  </a:lnTo>
                  <a:lnTo>
                    <a:pt x="33" y="59"/>
                  </a:lnTo>
                  <a:lnTo>
                    <a:pt x="52" y="0"/>
                  </a:lnTo>
                  <a:lnTo>
                    <a:pt x="64" y="0"/>
                  </a:lnTo>
                  <a:lnTo>
                    <a:pt x="38"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2" name="Freeform 9">
              <a:extLst>
                <a:ext uri="{FF2B5EF4-FFF2-40B4-BE49-F238E27FC236}">
                  <a16:creationId xmlns:a16="http://schemas.microsoft.com/office/drawing/2014/main" id="{E947B791-AC5E-6955-2E17-EE5AE521C467}"/>
                </a:ext>
              </a:extLst>
            </p:cNvPr>
            <p:cNvSpPr>
              <a:spLocks noEditPoints="1"/>
            </p:cNvSpPr>
            <p:nvPr userDrawn="1"/>
          </p:nvSpPr>
          <p:spPr bwMode="auto">
            <a:xfrm>
              <a:off x="1311275" y="814388"/>
              <a:ext cx="104775" cy="117475"/>
            </a:xfrm>
            <a:custGeom>
              <a:avLst/>
              <a:gdLst>
                <a:gd name="T0" fmla="*/ 689 w 708"/>
                <a:gd name="T1" fmla="*/ 536 h 795"/>
                <a:gd name="T2" fmla="*/ 365 w 708"/>
                <a:gd name="T3" fmla="*/ 795 h 795"/>
                <a:gd name="T4" fmla="*/ 0 w 708"/>
                <a:gd name="T5" fmla="*/ 395 h 795"/>
                <a:gd name="T6" fmla="*/ 357 w 708"/>
                <a:gd name="T7" fmla="*/ 0 h 795"/>
                <a:gd name="T8" fmla="*/ 701 w 708"/>
                <a:gd name="T9" fmla="*/ 435 h 795"/>
                <a:gd name="T10" fmla="*/ 133 w 708"/>
                <a:gd name="T11" fmla="*/ 435 h 795"/>
                <a:gd name="T12" fmla="*/ 369 w 708"/>
                <a:gd name="T13" fmla="*/ 685 h 795"/>
                <a:gd name="T14" fmla="*/ 566 w 708"/>
                <a:gd name="T15" fmla="*/ 536 h 795"/>
                <a:gd name="T16" fmla="*/ 689 w 708"/>
                <a:gd name="T17" fmla="*/ 536 h 795"/>
                <a:gd name="T18" fmla="*/ 569 w 708"/>
                <a:gd name="T19" fmla="*/ 325 h 795"/>
                <a:gd name="T20" fmla="*/ 350 w 708"/>
                <a:gd name="T21" fmla="*/ 110 h 795"/>
                <a:gd name="T22" fmla="*/ 133 w 708"/>
                <a:gd name="T23" fmla="*/ 325 h 795"/>
                <a:gd name="T24" fmla="*/ 569 w 708"/>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5">
                  <a:moveTo>
                    <a:pt x="689" y="536"/>
                  </a:moveTo>
                  <a:cubicBezTo>
                    <a:pt x="655" y="704"/>
                    <a:pt x="535" y="795"/>
                    <a:pt x="365" y="795"/>
                  </a:cubicBezTo>
                  <a:cubicBezTo>
                    <a:pt x="122" y="795"/>
                    <a:pt x="8" y="627"/>
                    <a:pt x="0" y="395"/>
                  </a:cubicBezTo>
                  <a:cubicBezTo>
                    <a:pt x="0" y="168"/>
                    <a:pt x="150" y="0"/>
                    <a:pt x="357" y="0"/>
                  </a:cubicBezTo>
                  <a:cubicBezTo>
                    <a:pt x="626" y="0"/>
                    <a:pt x="708" y="251"/>
                    <a:pt x="701" y="435"/>
                  </a:cubicBezTo>
                  <a:cubicBezTo>
                    <a:pt x="133" y="435"/>
                    <a:pt x="133" y="435"/>
                    <a:pt x="133" y="435"/>
                  </a:cubicBezTo>
                  <a:cubicBezTo>
                    <a:pt x="128" y="567"/>
                    <a:pt x="203" y="685"/>
                    <a:pt x="369" y="685"/>
                  </a:cubicBezTo>
                  <a:cubicBezTo>
                    <a:pt x="472" y="685"/>
                    <a:pt x="544" y="635"/>
                    <a:pt x="566" y="536"/>
                  </a:cubicBezTo>
                  <a:lnTo>
                    <a:pt x="689" y="536"/>
                  </a:lnTo>
                  <a:close/>
                  <a:moveTo>
                    <a:pt x="569" y="325"/>
                  </a:moveTo>
                  <a:cubicBezTo>
                    <a:pt x="563" y="206"/>
                    <a:pt x="473" y="110"/>
                    <a:pt x="350" y="110"/>
                  </a:cubicBezTo>
                  <a:cubicBezTo>
                    <a:pt x="219" y="110"/>
                    <a:pt x="141" y="209"/>
                    <a:pt x="133" y="325"/>
                  </a:cubicBezTo>
                  <a:lnTo>
                    <a:pt x="569"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3" name="Freeform 10">
              <a:extLst>
                <a:ext uri="{FF2B5EF4-FFF2-40B4-BE49-F238E27FC236}">
                  <a16:creationId xmlns:a16="http://schemas.microsoft.com/office/drawing/2014/main" id="{3CEEF542-4286-F113-C50E-24323B0C5DE8}"/>
                </a:ext>
              </a:extLst>
            </p:cNvPr>
            <p:cNvSpPr>
              <a:spLocks/>
            </p:cNvSpPr>
            <p:nvPr userDrawn="1"/>
          </p:nvSpPr>
          <p:spPr bwMode="auto">
            <a:xfrm>
              <a:off x="1430338" y="814388"/>
              <a:ext cx="58738" cy="115887"/>
            </a:xfrm>
            <a:custGeom>
              <a:avLst/>
              <a:gdLst>
                <a:gd name="T0" fmla="*/ 0 w 400"/>
                <a:gd name="T1" fmla="*/ 22 h 781"/>
                <a:gd name="T2" fmla="*/ 118 w 400"/>
                <a:gd name="T3" fmla="*/ 22 h 781"/>
                <a:gd name="T4" fmla="*/ 118 w 400"/>
                <a:gd name="T5" fmla="*/ 182 h 781"/>
                <a:gd name="T6" fmla="*/ 121 w 400"/>
                <a:gd name="T7" fmla="*/ 182 h 781"/>
                <a:gd name="T8" fmla="*/ 400 w 400"/>
                <a:gd name="T9" fmla="*/ 4 h 781"/>
                <a:gd name="T10" fmla="*/ 400 w 400"/>
                <a:gd name="T11" fmla="*/ 136 h 781"/>
                <a:gd name="T12" fmla="*/ 125 w 400"/>
                <a:gd name="T13" fmla="*/ 443 h 781"/>
                <a:gd name="T14" fmla="*/ 125 w 400"/>
                <a:gd name="T15" fmla="*/ 781 h 781"/>
                <a:gd name="T16" fmla="*/ 0 w 400"/>
                <a:gd name="T17" fmla="*/ 781 h 781"/>
                <a:gd name="T18" fmla="*/ 0 w 400"/>
                <a:gd name="T19" fmla="*/ 22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1">
                  <a:moveTo>
                    <a:pt x="0" y="22"/>
                  </a:moveTo>
                  <a:cubicBezTo>
                    <a:pt x="118" y="22"/>
                    <a:pt x="118" y="22"/>
                    <a:pt x="118" y="22"/>
                  </a:cubicBezTo>
                  <a:cubicBezTo>
                    <a:pt x="118" y="182"/>
                    <a:pt x="118" y="182"/>
                    <a:pt x="118" y="182"/>
                  </a:cubicBezTo>
                  <a:cubicBezTo>
                    <a:pt x="121" y="182"/>
                    <a:pt x="121" y="182"/>
                    <a:pt x="121" y="182"/>
                  </a:cubicBezTo>
                  <a:cubicBezTo>
                    <a:pt x="181" y="60"/>
                    <a:pt x="265" y="0"/>
                    <a:pt x="400" y="4"/>
                  </a:cubicBezTo>
                  <a:cubicBezTo>
                    <a:pt x="400" y="136"/>
                    <a:pt x="400" y="136"/>
                    <a:pt x="400" y="136"/>
                  </a:cubicBezTo>
                  <a:cubicBezTo>
                    <a:pt x="199" y="136"/>
                    <a:pt x="125" y="251"/>
                    <a:pt x="125" y="443"/>
                  </a:cubicBezTo>
                  <a:cubicBezTo>
                    <a:pt x="125" y="781"/>
                    <a:pt x="125" y="781"/>
                    <a:pt x="125" y="781"/>
                  </a:cubicBezTo>
                  <a:cubicBezTo>
                    <a:pt x="0" y="781"/>
                    <a:pt x="0" y="781"/>
                    <a:pt x="0" y="781"/>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4" name="Freeform 11">
              <a:extLst>
                <a:ext uri="{FF2B5EF4-FFF2-40B4-BE49-F238E27FC236}">
                  <a16:creationId xmlns:a16="http://schemas.microsoft.com/office/drawing/2014/main" id="{544E82B4-40A5-EED6-5A56-1405E8CA3347}"/>
                </a:ext>
              </a:extLst>
            </p:cNvPr>
            <p:cNvSpPr>
              <a:spLocks/>
            </p:cNvSpPr>
            <p:nvPr userDrawn="1"/>
          </p:nvSpPr>
          <p:spPr bwMode="auto">
            <a:xfrm>
              <a:off x="1500188" y="814388"/>
              <a:ext cx="92075"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5" name="Freeform 12">
              <a:extLst>
                <a:ext uri="{FF2B5EF4-FFF2-40B4-BE49-F238E27FC236}">
                  <a16:creationId xmlns:a16="http://schemas.microsoft.com/office/drawing/2014/main" id="{08AC1263-58BE-462D-801A-D6686CC141FE}"/>
                </a:ext>
              </a:extLst>
            </p:cNvPr>
            <p:cNvSpPr>
              <a:spLocks/>
            </p:cNvSpPr>
            <p:nvPr userDrawn="1"/>
          </p:nvSpPr>
          <p:spPr bwMode="auto">
            <a:xfrm>
              <a:off x="1614488" y="814388"/>
              <a:ext cx="158750" cy="115887"/>
            </a:xfrm>
            <a:custGeom>
              <a:avLst/>
              <a:gdLst>
                <a:gd name="T0" fmla="*/ 0 w 1064"/>
                <a:gd name="T1" fmla="*/ 18 h 777"/>
                <a:gd name="T2" fmla="*/ 117 w 1064"/>
                <a:gd name="T3" fmla="*/ 18 h 777"/>
                <a:gd name="T4" fmla="*/ 117 w 1064"/>
                <a:gd name="T5" fmla="*/ 130 h 777"/>
                <a:gd name="T6" fmla="*/ 120 w 1064"/>
                <a:gd name="T7" fmla="*/ 130 h 777"/>
                <a:gd name="T8" fmla="*/ 366 w 1064"/>
                <a:gd name="T9" fmla="*/ 0 h 777"/>
                <a:gd name="T10" fmla="*/ 574 w 1064"/>
                <a:gd name="T11" fmla="*/ 130 h 777"/>
                <a:gd name="T12" fmla="*/ 812 w 1064"/>
                <a:gd name="T13" fmla="*/ 0 h 777"/>
                <a:gd name="T14" fmla="*/ 1064 w 1064"/>
                <a:gd name="T15" fmla="*/ 221 h 777"/>
                <a:gd name="T16" fmla="*/ 1064 w 1064"/>
                <a:gd name="T17" fmla="*/ 777 h 777"/>
                <a:gd name="T18" fmla="*/ 940 w 1064"/>
                <a:gd name="T19" fmla="*/ 777 h 777"/>
                <a:gd name="T20" fmla="*/ 940 w 1064"/>
                <a:gd name="T21" fmla="*/ 279 h 777"/>
                <a:gd name="T22" fmla="*/ 793 w 1064"/>
                <a:gd name="T23" fmla="*/ 110 h 777"/>
                <a:gd name="T24" fmla="*/ 595 w 1064"/>
                <a:gd name="T25" fmla="*/ 304 h 777"/>
                <a:gd name="T26" fmla="*/ 595 w 1064"/>
                <a:gd name="T27" fmla="*/ 777 h 777"/>
                <a:gd name="T28" fmla="*/ 470 w 1064"/>
                <a:gd name="T29" fmla="*/ 777 h 777"/>
                <a:gd name="T30" fmla="*/ 470 w 1064"/>
                <a:gd name="T31" fmla="*/ 279 h 777"/>
                <a:gd name="T32" fmla="*/ 327 w 1064"/>
                <a:gd name="T33" fmla="*/ 110 h 777"/>
                <a:gd name="T34" fmla="*/ 125 w 1064"/>
                <a:gd name="T35" fmla="*/ 304 h 777"/>
                <a:gd name="T36" fmla="*/ 125 w 1064"/>
                <a:gd name="T37" fmla="*/ 777 h 777"/>
                <a:gd name="T38" fmla="*/ 0 w 1064"/>
                <a:gd name="T39" fmla="*/ 777 h 777"/>
                <a:gd name="T40" fmla="*/ 0 w 1064"/>
                <a:gd name="T41"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4" h="777">
                  <a:moveTo>
                    <a:pt x="0" y="18"/>
                  </a:moveTo>
                  <a:cubicBezTo>
                    <a:pt x="117" y="18"/>
                    <a:pt x="117" y="18"/>
                    <a:pt x="117" y="18"/>
                  </a:cubicBezTo>
                  <a:cubicBezTo>
                    <a:pt x="117" y="130"/>
                    <a:pt x="117" y="130"/>
                    <a:pt x="117" y="130"/>
                  </a:cubicBezTo>
                  <a:cubicBezTo>
                    <a:pt x="120" y="130"/>
                    <a:pt x="120" y="130"/>
                    <a:pt x="120" y="130"/>
                  </a:cubicBezTo>
                  <a:cubicBezTo>
                    <a:pt x="176" y="44"/>
                    <a:pt x="261" y="0"/>
                    <a:pt x="366" y="0"/>
                  </a:cubicBezTo>
                  <a:cubicBezTo>
                    <a:pt x="458" y="0"/>
                    <a:pt x="543" y="37"/>
                    <a:pt x="574" y="130"/>
                  </a:cubicBezTo>
                  <a:cubicBezTo>
                    <a:pt x="625" y="49"/>
                    <a:pt x="715" y="0"/>
                    <a:pt x="812" y="0"/>
                  </a:cubicBezTo>
                  <a:cubicBezTo>
                    <a:pt x="963" y="0"/>
                    <a:pt x="1064" y="63"/>
                    <a:pt x="1064" y="221"/>
                  </a:cubicBezTo>
                  <a:cubicBezTo>
                    <a:pt x="1064" y="777"/>
                    <a:pt x="1064" y="777"/>
                    <a:pt x="1064" y="777"/>
                  </a:cubicBezTo>
                  <a:cubicBezTo>
                    <a:pt x="940" y="777"/>
                    <a:pt x="940" y="777"/>
                    <a:pt x="940" y="777"/>
                  </a:cubicBezTo>
                  <a:cubicBezTo>
                    <a:pt x="940" y="279"/>
                    <a:pt x="940" y="279"/>
                    <a:pt x="940" y="279"/>
                  </a:cubicBezTo>
                  <a:cubicBezTo>
                    <a:pt x="940" y="185"/>
                    <a:pt x="915" y="110"/>
                    <a:pt x="793" y="110"/>
                  </a:cubicBezTo>
                  <a:cubicBezTo>
                    <a:pt x="672" y="110"/>
                    <a:pt x="595" y="187"/>
                    <a:pt x="595" y="304"/>
                  </a:cubicBezTo>
                  <a:cubicBezTo>
                    <a:pt x="595" y="777"/>
                    <a:pt x="595" y="777"/>
                    <a:pt x="595" y="777"/>
                  </a:cubicBezTo>
                  <a:cubicBezTo>
                    <a:pt x="470" y="777"/>
                    <a:pt x="470" y="777"/>
                    <a:pt x="470" y="777"/>
                  </a:cubicBezTo>
                  <a:cubicBezTo>
                    <a:pt x="470" y="279"/>
                    <a:pt x="470" y="279"/>
                    <a:pt x="470" y="279"/>
                  </a:cubicBezTo>
                  <a:cubicBezTo>
                    <a:pt x="470" y="181"/>
                    <a:pt x="439" y="110"/>
                    <a:pt x="327" y="110"/>
                  </a:cubicBezTo>
                  <a:cubicBezTo>
                    <a:pt x="179" y="110"/>
                    <a:pt x="125" y="247"/>
                    <a:pt x="125" y="304"/>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7" name="Freeform 13">
              <a:extLst>
                <a:ext uri="{FF2B5EF4-FFF2-40B4-BE49-F238E27FC236}">
                  <a16:creationId xmlns:a16="http://schemas.microsoft.com/office/drawing/2014/main" id="{63727B87-68F4-29B7-2DFC-EE6F91C26914}"/>
                </a:ext>
              </a:extLst>
            </p:cNvPr>
            <p:cNvSpPr>
              <a:spLocks noEditPoints="1"/>
            </p:cNvSpPr>
            <p:nvPr userDrawn="1"/>
          </p:nvSpPr>
          <p:spPr bwMode="auto">
            <a:xfrm>
              <a:off x="1789113" y="814388"/>
              <a:ext cx="104775" cy="117475"/>
            </a:xfrm>
            <a:custGeom>
              <a:avLst/>
              <a:gdLst>
                <a:gd name="T0" fmla="*/ 688 w 707"/>
                <a:gd name="T1" fmla="*/ 536 h 795"/>
                <a:gd name="T2" fmla="*/ 364 w 707"/>
                <a:gd name="T3" fmla="*/ 795 h 795"/>
                <a:gd name="T4" fmla="*/ 0 w 707"/>
                <a:gd name="T5" fmla="*/ 395 h 795"/>
                <a:gd name="T6" fmla="*/ 357 w 707"/>
                <a:gd name="T7" fmla="*/ 0 h 795"/>
                <a:gd name="T8" fmla="*/ 700 w 707"/>
                <a:gd name="T9" fmla="*/ 435 h 795"/>
                <a:gd name="T10" fmla="*/ 132 w 707"/>
                <a:gd name="T11" fmla="*/ 435 h 795"/>
                <a:gd name="T12" fmla="*/ 368 w 707"/>
                <a:gd name="T13" fmla="*/ 685 h 795"/>
                <a:gd name="T14" fmla="*/ 565 w 707"/>
                <a:gd name="T15" fmla="*/ 536 h 795"/>
                <a:gd name="T16" fmla="*/ 688 w 707"/>
                <a:gd name="T17" fmla="*/ 536 h 795"/>
                <a:gd name="T18" fmla="*/ 568 w 707"/>
                <a:gd name="T19" fmla="*/ 325 h 795"/>
                <a:gd name="T20" fmla="*/ 349 w 707"/>
                <a:gd name="T21" fmla="*/ 110 h 795"/>
                <a:gd name="T22" fmla="*/ 132 w 707"/>
                <a:gd name="T23" fmla="*/ 325 h 795"/>
                <a:gd name="T24" fmla="*/ 568 w 707"/>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7" h="795">
                  <a:moveTo>
                    <a:pt x="688" y="536"/>
                  </a:moveTo>
                  <a:cubicBezTo>
                    <a:pt x="655" y="704"/>
                    <a:pt x="534" y="795"/>
                    <a:pt x="364" y="795"/>
                  </a:cubicBezTo>
                  <a:cubicBezTo>
                    <a:pt x="122" y="795"/>
                    <a:pt x="7" y="627"/>
                    <a:pt x="0" y="395"/>
                  </a:cubicBezTo>
                  <a:cubicBezTo>
                    <a:pt x="0" y="168"/>
                    <a:pt x="150" y="0"/>
                    <a:pt x="357" y="0"/>
                  </a:cubicBezTo>
                  <a:cubicBezTo>
                    <a:pt x="625" y="0"/>
                    <a:pt x="707" y="251"/>
                    <a:pt x="700" y="435"/>
                  </a:cubicBezTo>
                  <a:cubicBezTo>
                    <a:pt x="132" y="435"/>
                    <a:pt x="132" y="435"/>
                    <a:pt x="132" y="435"/>
                  </a:cubicBezTo>
                  <a:cubicBezTo>
                    <a:pt x="127" y="567"/>
                    <a:pt x="202" y="685"/>
                    <a:pt x="368" y="685"/>
                  </a:cubicBezTo>
                  <a:cubicBezTo>
                    <a:pt x="471" y="685"/>
                    <a:pt x="543" y="635"/>
                    <a:pt x="565" y="536"/>
                  </a:cubicBezTo>
                  <a:lnTo>
                    <a:pt x="688" y="536"/>
                  </a:lnTo>
                  <a:close/>
                  <a:moveTo>
                    <a:pt x="568" y="325"/>
                  </a:moveTo>
                  <a:cubicBezTo>
                    <a:pt x="562" y="206"/>
                    <a:pt x="473" y="110"/>
                    <a:pt x="349" y="110"/>
                  </a:cubicBezTo>
                  <a:cubicBezTo>
                    <a:pt x="219" y="110"/>
                    <a:pt x="141" y="209"/>
                    <a:pt x="132" y="325"/>
                  </a:cubicBezTo>
                  <a:lnTo>
                    <a:pt x="568"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8" name="Freeform 14">
              <a:extLst>
                <a:ext uri="{FF2B5EF4-FFF2-40B4-BE49-F238E27FC236}">
                  <a16:creationId xmlns:a16="http://schemas.microsoft.com/office/drawing/2014/main" id="{AFF42F44-97CA-D877-D915-88B6D42A4CE5}"/>
                </a:ext>
              </a:extLst>
            </p:cNvPr>
            <p:cNvSpPr>
              <a:spLocks/>
            </p:cNvSpPr>
            <p:nvPr userDrawn="1"/>
          </p:nvSpPr>
          <p:spPr bwMode="auto">
            <a:xfrm>
              <a:off x="1908175" y="814388"/>
              <a:ext cx="93663"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1" name="Freeform 15">
              <a:extLst>
                <a:ext uri="{FF2B5EF4-FFF2-40B4-BE49-F238E27FC236}">
                  <a16:creationId xmlns:a16="http://schemas.microsoft.com/office/drawing/2014/main" id="{9ACE6D80-703F-D49C-1D3D-8435C7A27729}"/>
                </a:ext>
              </a:extLst>
            </p:cNvPr>
            <p:cNvSpPr>
              <a:spLocks/>
            </p:cNvSpPr>
            <p:nvPr userDrawn="1"/>
          </p:nvSpPr>
          <p:spPr bwMode="auto">
            <a:xfrm>
              <a:off x="2011363" y="784225"/>
              <a:ext cx="60325" cy="146050"/>
            </a:xfrm>
            <a:custGeom>
              <a:avLst/>
              <a:gdLst>
                <a:gd name="T0" fmla="*/ 254 w 405"/>
                <a:gd name="T1" fmla="*/ 228 h 987"/>
                <a:gd name="T2" fmla="*/ 405 w 405"/>
                <a:gd name="T3" fmla="*/ 228 h 987"/>
                <a:gd name="T4" fmla="*/ 405 w 405"/>
                <a:gd name="T5" fmla="*/ 338 h 987"/>
                <a:gd name="T6" fmla="*/ 254 w 405"/>
                <a:gd name="T7" fmla="*/ 338 h 987"/>
                <a:gd name="T8" fmla="*/ 254 w 405"/>
                <a:gd name="T9" fmla="*/ 809 h 987"/>
                <a:gd name="T10" fmla="*/ 348 w 405"/>
                <a:gd name="T11" fmla="*/ 877 h 987"/>
                <a:gd name="T12" fmla="*/ 405 w 405"/>
                <a:gd name="T13" fmla="*/ 877 h 987"/>
                <a:gd name="T14" fmla="*/ 405 w 405"/>
                <a:gd name="T15" fmla="*/ 987 h 987"/>
                <a:gd name="T16" fmla="*/ 309 w 405"/>
                <a:gd name="T17" fmla="*/ 987 h 987"/>
                <a:gd name="T18" fmla="*/ 129 w 405"/>
                <a:gd name="T19" fmla="*/ 821 h 987"/>
                <a:gd name="T20" fmla="*/ 129 w 405"/>
                <a:gd name="T21" fmla="*/ 338 h 987"/>
                <a:gd name="T22" fmla="*/ 0 w 405"/>
                <a:gd name="T23" fmla="*/ 338 h 987"/>
                <a:gd name="T24" fmla="*/ 0 w 405"/>
                <a:gd name="T25" fmla="*/ 228 h 987"/>
                <a:gd name="T26" fmla="*/ 129 w 405"/>
                <a:gd name="T27" fmla="*/ 228 h 987"/>
                <a:gd name="T28" fmla="*/ 129 w 405"/>
                <a:gd name="T29" fmla="*/ 0 h 987"/>
                <a:gd name="T30" fmla="*/ 254 w 405"/>
                <a:gd name="T31" fmla="*/ 0 h 987"/>
                <a:gd name="T32" fmla="*/ 254 w 405"/>
                <a:gd name="T33" fmla="*/ 228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 h="987">
                  <a:moveTo>
                    <a:pt x="254" y="228"/>
                  </a:moveTo>
                  <a:cubicBezTo>
                    <a:pt x="405" y="228"/>
                    <a:pt x="405" y="228"/>
                    <a:pt x="405" y="228"/>
                  </a:cubicBezTo>
                  <a:cubicBezTo>
                    <a:pt x="405" y="338"/>
                    <a:pt x="405" y="338"/>
                    <a:pt x="405" y="338"/>
                  </a:cubicBezTo>
                  <a:cubicBezTo>
                    <a:pt x="254" y="338"/>
                    <a:pt x="254" y="338"/>
                    <a:pt x="254" y="338"/>
                  </a:cubicBezTo>
                  <a:cubicBezTo>
                    <a:pt x="254" y="809"/>
                    <a:pt x="254" y="809"/>
                    <a:pt x="254" y="809"/>
                  </a:cubicBezTo>
                  <a:cubicBezTo>
                    <a:pt x="254" y="867"/>
                    <a:pt x="270" y="877"/>
                    <a:pt x="348" y="877"/>
                  </a:cubicBezTo>
                  <a:cubicBezTo>
                    <a:pt x="405" y="877"/>
                    <a:pt x="405" y="877"/>
                    <a:pt x="405" y="877"/>
                  </a:cubicBezTo>
                  <a:cubicBezTo>
                    <a:pt x="405" y="987"/>
                    <a:pt x="405" y="987"/>
                    <a:pt x="405" y="987"/>
                  </a:cubicBezTo>
                  <a:cubicBezTo>
                    <a:pt x="309" y="987"/>
                    <a:pt x="309" y="987"/>
                    <a:pt x="309" y="987"/>
                  </a:cubicBezTo>
                  <a:cubicBezTo>
                    <a:pt x="180" y="987"/>
                    <a:pt x="129" y="961"/>
                    <a:pt x="129" y="821"/>
                  </a:cubicBezTo>
                  <a:cubicBezTo>
                    <a:pt x="129" y="338"/>
                    <a:pt x="129" y="338"/>
                    <a:pt x="129" y="338"/>
                  </a:cubicBezTo>
                  <a:cubicBezTo>
                    <a:pt x="0" y="338"/>
                    <a:pt x="0" y="338"/>
                    <a:pt x="0" y="338"/>
                  </a:cubicBezTo>
                  <a:cubicBezTo>
                    <a:pt x="0" y="228"/>
                    <a:pt x="0" y="228"/>
                    <a:pt x="0" y="228"/>
                  </a:cubicBezTo>
                  <a:cubicBezTo>
                    <a:pt x="129" y="228"/>
                    <a:pt x="129" y="228"/>
                    <a:pt x="129" y="228"/>
                  </a:cubicBezTo>
                  <a:cubicBezTo>
                    <a:pt x="129" y="0"/>
                    <a:pt x="129" y="0"/>
                    <a:pt x="129" y="0"/>
                  </a:cubicBezTo>
                  <a:cubicBezTo>
                    <a:pt x="254" y="0"/>
                    <a:pt x="254" y="0"/>
                    <a:pt x="254" y="0"/>
                  </a:cubicBezTo>
                  <a:lnTo>
                    <a:pt x="254"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2" name="Freeform 16">
              <a:extLst>
                <a:ext uri="{FF2B5EF4-FFF2-40B4-BE49-F238E27FC236}">
                  <a16:creationId xmlns:a16="http://schemas.microsoft.com/office/drawing/2014/main" id="{E3B2F497-F688-36A4-74DF-AC6B1F654BF3}"/>
                </a:ext>
              </a:extLst>
            </p:cNvPr>
            <p:cNvSpPr>
              <a:spLocks noEditPoints="1"/>
            </p:cNvSpPr>
            <p:nvPr userDrawn="1"/>
          </p:nvSpPr>
          <p:spPr bwMode="auto">
            <a:xfrm>
              <a:off x="935038" y="1000125"/>
              <a:ext cx="149225" cy="161925"/>
            </a:xfrm>
            <a:custGeom>
              <a:avLst/>
              <a:gdLst>
                <a:gd name="T0" fmla="*/ 502 w 1004"/>
                <a:gd name="T1" fmla="*/ 0 h 1098"/>
                <a:gd name="T2" fmla="*/ 1004 w 1004"/>
                <a:gd name="T3" fmla="*/ 549 h 1098"/>
                <a:gd name="T4" fmla="*/ 502 w 1004"/>
                <a:gd name="T5" fmla="*/ 1098 h 1098"/>
                <a:gd name="T6" fmla="*/ 0 w 1004"/>
                <a:gd name="T7" fmla="*/ 549 h 1098"/>
                <a:gd name="T8" fmla="*/ 502 w 1004"/>
                <a:gd name="T9" fmla="*/ 0 h 1098"/>
                <a:gd name="T10" fmla="*/ 502 w 1004"/>
                <a:gd name="T11" fmla="*/ 981 h 1098"/>
                <a:gd name="T12" fmla="*/ 864 w 1004"/>
                <a:gd name="T13" fmla="*/ 549 h 1098"/>
                <a:gd name="T14" fmla="*/ 502 w 1004"/>
                <a:gd name="T15" fmla="*/ 118 h 1098"/>
                <a:gd name="T16" fmla="*/ 139 w 1004"/>
                <a:gd name="T17" fmla="*/ 549 h 1098"/>
                <a:gd name="T18" fmla="*/ 502 w 1004"/>
                <a:gd name="T19" fmla="*/ 9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4" h="1098">
                  <a:moveTo>
                    <a:pt x="502" y="0"/>
                  </a:moveTo>
                  <a:cubicBezTo>
                    <a:pt x="835" y="0"/>
                    <a:pt x="1004" y="264"/>
                    <a:pt x="1004" y="549"/>
                  </a:cubicBezTo>
                  <a:cubicBezTo>
                    <a:pt x="1004" y="834"/>
                    <a:pt x="835" y="1098"/>
                    <a:pt x="502" y="1098"/>
                  </a:cubicBezTo>
                  <a:cubicBezTo>
                    <a:pt x="168" y="1098"/>
                    <a:pt x="0" y="834"/>
                    <a:pt x="0" y="549"/>
                  </a:cubicBezTo>
                  <a:cubicBezTo>
                    <a:pt x="0" y="264"/>
                    <a:pt x="168" y="0"/>
                    <a:pt x="502" y="0"/>
                  </a:cubicBezTo>
                  <a:moveTo>
                    <a:pt x="502" y="981"/>
                  </a:moveTo>
                  <a:cubicBezTo>
                    <a:pt x="757" y="981"/>
                    <a:pt x="864" y="761"/>
                    <a:pt x="864" y="549"/>
                  </a:cubicBezTo>
                  <a:cubicBezTo>
                    <a:pt x="864" y="338"/>
                    <a:pt x="757" y="118"/>
                    <a:pt x="502" y="118"/>
                  </a:cubicBezTo>
                  <a:cubicBezTo>
                    <a:pt x="246" y="118"/>
                    <a:pt x="139" y="338"/>
                    <a:pt x="139" y="549"/>
                  </a:cubicBezTo>
                  <a:cubicBezTo>
                    <a:pt x="139" y="761"/>
                    <a:pt x="246" y="981"/>
                    <a:pt x="502" y="9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3" name="Freeform 17">
              <a:extLst>
                <a:ext uri="{FF2B5EF4-FFF2-40B4-BE49-F238E27FC236}">
                  <a16:creationId xmlns:a16="http://schemas.microsoft.com/office/drawing/2014/main" id="{7AF0932F-9970-8B99-ECC4-C7332C38227F}"/>
                </a:ext>
              </a:extLst>
            </p:cNvPr>
            <p:cNvSpPr>
              <a:spLocks/>
            </p:cNvSpPr>
            <p:nvPr userDrawn="1"/>
          </p:nvSpPr>
          <p:spPr bwMode="auto">
            <a:xfrm>
              <a:off x="1092200"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1"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4" name="Freeform 18">
              <a:extLst>
                <a:ext uri="{FF2B5EF4-FFF2-40B4-BE49-F238E27FC236}">
                  <a16:creationId xmlns:a16="http://schemas.microsoft.com/office/drawing/2014/main" id="{E1A76011-F8B5-E1EC-982A-5DF35078D3D5}"/>
                </a:ext>
              </a:extLst>
            </p:cNvPr>
            <p:cNvSpPr>
              <a:spLocks/>
            </p:cNvSpPr>
            <p:nvPr userDrawn="1"/>
          </p:nvSpPr>
          <p:spPr bwMode="auto">
            <a:xfrm>
              <a:off x="1158875" y="1001713"/>
              <a:ext cx="61913"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1" y="0"/>
                    <a:pt x="338" y="0"/>
                  </a:cubicBezTo>
                  <a:cubicBezTo>
                    <a:pt x="361"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5" name="Freeform 19">
              <a:extLst>
                <a:ext uri="{FF2B5EF4-FFF2-40B4-BE49-F238E27FC236}">
                  <a16:creationId xmlns:a16="http://schemas.microsoft.com/office/drawing/2014/main" id="{F5304E3B-2029-AEF8-B2D3-4CB8DB4F25A2}"/>
                </a:ext>
              </a:extLst>
            </p:cNvPr>
            <p:cNvSpPr>
              <a:spLocks noEditPoints="1"/>
            </p:cNvSpPr>
            <p:nvPr userDrawn="1"/>
          </p:nvSpPr>
          <p:spPr bwMode="auto">
            <a:xfrm>
              <a:off x="123031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6" name="Freeform 20">
              <a:extLst>
                <a:ext uri="{FF2B5EF4-FFF2-40B4-BE49-F238E27FC236}">
                  <a16:creationId xmlns:a16="http://schemas.microsoft.com/office/drawing/2014/main" id="{37F33CBD-7D0B-1EE3-8D6A-8F39FA071024}"/>
                </a:ext>
              </a:extLst>
            </p:cNvPr>
            <p:cNvSpPr>
              <a:spLocks/>
            </p:cNvSpPr>
            <p:nvPr userDrawn="1"/>
          </p:nvSpPr>
          <p:spPr bwMode="auto">
            <a:xfrm>
              <a:off x="1266825" y="1042988"/>
              <a:ext cx="101600" cy="117475"/>
            </a:xfrm>
            <a:custGeom>
              <a:avLst/>
              <a:gdLst>
                <a:gd name="T0" fmla="*/ 556 w 690"/>
                <a:gd name="T1" fmla="*/ 261 h 794"/>
                <a:gd name="T2" fmla="*/ 368 w 690"/>
                <a:gd name="T3" fmla="*/ 110 h 794"/>
                <a:gd name="T4" fmla="*/ 132 w 690"/>
                <a:gd name="T5" fmla="*/ 406 h 794"/>
                <a:gd name="T6" fmla="*/ 353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3"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7" name="Freeform 21">
              <a:extLst>
                <a:ext uri="{FF2B5EF4-FFF2-40B4-BE49-F238E27FC236}">
                  <a16:creationId xmlns:a16="http://schemas.microsoft.com/office/drawing/2014/main" id="{39E93469-FE36-FF34-2477-775DA3956154}"/>
                </a:ext>
              </a:extLst>
            </p:cNvPr>
            <p:cNvSpPr>
              <a:spLocks noEditPoints="1"/>
            </p:cNvSpPr>
            <p:nvPr userDrawn="1"/>
          </p:nvSpPr>
          <p:spPr bwMode="auto">
            <a:xfrm>
              <a:off x="137953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8" name="Freeform 22">
              <a:extLst>
                <a:ext uri="{FF2B5EF4-FFF2-40B4-BE49-F238E27FC236}">
                  <a16:creationId xmlns:a16="http://schemas.microsoft.com/office/drawing/2014/main" id="{3245CA5E-E0CD-7607-91B3-40EAE63D7443}"/>
                </a:ext>
              </a:extLst>
            </p:cNvPr>
            <p:cNvSpPr>
              <a:spLocks/>
            </p:cNvSpPr>
            <p:nvPr userDrawn="1"/>
          </p:nvSpPr>
          <p:spPr bwMode="auto">
            <a:xfrm>
              <a:off x="1546225"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9" name="Freeform 23">
              <a:extLst>
                <a:ext uri="{FF2B5EF4-FFF2-40B4-BE49-F238E27FC236}">
                  <a16:creationId xmlns:a16="http://schemas.microsoft.com/office/drawing/2014/main" id="{EC8320CE-40DC-C00F-2EB0-4EFAB6B4F19E}"/>
                </a:ext>
              </a:extLst>
            </p:cNvPr>
            <p:cNvSpPr>
              <a:spLocks noEditPoints="1"/>
            </p:cNvSpPr>
            <p:nvPr userDrawn="1"/>
          </p:nvSpPr>
          <p:spPr bwMode="auto">
            <a:xfrm>
              <a:off x="1609725" y="1042988"/>
              <a:ext cx="109538" cy="117475"/>
            </a:xfrm>
            <a:custGeom>
              <a:avLst/>
              <a:gdLst>
                <a:gd name="T0" fmla="*/ 368 w 737"/>
                <a:gd name="T1" fmla="*/ 0 h 794"/>
                <a:gd name="T2" fmla="*/ 737 w 737"/>
                <a:gd name="T3" fmla="*/ 398 h 794"/>
                <a:gd name="T4" fmla="*/ 368 w 737"/>
                <a:gd name="T5" fmla="*/ 794 h 794"/>
                <a:gd name="T6" fmla="*/ 0 w 737"/>
                <a:gd name="T7" fmla="*/ 398 h 794"/>
                <a:gd name="T8" fmla="*/ 368 w 737"/>
                <a:gd name="T9" fmla="*/ 0 h 794"/>
                <a:gd name="T10" fmla="*/ 368 w 737"/>
                <a:gd name="T11" fmla="*/ 684 h 794"/>
                <a:gd name="T12" fmla="*/ 605 w 737"/>
                <a:gd name="T13" fmla="*/ 398 h 794"/>
                <a:gd name="T14" fmla="*/ 368 w 737"/>
                <a:gd name="T15" fmla="*/ 110 h 794"/>
                <a:gd name="T16" fmla="*/ 132 w 737"/>
                <a:gd name="T17" fmla="*/ 398 h 794"/>
                <a:gd name="T18" fmla="*/ 368 w 737"/>
                <a:gd name="T19" fmla="*/ 68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794">
                  <a:moveTo>
                    <a:pt x="368" y="0"/>
                  </a:moveTo>
                  <a:cubicBezTo>
                    <a:pt x="609" y="0"/>
                    <a:pt x="737" y="174"/>
                    <a:pt x="737" y="398"/>
                  </a:cubicBezTo>
                  <a:cubicBezTo>
                    <a:pt x="737" y="619"/>
                    <a:pt x="609" y="794"/>
                    <a:pt x="368" y="794"/>
                  </a:cubicBezTo>
                  <a:cubicBezTo>
                    <a:pt x="128" y="794"/>
                    <a:pt x="0" y="619"/>
                    <a:pt x="0" y="398"/>
                  </a:cubicBezTo>
                  <a:cubicBezTo>
                    <a:pt x="0" y="174"/>
                    <a:pt x="128" y="0"/>
                    <a:pt x="368" y="0"/>
                  </a:cubicBezTo>
                  <a:moveTo>
                    <a:pt x="368" y="684"/>
                  </a:moveTo>
                  <a:cubicBezTo>
                    <a:pt x="499" y="684"/>
                    <a:pt x="605" y="581"/>
                    <a:pt x="605" y="398"/>
                  </a:cubicBezTo>
                  <a:cubicBezTo>
                    <a:pt x="605" y="213"/>
                    <a:pt x="499" y="110"/>
                    <a:pt x="368" y="110"/>
                  </a:cubicBezTo>
                  <a:cubicBezTo>
                    <a:pt x="238" y="110"/>
                    <a:pt x="132" y="213"/>
                    <a:pt x="132" y="398"/>
                  </a:cubicBezTo>
                  <a:cubicBezTo>
                    <a:pt x="132" y="581"/>
                    <a:pt x="238" y="684"/>
                    <a:pt x="368" y="6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0" name="Freeform 24">
              <a:extLst>
                <a:ext uri="{FF2B5EF4-FFF2-40B4-BE49-F238E27FC236}">
                  <a16:creationId xmlns:a16="http://schemas.microsoft.com/office/drawing/2014/main" id="{357C4B7C-B128-D5FB-3082-A73625663044}"/>
                </a:ext>
              </a:extLst>
            </p:cNvPr>
            <p:cNvSpPr>
              <a:spLocks/>
            </p:cNvSpPr>
            <p:nvPr userDrawn="1"/>
          </p:nvSpPr>
          <p:spPr bwMode="auto">
            <a:xfrm>
              <a:off x="1735138" y="1042988"/>
              <a:ext cx="58738" cy="115887"/>
            </a:xfrm>
            <a:custGeom>
              <a:avLst/>
              <a:gdLst>
                <a:gd name="T0" fmla="*/ 0 w 400"/>
                <a:gd name="T1" fmla="*/ 22 h 782"/>
                <a:gd name="T2" fmla="*/ 118 w 400"/>
                <a:gd name="T3" fmla="*/ 22 h 782"/>
                <a:gd name="T4" fmla="*/ 118 w 400"/>
                <a:gd name="T5" fmla="*/ 182 h 782"/>
                <a:gd name="T6" fmla="*/ 121 w 400"/>
                <a:gd name="T7" fmla="*/ 182 h 782"/>
                <a:gd name="T8" fmla="*/ 400 w 400"/>
                <a:gd name="T9" fmla="*/ 5 h 782"/>
                <a:gd name="T10" fmla="*/ 400 w 400"/>
                <a:gd name="T11" fmla="*/ 137 h 782"/>
                <a:gd name="T12" fmla="*/ 125 w 400"/>
                <a:gd name="T13" fmla="*/ 444 h 782"/>
                <a:gd name="T14" fmla="*/ 125 w 400"/>
                <a:gd name="T15" fmla="*/ 782 h 782"/>
                <a:gd name="T16" fmla="*/ 0 w 400"/>
                <a:gd name="T17" fmla="*/ 782 h 782"/>
                <a:gd name="T18" fmla="*/ 0 w 400"/>
                <a:gd name="T19" fmla="*/ 2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2">
                  <a:moveTo>
                    <a:pt x="0" y="22"/>
                  </a:moveTo>
                  <a:cubicBezTo>
                    <a:pt x="118" y="22"/>
                    <a:pt x="118" y="22"/>
                    <a:pt x="118" y="22"/>
                  </a:cubicBezTo>
                  <a:cubicBezTo>
                    <a:pt x="118" y="182"/>
                    <a:pt x="118" y="182"/>
                    <a:pt x="118" y="182"/>
                  </a:cubicBezTo>
                  <a:cubicBezTo>
                    <a:pt x="121" y="182"/>
                    <a:pt x="121" y="182"/>
                    <a:pt x="121" y="182"/>
                  </a:cubicBezTo>
                  <a:cubicBezTo>
                    <a:pt x="181" y="61"/>
                    <a:pt x="265" y="0"/>
                    <a:pt x="400" y="5"/>
                  </a:cubicBezTo>
                  <a:cubicBezTo>
                    <a:pt x="400" y="137"/>
                    <a:pt x="400" y="137"/>
                    <a:pt x="400" y="137"/>
                  </a:cubicBezTo>
                  <a:cubicBezTo>
                    <a:pt x="198" y="137"/>
                    <a:pt x="125" y="251"/>
                    <a:pt x="125" y="444"/>
                  </a:cubicBezTo>
                  <a:cubicBezTo>
                    <a:pt x="125" y="782"/>
                    <a:pt x="125" y="782"/>
                    <a:pt x="125" y="782"/>
                  </a:cubicBezTo>
                  <a:cubicBezTo>
                    <a:pt x="0" y="782"/>
                    <a:pt x="0" y="782"/>
                    <a:pt x="0" y="782"/>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1" name="Freeform 25">
              <a:extLst>
                <a:ext uri="{FF2B5EF4-FFF2-40B4-BE49-F238E27FC236}">
                  <a16:creationId xmlns:a16="http://schemas.microsoft.com/office/drawing/2014/main" id="{A0301447-FFD5-AFA2-AF35-0BE8D3291D59}"/>
                </a:ext>
              </a:extLst>
            </p:cNvPr>
            <p:cNvSpPr>
              <a:spLocks/>
            </p:cNvSpPr>
            <p:nvPr userDrawn="1"/>
          </p:nvSpPr>
          <p:spPr bwMode="auto">
            <a:xfrm>
              <a:off x="1858963" y="1000125"/>
              <a:ext cx="123825" cy="161925"/>
            </a:xfrm>
            <a:custGeom>
              <a:avLst/>
              <a:gdLst>
                <a:gd name="T0" fmla="*/ 666 w 843"/>
                <a:gd name="T1" fmla="*/ 332 h 1098"/>
                <a:gd name="T2" fmla="*/ 406 w 843"/>
                <a:gd name="T3" fmla="*/ 118 h 1098"/>
                <a:gd name="T4" fmla="*/ 172 w 843"/>
                <a:gd name="T5" fmla="*/ 297 h 1098"/>
                <a:gd name="T6" fmla="*/ 508 w 843"/>
                <a:gd name="T7" fmla="*/ 483 h 1098"/>
                <a:gd name="T8" fmla="*/ 843 w 843"/>
                <a:gd name="T9" fmla="*/ 786 h 1098"/>
                <a:gd name="T10" fmla="*/ 433 w 843"/>
                <a:gd name="T11" fmla="*/ 1098 h 1098"/>
                <a:gd name="T12" fmla="*/ 0 w 843"/>
                <a:gd name="T13" fmla="*/ 728 h 1098"/>
                <a:gd name="T14" fmla="*/ 132 w 843"/>
                <a:gd name="T15" fmla="*/ 728 h 1098"/>
                <a:gd name="T16" fmla="*/ 437 w 843"/>
                <a:gd name="T17" fmla="*/ 981 h 1098"/>
                <a:gd name="T18" fmla="*/ 703 w 843"/>
                <a:gd name="T19" fmla="*/ 790 h 1098"/>
                <a:gd name="T20" fmla="*/ 368 w 843"/>
                <a:gd name="T21" fmla="*/ 584 h 1098"/>
                <a:gd name="T22" fmla="*/ 32 w 843"/>
                <a:gd name="T23" fmla="*/ 307 h 1098"/>
                <a:gd name="T24" fmla="*/ 412 w 843"/>
                <a:gd name="T25" fmla="*/ 0 h 1098"/>
                <a:gd name="T26" fmla="*/ 799 w 843"/>
                <a:gd name="T27" fmla="*/ 332 h 1098"/>
                <a:gd name="T28" fmla="*/ 666 w 843"/>
                <a:gd name="T29" fmla="*/ 33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3" h="1098">
                  <a:moveTo>
                    <a:pt x="666" y="332"/>
                  </a:moveTo>
                  <a:cubicBezTo>
                    <a:pt x="650" y="182"/>
                    <a:pt x="550" y="118"/>
                    <a:pt x="406" y="118"/>
                  </a:cubicBezTo>
                  <a:cubicBezTo>
                    <a:pt x="289" y="118"/>
                    <a:pt x="172" y="160"/>
                    <a:pt x="172" y="297"/>
                  </a:cubicBezTo>
                  <a:cubicBezTo>
                    <a:pt x="172" y="426"/>
                    <a:pt x="339" y="445"/>
                    <a:pt x="508" y="483"/>
                  </a:cubicBezTo>
                  <a:cubicBezTo>
                    <a:pt x="675" y="521"/>
                    <a:pt x="843" y="580"/>
                    <a:pt x="843" y="786"/>
                  </a:cubicBezTo>
                  <a:cubicBezTo>
                    <a:pt x="843" y="1009"/>
                    <a:pt x="624" y="1098"/>
                    <a:pt x="433" y="1098"/>
                  </a:cubicBezTo>
                  <a:cubicBezTo>
                    <a:pt x="198" y="1098"/>
                    <a:pt x="0" y="984"/>
                    <a:pt x="0" y="728"/>
                  </a:cubicBezTo>
                  <a:cubicBezTo>
                    <a:pt x="132" y="728"/>
                    <a:pt x="132" y="728"/>
                    <a:pt x="132" y="728"/>
                  </a:cubicBezTo>
                  <a:cubicBezTo>
                    <a:pt x="132" y="905"/>
                    <a:pt x="279" y="981"/>
                    <a:pt x="437" y="981"/>
                  </a:cubicBezTo>
                  <a:cubicBezTo>
                    <a:pt x="564" y="981"/>
                    <a:pt x="703" y="941"/>
                    <a:pt x="703" y="790"/>
                  </a:cubicBezTo>
                  <a:cubicBezTo>
                    <a:pt x="703" y="646"/>
                    <a:pt x="536" y="621"/>
                    <a:pt x="368" y="584"/>
                  </a:cubicBezTo>
                  <a:cubicBezTo>
                    <a:pt x="201" y="548"/>
                    <a:pt x="32" y="499"/>
                    <a:pt x="32" y="307"/>
                  </a:cubicBezTo>
                  <a:cubicBezTo>
                    <a:pt x="32" y="94"/>
                    <a:pt x="221" y="0"/>
                    <a:pt x="412" y="0"/>
                  </a:cubicBezTo>
                  <a:cubicBezTo>
                    <a:pt x="627" y="0"/>
                    <a:pt x="790" y="101"/>
                    <a:pt x="799" y="332"/>
                  </a:cubicBezTo>
                  <a:lnTo>
                    <a:pt x="666"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2" name="Freeform 26">
              <a:extLst>
                <a:ext uri="{FF2B5EF4-FFF2-40B4-BE49-F238E27FC236}">
                  <a16:creationId xmlns:a16="http://schemas.microsoft.com/office/drawing/2014/main" id="{7D0DEA24-FC27-6ABF-3B03-B5A15D49B92F}"/>
                </a:ext>
              </a:extLst>
            </p:cNvPr>
            <p:cNvSpPr>
              <a:spLocks/>
            </p:cNvSpPr>
            <p:nvPr userDrawn="1"/>
          </p:nvSpPr>
          <p:spPr bwMode="auto">
            <a:xfrm>
              <a:off x="1993900" y="1042988"/>
              <a:ext cx="103188" cy="117475"/>
            </a:xfrm>
            <a:custGeom>
              <a:avLst/>
              <a:gdLst>
                <a:gd name="T0" fmla="*/ 557 w 690"/>
                <a:gd name="T1" fmla="*/ 261 h 794"/>
                <a:gd name="T2" fmla="*/ 369 w 690"/>
                <a:gd name="T3" fmla="*/ 110 h 794"/>
                <a:gd name="T4" fmla="*/ 132 w 690"/>
                <a:gd name="T5" fmla="*/ 406 h 794"/>
                <a:gd name="T6" fmla="*/ 354 w 690"/>
                <a:gd name="T7" fmla="*/ 684 h 794"/>
                <a:gd name="T8" fmla="*/ 563 w 690"/>
                <a:gd name="T9" fmla="*/ 499 h 794"/>
                <a:gd name="T10" fmla="*/ 690 w 690"/>
                <a:gd name="T11" fmla="*/ 499 h 794"/>
                <a:gd name="T12" fmla="*/ 356 w 690"/>
                <a:gd name="T13" fmla="*/ 794 h 794"/>
                <a:gd name="T14" fmla="*/ 0 w 690"/>
                <a:gd name="T15" fmla="*/ 406 h 794"/>
                <a:gd name="T16" fmla="*/ 358 w 690"/>
                <a:gd name="T17" fmla="*/ 0 h 794"/>
                <a:gd name="T18" fmla="*/ 686 w 690"/>
                <a:gd name="T19" fmla="*/ 261 h 794"/>
                <a:gd name="T20" fmla="*/ 557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7" y="261"/>
                  </a:moveTo>
                  <a:cubicBezTo>
                    <a:pt x="538" y="166"/>
                    <a:pt x="471" y="110"/>
                    <a:pt x="369" y="110"/>
                  </a:cubicBezTo>
                  <a:cubicBezTo>
                    <a:pt x="188" y="110"/>
                    <a:pt x="132" y="252"/>
                    <a:pt x="132" y="406"/>
                  </a:cubicBezTo>
                  <a:cubicBezTo>
                    <a:pt x="132" y="546"/>
                    <a:pt x="195" y="684"/>
                    <a:pt x="354" y="684"/>
                  </a:cubicBezTo>
                  <a:cubicBezTo>
                    <a:pt x="474" y="684"/>
                    <a:pt x="546" y="614"/>
                    <a:pt x="563" y="499"/>
                  </a:cubicBezTo>
                  <a:cubicBezTo>
                    <a:pt x="690" y="499"/>
                    <a:pt x="690" y="499"/>
                    <a:pt x="690" y="499"/>
                  </a:cubicBezTo>
                  <a:cubicBezTo>
                    <a:pt x="662" y="684"/>
                    <a:pt x="546" y="794"/>
                    <a:pt x="356" y="794"/>
                  </a:cubicBezTo>
                  <a:cubicBezTo>
                    <a:pt x="124" y="794"/>
                    <a:pt x="0" y="633"/>
                    <a:pt x="0" y="406"/>
                  </a:cubicBezTo>
                  <a:cubicBezTo>
                    <a:pt x="0" y="179"/>
                    <a:pt x="118" y="0"/>
                    <a:pt x="358" y="0"/>
                  </a:cubicBezTo>
                  <a:cubicBezTo>
                    <a:pt x="530" y="0"/>
                    <a:pt x="668" y="81"/>
                    <a:pt x="686" y="261"/>
                  </a:cubicBezTo>
                  <a:lnTo>
                    <a:pt x="55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3" name="Freeform 27">
              <a:extLst>
                <a:ext uri="{FF2B5EF4-FFF2-40B4-BE49-F238E27FC236}">
                  <a16:creationId xmlns:a16="http://schemas.microsoft.com/office/drawing/2014/main" id="{FBD31DAA-C39D-967C-753D-50F3C2DFF078}"/>
                </a:ext>
              </a:extLst>
            </p:cNvPr>
            <p:cNvSpPr>
              <a:spLocks noEditPoints="1"/>
            </p:cNvSpPr>
            <p:nvPr userDrawn="1"/>
          </p:nvSpPr>
          <p:spPr bwMode="auto">
            <a:xfrm>
              <a:off x="211296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4" name="Freeform 28">
              <a:extLst>
                <a:ext uri="{FF2B5EF4-FFF2-40B4-BE49-F238E27FC236}">
                  <a16:creationId xmlns:a16="http://schemas.microsoft.com/office/drawing/2014/main" id="{5F2DF9B0-5684-1518-0244-A5ACE17177F6}"/>
                </a:ext>
              </a:extLst>
            </p:cNvPr>
            <p:cNvSpPr>
              <a:spLocks noEditPoints="1"/>
            </p:cNvSpPr>
            <p:nvPr userDrawn="1"/>
          </p:nvSpPr>
          <p:spPr bwMode="auto">
            <a:xfrm>
              <a:off x="2149475" y="1042988"/>
              <a:ext cx="104775" cy="117475"/>
            </a:xfrm>
            <a:custGeom>
              <a:avLst/>
              <a:gdLst>
                <a:gd name="T0" fmla="*/ 688 w 708"/>
                <a:gd name="T1" fmla="*/ 536 h 794"/>
                <a:gd name="T2" fmla="*/ 364 w 708"/>
                <a:gd name="T3" fmla="*/ 794 h 794"/>
                <a:gd name="T4" fmla="*/ 0 w 708"/>
                <a:gd name="T5" fmla="*/ 395 h 794"/>
                <a:gd name="T6" fmla="*/ 357 w 708"/>
                <a:gd name="T7" fmla="*/ 0 h 794"/>
                <a:gd name="T8" fmla="*/ 700 w 708"/>
                <a:gd name="T9" fmla="*/ 434 h 794"/>
                <a:gd name="T10" fmla="*/ 132 w 708"/>
                <a:gd name="T11" fmla="*/ 434 h 794"/>
                <a:gd name="T12" fmla="*/ 369 w 708"/>
                <a:gd name="T13" fmla="*/ 684 h 794"/>
                <a:gd name="T14" fmla="*/ 565 w 708"/>
                <a:gd name="T15" fmla="*/ 536 h 794"/>
                <a:gd name="T16" fmla="*/ 688 w 708"/>
                <a:gd name="T17" fmla="*/ 536 h 794"/>
                <a:gd name="T18" fmla="*/ 568 w 708"/>
                <a:gd name="T19" fmla="*/ 324 h 794"/>
                <a:gd name="T20" fmla="*/ 349 w 708"/>
                <a:gd name="T21" fmla="*/ 110 h 794"/>
                <a:gd name="T22" fmla="*/ 132 w 708"/>
                <a:gd name="T23" fmla="*/ 324 h 794"/>
                <a:gd name="T24" fmla="*/ 568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8" y="536"/>
                  </a:moveTo>
                  <a:cubicBezTo>
                    <a:pt x="655" y="703"/>
                    <a:pt x="534" y="794"/>
                    <a:pt x="364" y="794"/>
                  </a:cubicBezTo>
                  <a:cubicBezTo>
                    <a:pt x="122" y="794"/>
                    <a:pt x="7" y="627"/>
                    <a:pt x="0" y="395"/>
                  </a:cubicBezTo>
                  <a:cubicBezTo>
                    <a:pt x="0" y="167"/>
                    <a:pt x="150" y="0"/>
                    <a:pt x="357" y="0"/>
                  </a:cubicBezTo>
                  <a:cubicBezTo>
                    <a:pt x="625" y="0"/>
                    <a:pt x="708" y="251"/>
                    <a:pt x="700" y="434"/>
                  </a:cubicBezTo>
                  <a:cubicBezTo>
                    <a:pt x="132" y="434"/>
                    <a:pt x="132" y="434"/>
                    <a:pt x="132" y="434"/>
                  </a:cubicBezTo>
                  <a:cubicBezTo>
                    <a:pt x="128" y="567"/>
                    <a:pt x="203" y="684"/>
                    <a:pt x="369" y="684"/>
                  </a:cubicBezTo>
                  <a:cubicBezTo>
                    <a:pt x="471" y="684"/>
                    <a:pt x="543" y="634"/>
                    <a:pt x="565" y="536"/>
                  </a:cubicBezTo>
                  <a:lnTo>
                    <a:pt x="688" y="536"/>
                  </a:lnTo>
                  <a:close/>
                  <a:moveTo>
                    <a:pt x="568" y="324"/>
                  </a:moveTo>
                  <a:cubicBezTo>
                    <a:pt x="562" y="205"/>
                    <a:pt x="473" y="110"/>
                    <a:pt x="349" y="110"/>
                  </a:cubicBezTo>
                  <a:cubicBezTo>
                    <a:pt x="219" y="110"/>
                    <a:pt x="141" y="208"/>
                    <a:pt x="132" y="324"/>
                  </a:cubicBezTo>
                  <a:lnTo>
                    <a:pt x="568"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5" name="Freeform 29">
              <a:extLst>
                <a:ext uri="{FF2B5EF4-FFF2-40B4-BE49-F238E27FC236}">
                  <a16:creationId xmlns:a16="http://schemas.microsoft.com/office/drawing/2014/main" id="{3762658F-EDB0-5ED9-815D-7352D87BB7F6}"/>
                </a:ext>
              </a:extLst>
            </p:cNvPr>
            <p:cNvSpPr>
              <a:spLocks/>
            </p:cNvSpPr>
            <p:nvPr userDrawn="1"/>
          </p:nvSpPr>
          <p:spPr bwMode="auto">
            <a:xfrm>
              <a:off x="2268538" y="1042988"/>
              <a:ext cx="92075" cy="115887"/>
            </a:xfrm>
            <a:custGeom>
              <a:avLst/>
              <a:gdLst>
                <a:gd name="T0" fmla="*/ 0 w 628"/>
                <a:gd name="T1" fmla="*/ 17 h 777"/>
                <a:gd name="T2" fmla="*/ 117 w 628"/>
                <a:gd name="T3" fmla="*/ 17 h 777"/>
                <a:gd name="T4" fmla="*/ 117 w 628"/>
                <a:gd name="T5" fmla="*/ 138 h 777"/>
                <a:gd name="T6" fmla="*/ 120 w 628"/>
                <a:gd name="T7" fmla="*/ 138 h 777"/>
                <a:gd name="T8" fmla="*/ 367 w 628"/>
                <a:gd name="T9" fmla="*/ 0 h 777"/>
                <a:gd name="T10" fmla="*/ 628 w 628"/>
                <a:gd name="T11" fmla="*/ 277 h 777"/>
                <a:gd name="T12" fmla="*/ 628 w 628"/>
                <a:gd name="T13" fmla="*/ 777 h 777"/>
                <a:gd name="T14" fmla="*/ 504 w 628"/>
                <a:gd name="T15" fmla="*/ 777 h 777"/>
                <a:gd name="T16" fmla="*/ 504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7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7"/>
                  </a:moveTo>
                  <a:cubicBezTo>
                    <a:pt x="117" y="17"/>
                    <a:pt x="117" y="17"/>
                    <a:pt x="117" y="17"/>
                  </a:cubicBezTo>
                  <a:cubicBezTo>
                    <a:pt x="117" y="138"/>
                    <a:pt x="117" y="138"/>
                    <a:pt x="117" y="138"/>
                  </a:cubicBezTo>
                  <a:cubicBezTo>
                    <a:pt x="120" y="138"/>
                    <a:pt x="120" y="138"/>
                    <a:pt x="120" y="138"/>
                  </a:cubicBezTo>
                  <a:cubicBezTo>
                    <a:pt x="173" y="44"/>
                    <a:pt x="258" y="0"/>
                    <a:pt x="367" y="0"/>
                  </a:cubicBezTo>
                  <a:cubicBezTo>
                    <a:pt x="567" y="0"/>
                    <a:pt x="628" y="114"/>
                    <a:pt x="628" y="277"/>
                  </a:cubicBezTo>
                  <a:cubicBezTo>
                    <a:pt x="628" y="777"/>
                    <a:pt x="628" y="777"/>
                    <a:pt x="628" y="777"/>
                  </a:cubicBezTo>
                  <a:cubicBezTo>
                    <a:pt x="504" y="777"/>
                    <a:pt x="504" y="777"/>
                    <a:pt x="504" y="777"/>
                  </a:cubicBezTo>
                  <a:cubicBezTo>
                    <a:pt x="504" y="263"/>
                    <a:pt x="504" y="263"/>
                    <a:pt x="504" y="263"/>
                  </a:cubicBezTo>
                  <a:cubicBezTo>
                    <a:pt x="504" y="170"/>
                    <a:pt x="445" y="110"/>
                    <a:pt x="349" y="110"/>
                  </a:cubicBezTo>
                  <a:cubicBezTo>
                    <a:pt x="198" y="110"/>
                    <a:pt x="125" y="211"/>
                    <a:pt x="125" y="348"/>
                  </a:cubicBezTo>
                  <a:cubicBezTo>
                    <a:pt x="125" y="777"/>
                    <a:pt x="125" y="777"/>
                    <a:pt x="125" y="777"/>
                  </a:cubicBezTo>
                  <a:cubicBezTo>
                    <a:pt x="0" y="777"/>
                    <a:pt x="0" y="777"/>
                    <a:pt x="0" y="777"/>
                  </a:cubicBez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6" name="Freeform 30">
              <a:extLst>
                <a:ext uri="{FF2B5EF4-FFF2-40B4-BE49-F238E27FC236}">
                  <a16:creationId xmlns:a16="http://schemas.microsoft.com/office/drawing/2014/main" id="{872BD847-4354-2E3C-157F-5D806C149A08}"/>
                </a:ext>
              </a:extLst>
            </p:cNvPr>
            <p:cNvSpPr>
              <a:spLocks/>
            </p:cNvSpPr>
            <p:nvPr userDrawn="1"/>
          </p:nvSpPr>
          <p:spPr bwMode="auto">
            <a:xfrm>
              <a:off x="2378075" y="1042988"/>
              <a:ext cx="101600" cy="117475"/>
            </a:xfrm>
            <a:custGeom>
              <a:avLst/>
              <a:gdLst>
                <a:gd name="T0" fmla="*/ 556 w 690"/>
                <a:gd name="T1" fmla="*/ 261 h 794"/>
                <a:gd name="T2" fmla="*/ 368 w 690"/>
                <a:gd name="T3" fmla="*/ 110 h 794"/>
                <a:gd name="T4" fmla="*/ 132 w 690"/>
                <a:gd name="T5" fmla="*/ 406 h 794"/>
                <a:gd name="T6" fmla="*/ 354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4"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7" name="Freeform 31">
              <a:extLst>
                <a:ext uri="{FF2B5EF4-FFF2-40B4-BE49-F238E27FC236}">
                  <a16:creationId xmlns:a16="http://schemas.microsoft.com/office/drawing/2014/main" id="{41C4B49E-2068-A356-94EB-AD7652BDF615}"/>
                </a:ext>
              </a:extLst>
            </p:cNvPr>
            <p:cNvSpPr>
              <a:spLocks noEditPoints="1"/>
            </p:cNvSpPr>
            <p:nvPr userDrawn="1"/>
          </p:nvSpPr>
          <p:spPr bwMode="auto">
            <a:xfrm>
              <a:off x="249078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8" name="Freeform 32">
              <a:extLst>
                <a:ext uri="{FF2B5EF4-FFF2-40B4-BE49-F238E27FC236}">
                  <a16:creationId xmlns:a16="http://schemas.microsoft.com/office/drawing/2014/main" id="{1E5D88EA-5F8E-3C3F-7D70-B54EEAF41FD9}"/>
                </a:ext>
              </a:extLst>
            </p:cNvPr>
            <p:cNvSpPr>
              <a:spLocks/>
            </p:cNvSpPr>
            <p:nvPr userDrawn="1"/>
          </p:nvSpPr>
          <p:spPr bwMode="auto">
            <a:xfrm>
              <a:off x="935038" y="533400"/>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1"/>
                    <a:pt x="1" y="1"/>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9" name="Freeform 33">
              <a:extLst>
                <a:ext uri="{FF2B5EF4-FFF2-40B4-BE49-F238E27FC236}">
                  <a16:creationId xmlns:a16="http://schemas.microsoft.com/office/drawing/2014/main" id="{99E6A066-B1FA-714C-4D66-08322C419801}"/>
                </a:ext>
              </a:extLst>
            </p:cNvPr>
            <p:cNvSpPr>
              <a:spLocks noEditPoints="1"/>
            </p:cNvSpPr>
            <p:nvPr userDrawn="1"/>
          </p:nvSpPr>
          <p:spPr bwMode="auto">
            <a:xfrm>
              <a:off x="1116013" y="504825"/>
              <a:ext cx="38100" cy="47625"/>
            </a:xfrm>
            <a:custGeom>
              <a:avLst/>
              <a:gdLst>
                <a:gd name="T0" fmla="*/ 248 w 259"/>
                <a:gd name="T1" fmla="*/ 273 h 315"/>
                <a:gd name="T2" fmla="*/ 190 w 259"/>
                <a:gd name="T3" fmla="*/ 125 h 315"/>
                <a:gd name="T4" fmla="*/ 199 w 259"/>
                <a:gd name="T5" fmla="*/ 111 h 315"/>
                <a:gd name="T6" fmla="*/ 183 w 259"/>
                <a:gd name="T7" fmla="*/ 115 h 315"/>
                <a:gd name="T8" fmla="*/ 177 w 259"/>
                <a:gd name="T9" fmla="*/ 107 h 315"/>
                <a:gd name="T10" fmla="*/ 41 w 259"/>
                <a:gd name="T11" fmla="*/ 12 h 315"/>
                <a:gd name="T12" fmla="*/ 29 w 259"/>
                <a:gd name="T13" fmla="*/ 2 h 315"/>
                <a:gd name="T14" fmla="*/ 24 w 259"/>
                <a:gd name="T15" fmla="*/ 8 h 315"/>
                <a:gd name="T16" fmla="*/ 21 w 259"/>
                <a:gd name="T17" fmla="*/ 7 h 315"/>
                <a:gd name="T18" fmla="*/ 10 w 259"/>
                <a:gd name="T19" fmla="*/ 2 h 315"/>
                <a:gd name="T20" fmla="*/ 13 w 259"/>
                <a:gd name="T21" fmla="*/ 16 h 315"/>
                <a:gd name="T22" fmla="*/ 13 w 259"/>
                <a:gd name="T23" fmla="*/ 17 h 315"/>
                <a:gd name="T24" fmla="*/ 6 w 259"/>
                <a:gd name="T25" fmla="*/ 21 h 315"/>
                <a:gd name="T26" fmla="*/ 13 w 259"/>
                <a:gd name="T27" fmla="*/ 34 h 315"/>
                <a:gd name="T28" fmla="*/ 13 w 259"/>
                <a:gd name="T29" fmla="*/ 143 h 315"/>
                <a:gd name="T30" fmla="*/ 0 w 259"/>
                <a:gd name="T31" fmla="*/ 149 h 315"/>
                <a:gd name="T32" fmla="*/ 13 w 259"/>
                <a:gd name="T33" fmla="*/ 155 h 315"/>
                <a:gd name="T34" fmla="*/ 13 w 259"/>
                <a:gd name="T35" fmla="*/ 273 h 315"/>
                <a:gd name="T36" fmla="*/ 5 w 259"/>
                <a:gd name="T37" fmla="*/ 286 h 315"/>
                <a:gd name="T38" fmla="*/ 13 w 259"/>
                <a:gd name="T39" fmla="*/ 290 h 315"/>
                <a:gd name="T40" fmla="*/ 13 w 259"/>
                <a:gd name="T41" fmla="*/ 293 h 315"/>
                <a:gd name="T42" fmla="*/ 10 w 259"/>
                <a:gd name="T43" fmla="*/ 304 h 315"/>
                <a:gd name="T44" fmla="*/ 21 w 259"/>
                <a:gd name="T45" fmla="*/ 301 h 315"/>
                <a:gd name="T46" fmla="*/ 24 w 259"/>
                <a:gd name="T47" fmla="*/ 301 h 315"/>
                <a:gd name="T48" fmla="*/ 28 w 259"/>
                <a:gd name="T49" fmla="*/ 309 h 315"/>
                <a:gd name="T50" fmla="*/ 41 w 259"/>
                <a:gd name="T51" fmla="*/ 301 h 315"/>
                <a:gd name="T52" fmla="*/ 120 w 259"/>
                <a:gd name="T53" fmla="*/ 301 h 315"/>
                <a:gd name="T54" fmla="*/ 126 w 259"/>
                <a:gd name="T55" fmla="*/ 315 h 315"/>
                <a:gd name="T56" fmla="*/ 132 w 259"/>
                <a:gd name="T57" fmla="*/ 301 h 315"/>
                <a:gd name="T58" fmla="*/ 222 w 259"/>
                <a:gd name="T59" fmla="*/ 301 h 315"/>
                <a:gd name="T60" fmla="*/ 235 w 259"/>
                <a:gd name="T61" fmla="*/ 310 h 315"/>
                <a:gd name="T62" fmla="*/ 240 w 259"/>
                <a:gd name="T63" fmla="*/ 301 h 315"/>
                <a:gd name="T64" fmla="*/ 241 w 259"/>
                <a:gd name="T65" fmla="*/ 301 h 315"/>
                <a:gd name="T66" fmla="*/ 253 w 259"/>
                <a:gd name="T67" fmla="*/ 305 h 315"/>
                <a:gd name="T68" fmla="*/ 250 w 259"/>
                <a:gd name="T69" fmla="*/ 294 h 315"/>
                <a:gd name="T70" fmla="*/ 250 w 259"/>
                <a:gd name="T71" fmla="*/ 291 h 315"/>
                <a:gd name="T72" fmla="*/ 257 w 259"/>
                <a:gd name="T73" fmla="*/ 286 h 315"/>
                <a:gd name="T74" fmla="*/ 248 w 259"/>
                <a:gd name="T75" fmla="*/ 273 h 315"/>
                <a:gd name="T76" fmla="*/ 171 w 259"/>
                <a:gd name="T77" fmla="*/ 111 h 315"/>
                <a:gd name="T78" fmla="*/ 243 w 259"/>
                <a:gd name="T79" fmla="*/ 294 h 315"/>
                <a:gd name="T80" fmla="*/ 21 w 259"/>
                <a:gd name="T81" fmla="*/ 294 h 315"/>
                <a:gd name="T82" fmla="*/ 21 w 259"/>
                <a:gd name="T83" fmla="*/ 14 h 315"/>
                <a:gd name="T84" fmla="*/ 171 w 259"/>
                <a:gd name="T85" fmla="*/ 11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9" h="315">
                  <a:moveTo>
                    <a:pt x="248" y="273"/>
                  </a:moveTo>
                  <a:cubicBezTo>
                    <a:pt x="240" y="220"/>
                    <a:pt x="220" y="169"/>
                    <a:pt x="190" y="125"/>
                  </a:cubicBezTo>
                  <a:cubicBezTo>
                    <a:pt x="194" y="122"/>
                    <a:pt x="198" y="117"/>
                    <a:pt x="199" y="111"/>
                  </a:cubicBezTo>
                  <a:cubicBezTo>
                    <a:pt x="192" y="110"/>
                    <a:pt x="187" y="112"/>
                    <a:pt x="183" y="115"/>
                  </a:cubicBezTo>
                  <a:cubicBezTo>
                    <a:pt x="181" y="112"/>
                    <a:pt x="179" y="109"/>
                    <a:pt x="177" y="107"/>
                  </a:cubicBezTo>
                  <a:cubicBezTo>
                    <a:pt x="140" y="60"/>
                    <a:pt x="92" y="27"/>
                    <a:pt x="41" y="12"/>
                  </a:cubicBezTo>
                  <a:cubicBezTo>
                    <a:pt x="41" y="4"/>
                    <a:pt x="33" y="0"/>
                    <a:pt x="29" y="2"/>
                  </a:cubicBezTo>
                  <a:cubicBezTo>
                    <a:pt x="27" y="2"/>
                    <a:pt x="25" y="4"/>
                    <a:pt x="24" y="8"/>
                  </a:cubicBezTo>
                  <a:cubicBezTo>
                    <a:pt x="23" y="7"/>
                    <a:pt x="22" y="7"/>
                    <a:pt x="21" y="7"/>
                  </a:cubicBezTo>
                  <a:cubicBezTo>
                    <a:pt x="18" y="4"/>
                    <a:pt x="15" y="3"/>
                    <a:pt x="10" y="2"/>
                  </a:cubicBezTo>
                  <a:cubicBezTo>
                    <a:pt x="9" y="8"/>
                    <a:pt x="11" y="12"/>
                    <a:pt x="13" y="16"/>
                  </a:cubicBezTo>
                  <a:cubicBezTo>
                    <a:pt x="13" y="17"/>
                    <a:pt x="13" y="17"/>
                    <a:pt x="13" y="17"/>
                  </a:cubicBezTo>
                  <a:cubicBezTo>
                    <a:pt x="10" y="17"/>
                    <a:pt x="7" y="18"/>
                    <a:pt x="6" y="21"/>
                  </a:cubicBezTo>
                  <a:cubicBezTo>
                    <a:pt x="4" y="24"/>
                    <a:pt x="6" y="32"/>
                    <a:pt x="13" y="34"/>
                  </a:cubicBezTo>
                  <a:cubicBezTo>
                    <a:pt x="13" y="143"/>
                    <a:pt x="13" y="143"/>
                    <a:pt x="13" y="143"/>
                  </a:cubicBezTo>
                  <a:cubicBezTo>
                    <a:pt x="9" y="143"/>
                    <a:pt x="4" y="145"/>
                    <a:pt x="0" y="149"/>
                  </a:cubicBezTo>
                  <a:cubicBezTo>
                    <a:pt x="4" y="153"/>
                    <a:pt x="9" y="155"/>
                    <a:pt x="13" y="155"/>
                  </a:cubicBezTo>
                  <a:cubicBezTo>
                    <a:pt x="13" y="273"/>
                    <a:pt x="13" y="273"/>
                    <a:pt x="13" y="273"/>
                  </a:cubicBezTo>
                  <a:cubicBezTo>
                    <a:pt x="6" y="275"/>
                    <a:pt x="3" y="282"/>
                    <a:pt x="5" y="286"/>
                  </a:cubicBezTo>
                  <a:cubicBezTo>
                    <a:pt x="7" y="288"/>
                    <a:pt x="9" y="290"/>
                    <a:pt x="13" y="290"/>
                  </a:cubicBezTo>
                  <a:cubicBezTo>
                    <a:pt x="13" y="293"/>
                    <a:pt x="13" y="293"/>
                    <a:pt x="13" y="293"/>
                  </a:cubicBezTo>
                  <a:cubicBezTo>
                    <a:pt x="11" y="296"/>
                    <a:pt x="10" y="300"/>
                    <a:pt x="10" y="304"/>
                  </a:cubicBezTo>
                  <a:cubicBezTo>
                    <a:pt x="14" y="304"/>
                    <a:pt x="18" y="303"/>
                    <a:pt x="21" y="301"/>
                  </a:cubicBezTo>
                  <a:cubicBezTo>
                    <a:pt x="24" y="301"/>
                    <a:pt x="24" y="301"/>
                    <a:pt x="24" y="301"/>
                  </a:cubicBezTo>
                  <a:cubicBezTo>
                    <a:pt x="24" y="305"/>
                    <a:pt x="26" y="307"/>
                    <a:pt x="28" y="309"/>
                  </a:cubicBezTo>
                  <a:cubicBezTo>
                    <a:pt x="32" y="311"/>
                    <a:pt x="39" y="308"/>
                    <a:pt x="41" y="301"/>
                  </a:cubicBezTo>
                  <a:cubicBezTo>
                    <a:pt x="120" y="301"/>
                    <a:pt x="120" y="301"/>
                    <a:pt x="120" y="301"/>
                  </a:cubicBezTo>
                  <a:cubicBezTo>
                    <a:pt x="120" y="306"/>
                    <a:pt x="122" y="310"/>
                    <a:pt x="126" y="315"/>
                  </a:cubicBezTo>
                  <a:cubicBezTo>
                    <a:pt x="130" y="310"/>
                    <a:pt x="132" y="306"/>
                    <a:pt x="132" y="301"/>
                  </a:cubicBezTo>
                  <a:cubicBezTo>
                    <a:pt x="222" y="301"/>
                    <a:pt x="222" y="301"/>
                    <a:pt x="222" y="301"/>
                  </a:cubicBezTo>
                  <a:cubicBezTo>
                    <a:pt x="223" y="309"/>
                    <a:pt x="231" y="312"/>
                    <a:pt x="235" y="310"/>
                  </a:cubicBezTo>
                  <a:cubicBezTo>
                    <a:pt x="238" y="308"/>
                    <a:pt x="240" y="306"/>
                    <a:pt x="240" y="301"/>
                  </a:cubicBezTo>
                  <a:cubicBezTo>
                    <a:pt x="241" y="301"/>
                    <a:pt x="241" y="301"/>
                    <a:pt x="241" y="301"/>
                  </a:cubicBezTo>
                  <a:cubicBezTo>
                    <a:pt x="244" y="303"/>
                    <a:pt x="248" y="305"/>
                    <a:pt x="253" y="305"/>
                  </a:cubicBezTo>
                  <a:cubicBezTo>
                    <a:pt x="253" y="300"/>
                    <a:pt x="252" y="297"/>
                    <a:pt x="250" y="294"/>
                  </a:cubicBezTo>
                  <a:cubicBezTo>
                    <a:pt x="250" y="293"/>
                    <a:pt x="250" y="292"/>
                    <a:pt x="250" y="291"/>
                  </a:cubicBezTo>
                  <a:cubicBezTo>
                    <a:pt x="254" y="291"/>
                    <a:pt x="256" y="289"/>
                    <a:pt x="257" y="286"/>
                  </a:cubicBezTo>
                  <a:cubicBezTo>
                    <a:pt x="259" y="282"/>
                    <a:pt x="256" y="274"/>
                    <a:pt x="248" y="273"/>
                  </a:cubicBezTo>
                  <a:moveTo>
                    <a:pt x="171" y="111"/>
                  </a:moveTo>
                  <a:cubicBezTo>
                    <a:pt x="212" y="163"/>
                    <a:pt x="237" y="228"/>
                    <a:pt x="243" y="294"/>
                  </a:cubicBezTo>
                  <a:cubicBezTo>
                    <a:pt x="21" y="294"/>
                    <a:pt x="21" y="294"/>
                    <a:pt x="21" y="294"/>
                  </a:cubicBezTo>
                  <a:cubicBezTo>
                    <a:pt x="21" y="14"/>
                    <a:pt x="21" y="14"/>
                    <a:pt x="21" y="14"/>
                  </a:cubicBezTo>
                  <a:cubicBezTo>
                    <a:pt x="77" y="25"/>
                    <a:pt x="130" y="60"/>
                    <a:pt x="171"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0" name="Freeform 34">
              <a:extLst>
                <a:ext uri="{FF2B5EF4-FFF2-40B4-BE49-F238E27FC236}">
                  <a16:creationId xmlns:a16="http://schemas.microsoft.com/office/drawing/2014/main" id="{8FD5B7F4-5938-B75E-1916-626180A82F2A}"/>
                </a:ext>
              </a:extLst>
            </p:cNvPr>
            <p:cNvSpPr>
              <a:spLocks noEditPoints="1"/>
            </p:cNvSpPr>
            <p:nvPr userDrawn="1"/>
          </p:nvSpPr>
          <p:spPr bwMode="auto">
            <a:xfrm>
              <a:off x="1119188" y="508000"/>
              <a:ext cx="31750" cy="39687"/>
            </a:xfrm>
            <a:custGeom>
              <a:avLst/>
              <a:gdLst>
                <a:gd name="T0" fmla="*/ 212 w 213"/>
                <a:gd name="T1" fmla="*/ 265 h 269"/>
                <a:gd name="T2" fmla="*/ 143 w 213"/>
                <a:gd name="T3" fmla="*/ 94 h 269"/>
                <a:gd name="T4" fmla="*/ 79 w 213"/>
                <a:gd name="T5" fmla="*/ 34 h 269"/>
                <a:gd name="T6" fmla="*/ 5 w 213"/>
                <a:gd name="T7" fmla="*/ 1 h 269"/>
                <a:gd name="T8" fmla="*/ 0 w 213"/>
                <a:gd name="T9" fmla="*/ 0 h 269"/>
                <a:gd name="T10" fmla="*/ 0 w 213"/>
                <a:gd name="T11" fmla="*/ 269 h 269"/>
                <a:gd name="T12" fmla="*/ 213 w 213"/>
                <a:gd name="T13" fmla="*/ 269 h 269"/>
                <a:gd name="T14" fmla="*/ 212 w 213"/>
                <a:gd name="T15" fmla="*/ 265 h 269"/>
                <a:gd name="T16" fmla="*/ 134 w 213"/>
                <a:gd name="T17" fmla="*/ 95 h 269"/>
                <a:gd name="T18" fmla="*/ 133 w 213"/>
                <a:gd name="T19" fmla="*/ 102 h 269"/>
                <a:gd name="T20" fmla="*/ 142 w 213"/>
                <a:gd name="T21" fmla="*/ 108 h 269"/>
                <a:gd name="T22" fmla="*/ 135 w 213"/>
                <a:gd name="T23" fmla="*/ 121 h 269"/>
                <a:gd name="T24" fmla="*/ 149 w 213"/>
                <a:gd name="T25" fmla="*/ 118 h 269"/>
                <a:gd name="T26" fmla="*/ 152 w 213"/>
                <a:gd name="T27" fmla="*/ 128 h 269"/>
                <a:gd name="T28" fmla="*/ 158 w 213"/>
                <a:gd name="T29" fmla="*/ 129 h 269"/>
                <a:gd name="T30" fmla="*/ 203 w 213"/>
                <a:gd name="T31" fmla="*/ 253 h 269"/>
                <a:gd name="T32" fmla="*/ 193 w 213"/>
                <a:gd name="T33" fmla="*/ 250 h 269"/>
                <a:gd name="T34" fmla="*/ 197 w 213"/>
                <a:gd name="T35" fmla="*/ 262 h 269"/>
                <a:gd name="T36" fmla="*/ 122 w 213"/>
                <a:gd name="T37" fmla="*/ 262 h 269"/>
                <a:gd name="T38" fmla="*/ 117 w 213"/>
                <a:gd name="T39" fmla="*/ 254 h 269"/>
                <a:gd name="T40" fmla="*/ 107 w 213"/>
                <a:gd name="T41" fmla="*/ 258 h 269"/>
                <a:gd name="T42" fmla="*/ 101 w 213"/>
                <a:gd name="T43" fmla="*/ 244 h 269"/>
                <a:gd name="T44" fmla="*/ 95 w 213"/>
                <a:gd name="T45" fmla="*/ 258 h 269"/>
                <a:gd name="T46" fmla="*/ 85 w 213"/>
                <a:gd name="T47" fmla="*/ 254 h 269"/>
                <a:gd name="T48" fmla="*/ 79 w 213"/>
                <a:gd name="T49" fmla="*/ 262 h 269"/>
                <a:gd name="T50" fmla="*/ 16 w 213"/>
                <a:gd name="T51" fmla="*/ 262 h 269"/>
                <a:gd name="T52" fmla="*/ 19 w 213"/>
                <a:gd name="T53" fmla="*/ 251 h 269"/>
                <a:gd name="T54" fmla="*/ 7 w 213"/>
                <a:gd name="T55" fmla="*/ 254 h 269"/>
                <a:gd name="T56" fmla="*/ 7 w 213"/>
                <a:gd name="T57" fmla="*/ 151 h 269"/>
                <a:gd name="T58" fmla="*/ 16 w 213"/>
                <a:gd name="T59" fmla="*/ 145 h 269"/>
                <a:gd name="T60" fmla="*/ 13 w 213"/>
                <a:gd name="T61" fmla="*/ 135 h 269"/>
                <a:gd name="T62" fmla="*/ 26 w 213"/>
                <a:gd name="T63" fmla="*/ 129 h 269"/>
                <a:gd name="T64" fmla="*/ 13 w 213"/>
                <a:gd name="T65" fmla="*/ 123 h 269"/>
                <a:gd name="T66" fmla="*/ 16 w 213"/>
                <a:gd name="T67" fmla="*/ 113 h 269"/>
                <a:gd name="T68" fmla="*/ 7 w 213"/>
                <a:gd name="T69" fmla="*/ 108 h 269"/>
                <a:gd name="T70" fmla="*/ 7 w 213"/>
                <a:gd name="T71" fmla="*/ 19 h 269"/>
                <a:gd name="T72" fmla="*/ 17 w 213"/>
                <a:gd name="T73" fmla="*/ 23 h 269"/>
                <a:gd name="T74" fmla="*/ 15 w 213"/>
                <a:gd name="T75" fmla="*/ 12 h 269"/>
                <a:gd name="T76" fmla="*/ 134 w 213"/>
                <a:gd name="T77" fmla="*/ 9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269">
                  <a:moveTo>
                    <a:pt x="212" y="265"/>
                  </a:moveTo>
                  <a:cubicBezTo>
                    <a:pt x="206" y="203"/>
                    <a:pt x="181" y="142"/>
                    <a:pt x="143" y="94"/>
                  </a:cubicBezTo>
                  <a:cubicBezTo>
                    <a:pt x="124" y="70"/>
                    <a:pt x="102" y="50"/>
                    <a:pt x="79" y="34"/>
                  </a:cubicBezTo>
                  <a:cubicBezTo>
                    <a:pt x="55" y="19"/>
                    <a:pt x="30" y="7"/>
                    <a:pt x="5" y="1"/>
                  </a:cubicBezTo>
                  <a:cubicBezTo>
                    <a:pt x="0" y="0"/>
                    <a:pt x="0" y="0"/>
                    <a:pt x="0" y="0"/>
                  </a:cubicBezTo>
                  <a:cubicBezTo>
                    <a:pt x="0" y="269"/>
                    <a:pt x="0" y="269"/>
                    <a:pt x="0" y="269"/>
                  </a:cubicBezTo>
                  <a:cubicBezTo>
                    <a:pt x="213" y="269"/>
                    <a:pt x="213" y="269"/>
                    <a:pt x="213" y="269"/>
                  </a:cubicBezTo>
                  <a:lnTo>
                    <a:pt x="212" y="265"/>
                  </a:lnTo>
                  <a:close/>
                  <a:moveTo>
                    <a:pt x="134" y="95"/>
                  </a:moveTo>
                  <a:cubicBezTo>
                    <a:pt x="132" y="97"/>
                    <a:pt x="132" y="100"/>
                    <a:pt x="133" y="102"/>
                  </a:cubicBezTo>
                  <a:cubicBezTo>
                    <a:pt x="133" y="105"/>
                    <a:pt x="136" y="108"/>
                    <a:pt x="142" y="108"/>
                  </a:cubicBezTo>
                  <a:cubicBezTo>
                    <a:pt x="138" y="111"/>
                    <a:pt x="135" y="115"/>
                    <a:pt x="135" y="121"/>
                  </a:cubicBezTo>
                  <a:cubicBezTo>
                    <a:pt x="140" y="122"/>
                    <a:pt x="145" y="120"/>
                    <a:pt x="149" y="118"/>
                  </a:cubicBezTo>
                  <a:cubicBezTo>
                    <a:pt x="148" y="123"/>
                    <a:pt x="149" y="126"/>
                    <a:pt x="152" y="128"/>
                  </a:cubicBezTo>
                  <a:cubicBezTo>
                    <a:pt x="154" y="129"/>
                    <a:pt x="156" y="129"/>
                    <a:pt x="158" y="129"/>
                  </a:cubicBezTo>
                  <a:cubicBezTo>
                    <a:pt x="181" y="166"/>
                    <a:pt x="197" y="209"/>
                    <a:pt x="203" y="253"/>
                  </a:cubicBezTo>
                  <a:cubicBezTo>
                    <a:pt x="200" y="251"/>
                    <a:pt x="197" y="250"/>
                    <a:pt x="193" y="250"/>
                  </a:cubicBezTo>
                  <a:cubicBezTo>
                    <a:pt x="193" y="255"/>
                    <a:pt x="195" y="259"/>
                    <a:pt x="197" y="262"/>
                  </a:cubicBezTo>
                  <a:cubicBezTo>
                    <a:pt x="122" y="262"/>
                    <a:pt x="122" y="262"/>
                    <a:pt x="122" y="262"/>
                  </a:cubicBezTo>
                  <a:cubicBezTo>
                    <a:pt x="122" y="258"/>
                    <a:pt x="120" y="255"/>
                    <a:pt x="117" y="254"/>
                  </a:cubicBezTo>
                  <a:cubicBezTo>
                    <a:pt x="114" y="253"/>
                    <a:pt x="111" y="254"/>
                    <a:pt x="107" y="258"/>
                  </a:cubicBezTo>
                  <a:cubicBezTo>
                    <a:pt x="107" y="253"/>
                    <a:pt x="105" y="249"/>
                    <a:pt x="101" y="244"/>
                  </a:cubicBezTo>
                  <a:cubicBezTo>
                    <a:pt x="97" y="249"/>
                    <a:pt x="95" y="253"/>
                    <a:pt x="95" y="258"/>
                  </a:cubicBezTo>
                  <a:cubicBezTo>
                    <a:pt x="91" y="254"/>
                    <a:pt x="88" y="253"/>
                    <a:pt x="85" y="254"/>
                  </a:cubicBezTo>
                  <a:cubicBezTo>
                    <a:pt x="82" y="255"/>
                    <a:pt x="80" y="258"/>
                    <a:pt x="79" y="262"/>
                  </a:cubicBezTo>
                  <a:cubicBezTo>
                    <a:pt x="16" y="262"/>
                    <a:pt x="16" y="262"/>
                    <a:pt x="16" y="262"/>
                  </a:cubicBezTo>
                  <a:cubicBezTo>
                    <a:pt x="18" y="259"/>
                    <a:pt x="19" y="255"/>
                    <a:pt x="19" y="251"/>
                  </a:cubicBezTo>
                  <a:cubicBezTo>
                    <a:pt x="14" y="251"/>
                    <a:pt x="10" y="252"/>
                    <a:pt x="7" y="254"/>
                  </a:cubicBezTo>
                  <a:cubicBezTo>
                    <a:pt x="7" y="151"/>
                    <a:pt x="7" y="151"/>
                    <a:pt x="7" y="151"/>
                  </a:cubicBezTo>
                  <a:cubicBezTo>
                    <a:pt x="12" y="151"/>
                    <a:pt x="15" y="148"/>
                    <a:pt x="16" y="145"/>
                  </a:cubicBezTo>
                  <a:cubicBezTo>
                    <a:pt x="17" y="142"/>
                    <a:pt x="17" y="139"/>
                    <a:pt x="13" y="135"/>
                  </a:cubicBezTo>
                  <a:cubicBezTo>
                    <a:pt x="17" y="135"/>
                    <a:pt x="22" y="133"/>
                    <a:pt x="26" y="129"/>
                  </a:cubicBezTo>
                  <a:cubicBezTo>
                    <a:pt x="22" y="125"/>
                    <a:pt x="17" y="123"/>
                    <a:pt x="13" y="123"/>
                  </a:cubicBezTo>
                  <a:cubicBezTo>
                    <a:pt x="17" y="119"/>
                    <a:pt x="17" y="116"/>
                    <a:pt x="16" y="113"/>
                  </a:cubicBezTo>
                  <a:cubicBezTo>
                    <a:pt x="15" y="110"/>
                    <a:pt x="12" y="107"/>
                    <a:pt x="7" y="108"/>
                  </a:cubicBezTo>
                  <a:cubicBezTo>
                    <a:pt x="7" y="19"/>
                    <a:pt x="7" y="19"/>
                    <a:pt x="7" y="19"/>
                  </a:cubicBezTo>
                  <a:cubicBezTo>
                    <a:pt x="10" y="21"/>
                    <a:pt x="13" y="23"/>
                    <a:pt x="17" y="23"/>
                  </a:cubicBezTo>
                  <a:cubicBezTo>
                    <a:pt x="17" y="19"/>
                    <a:pt x="16" y="15"/>
                    <a:pt x="15" y="12"/>
                  </a:cubicBezTo>
                  <a:cubicBezTo>
                    <a:pt x="59" y="25"/>
                    <a:pt x="101" y="55"/>
                    <a:pt x="13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1" name="Freeform 35">
              <a:extLst>
                <a:ext uri="{FF2B5EF4-FFF2-40B4-BE49-F238E27FC236}">
                  <a16:creationId xmlns:a16="http://schemas.microsoft.com/office/drawing/2014/main" id="{50B162E4-C23C-22FE-734D-611BF9FBECFA}"/>
                </a:ext>
              </a:extLst>
            </p:cNvPr>
            <p:cNvSpPr>
              <a:spLocks/>
            </p:cNvSpPr>
            <p:nvPr userDrawn="1"/>
          </p:nvSpPr>
          <p:spPr bwMode="auto">
            <a:xfrm>
              <a:off x="1120775" y="517525"/>
              <a:ext cx="25400" cy="28575"/>
            </a:xfrm>
            <a:custGeom>
              <a:avLst/>
              <a:gdLst>
                <a:gd name="T0" fmla="*/ 168 w 168"/>
                <a:gd name="T1" fmla="*/ 158 h 197"/>
                <a:gd name="T2" fmla="*/ 152 w 168"/>
                <a:gd name="T3" fmla="*/ 150 h 197"/>
                <a:gd name="T4" fmla="*/ 131 w 168"/>
                <a:gd name="T5" fmla="*/ 137 h 197"/>
                <a:gd name="T6" fmla="*/ 125 w 168"/>
                <a:gd name="T7" fmla="*/ 94 h 197"/>
                <a:gd name="T8" fmla="*/ 118 w 168"/>
                <a:gd name="T9" fmla="*/ 95 h 197"/>
                <a:gd name="T10" fmla="*/ 129 w 168"/>
                <a:gd name="T11" fmla="*/ 126 h 197"/>
                <a:gd name="T12" fmla="*/ 103 w 168"/>
                <a:gd name="T13" fmla="*/ 95 h 197"/>
                <a:gd name="T14" fmla="*/ 87 w 168"/>
                <a:gd name="T15" fmla="*/ 10 h 197"/>
                <a:gd name="T16" fmla="*/ 70 w 168"/>
                <a:gd name="T17" fmla="*/ 0 h 197"/>
                <a:gd name="T18" fmla="*/ 49 w 168"/>
                <a:gd name="T19" fmla="*/ 9 h 197"/>
                <a:gd name="T20" fmla="*/ 50 w 168"/>
                <a:gd name="T21" fmla="*/ 21 h 197"/>
                <a:gd name="T22" fmla="*/ 55 w 168"/>
                <a:gd name="T23" fmla="*/ 21 h 197"/>
                <a:gd name="T24" fmla="*/ 52 w 168"/>
                <a:gd name="T25" fmla="*/ 28 h 197"/>
                <a:gd name="T26" fmla="*/ 72 w 168"/>
                <a:gd name="T27" fmla="*/ 37 h 197"/>
                <a:gd name="T28" fmla="*/ 38 w 168"/>
                <a:gd name="T29" fmla="*/ 42 h 197"/>
                <a:gd name="T30" fmla="*/ 26 w 168"/>
                <a:gd name="T31" fmla="*/ 14 h 197"/>
                <a:gd name="T32" fmla="*/ 21 w 168"/>
                <a:gd name="T33" fmla="*/ 10 h 197"/>
                <a:gd name="T34" fmla="*/ 20 w 168"/>
                <a:gd name="T35" fmla="*/ 17 h 197"/>
                <a:gd name="T36" fmla="*/ 14 w 168"/>
                <a:gd name="T37" fmla="*/ 12 h 197"/>
                <a:gd name="T38" fmla="*/ 5 w 168"/>
                <a:gd name="T39" fmla="*/ 9 h 197"/>
                <a:gd name="T40" fmla="*/ 13 w 168"/>
                <a:gd name="T41" fmla="*/ 18 h 197"/>
                <a:gd name="T42" fmla="*/ 14 w 168"/>
                <a:gd name="T43" fmla="*/ 20 h 197"/>
                <a:gd name="T44" fmla="*/ 7 w 168"/>
                <a:gd name="T45" fmla="*/ 31 h 197"/>
                <a:gd name="T46" fmla="*/ 10 w 168"/>
                <a:gd name="T47" fmla="*/ 28 h 197"/>
                <a:gd name="T48" fmla="*/ 16 w 168"/>
                <a:gd name="T49" fmla="*/ 28 h 197"/>
                <a:gd name="T50" fmla="*/ 10 w 168"/>
                <a:gd name="T51" fmla="*/ 33 h 197"/>
                <a:gd name="T52" fmla="*/ 21 w 168"/>
                <a:gd name="T53" fmla="*/ 49 h 197"/>
                <a:gd name="T54" fmla="*/ 26 w 168"/>
                <a:gd name="T55" fmla="*/ 52 h 197"/>
                <a:gd name="T56" fmla="*/ 35 w 168"/>
                <a:gd name="T57" fmla="*/ 97 h 197"/>
                <a:gd name="T58" fmla="*/ 14 w 168"/>
                <a:gd name="T59" fmla="*/ 97 h 197"/>
                <a:gd name="T60" fmla="*/ 10 w 168"/>
                <a:gd name="T61" fmla="*/ 101 h 197"/>
                <a:gd name="T62" fmla="*/ 18 w 168"/>
                <a:gd name="T63" fmla="*/ 108 h 197"/>
                <a:gd name="T64" fmla="*/ 6 w 168"/>
                <a:gd name="T65" fmla="*/ 110 h 197"/>
                <a:gd name="T66" fmla="*/ 6 w 168"/>
                <a:gd name="T67" fmla="*/ 114 h 197"/>
                <a:gd name="T68" fmla="*/ 17 w 168"/>
                <a:gd name="T69" fmla="*/ 114 h 197"/>
                <a:gd name="T70" fmla="*/ 19 w 168"/>
                <a:gd name="T71" fmla="*/ 124 h 197"/>
                <a:gd name="T72" fmla="*/ 25 w 168"/>
                <a:gd name="T73" fmla="*/ 122 h 197"/>
                <a:gd name="T74" fmla="*/ 34 w 168"/>
                <a:gd name="T75" fmla="*/ 117 h 197"/>
                <a:gd name="T76" fmla="*/ 56 w 168"/>
                <a:gd name="T77" fmla="*/ 103 h 197"/>
                <a:gd name="T78" fmla="*/ 103 w 168"/>
                <a:gd name="T79" fmla="*/ 128 h 197"/>
                <a:gd name="T80" fmla="*/ 73 w 168"/>
                <a:gd name="T81" fmla="*/ 160 h 197"/>
                <a:gd name="T82" fmla="*/ 40 w 168"/>
                <a:gd name="T83" fmla="*/ 153 h 197"/>
                <a:gd name="T84" fmla="*/ 36 w 168"/>
                <a:gd name="T85" fmla="*/ 158 h 197"/>
                <a:gd name="T86" fmla="*/ 42 w 168"/>
                <a:gd name="T87" fmla="*/ 162 h 197"/>
                <a:gd name="T88" fmla="*/ 37 w 168"/>
                <a:gd name="T89" fmla="*/ 171 h 197"/>
                <a:gd name="T90" fmla="*/ 42 w 168"/>
                <a:gd name="T91" fmla="*/ 172 h 197"/>
                <a:gd name="T92" fmla="*/ 45 w 168"/>
                <a:gd name="T93" fmla="*/ 171 h 197"/>
                <a:gd name="T94" fmla="*/ 52 w 168"/>
                <a:gd name="T95" fmla="*/ 178 h 197"/>
                <a:gd name="T96" fmla="*/ 51 w 168"/>
                <a:gd name="T97" fmla="*/ 172 h 197"/>
                <a:gd name="T98" fmla="*/ 55 w 168"/>
                <a:gd name="T99" fmla="*/ 172 h 197"/>
                <a:gd name="T100" fmla="*/ 67 w 168"/>
                <a:gd name="T101" fmla="*/ 174 h 197"/>
                <a:gd name="T102" fmla="*/ 87 w 168"/>
                <a:gd name="T103" fmla="*/ 169 h 197"/>
                <a:gd name="T104" fmla="*/ 103 w 168"/>
                <a:gd name="T105" fmla="*/ 137 h 197"/>
                <a:gd name="T106" fmla="*/ 146 w 168"/>
                <a:gd name="T107" fmla="*/ 162 h 197"/>
                <a:gd name="T108" fmla="*/ 132 w 168"/>
                <a:gd name="T109" fmla="*/ 175 h 197"/>
                <a:gd name="T110" fmla="*/ 132 w 168"/>
                <a:gd name="T111" fmla="*/ 180 h 197"/>
                <a:gd name="T112" fmla="*/ 137 w 168"/>
                <a:gd name="T113" fmla="*/ 190 h 197"/>
                <a:gd name="T114" fmla="*/ 143 w 168"/>
                <a:gd name="T115" fmla="*/ 192 h 197"/>
                <a:gd name="T116" fmla="*/ 150 w 168"/>
                <a:gd name="T117" fmla="*/ 186 h 197"/>
                <a:gd name="T118" fmla="*/ 160 w 168"/>
                <a:gd name="T119" fmla="*/ 195 h 197"/>
                <a:gd name="T120" fmla="*/ 155 w 168"/>
                <a:gd name="T121" fmla="*/ 182 h 197"/>
                <a:gd name="T122" fmla="*/ 167 w 168"/>
                <a:gd name="T123" fmla="*/ 16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 h="197">
                  <a:moveTo>
                    <a:pt x="159" y="167"/>
                  </a:moveTo>
                  <a:cubicBezTo>
                    <a:pt x="159" y="167"/>
                    <a:pt x="159" y="167"/>
                    <a:pt x="159" y="167"/>
                  </a:cubicBezTo>
                  <a:cubicBezTo>
                    <a:pt x="163" y="165"/>
                    <a:pt x="167" y="162"/>
                    <a:pt x="168" y="158"/>
                  </a:cubicBezTo>
                  <a:cubicBezTo>
                    <a:pt x="163" y="160"/>
                    <a:pt x="160" y="158"/>
                    <a:pt x="159" y="157"/>
                  </a:cubicBezTo>
                  <a:cubicBezTo>
                    <a:pt x="162" y="155"/>
                    <a:pt x="166" y="157"/>
                    <a:pt x="162" y="151"/>
                  </a:cubicBezTo>
                  <a:cubicBezTo>
                    <a:pt x="159" y="145"/>
                    <a:pt x="156" y="145"/>
                    <a:pt x="152" y="150"/>
                  </a:cubicBezTo>
                  <a:cubicBezTo>
                    <a:pt x="148" y="154"/>
                    <a:pt x="123" y="149"/>
                    <a:pt x="123" y="129"/>
                  </a:cubicBezTo>
                  <a:cubicBezTo>
                    <a:pt x="123" y="129"/>
                    <a:pt x="123" y="130"/>
                    <a:pt x="123" y="130"/>
                  </a:cubicBezTo>
                  <a:cubicBezTo>
                    <a:pt x="125" y="133"/>
                    <a:pt x="128" y="135"/>
                    <a:pt x="131" y="137"/>
                  </a:cubicBezTo>
                  <a:cubicBezTo>
                    <a:pt x="144" y="144"/>
                    <a:pt x="156" y="139"/>
                    <a:pt x="157" y="129"/>
                  </a:cubicBezTo>
                  <a:cubicBezTo>
                    <a:pt x="158" y="119"/>
                    <a:pt x="148" y="114"/>
                    <a:pt x="137" y="105"/>
                  </a:cubicBezTo>
                  <a:cubicBezTo>
                    <a:pt x="132" y="101"/>
                    <a:pt x="128" y="97"/>
                    <a:pt x="125" y="94"/>
                  </a:cubicBezTo>
                  <a:cubicBezTo>
                    <a:pt x="122" y="87"/>
                    <a:pt x="125" y="80"/>
                    <a:pt x="115" y="67"/>
                  </a:cubicBezTo>
                  <a:cubicBezTo>
                    <a:pt x="115" y="63"/>
                    <a:pt x="114" y="59"/>
                    <a:pt x="112" y="55"/>
                  </a:cubicBezTo>
                  <a:cubicBezTo>
                    <a:pt x="107" y="64"/>
                    <a:pt x="105" y="81"/>
                    <a:pt x="118" y="95"/>
                  </a:cubicBezTo>
                  <a:cubicBezTo>
                    <a:pt x="129" y="107"/>
                    <a:pt x="152" y="118"/>
                    <a:pt x="151" y="128"/>
                  </a:cubicBezTo>
                  <a:cubicBezTo>
                    <a:pt x="150" y="131"/>
                    <a:pt x="148" y="133"/>
                    <a:pt x="144" y="133"/>
                  </a:cubicBezTo>
                  <a:cubicBezTo>
                    <a:pt x="139" y="133"/>
                    <a:pt x="134" y="130"/>
                    <a:pt x="129" y="126"/>
                  </a:cubicBezTo>
                  <a:cubicBezTo>
                    <a:pt x="128" y="125"/>
                    <a:pt x="128" y="125"/>
                    <a:pt x="127" y="124"/>
                  </a:cubicBezTo>
                  <a:cubicBezTo>
                    <a:pt x="127" y="124"/>
                    <a:pt x="127" y="124"/>
                    <a:pt x="127" y="124"/>
                  </a:cubicBezTo>
                  <a:cubicBezTo>
                    <a:pt x="117" y="115"/>
                    <a:pt x="109" y="102"/>
                    <a:pt x="103" y="95"/>
                  </a:cubicBezTo>
                  <a:cubicBezTo>
                    <a:pt x="93" y="81"/>
                    <a:pt x="97" y="68"/>
                    <a:pt x="99" y="57"/>
                  </a:cubicBezTo>
                  <a:cubicBezTo>
                    <a:pt x="107" y="47"/>
                    <a:pt x="94" y="26"/>
                    <a:pt x="87" y="21"/>
                  </a:cubicBezTo>
                  <a:cubicBezTo>
                    <a:pt x="87" y="21"/>
                    <a:pt x="89" y="16"/>
                    <a:pt x="87" y="10"/>
                  </a:cubicBezTo>
                  <a:cubicBezTo>
                    <a:pt x="86" y="11"/>
                    <a:pt x="82" y="11"/>
                    <a:pt x="81" y="10"/>
                  </a:cubicBezTo>
                  <a:cubicBezTo>
                    <a:pt x="79" y="7"/>
                    <a:pt x="78" y="6"/>
                    <a:pt x="75" y="5"/>
                  </a:cubicBezTo>
                  <a:cubicBezTo>
                    <a:pt x="71" y="5"/>
                    <a:pt x="71" y="2"/>
                    <a:pt x="70" y="0"/>
                  </a:cubicBezTo>
                  <a:cubicBezTo>
                    <a:pt x="68" y="2"/>
                    <a:pt x="67" y="5"/>
                    <a:pt x="64" y="5"/>
                  </a:cubicBezTo>
                  <a:cubicBezTo>
                    <a:pt x="60" y="5"/>
                    <a:pt x="59" y="5"/>
                    <a:pt x="57" y="6"/>
                  </a:cubicBezTo>
                  <a:cubicBezTo>
                    <a:pt x="54" y="8"/>
                    <a:pt x="53" y="9"/>
                    <a:pt x="49" y="9"/>
                  </a:cubicBezTo>
                  <a:cubicBezTo>
                    <a:pt x="45" y="9"/>
                    <a:pt x="45" y="12"/>
                    <a:pt x="45" y="15"/>
                  </a:cubicBezTo>
                  <a:cubicBezTo>
                    <a:pt x="46" y="17"/>
                    <a:pt x="46" y="20"/>
                    <a:pt x="48" y="21"/>
                  </a:cubicBezTo>
                  <a:cubicBezTo>
                    <a:pt x="49" y="21"/>
                    <a:pt x="49" y="21"/>
                    <a:pt x="50" y="21"/>
                  </a:cubicBezTo>
                  <a:cubicBezTo>
                    <a:pt x="53" y="25"/>
                    <a:pt x="53" y="25"/>
                    <a:pt x="53" y="25"/>
                  </a:cubicBezTo>
                  <a:cubicBezTo>
                    <a:pt x="55" y="21"/>
                    <a:pt x="55" y="21"/>
                    <a:pt x="55" y="21"/>
                  </a:cubicBezTo>
                  <a:cubicBezTo>
                    <a:pt x="55" y="21"/>
                    <a:pt x="55" y="21"/>
                    <a:pt x="55" y="21"/>
                  </a:cubicBezTo>
                  <a:cubicBezTo>
                    <a:pt x="57" y="19"/>
                    <a:pt x="63" y="19"/>
                    <a:pt x="64" y="23"/>
                  </a:cubicBezTo>
                  <a:cubicBezTo>
                    <a:pt x="65" y="26"/>
                    <a:pt x="65" y="26"/>
                    <a:pt x="62" y="27"/>
                  </a:cubicBezTo>
                  <a:cubicBezTo>
                    <a:pt x="58" y="27"/>
                    <a:pt x="56" y="27"/>
                    <a:pt x="52" y="28"/>
                  </a:cubicBezTo>
                  <a:cubicBezTo>
                    <a:pt x="50" y="28"/>
                    <a:pt x="50" y="31"/>
                    <a:pt x="50" y="33"/>
                  </a:cubicBezTo>
                  <a:cubicBezTo>
                    <a:pt x="50" y="35"/>
                    <a:pt x="53" y="37"/>
                    <a:pt x="58" y="35"/>
                  </a:cubicBezTo>
                  <a:cubicBezTo>
                    <a:pt x="63" y="34"/>
                    <a:pt x="72" y="33"/>
                    <a:pt x="72" y="37"/>
                  </a:cubicBezTo>
                  <a:cubicBezTo>
                    <a:pt x="72" y="49"/>
                    <a:pt x="59" y="48"/>
                    <a:pt x="56" y="62"/>
                  </a:cubicBezTo>
                  <a:cubicBezTo>
                    <a:pt x="53" y="60"/>
                    <a:pt x="50" y="57"/>
                    <a:pt x="48" y="55"/>
                  </a:cubicBezTo>
                  <a:cubicBezTo>
                    <a:pt x="46" y="51"/>
                    <a:pt x="43" y="47"/>
                    <a:pt x="38" y="42"/>
                  </a:cubicBezTo>
                  <a:cubicBezTo>
                    <a:pt x="36" y="40"/>
                    <a:pt x="32" y="36"/>
                    <a:pt x="29" y="34"/>
                  </a:cubicBezTo>
                  <a:cubicBezTo>
                    <a:pt x="24" y="32"/>
                    <a:pt x="24" y="30"/>
                    <a:pt x="24" y="25"/>
                  </a:cubicBezTo>
                  <a:cubicBezTo>
                    <a:pt x="24" y="21"/>
                    <a:pt x="26" y="17"/>
                    <a:pt x="26" y="14"/>
                  </a:cubicBezTo>
                  <a:cubicBezTo>
                    <a:pt x="26" y="13"/>
                    <a:pt x="25" y="11"/>
                    <a:pt x="25" y="10"/>
                  </a:cubicBezTo>
                  <a:cubicBezTo>
                    <a:pt x="24" y="8"/>
                    <a:pt x="21" y="6"/>
                    <a:pt x="19" y="6"/>
                  </a:cubicBezTo>
                  <a:cubicBezTo>
                    <a:pt x="19" y="7"/>
                    <a:pt x="21" y="8"/>
                    <a:pt x="21" y="10"/>
                  </a:cubicBezTo>
                  <a:cubicBezTo>
                    <a:pt x="20" y="11"/>
                    <a:pt x="19" y="12"/>
                    <a:pt x="19" y="12"/>
                  </a:cubicBezTo>
                  <a:cubicBezTo>
                    <a:pt x="18" y="13"/>
                    <a:pt x="18" y="15"/>
                    <a:pt x="19" y="16"/>
                  </a:cubicBezTo>
                  <a:cubicBezTo>
                    <a:pt x="20" y="17"/>
                    <a:pt x="20" y="17"/>
                    <a:pt x="20" y="17"/>
                  </a:cubicBezTo>
                  <a:cubicBezTo>
                    <a:pt x="20" y="18"/>
                    <a:pt x="19" y="18"/>
                    <a:pt x="19" y="19"/>
                  </a:cubicBezTo>
                  <a:cubicBezTo>
                    <a:pt x="19" y="20"/>
                    <a:pt x="19" y="19"/>
                    <a:pt x="19" y="19"/>
                  </a:cubicBezTo>
                  <a:cubicBezTo>
                    <a:pt x="18" y="16"/>
                    <a:pt x="17" y="12"/>
                    <a:pt x="14" y="12"/>
                  </a:cubicBezTo>
                  <a:cubicBezTo>
                    <a:pt x="14" y="12"/>
                    <a:pt x="13" y="12"/>
                    <a:pt x="12" y="12"/>
                  </a:cubicBezTo>
                  <a:cubicBezTo>
                    <a:pt x="12" y="11"/>
                    <a:pt x="12" y="11"/>
                    <a:pt x="12" y="11"/>
                  </a:cubicBezTo>
                  <a:cubicBezTo>
                    <a:pt x="12" y="8"/>
                    <a:pt x="9" y="6"/>
                    <a:pt x="5" y="9"/>
                  </a:cubicBezTo>
                  <a:cubicBezTo>
                    <a:pt x="6" y="9"/>
                    <a:pt x="8" y="10"/>
                    <a:pt x="8" y="11"/>
                  </a:cubicBezTo>
                  <a:cubicBezTo>
                    <a:pt x="8" y="11"/>
                    <a:pt x="7" y="13"/>
                    <a:pt x="7" y="14"/>
                  </a:cubicBezTo>
                  <a:cubicBezTo>
                    <a:pt x="7" y="17"/>
                    <a:pt x="9" y="18"/>
                    <a:pt x="13" y="18"/>
                  </a:cubicBezTo>
                  <a:cubicBezTo>
                    <a:pt x="13" y="18"/>
                    <a:pt x="14" y="18"/>
                    <a:pt x="14" y="18"/>
                  </a:cubicBezTo>
                  <a:cubicBezTo>
                    <a:pt x="14" y="19"/>
                    <a:pt x="14" y="19"/>
                    <a:pt x="14" y="20"/>
                  </a:cubicBezTo>
                  <a:cubicBezTo>
                    <a:pt x="14" y="20"/>
                    <a:pt x="14" y="20"/>
                    <a:pt x="14" y="20"/>
                  </a:cubicBezTo>
                  <a:cubicBezTo>
                    <a:pt x="8" y="18"/>
                    <a:pt x="6" y="20"/>
                    <a:pt x="6" y="22"/>
                  </a:cubicBezTo>
                  <a:cubicBezTo>
                    <a:pt x="6" y="23"/>
                    <a:pt x="6" y="24"/>
                    <a:pt x="6" y="25"/>
                  </a:cubicBezTo>
                  <a:cubicBezTo>
                    <a:pt x="4" y="26"/>
                    <a:pt x="4" y="29"/>
                    <a:pt x="7" y="31"/>
                  </a:cubicBezTo>
                  <a:cubicBezTo>
                    <a:pt x="7" y="30"/>
                    <a:pt x="7" y="28"/>
                    <a:pt x="8" y="27"/>
                  </a:cubicBezTo>
                  <a:cubicBezTo>
                    <a:pt x="9" y="27"/>
                    <a:pt x="9" y="27"/>
                    <a:pt x="9" y="27"/>
                  </a:cubicBezTo>
                  <a:cubicBezTo>
                    <a:pt x="9" y="28"/>
                    <a:pt x="10" y="28"/>
                    <a:pt x="10" y="28"/>
                  </a:cubicBezTo>
                  <a:cubicBezTo>
                    <a:pt x="11" y="29"/>
                    <a:pt x="12" y="29"/>
                    <a:pt x="14" y="27"/>
                  </a:cubicBezTo>
                  <a:cubicBezTo>
                    <a:pt x="14" y="27"/>
                    <a:pt x="14" y="27"/>
                    <a:pt x="15" y="27"/>
                  </a:cubicBezTo>
                  <a:cubicBezTo>
                    <a:pt x="15" y="28"/>
                    <a:pt x="16" y="28"/>
                    <a:pt x="16" y="28"/>
                  </a:cubicBezTo>
                  <a:cubicBezTo>
                    <a:pt x="17" y="29"/>
                    <a:pt x="17" y="29"/>
                    <a:pt x="16" y="29"/>
                  </a:cubicBezTo>
                  <a:cubicBezTo>
                    <a:pt x="13" y="33"/>
                    <a:pt x="13" y="36"/>
                    <a:pt x="18" y="37"/>
                  </a:cubicBezTo>
                  <a:cubicBezTo>
                    <a:pt x="16" y="41"/>
                    <a:pt x="10" y="39"/>
                    <a:pt x="10" y="33"/>
                  </a:cubicBezTo>
                  <a:cubicBezTo>
                    <a:pt x="5" y="40"/>
                    <a:pt x="13" y="46"/>
                    <a:pt x="19" y="43"/>
                  </a:cubicBezTo>
                  <a:cubicBezTo>
                    <a:pt x="19" y="46"/>
                    <a:pt x="19" y="51"/>
                    <a:pt x="20" y="51"/>
                  </a:cubicBezTo>
                  <a:cubicBezTo>
                    <a:pt x="20" y="50"/>
                    <a:pt x="20" y="49"/>
                    <a:pt x="21" y="49"/>
                  </a:cubicBezTo>
                  <a:cubicBezTo>
                    <a:pt x="22" y="49"/>
                    <a:pt x="22" y="50"/>
                    <a:pt x="22" y="50"/>
                  </a:cubicBezTo>
                  <a:cubicBezTo>
                    <a:pt x="22" y="52"/>
                    <a:pt x="23" y="54"/>
                    <a:pt x="25" y="54"/>
                  </a:cubicBezTo>
                  <a:cubicBezTo>
                    <a:pt x="25" y="53"/>
                    <a:pt x="25" y="52"/>
                    <a:pt x="26" y="52"/>
                  </a:cubicBezTo>
                  <a:cubicBezTo>
                    <a:pt x="27" y="54"/>
                    <a:pt x="28" y="55"/>
                    <a:pt x="29" y="57"/>
                  </a:cubicBezTo>
                  <a:cubicBezTo>
                    <a:pt x="32" y="62"/>
                    <a:pt x="38" y="76"/>
                    <a:pt x="51" y="82"/>
                  </a:cubicBezTo>
                  <a:cubicBezTo>
                    <a:pt x="44" y="86"/>
                    <a:pt x="40" y="92"/>
                    <a:pt x="35" y="97"/>
                  </a:cubicBezTo>
                  <a:cubicBezTo>
                    <a:pt x="31" y="101"/>
                    <a:pt x="26" y="105"/>
                    <a:pt x="22" y="103"/>
                  </a:cubicBezTo>
                  <a:cubicBezTo>
                    <a:pt x="21" y="102"/>
                    <a:pt x="21" y="100"/>
                    <a:pt x="18" y="99"/>
                  </a:cubicBezTo>
                  <a:cubicBezTo>
                    <a:pt x="17" y="98"/>
                    <a:pt x="15" y="97"/>
                    <a:pt x="14" y="97"/>
                  </a:cubicBezTo>
                  <a:cubicBezTo>
                    <a:pt x="14" y="98"/>
                    <a:pt x="13" y="98"/>
                    <a:pt x="12" y="98"/>
                  </a:cubicBezTo>
                  <a:cubicBezTo>
                    <a:pt x="9" y="97"/>
                    <a:pt x="6" y="99"/>
                    <a:pt x="5" y="101"/>
                  </a:cubicBezTo>
                  <a:cubicBezTo>
                    <a:pt x="6" y="100"/>
                    <a:pt x="8" y="100"/>
                    <a:pt x="10" y="101"/>
                  </a:cubicBezTo>
                  <a:cubicBezTo>
                    <a:pt x="10" y="102"/>
                    <a:pt x="9" y="104"/>
                    <a:pt x="9" y="104"/>
                  </a:cubicBezTo>
                  <a:cubicBezTo>
                    <a:pt x="9" y="106"/>
                    <a:pt x="10" y="107"/>
                    <a:pt x="18" y="107"/>
                  </a:cubicBezTo>
                  <a:cubicBezTo>
                    <a:pt x="18" y="107"/>
                    <a:pt x="19" y="107"/>
                    <a:pt x="18" y="108"/>
                  </a:cubicBezTo>
                  <a:cubicBezTo>
                    <a:pt x="18" y="108"/>
                    <a:pt x="17" y="109"/>
                    <a:pt x="15" y="109"/>
                  </a:cubicBezTo>
                  <a:cubicBezTo>
                    <a:pt x="12" y="108"/>
                    <a:pt x="10" y="105"/>
                    <a:pt x="8" y="108"/>
                  </a:cubicBezTo>
                  <a:cubicBezTo>
                    <a:pt x="8" y="108"/>
                    <a:pt x="7" y="109"/>
                    <a:pt x="6" y="110"/>
                  </a:cubicBezTo>
                  <a:cubicBezTo>
                    <a:pt x="6" y="110"/>
                    <a:pt x="6" y="110"/>
                    <a:pt x="6" y="110"/>
                  </a:cubicBezTo>
                  <a:cubicBezTo>
                    <a:pt x="3" y="111"/>
                    <a:pt x="0" y="116"/>
                    <a:pt x="3" y="119"/>
                  </a:cubicBezTo>
                  <a:cubicBezTo>
                    <a:pt x="3" y="118"/>
                    <a:pt x="4" y="116"/>
                    <a:pt x="6" y="114"/>
                  </a:cubicBezTo>
                  <a:cubicBezTo>
                    <a:pt x="6" y="115"/>
                    <a:pt x="7" y="116"/>
                    <a:pt x="7" y="116"/>
                  </a:cubicBezTo>
                  <a:cubicBezTo>
                    <a:pt x="9" y="119"/>
                    <a:pt x="11" y="121"/>
                    <a:pt x="16" y="114"/>
                  </a:cubicBezTo>
                  <a:cubicBezTo>
                    <a:pt x="16" y="113"/>
                    <a:pt x="17" y="114"/>
                    <a:pt x="17" y="114"/>
                  </a:cubicBezTo>
                  <a:cubicBezTo>
                    <a:pt x="16" y="117"/>
                    <a:pt x="13" y="122"/>
                    <a:pt x="17" y="122"/>
                  </a:cubicBezTo>
                  <a:cubicBezTo>
                    <a:pt x="17" y="122"/>
                    <a:pt x="18" y="123"/>
                    <a:pt x="19" y="123"/>
                  </a:cubicBezTo>
                  <a:cubicBezTo>
                    <a:pt x="19" y="123"/>
                    <a:pt x="19" y="123"/>
                    <a:pt x="19" y="124"/>
                  </a:cubicBezTo>
                  <a:cubicBezTo>
                    <a:pt x="20" y="127"/>
                    <a:pt x="25" y="128"/>
                    <a:pt x="27" y="127"/>
                  </a:cubicBezTo>
                  <a:cubicBezTo>
                    <a:pt x="26" y="127"/>
                    <a:pt x="24" y="126"/>
                    <a:pt x="23" y="123"/>
                  </a:cubicBezTo>
                  <a:cubicBezTo>
                    <a:pt x="24" y="123"/>
                    <a:pt x="25" y="123"/>
                    <a:pt x="25" y="122"/>
                  </a:cubicBezTo>
                  <a:cubicBezTo>
                    <a:pt x="28" y="120"/>
                    <a:pt x="25" y="117"/>
                    <a:pt x="26" y="115"/>
                  </a:cubicBezTo>
                  <a:cubicBezTo>
                    <a:pt x="26" y="114"/>
                    <a:pt x="27" y="114"/>
                    <a:pt x="27" y="115"/>
                  </a:cubicBezTo>
                  <a:cubicBezTo>
                    <a:pt x="28" y="116"/>
                    <a:pt x="30" y="119"/>
                    <a:pt x="34" y="117"/>
                  </a:cubicBezTo>
                  <a:cubicBezTo>
                    <a:pt x="36" y="116"/>
                    <a:pt x="36" y="114"/>
                    <a:pt x="37" y="113"/>
                  </a:cubicBezTo>
                  <a:cubicBezTo>
                    <a:pt x="41" y="111"/>
                    <a:pt x="45" y="109"/>
                    <a:pt x="49" y="111"/>
                  </a:cubicBezTo>
                  <a:cubicBezTo>
                    <a:pt x="48" y="108"/>
                    <a:pt x="51" y="105"/>
                    <a:pt x="56" y="103"/>
                  </a:cubicBezTo>
                  <a:cubicBezTo>
                    <a:pt x="61" y="102"/>
                    <a:pt x="63" y="103"/>
                    <a:pt x="65" y="105"/>
                  </a:cubicBezTo>
                  <a:cubicBezTo>
                    <a:pt x="65" y="103"/>
                    <a:pt x="68" y="99"/>
                    <a:pt x="70" y="96"/>
                  </a:cubicBezTo>
                  <a:cubicBezTo>
                    <a:pt x="70" y="116"/>
                    <a:pt x="97" y="116"/>
                    <a:pt x="103" y="128"/>
                  </a:cubicBezTo>
                  <a:cubicBezTo>
                    <a:pt x="95" y="124"/>
                    <a:pt x="86" y="123"/>
                    <a:pt x="81" y="124"/>
                  </a:cubicBezTo>
                  <a:cubicBezTo>
                    <a:pt x="74" y="125"/>
                    <a:pt x="63" y="131"/>
                    <a:pt x="61" y="139"/>
                  </a:cubicBezTo>
                  <a:cubicBezTo>
                    <a:pt x="60" y="145"/>
                    <a:pt x="66" y="156"/>
                    <a:pt x="73" y="160"/>
                  </a:cubicBezTo>
                  <a:cubicBezTo>
                    <a:pt x="65" y="161"/>
                    <a:pt x="62" y="159"/>
                    <a:pt x="55" y="161"/>
                  </a:cubicBezTo>
                  <a:cubicBezTo>
                    <a:pt x="55" y="161"/>
                    <a:pt x="55" y="161"/>
                    <a:pt x="54" y="161"/>
                  </a:cubicBezTo>
                  <a:cubicBezTo>
                    <a:pt x="48" y="161"/>
                    <a:pt x="47" y="150"/>
                    <a:pt x="40" y="153"/>
                  </a:cubicBezTo>
                  <a:cubicBezTo>
                    <a:pt x="40" y="153"/>
                    <a:pt x="38" y="154"/>
                    <a:pt x="38" y="155"/>
                  </a:cubicBezTo>
                  <a:cubicBezTo>
                    <a:pt x="35" y="155"/>
                    <a:pt x="31" y="158"/>
                    <a:pt x="32" y="161"/>
                  </a:cubicBezTo>
                  <a:cubicBezTo>
                    <a:pt x="33" y="160"/>
                    <a:pt x="34" y="159"/>
                    <a:pt x="36" y="158"/>
                  </a:cubicBezTo>
                  <a:cubicBezTo>
                    <a:pt x="36" y="159"/>
                    <a:pt x="36" y="160"/>
                    <a:pt x="36" y="160"/>
                  </a:cubicBezTo>
                  <a:cubicBezTo>
                    <a:pt x="36" y="161"/>
                    <a:pt x="37" y="162"/>
                    <a:pt x="39" y="162"/>
                  </a:cubicBezTo>
                  <a:cubicBezTo>
                    <a:pt x="41" y="162"/>
                    <a:pt x="41" y="162"/>
                    <a:pt x="42" y="162"/>
                  </a:cubicBezTo>
                  <a:cubicBezTo>
                    <a:pt x="43" y="162"/>
                    <a:pt x="43" y="162"/>
                    <a:pt x="43" y="163"/>
                  </a:cubicBezTo>
                  <a:cubicBezTo>
                    <a:pt x="43" y="165"/>
                    <a:pt x="34" y="161"/>
                    <a:pt x="35" y="169"/>
                  </a:cubicBezTo>
                  <a:cubicBezTo>
                    <a:pt x="36" y="169"/>
                    <a:pt x="36" y="170"/>
                    <a:pt x="37" y="171"/>
                  </a:cubicBezTo>
                  <a:cubicBezTo>
                    <a:pt x="36" y="173"/>
                    <a:pt x="38" y="176"/>
                    <a:pt x="43" y="174"/>
                  </a:cubicBezTo>
                  <a:cubicBezTo>
                    <a:pt x="42" y="174"/>
                    <a:pt x="40" y="173"/>
                    <a:pt x="41" y="171"/>
                  </a:cubicBezTo>
                  <a:cubicBezTo>
                    <a:pt x="41" y="172"/>
                    <a:pt x="42" y="172"/>
                    <a:pt x="42" y="172"/>
                  </a:cubicBezTo>
                  <a:cubicBezTo>
                    <a:pt x="43" y="172"/>
                    <a:pt x="43" y="171"/>
                    <a:pt x="43" y="170"/>
                  </a:cubicBezTo>
                  <a:cubicBezTo>
                    <a:pt x="43" y="170"/>
                    <a:pt x="43" y="170"/>
                    <a:pt x="44" y="170"/>
                  </a:cubicBezTo>
                  <a:cubicBezTo>
                    <a:pt x="44" y="170"/>
                    <a:pt x="45" y="170"/>
                    <a:pt x="45" y="171"/>
                  </a:cubicBezTo>
                  <a:cubicBezTo>
                    <a:pt x="45" y="171"/>
                    <a:pt x="44" y="172"/>
                    <a:pt x="44" y="172"/>
                  </a:cubicBezTo>
                  <a:cubicBezTo>
                    <a:pt x="44" y="173"/>
                    <a:pt x="44" y="174"/>
                    <a:pt x="45" y="175"/>
                  </a:cubicBezTo>
                  <a:cubicBezTo>
                    <a:pt x="44" y="178"/>
                    <a:pt x="48" y="180"/>
                    <a:pt x="52" y="178"/>
                  </a:cubicBezTo>
                  <a:cubicBezTo>
                    <a:pt x="51" y="178"/>
                    <a:pt x="49" y="177"/>
                    <a:pt x="48" y="176"/>
                  </a:cubicBezTo>
                  <a:cubicBezTo>
                    <a:pt x="49" y="175"/>
                    <a:pt x="50" y="175"/>
                    <a:pt x="50" y="175"/>
                  </a:cubicBezTo>
                  <a:cubicBezTo>
                    <a:pt x="51" y="174"/>
                    <a:pt x="51" y="173"/>
                    <a:pt x="51" y="172"/>
                  </a:cubicBezTo>
                  <a:cubicBezTo>
                    <a:pt x="51" y="171"/>
                    <a:pt x="52" y="171"/>
                    <a:pt x="52" y="171"/>
                  </a:cubicBezTo>
                  <a:cubicBezTo>
                    <a:pt x="53" y="171"/>
                    <a:pt x="53" y="171"/>
                    <a:pt x="54" y="171"/>
                  </a:cubicBezTo>
                  <a:cubicBezTo>
                    <a:pt x="55" y="171"/>
                    <a:pt x="55" y="172"/>
                    <a:pt x="55" y="172"/>
                  </a:cubicBezTo>
                  <a:cubicBezTo>
                    <a:pt x="56" y="174"/>
                    <a:pt x="58" y="175"/>
                    <a:pt x="61" y="174"/>
                  </a:cubicBezTo>
                  <a:cubicBezTo>
                    <a:pt x="62" y="174"/>
                    <a:pt x="63" y="173"/>
                    <a:pt x="63" y="172"/>
                  </a:cubicBezTo>
                  <a:cubicBezTo>
                    <a:pt x="64" y="173"/>
                    <a:pt x="65" y="173"/>
                    <a:pt x="67" y="174"/>
                  </a:cubicBezTo>
                  <a:cubicBezTo>
                    <a:pt x="66" y="171"/>
                    <a:pt x="68" y="169"/>
                    <a:pt x="74" y="173"/>
                  </a:cubicBezTo>
                  <a:cubicBezTo>
                    <a:pt x="79" y="170"/>
                    <a:pt x="79" y="170"/>
                    <a:pt x="79" y="170"/>
                  </a:cubicBezTo>
                  <a:cubicBezTo>
                    <a:pt x="79" y="170"/>
                    <a:pt x="85" y="172"/>
                    <a:pt x="87" y="169"/>
                  </a:cubicBezTo>
                  <a:cubicBezTo>
                    <a:pt x="91" y="166"/>
                    <a:pt x="89" y="166"/>
                    <a:pt x="89" y="163"/>
                  </a:cubicBezTo>
                  <a:cubicBezTo>
                    <a:pt x="86" y="157"/>
                    <a:pt x="85" y="157"/>
                    <a:pt x="83" y="151"/>
                  </a:cubicBezTo>
                  <a:cubicBezTo>
                    <a:pt x="81" y="141"/>
                    <a:pt x="95" y="136"/>
                    <a:pt x="103" y="137"/>
                  </a:cubicBezTo>
                  <a:cubicBezTo>
                    <a:pt x="105" y="144"/>
                    <a:pt x="114" y="161"/>
                    <a:pt x="129" y="165"/>
                  </a:cubicBezTo>
                  <a:cubicBezTo>
                    <a:pt x="138" y="169"/>
                    <a:pt x="142" y="159"/>
                    <a:pt x="145" y="160"/>
                  </a:cubicBezTo>
                  <a:cubicBezTo>
                    <a:pt x="145" y="160"/>
                    <a:pt x="146" y="161"/>
                    <a:pt x="146" y="162"/>
                  </a:cubicBezTo>
                  <a:cubicBezTo>
                    <a:pt x="145" y="167"/>
                    <a:pt x="146" y="171"/>
                    <a:pt x="145" y="174"/>
                  </a:cubicBezTo>
                  <a:cubicBezTo>
                    <a:pt x="144" y="176"/>
                    <a:pt x="139" y="174"/>
                    <a:pt x="136" y="174"/>
                  </a:cubicBezTo>
                  <a:cubicBezTo>
                    <a:pt x="134" y="174"/>
                    <a:pt x="132" y="175"/>
                    <a:pt x="132" y="175"/>
                  </a:cubicBezTo>
                  <a:cubicBezTo>
                    <a:pt x="129" y="176"/>
                    <a:pt x="126" y="178"/>
                    <a:pt x="126" y="181"/>
                  </a:cubicBezTo>
                  <a:cubicBezTo>
                    <a:pt x="127" y="181"/>
                    <a:pt x="129" y="179"/>
                    <a:pt x="131" y="179"/>
                  </a:cubicBezTo>
                  <a:cubicBezTo>
                    <a:pt x="132" y="180"/>
                    <a:pt x="132" y="180"/>
                    <a:pt x="132" y="180"/>
                  </a:cubicBezTo>
                  <a:cubicBezTo>
                    <a:pt x="132" y="184"/>
                    <a:pt x="137" y="185"/>
                    <a:pt x="139" y="183"/>
                  </a:cubicBezTo>
                  <a:cubicBezTo>
                    <a:pt x="139" y="182"/>
                    <a:pt x="140" y="183"/>
                    <a:pt x="140" y="183"/>
                  </a:cubicBezTo>
                  <a:cubicBezTo>
                    <a:pt x="138" y="185"/>
                    <a:pt x="133" y="189"/>
                    <a:pt x="137" y="190"/>
                  </a:cubicBezTo>
                  <a:cubicBezTo>
                    <a:pt x="137" y="190"/>
                    <a:pt x="138" y="191"/>
                    <a:pt x="139" y="191"/>
                  </a:cubicBezTo>
                  <a:cubicBezTo>
                    <a:pt x="139" y="194"/>
                    <a:pt x="141" y="196"/>
                    <a:pt x="143" y="196"/>
                  </a:cubicBezTo>
                  <a:cubicBezTo>
                    <a:pt x="142" y="195"/>
                    <a:pt x="142" y="194"/>
                    <a:pt x="143" y="192"/>
                  </a:cubicBezTo>
                  <a:cubicBezTo>
                    <a:pt x="144" y="192"/>
                    <a:pt x="145" y="192"/>
                    <a:pt x="145" y="192"/>
                  </a:cubicBezTo>
                  <a:cubicBezTo>
                    <a:pt x="147" y="192"/>
                    <a:pt x="146" y="187"/>
                    <a:pt x="149" y="185"/>
                  </a:cubicBezTo>
                  <a:cubicBezTo>
                    <a:pt x="149" y="185"/>
                    <a:pt x="150" y="185"/>
                    <a:pt x="150" y="186"/>
                  </a:cubicBezTo>
                  <a:cubicBezTo>
                    <a:pt x="149" y="188"/>
                    <a:pt x="148" y="192"/>
                    <a:pt x="151" y="193"/>
                  </a:cubicBezTo>
                  <a:cubicBezTo>
                    <a:pt x="151" y="193"/>
                    <a:pt x="152" y="193"/>
                    <a:pt x="153" y="193"/>
                  </a:cubicBezTo>
                  <a:cubicBezTo>
                    <a:pt x="154" y="195"/>
                    <a:pt x="156" y="197"/>
                    <a:pt x="160" y="195"/>
                  </a:cubicBezTo>
                  <a:cubicBezTo>
                    <a:pt x="159" y="195"/>
                    <a:pt x="157" y="194"/>
                    <a:pt x="157" y="193"/>
                  </a:cubicBezTo>
                  <a:cubicBezTo>
                    <a:pt x="157" y="192"/>
                    <a:pt x="158" y="191"/>
                    <a:pt x="158" y="190"/>
                  </a:cubicBezTo>
                  <a:cubicBezTo>
                    <a:pt x="160" y="184"/>
                    <a:pt x="155" y="184"/>
                    <a:pt x="155" y="182"/>
                  </a:cubicBezTo>
                  <a:cubicBezTo>
                    <a:pt x="155" y="179"/>
                    <a:pt x="161" y="181"/>
                    <a:pt x="161" y="175"/>
                  </a:cubicBezTo>
                  <a:cubicBezTo>
                    <a:pt x="161" y="174"/>
                    <a:pt x="161" y="174"/>
                    <a:pt x="161" y="174"/>
                  </a:cubicBezTo>
                  <a:cubicBezTo>
                    <a:pt x="164" y="172"/>
                    <a:pt x="167" y="170"/>
                    <a:pt x="167" y="168"/>
                  </a:cubicBezTo>
                  <a:cubicBezTo>
                    <a:pt x="164" y="168"/>
                    <a:pt x="160" y="167"/>
                    <a:pt x="159" y="1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2" name="Freeform 36">
              <a:extLst>
                <a:ext uri="{FF2B5EF4-FFF2-40B4-BE49-F238E27FC236}">
                  <a16:creationId xmlns:a16="http://schemas.microsoft.com/office/drawing/2014/main" id="{72B0AD2F-E7E8-4F3B-9968-ADFC32D1DA44}"/>
                </a:ext>
              </a:extLst>
            </p:cNvPr>
            <p:cNvSpPr>
              <a:spLocks/>
            </p:cNvSpPr>
            <p:nvPr userDrawn="1"/>
          </p:nvSpPr>
          <p:spPr bwMode="auto">
            <a:xfrm>
              <a:off x="1128713" y="520700"/>
              <a:ext cx="0"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3" name="Freeform 37">
              <a:extLst>
                <a:ext uri="{FF2B5EF4-FFF2-40B4-BE49-F238E27FC236}">
                  <a16:creationId xmlns:a16="http://schemas.microsoft.com/office/drawing/2014/main" id="{8C5F37CB-0D7E-0E4E-7788-11FBEFD73449}"/>
                </a:ext>
              </a:extLst>
            </p:cNvPr>
            <p:cNvSpPr>
              <a:spLocks noEditPoints="1"/>
            </p:cNvSpPr>
            <p:nvPr userDrawn="1"/>
          </p:nvSpPr>
          <p:spPr bwMode="auto">
            <a:xfrm>
              <a:off x="1073150" y="558800"/>
              <a:ext cx="34925" cy="41275"/>
            </a:xfrm>
            <a:custGeom>
              <a:avLst/>
              <a:gdLst>
                <a:gd name="T0" fmla="*/ 226 w 237"/>
                <a:gd name="T1" fmla="*/ 38 h 277"/>
                <a:gd name="T2" fmla="*/ 221 w 237"/>
                <a:gd name="T3" fmla="*/ 37 h 277"/>
                <a:gd name="T4" fmla="*/ 221 w 237"/>
                <a:gd name="T5" fmla="*/ 32 h 277"/>
                <a:gd name="T6" fmla="*/ 191 w 237"/>
                <a:gd name="T7" fmla="*/ 0 h 277"/>
                <a:gd name="T8" fmla="*/ 90 w 237"/>
                <a:gd name="T9" fmla="*/ 23 h 277"/>
                <a:gd name="T10" fmla="*/ 30 w 237"/>
                <a:gd name="T11" fmla="*/ 4 h 277"/>
                <a:gd name="T12" fmla="*/ 24 w 237"/>
                <a:gd name="T13" fmla="*/ 18 h 277"/>
                <a:gd name="T14" fmla="*/ 24 w 237"/>
                <a:gd name="T15" fmla="*/ 17 h 277"/>
                <a:gd name="T16" fmla="*/ 12 w 237"/>
                <a:gd name="T17" fmla="*/ 5 h 277"/>
                <a:gd name="T18" fmla="*/ 0 w 237"/>
                <a:gd name="T19" fmla="*/ 17 h 277"/>
                <a:gd name="T20" fmla="*/ 12 w 237"/>
                <a:gd name="T21" fmla="*/ 29 h 277"/>
                <a:gd name="T22" fmla="*/ 22 w 237"/>
                <a:gd name="T23" fmla="*/ 24 h 277"/>
                <a:gd name="T24" fmla="*/ 16 w 237"/>
                <a:gd name="T25" fmla="*/ 39 h 277"/>
                <a:gd name="T26" fmla="*/ 22 w 237"/>
                <a:gd name="T27" fmla="*/ 41 h 277"/>
                <a:gd name="T28" fmla="*/ 163 w 237"/>
                <a:gd name="T29" fmla="*/ 235 h 277"/>
                <a:gd name="T30" fmla="*/ 193 w 237"/>
                <a:gd name="T31" fmla="*/ 249 h 277"/>
                <a:gd name="T32" fmla="*/ 180 w 237"/>
                <a:gd name="T33" fmla="*/ 263 h 277"/>
                <a:gd name="T34" fmla="*/ 170 w 237"/>
                <a:gd name="T35" fmla="*/ 256 h 277"/>
                <a:gd name="T36" fmla="*/ 183 w 237"/>
                <a:gd name="T37" fmla="*/ 249 h 277"/>
                <a:gd name="T38" fmla="*/ 174 w 237"/>
                <a:gd name="T39" fmla="*/ 241 h 277"/>
                <a:gd name="T40" fmla="*/ 157 w 237"/>
                <a:gd name="T41" fmla="*/ 256 h 277"/>
                <a:gd name="T42" fmla="*/ 179 w 237"/>
                <a:gd name="T43" fmla="*/ 277 h 277"/>
                <a:gd name="T44" fmla="*/ 209 w 237"/>
                <a:gd name="T45" fmla="*/ 245 h 277"/>
                <a:gd name="T46" fmla="*/ 221 w 237"/>
                <a:gd name="T47" fmla="*/ 239 h 277"/>
                <a:gd name="T48" fmla="*/ 222 w 237"/>
                <a:gd name="T49" fmla="*/ 224 h 277"/>
                <a:gd name="T50" fmla="*/ 217 w 237"/>
                <a:gd name="T51" fmla="*/ 224 h 277"/>
                <a:gd name="T52" fmla="*/ 221 w 237"/>
                <a:gd name="T53" fmla="*/ 56 h 277"/>
                <a:gd name="T54" fmla="*/ 224 w 237"/>
                <a:gd name="T55" fmla="*/ 57 h 277"/>
                <a:gd name="T56" fmla="*/ 236 w 237"/>
                <a:gd name="T57" fmla="*/ 48 h 277"/>
                <a:gd name="T58" fmla="*/ 226 w 237"/>
                <a:gd name="T59" fmla="*/ 38 h 277"/>
                <a:gd name="T60" fmla="*/ 54 w 237"/>
                <a:gd name="T61" fmla="*/ 51 h 277"/>
                <a:gd name="T62" fmla="*/ 170 w 237"/>
                <a:gd name="T63" fmla="*/ 217 h 277"/>
                <a:gd name="T64" fmla="*/ 54 w 237"/>
                <a:gd name="T65" fmla="*/ 51 h 277"/>
                <a:gd name="T66" fmla="*/ 173 w 237"/>
                <a:gd name="T67" fmla="*/ 201 h 277"/>
                <a:gd name="T68" fmla="*/ 68 w 237"/>
                <a:gd name="T69" fmla="*/ 49 h 277"/>
                <a:gd name="T70" fmla="*/ 77 w 237"/>
                <a:gd name="T71" fmla="*/ 50 h 277"/>
                <a:gd name="T72" fmla="*/ 94 w 237"/>
                <a:gd name="T73" fmla="*/ 49 h 277"/>
                <a:gd name="T74" fmla="*/ 178 w 237"/>
                <a:gd name="T75" fmla="*/ 170 h 277"/>
                <a:gd name="T76" fmla="*/ 173 w 237"/>
                <a:gd name="T77" fmla="*/ 201 h 277"/>
                <a:gd name="T78" fmla="*/ 107 w 237"/>
                <a:gd name="T79" fmla="*/ 46 h 277"/>
                <a:gd name="T80" fmla="*/ 130 w 237"/>
                <a:gd name="T81" fmla="*/ 39 h 277"/>
                <a:gd name="T82" fmla="*/ 186 w 237"/>
                <a:gd name="T83" fmla="*/ 119 h 277"/>
                <a:gd name="T84" fmla="*/ 181 w 237"/>
                <a:gd name="T85" fmla="*/ 153 h 277"/>
                <a:gd name="T86" fmla="*/ 107 w 237"/>
                <a:gd name="T87" fmla="*/ 46 h 277"/>
                <a:gd name="T88" fmla="*/ 199 w 237"/>
                <a:gd name="T89" fmla="*/ 36 h 277"/>
                <a:gd name="T90" fmla="*/ 195 w 237"/>
                <a:gd name="T91" fmla="*/ 35 h 277"/>
                <a:gd name="T92" fmla="*/ 183 w 237"/>
                <a:gd name="T93" fmla="*/ 44 h 277"/>
                <a:gd name="T94" fmla="*/ 193 w 237"/>
                <a:gd name="T95" fmla="*/ 54 h 277"/>
                <a:gd name="T96" fmla="*/ 196 w 237"/>
                <a:gd name="T97" fmla="*/ 55 h 277"/>
                <a:gd name="T98" fmla="*/ 189 w 237"/>
                <a:gd name="T99" fmla="*/ 102 h 277"/>
                <a:gd name="T100" fmla="*/ 142 w 237"/>
                <a:gd name="T101" fmla="*/ 35 h 277"/>
                <a:gd name="T102" fmla="*/ 191 w 237"/>
                <a:gd name="T103" fmla="*/ 16 h 277"/>
                <a:gd name="T104" fmla="*/ 199 w 237"/>
                <a:gd name="T105" fmla="*/ 3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 h="277">
                  <a:moveTo>
                    <a:pt x="226" y="38"/>
                  </a:moveTo>
                  <a:cubicBezTo>
                    <a:pt x="221" y="37"/>
                    <a:pt x="221" y="37"/>
                    <a:pt x="221" y="37"/>
                  </a:cubicBezTo>
                  <a:cubicBezTo>
                    <a:pt x="221" y="32"/>
                    <a:pt x="221" y="32"/>
                    <a:pt x="221" y="32"/>
                  </a:cubicBezTo>
                  <a:cubicBezTo>
                    <a:pt x="222" y="13"/>
                    <a:pt x="211" y="0"/>
                    <a:pt x="191" y="0"/>
                  </a:cubicBezTo>
                  <a:cubicBezTo>
                    <a:pt x="173" y="0"/>
                    <a:pt x="139" y="23"/>
                    <a:pt x="90" y="23"/>
                  </a:cubicBezTo>
                  <a:cubicBezTo>
                    <a:pt x="70" y="23"/>
                    <a:pt x="45" y="13"/>
                    <a:pt x="30" y="4"/>
                  </a:cubicBezTo>
                  <a:cubicBezTo>
                    <a:pt x="24" y="18"/>
                    <a:pt x="24" y="18"/>
                    <a:pt x="24" y="18"/>
                  </a:cubicBezTo>
                  <a:cubicBezTo>
                    <a:pt x="24" y="18"/>
                    <a:pt x="24" y="17"/>
                    <a:pt x="24" y="17"/>
                  </a:cubicBezTo>
                  <a:cubicBezTo>
                    <a:pt x="24" y="10"/>
                    <a:pt x="19" y="5"/>
                    <a:pt x="12" y="5"/>
                  </a:cubicBezTo>
                  <a:cubicBezTo>
                    <a:pt x="6" y="5"/>
                    <a:pt x="0" y="10"/>
                    <a:pt x="0" y="17"/>
                  </a:cubicBezTo>
                  <a:cubicBezTo>
                    <a:pt x="0" y="23"/>
                    <a:pt x="6" y="29"/>
                    <a:pt x="12" y="29"/>
                  </a:cubicBezTo>
                  <a:cubicBezTo>
                    <a:pt x="16" y="29"/>
                    <a:pt x="19" y="27"/>
                    <a:pt x="22" y="24"/>
                  </a:cubicBezTo>
                  <a:cubicBezTo>
                    <a:pt x="16" y="39"/>
                    <a:pt x="16" y="39"/>
                    <a:pt x="16" y="39"/>
                  </a:cubicBezTo>
                  <a:cubicBezTo>
                    <a:pt x="18" y="40"/>
                    <a:pt x="20" y="40"/>
                    <a:pt x="22" y="41"/>
                  </a:cubicBezTo>
                  <a:cubicBezTo>
                    <a:pt x="15" y="114"/>
                    <a:pt x="67" y="207"/>
                    <a:pt x="163" y="235"/>
                  </a:cubicBezTo>
                  <a:cubicBezTo>
                    <a:pt x="177" y="231"/>
                    <a:pt x="193" y="234"/>
                    <a:pt x="193" y="249"/>
                  </a:cubicBezTo>
                  <a:cubicBezTo>
                    <a:pt x="193" y="259"/>
                    <a:pt x="188" y="263"/>
                    <a:pt x="180" y="263"/>
                  </a:cubicBezTo>
                  <a:cubicBezTo>
                    <a:pt x="174" y="263"/>
                    <a:pt x="170" y="260"/>
                    <a:pt x="170" y="256"/>
                  </a:cubicBezTo>
                  <a:cubicBezTo>
                    <a:pt x="170" y="250"/>
                    <a:pt x="181" y="254"/>
                    <a:pt x="183" y="249"/>
                  </a:cubicBezTo>
                  <a:cubicBezTo>
                    <a:pt x="184" y="243"/>
                    <a:pt x="180" y="241"/>
                    <a:pt x="174" y="241"/>
                  </a:cubicBezTo>
                  <a:cubicBezTo>
                    <a:pt x="167" y="241"/>
                    <a:pt x="157" y="245"/>
                    <a:pt x="157" y="256"/>
                  </a:cubicBezTo>
                  <a:cubicBezTo>
                    <a:pt x="157" y="269"/>
                    <a:pt x="167" y="277"/>
                    <a:pt x="179" y="277"/>
                  </a:cubicBezTo>
                  <a:cubicBezTo>
                    <a:pt x="189" y="277"/>
                    <a:pt x="212" y="271"/>
                    <a:pt x="209" y="245"/>
                  </a:cubicBezTo>
                  <a:cubicBezTo>
                    <a:pt x="214" y="245"/>
                    <a:pt x="220" y="244"/>
                    <a:pt x="221" y="239"/>
                  </a:cubicBezTo>
                  <a:cubicBezTo>
                    <a:pt x="222" y="224"/>
                    <a:pt x="222" y="224"/>
                    <a:pt x="222" y="224"/>
                  </a:cubicBezTo>
                  <a:cubicBezTo>
                    <a:pt x="217" y="224"/>
                    <a:pt x="217" y="224"/>
                    <a:pt x="217" y="224"/>
                  </a:cubicBezTo>
                  <a:cubicBezTo>
                    <a:pt x="221" y="56"/>
                    <a:pt x="221" y="56"/>
                    <a:pt x="221" y="56"/>
                  </a:cubicBezTo>
                  <a:cubicBezTo>
                    <a:pt x="224" y="57"/>
                    <a:pt x="224" y="57"/>
                    <a:pt x="224" y="57"/>
                  </a:cubicBezTo>
                  <a:cubicBezTo>
                    <a:pt x="231" y="57"/>
                    <a:pt x="236" y="54"/>
                    <a:pt x="236" y="48"/>
                  </a:cubicBezTo>
                  <a:cubicBezTo>
                    <a:pt x="237" y="41"/>
                    <a:pt x="231" y="38"/>
                    <a:pt x="226" y="38"/>
                  </a:cubicBezTo>
                  <a:moveTo>
                    <a:pt x="54" y="51"/>
                  </a:moveTo>
                  <a:cubicBezTo>
                    <a:pt x="170" y="217"/>
                    <a:pt x="170" y="217"/>
                    <a:pt x="170" y="217"/>
                  </a:cubicBezTo>
                  <a:cubicBezTo>
                    <a:pt x="108" y="195"/>
                    <a:pt x="46" y="137"/>
                    <a:pt x="54" y="51"/>
                  </a:cubicBezTo>
                  <a:moveTo>
                    <a:pt x="173" y="201"/>
                  </a:moveTo>
                  <a:cubicBezTo>
                    <a:pt x="68" y="49"/>
                    <a:pt x="68" y="49"/>
                    <a:pt x="68" y="49"/>
                  </a:cubicBezTo>
                  <a:cubicBezTo>
                    <a:pt x="71" y="50"/>
                    <a:pt x="74" y="50"/>
                    <a:pt x="77" y="50"/>
                  </a:cubicBezTo>
                  <a:cubicBezTo>
                    <a:pt x="83" y="50"/>
                    <a:pt x="88" y="49"/>
                    <a:pt x="94" y="49"/>
                  </a:cubicBezTo>
                  <a:cubicBezTo>
                    <a:pt x="178" y="170"/>
                    <a:pt x="178" y="170"/>
                    <a:pt x="178" y="170"/>
                  </a:cubicBezTo>
                  <a:cubicBezTo>
                    <a:pt x="176" y="182"/>
                    <a:pt x="175" y="193"/>
                    <a:pt x="173" y="201"/>
                  </a:cubicBezTo>
                  <a:moveTo>
                    <a:pt x="107" y="46"/>
                  </a:moveTo>
                  <a:cubicBezTo>
                    <a:pt x="115" y="44"/>
                    <a:pt x="123" y="42"/>
                    <a:pt x="130" y="39"/>
                  </a:cubicBezTo>
                  <a:cubicBezTo>
                    <a:pt x="186" y="119"/>
                    <a:pt x="186" y="119"/>
                    <a:pt x="186" y="119"/>
                  </a:cubicBezTo>
                  <a:cubicBezTo>
                    <a:pt x="185" y="131"/>
                    <a:pt x="183" y="142"/>
                    <a:pt x="181" y="153"/>
                  </a:cubicBezTo>
                  <a:lnTo>
                    <a:pt x="107" y="46"/>
                  </a:lnTo>
                  <a:close/>
                  <a:moveTo>
                    <a:pt x="199" y="36"/>
                  </a:moveTo>
                  <a:cubicBezTo>
                    <a:pt x="195" y="35"/>
                    <a:pt x="195" y="35"/>
                    <a:pt x="195" y="35"/>
                  </a:cubicBezTo>
                  <a:cubicBezTo>
                    <a:pt x="190" y="35"/>
                    <a:pt x="183" y="37"/>
                    <a:pt x="183" y="44"/>
                  </a:cubicBezTo>
                  <a:cubicBezTo>
                    <a:pt x="183" y="51"/>
                    <a:pt x="187" y="54"/>
                    <a:pt x="193" y="54"/>
                  </a:cubicBezTo>
                  <a:cubicBezTo>
                    <a:pt x="196" y="55"/>
                    <a:pt x="196" y="55"/>
                    <a:pt x="196" y="55"/>
                  </a:cubicBezTo>
                  <a:cubicBezTo>
                    <a:pt x="189" y="102"/>
                    <a:pt x="189" y="102"/>
                    <a:pt x="189" y="102"/>
                  </a:cubicBezTo>
                  <a:cubicBezTo>
                    <a:pt x="142" y="35"/>
                    <a:pt x="142" y="35"/>
                    <a:pt x="142" y="35"/>
                  </a:cubicBezTo>
                  <a:cubicBezTo>
                    <a:pt x="164" y="26"/>
                    <a:pt x="182" y="16"/>
                    <a:pt x="191" y="16"/>
                  </a:cubicBezTo>
                  <a:cubicBezTo>
                    <a:pt x="199" y="16"/>
                    <a:pt x="201" y="20"/>
                    <a:pt x="199"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4" name="Freeform 38">
              <a:extLst>
                <a:ext uri="{FF2B5EF4-FFF2-40B4-BE49-F238E27FC236}">
                  <a16:creationId xmlns:a16="http://schemas.microsoft.com/office/drawing/2014/main" id="{DB5D2C88-DD6C-923B-479B-017DC48C3642}"/>
                </a:ext>
              </a:extLst>
            </p:cNvPr>
            <p:cNvSpPr>
              <a:spLocks/>
            </p:cNvSpPr>
            <p:nvPr userDrawn="1"/>
          </p:nvSpPr>
          <p:spPr bwMode="auto">
            <a:xfrm>
              <a:off x="1101725" y="5111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5" name="Freeform 39">
              <a:extLst>
                <a:ext uri="{FF2B5EF4-FFF2-40B4-BE49-F238E27FC236}">
                  <a16:creationId xmlns:a16="http://schemas.microsoft.com/office/drawing/2014/main" id="{24895836-C3CE-8D47-2BA4-D9D91BBB23D2}"/>
                </a:ext>
              </a:extLst>
            </p:cNvPr>
            <p:cNvSpPr>
              <a:spLocks noEditPoints="1"/>
            </p:cNvSpPr>
            <p:nvPr userDrawn="1"/>
          </p:nvSpPr>
          <p:spPr bwMode="auto">
            <a:xfrm>
              <a:off x="1082675" y="506413"/>
              <a:ext cx="26988" cy="19050"/>
            </a:xfrm>
            <a:custGeom>
              <a:avLst/>
              <a:gdLst>
                <a:gd name="T0" fmla="*/ 122 w 182"/>
                <a:gd name="T1" fmla="*/ 34 h 123"/>
                <a:gd name="T2" fmla="*/ 144 w 182"/>
                <a:gd name="T3" fmla="*/ 9 h 123"/>
                <a:gd name="T4" fmla="*/ 176 w 182"/>
                <a:gd name="T5" fmla="*/ 66 h 123"/>
                <a:gd name="T6" fmla="*/ 108 w 182"/>
                <a:gd name="T7" fmla="*/ 52 h 123"/>
                <a:gd name="T8" fmla="*/ 94 w 182"/>
                <a:gd name="T9" fmla="*/ 39 h 123"/>
                <a:gd name="T10" fmla="*/ 77 w 182"/>
                <a:gd name="T11" fmla="*/ 38 h 123"/>
                <a:gd name="T12" fmla="*/ 67 w 182"/>
                <a:gd name="T13" fmla="*/ 61 h 123"/>
                <a:gd name="T14" fmla="*/ 60 w 182"/>
                <a:gd name="T15" fmla="*/ 73 h 123"/>
                <a:gd name="T16" fmla="*/ 54 w 182"/>
                <a:gd name="T17" fmla="*/ 50 h 123"/>
                <a:gd name="T18" fmla="*/ 54 w 182"/>
                <a:gd name="T19" fmla="*/ 59 h 123"/>
                <a:gd name="T20" fmla="*/ 47 w 182"/>
                <a:gd name="T21" fmla="*/ 55 h 123"/>
                <a:gd name="T22" fmla="*/ 43 w 182"/>
                <a:gd name="T23" fmla="*/ 56 h 123"/>
                <a:gd name="T24" fmla="*/ 48 w 182"/>
                <a:gd name="T25" fmla="*/ 61 h 123"/>
                <a:gd name="T26" fmla="*/ 42 w 182"/>
                <a:gd name="T27" fmla="*/ 67 h 123"/>
                <a:gd name="T28" fmla="*/ 48 w 182"/>
                <a:gd name="T29" fmla="*/ 68 h 123"/>
                <a:gd name="T30" fmla="*/ 50 w 182"/>
                <a:gd name="T31" fmla="*/ 76 h 123"/>
                <a:gd name="T32" fmla="*/ 53 w 182"/>
                <a:gd name="T33" fmla="*/ 85 h 123"/>
                <a:gd name="T34" fmla="*/ 58 w 182"/>
                <a:gd name="T35" fmla="*/ 86 h 123"/>
                <a:gd name="T36" fmla="*/ 22 w 182"/>
                <a:gd name="T37" fmla="*/ 100 h 123"/>
                <a:gd name="T38" fmla="*/ 9 w 182"/>
                <a:gd name="T39" fmla="*/ 93 h 123"/>
                <a:gd name="T40" fmla="*/ 17 w 182"/>
                <a:gd name="T41" fmla="*/ 103 h 123"/>
                <a:gd name="T42" fmla="*/ 6 w 182"/>
                <a:gd name="T43" fmla="*/ 100 h 123"/>
                <a:gd name="T44" fmla="*/ 13 w 182"/>
                <a:gd name="T45" fmla="*/ 107 h 123"/>
                <a:gd name="T46" fmla="*/ 13 w 182"/>
                <a:gd name="T47" fmla="*/ 116 h 123"/>
                <a:gd name="T48" fmla="*/ 21 w 182"/>
                <a:gd name="T49" fmla="*/ 111 h 123"/>
                <a:gd name="T50" fmla="*/ 31 w 182"/>
                <a:gd name="T51" fmla="*/ 110 h 123"/>
                <a:gd name="T52" fmla="*/ 39 w 182"/>
                <a:gd name="T53" fmla="*/ 112 h 123"/>
                <a:gd name="T54" fmla="*/ 48 w 182"/>
                <a:gd name="T55" fmla="*/ 114 h 123"/>
                <a:gd name="T56" fmla="*/ 63 w 182"/>
                <a:gd name="T57" fmla="*/ 112 h 123"/>
                <a:gd name="T58" fmla="*/ 71 w 182"/>
                <a:gd name="T59" fmla="*/ 107 h 123"/>
                <a:gd name="T60" fmla="*/ 109 w 182"/>
                <a:gd name="T61" fmla="*/ 92 h 123"/>
                <a:gd name="T62" fmla="*/ 124 w 182"/>
                <a:gd name="T63" fmla="*/ 104 h 123"/>
                <a:gd name="T64" fmla="*/ 99 w 182"/>
                <a:gd name="T65" fmla="*/ 106 h 123"/>
                <a:gd name="T66" fmla="*/ 108 w 182"/>
                <a:gd name="T67" fmla="*/ 107 h 123"/>
                <a:gd name="T68" fmla="*/ 108 w 182"/>
                <a:gd name="T69" fmla="*/ 117 h 123"/>
                <a:gd name="T70" fmla="*/ 110 w 182"/>
                <a:gd name="T71" fmla="*/ 114 h 123"/>
                <a:gd name="T72" fmla="*/ 117 w 182"/>
                <a:gd name="T73" fmla="*/ 120 h 123"/>
                <a:gd name="T74" fmla="*/ 117 w 182"/>
                <a:gd name="T75" fmla="*/ 115 h 123"/>
                <a:gd name="T76" fmla="*/ 128 w 182"/>
                <a:gd name="T77" fmla="*/ 111 h 123"/>
                <a:gd name="T78" fmla="*/ 135 w 182"/>
                <a:gd name="T79" fmla="*/ 94 h 123"/>
                <a:gd name="T80" fmla="*/ 164 w 182"/>
                <a:gd name="T81" fmla="*/ 95 h 123"/>
                <a:gd name="T82" fmla="*/ 149 w 182"/>
                <a:gd name="T83" fmla="*/ 109 h 123"/>
                <a:gd name="T84" fmla="*/ 159 w 182"/>
                <a:gd name="T85" fmla="*/ 110 h 123"/>
                <a:gd name="T86" fmla="*/ 162 w 182"/>
                <a:gd name="T87" fmla="*/ 117 h 123"/>
                <a:gd name="T88" fmla="*/ 168 w 182"/>
                <a:gd name="T89" fmla="*/ 118 h 123"/>
                <a:gd name="T90" fmla="*/ 174 w 182"/>
                <a:gd name="T91" fmla="*/ 116 h 123"/>
                <a:gd name="T92" fmla="*/ 174 w 182"/>
                <a:gd name="T93" fmla="*/ 100 h 123"/>
                <a:gd name="T94" fmla="*/ 175 w 182"/>
                <a:gd name="T95" fmla="*/ 93 h 123"/>
                <a:gd name="T96" fmla="*/ 147 w 182"/>
                <a:gd name="T97" fmla="*/ 82 h 123"/>
                <a:gd name="T98" fmla="*/ 80 w 182"/>
                <a:gd name="T99" fmla="*/ 45 h 123"/>
                <a:gd name="T100" fmla="*/ 89 w 182"/>
                <a:gd name="T101" fmla="*/ 61 h 123"/>
                <a:gd name="T102" fmla="*/ 81 w 182"/>
                <a:gd name="T103" fmla="*/ 69 h 123"/>
                <a:gd name="T104" fmla="*/ 82 w 182"/>
                <a:gd name="T105" fmla="*/ 57 h 123"/>
                <a:gd name="T106" fmla="*/ 84 w 182"/>
                <a:gd name="T107" fmla="*/ 54 h 123"/>
                <a:gd name="T108" fmla="*/ 95 w 182"/>
                <a:gd name="T109" fmla="*/ 5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 h="123">
                  <a:moveTo>
                    <a:pt x="147" y="81"/>
                  </a:moveTo>
                  <a:cubicBezTo>
                    <a:pt x="170" y="82"/>
                    <a:pt x="182" y="74"/>
                    <a:pt x="182" y="67"/>
                  </a:cubicBezTo>
                  <a:cubicBezTo>
                    <a:pt x="182" y="40"/>
                    <a:pt x="117" y="57"/>
                    <a:pt x="117" y="41"/>
                  </a:cubicBezTo>
                  <a:cubicBezTo>
                    <a:pt x="117" y="38"/>
                    <a:pt x="119" y="36"/>
                    <a:pt x="122" y="34"/>
                  </a:cubicBezTo>
                  <a:cubicBezTo>
                    <a:pt x="122" y="34"/>
                    <a:pt x="122" y="34"/>
                    <a:pt x="122" y="34"/>
                  </a:cubicBezTo>
                  <a:cubicBezTo>
                    <a:pt x="155" y="31"/>
                    <a:pt x="156" y="8"/>
                    <a:pt x="179" y="4"/>
                  </a:cubicBezTo>
                  <a:cubicBezTo>
                    <a:pt x="151" y="0"/>
                    <a:pt x="147" y="22"/>
                    <a:pt x="135" y="23"/>
                  </a:cubicBezTo>
                  <a:cubicBezTo>
                    <a:pt x="142" y="20"/>
                    <a:pt x="144" y="12"/>
                    <a:pt x="144" y="9"/>
                  </a:cubicBezTo>
                  <a:cubicBezTo>
                    <a:pt x="138" y="17"/>
                    <a:pt x="125" y="18"/>
                    <a:pt x="118" y="26"/>
                  </a:cubicBezTo>
                  <a:cubicBezTo>
                    <a:pt x="117" y="28"/>
                    <a:pt x="117" y="30"/>
                    <a:pt x="117" y="31"/>
                  </a:cubicBezTo>
                  <a:cubicBezTo>
                    <a:pt x="113" y="34"/>
                    <a:pt x="110" y="37"/>
                    <a:pt x="110" y="41"/>
                  </a:cubicBezTo>
                  <a:cubicBezTo>
                    <a:pt x="110" y="65"/>
                    <a:pt x="176" y="48"/>
                    <a:pt x="176" y="66"/>
                  </a:cubicBezTo>
                  <a:cubicBezTo>
                    <a:pt x="176" y="72"/>
                    <a:pt x="164" y="77"/>
                    <a:pt x="147" y="77"/>
                  </a:cubicBezTo>
                  <a:cubicBezTo>
                    <a:pt x="133" y="77"/>
                    <a:pt x="123" y="67"/>
                    <a:pt x="98" y="73"/>
                  </a:cubicBezTo>
                  <a:cubicBezTo>
                    <a:pt x="98" y="69"/>
                    <a:pt x="107" y="61"/>
                    <a:pt x="103" y="58"/>
                  </a:cubicBezTo>
                  <a:cubicBezTo>
                    <a:pt x="106" y="56"/>
                    <a:pt x="107" y="55"/>
                    <a:pt x="108" y="52"/>
                  </a:cubicBezTo>
                  <a:cubicBezTo>
                    <a:pt x="106" y="51"/>
                    <a:pt x="104" y="51"/>
                    <a:pt x="103" y="50"/>
                  </a:cubicBezTo>
                  <a:cubicBezTo>
                    <a:pt x="104" y="49"/>
                    <a:pt x="103" y="48"/>
                    <a:pt x="101" y="47"/>
                  </a:cubicBezTo>
                  <a:cubicBezTo>
                    <a:pt x="101" y="46"/>
                    <a:pt x="101" y="44"/>
                    <a:pt x="100" y="43"/>
                  </a:cubicBezTo>
                  <a:cubicBezTo>
                    <a:pt x="99" y="43"/>
                    <a:pt x="97" y="41"/>
                    <a:pt x="94" y="39"/>
                  </a:cubicBezTo>
                  <a:cubicBezTo>
                    <a:pt x="92" y="38"/>
                    <a:pt x="90" y="38"/>
                    <a:pt x="88" y="38"/>
                  </a:cubicBezTo>
                  <a:cubicBezTo>
                    <a:pt x="88" y="37"/>
                    <a:pt x="85" y="38"/>
                    <a:pt x="85" y="38"/>
                  </a:cubicBezTo>
                  <a:cubicBezTo>
                    <a:pt x="83" y="38"/>
                    <a:pt x="82" y="38"/>
                    <a:pt x="82" y="40"/>
                  </a:cubicBezTo>
                  <a:cubicBezTo>
                    <a:pt x="80" y="39"/>
                    <a:pt x="79" y="38"/>
                    <a:pt x="77" y="38"/>
                  </a:cubicBezTo>
                  <a:cubicBezTo>
                    <a:pt x="76" y="40"/>
                    <a:pt x="76" y="42"/>
                    <a:pt x="76" y="45"/>
                  </a:cubicBezTo>
                  <a:cubicBezTo>
                    <a:pt x="74" y="45"/>
                    <a:pt x="72" y="51"/>
                    <a:pt x="69" y="50"/>
                  </a:cubicBezTo>
                  <a:cubicBezTo>
                    <a:pt x="70" y="52"/>
                    <a:pt x="71" y="53"/>
                    <a:pt x="72" y="53"/>
                  </a:cubicBezTo>
                  <a:cubicBezTo>
                    <a:pt x="70" y="56"/>
                    <a:pt x="69" y="61"/>
                    <a:pt x="67" y="61"/>
                  </a:cubicBezTo>
                  <a:cubicBezTo>
                    <a:pt x="67" y="62"/>
                    <a:pt x="68" y="63"/>
                    <a:pt x="68" y="63"/>
                  </a:cubicBezTo>
                  <a:cubicBezTo>
                    <a:pt x="66" y="68"/>
                    <a:pt x="65" y="74"/>
                    <a:pt x="65" y="78"/>
                  </a:cubicBezTo>
                  <a:cubicBezTo>
                    <a:pt x="65" y="78"/>
                    <a:pt x="65" y="78"/>
                    <a:pt x="65" y="78"/>
                  </a:cubicBezTo>
                  <a:cubicBezTo>
                    <a:pt x="63" y="76"/>
                    <a:pt x="62" y="75"/>
                    <a:pt x="60" y="73"/>
                  </a:cubicBezTo>
                  <a:cubicBezTo>
                    <a:pt x="56" y="71"/>
                    <a:pt x="56" y="69"/>
                    <a:pt x="57" y="66"/>
                  </a:cubicBezTo>
                  <a:cubicBezTo>
                    <a:pt x="57" y="62"/>
                    <a:pt x="59" y="59"/>
                    <a:pt x="60" y="56"/>
                  </a:cubicBezTo>
                  <a:cubicBezTo>
                    <a:pt x="60" y="56"/>
                    <a:pt x="59" y="54"/>
                    <a:pt x="59" y="54"/>
                  </a:cubicBezTo>
                  <a:cubicBezTo>
                    <a:pt x="59" y="52"/>
                    <a:pt x="56" y="50"/>
                    <a:pt x="54" y="50"/>
                  </a:cubicBezTo>
                  <a:cubicBezTo>
                    <a:pt x="55" y="51"/>
                    <a:pt x="56" y="52"/>
                    <a:pt x="56" y="54"/>
                  </a:cubicBezTo>
                  <a:cubicBezTo>
                    <a:pt x="55" y="54"/>
                    <a:pt x="54" y="55"/>
                    <a:pt x="54" y="55"/>
                  </a:cubicBezTo>
                  <a:cubicBezTo>
                    <a:pt x="53" y="56"/>
                    <a:pt x="52" y="57"/>
                    <a:pt x="53" y="59"/>
                  </a:cubicBezTo>
                  <a:cubicBezTo>
                    <a:pt x="54" y="59"/>
                    <a:pt x="54" y="59"/>
                    <a:pt x="54" y="59"/>
                  </a:cubicBezTo>
                  <a:cubicBezTo>
                    <a:pt x="54" y="60"/>
                    <a:pt x="53" y="60"/>
                    <a:pt x="53" y="61"/>
                  </a:cubicBezTo>
                  <a:cubicBezTo>
                    <a:pt x="53" y="61"/>
                    <a:pt x="53" y="61"/>
                    <a:pt x="53" y="61"/>
                  </a:cubicBezTo>
                  <a:cubicBezTo>
                    <a:pt x="52" y="58"/>
                    <a:pt x="51" y="55"/>
                    <a:pt x="49" y="55"/>
                  </a:cubicBezTo>
                  <a:cubicBezTo>
                    <a:pt x="49" y="55"/>
                    <a:pt x="48" y="55"/>
                    <a:pt x="47" y="55"/>
                  </a:cubicBezTo>
                  <a:cubicBezTo>
                    <a:pt x="48" y="55"/>
                    <a:pt x="48" y="54"/>
                    <a:pt x="48" y="54"/>
                  </a:cubicBezTo>
                  <a:cubicBezTo>
                    <a:pt x="48" y="52"/>
                    <a:pt x="45" y="50"/>
                    <a:pt x="42" y="53"/>
                  </a:cubicBezTo>
                  <a:cubicBezTo>
                    <a:pt x="42" y="53"/>
                    <a:pt x="44" y="53"/>
                    <a:pt x="44" y="54"/>
                  </a:cubicBezTo>
                  <a:cubicBezTo>
                    <a:pt x="44" y="54"/>
                    <a:pt x="43" y="56"/>
                    <a:pt x="43" y="56"/>
                  </a:cubicBezTo>
                  <a:cubicBezTo>
                    <a:pt x="42" y="59"/>
                    <a:pt x="44" y="60"/>
                    <a:pt x="47" y="60"/>
                  </a:cubicBezTo>
                  <a:cubicBezTo>
                    <a:pt x="48" y="60"/>
                    <a:pt x="48" y="60"/>
                    <a:pt x="48" y="60"/>
                  </a:cubicBezTo>
                  <a:cubicBezTo>
                    <a:pt x="48" y="60"/>
                    <a:pt x="48" y="61"/>
                    <a:pt x="48" y="61"/>
                  </a:cubicBezTo>
                  <a:cubicBezTo>
                    <a:pt x="48" y="62"/>
                    <a:pt x="48" y="61"/>
                    <a:pt x="48" y="61"/>
                  </a:cubicBezTo>
                  <a:cubicBezTo>
                    <a:pt x="43" y="59"/>
                    <a:pt x="41" y="61"/>
                    <a:pt x="41" y="63"/>
                  </a:cubicBezTo>
                  <a:cubicBezTo>
                    <a:pt x="41" y="63"/>
                    <a:pt x="40" y="65"/>
                    <a:pt x="40" y="65"/>
                  </a:cubicBezTo>
                  <a:cubicBezTo>
                    <a:pt x="39" y="66"/>
                    <a:pt x="38" y="68"/>
                    <a:pt x="41" y="70"/>
                  </a:cubicBezTo>
                  <a:cubicBezTo>
                    <a:pt x="41" y="69"/>
                    <a:pt x="41" y="68"/>
                    <a:pt x="42" y="67"/>
                  </a:cubicBezTo>
                  <a:cubicBezTo>
                    <a:pt x="42" y="67"/>
                    <a:pt x="42" y="67"/>
                    <a:pt x="43" y="67"/>
                  </a:cubicBezTo>
                  <a:cubicBezTo>
                    <a:pt x="43" y="68"/>
                    <a:pt x="44" y="68"/>
                    <a:pt x="44" y="68"/>
                  </a:cubicBezTo>
                  <a:cubicBezTo>
                    <a:pt x="44" y="68"/>
                    <a:pt x="45" y="68"/>
                    <a:pt x="47" y="68"/>
                  </a:cubicBezTo>
                  <a:cubicBezTo>
                    <a:pt x="47" y="67"/>
                    <a:pt x="47" y="67"/>
                    <a:pt x="48" y="68"/>
                  </a:cubicBezTo>
                  <a:cubicBezTo>
                    <a:pt x="48" y="68"/>
                    <a:pt x="49" y="68"/>
                    <a:pt x="49" y="68"/>
                  </a:cubicBezTo>
                  <a:cubicBezTo>
                    <a:pt x="49" y="69"/>
                    <a:pt x="49" y="69"/>
                    <a:pt x="49" y="69"/>
                  </a:cubicBezTo>
                  <a:cubicBezTo>
                    <a:pt x="45" y="72"/>
                    <a:pt x="45" y="75"/>
                    <a:pt x="50" y="75"/>
                  </a:cubicBezTo>
                  <a:cubicBezTo>
                    <a:pt x="50" y="76"/>
                    <a:pt x="50" y="76"/>
                    <a:pt x="50" y="76"/>
                  </a:cubicBezTo>
                  <a:cubicBezTo>
                    <a:pt x="49" y="81"/>
                    <a:pt x="41" y="80"/>
                    <a:pt x="42" y="75"/>
                  </a:cubicBezTo>
                  <a:cubicBezTo>
                    <a:pt x="37" y="81"/>
                    <a:pt x="44" y="86"/>
                    <a:pt x="50" y="83"/>
                  </a:cubicBezTo>
                  <a:cubicBezTo>
                    <a:pt x="51" y="82"/>
                    <a:pt x="51" y="83"/>
                    <a:pt x="51" y="83"/>
                  </a:cubicBezTo>
                  <a:cubicBezTo>
                    <a:pt x="51" y="84"/>
                    <a:pt x="52" y="85"/>
                    <a:pt x="53" y="85"/>
                  </a:cubicBezTo>
                  <a:cubicBezTo>
                    <a:pt x="53" y="85"/>
                    <a:pt x="53" y="84"/>
                    <a:pt x="54" y="84"/>
                  </a:cubicBezTo>
                  <a:cubicBezTo>
                    <a:pt x="54" y="84"/>
                    <a:pt x="54" y="84"/>
                    <a:pt x="54" y="84"/>
                  </a:cubicBezTo>
                  <a:cubicBezTo>
                    <a:pt x="54" y="86"/>
                    <a:pt x="55" y="87"/>
                    <a:pt x="57" y="88"/>
                  </a:cubicBezTo>
                  <a:cubicBezTo>
                    <a:pt x="57" y="87"/>
                    <a:pt x="57" y="86"/>
                    <a:pt x="58" y="86"/>
                  </a:cubicBezTo>
                  <a:cubicBezTo>
                    <a:pt x="59" y="86"/>
                    <a:pt x="60" y="90"/>
                    <a:pt x="64" y="94"/>
                  </a:cubicBezTo>
                  <a:cubicBezTo>
                    <a:pt x="58" y="96"/>
                    <a:pt x="50" y="98"/>
                    <a:pt x="49" y="98"/>
                  </a:cubicBezTo>
                  <a:cubicBezTo>
                    <a:pt x="48" y="98"/>
                    <a:pt x="40" y="97"/>
                    <a:pt x="38" y="99"/>
                  </a:cubicBezTo>
                  <a:cubicBezTo>
                    <a:pt x="34" y="101"/>
                    <a:pt x="25" y="104"/>
                    <a:pt x="22" y="100"/>
                  </a:cubicBezTo>
                  <a:cubicBezTo>
                    <a:pt x="21" y="99"/>
                    <a:pt x="22" y="98"/>
                    <a:pt x="21" y="96"/>
                  </a:cubicBezTo>
                  <a:cubicBezTo>
                    <a:pt x="20" y="94"/>
                    <a:pt x="18" y="93"/>
                    <a:pt x="17" y="93"/>
                  </a:cubicBezTo>
                  <a:cubicBezTo>
                    <a:pt x="17" y="93"/>
                    <a:pt x="16" y="93"/>
                    <a:pt x="15" y="93"/>
                  </a:cubicBezTo>
                  <a:cubicBezTo>
                    <a:pt x="14" y="92"/>
                    <a:pt x="10" y="91"/>
                    <a:pt x="9" y="93"/>
                  </a:cubicBezTo>
                  <a:cubicBezTo>
                    <a:pt x="10" y="93"/>
                    <a:pt x="11" y="93"/>
                    <a:pt x="13" y="95"/>
                  </a:cubicBezTo>
                  <a:cubicBezTo>
                    <a:pt x="12" y="96"/>
                    <a:pt x="12" y="96"/>
                    <a:pt x="12" y="97"/>
                  </a:cubicBezTo>
                  <a:cubicBezTo>
                    <a:pt x="11" y="98"/>
                    <a:pt x="11" y="100"/>
                    <a:pt x="17" y="102"/>
                  </a:cubicBezTo>
                  <a:cubicBezTo>
                    <a:pt x="17" y="102"/>
                    <a:pt x="18" y="102"/>
                    <a:pt x="17" y="103"/>
                  </a:cubicBezTo>
                  <a:cubicBezTo>
                    <a:pt x="17" y="103"/>
                    <a:pt x="15" y="103"/>
                    <a:pt x="14" y="102"/>
                  </a:cubicBezTo>
                  <a:cubicBezTo>
                    <a:pt x="12" y="101"/>
                    <a:pt x="12" y="98"/>
                    <a:pt x="9" y="100"/>
                  </a:cubicBezTo>
                  <a:cubicBezTo>
                    <a:pt x="9" y="100"/>
                    <a:pt x="8" y="100"/>
                    <a:pt x="7" y="101"/>
                  </a:cubicBezTo>
                  <a:cubicBezTo>
                    <a:pt x="7" y="100"/>
                    <a:pt x="7" y="100"/>
                    <a:pt x="6" y="100"/>
                  </a:cubicBezTo>
                  <a:cubicBezTo>
                    <a:pt x="4" y="100"/>
                    <a:pt x="0" y="103"/>
                    <a:pt x="2" y="106"/>
                  </a:cubicBezTo>
                  <a:cubicBezTo>
                    <a:pt x="2" y="105"/>
                    <a:pt x="3" y="104"/>
                    <a:pt x="5" y="103"/>
                  </a:cubicBezTo>
                  <a:cubicBezTo>
                    <a:pt x="5" y="104"/>
                    <a:pt x="5" y="105"/>
                    <a:pt x="6" y="105"/>
                  </a:cubicBezTo>
                  <a:cubicBezTo>
                    <a:pt x="6" y="108"/>
                    <a:pt x="7" y="110"/>
                    <a:pt x="13" y="107"/>
                  </a:cubicBezTo>
                  <a:cubicBezTo>
                    <a:pt x="14" y="106"/>
                    <a:pt x="14" y="107"/>
                    <a:pt x="14" y="107"/>
                  </a:cubicBezTo>
                  <a:cubicBezTo>
                    <a:pt x="12" y="109"/>
                    <a:pt x="8" y="112"/>
                    <a:pt x="11" y="114"/>
                  </a:cubicBezTo>
                  <a:cubicBezTo>
                    <a:pt x="12" y="114"/>
                    <a:pt x="12" y="115"/>
                    <a:pt x="13" y="115"/>
                  </a:cubicBezTo>
                  <a:cubicBezTo>
                    <a:pt x="13" y="115"/>
                    <a:pt x="13" y="115"/>
                    <a:pt x="13" y="116"/>
                  </a:cubicBezTo>
                  <a:cubicBezTo>
                    <a:pt x="12" y="119"/>
                    <a:pt x="16" y="121"/>
                    <a:pt x="18" y="121"/>
                  </a:cubicBezTo>
                  <a:cubicBezTo>
                    <a:pt x="17" y="120"/>
                    <a:pt x="15" y="119"/>
                    <a:pt x="16" y="116"/>
                  </a:cubicBezTo>
                  <a:cubicBezTo>
                    <a:pt x="17" y="116"/>
                    <a:pt x="17" y="117"/>
                    <a:pt x="17" y="117"/>
                  </a:cubicBezTo>
                  <a:cubicBezTo>
                    <a:pt x="20" y="116"/>
                    <a:pt x="19" y="112"/>
                    <a:pt x="21" y="111"/>
                  </a:cubicBezTo>
                  <a:cubicBezTo>
                    <a:pt x="21" y="110"/>
                    <a:pt x="21" y="111"/>
                    <a:pt x="22" y="111"/>
                  </a:cubicBezTo>
                  <a:cubicBezTo>
                    <a:pt x="22" y="113"/>
                    <a:pt x="22" y="116"/>
                    <a:pt x="26" y="116"/>
                  </a:cubicBezTo>
                  <a:cubicBezTo>
                    <a:pt x="29" y="115"/>
                    <a:pt x="31" y="113"/>
                    <a:pt x="30" y="111"/>
                  </a:cubicBezTo>
                  <a:cubicBezTo>
                    <a:pt x="30" y="110"/>
                    <a:pt x="30" y="110"/>
                    <a:pt x="31" y="110"/>
                  </a:cubicBezTo>
                  <a:cubicBezTo>
                    <a:pt x="32" y="111"/>
                    <a:pt x="33" y="112"/>
                    <a:pt x="32" y="114"/>
                  </a:cubicBezTo>
                  <a:cubicBezTo>
                    <a:pt x="33" y="114"/>
                    <a:pt x="34" y="113"/>
                    <a:pt x="35" y="112"/>
                  </a:cubicBezTo>
                  <a:cubicBezTo>
                    <a:pt x="36" y="113"/>
                    <a:pt x="36" y="116"/>
                    <a:pt x="33" y="118"/>
                  </a:cubicBezTo>
                  <a:cubicBezTo>
                    <a:pt x="35" y="117"/>
                    <a:pt x="38" y="116"/>
                    <a:pt x="39" y="112"/>
                  </a:cubicBezTo>
                  <a:cubicBezTo>
                    <a:pt x="40" y="112"/>
                    <a:pt x="40" y="113"/>
                    <a:pt x="40" y="114"/>
                  </a:cubicBezTo>
                  <a:cubicBezTo>
                    <a:pt x="40" y="114"/>
                    <a:pt x="40" y="114"/>
                    <a:pt x="41" y="113"/>
                  </a:cubicBezTo>
                  <a:cubicBezTo>
                    <a:pt x="42" y="114"/>
                    <a:pt x="44" y="114"/>
                    <a:pt x="47" y="113"/>
                  </a:cubicBezTo>
                  <a:cubicBezTo>
                    <a:pt x="48" y="113"/>
                    <a:pt x="48" y="113"/>
                    <a:pt x="48" y="114"/>
                  </a:cubicBezTo>
                  <a:cubicBezTo>
                    <a:pt x="48" y="115"/>
                    <a:pt x="48" y="116"/>
                    <a:pt x="48" y="117"/>
                  </a:cubicBezTo>
                  <a:cubicBezTo>
                    <a:pt x="48" y="117"/>
                    <a:pt x="49" y="115"/>
                    <a:pt x="50" y="115"/>
                  </a:cubicBezTo>
                  <a:cubicBezTo>
                    <a:pt x="51" y="115"/>
                    <a:pt x="50" y="119"/>
                    <a:pt x="52" y="121"/>
                  </a:cubicBezTo>
                  <a:cubicBezTo>
                    <a:pt x="52" y="112"/>
                    <a:pt x="57" y="116"/>
                    <a:pt x="63" y="112"/>
                  </a:cubicBezTo>
                  <a:cubicBezTo>
                    <a:pt x="63" y="112"/>
                    <a:pt x="63" y="112"/>
                    <a:pt x="63" y="112"/>
                  </a:cubicBezTo>
                  <a:cubicBezTo>
                    <a:pt x="63" y="113"/>
                    <a:pt x="62" y="114"/>
                    <a:pt x="61" y="115"/>
                  </a:cubicBezTo>
                  <a:cubicBezTo>
                    <a:pt x="63" y="115"/>
                    <a:pt x="68" y="113"/>
                    <a:pt x="68" y="110"/>
                  </a:cubicBezTo>
                  <a:cubicBezTo>
                    <a:pt x="68" y="109"/>
                    <a:pt x="69" y="108"/>
                    <a:pt x="71" y="107"/>
                  </a:cubicBezTo>
                  <a:cubicBezTo>
                    <a:pt x="73" y="108"/>
                    <a:pt x="76" y="107"/>
                    <a:pt x="77" y="104"/>
                  </a:cubicBezTo>
                  <a:cubicBezTo>
                    <a:pt x="78" y="105"/>
                    <a:pt x="78" y="108"/>
                    <a:pt x="77" y="109"/>
                  </a:cubicBezTo>
                  <a:cubicBezTo>
                    <a:pt x="83" y="109"/>
                    <a:pt x="89" y="102"/>
                    <a:pt x="91" y="102"/>
                  </a:cubicBezTo>
                  <a:cubicBezTo>
                    <a:pt x="103" y="99"/>
                    <a:pt x="83" y="90"/>
                    <a:pt x="109" y="92"/>
                  </a:cubicBezTo>
                  <a:cubicBezTo>
                    <a:pt x="110" y="92"/>
                    <a:pt x="114" y="91"/>
                    <a:pt x="116" y="89"/>
                  </a:cubicBezTo>
                  <a:cubicBezTo>
                    <a:pt x="114" y="93"/>
                    <a:pt x="114" y="101"/>
                    <a:pt x="118" y="101"/>
                  </a:cubicBezTo>
                  <a:cubicBezTo>
                    <a:pt x="119" y="101"/>
                    <a:pt x="123" y="103"/>
                    <a:pt x="124" y="104"/>
                  </a:cubicBezTo>
                  <a:cubicBezTo>
                    <a:pt x="125" y="104"/>
                    <a:pt x="124" y="104"/>
                    <a:pt x="124" y="104"/>
                  </a:cubicBezTo>
                  <a:cubicBezTo>
                    <a:pt x="122" y="105"/>
                    <a:pt x="119" y="105"/>
                    <a:pt x="119" y="106"/>
                  </a:cubicBezTo>
                  <a:cubicBezTo>
                    <a:pt x="113" y="110"/>
                    <a:pt x="113" y="97"/>
                    <a:pt x="106" y="99"/>
                  </a:cubicBezTo>
                  <a:cubicBezTo>
                    <a:pt x="106" y="100"/>
                    <a:pt x="105" y="100"/>
                    <a:pt x="105" y="101"/>
                  </a:cubicBezTo>
                  <a:cubicBezTo>
                    <a:pt x="102" y="101"/>
                    <a:pt x="99" y="104"/>
                    <a:pt x="99" y="106"/>
                  </a:cubicBezTo>
                  <a:cubicBezTo>
                    <a:pt x="100" y="105"/>
                    <a:pt x="101" y="104"/>
                    <a:pt x="103" y="104"/>
                  </a:cubicBezTo>
                  <a:cubicBezTo>
                    <a:pt x="103" y="104"/>
                    <a:pt x="103" y="105"/>
                    <a:pt x="103" y="105"/>
                  </a:cubicBezTo>
                  <a:cubicBezTo>
                    <a:pt x="103" y="106"/>
                    <a:pt x="104" y="107"/>
                    <a:pt x="106" y="107"/>
                  </a:cubicBezTo>
                  <a:cubicBezTo>
                    <a:pt x="107" y="107"/>
                    <a:pt x="107" y="107"/>
                    <a:pt x="108" y="107"/>
                  </a:cubicBezTo>
                  <a:cubicBezTo>
                    <a:pt x="108" y="107"/>
                    <a:pt x="109" y="107"/>
                    <a:pt x="109" y="107"/>
                  </a:cubicBezTo>
                  <a:cubicBezTo>
                    <a:pt x="109" y="110"/>
                    <a:pt x="101" y="106"/>
                    <a:pt x="103" y="112"/>
                  </a:cubicBezTo>
                  <a:cubicBezTo>
                    <a:pt x="103" y="113"/>
                    <a:pt x="103" y="114"/>
                    <a:pt x="104" y="115"/>
                  </a:cubicBezTo>
                  <a:cubicBezTo>
                    <a:pt x="103" y="117"/>
                    <a:pt x="105" y="118"/>
                    <a:pt x="108" y="117"/>
                  </a:cubicBezTo>
                  <a:cubicBezTo>
                    <a:pt x="108" y="117"/>
                    <a:pt x="107" y="116"/>
                    <a:pt x="107" y="115"/>
                  </a:cubicBezTo>
                  <a:cubicBezTo>
                    <a:pt x="107" y="115"/>
                    <a:pt x="108" y="115"/>
                    <a:pt x="108" y="115"/>
                  </a:cubicBezTo>
                  <a:cubicBezTo>
                    <a:pt x="109" y="115"/>
                    <a:pt x="109" y="115"/>
                    <a:pt x="109" y="114"/>
                  </a:cubicBezTo>
                  <a:cubicBezTo>
                    <a:pt x="109" y="114"/>
                    <a:pt x="109" y="114"/>
                    <a:pt x="110" y="114"/>
                  </a:cubicBezTo>
                  <a:cubicBezTo>
                    <a:pt x="110" y="114"/>
                    <a:pt x="110" y="114"/>
                    <a:pt x="110" y="114"/>
                  </a:cubicBezTo>
                  <a:cubicBezTo>
                    <a:pt x="110" y="115"/>
                    <a:pt x="110" y="115"/>
                    <a:pt x="110" y="116"/>
                  </a:cubicBezTo>
                  <a:cubicBezTo>
                    <a:pt x="110" y="116"/>
                    <a:pt x="110" y="118"/>
                    <a:pt x="110" y="118"/>
                  </a:cubicBezTo>
                  <a:cubicBezTo>
                    <a:pt x="110" y="120"/>
                    <a:pt x="114" y="123"/>
                    <a:pt x="117" y="120"/>
                  </a:cubicBezTo>
                  <a:cubicBezTo>
                    <a:pt x="116" y="120"/>
                    <a:pt x="114" y="120"/>
                    <a:pt x="114" y="119"/>
                  </a:cubicBezTo>
                  <a:cubicBezTo>
                    <a:pt x="114" y="118"/>
                    <a:pt x="115" y="118"/>
                    <a:pt x="115" y="118"/>
                  </a:cubicBezTo>
                  <a:cubicBezTo>
                    <a:pt x="116" y="118"/>
                    <a:pt x="116" y="117"/>
                    <a:pt x="116" y="116"/>
                  </a:cubicBezTo>
                  <a:cubicBezTo>
                    <a:pt x="116" y="115"/>
                    <a:pt x="116" y="115"/>
                    <a:pt x="117" y="115"/>
                  </a:cubicBezTo>
                  <a:cubicBezTo>
                    <a:pt x="117" y="115"/>
                    <a:pt x="118" y="115"/>
                    <a:pt x="118" y="115"/>
                  </a:cubicBezTo>
                  <a:cubicBezTo>
                    <a:pt x="119" y="115"/>
                    <a:pt x="119" y="115"/>
                    <a:pt x="119" y="115"/>
                  </a:cubicBezTo>
                  <a:cubicBezTo>
                    <a:pt x="120" y="117"/>
                    <a:pt x="122" y="118"/>
                    <a:pt x="124" y="117"/>
                  </a:cubicBezTo>
                  <a:cubicBezTo>
                    <a:pt x="128" y="116"/>
                    <a:pt x="125" y="112"/>
                    <a:pt x="128" y="111"/>
                  </a:cubicBezTo>
                  <a:cubicBezTo>
                    <a:pt x="129" y="111"/>
                    <a:pt x="130" y="111"/>
                    <a:pt x="131" y="111"/>
                  </a:cubicBezTo>
                  <a:cubicBezTo>
                    <a:pt x="134" y="112"/>
                    <a:pt x="139" y="112"/>
                    <a:pt x="140" y="110"/>
                  </a:cubicBezTo>
                  <a:cubicBezTo>
                    <a:pt x="141" y="109"/>
                    <a:pt x="140" y="103"/>
                    <a:pt x="137" y="101"/>
                  </a:cubicBezTo>
                  <a:cubicBezTo>
                    <a:pt x="135" y="100"/>
                    <a:pt x="137" y="97"/>
                    <a:pt x="135" y="94"/>
                  </a:cubicBezTo>
                  <a:cubicBezTo>
                    <a:pt x="138" y="96"/>
                    <a:pt x="142" y="97"/>
                    <a:pt x="147" y="97"/>
                  </a:cubicBezTo>
                  <a:cubicBezTo>
                    <a:pt x="156" y="97"/>
                    <a:pt x="148" y="96"/>
                    <a:pt x="152" y="94"/>
                  </a:cubicBezTo>
                  <a:cubicBezTo>
                    <a:pt x="156" y="91"/>
                    <a:pt x="161" y="92"/>
                    <a:pt x="163" y="93"/>
                  </a:cubicBezTo>
                  <a:cubicBezTo>
                    <a:pt x="164" y="93"/>
                    <a:pt x="165" y="93"/>
                    <a:pt x="164" y="95"/>
                  </a:cubicBezTo>
                  <a:cubicBezTo>
                    <a:pt x="163" y="99"/>
                    <a:pt x="165" y="100"/>
                    <a:pt x="164" y="102"/>
                  </a:cubicBezTo>
                  <a:cubicBezTo>
                    <a:pt x="163" y="104"/>
                    <a:pt x="159" y="102"/>
                    <a:pt x="156" y="102"/>
                  </a:cubicBezTo>
                  <a:cubicBezTo>
                    <a:pt x="155" y="102"/>
                    <a:pt x="154" y="103"/>
                    <a:pt x="154" y="103"/>
                  </a:cubicBezTo>
                  <a:cubicBezTo>
                    <a:pt x="151" y="104"/>
                    <a:pt x="149" y="106"/>
                    <a:pt x="149" y="109"/>
                  </a:cubicBezTo>
                  <a:cubicBezTo>
                    <a:pt x="150" y="108"/>
                    <a:pt x="151" y="107"/>
                    <a:pt x="153" y="106"/>
                  </a:cubicBezTo>
                  <a:cubicBezTo>
                    <a:pt x="153" y="107"/>
                    <a:pt x="153" y="107"/>
                    <a:pt x="153" y="107"/>
                  </a:cubicBezTo>
                  <a:cubicBezTo>
                    <a:pt x="153" y="110"/>
                    <a:pt x="157" y="112"/>
                    <a:pt x="159" y="110"/>
                  </a:cubicBezTo>
                  <a:cubicBezTo>
                    <a:pt x="159" y="109"/>
                    <a:pt x="160" y="110"/>
                    <a:pt x="159" y="110"/>
                  </a:cubicBezTo>
                  <a:cubicBezTo>
                    <a:pt x="158" y="111"/>
                    <a:pt x="154" y="114"/>
                    <a:pt x="157" y="116"/>
                  </a:cubicBezTo>
                  <a:cubicBezTo>
                    <a:pt x="157" y="116"/>
                    <a:pt x="158" y="116"/>
                    <a:pt x="159" y="116"/>
                  </a:cubicBezTo>
                  <a:cubicBezTo>
                    <a:pt x="159" y="118"/>
                    <a:pt x="160" y="120"/>
                    <a:pt x="162" y="121"/>
                  </a:cubicBezTo>
                  <a:cubicBezTo>
                    <a:pt x="161" y="120"/>
                    <a:pt x="161" y="119"/>
                    <a:pt x="162" y="117"/>
                  </a:cubicBezTo>
                  <a:cubicBezTo>
                    <a:pt x="163" y="117"/>
                    <a:pt x="163" y="117"/>
                    <a:pt x="164" y="117"/>
                  </a:cubicBezTo>
                  <a:cubicBezTo>
                    <a:pt x="165" y="117"/>
                    <a:pt x="165" y="113"/>
                    <a:pt x="167" y="112"/>
                  </a:cubicBezTo>
                  <a:cubicBezTo>
                    <a:pt x="167" y="111"/>
                    <a:pt x="167" y="112"/>
                    <a:pt x="167" y="112"/>
                  </a:cubicBezTo>
                  <a:cubicBezTo>
                    <a:pt x="166" y="114"/>
                    <a:pt x="166" y="117"/>
                    <a:pt x="168" y="118"/>
                  </a:cubicBezTo>
                  <a:cubicBezTo>
                    <a:pt x="168" y="118"/>
                    <a:pt x="169" y="118"/>
                    <a:pt x="170" y="118"/>
                  </a:cubicBezTo>
                  <a:cubicBezTo>
                    <a:pt x="170" y="120"/>
                    <a:pt x="173" y="121"/>
                    <a:pt x="175" y="120"/>
                  </a:cubicBezTo>
                  <a:cubicBezTo>
                    <a:pt x="175" y="119"/>
                    <a:pt x="173" y="119"/>
                    <a:pt x="173" y="118"/>
                  </a:cubicBezTo>
                  <a:cubicBezTo>
                    <a:pt x="173" y="117"/>
                    <a:pt x="174" y="116"/>
                    <a:pt x="174" y="116"/>
                  </a:cubicBezTo>
                  <a:cubicBezTo>
                    <a:pt x="176" y="111"/>
                    <a:pt x="172" y="111"/>
                    <a:pt x="172" y="109"/>
                  </a:cubicBezTo>
                  <a:cubicBezTo>
                    <a:pt x="172" y="106"/>
                    <a:pt x="176" y="108"/>
                    <a:pt x="176" y="103"/>
                  </a:cubicBezTo>
                  <a:cubicBezTo>
                    <a:pt x="176" y="102"/>
                    <a:pt x="176" y="101"/>
                    <a:pt x="174" y="100"/>
                  </a:cubicBezTo>
                  <a:cubicBezTo>
                    <a:pt x="174" y="100"/>
                    <a:pt x="174" y="100"/>
                    <a:pt x="174" y="100"/>
                  </a:cubicBezTo>
                  <a:cubicBezTo>
                    <a:pt x="174" y="100"/>
                    <a:pt x="174" y="100"/>
                    <a:pt x="174" y="100"/>
                  </a:cubicBezTo>
                  <a:cubicBezTo>
                    <a:pt x="175" y="100"/>
                    <a:pt x="177" y="100"/>
                    <a:pt x="178" y="98"/>
                  </a:cubicBezTo>
                  <a:cubicBezTo>
                    <a:pt x="174" y="98"/>
                    <a:pt x="175" y="95"/>
                    <a:pt x="175" y="93"/>
                  </a:cubicBezTo>
                  <a:cubicBezTo>
                    <a:pt x="174" y="93"/>
                    <a:pt x="174" y="93"/>
                    <a:pt x="175" y="93"/>
                  </a:cubicBezTo>
                  <a:cubicBezTo>
                    <a:pt x="176" y="92"/>
                    <a:pt x="177" y="90"/>
                    <a:pt x="176" y="87"/>
                  </a:cubicBezTo>
                  <a:cubicBezTo>
                    <a:pt x="175" y="89"/>
                    <a:pt x="171" y="91"/>
                    <a:pt x="171" y="88"/>
                  </a:cubicBezTo>
                  <a:cubicBezTo>
                    <a:pt x="171" y="87"/>
                    <a:pt x="171" y="85"/>
                    <a:pt x="167" y="86"/>
                  </a:cubicBezTo>
                  <a:cubicBezTo>
                    <a:pt x="161" y="86"/>
                    <a:pt x="158" y="83"/>
                    <a:pt x="147" y="82"/>
                  </a:cubicBezTo>
                  <a:cubicBezTo>
                    <a:pt x="146" y="82"/>
                    <a:pt x="146" y="82"/>
                    <a:pt x="147" y="81"/>
                  </a:cubicBezTo>
                  <a:moveTo>
                    <a:pt x="87" y="49"/>
                  </a:moveTo>
                  <a:cubicBezTo>
                    <a:pt x="86" y="50"/>
                    <a:pt x="84" y="52"/>
                    <a:pt x="82" y="50"/>
                  </a:cubicBezTo>
                  <a:cubicBezTo>
                    <a:pt x="81" y="48"/>
                    <a:pt x="82" y="48"/>
                    <a:pt x="80" y="45"/>
                  </a:cubicBezTo>
                  <a:cubicBezTo>
                    <a:pt x="82" y="46"/>
                    <a:pt x="86" y="48"/>
                    <a:pt x="87" y="49"/>
                  </a:cubicBezTo>
                  <a:moveTo>
                    <a:pt x="91" y="61"/>
                  </a:moveTo>
                  <a:cubicBezTo>
                    <a:pt x="91" y="61"/>
                    <a:pt x="91" y="59"/>
                    <a:pt x="90" y="58"/>
                  </a:cubicBezTo>
                  <a:cubicBezTo>
                    <a:pt x="88" y="58"/>
                    <a:pt x="88" y="59"/>
                    <a:pt x="89" y="61"/>
                  </a:cubicBezTo>
                  <a:cubicBezTo>
                    <a:pt x="88" y="60"/>
                    <a:pt x="86" y="59"/>
                    <a:pt x="86" y="61"/>
                  </a:cubicBezTo>
                  <a:cubicBezTo>
                    <a:pt x="85" y="62"/>
                    <a:pt x="85" y="63"/>
                    <a:pt x="86" y="64"/>
                  </a:cubicBezTo>
                  <a:cubicBezTo>
                    <a:pt x="86" y="65"/>
                    <a:pt x="86" y="66"/>
                    <a:pt x="86" y="67"/>
                  </a:cubicBezTo>
                  <a:cubicBezTo>
                    <a:pt x="85" y="68"/>
                    <a:pt x="83" y="71"/>
                    <a:pt x="81" y="69"/>
                  </a:cubicBezTo>
                  <a:cubicBezTo>
                    <a:pt x="79" y="68"/>
                    <a:pt x="79" y="66"/>
                    <a:pt x="80" y="64"/>
                  </a:cubicBezTo>
                  <a:cubicBezTo>
                    <a:pt x="81" y="63"/>
                    <a:pt x="81" y="62"/>
                    <a:pt x="82" y="62"/>
                  </a:cubicBezTo>
                  <a:cubicBezTo>
                    <a:pt x="83" y="62"/>
                    <a:pt x="84" y="62"/>
                    <a:pt x="84" y="60"/>
                  </a:cubicBezTo>
                  <a:cubicBezTo>
                    <a:pt x="85" y="59"/>
                    <a:pt x="83" y="58"/>
                    <a:pt x="82" y="57"/>
                  </a:cubicBezTo>
                  <a:cubicBezTo>
                    <a:pt x="83" y="57"/>
                    <a:pt x="84" y="56"/>
                    <a:pt x="83" y="56"/>
                  </a:cubicBezTo>
                  <a:cubicBezTo>
                    <a:pt x="83" y="55"/>
                    <a:pt x="81" y="56"/>
                    <a:pt x="81" y="56"/>
                  </a:cubicBezTo>
                  <a:cubicBezTo>
                    <a:pt x="81" y="55"/>
                    <a:pt x="82" y="54"/>
                    <a:pt x="82" y="54"/>
                  </a:cubicBezTo>
                  <a:cubicBezTo>
                    <a:pt x="83" y="53"/>
                    <a:pt x="83" y="53"/>
                    <a:pt x="84" y="54"/>
                  </a:cubicBezTo>
                  <a:cubicBezTo>
                    <a:pt x="90" y="57"/>
                    <a:pt x="90" y="57"/>
                    <a:pt x="90" y="57"/>
                  </a:cubicBezTo>
                  <a:cubicBezTo>
                    <a:pt x="91" y="57"/>
                    <a:pt x="92" y="58"/>
                    <a:pt x="92" y="58"/>
                  </a:cubicBezTo>
                  <a:cubicBezTo>
                    <a:pt x="92" y="59"/>
                    <a:pt x="92" y="60"/>
                    <a:pt x="91" y="61"/>
                  </a:cubicBezTo>
                  <a:moveTo>
                    <a:pt x="95" y="56"/>
                  </a:moveTo>
                  <a:cubicBezTo>
                    <a:pt x="92" y="56"/>
                    <a:pt x="91" y="53"/>
                    <a:pt x="92" y="51"/>
                  </a:cubicBezTo>
                  <a:cubicBezTo>
                    <a:pt x="93" y="52"/>
                    <a:pt x="97" y="54"/>
                    <a:pt x="100" y="54"/>
                  </a:cubicBezTo>
                  <a:cubicBezTo>
                    <a:pt x="96" y="55"/>
                    <a:pt x="97" y="56"/>
                    <a:pt x="95"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6" name="Freeform 40">
              <a:extLst>
                <a:ext uri="{FF2B5EF4-FFF2-40B4-BE49-F238E27FC236}">
                  <a16:creationId xmlns:a16="http://schemas.microsoft.com/office/drawing/2014/main" id="{1E3DCE37-51CC-A4A0-9D0A-CCA57C2E03D3}"/>
                </a:ext>
              </a:extLst>
            </p:cNvPr>
            <p:cNvSpPr>
              <a:spLocks noEditPoints="1"/>
            </p:cNvSpPr>
            <p:nvPr userDrawn="1"/>
          </p:nvSpPr>
          <p:spPr bwMode="auto">
            <a:xfrm>
              <a:off x="1077913" y="525463"/>
              <a:ext cx="31750" cy="12700"/>
            </a:xfrm>
            <a:custGeom>
              <a:avLst/>
              <a:gdLst>
                <a:gd name="T0" fmla="*/ 35 w 221"/>
                <a:gd name="T1" fmla="*/ 7 h 89"/>
                <a:gd name="T2" fmla="*/ 29 w 221"/>
                <a:gd name="T3" fmla="*/ 6 h 89"/>
                <a:gd name="T4" fmla="*/ 28 w 221"/>
                <a:gd name="T5" fmla="*/ 12 h 89"/>
                <a:gd name="T6" fmla="*/ 16 w 221"/>
                <a:gd name="T7" fmla="*/ 3 h 89"/>
                <a:gd name="T8" fmla="*/ 23 w 221"/>
                <a:gd name="T9" fmla="*/ 12 h 89"/>
                <a:gd name="T10" fmla="*/ 16 w 221"/>
                <a:gd name="T11" fmla="*/ 18 h 89"/>
                <a:gd name="T12" fmla="*/ 20 w 221"/>
                <a:gd name="T13" fmla="*/ 21 h 89"/>
                <a:gd name="T14" fmla="*/ 25 w 221"/>
                <a:gd name="T15" fmla="*/ 22 h 89"/>
                <a:gd name="T16" fmla="*/ 28 w 221"/>
                <a:gd name="T17" fmla="*/ 38 h 89"/>
                <a:gd name="T18" fmla="*/ 33 w 221"/>
                <a:gd name="T19" fmla="*/ 40 h 89"/>
                <a:gd name="T20" fmla="*/ 55 w 221"/>
                <a:gd name="T21" fmla="*/ 52 h 89"/>
                <a:gd name="T22" fmla="*/ 23 w 221"/>
                <a:gd name="T23" fmla="*/ 59 h 89"/>
                <a:gd name="T24" fmla="*/ 14 w 221"/>
                <a:gd name="T25" fmla="*/ 58 h 89"/>
                <a:gd name="T26" fmla="*/ 16 w 221"/>
                <a:gd name="T27" fmla="*/ 66 h 89"/>
                <a:gd name="T28" fmla="*/ 2 w 221"/>
                <a:gd name="T29" fmla="*/ 70 h 89"/>
                <a:gd name="T30" fmla="*/ 15 w 221"/>
                <a:gd name="T31" fmla="*/ 71 h 89"/>
                <a:gd name="T32" fmla="*/ 20 w 221"/>
                <a:gd name="T33" fmla="*/ 87 h 89"/>
                <a:gd name="T34" fmla="*/ 24 w 221"/>
                <a:gd name="T35" fmla="*/ 76 h 89"/>
                <a:gd name="T36" fmla="*/ 36 w 221"/>
                <a:gd name="T37" fmla="*/ 79 h 89"/>
                <a:gd name="T38" fmla="*/ 45 w 221"/>
                <a:gd name="T39" fmla="*/ 79 h 89"/>
                <a:gd name="T40" fmla="*/ 53 w 221"/>
                <a:gd name="T41" fmla="*/ 83 h 89"/>
                <a:gd name="T42" fmla="*/ 70 w 221"/>
                <a:gd name="T43" fmla="*/ 77 h 89"/>
                <a:gd name="T44" fmla="*/ 129 w 221"/>
                <a:gd name="T45" fmla="*/ 55 h 89"/>
                <a:gd name="T46" fmla="*/ 146 w 221"/>
                <a:gd name="T47" fmla="*/ 69 h 89"/>
                <a:gd name="T48" fmla="*/ 118 w 221"/>
                <a:gd name="T49" fmla="*/ 71 h 89"/>
                <a:gd name="T50" fmla="*/ 128 w 221"/>
                <a:gd name="T51" fmla="*/ 71 h 89"/>
                <a:gd name="T52" fmla="*/ 128 w 221"/>
                <a:gd name="T53" fmla="*/ 83 h 89"/>
                <a:gd name="T54" fmla="*/ 130 w 221"/>
                <a:gd name="T55" fmla="*/ 79 h 89"/>
                <a:gd name="T56" fmla="*/ 138 w 221"/>
                <a:gd name="T57" fmla="*/ 86 h 89"/>
                <a:gd name="T58" fmla="*/ 137 w 221"/>
                <a:gd name="T59" fmla="*/ 80 h 89"/>
                <a:gd name="T60" fmla="*/ 150 w 221"/>
                <a:gd name="T61" fmla="*/ 76 h 89"/>
                <a:gd name="T62" fmla="*/ 157 w 221"/>
                <a:gd name="T63" fmla="*/ 57 h 89"/>
                <a:gd name="T64" fmla="*/ 202 w 221"/>
                <a:gd name="T65" fmla="*/ 58 h 89"/>
                <a:gd name="T66" fmla="*/ 185 w 221"/>
                <a:gd name="T67" fmla="*/ 73 h 89"/>
                <a:gd name="T68" fmla="*/ 197 w 221"/>
                <a:gd name="T69" fmla="*/ 75 h 89"/>
                <a:gd name="T70" fmla="*/ 200 w 221"/>
                <a:gd name="T71" fmla="*/ 82 h 89"/>
                <a:gd name="T72" fmla="*/ 206 w 221"/>
                <a:gd name="T73" fmla="*/ 83 h 89"/>
                <a:gd name="T74" fmla="*/ 213 w 221"/>
                <a:gd name="T75" fmla="*/ 81 h 89"/>
                <a:gd name="T76" fmla="*/ 213 w 221"/>
                <a:gd name="T77" fmla="*/ 63 h 89"/>
                <a:gd name="T78" fmla="*/ 214 w 221"/>
                <a:gd name="T79" fmla="*/ 56 h 89"/>
                <a:gd name="T80" fmla="*/ 181 w 221"/>
                <a:gd name="T81" fmla="*/ 46 h 89"/>
                <a:gd name="T82" fmla="*/ 138 w 221"/>
                <a:gd name="T83" fmla="*/ 14 h 89"/>
                <a:gd name="T84" fmla="*/ 180 w 221"/>
                <a:gd name="T85" fmla="*/ 4 h 89"/>
                <a:gd name="T86" fmla="*/ 187 w 221"/>
                <a:gd name="T87" fmla="*/ 28 h 89"/>
                <a:gd name="T88" fmla="*/ 93 w 221"/>
                <a:gd name="T89" fmla="*/ 23 h 89"/>
                <a:gd name="T90" fmla="*/ 89 w 221"/>
                <a:gd name="T91" fmla="*/ 8 h 89"/>
                <a:gd name="T92" fmla="*/ 69 w 221"/>
                <a:gd name="T93" fmla="*/ 4 h 89"/>
                <a:gd name="T94" fmla="*/ 58 w 221"/>
                <a:gd name="T95" fmla="*/ 18 h 89"/>
                <a:gd name="T96" fmla="*/ 50 w 221"/>
                <a:gd name="T97" fmla="*/ 37 h 89"/>
                <a:gd name="T98" fmla="*/ 84 w 221"/>
                <a:gd name="T99" fmla="*/ 21 h 89"/>
                <a:gd name="T100" fmla="*/ 68 w 221"/>
                <a:gd name="T101" fmla="*/ 9 h 89"/>
                <a:gd name="T102" fmla="*/ 72 w 221"/>
                <a:gd name="T103" fmla="*/ 26 h 89"/>
                <a:gd name="T104" fmla="*/ 70 w 221"/>
                <a:gd name="T105" fmla="*/ 19 h 89"/>
                <a:gd name="T106" fmla="*/ 80 w 221"/>
                <a:gd name="T107" fmla="*/ 26 h 89"/>
                <a:gd name="T108" fmla="*/ 74 w 221"/>
                <a:gd name="T109" fmla="*/ 30 h 89"/>
                <a:gd name="T110" fmla="*/ 85 w 221"/>
                <a:gd name="T111" fmla="*/ 6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89">
                  <a:moveTo>
                    <a:pt x="47" y="35"/>
                  </a:moveTo>
                  <a:cubicBezTo>
                    <a:pt x="44" y="33"/>
                    <a:pt x="41" y="30"/>
                    <a:pt x="37" y="27"/>
                  </a:cubicBezTo>
                  <a:cubicBezTo>
                    <a:pt x="33" y="25"/>
                    <a:pt x="33" y="23"/>
                    <a:pt x="33" y="18"/>
                  </a:cubicBezTo>
                  <a:cubicBezTo>
                    <a:pt x="33" y="14"/>
                    <a:pt x="35" y="11"/>
                    <a:pt x="35" y="7"/>
                  </a:cubicBezTo>
                  <a:cubicBezTo>
                    <a:pt x="35" y="7"/>
                    <a:pt x="34" y="5"/>
                    <a:pt x="34" y="4"/>
                  </a:cubicBezTo>
                  <a:cubicBezTo>
                    <a:pt x="34" y="2"/>
                    <a:pt x="31" y="0"/>
                    <a:pt x="29" y="0"/>
                  </a:cubicBezTo>
                  <a:cubicBezTo>
                    <a:pt x="30" y="1"/>
                    <a:pt x="31" y="2"/>
                    <a:pt x="31" y="4"/>
                  </a:cubicBezTo>
                  <a:cubicBezTo>
                    <a:pt x="30" y="5"/>
                    <a:pt x="29" y="6"/>
                    <a:pt x="29" y="6"/>
                  </a:cubicBezTo>
                  <a:cubicBezTo>
                    <a:pt x="28" y="7"/>
                    <a:pt x="28" y="9"/>
                    <a:pt x="29" y="10"/>
                  </a:cubicBezTo>
                  <a:cubicBezTo>
                    <a:pt x="29" y="10"/>
                    <a:pt x="29" y="10"/>
                    <a:pt x="29" y="11"/>
                  </a:cubicBezTo>
                  <a:cubicBezTo>
                    <a:pt x="29" y="11"/>
                    <a:pt x="29" y="12"/>
                    <a:pt x="29" y="12"/>
                  </a:cubicBezTo>
                  <a:cubicBezTo>
                    <a:pt x="29" y="13"/>
                    <a:pt x="28" y="13"/>
                    <a:pt x="28" y="12"/>
                  </a:cubicBezTo>
                  <a:cubicBezTo>
                    <a:pt x="27" y="10"/>
                    <a:pt x="26" y="6"/>
                    <a:pt x="24" y="6"/>
                  </a:cubicBezTo>
                  <a:cubicBezTo>
                    <a:pt x="24" y="6"/>
                    <a:pt x="23" y="5"/>
                    <a:pt x="22" y="6"/>
                  </a:cubicBezTo>
                  <a:cubicBezTo>
                    <a:pt x="22" y="5"/>
                    <a:pt x="22" y="5"/>
                    <a:pt x="22" y="5"/>
                  </a:cubicBezTo>
                  <a:cubicBezTo>
                    <a:pt x="22" y="2"/>
                    <a:pt x="20" y="0"/>
                    <a:pt x="16" y="3"/>
                  </a:cubicBezTo>
                  <a:cubicBezTo>
                    <a:pt x="17" y="3"/>
                    <a:pt x="18" y="4"/>
                    <a:pt x="18" y="4"/>
                  </a:cubicBezTo>
                  <a:cubicBezTo>
                    <a:pt x="18" y="5"/>
                    <a:pt x="18" y="7"/>
                    <a:pt x="18" y="7"/>
                  </a:cubicBezTo>
                  <a:cubicBezTo>
                    <a:pt x="17" y="10"/>
                    <a:pt x="19" y="11"/>
                    <a:pt x="22" y="11"/>
                  </a:cubicBezTo>
                  <a:cubicBezTo>
                    <a:pt x="23" y="11"/>
                    <a:pt x="23" y="11"/>
                    <a:pt x="23" y="12"/>
                  </a:cubicBezTo>
                  <a:cubicBezTo>
                    <a:pt x="23" y="12"/>
                    <a:pt x="24" y="13"/>
                    <a:pt x="24" y="13"/>
                  </a:cubicBezTo>
                  <a:cubicBezTo>
                    <a:pt x="24" y="14"/>
                    <a:pt x="23" y="13"/>
                    <a:pt x="23" y="13"/>
                  </a:cubicBezTo>
                  <a:cubicBezTo>
                    <a:pt x="18" y="11"/>
                    <a:pt x="16" y="13"/>
                    <a:pt x="16" y="16"/>
                  </a:cubicBezTo>
                  <a:cubicBezTo>
                    <a:pt x="16" y="16"/>
                    <a:pt x="16" y="17"/>
                    <a:pt x="16" y="18"/>
                  </a:cubicBezTo>
                  <a:cubicBezTo>
                    <a:pt x="14" y="19"/>
                    <a:pt x="13" y="22"/>
                    <a:pt x="17" y="24"/>
                  </a:cubicBezTo>
                  <a:cubicBezTo>
                    <a:pt x="17" y="23"/>
                    <a:pt x="16" y="21"/>
                    <a:pt x="18" y="20"/>
                  </a:cubicBezTo>
                  <a:cubicBezTo>
                    <a:pt x="18" y="20"/>
                    <a:pt x="18" y="20"/>
                    <a:pt x="18" y="20"/>
                  </a:cubicBezTo>
                  <a:cubicBezTo>
                    <a:pt x="19" y="21"/>
                    <a:pt x="20" y="21"/>
                    <a:pt x="20" y="21"/>
                  </a:cubicBezTo>
                  <a:cubicBezTo>
                    <a:pt x="20" y="22"/>
                    <a:pt x="21" y="21"/>
                    <a:pt x="23" y="20"/>
                  </a:cubicBezTo>
                  <a:cubicBezTo>
                    <a:pt x="23" y="20"/>
                    <a:pt x="23" y="20"/>
                    <a:pt x="24" y="20"/>
                  </a:cubicBezTo>
                  <a:cubicBezTo>
                    <a:pt x="24" y="21"/>
                    <a:pt x="25" y="21"/>
                    <a:pt x="25" y="21"/>
                  </a:cubicBezTo>
                  <a:cubicBezTo>
                    <a:pt x="26" y="22"/>
                    <a:pt x="26" y="22"/>
                    <a:pt x="25" y="22"/>
                  </a:cubicBezTo>
                  <a:cubicBezTo>
                    <a:pt x="22" y="26"/>
                    <a:pt x="22" y="29"/>
                    <a:pt x="27" y="29"/>
                  </a:cubicBezTo>
                  <a:cubicBezTo>
                    <a:pt x="27" y="30"/>
                    <a:pt x="27" y="30"/>
                    <a:pt x="27" y="30"/>
                  </a:cubicBezTo>
                  <a:cubicBezTo>
                    <a:pt x="27" y="37"/>
                    <a:pt x="18" y="35"/>
                    <a:pt x="19" y="29"/>
                  </a:cubicBezTo>
                  <a:cubicBezTo>
                    <a:pt x="14" y="36"/>
                    <a:pt x="22" y="42"/>
                    <a:pt x="28" y="38"/>
                  </a:cubicBezTo>
                  <a:cubicBezTo>
                    <a:pt x="29" y="38"/>
                    <a:pt x="29" y="38"/>
                    <a:pt x="29" y="38"/>
                  </a:cubicBezTo>
                  <a:cubicBezTo>
                    <a:pt x="29" y="39"/>
                    <a:pt x="30" y="41"/>
                    <a:pt x="31" y="41"/>
                  </a:cubicBezTo>
                  <a:cubicBezTo>
                    <a:pt x="31" y="40"/>
                    <a:pt x="31" y="39"/>
                    <a:pt x="32" y="39"/>
                  </a:cubicBezTo>
                  <a:cubicBezTo>
                    <a:pt x="33" y="39"/>
                    <a:pt x="33" y="40"/>
                    <a:pt x="33" y="40"/>
                  </a:cubicBezTo>
                  <a:cubicBezTo>
                    <a:pt x="33" y="42"/>
                    <a:pt x="33" y="44"/>
                    <a:pt x="35" y="44"/>
                  </a:cubicBezTo>
                  <a:cubicBezTo>
                    <a:pt x="35" y="43"/>
                    <a:pt x="35" y="41"/>
                    <a:pt x="36" y="41"/>
                  </a:cubicBezTo>
                  <a:cubicBezTo>
                    <a:pt x="37" y="41"/>
                    <a:pt x="40" y="46"/>
                    <a:pt x="45" y="49"/>
                  </a:cubicBezTo>
                  <a:cubicBezTo>
                    <a:pt x="49" y="51"/>
                    <a:pt x="52" y="55"/>
                    <a:pt x="55" y="52"/>
                  </a:cubicBezTo>
                  <a:cubicBezTo>
                    <a:pt x="54" y="57"/>
                    <a:pt x="58" y="62"/>
                    <a:pt x="57" y="62"/>
                  </a:cubicBezTo>
                  <a:cubicBezTo>
                    <a:pt x="56" y="62"/>
                    <a:pt x="45" y="61"/>
                    <a:pt x="42" y="62"/>
                  </a:cubicBezTo>
                  <a:cubicBezTo>
                    <a:pt x="38" y="65"/>
                    <a:pt x="27" y="68"/>
                    <a:pt x="25" y="64"/>
                  </a:cubicBezTo>
                  <a:cubicBezTo>
                    <a:pt x="24" y="62"/>
                    <a:pt x="24" y="61"/>
                    <a:pt x="23" y="59"/>
                  </a:cubicBezTo>
                  <a:cubicBezTo>
                    <a:pt x="22" y="57"/>
                    <a:pt x="20" y="56"/>
                    <a:pt x="19" y="56"/>
                  </a:cubicBezTo>
                  <a:cubicBezTo>
                    <a:pt x="19" y="56"/>
                    <a:pt x="18" y="56"/>
                    <a:pt x="17" y="56"/>
                  </a:cubicBezTo>
                  <a:cubicBezTo>
                    <a:pt x="15" y="54"/>
                    <a:pt x="12" y="54"/>
                    <a:pt x="10" y="55"/>
                  </a:cubicBezTo>
                  <a:cubicBezTo>
                    <a:pt x="11" y="56"/>
                    <a:pt x="13" y="56"/>
                    <a:pt x="14" y="58"/>
                  </a:cubicBezTo>
                  <a:cubicBezTo>
                    <a:pt x="13" y="59"/>
                    <a:pt x="13" y="60"/>
                    <a:pt x="13" y="60"/>
                  </a:cubicBezTo>
                  <a:cubicBezTo>
                    <a:pt x="12" y="61"/>
                    <a:pt x="12" y="63"/>
                    <a:pt x="19" y="66"/>
                  </a:cubicBezTo>
                  <a:cubicBezTo>
                    <a:pt x="19" y="66"/>
                    <a:pt x="20" y="66"/>
                    <a:pt x="19" y="67"/>
                  </a:cubicBezTo>
                  <a:cubicBezTo>
                    <a:pt x="18" y="67"/>
                    <a:pt x="17" y="67"/>
                    <a:pt x="16" y="66"/>
                  </a:cubicBezTo>
                  <a:cubicBezTo>
                    <a:pt x="13" y="64"/>
                    <a:pt x="13" y="61"/>
                    <a:pt x="10" y="63"/>
                  </a:cubicBezTo>
                  <a:cubicBezTo>
                    <a:pt x="10" y="63"/>
                    <a:pt x="9" y="64"/>
                    <a:pt x="8" y="64"/>
                  </a:cubicBezTo>
                  <a:cubicBezTo>
                    <a:pt x="8" y="64"/>
                    <a:pt x="7" y="64"/>
                    <a:pt x="7" y="64"/>
                  </a:cubicBezTo>
                  <a:cubicBezTo>
                    <a:pt x="4" y="64"/>
                    <a:pt x="0" y="67"/>
                    <a:pt x="2" y="70"/>
                  </a:cubicBezTo>
                  <a:cubicBezTo>
                    <a:pt x="2" y="70"/>
                    <a:pt x="3" y="68"/>
                    <a:pt x="5" y="68"/>
                  </a:cubicBezTo>
                  <a:cubicBezTo>
                    <a:pt x="6" y="68"/>
                    <a:pt x="6" y="69"/>
                    <a:pt x="6" y="70"/>
                  </a:cubicBezTo>
                  <a:cubicBezTo>
                    <a:pt x="7" y="73"/>
                    <a:pt x="8" y="75"/>
                    <a:pt x="15" y="71"/>
                  </a:cubicBezTo>
                  <a:cubicBezTo>
                    <a:pt x="15" y="70"/>
                    <a:pt x="15" y="71"/>
                    <a:pt x="15" y="71"/>
                  </a:cubicBezTo>
                  <a:cubicBezTo>
                    <a:pt x="14" y="74"/>
                    <a:pt x="9" y="77"/>
                    <a:pt x="13" y="79"/>
                  </a:cubicBezTo>
                  <a:cubicBezTo>
                    <a:pt x="13" y="79"/>
                    <a:pt x="13" y="80"/>
                    <a:pt x="14" y="80"/>
                  </a:cubicBezTo>
                  <a:cubicBezTo>
                    <a:pt x="14" y="81"/>
                    <a:pt x="14" y="81"/>
                    <a:pt x="14" y="81"/>
                  </a:cubicBezTo>
                  <a:cubicBezTo>
                    <a:pt x="13" y="85"/>
                    <a:pt x="17" y="87"/>
                    <a:pt x="20" y="87"/>
                  </a:cubicBezTo>
                  <a:cubicBezTo>
                    <a:pt x="19" y="86"/>
                    <a:pt x="17" y="84"/>
                    <a:pt x="17" y="82"/>
                  </a:cubicBezTo>
                  <a:cubicBezTo>
                    <a:pt x="18" y="82"/>
                    <a:pt x="19" y="82"/>
                    <a:pt x="19" y="82"/>
                  </a:cubicBezTo>
                  <a:cubicBezTo>
                    <a:pt x="22" y="81"/>
                    <a:pt x="21" y="77"/>
                    <a:pt x="23" y="76"/>
                  </a:cubicBezTo>
                  <a:cubicBezTo>
                    <a:pt x="23" y="75"/>
                    <a:pt x="24" y="76"/>
                    <a:pt x="24" y="76"/>
                  </a:cubicBezTo>
                  <a:cubicBezTo>
                    <a:pt x="24" y="78"/>
                    <a:pt x="25" y="81"/>
                    <a:pt x="29" y="81"/>
                  </a:cubicBezTo>
                  <a:cubicBezTo>
                    <a:pt x="32" y="81"/>
                    <a:pt x="34" y="78"/>
                    <a:pt x="34" y="76"/>
                  </a:cubicBezTo>
                  <a:cubicBezTo>
                    <a:pt x="33" y="75"/>
                    <a:pt x="34" y="75"/>
                    <a:pt x="34" y="75"/>
                  </a:cubicBezTo>
                  <a:cubicBezTo>
                    <a:pt x="35" y="76"/>
                    <a:pt x="36" y="77"/>
                    <a:pt x="36" y="79"/>
                  </a:cubicBezTo>
                  <a:cubicBezTo>
                    <a:pt x="36" y="79"/>
                    <a:pt x="38" y="78"/>
                    <a:pt x="38" y="77"/>
                  </a:cubicBezTo>
                  <a:cubicBezTo>
                    <a:pt x="39" y="78"/>
                    <a:pt x="39" y="81"/>
                    <a:pt x="37" y="83"/>
                  </a:cubicBezTo>
                  <a:cubicBezTo>
                    <a:pt x="38" y="83"/>
                    <a:pt x="42" y="81"/>
                    <a:pt x="43" y="77"/>
                  </a:cubicBezTo>
                  <a:cubicBezTo>
                    <a:pt x="44" y="77"/>
                    <a:pt x="44" y="78"/>
                    <a:pt x="45" y="79"/>
                  </a:cubicBezTo>
                  <a:cubicBezTo>
                    <a:pt x="45" y="79"/>
                    <a:pt x="45" y="79"/>
                    <a:pt x="45" y="79"/>
                  </a:cubicBezTo>
                  <a:cubicBezTo>
                    <a:pt x="46" y="79"/>
                    <a:pt x="49" y="79"/>
                    <a:pt x="53" y="78"/>
                  </a:cubicBezTo>
                  <a:cubicBezTo>
                    <a:pt x="53" y="78"/>
                    <a:pt x="53" y="79"/>
                    <a:pt x="53" y="79"/>
                  </a:cubicBezTo>
                  <a:cubicBezTo>
                    <a:pt x="53" y="80"/>
                    <a:pt x="53" y="82"/>
                    <a:pt x="53" y="83"/>
                  </a:cubicBezTo>
                  <a:cubicBezTo>
                    <a:pt x="53" y="82"/>
                    <a:pt x="54" y="81"/>
                    <a:pt x="55" y="81"/>
                  </a:cubicBezTo>
                  <a:cubicBezTo>
                    <a:pt x="56" y="81"/>
                    <a:pt x="55" y="84"/>
                    <a:pt x="57" y="87"/>
                  </a:cubicBezTo>
                  <a:cubicBezTo>
                    <a:pt x="58" y="77"/>
                    <a:pt x="63" y="81"/>
                    <a:pt x="69" y="77"/>
                  </a:cubicBezTo>
                  <a:cubicBezTo>
                    <a:pt x="70" y="77"/>
                    <a:pt x="70" y="77"/>
                    <a:pt x="70" y="77"/>
                  </a:cubicBezTo>
                  <a:cubicBezTo>
                    <a:pt x="70" y="78"/>
                    <a:pt x="69" y="80"/>
                    <a:pt x="67" y="81"/>
                  </a:cubicBezTo>
                  <a:cubicBezTo>
                    <a:pt x="74" y="82"/>
                    <a:pt x="84" y="72"/>
                    <a:pt x="86" y="68"/>
                  </a:cubicBezTo>
                  <a:cubicBezTo>
                    <a:pt x="89" y="67"/>
                    <a:pt x="91" y="67"/>
                    <a:pt x="92" y="67"/>
                  </a:cubicBezTo>
                  <a:cubicBezTo>
                    <a:pt x="112" y="69"/>
                    <a:pt x="98" y="50"/>
                    <a:pt x="129" y="55"/>
                  </a:cubicBezTo>
                  <a:cubicBezTo>
                    <a:pt x="131" y="56"/>
                    <a:pt x="135" y="53"/>
                    <a:pt x="137" y="52"/>
                  </a:cubicBezTo>
                  <a:cubicBezTo>
                    <a:pt x="134" y="56"/>
                    <a:pt x="134" y="64"/>
                    <a:pt x="139" y="65"/>
                  </a:cubicBezTo>
                  <a:cubicBezTo>
                    <a:pt x="140" y="65"/>
                    <a:pt x="144" y="67"/>
                    <a:pt x="146" y="68"/>
                  </a:cubicBezTo>
                  <a:cubicBezTo>
                    <a:pt x="146" y="68"/>
                    <a:pt x="146" y="69"/>
                    <a:pt x="146" y="69"/>
                  </a:cubicBezTo>
                  <a:cubicBezTo>
                    <a:pt x="143" y="69"/>
                    <a:pt x="140" y="70"/>
                    <a:pt x="140" y="70"/>
                  </a:cubicBezTo>
                  <a:cubicBezTo>
                    <a:pt x="133" y="75"/>
                    <a:pt x="133" y="60"/>
                    <a:pt x="126" y="63"/>
                  </a:cubicBezTo>
                  <a:cubicBezTo>
                    <a:pt x="126" y="63"/>
                    <a:pt x="124" y="64"/>
                    <a:pt x="124" y="65"/>
                  </a:cubicBezTo>
                  <a:cubicBezTo>
                    <a:pt x="121" y="65"/>
                    <a:pt x="117" y="68"/>
                    <a:pt x="118" y="71"/>
                  </a:cubicBezTo>
                  <a:cubicBezTo>
                    <a:pt x="119" y="70"/>
                    <a:pt x="120" y="68"/>
                    <a:pt x="123" y="68"/>
                  </a:cubicBezTo>
                  <a:cubicBezTo>
                    <a:pt x="123" y="69"/>
                    <a:pt x="123" y="69"/>
                    <a:pt x="123" y="70"/>
                  </a:cubicBezTo>
                  <a:cubicBezTo>
                    <a:pt x="122" y="71"/>
                    <a:pt x="123" y="72"/>
                    <a:pt x="125" y="72"/>
                  </a:cubicBezTo>
                  <a:cubicBezTo>
                    <a:pt x="127" y="72"/>
                    <a:pt x="127" y="71"/>
                    <a:pt x="128" y="71"/>
                  </a:cubicBezTo>
                  <a:cubicBezTo>
                    <a:pt x="128" y="71"/>
                    <a:pt x="129" y="71"/>
                    <a:pt x="129" y="72"/>
                  </a:cubicBezTo>
                  <a:cubicBezTo>
                    <a:pt x="129" y="74"/>
                    <a:pt x="120" y="70"/>
                    <a:pt x="122" y="78"/>
                  </a:cubicBezTo>
                  <a:cubicBezTo>
                    <a:pt x="122" y="78"/>
                    <a:pt x="122" y="79"/>
                    <a:pt x="123" y="80"/>
                  </a:cubicBezTo>
                  <a:cubicBezTo>
                    <a:pt x="123" y="82"/>
                    <a:pt x="124" y="84"/>
                    <a:pt x="128" y="83"/>
                  </a:cubicBezTo>
                  <a:cubicBezTo>
                    <a:pt x="128" y="83"/>
                    <a:pt x="126" y="81"/>
                    <a:pt x="126" y="80"/>
                  </a:cubicBezTo>
                  <a:cubicBezTo>
                    <a:pt x="127" y="80"/>
                    <a:pt x="128" y="81"/>
                    <a:pt x="128" y="81"/>
                  </a:cubicBezTo>
                  <a:cubicBezTo>
                    <a:pt x="129" y="81"/>
                    <a:pt x="129" y="80"/>
                    <a:pt x="129" y="79"/>
                  </a:cubicBezTo>
                  <a:cubicBezTo>
                    <a:pt x="129" y="79"/>
                    <a:pt x="129" y="79"/>
                    <a:pt x="130" y="79"/>
                  </a:cubicBezTo>
                  <a:cubicBezTo>
                    <a:pt x="130" y="79"/>
                    <a:pt x="130" y="79"/>
                    <a:pt x="130" y="80"/>
                  </a:cubicBezTo>
                  <a:cubicBezTo>
                    <a:pt x="130" y="80"/>
                    <a:pt x="130" y="81"/>
                    <a:pt x="130" y="81"/>
                  </a:cubicBezTo>
                  <a:cubicBezTo>
                    <a:pt x="130" y="81"/>
                    <a:pt x="130" y="83"/>
                    <a:pt x="130" y="83"/>
                  </a:cubicBezTo>
                  <a:cubicBezTo>
                    <a:pt x="130" y="86"/>
                    <a:pt x="134" y="89"/>
                    <a:pt x="138" y="86"/>
                  </a:cubicBezTo>
                  <a:cubicBezTo>
                    <a:pt x="137" y="86"/>
                    <a:pt x="134" y="86"/>
                    <a:pt x="134" y="84"/>
                  </a:cubicBezTo>
                  <a:cubicBezTo>
                    <a:pt x="135" y="84"/>
                    <a:pt x="136" y="84"/>
                    <a:pt x="136" y="84"/>
                  </a:cubicBezTo>
                  <a:cubicBezTo>
                    <a:pt x="136" y="83"/>
                    <a:pt x="137" y="82"/>
                    <a:pt x="137" y="81"/>
                  </a:cubicBezTo>
                  <a:cubicBezTo>
                    <a:pt x="137" y="80"/>
                    <a:pt x="137" y="80"/>
                    <a:pt x="137" y="80"/>
                  </a:cubicBezTo>
                  <a:cubicBezTo>
                    <a:pt x="138" y="80"/>
                    <a:pt x="138" y="80"/>
                    <a:pt x="139" y="80"/>
                  </a:cubicBezTo>
                  <a:cubicBezTo>
                    <a:pt x="140" y="80"/>
                    <a:pt x="140" y="80"/>
                    <a:pt x="140" y="81"/>
                  </a:cubicBezTo>
                  <a:cubicBezTo>
                    <a:pt x="141" y="82"/>
                    <a:pt x="143" y="84"/>
                    <a:pt x="146" y="83"/>
                  </a:cubicBezTo>
                  <a:cubicBezTo>
                    <a:pt x="150" y="81"/>
                    <a:pt x="146" y="77"/>
                    <a:pt x="150" y="76"/>
                  </a:cubicBezTo>
                  <a:cubicBezTo>
                    <a:pt x="151" y="76"/>
                    <a:pt x="152" y="76"/>
                    <a:pt x="153" y="76"/>
                  </a:cubicBezTo>
                  <a:cubicBezTo>
                    <a:pt x="157" y="77"/>
                    <a:pt x="162" y="77"/>
                    <a:pt x="163" y="76"/>
                  </a:cubicBezTo>
                  <a:cubicBezTo>
                    <a:pt x="164" y="74"/>
                    <a:pt x="164" y="67"/>
                    <a:pt x="160" y="65"/>
                  </a:cubicBezTo>
                  <a:cubicBezTo>
                    <a:pt x="157" y="64"/>
                    <a:pt x="160" y="61"/>
                    <a:pt x="157" y="57"/>
                  </a:cubicBezTo>
                  <a:cubicBezTo>
                    <a:pt x="162" y="59"/>
                    <a:pt x="166" y="61"/>
                    <a:pt x="171" y="61"/>
                  </a:cubicBezTo>
                  <a:cubicBezTo>
                    <a:pt x="181" y="61"/>
                    <a:pt x="184" y="59"/>
                    <a:pt x="188" y="57"/>
                  </a:cubicBezTo>
                  <a:cubicBezTo>
                    <a:pt x="193" y="54"/>
                    <a:pt x="199" y="55"/>
                    <a:pt x="200" y="55"/>
                  </a:cubicBezTo>
                  <a:cubicBezTo>
                    <a:pt x="202" y="56"/>
                    <a:pt x="203" y="56"/>
                    <a:pt x="202" y="58"/>
                  </a:cubicBezTo>
                  <a:cubicBezTo>
                    <a:pt x="201" y="63"/>
                    <a:pt x="203" y="64"/>
                    <a:pt x="202" y="66"/>
                  </a:cubicBezTo>
                  <a:cubicBezTo>
                    <a:pt x="201" y="68"/>
                    <a:pt x="196" y="66"/>
                    <a:pt x="194" y="66"/>
                  </a:cubicBezTo>
                  <a:cubicBezTo>
                    <a:pt x="192" y="66"/>
                    <a:pt x="190" y="67"/>
                    <a:pt x="190" y="68"/>
                  </a:cubicBezTo>
                  <a:cubicBezTo>
                    <a:pt x="188" y="68"/>
                    <a:pt x="185" y="70"/>
                    <a:pt x="185" y="73"/>
                  </a:cubicBezTo>
                  <a:cubicBezTo>
                    <a:pt x="186" y="72"/>
                    <a:pt x="188" y="71"/>
                    <a:pt x="190" y="71"/>
                  </a:cubicBezTo>
                  <a:cubicBezTo>
                    <a:pt x="190" y="71"/>
                    <a:pt x="190" y="72"/>
                    <a:pt x="190" y="72"/>
                  </a:cubicBezTo>
                  <a:cubicBezTo>
                    <a:pt x="190" y="76"/>
                    <a:pt x="194" y="77"/>
                    <a:pt x="196" y="74"/>
                  </a:cubicBezTo>
                  <a:cubicBezTo>
                    <a:pt x="197" y="74"/>
                    <a:pt x="198" y="74"/>
                    <a:pt x="197" y="75"/>
                  </a:cubicBezTo>
                  <a:cubicBezTo>
                    <a:pt x="195" y="76"/>
                    <a:pt x="191" y="80"/>
                    <a:pt x="194" y="81"/>
                  </a:cubicBezTo>
                  <a:cubicBezTo>
                    <a:pt x="195" y="81"/>
                    <a:pt x="195" y="82"/>
                    <a:pt x="196" y="82"/>
                  </a:cubicBezTo>
                  <a:cubicBezTo>
                    <a:pt x="196" y="84"/>
                    <a:pt x="198" y="86"/>
                    <a:pt x="199" y="87"/>
                  </a:cubicBezTo>
                  <a:cubicBezTo>
                    <a:pt x="199" y="85"/>
                    <a:pt x="199" y="85"/>
                    <a:pt x="200" y="82"/>
                  </a:cubicBezTo>
                  <a:cubicBezTo>
                    <a:pt x="200" y="82"/>
                    <a:pt x="201" y="82"/>
                    <a:pt x="201" y="82"/>
                  </a:cubicBezTo>
                  <a:cubicBezTo>
                    <a:pt x="204" y="83"/>
                    <a:pt x="203" y="78"/>
                    <a:pt x="205" y="77"/>
                  </a:cubicBezTo>
                  <a:cubicBezTo>
                    <a:pt x="205" y="76"/>
                    <a:pt x="206" y="77"/>
                    <a:pt x="205" y="77"/>
                  </a:cubicBezTo>
                  <a:cubicBezTo>
                    <a:pt x="205" y="79"/>
                    <a:pt x="204" y="83"/>
                    <a:pt x="206" y="83"/>
                  </a:cubicBezTo>
                  <a:cubicBezTo>
                    <a:pt x="207" y="83"/>
                    <a:pt x="208" y="83"/>
                    <a:pt x="208" y="84"/>
                  </a:cubicBezTo>
                  <a:cubicBezTo>
                    <a:pt x="209" y="85"/>
                    <a:pt x="211" y="87"/>
                    <a:pt x="214" y="85"/>
                  </a:cubicBezTo>
                  <a:cubicBezTo>
                    <a:pt x="214" y="85"/>
                    <a:pt x="212" y="84"/>
                    <a:pt x="212" y="83"/>
                  </a:cubicBezTo>
                  <a:cubicBezTo>
                    <a:pt x="212" y="83"/>
                    <a:pt x="213" y="81"/>
                    <a:pt x="213" y="81"/>
                  </a:cubicBezTo>
                  <a:cubicBezTo>
                    <a:pt x="215" y="76"/>
                    <a:pt x="210" y="76"/>
                    <a:pt x="210" y="73"/>
                  </a:cubicBezTo>
                  <a:cubicBezTo>
                    <a:pt x="210" y="71"/>
                    <a:pt x="215" y="72"/>
                    <a:pt x="215" y="67"/>
                  </a:cubicBezTo>
                  <a:cubicBezTo>
                    <a:pt x="215" y="66"/>
                    <a:pt x="215" y="64"/>
                    <a:pt x="213" y="64"/>
                  </a:cubicBezTo>
                  <a:cubicBezTo>
                    <a:pt x="213" y="64"/>
                    <a:pt x="213" y="63"/>
                    <a:pt x="213" y="63"/>
                  </a:cubicBezTo>
                  <a:cubicBezTo>
                    <a:pt x="213" y="63"/>
                    <a:pt x="213" y="63"/>
                    <a:pt x="213" y="63"/>
                  </a:cubicBezTo>
                  <a:cubicBezTo>
                    <a:pt x="215" y="63"/>
                    <a:pt x="216" y="64"/>
                    <a:pt x="217" y="62"/>
                  </a:cubicBezTo>
                  <a:cubicBezTo>
                    <a:pt x="213" y="62"/>
                    <a:pt x="214" y="59"/>
                    <a:pt x="214" y="56"/>
                  </a:cubicBezTo>
                  <a:cubicBezTo>
                    <a:pt x="214" y="56"/>
                    <a:pt x="214" y="56"/>
                    <a:pt x="214" y="56"/>
                  </a:cubicBezTo>
                  <a:cubicBezTo>
                    <a:pt x="215" y="55"/>
                    <a:pt x="216" y="53"/>
                    <a:pt x="216" y="50"/>
                  </a:cubicBezTo>
                  <a:cubicBezTo>
                    <a:pt x="214" y="52"/>
                    <a:pt x="210" y="54"/>
                    <a:pt x="210" y="50"/>
                  </a:cubicBezTo>
                  <a:cubicBezTo>
                    <a:pt x="210" y="50"/>
                    <a:pt x="209" y="47"/>
                    <a:pt x="205" y="48"/>
                  </a:cubicBezTo>
                  <a:cubicBezTo>
                    <a:pt x="199" y="49"/>
                    <a:pt x="194" y="47"/>
                    <a:pt x="181" y="46"/>
                  </a:cubicBezTo>
                  <a:cubicBezTo>
                    <a:pt x="196" y="46"/>
                    <a:pt x="217" y="42"/>
                    <a:pt x="217" y="34"/>
                  </a:cubicBezTo>
                  <a:cubicBezTo>
                    <a:pt x="217" y="27"/>
                    <a:pt x="210" y="23"/>
                    <a:pt x="188" y="23"/>
                  </a:cubicBezTo>
                  <a:cubicBezTo>
                    <a:pt x="166" y="23"/>
                    <a:pt x="116" y="31"/>
                    <a:pt x="116" y="19"/>
                  </a:cubicBezTo>
                  <a:cubicBezTo>
                    <a:pt x="116" y="13"/>
                    <a:pt x="126" y="13"/>
                    <a:pt x="138" y="14"/>
                  </a:cubicBezTo>
                  <a:cubicBezTo>
                    <a:pt x="139" y="15"/>
                    <a:pt x="140" y="16"/>
                    <a:pt x="142" y="17"/>
                  </a:cubicBezTo>
                  <a:cubicBezTo>
                    <a:pt x="171" y="25"/>
                    <a:pt x="204" y="10"/>
                    <a:pt x="221" y="15"/>
                  </a:cubicBezTo>
                  <a:cubicBezTo>
                    <a:pt x="201" y="0"/>
                    <a:pt x="184" y="15"/>
                    <a:pt x="163" y="11"/>
                  </a:cubicBezTo>
                  <a:cubicBezTo>
                    <a:pt x="175" y="11"/>
                    <a:pt x="179" y="7"/>
                    <a:pt x="180" y="4"/>
                  </a:cubicBezTo>
                  <a:cubicBezTo>
                    <a:pt x="170" y="10"/>
                    <a:pt x="152" y="1"/>
                    <a:pt x="140" y="8"/>
                  </a:cubicBezTo>
                  <a:cubicBezTo>
                    <a:pt x="140" y="8"/>
                    <a:pt x="139" y="9"/>
                    <a:pt x="139" y="9"/>
                  </a:cubicBezTo>
                  <a:cubicBezTo>
                    <a:pt x="123" y="9"/>
                    <a:pt x="110" y="9"/>
                    <a:pt x="110" y="19"/>
                  </a:cubicBezTo>
                  <a:cubicBezTo>
                    <a:pt x="110" y="41"/>
                    <a:pt x="169" y="28"/>
                    <a:pt x="187" y="28"/>
                  </a:cubicBezTo>
                  <a:cubicBezTo>
                    <a:pt x="206" y="28"/>
                    <a:pt x="210" y="30"/>
                    <a:pt x="210" y="34"/>
                  </a:cubicBezTo>
                  <a:cubicBezTo>
                    <a:pt x="210" y="39"/>
                    <a:pt x="191" y="40"/>
                    <a:pt x="181" y="40"/>
                  </a:cubicBezTo>
                  <a:cubicBezTo>
                    <a:pt x="165" y="40"/>
                    <a:pt x="117" y="32"/>
                    <a:pt x="88" y="38"/>
                  </a:cubicBezTo>
                  <a:cubicBezTo>
                    <a:pt x="91" y="33"/>
                    <a:pt x="96" y="27"/>
                    <a:pt x="93" y="23"/>
                  </a:cubicBezTo>
                  <a:cubicBezTo>
                    <a:pt x="96" y="22"/>
                    <a:pt x="97" y="20"/>
                    <a:pt x="97" y="18"/>
                  </a:cubicBezTo>
                  <a:cubicBezTo>
                    <a:pt x="96" y="16"/>
                    <a:pt x="94" y="16"/>
                    <a:pt x="92" y="15"/>
                  </a:cubicBezTo>
                  <a:cubicBezTo>
                    <a:pt x="93" y="14"/>
                    <a:pt x="92" y="12"/>
                    <a:pt x="91" y="11"/>
                  </a:cubicBezTo>
                  <a:cubicBezTo>
                    <a:pt x="91" y="11"/>
                    <a:pt x="90" y="8"/>
                    <a:pt x="89" y="8"/>
                  </a:cubicBezTo>
                  <a:cubicBezTo>
                    <a:pt x="88" y="7"/>
                    <a:pt x="86" y="5"/>
                    <a:pt x="83" y="3"/>
                  </a:cubicBezTo>
                  <a:cubicBezTo>
                    <a:pt x="80" y="2"/>
                    <a:pt x="78" y="2"/>
                    <a:pt x="76" y="1"/>
                  </a:cubicBezTo>
                  <a:cubicBezTo>
                    <a:pt x="75" y="1"/>
                    <a:pt x="73" y="2"/>
                    <a:pt x="72" y="2"/>
                  </a:cubicBezTo>
                  <a:cubicBezTo>
                    <a:pt x="71" y="2"/>
                    <a:pt x="69" y="2"/>
                    <a:pt x="69" y="4"/>
                  </a:cubicBezTo>
                  <a:cubicBezTo>
                    <a:pt x="67" y="2"/>
                    <a:pt x="66" y="2"/>
                    <a:pt x="64" y="1"/>
                  </a:cubicBezTo>
                  <a:cubicBezTo>
                    <a:pt x="62" y="4"/>
                    <a:pt x="62" y="6"/>
                    <a:pt x="63" y="9"/>
                  </a:cubicBezTo>
                  <a:cubicBezTo>
                    <a:pt x="60" y="9"/>
                    <a:pt x="58" y="16"/>
                    <a:pt x="55" y="15"/>
                  </a:cubicBezTo>
                  <a:cubicBezTo>
                    <a:pt x="56" y="17"/>
                    <a:pt x="57" y="18"/>
                    <a:pt x="58" y="18"/>
                  </a:cubicBezTo>
                  <a:cubicBezTo>
                    <a:pt x="55" y="22"/>
                    <a:pt x="55" y="27"/>
                    <a:pt x="52" y="27"/>
                  </a:cubicBezTo>
                  <a:cubicBezTo>
                    <a:pt x="54" y="29"/>
                    <a:pt x="55" y="30"/>
                    <a:pt x="56" y="30"/>
                  </a:cubicBezTo>
                  <a:cubicBezTo>
                    <a:pt x="55" y="33"/>
                    <a:pt x="55" y="36"/>
                    <a:pt x="55" y="38"/>
                  </a:cubicBezTo>
                  <a:cubicBezTo>
                    <a:pt x="50" y="37"/>
                    <a:pt x="50" y="37"/>
                    <a:pt x="50" y="37"/>
                  </a:cubicBezTo>
                  <a:lnTo>
                    <a:pt x="47" y="35"/>
                  </a:lnTo>
                  <a:close/>
                  <a:moveTo>
                    <a:pt x="81" y="16"/>
                  </a:moveTo>
                  <a:cubicBezTo>
                    <a:pt x="82" y="16"/>
                    <a:pt x="87" y="18"/>
                    <a:pt x="89" y="19"/>
                  </a:cubicBezTo>
                  <a:cubicBezTo>
                    <a:pt x="85" y="20"/>
                    <a:pt x="86" y="21"/>
                    <a:pt x="84" y="21"/>
                  </a:cubicBezTo>
                  <a:cubicBezTo>
                    <a:pt x="81" y="21"/>
                    <a:pt x="80" y="18"/>
                    <a:pt x="81" y="16"/>
                  </a:cubicBezTo>
                  <a:moveTo>
                    <a:pt x="75" y="13"/>
                  </a:moveTo>
                  <a:cubicBezTo>
                    <a:pt x="74" y="15"/>
                    <a:pt x="72" y="16"/>
                    <a:pt x="70" y="15"/>
                  </a:cubicBezTo>
                  <a:cubicBezTo>
                    <a:pt x="68" y="13"/>
                    <a:pt x="70" y="12"/>
                    <a:pt x="68" y="9"/>
                  </a:cubicBezTo>
                  <a:cubicBezTo>
                    <a:pt x="70" y="10"/>
                    <a:pt x="74" y="13"/>
                    <a:pt x="75" y="13"/>
                  </a:cubicBezTo>
                  <a:moveTo>
                    <a:pt x="67" y="31"/>
                  </a:moveTo>
                  <a:cubicBezTo>
                    <a:pt x="68" y="29"/>
                    <a:pt x="69" y="28"/>
                    <a:pt x="70" y="28"/>
                  </a:cubicBezTo>
                  <a:cubicBezTo>
                    <a:pt x="71" y="28"/>
                    <a:pt x="72" y="27"/>
                    <a:pt x="72" y="26"/>
                  </a:cubicBezTo>
                  <a:cubicBezTo>
                    <a:pt x="73" y="24"/>
                    <a:pt x="71" y="24"/>
                    <a:pt x="70" y="23"/>
                  </a:cubicBezTo>
                  <a:cubicBezTo>
                    <a:pt x="71" y="22"/>
                    <a:pt x="72" y="21"/>
                    <a:pt x="71" y="21"/>
                  </a:cubicBezTo>
                  <a:cubicBezTo>
                    <a:pt x="71" y="20"/>
                    <a:pt x="69" y="21"/>
                    <a:pt x="69" y="21"/>
                  </a:cubicBezTo>
                  <a:cubicBezTo>
                    <a:pt x="68" y="20"/>
                    <a:pt x="70" y="19"/>
                    <a:pt x="70" y="19"/>
                  </a:cubicBezTo>
                  <a:cubicBezTo>
                    <a:pt x="71" y="18"/>
                    <a:pt x="71" y="18"/>
                    <a:pt x="72" y="19"/>
                  </a:cubicBezTo>
                  <a:cubicBezTo>
                    <a:pt x="79" y="22"/>
                    <a:pt x="79" y="22"/>
                    <a:pt x="79" y="22"/>
                  </a:cubicBezTo>
                  <a:cubicBezTo>
                    <a:pt x="80" y="22"/>
                    <a:pt x="81" y="23"/>
                    <a:pt x="81" y="24"/>
                  </a:cubicBezTo>
                  <a:cubicBezTo>
                    <a:pt x="80" y="25"/>
                    <a:pt x="81" y="26"/>
                    <a:pt x="80" y="26"/>
                  </a:cubicBezTo>
                  <a:cubicBezTo>
                    <a:pt x="79" y="26"/>
                    <a:pt x="79" y="24"/>
                    <a:pt x="78" y="24"/>
                  </a:cubicBezTo>
                  <a:cubicBezTo>
                    <a:pt x="77" y="24"/>
                    <a:pt x="77" y="25"/>
                    <a:pt x="78" y="26"/>
                  </a:cubicBezTo>
                  <a:cubicBezTo>
                    <a:pt x="76" y="26"/>
                    <a:pt x="75" y="25"/>
                    <a:pt x="74" y="27"/>
                  </a:cubicBezTo>
                  <a:cubicBezTo>
                    <a:pt x="73" y="28"/>
                    <a:pt x="73" y="29"/>
                    <a:pt x="74" y="30"/>
                  </a:cubicBezTo>
                  <a:cubicBezTo>
                    <a:pt x="75" y="31"/>
                    <a:pt x="74" y="32"/>
                    <a:pt x="74" y="34"/>
                  </a:cubicBezTo>
                  <a:cubicBezTo>
                    <a:pt x="73" y="35"/>
                    <a:pt x="71" y="37"/>
                    <a:pt x="69" y="36"/>
                  </a:cubicBezTo>
                  <a:cubicBezTo>
                    <a:pt x="66" y="35"/>
                    <a:pt x="67" y="32"/>
                    <a:pt x="67" y="31"/>
                  </a:cubicBezTo>
                  <a:moveTo>
                    <a:pt x="85" y="69"/>
                  </a:moveTo>
                  <a:cubicBezTo>
                    <a:pt x="85" y="69"/>
                    <a:pt x="85" y="69"/>
                    <a:pt x="86" y="68"/>
                  </a:cubicBezTo>
                  <a:cubicBezTo>
                    <a:pt x="86" y="69"/>
                    <a:pt x="86" y="69"/>
                    <a:pt x="85"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7" name="Freeform 41">
              <a:extLst>
                <a:ext uri="{FF2B5EF4-FFF2-40B4-BE49-F238E27FC236}">
                  <a16:creationId xmlns:a16="http://schemas.microsoft.com/office/drawing/2014/main" id="{1ACC8D5C-D069-0010-6CDD-3C914563D1E9}"/>
                </a:ext>
              </a:extLst>
            </p:cNvPr>
            <p:cNvSpPr>
              <a:spLocks noEditPoints="1"/>
            </p:cNvSpPr>
            <p:nvPr userDrawn="1"/>
          </p:nvSpPr>
          <p:spPr bwMode="auto">
            <a:xfrm>
              <a:off x="1073150" y="538163"/>
              <a:ext cx="36513" cy="12700"/>
            </a:xfrm>
            <a:custGeom>
              <a:avLst/>
              <a:gdLst>
                <a:gd name="T0" fmla="*/ 102 w 248"/>
                <a:gd name="T1" fmla="*/ 70 h 92"/>
                <a:gd name="T2" fmla="*/ 173 w 248"/>
                <a:gd name="T3" fmla="*/ 71 h 92"/>
                <a:gd name="T4" fmla="*/ 151 w 248"/>
                <a:gd name="T5" fmla="*/ 67 h 92"/>
                <a:gd name="T6" fmla="*/ 152 w 248"/>
                <a:gd name="T7" fmla="*/ 74 h 92"/>
                <a:gd name="T8" fmla="*/ 150 w 248"/>
                <a:gd name="T9" fmla="*/ 82 h 92"/>
                <a:gd name="T10" fmla="*/ 156 w 248"/>
                <a:gd name="T11" fmla="*/ 82 h 92"/>
                <a:gd name="T12" fmla="*/ 158 w 248"/>
                <a:gd name="T13" fmla="*/ 86 h 92"/>
                <a:gd name="T14" fmla="*/ 164 w 248"/>
                <a:gd name="T15" fmla="*/ 84 h 92"/>
                <a:gd name="T16" fmla="*/ 173 w 248"/>
                <a:gd name="T17" fmla="*/ 86 h 92"/>
                <a:gd name="T18" fmla="*/ 187 w 248"/>
                <a:gd name="T19" fmla="*/ 67 h 92"/>
                <a:gd name="T20" fmla="*/ 228 w 248"/>
                <a:gd name="T21" fmla="*/ 58 h 92"/>
                <a:gd name="T22" fmla="*/ 218 w 248"/>
                <a:gd name="T23" fmla="*/ 70 h 92"/>
                <a:gd name="T24" fmla="*/ 223 w 248"/>
                <a:gd name="T25" fmla="*/ 77 h 92"/>
                <a:gd name="T26" fmla="*/ 227 w 248"/>
                <a:gd name="T27" fmla="*/ 89 h 92"/>
                <a:gd name="T28" fmla="*/ 233 w 248"/>
                <a:gd name="T29" fmla="*/ 79 h 92"/>
                <a:gd name="T30" fmla="*/ 239 w 248"/>
                <a:gd name="T31" fmla="*/ 86 h 92"/>
                <a:gd name="T32" fmla="*/ 240 w 248"/>
                <a:gd name="T33" fmla="*/ 66 h 92"/>
                <a:gd name="T34" fmla="*/ 241 w 248"/>
                <a:gd name="T35" fmla="*/ 58 h 92"/>
                <a:gd name="T36" fmla="*/ 209 w 248"/>
                <a:gd name="T37" fmla="*/ 49 h 92"/>
                <a:gd name="T38" fmla="*/ 165 w 248"/>
                <a:gd name="T39" fmla="*/ 18 h 92"/>
                <a:gd name="T40" fmla="*/ 216 w 248"/>
                <a:gd name="T41" fmla="*/ 8 h 92"/>
                <a:gd name="T42" fmla="*/ 215 w 248"/>
                <a:gd name="T43" fmla="*/ 31 h 92"/>
                <a:gd name="T44" fmla="*/ 96 w 248"/>
                <a:gd name="T45" fmla="*/ 26 h 92"/>
                <a:gd name="T46" fmla="*/ 93 w 248"/>
                <a:gd name="T47" fmla="*/ 10 h 92"/>
                <a:gd name="T48" fmla="*/ 72 w 248"/>
                <a:gd name="T49" fmla="*/ 6 h 92"/>
                <a:gd name="T50" fmla="*/ 61 w 248"/>
                <a:gd name="T51" fmla="*/ 21 h 92"/>
                <a:gd name="T52" fmla="*/ 55 w 248"/>
                <a:gd name="T53" fmla="*/ 38 h 92"/>
                <a:gd name="T54" fmla="*/ 31 w 248"/>
                <a:gd name="T55" fmla="*/ 19 h 92"/>
                <a:gd name="T56" fmla="*/ 28 w 248"/>
                <a:gd name="T57" fmla="*/ 5 h 92"/>
                <a:gd name="T58" fmla="*/ 27 w 248"/>
                <a:gd name="T59" fmla="*/ 13 h 92"/>
                <a:gd name="T60" fmla="*/ 20 w 248"/>
                <a:gd name="T61" fmla="*/ 5 h 92"/>
                <a:gd name="T62" fmla="*/ 21 w 248"/>
                <a:gd name="T63" fmla="*/ 12 h 92"/>
                <a:gd name="T64" fmla="*/ 14 w 248"/>
                <a:gd name="T65" fmla="*/ 16 h 92"/>
                <a:gd name="T66" fmla="*/ 17 w 248"/>
                <a:gd name="T67" fmla="*/ 21 h 92"/>
                <a:gd name="T68" fmla="*/ 24 w 248"/>
                <a:gd name="T69" fmla="*/ 22 h 92"/>
                <a:gd name="T70" fmla="*/ 18 w 248"/>
                <a:gd name="T71" fmla="*/ 30 h 92"/>
                <a:gd name="T72" fmla="*/ 32 w 248"/>
                <a:gd name="T73" fmla="*/ 40 h 92"/>
                <a:gd name="T74" fmla="*/ 50 w 248"/>
                <a:gd name="T75" fmla="*/ 55 h 92"/>
                <a:gd name="T76" fmla="*/ 41 w 248"/>
                <a:gd name="T77" fmla="*/ 65 h 92"/>
                <a:gd name="T78" fmla="*/ 16 w 248"/>
                <a:gd name="T79" fmla="*/ 59 h 92"/>
                <a:gd name="T80" fmla="*/ 18 w 248"/>
                <a:gd name="T81" fmla="*/ 68 h 92"/>
                <a:gd name="T82" fmla="*/ 7 w 248"/>
                <a:gd name="T83" fmla="*/ 67 h 92"/>
                <a:gd name="T84" fmla="*/ 6 w 248"/>
                <a:gd name="T85" fmla="*/ 72 h 92"/>
                <a:gd name="T86" fmla="*/ 14 w 248"/>
                <a:gd name="T87" fmla="*/ 83 h 92"/>
                <a:gd name="T88" fmla="*/ 19 w 248"/>
                <a:gd name="T89" fmla="*/ 85 h 92"/>
                <a:gd name="T90" fmla="*/ 33 w 248"/>
                <a:gd name="T91" fmla="*/ 78 h 92"/>
                <a:gd name="T92" fmla="*/ 36 w 248"/>
                <a:gd name="T93" fmla="*/ 86 h 92"/>
                <a:gd name="T94" fmla="*/ 52 w 248"/>
                <a:gd name="T95" fmla="*/ 81 h 92"/>
                <a:gd name="T96" fmla="*/ 57 w 248"/>
                <a:gd name="T97" fmla="*/ 89 h 92"/>
                <a:gd name="T98" fmla="*/ 80 w 248"/>
                <a:gd name="T99" fmla="*/ 82 h 92"/>
                <a:gd name="T100" fmla="*/ 71 w 248"/>
                <a:gd name="T101" fmla="*/ 12 h 92"/>
                <a:gd name="T102" fmla="*/ 81 w 248"/>
                <a:gd name="T103" fmla="*/ 30 h 92"/>
                <a:gd name="T104" fmla="*/ 72 w 248"/>
                <a:gd name="T105" fmla="*/ 39 h 92"/>
                <a:gd name="T106" fmla="*/ 73 w 248"/>
                <a:gd name="T107" fmla="*/ 26 h 92"/>
                <a:gd name="T108" fmla="*/ 75 w 248"/>
                <a:gd name="T109" fmla="*/ 22 h 92"/>
                <a:gd name="T110" fmla="*/ 87 w 248"/>
                <a:gd name="T111" fmla="*/ 2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8" h="92">
                  <a:moveTo>
                    <a:pt x="91" y="74"/>
                  </a:moveTo>
                  <a:cubicBezTo>
                    <a:pt x="92" y="74"/>
                    <a:pt x="93" y="74"/>
                    <a:pt x="94" y="74"/>
                  </a:cubicBezTo>
                  <a:cubicBezTo>
                    <a:pt x="94" y="74"/>
                    <a:pt x="94" y="75"/>
                    <a:pt x="94" y="75"/>
                  </a:cubicBezTo>
                  <a:cubicBezTo>
                    <a:pt x="100" y="75"/>
                    <a:pt x="99" y="69"/>
                    <a:pt x="102" y="70"/>
                  </a:cubicBezTo>
                  <a:cubicBezTo>
                    <a:pt x="137" y="74"/>
                    <a:pt x="117" y="54"/>
                    <a:pt x="159" y="58"/>
                  </a:cubicBezTo>
                  <a:cubicBezTo>
                    <a:pt x="161" y="59"/>
                    <a:pt x="162" y="57"/>
                    <a:pt x="164" y="56"/>
                  </a:cubicBezTo>
                  <a:cubicBezTo>
                    <a:pt x="162" y="60"/>
                    <a:pt x="161" y="67"/>
                    <a:pt x="166" y="68"/>
                  </a:cubicBezTo>
                  <a:cubicBezTo>
                    <a:pt x="168" y="68"/>
                    <a:pt x="172" y="69"/>
                    <a:pt x="173" y="71"/>
                  </a:cubicBezTo>
                  <a:cubicBezTo>
                    <a:pt x="173" y="71"/>
                    <a:pt x="173" y="71"/>
                    <a:pt x="173" y="71"/>
                  </a:cubicBezTo>
                  <a:cubicBezTo>
                    <a:pt x="170" y="72"/>
                    <a:pt x="168" y="72"/>
                    <a:pt x="167" y="73"/>
                  </a:cubicBezTo>
                  <a:cubicBezTo>
                    <a:pt x="160" y="77"/>
                    <a:pt x="160" y="63"/>
                    <a:pt x="153" y="66"/>
                  </a:cubicBezTo>
                  <a:cubicBezTo>
                    <a:pt x="153" y="66"/>
                    <a:pt x="152" y="67"/>
                    <a:pt x="151" y="67"/>
                  </a:cubicBezTo>
                  <a:cubicBezTo>
                    <a:pt x="148" y="67"/>
                    <a:pt x="145" y="70"/>
                    <a:pt x="145" y="73"/>
                  </a:cubicBezTo>
                  <a:cubicBezTo>
                    <a:pt x="146" y="72"/>
                    <a:pt x="148" y="71"/>
                    <a:pt x="150" y="71"/>
                  </a:cubicBezTo>
                  <a:cubicBezTo>
                    <a:pt x="150" y="71"/>
                    <a:pt x="150" y="72"/>
                    <a:pt x="150" y="72"/>
                  </a:cubicBezTo>
                  <a:cubicBezTo>
                    <a:pt x="150" y="73"/>
                    <a:pt x="150" y="74"/>
                    <a:pt x="152" y="74"/>
                  </a:cubicBezTo>
                  <a:cubicBezTo>
                    <a:pt x="154" y="74"/>
                    <a:pt x="154" y="74"/>
                    <a:pt x="155" y="74"/>
                  </a:cubicBezTo>
                  <a:cubicBezTo>
                    <a:pt x="155" y="74"/>
                    <a:pt x="156" y="74"/>
                    <a:pt x="156" y="74"/>
                  </a:cubicBezTo>
                  <a:cubicBezTo>
                    <a:pt x="156" y="77"/>
                    <a:pt x="147" y="73"/>
                    <a:pt x="149" y="80"/>
                  </a:cubicBezTo>
                  <a:cubicBezTo>
                    <a:pt x="149" y="80"/>
                    <a:pt x="150" y="82"/>
                    <a:pt x="150" y="82"/>
                  </a:cubicBezTo>
                  <a:cubicBezTo>
                    <a:pt x="150" y="85"/>
                    <a:pt x="152" y="87"/>
                    <a:pt x="155" y="86"/>
                  </a:cubicBezTo>
                  <a:cubicBezTo>
                    <a:pt x="155" y="85"/>
                    <a:pt x="153" y="84"/>
                    <a:pt x="154" y="83"/>
                  </a:cubicBezTo>
                  <a:cubicBezTo>
                    <a:pt x="154" y="83"/>
                    <a:pt x="155" y="83"/>
                    <a:pt x="155" y="83"/>
                  </a:cubicBezTo>
                  <a:cubicBezTo>
                    <a:pt x="156" y="83"/>
                    <a:pt x="156" y="83"/>
                    <a:pt x="156" y="82"/>
                  </a:cubicBezTo>
                  <a:cubicBezTo>
                    <a:pt x="156" y="82"/>
                    <a:pt x="156" y="82"/>
                    <a:pt x="157" y="82"/>
                  </a:cubicBezTo>
                  <a:cubicBezTo>
                    <a:pt x="157" y="82"/>
                    <a:pt x="157" y="82"/>
                    <a:pt x="157" y="82"/>
                  </a:cubicBezTo>
                  <a:cubicBezTo>
                    <a:pt x="157" y="83"/>
                    <a:pt x="157" y="83"/>
                    <a:pt x="157" y="84"/>
                  </a:cubicBezTo>
                  <a:cubicBezTo>
                    <a:pt x="157" y="84"/>
                    <a:pt x="157" y="86"/>
                    <a:pt x="158" y="86"/>
                  </a:cubicBezTo>
                  <a:cubicBezTo>
                    <a:pt x="157" y="89"/>
                    <a:pt x="161" y="92"/>
                    <a:pt x="165" y="89"/>
                  </a:cubicBezTo>
                  <a:cubicBezTo>
                    <a:pt x="164" y="89"/>
                    <a:pt x="161" y="88"/>
                    <a:pt x="161" y="87"/>
                  </a:cubicBezTo>
                  <a:cubicBezTo>
                    <a:pt x="162" y="87"/>
                    <a:pt x="163" y="86"/>
                    <a:pt x="163" y="86"/>
                  </a:cubicBezTo>
                  <a:cubicBezTo>
                    <a:pt x="164" y="86"/>
                    <a:pt x="164" y="85"/>
                    <a:pt x="164" y="84"/>
                  </a:cubicBezTo>
                  <a:cubicBezTo>
                    <a:pt x="164" y="83"/>
                    <a:pt x="164" y="83"/>
                    <a:pt x="164" y="83"/>
                  </a:cubicBezTo>
                  <a:cubicBezTo>
                    <a:pt x="165" y="83"/>
                    <a:pt x="166" y="83"/>
                    <a:pt x="166" y="83"/>
                  </a:cubicBezTo>
                  <a:cubicBezTo>
                    <a:pt x="167" y="83"/>
                    <a:pt x="167" y="83"/>
                    <a:pt x="167" y="83"/>
                  </a:cubicBezTo>
                  <a:cubicBezTo>
                    <a:pt x="168" y="85"/>
                    <a:pt x="170" y="87"/>
                    <a:pt x="173" y="86"/>
                  </a:cubicBezTo>
                  <a:cubicBezTo>
                    <a:pt x="178" y="84"/>
                    <a:pt x="174" y="80"/>
                    <a:pt x="177" y="79"/>
                  </a:cubicBezTo>
                  <a:cubicBezTo>
                    <a:pt x="178" y="79"/>
                    <a:pt x="179" y="79"/>
                    <a:pt x="180" y="79"/>
                  </a:cubicBezTo>
                  <a:cubicBezTo>
                    <a:pt x="184" y="80"/>
                    <a:pt x="189" y="80"/>
                    <a:pt x="190" y="78"/>
                  </a:cubicBezTo>
                  <a:cubicBezTo>
                    <a:pt x="191" y="76"/>
                    <a:pt x="191" y="70"/>
                    <a:pt x="187" y="67"/>
                  </a:cubicBezTo>
                  <a:cubicBezTo>
                    <a:pt x="185" y="66"/>
                    <a:pt x="187" y="63"/>
                    <a:pt x="185" y="60"/>
                  </a:cubicBezTo>
                  <a:cubicBezTo>
                    <a:pt x="189" y="62"/>
                    <a:pt x="193" y="63"/>
                    <a:pt x="198" y="63"/>
                  </a:cubicBezTo>
                  <a:cubicBezTo>
                    <a:pt x="209" y="63"/>
                    <a:pt x="211" y="62"/>
                    <a:pt x="215" y="59"/>
                  </a:cubicBezTo>
                  <a:cubicBezTo>
                    <a:pt x="220" y="56"/>
                    <a:pt x="226" y="58"/>
                    <a:pt x="228" y="58"/>
                  </a:cubicBezTo>
                  <a:cubicBezTo>
                    <a:pt x="229" y="58"/>
                    <a:pt x="230" y="59"/>
                    <a:pt x="229" y="61"/>
                  </a:cubicBezTo>
                  <a:cubicBezTo>
                    <a:pt x="228" y="66"/>
                    <a:pt x="230" y="66"/>
                    <a:pt x="229" y="69"/>
                  </a:cubicBezTo>
                  <a:cubicBezTo>
                    <a:pt x="228" y="71"/>
                    <a:pt x="224" y="69"/>
                    <a:pt x="221" y="69"/>
                  </a:cubicBezTo>
                  <a:cubicBezTo>
                    <a:pt x="219" y="69"/>
                    <a:pt x="218" y="70"/>
                    <a:pt x="218" y="70"/>
                  </a:cubicBezTo>
                  <a:cubicBezTo>
                    <a:pt x="215" y="71"/>
                    <a:pt x="212" y="73"/>
                    <a:pt x="212" y="76"/>
                  </a:cubicBezTo>
                  <a:cubicBezTo>
                    <a:pt x="213" y="75"/>
                    <a:pt x="215" y="74"/>
                    <a:pt x="217" y="73"/>
                  </a:cubicBezTo>
                  <a:cubicBezTo>
                    <a:pt x="217" y="74"/>
                    <a:pt x="217" y="74"/>
                    <a:pt x="217" y="75"/>
                  </a:cubicBezTo>
                  <a:cubicBezTo>
                    <a:pt x="217" y="78"/>
                    <a:pt x="221" y="79"/>
                    <a:pt x="223" y="77"/>
                  </a:cubicBezTo>
                  <a:cubicBezTo>
                    <a:pt x="224" y="77"/>
                    <a:pt x="225" y="77"/>
                    <a:pt x="224" y="77"/>
                  </a:cubicBezTo>
                  <a:cubicBezTo>
                    <a:pt x="222" y="79"/>
                    <a:pt x="219" y="82"/>
                    <a:pt x="222" y="84"/>
                  </a:cubicBezTo>
                  <a:cubicBezTo>
                    <a:pt x="222" y="84"/>
                    <a:pt x="223" y="84"/>
                    <a:pt x="223" y="85"/>
                  </a:cubicBezTo>
                  <a:cubicBezTo>
                    <a:pt x="223" y="87"/>
                    <a:pt x="225" y="89"/>
                    <a:pt x="227" y="89"/>
                  </a:cubicBezTo>
                  <a:cubicBezTo>
                    <a:pt x="226" y="88"/>
                    <a:pt x="226" y="87"/>
                    <a:pt x="227" y="85"/>
                  </a:cubicBezTo>
                  <a:cubicBezTo>
                    <a:pt x="228" y="85"/>
                    <a:pt x="228" y="85"/>
                    <a:pt x="229" y="85"/>
                  </a:cubicBezTo>
                  <a:cubicBezTo>
                    <a:pt x="231" y="85"/>
                    <a:pt x="230" y="81"/>
                    <a:pt x="232" y="79"/>
                  </a:cubicBezTo>
                  <a:cubicBezTo>
                    <a:pt x="233" y="79"/>
                    <a:pt x="233" y="79"/>
                    <a:pt x="233" y="79"/>
                  </a:cubicBezTo>
                  <a:cubicBezTo>
                    <a:pt x="232" y="82"/>
                    <a:pt x="231" y="85"/>
                    <a:pt x="234" y="86"/>
                  </a:cubicBezTo>
                  <a:cubicBezTo>
                    <a:pt x="234" y="86"/>
                    <a:pt x="235" y="86"/>
                    <a:pt x="235" y="86"/>
                  </a:cubicBezTo>
                  <a:cubicBezTo>
                    <a:pt x="236" y="88"/>
                    <a:pt x="239" y="90"/>
                    <a:pt x="242" y="88"/>
                  </a:cubicBezTo>
                  <a:cubicBezTo>
                    <a:pt x="241" y="88"/>
                    <a:pt x="239" y="87"/>
                    <a:pt x="239" y="86"/>
                  </a:cubicBezTo>
                  <a:cubicBezTo>
                    <a:pt x="240" y="85"/>
                    <a:pt x="240" y="84"/>
                    <a:pt x="240" y="84"/>
                  </a:cubicBezTo>
                  <a:cubicBezTo>
                    <a:pt x="242" y="78"/>
                    <a:pt x="237" y="78"/>
                    <a:pt x="237" y="76"/>
                  </a:cubicBezTo>
                  <a:cubicBezTo>
                    <a:pt x="237" y="73"/>
                    <a:pt x="243" y="75"/>
                    <a:pt x="243" y="70"/>
                  </a:cubicBezTo>
                  <a:cubicBezTo>
                    <a:pt x="243" y="69"/>
                    <a:pt x="242" y="67"/>
                    <a:pt x="240" y="66"/>
                  </a:cubicBezTo>
                  <a:cubicBezTo>
                    <a:pt x="240" y="66"/>
                    <a:pt x="240" y="66"/>
                    <a:pt x="240" y="66"/>
                  </a:cubicBezTo>
                  <a:cubicBezTo>
                    <a:pt x="242" y="66"/>
                    <a:pt x="243" y="66"/>
                    <a:pt x="244" y="64"/>
                  </a:cubicBezTo>
                  <a:cubicBezTo>
                    <a:pt x="240" y="65"/>
                    <a:pt x="242" y="61"/>
                    <a:pt x="241" y="59"/>
                  </a:cubicBezTo>
                  <a:cubicBezTo>
                    <a:pt x="241" y="59"/>
                    <a:pt x="241" y="58"/>
                    <a:pt x="241" y="58"/>
                  </a:cubicBezTo>
                  <a:cubicBezTo>
                    <a:pt x="242" y="57"/>
                    <a:pt x="243" y="56"/>
                    <a:pt x="243" y="52"/>
                  </a:cubicBezTo>
                  <a:cubicBezTo>
                    <a:pt x="242" y="54"/>
                    <a:pt x="237" y="56"/>
                    <a:pt x="237" y="53"/>
                  </a:cubicBezTo>
                  <a:cubicBezTo>
                    <a:pt x="237" y="52"/>
                    <a:pt x="236" y="50"/>
                    <a:pt x="233" y="51"/>
                  </a:cubicBezTo>
                  <a:cubicBezTo>
                    <a:pt x="226" y="51"/>
                    <a:pt x="221" y="50"/>
                    <a:pt x="209" y="49"/>
                  </a:cubicBezTo>
                  <a:cubicBezTo>
                    <a:pt x="221" y="48"/>
                    <a:pt x="244" y="45"/>
                    <a:pt x="244" y="37"/>
                  </a:cubicBezTo>
                  <a:cubicBezTo>
                    <a:pt x="244" y="30"/>
                    <a:pt x="237" y="26"/>
                    <a:pt x="215" y="26"/>
                  </a:cubicBezTo>
                  <a:cubicBezTo>
                    <a:pt x="193" y="26"/>
                    <a:pt x="126" y="34"/>
                    <a:pt x="126" y="22"/>
                  </a:cubicBezTo>
                  <a:cubicBezTo>
                    <a:pt x="126" y="14"/>
                    <a:pt x="148" y="17"/>
                    <a:pt x="165" y="18"/>
                  </a:cubicBezTo>
                  <a:cubicBezTo>
                    <a:pt x="166" y="19"/>
                    <a:pt x="167" y="20"/>
                    <a:pt x="170" y="21"/>
                  </a:cubicBezTo>
                  <a:cubicBezTo>
                    <a:pt x="198" y="29"/>
                    <a:pt x="228" y="10"/>
                    <a:pt x="248" y="16"/>
                  </a:cubicBezTo>
                  <a:cubicBezTo>
                    <a:pt x="232" y="2"/>
                    <a:pt x="211" y="18"/>
                    <a:pt x="190" y="14"/>
                  </a:cubicBezTo>
                  <a:cubicBezTo>
                    <a:pt x="202" y="14"/>
                    <a:pt x="215" y="11"/>
                    <a:pt x="216" y="8"/>
                  </a:cubicBezTo>
                  <a:cubicBezTo>
                    <a:pt x="207" y="14"/>
                    <a:pt x="179" y="3"/>
                    <a:pt x="168" y="11"/>
                  </a:cubicBezTo>
                  <a:cubicBezTo>
                    <a:pt x="167" y="11"/>
                    <a:pt x="166" y="12"/>
                    <a:pt x="166" y="12"/>
                  </a:cubicBezTo>
                  <a:cubicBezTo>
                    <a:pt x="145" y="12"/>
                    <a:pt x="120" y="9"/>
                    <a:pt x="120" y="22"/>
                  </a:cubicBezTo>
                  <a:cubicBezTo>
                    <a:pt x="120" y="44"/>
                    <a:pt x="196" y="31"/>
                    <a:pt x="215" y="31"/>
                  </a:cubicBezTo>
                  <a:cubicBezTo>
                    <a:pt x="233" y="31"/>
                    <a:pt x="237" y="33"/>
                    <a:pt x="237" y="36"/>
                  </a:cubicBezTo>
                  <a:cubicBezTo>
                    <a:pt x="237" y="41"/>
                    <a:pt x="219" y="43"/>
                    <a:pt x="208" y="43"/>
                  </a:cubicBezTo>
                  <a:cubicBezTo>
                    <a:pt x="191" y="43"/>
                    <a:pt x="120" y="33"/>
                    <a:pt x="91" y="42"/>
                  </a:cubicBezTo>
                  <a:cubicBezTo>
                    <a:pt x="93" y="37"/>
                    <a:pt x="100" y="30"/>
                    <a:pt x="96" y="26"/>
                  </a:cubicBezTo>
                  <a:cubicBezTo>
                    <a:pt x="99" y="25"/>
                    <a:pt x="101" y="23"/>
                    <a:pt x="101" y="20"/>
                  </a:cubicBezTo>
                  <a:cubicBezTo>
                    <a:pt x="99" y="19"/>
                    <a:pt x="97" y="18"/>
                    <a:pt x="96" y="18"/>
                  </a:cubicBezTo>
                  <a:cubicBezTo>
                    <a:pt x="96" y="17"/>
                    <a:pt x="95" y="15"/>
                    <a:pt x="94" y="14"/>
                  </a:cubicBezTo>
                  <a:cubicBezTo>
                    <a:pt x="94" y="14"/>
                    <a:pt x="93" y="11"/>
                    <a:pt x="93" y="10"/>
                  </a:cubicBezTo>
                  <a:cubicBezTo>
                    <a:pt x="92" y="9"/>
                    <a:pt x="90" y="7"/>
                    <a:pt x="86" y="6"/>
                  </a:cubicBezTo>
                  <a:cubicBezTo>
                    <a:pt x="83" y="4"/>
                    <a:pt x="81" y="4"/>
                    <a:pt x="80" y="4"/>
                  </a:cubicBezTo>
                  <a:cubicBezTo>
                    <a:pt x="79" y="4"/>
                    <a:pt x="76" y="5"/>
                    <a:pt x="76" y="5"/>
                  </a:cubicBezTo>
                  <a:cubicBezTo>
                    <a:pt x="74" y="4"/>
                    <a:pt x="72" y="4"/>
                    <a:pt x="72" y="6"/>
                  </a:cubicBezTo>
                  <a:cubicBezTo>
                    <a:pt x="71" y="5"/>
                    <a:pt x="69" y="4"/>
                    <a:pt x="67" y="4"/>
                  </a:cubicBezTo>
                  <a:cubicBezTo>
                    <a:pt x="66" y="7"/>
                    <a:pt x="66" y="9"/>
                    <a:pt x="66" y="12"/>
                  </a:cubicBezTo>
                  <a:cubicBezTo>
                    <a:pt x="64" y="12"/>
                    <a:pt x="61" y="19"/>
                    <a:pt x="59" y="18"/>
                  </a:cubicBezTo>
                  <a:cubicBezTo>
                    <a:pt x="60" y="20"/>
                    <a:pt x="60" y="21"/>
                    <a:pt x="61" y="21"/>
                  </a:cubicBezTo>
                  <a:cubicBezTo>
                    <a:pt x="59" y="25"/>
                    <a:pt x="58" y="29"/>
                    <a:pt x="56" y="29"/>
                  </a:cubicBezTo>
                  <a:cubicBezTo>
                    <a:pt x="56" y="31"/>
                    <a:pt x="57" y="31"/>
                    <a:pt x="58" y="32"/>
                  </a:cubicBezTo>
                  <a:cubicBezTo>
                    <a:pt x="57" y="34"/>
                    <a:pt x="57" y="37"/>
                    <a:pt x="57" y="39"/>
                  </a:cubicBezTo>
                  <a:cubicBezTo>
                    <a:pt x="55" y="38"/>
                    <a:pt x="55" y="38"/>
                    <a:pt x="55" y="38"/>
                  </a:cubicBezTo>
                  <a:cubicBezTo>
                    <a:pt x="53" y="38"/>
                    <a:pt x="52" y="38"/>
                    <a:pt x="51" y="38"/>
                  </a:cubicBezTo>
                  <a:cubicBezTo>
                    <a:pt x="50" y="37"/>
                    <a:pt x="49" y="37"/>
                    <a:pt x="48" y="37"/>
                  </a:cubicBezTo>
                  <a:cubicBezTo>
                    <a:pt x="44" y="37"/>
                    <a:pt x="42" y="31"/>
                    <a:pt x="36" y="28"/>
                  </a:cubicBezTo>
                  <a:cubicBezTo>
                    <a:pt x="32" y="25"/>
                    <a:pt x="31" y="23"/>
                    <a:pt x="31" y="19"/>
                  </a:cubicBezTo>
                  <a:cubicBezTo>
                    <a:pt x="31" y="15"/>
                    <a:pt x="33" y="12"/>
                    <a:pt x="33" y="8"/>
                  </a:cubicBezTo>
                  <a:cubicBezTo>
                    <a:pt x="33" y="7"/>
                    <a:pt x="32" y="6"/>
                    <a:pt x="32" y="5"/>
                  </a:cubicBezTo>
                  <a:cubicBezTo>
                    <a:pt x="31" y="2"/>
                    <a:pt x="28" y="0"/>
                    <a:pt x="26" y="1"/>
                  </a:cubicBezTo>
                  <a:cubicBezTo>
                    <a:pt x="27" y="1"/>
                    <a:pt x="28" y="2"/>
                    <a:pt x="28" y="5"/>
                  </a:cubicBezTo>
                  <a:cubicBezTo>
                    <a:pt x="28" y="5"/>
                    <a:pt x="27" y="6"/>
                    <a:pt x="27" y="7"/>
                  </a:cubicBezTo>
                  <a:cubicBezTo>
                    <a:pt x="26" y="8"/>
                    <a:pt x="26" y="9"/>
                    <a:pt x="27" y="10"/>
                  </a:cubicBezTo>
                  <a:cubicBezTo>
                    <a:pt x="27" y="11"/>
                    <a:pt x="27" y="11"/>
                    <a:pt x="27" y="11"/>
                  </a:cubicBezTo>
                  <a:cubicBezTo>
                    <a:pt x="27" y="12"/>
                    <a:pt x="27" y="12"/>
                    <a:pt x="27" y="13"/>
                  </a:cubicBezTo>
                  <a:cubicBezTo>
                    <a:pt x="27" y="14"/>
                    <a:pt x="26" y="13"/>
                    <a:pt x="26" y="13"/>
                  </a:cubicBezTo>
                  <a:cubicBezTo>
                    <a:pt x="25" y="10"/>
                    <a:pt x="24" y="6"/>
                    <a:pt x="22" y="6"/>
                  </a:cubicBezTo>
                  <a:cubicBezTo>
                    <a:pt x="21" y="6"/>
                    <a:pt x="20" y="6"/>
                    <a:pt x="20" y="6"/>
                  </a:cubicBezTo>
                  <a:cubicBezTo>
                    <a:pt x="20" y="6"/>
                    <a:pt x="20" y="6"/>
                    <a:pt x="20" y="5"/>
                  </a:cubicBezTo>
                  <a:cubicBezTo>
                    <a:pt x="20" y="3"/>
                    <a:pt x="17" y="1"/>
                    <a:pt x="14" y="4"/>
                  </a:cubicBezTo>
                  <a:cubicBezTo>
                    <a:pt x="14" y="4"/>
                    <a:pt x="16" y="4"/>
                    <a:pt x="16" y="5"/>
                  </a:cubicBezTo>
                  <a:cubicBezTo>
                    <a:pt x="16" y="6"/>
                    <a:pt x="15" y="8"/>
                    <a:pt x="15" y="8"/>
                  </a:cubicBezTo>
                  <a:cubicBezTo>
                    <a:pt x="15" y="11"/>
                    <a:pt x="17" y="12"/>
                    <a:pt x="21" y="12"/>
                  </a:cubicBezTo>
                  <a:cubicBezTo>
                    <a:pt x="21" y="12"/>
                    <a:pt x="21" y="12"/>
                    <a:pt x="21" y="12"/>
                  </a:cubicBezTo>
                  <a:cubicBezTo>
                    <a:pt x="21" y="13"/>
                    <a:pt x="22" y="13"/>
                    <a:pt x="22" y="14"/>
                  </a:cubicBezTo>
                  <a:cubicBezTo>
                    <a:pt x="22" y="14"/>
                    <a:pt x="22" y="14"/>
                    <a:pt x="21" y="14"/>
                  </a:cubicBezTo>
                  <a:cubicBezTo>
                    <a:pt x="16" y="12"/>
                    <a:pt x="14" y="14"/>
                    <a:pt x="14" y="16"/>
                  </a:cubicBezTo>
                  <a:cubicBezTo>
                    <a:pt x="14" y="16"/>
                    <a:pt x="14" y="18"/>
                    <a:pt x="14" y="18"/>
                  </a:cubicBezTo>
                  <a:cubicBezTo>
                    <a:pt x="12" y="20"/>
                    <a:pt x="12" y="22"/>
                    <a:pt x="15" y="24"/>
                  </a:cubicBezTo>
                  <a:cubicBezTo>
                    <a:pt x="15" y="23"/>
                    <a:pt x="15" y="21"/>
                    <a:pt x="16" y="21"/>
                  </a:cubicBezTo>
                  <a:cubicBezTo>
                    <a:pt x="17" y="21"/>
                    <a:pt x="17" y="21"/>
                    <a:pt x="17" y="21"/>
                  </a:cubicBezTo>
                  <a:cubicBezTo>
                    <a:pt x="18" y="21"/>
                    <a:pt x="18" y="22"/>
                    <a:pt x="18" y="22"/>
                  </a:cubicBezTo>
                  <a:cubicBezTo>
                    <a:pt x="19" y="22"/>
                    <a:pt x="20" y="22"/>
                    <a:pt x="21" y="21"/>
                  </a:cubicBezTo>
                  <a:cubicBezTo>
                    <a:pt x="22" y="21"/>
                    <a:pt x="22" y="21"/>
                    <a:pt x="22" y="21"/>
                  </a:cubicBezTo>
                  <a:cubicBezTo>
                    <a:pt x="23" y="21"/>
                    <a:pt x="23" y="22"/>
                    <a:pt x="24" y="22"/>
                  </a:cubicBezTo>
                  <a:cubicBezTo>
                    <a:pt x="24" y="22"/>
                    <a:pt x="24" y="22"/>
                    <a:pt x="24" y="23"/>
                  </a:cubicBezTo>
                  <a:cubicBezTo>
                    <a:pt x="21" y="26"/>
                    <a:pt x="21" y="29"/>
                    <a:pt x="26" y="30"/>
                  </a:cubicBezTo>
                  <a:cubicBezTo>
                    <a:pt x="26" y="30"/>
                    <a:pt x="26" y="30"/>
                    <a:pt x="26" y="31"/>
                  </a:cubicBezTo>
                  <a:cubicBezTo>
                    <a:pt x="26" y="37"/>
                    <a:pt x="18" y="36"/>
                    <a:pt x="18" y="30"/>
                  </a:cubicBezTo>
                  <a:cubicBezTo>
                    <a:pt x="14" y="37"/>
                    <a:pt x="22" y="42"/>
                    <a:pt x="28" y="39"/>
                  </a:cubicBezTo>
                  <a:cubicBezTo>
                    <a:pt x="28" y="38"/>
                    <a:pt x="28" y="39"/>
                    <a:pt x="28" y="39"/>
                  </a:cubicBezTo>
                  <a:cubicBezTo>
                    <a:pt x="29" y="40"/>
                    <a:pt x="29" y="41"/>
                    <a:pt x="30" y="41"/>
                  </a:cubicBezTo>
                  <a:cubicBezTo>
                    <a:pt x="30" y="41"/>
                    <a:pt x="31" y="40"/>
                    <a:pt x="32" y="40"/>
                  </a:cubicBezTo>
                  <a:cubicBezTo>
                    <a:pt x="32" y="40"/>
                    <a:pt x="32" y="40"/>
                    <a:pt x="32" y="41"/>
                  </a:cubicBezTo>
                  <a:cubicBezTo>
                    <a:pt x="32" y="42"/>
                    <a:pt x="33" y="44"/>
                    <a:pt x="35" y="45"/>
                  </a:cubicBezTo>
                  <a:cubicBezTo>
                    <a:pt x="35" y="43"/>
                    <a:pt x="35" y="42"/>
                    <a:pt x="36" y="42"/>
                  </a:cubicBezTo>
                  <a:cubicBezTo>
                    <a:pt x="37" y="42"/>
                    <a:pt x="41" y="51"/>
                    <a:pt x="50" y="55"/>
                  </a:cubicBezTo>
                  <a:cubicBezTo>
                    <a:pt x="52" y="55"/>
                    <a:pt x="54" y="55"/>
                    <a:pt x="55" y="53"/>
                  </a:cubicBezTo>
                  <a:cubicBezTo>
                    <a:pt x="55" y="54"/>
                    <a:pt x="56" y="54"/>
                    <a:pt x="57" y="55"/>
                  </a:cubicBezTo>
                  <a:cubicBezTo>
                    <a:pt x="57" y="59"/>
                    <a:pt x="60" y="64"/>
                    <a:pt x="59" y="64"/>
                  </a:cubicBezTo>
                  <a:cubicBezTo>
                    <a:pt x="58" y="64"/>
                    <a:pt x="44" y="63"/>
                    <a:pt x="41" y="65"/>
                  </a:cubicBezTo>
                  <a:cubicBezTo>
                    <a:pt x="37" y="67"/>
                    <a:pt x="27" y="71"/>
                    <a:pt x="24" y="67"/>
                  </a:cubicBezTo>
                  <a:cubicBezTo>
                    <a:pt x="23" y="65"/>
                    <a:pt x="23" y="64"/>
                    <a:pt x="22" y="62"/>
                  </a:cubicBezTo>
                  <a:cubicBezTo>
                    <a:pt x="21" y="60"/>
                    <a:pt x="20" y="59"/>
                    <a:pt x="19" y="59"/>
                  </a:cubicBezTo>
                  <a:cubicBezTo>
                    <a:pt x="19" y="59"/>
                    <a:pt x="17" y="59"/>
                    <a:pt x="16" y="59"/>
                  </a:cubicBezTo>
                  <a:cubicBezTo>
                    <a:pt x="15" y="57"/>
                    <a:pt x="11" y="57"/>
                    <a:pt x="10" y="58"/>
                  </a:cubicBezTo>
                  <a:cubicBezTo>
                    <a:pt x="11" y="58"/>
                    <a:pt x="12" y="59"/>
                    <a:pt x="13" y="61"/>
                  </a:cubicBezTo>
                  <a:cubicBezTo>
                    <a:pt x="13" y="61"/>
                    <a:pt x="12" y="62"/>
                    <a:pt x="12" y="63"/>
                  </a:cubicBezTo>
                  <a:cubicBezTo>
                    <a:pt x="12" y="64"/>
                    <a:pt x="12" y="66"/>
                    <a:pt x="18" y="68"/>
                  </a:cubicBezTo>
                  <a:cubicBezTo>
                    <a:pt x="19" y="68"/>
                    <a:pt x="19" y="69"/>
                    <a:pt x="19" y="69"/>
                  </a:cubicBezTo>
                  <a:cubicBezTo>
                    <a:pt x="18" y="70"/>
                    <a:pt x="17" y="70"/>
                    <a:pt x="15" y="69"/>
                  </a:cubicBezTo>
                  <a:cubicBezTo>
                    <a:pt x="13" y="67"/>
                    <a:pt x="12" y="64"/>
                    <a:pt x="9" y="66"/>
                  </a:cubicBezTo>
                  <a:cubicBezTo>
                    <a:pt x="9" y="66"/>
                    <a:pt x="8" y="67"/>
                    <a:pt x="7" y="67"/>
                  </a:cubicBezTo>
                  <a:cubicBezTo>
                    <a:pt x="7" y="67"/>
                    <a:pt x="7" y="67"/>
                    <a:pt x="7" y="67"/>
                  </a:cubicBezTo>
                  <a:cubicBezTo>
                    <a:pt x="4" y="66"/>
                    <a:pt x="0" y="70"/>
                    <a:pt x="1" y="73"/>
                  </a:cubicBezTo>
                  <a:cubicBezTo>
                    <a:pt x="2" y="72"/>
                    <a:pt x="3" y="71"/>
                    <a:pt x="5" y="70"/>
                  </a:cubicBezTo>
                  <a:cubicBezTo>
                    <a:pt x="5" y="71"/>
                    <a:pt x="6" y="72"/>
                    <a:pt x="6" y="72"/>
                  </a:cubicBezTo>
                  <a:cubicBezTo>
                    <a:pt x="6" y="76"/>
                    <a:pt x="8" y="78"/>
                    <a:pt x="14" y="74"/>
                  </a:cubicBezTo>
                  <a:cubicBezTo>
                    <a:pt x="15" y="73"/>
                    <a:pt x="15" y="74"/>
                    <a:pt x="15" y="74"/>
                  </a:cubicBezTo>
                  <a:cubicBezTo>
                    <a:pt x="13" y="77"/>
                    <a:pt x="9" y="80"/>
                    <a:pt x="12" y="82"/>
                  </a:cubicBezTo>
                  <a:cubicBezTo>
                    <a:pt x="12" y="82"/>
                    <a:pt x="13" y="82"/>
                    <a:pt x="14" y="83"/>
                  </a:cubicBezTo>
                  <a:cubicBezTo>
                    <a:pt x="14" y="83"/>
                    <a:pt x="14" y="83"/>
                    <a:pt x="13" y="84"/>
                  </a:cubicBezTo>
                  <a:cubicBezTo>
                    <a:pt x="13" y="87"/>
                    <a:pt x="17" y="90"/>
                    <a:pt x="19" y="90"/>
                  </a:cubicBezTo>
                  <a:cubicBezTo>
                    <a:pt x="18" y="89"/>
                    <a:pt x="17" y="87"/>
                    <a:pt x="17" y="84"/>
                  </a:cubicBezTo>
                  <a:cubicBezTo>
                    <a:pt x="18" y="85"/>
                    <a:pt x="19" y="85"/>
                    <a:pt x="19" y="85"/>
                  </a:cubicBezTo>
                  <a:cubicBezTo>
                    <a:pt x="22" y="84"/>
                    <a:pt x="21" y="80"/>
                    <a:pt x="22" y="78"/>
                  </a:cubicBezTo>
                  <a:cubicBezTo>
                    <a:pt x="23" y="78"/>
                    <a:pt x="23" y="78"/>
                    <a:pt x="23" y="79"/>
                  </a:cubicBezTo>
                  <a:cubicBezTo>
                    <a:pt x="23" y="80"/>
                    <a:pt x="24" y="84"/>
                    <a:pt x="28" y="84"/>
                  </a:cubicBezTo>
                  <a:cubicBezTo>
                    <a:pt x="32" y="83"/>
                    <a:pt x="34" y="80"/>
                    <a:pt x="33" y="78"/>
                  </a:cubicBezTo>
                  <a:cubicBezTo>
                    <a:pt x="33" y="78"/>
                    <a:pt x="33" y="78"/>
                    <a:pt x="34" y="78"/>
                  </a:cubicBezTo>
                  <a:cubicBezTo>
                    <a:pt x="35" y="79"/>
                    <a:pt x="36" y="80"/>
                    <a:pt x="35" y="82"/>
                  </a:cubicBezTo>
                  <a:cubicBezTo>
                    <a:pt x="36" y="82"/>
                    <a:pt x="37" y="81"/>
                    <a:pt x="38" y="79"/>
                  </a:cubicBezTo>
                  <a:cubicBezTo>
                    <a:pt x="39" y="81"/>
                    <a:pt x="39" y="84"/>
                    <a:pt x="36" y="86"/>
                  </a:cubicBezTo>
                  <a:cubicBezTo>
                    <a:pt x="38" y="86"/>
                    <a:pt x="42" y="84"/>
                    <a:pt x="43" y="79"/>
                  </a:cubicBezTo>
                  <a:cubicBezTo>
                    <a:pt x="43" y="80"/>
                    <a:pt x="44" y="81"/>
                    <a:pt x="44" y="82"/>
                  </a:cubicBezTo>
                  <a:cubicBezTo>
                    <a:pt x="44" y="81"/>
                    <a:pt x="44" y="81"/>
                    <a:pt x="44" y="81"/>
                  </a:cubicBezTo>
                  <a:cubicBezTo>
                    <a:pt x="46" y="82"/>
                    <a:pt x="48" y="82"/>
                    <a:pt x="52" y="81"/>
                  </a:cubicBezTo>
                  <a:cubicBezTo>
                    <a:pt x="52" y="81"/>
                    <a:pt x="53" y="81"/>
                    <a:pt x="52" y="81"/>
                  </a:cubicBezTo>
                  <a:cubicBezTo>
                    <a:pt x="52" y="83"/>
                    <a:pt x="52" y="85"/>
                    <a:pt x="53" y="85"/>
                  </a:cubicBezTo>
                  <a:cubicBezTo>
                    <a:pt x="53" y="85"/>
                    <a:pt x="54" y="83"/>
                    <a:pt x="55" y="83"/>
                  </a:cubicBezTo>
                  <a:cubicBezTo>
                    <a:pt x="56" y="83"/>
                    <a:pt x="54" y="87"/>
                    <a:pt x="57" y="89"/>
                  </a:cubicBezTo>
                  <a:cubicBezTo>
                    <a:pt x="57" y="80"/>
                    <a:pt x="69" y="85"/>
                    <a:pt x="75" y="81"/>
                  </a:cubicBezTo>
                  <a:cubicBezTo>
                    <a:pt x="76" y="80"/>
                    <a:pt x="76" y="80"/>
                    <a:pt x="76" y="81"/>
                  </a:cubicBezTo>
                  <a:cubicBezTo>
                    <a:pt x="75" y="82"/>
                    <a:pt x="74" y="83"/>
                    <a:pt x="73" y="84"/>
                  </a:cubicBezTo>
                  <a:cubicBezTo>
                    <a:pt x="75" y="84"/>
                    <a:pt x="77" y="83"/>
                    <a:pt x="80" y="82"/>
                  </a:cubicBezTo>
                  <a:cubicBezTo>
                    <a:pt x="84" y="80"/>
                    <a:pt x="91" y="77"/>
                    <a:pt x="91" y="74"/>
                  </a:cubicBezTo>
                  <a:moveTo>
                    <a:pt x="79" y="16"/>
                  </a:moveTo>
                  <a:cubicBezTo>
                    <a:pt x="78" y="18"/>
                    <a:pt x="75" y="20"/>
                    <a:pt x="73" y="18"/>
                  </a:cubicBezTo>
                  <a:cubicBezTo>
                    <a:pt x="71" y="16"/>
                    <a:pt x="74" y="16"/>
                    <a:pt x="71" y="12"/>
                  </a:cubicBezTo>
                  <a:cubicBezTo>
                    <a:pt x="73" y="14"/>
                    <a:pt x="77" y="16"/>
                    <a:pt x="79" y="16"/>
                  </a:cubicBezTo>
                  <a:moveTo>
                    <a:pt x="83" y="30"/>
                  </a:moveTo>
                  <a:cubicBezTo>
                    <a:pt x="83" y="30"/>
                    <a:pt x="83" y="28"/>
                    <a:pt x="81" y="27"/>
                  </a:cubicBezTo>
                  <a:cubicBezTo>
                    <a:pt x="80" y="27"/>
                    <a:pt x="80" y="28"/>
                    <a:pt x="81" y="30"/>
                  </a:cubicBezTo>
                  <a:cubicBezTo>
                    <a:pt x="79" y="29"/>
                    <a:pt x="78" y="28"/>
                    <a:pt x="77" y="30"/>
                  </a:cubicBezTo>
                  <a:cubicBezTo>
                    <a:pt x="76" y="31"/>
                    <a:pt x="76" y="32"/>
                    <a:pt x="77" y="33"/>
                  </a:cubicBezTo>
                  <a:cubicBezTo>
                    <a:pt x="78" y="34"/>
                    <a:pt x="78" y="35"/>
                    <a:pt x="77" y="37"/>
                  </a:cubicBezTo>
                  <a:cubicBezTo>
                    <a:pt x="76" y="38"/>
                    <a:pt x="74" y="41"/>
                    <a:pt x="72" y="39"/>
                  </a:cubicBezTo>
                  <a:cubicBezTo>
                    <a:pt x="69" y="38"/>
                    <a:pt x="70" y="35"/>
                    <a:pt x="71" y="34"/>
                  </a:cubicBezTo>
                  <a:cubicBezTo>
                    <a:pt x="71" y="32"/>
                    <a:pt x="72" y="31"/>
                    <a:pt x="73" y="31"/>
                  </a:cubicBezTo>
                  <a:cubicBezTo>
                    <a:pt x="74" y="31"/>
                    <a:pt x="75" y="31"/>
                    <a:pt x="76" y="30"/>
                  </a:cubicBezTo>
                  <a:cubicBezTo>
                    <a:pt x="76" y="28"/>
                    <a:pt x="75" y="27"/>
                    <a:pt x="73" y="26"/>
                  </a:cubicBezTo>
                  <a:cubicBezTo>
                    <a:pt x="75" y="26"/>
                    <a:pt x="76" y="25"/>
                    <a:pt x="75" y="24"/>
                  </a:cubicBezTo>
                  <a:cubicBezTo>
                    <a:pt x="74" y="23"/>
                    <a:pt x="72" y="25"/>
                    <a:pt x="72" y="24"/>
                  </a:cubicBezTo>
                  <a:cubicBezTo>
                    <a:pt x="72" y="23"/>
                    <a:pt x="73" y="23"/>
                    <a:pt x="73" y="22"/>
                  </a:cubicBezTo>
                  <a:cubicBezTo>
                    <a:pt x="74" y="21"/>
                    <a:pt x="74" y="22"/>
                    <a:pt x="75" y="22"/>
                  </a:cubicBezTo>
                  <a:cubicBezTo>
                    <a:pt x="82" y="25"/>
                    <a:pt x="82" y="25"/>
                    <a:pt x="82" y="25"/>
                  </a:cubicBezTo>
                  <a:cubicBezTo>
                    <a:pt x="83" y="26"/>
                    <a:pt x="84" y="26"/>
                    <a:pt x="84" y="27"/>
                  </a:cubicBezTo>
                  <a:cubicBezTo>
                    <a:pt x="84" y="28"/>
                    <a:pt x="84" y="29"/>
                    <a:pt x="83" y="30"/>
                  </a:cubicBezTo>
                  <a:moveTo>
                    <a:pt x="87" y="25"/>
                  </a:moveTo>
                  <a:cubicBezTo>
                    <a:pt x="85" y="25"/>
                    <a:pt x="83" y="21"/>
                    <a:pt x="84" y="19"/>
                  </a:cubicBezTo>
                  <a:cubicBezTo>
                    <a:pt x="85" y="20"/>
                    <a:pt x="90" y="22"/>
                    <a:pt x="93" y="22"/>
                  </a:cubicBezTo>
                  <a:cubicBezTo>
                    <a:pt x="89" y="23"/>
                    <a:pt x="90" y="25"/>
                    <a:pt x="87"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8" name="Freeform 42">
              <a:extLst>
                <a:ext uri="{FF2B5EF4-FFF2-40B4-BE49-F238E27FC236}">
                  <a16:creationId xmlns:a16="http://schemas.microsoft.com/office/drawing/2014/main" id="{BBF1BBFC-A1C3-1FF4-A073-4D1A701AEF77}"/>
                </a:ext>
              </a:extLst>
            </p:cNvPr>
            <p:cNvSpPr>
              <a:spLocks noEditPoints="1"/>
            </p:cNvSpPr>
            <p:nvPr userDrawn="1"/>
          </p:nvSpPr>
          <p:spPr bwMode="auto">
            <a:xfrm>
              <a:off x="1116013" y="557213"/>
              <a:ext cx="34925" cy="14287"/>
            </a:xfrm>
            <a:custGeom>
              <a:avLst/>
              <a:gdLst>
                <a:gd name="T0" fmla="*/ 229 w 238"/>
                <a:gd name="T1" fmla="*/ 52 h 91"/>
                <a:gd name="T2" fmla="*/ 235 w 238"/>
                <a:gd name="T3" fmla="*/ 36 h 91"/>
                <a:gd name="T4" fmla="*/ 161 w 238"/>
                <a:gd name="T5" fmla="*/ 20 h 91"/>
                <a:gd name="T6" fmla="*/ 159 w 238"/>
                <a:gd name="T7" fmla="*/ 10 h 91"/>
                <a:gd name="T8" fmla="*/ 228 w 238"/>
                <a:gd name="T9" fmla="*/ 36 h 91"/>
                <a:gd name="T10" fmla="*/ 92 w 238"/>
                <a:gd name="T11" fmla="*/ 20 h 91"/>
                <a:gd name="T12" fmla="*/ 77 w 238"/>
                <a:gd name="T13" fmla="*/ 5 h 91"/>
                <a:gd name="T14" fmla="*/ 58 w 238"/>
                <a:gd name="T15" fmla="*/ 3 h 91"/>
                <a:gd name="T16" fmla="*/ 46 w 238"/>
                <a:gd name="T17" fmla="*/ 29 h 91"/>
                <a:gd name="T18" fmla="*/ 42 w 238"/>
                <a:gd name="T19" fmla="*/ 37 h 91"/>
                <a:gd name="T20" fmla="*/ 24 w 238"/>
                <a:gd name="T21" fmla="*/ 7 h 91"/>
                <a:gd name="T22" fmla="*/ 18 w 238"/>
                <a:gd name="T23" fmla="*/ 6 h 91"/>
                <a:gd name="T24" fmla="*/ 17 w 238"/>
                <a:gd name="T25" fmla="*/ 12 h 91"/>
                <a:gd name="T26" fmla="*/ 5 w 238"/>
                <a:gd name="T27" fmla="*/ 3 h 91"/>
                <a:gd name="T28" fmla="*/ 12 w 238"/>
                <a:gd name="T29" fmla="*/ 12 h 91"/>
                <a:gd name="T30" fmla="*/ 5 w 238"/>
                <a:gd name="T31" fmla="*/ 18 h 91"/>
                <a:gd name="T32" fmla="*/ 9 w 238"/>
                <a:gd name="T33" fmla="*/ 21 h 91"/>
                <a:gd name="T34" fmla="*/ 15 w 238"/>
                <a:gd name="T35" fmla="*/ 22 h 91"/>
                <a:gd name="T36" fmla="*/ 19 w 238"/>
                <a:gd name="T37" fmla="*/ 38 h 91"/>
                <a:gd name="T38" fmla="*/ 23 w 238"/>
                <a:gd name="T39" fmla="*/ 40 h 91"/>
                <a:gd name="T40" fmla="*/ 46 w 238"/>
                <a:gd name="T41" fmla="*/ 52 h 91"/>
                <a:gd name="T42" fmla="*/ 42 w 238"/>
                <a:gd name="T43" fmla="*/ 64 h 91"/>
                <a:gd name="T44" fmla="*/ 17 w 238"/>
                <a:gd name="T45" fmla="*/ 58 h 91"/>
                <a:gd name="T46" fmla="*/ 19 w 238"/>
                <a:gd name="T47" fmla="*/ 68 h 91"/>
                <a:gd name="T48" fmla="*/ 8 w 238"/>
                <a:gd name="T49" fmla="*/ 66 h 91"/>
                <a:gd name="T50" fmla="*/ 6 w 238"/>
                <a:gd name="T51" fmla="*/ 72 h 91"/>
                <a:gd name="T52" fmla="*/ 14 w 238"/>
                <a:gd name="T53" fmla="*/ 82 h 91"/>
                <a:gd name="T54" fmla="*/ 19 w 238"/>
                <a:gd name="T55" fmla="*/ 84 h 91"/>
                <a:gd name="T56" fmla="*/ 34 w 238"/>
                <a:gd name="T57" fmla="*/ 78 h 91"/>
                <a:gd name="T58" fmla="*/ 37 w 238"/>
                <a:gd name="T59" fmla="*/ 85 h 91"/>
                <a:gd name="T60" fmla="*/ 52 w 238"/>
                <a:gd name="T61" fmla="*/ 81 h 91"/>
                <a:gd name="T62" fmla="*/ 57 w 238"/>
                <a:gd name="T63" fmla="*/ 89 h 91"/>
                <a:gd name="T64" fmla="*/ 78 w 238"/>
                <a:gd name="T65" fmla="*/ 75 h 91"/>
                <a:gd name="T66" fmla="*/ 155 w 238"/>
                <a:gd name="T67" fmla="*/ 54 h 91"/>
                <a:gd name="T68" fmla="*/ 158 w 238"/>
                <a:gd name="T69" fmla="*/ 72 h 91"/>
                <a:gd name="T70" fmla="*/ 141 w 238"/>
                <a:gd name="T71" fmla="*/ 70 h 91"/>
                <a:gd name="T72" fmla="*/ 147 w 238"/>
                <a:gd name="T73" fmla="*/ 74 h 91"/>
                <a:gd name="T74" fmla="*/ 145 w 238"/>
                <a:gd name="T75" fmla="*/ 82 h 91"/>
                <a:gd name="T76" fmla="*/ 148 w 238"/>
                <a:gd name="T77" fmla="*/ 82 h 91"/>
                <a:gd name="T78" fmla="*/ 152 w 238"/>
                <a:gd name="T79" fmla="*/ 86 h 91"/>
                <a:gd name="T80" fmla="*/ 157 w 238"/>
                <a:gd name="T81" fmla="*/ 82 h 91"/>
                <a:gd name="T82" fmla="*/ 171 w 238"/>
                <a:gd name="T83" fmla="*/ 78 h 91"/>
                <a:gd name="T84" fmla="*/ 189 w 238"/>
                <a:gd name="T85" fmla="*/ 63 h 91"/>
                <a:gd name="T86" fmla="*/ 220 w 238"/>
                <a:gd name="T87" fmla="*/ 68 h 91"/>
                <a:gd name="T88" fmla="*/ 208 w 238"/>
                <a:gd name="T89" fmla="*/ 73 h 91"/>
                <a:gd name="T90" fmla="*/ 211 w 238"/>
                <a:gd name="T91" fmla="*/ 83 h 91"/>
                <a:gd name="T92" fmla="*/ 218 w 238"/>
                <a:gd name="T93" fmla="*/ 84 h 91"/>
                <a:gd name="T94" fmla="*/ 225 w 238"/>
                <a:gd name="T95" fmla="*/ 86 h 91"/>
                <a:gd name="T96" fmla="*/ 228 w 238"/>
                <a:gd name="T97" fmla="*/ 75 h 91"/>
                <a:gd name="T98" fmla="*/ 232 w 238"/>
                <a:gd name="T99" fmla="*/ 65 h 91"/>
                <a:gd name="T100" fmla="*/ 83 w 238"/>
                <a:gd name="T101" fmla="*/ 21 h 91"/>
                <a:gd name="T102" fmla="*/ 64 w 238"/>
                <a:gd name="T103" fmla="*/ 17 h 91"/>
                <a:gd name="T104" fmla="*/ 64 w 238"/>
                <a:gd name="T105" fmla="*/ 30 h 91"/>
                <a:gd name="T106" fmla="*/ 63 w 238"/>
                <a:gd name="T107" fmla="*/ 23 h 91"/>
                <a:gd name="T108" fmla="*/ 75 w 238"/>
                <a:gd name="T109" fmla="*/ 26 h 91"/>
                <a:gd name="T110" fmla="*/ 68 w 238"/>
                <a:gd name="T111" fmla="*/ 29 h 91"/>
                <a:gd name="T112" fmla="*/ 61 w 238"/>
                <a:gd name="T113" fmla="*/ 3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8" h="91">
                  <a:moveTo>
                    <a:pt x="233" y="59"/>
                  </a:moveTo>
                  <a:cubicBezTo>
                    <a:pt x="233" y="58"/>
                    <a:pt x="233" y="58"/>
                    <a:pt x="233" y="58"/>
                  </a:cubicBezTo>
                  <a:cubicBezTo>
                    <a:pt x="235" y="57"/>
                    <a:pt x="236" y="55"/>
                    <a:pt x="235" y="52"/>
                  </a:cubicBezTo>
                  <a:cubicBezTo>
                    <a:pt x="234" y="54"/>
                    <a:pt x="229" y="56"/>
                    <a:pt x="229" y="52"/>
                  </a:cubicBezTo>
                  <a:cubicBezTo>
                    <a:pt x="229" y="52"/>
                    <a:pt x="229" y="49"/>
                    <a:pt x="225" y="50"/>
                  </a:cubicBezTo>
                  <a:cubicBezTo>
                    <a:pt x="218" y="51"/>
                    <a:pt x="212" y="49"/>
                    <a:pt x="200" y="48"/>
                  </a:cubicBezTo>
                  <a:cubicBezTo>
                    <a:pt x="199" y="48"/>
                    <a:pt x="198" y="48"/>
                    <a:pt x="200" y="47"/>
                  </a:cubicBezTo>
                  <a:cubicBezTo>
                    <a:pt x="215" y="46"/>
                    <a:pt x="235" y="44"/>
                    <a:pt x="235" y="36"/>
                  </a:cubicBezTo>
                  <a:cubicBezTo>
                    <a:pt x="235" y="30"/>
                    <a:pt x="228" y="25"/>
                    <a:pt x="206" y="25"/>
                  </a:cubicBezTo>
                  <a:cubicBezTo>
                    <a:pt x="184" y="25"/>
                    <a:pt x="117" y="33"/>
                    <a:pt x="117" y="21"/>
                  </a:cubicBezTo>
                  <a:cubicBezTo>
                    <a:pt x="117" y="13"/>
                    <a:pt x="139" y="16"/>
                    <a:pt x="156" y="17"/>
                  </a:cubicBezTo>
                  <a:cubicBezTo>
                    <a:pt x="157" y="18"/>
                    <a:pt x="158" y="19"/>
                    <a:pt x="161" y="20"/>
                  </a:cubicBezTo>
                  <a:cubicBezTo>
                    <a:pt x="189" y="28"/>
                    <a:pt x="221" y="7"/>
                    <a:pt x="238" y="12"/>
                  </a:cubicBezTo>
                  <a:cubicBezTo>
                    <a:pt x="216" y="4"/>
                    <a:pt x="202" y="17"/>
                    <a:pt x="181" y="13"/>
                  </a:cubicBezTo>
                  <a:cubicBezTo>
                    <a:pt x="193" y="13"/>
                    <a:pt x="206" y="10"/>
                    <a:pt x="207" y="7"/>
                  </a:cubicBezTo>
                  <a:cubicBezTo>
                    <a:pt x="197" y="13"/>
                    <a:pt x="170" y="3"/>
                    <a:pt x="159" y="10"/>
                  </a:cubicBezTo>
                  <a:cubicBezTo>
                    <a:pt x="158" y="10"/>
                    <a:pt x="157" y="11"/>
                    <a:pt x="157" y="12"/>
                  </a:cubicBezTo>
                  <a:cubicBezTo>
                    <a:pt x="136" y="11"/>
                    <a:pt x="110" y="9"/>
                    <a:pt x="110" y="21"/>
                  </a:cubicBezTo>
                  <a:cubicBezTo>
                    <a:pt x="110" y="43"/>
                    <a:pt x="187" y="30"/>
                    <a:pt x="206" y="30"/>
                  </a:cubicBezTo>
                  <a:cubicBezTo>
                    <a:pt x="224" y="30"/>
                    <a:pt x="228" y="32"/>
                    <a:pt x="228" y="36"/>
                  </a:cubicBezTo>
                  <a:cubicBezTo>
                    <a:pt x="228" y="41"/>
                    <a:pt x="210" y="42"/>
                    <a:pt x="199" y="42"/>
                  </a:cubicBezTo>
                  <a:cubicBezTo>
                    <a:pt x="182" y="42"/>
                    <a:pt x="111" y="33"/>
                    <a:pt x="82" y="41"/>
                  </a:cubicBezTo>
                  <a:cubicBezTo>
                    <a:pt x="84" y="36"/>
                    <a:pt x="91" y="29"/>
                    <a:pt x="87" y="25"/>
                  </a:cubicBezTo>
                  <a:cubicBezTo>
                    <a:pt x="90" y="24"/>
                    <a:pt x="92" y="22"/>
                    <a:pt x="92" y="20"/>
                  </a:cubicBezTo>
                  <a:cubicBezTo>
                    <a:pt x="90" y="18"/>
                    <a:pt x="88" y="18"/>
                    <a:pt x="87" y="17"/>
                  </a:cubicBezTo>
                  <a:cubicBezTo>
                    <a:pt x="87" y="16"/>
                    <a:pt x="86" y="15"/>
                    <a:pt x="85" y="13"/>
                  </a:cubicBezTo>
                  <a:cubicBezTo>
                    <a:pt x="85" y="13"/>
                    <a:pt x="84" y="10"/>
                    <a:pt x="84" y="10"/>
                  </a:cubicBezTo>
                  <a:cubicBezTo>
                    <a:pt x="83" y="9"/>
                    <a:pt x="81" y="7"/>
                    <a:pt x="77" y="5"/>
                  </a:cubicBezTo>
                  <a:cubicBezTo>
                    <a:pt x="74" y="4"/>
                    <a:pt x="72" y="4"/>
                    <a:pt x="71" y="3"/>
                  </a:cubicBezTo>
                  <a:cubicBezTo>
                    <a:pt x="70" y="3"/>
                    <a:pt x="67" y="4"/>
                    <a:pt x="67" y="4"/>
                  </a:cubicBezTo>
                  <a:cubicBezTo>
                    <a:pt x="65" y="4"/>
                    <a:pt x="63" y="4"/>
                    <a:pt x="63" y="6"/>
                  </a:cubicBezTo>
                  <a:cubicBezTo>
                    <a:pt x="62" y="4"/>
                    <a:pt x="60" y="4"/>
                    <a:pt x="58" y="3"/>
                  </a:cubicBezTo>
                  <a:cubicBezTo>
                    <a:pt x="57" y="6"/>
                    <a:pt x="57" y="8"/>
                    <a:pt x="57" y="11"/>
                  </a:cubicBezTo>
                  <a:cubicBezTo>
                    <a:pt x="55" y="12"/>
                    <a:pt x="52" y="18"/>
                    <a:pt x="50" y="17"/>
                  </a:cubicBezTo>
                  <a:cubicBezTo>
                    <a:pt x="51" y="19"/>
                    <a:pt x="51" y="20"/>
                    <a:pt x="52" y="20"/>
                  </a:cubicBezTo>
                  <a:cubicBezTo>
                    <a:pt x="50" y="24"/>
                    <a:pt x="49" y="29"/>
                    <a:pt x="46" y="29"/>
                  </a:cubicBezTo>
                  <a:cubicBezTo>
                    <a:pt x="48" y="31"/>
                    <a:pt x="49" y="32"/>
                    <a:pt x="50" y="32"/>
                  </a:cubicBezTo>
                  <a:cubicBezTo>
                    <a:pt x="50" y="34"/>
                    <a:pt x="50" y="36"/>
                    <a:pt x="50" y="39"/>
                  </a:cubicBezTo>
                  <a:cubicBezTo>
                    <a:pt x="46" y="37"/>
                    <a:pt x="46" y="37"/>
                    <a:pt x="46" y="37"/>
                  </a:cubicBezTo>
                  <a:cubicBezTo>
                    <a:pt x="44" y="37"/>
                    <a:pt x="43" y="37"/>
                    <a:pt x="42" y="37"/>
                  </a:cubicBezTo>
                  <a:cubicBezTo>
                    <a:pt x="41" y="37"/>
                    <a:pt x="40" y="37"/>
                    <a:pt x="39" y="36"/>
                  </a:cubicBezTo>
                  <a:cubicBezTo>
                    <a:pt x="35" y="36"/>
                    <a:pt x="33" y="31"/>
                    <a:pt x="27" y="27"/>
                  </a:cubicBezTo>
                  <a:cubicBezTo>
                    <a:pt x="23" y="25"/>
                    <a:pt x="22" y="23"/>
                    <a:pt x="22" y="18"/>
                  </a:cubicBezTo>
                  <a:cubicBezTo>
                    <a:pt x="22" y="14"/>
                    <a:pt x="24" y="11"/>
                    <a:pt x="24" y="7"/>
                  </a:cubicBezTo>
                  <a:cubicBezTo>
                    <a:pt x="24" y="7"/>
                    <a:pt x="23" y="5"/>
                    <a:pt x="23" y="4"/>
                  </a:cubicBezTo>
                  <a:cubicBezTo>
                    <a:pt x="22" y="2"/>
                    <a:pt x="19" y="0"/>
                    <a:pt x="17" y="0"/>
                  </a:cubicBezTo>
                  <a:cubicBezTo>
                    <a:pt x="18" y="1"/>
                    <a:pt x="19" y="2"/>
                    <a:pt x="19" y="4"/>
                  </a:cubicBezTo>
                  <a:cubicBezTo>
                    <a:pt x="19" y="5"/>
                    <a:pt x="18" y="6"/>
                    <a:pt x="18" y="6"/>
                  </a:cubicBezTo>
                  <a:cubicBezTo>
                    <a:pt x="17" y="7"/>
                    <a:pt x="17" y="8"/>
                    <a:pt x="18" y="10"/>
                  </a:cubicBezTo>
                  <a:cubicBezTo>
                    <a:pt x="18" y="10"/>
                    <a:pt x="18" y="10"/>
                    <a:pt x="18" y="11"/>
                  </a:cubicBezTo>
                  <a:cubicBezTo>
                    <a:pt x="18" y="11"/>
                    <a:pt x="18" y="12"/>
                    <a:pt x="18" y="12"/>
                  </a:cubicBezTo>
                  <a:cubicBezTo>
                    <a:pt x="18" y="13"/>
                    <a:pt x="17" y="13"/>
                    <a:pt x="17" y="12"/>
                  </a:cubicBezTo>
                  <a:cubicBezTo>
                    <a:pt x="16" y="10"/>
                    <a:pt x="15" y="6"/>
                    <a:pt x="13" y="6"/>
                  </a:cubicBezTo>
                  <a:cubicBezTo>
                    <a:pt x="12" y="5"/>
                    <a:pt x="11" y="5"/>
                    <a:pt x="11" y="5"/>
                  </a:cubicBezTo>
                  <a:cubicBezTo>
                    <a:pt x="11" y="5"/>
                    <a:pt x="11" y="5"/>
                    <a:pt x="11" y="5"/>
                  </a:cubicBezTo>
                  <a:cubicBezTo>
                    <a:pt x="11" y="2"/>
                    <a:pt x="8" y="0"/>
                    <a:pt x="5" y="3"/>
                  </a:cubicBezTo>
                  <a:cubicBezTo>
                    <a:pt x="5" y="3"/>
                    <a:pt x="7" y="3"/>
                    <a:pt x="7" y="4"/>
                  </a:cubicBezTo>
                  <a:cubicBezTo>
                    <a:pt x="7" y="5"/>
                    <a:pt x="7" y="7"/>
                    <a:pt x="6" y="7"/>
                  </a:cubicBezTo>
                  <a:cubicBezTo>
                    <a:pt x="6" y="10"/>
                    <a:pt x="8" y="11"/>
                    <a:pt x="11" y="11"/>
                  </a:cubicBezTo>
                  <a:cubicBezTo>
                    <a:pt x="12" y="11"/>
                    <a:pt x="12" y="12"/>
                    <a:pt x="12" y="12"/>
                  </a:cubicBezTo>
                  <a:cubicBezTo>
                    <a:pt x="13" y="12"/>
                    <a:pt x="13" y="13"/>
                    <a:pt x="13" y="13"/>
                  </a:cubicBezTo>
                  <a:cubicBezTo>
                    <a:pt x="13" y="14"/>
                    <a:pt x="13" y="13"/>
                    <a:pt x="12" y="13"/>
                  </a:cubicBezTo>
                  <a:cubicBezTo>
                    <a:pt x="7" y="11"/>
                    <a:pt x="5" y="13"/>
                    <a:pt x="5" y="16"/>
                  </a:cubicBezTo>
                  <a:cubicBezTo>
                    <a:pt x="5" y="16"/>
                    <a:pt x="5" y="17"/>
                    <a:pt x="5" y="18"/>
                  </a:cubicBezTo>
                  <a:cubicBezTo>
                    <a:pt x="3" y="19"/>
                    <a:pt x="3" y="22"/>
                    <a:pt x="6" y="24"/>
                  </a:cubicBezTo>
                  <a:cubicBezTo>
                    <a:pt x="6" y="23"/>
                    <a:pt x="6" y="21"/>
                    <a:pt x="7" y="20"/>
                  </a:cubicBezTo>
                  <a:cubicBezTo>
                    <a:pt x="8" y="20"/>
                    <a:pt x="8" y="20"/>
                    <a:pt x="8" y="20"/>
                  </a:cubicBezTo>
                  <a:cubicBezTo>
                    <a:pt x="8" y="21"/>
                    <a:pt x="9" y="21"/>
                    <a:pt x="9" y="21"/>
                  </a:cubicBezTo>
                  <a:cubicBezTo>
                    <a:pt x="10" y="22"/>
                    <a:pt x="11" y="21"/>
                    <a:pt x="12" y="20"/>
                  </a:cubicBezTo>
                  <a:cubicBezTo>
                    <a:pt x="13" y="20"/>
                    <a:pt x="13" y="20"/>
                    <a:pt x="13" y="20"/>
                  </a:cubicBezTo>
                  <a:cubicBezTo>
                    <a:pt x="14" y="21"/>
                    <a:pt x="14" y="21"/>
                    <a:pt x="15" y="21"/>
                  </a:cubicBezTo>
                  <a:cubicBezTo>
                    <a:pt x="15" y="22"/>
                    <a:pt x="15" y="22"/>
                    <a:pt x="15" y="22"/>
                  </a:cubicBezTo>
                  <a:cubicBezTo>
                    <a:pt x="12" y="25"/>
                    <a:pt x="12" y="29"/>
                    <a:pt x="17" y="29"/>
                  </a:cubicBezTo>
                  <a:cubicBezTo>
                    <a:pt x="17" y="29"/>
                    <a:pt x="17" y="30"/>
                    <a:pt x="17" y="30"/>
                  </a:cubicBezTo>
                  <a:cubicBezTo>
                    <a:pt x="17" y="37"/>
                    <a:pt x="9" y="35"/>
                    <a:pt x="9" y="29"/>
                  </a:cubicBezTo>
                  <a:cubicBezTo>
                    <a:pt x="5" y="36"/>
                    <a:pt x="13" y="42"/>
                    <a:pt x="19" y="38"/>
                  </a:cubicBezTo>
                  <a:cubicBezTo>
                    <a:pt x="19" y="38"/>
                    <a:pt x="19" y="38"/>
                    <a:pt x="19" y="38"/>
                  </a:cubicBezTo>
                  <a:cubicBezTo>
                    <a:pt x="20" y="39"/>
                    <a:pt x="20" y="41"/>
                    <a:pt x="21" y="41"/>
                  </a:cubicBezTo>
                  <a:cubicBezTo>
                    <a:pt x="21" y="40"/>
                    <a:pt x="22" y="39"/>
                    <a:pt x="23" y="39"/>
                  </a:cubicBezTo>
                  <a:cubicBezTo>
                    <a:pt x="23" y="39"/>
                    <a:pt x="23" y="40"/>
                    <a:pt x="23" y="40"/>
                  </a:cubicBezTo>
                  <a:cubicBezTo>
                    <a:pt x="23" y="42"/>
                    <a:pt x="24" y="44"/>
                    <a:pt x="26" y="44"/>
                  </a:cubicBezTo>
                  <a:cubicBezTo>
                    <a:pt x="26" y="43"/>
                    <a:pt x="26" y="41"/>
                    <a:pt x="27" y="41"/>
                  </a:cubicBezTo>
                  <a:cubicBezTo>
                    <a:pt x="28" y="41"/>
                    <a:pt x="32" y="50"/>
                    <a:pt x="41" y="55"/>
                  </a:cubicBezTo>
                  <a:cubicBezTo>
                    <a:pt x="41" y="55"/>
                    <a:pt x="44" y="53"/>
                    <a:pt x="46" y="52"/>
                  </a:cubicBezTo>
                  <a:cubicBezTo>
                    <a:pt x="47" y="54"/>
                    <a:pt x="48" y="56"/>
                    <a:pt x="49" y="56"/>
                  </a:cubicBezTo>
                  <a:cubicBezTo>
                    <a:pt x="51" y="55"/>
                    <a:pt x="51" y="55"/>
                    <a:pt x="51" y="55"/>
                  </a:cubicBezTo>
                  <a:cubicBezTo>
                    <a:pt x="50" y="60"/>
                    <a:pt x="55" y="64"/>
                    <a:pt x="54" y="64"/>
                  </a:cubicBezTo>
                  <a:cubicBezTo>
                    <a:pt x="53" y="64"/>
                    <a:pt x="44" y="63"/>
                    <a:pt x="42" y="64"/>
                  </a:cubicBezTo>
                  <a:cubicBezTo>
                    <a:pt x="38" y="67"/>
                    <a:pt x="28" y="70"/>
                    <a:pt x="25" y="66"/>
                  </a:cubicBezTo>
                  <a:cubicBezTo>
                    <a:pt x="24" y="65"/>
                    <a:pt x="24" y="63"/>
                    <a:pt x="23" y="61"/>
                  </a:cubicBezTo>
                  <a:cubicBezTo>
                    <a:pt x="22" y="59"/>
                    <a:pt x="20" y="58"/>
                    <a:pt x="19" y="58"/>
                  </a:cubicBezTo>
                  <a:cubicBezTo>
                    <a:pt x="19" y="58"/>
                    <a:pt x="18" y="58"/>
                    <a:pt x="17" y="58"/>
                  </a:cubicBezTo>
                  <a:cubicBezTo>
                    <a:pt x="15" y="57"/>
                    <a:pt x="12" y="56"/>
                    <a:pt x="10" y="57"/>
                  </a:cubicBezTo>
                  <a:cubicBezTo>
                    <a:pt x="11" y="58"/>
                    <a:pt x="13" y="58"/>
                    <a:pt x="14" y="60"/>
                  </a:cubicBezTo>
                  <a:cubicBezTo>
                    <a:pt x="13" y="61"/>
                    <a:pt x="13" y="62"/>
                    <a:pt x="13" y="62"/>
                  </a:cubicBezTo>
                  <a:cubicBezTo>
                    <a:pt x="12" y="63"/>
                    <a:pt x="13" y="66"/>
                    <a:pt x="19" y="68"/>
                  </a:cubicBezTo>
                  <a:cubicBezTo>
                    <a:pt x="19" y="68"/>
                    <a:pt x="20" y="68"/>
                    <a:pt x="19" y="69"/>
                  </a:cubicBezTo>
                  <a:cubicBezTo>
                    <a:pt x="18" y="69"/>
                    <a:pt x="17" y="69"/>
                    <a:pt x="16" y="68"/>
                  </a:cubicBezTo>
                  <a:cubicBezTo>
                    <a:pt x="13" y="66"/>
                    <a:pt x="13" y="64"/>
                    <a:pt x="10" y="65"/>
                  </a:cubicBezTo>
                  <a:cubicBezTo>
                    <a:pt x="10" y="65"/>
                    <a:pt x="9" y="66"/>
                    <a:pt x="8" y="66"/>
                  </a:cubicBezTo>
                  <a:cubicBezTo>
                    <a:pt x="8" y="66"/>
                    <a:pt x="7" y="66"/>
                    <a:pt x="7" y="66"/>
                  </a:cubicBezTo>
                  <a:cubicBezTo>
                    <a:pt x="4" y="66"/>
                    <a:pt x="0" y="69"/>
                    <a:pt x="2" y="73"/>
                  </a:cubicBezTo>
                  <a:cubicBezTo>
                    <a:pt x="2" y="72"/>
                    <a:pt x="3" y="70"/>
                    <a:pt x="5" y="70"/>
                  </a:cubicBezTo>
                  <a:cubicBezTo>
                    <a:pt x="6" y="70"/>
                    <a:pt x="6" y="71"/>
                    <a:pt x="6" y="72"/>
                  </a:cubicBezTo>
                  <a:cubicBezTo>
                    <a:pt x="7" y="75"/>
                    <a:pt x="8" y="77"/>
                    <a:pt x="15" y="73"/>
                  </a:cubicBezTo>
                  <a:cubicBezTo>
                    <a:pt x="16" y="73"/>
                    <a:pt x="15" y="73"/>
                    <a:pt x="15" y="73"/>
                  </a:cubicBezTo>
                  <a:cubicBezTo>
                    <a:pt x="14" y="76"/>
                    <a:pt x="9" y="79"/>
                    <a:pt x="13" y="81"/>
                  </a:cubicBezTo>
                  <a:cubicBezTo>
                    <a:pt x="13" y="81"/>
                    <a:pt x="14" y="82"/>
                    <a:pt x="14" y="82"/>
                  </a:cubicBezTo>
                  <a:cubicBezTo>
                    <a:pt x="14" y="83"/>
                    <a:pt x="14" y="83"/>
                    <a:pt x="14" y="83"/>
                  </a:cubicBezTo>
                  <a:cubicBezTo>
                    <a:pt x="13" y="87"/>
                    <a:pt x="17" y="90"/>
                    <a:pt x="20" y="89"/>
                  </a:cubicBezTo>
                  <a:cubicBezTo>
                    <a:pt x="19" y="88"/>
                    <a:pt x="17" y="86"/>
                    <a:pt x="17" y="84"/>
                  </a:cubicBezTo>
                  <a:cubicBezTo>
                    <a:pt x="18" y="84"/>
                    <a:pt x="19" y="84"/>
                    <a:pt x="19" y="84"/>
                  </a:cubicBezTo>
                  <a:cubicBezTo>
                    <a:pt x="23" y="83"/>
                    <a:pt x="21" y="79"/>
                    <a:pt x="23" y="78"/>
                  </a:cubicBezTo>
                  <a:cubicBezTo>
                    <a:pt x="23" y="77"/>
                    <a:pt x="24" y="78"/>
                    <a:pt x="24" y="78"/>
                  </a:cubicBezTo>
                  <a:cubicBezTo>
                    <a:pt x="24" y="80"/>
                    <a:pt x="25" y="83"/>
                    <a:pt x="29" y="83"/>
                  </a:cubicBezTo>
                  <a:cubicBezTo>
                    <a:pt x="32" y="83"/>
                    <a:pt x="34" y="80"/>
                    <a:pt x="34" y="78"/>
                  </a:cubicBezTo>
                  <a:cubicBezTo>
                    <a:pt x="33" y="77"/>
                    <a:pt x="34" y="77"/>
                    <a:pt x="34" y="77"/>
                  </a:cubicBezTo>
                  <a:cubicBezTo>
                    <a:pt x="35" y="78"/>
                    <a:pt x="36" y="80"/>
                    <a:pt x="36" y="81"/>
                  </a:cubicBezTo>
                  <a:cubicBezTo>
                    <a:pt x="36" y="81"/>
                    <a:pt x="38" y="80"/>
                    <a:pt x="39" y="79"/>
                  </a:cubicBezTo>
                  <a:cubicBezTo>
                    <a:pt x="39" y="81"/>
                    <a:pt x="40" y="83"/>
                    <a:pt x="37" y="85"/>
                  </a:cubicBezTo>
                  <a:cubicBezTo>
                    <a:pt x="39" y="85"/>
                    <a:pt x="42" y="83"/>
                    <a:pt x="43" y="79"/>
                  </a:cubicBezTo>
                  <a:cubicBezTo>
                    <a:pt x="44" y="79"/>
                    <a:pt x="44" y="80"/>
                    <a:pt x="45" y="81"/>
                  </a:cubicBezTo>
                  <a:cubicBezTo>
                    <a:pt x="45" y="81"/>
                    <a:pt x="45" y="81"/>
                    <a:pt x="45" y="81"/>
                  </a:cubicBezTo>
                  <a:cubicBezTo>
                    <a:pt x="46" y="81"/>
                    <a:pt x="49" y="81"/>
                    <a:pt x="52" y="81"/>
                  </a:cubicBezTo>
                  <a:cubicBezTo>
                    <a:pt x="53" y="80"/>
                    <a:pt x="53" y="81"/>
                    <a:pt x="53" y="81"/>
                  </a:cubicBezTo>
                  <a:cubicBezTo>
                    <a:pt x="53" y="82"/>
                    <a:pt x="53" y="84"/>
                    <a:pt x="53" y="85"/>
                  </a:cubicBezTo>
                  <a:cubicBezTo>
                    <a:pt x="54" y="84"/>
                    <a:pt x="54" y="83"/>
                    <a:pt x="55" y="83"/>
                  </a:cubicBezTo>
                  <a:cubicBezTo>
                    <a:pt x="56" y="83"/>
                    <a:pt x="55" y="87"/>
                    <a:pt x="57" y="89"/>
                  </a:cubicBezTo>
                  <a:cubicBezTo>
                    <a:pt x="58" y="79"/>
                    <a:pt x="63" y="83"/>
                    <a:pt x="69" y="79"/>
                  </a:cubicBezTo>
                  <a:cubicBezTo>
                    <a:pt x="70" y="79"/>
                    <a:pt x="70" y="79"/>
                    <a:pt x="70" y="79"/>
                  </a:cubicBezTo>
                  <a:cubicBezTo>
                    <a:pt x="70" y="81"/>
                    <a:pt x="69" y="82"/>
                    <a:pt x="67" y="83"/>
                  </a:cubicBezTo>
                  <a:cubicBezTo>
                    <a:pt x="69" y="84"/>
                    <a:pt x="78" y="79"/>
                    <a:pt x="78" y="75"/>
                  </a:cubicBezTo>
                  <a:cubicBezTo>
                    <a:pt x="78" y="74"/>
                    <a:pt x="82" y="74"/>
                    <a:pt x="85" y="73"/>
                  </a:cubicBezTo>
                  <a:cubicBezTo>
                    <a:pt x="91" y="74"/>
                    <a:pt x="90" y="69"/>
                    <a:pt x="93" y="69"/>
                  </a:cubicBezTo>
                  <a:cubicBezTo>
                    <a:pt x="129" y="74"/>
                    <a:pt x="108" y="54"/>
                    <a:pt x="150" y="58"/>
                  </a:cubicBezTo>
                  <a:cubicBezTo>
                    <a:pt x="152" y="58"/>
                    <a:pt x="153" y="55"/>
                    <a:pt x="155" y="54"/>
                  </a:cubicBezTo>
                  <a:cubicBezTo>
                    <a:pt x="153" y="58"/>
                    <a:pt x="152" y="66"/>
                    <a:pt x="157" y="67"/>
                  </a:cubicBezTo>
                  <a:cubicBezTo>
                    <a:pt x="159" y="67"/>
                    <a:pt x="163" y="69"/>
                    <a:pt x="164" y="70"/>
                  </a:cubicBezTo>
                  <a:cubicBezTo>
                    <a:pt x="164" y="70"/>
                    <a:pt x="164" y="71"/>
                    <a:pt x="164" y="71"/>
                  </a:cubicBezTo>
                  <a:cubicBezTo>
                    <a:pt x="161" y="71"/>
                    <a:pt x="159" y="72"/>
                    <a:pt x="158" y="72"/>
                  </a:cubicBezTo>
                  <a:cubicBezTo>
                    <a:pt x="151" y="77"/>
                    <a:pt x="151" y="62"/>
                    <a:pt x="144" y="65"/>
                  </a:cubicBezTo>
                  <a:cubicBezTo>
                    <a:pt x="144" y="65"/>
                    <a:pt x="143" y="66"/>
                    <a:pt x="142" y="67"/>
                  </a:cubicBezTo>
                  <a:cubicBezTo>
                    <a:pt x="139" y="67"/>
                    <a:pt x="136" y="70"/>
                    <a:pt x="136" y="73"/>
                  </a:cubicBezTo>
                  <a:cubicBezTo>
                    <a:pt x="137" y="72"/>
                    <a:pt x="139" y="70"/>
                    <a:pt x="141" y="70"/>
                  </a:cubicBezTo>
                  <a:cubicBezTo>
                    <a:pt x="141" y="71"/>
                    <a:pt x="141" y="71"/>
                    <a:pt x="141" y="72"/>
                  </a:cubicBezTo>
                  <a:cubicBezTo>
                    <a:pt x="141" y="73"/>
                    <a:pt x="141" y="74"/>
                    <a:pt x="143" y="74"/>
                  </a:cubicBezTo>
                  <a:cubicBezTo>
                    <a:pt x="145" y="74"/>
                    <a:pt x="145" y="73"/>
                    <a:pt x="146" y="73"/>
                  </a:cubicBezTo>
                  <a:cubicBezTo>
                    <a:pt x="147" y="73"/>
                    <a:pt x="147" y="73"/>
                    <a:pt x="147" y="74"/>
                  </a:cubicBezTo>
                  <a:cubicBezTo>
                    <a:pt x="147" y="77"/>
                    <a:pt x="138" y="72"/>
                    <a:pt x="140" y="80"/>
                  </a:cubicBezTo>
                  <a:cubicBezTo>
                    <a:pt x="140" y="80"/>
                    <a:pt x="141" y="81"/>
                    <a:pt x="141" y="82"/>
                  </a:cubicBezTo>
                  <a:cubicBezTo>
                    <a:pt x="141" y="84"/>
                    <a:pt x="143" y="86"/>
                    <a:pt x="147" y="85"/>
                  </a:cubicBezTo>
                  <a:cubicBezTo>
                    <a:pt x="146" y="84"/>
                    <a:pt x="144" y="84"/>
                    <a:pt x="145" y="82"/>
                  </a:cubicBezTo>
                  <a:cubicBezTo>
                    <a:pt x="145" y="82"/>
                    <a:pt x="146" y="82"/>
                    <a:pt x="146" y="83"/>
                  </a:cubicBezTo>
                  <a:cubicBezTo>
                    <a:pt x="147" y="83"/>
                    <a:pt x="147" y="82"/>
                    <a:pt x="147" y="81"/>
                  </a:cubicBezTo>
                  <a:cubicBezTo>
                    <a:pt x="147" y="81"/>
                    <a:pt x="147" y="81"/>
                    <a:pt x="148" y="81"/>
                  </a:cubicBezTo>
                  <a:cubicBezTo>
                    <a:pt x="148" y="81"/>
                    <a:pt x="148" y="81"/>
                    <a:pt x="148" y="82"/>
                  </a:cubicBezTo>
                  <a:cubicBezTo>
                    <a:pt x="148" y="82"/>
                    <a:pt x="148" y="83"/>
                    <a:pt x="148" y="83"/>
                  </a:cubicBezTo>
                  <a:cubicBezTo>
                    <a:pt x="148" y="83"/>
                    <a:pt x="148" y="85"/>
                    <a:pt x="149" y="85"/>
                  </a:cubicBezTo>
                  <a:cubicBezTo>
                    <a:pt x="148" y="88"/>
                    <a:pt x="152" y="91"/>
                    <a:pt x="156" y="88"/>
                  </a:cubicBezTo>
                  <a:cubicBezTo>
                    <a:pt x="155" y="88"/>
                    <a:pt x="152" y="88"/>
                    <a:pt x="152" y="86"/>
                  </a:cubicBezTo>
                  <a:cubicBezTo>
                    <a:pt x="153" y="86"/>
                    <a:pt x="154" y="86"/>
                    <a:pt x="154" y="86"/>
                  </a:cubicBezTo>
                  <a:cubicBezTo>
                    <a:pt x="155" y="85"/>
                    <a:pt x="155" y="84"/>
                    <a:pt x="155" y="83"/>
                  </a:cubicBezTo>
                  <a:cubicBezTo>
                    <a:pt x="155" y="82"/>
                    <a:pt x="155" y="82"/>
                    <a:pt x="156" y="82"/>
                  </a:cubicBezTo>
                  <a:cubicBezTo>
                    <a:pt x="156" y="82"/>
                    <a:pt x="157" y="82"/>
                    <a:pt x="157" y="82"/>
                  </a:cubicBezTo>
                  <a:cubicBezTo>
                    <a:pt x="158" y="82"/>
                    <a:pt x="158" y="82"/>
                    <a:pt x="159" y="83"/>
                  </a:cubicBezTo>
                  <a:cubicBezTo>
                    <a:pt x="159" y="84"/>
                    <a:pt x="161" y="86"/>
                    <a:pt x="164" y="85"/>
                  </a:cubicBezTo>
                  <a:cubicBezTo>
                    <a:pt x="169" y="83"/>
                    <a:pt x="165" y="79"/>
                    <a:pt x="168" y="78"/>
                  </a:cubicBezTo>
                  <a:cubicBezTo>
                    <a:pt x="169" y="78"/>
                    <a:pt x="170" y="78"/>
                    <a:pt x="171" y="78"/>
                  </a:cubicBezTo>
                  <a:cubicBezTo>
                    <a:pt x="175" y="79"/>
                    <a:pt x="180" y="79"/>
                    <a:pt x="181" y="77"/>
                  </a:cubicBezTo>
                  <a:cubicBezTo>
                    <a:pt x="182" y="76"/>
                    <a:pt x="182" y="69"/>
                    <a:pt x="178" y="67"/>
                  </a:cubicBezTo>
                  <a:cubicBezTo>
                    <a:pt x="175" y="66"/>
                    <a:pt x="178" y="63"/>
                    <a:pt x="176" y="60"/>
                  </a:cubicBezTo>
                  <a:cubicBezTo>
                    <a:pt x="180" y="61"/>
                    <a:pt x="184" y="63"/>
                    <a:pt x="189" y="63"/>
                  </a:cubicBezTo>
                  <a:cubicBezTo>
                    <a:pt x="199" y="63"/>
                    <a:pt x="203" y="61"/>
                    <a:pt x="207" y="59"/>
                  </a:cubicBezTo>
                  <a:cubicBezTo>
                    <a:pt x="213" y="56"/>
                    <a:pt x="218" y="57"/>
                    <a:pt x="220" y="57"/>
                  </a:cubicBezTo>
                  <a:cubicBezTo>
                    <a:pt x="221" y="58"/>
                    <a:pt x="222" y="58"/>
                    <a:pt x="221" y="60"/>
                  </a:cubicBezTo>
                  <a:cubicBezTo>
                    <a:pt x="220" y="65"/>
                    <a:pt x="221" y="66"/>
                    <a:pt x="220" y="68"/>
                  </a:cubicBezTo>
                  <a:cubicBezTo>
                    <a:pt x="219" y="70"/>
                    <a:pt x="215" y="68"/>
                    <a:pt x="212" y="68"/>
                  </a:cubicBezTo>
                  <a:cubicBezTo>
                    <a:pt x="210" y="68"/>
                    <a:pt x="209" y="69"/>
                    <a:pt x="209" y="70"/>
                  </a:cubicBezTo>
                  <a:cubicBezTo>
                    <a:pt x="206" y="70"/>
                    <a:pt x="203" y="72"/>
                    <a:pt x="203" y="75"/>
                  </a:cubicBezTo>
                  <a:cubicBezTo>
                    <a:pt x="204" y="75"/>
                    <a:pt x="205" y="73"/>
                    <a:pt x="208" y="73"/>
                  </a:cubicBezTo>
                  <a:cubicBezTo>
                    <a:pt x="208" y="74"/>
                    <a:pt x="208" y="74"/>
                    <a:pt x="208" y="74"/>
                  </a:cubicBezTo>
                  <a:cubicBezTo>
                    <a:pt x="208" y="77"/>
                    <a:pt x="211" y="79"/>
                    <a:pt x="214" y="76"/>
                  </a:cubicBezTo>
                  <a:cubicBezTo>
                    <a:pt x="214" y="76"/>
                    <a:pt x="215" y="76"/>
                    <a:pt x="215" y="77"/>
                  </a:cubicBezTo>
                  <a:cubicBezTo>
                    <a:pt x="212" y="78"/>
                    <a:pt x="208" y="82"/>
                    <a:pt x="211" y="83"/>
                  </a:cubicBezTo>
                  <a:cubicBezTo>
                    <a:pt x="211" y="83"/>
                    <a:pt x="212" y="84"/>
                    <a:pt x="213" y="84"/>
                  </a:cubicBezTo>
                  <a:cubicBezTo>
                    <a:pt x="213" y="86"/>
                    <a:pt x="214" y="88"/>
                    <a:pt x="216" y="89"/>
                  </a:cubicBezTo>
                  <a:cubicBezTo>
                    <a:pt x="215" y="87"/>
                    <a:pt x="215" y="87"/>
                    <a:pt x="216" y="84"/>
                  </a:cubicBezTo>
                  <a:cubicBezTo>
                    <a:pt x="218" y="84"/>
                    <a:pt x="218" y="84"/>
                    <a:pt x="218" y="84"/>
                  </a:cubicBezTo>
                  <a:cubicBezTo>
                    <a:pt x="220" y="85"/>
                    <a:pt x="220" y="80"/>
                    <a:pt x="222" y="79"/>
                  </a:cubicBezTo>
                  <a:cubicBezTo>
                    <a:pt x="223" y="78"/>
                    <a:pt x="223" y="79"/>
                    <a:pt x="223" y="79"/>
                  </a:cubicBezTo>
                  <a:cubicBezTo>
                    <a:pt x="222" y="81"/>
                    <a:pt x="221" y="85"/>
                    <a:pt x="223" y="85"/>
                  </a:cubicBezTo>
                  <a:cubicBezTo>
                    <a:pt x="223" y="85"/>
                    <a:pt x="224" y="85"/>
                    <a:pt x="225" y="86"/>
                  </a:cubicBezTo>
                  <a:cubicBezTo>
                    <a:pt x="225" y="88"/>
                    <a:pt x="228" y="89"/>
                    <a:pt x="231" y="87"/>
                  </a:cubicBezTo>
                  <a:cubicBezTo>
                    <a:pt x="230" y="87"/>
                    <a:pt x="229" y="86"/>
                    <a:pt x="229" y="85"/>
                  </a:cubicBezTo>
                  <a:cubicBezTo>
                    <a:pt x="229" y="85"/>
                    <a:pt x="230" y="83"/>
                    <a:pt x="230" y="83"/>
                  </a:cubicBezTo>
                  <a:cubicBezTo>
                    <a:pt x="232" y="78"/>
                    <a:pt x="228" y="77"/>
                    <a:pt x="228" y="75"/>
                  </a:cubicBezTo>
                  <a:cubicBezTo>
                    <a:pt x="228" y="73"/>
                    <a:pt x="233" y="74"/>
                    <a:pt x="234" y="69"/>
                  </a:cubicBezTo>
                  <a:cubicBezTo>
                    <a:pt x="234" y="68"/>
                    <a:pt x="234" y="67"/>
                    <a:pt x="232" y="66"/>
                  </a:cubicBezTo>
                  <a:cubicBezTo>
                    <a:pt x="232" y="66"/>
                    <a:pt x="232" y="66"/>
                    <a:pt x="232" y="65"/>
                  </a:cubicBezTo>
                  <a:cubicBezTo>
                    <a:pt x="232" y="65"/>
                    <a:pt x="232" y="65"/>
                    <a:pt x="232" y="65"/>
                  </a:cubicBezTo>
                  <a:cubicBezTo>
                    <a:pt x="233" y="65"/>
                    <a:pt x="235" y="66"/>
                    <a:pt x="236" y="64"/>
                  </a:cubicBezTo>
                  <a:cubicBezTo>
                    <a:pt x="232" y="64"/>
                    <a:pt x="233" y="61"/>
                    <a:pt x="233" y="59"/>
                  </a:cubicBezTo>
                  <a:moveTo>
                    <a:pt x="75" y="18"/>
                  </a:moveTo>
                  <a:cubicBezTo>
                    <a:pt x="76" y="19"/>
                    <a:pt x="81" y="20"/>
                    <a:pt x="83" y="21"/>
                  </a:cubicBezTo>
                  <a:cubicBezTo>
                    <a:pt x="79" y="22"/>
                    <a:pt x="80" y="23"/>
                    <a:pt x="78" y="23"/>
                  </a:cubicBezTo>
                  <a:cubicBezTo>
                    <a:pt x="75" y="23"/>
                    <a:pt x="74" y="20"/>
                    <a:pt x="75" y="18"/>
                  </a:cubicBezTo>
                  <a:moveTo>
                    <a:pt x="70" y="15"/>
                  </a:moveTo>
                  <a:cubicBezTo>
                    <a:pt x="68" y="17"/>
                    <a:pt x="66" y="19"/>
                    <a:pt x="64" y="17"/>
                  </a:cubicBezTo>
                  <a:cubicBezTo>
                    <a:pt x="62" y="15"/>
                    <a:pt x="64" y="14"/>
                    <a:pt x="62" y="11"/>
                  </a:cubicBezTo>
                  <a:cubicBezTo>
                    <a:pt x="64" y="12"/>
                    <a:pt x="68" y="15"/>
                    <a:pt x="70" y="15"/>
                  </a:cubicBezTo>
                  <a:moveTo>
                    <a:pt x="61" y="33"/>
                  </a:moveTo>
                  <a:cubicBezTo>
                    <a:pt x="62" y="31"/>
                    <a:pt x="63" y="30"/>
                    <a:pt x="64" y="30"/>
                  </a:cubicBezTo>
                  <a:cubicBezTo>
                    <a:pt x="65" y="30"/>
                    <a:pt x="66" y="30"/>
                    <a:pt x="66" y="28"/>
                  </a:cubicBezTo>
                  <a:cubicBezTo>
                    <a:pt x="67" y="26"/>
                    <a:pt x="66" y="26"/>
                    <a:pt x="64" y="25"/>
                  </a:cubicBezTo>
                  <a:cubicBezTo>
                    <a:pt x="66" y="24"/>
                    <a:pt x="66" y="23"/>
                    <a:pt x="66" y="23"/>
                  </a:cubicBezTo>
                  <a:cubicBezTo>
                    <a:pt x="65" y="22"/>
                    <a:pt x="63" y="23"/>
                    <a:pt x="63" y="23"/>
                  </a:cubicBezTo>
                  <a:cubicBezTo>
                    <a:pt x="62" y="22"/>
                    <a:pt x="64" y="21"/>
                    <a:pt x="64" y="21"/>
                  </a:cubicBezTo>
                  <a:cubicBezTo>
                    <a:pt x="65" y="20"/>
                    <a:pt x="65" y="20"/>
                    <a:pt x="66" y="21"/>
                  </a:cubicBezTo>
                  <a:cubicBezTo>
                    <a:pt x="73" y="24"/>
                    <a:pt x="73" y="24"/>
                    <a:pt x="73" y="24"/>
                  </a:cubicBezTo>
                  <a:cubicBezTo>
                    <a:pt x="74" y="25"/>
                    <a:pt x="75" y="25"/>
                    <a:pt x="75" y="26"/>
                  </a:cubicBezTo>
                  <a:cubicBezTo>
                    <a:pt x="75" y="27"/>
                    <a:pt x="75" y="28"/>
                    <a:pt x="74" y="28"/>
                  </a:cubicBezTo>
                  <a:cubicBezTo>
                    <a:pt x="73" y="28"/>
                    <a:pt x="73" y="26"/>
                    <a:pt x="72" y="26"/>
                  </a:cubicBezTo>
                  <a:cubicBezTo>
                    <a:pt x="71" y="26"/>
                    <a:pt x="71" y="27"/>
                    <a:pt x="72" y="28"/>
                  </a:cubicBezTo>
                  <a:cubicBezTo>
                    <a:pt x="70" y="28"/>
                    <a:pt x="69" y="27"/>
                    <a:pt x="68" y="29"/>
                  </a:cubicBezTo>
                  <a:cubicBezTo>
                    <a:pt x="67" y="30"/>
                    <a:pt x="67" y="31"/>
                    <a:pt x="68" y="32"/>
                  </a:cubicBezTo>
                  <a:cubicBezTo>
                    <a:pt x="69" y="33"/>
                    <a:pt x="68" y="34"/>
                    <a:pt x="68" y="36"/>
                  </a:cubicBezTo>
                  <a:cubicBezTo>
                    <a:pt x="67" y="37"/>
                    <a:pt x="65" y="39"/>
                    <a:pt x="63" y="38"/>
                  </a:cubicBezTo>
                  <a:cubicBezTo>
                    <a:pt x="60" y="37"/>
                    <a:pt x="61" y="34"/>
                    <a:pt x="61"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9" name="Freeform 43">
              <a:extLst>
                <a:ext uri="{FF2B5EF4-FFF2-40B4-BE49-F238E27FC236}">
                  <a16:creationId xmlns:a16="http://schemas.microsoft.com/office/drawing/2014/main" id="{25FCC12D-A86A-DC3F-2EDA-3572372617E5}"/>
                </a:ext>
              </a:extLst>
            </p:cNvPr>
            <p:cNvSpPr>
              <a:spLocks noEditPoints="1"/>
            </p:cNvSpPr>
            <p:nvPr userDrawn="1"/>
          </p:nvSpPr>
          <p:spPr bwMode="auto">
            <a:xfrm>
              <a:off x="1116013" y="571500"/>
              <a:ext cx="31750" cy="12700"/>
            </a:xfrm>
            <a:custGeom>
              <a:avLst/>
              <a:gdLst>
                <a:gd name="T0" fmla="*/ 164 w 219"/>
                <a:gd name="T1" fmla="*/ 10 h 84"/>
                <a:gd name="T2" fmla="*/ 114 w 219"/>
                <a:gd name="T3" fmla="*/ 18 h 84"/>
                <a:gd name="T4" fmla="*/ 84 w 219"/>
                <a:gd name="T5" fmla="*/ 35 h 84"/>
                <a:gd name="T6" fmla="*/ 87 w 219"/>
                <a:gd name="T7" fmla="*/ 10 h 84"/>
                <a:gd name="T8" fmla="*/ 69 w 219"/>
                <a:gd name="T9" fmla="*/ 1 h 84"/>
                <a:gd name="T10" fmla="*/ 53 w 219"/>
                <a:gd name="T11" fmla="*/ 14 h 84"/>
                <a:gd name="T12" fmla="*/ 51 w 219"/>
                <a:gd name="T13" fmla="*/ 35 h 84"/>
                <a:gd name="T14" fmla="*/ 32 w 219"/>
                <a:gd name="T15" fmla="*/ 22 h 84"/>
                <a:gd name="T16" fmla="*/ 29 w 219"/>
                <a:gd name="T17" fmla="*/ 9 h 84"/>
                <a:gd name="T18" fmla="*/ 28 w 219"/>
                <a:gd name="T19" fmla="*/ 17 h 84"/>
                <a:gd name="T20" fmla="*/ 21 w 219"/>
                <a:gd name="T21" fmla="*/ 10 h 84"/>
                <a:gd name="T22" fmla="*/ 22 w 219"/>
                <a:gd name="T23" fmla="*/ 16 h 84"/>
                <a:gd name="T24" fmla="*/ 16 w 219"/>
                <a:gd name="T25" fmla="*/ 20 h 84"/>
                <a:gd name="T26" fmla="*/ 19 w 219"/>
                <a:gd name="T27" fmla="*/ 25 h 84"/>
                <a:gd name="T28" fmla="*/ 25 w 219"/>
                <a:gd name="T29" fmla="*/ 26 h 84"/>
                <a:gd name="T30" fmla="*/ 20 w 219"/>
                <a:gd name="T31" fmla="*/ 33 h 84"/>
                <a:gd name="T32" fmla="*/ 32 w 219"/>
                <a:gd name="T33" fmla="*/ 43 h 84"/>
                <a:gd name="T34" fmla="*/ 45 w 219"/>
                <a:gd name="T35" fmla="*/ 46 h 84"/>
                <a:gd name="T36" fmla="*/ 40 w 219"/>
                <a:gd name="T37" fmla="*/ 59 h 84"/>
                <a:gd name="T38" fmla="*/ 17 w 219"/>
                <a:gd name="T39" fmla="*/ 53 h 84"/>
                <a:gd name="T40" fmla="*/ 18 w 219"/>
                <a:gd name="T41" fmla="*/ 62 h 84"/>
                <a:gd name="T42" fmla="*/ 8 w 219"/>
                <a:gd name="T43" fmla="*/ 61 h 84"/>
                <a:gd name="T44" fmla="*/ 6 w 219"/>
                <a:gd name="T45" fmla="*/ 66 h 84"/>
                <a:gd name="T46" fmla="*/ 14 w 219"/>
                <a:gd name="T47" fmla="*/ 76 h 84"/>
                <a:gd name="T48" fmla="*/ 19 w 219"/>
                <a:gd name="T49" fmla="*/ 78 h 84"/>
                <a:gd name="T50" fmla="*/ 32 w 219"/>
                <a:gd name="T51" fmla="*/ 72 h 84"/>
                <a:gd name="T52" fmla="*/ 36 w 219"/>
                <a:gd name="T53" fmla="*/ 79 h 84"/>
                <a:gd name="T54" fmla="*/ 50 w 219"/>
                <a:gd name="T55" fmla="*/ 74 h 84"/>
                <a:gd name="T56" fmla="*/ 55 w 219"/>
                <a:gd name="T57" fmla="*/ 82 h 84"/>
                <a:gd name="T58" fmla="*/ 81 w 219"/>
                <a:gd name="T59" fmla="*/ 65 h 84"/>
                <a:gd name="T60" fmla="*/ 124 w 219"/>
                <a:gd name="T61" fmla="*/ 52 h 84"/>
                <a:gd name="T62" fmla="*/ 139 w 219"/>
                <a:gd name="T63" fmla="*/ 65 h 84"/>
                <a:gd name="T64" fmla="*/ 113 w 219"/>
                <a:gd name="T65" fmla="*/ 67 h 84"/>
                <a:gd name="T66" fmla="*/ 122 w 219"/>
                <a:gd name="T67" fmla="*/ 67 h 84"/>
                <a:gd name="T68" fmla="*/ 123 w 219"/>
                <a:gd name="T69" fmla="*/ 78 h 84"/>
                <a:gd name="T70" fmla="*/ 124 w 219"/>
                <a:gd name="T71" fmla="*/ 75 h 84"/>
                <a:gd name="T72" fmla="*/ 132 w 219"/>
                <a:gd name="T73" fmla="*/ 82 h 84"/>
                <a:gd name="T74" fmla="*/ 131 w 219"/>
                <a:gd name="T75" fmla="*/ 76 h 84"/>
                <a:gd name="T76" fmla="*/ 144 w 219"/>
                <a:gd name="T77" fmla="*/ 72 h 84"/>
                <a:gd name="T78" fmla="*/ 151 w 219"/>
                <a:gd name="T79" fmla="*/ 54 h 84"/>
                <a:gd name="T80" fmla="*/ 195 w 219"/>
                <a:gd name="T81" fmla="*/ 55 h 84"/>
                <a:gd name="T82" fmla="*/ 175 w 219"/>
                <a:gd name="T83" fmla="*/ 69 h 84"/>
                <a:gd name="T84" fmla="*/ 186 w 219"/>
                <a:gd name="T85" fmla="*/ 71 h 84"/>
                <a:gd name="T86" fmla="*/ 187 w 219"/>
                <a:gd name="T87" fmla="*/ 78 h 84"/>
                <a:gd name="T88" fmla="*/ 193 w 219"/>
                <a:gd name="T89" fmla="*/ 79 h 84"/>
                <a:gd name="T90" fmla="*/ 200 w 219"/>
                <a:gd name="T91" fmla="*/ 77 h 84"/>
                <a:gd name="T92" fmla="*/ 204 w 219"/>
                <a:gd name="T93" fmla="*/ 60 h 84"/>
                <a:gd name="T94" fmla="*/ 207 w 219"/>
                <a:gd name="T95" fmla="*/ 52 h 84"/>
                <a:gd name="T96" fmla="*/ 173 w 219"/>
                <a:gd name="T97" fmla="*/ 43 h 84"/>
                <a:gd name="T98" fmla="*/ 120 w 219"/>
                <a:gd name="T99" fmla="*/ 18 h 84"/>
                <a:gd name="T100" fmla="*/ 80 w 219"/>
                <a:gd name="T101" fmla="*/ 20 h 84"/>
                <a:gd name="T102" fmla="*/ 65 w 219"/>
                <a:gd name="T103" fmla="*/ 8 h 84"/>
                <a:gd name="T104" fmla="*/ 69 w 219"/>
                <a:gd name="T105" fmla="*/ 24 h 84"/>
                <a:gd name="T106" fmla="*/ 67 w 219"/>
                <a:gd name="T107" fmla="*/ 17 h 84"/>
                <a:gd name="T108" fmla="*/ 76 w 219"/>
                <a:gd name="T109" fmla="*/ 24 h 84"/>
                <a:gd name="T110" fmla="*/ 71 w 219"/>
                <a:gd name="T111"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9" h="84">
                  <a:moveTo>
                    <a:pt x="140" y="13"/>
                  </a:moveTo>
                  <a:cubicBezTo>
                    <a:pt x="140" y="14"/>
                    <a:pt x="142" y="16"/>
                    <a:pt x="145" y="16"/>
                  </a:cubicBezTo>
                  <a:cubicBezTo>
                    <a:pt x="172" y="24"/>
                    <a:pt x="202" y="4"/>
                    <a:pt x="219" y="9"/>
                  </a:cubicBezTo>
                  <a:cubicBezTo>
                    <a:pt x="197" y="1"/>
                    <a:pt x="184" y="14"/>
                    <a:pt x="164" y="10"/>
                  </a:cubicBezTo>
                  <a:cubicBezTo>
                    <a:pt x="176" y="10"/>
                    <a:pt x="188" y="7"/>
                    <a:pt x="189" y="4"/>
                  </a:cubicBezTo>
                  <a:cubicBezTo>
                    <a:pt x="180" y="10"/>
                    <a:pt x="154" y="0"/>
                    <a:pt x="143" y="7"/>
                  </a:cubicBezTo>
                  <a:cubicBezTo>
                    <a:pt x="142" y="7"/>
                    <a:pt x="141" y="8"/>
                    <a:pt x="141" y="8"/>
                  </a:cubicBezTo>
                  <a:cubicBezTo>
                    <a:pt x="130" y="8"/>
                    <a:pt x="114" y="8"/>
                    <a:pt x="114" y="18"/>
                  </a:cubicBezTo>
                  <a:cubicBezTo>
                    <a:pt x="114" y="38"/>
                    <a:pt x="170" y="26"/>
                    <a:pt x="187" y="26"/>
                  </a:cubicBezTo>
                  <a:cubicBezTo>
                    <a:pt x="201" y="26"/>
                    <a:pt x="203" y="28"/>
                    <a:pt x="203" y="31"/>
                  </a:cubicBezTo>
                  <a:cubicBezTo>
                    <a:pt x="203" y="36"/>
                    <a:pt x="183" y="38"/>
                    <a:pt x="173" y="38"/>
                  </a:cubicBezTo>
                  <a:cubicBezTo>
                    <a:pt x="158" y="38"/>
                    <a:pt x="112" y="30"/>
                    <a:pt x="84" y="35"/>
                  </a:cubicBezTo>
                  <a:cubicBezTo>
                    <a:pt x="87" y="31"/>
                    <a:pt x="92" y="25"/>
                    <a:pt x="89" y="22"/>
                  </a:cubicBezTo>
                  <a:cubicBezTo>
                    <a:pt x="91" y="20"/>
                    <a:pt x="93" y="18"/>
                    <a:pt x="93" y="16"/>
                  </a:cubicBezTo>
                  <a:cubicBezTo>
                    <a:pt x="92" y="15"/>
                    <a:pt x="90" y="14"/>
                    <a:pt x="88" y="14"/>
                  </a:cubicBezTo>
                  <a:cubicBezTo>
                    <a:pt x="89" y="13"/>
                    <a:pt x="88" y="11"/>
                    <a:pt x="87" y="10"/>
                  </a:cubicBezTo>
                  <a:cubicBezTo>
                    <a:pt x="87" y="10"/>
                    <a:pt x="86" y="7"/>
                    <a:pt x="86" y="7"/>
                  </a:cubicBezTo>
                  <a:cubicBezTo>
                    <a:pt x="85" y="6"/>
                    <a:pt x="82" y="4"/>
                    <a:pt x="79" y="3"/>
                  </a:cubicBezTo>
                  <a:cubicBezTo>
                    <a:pt x="76" y="1"/>
                    <a:pt x="74" y="1"/>
                    <a:pt x="73" y="1"/>
                  </a:cubicBezTo>
                  <a:cubicBezTo>
                    <a:pt x="72" y="1"/>
                    <a:pt x="70" y="1"/>
                    <a:pt x="69" y="1"/>
                  </a:cubicBezTo>
                  <a:cubicBezTo>
                    <a:pt x="68" y="1"/>
                    <a:pt x="66" y="1"/>
                    <a:pt x="66" y="3"/>
                  </a:cubicBezTo>
                  <a:cubicBezTo>
                    <a:pt x="65" y="2"/>
                    <a:pt x="63" y="1"/>
                    <a:pt x="61" y="1"/>
                  </a:cubicBezTo>
                  <a:cubicBezTo>
                    <a:pt x="60" y="3"/>
                    <a:pt x="60" y="5"/>
                    <a:pt x="60" y="8"/>
                  </a:cubicBezTo>
                  <a:cubicBezTo>
                    <a:pt x="58" y="8"/>
                    <a:pt x="55" y="15"/>
                    <a:pt x="53" y="14"/>
                  </a:cubicBezTo>
                  <a:cubicBezTo>
                    <a:pt x="54" y="16"/>
                    <a:pt x="55" y="17"/>
                    <a:pt x="55" y="17"/>
                  </a:cubicBezTo>
                  <a:cubicBezTo>
                    <a:pt x="53" y="20"/>
                    <a:pt x="52" y="25"/>
                    <a:pt x="50" y="25"/>
                  </a:cubicBezTo>
                  <a:cubicBezTo>
                    <a:pt x="51" y="26"/>
                    <a:pt x="52" y="27"/>
                    <a:pt x="52" y="27"/>
                  </a:cubicBezTo>
                  <a:cubicBezTo>
                    <a:pt x="51" y="30"/>
                    <a:pt x="51" y="33"/>
                    <a:pt x="51" y="35"/>
                  </a:cubicBezTo>
                  <a:cubicBezTo>
                    <a:pt x="48" y="34"/>
                    <a:pt x="48" y="34"/>
                    <a:pt x="48" y="34"/>
                  </a:cubicBezTo>
                  <a:cubicBezTo>
                    <a:pt x="48" y="34"/>
                    <a:pt x="48" y="34"/>
                    <a:pt x="47" y="34"/>
                  </a:cubicBezTo>
                  <a:cubicBezTo>
                    <a:pt x="44" y="34"/>
                    <a:pt x="42" y="34"/>
                    <a:pt x="36" y="31"/>
                  </a:cubicBezTo>
                  <a:cubicBezTo>
                    <a:pt x="32" y="29"/>
                    <a:pt x="32" y="27"/>
                    <a:pt x="32" y="22"/>
                  </a:cubicBezTo>
                  <a:cubicBezTo>
                    <a:pt x="32" y="19"/>
                    <a:pt x="34" y="16"/>
                    <a:pt x="34" y="12"/>
                  </a:cubicBezTo>
                  <a:cubicBezTo>
                    <a:pt x="34" y="12"/>
                    <a:pt x="33" y="10"/>
                    <a:pt x="33" y="9"/>
                  </a:cubicBezTo>
                  <a:cubicBezTo>
                    <a:pt x="32" y="7"/>
                    <a:pt x="29" y="5"/>
                    <a:pt x="27" y="5"/>
                  </a:cubicBezTo>
                  <a:cubicBezTo>
                    <a:pt x="28" y="6"/>
                    <a:pt x="29" y="7"/>
                    <a:pt x="29" y="9"/>
                  </a:cubicBezTo>
                  <a:cubicBezTo>
                    <a:pt x="29" y="10"/>
                    <a:pt x="28" y="11"/>
                    <a:pt x="28" y="11"/>
                  </a:cubicBezTo>
                  <a:cubicBezTo>
                    <a:pt x="27" y="12"/>
                    <a:pt x="27" y="13"/>
                    <a:pt x="28" y="15"/>
                  </a:cubicBezTo>
                  <a:cubicBezTo>
                    <a:pt x="28" y="15"/>
                    <a:pt x="28" y="15"/>
                    <a:pt x="28" y="15"/>
                  </a:cubicBezTo>
                  <a:cubicBezTo>
                    <a:pt x="28" y="16"/>
                    <a:pt x="28" y="16"/>
                    <a:pt x="28" y="17"/>
                  </a:cubicBezTo>
                  <a:cubicBezTo>
                    <a:pt x="28" y="18"/>
                    <a:pt x="28" y="17"/>
                    <a:pt x="27" y="17"/>
                  </a:cubicBezTo>
                  <a:cubicBezTo>
                    <a:pt x="27" y="15"/>
                    <a:pt x="25" y="11"/>
                    <a:pt x="23" y="11"/>
                  </a:cubicBezTo>
                  <a:cubicBezTo>
                    <a:pt x="23" y="11"/>
                    <a:pt x="22" y="10"/>
                    <a:pt x="21" y="10"/>
                  </a:cubicBezTo>
                  <a:cubicBezTo>
                    <a:pt x="21" y="10"/>
                    <a:pt x="21" y="10"/>
                    <a:pt x="21" y="10"/>
                  </a:cubicBezTo>
                  <a:cubicBezTo>
                    <a:pt x="21" y="7"/>
                    <a:pt x="18" y="5"/>
                    <a:pt x="15" y="8"/>
                  </a:cubicBezTo>
                  <a:cubicBezTo>
                    <a:pt x="16" y="9"/>
                    <a:pt x="17" y="9"/>
                    <a:pt x="18" y="9"/>
                  </a:cubicBezTo>
                  <a:cubicBezTo>
                    <a:pt x="18" y="10"/>
                    <a:pt x="17" y="12"/>
                    <a:pt x="17" y="12"/>
                  </a:cubicBezTo>
                  <a:cubicBezTo>
                    <a:pt x="17" y="15"/>
                    <a:pt x="19" y="16"/>
                    <a:pt x="22" y="16"/>
                  </a:cubicBezTo>
                  <a:cubicBezTo>
                    <a:pt x="22" y="16"/>
                    <a:pt x="23" y="16"/>
                    <a:pt x="23" y="17"/>
                  </a:cubicBezTo>
                  <a:cubicBezTo>
                    <a:pt x="23" y="17"/>
                    <a:pt x="23" y="17"/>
                    <a:pt x="23" y="18"/>
                  </a:cubicBezTo>
                  <a:cubicBezTo>
                    <a:pt x="23" y="18"/>
                    <a:pt x="23" y="18"/>
                    <a:pt x="23" y="18"/>
                  </a:cubicBezTo>
                  <a:cubicBezTo>
                    <a:pt x="18" y="16"/>
                    <a:pt x="16" y="18"/>
                    <a:pt x="16" y="20"/>
                  </a:cubicBezTo>
                  <a:cubicBezTo>
                    <a:pt x="16" y="20"/>
                    <a:pt x="16" y="22"/>
                    <a:pt x="16" y="22"/>
                  </a:cubicBezTo>
                  <a:cubicBezTo>
                    <a:pt x="14" y="23"/>
                    <a:pt x="14" y="26"/>
                    <a:pt x="17" y="28"/>
                  </a:cubicBezTo>
                  <a:cubicBezTo>
                    <a:pt x="17" y="27"/>
                    <a:pt x="17" y="25"/>
                    <a:pt x="18" y="25"/>
                  </a:cubicBezTo>
                  <a:cubicBezTo>
                    <a:pt x="18" y="25"/>
                    <a:pt x="18" y="25"/>
                    <a:pt x="19" y="25"/>
                  </a:cubicBezTo>
                  <a:cubicBezTo>
                    <a:pt x="19" y="25"/>
                    <a:pt x="20" y="26"/>
                    <a:pt x="20" y="26"/>
                  </a:cubicBezTo>
                  <a:cubicBezTo>
                    <a:pt x="20" y="26"/>
                    <a:pt x="21" y="26"/>
                    <a:pt x="23" y="25"/>
                  </a:cubicBezTo>
                  <a:cubicBezTo>
                    <a:pt x="23" y="25"/>
                    <a:pt x="23" y="25"/>
                    <a:pt x="24" y="25"/>
                  </a:cubicBezTo>
                  <a:cubicBezTo>
                    <a:pt x="24" y="25"/>
                    <a:pt x="25" y="25"/>
                    <a:pt x="25" y="26"/>
                  </a:cubicBezTo>
                  <a:cubicBezTo>
                    <a:pt x="25" y="26"/>
                    <a:pt x="25" y="26"/>
                    <a:pt x="25" y="26"/>
                  </a:cubicBezTo>
                  <a:cubicBezTo>
                    <a:pt x="22" y="29"/>
                    <a:pt x="22" y="33"/>
                    <a:pt x="27" y="33"/>
                  </a:cubicBezTo>
                  <a:cubicBezTo>
                    <a:pt x="27" y="33"/>
                    <a:pt x="27" y="34"/>
                    <a:pt x="27" y="34"/>
                  </a:cubicBezTo>
                  <a:cubicBezTo>
                    <a:pt x="27" y="40"/>
                    <a:pt x="19" y="39"/>
                    <a:pt x="20" y="33"/>
                  </a:cubicBezTo>
                  <a:cubicBezTo>
                    <a:pt x="15" y="40"/>
                    <a:pt x="23" y="45"/>
                    <a:pt x="29" y="42"/>
                  </a:cubicBezTo>
                  <a:cubicBezTo>
                    <a:pt x="29" y="41"/>
                    <a:pt x="29" y="42"/>
                    <a:pt x="29" y="42"/>
                  </a:cubicBezTo>
                  <a:cubicBezTo>
                    <a:pt x="30" y="43"/>
                    <a:pt x="30" y="44"/>
                    <a:pt x="31" y="44"/>
                  </a:cubicBezTo>
                  <a:cubicBezTo>
                    <a:pt x="31" y="44"/>
                    <a:pt x="32" y="43"/>
                    <a:pt x="32" y="43"/>
                  </a:cubicBezTo>
                  <a:cubicBezTo>
                    <a:pt x="33" y="43"/>
                    <a:pt x="33" y="43"/>
                    <a:pt x="33" y="43"/>
                  </a:cubicBezTo>
                  <a:cubicBezTo>
                    <a:pt x="33" y="45"/>
                    <a:pt x="34" y="47"/>
                    <a:pt x="36" y="47"/>
                  </a:cubicBezTo>
                  <a:cubicBezTo>
                    <a:pt x="36" y="46"/>
                    <a:pt x="36" y="45"/>
                    <a:pt x="37" y="45"/>
                  </a:cubicBezTo>
                  <a:cubicBezTo>
                    <a:pt x="38" y="45"/>
                    <a:pt x="37" y="42"/>
                    <a:pt x="45" y="46"/>
                  </a:cubicBezTo>
                  <a:cubicBezTo>
                    <a:pt x="45" y="47"/>
                    <a:pt x="46" y="48"/>
                    <a:pt x="47" y="49"/>
                  </a:cubicBezTo>
                  <a:cubicBezTo>
                    <a:pt x="52" y="48"/>
                    <a:pt x="52" y="48"/>
                    <a:pt x="52" y="48"/>
                  </a:cubicBezTo>
                  <a:cubicBezTo>
                    <a:pt x="52" y="52"/>
                    <a:pt x="53" y="58"/>
                    <a:pt x="52" y="58"/>
                  </a:cubicBezTo>
                  <a:cubicBezTo>
                    <a:pt x="51" y="58"/>
                    <a:pt x="43" y="57"/>
                    <a:pt x="40" y="59"/>
                  </a:cubicBezTo>
                  <a:cubicBezTo>
                    <a:pt x="36" y="61"/>
                    <a:pt x="27" y="64"/>
                    <a:pt x="24" y="60"/>
                  </a:cubicBezTo>
                  <a:cubicBezTo>
                    <a:pt x="23" y="59"/>
                    <a:pt x="23" y="58"/>
                    <a:pt x="22" y="56"/>
                  </a:cubicBezTo>
                  <a:cubicBezTo>
                    <a:pt x="21" y="54"/>
                    <a:pt x="20" y="53"/>
                    <a:pt x="19" y="53"/>
                  </a:cubicBezTo>
                  <a:cubicBezTo>
                    <a:pt x="19" y="53"/>
                    <a:pt x="18" y="53"/>
                    <a:pt x="17" y="53"/>
                  </a:cubicBezTo>
                  <a:cubicBezTo>
                    <a:pt x="15" y="51"/>
                    <a:pt x="12" y="51"/>
                    <a:pt x="10" y="52"/>
                  </a:cubicBezTo>
                  <a:cubicBezTo>
                    <a:pt x="11" y="52"/>
                    <a:pt x="13" y="53"/>
                    <a:pt x="14" y="55"/>
                  </a:cubicBezTo>
                  <a:cubicBezTo>
                    <a:pt x="13" y="55"/>
                    <a:pt x="13" y="56"/>
                    <a:pt x="13" y="57"/>
                  </a:cubicBezTo>
                  <a:cubicBezTo>
                    <a:pt x="12" y="58"/>
                    <a:pt x="12" y="60"/>
                    <a:pt x="18" y="62"/>
                  </a:cubicBezTo>
                  <a:cubicBezTo>
                    <a:pt x="19" y="62"/>
                    <a:pt x="19" y="63"/>
                    <a:pt x="19" y="63"/>
                  </a:cubicBezTo>
                  <a:cubicBezTo>
                    <a:pt x="18" y="63"/>
                    <a:pt x="17" y="64"/>
                    <a:pt x="15" y="63"/>
                  </a:cubicBezTo>
                  <a:cubicBezTo>
                    <a:pt x="13" y="61"/>
                    <a:pt x="13" y="58"/>
                    <a:pt x="10" y="60"/>
                  </a:cubicBezTo>
                  <a:cubicBezTo>
                    <a:pt x="10" y="60"/>
                    <a:pt x="9" y="60"/>
                    <a:pt x="8" y="61"/>
                  </a:cubicBezTo>
                  <a:cubicBezTo>
                    <a:pt x="8" y="61"/>
                    <a:pt x="7" y="60"/>
                    <a:pt x="7" y="60"/>
                  </a:cubicBezTo>
                  <a:cubicBezTo>
                    <a:pt x="5" y="60"/>
                    <a:pt x="0" y="63"/>
                    <a:pt x="2" y="67"/>
                  </a:cubicBezTo>
                  <a:cubicBezTo>
                    <a:pt x="3" y="66"/>
                    <a:pt x="4" y="64"/>
                    <a:pt x="6" y="64"/>
                  </a:cubicBezTo>
                  <a:cubicBezTo>
                    <a:pt x="6" y="65"/>
                    <a:pt x="6" y="65"/>
                    <a:pt x="6" y="66"/>
                  </a:cubicBezTo>
                  <a:cubicBezTo>
                    <a:pt x="7" y="69"/>
                    <a:pt x="8" y="71"/>
                    <a:pt x="14" y="67"/>
                  </a:cubicBezTo>
                  <a:cubicBezTo>
                    <a:pt x="15" y="67"/>
                    <a:pt x="15" y="67"/>
                    <a:pt x="15" y="67"/>
                  </a:cubicBezTo>
                  <a:cubicBezTo>
                    <a:pt x="14" y="70"/>
                    <a:pt x="9" y="73"/>
                    <a:pt x="12" y="75"/>
                  </a:cubicBezTo>
                  <a:cubicBezTo>
                    <a:pt x="13" y="75"/>
                    <a:pt x="13" y="75"/>
                    <a:pt x="14" y="76"/>
                  </a:cubicBezTo>
                  <a:cubicBezTo>
                    <a:pt x="14" y="76"/>
                    <a:pt x="14" y="76"/>
                    <a:pt x="14" y="77"/>
                  </a:cubicBezTo>
                  <a:cubicBezTo>
                    <a:pt x="13" y="80"/>
                    <a:pt x="17" y="83"/>
                    <a:pt x="19" y="83"/>
                  </a:cubicBezTo>
                  <a:cubicBezTo>
                    <a:pt x="18" y="82"/>
                    <a:pt x="17" y="80"/>
                    <a:pt x="17" y="77"/>
                  </a:cubicBezTo>
                  <a:cubicBezTo>
                    <a:pt x="18" y="77"/>
                    <a:pt x="19" y="78"/>
                    <a:pt x="19" y="78"/>
                  </a:cubicBezTo>
                  <a:cubicBezTo>
                    <a:pt x="22" y="77"/>
                    <a:pt x="21" y="73"/>
                    <a:pt x="22" y="72"/>
                  </a:cubicBezTo>
                  <a:cubicBezTo>
                    <a:pt x="23" y="71"/>
                    <a:pt x="23" y="72"/>
                    <a:pt x="23" y="72"/>
                  </a:cubicBezTo>
                  <a:cubicBezTo>
                    <a:pt x="23" y="73"/>
                    <a:pt x="24" y="77"/>
                    <a:pt x="28" y="77"/>
                  </a:cubicBezTo>
                  <a:cubicBezTo>
                    <a:pt x="31" y="76"/>
                    <a:pt x="33" y="73"/>
                    <a:pt x="32" y="72"/>
                  </a:cubicBezTo>
                  <a:cubicBezTo>
                    <a:pt x="32" y="71"/>
                    <a:pt x="32" y="71"/>
                    <a:pt x="33" y="71"/>
                  </a:cubicBezTo>
                  <a:cubicBezTo>
                    <a:pt x="34" y="72"/>
                    <a:pt x="35" y="73"/>
                    <a:pt x="35" y="75"/>
                  </a:cubicBezTo>
                  <a:cubicBezTo>
                    <a:pt x="35" y="75"/>
                    <a:pt x="37" y="74"/>
                    <a:pt x="37" y="72"/>
                  </a:cubicBezTo>
                  <a:cubicBezTo>
                    <a:pt x="38" y="74"/>
                    <a:pt x="38" y="77"/>
                    <a:pt x="36" y="79"/>
                  </a:cubicBezTo>
                  <a:cubicBezTo>
                    <a:pt x="37" y="78"/>
                    <a:pt x="41" y="77"/>
                    <a:pt x="42" y="73"/>
                  </a:cubicBezTo>
                  <a:cubicBezTo>
                    <a:pt x="42" y="73"/>
                    <a:pt x="43" y="74"/>
                    <a:pt x="43" y="75"/>
                  </a:cubicBezTo>
                  <a:cubicBezTo>
                    <a:pt x="43" y="74"/>
                    <a:pt x="43" y="74"/>
                    <a:pt x="43" y="74"/>
                  </a:cubicBezTo>
                  <a:cubicBezTo>
                    <a:pt x="45" y="75"/>
                    <a:pt x="47" y="75"/>
                    <a:pt x="50" y="74"/>
                  </a:cubicBezTo>
                  <a:cubicBezTo>
                    <a:pt x="51" y="74"/>
                    <a:pt x="51" y="74"/>
                    <a:pt x="51" y="74"/>
                  </a:cubicBezTo>
                  <a:cubicBezTo>
                    <a:pt x="51" y="76"/>
                    <a:pt x="51" y="77"/>
                    <a:pt x="51" y="78"/>
                  </a:cubicBezTo>
                  <a:cubicBezTo>
                    <a:pt x="51" y="78"/>
                    <a:pt x="52" y="76"/>
                    <a:pt x="53" y="76"/>
                  </a:cubicBezTo>
                  <a:cubicBezTo>
                    <a:pt x="54" y="76"/>
                    <a:pt x="53" y="80"/>
                    <a:pt x="55" y="82"/>
                  </a:cubicBezTo>
                  <a:cubicBezTo>
                    <a:pt x="56" y="73"/>
                    <a:pt x="63" y="75"/>
                    <a:pt x="69" y="71"/>
                  </a:cubicBezTo>
                  <a:cubicBezTo>
                    <a:pt x="70" y="71"/>
                    <a:pt x="70" y="71"/>
                    <a:pt x="69" y="72"/>
                  </a:cubicBezTo>
                  <a:cubicBezTo>
                    <a:pt x="69" y="73"/>
                    <a:pt x="68" y="74"/>
                    <a:pt x="67" y="75"/>
                  </a:cubicBezTo>
                  <a:cubicBezTo>
                    <a:pt x="73" y="79"/>
                    <a:pt x="80" y="70"/>
                    <a:pt x="81" y="65"/>
                  </a:cubicBezTo>
                  <a:cubicBezTo>
                    <a:pt x="82" y="65"/>
                    <a:pt x="83" y="64"/>
                    <a:pt x="83" y="64"/>
                  </a:cubicBezTo>
                  <a:cubicBezTo>
                    <a:pt x="84" y="64"/>
                    <a:pt x="84" y="65"/>
                    <a:pt x="82" y="66"/>
                  </a:cubicBezTo>
                  <a:cubicBezTo>
                    <a:pt x="88" y="67"/>
                    <a:pt x="87" y="62"/>
                    <a:pt x="90" y="62"/>
                  </a:cubicBezTo>
                  <a:cubicBezTo>
                    <a:pt x="108" y="64"/>
                    <a:pt x="94" y="47"/>
                    <a:pt x="124" y="52"/>
                  </a:cubicBezTo>
                  <a:cubicBezTo>
                    <a:pt x="125" y="52"/>
                    <a:pt x="129" y="50"/>
                    <a:pt x="131" y="49"/>
                  </a:cubicBezTo>
                  <a:cubicBezTo>
                    <a:pt x="128" y="53"/>
                    <a:pt x="128" y="61"/>
                    <a:pt x="133" y="61"/>
                  </a:cubicBezTo>
                  <a:cubicBezTo>
                    <a:pt x="134" y="62"/>
                    <a:pt x="138" y="63"/>
                    <a:pt x="139" y="64"/>
                  </a:cubicBezTo>
                  <a:cubicBezTo>
                    <a:pt x="140" y="65"/>
                    <a:pt x="139" y="65"/>
                    <a:pt x="139" y="65"/>
                  </a:cubicBezTo>
                  <a:cubicBezTo>
                    <a:pt x="137" y="65"/>
                    <a:pt x="134" y="66"/>
                    <a:pt x="133" y="66"/>
                  </a:cubicBezTo>
                  <a:cubicBezTo>
                    <a:pt x="127" y="70"/>
                    <a:pt x="127" y="57"/>
                    <a:pt x="120" y="59"/>
                  </a:cubicBezTo>
                  <a:cubicBezTo>
                    <a:pt x="120" y="60"/>
                    <a:pt x="119" y="60"/>
                    <a:pt x="119" y="61"/>
                  </a:cubicBezTo>
                  <a:cubicBezTo>
                    <a:pt x="116" y="61"/>
                    <a:pt x="112" y="64"/>
                    <a:pt x="113" y="67"/>
                  </a:cubicBezTo>
                  <a:cubicBezTo>
                    <a:pt x="114" y="66"/>
                    <a:pt x="115" y="65"/>
                    <a:pt x="117" y="64"/>
                  </a:cubicBezTo>
                  <a:cubicBezTo>
                    <a:pt x="117" y="65"/>
                    <a:pt x="117" y="66"/>
                    <a:pt x="117" y="66"/>
                  </a:cubicBezTo>
                  <a:cubicBezTo>
                    <a:pt x="117" y="67"/>
                    <a:pt x="117" y="68"/>
                    <a:pt x="120" y="68"/>
                  </a:cubicBezTo>
                  <a:cubicBezTo>
                    <a:pt x="121" y="68"/>
                    <a:pt x="121" y="67"/>
                    <a:pt x="122" y="67"/>
                  </a:cubicBezTo>
                  <a:cubicBezTo>
                    <a:pt x="123" y="67"/>
                    <a:pt x="123" y="67"/>
                    <a:pt x="123" y="68"/>
                  </a:cubicBezTo>
                  <a:cubicBezTo>
                    <a:pt x="123" y="70"/>
                    <a:pt x="115" y="67"/>
                    <a:pt x="116" y="73"/>
                  </a:cubicBezTo>
                  <a:cubicBezTo>
                    <a:pt x="116" y="74"/>
                    <a:pt x="117" y="75"/>
                    <a:pt x="118" y="75"/>
                  </a:cubicBezTo>
                  <a:cubicBezTo>
                    <a:pt x="117" y="77"/>
                    <a:pt x="119" y="80"/>
                    <a:pt x="123" y="78"/>
                  </a:cubicBezTo>
                  <a:cubicBezTo>
                    <a:pt x="122" y="78"/>
                    <a:pt x="121" y="77"/>
                    <a:pt x="121" y="76"/>
                  </a:cubicBezTo>
                  <a:cubicBezTo>
                    <a:pt x="122" y="76"/>
                    <a:pt x="122" y="76"/>
                    <a:pt x="123" y="76"/>
                  </a:cubicBezTo>
                  <a:cubicBezTo>
                    <a:pt x="123" y="76"/>
                    <a:pt x="123" y="76"/>
                    <a:pt x="124" y="75"/>
                  </a:cubicBezTo>
                  <a:cubicBezTo>
                    <a:pt x="124" y="75"/>
                    <a:pt x="124" y="75"/>
                    <a:pt x="124" y="75"/>
                  </a:cubicBezTo>
                  <a:cubicBezTo>
                    <a:pt x="124" y="75"/>
                    <a:pt x="125" y="75"/>
                    <a:pt x="125" y="75"/>
                  </a:cubicBezTo>
                  <a:cubicBezTo>
                    <a:pt x="125" y="76"/>
                    <a:pt x="124" y="76"/>
                    <a:pt x="124" y="77"/>
                  </a:cubicBezTo>
                  <a:cubicBezTo>
                    <a:pt x="124" y="77"/>
                    <a:pt x="124" y="79"/>
                    <a:pt x="125" y="79"/>
                  </a:cubicBezTo>
                  <a:cubicBezTo>
                    <a:pt x="124" y="81"/>
                    <a:pt x="128" y="84"/>
                    <a:pt x="132" y="82"/>
                  </a:cubicBezTo>
                  <a:cubicBezTo>
                    <a:pt x="131" y="81"/>
                    <a:pt x="128" y="81"/>
                    <a:pt x="128" y="80"/>
                  </a:cubicBezTo>
                  <a:cubicBezTo>
                    <a:pt x="129" y="79"/>
                    <a:pt x="130" y="79"/>
                    <a:pt x="130" y="79"/>
                  </a:cubicBezTo>
                  <a:cubicBezTo>
                    <a:pt x="130" y="79"/>
                    <a:pt x="131" y="78"/>
                    <a:pt x="131" y="77"/>
                  </a:cubicBezTo>
                  <a:cubicBezTo>
                    <a:pt x="131" y="76"/>
                    <a:pt x="131" y="76"/>
                    <a:pt x="131" y="76"/>
                  </a:cubicBezTo>
                  <a:cubicBezTo>
                    <a:pt x="132" y="76"/>
                    <a:pt x="132" y="76"/>
                    <a:pt x="133" y="76"/>
                  </a:cubicBezTo>
                  <a:cubicBezTo>
                    <a:pt x="134" y="76"/>
                    <a:pt x="134" y="76"/>
                    <a:pt x="134" y="76"/>
                  </a:cubicBezTo>
                  <a:cubicBezTo>
                    <a:pt x="135" y="78"/>
                    <a:pt x="137" y="79"/>
                    <a:pt x="139" y="78"/>
                  </a:cubicBezTo>
                  <a:cubicBezTo>
                    <a:pt x="144" y="77"/>
                    <a:pt x="140" y="73"/>
                    <a:pt x="144" y="72"/>
                  </a:cubicBezTo>
                  <a:cubicBezTo>
                    <a:pt x="144" y="72"/>
                    <a:pt x="145" y="72"/>
                    <a:pt x="146" y="72"/>
                  </a:cubicBezTo>
                  <a:cubicBezTo>
                    <a:pt x="150" y="73"/>
                    <a:pt x="155" y="73"/>
                    <a:pt x="156" y="71"/>
                  </a:cubicBezTo>
                  <a:cubicBezTo>
                    <a:pt x="157" y="70"/>
                    <a:pt x="156" y="63"/>
                    <a:pt x="152" y="61"/>
                  </a:cubicBezTo>
                  <a:cubicBezTo>
                    <a:pt x="150" y="60"/>
                    <a:pt x="153" y="57"/>
                    <a:pt x="151" y="54"/>
                  </a:cubicBezTo>
                  <a:cubicBezTo>
                    <a:pt x="154" y="56"/>
                    <a:pt x="158" y="57"/>
                    <a:pt x="164" y="57"/>
                  </a:cubicBezTo>
                  <a:cubicBezTo>
                    <a:pt x="173" y="57"/>
                    <a:pt x="178" y="56"/>
                    <a:pt x="182" y="53"/>
                  </a:cubicBezTo>
                  <a:cubicBezTo>
                    <a:pt x="188" y="50"/>
                    <a:pt x="193" y="52"/>
                    <a:pt x="194" y="52"/>
                  </a:cubicBezTo>
                  <a:cubicBezTo>
                    <a:pt x="195" y="52"/>
                    <a:pt x="196" y="53"/>
                    <a:pt x="195" y="55"/>
                  </a:cubicBezTo>
                  <a:cubicBezTo>
                    <a:pt x="193" y="59"/>
                    <a:pt x="195" y="60"/>
                    <a:pt x="193" y="62"/>
                  </a:cubicBezTo>
                  <a:cubicBezTo>
                    <a:pt x="191" y="64"/>
                    <a:pt x="188" y="63"/>
                    <a:pt x="185" y="62"/>
                  </a:cubicBezTo>
                  <a:cubicBezTo>
                    <a:pt x="183" y="62"/>
                    <a:pt x="182" y="63"/>
                    <a:pt x="182" y="64"/>
                  </a:cubicBezTo>
                  <a:cubicBezTo>
                    <a:pt x="179" y="64"/>
                    <a:pt x="176" y="66"/>
                    <a:pt x="175" y="69"/>
                  </a:cubicBezTo>
                  <a:cubicBezTo>
                    <a:pt x="176" y="68"/>
                    <a:pt x="178" y="67"/>
                    <a:pt x="180" y="67"/>
                  </a:cubicBezTo>
                  <a:cubicBezTo>
                    <a:pt x="180" y="67"/>
                    <a:pt x="180" y="68"/>
                    <a:pt x="180" y="68"/>
                  </a:cubicBezTo>
                  <a:cubicBezTo>
                    <a:pt x="180" y="71"/>
                    <a:pt x="183" y="72"/>
                    <a:pt x="186" y="70"/>
                  </a:cubicBezTo>
                  <a:cubicBezTo>
                    <a:pt x="186" y="70"/>
                    <a:pt x="187" y="70"/>
                    <a:pt x="186" y="71"/>
                  </a:cubicBezTo>
                  <a:cubicBezTo>
                    <a:pt x="184" y="72"/>
                    <a:pt x="180" y="75"/>
                    <a:pt x="182" y="77"/>
                  </a:cubicBezTo>
                  <a:cubicBezTo>
                    <a:pt x="182" y="77"/>
                    <a:pt x="183" y="77"/>
                    <a:pt x="184" y="77"/>
                  </a:cubicBezTo>
                  <a:cubicBezTo>
                    <a:pt x="183" y="79"/>
                    <a:pt x="184" y="82"/>
                    <a:pt x="186" y="82"/>
                  </a:cubicBezTo>
                  <a:cubicBezTo>
                    <a:pt x="185" y="81"/>
                    <a:pt x="185" y="80"/>
                    <a:pt x="187" y="78"/>
                  </a:cubicBezTo>
                  <a:cubicBezTo>
                    <a:pt x="188" y="78"/>
                    <a:pt x="188" y="78"/>
                    <a:pt x="189" y="78"/>
                  </a:cubicBezTo>
                  <a:cubicBezTo>
                    <a:pt x="191" y="78"/>
                    <a:pt x="191" y="74"/>
                    <a:pt x="193" y="72"/>
                  </a:cubicBezTo>
                  <a:cubicBezTo>
                    <a:pt x="194" y="72"/>
                    <a:pt x="194" y="72"/>
                    <a:pt x="194" y="73"/>
                  </a:cubicBezTo>
                  <a:cubicBezTo>
                    <a:pt x="192" y="75"/>
                    <a:pt x="191" y="78"/>
                    <a:pt x="193" y="79"/>
                  </a:cubicBezTo>
                  <a:cubicBezTo>
                    <a:pt x="193" y="79"/>
                    <a:pt x="194" y="79"/>
                    <a:pt x="195" y="79"/>
                  </a:cubicBezTo>
                  <a:cubicBezTo>
                    <a:pt x="195" y="81"/>
                    <a:pt x="197" y="82"/>
                    <a:pt x="200" y="81"/>
                  </a:cubicBezTo>
                  <a:cubicBezTo>
                    <a:pt x="200" y="81"/>
                    <a:pt x="198" y="80"/>
                    <a:pt x="198" y="79"/>
                  </a:cubicBezTo>
                  <a:cubicBezTo>
                    <a:pt x="199" y="78"/>
                    <a:pt x="200" y="77"/>
                    <a:pt x="200" y="77"/>
                  </a:cubicBezTo>
                  <a:cubicBezTo>
                    <a:pt x="203" y="71"/>
                    <a:pt x="199" y="71"/>
                    <a:pt x="199" y="69"/>
                  </a:cubicBezTo>
                  <a:cubicBezTo>
                    <a:pt x="200" y="67"/>
                    <a:pt x="204" y="68"/>
                    <a:pt x="206" y="63"/>
                  </a:cubicBezTo>
                  <a:cubicBezTo>
                    <a:pt x="206" y="62"/>
                    <a:pt x="206" y="61"/>
                    <a:pt x="204" y="60"/>
                  </a:cubicBezTo>
                  <a:cubicBezTo>
                    <a:pt x="204" y="60"/>
                    <a:pt x="204" y="60"/>
                    <a:pt x="204" y="60"/>
                  </a:cubicBezTo>
                  <a:cubicBezTo>
                    <a:pt x="204" y="60"/>
                    <a:pt x="204" y="60"/>
                    <a:pt x="204" y="60"/>
                  </a:cubicBezTo>
                  <a:cubicBezTo>
                    <a:pt x="206" y="60"/>
                    <a:pt x="207" y="60"/>
                    <a:pt x="209" y="58"/>
                  </a:cubicBezTo>
                  <a:cubicBezTo>
                    <a:pt x="205" y="59"/>
                    <a:pt x="207" y="55"/>
                    <a:pt x="207" y="53"/>
                  </a:cubicBezTo>
                  <a:cubicBezTo>
                    <a:pt x="207" y="53"/>
                    <a:pt x="207" y="53"/>
                    <a:pt x="207" y="52"/>
                  </a:cubicBezTo>
                  <a:cubicBezTo>
                    <a:pt x="209" y="52"/>
                    <a:pt x="210" y="50"/>
                    <a:pt x="210" y="47"/>
                  </a:cubicBezTo>
                  <a:cubicBezTo>
                    <a:pt x="209" y="49"/>
                    <a:pt x="204" y="51"/>
                    <a:pt x="204" y="47"/>
                  </a:cubicBezTo>
                  <a:cubicBezTo>
                    <a:pt x="204" y="47"/>
                    <a:pt x="205" y="44"/>
                    <a:pt x="201" y="45"/>
                  </a:cubicBezTo>
                  <a:cubicBezTo>
                    <a:pt x="194" y="46"/>
                    <a:pt x="185" y="44"/>
                    <a:pt x="173" y="43"/>
                  </a:cubicBezTo>
                  <a:cubicBezTo>
                    <a:pt x="173" y="43"/>
                    <a:pt x="172" y="43"/>
                    <a:pt x="173" y="43"/>
                  </a:cubicBezTo>
                  <a:cubicBezTo>
                    <a:pt x="185" y="42"/>
                    <a:pt x="210" y="41"/>
                    <a:pt x="210" y="31"/>
                  </a:cubicBezTo>
                  <a:cubicBezTo>
                    <a:pt x="210" y="27"/>
                    <a:pt x="207" y="21"/>
                    <a:pt x="188" y="22"/>
                  </a:cubicBezTo>
                  <a:cubicBezTo>
                    <a:pt x="167" y="23"/>
                    <a:pt x="120" y="29"/>
                    <a:pt x="120" y="18"/>
                  </a:cubicBezTo>
                  <a:cubicBezTo>
                    <a:pt x="120" y="12"/>
                    <a:pt x="133" y="13"/>
                    <a:pt x="140" y="13"/>
                  </a:cubicBezTo>
                  <a:moveTo>
                    <a:pt x="77" y="14"/>
                  </a:moveTo>
                  <a:cubicBezTo>
                    <a:pt x="78" y="15"/>
                    <a:pt x="83" y="17"/>
                    <a:pt x="85" y="17"/>
                  </a:cubicBezTo>
                  <a:cubicBezTo>
                    <a:pt x="81" y="18"/>
                    <a:pt x="82" y="20"/>
                    <a:pt x="80" y="20"/>
                  </a:cubicBezTo>
                  <a:cubicBezTo>
                    <a:pt x="77" y="19"/>
                    <a:pt x="77" y="16"/>
                    <a:pt x="77" y="14"/>
                  </a:cubicBezTo>
                  <a:moveTo>
                    <a:pt x="72" y="11"/>
                  </a:moveTo>
                  <a:cubicBezTo>
                    <a:pt x="71" y="13"/>
                    <a:pt x="69" y="15"/>
                    <a:pt x="67" y="13"/>
                  </a:cubicBezTo>
                  <a:cubicBezTo>
                    <a:pt x="65" y="11"/>
                    <a:pt x="67" y="11"/>
                    <a:pt x="65" y="8"/>
                  </a:cubicBezTo>
                  <a:cubicBezTo>
                    <a:pt x="67" y="9"/>
                    <a:pt x="71" y="11"/>
                    <a:pt x="72" y="11"/>
                  </a:cubicBezTo>
                  <a:moveTo>
                    <a:pt x="64" y="28"/>
                  </a:moveTo>
                  <a:cubicBezTo>
                    <a:pt x="65" y="27"/>
                    <a:pt x="66" y="26"/>
                    <a:pt x="66" y="26"/>
                  </a:cubicBezTo>
                  <a:cubicBezTo>
                    <a:pt x="68" y="26"/>
                    <a:pt x="69" y="26"/>
                    <a:pt x="69" y="24"/>
                  </a:cubicBezTo>
                  <a:cubicBezTo>
                    <a:pt x="70" y="22"/>
                    <a:pt x="68" y="22"/>
                    <a:pt x="67" y="21"/>
                  </a:cubicBezTo>
                  <a:cubicBezTo>
                    <a:pt x="68" y="20"/>
                    <a:pt x="69" y="20"/>
                    <a:pt x="68" y="19"/>
                  </a:cubicBezTo>
                  <a:cubicBezTo>
                    <a:pt x="67" y="18"/>
                    <a:pt x="66" y="20"/>
                    <a:pt x="65" y="19"/>
                  </a:cubicBezTo>
                  <a:cubicBezTo>
                    <a:pt x="65" y="18"/>
                    <a:pt x="66" y="18"/>
                    <a:pt x="67" y="17"/>
                  </a:cubicBezTo>
                  <a:cubicBezTo>
                    <a:pt x="67" y="17"/>
                    <a:pt x="68" y="17"/>
                    <a:pt x="69" y="17"/>
                  </a:cubicBezTo>
                  <a:cubicBezTo>
                    <a:pt x="75" y="20"/>
                    <a:pt x="75" y="20"/>
                    <a:pt x="75" y="20"/>
                  </a:cubicBezTo>
                  <a:cubicBezTo>
                    <a:pt x="76" y="21"/>
                    <a:pt x="77" y="21"/>
                    <a:pt x="77" y="22"/>
                  </a:cubicBezTo>
                  <a:cubicBezTo>
                    <a:pt x="77" y="23"/>
                    <a:pt x="77" y="24"/>
                    <a:pt x="76" y="24"/>
                  </a:cubicBezTo>
                  <a:cubicBezTo>
                    <a:pt x="76" y="24"/>
                    <a:pt x="76" y="22"/>
                    <a:pt x="74" y="22"/>
                  </a:cubicBezTo>
                  <a:cubicBezTo>
                    <a:pt x="73" y="22"/>
                    <a:pt x="73" y="23"/>
                    <a:pt x="74" y="24"/>
                  </a:cubicBezTo>
                  <a:cubicBezTo>
                    <a:pt x="72" y="24"/>
                    <a:pt x="71" y="23"/>
                    <a:pt x="70" y="25"/>
                  </a:cubicBezTo>
                  <a:cubicBezTo>
                    <a:pt x="70" y="26"/>
                    <a:pt x="70" y="27"/>
                    <a:pt x="71" y="28"/>
                  </a:cubicBezTo>
                  <a:cubicBezTo>
                    <a:pt x="71" y="29"/>
                    <a:pt x="71" y="30"/>
                    <a:pt x="70" y="31"/>
                  </a:cubicBezTo>
                  <a:cubicBezTo>
                    <a:pt x="70" y="33"/>
                    <a:pt x="68" y="35"/>
                    <a:pt x="66" y="34"/>
                  </a:cubicBezTo>
                  <a:cubicBezTo>
                    <a:pt x="63" y="32"/>
                    <a:pt x="63" y="30"/>
                    <a:pt x="64"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0" name="Freeform 44">
              <a:extLst>
                <a:ext uri="{FF2B5EF4-FFF2-40B4-BE49-F238E27FC236}">
                  <a16:creationId xmlns:a16="http://schemas.microsoft.com/office/drawing/2014/main" id="{8B83D2B0-7312-2E8C-CEB5-F083665964A9}"/>
                </a:ext>
              </a:extLst>
            </p:cNvPr>
            <p:cNvSpPr>
              <a:spLocks noEditPoints="1"/>
            </p:cNvSpPr>
            <p:nvPr userDrawn="1"/>
          </p:nvSpPr>
          <p:spPr bwMode="auto">
            <a:xfrm>
              <a:off x="1116013" y="584200"/>
              <a:ext cx="28575" cy="14287"/>
            </a:xfrm>
            <a:custGeom>
              <a:avLst/>
              <a:gdLst>
                <a:gd name="T0" fmla="*/ 144 w 199"/>
                <a:gd name="T1" fmla="*/ 9 h 96"/>
                <a:gd name="T2" fmla="*/ 105 w 199"/>
                <a:gd name="T3" fmla="*/ 21 h 96"/>
                <a:gd name="T4" fmla="*/ 75 w 199"/>
                <a:gd name="T5" fmla="*/ 38 h 96"/>
                <a:gd name="T6" fmla="*/ 80 w 199"/>
                <a:gd name="T7" fmla="*/ 15 h 96"/>
                <a:gd name="T8" fmla="*/ 66 w 199"/>
                <a:gd name="T9" fmla="*/ 2 h 96"/>
                <a:gd name="T10" fmla="*/ 54 w 199"/>
                <a:gd name="T11" fmla="*/ 9 h 96"/>
                <a:gd name="T12" fmla="*/ 47 w 199"/>
                <a:gd name="T13" fmla="*/ 28 h 96"/>
                <a:gd name="T14" fmla="*/ 28 w 199"/>
                <a:gd name="T15" fmla="*/ 10 h 96"/>
                <a:gd name="T16" fmla="*/ 23 w 199"/>
                <a:gd name="T17" fmla="*/ 8 h 96"/>
                <a:gd name="T18" fmla="*/ 22 w 199"/>
                <a:gd name="T19" fmla="*/ 14 h 96"/>
                <a:gd name="T20" fmla="*/ 11 w 199"/>
                <a:gd name="T21" fmla="*/ 6 h 96"/>
                <a:gd name="T22" fmla="*/ 18 w 199"/>
                <a:gd name="T23" fmla="*/ 14 h 96"/>
                <a:gd name="T24" fmla="*/ 11 w 199"/>
                <a:gd name="T25" fmla="*/ 19 h 96"/>
                <a:gd name="T26" fmla="*/ 15 w 199"/>
                <a:gd name="T27" fmla="*/ 22 h 96"/>
                <a:gd name="T28" fmla="*/ 20 w 199"/>
                <a:gd name="T29" fmla="*/ 23 h 96"/>
                <a:gd name="T30" fmla="*/ 23 w 199"/>
                <a:gd name="T31" fmla="*/ 37 h 96"/>
                <a:gd name="T32" fmla="*/ 27 w 199"/>
                <a:gd name="T33" fmla="*/ 39 h 96"/>
                <a:gd name="T34" fmla="*/ 48 w 199"/>
                <a:gd name="T35" fmla="*/ 60 h 96"/>
                <a:gd name="T36" fmla="*/ 29 w 199"/>
                <a:gd name="T37" fmla="*/ 70 h 96"/>
                <a:gd name="T38" fmla="*/ 15 w 199"/>
                <a:gd name="T39" fmla="*/ 62 h 96"/>
                <a:gd name="T40" fmla="*/ 17 w 199"/>
                <a:gd name="T41" fmla="*/ 71 h 96"/>
                <a:gd name="T42" fmla="*/ 7 w 199"/>
                <a:gd name="T43" fmla="*/ 69 h 96"/>
                <a:gd name="T44" fmla="*/ 6 w 199"/>
                <a:gd name="T45" fmla="*/ 74 h 96"/>
                <a:gd name="T46" fmla="*/ 13 w 199"/>
                <a:gd name="T47" fmla="*/ 84 h 96"/>
                <a:gd name="T48" fmla="*/ 18 w 199"/>
                <a:gd name="T49" fmla="*/ 85 h 96"/>
                <a:gd name="T50" fmla="*/ 31 w 199"/>
                <a:gd name="T51" fmla="*/ 79 h 96"/>
                <a:gd name="T52" fmla="*/ 34 w 199"/>
                <a:gd name="T53" fmla="*/ 86 h 96"/>
                <a:gd name="T54" fmla="*/ 47 w 199"/>
                <a:gd name="T55" fmla="*/ 82 h 96"/>
                <a:gd name="T56" fmla="*/ 52 w 199"/>
                <a:gd name="T57" fmla="*/ 89 h 96"/>
                <a:gd name="T58" fmla="*/ 69 w 199"/>
                <a:gd name="T59" fmla="*/ 78 h 96"/>
                <a:gd name="T60" fmla="*/ 92 w 199"/>
                <a:gd name="T61" fmla="*/ 67 h 96"/>
                <a:gd name="T62" fmla="*/ 81 w 199"/>
                <a:gd name="T63" fmla="*/ 72 h 96"/>
                <a:gd name="T64" fmla="*/ 78 w 199"/>
                <a:gd name="T65" fmla="*/ 78 h 96"/>
                <a:gd name="T66" fmla="*/ 77 w 199"/>
                <a:gd name="T67" fmla="*/ 85 h 96"/>
                <a:gd name="T68" fmla="*/ 83 w 199"/>
                <a:gd name="T69" fmla="*/ 88 h 96"/>
                <a:gd name="T70" fmla="*/ 84 w 199"/>
                <a:gd name="T71" fmla="*/ 89 h 96"/>
                <a:gd name="T72" fmla="*/ 90 w 199"/>
                <a:gd name="T73" fmla="*/ 91 h 96"/>
                <a:gd name="T74" fmla="*/ 94 w 199"/>
                <a:gd name="T75" fmla="*/ 88 h 96"/>
                <a:gd name="T76" fmla="*/ 112 w 199"/>
                <a:gd name="T77" fmla="*/ 84 h 96"/>
                <a:gd name="T78" fmla="*/ 135 w 199"/>
                <a:gd name="T79" fmla="*/ 59 h 96"/>
                <a:gd name="T80" fmla="*/ 124 w 199"/>
                <a:gd name="T81" fmla="*/ 62 h 96"/>
                <a:gd name="T82" fmla="*/ 119 w 199"/>
                <a:gd name="T83" fmla="*/ 66 h 96"/>
                <a:gd name="T84" fmla="*/ 120 w 199"/>
                <a:gd name="T85" fmla="*/ 68 h 96"/>
                <a:gd name="T86" fmla="*/ 114 w 199"/>
                <a:gd name="T87" fmla="*/ 78 h 96"/>
                <a:gd name="T88" fmla="*/ 124 w 199"/>
                <a:gd name="T89" fmla="*/ 76 h 96"/>
                <a:gd name="T90" fmla="*/ 124 w 199"/>
                <a:gd name="T91" fmla="*/ 83 h 96"/>
                <a:gd name="T92" fmla="*/ 137 w 199"/>
                <a:gd name="T93" fmla="*/ 72 h 96"/>
                <a:gd name="T94" fmla="*/ 142 w 199"/>
                <a:gd name="T95" fmla="*/ 68 h 96"/>
                <a:gd name="T96" fmla="*/ 148 w 199"/>
                <a:gd name="T97" fmla="*/ 55 h 96"/>
                <a:gd name="T98" fmla="*/ 157 w 199"/>
                <a:gd name="T99" fmla="*/ 24 h 96"/>
                <a:gd name="T100" fmla="*/ 60 w 199"/>
                <a:gd name="T101" fmla="*/ 14 h 96"/>
                <a:gd name="T102" fmla="*/ 67 w 199"/>
                <a:gd name="T103" fmla="*/ 22 h 96"/>
                <a:gd name="T104" fmla="*/ 63 w 199"/>
                <a:gd name="T105" fmla="*/ 31 h 96"/>
                <a:gd name="T106" fmla="*/ 62 w 199"/>
                <a:gd name="T107" fmla="*/ 24 h 96"/>
                <a:gd name="T108" fmla="*/ 60 w 199"/>
                <a:gd name="T109" fmla="*/ 18 h 96"/>
                <a:gd name="T110" fmla="*/ 69 w 199"/>
                <a:gd name="T111" fmla="*/ 24 h 96"/>
                <a:gd name="T112" fmla="*/ 72 w 199"/>
                <a:gd name="T113"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 h="96">
                  <a:moveTo>
                    <a:pt x="120" y="13"/>
                  </a:moveTo>
                  <a:cubicBezTo>
                    <a:pt x="121" y="14"/>
                    <a:pt x="122" y="15"/>
                    <a:pt x="125" y="16"/>
                  </a:cubicBezTo>
                  <a:cubicBezTo>
                    <a:pt x="152" y="24"/>
                    <a:pt x="182" y="4"/>
                    <a:pt x="199" y="8"/>
                  </a:cubicBezTo>
                  <a:cubicBezTo>
                    <a:pt x="178" y="1"/>
                    <a:pt x="164" y="14"/>
                    <a:pt x="144" y="9"/>
                  </a:cubicBezTo>
                  <a:cubicBezTo>
                    <a:pt x="156" y="9"/>
                    <a:pt x="168" y="7"/>
                    <a:pt x="169" y="4"/>
                  </a:cubicBezTo>
                  <a:cubicBezTo>
                    <a:pt x="160" y="10"/>
                    <a:pt x="134" y="0"/>
                    <a:pt x="123" y="7"/>
                  </a:cubicBezTo>
                  <a:cubicBezTo>
                    <a:pt x="122" y="7"/>
                    <a:pt x="121" y="8"/>
                    <a:pt x="121" y="8"/>
                  </a:cubicBezTo>
                  <a:cubicBezTo>
                    <a:pt x="112" y="10"/>
                    <a:pt x="105" y="15"/>
                    <a:pt x="105" y="21"/>
                  </a:cubicBezTo>
                  <a:cubicBezTo>
                    <a:pt x="105" y="29"/>
                    <a:pt x="115" y="31"/>
                    <a:pt x="134" y="30"/>
                  </a:cubicBezTo>
                  <a:cubicBezTo>
                    <a:pt x="153" y="29"/>
                    <a:pt x="174" y="27"/>
                    <a:pt x="174" y="31"/>
                  </a:cubicBezTo>
                  <a:cubicBezTo>
                    <a:pt x="174" y="35"/>
                    <a:pt x="161" y="40"/>
                    <a:pt x="143" y="40"/>
                  </a:cubicBezTo>
                  <a:cubicBezTo>
                    <a:pt x="129" y="40"/>
                    <a:pt x="105" y="31"/>
                    <a:pt x="75" y="38"/>
                  </a:cubicBezTo>
                  <a:cubicBezTo>
                    <a:pt x="75" y="38"/>
                    <a:pt x="75" y="38"/>
                    <a:pt x="75" y="38"/>
                  </a:cubicBezTo>
                  <a:cubicBezTo>
                    <a:pt x="78" y="33"/>
                    <a:pt x="84" y="25"/>
                    <a:pt x="81" y="22"/>
                  </a:cubicBezTo>
                  <a:cubicBezTo>
                    <a:pt x="84" y="21"/>
                    <a:pt x="85" y="19"/>
                    <a:pt x="85" y="17"/>
                  </a:cubicBezTo>
                  <a:cubicBezTo>
                    <a:pt x="84" y="15"/>
                    <a:pt x="82" y="15"/>
                    <a:pt x="80" y="15"/>
                  </a:cubicBezTo>
                  <a:cubicBezTo>
                    <a:pt x="81" y="13"/>
                    <a:pt x="80" y="12"/>
                    <a:pt x="79" y="11"/>
                  </a:cubicBezTo>
                  <a:cubicBezTo>
                    <a:pt x="79" y="11"/>
                    <a:pt x="78" y="8"/>
                    <a:pt x="78" y="8"/>
                  </a:cubicBezTo>
                  <a:cubicBezTo>
                    <a:pt x="77" y="7"/>
                    <a:pt x="75" y="5"/>
                    <a:pt x="72" y="4"/>
                  </a:cubicBezTo>
                  <a:cubicBezTo>
                    <a:pt x="69" y="2"/>
                    <a:pt x="67" y="2"/>
                    <a:pt x="66" y="2"/>
                  </a:cubicBezTo>
                  <a:cubicBezTo>
                    <a:pt x="65" y="2"/>
                    <a:pt x="63" y="3"/>
                    <a:pt x="63" y="3"/>
                  </a:cubicBezTo>
                  <a:cubicBezTo>
                    <a:pt x="61" y="2"/>
                    <a:pt x="60" y="2"/>
                    <a:pt x="59" y="4"/>
                  </a:cubicBezTo>
                  <a:cubicBezTo>
                    <a:pt x="58" y="3"/>
                    <a:pt x="56" y="2"/>
                    <a:pt x="55" y="2"/>
                  </a:cubicBezTo>
                  <a:cubicBezTo>
                    <a:pt x="54" y="4"/>
                    <a:pt x="53" y="6"/>
                    <a:pt x="54" y="9"/>
                  </a:cubicBezTo>
                  <a:cubicBezTo>
                    <a:pt x="52" y="9"/>
                    <a:pt x="49" y="15"/>
                    <a:pt x="47" y="15"/>
                  </a:cubicBezTo>
                  <a:cubicBezTo>
                    <a:pt x="48" y="16"/>
                    <a:pt x="49" y="17"/>
                    <a:pt x="49" y="17"/>
                  </a:cubicBezTo>
                  <a:cubicBezTo>
                    <a:pt x="47" y="21"/>
                    <a:pt x="47" y="25"/>
                    <a:pt x="44" y="25"/>
                  </a:cubicBezTo>
                  <a:cubicBezTo>
                    <a:pt x="45" y="26"/>
                    <a:pt x="46" y="27"/>
                    <a:pt x="47" y="28"/>
                  </a:cubicBezTo>
                  <a:cubicBezTo>
                    <a:pt x="45" y="33"/>
                    <a:pt x="45" y="40"/>
                    <a:pt x="45" y="44"/>
                  </a:cubicBezTo>
                  <a:cubicBezTo>
                    <a:pt x="41" y="40"/>
                    <a:pt x="35" y="30"/>
                    <a:pt x="31" y="27"/>
                  </a:cubicBezTo>
                  <a:cubicBezTo>
                    <a:pt x="27" y="25"/>
                    <a:pt x="27" y="23"/>
                    <a:pt x="27" y="19"/>
                  </a:cubicBezTo>
                  <a:cubicBezTo>
                    <a:pt x="27" y="16"/>
                    <a:pt x="28" y="13"/>
                    <a:pt x="28" y="10"/>
                  </a:cubicBezTo>
                  <a:cubicBezTo>
                    <a:pt x="28" y="9"/>
                    <a:pt x="28" y="7"/>
                    <a:pt x="27" y="7"/>
                  </a:cubicBezTo>
                  <a:cubicBezTo>
                    <a:pt x="27" y="4"/>
                    <a:pt x="24" y="3"/>
                    <a:pt x="22" y="3"/>
                  </a:cubicBezTo>
                  <a:cubicBezTo>
                    <a:pt x="23" y="4"/>
                    <a:pt x="24" y="5"/>
                    <a:pt x="24" y="7"/>
                  </a:cubicBezTo>
                  <a:cubicBezTo>
                    <a:pt x="23" y="7"/>
                    <a:pt x="23" y="8"/>
                    <a:pt x="23" y="8"/>
                  </a:cubicBezTo>
                  <a:cubicBezTo>
                    <a:pt x="22" y="9"/>
                    <a:pt x="22" y="11"/>
                    <a:pt x="23" y="12"/>
                  </a:cubicBezTo>
                  <a:cubicBezTo>
                    <a:pt x="23" y="12"/>
                    <a:pt x="23" y="12"/>
                    <a:pt x="23" y="13"/>
                  </a:cubicBezTo>
                  <a:cubicBezTo>
                    <a:pt x="23" y="13"/>
                    <a:pt x="23" y="14"/>
                    <a:pt x="23" y="14"/>
                  </a:cubicBezTo>
                  <a:cubicBezTo>
                    <a:pt x="23" y="15"/>
                    <a:pt x="22" y="14"/>
                    <a:pt x="22" y="14"/>
                  </a:cubicBezTo>
                  <a:cubicBezTo>
                    <a:pt x="21" y="12"/>
                    <a:pt x="20" y="8"/>
                    <a:pt x="18" y="8"/>
                  </a:cubicBezTo>
                  <a:cubicBezTo>
                    <a:pt x="18" y="8"/>
                    <a:pt x="17" y="8"/>
                    <a:pt x="16" y="8"/>
                  </a:cubicBezTo>
                  <a:cubicBezTo>
                    <a:pt x="16" y="8"/>
                    <a:pt x="16" y="8"/>
                    <a:pt x="16" y="7"/>
                  </a:cubicBezTo>
                  <a:cubicBezTo>
                    <a:pt x="16" y="5"/>
                    <a:pt x="14" y="3"/>
                    <a:pt x="11" y="6"/>
                  </a:cubicBezTo>
                  <a:cubicBezTo>
                    <a:pt x="11" y="6"/>
                    <a:pt x="13" y="6"/>
                    <a:pt x="13" y="7"/>
                  </a:cubicBezTo>
                  <a:cubicBezTo>
                    <a:pt x="13" y="8"/>
                    <a:pt x="12" y="9"/>
                    <a:pt x="12" y="10"/>
                  </a:cubicBezTo>
                  <a:cubicBezTo>
                    <a:pt x="12" y="12"/>
                    <a:pt x="14" y="13"/>
                    <a:pt x="17" y="13"/>
                  </a:cubicBezTo>
                  <a:cubicBezTo>
                    <a:pt x="17" y="13"/>
                    <a:pt x="18" y="13"/>
                    <a:pt x="18" y="14"/>
                  </a:cubicBezTo>
                  <a:cubicBezTo>
                    <a:pt x="18" y="14"/>
                    <a:pt x="18" y="14"/>
                    <a:pt x="18" y="15"/>
                  </a:cubicBezTo>
                  <a:cubicBezTo>
                    <a:pt x="18" y="15"/>
                    <a:pt x="18" y="15"/>
                    <a:pt x="18" y="15"/>
                  </a:cubicBezTo>
                  <a:cubicBezTo>
                    <a:pt x="13" y="13"/>
                    <a:pt x="11" y="15"/>
                    <a:pt x="11" y="17"/>
                  </a:cubicBezTo>
                  <a:cubicBezTo>
                    <a:pt x="11" y="17"/>
                    <a:pt x="11" y="18"/>
                    <a:pt x="11" y="19"/>
                  </a:cubicBezTo>
                  <a:cubicBezTo>
                    <a:pt x="10" y="20"/>
                    <a:pt x="9" y="22"/>
                    <a:pt x="12" y="24"/>
                  </a:cubicBezTo>
                  <a:cubicBezTo>
                    <a:pt x="12" y="23"/>
                    <a:pt x="12" y="22"/>
                    <a:pt x="13" y="21"/>
                  </a:cubicBezTo>
                  <a:cubicBezTo>
                    <a:pt x="13" y="21"/>
                    <a:pt x="14" y="21"/>
                    <a:pt x="14" y="21"/>
                  </a:cubicBezTo>
                  <a:cubicBezTo>
                    <a:pt x="14" y="22"/>
                    <a:pt x="15" y="22"/>
                    <a:pt x="15" y="22"/>
                  </a:cubicBezTo>
                  <a:cubicBezTo>
                    <a:pt x="15" y="23"/>
                    <a:pt x="16" y="22"/>
                    <a:pt x="18" y="21"/>
                  </a:cubicBezTo>
                  <a:cubicBezTo>
                    <a:pt x="18" y="21"/>
                    <a:pt x="18" y="21"/>
                    <a:pt x="19" y="21"/>
                  </a:cubicBezTo>
                  <a:cubicBezTo>
                    <a:pt x="19" y="22"/>
                    <a:pt x="20" y="22"/>
                    <a:pt x="20" y="22"/>
                  </a:cubicBezTo>
                  <a:cubicBezTo>
                    <a:pt x="20" y="23"/>
                    <a:pt x="20" y="23"/>
                    <a:pt x="20" y="23"/>
                  </a:cubicBezTo>
                  <a:cubicBezTo>
                    <a:pt x="17" y="26"/>
                    <a:pt x="18" y="29"/>
                    <a:pt x="22" y="30"/>
                  </a:cubicBezTo>
                  <a:cubicBezTo>
                    <a:pt x="22" y="30"/>
                    <a:pt x="22" y="30"/>
                    <a:pt x="22" y="31"/>
                  </a:cubicBezTo>
                  <a:cubicBezTo>
                    <a:pt x="22" y="36"/>
                    <a:pt x="14" y="35"/>
                    <a:pt x="15" y="29"/>
                  </a:cubicBezTo>
                  <a:cubicBezTo>
                    <a:pt x="11" y="36"/>
                    <a:pt x="18" y="41"/>
                    <a:pt x="23" y="37"/>
                  </a:cubicBezTo>
                  <a:cubicBezTo>
                    <a:pt x="24" y="37"/>
                    <a:pt x="24" y="37"/>
                    <a:pt x="24" y="38"/>
                  </a:cubicBezTo>
                  <a:cubicBezTo>
                    <a:pt x="24" y="39"/>
                    <a:pt x="25" y="40"/>
                    <a:pt x="26" y="40"/>
                  </a:cubicBezTo>
                  <a:cubicBezTo>
                    <a:pt x="26" y="39"/>
                    <a:pt x="26" y="38"/>
                    <a:pt x="27" y="38"/>
                  </a:cubicBezTo>
                  <a:cubicBezTo>
                    <a:pt x="27" y="38"/>
                    <a:pt x="27" y="39"/>
                    <a:pt x="27" y="39"/>
                  </a:cubicBezTo>
                  <a:cubicBezTo>
                    <a:pt x="28" y="40"/>
                    <a:pt x="28" y="42"/>
                    <a:pt x="30" y="43"/>
                  </a:cubicBezTo>
                  <a:cubicBezTo>
                    <a:pt x="30" y="41"/>
                    <a:pt x="30" y="40"/>
                    <a:pt x="31" y="40"/>
                  </a:cubicBezTo>
                  <a:cubicBezTo>
                    <a:pt x="32" y="40"/>
                    <a:pt x="31" y="49"/>
                    <a:pt x="39" y="54"/>
                  </a:cubicBezTo>
                  <a:cubicBezTo>
                    <a:pt x="40" y="58"/>
                    <a:pt x="44" y="61"/>
                    <a:pt x="48" y="60"/>
                  </a:cubicBezTo>
                  <a:cubicBezTo>
                    <a:pt x="50" y="64"/>
                    <a:pt x="52" y="67"/>
                    <a:pt x="51" y="67"/>
                  </a:cubicBezTo>
                  <a:cubicBezTo>
                    <a:pt x="50" y="67"/>
                    <a:pt x="40" y="66"/>
                    <a:pt x="38" y="67"/>
                  </a:cubicBezTo>
                  <a:cubicBezTo>
                    <a:pt x="36" y="68"/>
                    <a:pt x="34" y="69"/>
                    <a:pt x="31" y="70"/>
                  </a:cubicBezTo>
                  <a:cubicBezTo>
                    <a:pt x="31" y="70"/>
                    <a:pt x="29" y="70"/>
                    <a:pt x="29" y="70"/>
                  </a:cubicBezTo>
                  <a:cubicBezTo>
                    <a:pt x="26" y="71"/>
                    <a:pt x="24" y="71"/>
                    <a:pt x="22" y="69"/>
                  </a:cubicBezTo>
                  <a:cubicBezTo>
                    <a:pt x="22" y="67"/>
                    <a:pt x="22" y="66"/>
                    <a:pt x="21" y="64"/>
                  </a:cubicBezTo>
                  <a:cubicBezTo>
                    <a:pt x="20" y="63"/>
                    <a:pt x="19" y="62"/>
                    <a:pt x="18" y="62"/>
                  </a:cubicBezTo>
                  <a:cubicBezTo>
                    <a:pt x="18" y="62"/>
                    <a:pt x="16" y="62"/>
                    <a:pt x="15" y="62"/>
                  </a:cubicBezTo>
                  <a:cubicBezTo>
                    <a:pt x="14" y="60"/>
                    <a:pt x="11" y="60"/>
                    <a:pt x="9" y="61"/>
                  </a:cubicBezTo>
                  <a:cubicBezTo>
                    <a:pt x="10" y="61"/>
                    <a:pt x="12" y="62"/>
                    <a:pt x="13" y="63"/>
                  </a:cubicBezTo>
                  <a:cubicBezTo>
                    <a:pt x="12" y="64"/>
                    <a:pt x="12" y="65"/>
                    <a:pt x="12" y="65"/>
                  </a:cubicBezTo>
                  <a:cubicBezTo>
                    <a:pt x="11" y="66"/>
                    <a:pt x="12" y="68"/>
                    <a:pt x="17" y="71"/>
                  </a:cubicBezTo>
                  <a:cubicBezTo>
                    <a:pt x="18" y="71"/>
                    <a:pt x="18" y="71"/>
                    <a:pt x="18" y="71"/>
                  </a:cubicBezTo>
                  <a:cubicBezTo>
                    <a:pt x="17" y="72"/>
                    <a:pt x="16" y="72"/>
                    <a:pt x="14" y="71"/>
                  </a:cubicBezTo>
                  <a:cubicBezTo>
                    <a:pt x="12" y="69"/>
                    <a:pt x="12" y="67"/>
                    <a:pt x="9" y="68"/>
                  </a:cubicBezTo>
                  <a:cubicBezTo>
                    <a:pt x="9" y="68"/>
                    <a:pt x="8" y="69"/>
                    <a:pt x="7" y="69"/>
                  </a:cubicBezTo>
                  <a:cubicBezTo>
                    <a:pt x="7" y="69"/>
                    <a:pt x="7" y="69"/>
                    <a:pt x="7" y="69"/>
                  </a:cubicBezTo>
                  <a:cubicBezTo>
                    <a:pt x="4" y="69"/>
                    <a:pt x="0" y="72"/>
                    <a:pt x="2" y="75"/>
                  </a:cubicBezTo>
                  <a:cubicBezTo>
                    <a:pt x="2" y="74"/>
                    <a:pt x="3" y="72"/>
                    <a:pt x="5" y="72"/>
                  </a:cubicBezTo>
                  <a:cubicBezTo>
                    <a:pt x="5" y="73"/>
                    <a:pt x="6" y="74"/>
                    <a:pt x="6" y="74"/>
                  </a:cubicBezTo>
                  <a:cubicBezTo>
                    <a:pt x="6" y="77"/>
                    <a:pt x="7" y="79"/>
                    <a:pt x="14" y="75"/>
                  </a:cubicBezTo>
                  <a:cubicBezTo>
                    <a:pt x="14" y="75"/>
                    <a:pt x="14" y="75"/>
                    <a:pt x="14" y="76"/>
                  </a:cubicBezTo>
                  <a:cubicBezTo>
                    <a:pt x="13" y="78"/>
                    <a:pt x="9" y="81"/>
                    <a:pt x="12" y="83"/>
                  </a:cubicBezTo>
                  <a:cubicBezTo>
                    <a:pt x="12" y="83"/>
                    <a:pt x="12" y="83"/>
                    <a:pt x="13" y="84"/>
                  </a:cubicBezTo>
                  <a:cubicBezTo>
                    <a:pt x="13" y="84"/>
                    <a:pt x="13" y="84"/>
                    <a:pt x="13" y="84"/>
                  </a:cubicBezTo>
                  <a:cubicBezTo>
                    <a:pt x="12" y="88"/>
                    <a:pt x="16" y="90"/>
                    <a:pt x="18" y="90"/>
                  </a:cubicBezTo>
                  <a:cubicBezTo>
                    <a:pt x="17" y="89"/>
                    <a:pt x="16" y="87"/>
                    <a:pt x="16" y="85"/>
                  </a:cubicBezTo>
                  <a:cubicBezTo>
                    <a:pt x="17" y="85"/>
                    <a:pt x="18" y="85"/>
                    <a:pt x="18" y="85"/>
                  </a:cubicBezTo>
                  <a:cubicBezTo>
                    <a:pt x="21" y="84"/>
                    <a:pt x="19" y="81"/>
                    <a:pt x="21" y="79"/>
                  </a:cubicBezTo>
                  <a:cubicBezTo>
                    <a:pt x="21" y="79"/>
                    <a:pt x="22" y="79"/>
                    <a:pt x="22" y="80"/>
                  </a:cubicBezTo>
                  <a:cubicBezTo>
                    <a:pt x="22" y="81"/>
                    <a:pt x="22" y="85"/>
                    <a:pt x="26" y="84"/>
                  </a:cubicBezTo>
                  <a:cubicBezTo>
                    <a:pt x="29" y="84"/>
                    <a:pt x="31" y="81"/>
                    <a:pt x="31" y="79"/>
                  </a:cubicBezTo>
                  <a:cubicBezTo>
                    <a:pt x="30" y="79"/>
                    <a:pt x="31" y="79"/>
                    <a:pt x="31" y="79"/>
                  </a:cubicBezTo>
                  <a:cubicBezTo>
                    <a:pt x="32" y="80"/>
                    <a:pt x="33" y="81"/>
                    <a:pt x="32" y="83"/>
                  </a:cubicBezTo>
                  <a:cubicBezTo>
                    <a:pt x="33" y="82"/>
                    <a:pt x="34" y="82"/>
                    <a:pt x="35" y="80"/>
                  </a:cubicBezTo>
                  <a:cubicBezTo>
                    <a:pt x="36" y="82"/>
                    <a:pt x="36" y="84"/>
                    <a:pt x="34" y="86"/>
                  </a:cubicBezTo>
                  <a:cubicBezTo>
                    <a:pt x="35" y="86"/>
                    <a:pt x="38" y="84"/>
                    <a:pt x="39" y="80"/>
                  </a:cubicBezTo>
                  <a:cubicBezTo>
                    <a:pt x="40" y="81"/>
                    <a:pt x="40" y="82"/>
                    <a:pt x="40" y="82"/>
                  </a:cubicBezTo>
                  <a:cubicBezTo>
                    <a:pt x="41" y="82"/>
                    <a:pt x="41" y="82"/>
                    <a:pt x="41" y="82"/>
                  </a:cubicBezTo>
                  <a:cubicBezTo>
                    <a:pt x="42" y="82"/>
                    <a:pt x="44" y="83"/>
                    <a:pt x="47" y="82"/>
                  </a:cubicBezTo>
                  <a:cubicBezTo>
                    <a:pt x="48" y="82"/>
                    <a:pt x="48" y="82"/>
                    <a:pt x="48" y="82"/>
                  </a:cubicBezTo>
                  <a:cubicBezTo>
                    <a:pt x="48" y="84"/>
                    <a:pt x="48" y="85"/>
                    <a:pt x="48" y="86"/>
                  </a:cubicBezTo>
                  <a:cubicBezTo>
                    <a:pt x="48" y="85"/>
                    <a:pt x="49" y="84"/>
                    <a:pt x="50" y="84"/>
                  </a:cubicBezTo>
                  <a:cubicBezTo>
                    <a:pt x="51" y="84"/>
                    <a:pt x="50" y="87"/>
                    <a:pt x="52" y="89"/>
                  </a:cubicBezTo>
                  <a:cubicBezTo>
                    <a:pt x="53" y="81"/>
                    <a:pt x="57" y="84"/>
                    <a:pt x="63" y="81"/>
                  </a:cubicBezTo>
                  <a:cubicBezTo>
                    <a:pt x="63" y="80"/>
                    <a:pt x="63" y="80"/>
                    <a:pt x="63" y="81"/>
                  </a:cubicBezTo>
                  <a:cubicBezTo>
                    <a:pt x="63" y="82"/>
                    <a:pt x="62" y="83"/>
                    <a:pt x="61" y="84"/>
                  </a:cubicBezTo>
                  <a:cubicBezTo>
                    <a:pt x="63" y="84"/>
                    <a:pt x="69" y="81"/>
                    <a:pt x="69" y="78"/>
                  </a:cubicBezTo>
                  <a:cubicBezTo>
                    <a:pt x="69" y="77"/>
                    <a:pt x="73" y="73"/>
                    <a:pt x="74" y="63"/>
                  </a:cubicBezTo>
                  <a:cubicBezTo>
                    <a:pt x="75" y="63"/>
                    <a:pt x="76" y="63"/>
                    <a:pt x="77" y="63"/>
                  </a:cubicBezTo>
                  <a:cubicBezTo>
                    <a:pt x="84" y="62"/>
                    <a:pt x="87" y="57"/>
                    <a:pt x="95" y="57"/>
                  </a:cubicBezTo>
                  <a:cubicBezTo>
                    <a:pt x="93" y="59"/>
                    <a:pt x="92" y="64"/>
                    <a:pt x="92" y="67"/>
                  </a:cubicBezTo>
                  <a:cubicBezTo>
                    <a:pt x="92" y="71"/>
                    <a:pt x="97" y="75"/>
                    <a:pt x="99" y="77"/>
                  </a:cubicBezTo>
                  <a:cubicBezTo>
                    <a:pt x="99" y="77"/>
                    <a:pt x="99" y="77"/>
                    <a:pt x="98" y="77"/>
                  </a:cubicBezTo>
                  <a:cubicBezTo>
                    <a:pt x="96" y="78"/>
                    <a:pt x="94" y="78"/>
                    <a:pt x="93" y="79"/>
                  </a:cubicBezTo>
                  <a:cubicBezTo>
                    <a:pt x="87" y="83"/>
                    <a:pt x="87" y="70"/>
                    <a:pt x="81" y="72"/>
                  </a:cubicBezTo>
                  <a:cubicBezTo>
                    <a:pt x="81" y="72"/>
                    <a:pt x="80" y="73"/>
                    <a:pt x="79" y="74"/>
                  </a:cubicBezTo>
                  <a:cubicBezTo>
                    <a:pt x="77" y="74"/>
                    <a:pt x="73" y="76"/>
                    <a:pt x="74" y="79"/>
                  </a:cubicBezTo>
                  <a:cubicBezTo>
                    <a:pt x="75" y="78"/>
                    <a:pt x="76" y="77"/>
                    <a:pt x="78" y="77"/>
                  </a:cubicBezTo>
                  <a:cubicBezTo>
                    <a:pt x="78" y="77"/>
                    <a:pt x="78" y="78"/>
                    <a:pt x="78" y="78"/>
                  </a:cubicBezTo>
                  <a:cubicBezTo>
                    <a:pt x="78" y="79"/>
                    <a:pt x="78" y="80"/>
                    <a:pt x="80" y="80"/>
                  </a:cubicBezTo>
                  <a:cubicBezTo>
                    <a:pt x="81" y="80"/>
                    <a:pt x="82" y="79"/>
                    <a:pt x="83" y="79"/>
                  </a:cubicBezTo>
                  <a:cubicBezTo>
                    <a:pt x="83" y="79"/>
                    <a:pt x="83" y="80"/>
                    <a:pt x="83" y="80"/>
                  </a:cubicBezTo>
                  <a:cubicBezTo>
                    <a:pt x="83" y="83"/>
                    <a:pt x="76" y="79"/>
                    <a:pt x="77" y="85"/>
                  </a:cubicBezTo>
                  <a:cubicBezTo>
                    <a:pt x="77" y="86"/>
                    <a:pt x="78" y="87"/>
                    <a:pt x="78" y="87"/>
                  </a:cubicBezTo>
                  <a:cubicBezTo>
                    <a:pt x="78" y="89"/>
                    <a:pt x="80" y="91"/>
                    <a:pt x="83" y="90"/>
                  </a:cubicBezTo>
                  <a:cubicBezTo>
                    <a:pt x="82" y="90"/>
                    <a:pt x="81" y="89"/>
                    <a:pt x="81" y="88"/>
                  </a:cubicBezTo>
                  <a:cubicBezTo>
                    <a:pt x="82" y="88"/>
                    <a:pt x="83" y="88"/>
                    <a:pt x="83" y="88"/>
                  </a:cubicBezTo>
                  <a:cubicBezTo>
                    <a:pt x="83" y="88"/>
                    <a:pt x="84" y="88"/>
                    <a:pt x="84" y="87"/>
                  </a:cubicBezTo>
                  <a:cubicBezTo>
                    <a:pt x="84" y="87"/>
                    <a:pt x="84" y="87"/>
                    <a:pt x="84" y="87"/>
                  </a:cubicBezTo>
                  <a:cubicBezTo>
                    <a:pt x="84" y="87"/>
                    <a:pt x="85" y="87"/>
                    <a:pt x="85" y="87"/>
                  </a:cubicBezTo>
                  <a:cubicBezTo>
                    <a:pt x="85" y="88"/>
                    <a:pt x="84" y="88"/>
                    <a:pt x="84" y="89"/>
                  </a:cubicBezTo>
                  <a:cubicBezTo>
                    <a:pt x="84" y="89"/>
                    <a:pt x="85" y="91"/>
                    <a:pt x="85" y="91"/>
                  </a:cubicBezTo>
                  <a:cubicBezTo>
                    <a:pt x="85" y="93"/>
                    <a:pt x="88" y="96"/>
                    <a:pt x="92" y="93"/>
                  </a:cubicBezTo>
                  <a:cubicBezTo>
                    <a:pt x="91" y="93"/>
                    <a:pt x="88" y="93"/>
                    <a:pt x="88" y="91"/>
                  </a:cubicBezTo>
                  <a:cubicBezTo>
                    <a:pt x="89" y="91"/>
                    <a:pt x="90" y="91"/>
                    <a:pt x="90" y="91"/>
                  </a:cubicBezTo>
                  <a:cubicBezTo>
                    <a:pt x="90" y="90"/>
                    <a:pt x="90" y="89"/>
                    <a:pt x="91" y="88"/>
                  </a:cubicBezTo>
                  <a:cubicBezTo>
                    <a:pt x="91" y="88"/>
                    <a:pt x="91" y="88"/>
                    <a:pt x="91" y="88"/>
                  </a:cubicBezTo>
                  <a:cubicBezTo>
                    <a:pt x="92" y="88"/>
                    <a:pt x="92" y="88"/>
                    <a:pt x="93" y="88"/>
                  </a:cubicBezTo>
                  <a:cubicBezTo>
                    <a:pt x="93" y="88"/>
                    <a:pt x="94" y="88"/>
                    <a:pt x="94" y="88"/>
                  </a:cubicBezTo>
                  <a:cubicBezTo>
                    <a:pt x="95" y="90"/>
                    <a:pt x="96" y="91"/>
                    <a:pt x="99" y="90"/>
                  </a:cubicBezTo>
                  <a:cubicBezTo>
                    <a:pt x="103" y="89"/>
                    <a:pt x="99" y="85"/>
                    <a:pt x="103" y="84"/>
                  </a:cubicBezTo>
                  <a:cubicBezTo>
                    <a:pt x="103" y="84"/>
                    <a:pt x="104" y="84"/>
                    <a:pt x="105" y="84"/>
                  </a:cubicBezTo>
                  <a:cubicBezTo>
                    <a:pt x="109" y="85"/>
                    <a:pt x="111" y="86"/>
                    <a:pt x="112" y="84"/>
                  </a:cubicBezTo>
                  <a:cubicBezTo>
                    <a:pt x="113" y="82"/>
                    <a:pt x="113" y="76"/>
                    <a:pt x="109" y="74"/>
                  </a:cubicBezTo>
                  <a:cubicBezTo>
                    <a:pt x="107" y="73"/>
                    <a:pt x="112" y="60"/>
                    <a:pt x="102" y="54"/>
                  </a:cubicBezTo>
                  <a:cubicBezTo>
                    <a:pt x="107" y="55"/>
                    <a:pt x="122" y="57"/>
                    <a:pt x="124" y="54"/>
                  </a:cubicBezTo>
                  <a:cubicBezTo>
                    <a:pt x="129" y="55"/>
                    <a:pt x="134" y="58"/>
                    <a:pt x="135" y="59"/>
                  </a:cubicBezTo>
                  <a:cubicBezTo>
                    <a:pt x="136" y="60"/>
                    <a:pt x="136" y="61"/>
                    <a:pt x="134" y="62"/>
                  </a:cubicBezTo>
                  <a:cubicBezTo>
                    <a:pt x="130" y="64"/>
                    <a:pt x="131" y="65"/>
                    <a:pt x="129" y="66"/>
                  </a:cubicBezTo>
                  <a:cubicBezTo>
                    <a:pt x="129" y="66"/>
                    <a:pt x="129" y="66"/>
                    <a:pt x="129" y="66"/>
                  </a:cubicBezTo>
                  <a:cubicBezTo>
                    <a:pt x="127" y="65"/>
                    <a:pt x="126" y="63"/>
                    <a:pt x="124" y="62"/>
                  </a:cubicBezTo>
                  <a:cubicBezTo>
                    <a:pt x="123" y="62"/>
                    <a:pt x="122" y="62"/>
                    <a:pt x="121" y="62"/>
                  </a:cubicBezTo>
                  <a:cubicBezTo>
                    <a:pt x="119" y="62"/>
                    <a:pt x="116" y="63"/>
                    <a:pt x="115" y="65"/>
                  </a:cubicBezTo>
                  <a:cubicBezTo>
                    <a:pt x="116" y="65"/>
                    <a:pt x="118" y="64"/>
                    <a:pt x="120" y="65"/>
                  </a:cubicBezTo>
                  <a:cubicBezTo>
                    <a:pt x="119" y="65"/>
                    <a:pt x="119" y="65"/>
                    <a:pt x="119" y="66"/>
                  </a:cubicBezTo>
                  <a:cubicBezTo>
                    <a:pt x="119" y="66"/>
                    <a:pt x="119" y="67"/>
                    <a:pt x="120" y="68"/>
                  </a:cubicBezTo>
                  <a:cubicBezTo>
                    <a:pt x="120" y="68"/>
                    <a:pt x="120" y="68"/>
                    <a:pt x="120" y="68"/>
                  </a:cubicBezTo>
                  <a:cubicBezTo>
                    <a:pt x="120" y="68"/>
                    <a:pt x="120" y="68"/>
                    <a:pt x="120" y="68"/>
                  </a:cubicBezTo>
                  <a:cubicBezTo>
                    <a:pt x="120" y="68"/>
                    <a:pt x="120" y="68"/>
                    <a:pt x="120" y="68"/>
                  </a:cubicBezTo>
                  <a:cubicBezTo>
                    <a:pt x="121" y="68"/>
                    <a:pt x="121" y="69"/>
                    <a:pt x="120" y="69"/>
                  </a:cubicBezTo>
                  <a:cubicBezTo>
                    <a:pt x="118" y="68"/>
                    <a:pt x="113" y="68"/>
                    <a:pt x="114" y="71"/>
                  </a:cubicBezTo>
                  <a:cubicBezTo>
                    <a:pt x="114" y="71"/>
                    <a:pt x="115" y="72"/>
                    <a:pt x="115" y="72"/>
                  </a:cubicBezTo>
                  <a:cubicBezTo>
                    <a:pt x="113" y="74"/>
                    <a:pt x="113" y="76"/>
                    <a:pt x="114" y="78"/>
                  </a:cubicBezTo>
                  <a:cubicBezTo>
                    <a:pt x="114" y="76"/>
                    <a:pt x="115" y="76"/>
                    <a:pt x="117" y="75"/>
                  </a:cubicBezTo>
                  <a:cubicBezTo>
                    <a:pt x="117" y="76"/>
                    <a:pt x="118" y="76"/>
                    <a:pt x="118" y="76"/>
                  </a:cubicBezTo>
                  <a:cubicBezTo>
                    <a:pt x="119" y="78"/>
                    <a:pt x="121" y="74"/>
                    <a:pt x="124" y="75"/>
                  </a:cubicBezTo>
                  <a:cubicBezTo>
                    <a:pt x="124" y="75"/>
                    <a:pt x="124" y="75"/>
                    <a:pt x="124" y="76"/>
                  </a:cubicBezTo>
                  <a:cubicBezTo>
                    <a:pt x="122" y="76"/>
                    <a:pt x="120" y="78"/>
                    <a:pt x="120" y="80"/>
                  </a:cubicBezTo>
                  <a:cubicBezTo>
                    <a:pt x="121" y="80"/>
                    <a:pt x="121" y="81"/>
                    <a:pt x="121" y="82"/>
                  </a:cubicBezTo>
                  <a:cubicBezTo>
                    <a:pt x="120" y="83"/>
                    <a:pt x="121" y="86"/>
                    <a:pt x="124" y="87"/>
                  </a:cubicBezTo>
                  <a:cubicBezTo>
                    <a:pt x="124" y="86"/>
                    <a:pt x="123" y="84"/>
                    <a:pt x="124" y="83"/>
                  </a:cubicBezTo>
                  <a:cubicBezTo>
                    <a:pt x="125" y="83"/>
                    <a:pt x="126" y="83"/>
                    <a:pt x="126" y="83"/>
                  </a:cubicBezTo>
                  <a:cubicBezTo>
                    <a:pt x="131" y="81"/>
                    <a:pt x="128" y="78"/>
                    <a:pt x="129" y="76"/>
                  </a:cubicBezTo>
                  <a:cubicBezTo>
                    <a:pt x="131" y="75"/>
                    <a:pt x="133" y="79"/>
                    <a:pt x="137" y="76"/>
                  </a:cubicBezTo>
                  <a:cubicBezTo>
                    <a:pt x="137" y="75"/>
                    <a:pt x="138" y="74"/>
                    <a:pt x="137" y="72"/>
                  </a:cubicBezTo>
                  <a:cubicBezTo>
                    <a:pt x="137" y="72"/>
                    <a:pt x="137" y="72"/>
                    <a:pt x="138" y="72"/>
                  </a:cubicBezTo>
                  <a:cubicBezTo>
                    <a:pt x="138" y="72"/>
                    <a:pt x="138" y="72"/>
                    <a:pt x="138" y="72"/>
                  </a:cubicBezTo>
                  <a:cubicBezTo>
                    <a:pt x="138" y="73"/>
                    <a:pt x="139" y="74"/>
                    <a:pt x="141" y="74"/>
                  </a:cubicBezTo>
                  <a:cubicBezTo>
                    <a:pt x="138" y="71"/>
                    <a:pt x="141" y="70"/>
                    <a:pt x="142" y="68"/>
                  </a:cubicBezTo>
                  <a:cubicBezTo>
                    <a:pt x="143" y="68"/>
                    <a:pt x="143" y="68"/>
                    <a:pt x="143" y="68"/>
                  </a:cubicBezTo>
                  <a:cubicBezTo>
                    <a:pt x="145" y="68"/>
                    <a:pt x="146" y="68"/>
                    <a:pt x="148" y="65"/>
                  </a:cubicBezTo>
                  <a:cubicBezTo>
                    <a:pt x="146" y="66"/>
                    <a:pt x="141" y="63"/>
                    <a:pt x="144" y="61"/>
                  </a:cubicBezTo>
                  <a:cubicBezTo>
                    <a:pt x="149" y="60"/>
                    <a:pt x="149" y="57"/>
                    <a:pt x="148" y="55"/>
                  </a:cubicBezTo>
                  <a:cubicBezTo>
                    <a:pt x="144" y="50"/>
                    <a:pt x="136" y="50"/>
                    <a:pt x="136" y="45"/>
                  </a:cubicBezTo>
                  <a:cubicBezTo>
                    <a:pt x="139" y="45"/>
                    <a:pt x="142" y="44"/>
                    <a:pt x="143" y="44"/>
                  </a:cubicBezTo>
                  <a:cubicBezTo>
                    <a:pt x="166" y="45"/>
                    <a:pt x="181" y="38"/>
                    <a:pt x="181" y="31"/>
                  </a:cubicBezTo>
                  <a:cubicBezTo>
                    <a:pt x="180" y="25"/>
                    <a:pt x="174" y="22"/>
                    <a:pt x="157" y="24"/>
                  </a:cubicBezTo>
                  <a:cubicBezTo>
                    <a:pt x="137" y="25"/>
                    <a:pt x="110" y="27"/>
                    <a:pt x="110" y="21"/>
                  </a:cubicBezTo>
                  <a:cubicBezTo>
                    <a:pt x="110" y="17"/>
                    <a:pt x="115" y="14"/>
                    <a:pt x="120" y="13"/>
                  </a:cubicBezTo>
                  <a:moveTo>
                    <a:pt x="65" y="13"/>
                  </a:moveTo>
                  <a:cubicBezTo>
                    <a:pt x="64" y="14"/>
                    <a:pt x="62" y="16"/>
                    <a:pt x="60" y="14"/>
                  </a:cubicBezTo>
                  <a:cubicBezTo>
                    <a:pt x="58" y="12"/>
                    <a:pt x="60" y="12"/>
                    <a:pt x="58" y="9"/>
                  </a:cubicBezTo>
                  <a:cubicBezTo>
                    <a:pt x="60" y="10"/>
                    <a:pt x="64" y="12"/>
                    <a:pt x="65" y="13"/>
                  </a:cubicBezTo>
                  <a:moveTo>
                    <a:pt x="69" y="24"/>
                  </a:moveTo>
                  <a:cubicBezTo>
                    <a:pt x="68" y="25"/>
                    <a:pt x="68" y="23"/>
                    <a:pt x="67" y="22"/>
                  </a:cubicBezTo>
                  <a:cubicBezTo>
                    <a:pt x="66" y="22"/>
                    <a:pt x="66" y="23"/>
                    <a:pt x="67" y="25"/>
                  </a:cubicBezTo>
                  <a:cubicBezTo>
                    <a:pt x="65" y="24"/>
                    <a:pt x="64" y="23"/>
                    <a:pt x="63" y="25"/>
                  </a:cubicBezTo>
                  <a:cubicBezTo>
                    <a:pt x="63" y="26"/>
                    <a:pt x="63" y="27"/>
                    <a:pt x="64" y="28"/>
                  </a:cubicBezTo>
                  <a:cubicBezTo>
                    <a:pt x="64" y="29"/>
                    <a:pt x="64" y="30"/>
                    <a:pt x="63" y="31"/>
                  </a:cubicBezTo>
                  <a:cubicBezTo>
                    <a:pt x="63" y="32"/>
                    <a:pt x="61" y="35"/>
                    <a:pt x="59" y="33"/>
                  </a:cubicBezTo>
                  <a:cubicBezTo>
                    <a:pt x="57" y="32"/>
                    <a:pt x="57" y="30"/>
                    <a:pt x="58" y="28"/>
                  </a:cubicBezTo>
                  <a:cubicBezTo>
                    <a:pt x="58" y="27"/>
                    <a:pt x="59" y="26"/>
                    <a:pt x="60" y="26"/>
                  </a:cubicBezTo>
                  <a:cubicBezTo>
                    <a:pt x="61" y="26"/>
                    <a:pt x="62" y="26"/>
                    <a:pt x="62" y="24"/>
                  </a:cubicBezTo>
                  <a:cubicBezTo>
                    <a:pt x="63" y="23"/>
                    <a:pt x="61" y="22"/>
                    <a:pt x="60" y="21"/>
                  </a:cubicBezTo>
                  <a:cubicBezTo>
                    <a:pt x="61" y="21"/>
                    <a:pt x="62" y="20"/>
                    <a:pt x="61" y="20"/>
                  </a:cubicBezTo>
                  <a:cubicBezTo>
                    <a:pt x="60" y="19"/>
                    <a:pt x="59" y="20"/>
                    <a:pt x="59" y="19"/>
                  </a:cubicBezTo>
                  <a:cubicBezTo>
                    <a:pt x="58" y="19"/>
                    <a:pt x="60" y="18"/>
                    <a:pt x="60" y="18"/>
                  </a:cubicBezTo>
                  <a:cubicBezTo>
                    <a:pt x="61" y="17"/>
                    <a:pt x="61" y="17"/>
                    <a:pt x="62" y="18"/>
                  </a:cubicBezTo>
                  <a:cubicBezTo>
                    <a:pt x="68" y="21"/>
                    <a:pt x="68" y="21"/>
                    <a:pt x="68" y="21"/>
                  </a:cubicBezTo>
                  <a:cubicBezTo>
                    <a:pt x="69" y="21"/>
                    <a:pt x="69" y="21"/>
                    <a:pt x="69" y="22"/>
                  </a:cubicBezTo>
                  <a:cubicBezTo>
                    <a:pt x="69" y="23"/>
                    <a:pt x="70" y="24"/>
                    <a:pt x="69" y="24"/>
                  </a:cubicBezTo>
                  <a:moveTo>
                    <a:pt x="72" y="20"/>
                  </a:moveTo>
                  <a:cubicBezTo>
                    <a:pt x="70" y="20"/>
                    <a:pt x="69" y="17"/>
                    <a:pt x="70" y="15"/>
                  </a:cubicBezTo>
                  <a:cubicBezTo>
                    <a:pt x="71" y="16"/>
                    <a:pt x="75" y="17"/>
                    <a:pt x="77" y="18"/>
                  </a:cubicBezTo>
                  <a:cubicBezTo>
                    <a:pt x="74" y="19"/>
                    <a:pt x="75" y="20"/>
                    <a:pt x="7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1" name="Freeform 45">
              <a:extLst>
                <a:ext uri="{FF2B5EF4-FFF2-40B4-BE49-F238E27FC236}">
                  <a16:creationId xmlns:a16="http://schemas.microsoft.com/office/drawing/2014/main" id="{A17C71A2-9475-20EC-C1AB-B4D3523A7B96}"/>
                </a:ext>
              </a:extLst>
            </p:cNvPr>
            <p:cNvSpPr>
              <a:spLocks noEditPoints="1"/>
            </p:cNvSpPr>
            <p:nvPr userDrawn="1"/>
          </p:nvSpPr>
          <p:spPr bwMode="auto">
            <a:xfrm>
              <a:off x="927100" y="427038"/>
              <a:ext cx="139700" cy="225425"/>
            </a:xfrm>
            <a:custGeom>
              <a:avLst/>
              <a:gdLst>
                <a:gd name="T0" fmla="*/ 737 w 944"/>
                <a:gd name="T1" fmla="*/ 591 h 1525"/>
                <a:gd name="T2" fmla="*/ 921 w 944"/>
                <a:gd name="T3" fmla="*/ 498 h 1525"/>
                <a:gd name="T4" fmla="*/ 864 w 944"/>
                <a:gd name="T5" fmla="*/ 430 h 1525"/>
                <a:gd name="T6" fmla="*/ 748 w 944"/>
                <a:gd name="T7" fmla="*/ 196 h 1525"/>
                <a:gd name="T8" fmla="*/ 807 w 944"/>
                <a:gd name="T9" fmla="*/ 101 h 1525"/>
                <a:gd name="T10" fmla="*/ 674 w 944"/>
                <a:gd name="T11" fmla="*/ 20 h 1525"/>
                <a:gd name="T12" fmla="*/ 534 w 944"/>
                <a:gd name="T13" fmla="*/ 52 h 1525"/>
                <a:gd name="T14" fmla="*/ 411 w 944"/>
                <a:gd name="T15" fmla="*/ 127 h 1525"/>
                <a:gd name="T16" fmla="*/ 351 w 944"/>
                <a:gd name="T17" fmla="*/ 342 h 1525"/>
                <a:gd name="T18" fmla="*/ 397 w 944"/>
                <a:gd name="T19" fmla="*/ 475 h 1525"/>
                <a:gd name="T20" fmla="*/ 436 w 944"/>
                <a:gd name="T21" fmla="*/ 519 h 1525"/>
                <a:gd name="T22" fmla="*/ 188 w 944"/>
                <a:gd name="T23" fmla="*/ 975 h 1525"/>
                <a:gd name="T24" fmla="*/ 272 w 944"/>
                <a:gd name="T25" fmla="*/ 451 h 1525"/>
                <a:gd name="T26" fmla="*/ 44 w 944"/>
                <a:gd name="T27" fmla="*/ 619 h 1525"/>
                <a:gd name="T28" fmla="*/ 248 w 944"/>
                <a:gd name="T29" fmla="*/ 535 h 1525"/>
                <a:gd name="T30" fmla="*/ 325 w 944"/>
                <a:gd name="T31" fmla="*/ 540 h 1525"/>
                <a:gd name="T32" fmla="*/ 68 w 944"/>
                <a:gd name="T33" fmla="*/ 957 h 1525"/>
                <a:gd name="T34" fmla="*/ 115 w 944"/>
                <a:gd name="T35" fmla="*/ 1040 h 1525"/>
                <a:gd name="T36" fmla="*/ 364 w 944"/>
                <a:gd name="T37" fmla="*/ 867 h 1525"/>
                <a:gd name="T38" fmla="*/ 170 w 944"/>
                <a:gd name="T39" fmla="*/ 1177 h 1525"/>
                <a:gd name="T40" fmla="*/ 143 w 944"/>
                <a:gd name="T41" fmla="*/ 1384 h 1525"/>
                <a:gd name="T42" fmla="*/ 228 w 944"/>
                <a:gd name="T43" fmla="*/ 1438 h 1525"/>
                <a:gd name="T44" fmla="*/ 266 w 944"/>
                <a:gd name="T45" fmla="*/ 1498 h 1525"/>
                <a:gd name="T46" fmla="*/ 395 w 944"/>
                <a:gd name="T47" fmla="*/ 1501 h 1525"/>
                <a:gd name="T48" fmla="*/ 452 w 944"/>
                <a:gd name="T49" fmla="*/ 1460 h 1525"/>
                <a:gd name="T50" fmla="*/ 395 w 944"/>
                <a:gd name="T51" fmla="*/ 1380 h 1525"/>
                <a:gd name="T52" fmla="*/ 345 w 944"/>
                <a:gd name="T53" fmla="*/ 1189 h 1525"/>
                <a:gd name="T54" fmla="*/ 570 w 944"/>
                <a:gd name="T55" fmla="*/ 1000 h 1525"/>
                <a:gd name="T56" fmla="*/ 524 w 944"/>
                <a:gd name="T57" fmla="*/ 1096 h 1525"/>
                <a:gd name="T58" fmla="*/ 596 w 944"/>
                <a:gd name="T59" fmla="*/ 1159 h 1525"/>
                <a:gd name="T60" fmla="*/ 713 w 944"/>
                <a:gd name="T61" fmla="*/ 1252 h 1525"/>
                <a:gd name="T62" fmla="*/ 808 w 944"/>
                <a:gd name="T63" fmla="*/ 1298 h 1525"/>
                <a:gd name="T64" fmla="*/ 865 w 944"/>
                <a:gd name="T65" fmla="*/ 1195 h 1525"/>
                <a:gd name="T66" fmla="*/ 771 w 944"/>
                <a:gd name="T67" fmla="*/ 1192 h 1525"/>
                <a:gd name="T68" fmla="*/ 579 w 944"/>
                <a:gd name="T69" fmla="*/ 793 h 1525"/>
                <a:gd name="T70" fmla="*/ 738 w 944"/>
                <a:gd name="T71" fmla="*/ 799 h 1525"/>
                <a:gd name="T72" fmla="*/ 806 w 944"/>
                <a:gd name="T73" fmla="*/ 802 h 1525"/>
                <a:gd name="T74" fmla="*/ 802 w 944"/>
                <a:gd name="T75" fmla="*/ 906 h 1525"/>
                <a:gd name="T76" fmla="*/ 845 w 944"/>
                <a:gd name="T77" fmla="*/ 912 h 1525"/>
                <a:gd name="T78" fmla="*/ 904 w 944"/>
                <a:gd name="T79" fmla="*/ 958 h 1525"/>
                <a:gd name="T80" fmla="*/ 902 w 944"/>
                <a:gd name="T81" fmla="*/ 822 h 1525"/>
                <a:gd name="T82" fmla="*/ 529 w 944"/>
                <a:gd name="T83" fmla="*/ 128 h 1525"/>
                <a:gd name="T84" fmla="*/ 594 w 944"/>
                <a:gd name="T85" fmla="*/ 314 h 1525"/>
                <a:gd name="T86" fmla="*/ 554 w 944"/>
                <a:gd name="T87" fmla="*/ 240 h 1525"/>
                <a:gd name="T88" fmla="*/ 526 w 944"/>
                <a:gd name="T89" fmla="*/ 213 h 1525"/>
                <a:gd name="T90" fmla="*/ 644 w 944"/>
                <a:gd name="T91" fmla="*/ 167 h 1525"/>
                <a:gd name="T92" fmla="*/ 642 w 944"/>
                <a:gd name="T93" fmla="*/ 206 h 1525"/>
                <a:gd name="T94" fmla="*/ 666 w 944"/>
                <a:gd name="T95" fmla="*/ 287 h 1525"/>
                <a:gd name="T96" fmla="*/ 590 w 944"/>
                <a:gd name="T97" fmla="*/ 10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4" h="1525">
                  <a:moveTo>
                    <a:pt x="902" y="822"/>
                  </a:moveTo>
                  <a:cubicBezTo>
                    <a:pt x="899" y="799"/>
                    <a:pt x="902" y="777"/>
                    <a:pt x="875" y="746"/>
                  </a:cubicBezTo>
                  <a:cubicBezTo>
                    <a:pt x="849" y="716"/>
                    <a:pt x="764" y="621"/>
                    <a:pt x="737" y="591"/>
                  </a:cubicBezTo>
                  <a:cubicBezTo>
                    <a:pt x="743" y="590"/>
                    <a:pt x="751" y="592"/>
                    <a:pt x="768" y="607"/>
                  </a:cubicBezTo>
                  <a:cubicBezTo>
                    <a:pt x="779" y="617"/>
                    <a:pt x="804" y="642"/>
                    <a:pt x="823" y="660"/>
                  </a:cubicBezTo>
                  <a:cubicBezTo>
                    <a:pt x="846" y="601"/>
                    <a:pt x="879" y="545"/>
                    <a:pt x="921" y="498"/>
                  </a:cubicBezTo>
                  <a:cubicBezTo>
                    <a:pt x="929" y="489"/>
                    <a:pt x="936" y="481"/>
                    <a:pt x="944" y="474"/>
                  </a:cubicBezTo>
                  <a:cubicBezTo>
                    <a:pt x="926" y="478"/>
                    <a:pt x="906" y="486"/>
                    <a:pt x="889" y="498"/>
                  </a:cubicBezTo>
                  <a:cubicBezTo>
                    <a:pt x="888" y="471"/>
                    <a:pt x="882" y="446"/>
                    <a:pt x="864" y="430"/>
                  </a:cubicBezTo>
                  <a:cubicBezTo>
                    <a:pt x="871" y="393"/>
                    <a:pt x="865" y="348"/>
                    <a:pt x="782" y="293"/>
                  </a:cubicBezTo>
                  <a:cubicBezTo>
                    <a:pt x="825" y="304"/>
                    <a:pt x="850" y="342"/>
                    <a:pt x="882" y="313"/>
                  </a:cubicBezTo>
                  <a:cubicBezTo>
                    <a:pt x="853" y="312"/>
                    <a:pt x="852" y="248"/>
                    <a:pt x="748" y="196"/>
                  </a:cubicBezTo>
                  <a:cubicBezTo>
                    <a:pt x="788" y="195"/>
                    <a:pt x="819" y="260"/>
                    <a:pt x="865" y="223"/>
                  </a:cubicBezTo>
                  <a:cubicBezTo>
                    <a:pt x="821" y="218"/>
                    <a:pt x="807" y="140"/>
                    <a:pt x="728" y="116"/>
                  </a:cubicBezTo>
                  <a:cubicBezTo>
                    <a:pt x="756" y="119"/>
                    <a:pt x="784" y="133"/>
                    <a:pt x="807" y="101"/>
                  </a:cubicBezTo>
                  <a:cubicBezTo>
                    <a:pt x="780" y="107"/>
                    <a:pt x="764" y="82"/>
                    <a:pt x="735" y="80"/>
                  </a:cubicBezTo>
                  <a:cubicBezTo>
                    <a:pt x="746" y="46"/>
                    <a:pt x="743" y="25"/>
                    <a:pt x="731" y="0"/>
                  </a:cubicBezTo>
                  <a:cubicBezTo>
                    <a:pt x="711" y="1"/>
                    <a:pt x="690" y="7"/>
                    <a:pt x="674" y="20"/>
                  </a:cubicBezTo>
                  <a:cubicBezTo>
                    <a:pt x="672" y="1"/>
                    <a:pt x="653" y="0"/>
                    <a:pt x="635" y="1"/>
                  </a:cubicBezTo>
                  <a:cubicBezTo>
                    <a:pt x="636" y="10"/>
                    <a:pt x="640" y="21"/>
                    <a:pt x="631" y="23"/>
                  </a:cubicBezTo>
                  <a:cubicBezTo>
                    <a:pt x="617" y="25"/>
                    <a:pt x="570" y="38"/>
                    <a:pt x="534" y="52"/>
                  </a:cubicBezTo>
                  <a:cubicBezTo>
                    <a:pt x="498" y="66"/>
                    <a:pt x="457" y="92"/>
                    <a:pt x="445" y="100"/>
                  </a:cubicBezTo>
                  <a:cubicBezTo>
                    <a:pt x="438" y="105"/>
                    <a:pt x="431" y="93"/>
                    <a:pt x="427" y="88"/>
                  </a:cubicBezTo>
                  <a:cubicBezTo>
                    <a:pt x="414" y="99"/>
                    <a:pt x="402" y="113"/>
                    <a:pt x="411" y="127"/>
                  </a:cubicBezTo>
                  <a:cubicBezTo>
                    <a:pt x="391" y="129"/>
                    <a:pt x="369" y="134"/>
                    <a:pt x="350" y="149"/>
                  </a:cubicBezTo>
                  <a:cubicBezTo>
                    <a:pt x="350" y="172"/>
                    <a:pt x="369" y="195"/>
                    <a:pt x="398" y="207"/>
                  </a:cubicBezTo>
                  <a:cubicBezTo>
                    <a:pt x="349" y="256"/>
                    <a:pt x="393" y="300"/>
                    <a:pt x="351" y="342"/>
                  </a:cubicBezTo>
                  <a:cubicBezTo>
                    <a:pt x="411" y="345"/>
                    <a:pt x="400" y="261"/>
                    <a:pt x="431" y="249"/>
                  </a:cubicBezTo>
                  <a:cubicBezTo>
                    <a:pt x="428" y="308"/>
                    <a:pt x="395" y="319"/>
                    <a:pt x="395" y="382"/>
                  </a:cubicBezTo>
                  <a:cubicBezTo>
                    <a:pt x="395" y="416"/>
                    <a:pt x="415" y="453"/>
                    <a:pt x="397" y="475"/>
                  </a:cubicBezTo>
                  <a:cubicBezTo>
                    <a:pt x="447" y="461"/>
                    <a:pt x="434" y="350"/>
                    <a:pt x="465" y="316"/>
                  </a:cubicBezTo>
                  <a:cubicBezTo>
                    <a:pt x="471" y="336"/>
                    <a:pt x="467" y="354"/>
                    <a:pt x="461" y="373"/>
                  </a:cubicBezTo>
                  <a:cubicBezTo>
                    <a:pt x="443" y="425"/>
                    <a:pt x="463" y="496"/>
                    <a:pt x="436" y="519"/>
                  </a:cubicBezTo>
                  <a:cubicBezTo>
                    <a:pt x="481" y="515"/>
                    <a:pt x="491" y="451"/>
                    <a:pt x="521" y="415"/>
                  </a:cubicBezTo>
                  <a:cubicBezTo>
                    <a:pt x="489" y="499"/>
                    <a:pt x="454" y="644"/>
                    <a:pt x="407" y="713"/>
                  </a:cubicBezTo>
                  <a:cubicBezTo>
                    <a:pt x="320" y="831"/>
                    <a:pt x="269" y="975"/>
                    <a:pt x="188" y="975"/>
                  </a:cubicBezTo>
                  <a:cubicBezTo>
                    <a:pt x="153" y="975"/>
                    <a:pt x="126" y="953"/>
                    <a:pt x="126" y="908"/>
                  </a:cubicBezTo>
                  <a:cubicBezTo>
                    <a:pt x="126" y="774"/>
                    <a:pt x="356" y="682"/>
                    <a:pt x="356" y="539"/>
                  </a:cubicBezTo>
                  <a:cubicBezTo>
                    <a:pt x="356" y="475"/>
                    <a:pt x="304" y="451"/>
                    <a:pt x="272" y="451"/>
                  </a:cubicBezTo>
                  <a:cubicBezTo>
                    <a:pt x="250" y="451"/>
                    <a:pt x="224" y="462"/>
                    <a:pt x="201" y="480"/>
                  </a:cubicBezTo>
                  <a:cubicBezTo>
                    <a:pt x="192" y="476"/>
                    <a:pt x="182" y="474"/>
                    <a:pt x="174" y="474"/>
                  </a:cubicBezTo>
                  <a:cubicBezTo>
                    <a:pt x="93" y="474"/>
                    <a:pt x="115" y="620"/>
                    <a:pt x="44" y="619"/>
                  </a:cubicBezTo>
                  <a:cubicBezTo>
                    <a:pt x="72" y="634"/>
                    <a:pt x="120" y="604"/>
                    <a:pt x="149" y="563"/>
                  </a:cubicBezTo>
                  <a:cubicBezTo>
                    <a:pt x="137" y="658"/>
                    <a:pt x="0" y="632"/>
                    <a:pt x="11" y="746"/>
                  </a:cubicBezTo>
                  <a:cubicBezTo>
                    <a:pt x="30" y="657"/>
                    <a:pt x="248" y="670"/>
                    <a:pt x="248" y="535"/>
                  </a:cubicBezTo>
                  <a:cubicBezTo>
                    <a:pt x="248" y="520"/>
                    <a:pt x="240" y="507"/>
                    <a:pt x="229" y="497"/>
                  </a:cubicBezTo>
                  <a:cubicBezTo>
                    <a:pt x="245" y="486"/>
                    <a:pt x="261" y="482"/>
                    <a:pt x="275" y="482"/>
                  </a:cubicBezTo>
                  <a:cubicBezTo>
                    <a:pt x="301" y="482"/>
                    <a:pt x="325" y="502"/>
                    <a:pt x="325" y="540"/>
                  </a:cubicBezTo>
                  <a:cubicBezTo>
                    <a:pt x="325" y="660"/>
                    <a:pt x="96" y="761"/>
                    <a:pt x="96" y="908"/>
                  </a:cubicBezTo>
                  <a:cubicBezTo>
                    <a:pt x="96" y="933"/>
                    <a:pt x="103" y="954"/>
                    <a:pt x="115" y="970"/>
                  </a:cubicBezTo>
                  <a:cubicBezTo>
                    <a:pt x="99" y="977"/>
                    <a:pt x="82" y="974"/>
                    <a:pt x="68" y="957"/>
                  </a:cubicBezTo>
                  <a:cubicBezTo>
                    <a:pt x="67" y="995"/>
                    <a:pt x="121" y="1019"/>
                    <a:pt x="155" y="1000"/>
                  </a:cubicBezTo>
                  <a:cubicBezTo>
                    <a:pt x="163" y="1003"/>
                    <a:pt x="171" y="1004"/>
                    <a:pt x="179" y="1005"/>
                  </a:cubicBezTo>
                  <a:cubicBezTo>
                    <a:pt x="169" y="1033"/>
                    <a:pt x="134" y="1042"/>
                    <a:pt x="115" y="1040"/>
                  </a:cubicBezTo>
                  <a:cubicBezTo>
                    <a:pt x="172" y="1085"/>
                    <a:pt x="269" y="1026"/>
                    <a:pt x="264" y="977"/>
                  </a:cubicBezTo>
                  <a:cubicBezTo>
                    <a:pt x="308" y="941"/>
                    <a:pt x="337" y="879"/>
                    <a:pt x="369" y="839"/>
                  </a:cubicBezTo>
                  <a:cubicBezTo>
                    <a:pt x="367" y="848"/>
                    <a:pt x="365" y="857"/>
                    <a:pt x="364" y="867"/>
                  </a:cubicBezTo>
                  <a:cubicBezTo>
                    <a:pt x="331" y="926"/>
                    <a:pt x="300" y="980"/>
                    <a:pt x="292" y="1058"/>
                  </a:cubicBezTo>
                  <a:cubicBezTo>
                    <a:pt x="285" y="1124"/>
                    <a:pt x="251" y="1183"/>
                    <a:pt x="205" y="1183"/>
                  </a:cubicBezTo>
                  <a:cubicBezTo>
                    <a:pt x="195" y="1183"/>
                    <a:pt x="178" y="1170"/>
                    <a:pt x="170" y="1177"/>
                  </a:cubicBezTo>
                  <a:cubicBezTo>
                    <a:pt x="156" y="1189"/>
                    <a:pt x="170" y="1202"/>
                    <a:pt x="170" y="1214"/>
                  </a:cubicBezTo>
                  <a:cubicBezTo>
                    <a:pt x="170" y="1233"/>
                    <a:pt x="134" y="1252"/>
                    <a:pt x="134" y="1310"/>
                  </a:cubicBezTo>
                  <a:cubicBezTo>
                    <a:pt x="134" y="1335"/>
                    <a:pt x="149" y="1367"/>
                    <a:pt x="143" y="1384"/>
                  </a:cubicBezTo>
                  <a:cubicBezTo>
                    <a:pt x="158" y="1376"/>
                    <a:pt x="177" y="1352"/>
                    <a:pt x="185" y="1320"/>
                  </a:cubicBezTo>
                  <a:cubicBezTo>
                    <a:pt x="201" y="1396"/>
                    <a:pt x="153" y="1393"/>
                    <a:pt x="188" y="1460"/>
                  </a:cubicBezTo>
                  <a:cubicBezTo>
                    <a:pt x="192" y="1438"/>
                    <a:pt x="214" y="1429"/>
                    <a:pt x="228" y="1438"/>
                  </a:cubicBezTo>
                  <a:cubicBezTo>
                    <a:pt x="242" y="1447"/>
                    <a:pt x="235" y="1454"/>
                    <a:pt x="225" y="1464"/>
                  </a:cubicBezTo>
                  <a:cubicBezTo>
                    <a:pt x="215" y="1474"/>
                    <a:pt x="206" y="1525"/>
                    <a:pt x="252" y="1522"/>
                  </a:cubicBezTo>
                  <a:cubicBezTo>
                    <a:pt x="243" y="1516"/>
                    <a:pt x="243" y="1503"/>
                    <a:pt x="266" y="1498"/>
                  </a:cubicBezTo>
                  <a:cubicBezTo>
                    <a:pt x="298" y="1491"/>
                    <a:pt x="307" y="1506"/>
                    <a:pt x="341" y="1506"/>
                  </a:cubicBezTo>
                  <a:cubicBezTo>
                    <a:pt x="362" y="1506"/>
                    <a:pt x="367" y="1479"/>
                    <a:pt x="384" y="1479"/>
                  </a:cubicBezTo>
                  <a:cubicBezTo>
                    <a:pt x="401" y="1479"/>
                    <a:pt x="401" y="1492"/>
                    <a:pt x="395" y="1501"/>
                  </a:cubicBezTo>
                  <a:cubicBezTo>
                    <a:pt x="422" y="1494"/>
                    <a:pt x="427" y="1479"/>
                    <a:pt x="427" y="1464"/>
                  </a:cubicBezTo>
                  <a:cubicBezTo>
                    <a:pt x="427" y="1449"/>
                    <a:pt x="414" y="1440"/>
                    <a:pt x="424" y="1434"/>
                  </a:cubicBezTo>
                  <a:cubicBezTo>
                    <a:pt x="433" y="1428"/>
                    <a:pt x="464" y="1435"/>
                    <a:pt x="452" y="1460"/>
                  </a:cubicBezTo>
                  <a:cubicBezTo>
                    <a:pt x="468" y="1457"/>
                    <a:pt x="476" y="1446"/>
                    <a:pt x="476" y="1426"/>
                  </a:cubicBezTo>
                  <a:cubicBezTo>
                    <a:pt x="476" y="1407"/>
                    <a:pt x="454" y="1395"/>
                    <a:pt x="433" y="1399"/>
                  </a:cubicBezTo>
                  <a:cubicBezTo>
                    <a:pt x="430" y="1386"/>
                    <a:pt x="411" y="1380"/>
                    <a:pt x="395" y="1380"/>
                  </a:cubicBezTo>
                  <a:cubicBezTo>
                    <a:pt x="357" y="1380"/>
                    <a:pt x="363" y="1409"/>
                    <a:pt x="337" y="1409"/>
                  </a:cubicBezTo>
                  <a:cubicBezTo>
                    <a:pt x="296" y="1409"/>
                    <a:pt x="256" y="1356"/>
                    <a:pt x="256" y="1266"/>
                  </a:cubicBezTo>
                  <a:cubicBezTo>
                    <a:pt x="256" y="1217"/>
                    <a:pt x="308" y="1205"/>
                    <a:pt x="345" y="1189"/>
                  </a:cubicBezTo>
                  <a:cubicBezTo>
                    <a:pt x="382" y="1173"/>
                    <a:pt x="446" y="1134"/>
                    <a:pt x="485" y="1069"/>
                  </a:cubicBezTo>
                  <a:cubicBezTo>
                    <a:pt x="515" y="1018"/>
                    <a:pt x="516" y="962"/>
                    <a:pt x="512" y="896"/>
                  </a:cubicBezTo>
                  <a:cubicBezTo>
                    <a:pt x="564" y="926"/>
                    <a:pt x="570" y="969"/>
                    <a:pt x="570" y="1000"/>
                  </a:cubicBezTo>
                  <a:cubicBezTo>
                    <a:pt x="570" y="1040"/>
                    <a:pt x="549" y="1057"/>
                    <a:pt x="533" y="1064"/>
                  </a:cubicBezTo>
                  <a:cubicBezTo>
                    <a:pt x="519" y="1071"/>
                    <a:pt x="514" y="1068"/>
                    <a:pt x="513" y="1076"/>
                  </a:cubicBezTo>
                  <a:cubicBezTo>
                    <a:pt x="511" y="1087"/>
                    <a:pt x="518" y="1092"/>
                    <a:pt x="524" y="1096"/>
                  </a:cubicBezTo>
                  <a:cubicBezTo>
                    <a:pt x="543" y="1105"/>
                    <a:pt x="539" y="1123"/>
                    <a:pt x="544" y="1143"/>
                  </a:cubicBezTo>
                  <a:cubicBezTo>
                    <a:pt x="549" y="1162"/>
                    <a:pt x="567" y="1193"/>
                    <a:pt x="596" y="1215"/>
                  </a:cubicBezTo>
                  <a:cubicBezTo>
                    <a:pt x="599" y="1203"/>
                    <a:pt x="598" y="1184"/>
                    <a:pt x="596" y="1159"/>
                  </a:cubicBezTo>
                  <a:cubicBezTo>
                    <a:pt x="636" y="1178"/>
                    <a:pt x="604" y="1258"/>
                    <a:pt x="682" y="1258"/>
                  </a:cubicBezTo>
                  <a:cubicBezTo>
                    <a:pt x="667" y="1250"/>
                    <a:pt x="671" y="1229"/>
                    <a:pt x="679" y="1226"/>
                  </a:cubicBezTo>
                  <a:cubicBezTo>
                    <a:pt x="688" y="1223"/>
                    <a:pt x="698" y="1231"/>
                    <a:pt x="713" y="1252"/>
                  </a:cubicBezTo>
                  <a:cubicBezTo>
                    <a:pt x="728" y="1273"/>
                    <a:pt x="724" y="1272"/>
                    <a:pt x="760" y="1272"/>
                  </a:cubicBezTo>
                  <a:cubicBezTo>
                    <a:pt x="797" y="1272"/>
                    <a:pt x="781" y="1259"/>
                    <a:pt x="800" y="1259"/>
                  </a:cubicBezTo>
                  <a:cubicBezTo>
                    <a:pt x="819" y="1259"/>
                    <a:pt x="818" y="1281"/>
                    <a:pt x="808" y="1298"/>
                  </a:cubicBezTo>
                  <a:cubicBezTo>
                    <a:pt x="840" y="1288"/>
                    <a:pt x="850" y="1263"/>
                    <a:pt x="839" y="1237"/>
                  </a:cubicBezTo>
                  <a:cubicBezTo>
                    <a:pt x="868" y="1222"/>
                    <a:pt x="883" y="1244"/>
                    <a:pt x="887" y="1260"/>
                  </a:cubicBezTo>
                  <a:cubicBezTo>
                    <a:pt x="916" y="1231"/>
                    <a:pt x="887" y="1197"/>
                    <a:pt x="865" y="1195"/>
                  </a:cubicBezTo>
                  <a:cubicBezTo>
                    <a:pt x="866" y="1184"/>
                    <a:pt x="856" y="1173"/>
                    <a:pt x="844" y="1172"/>
                  </a:cubicBezTo>
                  <a:cubicBezTo>
                    <a:pt x="832" y="1172"/>
                    <a:pt x="821" y="1171"/>
                    <a:pt x="808" y="1172"/>
                  </a:cubicBezTo>
                  <a:cubicBezTo>
                    <a:pt x="794" y="1172"/>
                    <a:pt x="787" y="1192"/>
                    <a:pt x="771" y="1192"/>
                  </a:cubicBezTo>
                  <a:cubicBezTo>
                    <a:pt x="722" y="1192"/>
                    <a:pt x="626" y="1104"/>
                    <a:pt x="626" y="1066"/>
                  </a:cubicBezTo>
                  <a:cubicBezTo>
                    <a:pt x="626" y="1028"/>
                    <a:pt x="718" y="1005"/>
                    <a:pt x="718" y="946"/>
                  </a:cubicBezTo>
                  <a:cubicBezTo>
                    <a:pt x="718" y="868"/>
                    <a:pt x="642" y="842"/>
                    <a:pt x="579" y="793"/>
                  </a:cubicBezTo>
                  <a:cubicBezTo>
                    <a:pt x="601" y="767"/>
                    <a:pt x="668" y="761"/>
                    <a:pt x="705" y="780"/>
                  </a:cubicBezTo>
                  <a:cubicBezTo>
                    <a:pt x="710" y="758"/>
                    <a:pt x="723" y="763"/>
                    <a:pt x="728" y="726"/>
                  </a:cubicBezTo>
                  <a:cubicBezTo>
                    <a:pt x="742" y="759"/>
                    <a:pt x="724" y="786"/>
                    <a:pt x="738" y="799"/>
                  </a:cubicBezTo>
                  <a:cubicBezTo>
                    <a:pt x="749" y="784"/>
                    <a:pt x="776" y="786"/>
                    <a:pt x="774" y="746"/>
                  </a:cubicBezTo>
                  <a:cubicBezTo>
                    <a:pt x="783" y="771"/>
                    <a:pt x="764" y="809"/>
                    <a:pt x="783" y="826"/>
                  </a:cubicBezTo>
                  <a:cubicBezTo>
                    <a:pt x="786" y="806"/>
                    <a:pt x="798" y="802"/>
                    <a:pt x="806" y="802"/>
                  </a:cubicBezTo>
                  <a:cubicBezTo>
                    <a:pt x="814" y="802"/>
                    <a:pt x="821" y="807"/>
                    <a:pt x="821" y="820"/>
                  </a:cubicBezTo>
                  <a:cubicBezTo>
                    <a:pt x="821" y="850"/>
                    <a:pt x="784" y="842"/>
                    <a:pt x="784" y="877"/>
                  </a:cubicBezTo>
                  <a:cubicBezTo>
                    <a:pt x="784" y="891"/>
                    <a:pt x="802" y="897"/>
                    <a:pt x="802" y="906"/>
                  </a:cubicBezTo>
                  <a:cubicBezTo>
                    <a:pt x="802" y="915"/>
                    <a:pt x="787" y="930"/>
                    <a:pt x="769" y="918"/>
                  </a:cubicBezTo>
                  <a:cubicBezTo>
                    <a:pt x="775" y="931"/>
                    <a:pt x="787" y="943"/>
                    <a:pt x="803" y="943"/>
                  </a:cubicBezTo>
                  <a:cubicBezTo>
                    <a:pt x="820" y="943"/>
                    <a:pt x="838" y="930"/>
                    <a:pt x="845" y="912"/>
                  </a:cubicBezTo>
                  <a:cubicBezTo>
                    <a:pt x="854" y="934"/>
                    <a:pt x="847" y="959"/>
                    <a:pt x="831" y="962"/>
                  </a:cubicBezTo>
                  <a:cubicBezTo>
                    <a:pt x="848" y="970"/>
                    <a:pt x="888" y="963"/>
                    <a:pt x="883" y="911"/>
                  </a:cubicBezTo>
                  <a:cubicBezTo>
                    <a:pt x="905" y="915"/>
                    <a:pt x="917" y="931"/>
                    <a:pt x="904" y="958"/>
                  </a:cubicBezTo>
                  <a:cubicBezTo>
                    <a:pt x="922" y="953"/>
                    <a:pt x="939" y="944"/>
                    <a:pt x="939" y="924"/>
                  </a:cubicBezTo>
                  <a:cubicBezTo>
                    <a:pt x="939" y="909"/>
                    <a:pt x="924" y="899"/>
                    <a:pt x="927" y="878"/>
                  </a:cubicBezTo>
                  <a:cubicBezTo>
                    <a:pt x="929" y="861"/>
                    <a:pt x="906" y="845"/>
                    <a:pt x="902" y="822"/>
                  </a:cubicBezTo>
                  <a:moveTo>
                    <a:pt x="498" y="185"/>
                  </a:moveTo>
                  <a:cubicBezTo>
                    <a:pt x="477" y="187"/>
                    <a:pt x="478" y="167"/>
                    <a:pt x="441" y="158"/>
                  </a:cubicBezTo>
                  <a:cubicBezTo>
                    <a:pt x="467" y="153"/>
                    <a:pt x="500" y="140"/>
                    <a:pt x="529" y="128"/>
                  </a:cubicBezTo>
                  <a:cubicBezTo>
                    <a:pt x="535" y="153"/>
                    <a:pt x="525" y="183"/>
                    <a:pt x="498" y="185"/>
                  </a:cubicBezTo>
                  <a:moveTo>
                    <a:pt x="647" y="343"/>
                  </a:moveTo>
                  <a:cubicBezTo>
                    <a:pt x="620" y="354"/>
                    <a:pt x="599" y="331"/>
                    <a:pt x="594" y="314"/>
                  </a:cubicBezTo>
                  <a:cubicBezTo>
                    <a:pt x="588" y="298"/>
                    <a:pt x="584" y="285"/>
                    <a:pt x="590" y="279"/>
                  </a:cubicBezTo>
                  <a:cubicBezTo>
                    <a:pt x="602" y="267"/>
                    <a:pt x="606" y="258"/>
                    <a:pt x="599" y="244"/>
                  </a:cubicBezTo>
                  <a:cubicBezTo>
                    <a:pt x="591" y="227"/>
                    <a:pt x="573" y="235"/>
                    <a:pt x="554" y="240"/>
                  </a:cubicBezTo>
                  <a:cubicBezTo>
                    <a:pt x="563" y="224"/>
                    <a:pt x="564" y="213"/>
                    <a:pt x="552" y="214"/>
                  </a:cubicBezTo>
                  <a:cubicBezTo>
                    <a:pt x="537" y="216"/>
                    <a:pt x="537" y="239"/>
                    <a:pt x="529" y="236"/>
                  </a:cubicBezTo>
                  <a:cubicBezTo>
                    <a:pt x="521" y="233"/>
                    <a:pt x="526" y="220"/>
                    <a:pt x="526" y="213"/>
                  </a:cubicBezTo>
                  <a:cubicBezTo>
                    <a:pt x="526" y="203"/>
                    <a:pt x="532" y="200"/>
                    <a:pt x="542" y="195"/>
                  </a:cubicBezTo>
                  <a:cubicBezTo>
                    <a:pt x="620" y="166"/>
                    <a:pt x="620" y="166"/>
                    <a:pt x="620" y="166"/>
                  </a:cubicBezTo>
                  <a:cubicBezTo>
                    <a:pt x="630" y="162"/>
                    <a:pt x="637" y="160"/>
                    <a:pt x="644" y="167"/>
                  </a:cubicBezTo>
                  <a:cubicBezTo>
                    <a:pt x="649" y="172"/>
                    <a:pt x="662" y="179"/>
                    <a:pt x="658" y="186"/>
                  </a:cubicBezTo>
                  <a:cubicBezTo>
                    <a:pt x="654" y="194"/>
                    <a:pt x="638" y="177"/>
                    <a:pt x="626" y="186"/>
                  </a:cubicBezTo>
                  <a:cubicBezTo>
                    <a:pt x="617" y="193"/>
                    <a:pt x="625" y="201"/>
                    <a:pt x="642" y="206"/>
                  </a:cubicBezTo>
                  <a:cubicBezTo>
                    <a:pt x="625" y="216"/>
                    <a:pt x="608" y="222"/>
                    <a:pt x="613" y="240"/>
                  </a:cubicBezTo>
                  <a:cubicBezTo>
                    <a:pt x="618" y="255"/>
                    <a:pt x="627" y="259"/>
                    <a:pt x="643" y="259"/>
                  </a:cubicBezTo>
                  <a:cubicBezTo>
                    <a:pt x="652" y="259"/>
                    <a:pt x="658" y="272"/>
                    <a:pt x="666" y="287"/>
                  </a:cubicBezTo>
                  <a:cubicBezTo>
                    <a:pt x="673" y="302"/>
                    <a:pt x="676" y="330"/>
                    <a:pt x="647" y="343"/>
                  </a:cubicBezTo>
                  <a:moveTo>
                    <a:pt x="652" y="125"/>
                  </a:moveTo>
                  <a:cubicBezTo>
                    <a:pt x="631" y="141"/>
                    <a:pt x="603" y="126"/>
                    <a:pt x="590" y="105"/>
                  </a:cubicBezTo>
                  <a:cubicBezTo>
                    <a:pt x="619" y="93"/>
                    <a:pt x="652" y="80"/>
                    <a:pt x="675" y="66"/>
                  </a:cubicBezTo>
                  <a:cubicBezTo>
                    <a:pt x="654" y="98"/>
                    <a:pt x="668" y="112"/>
                    <a:pt x="652"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2" name="Oval 46">
              <a:extLst>
                <a:ext uri="{FF2B5EF4-FFF2-40B4-BE49-F238E27FC236}">
                  <a16:creationId xmlns:a16="http://schemas.microsoft.com/office/drawing/2014/main" id="{8C0F0C14-5D7B-74D7-FC85-5F3D2F43B6F5}"/>
                </a:ext>
              </a:extLst>
            </p:cNvPr>
            <p:cNvSpPr>
              <a:spLocks noChangeArrowheads="1"/>
            </p:cNvSpPr>
            <p:nvPr userDrawn="1"/>
          </p:nvSpPr>
          <p:spPr bwMode="auto">
            <a:xfrm>
              <a:off x="979488" y="423863"/>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3" name="Oval 47">
              <a:extLst>
                <a:ext uri="{FF2B5EF4-FFF2-40B4-BE49-F238E27FC236}">
                  <a16:creationId xmlns:a16="http://schemas.microsoft.com/office/drawing/2014/main" id="{B2D7F198-2170-7EC3-DC14-7A40ABDF5E25}"/>
                </a:ext>
              </a:extLst>
            </p:cNvPr>
            <p:cNvSpPr>
              <a:spLocks noChangeArrowheads="1"/>
            </p:cNvSpPr>
            <p:nvPr userDrawn="1"/>
          </p:nvSpPr>
          <p:spPr bwMode="auto">
            <a:xfrm>
              <a:off x="979488" y="419100"/>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4" name="Oval 48">
              <a:extLst>
                <a:ext uri="{FF2B5EF4-FFF2-40B4-BE49-F238E27FC236}">
                  <a16:creationId xmlns:a16="http://schemas.microsoft.com/office/drawing/2014/main" id="{9B0190D1-C5A9-B212-8CCB-1133142F72E3}"/>
                </a:ext>
              </a:extLst>
            </p:cNvPr>
            <p:cNvSpPr>
              <a:spLocks noChangeArrowheads="1"/>
            </p:cNvSpPr>
            <p:nvPr userDrawn="1"/>
          </p:nvSpPr>
          <p:spPr bwMode="auto">
            <a:xfrm>
              <a:off x="982663" y="414338"/>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5" name="Oval 49">
              <a:extLst>
                <a:ext uri="{FF2B5EF4-FFF2-40B4-BE49-F238E27FC236}">
                  <a16:creationId xmlns:a16="http://schemas.microsoft.com/office/drawing/2014/main" id="{4D001C72-E0F0-D4BE-8FD3-DCEC103F6385}"/>
                </a:ext>
              </a:extLst>
            </p:cNvPr>
            <p:cNvSpPr>
              <a:spLocks noChangeArrowheads="1"/>
            </p:cNvSpPr>
            <p:nvPr userDrawn="1"/>
          </p:nvSpPr>
          <p:spPr bwMode="auto">
            <a:xfrm>
              <a:off x="989013" y="412750"/>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6" name="Freeform 50">
              <a:extLst>
                <a:ext uri="{FF2B5EF4-FFF2-40B4-BE49-F238E27FC236}">
                  <a16:creationId xmlns:a16="http://schemas.microsoft.com/office/drawing/2014/main" id="{66C85DBC-A1B3-A9FA-774F-2350686C295A}"/>
                </a:ext>
              </a:extLst>
            </p:cNvPr>
            <p:cNvSpPr>
              <a:spLocks/>
            </p:cNvSpPr>
            <p:nvPr userDrawn="1"/>
          </p:nvSpPr>
          <p:spPr bwMode="auto">
            <a:xfrm>
              <a:off x="1014413" y="409575"/>
              <a:ext cx="6350" cy="4762"/>
            </a:xfrm>
            <a:custGeom>
              <a:avLst/>
              <a:gdLst>
                <a:gd name="T0" fmla="*/ 6 w 33"/>
                <a:gd name="T1" fmla="*/ 27 h 32"/>
                <a:gd name="T2" fmla="*/ 27 w 33"/>
                <a:gd name="T3" fmla="*/ 27 h 32"/>
                <a:gd name="T4" fmla="*/ 27 w 33"/>
                <a:gd name="T5" fmla="*/ 5 h 32"/>
                <a:gd name="T6" fmla="*/ 6 w 33"/>
                <a:gd name="T7" fmla="*/ 5 h 32"/>
                <a:gd name="T8" fmla="*/ 6 w 33"/>
                <a:gd name="T9" fmla="*/ 27 h 32"/>
              </a:gdLst>
              <a:ahLst/>
              <a:cxnLst>
                <a:cxn ang="0">
                  <a:pos x="T0" y="T1"/>
                </a:cxn>
                <a:cxn ang="0">
                  <a:pos x="T2" y="T3"/>
                </a:cxn>
                <a:cxn ang="0">
                  <a:pos x="T4" y="T5"/>
                </a:cxn>
                <a:cxn ang="0">
                  <a:pos x="T6" y="T7"/>
                </a:cxn>
                <a:cxn ang="0">
                  <a:pos x="T8" y="T9"/>
                </a:cxn>
              </a:cxnLst>
              <a:rect l="0" t="0" r="r" b="b"/>
              <a:pathLst>
                <a:path w="33" h="32">
                  <a:moveTo>
                    <a:pt x="6" y="27"/>
                  </a:moveTo>
                  <a:cubicBezTo>
                    <a:pt x="12" y="32"/>
                    <a:pt x="22" y="32"/>
                    <a:pt x="27" y="27"/>
                  </a:cubicBezTo>
                  <a:cubicBezTo>
                    <a:pt x="33" y="21"/>
                    <a:pt x="33" y="11"/>
                    <a:pt x="27" y="5"/>
                  </a:cubicBezTo>
                  <a:cubicBezTo>
                    <a:pt x="21" y="0"/>
                    <a:pt x="12" y="0"/>
                    <a:pt x="6" y="5"/>
                  </a:cubicBezTo>
                  <a:cubicBezTo>
                    <a:pt x="0" y="11"/>
                    <a:pt x="0" y="21"/>
                    <a:pt x="6"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7" name="Freeform 51">
              <a:extLst>
                <a:ext uri="{FF2B5EF4-FFF2-40B4-BE49-F238E27FC236}">
                  <a16:creationId xmlns:a16="http://schemas.microsoft.com/office/drawing/2014/main" id="{3D27E876-AEBB-5356-BD0B-25D0DD55DB82}"/>
                </a:ext>
              </a:extLst>
            </p:cNvPr>
            <p:cNvSpPr>
              <a:spLocks/>
            </p:cNvSpPr>
            <p:nvPr userDrawn="1"/>
          </p:nvSpPr>
          <p:spPr bwMode="auto">
            <a:xfrm>
              <a:off x="1011238" y="404813"/>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1"/>
                    <a:pt x="27" y="6"/>
                  </a:cubicBezTo>
                  <a:cubicBezTo>
                    <a:pt x="21" y="0"/>
                    <a:pt x="11" y="0"/>
                    <a:pt x="6" y="6"/>
                  </a:cubicBezTo>
                  <a:cubicBezTo>
                    <a:pt x="0" y="11"/>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8" name="Freeform 52">
              <a:extLst>
                <a:ext uri="{FF2B5EF4-FFF2-40B4-BE49-F238E27FC236}">
                  <a16:creationId xmlns:a16="http://schemas.microsoft.com/office/drawing/2014/main" id="{A6E50E4F-5C93-1D3B-3CB0-5C29503CB08D}"/>
                </a:ext>
              </a:extLst>
            </p:cNvPr>
            <p:cNvSpPr>
              <a:spLocks/>
            </p:cNvSpPr>
            <p:nvPr userDrawn="1"/>
          </p:nvSpPr>
          <p:spPr bwMode="auto">
            <a:xfrm>
              <a:off x="1006475" y="403225"/>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2"/>
                    <a:pt x="27" y="6"/>
                  </a:cubicBezTo>
                  <a:cubicBezTo>
                    <a:pt x="21" y="0"/>
                    <a:pt x="12" y="0"/>
                    <a:pt x="6" y="6"/>
                  </a:cubicBezTo>
                  <a:cubicBezTo>
                    <a:pt x="0" y="12"/>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9" name="Freeform 53">
              <a:extLst>
                <a:ext uri="{FF2B5EF4-FFF2-40B4-BE49-F238E27FC236}">
                  <a16:creationId xmlns:a16="http://schemas.microsoft.com/office/drawing/2014/main" id="{CA50D166-419B-422D-70A0-D1CB19D7032F}"/>
                </a:ext>
              </a:extLst>
            </p:cNvPr>
            <p:cNvSpPr>
              <a:spLocks/>
            </p:cNvSpPr>
            <p:nvPr userDrawn="1"/>
          </p:nvSpPr>
          <p:spPr bwMode="auto">
            <a:xfrm>
              <a:off x="1000125" y="407988"/>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2"/>
                    <a:pt x="33" y="12"/>
                    <a:pt x="27" y="6"/>
                  </a:cubicBezTo>
                  <a:cubicBezTo>
                    <a:pt x="21" y="0"/>
                    <a:pt x="12" y="0"/>
                    <a:pt x="6" y="6"/>
                  </a:cubicBezTo>
                  <a:cubicBezTo>
                    <a:pt x="0" y="12"/>
                    <a:pt x="0" y="22"/>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0" name="Freeform 54">
              <a:extLst>
                <a:ext uri="{FF2B5EF4-FFF2-40B4-BE49-F238E27FC236}">
                  <a16:creationId xmlns:a16="http://schemas.microsoft.com/office/drawing/2014/main" id="{1E43B15C-8694-A3B4-C344-C574835237BE}"/>
                </a:ext>
              </a:extLst>
            </p:cNvPr>
            <p:cNvSpPr>
              <a:spLocks/>
            </p:cNvSpPr>
            <p:nvPr userDrawn="1"/>
          </p:nvSpPr>
          <p:spPr bwMode="auto">
            <a:xfrm>
              <a:off x="990600" y="403225"/>
              <a:ext cx="9525" cy="14287"/>
            </a:xfrm>
            <a:custGeom>
              <a:avLst/>
              <a:gdLst>
                <a:gd name="T0" fmla="*/ 0 w 69"/>
                <a:gd name="T1" fmla="*/ 35 h 95"/>
                <a:gd name="T2" fmla="*/ 12 w 69"/>
                <a:gd name="T3" fmla="*/ 61 h 95"/>
                <a:gd name="T4" fmla="*/ 27 w 69"/>
                <a:gd name="T5" fmla="*/ 43 h 95"/>
                <a:gd name="T6" fmla="*/ 29 w 69"/>
                <a:gd name="T7" fmla="*/ 43 h 95"/>
                <a:gd name="T8" fmla="*/ 30 w 69"/>
                <a:gd name="T9" fmla="*/ 76 h 95"/>
                <a:gd name="T10" fmla="*/ 49 w 69"/>
                <a:gd name="T11" fmla="*/ 95 h 95"/>
                <a:gd name="T12" fmla="*/ 69 w 69"/>
                <a:gd name="T13" fmla="*/ 76 h 95"/>
                <a:gd name="T14" fmla="*/ 58 w 69"/>
                <a:gd name="T15" fmla="*/ 59 h 95"/>
                <a:gd name="T16" fmla="*/ 37 w 69"/>
                <a:gd name="T17" fmla="*/ 39 h 95"/>
                <a:gd name="T18" fmla="*/ 38 w 69"/>
                <a:gd name="T19" fmla="*/ 37 h 95"/>
                <a:gd name="T20" fmla="*/ 64 w 69"/>
                <a:gd name="T21" fmla="*/ 39 h 95"/>
                <a:gd name="T22" fmla="*/ 54 w 69"/>
                <a:gd name="T23" fmla="*/ 12 h 95"/>
                <a:gd name="T24" fmla="*/ 35 w 69"/>
                <a:gd name="T25" fmla="*/ 28 h 95"/>
                <a:gd name="T26" fmla="*/ 34 w 69"/>
                <a:gd name="T27" fmla="*/ 28 h 95"/>
                <a:gd name="T28" fmla="*/ 32 w 69"/>
                <a:gd name="T29" fmla="*/ 0 h 95"/>
                <a:gd name="T30" fmla="*/ 6 w 69"/>
                <a:gd name="T31" fmla="*/ 10 h 95"/>
                <a:gd name="T32" fmla="*/ 24 w 69"/>
                <a:gd name="T33" fmla="*/ 31 h 95"/>
                <a:gd name="T34" fmla="*/ 23 w 69"/>
                <a:gd name="T35" fmla="*/ 33 h 95"/>
                <a:gd name="T36" fmla="*/ 0 w 69"/>
                <a:gd name="T37"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95">
                  <a:moveTo>
                    <a:pt x="0" y="35"/>
                  </a:moveTo>
                  <a:cubicBezTo>
                    <a:pt x="12" y="61"/>
                    <a:pt x="12" y="61"/>
                    <a:pt x="12" y="61"/>
                  </a:cubicBezTo>
                  <a:cubicBezTo>
                    <a:pt x="27" y="43"/>
                    <a:pt x="27" y="43"/>
                    <a:pt x="27" y="43"/>
                  </a:cubicBezTo>
                  <a:cubicBezTo>
                    <a:pt x="27" y="43"/>
                    <a:pt x="28" y="43"/>
                    <a:pt x="29" y="43"/>
                  </a:cubicBezTo>
                  <a:cubicBezTo>
                    <a:pt x="30" y="52"/>
                    <a:pt x="30" y="68"/>
                    <a:pt x="30" y="76"/>
                  </a:cubicBezTo>
                  <a:cubicBezTo>
                    <a:pt x="30" y="87"/>
                    <a:pt x="39" y="95"/>
                    <a:pt x="49" y="95"/>
                  </a:cubicBezTo>
                  <a:cubicBezTo>
                    <a:pt x="60" y="95"/>
                    <a:pt x="69" y="87"/>
                    <a:pt x="69" y="76"/>
                  </a:cubicBezTo>
                  <a:cubicBezTo>
                    <a:pt x="69" y="69"/>
                    <a:pt x="65" y="62"/>
                    <a:pt x="58" y="59"/>
                  </a:cubicBezTo>
                  <a:cubicBezTo>
                    <a:pt x="51" y="53"/>
                    <a:pt x="43" y="46"/>
                    <a:pt x="37" y="39"/>
                  </a:cubicBezTo>
                  <a:cubicBezTo>
                    <a:pt x="38" y="39"/>
                    <a:pt x="38" y="38"/>
                    <a:pt x="38" y="37"/>
                  </a:cubicBezTo>
                  <a:cubicBezTo>
                    <a:pt x="64" y="39"/>
                    <a:pt x="64" y="39"/>
                    <a:pt x="64" y="39"/>
                  </a:cubicBezTo>
                  <a:cubicBezTo>
                    <a:pt x="54" y="12"/>
                    <a:pt x="54" y="12"/>
                    <a:pt x="54" y="12"/>
                  </a:cubicBezTo>
                  <a:cubicBezTo>
                    <a:pt x="35" y="28"/>
                    <a:pt x="35" y="28"/>
                    <a:pt x="35" y="28"/>
                  </a:cubicBezTo>
                  <a:cubicBezTo>
                    <a:pt x="34" y="28"/>
                    <a:pt x="34" y="28"/>
                    <a:pt x="34" y="28"/>
                  </a:cubicBezTo>
                  <a:cubicBezTo>
                    <a:pt x="32" y="0"/>
                    <a:pt x="32" y="0"/>
                    <a:pt x="32" y="0"/>
                  </a:cubicBezTo>
                  <a:cubicBezTo>
                    <a:pt x="6" y="10"/>
                    <a:pt x="6" y="10"/>
                    <a:pt x="6" y="10"/>
                  </a:cubicBezTo>
                  <a:cubicBezTo>
                    <a:pt x="24" y="31"/>
                    <a:pt x="24" y="31"/>
                    <a:pt x="24" y="31"/>
                  </a:cubicBezTo>
                  <a:cubicBezTo>
                    <a:pt x="23" y="31"/>
                    <a:pt x="23" y="32"/>
                    <a:pt x="23" y="33"/>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1" name="Freeform 55">
              <a:extLst>
                <a:ext uri="{FF2B5EF4-FFF2-40B4-BE49-F238E27FC236}">
                  <a16:creationId xmlns:a16="http://schemas.microsoft.com/office/drawing/2014/main" id="{FB86BA9C-B147-609D-1B7F-3CF9F700A099}"/>
                </a:ext>
              </a:extLst>
            </p:cNvPr>
            <p:cNvSpPr>
              <a:spLocks/>
            </p:cNvSpPr>
            <p:nvPr userDrawn="1"/>
          </p:nvSpPr>
          <p:spPr bwMode="auto">
            <a:xfrm>
              <a:off x="982663" y="414338"/>
              <a:ext cx="36513" cy="23812"/>
            </a:xfrm>
            <a:custGeom>
              <a:avLst/>
              <a:gdLst>
                <a:gd name="T0" fmla="*/ 224 w 247"/>
                <a:gd name="T1" fmla="*/ 12 h 168"/>
                <a:gd name="T2" fmla="*/ 232 w 247"/>
                <a:gd name="T3" fmla="*/ 33 h 168"/>
                <a:gd name="T4" fmla="*/ 217 w 247"/>
                <a:gd name="T5" fmla="*/ 19 h 168"/>
                <a:gd name="T6" fmla="*/ 220 w 247"/>
                <a:gd name="T7" fmla="*/ 54 h 168"/>
                <a:gd name="T8" fmla="*/ 232 w 247"/>
                <a:gd name="T9" fmla="*/ 41 h 168"/>
                <a:gd name="T10" fmla="*/ 214 w 247"/>
                <a:gd name="T11" fmla="*/ 75 h 168"/>
                <a:gd name="T12" fmla="*/ 197 w 247"/>
                <a:gd name="T13" fmla="*/ 63 h 168"/>
                <a:gd name="T14" fmla="*/ 212 w 247"/>
                <a:gd name="T15" fmla="*/ 56 h 168"/>
                <a:gd name="T16" fmla="*/ 190 w 247"/>
                <a:gd name="T17" fmla="*/ 44 h 168"/>
                <a:gd name="T18" fmla="*/ 177 w 247"/>
                <a:gd name="T19" fmla="*/ 0 h 168"/>
                <a:gd name="T20" fmla="*/ 185 w 247"/>
                <a:gd name="T21" fmla="*/ 45 h 168"/>
                <a:gd name="T22" fmla="*/ 171 w 247"/>
                <a:gd name="T23" fmla="*/ 66 h 168"/>
                <a:gd name="T24" fmla="*/ 188 w 247"/>
                <a:gd name="T25" fmla="*/ 66 h 168"/>
                <a:gd name="T26" fmla="*/ 166 w 247"/>
                <a:gd name="T27" fmla="*/ 91 h 168"/>
                <a:gd name="T28" fmla="*/ 133 w 247"/>
                <a:gd name="T29" fmla="*/ 73 h 168"/>
                <a:gd name="T30" fmla="*/ 161 w 247"/>
                <a:gd name="T31" fmla="*/ 78 h 168"/>
                <a:gd name="T32" fmla="*/ 150 w 247"/>
                <a:gd name="T33" fmla="*/ 44 h 168"/>
                <a:gd name="T34" fmla="*/ 130 w 247"/>
                <a:gd name="T35" fmla="*/ 65 h 168"/>
                <a:gd name="T36" fmla="*/ 136 w 247"/>
                <a:gd name="T37" fmla="*/ 35 h 168"/>
                <a:gd name="T38" fmla="*/ 95 w 247"/>
                <a:gd name="T39" fmla="*/ 52 h 168"/>
                <a:gd name="T40" fmla="*/ 121 w 247"/>
                <a:gd name="T41" fmla="*/ 69 h 168"/>
                <a:gd name="T42" fmla="*/ 91 w 247"/>
                <a:gd name="T43" fmla="*/ 68 h 168"/>
                <a:gd name="T44" fmla="*/ 108 w 247"/>
                <a:gd name="T45" fmla="*/ 100 h 168"/>
                <a:gd name="T46" fmla="*/ 124 w 247"/>
                <a:gd name="T47" fmla="*/ 76 h 168"/>
                <a:gd name="T48" fmla="*/ 113 w 247"/>
                <a:gd name="T49" fmla="*/ 113 h 168"/>
                <a:gd name="T50" fmla="*/ 80 w 247"/>
                <a:gd name="T51" fmla="*/ 110 h 168"/>
                <a:gd name="T52" fmla="*/ 92 w 247"/>
                <a:gd name="T53" fmla="*/ 98 h 168"/>
                <a:gd name="T54" fmla="*/ 68 w 247"/>
                <a:gd name="T55" fmla="*/ 93 h 168"/>
                <a:gd name="T56" fmla="*/ 41 w 247"/>
                <a:gd name="T57" fmla="*/ 55 h 168"/>
                <a:gd name="T58" fmla="*/ 63 w 247"/>
                <a:gd name="T59" fmla="*/ 96 h 168"/>
                <a:gd name="T60" fmla="*/ 55 w 247"/>
                <a:gd name="T61" fmla="*/ 120 h 168"/>
                <a:gd name="T62" fmla="*/ 72 w 247"/>
                <a:gd name="T63" fmla="*/ 114 h 168"/>
                <a:gd name="T64" fmla="*/ 67 w 247"/>
                <a:gd name="T65" fmla="*/ 135 h 168"/>
                <a:gd name="T66" fmla="*/ 31 w 247"/>
                <a:gd name="T67" fmla="*/ 123 h 168"/>
                <a:gd name="T68" fmla="*/ 48 w 247"/>
                <a:gd name="T69" fmla="*/ 124 h 168"/>
                <a:gd name="T70" fmla="*/ 26 w 247"/>
                <a:gd name="T71" fmla="*/ 96 h 168"/>
                <a:gd name="T72" fmla="*/ 25 w 247"/>
                <a:gd name="T73" fmla="*/ 118 h 168"/>
                <a:gd name="T74" fmla="*/ 16 w 247"/>
                <a:gd name="T75" fmla="*/ 97 h 168"/>
                <a:gd name="T76" fmla="*/ 0 w 247"/>
                <a:gd name="T77" fmla="*/ 112 h 168"/>
                <a:gd name="T78" fmla="*/ 56 w 247"/>
                <a:gd name="T79" fmla="*/ 168 h 168"/>
                <a:gd name="T80" fmla="*/ 148 w 247"/>
                <a:gd name="T81" fmla="*/ 122 h 168"/>
                <a:gd name="T82" fmla="*/ 245 w 247"/>
                <a:gd name="T83" fmla="*/ 91 h 168"/>
                <a:gd name="T84" fmla="*/ 247 w 247"/>
                <a:gd name="T85" fmla="*/ 11 h 168"/>
                <a:gd name="T86" fmla="*/ 224 w 247"/>
                <a:gd name="T87" fmla="*/ 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7" h="168">
                  <a:moveTo>
                    <a:pt x="224" y="12"/>
                  </a:moveTo>
                  <a:cubicBezTo>
                    <a:pt x="230" y="21"/>
                    <a:pt x="232" y="26"/>
                    <a:pt x="232" y="33"/>
                  </a:cubicBezTo>
                  <a:cubicBezTo>
                    <a:pt x="228" y="31"/>
                    <a:pt x="223" y="27"/>
                    <a:pt x="217" y="19"/>
                  </a:cubicBezTo>
                  <a:cubicBezTo>
                    <a:pt x="220" y="54"/>
                    <a:pt x="220" y="54"/>
                    <a:pt x="220" y="54"/>
                  </a:cubicBezTo>
                  <a:cubicBezTo>
                    <a:pt x="224" y="48"/>
                    <a:pt x="228" y="43"/>
                    <a:pt x="232" y="41"/>
                  </a:cubicBezTo>
                  <a:cubicBezTo>
                    <a:pt x="231" y="64"/>
                    <a:pt x="222" y="73"/>
                    <a:pt x="214" y="75"/>
                  </a:cubicBezTo>
                  <a:cubicBezTo>
                    <a:pt x="205" y="77"/>
                    <a:pt x="198" y="71"/>
                    <a:pt x="197" y="63"/>
                  </a:cubicBezTo>
                  <a:cubicBezTo>
                    <a:pt x="195" y="53"/>
                    <a:pt x="203" y="47"/>
                    <a:pt x="212" y="56"/>
                  </a:cubicBezTo>
                  <a:cubicBezTo>
                    <a:pt x="214" y="35"/>
                    <a:pt x="197" y="35"/>
                    <a:pt x="190" y="44"/>
                  </a:cubicBezTo>
                  <a:cubicBezTo>
                    <a:pt x="198" y="24"/>
                    <a:pt x="195" y="10"/>
                    <a:pt x="177" y="0"/>
                  </a:cubicBezTo>
                  <a:cubicBezTo>
                    <a:pt x="166" y="19"/>
                    <a:pt x="170" y="31"/>
                    <a:pt x="185" y="45"/>
                  </a:cubicBezTo>
                  <a:cubicBezTo>
                    <a:pt x="171" y="38"/>
                    <a:pt x="158" y="50"/>
                    <a:pt x="171" y="66"/>
                  </a:cubicBezTo>
                  <a:cubicBezTo>
                    <a:pt x="173" y="52"/>
                    <a:pt x="185" y="55"/>
                    <a:pt x="188" y="66"/>
                  </a:cubicBezTo>
                  <a:cubicBezTo>
                    <a:pt x="190" y="75"/>
                    <a:pt x="181" y="87"/>
                    <a:pt x="166" y="91"/>
                  </a:cubicBezTo>
                  <a:cubicBezTo>
                    <a:pt x="145" y="98"/>
                    <a:pt x="138" y="84"/>
                    <a:pt x="133" y="73"/>
                  </a:cubicBezTo>
                  <a:cubicBezTo>
                    <a:pt x="137" y="69"/>
                    <a:pt x="148" y="71"/>
                    <a:pt x="161" y="78"/>
                  </a:cubicBezTo>
                  <a:cubicBezTo>
                    <a:pt x="150" y="44"/>
                    <a:pt x="150" y="44"/>
                    <a:pt x="150" y="44"/>
                  </a:cubicBezTo>
                  <a:cubicBezTo>
                    <a:pt x="145" y="56"/>
                    <a:pt x="138" y="61"/>
                    <a:pt x="130" y="65"/>
                  </a:cubicBezTo>
                  <a:cubicBezTo>
                    <a:pt x="129" y="55"/>
                    <a:pt x="136" y="35"/>
                    <a:pt x="136" y="35"/>
                  </a:cubicBezTo>
                  <a:cubicBezTo>
                    <a:pt x="95" y="52"/>
                    <a:pt x="95" y="52"/>
                    <a:pt x="95" y="52"/>
                  </a:cubicBezTo>
                  <a:cubicBezTo>
                    <a:pt x="95" y="52"/>
                    <a:pt x="114" y="61"/>
                    <a:pt x="121" y="69"/>
                  </a:cubicBezTo>
                  <a:cubicBezTo>
                    <a:pt x="112" y="72"/>
                    <a:pt x="104" y="73"/>
                    <a:pt x="91" y="68"/>
                  </a:cubicBezTo>
                  <a:cubicBezTo>
                    <a:pt x="108" y="100"/>
                    <a:pt x="108" y="100"/>
                    <a:pt x="108" y="100"/>
                  </a:cubicBezTo>
                  <a:cubicBezTo>
                    <a:pt x="111" y="86"/>
                    <a:pt x="118" y="77"/>
                    <a:pt x="124" y="76"/>
                  </a:cubicBezTo>
                  <a:cubicBezTo>
                    <a:pt x="128" y="88"/>
                    <a:pt x="133" y="103"/>
                    <a:pt x="113" y="113"/>
                  </a:cubicBezTo>
                  <a:cubicBezTo>
                    <a:pt x="99" y="120"/>
                    <a:pt x="85" y="118"/>
                    <a:pt x="80" y="110"/>
                  </a:cubicBezTo>
                  <a:cubicBezTo>
                    <a:pt x="74" y="100"/>
                    <a:pt x="81" y="90"/>
                    <a:pt x="92" y="98"/>
                  </a:cubicBezTo>
                  <a:cubicBezTo>
                    <a:pt x="90" y="78"/>
                    <a:pt x="73" y="78"/>
                    <a:pt x="68" y="93"/>
                  </a:cubicBezTo>
                  <a:cubicBezTo>
                    <a:pt x="68" y="73"/>
                    <a:pt x="63" y="60"/>
                    <a:pt x="41" y="55"/>
                  </a:cubicBezTo>
                  <a:cubicBezTo>
                    <a:pt x="36" y="75"/>
                    <a:pt x="43" y="87"/>
                    <a:pt x="63" y="96"/>
                  </a:cubicBezTo>
                  <a:cubicBezTo>
                    <a:pt x="52" y="94"/>
                    <a:pt x="39" y="106"/>
                    <a:pt x="55" y="120"/>
                  </a:cubicBezTo>
                  <a:cubicBezTo>
                    <a:pt x="55" y="107"/>
                    <a:pt x="66" y="105"/>
                    <a:pt x="72" y="114"/>
                  </a:cubicBezTo>
                  <a:cubicBezTo>
                    <a:pt x="76" y="120"/>
                    <a:pt x="75" y="130"/>
                    <a:pt x="67" y="135"/>
                  </a:cubicBezTo>
                  <a:cubicBezTo>
                    <a:pt x="60" y="139"/>
                    <a:pt x="47" y="139"/>
                    <a:pt x="31" y="123"/>
                  </a:cubicBezTo>
                  <a:cubicBezTo>
                    <a:pt x="36" y="121"/>
                    <a:pt x="41" y="122"/>
                    <a:pt x="48" y="124"/>
                  </a:cubicBezTo>
                  <a:cubicBezTo>
                    <a:pt x="26" y="96"/>
                    <a:pt x="26" y="96"/>
                    <a:pt x="26" y="96"/>
                  </a:cubicBezTo>
                  <a:cubicBezTo>
                    <a:pt x="27" y="106"/>
                    <a:pt x="27" y="113"/>
                    <a:pt x="25" y="118"/>
                  </a:cubicBezTo>
                  <a:cubicBezTo>
                    <a:pt x="20" y="112"/>
                    <a:pt x="19" y="107"/>
                    <a:pt x="16" y="97"/>
                  </a:cubicBezTo>
                  <a:cubicBezTo>
                    <a:pt x="0" y="112"/>
                    <a:pt x="0" y="112"/>
                    <a:pt x="0" y="112"/>
                  </a:cubicBezTo>
                  <a:cubicBezTo>
                    <a:pt x="16" y="122"/>
                    <a:pt x="34" y="137"/>
                    <a:pt x="56" y="168"/>
                  </a:cubicBezTo>
                  <a:cubicBezTo>
                    <a:pt x="80" y="153"/>
                    <a:pt x="122" y="133"/>
                    <a:pt x="148" y="122"/>
                  </a:cubicBezTo>
                  <a:cubicBezTo>
                    <a:pt x="174" y="111"/>
                    <a:pt x="218" y="97"/>
                    <a:pt x="245" y="91"/>
                  </a:cubicBezTo>
                  <a:cubicBezTo>
                    <a:pt x="239" y="53"/>
                    <a:pt x="242" y="30"/>
                    <a:pt x="247" y="11"/>
                  </a:cubicBezTo>
                  <a:lnTo>
                    <a:pt x="2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2" name="Freeform 56">
              <a:extLst>
                <a:ext uri="{FF2B5EF4-FFF2-40B4-BE49-F238E27FC236}">
                  <a16:creationId xmlns:a16="http://schemas.microsoft.com/office/drawing/2014/main" id="{58C42092-B8F8-5794-A4C1-AC188B15C201}"/>
                </a:ext>
              </a:extLst>
            </p:cNvPr>
            <p:cNvSpPr>
              <a:spLocks noEditPoints="1"/>
            </p:cNvSpPr>
            <p:nvPr userDrawn="1"/>
          </p:nvSpPr>
          <p:spPr bwMode="auto">
            <a:xfrm>
              <a:off x="1281113" y="601663"/>
              <a:ext cx="19050" cy="19050"/>
            </a:xfrm>
            <a:custGeom>
              <a:avLst/>
              <a:gdLst>
                <a:gd name="T0" fmla="*/ 0 w 129"/>
                <a:gd name="T1" fmla="*/ 64 h 129"/>
                <a:gd name="T2" fmla="*/ 64 w 129"/>
                <a:gd name="T3" fmla="*/ 129 h 129"/>
                <a:gd name="T4" fmla="*/ 129 w 129"/>
                <a:gd name="T5" fmla="*/ 64 h 129"/>
                <a:gd name="T6" fmla="*/ 64 w 129"/>
                <a:gd name="T7" fmla="*/ 0 h 129"/>
                <a:gd name="T8" fmla="*/ 0 w 129"/>
                <a:gd name="T9" fmla="*/ 64 h 129"/>
                <a:gd name="T10" fmla="*/ 16 w 129"/>
                <a:gd name="T11" fmla="*/ 64 h 129"/>
                <a:gd name="T12" fmla="*/ 64 w 129"/>
                <a:gd name="T13" fmla="*/ 16 h 129"/>
                <a:gd name="T14" fmla="*/ 112 w 129"/>
                <a:gd name="T15" fmla="*/ 64 h 129"/>
                <a:gd name="T16" fmla="*/ 64 w 129"/>
                <a:gd name="T17" fmla="*/ 113 h 129"/>
                <a:gd name="T18" fmla="*/ 16 w 129"/>
                <a:gd name="T19"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9">
                  <a:moveTo>
                    <a:pt x="0" y="64"/>
                  </a:moveTo>
                  <a:cubicBezTo>
                    <a:pt x="0" y="100"/>
                    <a:pt x="29" y="129"/>
                    <a:pt x="64" y="129"/>
                  </a:cubicBezTo>
                  <a:cubicBezTo>
                    <a:pt x="100" y="129"/>
                    <a:pt x="129" y="100"/>
                    <a:pt x="129" y="64"/>
                  </a:cubicBezTo>
                  <a:cubicBezTo>
                    <a:pt x="129" y="29"/>
                    <a:pt x="100" y="0"/>
                    <a:pt x="64" y="0"/>
                  </a:cubicBezTo>
                  <a:cubicBezTo>
                    <a:pt x="29" y="0"/>
                    <a:pt x="0" y="29"/>
                    <a:pt x="0" y="64"/>
                  </a:cubicBezTo>
                  <a:moveTo>
                    <a:pt x="16" y="64"/>
                  </a:moveTo>
                  <a:cubicBezTo>
                    <a:pt x="16" y="38"/>
                    <a:pt x="38" y="16"/>
                    <a:pt x="64" y="16"/>
                  </a:cubicBezTo>
                  <a:cubicBezTo>
                    <a:pt x="91" y="16"/>
                    <a:pt x="112" y="38"/>
                    <a:pt x="112" y="64"/>
                  </a:cubicBezTo>
                  <a:cubicBezTo>
                    <a:pt x="112" y="91"/>
                    <a:pt x="91" y="113"/>
                    <a:pt x="64" y="113"/>
                  </a:cubicBezTo>
                  <a:cubicBezTo>
                    <a:pt x="38" y="113"/>
                    <a:pt x="16" y="91"/>
                    <a:pt x="16"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3" name="Freeform 57">
              <a:extLst>
                <a:ext uri="{FF2B5EF4-FFF2-40B4-BE49-F238E27FC236}">
                  <a16:creationId xmlns:a16="http://schemas.microsoft.com/office/drawing/2014/main" id="{B2D9E220-E0E9-1986-3891-B2425BE3F50A}"/>
                </a:ext>
              </a:extLst>
            </p:cNvPr>
            <p:cNvSpPr>
              <a:spLocks noEditPoints="1"/>
            </p:cNvSpPr>
            <p:nvPr userDrawn="1"/>
          </p:nvSpPr>
          <p:spPr bwMode="auto">
            <a:xfrm>
              <a:off x="1243013" y="617538"/>
              <a:ext cx="15875" cy="12700"/>
            </a:xfrm>
            <a:custGeom>
              <a:avLst/>
              <a:gdLst>
                <a:gd name="T0" fmla="*/ 18 w 106"/>
                <a:gd name="T1" fmla="*/ 11 h 87"/>
                <a:gd name="T2" fmla="*/ 2 w 106"/>
                <a:gd name="T3" fmla="*/ 35 h 87"/>
                <a:gd name="T4" fmla="*/ 12 w 106"/>
                <a:gd name="T5" fmla="*/ 67 h 87"/>
                <a:gd name="T6" fmla="*/ 45 w 106"/>
                <a:gd name="T7" fmla="*/ 85 h 87"/>
                <a:gd name="T8" fmla="*/ 81 w 106"/>
                <a:gd name="T9" fmla="*/ 80 h 87"/>
                <a:gd name="T10" fmla="*/ 102 w 106"/>
                <a:gd name="T11" fmla="*/ 53 h 87"/>
                <a:gd name="T12" fmla="*/ 102 w 106"/>
                <a:gd name="T13" fmla="*/ 53 h 87"/>
                <a:gd name="T14" fmla="*/ 59 w 106"/>
                <a:gd name="T15" fmla="*/ 3 h 87"/>
                <a:gd name="T16" fmla="*/ 18 w 106"/>
                <a:gd name="T17" fmla="*/ 11 h 87"/>
                <a:gd name="T18" fmla="*/ 48 w 106"/>
                <a:gd name="T19" fmla="*/ 69 h 87"/>
                <a:gd name="T20" fmla="*/ 18 w 106"/>
                <a:gd name="T21" fmla="*/ 38 h 87"/>
                <a:gd name="T22" fmla="*/ 28 w 106"/>
                <a:gd name="T23" fmla="*/ 25 h 87"/>
                <a:gd name="T24" fmla="*/ 56 w 106"/>
                <a:gd name="T25" fmla="*/ 20 h 87"/>
                <a:gd name="T26" fmla="*/ 86 w 106"/>
                <a:gd name="T27" fmla="*/ 47 h 87"/>
                <a:gd name="T28" fmla="*/ 85 w 106"/>
                <a:gd name="T29" fmla="*/ 50 h 87"/>
                <a:gd name="T30" fmla="*/ 48 w 106"/>
                <a:gd name="T31" fmla="*/ 6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87">
                  <a:moveTo>
                    <a:pt x="18" y="11"/>
                  </a:moveTo>
                  <a:cubicBezTo>
                    <a:pt x="10" y="17"/>
                    <a:pt x="4" y="26"/>
                    <a:pt x="2" y="35"/>
                  </a:cubicBezTo>
                  <a:cubicBezTo>
                    <a:pt x="0" y="46"/>
                    <a:pt x="4" y="58"/>
                    <a:pt x="12" y="67"/>
                  </a:cubicBezTo>
                  <a:cubicBezTo>
                    <a:pt x="20" y="76"/>
                    <a:pt x="32" y="83"/>
                    <a:pt x="45" y="85"/>
                  </a:cubicBezTo>
                  <a:cubicBezTo>
                    <a:pt x="58" y="87"/>
                    <a:pt x="70" y="86"/>
                    <a:pt x="81" y="80"/>
                  </a:cubicBezTo>
                  <a:cubicBezTo>
                    <a:pt x="92" y="74"/>
                    <a:pt x="100" y="64"/>
                    <a:pt x="102" y="53"/>
                  </a:cubicBezTo>
                  <a:cubicBezTo>
                    <a:pt x="102" y="53"/>
                    <a:pt x="102" y="53"/>
                    <a:pt x="102" y="53"/>
                  </a:cubicBezTo>
                  <a:cubicBezTo>
                    <a:pt x="106" y="31"/>
                    <a:pt x="87" y="8"/>
                    <a:pt x="59" y="3"/>
                  </a:cubicBezTo>
                  <a:cubicBezTo>
                    <a:pt x="44" y="0"/>
                    <a:pt x="29" y="3"/>
                    <a:pt x="18" y="11"/>
                  </a:cubicBezTo>
                  <a:moveTo>
                    <a:pt x="48" y="69"/>
                  </a:moveTo>
                  <a:cubicBezTo>
                    <a:pt x="29" y="65"/>
                    <a:pt x="16" y="52"/>
                    <a:pt x="18" y="38"/>
                  </a:cubicBezTo>
                  <a:cubicBezTo>
                    <a:pt x="20" y="31"/>
                    <a:pt x="24" y="27"/>
                    <a:pt x="28" y="25"/>
                  </a:cubicBezTo>
                  <a:cubicBezTo>
                    <a:pt x="35" y="20"/>
                    <a:pt x="46" y="18"/>
                    <a:pt x="56" y="20"/>
                  </a:cubicBezTo>
                  <a:cubicBezTo>
                    <a:pt x="73" y="22"/>
                    <a:pt x="86" y="35"/>
                    <a:pt x="86" y="47"/>
                  </a:cubicBezTo>
                  <a:cubicBezTo>
                    <a:pt x="86" y="48"/>
                    <a:pt x="86" y="49"/>
                    <a:pt x="85" y="50"/>
                  </a:cubicBezTo>
                  <a:cubicBezTo>
                    <a:pt x="83" y="64"/>
                    <a:pt x="66" y="72"/>
                    <a:pt x="48"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4" name="Freeform 58">
              <a:extLst>
                <a:ext uri="{FF2B5EF4-FFF2-40B4-BE49-F238E27FC236}">
                  <a16:creationId xmlns:a16="http://schemas.microsoft.com/office/drawing/2014/main" id="{4E57FC02-9BC5-CB9C-118E-103F8B9DACA7}"/>
                </a:ext>
              </a:extLst>
            </p:cNvPr>
            <p:cNvSpPr>
              <a:spLocks noEditPoints="1"/>
            </p:cNvSpPr>
            <p:nvPr userDrawn="1"/>
          </p:nvSpPr>
          <p:spPr bwMode="auto">
            <a:xfrm>
              <a:off x="1189038" y="482600"/>
              <a:ext cx="14288" cy="14287"/>
            </a:xfrm>
            <a:custGeom>
              <a:avLst/>
              <a:gdLst>
                <a:gd name="T0" fmla="*/ 26 w 94"/>
                <a:gd name="T1" fmla="*/ 12 h 88"/>
                <a:gd name="T2" fmla="*/ 13 w 94"/>
                <a:gd name="T3" fmla="*/ 71 h 88"/>
                <a:gd name="T4" fmla="*/ 73 w 94"/>
                <a:gd name="T5" fmla="*/ 73 h 88"/>
                <a:gd name="T6" fmla="*/ 92 w 94"/>
                <a:gd name="T7" fmla="*/ 40 h 88"/>
                <a:gd name="T8" fmla="*/ 86 w 94"/>
                <a:gd name="T9" fmla="*/ 14 h 88"/>
                <a:gd name="T10" fmla="*/ 63 w 94"/>
                <a:gd name="T11" fmla="*/ 2 h 88"/>
                <a:gd name="T12" fmla="*/ 26 w 94"/>
                <a:gd name="T13" fmla="*/ 12 h 88"/>
                <a:gd name="T14" fmla="*/ 22 w 94"/>
                <a:gd name="T15" fmla="*/ 50 h 88"/>
                <a:gd name="T16" fmla="*/ 36 w 94"/>
                <a:gd name="T17" fmla="*/ 26 h 88"/>
                <a:gd name="T18" fmla="*/ 61 w 94"/>
                <a:gd name="T19" fmla="*/ 18 h 88"/>
                <a:gd name="T20" fmla="*/ 73 w 94"/>
                <a:gd name="T21" fmla="*/ 24 h 88"/>
                <a:gd name="T22" fmla="*/ 76 w 94"/>
                <a:gd name="T23" fmla="*/ 38 h 88"/>
                <a:gd name="T24" fmla="*/ 62 w 94"/>
                <a:gd name="T25" fmla="*/ 60 h 88"/>
                <a:gd name="T26" fmla="*/ 26 w 94"/>
                <a:gd name="T27" fmla="*/ 61 h 88"/>
                <a:gd name="T28" fmla="*/ 22 w 94"/>
                <a:gd name="T29"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88">
                  <a:moveTo>
                    <a:pt x="26" y="12"/>
                  </a:moveTo>
                  <a:cubicBezTo>
                    <a:pt x="6" y="28"/>
                    <a:pt x="0" y="54"/>
                    <a:pt x="13" y="71"/>
                  </a:cubicBezTo>
                  <a:cubicBezTo>
                    <a:pt x="26" y="88"/>
                    <a:pt x="53" y="88"/>
                    <a:pt x="73" y="73"/>
                  </a:cubicBezTo>
                  <a:cubicBezTo>
                    <a:pt x="84" y="64"/>
                    <a:pt x="91" y="52"/>
                    <a:pt x="92" y="40"/>
                  </a:cubicBezTo>
                  <a:cubicBezTo>
                    <a:pt x="94" y="30"/>
                    <a:pt x="91" y="21"/>
                    <a:pt x="86" y="14"/>
                  </a:cubicBezTo>
                  <a:cubicBezTo>
                    <a:pt x="80" y="7"/>
                    <a:pt x="72" y="3"/>
                    <a:pt x="63" y="2"/>
                  </a:cubicBezTo>
                  <a:cubicBezTo>
                    <a:pt x="50" y="0"/>
                    <a:pt x="37" y="4"/>
                    <a:pt x="26" y="12"/>
                  </a:cubicBezTo>
                  <a:moveTo>
                    <a:pt x="22" y="50"/>
                  </a:moveTo>
                  <a:cubicBezTo>
                    <a:pt x="22" y="42"/>
                    <a:pt x="27" y="32"/>
                    <a:pt x="36" y="26"/>
                  </a:cubicBezTo>
                  <a:cubicBezTo>
                    <a:pt x="44" y="20"/>
                    <a:pt x="53" y="17"/>
                    <a:pt x="61" y="18"/>
                  </a:cubicBezTo>
                  <a:cubicBezTo>
                    <a:pt x="64" y="19"/>
                    <a:pt x="69" y="20"/>
                    <a:pt x="73" y="24"/>
                  </a:cubicBezTo>
                  <a:cubicBezTo>
                    <a:pt x="76" y="29"/>
                    <a:pt x="76" y="34"/>
                    <a:pt x="76" y="38"/>
                  </a:cubicBezTo>
                  <a:cubicBezTo>
                    <a:pt x="75" y="46"/>
                    <a:pt x="70" y="54"/>
                    <a:pt x="62" y="60"/>
                  </a:cubicBezTo>
                  <a:cubicBezTo>
                    <a:pt x="50" y="70"/>
                    <a:pt x="33" y="70"/>
                    <a:pt x="26" y="61"/>
                  </a:cubicBezTo>
                  <a:cubicBezTo>
                    <a:pt x="24" y="58"/>
                    <a:pt x="22" y="54"/>
                    <a:pt x="22"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5" name="Freeform 59">
              <a:extLst>
                <a:ext uri="{FF2B5EF4-FFF2-40B4-BE49-F238E27FC236}">
                  <a16:creationId xmlns:a16="http://schemas.microsoft.com/office/drawing/2014/main" id="{778E76F4-E026-DDF8-EE9F-A0A1BF180703}"/>
                </a:ext>
              </a:extLst>
            </p:cNvPr>
            <p:cNvSpPr>
              <a:spLocks noEditPoints="1"/>
            </p:cNvSpPr>
            <p:nvPr userDrawn="1"/>
          </p:nvSpPr>
          <p:spPr bwMode="auto">
            <a:xfrm>
              <a:off x="1231900" y="601663"/>
              <a:ext cx="12700" cy="15875"/>
            </a:xfrm>
            <a:custGeom>
              <a:avLst/>
              <a:gdLst>
                <a:gd name="T0" fmla="*/ 15 w 83"/>
                <a:gd name="T1" fmla="*/ 12 h 102"/>
                <a:gd name="T2" fmla="*/ 0 w 83"/>
                <a:gd name="T3" fmla="*/ 50 h 102"/>
                <a:gd name="T4" fmla="*/ 0 w 83"/>
                <a:gd name="T5" fmla="*/ 52 h 102"/>
                <a:gd name="T6" fmla="*/ 14 w 83"/>
                <a:gd name="T7" fmla="*/ 90 h 102"/>
                <a:gd name="T8" fmla="*/ 40 w 83"/>
                <a:gd name="T9" fmla="*/ 102 h 102"/>
                <a:gd name="T10" fmla="*/ 67 w 83"/>
                <a:gd name="T11" fmla="*/ 91 h 102"/>
                <a:gd name="T12" fmla="*/ 82 w 83"/>
                <a:gd name="T13" fmla="*/ 52 h 102"/>
                <a:gd name="T14" fmla="*/ 72 w 83"/>
                <a:gd name="T15" fmla="*/ 17 h 102"/>
                <a:gd name="T16" fmla="*/ 42 w 83"/>
                <a:gd name="T17" fmla="*/ 1 h 102"/>
                <a:gd name="T18" fmla="*/ 15 w 83"/>
                <a:gd name="T19" fmla="*/ 12 h 102"/>
                <a:gd name="T20" fmla="*/ 40 w 83"/>
                <a:gd name="T21" fmla="*/ 85 h 102"/>
                <a:gd name="T22" fmla="*/ 40 w 83"/>
                <a:gd name="T23" fmla="*/ 85 h 102"/>
                <a:gd name="T24" fmla="*/ 26 w 83"/>
                <a:gd name="T25" fmla="*/ 78 h 102"/>
                <a:gd name="T26" fmla="*/ 16 w 83"/>
                <a:gd name="T27" fmla="*/ 51 h 102"/>
                <a:gd name="T28" fmla="*/ 27 w 83"/>
                <a:gd name="T29" fmla="*/ 24 h 102"/>
                <a:gd name="T30" fmla="*/ 42 w 83"/>
                <a:gd name="T31" fmla="*/ 17 h 102"/>
                <a:gd name="T32" fmla="*/ 66 w 83"/>
                <a:gd name="T33" fmla="*/ 52 h 102"/>
                <a:gd name="T34" fmla="*/ 55 w 83"/>
                <a:gd name="T35" fmla="*/ 79 h 102"/>
                <a:gd name="T36" fmla="*/ 40 w 83"/>
                <a:gd name="T37" fmla="*/ 8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02">
                  <a:moveTo>
                    <a:pt x="15" y="12"/>
                  </a:moveTo>
                  <a:cubicBezTo>
                    <a:pt x="6" y="21"/>
                    <a:pt x="0" y="35"/>
                    <a:pt x="0" y="50"/>
                  </a:cubicBezTo>
                  <a:cubicBezTo>
                    <a:pt x="0" y="52"/>
                    <a:pt x="0" y="52"/>
                    <a:pt x="0" y="52"/>
                  </a:cubicBezTo>
                  <a:cubicBezTo>
                    <a:pt x="0" y="66"/>
                    <a:pt x="5" y="80"/>
                    <a:pt x="14" y="90"/>
                  </a:cubicBezTo>
                  <a:cubicBezTo>
                    <a:pt x="21" y="97"/>
                    <a:pt x="30" y="101"/>
                    <a:pt x="40" y="102"/>
                  </a:cubicBezTo>
                  <a:cubicBezTo>
                    <a:pt x="50" y="102"/>
                    <a:pt x="59" y="98"/>
                    <a:pt x="67" y="91"/>
                  </a:cubicBezTo>
                  <a:cubicBezTo>
                    <a:pt x="76" y="81"/>
                    <a:pt x="82" y="67"/>
                    <a:pt x="82" y="52"/>
                  </a:cubicBezTo>
                  <a:cubicBezTo>
                    <a:pt x="83" y="39"/>
                    <a:pt x="79" y="26"/>
                    <a:pt x="72" y="17"/>
                  </a:cubicBezTo>
                  <a:cubicBezTo>
                    <a:pt x="64" y="7"/>
                    <a:pt x="54" y="1"/>
                    <a:pt x="42" y="1"/>
                  </a:cubicBezTo>
                  <a:cubicBezTo>
                    <a:pt x="32" y="0"/>
                    <a:pt x="23" y="4"/>
                    <a:pt x="15" y="12"/>
                  </a:cubicBezTo>
                  <a:moveTo>
                    <a:pt x="40" y="85"/>
                  </a:moveTo>
                  <a:cubicBezTo>
                    <a:pt x="40" y="85"/>
                    <a:pt x="40" y="85"/>
                    <a:pt x="40" y="85"/>
                  </a:cubicBezTo>
                  <a:cubicBezTo>
                    <a:pt x="34" y="85"/>
                    <a:pt x="29" y="81"/>
                    <a:pt x="26" y="78"/>
                  </a:cubicBezTo>
                  <a:cubicBezTo>
                    <a:pt x="19" y="72"/>
                    <a:pt x="16" y="61"/>
                    <a:pt x="16" y="51"/>
                  </a:cubicBezTo>
                  <a:cubicBezTo>
                    <a:pt x="16" y="40"/>
                    <a:pt x="20" y="30"/>
                    <a:pt x="27" y="24"/>
                  </a:cubicBezTo>
                  <a:cubicBezTo>
                    <a:pt x="30" y="21"/>
                    <a:pt x="35" y="17"/>
                    <a:pt x="42" y="17"/>
                  </a:cubicBezTo>
                  <a:cubicBezTo>
                    <a:pt x="55" y="17"/>
                    <a:pt x="66" y="33"/>
                    <a:pt x="66" y="52"/>
                  </a:cubicBezTo>
                  <a:cubicBezTo>
                    <a:pt x="66" y="62"/>
                    <a:pt x="62" y="73"/>
                    <a:pt x="55" y="79"/>
                  </a:cubicBezTo>
                  <a:cubicBezTo>
                    <a:pt x="52" y="82"/>
                    <a:pt x="47" y="85"/>
                    <a:pt x="40"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6" name="Freeform 60">
              <a:extLst>
                <a:ext uri="{FF2B5EF4-FFF2-40B4-BE49-F238E27FC236}">
                  <a16:creationId xmlns:a16="http://schemas.microsoft.com/office/drawing/2014/main" id="{89A9EF2D-04E6-4163-9096-A59583D15E68}"/>
                </a:ext>
              </a:extLst>
            </p:cNvPr>
            <p:cNvSpPr>
              <a:spLocks noEditPoints="1"/>
            </p:cNvSpPr>
            <p:nvPr userDrawn="1"/>
          </p:nvSpPr>
          <p:spPr bwMode="auto">
            <a:xfrm>
              <a:off x="1182688" y="525463"/>
              <a:ext cx="15875" cy="14287"/>
            </a:xfrm>
            <a:custGeom>
              <a:avLst/>
              <a:gdLst>
                <a:gd name="T0" fmla="*/ 32 w 106"/>
                <a:gd name="T1" fmla="*/ 5 h 91"/>
                <a:gd name="T2" fmla="*/ 10 w 106"/>
                <a:gd name="T3" fmla="*/ 24 h 91"/>
                <a:gd name="T4" fmla="*/ 37 w 106"/>
                <a:gd name="T5" fmla="*/ 83 h 91"/>
                <a:gd name="T6" fmla="*/ 79 w 106"/>
                <a:gd name="T7" fmla="*/ 86 h 91"/>
                <a:gd name="T8" fmla="*/ 101 w 106"/>
                <a:gd name="T9" fmla="*/ 68 h 91"/>
                <a:gd name="T10" fmla="*/ 102 w 106"/>
                <a:gd name="T11" fmla="*/ 39 h 91"/>
                <a:gd name="T12" fmla="*/ 73 w 106"/>
                <a:gd name="T13" fmla="*/ 8 h 91"/>
                <a:gd name="T14" fmla="*/ 32 w 106"/>
                <a:gd name="T15" fmla="*/ 5 h 91"/>
                <a:gd name="T16" fmla="*/ 45 w 106"/>
                <a:gd name="T17" fmla="*/ 68 h 91"/>
                <a:gd name="T18" fmla="*/ 25 w 106"/>
                <a:gd name="T19" fmla="*/ 31 h 91"/>
                <a:gd name="T20" fmla="*/ 37 w 106"/>
                <a:gd name="T21" fmla="*/ 21 h 91"/>
                <a:gd name="T22" fmla="*/ 66 w 106"/>
                <a:gd name="T23" fmla="*/ 23 h 91"/>
                <a:gd name="T24" fmla="*/ 86 w 106"/>
                <a:gd name="T25" fmla="*/ 44 h 91"/>
                <a:gd name="T26" fmla="*/ 86 w 106"/>
                <a:gd name="T27" fmla="*/ 60 h 91"/>
                <a:gd name="T28" fmla="*/ 74 w 106"/>
                <a:gd name="T29" fmla="*/ 71 h 91"/>
                <a:gd name="T30" fmla="*/ 45 w 106"/>
                <a:gd name="T31" fmla="*/ 6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91">
                  <a:moveTo>
                    <a:pt x="32" y="5"/>
                  </a:moveTo>
                  <a:cubicBezTo>
                    <a:pt x="22" y="8"/>
                    <a:pt x="14" y="15"/>
                    <a:pt x="10" y="24"/>
                  </a:cubicBezTo>
                  <a:cubicBezTo>
                    <a:pt x="0" y="44"/>
                    <a:pt x="12" y="71"/>
                    <a:pt x="37" y="83"/>
                  </a:cubicBezTo>
                  <a:cubicBezTo>
                    <a:pt x="51" y="90"/>
                    <a:pt x="67" y="91"/>
                    <a:pt x="79" y="86"/>
                  </a:cubicBezTo>
                  <a:cubicBezTo>
                    <a:pt x="89" y="83"/>
                    <a:pt x="97" y="76"/>
                    <a:pt x="101" y="68"/>
                  </a:cubicBezTo>
                  <a:cubicBezTo>
                    <a:pt x="105" y="59"/>
                    <a:pt x="106" y="49"/>
                    <a:pt x="102" y="39"/>
                  </a:cubicBezTo>
                  <a:cubicBezTo>
                    <a:pt x="98" y="26"/>
                    <a:pt x="87" y="15"/>
                    <a:pt x="73" y="8"/>
                  </a:cubicBezTo>
                  <a:cubicBezTo>
                    <a:pt x="60" y="2"/>
                    <a:pt x="45" y="0"/>
                    <a:pt x="32" y="5"/>
                  </a:cubicBezTo>
                  <a:moveTo>
                    <a:pt x="45" y="68"/>
                  </a:moveTo>
                  <a:cubicBezTo>
                    <a:pt x="28" y="60"/>
                    <a:pt x="19" y="43"/>
                    <a:pt x="25" y="31"/>
                  </a:cubicBezTo>
                  <a:cubicBezTo>
                    <a:pt x="28" y="25"/>
                    <a:pt x="33" y="22"/>
                    <a:pt x="37" y="21"/>
                  </a:cubicBezTo>
                  <a:cubicBezTo>
                    <a:pt x="46" y="17"/>
                    <a:pt x="56" y="18"/>
                    <a:pt x="66" y="23"/>
                  </a:cubicBezTo>
                  <a:cubicBezTo>
                    <a:pt x="76" y="28"/>
                    <a:pt x="83" y="36"/>
                    <a:pt x="86" y="44"/>
                  </a:cubicBezTo>
                  <a:cubicBezTo>
                    <a:pt x="88" y="48"/>
                    <a:pt x="89" y="54"/>
                    <a:pt x="86" y="60"/>
                  </a:cubicBezTo>
                  <a:cubicBezTo>
                    <a:pt x="83" y="66"/>
                    <a:pt x="78" y="69"/>
                    <a:pt x="74" y="71"/>
                  </a:cubicBezTo>
                  <a:cubicBezTo>
                    <a:pt x="65" y="74"/>
                    <a:pt x="55" y="73"/>
                    <a:pt x="45"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7" name="Freeform 61">
              <a:extLst>
                <a:ext uri="{FF2B5EF4-FFF2-40B4-BE49-F238E27FC236}">
                  <a16:creationId xmlns:a16="http://schemas.microsoft.com/office/drawing/2014/main" id="{568A1474-3883-617A-D895-0F9CADE39B3D}"/>
                </a:ext>
              </a:extLst>
            </p:cNvPr>
            <p:cNvSpPr>
              <a:spLocks noEditPoints="1"/>
            </p:cNvSpPr>
            <p:nvPr userDrawn="1"/>
          </p:nvSpPr>
          <p:spPr bwMode="auto">
            <a:xfrm>
              <a:off x="1158875" y="396875"/>
              <a:ext cx="150813" cy="255587"/>
            </a:xfrm>
            <a:custGeom>
              <a:avLst/>
              <a:gdLst>
                <a:gd name="T0" fmla="*/ 786 w 1016"/>
                <a:gd name="T1" fmla="*/ 723 h 1730"/>
                <a:gd name="T2" fmla="*/ 648 w 1016"/>
                <a:gd name="T3" fmla="*/ 1040 h 1730"/>
                <a:gd name="T4" fmla="*/ 699 w 1016"/>
                <a:gd name="T5" fmla="*/ 975 h 1730"/>
                <a:gd name="T6" fmla="*/ 626 w 1016"/>
                <a:gd name="T7" fmla="*/ 1011 h 1730"/>
                <a:gd name="T8" fmla="*/ 656 w 1016"/>
                <a:gd name="T9" fmla="*/ 734 h 1730"/>
                <a:gd name="T10" fmla="*/ 660 w 1016"/>
                <a:gd name="T11" fmla="*/ 665 h 1730"/>
                <a:gd name="T12" fmla="*/ 745 w 1016"/>
                <a:gd name="T13" fmla="*/ 426 h 1730"/>
                <a:gd name="T14" fmla="*/ 470 w 1016"/>
                <a:gd name="T15" fmla="*/ 257 h 1730"/>
                <a:gd name="T16" fmla="*/ 375 w 1016"/>
                <a:gd name="T17" fmla="*/ 306 h 1730"/>
                <a:gd name="T18" fmla="*/ 347 w 1016"/>
                <a:gd name="T19" fmla="*/ 433 h 1730"/>
                <a:gd name="T20" fmla="*/ 329 w 1016"/>
                <a:gd name="T21" fmla="*/ 493 h 1730"/>
                <a:gd name="T22" fmla="*/ 399 w 1016"/>
                <a:gd name="T23" fmla="*/ 446 h 1730"/>
                <a:gd name="T24" fmla="*/ 549 w 1016"/>
                <a:gd name="T25" fmla="*/ 419 h 1730"/>
                <a:gd name="T26" fmla="*/ 336 w 1016"/>
                <a:gd name="T27" fmla="*/ 557 h 1730"/>
                <a:gd name="T28" fmla="*/ 218 w 1016"/>
                <a:gd name="T29" fmla="*/ 738 h 1730"/>
                <a:gd name="T30" fmla="*/ 157 w 1016"/>
                <a:gd name="T31" fmla="*/ 691 h 1730"/>
                <a:gd name="T32" fmla="*/ 37 w 1016"/>
                <a:gd name="T33" fmla="*/ 648 h 1730"/>
                <a:gd name="T34" fmla="*/ 64 w 1016"/>
                <a:gd name="T35" fmla="*/ 690 h 1730"/>
                <a:gd name="T36" fmla="*/ 65 w 1016"/>
                <a:gd name="T37" fmla="*/ 820 h 1730"/>
                <a:gd name="T38" fmla="*/ 237 w 1016"/>
                <a:gd name="T39" fmla="*/ 1073 h 1730"/>
                <a:gd name="T40" fmla="*/ 218 w 1016"/>
                <a:gd name="T41" fmla="*/ 982 h 1730"/>
                <a:gd name="T42" fmla="*/ 140 w 1016"/>
                <a:gd name="T43" fmla="*/ 944 h 1730"/>
                <a:gd name="T44" fmla="*/ 370 w 1016"/>
                <a:gd name="T45" fmla="*/ 1005 h 1730"/>
                <a:gd name="T46" fmla="*/ 79 w 1016"/>
                <a:gd name="T47" fmla="*/ 1425 h 1730"/>
                <a:gd name="T48" fmla="*/ 75 w 1016"/>
                <a:gd name="T49" fmla="*/ 1463 h 1730"/>
                <a:gd name="T50" fmla="*/ 201 w 1016"/>
                <a:gd name="T51" fmla="*/ 1450 h 1730"/>
                <a:gd name="T52" fmla="*/ 478 w 1016"/>
                <a:gd name="T53" fmla="*/ 1247 h 1730"/>
                <a:gd name="T54" fmla="*/ 572 w 1016"/>
                <a:gd name="T55" fmla="*/ 1715 h 1730"/>
                <a:gd name="T56" fmla="*/ 678 w 1016"/>
                <a:gd name="T57" fmla="*/ 1641 h 1730"/>
                <a:gd name="T58" fmla="*/ 744 w 1016"/>
                <a:gd name="T59" fmla="*/ 1551 h 1730"/>
                <a:gd name="T60" fmla="*/ 829 w 1016"/>
                <a:gd name="T61" fmla="*/ 1495 h 1730"/>
                <a:gd name="T62" fmla="*/ 730 w 1016"/>
                <a:gd name="T63" fmla="*/ 1372 h 1730"/>
                <a:gd name="T64" fmla="*/ 737 w 1016"/>
                <a:gd name="T65" fmla="*/ 1228 h 1730"/>
                <a:gd name="T66" fmla="*/ 916 w 1016"/>
                <a:gd name="T67" fmla="*/ 1223 h 1730"/>
                <a:gd name="T68" fmla="*/ 819 w 1016"/>
                <a:gd name="T69" fmla="*/ 761 h 1730"/>
                <a:gd name="T70" fmla="*/ 406 w 1016"/>
                <a:gd name="T71" fmla="*/ 329 h 1730"/>
                <a:gd name="T72" fmla="*/ 182 w 1016"/>
                <a:gd name="T73" fmla="*/ 751 h 1730"/>
                <a:gd name="T74" fmla="*/ 197 w 1016"/>
                <a:gd name="T75" fmla="*/ 700 h 1730"/>
                <a:gd name="T76" fmla="*/ 815 w 1016"/>
                <a:gd name="T77" fmla="*/ 1505 h 1730"/>
                <a:gd name="T78" fmla="*/ 640 w 1016"/>
                <a:gd name="T79" fmla="*/ 993 h 1730"/>
                <a:gd name="T80" fmla="*/ 698 w 1016"/>
                <a:gd name="T81" fmla="*/ 1013 h 1730"/>
                <a:gd name="T82" fmla="*/ 320 w 1016"/>
                <a:gd name="T83" fmla="*/ 634 h 1730"/>
                <a:gd name="T84" fmla="*/ 379 w 1016"/>
                <a:gd name="T85" fmla="*/ 563 h 1730"/>
                <a:gd name="T86" fmla="*/ 363 w 1016"/>
                <a:gd name="T87" fmla="*/ 609 h 1730"/>
                <a:gd name="T88" fmla="*/ 400 w 1016"/>
                <a:gd name="T89" fmla="*/ 626 h 1730"/>
                <a:gd name="T90" fmla="*/ 382 w 1016"/>
                <a:gd name="T91" fmla="*/ 594 h 1730"/>
                <a:gd name="T92" fmla="*/ 448 w 1016"/>
                <a:gd name="T93" fmla="*/ 555 h 1730"/>
                <a:gd name="T94" fmla="*/ 445 w 1016"/>
                <a:gd name="T95" fmla="*/ 647 h 1730"/>
                <a:gd name="T96" fmla="*/ 438 w 1016"/>
                <a:gd name="T97" fmla="*/ 666 h 1730"/>
                <a:gd name="T98" fmla="*/ 475 w 1016"/>
                <a:gd name="T99" fmla="*/ 624 h 1730"/>
                <a:gd name="T100" fmla="*/ 535 w 1016"/>
                <a:gd name="T101" fmla="*/ 635 h 1730"/>
                <a:gd name="T102" fmla="*/ 500 w 1016"/>
                <a:gd name="T103" fmla="*/ 695 h 1730"/>
                <a:gd name="T104" fmla="*/ 506 w 1016"/>
                <a:gd name="T105" fmla="*/ 705 h 1730"/>
                <a:gd name="T106" fmla="*/ 518 w 1016"/>
                <a:gd name="T107" fmla="*/ 689 h 1730"/>
                <a:gd name="T108" fmla="*/ 598 w 1016"/>
                <a:gd name="T109" fmla="*/ 640 h 1730"/>
                <a:gd name="T110" fmla="*/ 596 w 1016"/>
                <a:gd name="T111" fmla="*/ 712 h 1730"/>
                <a:gd name="T112" fmla="*/ 567 w 1016"/>
                <a:gd name="T113" fmla="*/ 717 h 1730"/>
                <a:gd name="T114" fmla="*/ 587 w 1016"/>
                <a:gd name="T115" fmla="*/ 741 h 1730"/>
                <a:gd name="T116" fmla="*/ 624 w 1016"/>
                <a:gd name="T117" fmla="*/ 711 h 1730"/>
                <a:gd name="T118" fmla="*/ 592 w 1016"/>
                <a:gd name="T119" fmla="*/ 789 h 1730"/>
                <a:gd name="T120" fmla="*/ 542 w 1016"/>
                <a:gd name="T121" fmla="*/ 1263 h 1730"/>
                <a:gd name="T122" fmla="*/ 618 w 1016"/>
                <a:gd name="T123" fmla="*/ 1142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6" h="1730">
                  <a:moveTo>
                    <a:pt x="872" y="811"/>
                  </a:moveTo>
                  <a:cubicBezTo>
                    <a:pt x="893" y="869"/>
                    <a:pt x="934" y="890"/>
                    <a:pt x="966" y="875"/>
                  </a:cubicBezTo>
                  <a:cubicBezTo>
                    <a:pt x="895" y="867"/>
                    <a:pt x="953" y="745"/>
                    <a:pt x="861" y="745"/>
                  </a:cubicBezTo>
                  <a:cubicBezTo>
                    <a:pt x="856" y="745"/>
                    <a:pt x="851" y="745"/>
                    <a:pt x="846" y="746"/>
                  </a:cubicBezTo>
                  <a:cubicBezTo>
                    <a:pt x="831" y="730"/>
                    <a:pt x="813" y="723"/>
                    <a:pt x="786" y="723"/>
                  </a:cubicBezTo>
                  <a:cubicBezTo>
                    <a:pt x="747" y="723"/>
                    <a:pt x="680" y="761"/>
                    <a:pt x="680" y="838"/>
                  </a:cubicBezTo>
                  <a:cubicBezTo>
                    <a:pt x="680" y="1005"/>
                    <a:pt x="874" y="1020"/>
                    <a:pt x="874" y="1167"/>
                  </a:cubicBezTo>
                  <a:cubicBezTo>
                    <a:pt x="874" y="1210"/>
                    <a:pt x="842" y="1237"/>
                    <a:pt x="805" y="1237"/>
                  </a:cubicBezTo>
                  <a:cubicBezTo>
                    <a:pt x="773" y="1237"/>
                    <a:pt x="746" y="1200"/>
                    <a:pt x="719" y="1143"/>
                  </a:cubicBezTo>
                  <a:cubicBezTo>
                    <a:pt x="706" y="1116"/>
                    <a:pt x="678" y="1079"/>
                    <a:pt x="648" y="1040"/>
                  </a:cubicBezTo>
                  <a:cubicBezTo>
                    <a:pt x="657" y="1046"/>
                    <a:pt x="667" y="1050"/>
                    <a:pt x="677" y="1050"/>
                  </a:cubicBezTo>
                  <a:cubicBezTo>
                    <a:pt x="687" y="1050"/>
                    <a:pt x="697" y="1047"/>
                    <a:pt x="704" y="1040"/>
                  </a:cubicBezTo>
                  <a:cubicBezTo>
                    <a:pt x="711" y="1034"/>
                    <a:pt x="715" y="1024"/>
                    <a:pt x="715" y="1014"/>
                  </a:cubicBezTo>
                  <a:cubicBezTo>
                    <a:pt x="715" y="1013"/>
                    <a:pt x="715" y="1013"/>
                    <a:pt x="715" y="1012"/>
                  </a:cubicBezTo>
                  <a:cubicBezTo>
                    <a:pt x="715" y="999"/>
                    <a:pt x="709" y="986"/>
                    <a:pt x="699" y="975"/>
                  </a:cubicBezTo>
                  <a:cubicBezTo>
                    <a:pt x="689" y="964"/>
                    <a:pt x="675" y="957"/>
                    <a:pt x="661" y="957"/>
                  </a:cubicBezTo>
                  <a:cubicBezTo>
                    <a:pt x="651" y="956"/>
                    <a:pt x="641" y="960"/>
                    <a:pt x="634" y="966"/>
                  </a:cubicBezTo>
                  <a:cubicBezTo>
                    <a:pt x="627" y="973"/>
                    <a:pt x="623" y="982"/>
                    <a:pt x="623" y="993"/>
                  </a:cubicBezTo>
                  <a:cubicBezTo>
                    <a:pt x="623" y="993"/>
                    <a:pt x="623" y="994"/>
                    <a:pt x="623" y="994"/>
                  </a:cubicBezTo>
                  <a:cubicBezTo>
                    <a:pt x="623" y="1000"/>
                    <a:pt x="624" y="1006"/>
                    <a:pt x="626" y="1011"/>
                  </a:cubicBezTo>
                  <a:cubicBezTo>
                    <a:pt x="584" y="957"/>
                    <a:pt x="546" y="903"/>
                    <a:pt x="546" y="874"/>
                  </a:cubicBezTo>
                  <a:cubicBezTo>
                    <a:pt x="546" y="848"/>
                    <a:pt x="563" y="825"/>
                    <a:pt x="586" y="798"/>
                  </a:cubicBezTo>
                  <a:cubicBezTo>
                    <a:pt x="586" y="799"/>
                    <a:pt x="593" y="802"/>
                    <a:pt x="593" y="802"/>
                  </a:cubicBezTo>
                  <a:cubicBezTo>
                    <a:pt x="599" y="796"/>
                    <a:pt x="599" y="796"/>
                    <a:pt x="599" y="796"/>
                  </a:cubicBezTo>
                  <a:cubicBezTo>
                    <a:pt x="607" y="787"/>
                    <a:pt x="623" y="770"/>
                    <a:pt x="656" y="734"/>
                  </a:cubicBezTo>
                  <a:cubicBezTo>
                    <a:pt x="658" y="732"/>
                    <a:pt x="658" y="732"/>
                    <a:pt x="658" y="732"/>
                  </a:cubicBezTo>
                  <a:cubicBezTo>
                    <a:pt x="658" y="732"/>
                    <a:pt x="658" y="732"/>
                    <a:pt x="658" y="732"/>
                  </a:cubicBezTo>
                  <a:cubicBezTo>
                    <a:pt x="666" y="723"/>
                    <a:pt x="666" y="723"/>
                    <a:pt x="666" y="723"/>
                  </a:cubicBezTo>
                  <a:cubicBezTo>
                    <a:pt x="646" y="706"/>
                    <a:pt x="646" y="706"/>
                    <a:pt x="646" y="706"/>
                  </a:cubicBezTo>
                  <a:cubicBezTo>
                    <a:pt x="651" y="694"/>
                    <a:pt x="656" y="680"/>
                    <a:pt x="660" y="665"/>
                  </a:cubicBezTo>
                  <a:cubicBezTo>
                    <a:pt x="666" y="692"/>
                    <a:pt x="680" y="709"/>
                    <a:pt x="699" y="704"/>
                  </a:cubicBezTo>
                  <a:cubicBezTo>
                    <a:pt x="686" y="676"/>
                    <a:pt x="711" y="639"/>
                    <a:pt x="695" y="571"/>
                  </a:cubicBezTo>
                  <a:cubicBezTo>
                    <a:pt x="711" y="597"/>
                    <a:pt x="733" y="611"/>
                    <a:pt x="750" y="606"/>
                  </a:cubicBezTo>
                  <a:cubicBezTo>
                    <a:pt x="707" y="568"/>
                    <a:pt x="763" y="515"/>
                    <a:pt x="707" y="433"/>
                  </a:cubicBezTo>
                  <a:cubicBezTo>
                    <a:pt x="725" y="439"/>
                    <a:pt x="737" y="436"/>
                    <a:pt x="745" y="426"/>
                  </a:cubicBezTo>
                  <a:cubicBezTo>
                    <a:pt x="694" y="419"/>
                    <a:pt x="717" y="354"/>
                    <a:pt x="628" y="331"/>
                  </a:cubicBezTo>
                  <a:cubicBezTo>
                    <a:pt x="650" y="327"/>
                    <a:pt x="663" y="314"/>
                    <a:pt x="660" y="302"/>
                  </a:cubicBezTo>
                  <a:cubicBezTo>
                    <a:pt x="636" y="319"/>
                    <a:pt x="616" y="270"/>
                    <a:pt x="538" y="272"/>
                  </a:cubicBezTo>
                  <a:cubicBezTo>
                    <a:pt x="533" y="243"/>
                    <a:pt x="506" y="212"/>
                    <a:pt x="476" y="197"/>
                  </a:cubicBezTo>
                  <a:cubicBezTo>
                    <a:pt x="482" y="220"/>
                    <a:pt x="476" y="240"/>
                    <a:pt x="470" y="257"/>
                  </a:cubicBezTo>
                  <a:cubicBezTo>
                    <a:pt x="218" y="9"/>
                    <a:pt x="218" y="9"/>
                    <a:pt x="218" y="9"/>
                  </a:cubicBezTo>
                  <a:cubicBezTo>
                    <a:pt x="210" y="2"/>
                    <a:pt x="206" y="0"/>
                    <a:pt x="204" y="3"/>
                  </a:cubicBezTo>
                  <a:cubicBezTo>
                    <a:pt x="202" y="5"/>
                    <a:pt x="202" y="10"/>
                    <a:pt x="207" y="15"/>
                  </a:cubicBezTo>
                  <a:cubicBezTo>
                    <a:pt x="424" y="287"/>
                    <a:pt x="424" y="287"/>
                    <a:pt x="424" y="287"/>
                  </a:cubicBezTo>
                  <a:cubicBezTo>
                    <a:pt x="408" y="293"/>
                    <a:pt x="392" y="300"/>
                    <a:pt x="375" y="306"/>
                  </a:cubicBezTo>
                  <a:cubicBezTo>
                    <a:pt x="364" y="310"/>
                    <a:pt x="356" y="320"/>
                    <a:pt x="356" y="334"/>
                  </a:cubicBezTo>
                  <a:cubicBezTo>
                    <a:pt x="316" y="354"/>
                    <a:pt x="280" y="379"/>
                    <a:pt x="263" y="395"/>
                  </a:cubicBezTo>
                  <a:cubicBezTo>
                    <a:pt x="249" y="407"/>
                    <a:pt x="239" y="410"/>
                    <a:pt x="250" y="437"/>
                  </a:cubicBezTo>
                  <a:cubicBezTo>
                    <a:pt x="255" y="448"/>
                    <a:pt x="241" y="473"/>
                    <a:pt x="272" y="454"/>
                  </a:cubicBezTo>
                  <a:cubicBezTo>
                    <a:pt x="293" y="442"/>
                    <a:pt x="340" y="416"/>
                    <a:pt x="347" y="433"/>
                  </a:cubicBezTo>
                  <a:cubicBezTo>
                    <a:pt x="350" y="441"/>
                    <a:pt x="327" y="452"/>
                    <a:pt x="311" y="458"/>
                  </a:cubicBezTo>
                  <a:cubicBezTo>
                    <a:pt x="296" y="464"/>
                    <a:pt x="278" y="476"/>
                    <a:pt x="281" y="483"/>
                  </a:cubicBezTo>
                  <a:cubicBezTo>
                    <a:pt x="283" y="489"/>
                    <a:pt x="296" y="482"/>
                    <a:pt x="297" y="489"/>
                  </a:cubicBezTo>
                  <a:cubicBezTo>
                    <a:pt x="298" y="496"/>
                    <a:pt x="303" y="502"/>
                    <a:pt x="309" y="502"/>
                  </a:cubicBezTo>
                  <a:cubicBezTo>
                    <a:pt x="315" y="502"/>
                    <a:pt x="323" y="489"/>
                    <a:pt x="329" y="493"/>
                  </a:cubicBezTo>
                  <a:cubicBezTo>
                    <a:pt x="334" y="498"/>
                    <a:pt x="326" y="527"/>
                    <a:pt x="321" y="535"/>
                  </a:cubicBezTo>
                  <a:cubicBezTo>
                    <a:pt x="346" y="532"/>
                    <a:pt x="361" y="508"/>
                    <a:pt x="362" y="490"/>
                  </a:cubicBezTo>
                  <a:cubicBezTo>
                    <a:pt x="363" y="472"/>
                    <a:pt x="368" y="467"/>
                    <a:pt x="371" y="465"/>
                  </a:cubicBezTo>
                  <a:cubicBezTo>
                    <a:pt x="375" y="462"/>
                    <a:pt x="380" y="485"/>
                    <a:pt x="375" y="498"/>
                  </a:cubicBezTo>
                  <a:cubicBezTo>
                    <a:pt x="388" y="495"/>
                    <a:pt x="401" y="478"/>
                    <a:pt x="399" y="446"/>
                  </a:cubicBezTo>
                  <a:cubicBezTo>
                    <a:pt x="406" y="441"/>
                    <a:pt x="413" y="437"/>
                    <a:pt x="417" y="437"/>
                  </a:cubicBezTo>
                  <a:cubicBezTo>
                    <a:pt x="426" y="437"/>
                    <a:pt x="442" y="460"/>
                    <a:pt x="466" y="460"/>
                  </a:cubicBezTo>
                  <a:cubicBezTo>
                    <a:pt x="508" y="460"/>
                    <a:pt x="532" y="425"/>
                    <a:pt x="535" y="409"/>
                  </a:cubicBezTo>
                  <a:cubicBezTo>
                    <a:pt x="537" y="396"/>
                    <a:pt x="536" y="383"/>
                    <a:pt x="529" y="373"/>
                  </a:cubicBezTo>
                  <a:cubicBezTo>
                    <a:pt x="544" y="385"/>
                    <a:pt x="549" y="405"/>
                    <a:pt x="549" y="419"/>
                  </a:cubicBezTo>
                  <a:cubicBezTo>
                    <a:pt x="549" y="480"/>
                    <a:pt x="442" y="509"/>
                    <a:pt x="397" y="551"/>
                  </a:cubicBezTo>
                  <a:cubicBezTo>
                    <a:pt x="396" y="552"/>
                    <a:pt x="394" y="554"/>
                    <a:pt x="392" y="555"/>
                  </a:cubicBezTo>
                  <a:cubicBezTo>
                    <a:pt x="342" y="536"/>
                    <a:pt x="342" y="536"/>
                    <a:pt x="342" y="536"/>
                  </a:cubicBezTo>
                  <a:cubicBezTo>
                    <a:pt x="339" y="547"/>
                    <a:pt x="339" y="547"/>
                    <a:pt x="339" y="547"/>
                  </a:cubicBezTo>
                  <a:cubicBezTo>
                    <a:pt x="338" y="548"/>
                    <a:pt x="338" y="550"/>
                    <a:pt x="336" y="557"/>
                  </a:cubicBezTo>
                  <a:cubicBezTo>
                    <a:pt x="330" y="574"/>
                    <a:pt x="319" y="610"/>
                    <a:pt x="312" y="631"/>
                  </a:cubicBezTo>
                  <a:cubicBezTo>
                    <a:pt x="312" y="631"/>
                    <a:pt x="310" y="639"/>
                    <a:pt x="310" y="639"/>
                  </a:cubicBezTo>
                  <a:cubicBezTo>
                    <a:pt x="314" y="642"/>
                    <a:pt x="314" y="642"/>
                    <a:pt x="314" y="642"/>
                  </a:cubicBezTo>
                  <a:cubicBezTo>
                    <a:pt x="284" y="681"/>
                    <a:pt x="260" y="726"/>
                    <a:pt x="255" y="772"/>
                  </a:cubicBezTo>
                  <a:cubicBezTo>
                    <a:pt x="243" y="759"/>
                    <a:pt x="231" y="749"/>
                    <a:pt x="218" y="738"/>
                  </a:cubicBezTo>
                  <a:cubicBezTo>
                    <a:pt x="219" y="734"/>
                    <a:pt x="220" y="729"/>
                    <a:pt x="221" y="724"/>
                  </a:cubicBezTo>
                  <a:cubicBezTo>
                    <a:pt x="221" y="711"/>
                    <a:pt x="217" y="698"/>
                    <a:pt x="209" y="689"/>
                  </a:cubicBezTo>
                  <a:cubicBezTo>
                    <a:pt x="203" y="682"/>
                    <a:pt x="195" y="677"/>
                    <a:pt x="186" y="677"/>
                  </a:cubicBezTo>
                  <a:cubicBezTo>
                    <a:pt x="177" y="676"/>
                    <a:pt x="168" y="680"/>
                    <a:pt x="161" y="686"/>
                  </a:cubicBezTo>
                  <a:cubicBezTo>
                    <a:pt x="160" y="687"/>
                    <a:pt x="158" y="689"/>
                    <a:pt x="157" y="691"/>
                  </a:cubicBezTo>
                  <a:cubicBezTo>
                    <a:pt x="155" y="689"/>
                    <a:pt x="153" y="688"/>
                    <a:pt x="152" y="687"/>
                  </a:cubicBezTo>
                  <a:cubicBezTo>
                    <a:pt x="135" y="674"/>
                    <a:pt x="114" y="658"/>
                    <a:pt x="102" y="645"/>
                  </a:cubicBezTo>
                  <a:cubicBezTo>
                    <a:pt x="96" y="639"/>
                    <a:pt x="91" y="636"/>
                    <a:pt x="80" y="636"/>
                  </a:cubicBezTo>
                  <a:cubicBezTo>
                    <a:pt x="75" y="636"/>
                    <a:pt x="65" y="635"/>
                    <a:pt x="57" y="635"/>
                  </a:cubicBezTo>
                  <a:cubicBezTo>
                    <a:pt x="50" y="635"/>
                    <a:pt x="46" y="641"/>
                    <a:pt x="37" y="648"/>
                  </a:cubicBezTo>
                  <a:cubicBezTo>
                    <a:pt x="32" y="653"/>
                    <a:pt x="16" y="665"/>
                    <a:pt x="0" y="677"/>
                  </a:cubicBezTo>
                  <a:cubicBezTo>
                    <a:pt x="8" y="685"/>
                    <a:pt x="15" y="693"/>
                    <a:pt x="22" y="701"/>
                  </a:cubicBezTo>
                  <a:cubicBezTo>
                    <a:pt x="24" y="703"/>
                    <a:pt x="27" y="706"/>
                    <a:pt x="29" y="708"/>
                  </a:cubicBezTo>
                  <a:cubicBezTo>
                    <a:pt x="36" y="702"/>
                    <a:pt x="41" y="698"/>
                    <a:pt x="45" y="695"/>
                  </a:cubicBezTo>
                  <a:cubicBezTo>
                    <a:pt x="50" y="691"/>
                    <a:pt x="57" y="690"/>
                    <a:pt x="64" y="690"/>
                  </a:cubicBezTo>
                  <a:cubicBezTo>
                    <a:pt x="70" y="690"/>
                    <a:pt x="79" y="694"/>
                    <a:pt x="86" y="704"/>
                  </a:cubicBezTo>
                  <a:cubicBezTo>
                    <a:pt x="90" y="711"/>
                    <a:pt x="131" y="765"/>
                    <a:pt x="165" y="802"/>
                  </a:cubicBezTo>
                  <a:cubicBezTo>
                    <a:pt x="161" y="803"/>
                    <a:pt x="158" y="805"/>
                    <a:pt x="154" y="806"/>
                  </a:cubicBezTo>
                  <a:cubicBezTo>
                    <a:pt x="140" y="812"/>
                    <a:pt x="107" y="811"/>
                    <a:pt x="93" y="810"/>
                  </a:cubicBezTo>
                  <a:cubicBezTo>
                    <a:pt x="78" y="808"/>
                    <a:pt x="75" y="805"/>
                    <a:pt x="65" y="820"/>
                  </a:cubicBezTo>
                  <a:cubicBezTo>
                    <a:pt x="62" y="826"/>
                    <a:pt x="57" y="833"/>
                    <a:pt x="52" y="839"/>
                  </a:cubicBezTo>
                  <a:cubicBezTo>
                    <a:pt x="47" y="845"/>
                    <a:pt x="43" y="852"/>
                    <a:pt x="54" y="869"/>
                  </a:cubicBezTo>
                  <a:cubicBezTo>
                    <a:pt x="69" y="894"/>
                    <a:pt x="106" y="961"/>
                    <a:pt x="118" y="991"/>
                  </a:cubicBezTo>
                  <a:cubicBezTo>
                    <a:pt x="130" y="1021"/>
                    <a:pt x="145" y="1025"/>
                    <a:pt x="168" y="1035"/>
                  </a:cubicBezTo>
                  <a:cubicBezTo>
                    <a:pt x="192" y="1045"/>
                    <a:pt x="232" y="1068"/>
                    <a:pt x="237" y="1073"/>
                  </a:cubicBezTo>
                  <a:cubicBezTo>
                    <a:pt x="238" y="1050"/>
                    <a:pt x="238" y="1050"/>
                    <a:pt x="238" y="1050"/>
                  </a:cubicBezTo>
                  <a:cubicBezTo>
                    <a:pt x="231" y="1043"/>
                    <a:pt x="209" y="1035"/>
                    <a:pt x="200" y="1032"/>
                  </a:cubicBezTo>
                  <a:cubicBezTo>
                    <a:pt x="192" y="1028"/>
                    <a:pt x="190" y="1025"/>
                    <a:pt x="200" y="1025"/>
                  </a:cubicBezTo>
                  <a:cubicBezTo>
                    <a:pt x="210" y="1025"/>
                    <a:pt x="238" y="1035"/>
                    <a:pt x="258" y="1043"/>
                  </a:cubicBezTo>
                  <a:cubicBezTo>
                    <a:pt x="252" y="1021"/>
                    <a:pt x="231" y="996"/>
                    <a:pt x="218" y="982"/>
                  </a:cubicBezTo>
                  <a:cubicBezTo>
                    <a:pt x="201" y="977"/>
                    <a:pt x="184" y="977"/>
                    <a:pt x="177" y="983"/>
                  </a:cubicBezTo>
                  <a:cubicBezTo>
                    <a:pt x="178" y="987"/>
                    <a:pt x="174" y="993"/>
                    <a:pt x="167" y="993"/>
                  </a:cubicBezTo>
                  <a:cubicBezTo>
                    <a:pt x="161" y="993"/>
                    <a:pt x="156" y="988"/>
                    <a:pt x="158" y="982"/>
                  </a:cubicBezTo>
                  <a:cubicBezTo>
                    <a:pt x="160" y="975"/>
                    <a:pt x="170" y="972"/>
                    <a:pt x="168" y="960"/>
                  </a:cubicBezTo>
                  <a:cubicBezTo>
                    <a:pt x="166" y="947"/>
                    <a:pt x="150" y="945"/>
                    <a:pt x="140" y="944"/>
                  </a:cubicBezTo>
                  <a:cubicBezTo>
                    <a:pt x="125" y="923"/>
                    <a:pt x="109" y="892"/>
                    <a:pt x="101" y="880"/>
                  </a:cubicBezTo>
                  <a:cubicBezTo>
                    <a:pt x="94" y="868"/>
                    <a:pt x="98" y="861"/>
                    <a:pt x="103" y="856"/>
                  </a:cubicBezTo>
                  <a:cubicBezTo>
                    <a:pt x="116" y="846"/>
                    <a:pt x="141" y="862"/>
                    <a:pt x="193" y="865"/>
                  </a:cubicBezTo>
                  <a:cubicBezTo>
                    <a:pt x="211" y="866"/>
                    <a:pt x="233" y="867"/>
                    <a:pt x="256" y="868"/>
                  </a:cubicBezTo>
                  <a:cubicBezTo>
                    <a:pt x="263" y="928"/>
                    <a:pt x="287" y="985"/>
                    <a:pt x="370" y="1005"/>
                  </a:cubicBezTo>
                  <a:cubicBezTo>
                    <a:pt x="411" y="1015"/>
                    <a:pt x="453" y="1045"/>
                    <a:pt x="467" y="1084"/>
                  </a:cubicBezTo>
                  <a:cubicBezTo>
                    <a:pt x="301" y="1081"/>
                    <a:pt x="275" y="1146"/>
                    <a:pt x="275" y="1207"/>
                  </a:cubicBezTo>
                  <a:cubicBezTo>
                    <a:pt x="275" y="1276"/>
                    <a:pt x="333" y="1272"/>
                    <a:pt x="333" y="1324"/>
                  </a:cubicBezTo>
                  <a:cubicBezTo>
                    <a:pt x="333" y="1370"/>
                    <a:pt x="194" y="1388"/>
                    <a:pt x="152" y="1395"/>
                  </a:cubicBezTo>
                  <a:cubicBezTo>
                    <a:pt x="116" y="1400"/>
                    <a:pt x="96" y="1408"/>
                    <a:pt x="79" y="1425"/>
                  </a:cubicBezTo>
                  <a:cubicBezTo>
                    <a:pt x="62" y="1442"/>
                    <a:pt x="44" y="1459"/>
                    <a:pt x="13" y="1490"/>
                  </a:cubicBezTo>
                  <a:cubicBezTo>
                    <a:pt x="13" y="1490"/>
                    <a:pt x="26" y="1493"/>
                    <a:pt x="39" y="1492"/>
                  </a:cubicBezTo>
                  <a:cubicBezTo>
                    <a:pt x="63" y="1462"/>
                    <a:pt x="63" y="1462"/>
                    <a:pt x="63" y="1462"/>
                  </a:cubicBezTo>
                  <a:cubicBezTo>
                    <a:pt x="70" y="1452"/>
                    <a:pt x="75" y="1443"/>
                    <a:pt x="79" y="1444"/>
                  </a:cubicBezTo>
                  <a:cubicBezTo>
                    <a:pt x="84" y="1445"/>
                    <a:pt x="81" y="1452"/>
                    <a:pt x="75" y="1463"/>
                  </a:cubicBezTo>
                  <a:cubicBezTo>
                    <a:pt x="56" y="1496"/>
                    <a:pt x="56" y="1496"/>
                    <a:pt x="56" y="1496"/>
                  </a:cubicBezTo>
                  <a:cubicBezTo>
                    <a:pt x="138" y="1501"/>
                    <a:pt x="143" y="1471"/>
                    <a:pt x="143" y="1459"/>
                  </a:cubicBezTo>
                  <a:cubicBezTo>
                    <a:pt x="143" y="1446"/>
                    <a:pt x="123" y="1438"/>
                    <a:pt x="135" y="1430"/>
                  </a:cubicBezTo>
                  <a:cubicBezTo>
                    <a:pt x="146" y="1422"/>
                    <a:pt x="157" y="1427"/>
                    <a:pt x="166" y="1438"/>
                  </a:cubicBezTo>
                  <a:cubicBezTo>
                    <a:pt x="175" y="1449"/>
                    <a:pt x="178" y="1459"/>
                    <a:pt x="201" y="1450"/>
                  </a:cubicBezTo>
                  <a:cubicBezTo>
                    <a:pt x="201" y="1450"/>
                    <a:pt x="379" y="1376"/>
                    <a:pt x="402" y="1366"/>
                  </a:cubicBezTo>
                  <a:cubicBezTo>
                    <a:pt x="422" y="1357"/>
                    <a:pt x="417" y="1348"/>
                    <a:pt x="404" y="1338"/>
                  </a:cubicBezTo>
                  <a:cubicBezTo>
                    <a:pt x="391" y="1327"/>
                    <a:pt x="389" y="1309"/>
                    <a:pt x="389" y="1290"/>
                  </a:cubicBezTo>
                  <a:cubicBezTo>
                    <a:pt x="389" y="1236"/>
                    <a:pt x="421" y="1220"/>
                    <a:pt x="479" y="1221"/>
                  </a:cubicBezTo>
                  <a:cubicBezTo>
                    <a:pt x="478" y="1230"/>
                    <a:pt x="478" y="1239"/>
                    <a:pt x="478" y="1247"/>
                  </a:cubicBezTo>
                  <a:cubicBezTo>
                    <a:pt x="478" y="1331"/>
                    <a:pt x="605" y="1413"/>
                    <a:pt x="640" y="1413"/>
                  </a:cubicBezTo>
                  <a:cubicBezTo>
                    <a:pt x="655" y="1413"/>
                    <a:pt x="676" y="1402"/>
                    <a:pt x="677" y="1453"/>
                  </a:cubicBezTo>
                  <a:cubicBezTo>
                    <a:pt x="678" y="1490"/>
                    <a:pt x="685" y="1516"/>
                    <a:pt x="679" y="1560"/>
                  </a:cubicBezTo>
                  <a:cubicBezTo>
                    <a:pt x="672" y="1603"/>
                    <a:pt x="660" y="1609"/>
                    <a:pt x="634" y="1628"/>
                  </a:cubicBezTo>
                  <a:cubicBezTo>
                    <a:pt x="608" y="1646"/>
                    <a:pt x="583" y="1703"/>
                    <a:pt x="572" y="1715"/>
                  </a:cubicBezTo>
                  <a:cubicBezTo>
                    <a:pt x="584" y="1722"/>
                    <a:pt x="596" y="1723"/>
                    <a:pt x="606" y="1696"/>
                  </a:cubicBezTo>
                  <a:cubicBezTo>
                    <a:pt x="614" y="1673"/>
                    <a:pt x="623" y="1656"/>
                    <a:pt x="633" y="1651"/>
                  </a:cubicBezTo>
                  <a:cubicBezTo>
                    <a:pt x="623" y="1676"/>
                    <a:pt x="615" y="1713"/>
                    <a:pt x="611" y="1724"/>
                  </a:cubicBezTo>
                  <a:cubicBezTo>
                    <a:pt x="643" y="1730"/>
                    <a:pt x="696" y="1700"/>
                    <a:pt x="696" y="1677"/>
                  </a:cubicBezTo>
                  <a:cubicBezTo>
                    <a:pt x="696" y="1654"/>
                    <a:pt x="678" y="1656"/>
                    <a:pt x="678" y="1641"/>
                  </a:cubicBezTo>
                  <a:cubicBezTo>
                    <a:pt x="678" y="1634"/>
                    <a:pt x="686" y="1627"/>
                    <a:pt x="696" y="1627"/>
                  </a:cubicBezTo>
                  <a:cubicBezTo>
                    <a:pt x="709" y="1627"/>
                    <a:pt x="719" y="1637"/>
                    <a:pt x="720" y="1642"/>
                  </a:cubicBezTo>
                  <a:cubicBezTo>
                    <a:pt x="734" y="1634"/>
                    <a:pt x="743" y="1620"/>
                    <a:pt x="743" y="1586"/>
                  </a:cubicBezTo>
                  <a:cubicBezTo>
                    <a:pt x="743" y="1573"/>
                    <a:pt x="742" y="1560"/>
                    <a:pt x="741" y="1546"/>
                  </a:cubicBezTo>
                  <a:cubicBezTo>
                    <a:pt x="742" y="1547"/>
                    <a:pt x="743" y="1549"/>
                    <a:pt x="744" y="1551"/>
                  </a:cubicBezTo>
                  <a:cubicBezTo>
                    <a:pt x="751" y="1561"/>
                    <a:pt x="761" y="1566"/>
                    <a:pt x="774" y="1568"/>
                  </a:cubicBezTo>
                  <a:cubicBezTo>
                    <a:pt x="786" y="1569"/>
                    <a:pt x="798" y="1565"/>
                    <a:pt x="809" y="1558"/>
                  </a:cubicBezTo>
                  <a:cubicBezTo>
                    <a:pt x="822" y="1549"/>
                    <a:pt x="831" y="1537"/>
                    <a:pt x="834" y="1524"/>
                  </a:cubicBezTo>
                  <a:cubicBezTo>
                    <a:pt x="834" y="1521"/>
                    <a:pt x="835" y="1518"/>
                    <a:pt x="835" y="1515"/>
                  </a:cubicBezTo>
                  <a:cubicBezTo>
                    <a:pt x="835" y="1508"/>
                    <a:pt x="833" y="1501"/>
                    <a:pt x="829" y="1495"/>
                  </a:cubicBezTo>
                  <a:cubicBezTo>
                    <a:pt x="823" y="1487"/>
                    <a:pt x="815" y="1482"/>
                    <a:pt x="805" y="1480"/>
                  </a:cubicBezTo>
                  <a:cubicBezTo>
                    <a:pt x="791" y="1477"/>
                    <a:pt x="776" y="1480"/>
                    <a:pt x="764" y="1489"/>
                  </a:cubicBezTo>
                  <a:cubicBezTo>
                    <a:pt x="752" y="1496"/>
                    <a:pt x="743" y="1508"/>
                    <a:pt x="740" y="1520"/>
                  </a:cubicBezTo>
                  <a:cubicBezTo>
                    <a:pt x="737" y="1474"/>
                    <a:pt x="734" y="1431"/>
                    <a:pt x="735" y="1413"/>
                  </a:cubicBezTo>
                  <a:cubicBezTo>
                    <a:pt x="737" y="1388"/>
                    <a:pt x="738" y="1376"/>
                    <a:pt x="730" y="1372"/>
                  </a:cubicBezTo>
                  <a:cubicBezTo>
                    <a:pt x="721" y="1368"/>
                    <a:pt x="711" y="1383"/>
                    <a:pt x="699" y="1383"/>
                  </a:cubicBezTo>
                  <a:cubicBezTo>
                    <a:pt x="687" y="1383"/>
                    <a:pt x="649" y="1348"/>
                    <a:pt x="649" y="1312"/>
                  </a:cubicBezTo>
                  <a:cubicBezTo>
                    <a:pt x="649" y="1275"/>
                    <a:pt x="688" y="1228"/>
                    <a:pt x="687" y="1179"/>
                  </a:cubicBezTo>
                  <a:cubicBezTo>
                    <a:pt x="686" y="1163"/>
                    <a:pt x="696" y="1155"/>
                    <a:pt x="702" y="1169"/>
                  </a:cubicBezTo>
                  <a:cubicBezTo>
                    <a:pt x="709" y="1186"/>
                    <a:pt x="721" y="1209"/>
                    <a:pt x="737" y="1228"/>
                  </a:cubicBezTo>
                  <a:cubicBezTo>
                    <a:pt x="727" y="1291"/>
                    <a:pt x="796" y="1352"/>
                    <a:pt x="853" y="1306"/>
                  </a:cubicBezTo>
                  <a:cubicBezTo>
                    <a:pt x="825" y="1311"/>
                    <a:pt x="805" y="1286"/>
                    <a:pt x="793" y="1261"/>
                  </a:cubicBezTo>
                  <a:cubicBezTo>
                    <a:pt x="798" y="1262"/>
                    <a:pt x="803" y="1262"/>
                    <a:pt x="808" y="1262"/>
                  </a:cubicBezTo>
                  <a:cubicBezTo>
                    <a:pt x="811" y="1262"/>
                    <a:pt x="814" y="1262"/>
                    <a:pt x="817" y="1262"/>
                  </a:cubicBezTo>
                  <a:cubicBezTo>
                    <a:pt x="837" y="1286"/>
                    <a:pt x="900" y="1284"/>
                    <a:pt x="916" y="1223"/>
                  </a:cubicBezTo>
                  <a:cubicBezTo>
                    <a:pt x="905" y="1236"/>
                    <a:pt x="882" y="1246"/>
                    <a:pt x="866" y="1244"/>
                  </a:cubicBezTo>
                  <a:cubicBezTo>
                    <a:pt x="890" y="1225"/>
                    <a:pt x="902" y="1195"/>
                    <a:pt x="902" y="1162"/>
                  </a:cubicBezTo>
                  <a:cubicBezTo>
                    <a:pt x="902" y="1003"/>
                    <a:pt x="709" y="985"/>
                    <a:pt x="709" y="840"/>
                  </a:cubicBezTo>
                  <a:cubicBezTo>
                    <a:pt x="709" y="786"/>
                    <a:pt x="756" y="752"/>
                    <a:pt x="789" y="752"/>
                  </a:cubicBezTo>
                  <a:cubicBezTo>
                    <a:pt x="801" y="752"/>
                    <a:pt x="811" y="756"/>
                    <a:pt x="819" y="761"/>
                  </a:cubicBezTo>
                  <a:cubicBezTo>
                    <a:pt x="806" y="774"/>
                    <a:pt x="800" y="793"/>
                    <a:pt x="801" y="817"/>
                  </a:cubicBezTo>
                  <a:cubicBezTo>
                    <a:pt x="806" y="931"/>
                    <a:pt x="992" y="925"/>
                    <a:pt x="995" y="980"/>
                  </a:cubicBezTo>
                  <a:cubicBezTo>
                    <a:pt x="1016" y="897"/>
                    <a:pt x="877" y="923"/>
                    <a:pt x="872" y="811"/>
                  </a:cubicBezTo>
                  <a:moveTo>
                    <a:pt x="375" y="373"/>
                  </a:moveTo>
                  <a:cubicBezTo>
                    <a:pt x="384" y="356"/>
                    <a:pt x="375" y="329"/>
                    <a:pt x="406" y="329"/>
                  </a:cubicBezTo>
                  <a:cubicBezTo>
                    <a:pt x="422" y="329"/>
                    <a:pt x="436" y="345"/>
                    <a:pt x="454" y="351"/>
                  </a:cubicBezTo>
                  <a:cubicBezTo>
                    <a:pt x="424" y="354"/>
                    <a:pt x="397" y="360"/>
                    <a:pt x="375" y="373"/>
                  </a:cubicBezTo>
                  <a:moveTo>
                    <a:pt x="204" y="723"/>
                  </a:moveTo>
                  <a:cubicBezTo>
                    <a:pt x="204" y="732"/>
                    <a:pt x="200" y="741"/>
                    <a:pt x="194" y="746"/>
                  </a:cubicBezTo>
                  <a:cubicBezTo>
                    <a:pt x="192" y="748"/>
                    <a:pt x="187" y="751"/>
                    <a:pt x="182" y="751"/>
                  </a:cubicBezTo>
                  <a:cubicBezTo>
                    <a:pt x="171" y="750"/>
                    <a:pt x="163" y="738"/>
                    <a:pt x="163" y="723"/>
                  </a:cubicBezTo>
                  <a:cubicBezTo>
                    <a:pt x="163" y="723"/>
                    <a:pt x="163" y="722"/>
                    <a:pt x="163" y="721"/>
                  </a:cubicBezTo>
                  <a:cubicBezTo>
                    <a:pt x="163" y="712"/>
                    <a:pt x="167" y="703"/>
                    <a:pt x="172" y="698"/>
                  </a:cubicBezTo>
                  <a:cubicBezTo>
                    <a:pt x="175" y="696"/>
                    <a:pt x="179" y="693"/>
                    <a:pt x="185" y="693"/>
                  </a:cubicBezTo>
                  <a:cubicBezTo>
                    <a:pt x="191" y="694"/>
                    <a:pt x="195" y="697"/>
                    <a:pt x="197" y="700"/>
                  </a:cubicBezTo>
                  <a:cubicBezTo>
                    <a:pt x="202" y="705"/>
                    <a:pt x="205" y="714"/>
                    <a:pt x="204" y="723"/>
                  </a:cubicBezTo>
                  <a:moveTo>
                    <a:pt x="756" y="1526"/>
                  </a:moveTo>
                  <a:cubicBezTo>
                    <a:pt x="757" y="1517"/>
                    <a:pt x="764" y="1508"/>
                    <a:pt x="773" y="1502"/>
                  </a:cubicBezTo>
                  <a:cubicBezTo>
                    <a:pt x="782" y="1496"/>
                    <a:pt x="792" y="1494"/>
                    <a:pt x="801" y="1496"/>
                  </a:cubicBezTo>
                  <a:cubicBezTo>
                    <a:pt x="806" y="1497"/>
                    <a:pt x="811" y="1499"/>
                    <a:pt x="815" y="1505"/>
                  </a:cubicBezTo>
                  <a:cubicBezTo>
                    <a:pt x="819" y="1510"/>
                    <a:pt x="818" y="1516"/>
                    <a:pt x="817" y="1520"/>
                  </a:cubicBezTo>
                  <a:cubicBezTo>
                    <a:pt x="816" y="1529"/>
                    <a:pt x="809" y="1538"/>
                    <a:pt x="800" y="1544"/>
                  </a:cubicBezTo>
                  <a:cubicBezTo>
                    <a:pt x="785" y="1554"/>
                    <a:pt x="766" y="1553"/>
                    <a:pt x="758" y="1542"/>
                  </a:cubicBezTo>
                  <a:cubicBezTo>
                    <a:pt x="754" y="1536"/>
                    <a:pt x="755" y="1530"/>
                    <a:pt x="756" y="1526"/>
                  </a:cubicBezTo>
                  <a:moveTo>
                    <a:pt x="640" y="993"/>
                  </a:moveTo>
                  <a:cubicBezTo>
                    <a:pt x="640" y="989"/>
                    <a:pt x="641" y="983"/>
                    <a:pt x="646" y="979"/>
                  </a:cubicBezTo>
                  <a:cubicBezTo>
                    <a:pt x="646" y="979"/>
                    <a:pt x="646" y="979"/>
                    <a:pt x="646" y="979"/>
                  </a:cubicBezTo>
                  <a:cubicBezTo>
                    <a:pt x="651" y="974"/>
                    <a:pt x="657" y="973"/>
                    <a:pt x="661" y="973"/>
                  </a:cubicBezTo>
                  <a:cubicBezTo>
                    <a:pt x="670" y="974"/>
                    <a:pt x="680" y="978"/>
                    <a:pt x="687" y="986"/>
                  </a:cubicBezTo>
                  <a:cubicBezTo>
                    <a:pt x="695" y="994"/>
                    <a:pt x="699" y="1004"/>
                    <a:pt x="698" y="1013"/>
                  </a:cubicBezTo>
                  <a:cubicBezTo>
                    <a:pt x="698" y="1017"/>
                    <a:pt x="697" y="1023"/>
                    <a:pt x="692" y="1028"/>
                  </a:cubicBezTo>
                  <a:cubicBezTo>
                    <a:pt x="687" y="1033"/>
                    <a:pt x="681" y="1033"/>
                    <a:pt x="677" y="1033"/>
                  </a:cubicBezTo>
                  <a:cubicBezTo>
                    <a:pt x="668" y="1033"/>
                    <a:pt x="658" y="1028"/>
                    <a:pt x="651" y="1020"/>
                  </a:cubicBezTo>
                  <a:cubicBezTo>
                    <a:pt x="644" y="1012"/>
                    <a:pt x="639" y="1002"/>
                    <a:pt x="640" y="993"/>
                  </a:cubicBezTo>
                  <a:moveTo>
                    <a:pt x="320" y="634"/>
                  </a:moveTo>
                  <a:cubicBezTo>
                    <a:pt x="321" y="633"/>
                    <a:pt x="321" y="633"/>
                    <a:pt x="321" y="633"/>
                  </a:cubicBezTo>
                  <a:cubicBezTo>
                    <a:pt x="330" y="605"/>
                    <a:pt x="347" y="549"/>
                    <a:pt x="347" y="549"/>
                  </a:cubicBezTo>
                  <a:cubicBezTo>
                    <a:pt x="348" y="547"/>
                    <a:pt x="348" y="547"/>
                    <a:pt x="348" y="547"/>
                  </a:cubicBezTo>
                  <a:cubicBezTo>
                    <a:pt x="384" y="561"/>
                    <a:pt x="384" y="561"/>
                    <a:pt x="384" y="561"/>
                  </a:cubicBezTo>
                  <a:cubicBezTo>
                    <a:pt x="379" y="563"/>
                    <a:pt x="379" y="563"/>
                    <a:pt x="379" y="563"/>
                  </a:cubicBezTo>
                  <a:cubicBezTo>
                    <a:pt x="372" y="565"/>
                    <a:pt x="364" y="571"/>
                    <a:pt x="354" y="580"/>
                  </a:cubicBezTo>
                  <a:cubicBezTo>
                    <a:pt x="360" y="582"/>
                    <a:pt x="370" y="581"/>
                    <a:pt x="376" y="577"/>
                  </a:cubicBezTo>
                  <a:cubicBezTo>
                    <a:pt x="381" y="574"/>
                    <a:pt x="381" y="574"/>
                    <a:pt x="381" y="574"/>
                  </a:cubicBezTo>
                  <a:cubicBezTo>
                    <a:pt x="365" y="613"/>
                    <a:pt x="365" y="613"/>
                    <a:pt x="365" y="613"/>
                  </a:cubicBezTo>
                  <a:cubicBezTo>
                    <a:pt x="363" y="609"/>
                    <a:pt x="363" y="609"/>
                    <a:pt x="363" y="609"/>
                  </a:cubicBezTo>
                  <a:cubicBezTo>
                    <a:pt x="361" y="605"/>
                    <a:pt x="354" y="596"/>
                    <a:pt x="347" y="594"/>
                  </a:cubicBezTo>
                  <a:cubicBezTo>
                    <a:pt x="347" y="596"/>
                    <a:pt x="346" y="599"/>
                    <a:pt x="346" y="601"/>
                  </a:cubicBezTo>
                  <a:cubicBezTo>
                    <a:pt x="346" y="616"/>
                    <a:pt x="356" y="623"/>
                    <a:pt x="366" y="628"/>
                  </a:cubicBezTo>
                  <a:cubicBezTo>
                    <a:pt x="384" y="636"/>
                    <a:pt x="394" y="637"/>
                    <a:pt x="398" y="631"/>
                  </a:cubicBezTo>
                  <a:cubicBezTo>
                    <a:pt x="399" y="629"/>
                    <a:pt x="400" y="628"/>
                    <a:pt x="400" y="626"/>
                  </a:cubicBezTo>
                  <a:cubicBezTo>
                    <a:pt x="400" y="624"/>
                    <a:pt x="398" y="621"/>
                    <a:pt x="397" y="619"/>
                  </a:cubicBezTo>
                  <a:cubicBezTo>
                    <a:pt x="393" y="615"/>
                    <a:pt x="387" y="612"/>
                    <a:pt x="380" y="616"/>
                  </a:cubicBezTo>
                  <a:cubicBezTo>
                    <a:pt x="377" y="617"/>
                    <a:pt x="377" y="617"/>
                    <a:pt x="377" y="617"/>
                  </a:cubicBezTo>
                  <a:cubicBezTo>
                    <a:pt x="377" y="614"/>
                    <a:pt x="377" y="614"/>
                    <a:pt x="377" y="614"/>
                  </a:cubicBezTo>
                  <a:cubicBezTo>
                    <a:pt x="376" y="604"/>
                    <a:pt x="379" y="597"/>
                    <a:pt x="382" y="594"/>
                  </a:cubicBezTo>
                  <a:cubicBezTo>
                    <a:pt x="386" y="590"/>
                    <a:pt x="391" y="588"/>
                    <a:pt x="396" y="588"/>
                  </a:cubicBezTo>
                  <a:cubicBezTo>
                    <a:pt x="402" y="588"/>
                    <a:pt x="407" y="592"/>
                    <a:pt x="411" y="598"/>
                  </a:cubicBezTo>
                  <a:cubicBezTo>
                    <a:pt x="413" y="576"/>
                    <a:pt x="425" y="560"/>
                    <a:pt x="446" y="554"/>
                  </a:cubicBezTo>
                  <a:cubicBezTo>
                    <a:pt x="447" y="553"/>
                    <a:pt x="447" y="553"/>
                    <a:pt x="447" y="553"/>
                  </a:cubicBezTo>
                  <a:cubicBezTo>
                    <a:pt x="448" y="555"/>
                    <a:pt x="448" y="555"/>
                    <a:pt x="448" y="555"/>
                  </a:cubicBezTo>
                  <a:cubicBezTo>
                    <a:pt x="451" y="562"/>
                    <a:pt x="452" y="569"/>
                    <a:pt x="452" y="575"/>
                  </a:cubicBezTo>
                  <a:cubicBezTo>
                    <a:pt x="452" y="587"/>
                    <a:pt x="447" y="598"/>
                    <a:pt x="436" y="610"/>
                  </a:cubicBezTo>
                  <a:cubicBezTo>
                    <a:pt x="445" y="609"/>
                    <a:pt x="452" y="611"/>
                    <a:pt x="456" y="616"/>
                  </a:cubicBezTo>
                  <a:cubicBezTo>
                    <a:pt x="459" y="621"/>
                    <a:pt x="460" y="626"/>
                    <a:pt x="459" y="631"/>
                  </a:cubicBezTo>
                  <a:cubicBezTo>
                    <a:pt x="458" y="636"/>
                    <a:pt x="454" y="642"/>
                    <a:pt x="445" y="647"/>
                  </a:cubicBezTo>
                  <a:cubicBezTo>
                    <a:pt x="443" y="648"/>
                    <a:pt x="443" y="648"/>
                    <a:pt x="443" y="648"/>
                  </a:cubicBezTo>
                  <a:cubicBezTo>
                    <a:pt x="442" y="645"/>
                    <a:pt x="442" y="645"/>
                    <a:pt x="442" y="645"/>
                  </a:cubicBezTo>
                  <a:cubicBezTo>
                    <a:pt x="441" y="639"/>
                    <a:pt x="437" y="634"/>
                    <a:pt x="431" y="633"/>
                  </a:cubicBezTo>
                  <a:cubicBezTo>
                    <a:pt x="426" y="633"/>
                    <a:pt x="421" y="635"/>
                    <a:pt x="419" y="639"/>
                  </a:cubicBezTo>
                  <a:cubicBezTo>
                    <a:pt x="415" y="647"/>
                    <a:pt x="421" y="656"/>
                    <a:pt x="438" y="666"/>
                  </a:cubicBezTo>
                  <a:cubicBezTo>
                    <a:pt x="458" y="677"/>
                    <a:pt x="470" y="667"/>
                    <a:pt x="478" y="656"/>
                  </a:cubicBezTo>
                  <a:cubicBezTo>
                    <a:pt x="472" y="655"/>
                    <a:pt x="463" y="657"/>
                    <a:pt x="455" y="662"/>
                  </a:cubicBezTo>
                  <a:cubicBezTo>
                    <a:pt x="449" y="666"/>
                    <a:pt x="449" y="666"/>
                    <a:pt x="449" y="666"/>
                  </a:cubicBezTo>
                  <a:cubicBezTo>
                    <a:pt x="474" y="618"/>
                    <a:pt x="474" y="618"/>
                    <a:pt x="474" y="618"/>
                  </a:cubicBezTo>
                  <a:cubicBezTo>
                    <a:pt x="475" y="624"/>
                    <a:pt x="475" y="624"/>
                    <a:pt x="475" y="624"/>
                  </a:cubicBezTo>
                  <a:cubicBezTo>
                    <a:pt x="476" y="626"/>
                    <a:pt x="478" y="635"/>
                    <a:pt x="485" y="642"/>
                  </a:cubicBezTo>
                  <a:cubicBezTo>
                    <a:pt x="486" y="638"/>
                    <a:pt x="488" y="631"/>
                    <a:pt x="488" y="624"/>
                  </a:cubicBezTo>
                  <a:cubicBezTo>
                    <a:pt x="488" y="620"/>
                    <a:pt x="487" y="615"/>
                    <a:pt x="485" y="611"/>
                  </a:cubicBezTo>
                  <a:cubicBezTo>
                    <a:pt x="483" y="605"/>
                    <a:pt x="483" y="605"/>
                    <a:pt x="483" y="605"/>
                  </a:cubicBezTo>
                  <a:cubicBezTo>
                    <a:pt x="535" y="635"/>
                    <a:pt x="535" y="635"/>
                    <a:pt x="535" y="635"/>
                  </a:cubicBezTo>
                  <a:cubicBezTo>
                    <a:pt x="529" y="636"/>
                    <a:pt x="529" y="636"/>
                    <a:pt x="529" y="636"/>
                  </a:cubicBezTo>
                  <a:cubicBezTo>
                    <a:pt x="520" y="637"/>
                    <a:pt x="511" y="642"/>
                    <a:pt x="502" y="652"/>
                  </a:cubicBezTo>
                  <a:cubicBezTo>
                    <a:pt x="512" y="654"/>
                    <a:pt x="521" y="652"/>
                    <a:pt x="523" y="651"/>
                  </a:cubicBezTo>
                  <a:cubicBezTo>
                    <a:pt x="528" y="649"/>
                    <a:pt x="528" y="649"/>
                    <a:pt x="528" y="649"/>
                  </a:cubicBezTo>
                  <a:cubicBezTo>
                    <a:pt x="500" y="695"/>
                    <a:pt x="500" y="695"/>
                    <a:pt x="500" y="695"/>
                  </a:cubicBezTo>
                  <a:cubicBezTo>
                    <a:pt x="500" y="688"/>
                    <a:pt x="500" y="688"/>
                    <a:pt x="500" y="688"/>
                  </a:cubicBezTo>
                  <a:cubicBezTo>
                    <a:pt x="500" y="687"/>
                    <a:pt x="500" y="687"/>
                    <a:pt x="500" y="687"/>
                  </a:cubicBezTo>
                  <a:cubicBezTo>
                    <a:pt x="500" y="677"/>
                    <a:pt x="497" y="669"/>
                    <a:pt x="493" y="665"/>
                  </a:cubicBezTo>
                  <a:cubicBezTo>
                    <a:pt x="491" y="670"/>
                    <a:pt x="490" y="675"/>
                    <a:pt x="490" y="680"/>
                  </a:cubicBezTo>
                  <a:cubicBezTo>
                    <a:pt x="490" y="689"/>
                    <a:pt x="493" y="698"/>
                    <a:pt x="506" y="705"/>
                  </a:cubicBezTo>
                  <a:cubicBezTo>
                    <a:pt x="522" y="715"/>
                    <a:pt x="533" y="715"/>
                    <a:pt x="538" y="707"/>
                  </a:cubicBezTo>
                  <a:cubicBezTo>
                    <a:pt x="540" y="704"/>
                    <a:pt x="540" y="699"/>
                    <a:pt x="537" y="694"/>
                  </a:cubicBezTo>
                  <a:cubicBezTo>
                    <a:pt x="533" y="690"/>
                    <a:pt x="527" y="688"/>
                    <a:pt x="521" y="690"/>
                  </a:cubicBezTo>
                  <a:cubicBezTo>
                    <a:pt x="518" y="691"/>
                    <a:pt x="518" y="691"/>
                    <a:pt x="518" y="691"/>
                  </a:cubicBezTo>
                  <a:cubicBezTo>
                    <a:pt x="518" y="689"/>
                    <a:pt x="518" y="689"/>
                    <a:pt x="518" y="689"/>
                  </a:cubicBezTo>
                  <a:cubicBezTo>
                    <a:pt x="518" y="678"/>
                    <a:pt x="521" y="672"/>
                    <a:pt x="524" y="669"/>
                  </a:cubicBezTo>
                  <a:cubicBezTo>
                    <a:pt x="528" y="666"/>
                    <a:pt x="533" y="664"/>
                    <a:pt x="539" y="664"/>
                  </a:cubicBezTo>
                  <a:cubicBezTo>
                    <a:pt x="546" y="665"/>
                    <a:pt x="552" y="671"/>
                    <a:pt x="554" y="679"/>
                  </a:cubicBezTo>
                  <a:cubicBezTo>
                    <a:pt x="561" y="656"/>
                    <a:pt x="574" y="645"/>
                    <a:pt x="596" y="640"/>
                  </a:cubicBezTo>
                  <a:cubicBezTo>
                    <a:pt x="598" y="640"/>
                    <a:pt x="598" y="640"/>
                    <a:pt x="598" y="640"/>
                  </a:cubicBezTo>
                  <a:cubicBezTo>
                    <a:pt x="598" y="642"/>
                    <a:pt x="598" y="642"/>
                    <a:pt x="598" y="642"/>
                  </a:cubicBezTo>
                  <a:cubicBezTo>
                    <a:pt x="599" y="646"/>
                    <a:pt x="599" y="650"/>
                    <a:pt x="599" y="654"/>
                  </a:cubicBezTo>
                  <a:cubicBezTo>
                    <a:pt x="599" y="670"/>
                    <a:pt x="592" y="683"/>
                    <a:pt x="577" y="694"/>
                  </a:cubicBezTo>
                  <a:cubicBezTo>
                    <a:pt x="584" y="694"/>
                    <a:pt x="590" y="697"/>
                    <a:pt x="593" y="702"/>
                  </a:cubicBezTo>
                  <a:cubicBezTo>
                    <a:pt x="595" y="705"/>
                    <a:pt x="596" y="708"/>
                    <a:pt x="596" y="712"/>
                  </a:cubicBezTo>
                  <a:cubicBezTo>
                    <a:pt x="596" y="713"/>
                    <a:pt x="596" y="715"/>
                    <a:pt x="595" y="717"/>
                  </a:cubicBezTo>
                  <a:cubicBezTo>
                    <a:pt x="594" y="721"/>
                    <a:pt x="590" y="727"/>
                    <a:pt x="581" y="731"/>
                  </a:cubicBezTo>
                  <a:cubicBezTo>
                    <a:pt x="578" y="732"/>
                    <a:pt x="578" y="732"/>
                    <a:pt x="578" y="732"/>
                  </a:cubicBezTo>
                  <a:cubicBezTo>
                    <a:pt x="578" y="730"/>
                    <a:pt x="578" y="730"/>
                    <a:pt x="578" y="730"/>
                  </a:cubicBezTo>
                  <a:cubicBezTo>
                    <a:pt x="577" y="722"/>
                    <a:pt x="571" y="718"/>
                    <a:pt x="567" y="717"/>
                  </a:cubicBezTo>
                  <a:cubicBezTo>
                    <a:pt x="562" y="716"/>
                    <a:pt x="557" y="718"/>
                    <a:pt x="555" y="721"/>
                  </a:cubicBezTo>
                  <a:cubicBezTo>
                    <a:pt x="551" y="728"/>
                    <a:pt x="558" y="737"/>
                    <a:pt x="574" y="747"/>
                  </a:cubicBezTo>
                  <a:cubicBezTo>
                    <a:pt x="585" y="754"/>
                    <a:pt x="598" y="761"/>
                    <a:pt x="613" y="747"/>
                  </a:cubicBezTo>
                  <a:cubicBezTo>
                    <a:pt x="607" y="742"/>
                    <a:pt x="596" y="741"/>
                    <a:pt x="591" y="741"/>
                  </a:cubicBezTo>
                  <a:cubicBezTo>
                    <a:pt x="587" y="741"/>
                    <a:pt x="587" y="741"/>
                    <a:pt x="587" y="741"/>
                  </a:cubicBezTo>
                  <a:cubicBezTo>
                    <a:pt x="613" y="708"/>
                    <a:pt x="613" y="708"/>
                    <a:pt x="613" y="708"/>
                  </a:cubicBezTo>
                  <a:cubicBezTo>
                    <a:pt x="613" y="714"/>
                    <a:pt x="613" y="714"/>
                    <a:pt x="613" y="714"/>
                  </a:cubicBezTo>
                  <a:cubicBezTo>
                    <a:pt x="613" y="715"/>
                    <a:pt x="613" y="715"/>
                    <a:pt x="613" y="715"/>
                  </a:cubicBezTo>
                  <a:cubicBezTo>
                    <a:pt x="613" y="722"/>
                    <a:pt x="617" y="730"/>
                    <a:pt x="621" y="734"/>
                  </a:cubicBezTo>
                  <a:cubicBezTo>
                    <a:pt x="623" y="725"/>
                    <a:pt x="624" y="717"/>
                    <a:pt x="624" y="711"/>
                  </a:cubicBezTo>
                  <a:cubicBezTo>
                    <a:pt x="624" y="708"/>
                    <a:pt x="624" y="706"/>
                    <a:pt x="624" y="704"/>
                  </a:cubicBezTo>
                  <a:cubicBezTo>
                    <a:pt x="623" y="699"/>
                    <a:pt x="623" y="699"/>
                    <a:pt x="623" y="699"/>
                  </a:cubicBezTo>
                  <a:cubicBezTo>
                    <a:pt x="653" y="723"/>
                    <a:pt x="653" y="723"/>
                    <a:pt x="653" y="723"/>
                  </a:cubicBezTo>
                  <a:cubicBezTo>
                    <a:pt x="652" y="725"/>
                    <a:pt x="652" y="725"/>
                    <a:pt x="652" y="725"/>
                  </a:cubicBezTo>
                  <a:cubicBezTo>
                    <a:pt x="651" y="725"/>
                    <a:pt x="612" y="768"/>
                    <a:pt x="592" y="789"/>
                  </a:cubicBezTo>
                  <a:cubicBezTo>
                    <a:pt x="591" y="790"/>
                    <a:pt x="591" y="790"/>
                    <a:pt x="591" y="790"/>
                  </a:cubicBezTo>
                  <a:lnTo>
                    <a:pt x="320" y="634"/>
                  </a:lnTo>
                  <a:close/>
                  <a:moveTo>
                    <a:pt x="584" y="1293"/>
                  </a:moveTo>
                  <a:cubicBezTo>
                    <a:pt x="574" y="1308"/>
                    <a:pt x="556" y="1313"/>
                    <a:pt x="544" y="1305"/>
                  </a:cubicBezTo>
                  <a:cubicBezTo>
                    <a:pt x="532" y="1297"/>
                    <a:pt x="531" y="1278"/>
                    <a:pt x="542" y="1263"/>
                  </a:cubicBezTo>
                  <a:cubicBezTo>
                    <a:pt x="552" y="1248"/>
                    <a:pt x="570" y="1242"/>
                    <a:pt x="582" y="1251"/>
                  </a:cubicBezTo>
                  <a:cubicBezTo>
                    <a:pt x="594" y="1259"/>
                    <a:pt x="595" y="1278"/>
                    <a:pt x="584" y="1293"/>
                  </a:cubicBezTo>
                  <a:moveTo>
                    <a:pt x="661" y="1173"/>
                  </a:moveTo>
                  <a:cubicBezTo>
                    <a:pt x="650" y="1187"/>
                    <a:pt x="632" y="1193"/>
                    <a:pt x="620" y="1184"/>
                  </a:cubicBezTo>
                  <a:cubicBezTo>
                    <a:pt x="608" y="1176"/>
                    <a:pt x="607" y="1157"/>
                    <a:pt x="618" y="1142"/>
                  </a:cubicBezTo>
                  <a:cubicBezTo>
                    <a:pt x="629" y="1127"/>
                    <a:pt x="647" y="1122"/>
                    <a:pt x="658" y="1130"/>
                  </a:cubicBezTo>
                  <a:cubicBezTo>
                    <a:pt x="670" y="1139"/>
                    <a:pt x="671" y="1158"/>
                    <a:pt x="661" y="117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8" name="Freeform 62">
              <a:extLst>
                <a:ext uri="{FF2B5EF4-FFF2-40B4-BE49-F238E27FC236}">
                  <a16:creationId xmlns:a16="http://schemas.microsoft.com/office/drawing/2014/main" id="{F69EEB18-2FFB-1289-A25A-774EF8653375}"/>
                </a:ext>
              </a:extLst>
            </p:cNvPr>
            <p:cNvSpPr>
              <a:spLocks noEditPoints="1"/>
            </p:cNvSpPr>
            <p:nvPr userDrawn="1"/>
          </p:nvSpPr>
          <p:spPr bwMode="auto">
            <a:xfrm>
              <a:off x="1095375" y="631825"/>
              <a:ext cx="34925" cy="41275"/>
            </a:xfrm>
            <a:custGeom>
              <a:avLst/>
              <a:gdLst>
                <a:gd name="T0" fmla="*/ 186 w 231"/>
                <a:gd name="T1" fmla="*/ 93 h 278"/>
                <a:gd name="T2" fmla="*/ 173 w 231"/>
                <a:gd name="T3" fmla="*/ 95 h 278"/>
                <a:gd name="T4" fmla="*/ 173 w 231"/>
                <a:gd name="T5" fmla="*/ 18 h 278"/>
                <a:gd name="T6" fmla="*/ 58 w 231"/>
                <a:gd name="T7" fmla="*/ 0 h 278"/>
                <a:gd name="T8" fmla="*/ 58 w 231"/>
                <a:gd name="T9" fmla="*/ 95 h 278"/>
                <a:gd name="T10" fmla="*/ 44 w 231"/>
                <a:gd name="T11" fmla="*/ 93 h 278"/>
                <a:gd name="T12" fmla="*/ 0 w 231"/>
                <a:gd name="T13" fmla="*/ 137 h 278"/>
                <a:gd name="T14" fmla="*/ 22 w 231"/>
                <a:gd name="T15" fmla="*/ 188 h 278"/>
                <a:gd name="T16" fmla="*/ 39 w 231"/>
                <a:gd name="T17" fmla="*/ 166 h 278"/>
                <a:gd name="T18" fmla="*/ 86 w 231"/>
                <a:gd name="T19" fmla="*/ 236 h 278"/>
                <a:gd name="T20" fmla="*/ 84 w 231"/>
                <a:gd name="T21" fmla="*/ 247 h 278"/>
                <a:gd name="T22" fmla="*/ 115 w 231"/>
                <a:gd name="T23" fmla="*/ 278 h 278"/>
                <a:gd name="T24" fmla="*/ 147 w 231"/>
                <a:gd name="T25" fmla="*/ 247 h 278"/>
                <a:gd name="T26" fmla="*/ 145 w 231"/>
                <a:gd name="T27" fmla="*/ 236 h 278"/>
                <a:gd name="T28" fmla="*/ 192 w 231"/>
                <a:gd name="T29" fmla="*/ 166 h 278"/>
                <a:gd name="T30" fmla="*/ 209 w 231"/>
                <a:gd name="T31" fmla="*/ 188 h 278"/>
                <a:gd name="T32" fmla="*/ 231 w 231"/>
                <a:gd name="T33" fmla="*/ 137 h 278"/>
                <a:gd name="T34" fmla="*/ 186 w 231"/>
                <a:gd name="T35" fmla="*/ 93 h 278"/>
                <a:gd name="T36" fmla="*/ 115 w 231"/>
                <a:gd name="T37" fmla="*/ 264 h 278"/>
                <a:gd name="T38" fmla="*/ 98 w 231"/>
                <a:gd name="T39" fmla="*/ 247 h 278"/>
                <a:gd name="T40" fmla="*/ 115 w 231"/>
                <a:gd name="T41" fmla="*/ 229 h 278"/>
                <a:gd name="T42" fmla="*/ 133 w 231"/>
                <a:gd name="T43" fmla="*/ 247 h 278"/>
                <a:gd name="T44" fmla="*/ 115 w 231"/>
                <a:gd name="T45" fmla="*/ 264 h 278"/>
                <a:gd name="T46" fmla="*/ 209 w 231"/>
                <a:gd name="T47" fmla="*/ 165 h 278"/>
                <a:gd name="T48" fmla="*/ 191 w 231"/>
                <a:gd name="T49" fmla="*/ 151 h 278"/>
                <a:gd name="T50" fmla="*/ 143 w 231"/>
                <a:gd name="T51" fmla="*/ 222 h 278"/>
                <a:gd name="T52" fmla="*/ 122 w 231"/>
                <a:gd name="T53" fmla="*/ 203 h 278"/>
                <a:gd name="T54" fmla="*/ 128 w 231"/>
                <a:gd name="T55" fmla="*/ 182 h 278"/>
                <a:gd name="T56" fmla="*/ 115 w 231"/>
                <a:gd name="T57" fmla="*/ 171 h 278"/>
                <a:gd name="T58" fmla="*/ 102 w 231"/>
                <a:gd name="T59" fmla="*/ 182 h 278"/>
                <a:gd name="T60" fmla="*/ 109 w 231"/>
                <a:gd name="T61" fmla="*/ 203 h 278"/>
                <a:gd name="T62" fmla="*/ 88 w 231"/>
                <a:gd name="T63" fmla="*/ 222 h 278"/>
                <a:gd name="T64" fmla="*/ 39 w 231"/>
                <a:gd name="T65" fmla="*/ 151 h 278"/>
                <a:gd name="T66" fmla="*/ 22 w 231"/>
                <a:gd name="T67" fmla="*/ 165 h 278"/>
                <a:gd name="T68" fmla="*/ 13 w 231"/>
                <a:gd name="T69" fmla="*/ 137 h 278"/>
                <a:gd name="T70" fmla="*/ 44 w 231"/>
                <a:gd name="T71" fmla="*/ 107 h 278"/>
                <a:gd name="T72" fmla="*/ 89 w 231"/>
                <a:gd name="T73" fmla="*/ 155 h 278"/>
                <a:gd name="T74" fmla="*/ 102 w 231"/>
                <a:gd name="T75" fmla="*/ 143 h 278"/>
                <a:gd name="T76" fmla="*/ 77 w 231"/>
                <a:gd name="T77" fmla="*/ 96 h 278"/>
                <a:gd name="T78" fmla="*/ 115 w 231"/>
                <a:gd name="T79" fmla="*/ 44 h 278"/>
                <a:gd name="T80" fmla="*/ 153 w 231"/>
                <a:gd name="T81" fmla="*/ 96 h 278"/>
                <a:gd name="T82" fmla="*/ 128 w 231"/>
                <a:gd name="T83" fmla="*/ 143 h 278"/>
                <a:gd name="T84" fmla="*/ 142 w 231"/>
                <a:gd name="T85" fmla="*/ 155 h 278"/>
                <a:gd name="T86" fmla="*/ 186 w 231"/>
                <a:gd name="T87" fmla="*/ 107 h 278"/>
                <a:gd name="T88" fmla="*/ 217 w 231"/>
                <a:gd name="T89" fmla="*/ 137 h 278"/>
                <a:gd name="T90" fmla="*/ 209 w 231"/>
                <a:gd name="T91" fmla="*/ 16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1" h="278">
                  <a:moveTo>
                    <a:pt x="186" y="93"/>
                  </a:moveTo>
                  <a:cubicBezTo>
                    <a:pt x="182" y="93"/>
                    <a:pt x="177" y="93"/>
                    <a:pt x="173" y="95"/>
                  </a:cubicBezTo>
                  <a:cubicBezTo>
                    <a:pt x="173" y="18"/>
                    <a:pt x="173" y="18"/>
                    <a:pt x="173" y="18"/>
                  </a:cubicBezTo>
                  <a:cubicBezTo>
                    <a:pt x="139" y="17"/>
                    <a:pt x="98" y="10"/>
                    <a:pt x="58" y="0"/>
                  </a:cubicBezTo>
                  <a:cubicBezTo>
                    <a:pt x="58" y="95"/>
                    <a:pt x="58" y="95"/>
                    <a:pt x="58" y="95"/>
                  </a:cubicBezTo>
                  <a:cubicBezTo>
                    <a:pt x="54" y="93"/>
                    <a:pt x="49" y="93"/>
                    <a:pt x="44" y="93"/>
                  </a:cubicBezTo>
                  <a:cubicBezTo>
                    <a:pt x="17" y="93"/>
                    <a:pt x="0" y="116"/>
                    <a:pt x="0" y="137"/>
                  </a:cubicBezTo>
                  <a:cubicBezTo>
                    <a:pt x="0" y="158"/>
                    <a:pt x="12" y="176"/>
                    <a:pt x="22" y="188"/>
                  </a:cubicBezTo>
                  <a:cubicBezTo>
                    <a:pt x="27" y="176"/>
                    <a:pt x="32" y="166"/>
                    <a:pt x="39" y="166"/>
                  </a:cubicBezTo>
                  <a:cubicBezTo>
                    <a:pt x="52" y="166"/>
                    <a:pt x="46" y="234"/>
                    <a:pt x="86" y="236"/>
                  </a:cubicBezTo>
                  <a:cubicBezTo>
                    <a:pt x="85" y="239"/>
                    <a:pt x="84" y="243"/>
                    <a:pt x="84" y="247"/>
                  </a:cubicBezTo>
                  <a:cubicBezTo>
                    <a:pt x="84" y="264"/>
                    <a:pt x="98" y="278"/>
                    <a:pt x="115" y="278"/>
                  </a:cubicBezTo>
                  <a:cubicBezTo>
                    <a:pt x="132" y="278"/>
                    <a:pt x="147" y="264"/>
                    <a:pt x="147" y="247"/>
                  </a:cubicBezTo>
                  <a:cubicBezTo>
                    <a:pt x="147" y="243"/>
                    <a:pt x="146" y="239"/>
                    <a:pt x="145" y="236"/>
                  </a:cubicBezTo>
                  <a:cubicBezTo>
                    <a:pt x="185" y="234"/>
                    <a:pt x="178" y="166"/>
                    <a:pt x="192" y="166"/>
                  </a:cubicBezTo>
                  <a:cubicBezTo>
                    <a:pt x="198" y="166"/>
                    <a:pt x="203" y="175"/>
                    <a:pt x="209" y="188"/>
                  </a:cubicBezTo>
                  <a:cubicBezTo>
                    <a:pt x="219" y="176"/>
                    <a:pt x="231" y="158"/>
                    <a:pt x="231" y="137"/>
                  </a:cubicBezTo>
                  <a:cubicBezTo>
                    <a:pt x="231" y="116"/>
                    <a:pt x="214" y="93"/>
                    <a:pt x="186" y="93"/>
                  </a:cubicBezTo>
                  <a:moveTo>
                    <a:pt x="115" y="264"/>
                  </a:moveTo>
                  <a:cubicBezTo>
                    <a:pt x="106" y="264"/>
                    <a:pt x="98" y="256"/>
                    <a:pt x="98" y="247"/>
                  </a:cubicBezTo>
                  <a:cubicBezTo>
                    <a:pt x="98" y="237"/>
                    <a:pt x="106" y="229"/>
                    <a:pt x="115" y="229"/>
                  </a:cubicBezTo>
                  <a:cubicBezTo>
                    <a:pt x="125" y="229"/>
                    <a:pt x="133" y="237"/>
                    <a:pt x="133" y="247"/>
                  </a:cubicBezTo>
                  <a:cubicBezTo>
                    <a:pt x="133" y="256"/>
                    <a:pt x="125" y="264"/>
                    <a:pt x="115" y="264"/>
                  </a:cubicBezTo>
                  <a:moveTo>
                    <a:pt x="209" y="165"/>
                  </a:moveTo>
                  <a:cubicBezTo>
                    <a:pt x="204" y="156"/>
                    <a:pt x="197" y="151"/>
                    <a:pt x="191" y="151"/>
                  </a:cubicBezTo>
                  <a:cubicBezTo>
                    <a:pt x="164" y="151"/>
                    <a:pt x="175" y="222"/>
                    <a:pt x="143" y="222"/>
                  </a:cubicBezTo>
                  <a:cubicBezTo>
                    <a:pt x="129" y="222"/>
                    <a:pt x="122" y="213"/>
                    <a:pt x="122" y="203"/>
                  </a:cubicBezTo>
                  <a:cubicBezTo>
                    <a:pt x="122" y="193"/>
                    <a:pt x="128" y="190"/>
                    <a:pt x="128" y="182"/>
                  </a:cubicBezTo>
                  <a:cubicBezTo>
                    <a:pt x="128" y="174"/>
                    <a:pt x="122" y="171"/>
                    <a:pt x="115" y="171"/>
                  </a:cubicBezTo>
                  <a:cubicBezTo>
                    <a:pt x="108" y="171"/>
                    <a:pt x="102" y="174"/>
                    <a:pt x="102" y="182"/>
                  </a:cubicBezTo>
                  <a:cubicBezTo>
                    <a:pt x="102" y="190"/>
                    <a:pt x="109" y="193"/>
                    <a:pt x="109" y="203"/>
                  </a:cubicBezTo>
                  <a:cubicBezTo>
                    <a:pt x="109" y="213"/>
                    <a:pt x="102" y="222"/>
                    <a:pt x="88" y="222"/>
                  </a:cubicBezTo>
                  <a:cubicBezTo>
                    <a:pt x="56" y="222"/>
                    <a:pt x="66" y="151"/>
                    <a:pt x="39" y="151"/>
                  </a:cubicBezTo>
                  <a:cubicBezTo>
                    <a:pt x="33" y="151"/>
                    <a:pt x="26" y="156"/>
                    <a:pt x="22" y="165"/>
                  </a:cubicBezTo>
                  <a:cubicBezTo>
                    <a:pt x="17" y="155"/>
                    <a:pt x="13" y="145"/>
                    <a:pt x="13" y="137"/>
                  </a:cubicBezTo>
                  <a:cubicBezTo>
                    <a:pt x="13" y="124"/>
                    <a:pt x="24" y="107"/>
                    <a:pt x="44" y="107"/>
                  </a:cubicBezTo>
                  <a:cubicBezTo>
                    <a:pt x="80" y="107"/>
                    <a:pt x="72" y="155"/>
                    <a:pt x="89" y="155"/>
                  </a:cubicBezTo>
                  <a:cubicBezTo>
                    <a:pt x="97" y="155"/>
                    <a:pt x="102" y="151"/>
                    <a:pt x="102" y="143"/>
                  </a:cubicBezTo>
                  <a:cubicBezTo>
                    <a:pt x="102" y="129"/>
                    <a:pt x="77" y="116"/>
                    <a:pt x="77" y="96"/>
                  </a:cubicBezTo>
                  <a:cubicBezTo>
                    <a:pt x="77" y="76"/>
                    <a:pt x="95" y="60"/>
                    <a:pt x="115" y="44"/>
                  </a:cubicBezTo>
                  <a:cubicBezTo>
                    <a:pt x="135" y="60"/>
                    <a:pt x="153" y="76"/>
                    <a:pt x="153" y="96"/>
                  </a:cubicBezTo>
                  <a:cubicBezTo>
                    <a:pt x="153" y="116"/>
                    <a:pt x="128" y="129"/>
                    <a:pt x="128" y="143"/>
                  </a:cubicBezTo>
                  <a:cubicBezTo>
                    <a:pt x="128" y="151"/>
                    <a:pt x="134" y="155"/>
                    <a:pt x="142" y="155"/>
                  </a:cubicBezTo>
                  <a:cubicBezTo>
                    <a:pt x="159" y="155"/>
                    <a:pt x="150" y="107"/>
                    <a:pt x="186" y="107"/>
                  </a:cubicBezTo>
                  <a:cubicBezTo>
                    <a:pt x="207" y="107"/>
                    <a:pt x="217" y="124"/>
                    <a:pt x="217" y="137"/>
                  </a:cubicBezTo>
                  <a:cubicBezTo>
                    <a:pt x="217" y="145"/>
                    <a:pt x="214" y="155"/>
                    <a:pt x="209" y="1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9" name="Freeform 63">
              <a:extLst>
                <a:ext uri="{FF2B5EF4-FFF2-40B4-BE49-F238E27FC236}">
                  <a16:creationId xmlns:a16="http://schemas.microsoft.com/office/drawing/2014/main" id="{0B966D56-A11B-4224-43F3-6B57311BDFD9}"/>
                </a:ext>
              </a:extLst>
            </p:cNvPr>
            <p:cNvSpPr>
              <a:spLocks/>
            </p:cNvSpPr>
            <p:nvPr userDrawn="1"/>
          </p:nvSpPr>
          <p:spPr bwMode="auto">
            <a:xfrm>
              <a:off x="1085850" y="439738"/>
              <a:ext cx="7938" cy="14287"/>
            </a:xfrm>
            <a:custGeom>
              <a:avLst/>
              <a:gdLst>
                <a:gd name="T0" fmla="*/ 23 w 52"/>
                <a:gd name="T1" fmla="*/ 0 h 103"/>
                <a:gd name="T2" fmla="*/ 2 w 52"/>
                <a:gd name="T3" fmla="*/ 55 h 103"/>
                <a:gd name="T4" fmla="*/ 31 w 52"/>
                <a:gd name="T5" fmla="*/ 103 h 103"/>
                <a:gd name="T6" fmla="*/ 51 w 52"/>
                <a:gd name="T7" fmla="*/ 50 h 103"/>
                <a:gd name="T8" fmla="*/ 23 w 52"/>
                <a:gd name="T9" fmla="*/ 0 h 103"/>
              </a:gdLst>
              <a:ahLst/>
              <a:cxnLst>
                <a:cxn ang="0">
                  <a:pos x="T0" y="T1"/>
                </a:cxn>
                <a:cxn ang="0">
                  <a:pos x="T2" y="T3"/>
                </a:cxn>
                <a:cxn ang="0">
                  <a:pos x="T4" y="T5"/>
                </a:cxn>
                <a:cxn ang="0">
                  <a:pos x="T6" y="T7"/>
                </a:cxn>
                <a:cxn ang="0">
                  <a:pos x="T8" y="T9"/>
                </a:cxn>
              </a:cxnLst>
              <a:rect l="0" t="0" r="r" b="b"/>
              <a:pathLst>
                <a:path w="52" h="103">
                  <a:moveTo>
                    <a:pt x="23" y="0"/>
                  </a:moveTo>
                  <a:cubicBezTo>
                    <a:pt x="11" y="23"/>
                    <a:pt x="0" y="37"/>
                    <a:pt x="2" y="55"/>
                  </a:cubicBezTo>
                  <a:cubicBezTo>
                    <a:pt x="4" y="72"/>
                    <a:pt x="22" y="85"/>
                    <a:pt x="31" y="103"/>
                  </a:cubicBezTo>
                  <a:cubicBezTo>
                    <a:pt x="39" y="82"/>
                    <a:pt x="52" y="66"/>
                    <a:pt x="51" y="50"/>
                  </a:cubicBezTo>
                  <a:cubicBezTo>
                    <a:pt x="49" y="34"/>
                    <a:pt x="27" y="12"/>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0" name="Freeform 64">
              <a:extLst>
                <a:ext uri="{FF2B5EF4-FFF2-40B4-BE49-F238E27FC236}">
                  <a16:creationId xmlns:a16="http://schemas.microsoft.com/office/drawing/2014/main" id="{A0BF6736-66E6-CFD1-2DA0-04F8F38ABB04}"/>
                </a:ext>
              </a:extLst>
            </p:cNvPr>
            <p:cNvSpPr>
              <a:spLocks/>
            </p:cNvSpPr>
            <p:nvPr userDrawn="1"/>
          </p:nvSpPr>
          <p:spPr bwMode="auto">
            <a:xfrm>
              <a:off x="1131888" y="439738"/>
              <a:ext cx="6350" cy="14287"/>
            </a:xfrm>
            <a:custGeom>
              <a:avLst/>
              <a:gdLst>
                <a:gd name="T0" fmla="*/ 29 w 52"/>
                <a:gd name="T1" fmla="*/ 0 h 103"/>
                <a:gd name="T2" fmla="*/ 50 w 52"/>
                <a:gd name="T3" fmla="*/ 55 h 103"/>
                <a:gd name="T4" fmla="*/ 21 w 52"/>
                <a:gd name="T5" fmla="*/ 103 h 103"/>
                <a:gd name="T6" fmla="*/ 1 w 52"/>
                <a:gd name="T7" fmla="*/ 50 h 103"/>
                <a:gd name="T8" fmla="*/ 29 w 52"/>
                <a:gd name="T9" fmla="*/ 0 h 103"/>
              </a:gdLst>
              <a:ahLst/>
              <a:cxnLst>
                <a:cxn ang="0">
                  <a:pos x="T0" y="T1"/>
                </a:cxn>
                <a:cxn ang="0">
                  <a:pos x="T2" y="T3"/>
                </a:cxn>
                <a:cxn ang="0">
                  <a:pos x="T4" y="T5"/>
                </a:cxn>
                <a:cxn ang="0">
                  <a:pos x="T6" y="T7"/>
                </a:cxn>
                <a:cxn ang="0">
                  <a:pos x="T8" y="T9"/>
                </a:cxn>
              </a:cxnLst>
              <a:rect l="0" t="0" r="r" b="b"/>
              <a:pathLst>
                <a:path w="52" h="103">
                  <a:moveTo>
                    <a:pt x="29" y="0"/>
                  </a:moveTo>
                  <a:cubicBezTo>
                    <a:pt x="41" y="23"/>
                    <a:pt x="52" y="37"/>
                    <a:pt x="50" y="55"/>
                  </a:cubicBezTo>
                  <a:cubicBezTo>
                    <a:pt x="48" y="72"/>
                    <a:pt x="30" y="85"/>
                    <a:pt x="21" y="103"/>
                  </a:cubicBezTo>
                  <a:cubicBezTo>
                    <a:pt x="13" y="82"/>
                    <a:pt x="0" y="66"/>
                    <a:pt x="1" y="50"/>
                  </a:cubicBezTo>
                  <a:cubicBezTo>
                    <a:pt x="3" y="34"/>
                    <a:pt x="25" y="12"/>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1" name="Oval 65">
              <a:extLst>
                <a:ext uri="{FF2B5EF4-FFF2-40B4-BE49-F238E27FC236}">
                  <a16:creationId xmlns:a16="http://schemas.microsoft.com/office/drawing/2014/main" id="{E1B916AC-6EC7-3481-D25D-950E61D99CCE}"/>
                </a:ext>
              </a:extLst>
            </p:cNvPr>
            <p:cNvSpPr>
              <a:spLocks noChangeArrowheads="1"/>
            </p:cNvSpPr>
            <p:nvPr userDrawn="1"/>
          </p:nvSpPr>
          <p:spPr bwMode="auto">
            <a:xfrm>
              <a:off x="1060450"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2" name="Oval 66">
              <a:extLst>
                <a:ext uri="{FF2B5EF4-FFF2-40B4-BE49-F238E27FC236}">
                  <a16:creationId xmlns:a16="http://schemas.microsoft.com/office/drawing/2014/main" id="{C20EC0B1-986E-5BB6-8C49-B662F00693B8}"/>
                </a:ext>
              </a:extLst>
            </p:cNvPr>
            <p:cNvSpPr>
              <a:spLocks noChangeArrowheads="1"/>
            </p:cNvSpPr>
            <p:nvPr userDrawn="1"/>
          </p:nvSpPr>
          <p:spPr bwMode="auto">
            <a:xfrm>
              <a:off x="1058863"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3" name="Oval 67">
              <a:extLst>
                <a:ext uri="{FF2B5EF4-FFF2-40B4-BE49-F238E27FC236}">
                  <a16:creationId xmlns:a16="http://schemas.microsoft.com/office/drawing/2014/main" id="{8FD3B327-D137-718C-6273-A01CE5C5FFF2}"/>
                </a:ext>
              </a:extLst>
            </p:cNvPr>
            <p:cNvSpPr>
              <a:spLocks noChangeArrowheads="1"/>
            </p:cNvSpPr>
            <p:nvPr userDrawn="1"/>
          </p:nvSpPr>
          <p:spPr bwMode="auto">
            <a:xfrm>
              <a:off x="1060450" y="446088"/>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4" name="Oval 68">
              <a:extLst>
                <a:ext uri="{FF2B5EF4-FFF2-40B4-BE49-F238E27FC236}">
                  <a16:creationId xmlns:a16="http://schemas.microsoft.com/office/drawing/2014/main" id="{2B090897-70E5-5F14-F279-22D4F9315EC0}"/>
                </a:ext>
              </a:extLst>
            </p:cNvPr>
            <p:cNvSpPr>
              <a:spLocks noChangeArrowheads="1"/>
            </p:cNvSpPr>
            <p:nvPr userDrawn="1"/>
          </p:nvSpPr>
          <p:spPr bwMode="auto">
            <a:xfrm>
              <a:off x="10779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5" name="Oval 69">
              <a:extLst>
                <a:ext uri="{FF2B5EF4-FFF2-40B4-BE49-F238E27FC236}">
                  <a16:creationId xmlns:a16="http://schemas.microsoft.com/office/drawing/2014/main" id="{FDE6CE8A-68B9-98B3-24CF-7DAF91BA7A98}"/>
                </a:ext>
              </a:extLst>
            </p:cNvPr>
            <p:cNvSpPr>
              <a:spLocks noChangeArrowheads="1"/>
            </p:cNvSpPr>
            <p:nvPr userDrawn="1"/>
          </p:nvSpPr>
          <p:spPr bwMode="auto">
            <a:xfrm>
              <a:off x="1069975"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6" name="Oval 70">
              <a:extLst>
                <a:ext uri="{FF2B5EF4-FFF2-40B4-BE49-F238E27FC236}">
                  <a16:creationId xmlns:a16="http://schemas.microsoft.com/office/drawing/2014/main" id="{7A7F0384-D7D9-004D-99E6-1E75AE197F43}"/>
                </a:ext>
              </a:extLst>
            </p:cNvPr>
            <p:cNvSpPr>
              <a:spLocks noChangeArrowheads="1"/>
            </p:cNvSpPr>
            <p:nvPr userDrawn="1"/>
          </p:nvSpPr>
          <p:spPr bwMode="auto">
            <a:xfrm>
              <a:off x="1063625"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7" name="Oval 71">
              <a:extLst>
                <a:ext uri="{FF2B5EF4-FFF2-40B4-BE49-F238E27FC236}">
                  <a16:creationId xmlns:a16="http://schemas.microsoft.com/office/drawing/2014/main" id="{5FACED65-A68D-C116-85EA-3FF28985965B}"/>
                </a:ext>
              </a:extLst>
            </p:cNvPr>
            <p:cNvSpPr>
              <a:spLocks noChangeArrowheads="1"/>
            </p:cNvSpPr>
            <p:nvPr userDrawn="1"/>
          </p:nvSpPr>
          <p:spPr bwMode="auto">
            <a:xfrm>
              <a:off x="1085850"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8" name="Oval 72">
              <a:extLst>
                <a:ext uri="{FF2B5EF4-FFF2-40B4-BE49-F238E27FC236}">
                  <a16:creationId xmlns:a16="http://schemas.microsoft.com/office/drawing/2014/main" id="{388A03A1-3338-9D88-9EF9-0E64C0186A5D}"/>
                </a:ext>
              </a:extLst>
            </p:cNvPr>
            <p:cNvSpPr>
              <a:spLocks noChangeArrowheads="1"/>
            </p:cNvSpPr>
            <p:nvPr userDrawn="1"/>
          </p:nvSpPr>
          <p:spPr bwMode="auto">
            <a:xfrm>
              <a:off x="109378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9" name="Oval 73">
              <a:extLst>
                <a:ext uri="{FF2B5EF4-FFF2-40B4-BE49-F238E27FC236}">
                  <a16:creationId xmlns:a16="http://schemas.microsoft.com/office/drawing/2014/main" id="{A99B39F8-F3A6-718E-A47F-CEBCA5118597}"/>
                </a:ext>
              </a:extLst>
            </p:cNvPr>
            <p:cNvSpPr>
              <a:spLocks noChangeArrowheads="1"/>
            </p:cNvSpPr>
            <p:nvPr userDrawn="1"/>
          </p:nvSpPr>
          <p:spPr bwMode="auto">
            <a:xfrm>
              <a:off x="110013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0" name="Oval 74">
              <a:extLst>
                <a:ext uri="{FF2B5EF4-FFF2-40B4-BE49-F238E27FC236}">
                  <a16:creationId xmlns:a16="http://schemas.microsoft.com/office/drawing/2014/main" id="{C6E47394-A60E-C5E4-95CC-C3228BD7B4A9}"/>
                </a:ext>
              </a:extLst>
            </p:cNvPr>
            <p:cNvSpPr>
              <a:spLocks noChangeArrowheads="1"/>
            </p:cNvSpPr>
            <p:nvPr userDrawn="1"/>
          </p:nvSpPr>
          <p:spPr bwMode="auto">
            <a:xfrm>
              <a:off x="1158875"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1" name="Oval 75">
              <a:extLst>
                <a:ext uri="{FF2B5EF4-FFF2-40B4-BE49-F238E27FC236}">
                  <a16:creationId xmlns:a16="http://schemas.microsoft.com/office/drawing/2014/main" id="{40DE1C0C-3E95-13F8-B650-12D4CD415503}"/>
                </a:ext>
              </a:extLst>
            </p:cNvPr>
            <p:cNvSpPr>
              <a:spLocks noChangeArrowheads="1"/>
            </p:cNvSpPr>
            <p:nvPr userDrawn="1"/>
          </p:nvSpPr>
          <p:spPr bwMode="auto">
            <a:xfrm>
              <a:off x="1158875"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2" name="Oval 76">
              <a:extLst>
                <a:ext uri="{FF2B5EF4-FFF2-40B4-BE49-F238E27FC236}">
                  <a16:creationId xmlns:a16="http://schemas.microsoft.com/office/drawing/2014/main" id="{CAA30634-961A-E42D-5CB0-D8661F91F451}"/>
                </a:ext>
              </a:extLst>
            </p:cNvPr>
            <p:cNvSpPr>
              <a:spLocks noChangeArrowheads="1"/>
            </p:cNvSpPr>
            <p:nvPr userDrawn="1"/>
          </p:nvSpPr>
          <p:spPr bwMode="auto">
            <a:xfrm>
              <a:off x="1158875" y="446088"/>
              <a:ext cx="4763"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3" name="Oval 77">
              <a:extLst>
                <a:ext uri="{FF2B5EF4-FFF2-40B4-BE49-F238E27FC236}">
                  <a16:creationId xmlns:a16="http://schemas.microsoft.com/office/drawing/2014/main" id="{ED0DABA8-1D76-C021-A41B-1AE0629FEE52}"/>
                </a:ext>
              </a:extLst>
            </p:cNvPr>
            <p:cNvSpPr>
              <a:spLocks noChangeArrowheads="1"/>
            </p:cNvSpPr>
            <p:nvPr userDrawn="1"/>
          </p:nvSpPr>
          <p:spPr bwMode="auto">
            <a:xfrm>
              <a:off x="11414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4" name="Oval 78">
              <a:extLst>
                <a:ext uri="{FF2B5EF4-FFF2-40B4-BE49-F238E27FC236}">
                  <a16:creationId xmlns:a16="http://schemas.microsoft.com/office/drawing/2014/main" id="{CE48A159-8B9A-1824-B5F6-AC7E4C3F375D}"/>
                </a:ext>
              </a:extLst>
            </p:cNvPr>
            <p:cNvSpPr>
              <a:spLocks noChangeArrowheads="1"/>
            </p:cNvSpPr>
            <p:nvPr userDrawn="1"/>
          </p:nvSpPr>
          <p:spPr bwMode="auto">
            <a:xfrm>
              <a:off x="1149350"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5" name="Oval 79">
              <a:extLst>
                <a:ext uri="{FF2B5EF4-FFF2-40B4-BE49-F238E27FC236}">
                  <a16:creationId xmlns:a16="http://schemas.microsoft.com/office/drawing/2014/main" id="{01B6035B-1C5B-B1EB-FCC8-F5300F8B0707}"/>
                </a:ext>
              </a:extLst>
            </p:cNvPr>
            <p:cNvSpPr>
              <a:spLocks noChangeArrowheads="1"/>
            </p:cNvSpPr>
            <p:nvPr userDrawn="1"/>
          </p:nvSpPr>
          <p:spPr bwMode="auto">
            <a:xfrm>
              <a:off x="1155700"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6" name="Oval 80">
              <a:extLst>
                <a:ext uri="{FF2B5EF4-FFF2-40B4-BE49-F238E27FC236}">
                  <a16:creationId xmlns:a16="http://schemas.microsoft.com/office/drawing/2014/main" id="{C421BDD2-D719-5334-FD0D-AF2301E7F425}"/>
                </a:ext>
              </a:extLst>
            </p:cNvPr>
            <p:cNvSpPr>
              <a:spLocks noChangeArrowheads="1"/>
            </p:cNvSpPr>
            <p:nvPr userDrawn="1"/>
          </p:nvSpPr>
          <p:spPr bwMode="auto">
            <a:xfrm>
              <a:off x="1133475"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7" name="Oval 81">
              <a:extLst>
                <a:ext uri="{FF2B5EF4-FFF2-40B4-BE49-F238E27FC236}">
                  <a16:creationId xmlns:a16="http://schemas.microsoft.com/office/drawing/2014/main" id="{0C2534B8-2841-9D56-CB58-9D0B05E48335}"/>
                </a:ext>
              </a:extLst>
            </p:cNvPr>
            <p:cNvSpPr>
              <a:spLocks noChangeArrowheads="1"/>
            </p:cNvSpPr>
            <p:nvPr userDrawn="1"/>
          </p:nvSpPr>
          <p:spPr bwMode="auto">
            <a:xfrm>
              <a:off x="112553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8" name="Oval 82">
              <a:extLst>
                <a:ext uri="{FF2B5EF4-FFF2-40B4-BE49-F238E27FC236}">
                  <a16:creationId xmlns:a16="http://schemas.microsoft.com/office/drawing/2014/main" id="{5B20D473-6543-274C-A6EA-C4D29FA18F28}"/>
                </a:ext>
              </a:extLst>
            </p:cNvPr>
            <p:cNvSpPr>
              <a:spLocks noChangeArrowheads="1"/>
            </p:cNvSpPr>
            <p:nvPr userDrawn="1"/>
          </p:nvSpPr>
          <p:spPr bwMode="auto">
            <a:xfrm>
              <a:off x="111918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9" name="Freeform 83">
              <a:extLst>
                <a:ext uri="{FF2B5EF4-FFF2-40B4-BE49-F238E27FC236}">
                  <a16:creationId xmlns:a16="http://schemas.microsoft.com/office/drawing/2014/main" id="{1A237233-AE51-1301-5C09-B7DEAF5300AD}"/>
                </a:ext>
              </a:extLst>
            </p:cNvPr>
            <p:cNvSpPr>
              <a:spLocks/>
            </p:cNvSpPr>
            <p:nvPr userDrawn="1"/>
          </p:nvSpPr>
          <p:spPr bwMode="auto">
            <a:xfrm>
              <a:off x="1108075" y="428625"/>
              <a:ext cx="3175" cy="14287"/>
            </a:xfrm>
            <a:custGeom>
              <a:avLst/>
              <a:gdLst>
                <a:gd name="T0" fmla="*/ 0 w 23"/>
                <a:gd name="T1" fmla="*/ 96 h 96"/>
                <a:gd name="T2" fmla="*/ 23 w 23"/>
                <a:gd name="T3" fmla="*/ 96 h 96"/>
                <a:gd name="T4" fmla="*/ 23 w 23"/>
                <a:gd name="T5" fmla="*/ 7 h 96"/>
                <a:gd name="T6" fmla="*/ 0 w 23"/>
                <a:gd name="T7" fmla="*/ 0 h 96"/>
                <a:gd name="T8" fmla="*/ 0 w 23"/>
                <a:gd name="T9" fmla="*/ 96 h 96"/>
              </a:gdLst>
              <a:ahLst/>
              <a:cxnLst>
                <a:cxn ang="0">
                  <a:pos x="T0" y="T1"/>
                </a:cxn>
                <a:cxn ang="0">
                  <a:pos x="T2" y="T3"/>
                </a:cxn>
                <a:cxn ang="0">
                  <a:pos x="T4" y="T5"/>
                </a:cxn>
                <a:cxn ang="0">
                  <a:pos x="T6" y="T7"/>
                </a:cxn>
                <a:cxn ang="0">
                  <a:pos x="T8" y="T9"/>
                </a:cxn>
              </a:cxnLst>
              <a:rect l="0" t="0" r="r" b="b"/>
              <a:pathLst>
                <a:path w="23" h="96">
                  <a:moveTo>
                    <a:pt x="0" y="96"/>
                  </a:moveTo>
                  <a:cubicBezTo>
                    <a:pt x="23" y="96"/>
                    <a:pt x="23" y="96"/>
                    <a:pt x="23" y="96"/>
                  </a:cubicBezTo>
                  <a:cubicBezTo>
                    <a:pt x="23" y="7"/>
                    <a:pt x="23" y="7"/>
                    <a:pt x="23" y="7"/>
                  </a:cubicBezTo>
                  <a:cubicBezTo>
                    <a:pt x="15" y="6"/>
                    <a:pt x="7" y="3"/>
                    <a:pt x="0" y="0"/>
                  </a:cubicBezTo>
                  <a:lnTo>
                    <a:pt x="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0" name="Freeform 84">
              <a:extLst>
                <a:ext uri="{FF2B5EF4-FFF2-40B4-BE49-F238E27FC236}">
                  <a16:creationId xmlns:a16="http://schemas.microsoft.com/office/drawing/2014/main" id="{601E71E8-A2F8-B1FB-59DD-B326EC931D64}"/>
                </a:ext>
              </a:extLst>
            </p:cNvPr>
            <p:cNvSpPr>
              <a:spLocks/>
            </p:cNvSpPr>
            <p:nvPr userDrawn="1"/>
          </p:nvSpPr>
          <p:spPr bwMode="auto">
            <a:xfrm>
              <a:off x="1114425" y="428625"/>
              <a:ext cx="3175" cy="14287"/>
            </a:xfrm>
            <a:custGeom>
              <a:avLst/>
              <a:gdLst>
                <a:gd name="T0" fmla="*/ 23 w 23"/>
                <a:gd name="T1" fmla="*/ 0 h 96"/>
                <a:gd name="T2" fmla="*/ 0 w 23"/>
                <a:gd name="T3" fmla="*/ 7 h 96"/>
                <a:gd name="T4" fmla="*/ 0 w 23"/>
                <a:gd name="T5" fmla="*/ 96 h 96"/>
                <a:gd name="T6" fmla="*/ 23 w 23"/>
                <a:gd name="T7" fmla="*/ 96 h 96"/>
                <a:gd name="T8" fmla="*/ 23 w 23"/>
                <a:gd name="T9" fmla="*/ 0 h 96"/>
              </a:gdLst>
              <a:ahLst/>
              <a:cxnLst>
                <a:cxn ang="0">
                  <a:pos x="T0" y="T1"/>
                </a:cxn>
                <a:cxn ang="0">
                  <a:pos x="T2" y="T3"/>
                </a:cxn>
                <a:cxn ang="0">
                  <a:pos x="T4" y="T5"/>
                </a:cxn>
                <a:cxn ang="0">
                  <a:pos x="T6" y="T7"/>
                </a:cxn>
                <a:cxn ang="0">
                  <a:pos x="T8" y="T9"/>
                </a:cxn>
              </a:cxnLst>
              <a:rect l="0" t="0" r="r" b="b"/>
              <a:pathLst>
                <a:path w="23" h="96">
                  <a:moveTo>
                    <a:pt x="23" y="0"/>
                  </a:moveTo>
                  <a:cubicBezTo>
                    <a:pt x="16" y="3"/>
                    <a:pt x="8" y="6"/>
                    <a:pt x="0" y="7"/>
                  </a:cubicBezTo>
                  <a:cubicBezTo>
                    <a:pt x="0" y="96"/>
                    <a:pt x="0" y="96"/>
                    <a:pt x="0" y="96"/>
                  </a:cubicBezTo>
                  <a:cubicBezTo>
                    <a:pt x="23" y="96"/>
                    <a:pt x="23" y="96"/>
                    <a:pt x="23" y="96"/>
                  </a:cubicBez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1" name="Freeform 85">
              <a:extLst>
                <a:ext uri="{FF2B5EF4-FFF2-40B4-BE49-F238E27FC236}">
                  <a16:creationId xmlns:a16="http://schemas.microsoft.com/office/drawing/2014/main" id="{7663337C-AD8F-FDF7-BCC8-997A3824E94F}"/>
                </a:ext>
              </a:extLst>
            </p:cNvPr>
            <p:cNvSpPr>
              <a:spLocks/>
            </p:cNvSpPr>
            <p:nvPr userDrawn="1"/>
          </p:nvSpPr>
          <p:spPr bwMode="auto">
            <a:xfrm>
              <a:off x="1103313" y="406400"/>
              <a:ext cx="7938" cy="7937"/>
            </a:xfrm>
            <a:custGeom>
              <a:avLst/>
              <a:gdLst>
                <a:gd name="T0" fmla="*/ 51 w 51"/>
                <a:gd name="T1" fmla="*/ 53 h 53"/>
                <a:gd name="T2" fmla="*/ 51 w 51"/>
                <a:gd name="T3" fmla="*/ 0 h 53"/>
                <a:gd name="T4" fmla="*/ 0 w 51"/>
                <a:gd name="T5" fmla="*/ 53 h 53"/>
                <a:gd name="T6" fmla="*/ 51 w 51"/>
                <a:gd name="T7" fmla="*/ 53 h 53"/>
              </a:gdLst>
              <a:ahLst/>
              <a:cxnLst>
                <a:cxn ang="0">
                  <a:pos x="T0" y="T1"/>
                </a:cxn>
                <a:cxn ang="0">
                  <a:pos x="T2" y="T3"/>
                </a:cxn>
                <a:cxn ang="0">
                  <a:pos x="T4" y="T5"/>
                </a:cxn>
                <a:cxn ang="0">
                  <a:pos x="T6" y="T7"/>
                </a:cxn>
              </a:cxnLst>
              <a:rect l="0" t="0" r="r" b="b"/>
              <a:pathLst>
                <a:path w="51" h="53">
                  <a:moveTo>
                    <a:pt x="51" y="53"/>
                  </a:moveTo>
                  <a:cubicBezTo>
                    <a:pt x="51" y="0"/>
                    <a:pt x="51" y="0"/>
                    <a:pt x="51" y="0"/>
                  </a:cubicBezTo>
                  <a:cubicBezTo>
                    <a:pt x="25" y="6"/>
                    <a:pt x="5" y="27"/>
                    <a:pt x="0" y="53"/>
                  </a:cubicBezTo>
                  <a:lnTo>
                    <a:pt x="5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2" name="Freeform 86">
              <a:extLst>
                <a:ext uri="{FF2B5EF4-FFF2-40B4-BE49-F238E27FC236}">
                  <a16:creationId xmlns:a16="http://schemas.microsoft.com/office/drawing/2014/main" id="{901272EC-DAD4-E58F-233E-257A8BAC5A40}"/>
                </a:ext>
              </a:extLst>
            </p:cNvPr>
            <p:cNvSpPr>
              <a:spLocks/>
            </p:cNvSpPr>
            <p:nvPr userDrawn="1"/>
          </p:nvSpPr>
          <p:spPr bwMode="auto">
            <a:xfrm>
              <a:off x="1114425" y="406400"/>
              <a:ext cx="7938" cy="7937"/>
            </a:xfrm>
            <a:custGeom>
              <a:avLst/>
              <a:gdLst>
                <a:gd name="T0" fmla="*/ 0 w 51"/>
                <a:gd name="T1" fmla="*/ 53 h 53"/>
                <a:gd name="T2" fmla="*/ 51 w 51"/>
                <a:gd name="T3" fmla="*/ 53 h 53"/>
                <a:gd name="T4" fmla="*/ 0 w 51"/>
                <a:gd name="T5" fmla="*/ 0 h 53"/>
                <a:gd name="T6" fmla="*/ 0 w 51"/>
                <a:gd name="T7" fmla="*/ 53 h 53"/>
              </a:gdLst>
              <a:ahLst/>
              <a:cxnLst>
                <a:cxn ang="0">
                  <a:pos x="T0" y="T1"/>
                </a:cxn>
                <a:cxn ang="0">
                  <a:pos x="T2" y="T3"/>
                </a:cxn>
                <a:cxn ang="0">
                  <a:pos x="T4" y="T5"/>
                </a:cxn>
                <a:cxn ang="0">
                  <a:pos x="T6" y="T7"/>
                </a:cxn>
              </a:cxnLst>
              <a:rect l="0" t="0" r="r" b="b"/>
              <a:pathLst>
                <a:path w="51" h="53">
                  <a:moveTo>
                    <a:pt x="0" y="53"/>
                  </a:moveTo>
                  <a:cubicBezTo>
                    <a:pt x="51" y="53"/>
                    <a:pt x="51" y="53"/>
                    <a:pt x="51" y="53"/>
                  </a:cubicBezTo>
                  <a:cubicBezTo>
                    <a:pt x="47" y="27"/>
                    <a:pt x="26" y="6"/>
                    <a:pt x="0" y="0"/>
                  </a:cubicBezTo>
                  <a:lnTo>
                    <a:pt x="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3" name="Freeform 87">
              <a:extLst>
                <a:ext uri="{FF2B5EF4-FFF2-40B4-BE49-F238E27FC236}">
                  <a16:creationId xmlns:a16="http://schemas.microsoft.com/office/drawing/2014/main" id="{9C309FCD-3D06-C5B9-DE14-21871D5B7DED}"/>
                </a:ext>
              </a:extLst>
            </p:cNvPr>
            <p:cNvSpPr>
              <a:spLocks/>
            </p:cNvSpPr>
            <p:nvPr userDrawn="1"/>
          </p:nvSpPr>
          <p:spPr bwMode="auto">
            <a:xfrm>
              <a:off x="1103313" y="417513"/>
              <a:ext cx="19050" cy="7937"/>
            </a:xfrm>
            <a:custGeom>
              <a:avLst/>
              <a:gdLst>
                <a:gd name="T0" fmla="*/ 0 w 128"/>
                <a:gd name="T1" fmla="*/ 0 h 51"/>
                <a:gd name="T2" fmla="*/ 64 w 128"/>
                <a:gd name="T3" fmla="*/ 51 h 51"/>
                <a:gd name="T4" fmla="*/ 128 w 128"/>
                <a:gd name="T5" fmla="*/ 0 h 51"/>
                <a:gd name="T6" fmla="*/ 0 w 128"/>
                <a:gd name="T7" fmla="*/ 0 h 51"/>
              </a:gdLst>
              <a:ahLst/>
              <a:cxnLst>
                <a:cxn ang="0">
                  <a:pos x="T0" y="T1"/>
                </a:cxn>
                <a:cxn ang="0">
                  <a:pos x="T2" y="T3"/>
                </a:cxn>
                <a:cxn ang="0">
                  <a:pos x="T4" y="T5"/>
                </a:cxn>
                <a:cxn ang="0">
                  <a:pos x="T6" y="T7"/>
                </a:cxn>
              </a:cxnLst>
              <a:rect l="0" t="0" r="r" b="b"/>
              <a:pathLst>
                <a:path w="128" h="51">
                  <a:moveTo>
                    <a:pt x="0" y="0"/>
                  </a:moveTo>
                  <a:cubicBezTo>
                    <a:pt x="6" y="29"/>
                    <a:pt x="32" y="51"/>
                    <a:pt x="64" y="51"/>
                  </a:cubicBezTo>
                  <a:cubicBezTo>
                    <a:pt x="95" y="51"/>
                    <a:pt x="121" y="29"/>
                    <a:pt x="12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4" name="Freeform 88">
              <a:extLst>
                <a:ext uri="{FF2B5EF4-FFF2-40B4-BE49-F238E27FC236}">
                  <a16:creationId xmlns:a16="http://schemas.microsoft.com/office/drawing/2014/main" id="{8336172A-D45C-0E81-ACF0-7D49F1442388}"/>
                </a:ext>
              </a:extLst>
            </p:cNvPr>
            <p:cNvSpPr>
              <a:spLocks/>
            </p:cNvSpPr>
            <p:nvPr userDrawn="1"/>
          </p:nvSpPr>
          <p:spPr bwMode="auto">
            <a:xfrm>
              <a:off x="1104900" y="388938"/>
              <a:ext cx="15875" cy="15875"/>
            </a:xfrm>
            <a:custGeom>
              <a:avLst/>
              <a:gdLst>
                <a:gd name="T0" fmla="*/ 90 w 109"/>
                <a:gd name="T1" fmla="*/ 109 h 109"/>
                <a:gd name="T2" fmla="*/ 62 w 109"/>
                <a:gd name="T3" fmla="*/ 63 h 109"/>
                <a:gd name="T4" fmla="*/ 109 w 109"/>
                <a:gd name="T5" fmla="*/ 93 h 109"/>
                <a:gd name="T6" fmla="*/ 109 w 109"/>
                <a:gd name="T7" fmla="*/ 21 h 109"/>
                <a:gd name="T8" fmla="*/ 62 w 109"/>
                <a:gd name="T9" fmla="*/ 51 h 109"/>
                <a:gd name="T10" fmla="*/ 89 w 109"/>
                <a:gd name="T11" fmla="*/ 0 h 109"/>
                <a:gd name="T12" fmla="*/ 20 w 109"/>
                <a:gd name="T13" fmla="*/ 0 h 109"/>
                <a:gd name="T14" fmla="*/ 47 w 109"/>
                <a:gd name="T15" fmla="*/ 51 h 109"/>
                <a:gd name="T16" fmla="*/ 0 w 109"/>
                <a:gd name="T17" fmla="*/ 21 h 109"/>
                <a:gd name="T18" fmla="*/ 0 w 109"/>
                <a:gd name="T19" fmla="*/ 93 h 109"/>
                <a:gd name="T20" fmla="*/ 47 w 109"/>
                <a:gd name="T21" fmla="*/ 63 h 109"/>
                <a:gd name="T22" fmla="*/ 19 w 109"/>
                <a:gd name="T23" fmla="*/ 109 h 109"/>
                <a:gd name="T24" fmla="*/ 90 w 109"/>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9">
                  <a:moveTo>
                    <a:pt x="90" y="109"/>
                  </a:moveTo>
                  <a:cubicBezTo>
                    <a:pt x="76" y="97"/>
                    <a:pt x="64" y="81"/>
                    <a:pt x="62" y="63"/>
                  </a:cubicBezTo>
                  <a:cubicBezTo>
                    <a:pt x="79" y="66"/>
                    <a:pt x="98" y="78"/>
                    <a:pt x="109" y="93"/>
                  </a:cubicBezTo>
                  <a:cubicBezTo>
                    <a:pt x="109" y="21"/>
                    <a:pt x="109" y="21"/>
                    <a:pt x="109" y="21"/>
                  </a:cubicBezTo>
                  <a:cubicBezTo>
                    <a:pt x="98" y="36"/>
                    <a:pt x="79" y="48"/>
                    <a:pt x="62" y="51"/>
                  </a:cubicBezTo>
                  <a:cubicBezTo>
                    <a:pt x="64" y="34"/>
                    <a:pt x="75" y="18"/>
                    <a:pt x="89" y="0"/>
                  </a:cubicBezTo>
                  <a:cubicBezTo>
                    <a:pt x="20" y="0"/>
                    <a:pt x="20" y="0"/>
                    <a:pt x="20" y="0"/>
                  </a:cubicBezTo>
                  <a:cubicBezTo>
                    <a:pt x="34" y="18"/>
                    <a:pt x="45" y="34"/>
                    <a:pt x="47" y="51"/>
                  </a:cubicBezTo>
                  <a:cubicBezTo>
                    <a:pt x="30" y="48"/>
                    <a:pt x="11" y="36"/>
                    <a:pt x="0" y="21"/>
                  </a:cubicBezTo>
                  <a:cubicBezTo>
                    <a:pt x="0" y="93"/>
                    <a:pt x="0" y="93"/>
                    <a:pt x="0" y="93"/>
                  </a:cubicBezTo>
                  <a:cubicBezTo>
                    <a:pt x="11" y="78"/>
                    <a:pt x="30" y="66"/>
                    <a:pt x="47" y="63"/>
                  </a:cubicBezTo>
                  <a:cubicBezTo>
                    <a:pt x="45" y="81"/>
                    <a:pt x="34" y="97"/>
                    <a:pt x="19" y="109"/>
                  </a:cubicBezTo>
                  <a:lnTo>
                    <a:pt x="90"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5" name="Freeform 89">
              <a:extLst>
                <a:ext uri="{FF2B5EF4-FFF2-40B4-BE49-F238E27FC236}">
                  <a16:creationId xmlns:a16="http://schemas.microsoft.com/office/drawing/2014/main" id="{364F6121-3554-8552-8848-91E819A1B031}"/>
                </a:ext>
              </a:extLst>
            </p:cNvPr>
            <p:cNvSpPr>
              <a:spLocks noEditPoints="1"/>
            </p:cNvSpPr>
            <p:nvPr userDrawn="1"/>
          </p:nvSpPr>
          <p:spPr bwMode="auto">
            <a:xfrm>
              <a:off x="1049338" y="563563"/>
              <a:ext cx="98425" cy="66675"/>
            </a:xfrm>
            <a:custGeom>
              <a:avLst/>
              <a:gdLst>
                <a:gd name="T0" fmla="*/ 325 w 664"/>
                <a:gd name="T1" fmla="*/ 278 h 449"/>
                <a:gd name="T2" fmla="*/ 311 w 664"/>
                <a:gd name="T3" fmla="*/ 233 h 449"/>
                <a:gd name="T4" fmla="*/ 249 w 664"/>
                <a:gd name="T5" fmla="*/ 217 h 449"/>
                <a:gd name="T6" fmla="*/ 155 w 664"/>
                <a:gd name="T7" fmla="*/ 74 h 449"/>
                <a:gd name="T8" fmla="*/ 66 w 664"/>
                <a:gd name="T9" fmla="*/ 46 h 449"/>
                <a:gd name="T10" fmla="*/ 0 w 664"/>
                <a:gd name="T11" fmla="*/ 45 h 449"/>
                <a:gd name="T12" fmla="*/ 118 w 664"/>
                <a:gd name="T13" fmla="*/ 288 h 449"/>
                <a:gd name="T14" fmla="*/ 160 w 664"/>
                <a:gd name="T15" fmla="*/ 339 h 449"/>
                <a:gd name="T16" fmla="*/ 249 w 664"/>
                <a:gd name="T17" fmla="*/ 383 h 449"/>
                <a:gd name="T18" fmla="*/ 499 w 664"/>
                <a:gd name="T19" fmla="*/ 449 h 449"/>
                <a:gd name="T20" fmla="*/ 659 w 664"/>
                <a:gd name="T21" fmla="*/ 375 h 449"/>
                <a:gd name="T22" fmla="*/ 542 w 664"/>
                <a:gd name="T23" fmla="*/ 356 h 449"/>
                <a:gd name="T24" fmla="*/ 46 w 664"/>
                <a:gd name="T25" fmla="*/ 84 h 449"/>
                <a:gd name="T26" fmla="*/ 111 w 664"/>
                <a:gd name="T27" fmla="*/ 60 h 449"/>
                <a:gd name="T28" fmla="*/ 141 w 664"/>
                <a:gd name="T29" fmla="*/ 109 h 449"/>
                <a:gd name="T30" fmla="*/ 110 w 664"/>
                <a:gd name="T31" fmla="*/ 154 h 449"/>
                <a:gd name="T32" fmla="*/ 46 w 664"/>
                <a:gd name="T33" fmla="*/ 124 h 449"/>
                <a:gd name="T34" fmla="*/ 109 w 664"/>
                <a:gd name="T35" fmla="*/ 238 h 449"/>
                <a:gd name="T36" fmla="*/ 121 w 664"/>
                <a:gd name="T37" fmla="*/ 196 h 449"/>
                <a:gd name="T38" fmla="*/ 76 w 664"/>
                <a:gd name="T39" fmla="*/ 193 h 449"/>
                <a:gd name="T40" fmla="*/ 171 w 664"/>
                <a:gd name="T41" fmla="*/ 161 h 449"/>
                <a:gd name="T42" fmla="*/ 159 w 664"/>
                <a:gd name="T43" fmla="*/ 203 h 449"/>
                <a:gd name="T44" fmla="*/ 203 w 664"/>
                <a:gd name="T45" fmla="*/ 206 h 449"/>
                <a:gd name="T46" fmla="*/ 302 w 664"/>
                <a:gd name="T47" fmla="*/ 257 h 449"/>
                <a:gd name="T48" fmla="*/ 260 w 664"/>
                <a:gd name="T49" fmla="*/ 253 h 449"/>
                <a:gd name="T50" fmla="*/ 238 w 664"/>
                <a:gd name="T51" fmla="*/ 277 h 449"/>
                <a:gd name="T52" fmla="*/ 254 w 664"/>
                <a:gd name="T53" fmla="*/ 310 h 449"/>
                <a:gd name="T54" fmla="*/ 222 w 664"/>
                <a:gd name="T55" fmla="*/ 309 h 449"/>
                <a:gd name="T56" fmla="*/ 213 w 664"/>
                <a:gd name="T57" fmla="*/ 311 h 449"/>
                <a:gd name="T58" fmla="*/ 207 w 664"/>
                <a:gd name="T59" fmla="*/ 320 h 449"/>
                <a:gd name="T60" fmla="*/ 200 w 664"/>
                <a:gd name="T61" fmla="*/ 349 h 449"/>
                <a:gd name="T62" fmla="*/ 216 w 664"/>
                <a:gd name="T63" fmla="*/ 364 h 449"/>
                <a:gd name="T64" fmla="*/ 201 w 664"/>
                <a:gd name="T65" fmla="*/ 378 h 449"/>
                <a:gd name="T66" fmla="*/ 191 w 664"/>
                <a:gd name="T67" fmla="*/ 284 h 449"/>
                <a:gd name="T68" fmla="*/ 191 w 664"/>
                <a:gd name="T69" fmla="*/ 277 h 449"/>
                <a:gd name="T70" fmla="*/ 202 w 664"/>
                <a:gd name="T71" fmla="*/ 263 h 449"/>
                <a:gd name="T72" fmla="*/ 208 w 664"/>
                <a:gd name="T73" fmla="*/ 261 h 449"/>
                <a:gd name="T74" fmla="*/ 302 w 664"/>
                <a:gd name="T75" fmla="*/ 241 h 449"/>
                <a:gd name="T76" fmla="*/ 302 w 664"/>
                <a:gd name="T77" fmla="*/ 257 h 449"/>
                <a:gd name="T78" fmla="*/ 316 w 664"/>
                <a:gd name="T79" fmla="*/ 354 h 449"/>
                <a:gd name="T80" fmla="*/ 372 w 664"/>
                <a:gd name="T81" fmla="*/ 354 h 449"/>
                <a:gd name="T82" fmla="*/ 467 w 664"/>
                <a:gd name="T83" fmla="*/ 420 h 449"/>
                <a:gd name="T84" fmla="*/ 467 w 664"/>
                <a:gd name="T85" fmla="*/ 369 h 449"/>
                <a:gd name="T86" fmla="*/ 467 w 664"/>
                <a:gd name="T87" fmla="*/ 42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4" h="449">
                  <a:moveTo>
                    <a:pt x="542" y="356"/>
                  </a:moveTo>
                  <a:cubicBezTo>
                    <a:pt x="477" y="339"/>
                    <a:pt x="398" y="311"/>
                    <a:pt x="325" y="278"/>
                  </a:cubicBezTo>
                  <a:cubicBezTo>
                    <a:pt x="326" y="277"/>
                    <a:pt x="326" y="277"/>
                    <a:pt x="326" y="277"/>
                  </a:cubicBezTo>
                  <a:cubicBezTo>
                    <a:pt x="328" y="263"/>
                    <a:pt x="322" y="246"/>
                    <a:pt x="311" y="233"/>
                  </a:cubicBezTo>
                  <a:cubicBezTo>
                    <a:pt x="299" y="220"/>
                    <a:pt x="284" y="213"/>
                    <a:pt x="269" y="213"/>
                  </a:cubicBezTo>
                  <a:cubicBezTo>
                    <a:pt x="263" y="213"/>
                    <a:pt x="256" y="214"/>
                    <a:pt x="249" y="217"/>
                  </a:cubicBezTo>
                  <a:cubicBezTo>
                    <a:pt x="239" y="207"/>
                    <a:pt x="229" y="197"/>
                    <a:pt x="219" y="186"/>
                  </a:cubicBezTo>
                  <a:cubicBezTo>
                    <a:pt x="192" y="153"/>
                    <a:pt x="170" y="116"/>
                    <a:pt x="155" y="74"/>
                  </a:cubicBezTo>
                  <a:cubicBezTo>
                    <a:pt x="146" y="50"/>
                    <a:pt x="140" y="25"/>
                    <a:pt x="136" y="0"/>
                  </a:cubicBezTo>
                  <a:cubicBezTo>
                    <a:pt x="132" y="21"/>
                    <a:pt x="107" y="46"/>
                    <a:pt x="66" y="46"/>
                  </a:cubicBezTo>
                  <a:cubicBezTo>
                    <a:pt x="67" y="42"/>
                    <a:pt x="66" y="35"/>
                    <a:pt x="62" y="34"/>
                  </a:cubicBezTo>
                  <a:cubicBezTo>
                    <a:pt x="51" y="46"/>
                    <a:pt x="37" y="58"/>
                    <a:pt x="0" y="45"/>
                  </a:cubicBezTo>
                  <a:cubicBezTo>
                    <a:pt x="6" y="74"/>
                    <a:pt x="14" y="103"/>
                    <a:pt x="24" y="130"/>
                  </a:cubicBezTo>
                  <a:cubicBezTo>
                    <a:pt x="46" y="189"/>
                    <a:pt x="78" y="243"/>
                    <a:pt x="118" y="288"/>
                  </a:cubicBezTo>
                  <a:cubicBezTo>
                    <a:pt x="132" y="304"/>
                    <a:pt x="146" y="318"/>
                    <a:pt x="160" y="330"/>
                  </a:cubicBezTo>
                  <a:cubicBezTo>
                    <a:pt x="160" y="333"/>
                    <a:pt x="160" y="336"/>
                    <a:pt x="160" y="339"/>
                  </a:cubicBezTo>
                  <a:cubicBezTo>
                    <a:pt x="160" y="354"/>
                    <a:pt x="175" y="379"/>
                    <a:pt x="196" y="389"/>
                  </a:cubicBezTo>
                  <a:cubicBezTo>
                    <a:pt x="213" y="398"/>
                    <a:pt x="232" y="395"/>
                    <a:pt x="249" y="383"/>
                  </a:cubicBezTo>
                  <a:cubicBezTo>
                    <a:pt x="281" y="400"/>
                    <a:pt x="322" y="416"/>
                    <a:pt x="366" y="428"/>
                  </a:cubicBezTo>
                  <a:cubicBezTo>
                    <a:pt x="415" y="442"/>
                    <a:pt x="462" y="449"/>
                    <a:pt x="499" y="449"/>
                  </a:cubicBezTo>
                  <a:cubicBezTo>
                    <a:pt x="531" y="449"/>
                    <a:pt x="574" y="434"/>
                    <a:pt x="615" y="408"/>
                  </a:cubicBezTo>
                  <a:cubicBezTo>
                    <a:pt x="632" y="398"/>
                    <a:pt x="648" y="386"/>
                    <a:pt x="659" y="375"/>
                  </a:cubicBezTo>
                  <a:cubicBezTo>
                    <a:pt x="661" y="373"/>
                    <a:pt x="662" y="372"/>
                    <a:pt x="664" y="370"/>
                  </a:cubicBezTo>
                  <a:cubicBezTo>
                    <a:pt x="631" y="375"/>
                    <a:pt x="582" y="366"/>
                    <a:pt x="542" y="356"/>
                  </a:cubicBezTo>
                  <a:moveTo>
                    <a:pt x="46" y="124"/>
                  </a:moveTo>
                  <a:cubicBezTo>
                    <a:pt x="41" y="110"/>
                    <a:pt x="41" y="97"/>
                    <a:pt x="46" y="84"/>
                  </a:cubicBezTo>
                  <a:cubicBezTo>
                    <a:pt x="51" y="73"/>
                    <a:pt x="61" y="64"/>
                    <a:pt x="73" y="59"/>
                  </a:cubicBezTo>
                  <a:cubicBezTo>
                    <a:pt x="86" y="54"/>
                    <a:pt x="99" y="54"/>
                    <a:pt x="111" y="60"/>
                  </a:cubicBezTo>
                  <a:cubicBezTo>
                    <a:pt x="123" y="65"/>
                    <a:pt x="132" y="75"/>
                    <a:pt x="138" y="89"/>
                  </a:cubicBezTo>
                  <a:cubicBezTo>
                    <a:pt x="140" y="95"/>
                    <a:pt x="141" y="102"/>
                    <a:pt x="141" y="109"/>
                  </a:cubicBezTo>
                  <a:cubicBezTo>
                    <a:pt x="141" y="115"/>
                    <a:pt x="140" y="122"/>
                    <a:pt x="137" y="128"/>
                  </a:cubicBezTo>
                  <a:cubicBezTo>
                    <a:pt x="132" y="140"/>
                    <a:pt x="122" y="149"/>
                    <a:pt x="110" y="154"/>
                  </a:cubicBezTo>
                  <a:cubicBezTo>
                    <a:pt x="98" y="158"/>
                    <a:pt x="85" y="158"/>
                    <a:pt x="73" y="153"/>
                  </a:cubicBezTo>
                  <a:cubicBezTo>
                    <a:pt x="61" y="148"/>
                    <a:pt x="51" y="137"/>
                    <a:pt x="46" y="124"/>
                  </a:cubicBezTo>
                  <a:moveTo>
                    <a:pt x="125" y="261"/>
                  </a:moveTo>
                  <a:cubicBezTo>
                    <a:pt x="109" y="238"/>
                    <a:pt x="109" y="238"/>
                    <a:pt x="109" y="238"/>
                  </a:cubicBezTo>
                  <a:cubicBezTo>
                    <a:pt x="109" y="238"/>
                    <a:pt x="134" y="221"/>
                    <a:pt x="137" y="219"/>
                  </a:cubicBezTo>
                  <a:cubicBezTo>
                    <a:pt x="135" y="216"/>
                    <a:pt x="123" y="199"/>
                    <a:pt x="121" y="196"/>
                  </a:cubicBezTo>
                  <a:cubicBezTo>
                    <a:pt x="118" y="198"/>
                    <a:pt x="93" y="216"/>
                    <a:pt x="93" y="216"/>
                  </a:cubicBezTo>
                  <a:cubicBezTo>
                    <a:pt x="76" y="193"/>
                    <a:pt x="76" y="193"/>
                    <a:pt x="76" y="193"/>
                  </a:cubicBezTo>
                  <a:cubicBezTo>
                    <a:pt x="155" y="138"/>
                    <a:pt x="155" y="138"/>
                    <a:pt x="155" y="138"/>
                  </a:cubicBezTo>
                  <a:cubicBezTo>
                    <a:pt x="171" y="161"/>
                    <a:pt x="171" y="161"/>
                    <a:pt x="171" y="161"/>
                  </a:cubicBezTo>
                  <a:cubicBezTo>
                    <a:pt x="171" y="161"/>
                    <a:pt x="146" y="178"/>
                    <a:pt x="143" y="181"/>
                  </a:cubicBezTo>
                  <a:cubicBezTo>
                    <a:pt x="145" y="183"/>
                    <a:pt x="157" y="200"/>
                    <a:pt x="159" y="203"/>
                  </a:cubicBezTo>
                  <a:cubicBezTo>
                    <a:pt x="162" y="201"/>
                    <a:pt x="187" y="183"/>
                    <a:pt x="187" y="183"/>
                  </a:cubicBezTo>
                  <a:cubicBezTo>
                    <a:pt x="203" y="206"/>
                    <a:pt x="203" y="206"/>
                    <a:pt x="203" y="206"/>
                  </a:cubicBezTo>
                  <a:lnTo>
                    <a:pt x="125" y="261"/>
                  </a:lnTo>
                  <a:close/>
                  <a:moveTo>
                    <a:pt x="302" y="257"/>
                  </a:moveTo>
                  <a:cubicBezTo>
                    <a:pt x="295" y="252"/>
                    <a:pt x="295" y="252"/>
                    <a:pt x="295" y="252"/>
                  </a:cubicBezTo>
                  <a:cubicBezTo>
                    <a:pt x="282" y="242"/>
                    <a:pt x="272" y="243"/>
                    <a:pt x="260" y="253"/>
                  </a:cubicBezTo>
                  <a:cubicBezTo>
                    <a:pt x="255" y="257"/>
                    <a:pt x="250" y="263"/>
                    <a:pt x="245" y="268"/>
                  </a:cubicBezTo>
                  <a:cubicBezTo>
                    <a:pt x="238" y="277"/>
                    <a:pt x="238" y="277"/>
                    <a:pt x="238" y="277"/>
                  </a:cubicBezTo>
                  <a:cubicBezTo>
                    <a:pt x="243" y="280"/>
                    <a:pt x="243" y="280"/>
                    <a:pt x="243" y="280"/>
                  </a:cubicBezTo>
                  <a:cubicBezTo>
                    <a:pt x="256" y="291"/>
                    <a:pt x="258" y="303"/>
                    <a:pt x="254" y="310"/>
                  </a:cubicBezTo>
                  <a:cubicBezTo>
                    <a:pt x="253" y="313"/>
                    <a:pt x="251" y="314"/>
                    <a:pt x="248" y="315"/>
                  </a:cubicBezTo>
                  <a:cubicBezTo>
                    <a:pt x="241" y="317"/>
                    <a:pt x="231" y="315"/>
                    <a:pt x="222" y="309"/>
                  </a:cubicBezTo>
                  <a:cubicBezTo>
                    <a:pt x="217" y="306"/>
                    <a:pt x="217" y="306"/>
                    <a:pt x="217" y="306"/>
                  </a:cubicBezTo>
                  <a:cubicBezTo>
                    <a:pt x="213" y="311"/>
                    <a:pt x="213" y="311"/>
                    <a:pt x="213" y="311"/>
                  </a:cubicBezTo>
                  <a:cubicBezTo>
                    <a:pt x="213" y="312"/>
                    <a:pt x="212" y="313"/>
                    <a:pt x="211" y="314"/>
                  </a:cubicBezTo>
                  <a:cubicBezTo>
                    <a:pt x="210" y="316"/>
                    <a:pt x="209" y="318"/>
                    <a:pt x="207" y="320"/>
                  </a:cubicBezTo>
                  <a:cubicBezTo>
                    <a:pt x="202" y="330"/>
                    <a:pt x="199" y="338"/>
                    <a:pt x="199" y="344"/>
                  </a:cubicBezTo>
                  <a:cubicBezTo>
                    <a:pt x="199" y="346"/>
                    <a:pt x="199" y="347"/>
                    <a:pt x="200" y="349"/>
                  </a:cubicBezTo>
                  <a:cubicBezTo>
                    <a:pt x="202" y="356"/>
                    <a:pt x="208" y="360"/>
                    <a:pt x="213" y="363"/>
                  </a:cubicBezTo>
                  <a:cubicBezTo>
                    <a:pt x="216" y="364"/>
                    <a:pt x="216" y="364"/>
                    <a:pt x="216" y="364"/>
                  </a:cubicBezTo>
                  <a:cubicBezTo>
                    <a:pt x="222" y="368"/>
                    <a:pt x="231" y="373"/>
                    <a:pt x="237" y="377"/>
                  </a:cubicBezTo>
                  <a:cubicBezTo>
                    <a:pt x="225" y="384"/>
                    <a:pt x="213" y="384"/>
                    <a:pt x="201" y="378"/>
                  </a:cubicBezTo>
                  <a:cubicBezTo>
                    <a:pt x="183" y="370"/>
                    <a:pt x="172" y="349"/>
                    <a:pt x="172" y="339"/>
                  </a:cubicBezTo>
                  <a:cubicBezTo>
                    <a:pt x="172" y="323"/>
                    <a:pt x="179" y="304"/>
                    <a:pt x="191" y="284"/>
                  </a:cubicBezTo>
                  <a:cubicBezTo>
                    <a:pt x="193" y="280"/>
                    <a:pt x="193" y="280"/>
                    <a:pt x="193" y="280"/>
                  </a:cubicBezTo>
                  <a:cubicBezTo>
                    <a:pt x="191" y="277"/>
                    <a:pt x="191" y="277"/>
                    <a:pt x="191" y="277"/>
                  </a:cubicBezTo>
                  <a:cubicBezTo>
                    <a:pt x="188" y="271"/>
                    <a:pt x="185" y="265"/>
                    <a:pt x="182" y="259"/>
                  </a:cubicBezTo>
                  <a:cubicBezTo>
                    <a:pt x="189" y="260"/>
                    <a:pt x="196" y="261"/>
                    <a:pt x="202" y="263"/>
                  </a:cubicBezTo>
                  <a:cubicBezTo>
                    <a:pt x="206" y="264"/>
                    <a:pt x="206" y="264"/>
                    <a:pt x="206" y="264"/>
                  </a:cubicBezTo>
                  <a:cubicBezTo>
                    <a:pt x="208" y="261"/>
                    <a:pt x="208" y="261"/>
                    <a:pt x="208" y="261"/>
                  </a:cubicBezTo>
                  <a:cubicBezTo>
                    <a:pt x="216" y="253"/>
                    <a:pt x="244" y="225"/>
                    <a:pt x="269" y="225"/>
                  </a:cubicBezTo>
                  <a:cubicBezTo>
                    <a:pt x="281" y="225"/>
                    <a:pt x="293" y="231"/>
                    <a:pt x="302" y="241"/>
                  </a:cubicBezTo>
                  <a:cubicBezTo>
                    <a:pt x="308" y="248"/>
                    <a:pt x="313" y="257"/>
                    <a:pt x="314" y="266"/>
                  </a:cubicBezTo>
                  <a:cubicBezTo>
                    <a:pt x="310" y="264"/>
                    <a:pt x="306" y="261"/>
                    <a:pt x="302" y="257"/>
                  </a:cubicBezTo>
                  <a:moveTo>
                    <a:pt x="344" y="382"/>
                  </a:moveTo>
                  <a:cubicBezTo>
                    <a:pt x="329" y="382"/>
                    <a:pt x="316" y="370"/>
                    <a:pt x="316" y="354"/>
                  </a:cubicBezTo>
                  <a:cubicBezTo>
                    <a:pt x="316" y="339"/>
                    <a:pt x="329" y="326"/>
                    <a:pt x="344" y="326"/>
                  </a:cubicBezTo>
                  <a:cubicBezTo>
                    <a:pt x="360" y="326"/>
                    <a:pt x="372" y="339"/>
                    <a:pt x="372" y="354"/>
                  </a:cubicBezTo>
                  <a:cubicBezTo>
                    <a:pt x="372" y="370"/>
                    <a:pt x="360" y="382"/>
                    <a:pt x="344" y="382"/>
                  </a:cubicBezTo>
                  <a:moveTo>
                    <a:pt x="467" y="420"/>
                  </a:moveTo>
                  <a:cubicBezTo>
                    <a:pt x="453" y="420"/>
                    <a:pt x="442" y="409"/>
                    <a:pt x="442" y="394"/>
                  </a:cubicBezTo>
                  <a:cubicBezTo>
                    <a:pt x="442" y="380"/>
                    <a:pt x="453" y="369"/>
                    <a:pt x="467" y="369"/>
                  </a:cubicBezTo>
                  <a:cubicBezTo>
                    <a:pt x="482" y="369"/>
                    <a:pt x="493" y="380"/>
                    <a:pt x="493" y="394"/>
                  </a:cubicBezTo>
                  <a:cubicBezTo>
                    <a:pt x="493" y="409"/>
                    <a:pt x="482" y="420"/>
                    <a:pt x="467" y="4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6" name="Freeform 90">
              <a:extLst>
                <a:ext uri="{FF2B5EF4-FFF2-40B4-BE49-F238E27FC236}">
                  <a16:creationId xmlns:a16="http://schemas.microsoft.com/office/drawing/2014/main" id="{B2358097-899E-6380-1E03-AC21AF2EE87A}"/>
                </a:ext>
              </a:extLst>
            </p:cNvPr>
            <p:cNvSpPr>
              <a:spLocks/>
            </p:cNvSpPr>
            <p:nvPr userDrawn="1"/>
          </p:nvSpPr>
          <p:spPr bwMode="auto">
            <a:xfrm>
              <a:off x="1058863" y="576263"/>
              <a:ext cx="6350" cy="6350"/>
            </a:xfrm>
            <a:custGeom>
              <a:avLst/>
              <a:gdLst>
                <a:gd name="T0" fmla="*/ 47 w 47"/>
                <a:gd name="T1" fmla="*/ 27 h 48"/>
                <a:gd name="T2" fmla="*/ 47 w 47"/>
                <a:gd name="T3" fmla="*/ 27 h 48"/>
                <a:gd name="T4" fmla="*/ 45 w 47"/>
                <a:gd name="T5" fmla="*/ 17 h 48"/>
                <a:gd name="T6" fmla="*/ 17 w 47"/>
                <a:gd name="T7" fmla="*/ 4 h 48"/>
                <a:gd name="T8" fmla="*/ 4 w 47"/>
                <a:gd name="T9" fmla="*/ 33 h 48"/>
                <a:gd name="T10" fmla="*/ 16 w 47"/>
                <a:gd name="T11" fmla="*/ 46 h 48"/>
                <a:gd name="T12" fmla="*/ 33 w 47"/>
                <a:gd name="T13" fmla="*/ 46 h 48"/>
                <a:gd name="T14" fmla="*/ 47 w 47"/>
                <a:gd name="T15" fmla="*/ 27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7" y="27"/>
                  </a:moveTo>
                  <a:cubicBezTo>
                    <a:pt x="47" y="27"/>
                    <a:pt x="47" y="27"/>
                    <a:pt x="47" y="27"/>
                  </a:cubicBezTo>
                  <a:cubicBezTo>
                    <a:pt x="47" y="24"/>
                    <a:pt x="46" y="20"/>
                    <a:pt x="45" y="17"/>
                  </a:cubicBezTo>
                  <a:cubicBezTo>
                    <a:pt x="40" y="5"/>
                    <a:pt x="28" y="0"/>
                    <a:pt x="17" y="4"/>
                  </a:cubicBezTo>
                  <a:cubicBezTo>
                    <a:pt x="5" y="9"/>
                    <a:pt x="0" y="21"/>
                    <a:pt x="4" y="33"/>
                  </a:cubicBezTo>
                  <a:cubicBezTo>
                    <a:pt x="7" y="39"/>
                    <a:pt x="11" y="44"/>
                    <a:pt x="16" y="46"/>
                  </a:cubicBezTo>
                  <a:cubicBezTo>
                    <a:pt x="21" y="48"/>
                    <a:pt x="27" y="48"/>
                    <a:pt x="33" y="46"/>
                  </a:cubicBezTo>
                  <a:cubicBezTo>
                    <a:pt x="41" y="43"/>
                    <a:pt x="47" y="36"/>
                    <a:pt x="4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7" name="Freeform 91">
              <a:extLst>
                <a:ext uri="{FF2B5EF4-FFF2-40B4-BE49-F238E27FC236}">
                  <a16:creationId xmlns:a16="http://schemas.microsoft.com/office/drawing/2014/main" id="{20102B39-FBCA-422B-3A26-CC637BA4E967}"/>
                </a:ext>
              </a:extLst>
            </p:cNvPr>
            <p:cNvSpPr>
              <a:spLocks/>
            </p:cNvSpPr>
            <p:nvPr userDrawn="1"/>
          </p:nvSpPr>
          <p:spPr bwMode="auto">
            <a:xfrm>
              <a:off x="1063625" y="517525"/>
              <a:ext cx="6350" cy="6350"/>
            </a:xfrm>
            <a:custGeom>
              <a:avLst/>
              <a:gdLst>
                <a:gd name="T0" fmla="*/ 32 w 42"/>
                <a:gd name="T1" fmla="*/ 5 h 46"/>
                <a:gd name="T2" fmla="*/ 4 w 42"/>
                <a:gd name="T3" fmla="*/ 14 h 46"/>
                <a:gd name="T4" fmla="*/ 2 w 42"/>
                <a:gd name="T5" fmla="*/ 31 h 46"/>
                <a:gd name="T6" fmla="*/ 12 w 42"/>
                <a:gd name="T7" fmla="*/ 43 h 46"/>
                <a:gd name="T8" fmla="*/ 28 w 42"/>
                <a:gd name="T9" fmla="*/ 44 h 46"/>
                <a:gd name="T10" fmla="*/ 40 w 42"/>
                <a:gd name="T11" fmla="*/ 34 h 46"/>
                <a:gd name="T12" fmla="*/ 42 w 42"/>
                <a:gd name="T13" fmla="*/ 23 h 46"/>
                <a:gd name="T14" fmla="*/ 32 w 42"/>
                <a:gd name="T15" fmla="*/ 5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6">
                  <a:moveTo>
                    <a:pt x="32" y="5"/>
                  </a:moveTo>
                  <a:cubicBezTo>
                    <a:pt x="21" y="0"/>
                    <a:pt x="10" y="3"/>
                    <a:pt x="4" y="14"/>
                  </a:cubicBezTo>
                  <a:cubicBezTo>
                    <a:pt x="1" y="20"/>
                    <a:pt x="0" y="25"/>
                    <a:pt x="2" y="31"/>
                  </a:cubicBezTo>
                  <a:cubicBezTo>
                    <a:pt x="3" y="36"/>
                    <a:pt x="7" y="40"/>
                    <a:pt x="12" y="43"/>
                  </a:cubicBezTo>
                  <a:cubicBezTo>
                    <a:pt x="17" y="45"/>
                    <a:pt x="23" y="46"/>
                    <a:pt x="28" y="44"/>
                  </a:cubicBezTo>
                  <a:cubicBezTo>
                    <a:pt x="33" y="43"/>
                    <a:pt x="38" y="39"/>
                    <a:pt x="40" y="34"/>
                  </a:cubicBezTo>
                  <a:cubicBezTo>
                    <a:pt x="42" y="30"/>
                    <a:pt x="42" y="27"/>
                    <a:pt x="42" y="23"/>
                  </a:cubicBezTo>
                  <a:cubicBezTo>
                    <a:pt x="42" y="15"/>
                    <a:pt x="38" y="8"/>
                    <a:pt x="32"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8" name="Freeform 92">
              <a:extLst>
                <a:ext uri="{FF2B5EF4-FFF2-40B4-BE49-F238E27FC236}">
                  <a16:creationId xmlns:a16="http://schemas.microsoft.com/office/drawing/2014/main" id="{DC04D7A6-AC6A-BA97-D5ED-3404032B2FFC}"/>
                </a:ext>
              </a:extLst>
            </p:cNvPr>
            <p:cNvSpPr>
              <a:spLocks/>
            </p:cNvSpPr>
            <p:nvPr userDrawn="1"/>
          </p:nvSpPr>
          <p:spPr bwMode="auto">
            <a:xfrm>
              <a:off x="1150938" y="511175"/>
              <a:ext cx="1588" cy="1587"/>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9" name="Freeform 93">
              <a:extLst>
                <a:ext uri="{FF2B5EF4-FFF2-40B4-BE49-F238E27FC236}">
                  <a16:creationId xmlns:a16="http://schemas.microsoft.com/office/drawing/2014/main" id="{155A6F73-3042-9E66-0CED-C34143B6DC64}"/>
                </a:ext>
              </a:extLst>
            </p:cNvPr>
            <p:cNvSpPr>
              <a:spLocks/>
            </p:cNvSpPr>
            <p:nvPr userDrawn="1"/>
          </p:nvSpPr>
          <p:spPr bwMode="auto">
            <a:xfrm>
              <a:off x="1168400" y="536575"/>
              <a:ext cx="3175" cy="3175"/>
            </a:xfrm>
            <a:custGeom>
              <a:avLst/>
              <a:gdLst>
                <a:gd name="T0" fmla="*/ 17 w 17"/>
                <a:gd name="T1" fmla="*/ 18 h 18"/>
                <a:gd name="T2" fmla="*/ 9 w 17"/>
                <a:gd name="T3" fmla="*/ 0 h 18"/>
                <a:gd name="T4" fmla="*/ 8 w 17"/>
                <a:gd name="T5" fmla="*/ 1 h 18"/>
                <a:gd name="T6" fmla="*/ 3 w 17"/>
                <a:gd name="T7" fmla="*/ 8 h 18"/>
                <a:gd name="T8" fmla="*/ 0 w 17"/>
                <a:gd name="T9" fmla="*/ 12 h 18"/>
                <a:gd name="T10" fmla="*/ 6 w 17"/>
                <a:gd name="T11" fmla="*/ 14 h 18"/>
                <a:gd name="T12" fmla="*/ 17 w 1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17" y="18"/>
                  </a:moveTo>
                  <a:cubicBezTo>
                    <a:pt x="9" y="0"/>
                    <a:pt x="9" y="0"/>
                    <a:pt x="9" y="0"/>
                  </a:cubicBezTo>
                  <a:cubicBezTo>
                    <a:pt x="8" y="1"/>
                    <a:pt x="8" y="1"/>
                    <a:pt x="8" y="1"/>
                  </a:cubicBezTo>
                  <a:cubicBezTo>
                    <a:pt x="7" y="2"/>
                    <a:pt x="5" y="5"/>
                    <a:pt x="3" y="8"/>
                  </a:cubicBezTo>
                  <a:cubicBezTo>
                    <a:pt x="2" y="9"/>
                    <a:pt x="1" y="11"/>
                    <a:pt x="0" y="12"/>
                  </a:cubicBezTo>
                  <a:cubicBezTo>
                    <a:pt x="2" y="13"/>
                    <a:pt x="4" y="13"/>
                    <a:pt x="6" y="14"/>
                  </a:cubicBezTo>
                  <a:cubicBezTo>
                    <a:pt x="10" y="15"/>
                    <a:pt x="14" y="17"/>
                    <a:pt x="17"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0" name="Freeform 94">
              <a:extLst>
                <a:ext uri="{FF2B5EF4-FFF2-40B4-BE49-F238E27FC236}">
                  <a16:creationId xmlns:a16="http://schemas.microsoft.com/office/drawing/2014/main" id="{F9C4D152-9888-5AAF-260C-D162DBC3E977}"/>
                </a:ext>
              </a:extLst>
            </p:cNvPr>
            <p:cNvSpPr>
              <a:spLocks/>
            </p:cNvSpPr>
            <p:nvPr userDrawn="1"/>
          </p:nvSpPr>
          <p:spPr bwMode="auto">
            <a:xfrm>
              <a:off x="1169988" y="555625"/>
              <a:ext cx="0" cy="1587"/>
            </a:xfrm>
            <a:custGeom>
              <a:avLst/>
              <a:gdLst>
                <a:gd name="T0" fmla="*/ 4 w 8"/>
                <a:gd name="T1" fmla="*/ 10 h 10"/>
                <a:gd name="T2" fmla="*/ 8 w 8"/>
                <a:gd name="T3" fmla="*/ 6 h 10"/>
                <a:gd name="T4" fmla="*/ 8 w 8"/>
                <a:gd name="T5" fmla="*/ 0 h 10"/>
                <a:gd name="T6" fmla="*/ 0 w 8"/>
                <a:gd name="T7" fmla="*/ 0 h 10"/>
                <a:gd name="T8" fmla="*/ 0 w 8"/>
                <a:gd name="T9" fmla="*/ 5 h 10"/>
                <a:gd name="T10" fmla="*/ 1 w 8"/>
                <a:gd name="T11" fmla="*/ 9 h 10"/>
                <a:gd name="T12" fmla="*/ 4 w 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4" y="10"/>
                  </a:moveTo>
                  <a:cubicBezTo>
                    <a:pt x="6" y="10"/>
                    <a:pt x="8" y="10"/>
                    <a:pt x="8" y="6"/>
                  </a:cubicBezTo>
                  <a:cubicBezTo>
                    <a:pt x="8" y="6"/>
                    <a:pt x="8" y="2"/>
                    <a:pt x="8" y="0"/>
                  </a:cubicBezTo>
                  <a:cubicBezTo>
                    <a:pt x="6" y="0"/>
                    <a:pt x="2" y="0"/>
                    <a:pt x="0" y="0"/>
                  </a:cubicBezTo>
                  <a:cubicBezTo>
                    <a:pt x="0" y="5"/>
                    <a:pt x="0" y="5"/>
                    <a:pt x="0" y="5"/>
                  </a:cubicBezTo>
                  <a:cubicBezTo>
                    <a:pt x="0" y="7"/>
                    <a:pt x="1" y="9"/>
                    <a:pt x="1" y="9"/>
                  </a:cubicBezTo>
                  <a:cubicBezTo>
                    <a:pt x="2" y="10"/>
                    <a:pt x="2" y="10"/>
                    <a:pt x="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1" name="Freeform 95">
              <a:extLst>
                <a:ext uri="{FF2B5EF4-FFF2-40B4-BE49-F238E27FC236}">
                  <a16:creationId xmlns:a16="http://schemas.microsoft.com/office/drawing/2014/main" id="{AFA2B256-733D-73C0-DAED-99F7CD25434E}"/>
                </a:ext>
              </a:extLst>
            </p:cNvPr>
            <p:cNvSpPr>
              <a:spLocks/>
            </p:cNvSpPr>
            <p:nvPr userDrawn="1"/>
          </p:nvSpPr>
          <p:spPr bwMode="auto">
            <a:xfrm>
              <a:off x="1093788" y="490538"/>
              <a:ext cx="6350" cy="7937"/>
            </a:xfrm>
            <a:custGeom>
              <a:avLst/>
              <a:gdLst>
                <a:gd name="T0" fmla="*/ 33 w 46"/>
                <a:gd name="T1" fmla="*/ 2 h 50"/>
                <a:gd name="T2" fmla="*/ 16 w 46"/>
                <a:gd name="T3" fmla="*/ 2 h 50"/>
                <a:gd name="T4" fmla="*/ 3 w 46"/>
                <a:gd name="T5" fmla="*/ 13 h 50"/>
                <a:gd name="T6" fmla="*/ 2 w 46"/>
                <a:gd name="T7" fmla="*/ 30 h 50"/>
                <a:gd name="T8" fmla="*/ 32 w 46"/>
                <a:gd name="T9" fmla="*/ 43 h 50"/>
                <a:gd name="T10" fmla="*/ 44 w 46"/>
                <a:gd name="T11" fmla="*/ 31 h 50"/>
                <a:gd name="T12" fmla="*/ 46 w 46"/>
                <a:gd name="T13" fmla="*/ 22 h 50"/>
                <a:gd name="T14" fmla="*/ 45 w 46"/>
                <a:gd name="T15" fmla="*/ 15 h 50"/>
                <a:gd name="T16" fmla="*/ 33 w 46"/>
                <a:gd name="T1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0">
                  <a:moveTo>
                    <a:pt x="33" y="2"/>
                  </a:moveTo>
                  <a:cubicBezTo>
                    <a:pt x="28" y="0"/>
                    <a:pt x="22" y="0"/>
                    <a:pt x="16" y="2"/>
                  </a:cubicBezTo>
                  <a:cubicBezTo>
                    <a:pt x="10" y="4"/>
                    <a:pt x="5" y="8"/>
                    <a:pt x="3" y="13"/>
                  </a:cubicBezTo>
                  <a:cubicBezTo>
                    <a:pt x="0" y="19"/>
                    <a:pt x="1" y="26"/>
                    <a:pt x="2" y="30"/>
                  </a:cubicBezTo>
                  <a:cubicBezTo>
                    <a:pt x="4" y="35"/>
                    <a:pt x="11" y="50"/>
                    <a:pt x="32" y="43"/>
                  </a:cubicBezTo>
                  <a:cubicBezTo>
                    <a:pt x="37" y="40"/>
                    <a:pt x="42" y="37"/>
                    <a:pt x="44" y="31"/>
                  </a:cubicBezTo>
                  <a:cubicBezTo>
                    <a:pt x="45" y="29"/>
                    <a:pt x="46" y="26"/>
                    <a:pt x="46" y="22"/>
                  </a:cubicBezTo>
                  <a:cubicBezTo>
                    <a:pt x="46" y="20"/>
                    <a:pt x="46" y="17"/>
                    <a:pt x="45" y="15"/>
                  </a:cubicBezTo>
                  <a:cubicBezTo>
                    <a:pt x="43" y="9"/>
                    <a:pt x="39" y="5"/>
                    <a:pt x="33"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2" name="Freeform 96">
              <a:extLst>
                <a:ext uri="{FF2B5EF4-FFF2-40B4-BE49-F238E27FC236}">
                  <a16:creationId xmlns:a16="http://schemas.microsoft.com/office/drawing/2014/main" id="{200F1E4A-00AB-0163-AD64-F5918064A0D1}"/>
                </a:ext>
              </a:extLst>
            </p:cNvPr>
            <p:cNvSpPr>
              <a:spLocks noEditPoints="1"/>
            </p:cNvSpPr>
            <p:nvPr userDrawn="1"/>
          </p:nvSpPr>
          <p:spPr bwMode="auto">
            <a:xfrm>
              <a:off x="1052513" y="446088"/>
              <a:ext cx="125413" cy="171450"/>
            </a:xfrm>
            <a:custGeom>
              <a:avLst/>
              <a:gdLst>
                <a:gd name="T0" fmla="*/ 725 w 850"/>
                <a:gd name="T1" fmla="*/ 660 h 1158"/>
                <a:gd name="T2" fmla="*/ 757 w 850"/>
                <a:gd name="T3" fmla="*/ 545 h 1158"/>
                <a:gd name="T4" fmla="*/ 675 w 850"/>
                <a:gd name="T5" fmla="*/ 523 h 1158"/>
                <a:gd name="T6" fmla="*/ 721 w 850"/>
                <a:gd name="T7" fmla="*/ 388 h 1158"/>
                <a:gd name="T8" fmla="*/ 670 w 850"/>
                <a:gd name="T9" fmla="*/ 31 h 1158"/>
                <a:gd name="T10" fmla="*/ 602 w 850"/>
                <a:gd name="T11" fmla="*/ 137 h 1158"/>
                <a:gd name="T12" fmla="*/ 553 w 850"/>
                <a:gd name="T13" fmla="*/ 92 h 1158"/>
                <a:gd name="T14" fmla="*/ 492 w 850"/>
                <a:gd name="T15" fmla="*/ 128 h 1158"/>
                <a:gd name="T16" fmla="*/ 463 w 850"/>
                <a:gd name="T17" fmla="*/ 0 h 1158"/>
                <a:gd name="T18" fmla="*/ 399 w 850"/>
                <a:gd name="T19" fmla="*/ 72 h 1158"/>
                <a:gd name="T20" fmla="*/ 301 w 850"/>
                <a:gd name="T21" fmla="*/ 42 h 1158"/>
                <a:gd name="T22" fmla="*/ 257 w 850"/>
                <a:gd name="T23" fmla="*/ 104 h 1158"/>
                <a:gd name="T24" fmla="*/ 135 w 850"/>
                <a:gd name="T25" fmla="*/ 98 h 1158"/>
                <a:gd name="T26" fmla="*/ 186 w 850"/>
                <a:gd name="T27" fmla="*/ 310 h 1158"/>
                <a:gd name="T28" fmla="*/ 20 w 850"/>
                <a:gd name="T29" fmla="*/ 571 h 1158"/>
                <a:gd name="T30" fmla="*/ 94 w 850"/>
                <a:gd name="T31" fmla="*/ 569 h 1158"/>
                <a:gd name="T32" fmla="*/ 85 w 850"/>
                <a:gd name="T33" fmla="*/ 600 h 1158"/>
                <a:gd name="T34" fmla="*/ 94 w 850"/>
                <a:gd name="T35" fmla="*/ 717 h 1158"/>
                <a:gd name="T36" fmla="*/ 369 w 850"/>
                <a:gd name="T37" fmla="*/ 1081 h 1158"/>
                <a:gd name="T38" fmla="*/ 708 w 850"/>
                <a:gd name="T39" fmla="*/ 747 h 1158"/>
                <a:gd name="T40" fmla="*/ 496 w 850"/>
                <a:gd name="T41" fmla="*/ 1123 h 1158"/>
                <a:gd name="T42" fmla="*/ 816 w 850"/>
                <a:gd name="T43" fmla="*/ 931 h 1158"/>
                <a:gd name="T44" fmla="*/ 672 w 850"/>
                <a:gd name="T45" fmla="*/ 516 h 1158"/>
                <a:gd name="T46" fmla="*/ 606 w 850"/>
                <a:gd name="T47" fmla="*/ 434 h 1158"/>
                <a:gd name="T48" fmla="*/ 581 w 850"/>
                <a:gd name="T49" fmla="*/ 416 h 1158"/>
                <a:gd name="T50" fmla="*/ 526 w 850"/>
                <a:gd name="T51" fmla="*/ 380 h 1158"/>
                <a:gd name="T52" fmla="*/ 172 w 850"/>
                <a:gd name="T53" fmla="*/ 255 h 1158"/>
                <a:gd name="T54" fmla="*/ 614 w 850"/>
                <a:gd name="T55" fmla="*/ 298 h 1158"/>
                <a:gd name="T56" fmla="*/ 489 w 850"/>
                <a:gd name="T57" fmla="*/ 374 h 1158"/>
                <a:gd name="T58" fmla="*/ 355 w 850"/>
                <a:gd name="T59" fmla="*/ 377 h 1158"/>
                <a:gd name="T60" fmla="*/ 350 w 850"/>
                <a:gd name="T61" fmla="*/ 309 h 1158"/>
                <a:gd name="T62" fmla="*/ 199 w 850"/>
                <a:gd name="T63" fmla="*/ 357 h 1158"/>
                <a:gd name="T64" fmla="*/ 141 w 850"/>
                <a:gd name="T65" fmla="*/ 411 h 1158"/>
                <a:gd name="T66" fmla="*/ 166 w 850"/>
                <a:gd name="T67" fmla="*/ 484 h 1158"/>
                <a:gd name="T68" fmla="*/ 51 w 850"/>
                <a:gd name="T69" fmla="*/ 526 h 1158"/>
                <a:gd name="T70" fmla="*/ 145 w 850"/>
                <a:gd name="T71" fmla="*/ 508 h 1158"/>
                <a:gd name="T72" fmla="*/ 198 w 850"/>
                <a:gd name="T73" fmla="*/ 488 h 1158"/>
                <a:gd name="T74" fmla="*/ 409 w 850"/>
                <a:gd name="T75" fmla="*/ 365 h 1158"/>
                <a:gd name="T76" fmla="*/ 398 w 850"/>
                <a:gd name="T77" fmla="*/ 334 h 1158"/>
                <a:gd name="T78" fmla="*/ 452 w 850"/>
                <a:gd name="T79" fmla="*/ 268 h 1158"/>
                <a:gd name="T80" fmla="*/ 421 w 850"/>
                <a:gd name="T81" fmla="*/ 386 h 1158"/>
                <a:gd name="T82" fmla="*/ 421 w 850"/>
                <a:gd name="T83" fmla="*/ 730 h 1158"/>
                <a:gd name="T84" fmla="*/ 639 w 850"/>
                <a:gd name="T85" fmla="*/ 1091 h 1158"/>
                <a:gd name="T86" fmla="*/ 593 w 850"/>
                <a:gd name="T87" fmla="*/ 1048 h 1158"/>
                <a:gd name="T88" fmla="*/ 718 w 850"/>
                <a:gd name="T89" fmla="*/ 1045 h 1158"/>
                <a:gd name="T90" fmla="*/ 667 w 850"/>
                <a:gd name="T91" fmla="*/ 1015 h 1158"/>
                <a:gd name="T92" fmla="*/ 709 w 850"/>
                <a:gd name="T93" fmla="*/ 973 h 1158"/>
                <a:gd name="T94" fmla="*/ 734 w 850"/>
                <a:gd name="T95" fmla="*/ 985 h 1158"/>
                <a:gd name="T96" fmla="*/ 737 w 850"/>
                <a:gd name="T97" fmla="*/ 934 h 1158"/>
                <a:gd name="T98" fmla="*/ 749 w 850"/>
                <a:gd name="T99" fmla="*/ 901 h 1158"/>
                <a:gd name="T100" fmla="*/ 812 w 850"/>
                <a:gd name="T101" fmla="*/ 868 h 1158"/>
                <a:gd name="T102" fmla="*/ 752 w 850"/>
                <a:gd name="T103" fmla="*/ 855 h 1158"/>
                <a:gd name="T104" fmla="*/ 729 w 850"/>
                <a:gd name="T105" fmla="*/ 790 h 1158"/>
                <a:gd name="T106" fmla="*/ 795 w 850"/>
                <a:gd name="T107" fmla="*/ 786 h 1158"/>
                <a:gd name="T108" fmla="*/ 732 w 850"/>
                <a:gd name="T109" fmla="*/ 718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0" h="1158">
                  <a:moveTo>
                    <a:pt x="849" y="701"/>
                  </a:moveTo>
                  <a:cubicBezTo>
                    <a:pt x="840" y="694"/>
                    <a:pt x="829" y="684"/>
                    <a:pt x="822" y="669"/>
                  </a:cubicBezTo>
                  <a:cubicBezTo>
                    <a:pt x="811" y="666"/>
                    <a:pt x="783" y="656"/>
                    <a:pt x="771" y="651"/>
                  </a:cubicBezTo>
                  <a:cubicBezTo>
                    <a:pt x="771" y="651"/>
                    <a:pt x="765" y="649"/>
                    <a:pt x="764" y="649"/>
                  </a:cubicBezTo>
                  <a:cubicBezTo>
                    <a:pt x="725" y="660"/>
                    <a:pt x="725" y="660"/>
                    <a:pt x="725" y="660"/>
                  </a:cubicBezTo>
                  <a:cubicBezTo>
                    <a:pt x="718" y="632"/>
                    <a:pt x="718" y="632"/>
                    <a:pt x="718" y="632"/>
                  </a:cubicBezTo>
                  <a:cubicBezTo>
                    <a:pt x="757" y="622"/>
                    <a:pt x="757" y="622"/>
                    <a:pt x="757" y="622"/>
                  </a:cubicBezTo>
                  <a:cubicBezTo>
                    <a:pt x="758" y="621"/>
                    <a:pt x="759" y="619"/>
                    <a:pt x="761" y="617"/>
                  </a:cubicBezTo>
                  <a:cubicBezTo>
                    <a:pt x="767" y="609"/>
                    <a:pt x="777" y="596"/>
                    <a:pt x="782" y="590"/>
                  </a:cubicBezTo>
                  <a:cubicBezTo>
                    <a:pt x="772" y="572"/>
                    <a:pt x="763" y="555"/>
                    <a:pt x="757" y="545"/>
                  </a:cubicBezTo>
                  <a:cubicBezTo>
                    <a:pt x="751" y="535"/>
                    <a:pt x="748" y="525"/>
                    <a:pt x="748" y="517"/>
                  </a:cubicBezTo>
                  <a:cubicBezTo>
                    <a:pt x="711" y="536"/>
                    <a:pt x="711" y="536"/>
                    <a:pt x="711" y="536"/>
                  </a:cubicBezTo>
                  <a:cubicBezTo>
                    <a:pt x="713" y="539"/>
                    <a:pt x="727" y="568"/>
                    <a:pt x="727" y="568"/>
                  </a:cubicBezTo>
                  <a:cubicBezTo>
                    <a:pt x="703" y="580"/>
                    <a:pt x="703" y="580"/>
                    <a:pt x="703" y="580"/>
                  </a:cubicBezTo>
                  <a:cubicBezTo>
                    <a:pt x="675" y="523"/>
                    <a:pt x="675" y="523"/>
                    <a:pt x="675" y="523"/>
                  </a:cubicBezTo>
                  <a:cubicBezTo>
                    <a:pt x="761" y="481"/>
                    <a:pt x="761" y="481"/>
                    <a:pt x="761" y="481"/>
                  </a:cubicBezTo>
                  <a:cubicBezTo>
                    <a:pt x="765" y="488"/>
                    <a:pt x="765" y="488"/>
                    <a:pt x="765" y="488"/>
                  </a:cubicBezTo>
                  <a:cubicBezTo>
                    <a:pt x="767" y="485"/>
                    <a:pt x="769" y="482"/>
                    <a:pt x="771" y="478"/>
                  </a:cubicBezTo>
                  <a:cubicBezTo>
                    <a:pt x="774" y="474"/>
                    <a:pt x="777" y="470"/>
                    <a:pt x="779" y="468"/>
                  </a:cubicBezTo>
                  <a:cubicBezTo>
                    <a:pt x="763" y="439"/>
                    <a:pt x="743" y="412"/>
                    <a:pt x="721" y="388"/>
                  </a:cubicBezTo>
                  <a:cubicBezTo>
                    <a:pt x="695" y="358"/>
                    <a:pt x="665" y="332"/>
                    <a:pt x="632" y="310"/>
                  </a:cubicBezTo>
                  <a:cubicBezTo>
                    <a:pt x="650" y="299"/>
                    <a:pt x="667" y="283"/>
                    <a:pt x="667" y="255"/>
                  </a:cubicBezTo>
                  <a:cubicBezTo>
                    <a:pt x="667" y="239"/>
                    <a:pt x="661" y="227"/>
                    <a:pt x="649" y="216"/>
                  </a:cubicBezTo>
                  <a:cubicBezTo>
                    <a:pt x="668" y="157"/>
                    <a:pt x="701" y="87"/>
                    <a:pt x="729" y="55"/>
                  </a:cubicBezTo>
                  <a:cubicBezTo>
                    <a:pt x="670" y="31"/>
                    <a:pt x="670" y="31"/>
                    <a:pt x="670" y="31"/>
                  </a:cubicBezTo>
                  <a:cubicBezTo>
                    <a:pt x="685" y="54"/>
                    <a:pt x="686" y="81"/>
                    <a:pt x="683" y="97"/>
                  </a:cubicBezTo>
                  <a:cubicBezTo>
                    <a:pt x="667" y="86"/>
                    <a:pt x="654" y="72"/>
                    <a:pt x="650" y="53"/>
                  </a:cubicBezTo>
                  <a:cubicBezTo>
                    <a:pt x="647" y="70"/>
                    <a:pt x="637" y="99"/>
                    <a:pt x="628" y="117"/>
                  </a:cubicBezTo>
                  <a:cubicBezTo>
                    <a:pt x="645" y="109"/>
                    <a:pt x="659" y="105"/>
                    <a:pt x="676" y="112"/>
                  </a:cubicBezTo>
                  <a:cubicBezTo>
                    <a:pt x="666" y="126"/>
                    <a:pt x="641" y="146"/>
                    <a:pt x="602" y="137"/>
                  </a:cubicBezTo>
                  <a:cubicBezTo>
                    <a:pt x="581" y="132"/>
                    <a:pt x="560" y="121"/>
                    <a:pt x="561" y="104"/>
                  </a:cubicBezTo>
                  <a:cubicBezTo>
                    <a:pt x="561" y="95"/>
                    <a:pt x="569" y="83"/>
                    <a:pt x="582" y="85"/>
                  </a:cubicBezTo>
                  <a:cubicBezTo>
                    <a:pt x="594" y="86"/>
                    <a:pt x="595" y="105"/>
                    <a:pt x="591" y="114"/>
                  </a:cubicBezTo>
                  <a:cubicBezTo>
                    <a:pt x="608" y="104"/>
                    <a:pt x="626" y="55"/>
                    <a:pt x="599" y="48"/>
                  </a:cubicBezTo>
                  <a:cubicBezTo>
                    <a:pt x="578" y="42"/>
                    <a:pt x="559" y="70"/>
                    <a:pt x="553" y="92"/>
                  </a:cubicBezTo>
                  <a:cubicBezTo>
                    <a:pt x="549" y="66"/>
                    <a:pt x="538" y="41"/>
                    <a:pt x="517" y="42"/>
                  </a:cubicBezTo>
                  <a:cubicBezTo>
                    <a:pt x="490" y="44"/>
                    <a:pt x="498" y="94"/>
                    <a:pt x="508" y="107"/>
                  </a:cubicBezTo>
                  <a:cubicBezTo>
                    <a:pt x="510" y="89"/>
                    <a:pt x="519" y="80"/>
                    <a:pt x="527" y="80"/>
                  </a:cubicBezTo>
                  <a:cubicBezTo>
                    <a:pt x="534" y="81"/>
                    <a:pt x="544" y="86"/>
                    <a:pt x="542" y="102"/>
                  </a:cubicBezTo>
                  <a:cubicBezTo>
                    <a:pt x="541" y="118"/>
                    <a:pt x="518" y="128"/>
                    <a:pt x="492" y="128"/>
                  </a:cubicBezTo>
                  <a:cubicBezTo>
                    <a:pt x="467" y="128"/>
                    <a:pt x="423" y="120"/>
                    <a:pt x="419" y="72"/>
                  </a:cubicBezTo>
                  <a:cubicBezTo>
                    <a:pt x="435" y="75"/>
                    <a:pt x="460" y="87"/>
                    <a:pt x="471" y="104"/>
                  </a:cubicBezTo>
                  <a:cubicBezTo>
                    <a:pt x="468" y="75"/>
                    <a:pt x="468" y="54"/>
                    <a:pt x="471" y="23"/>
                  </a:cubicBezTo>
                  <a:cubicBezTo>
                    <a:pt x="458" y="42"/>
                    <a:pt x="435" y="52"/>
                    <a:pt x="420" y="55"/>
                  </a:cubicBezTo>
                  <a:cubicBezTo>
                    <a:pt x="424" y="34"/>
                    <a:pt x="442" y="12"/>
                    <a:pt x="463" y="0"/>
                  </a:cubicBezTo>
                  <a:cubicBezTo>
                    <a:pt x="355" y="0"/>
                    <a:pt x="355" y="0"/>
                    <a:pt x="355" y="0"/>
                  </a:cubicBezTo>
                  <a:cubicBezTo>
                    <a:pt x="376" y="12"/>
                    <a:pt x="394" y="34"/>
                    <a:pt x="398" y="55"/>
                  </a:cubicBezTo>
                  <a:cubicBezTo>
                    <a:pt x="383" y="52"/>
                    <a:pt x="360" y="42"/>
                    <a:pt x="347" y="23"/>
                  </a:cubicBezTo>
                  <a:cubicBezTo>
                    <a:pt x="351" y="54"/>
                    <a:pt x="351" y="75"/>
                    <a:pt x="347" y="104"/>
                  </a:cubicBezTo>
                  <a:cubicBezTo>
                    <a:pt x="358" y="88"/>
                    <a:pt x="383" y="75"/>
                    <a:pt x="399" y="72"/>
                  </a:cubicBezTo>
                  <a:cubicBezTo>
                    <a:pt x="395" y="120"/>
                    <a:pt x="351" y="128"/>
                    <a:pt x="326" y="128"/>
                  </a:cubicBezTo>
                  <a:cubicBezTo>
                    <a:pt x="300" y="128"/>
                    <a:pt x="277" y="118"/>
                    <a:pt x="276" y="102"/>
                  </a:cubicBezTo>
                  <a:cubicBezTo>
                    <a:pt x="274" y="86"/>
                    <a:pt x="283" y="81"/>
                    <a:pt x="291" y="80"/>
                  </a:cubicBezTo>
                  <a:cubicBezTo>
                    <a:pt x="299" y="80"/>
                    <a:pt x="308" y="89"/>
                    <a:pt x="310" y="107"/>
                  </a:cubicBezTo>
                  <a:cubicBezTo>
                    <a:pt x="320" y="94"/>
                    <a:pt x="328" y="44"/>
                    <a:pt x="301" y="42"/>
                  </a:cubicBezTo>
                  <a:cubicBezTo>
                    <a:pt x="280" y="41"/>
                    <a:pt x="269" y="66"/>
                    <a:pt x="265" y="92"/>
                  </a:cubicBezTo>
                  <a:cubicBezTo>
                    <a:pt x="258" y="70"/>
                    <a:pt x="240" y="42"/>
                    <a:pt x="219" y="48"/>
                  </a:cubicBezTo>
                  <a:cubicBezTo>
                    <a:pt x="192" y="55"/>
                    <a:pt x="210" y="104"/>
                    <a:pt x="227" y="114"/>
                  </a:cubicBezTo>
                  <a:cubicBezTo>
                    <a:pt x="223" y="105"/>
                    <a:pt x="223" y="86"/>
                    <a:pt x="236" y="85"/>
                  </a:cubicBezTo>
                  <a:cubicBezTo>
                    <a:pt x="249" y="83"/>
                    <a:pt x="257" y="95"/>
                    <a:pt x="257" y="104"/>
                  </a:cubicBezTo>
                  <a:cubicBezTo>
                    <a:pt x="258" y="121"/>
                    <a:pt x="237" y="132"/>
                    <a:pt x="216" y="137"/>
                  </a:cubicBezTo>
                  <a:cubicBezTo>
                    <a:pt x="177" y="146"/>
                    <a:pt x="152" y="126"/>
                    <a:pt x="142" y="112"/>
                  </a:cubicBezTo>
                  <a:cubicBezTo>
                    <a:pt x="160" y="105"/>
                    <a:pt x="173" y="108"/>
                    <a:pt x="191" y="117"/>
                  </a:cubicBezTo>
                  <a:cubicBezTo>
                    <a:pt x="182" y="99"/>
                    <a:pt x="172" y="70"/>
                    <a:pt x="169" y="53"/>
                  </a:cubicBezTo>
                  <a:cubicBezTo>
                    <a:pt x="165" y="72"/>
                    <a:pt x="151" y="87"/>
                    <a:pt x="135" y="98"/>
                  </a:cubicBezTo>
                  <a:cubicBezTo>
                    <a:pt x="132" y="82"/>
                    <a:pt x="133" y="54"/>
                    <a:pt x="148" y="31"/>
                  </a:cubicBezTo>
                  <a:cubicBezTo>
                    <a:pt x="89" y="55"/>
                    <a:pt x="89" y="55"/>
                    <a:pt x="89" y="55"/>
                  </a:cubicBezTo>
                  <a:cubicBezTo>
                    <a:pt x="117" y="87"/>
                    <a:pt x="150" y="158"/>
                    <a:pt x="169" y="217"/>
                  </a:cubicBezTo>
                  <a:cubicBezTo>
                    <a:pt x="157" y="227"/>
                    <a:pt x="151" y="240"/>
                    <a:pt x="151" y="255"/>
                  </a:cubicBezTo>
                  <a:cubicBezTo>
                    <a:pt x="151" y="283"/>
                    <a:pt x="169" y="299"/>
                    <a:pt x="186" y="310"/>
                  </a:cubicBezTo>
                  <a:cubicBezTo>
                    <a:pt x="154" y="332"/>
                    <a:pt x="124" y="358"/>
                    <a:pt x="97" y="388"/>
                  </a:cubicBezTo>
                  <a:cubicBezTo>
                    <a:pt x="57" y="433"/>
                    <a:pt x="25" y="486"/>
                    <a:pt x="3" y="545"/>
                  </a:cubicBezTo>
                  <a:cubicBezTo>
                    <a:pt x="2" y="548"/>
                    <a:pt x="1" y="550"/>
                    <a:pt x="0" y="553"/>
                  </a:cubicBezTo>
                  <a:cubicBezTo>
                    <a:pt x="6" y="560"/>
                    <a:pt x="13" y="567"/>
                    <a:pt x="19" y="574"/>
                  </a:cubicBezTo>
                  <a:cubicBezTo>
                    <a:pt x="20" y="573"/>
                    <a:pt x="20" y="572"/>
                    <a:pt x="20" y="571"/>
                  </a:cubicBezTo>
                  <a:cubicBezTo>
                    <a:pt x="23" y="564"/>
                    <a:pt x="32" y="555"/>
                    <a:pt x="39" y="551"/>
                  </a:cubicBezTo>
                  <a:cubicBezTo>
                    <a:pt x="68" y="562"/>
                    <a:pt x="68" y="562"/>
                    <a:pt x="68" y="562"/>
                  </a:cubicBezTo>
                  <a:cubicBezTo>
                    <a:pt x="56" y="571"/>
                    <a:pt x="41" y="583"/>
                    <a:pt x="44" y="586"/>
                  </a:cubicBezTo>
                  <a:cubicBezTo>
                    <a:pt x="45" y="587"/>
                    <a:pt x="52" y="582"/>
                    <a:pt x="55" y="580"/>
                  </a:cubicBezTo>
                  <a:cubicBezTo>
                    <a:pt x="64" y="573"/>
                    <a:pt x="77" y="562"/>
                    <a:pt x="94" y="569"/>
                  </a:cubicBezTo>
                  <a:cubicBezTo>
                    <a:pt x="102" y="572"/>
                    <a:pt x="108" y="578"/>
                    <a:pt x="111" y="585"/>
                  </a:cubicBezTo>
                  <a:cubicBezTo>
                    <a:pt x="114" y="592"/>
                    <a:pt x="114" y="601"/>
                    <a:pt x="111" y="609"/>
                  </a:cubicBezTo>
                  <a:cubicBezTo>
                    <a:pt x="107" y="617"/>
                    <a:pt x="99" y="627"/>
                    <a:pt x="89" y="633"/>
                  </a:cubicBezTo>
                  <a:cubicBezTo>
                    <a:pt x="62" y="622"/>
                    <a:pt x="62" y="622"/>
                    <a:pt x="62" y="622"/>
                  </a:cubicBezTo>
                  <a:cubicBezTo>
                    <a:pt x="73" y="616"/>
                    <a:pt x="84" y="603"/>
                    <a:pt x="85" y="600"/>
                  </a:cubicBezTo>
                  <a:cubicBezTo>
                    <a:pt x="86" y="598"/>
                    <a:pt x="86" y="596"/>
                    <a:pt x="85" y="595"/>
                  </a:cubicBezTo>
                  <a:cubicBezTo>
                    <a:pt x="83" y="594"/>
                    <a:pt x="77" y="598"/>
                    <a:pt x="72" y="602"/>
                  </a:cubicBezTo>
                  <a:cubicBezTo>
                    <a:pt x="66" y="607"/>
                    <a:pt x="59" y="612"/>
                    <a:pt x="52" y="614"/>
                  </a:cubicBezTo>
                  <a:cubicBezTo>
                    <a:pt x="64" y="631"/>
                    <a:pt x="73" y="648"/>
                    <a:pt x="73" y="662"/>
                  </a:cubicBezTo>
                  <a:cubicBezTo>
                    <a:pt x="74" y="689"/>
                    <a:pt x="80" y="699"/>
                    <a:pt x="94" y="717"/>
                  </a:cubicBezTo>
                  <a:cubicBezTo>
                    <a:pt x="115" y="744"/>
                    <a:pt x="93" y="742"/>
                    <a:pt x="112" y="775"/>
                  </a:cubicBezTo>
                  <a:cubicBezTo>
                    <a:pt x="111" y="766"/>
                    <a:pt x="111" y="756"/>
                    <a:pt x="110" y="747"/>
                  </a:cubicBezTo>
                  <a:cubicBezTo>
                    <a:pt x="404" y="747"/>
                    <a:pt x="404" y="747"/>
                    <a:pt x="404" y="747"/>
                  </a:cubicBezTo>
                  <a:cubicBezTo>
                    <a:pt x="404" y="1067"/>
                    <a:pt x="404" y="1067"/>
                    <a:pt x="404" y="1067"/>
                  </a:cubicBezTo>
                  <a:cubicBezTo>
                    <a:pt x="392" y="1068"/>
                    <a:pt x="379" y="1069"/>
                    <a:pt x="369" y="1081"/>
                  </a:cubicBezTo>
                  <a:cubicBezTo>
                    <a:pt x="403" y="1095"/>
                    <a:pt x="437" y="1107"/>
                    <a:pt x="470" y="1117"/>
                  </a:cubicBezTo>
                  <a:cubicBezTo>
                    <a:pt x="473" y="1096"/>
                    <a:pt x="478" y="1086"/>
                    <a:pt x="489" y="1073"/>
                  </a:cubicBezTo>
                  <a:cubicBezTo>
                    <a:pt x="489" y="1073"/>
                    <a:pt x="445" y="1069"/>
                    <a:pt x="421" y="1068"/>
                  </a:cubicBezTo>
                  <a:cubicBezTo>
                    <a:pt x="421" y="747"/>
                    <a:pt x="421" y="747"/>
                    <a:pt x="421" y="747"/>
                  </a:cubicBezTo>
                  <a:cubicBezTo>
                    <a:pt x="708" y="747"/>
                    <a:pt x="708" y="747"/>
                    <a:pt x="708" y="747"/>
                  </a:cubicBezTo>
                  <a:cubicBezTo>
                    <a:pt x="707" y="791"/>
                    <a:pt x="699" y="834"/>
                    <a:pt x="685" y="875"/>
                  </a:cubicBezTo>
                  <a:cubicBezTo>
                    <a:pt x="670" y="917"/>
                    <a:pt x="648" y="954"/>
                    <a:pt x="620" y="987"/>
                  </a:cubicBezTo>
                  <a:cubicBezTo>
                    <a:pt x="593" y="1019"/>
                    <a:pt x="561" y="1044"/>
                    <a:pt x="525" y="1062"/>
                  </a:cubicBezTo>
                  <a:cubicBezTo>
                    <a:pt x="517" y="1066"/>
                    <a:pt x="511" y="1080"/>
                    <a:pt x="505" y="1092"/>
                  </a:cubicBezTo>
                  <a:cubicBezTo>
                    <a:pt x="501" y="1101"/>
                    <a:pt x="498" y="1110"/>
                    <a:pt x="496" y="1123"/>
                  </a:cubicBezTo>
                  <a:cubicBezTo>
                    <a:pt x="510" y="1127"/>
                    <a:pt x="513" y="1130"/>
                    <a:pt x="525" y="1133"/>
                  </a:cubicBezTo>
                  <a:cubicBezTo>
                    <a:pt x="626" y="1158"/>
                    <a:pt x="652" y="1153"/>
                    <a:pt x="658" y="1149"/>
                  </a:cubicBezTo>
                  <a:cubicBezTo>
                    <a:pt x="658" y="1149"/>
                    <a:pt x="658" y="1149"/>
                    <a:pt x="658" y="1149"/>
                  </a:cubicBezTo>
                  <a:cubicBezTo>
                    <a:pt x="681" y="1131"/>
                    <a:pt x="702" y="1112"/>
                    <a:pt x="721" y="1089"/>
                  </a:cubicBezTo>
                  <a:cubicBezTo>
                    <a:pt x="762" y="1044"/>
                    <a:pt x="794" y="990"/>
                    <a:pt x="816" y="931"/>
                  </a:cubicBezTo>
                  <a:cubicBezTo>
                    <a:pt x="839" y="870"/>
                    <a:pt x="850" y="805"/>
                    <a:pt x="850" y="738"/>
                  </a:cubicBezTo>
                  <a:cubicBezTo>
                    <a:pt x="850" y="725"/>
                    <a:pt x="850" y="713"/>
                    <a:pt x="849" y="701"/>
                  </a:cubicBezTo>
                  <a:moveTo>
                    <a:pt x="711" y="403"/>
                  </a:moveTo>
                  <a:cubicBezTo>
                    <a:pt x="723" y="418"/>
                    <a:pt x="723" y="418"/>
                    <a:pt x="723" y="418"/>
                  </a:cubicBezTo>
                  <a:cubicBezTo>
                    <a:pt x="672" y="516"/>
                    <a:pt x="672" y="516"/>
                    <a:pt x="672" y="516"/>
                  </a:cubicBezTo>
                  <a:cubicBezTo>
                    <a:pt x="654" y="491"/>
                    <a:pt x="654" y="491"/>
                    <a:pt x="654" y="491"/>
                  </a:cubicBezTo>
                  <a:cubicBezTo>
                    <a:pt x="663" y="474"/>
                    <a:pt x="663" y="474"/>
                    <a:pt x="663" y="474"/>
                  </a:cubicBezTo>
                  <a:cubicBezTo>
                    <a:pt x="644" y="450"/>
                    <a:pt x="644" y="450"/>
                    <a:pt x="644" y="450"/>
                  </a:cubicBezTo>
                  <a:cubicBezTo>
                    <a:pt x="628" y="455"/>
                    <a:pt x="628" y="455"/>
                    <a:pt x="628" y="455"/>
                  </a:cubicBezTo>
                  <a:cubicBezTo>
                    <a:pt x="606" y="434"/>
                    <a:pt x="606" y="434"/>
                    <a:pt x="606" y="434"/>
                  </a:cubicBezTo>
                  <a:lnTo>
                    <a:pt x="711" y="403"/>
                  </a:lnTo>
                  <a:close/>
                  <a:moveTo>
                    <a:pt x="645" y="341"/>
                  </a:moveTo>
                  <a:cubicBezTo>
                    <a:pt x="662" y="354"/>
                    <a:pt x="662" y="354"/>
                    <a:pt x="662" y="354"/>
                  </a:cubicBezTo>
                  <a:cubicBezTo>
                    <a:pt x="604" y="432"/>
                    <a:pt x="604" y="432"/>
                    <a:pt x="604" y="432"/>
                  </a:cubicBezTo>
                  <a:cubicBezTo>
                    <a:pt x="581" y="416"/>
                    <a:pt x="581" y="416"/>
                    <a:pt x="581" y="416"/>
                  </a:cubicBezTo>
                  <a:cubicBezTo>
                    <a:pt x="611" y="378"/>
                    <a:pt x="611" y="378"/>
                    <a:pt x="611" y="378"/>
                  </a:cubicBezTo>
                  <a:cubicBezTo>
                    <a:pt x="582" y="385"/>
                    <a:pt x="582" y="385"/>
                    <a:pt x="582" y="385"/>
                  </a:cubicBezTo>
                  <a:cubicBezTo>
                    <a:pt x="577" y="355"/>
                    <a:pt x="577" y="355"/>
                    <a:pt x="577" y="355"/>
                  </a:cubicBezTo>
                  <a:cubicBezTo>
                    <a:pt x="550" y="394"/>
                    <a:pt x="550" y="394"/>
                    <a:pt x="550" y="394"/>
                  </a:cubicBezTo>
                  <a:cubicBezTo>
                    <a:pt x="526" y="380"/>
                    <a:pt x="526" y="380"/>
                    <a:pt x="526" y="380"/>
                  </a:cubicBezTo>
                  <a:cubicBezTo>
                    <a:pt x="581" y="300"/>
                    <a:pt x="581" y="300"/>
                    <a:pt x="581" y="300"/>
                  </a:cubicBezTo>
                  <a:cubicBezTo>
                    <a:pt x="600" y="310"/>
                    <a:pt x="600" y="310"/>
                    <a:pt x="600" y="310"/>
                  </a:cubicBezTo>
                  <a:cubicBezTo>
                    <a:pt x="606" y="350"/>
                    <a:pt x="606" y="350"/>
                    <a:pt x="606" y="350"/>
                  </a:cubicBezTo>
                  <a:lnTo>
                    <a:pt x="645" y="341"/>
                  </a:lnTo>
                  <a:close/>
                  <a:moveTo>
                    <a:pt x="172" y="255"/>
                  </a:moveTo>
                  <a:cubicBezTo>
                    <a:pt x="172" y="200"/>
                    <a:pt x="329" y="195"/>
                    <a:pt x="409" y="195"/>
                  </a:cubicBezTo>
                  <a:cubicBezTo>
                    <a:pt x="409" y="195"/>
                    <a:pt x="409" y="195"/>
                    <a:pt x="409" y="195"/>
                  </a:cubicBezTo>
                  <a:cubicBezTo>
                    <a:pt x="409" y="195"/>
                    <a:pt x="409" y="195"/>
                    <a:pt x="409" y="195"/>
                  </a:cubicBezTo>
                  <a:cubicBezTo>
                    <a:pt x="489" y="195"/>
                    <a:pt x="646" y="200"/>
                    <a:pt x="646" y="255"/>
                  </a:cubicBezTo>
                  <a:cubicBezTo>
                    <a:pt x="646" y="271"/>
                    <a:pt x="636" y="284"/>
                    <a:pt x="614" y="298"/>
                  </a:cubicBezTo>
                  <a:cubicBezTo>
                    <a:pt x="574" y="271"/>
                    <a:pt x="507" y="243"/>
                    <a:pt x="409" y="243"/>
                  </a:cubicBezTo>
                  <a:cubicBezTo>
                    <a:pt x="311" y="243"/>
                    <a:pt x="244" y="271"/>
                    <a:pt x="205" y="298"/>
                  </a:cubicBezTo>
                  <a:cubicBezTo>
                    <a:pt x="182" y="284"/>
                    <a:pt x="172" y="271"/>
                    <a:pt x="172" y="255"/>
                  </a:cubicBezTo>
                  <a:moveTo>
                    <a:pt x="508" y="277"/>
                  </a:moveTo>
                  <a:cubicBezTo>
                    <a:pt x="489" y="374"/>
                    <a:pt x="489" y="374"/>
                    <a:pt x="489" y="374"/>
                  </a:cubicBezTo>
                  <a:cubicBezTo>
                    <a:pt x="462" y="368"/>
                    <a:pt x="462" y="368"/>
                    <a:pt x="462" y="368"/>
                  </a:cubicBezTo>
                  <a:cubicBezTo>
                    <a:pt x="481" y="272"/>
                    <a:pt x="481" y="272"/>
                    <a:pt x="481" y="272"/>
                  </a:cubicBezTo>
                  <a:lnTo>
                    <a:pt x="508" y="277"/>
                  </a:lnTo>
                  <a:close/>
                  <a:moveTo>
                    <a:pt x="367" y="351"/>
                  </a:moveTo>
                  <a:cubicBezTo>
                    <a:pt x="355" y="377"/>
                    <a:pt x="355" y="377"/>
                    <a:pt x="355" y="377"/>
                  </a:cubicBezTo>
                  <a:cubicBezTo>
                    <a:pt x="334" y="382"/>
                    <a:pt x="311" y="377"/>
                    <a:pt x="306" y="375"/>
                  </a:cubicBezTo>
                  <a:cubicBezTo>
                    <a:pt x="284" y="378"/>
                    <a:pt x="262" y="365"/>
                    <a:pt x="255" y="344"/>
                  </a:cubicBezTo>
                  <a:cubicBezTo>
                    <a:pt x="250" y="331"/>
                    <a:pt x="250" y="318"/>
                    <a:pt x="256" y="307"/>
                  </a:cubicBezTo>
                  <a:cubicBezTo>
                    <a:pt x="261" y="295"/>
                    <a:pt x="272" y="285"/>
                    <a:pt x="287" y="280"/>
                  </a:cubicBezTo>
                  <a:cubicBezTo>
                    <a:pt x="313" y="270"/>
                    <a:pt x="341" y="283"/>
                    <a:pt x="350" y="309"/>
                  </a:cubicBezTo>
                  <a:cubicBezTo>
                    <a:pt x="352" y="314"/>
                    <a:pt x="353" y="320"/>
                    <a:pt x="353" y="325"/>
                  </a:cubicBezTo>
                  <a:cubicBezTo>
                    <a:pt x="353" y="335"/>
                    <a:pt x="351" y="344"/>
                    <a:pt x="345" y="352"/>
                  </a:cubicBezTo>
                  <a:cubicBezTo>
                    <a:pt x="350" y="352"/>
                    <a:pt x="358" y="353"/>
                    <a:pt x="367" y="351"/>
                  </a:cubicBezTo>
                  <a:moveTo>
                    <a:pt x="182" y="338"/>
                  </a:moveTo>
                  <a:cubicBezTo>
                    <a:pt x="199" y="357"/>
                    <a:pt x="199" y="357"/>
                    <a:pt x="199" y="357"/>
                  </a:cubicBezTo>
                  <a:cubicBezTo>
                    <a:pt x="180" y="375"/>
                    <a:pt x="180" y="375"/>
                    <a:pt x="180" y="375"/>
                  </a:cubicBezTo>
                  <a:cubicBezTo>
                    <a:pt x="183" y="378"/>
                    <a:pt x="225" y="423"/>
                    <a:pt x="225" y="423"/>
                  </a:cubicBezTo>
                  <a:cubicBezTo>
                    <a:pt x="205" y="442"/>
                    <a:pt x="205" y="442"/>
                    <a:pt x="205" y="442"/>
                  </a:cubicBezTo>
                  <a:cubicBezTo>
                    <a:pt x="160" y="393"/>
                    <a:pt x="160" y="393"/>
                    <a:pt x="160" y="393"/>
                  </a:cubicBezTo>
                  <a:cubicBezTo>
                    <a:pt x="141" y="411"/>
                    <a:pt x="141" y="411"/>
                    <a:pt x="141" y="411"/>
                  </a:cubicBezTo>
                  <a:cubicBezTo>
                    <a:pt x="123" y="392"/>
                    <a:pt x="123" y="392"/>
                    <a:pt x="123" y="392"/>
                  </a:cubicBezTo>
                  <a:lnTo>
                    <a:pt x="182" y="338"/>
                  </a:lnTo>
                  <a:close/>
                  <a:moveTo>
                    <a:pt x="111" y="406"/>
                  </a:moveTo>
                  <a:cubicBezTo>
                    <a:pt x="183" y="463"/>
                    <a:pt x="183" y="463"/>
                    <a:pt x="183" y="463"/>
                  </a:cubicBezTo>
                  <a:cubicBezTo>
                    <a:pt x="166" y="484"/>
                    <a:pt x="166" y="484"/>
                    <a:pt x="166" y="484"/>
                  </a:cubicBezTo>
                  <a:cubicBezTo>
                    <a:pt x="94" y="428"/>
                    <a:pt x="94" y="428"/>
                    <a:pt x="94" y="428"/>
                  </a:cubicBezTo>
                  <a:lnTo>
                    <a:pt x="111" y="406"/>
                  </a:lnTo>
                  <a:close/>
                  <a:moveTo>
                    <a:pt x="110" y="556"/>
                  </a:moveTo>
                  <a:cubicBezTo>
                    <a:pt x="98" y="560"/>
                    <a:pt x="85" y="559"/>
                    <a:pt x="74" y="553"/>
                  </a:cubicBezTo>
                  <a:cubicBezTo>
                    <a:pt x="63" y="547"/>
                    <a:pt x="55" y="537"/>
                    <a:pt x="51" y="526"/>
                  </a:cubicBezTo>
                  <a:cubicBezTo>
                    <a:pt x="48" y="514"/>
                    <a:pt x="49" y="500"/>
                    <a:pt x="55" y="488"/>
                  </a:cubicBezTo>
                  <a:cubicBezTo>
                    <a:pt x="62" y="476"/>
                    <a:pt x="72" y="467"/>
                    <a:pt x="84" y="463"/>
                  </a:cubicBezTo>
                  <a:cubicBezTo>
                    <a:pt x="96" y="460"/>
                    <a:pt x="108" y="461"/>
                    <a:pt x="120" y="467"/>
                  </a:cubicBezTo>
                  <a:cubicBezTo>
                    <a:pt x="131" y="473"/>
                    <a:pt x="139" y="482"/>
                    <a:pt x="143" y="494"/>
                  </a:cubicBezTo>
                  <a:cubicBezTo>
                    <a:pt x="144" y="499"/>
                    <a:pt x="145" y="503"/>
                    <a:pt x="145" y="508"/>
                  </a:cubicBezTo>
                  <a:cubicBezTo>
                    <a:pt x="145" y="516"/>
                    <a:pt x="143" y="524"/>
                    <a:pt x="138" y="532"/>
                  </a:cubicBezTo>
                  <a:cubicBezTo>
                    <a:pt x="132" y="544"/>
                    <a:pt x="122" y="553"/>
                    <a:pt x="110" y="556"/>
                  </a:cubicBezTo>
                  <a:moveTo>
                    <a:pt x="110" y="730"/>
                  </a:moveTo>
                  <a:cubicBezTo>
                    <a:pt x="111" y="685"/>
                    <a:pt x="119" y="641"/>
                    <a:pt x="134" y="600"/>
                  </a:cubicBezTo>
                  <a:cubicBezTo>
                    <a:pt x="149" y="558"/>
                    <a:pt x="171" y="521"/>
                    <a:pt x="198" y="488"/>
                  </a:cubicBezTo>
                  <a:cubicBezTo>
                    <a:pt x="226" y="456"/>
                    <a:pt x="258" y="431"/>
                    <a:pt x="293" y="413"/>
                  </a:cubicBezTo>
                  <a:cubicBezTo>
                    <a:pt x="329" y="396"/>
                    <a:pt x="366" y="387"/>
                    <a:pt x="404" y="386"/>
                  </a:cubicBezTo>
                  <a:cubicBezTo>
                    <a:pt x="404" y="730"/>
                    <a:pt x="404" y="730"/>
                    <a:pt x="404" y="730"/>
                  </a:cubicBezTo>
                  <a:lnTo>
                    <a:pt x="110" y="730"/>
                  </a:lnTo>
                  <a:close/>
                  <a:moveTo>
                    <a:pt x="409" y="365"/>
                  </a:moveTo>
                  <a:cubicBezTo>
                    <a:pt x="389" y="366"/>
                    <a:pt x="368" y="354"/>
                    <a:pt x="367" y="327"/>
                  </a:cubicBezTo>
                  <a:cubicBezTo>
                    <a:pt x="367" y="269"/>
                    <a:pt x="367" y="269"/>
                    <a:pt x="367" y="269"/>
                  </a:cubicBezTo>
                  <a:cubicBezTo>
                    <a:pt x="395" y="269"/>
                    <a:pt x="395" y="269"/>
                    <a:pt x="395" y="269"/>
                  </a:cubicBezTo>
                  <a:cubicBezTo>
                    <a:pt x="395" y="324"/>
                    <a:pt x="395" y="324"/>
                    <a:pt x="395" y="324"/>
                  </a:cubicBezTo>
                  <a:cubicBezTo>
                    <a:pt x="395" y="332"/>
                    <a:pt x="397" y="333"/>
                    <a:pt x="398" y="334"/>
                  </a:cubicBezTo>
                  <a:cubicBezTo>
                    <a:pt x="401" y="337"/>
                    <a:pt x="404" y="338"/>
                    <a:pt x="409" y="338"/>
                  </a:cubicBezTo>
                  <a:cubicBezTo>
                    <a:pt x="415" y="338"/>
                    <a:pt x="419" y="337"/>
                    <a:pt x="422" y="334"/>
                  </a:cubicBezTo>
                  <a:cubicBezTo>
                    <a:pt x="423" y="333"/>
                    <a:pt x="424" y="330"/>
                    <a:pt x="424" y="322"/>
                  </a:cubicBezTo>
                  <a:cubicBezTo>
                    <a:pt x="424" y="268"/>
                    <a:pt x="424" y="268"/>
                    <a:pt x="424" y="268"/>
                  </a:cubicBezTo>
                  <a:cubicBezTo>
                    <a:pt x="452" y="268"/>
                    <a:pt x="452" y="268"/>
                    <a:pt x="452" y="268"/>
                  </a:cubicBezTo>
                  <a:cubicBezTo>
                    <a:pt x="452" y="325"/>
                    <a:pt x="452" y="325"/>
                    <a:pt x="452" y="325"/>
                  </a:cubicBezTo>
                  <a:cubicBezTo>
                    <a:pt x="452" y="336"/>
                    <a:pt x="449" y="346"/>
                    <a:pt x="442" y="353"/>
                  </a:cubicBezTo>
                  <a:cubicBezTo>
                    <a:pt x="435" y="361"/>
                    <a:pt x="424" y="365"/>
                    <a:pt x="409" y="365"/>
                  </a:cubicBezTo>
                  <a:moveTo>
                    <a:pt x="421" y="730"/>
                  </a:moveTo>
                  <a:cubicBezTo>
                    <a:pt x="421" y="386"/>
                    <a:pt x="421" y="386"/>
                    <a:pt x="421" y="386"/>
                  </a:cubicBezTo>
                  <a:cubicBezTo>
                    <a:pt x="457" y="388"/>
                    <a:pt x="492" y="397"/>
                    <a:pt x="525" y="413"/>
                  </a:cubicBezTo>
                  <a:cubicBezTo>
                    <a:pt x="561" y="431"/>
                    <a:pt x="593" y="456"/>
                    <a:pt x="620" y="488"/>
                  </a:cubicBezTo>
                  <a:cubicBezTo>
                    <a:pt x="648" y="521"/>
                    <a:pt x="670" y="558"/>
                    <a:pt x="685" y="600"/>
                  </a:cubicBezTo>
                  <a:cubicBezTo>
                    <a:pt x="700" y="641"/>
                    <a:pt x="707" y="685"/>
                    <a:pt x="708" y="730"/>
                  </a:cubicBezTo>
                  <a:lnTo>
                    <a:pt x="421" y="730"/>
                  </a:lnTo>
                  <a:close/>
                  <a:moveTo>
                    <a:pt x="662" y="1116"/>
                  </a:moveTo>
                  <a:cubicBezTo>
                    <a:pt x="643" y="1097"/>
                    <a:pt x="643" y="1097"/>
                    <a:pt x="643" y="1097"/>
                  </a:cubicBezTo>
                  <a:cubicBezTo>
                    <a:pt x="667" y="1073"/>
                    <a:pt x="667" y="1073"/>
                    <a:pt x="667" y="1073"/>
                  </a:cubicBezTo>
                  <a:cubicBezTo>
                    <a:pt x="662" y="1068"/>
                    <a:pt x="662" y="1068"/>
                    <a:pt x="662" y="1068"/>
                  </a:cubicBezTo>
                  <a:cubicBezTo>
                    <a:pt x="639" y="1091"/>
                    <a:pt x="639" y="1091"/>
                    <a:pt x="639" y="1091"/>
                  </a:cubicBezTo>
                  <a:cubicBezTo>
                    <a:pt x="620" y="1072"/>
                    <a:pt x="620" y="1072"/>
                    <a:pt x="620" y="1072"/>
                  </a:cubicBezTo>
                  <a:cubicBezTo>
                    <a:pt x="642" y="1049"/>
                    <a:pt x="642" y="1049"/>
                    <a:pt x="642" y="1049"/>
                  </a:cubicBezTo>
                  <a:cubicBezTo>
                    <a:pt x="636" y="1043"/>
                    <a:pt x="636" y="1043"/>
                    <a:pt x="636" y="1043"/>
                  </a:cubicBezTo>
                  <a:cubicBezTo>
                    <a:pt x="612" y="1067"/>
                    <a:pt x="612" y="1067"/>
                    <a:pt x="612" y="1067"/>
                  </a:cubicBezTo>
                  <a:cubicBezTo>
                    <a:pt x="593" y="1048"/>
                    <a:pt x="593" y="1048"/>
                    <a:pt x="593" y="1048"/>
                  </a:cubicBezTo>
                  <a:cubicBezTo>
                    <a:pt x="637" y="1005"/>
                    <a:pt x="637" y="1005"/>
                    <a:pt x="637" y="1005"/>
                  </a:cubicBezTo>
                  <a:cubicBezTo>
                    <a:pt x="705" y="1072"/>
                    <a:pt x="705" y="1072"/>
                    <a:pt x="705" y="1072"/>
                  </a:cubicBezTo>
                  <a:lnTo>
                    <a:pt x="662" y="1116"/>
                  </a:lnTo>
                  <a:close/>
                  <a:moveTo>
                    <a:pt x="740" y="1029"/>
                  </a:moveTo>
                  <a:cubicBezTo>
                    <a:pt x="736" y="1035"/>
                    <a:pt x="725" y="1042"/>
                    <a:pt x="718" y="1045"/>
                  </a:cubicBezTo>
                  <a:cubicBezTo>
                    <a:pt x="718" y="1045"/>
                    <a:pt x="718" y="1045"/>
                    <a:pt x="718" y="1045"/>
                  </a:cubicBezTo>
                  <a:cubicBezTo>
                    <a:pt x="691" y="1027"/>
                    <a:pt x="691" y="1027"/>
                    <a:pt x="691" y="1027"/>
                  </a:cubicBezTo>
                  <a:cubicBezTo>
                    <a:pt x="719" y="1018"/>
                    <a:pt x="721" y="1010"/>
                    <a:pt x="719" y="1009"/>
                  </a:cubicBezTo>
                  <a:cubicBezTo>
                    <a:pt x="718" y="1008"/>
                    <a:pt x="714" y="1010"/>
                    <a:pt x="708" y="1013"/>
                  </a:cubicBezTo>
                  <a:cubicBezTo>
                    <a:pt x="698" y="1018"/>
                    <a:pt x="683" y="1025"/>
                    <a:pt x="667" y="1015"/>
                  </a:cubicBezTo>
                  <a:cubicBezTo>
                    <a:pt x="661" y="1010"/>
                    <a:pt x="656" y="1004"/>
                    <a:pt x="655" y="996"/>
                  </a:cubicBezTo>
                  <a:cubicBezTo>
                    <a:pt x="653" y="988"/>
                    <a:pt x="655" y="980"/>
                    <a:pt x="660" y="973"/>
                  </a:cubicBezTo>
                  <a:cubicBezTo>
                    <a:pt x="665" y="965"/>
                    <a:pt x="676" y="958"/>
                    <a:pt x="686" y="954"/>
                  </a:cubicBezTo>
                  <a:cubicBezTo>
                    <a:pt x="713" y="972"/>
                    <a:pt x="713" y="972"/>
                    <a:pt x="713" y="972"/>
                  </a:cubicBezTo>
                  <a:cubicBezTo>
                    <a:pt x="709" y="973"/>
                    <a:pt x="709" y="973"/>
                    <a:pt x="709" y="973"/>
                  </a:cubicBezTo>
                  <a:cubicBezTo>
                    <a:pt x="696" y="976"/>
                    <a:pt x="685" y="983"/>
                    <a:pt x="683" y="987"/>
                  </a:cubicBezTo>
                  <a:cubicBezTo>
                    <a:pt x="682" y="988"/>
                    <a:pt x="681" y="990"/>
                    <a:pt x="681" y="991"/>
                  </a:cubicBezTo>
                  <a:cubicBezTo>
                    <a:pt x="681" y="991"/>
                    <a:pt x="681" y="991"/>
                    <a:pt x="682" y="991"/>
                  </a:cubicBezTo>
                  <a:cubicBezTo>
                    <a:pt x="684" y="993"/>
                    <a:pt x="691" y="990"/>
                    <a:pt x="696" y="987"/>
                  </a:cubicBezTo>
                  <a:cubicBezTo>
                    <a:pt x="707" y="982"/>
                    <a:pt x="720" y="976"/>
                    <a:pt x="734" y="985"/>
                  </a:cubicBezTo>
                  <a:cubicBezTo>
                    <a:pt x="740" y="990"/>
                    <a:pt x="745" y="996"/>
                    <a:pt x="746" y="1004"/>
                  </a:cubicBezTo>
                  <a:cubicBezTo>
                    <a:pt x="746" y="1005"/>
                    <a:pt x="747" y="1007"/>
                    <a:pt x="747" y="1009"/>
                  </a:cubicBezTo>
                  <a:cubicBezTo>
                    <a:pt x="747" y="1016"/>
                    <a:pt x="744" y="1022"/>
                    <a:pt x="740" y="1029"/>
                  </a:cubicBezTo>
                  <a:moveTo>
                    <a:pt x="797" y="914"/>
                  </a:moveTo>
                  <a:cubicBezTo>
                    <a:pt x="737" y="934"/>
                    <a:pt x="737" y="934"/>
                    <a:pt x="737" y="934"/>
                  </a:cubicBezTo>
                  <a:cubicBezTo>
                    <a:pt x="781" y="952"/>
                    <a:pt x="781" y="952"/>
                    <a:pt x="781" y="952"/>
                  </a:cubicBezTo>
                  <a:cubicBezTo>
                    <a:pt x="771" y="977"/>
                    <a:pt x="771" y="977"/>
                    <a:pt x="771" y="977"/>
                  </a:cubicBezTo>
                  <a:cubicBezTo>
                    <a:pt x="682" y="941"/>
                    <a:pt x="682" y="941"/>
                    <a:pt x="682" y="941"/>
                  </a:cubicBezTo>
                  <a:cubicBezTo>
                    <a:pt x="691" y="921"/>
                    <a:pt x="691" y="921"/>
                    <a:pt x="691" y="921"/>
                  </a:cubicBezTo>
                  <a:cubicBezTo>
                    <a:pt x="749" y="901"/>
                    <a:pt x="749" y="901"/>
                    <a:pt x="749" y="901"/>
                  </a:cubicBezTo>
                  <a:cubicBezTo>
                    <a:pt x="706" y="883"/>
                    <a:pt x="706" y="883"/>
                    <a:pt x="706" y="883"/>
                  </a:cubicBezTo>
                  <a:cubicBezTo>
                    <a:pt x="716" y="858"/>
                    <a:pt x="716" y="858"/>
                    <a:pt x="716" y="858"/>
                  </a:cubicBezTo>
                  <a:cubicBezTo>
                    <a:pt x="805" y="894"/>
                    <a:pt x="805" y="894"/>
                    <a:pt x="805" y="894"/>
                  </a:cubicBezTo>
                  <a:lnTo>
                    <a:pt x="797" y="914"/>
                  </a:lnTo>
                  <a:close/>
                  <a:moveTo>
                    <a:pt x="812" y="868"/>
                  </a:moveTo>
                  <a:cubicBezTo>
                    <a:pt x="786" y="863"/>
                    <a:pt x="786" y="863"/>
                    <a:pt x="786" y="863"/>
                  </a:cubicBezTo>
                  <a:cubicBezTo>
                    <a:pt x="792" y="830"/>
                    <a:pt x="792" y="830"/>
                    <a:pt x="792" y="830"/>
                  </a:cubicBezTo>
                  <a:cubicBezTo>
                    <a:pt x="785" y="828"/>
                    <a:pt x="785" y="828"/>
                    <a:pt x="785" y="828"/>
                  </a:cubicBezTo>
                  <a:cubicBezTo>
                    <a:pt x="779" y="860"/>
                    <a:pt x="779" y="860"/>
                    <a:pt x="779" y="860"/>
                  </a:cubicBezTo>
                  <a:cubicBezTo>
                    <a:pt x="752" y="855"/>
                    <a:pt x="752" y="855"/>
                    <a:pt x="752" y="855"/>
                  </a:cubicBezTo>
                  <a:cubicBezTo>
                    <a:pt x="758" y="824"/>
                    <a:pt x="758" y="824"/>
                    <a:pt x="758" y="824"/>
                  </a:cubicBezTo>
                  <a:cubicBezTo>
                    <a:pt x="750" y="822"/>
                    <a:pt x="750" y="822"/>
                    <a:pt x="750" y="822"/>
                  </a:cubicBezTo>
                  <a:cubicBezTo>
                    <a:pt x="744" y="856"/>
                    <a:pt x="744" y="856"/>
                    <a:pt x="744" y="856"/>
                  </a:cubicBezTo>
                  <a:cubicBezTo>
                    <a:pt x="718" y="851"/>
                    <a:pt x="718" y="851"/>
                    <a:pt x="718" y="851"/>
                  </a:cubicBezTo>
                  <a:cubicBezTo>
                    <a:pt x="729" y="790"/>
                    <a:pt x="729" y="790"/>
                    <a:pt x="729" y="790"/>
                  </a:cubicBezTo>
                  <a:cubicBezTo>
                    <a:pt x="823" y="807"/>
                    <a:pt x="823" y="807"/>
                    <a:pt x="823" y="807"/>
                  </a:cubicBezTo>
                  <a:lnTo>
                    <a:pt x="812" y="868"/>
                  </a:lnTo>
                  <a:close/>
                  <a:moveTo>
                    <a:pt x="827" y="753"/>
                  </a:moveTo>
                  <a:cubicBezTo>
                    <a:pt x="827" y="763"/>
                    <a:pt x="824" y="772"/>
                    <a:pt x="817" y="778"/>
                  </a:cubicBezTo>
                  <a:cubicBezTo>
                    <a:pt x="812" y="783"/>
                    <a:pt x="804" y="786"/>
                    <a:pt x="795" y="786"/>
                  </a:cubicBezTo>
                  <a:cubicBezTo>
                    <a:pt x="787" y="785"/>
                    <a:pt x="780" y="782"/>
                    <a:pt x="774" y="777"/>
                  </a:cubicBezTo>
                  <a:cubicBezTo>
                    <a:pt x="769" y="771"/>
                    <a:pt x="765" y="762"/>
                    <a:pt x="765" y="751"/>
                  </a:cubicBezTo>
                  <a:cubicBezTo>
                    <a:pt x="765" y="746"/>
                    <a:pt x="765" y="746"/>
                    <a:pt x="765" y="746"/>
                  </a:cubicBezTo>
                  <a:cubicBezTo>
                    <a:pt x="762" y="746"/>
                    <a:pt x="731" y="746"/>
                    <a:pt x="731" y="746"/>
                  </a:cubicBezTo>
                  <a:cubicBezTo>
                    <a:pt x="732" y="718"/>
                    <a:pt x="732" y="718"/>
                    <a:pt x="732" y="718"/>
                  </a:cubicBezTo>
                  <a:cubicBezTo>
                    <a:pt x="828" y="720"/>
                    <a:pt x="828" y="720"/>
                    <a:pt x="828" y="720"/>
                  </a:cubicBezTo>
                  <a:lnTo>
                    <a:pt x="827" y="7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3" name="Freeform 97">
              <a:extLst>
                <a:ext uri="{FF2B5EF4-FFF2-40B4-BE49-F238E27FC236}">
                  <a16:creationId xmlns:a16="http://schemas.microsoft.com/office/drawing/2014/main" id="{00E33AD6-0535-8D94-A596-385FF8F2F608}"/>
                </a:ext>
              </a:extLst>
            </p:cNvPr>
            <p:cNvSpPr>
              <a:spLocks/>
            </p:cNvSpPr>
            <p:nvPr userDrawn="1"/>
          </p:nvSpPr>
          <p:spPr bwMode="auto">
            <a:xfrm>
              <a:off x="998538" y="654050"/>
              <a:ext cx="7938" cy="7937"/>
            </a:xfrm>
            <a:custGeom>
              <a:avLst/>
              <a:gdLst>
                <a:gd name="T0" fmla="*/ 6 w 52"/>
                <a:gd name="T1" fmla="*/ 11 h 55"/>
                <a:gd name="T2" fmla="*/ 0 w 52"/>
                <a:gd name="T3" fmla="*/ 14 h 55"/>
                <a:gd name="T4" fmla="*/ 24 w 52"/>
                <a:gd name="T5" fmla="*/ 55 h 55"/>
                <a:gd name="T6" fmla="*/ 30 w 52"/>
                <a:gd name="T7" fmla="*/ 51 h 55"/>
                <a:gd name="T8" fmla="*/ 43 w 52"/>
                <a:gd name="T9" fmla="*/ 17 h 55"/>
                <a:gd name="T10" fmla="*/ 6 w 52"/>
                <a:gd name="T11" fmla="*/ 11 h 55"/>
              </a:gdLst>
              <a:ahLst/>
              <a:cxnLst>
                <a:cxn ang="0">
                  <a:pos x="T0" y="T1"/>
                </a:cxn>
                <a:cxn ang="0">
                  <a:pos x="T2" y="T3"/>
                </a:cxn>
                <a:cxn ang="0">
                  <a:pos x="T4" y="T5"/>
                </a:cxn>
                <a:cxn ang="0">
                  <a:pos x="T6" y="T7"/>
                </a:cxn>
                <a:cxn ang="0">
                  <a:pos x="T8" y="T9"/>
                </a:cxn>
                <a:cxn ang="0">
                  <a:pos x="T10" y="T11"/>
                </a:cxn>
              </a:cxnLst>
              <a:rect l="0" t="0" r="r" b="b"/>
              <a:pathLst>
                <a:path w="52" h="55">
                  <a:moveTo>
                    <a:pt x="6" y="11"/>
                  </a:moveTo>
                  <a:cubicBezTo>
                    <a:pt x="6" y="11"/>
                    <a:pt x="3" y="13"/>
                    <a:pt x="0" y="14"/>
                  </a:cubicBezTo>
                  <a:cubicBezTo>
                    <a:pt x="2" y="18"/>
                    <a:pt x="22" y="50"/>
                    <a:pt x="24" y="55"/>
                  </a:cubicBezTo>
                  <a:cubicBezTo>
                    <a:pt x="26" y="54"/>
                    <a:pt x="30" y="51"/>
                    <a:pt x="30" y="51"/>
                  </a:cubicBezTo>
                  <a:cubicBezTo>
                    <a:pt x="52" y="40"/>
                    <a:pt x="49" y="25"/>
                    <a:pt x="43" y="17"/>
                  </a:cubicBezTo>
                  <a:cubicBezTo>
                    <a:pt x="32" y="0"/>
                    <a:pt x="19" y="4"/>
                    <a:pt x="6"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4" name="Freeform 98">
              <a:extLst>
                <a:ext uri="{FF2B5EF4-FFF2-40B4-BE49-F238E27FC236}">
                  <a16:creationId xmlns:a16="http://schemas.microsoft.com/office/drawing/2014/main" id="{94F78BD5-4B81-A716-3319-FD289BA95B3F}"/>
                </a:ext>
              </a:extLst>
            </p:cNvPr>
            <p:cNvSpPr>
              <a:spLocks/>
            </p:cNvSpPr>
            <p:nvPr userDrawn="1"/>
          </p:nvSpPr>
          <p:spPr bwMode="auto">
            <a:xfrm>
              <a:off x="1192213" y="635000"/>
              <a:ext cx="3175" cy="3175"/>
            </a:xfrm>
            <a:custGeom>
              <a:avLst/>
              <a:gdLst>
                <a:gd name="T0" fmla="*/ 14 w 18"/>
                <a:gd name="T1" fmla="*/ 17 h 17"/>
                <a:gd name="T2" fmla="*/ 18 w 18"/>
                <a:gd name="T3" fmla="*/ 14 h 17"/>
                <a:gd name="T4" fmla="*/ 18 w 18"/>
                <a:gd name="T5" fmla="*/ 11 h 17"/>
                <a:gd name="T6" fmla="*/ 14 w 18"/>
                <a:gd name="T7" fmla="*/ 5 h 17"/>
                <a:gd name="T8" fmla="*/ 6 w 18"/>
                <a:gd name="T9" fmla="*/ 0 h 17"/>
                <a:gd name="T10" fmla="*/ 0 w 18"/>
                <a:gd name="T11" fmla="*/ 11 h 17"/>
                <a:gd name="T12" fmla="*/ 7 w 18"/>
                <a:gd name="T13" fmla="*/ 15 h 17"/>
                <a:gd name="T14" fmla="*/ 14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4" y="17"/>
                  </a:moveTo>
                  <a:cubicBezTo>
                    <a:pt x="16" y="16"/>
                    <a:pt x="17" y="15"/>
                    <a:pt x="18" y="14"/>
                  </a:cubicBezTo>
                  <a:cubicBezTo>
                    <a:pt x="18" y="13"/>
                    <a:pt x="18" y="12"/>
                    <a:pt x="18" y="11"/>
                  </a:cubicBezTo>
                  <a:cubicBezTo>
                    <a:pt x="18" y="9"/>
                    <a:pt x="17" y="7"/>
                    <a:pt x="14" y="5"/>
                  </a:cubicBezTo>
                  <a:cubicBezTo>
                    <a:pt x="14" y="5"/>
                    <a:pt x="6" y="0"/>
                    <a:pt x="6" y="0"/>
                  </a:cubicBezTo>
                  <a:cubicBezTo>
                    <a:pt x="6" y="0"/>
                    <a:pt x="2" y="8"/>
                    <a:pt x="0" y="11"/>
                  </a:cubicBezTo>
                  <a:cubicBezTo>
                    <a:pt x="3" y="13"/>
                    <a:pt x="7" y="15"/>
                    <a:pt x="7" y="15"/>
                  </a:cubicBezTo>
                  <a:cubicBezTo>
                    <a:pt x="9" y="17"/>
                    <a:pt x="12" y="17"/>
                    <a:pt x="14"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5" name="Freeform 99">
              <a:extLst>
                <a:ext uri="{FF2B5EF4-FFF2-40B4-BE49-F238E27FC236}">
                  <a16:creationId xmlns:a16="http://schemas.microsoft.com/office/drawing/2014/main" id="{EB1CE90D-6A3F-CC51-6B1D-8B5E8F5C4FA7}"/>
                </a:ext>
              </a:extLst>
            </p:cNvPr>
            <p:cNvSpPr>
              <a:spLocks/>
            </p:cNvSpPr>
            <p:nvPr userDrawn="1"/>
          </p:nvSpPr>
          <p:spPr bwMode="auto">
            <a:xfrm>
              <a:off x="1174750" y="628650"/>
              <a:ext cx="6350" cy="7937"/>
            </a:xfrm>
            <a:custGeom>
              <a:avLst/>
              <a:gdLst>
                <a:gd name="T0" fmla="*/ 6 w 50"/>
                <a:gd name="T1" fmla="*/ 49 h 53"/>
                <a:gd name="T2" fmla="*/ 44 w 50"/>
                <a:gd name="T3" fmla="*/ 32 h 53"/>
                <a:gd name="T4" fmla="*/ 23 w 50"/>
                <a:gd name="T5" fmla="*/ 2 h 53"/>
                <a:gd name="T6" fmla="*/ 24 w 50"/>
                <a:gd name="T7" fmla="*/ 2 h 53"/>
                <a:gd name="T8" fmla="*/ 16 w 50"/>
                <a:gd name="T9" fmla="*/ 0 h 53"/>
                <a:gd name="T10" fmla="*/ 0 w 50"/>
                <a:gd name="T11" fmla="*/ 47 h 53"/>
                <a:gd name="T12" fmla="*/ 6 w 50"/>
                <a:gd name="T13" fmla="*/ 49 h 53"/>
              </a:gdLst>
              <a:ahLst/>
              <a:cxnLst>
                <a:cxn ang="0">
                  <a:pos x="T0" y="T1"/>
                </a:cxn>
                <a:cxn ang="0">
                  <a:pos x="T2" y="T3"/>
                </a:cxn>
                <a:cxn ang="0">
                  <a:pos x="T4" y="T5"/>
                </a:cxn>
                <a:cxn ang="0">
                  <a:pos x="T6" y="T7"/>
                </a:cxn>
                <a:cxn ang="0">
                  <a:pos x="T8" y="T9"/>
                </a:cxn>
                <a:cxn ang="0">
                  <a:pos x="T10" y="T11"/>
                </a:cxn>
                <a:cxn ang="0">
                  <a:pos x="T12" y="T13"/>
                </a:cxn>
              </a:cxnLst>
              <a:rect l="0" t="0" r="r" b="b"/>
              <a:pathLst>
                <a:path w="50" h="53">
                  <a:moveTo>
                    <a:pt x="6" y="49"/>
                  </a:moveTo>
                  <a:cubicBezTo>
                    <a:pt x="25" y="53"/>
                    <a:pt x="37" y="50"/>
                    <a:pt x="44" y="32"/>
                  </a:cubicBezTo>
                  <a:cubicBezTo>
                    <a:pt x="50" y="19"/>
                    <a:pt x="45" y="8"/>
                    <a:pt x="23" y="2"/>
                  </a:cubicBezTo>
                  <a:cubicBezTo>
                    <a:pt x="24" y="2"/>
                    <a:pt x="24" y="2"/>
                    <a:pt x="24" y="2"/>
                  </a:cubicBezTo>
                  <a:cubicBezTo>
                    <a:pt x="23" y="2"/>
                    <a:pt x="22" y="2"/>
                    <a:pt x="16" y="0"/>
                  </a:cubicBezTo>
                  <a:cubicBezTo>
                    <a:pt x="15" y="5"/>
                    <a:pt x="0" y="45"/>
                    <a:pt x="0" y="47"/>
                  </a:cubicBezTo>
                  <a:cubicBezTo>
                    <a:pt x="2" y="48"/>
                    <a:pt x="6" y="49"/>
                    <a:pt x="6" y="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6" name="Freeform 100">
              <a:extLst>
                <a:ext uri="{FF2B5EF4-FFF2-40B4-BE49-F238E27FC236}">
                  <a16:creationId xmlns:a16="http://schemas.microsoft.com/office/drawing/2014/main" id="{826C6871-908E-BE21-1BC8-35B73CD73097}"/>
                </a:ext>
              </a:extLst>
            </p:cNvPr>
            <p:cNvSpPr>
              <a:spLocks/>
            </p:cNvSpPr>
            <p:nvPr userDrawn="1"/>
          </p:nvSpPr>
          <p:spPr bwMode="auto">
            <a:xfrm>
              <a:off x="1201738" y="644525"/>
              <a:ext cx="7938" cy="7937"/>
            </a:xfrm>
            <a:custGeom>
              <a:avLst/>
              <a:gdLst>
                <a:gd name="T0" fmla="*/ 15 w 56"/>
                <a:gd name="T1" fmla="*/ 48 h 53"/>
                <a:gd name="T2" fmla="*/ 35 w 56"/>
                <a:gd name="T3" fmla="*/ 51 h 53"/>
                <a:gd name="T4" fmla="*/ 51 w 56"/>
                <a:gd name="T5" fmla="*/ 39 h 53"/>
                <a:gd name="T6" fmla="*/ 54 w 56"/>
                <a:gd name="T7" fmla="*/ 21 h 53"/>
                <a:gd name="T8" fmla="*/ 42 w 56"/>
                <a:gd name="T9" fmla="*/ 5 h 53"/>
                <a:gd name="T10" fmla="*/ 21 w 56"/>
                <a:gd name="T11" fmla="*/ 2 h 53"/>
                <a:gd name="T12" fmla="*/ 5 w 56"/>
                <a:gd name="T13" fmla="*/ 14 h 53"/>
                <a:gd name="T14" fmla="*/ 2 w 56"/>
                <a:gd name="T15" fmla="*/ 32 h 53"/>
                <a:gd name="T16" fmla="*/ 15 w 56"/>
                <a:gd name="T17" fmla="*/ 4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3">
                  <a:moveTo>
                    <a:pt x="15" y="48"/>
                  </a:moveTo>
                  <a:cubicBezTo>
                    <a:pt x="21" y="52"/>
                    <a:pt x="28" y="53"/>
                    <a:pt x="35" y="51"/>
                  </a:cubicBezTo>
                  <a:cubicBezTo>
                    <a:pt x="42" y="49"/>
                    <a:pt x="47" y="45"/>
                    <a:pt x="51" y="39"/>
                  </a:cubicBezTo>
                  <a:cubicBezTo>
                    <a:pt x="55" y="33"/>
                    <a:pt x="56" y="27"/>
                    <a:pt x="54" y="21"/>
                  </a:cubicBezTo>
                  <a:cubicBezTo>
                    <a:pt x="52" y="14"/>
                    <a:pt x="48" y="9"/>
                    <a:pt x="42" y="5"/>
                  </a:cubicBezTo>
                  <a:cubicBezTo>
                    <a:pt x="35" y="1"/>
                    <a:pt x="28" y="0"/>
                    <a:pt x="21" y="2"/>
                  </a:cubicBezTo>
                  <a:cubicBezTo>
                    <a:pt x="14" y="3"/>
                    <a:pt x="9" y="7"/>
                    <a:pt x="5" y="14"/>
                  </a:cubicBezTo>
                  <a:cubicBezTo>
                    <a:pt x="1" y="20"/>
                    <a:pt x="0" y="26"/>
                    <a:pt x="2" y="32"/>
                  </a:cubicBezTo>
                  <a:cubicBezTo>
                    <a:pt x="4" y="39"/>
                    <a:pt x="8" y="44"/>
                    <a:pt x="15"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7" name="Freeform 101">
              <a:extLst>
                <a:ext uri="{FF2B5EF4-FFF2-40B4-BE49-F238E27FC236}">
                  <a16:creationId xmlns:a16="http://schemas.microsoft.com/office/drawing/2014/main" id="{990F303A-8B74-A700-5AC8-A48B3270C8D6}"/>
                </a:ext>
              </a:extLst>
            </p:cNvPr>
            <p:cNvSpPr>
              <a:spLocks/>
            </p:cNvSpPr>
            <p:nvPr userDrawn="1"/>
          </p:nvSpPr>
          <p:spPr bwMode="auto">
            <a:xfrm>
              <a:off x="1125538" y="682625"/>
              <a:ext cx="9525" cy="7937"/>
            </a:xfrm>
            <a:custGeom>
              <a:avLst/>
              <a:gdLst>
                <a:gd name="T0" fmla="*/ 47 w 55"/>
                <a:gd name="T1" fmla="*/ 7 h 52"/>
                <a:gd name="T2" fmla="*/ 28 w 55"/>
                <a:gd name="T3" fmla="*/ 0 h 52"/>
                <a:gd name="T4" fmla="*/ 7 w 55"/>
                <a:gd name="T5" fmla="*/ 8 h 52"/>
                <a:gd name="T6" fmla="*/ 0 w 55"/>
                <a:gd name="T7" fmla="*/ 28 h 52"/>
                <a:gd name="T8" fmla="*/ 7 w 55"/>
                <a:gd name="T9" fmla="*/ 46 h 52"/>
                <a:gd name="T10" fmla="*/ 27 w 55"/>
                <a:gd name="T11" fmla="*/ 52 h 52"/>
                <a:gd name="T12" fmla="*/ 47 w 55"/>
                <a:gd name="T13" fmla="*/ 44 h 52"/>
                <a:gd name="T14" fmla="*/ 55 w 55"/>
                <a:gd name="T15" fmla="*/ 25 h 52"/>
                <a:gd name="T16" fmla="*/ 47 w 55"/>
                <a:gd name="T1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2">
                  <a:moveTo>
                    <a:pt x="47" y="7"/>
                  </a:moveTo>
                  <a:cubicBezTo>
                    <a:pt x="42" y="2"/>
                    <a:pt x="36" y="0"/>
                    <a:pt x="28" y="0"/>
                  </a:cubicBezTo>
                  <a:cubicBezTo>
                    <a:pt x="20" y="1"/>
                    <a:pt x="13" y="3"/>
                    <a:pt x="7" y="8"/>
                  </a:cubicBezTo>
                  <a:cubicBezTo>
                    <a:pt x="2" y="14"/>
                    <a:pt x="0" y="20"/>
                    <a:pt x="0" y="28"/>
                  </a:cubicBezTo>
                  <a:cubicBezTo>
                    <a:pt x="0" y="35"/>
                    <a:pt x="2" y="41"/>
                    <a:pt x="7" y="46"/>
                  </a:cubicBezTo>
                  <a:cubicBezTo>
                    <a:pt x="13" y="50"/>
                    <a:pt x="19" y="52"/>
                    <a:pt x="27" y="52"/>
                  </a:cubicBezTo>
                  <a:cubicBezTo>
                    <a:pt x="35" y="52"/>
                    <a:pt x="42" y="49"/>
                    <a:pt x="47" y="44"/>
                  </a:cubicBezTo>
                  <a:cubicBezTo>
                    <a:pt x="53" y="39"/>
                    <a:pt x="55" y="32"/>
                    <a:pt x="55" y="25"/>
                  </a:cubicBezTo>
                  <a:cubicBezTo>
                    <a:pt x="55" y="18"/>
                    <a:pt x="53" y="12"/>
                    <a:pt x="47"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8" name="Freeform 102">
              <a:extLst>
                <a:ext uri="{FF2B5EF4-FFF2-40B4-BE49-F238E27FC236}">
                  <a16:creationId xmlns:a16="http://schemas.microsoft.com/office/drawing/2014/main" id="{FF162CC0-9A50-7E96-6FF3-5E4209EB0340}"/>
                </a:ext>
              </a:extLst>
            </p:cNvPr>
            <p:cNvSpPr>
              <a:spLocks noEditPoints="1"/>
            </p:cNvSpPr>
            <p:nvPr userDrawn="1"/>
          </p:nvSpPr>
          <p:spPr bwMode="auto">
            <a:xfrm>
              <a:off x="966788" y="620713"/>
              <a:ext cx="292100" cy="77787"/>
            </a:xfrm>
            <a:custGeom>
              <a:avLst/>
              <a:gdLst>
                <a:gd name="T0" fmla="*/ 1396 w 1970"/>
                <a:gd name="T1" fmla="*/ 0 h 518"/>
                <a:gd name="T2" fmla="*/ 1276 w 1970"/>
                <a:gd name="T3" fmla="*/ 265 h 518"/>
                <a:gd name="T4" fmla="*/ 643 w 1970"/>
                <a:gd name="T5" fmla="*/ 310 h 518"/>
                <a:gd name="T6" fmla="*/ 699 w 1970"/>
                <a:gd name="T7" fmla="*/ 80 h 518"/>
                <a:gd name="T8" fmla="*/ 172 w 1970"/>
                <a:gd name="T9" fmla="*/ 342 h 518"/>
                <a:gd name="T10" fmla="*/ 549 w 1970"/>
                <a:gd name="T11" fmla="*/ 229 h 518"/>
                <a:gd name="T12" fmla="*/ 985 w 1970"/>
                <a:gd name="T13" fmla="*/ 518 h 518"/>
                <a:gd name="T14" fmla="*/ 1422 w 1970"/>
                <a:gd name="T15" fmla="*/ 229 h 518"/>
                <a:gd name="T16" fmla="*/ 1799 w 1970"/>
                <a:gd name="T17" fmla="*/ 342 h 518"/>
                <a:gd name="T18" fmla="*/ 1776 w 1970"/>
                <a:gd name="T19" fmla="*/ 251 h 518"/>
                <a:gd name="T20" fmla="*/ 1750 w 1970"/>
                <a:gd name="T21" fmla="*/ 237 h 518"/>
                <a:gd name="T22" fmla="*/ 1822 w 1970"/>
                <a:gd name="T23" fmla="*/ 241 h 518"/>
                <a:gd name="T24" fmla="*/ 1645 w 1970"/>
                <a:gd name="T25" fmla="*/ 264 h 518"/>
                <a:gd name="T26" fmla="*/ 1598 w 1970"/>
                <a:gd name="T27" fmla="*/ 127 h 518"/>
                <a:gd name="T28" fmla="*/ 1669 w 1970"/>
                <a:gd name="T29" fmla="*/ 181 h 518"/>
                <a:gd name="T30" fmla="*/ 1583 w 1970"/>
                <a:gd name="T31" fmla="*/ 225 h 518"/>
                <a:gd name="T32" fmla="*/ 1598 w 1970"/>
                <a:gd name="T33" fmla="*/ 127 h 518"/>
                <a:gd name="T34" fmla="*/ 1565 w 1970"/>
                <a:gd name="T35" fmla="*/ 91 h 518"/>
                <a:gd name="T36" fmla="*/ 1540 w 1970"/>
                <a:gd name="T37" fmla="*/ 134 h 518"/>
                <a:gd name="T38" fmla="*/ 1514 w 1970"/>
                <a:gd name="T39" fmla="*/ 176 h 518"/>
                <a:gd name="T40" fmla="*/ 1487 w 1970"/>
                <a:gd name="T41" fmla="*/ 160 h 518"/>
                <a:gd name="T42" fmla="*/ 1549 w 1970"/>
                <a:gd name="T43" fmla="*/ 75 h 518"/>
                <a:gd name="T44" fmla="*/ 1475 w 1970"/>
                <a:gd name="T45" fmla="*/ 88 h 518"/>
                <a:gd name="T46" fmla="*/ 1399 w 1970"/>
                <a:gd name="T47" fmla="*/ 13 h 518"/>
                <a:gd name="T48" fmla="*/ 179 w 1970"/>
                <a:gd name="T49" fmla="*/ 227 h 518"/>
                <a:gd name="T50" fmla="*/ 269 w 1970"/>
                <a:gd name="T51" fmla="*/ 206 h 518"/>
                <a:gd name="T52" fmla="*/ 344 w 1970"/>
                <a:gd name="T53" fmla="*/ 251 h 518"/>
                <a:gd name="T54" fmla="*/ 369 w 1970"/>
                <a:gd name="T55" fmla="*/ 235 h 518"/>
                <a:gd name="T56" fmla="*/ 347 w 1970"/>
                <a:gd name="T57" fmla="*/ 123 h 518"/>
                <a:gd name="T58" fmla="*/ 387 w 1970"/>
                <a:gd name="T59" fmla="*/ 131 h 518"/>
                <a:gd name="T60" fmla="*/ 439 w 1970"/>
                <a:gd name="T61" fmla="*/ 141 h 518"/>
                <a:gd name="T62" fmla="*/ 447 w 1970"/>
                <a:gd name="T63" fmla="*/ 149 h 518"/>
                <a:gd name="T64" fmla="*/ 523 w 1970"/>
                <a:gd name="T65" fmla="*/ 144 h 518"/>
                <a:gd name="T66" fmla="*/ 464 w 1970"/>
                <a:gd name="T67" fmla="*/ 51 h 518"/>
                <a:gd name="T68" fmla="*/ 520 w 1970"/>
                <a:gd name="T69" fmla="*/ 96 h 518"/>
                <a:gd name="T70" fmla="*/ 549 w 1970"/>
                <a:gd name="T71" fmla="*/ 84 h 518"/>
                <a:gd name="T72" fmla="*/ 566 w 1970"/>
                <a:gd name="T73" fmla="*/ 232 h 518"/>
                <a:gd name="T74" fmla="*/ 630 w 1970"/>
                <a:gd name="T75" fmla="*/ 303 h 518"/>
                <a:gd name="T76" fmla="*/ 762 w 1970"/>
                <a:gd name="T77" fmla="*/ 368 h 518"/>
                <a:gd name="T78" fmla="*/ 724 w 1970"/>
                <a:gd name="T79" fmla="*/ 398 h 518"/>
                <a:gd name="T80" fmla="*/ 725 w 1970"/>
                <a:gd name="T81" fmla="*/ 428 h 518"/>
                <a:gd name="T82" fmla="*/ 766 w 1970"/>
                <a:gd name="T83" fmla="*/ 479 h 518"/>
                <a:gd name="T84" fmla="*/ 833 w 1970"/>
                <a:gd name="T85" fmla="*/ 408 h 518"/>
                <a:gd name="T86" fmla="*/ 803 w 1970"/>
                <a:gd name="T87" fmla="*/ 403 h 518"/>
                <a:gd name="T88" fmla="*/ 864 w 1970"/>
                <a:gd name="T89" fmla="*/ 383 h 518"/>
                <a:gd name="T90" fmla="*/ 1005 w 1970"/>
                <a:gd name="T91" fmla="*/ 497 h 518"/>
                <a:gd name="T92" fmla="*/ 954 w 1970"/>
                <a:gd name="T93" fmla="*/ 439 h 518"/>
                <a:gd name="T94" fmla="*/ 923 w 1970"/>
                <a:gd name="T95" fmla="*/ 387 h 518"/>
                <a:gd name="T96" fmla="*/ 1009 w 1970"/>
                <a:gd name="T97" fmla="*/ 388 h 518"/>
                <a:gd name="T98" fmla="*/ 1145 w 1970"/>
                <a:gd name="T99" fmla="*/ 477 h 518"/>
                <a:gd name="T100" fmla="*/ 1044 w 1970"/>
                <a:gd name="T101" fmla="*/ 440 h 518"/>
                <a:gd name="T102" fmla="*/ 1146 w 1970"/>
                <a:gd name="T103" fmla="*/ 397 h 518"/>
                <a:gd name="T104" fmla="*/ 1272 w 1970"/>
                <a:gd name="T105" fmla="*/ 459 h 518"/>
                <a:gd name="T106" fmla="*/ 1201 w 1970"/>
                <a:gd name="T107" fmla="*/ 480 h 518"/>
                <a:gd name="T108" fmla="*/ 1199 w 1970"/>
                <a:gd name="T109" fmla="*/ 370 h 518"/>
                <a:gd name="T110" fmla="*/ 1279 w 1970"/>
                <a:gd name="T111" fmla="*/ 351 h 518"/>
                <a:gd name="T112" fmla="*/ 1340 w 1970"/>
                <a:gd name="T113" fmla="*/ 303 h 518"/>
                <a:gd name="T114" fmla="*/ 1404 w 1970"/>
                <a:gd name="T115" fmla="*/ 23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0" h="518">
                  <a:moveTo>
                    <a:pt x="1799" y="342"/>
                  </a:moveTo>
                  <a:cubicBezTo>
                    <a:pt x="1853" y="342"/>
                    <a:pt x="1902" y="273"/>
                    <a:pt x="1970" y="243"/>
                  </a:cubicBezTo>
                  <a:cubicBezTo>
                    <a:pt x="1797" y="293"/>
                    <a:pt x="1559" y="0"/>
                    <a:pt x="1396" y="0"/>
                  </a:cubicBezTo>
                  <a:cubicBezTo>
                    <a:pt x="1351" y="0"/>
                    <a:pt x="1298" y="17"/>
                    <a:pt x="1272" y="80"/>
                  </a:cubicBezTo>
                  <a:cubicBezTo>
                    <a:pt x="1244" y="147"/>
                    <a:pt x="1214" y="169"/>
                    <a:pt x="1214" y="198"/>
                  </a:cubicBezTo>
                  <a:cubicBezTo>
                    <a:pt x="1214" y="224"/>
                    <a:pt x="1237" y="244"/>
                    <a:pt x="1276" y="265"/>
                  </a:cubicBezTo>
                  <a:cubicBezTo>
                    <a:pt x="1302" y="278"/>
                    <a:pt x="1329" y="286"/>
                    <a:pt x="1327" y="310"/>
                  </a:cubicBezTo>
                  <a:cubicBezTo>
                    <a:pt x="1253" y="344"/>
                    <a:pt x="1131" y="367"/>
                    <a:pt x="985" y="367"/>
                  </a:cubicBezTo>
                  <a:cubicBezTo>
                    <a:pt x="840" y="367"/>
                    <a:pt x="718" y="344"/>
                    <a:pt x="643" y="310"/>
                  </a:cubicBezTo>
                  <a:cubicBezTo>
                    <a:pt x="642" y="286"/>
                    <a:pt x="669" y="278"/>
                    <a:pt x="694" y="265"/>
                  </a:cubicBezTo>
                  <a:cubicBezTo>
                    <a:pt x="734" y="244"/>
                    <a:pt x="757" y="224"/>
                    <a:pt x="757" y="198"/>
                  </a:cubicBezTo>
                  <a:cubicBezTo>
                    <a:pt x="757" y="169"/>
                    <a:pt x="726" y="147"/>
                    <a:pt x="699" y="80"/>
                  </a:cubicBezTo>
                  <a:cubicBezTo>
                    <a:pt x="673" y="17"/>
                    <a:pt x="620" y="0"/>
                    <a:pt x="574" y="0"/>
                  </a:cubicBezTo>
                  <a:cubicBezTo>
                    <a:pt x="412" y="0"/>
                    <a:pt x="173" y="293"/>
                    <a:pt x="0" y="243"/>
                  </a:cubicBezTo>
                  <a:cubicBezTo>
                    <a:pt x="69" y="273"/>
                    <a:pt x="117" y="342"/>
                    <a:pt x="172" y="342"/>
                  </a:cubicBezTo>
                  <a:cubicBezTo>
                    <a:pt x="312" y="342"/>
                    <a:pt x="475" y="132"/>
                    <a:pt x="627" y="132"/>
                  </a:cubicBezTo>
                  <a:cubicBezTo>
                    <a:pt x="629" y="132"/>
                    <a:pt x="631" y="132"/>
                    <a:pt x="634" y="132"/>
                  </a:cubicBezTo>
                  <a:cubicBezTo>
                    <a:pt x="598" y="176"/>
                    <a:pt x="549" y="185"/>
                    <a:pt x="549" y="229"/>
                  </a:cubicBezTo>
                  <a:cubicBezTo>
                    <a:pt x="549" y="261"/>
                    <a:pt x="576" y="279"/>
                    <a:pt x="594" y="321"/>
                  </a:cubicBezTo>
                  <a:cubicBezTo>
                    <a:pt x="606" y="347"/>
                    <a:pt x="608" y="366"/>
                    <a:pt x="618" y="402"/>
                  </a:cubicBezTo>
                  <a:cubicBezTo>
                    <a:pt x="627" y="435"/>
                    <a:pt x="649" y="518"/>
                    <a:pt x="985" y="518"/>
                  </a:cubicBezTo>
                  <a:cubicBezTo>
                    <a:pt x="1321" y="518"/>
                    <a:pt x="1344" y="435"/>
                    <a:pt x="1353" y="402"/>
                  </a:cubicBezTo>
                  <a:cubicBezTo>
                    <a:pt x="1362" y="366"/>
                    <a:pt x="1365" y="347"/>
                    <a:pt x="1376" y="321"/>
                  </a:cubicBezTo>
                  <a:cubicBezTo>
                    <a:pt x="1395" y="279"/>
                    <a:pt x="1422" y="261"/>
                    <a:pt x="1422" y="229"/>
                  </a:cubicBezTo>
                  <a:cubicBezTo>
                    <a:pt x="1422" y="185"/>
                    <a:pt x="1372" y="176"/>
                    <a:pt x="1337" y="132"/>
                  </a:cubicBezTo>
                  <a:cubicBezTo>
                    <a:pt x="1339" y="132"/>
                    <a:pt x="1342" y="132"/>
                    <a:pt x="1344" y="132"/>
                  </a:cubicBezTo>
                  <a:cubicBezTo>
                    <a:pt x="1496" y="132"/>
                    <a:pt x="1658" y="342"/>
                    <a:pt x="1799" y="342"/>
                  </a:cubicBezTo>
                  <a:moveTo>
                    <a:pt x="1822" y="241"/>
                  </a:moveTo>
                  <a:cubicBezTo>
                    <a:pt x="1808" y="266"/>
                    <a:pt x="1808" y="266"/>
                    <a:pt x="1808" y="266"/>
                  </a:cubicBezTo>
                  <a:cubicBezTo>
                    <a:pt x="1800" y="263"/>
                    <a:pt x="1786" y="256"/>
                    <a:pt x="1776" y="251"/>
                  </a:cubicBezTo>
                  <a:cubicBezTo>
                    <a:pt x="1767" y="265"/>
                    <a:pt x="1741" y="306"/>
                    <a:pt x="1736" y="314"/>
                  </a:cubicBezTo>
                  <a:cubicBezTo>
                    <a:pt x="1709" y="302"/>
                    <a:pt x="1709" y="302"/>
                    <a:pt x="1709" y="302"/>
                  </a:cubicBezTo>
                  <a:cubicBezTo>
                    <a:pt x="1710" y="301"/>
                    <a:pt x="1740" y="253"/>
                    <a:pt x="1750" y="237"/>
                  </a:cubicBezTo>
                  <a:cubicBezTo>
                    <a:pt x="1741" y="233"/>
                    <a:pt x="1729" y="225"/>
                    <a:pt x="1723" y="221"/>
                  </a:cubicBezTo>
                  <a:cubicBezTo>
                    <a:pt x="1736" y="197"/>
                    <a:pt x="1736" y="197"/>
                    <a:pt x="1736" y="197"/>
                  </a:cubicBezTo>
                  <a:cubicBezTo>
                    <a:pt x="1759" y="210"/>
                    <a:pt x="1803" y="233"/>
                    <a:pt x="1822" y="241"/>
                  </a:cubicBezTo>
                  <a:moveTo>
                    <a:pt x="1727" y="189"/>
                  </a:moveTo>
                  <a:cubicBezTo>
                    <a:pt x="1671" y="280"/>
                    <a:pt x="1671" y="280"/>
                    <a:pt x="1671" y="280"/>
                  </a:cubicBezTo>
                  <a:cubicBezTo>
                    <a:pt x="1645" y="264"/>
                    <a:pt x="1645" y="264"/>
                    <a:pt x="1645" y="264"/>
                  </a:cubicBezTo>
                  <a:cubicBezTo>
                    <a:pt x="1701" y="174"/>
                    <a:pt x="1701" y="174"/>
                    <a:pt x="1701" y="174"/>
                  </a:cubicBezTo>
                  <a:lnTo>
                    <a:pt x="1727" y="189"/>
                  </a:lnTo>
                  <a:close/>
                  <a:moveTo>
                    <a:pt x="1598" y="127"/>
                  </a:moveTo>
                  <a:cubicBezTo>
                    <a:pt x="1612" y="123"/>
                    <a:pt x="1626" y="126"/>
                    <a:pt x="1640" y="134"/>
                  </a:cubicBezTo>
                  <a:cubicBezTo>
                    <a:pt x="1654" y="141"/>
                    <a:pt x="1663" y="153"/>
                    <a:pt x="1667" y="167"/>
                  </a:cubicBezTo>
                  <a:cubicBezTo>
                    <a:pt x="1668" y="171"/>
                    <a:pt x="1669" y="176"/>
                    <a:pt x="1669" y="181"/>
                  </a:cubicBezTo>
                  <a:cubicBezTo>
                    <a:pt x="1669" y="190"/>
                    <a:pt x="1666" y="199"/>
                    <a:pt x="1661" y="208"/>
                  </a:cubicBezTo>
                  <a:cubicBezTo>
                    <a:pt x="1653" y="221"/>
                    <a:pt x="1641" y="229"/>
                    <a:pt x="1626" y="232"/>
                  </a:cubicBezTo>
                  <a:cubicBezTo>
                    <a:pt x="1612" y="235"/>
                    <a:pt x="1597" y="233"/>
                    <a:pt x="1583" y="225"/>
                  </a:cubicBezTo>
                  <a:cubicBezTo>
                    <a:pt x="1570" y="217"/>
                    <a:pt x="1561" y="206"/>
                    <a:pt x="1557" y="192"/>
                  </a:cubicBezTo>
                  <a:cubicBezTo>
                    <a:pt x="1553" y="178"/>
                    <a:pt x="1555" y="165"/>
                    <a:pt x="1563" y="152"/>
                  </a:cubicBezTo>
                  <a:cubicBezTo>
                    <a:pt x="1571" y="139"/>
                    <a:pt x="1583" y="130"/>
                    <a:pt x="1598" y="127"/>
                  </a:cubicBezTo>
                  <a:moveTo>
                    <a:pt x="1549" y="75"/>
                  </a:moveTo>
                  <a:cubicBezTo>
                    <a:pt x="1549" y="75"/>
                    <a:pt x="1549" y="75"/>
                    <a:pt x="1549" y="75"/>
                  </a:cubicBezTo>
                  <a:cubicBezTo>
                    <a:pt x="1554" y="78"/>
                    <a:pt x="1561" y="83"/>
                    <a:pt x="1565" y="91"/>
                  </a:cubicBezTo>
                  <a:cubicBezTo>
                    <a:pt x="1571" y="100"/>
                    <a:pt x="1570" y="110"/>
                    <a:pt x="1564" y="121"/>
                  </a:cubicBezTo>
                  <a:cubicBezTo>
                    <a:pt x="1560" y="128"/>
                    <a:pt x="1555" y="132"/>
                    <a:pt x="1548" y="134"/>
                  </a:cubicBezTo>
                  <a:cubicBezTo>
                    <a:pt x="1545" y="134"/>
                    <a:pt x="1543" y="135"/>
                    <a:pt x="1540" y="134"/>
                  </a:cubicBezTo>
                  <a:cubicBezTo>
                    <a:pt x="1541" y="139"/>
                    <a:pt x="1541" y="144"/>
                    <a:pt x="1542" y="150"/>
                  </a:cubicBezTo>
                  <a:cubicBezTo>
                    <a:pt x="1543" y="172"/>
                    <a:pt x="1546" y="196"/>
                    <a:pt x="1546" y="197"/>
                  </a:cubicBezTo>
                  <a:cubicBezTo>
                    <a:pt x="1541" y="193"/>
                    <a:pt x="1516" y="177"/>
                    <a:pt x="1514" y="176"/>
                  </a:cubicBezTo>
                  <a:cubicBezTo>
                    <a:pt x="1511" y="145"/>
                    <a:pt x="1511" y="145"/>
                    <a:pt x="1511" y="145"/>
                  </a:cubicBezTo>
                  <a:cubicBezTo>
                    <a:pt x="1510" y="134"/>
                    <a:pt x="1510" y="130"/>
                    <a:pt x="1506" y="127"/>
                  </a:cubicBezTo>
                  <a:cubicBezTo>
                    <a:pt x="1504" y="132"/>
                    <a:pt x="1487" y="160"/>
                    <a:pt x="1487" y="160"/>
                  </a:cubicBezTo>
                  <a:cubicBezTo>
                    <a:pt x="1461" y="146"/>
                    <a:pt x="1461" y="146"/>
                    <a:pt x="1461" y="146"/>
                  </a:cubicBezTo>
                  <a:cubicBezTo>
                    <a:pt x="1514" y="54"/>
                    <a:pt x="1514" y="54"/>
                    <a:pt x="1514" y="54"/>
                  </a:cubicBezTo>
                  <a:cubicBezTo>
                    <a:pt x="1522" y="59"/>
                    <a:pt x="1541" y="70"/>
                    <a:pt x="1549" y="75"/>
                  </a:cubicBezTo>
                  <a:moveTo>
                    <a:pt x="1399" y="13"/>
                  </a:moveTo>
                  <a:cubicBezTo>
                    <a:pt x="1439" y="23"/>
                    <a:pt x="1439" y="23"/>
                    <a:pt x="1439" y="23"/>
                  </a:cubicBezTo>
                  <a:cubicBezTo>
                    <a:pt x="1465" y="30"/>
                    <a:pt x="1489" y="53"/>
                    <a:pt x="1475" y="88"/>
                  </a:cubicBezTo>
                  <a:cubicBezTo>
                    <a:pt x="1459" y="127"/>
                    <a:pt x="1428" y="130"/>
                    <a:pt x="1399" y="123"/>
                  </a:cubicBezTo>
                  <a:cubicBezTo>
                    <a:pt x="1363" y="114"/>
                    <a:pt x="1363" y="114"/>
                    <a:pt x="1363" y="114"/>
                  </a:cubicBezTo>
                  <a:lnTo>
                    <a:pt x="1399" y="13"/>
                  </a:lnTo>
                  <a:close/>
                  <a:moveTo>
                    <a:pt x="263" y="299"/>
                  </a:moveTo>
                  <a:cubicBezTo>
                    <a:pt x="232" y="316"/>
                    <a:pt x="232" y="316"/>
                    <a:pt x="232" y="316"/>
                  </a:cubicBezTo>
                  <a:cubicBezTo>
                    <a:pt x="179" y="227"/>
                    <a:pt x="179" y="227"/>
                    <a:pt x="179" y="227"/>
                  </a:cubicBezTo>
                  <a:cubicBezTo>
                    <a:pt x="212" y="209"/>
                    <a:pt x="212" y="209"/>
                    <a:pt x="212" y="209"/>
                  </a:cubicBezTo>
                  <a:cubicBezTo>
                    <a:pt x="223" y="203"/>
                    <a:pt x="233" y="199"/>
                    <a:pt x="242" y="199"/>
                  </a:cubicBezTo>
                  <a:cubicBezTo>
                    <a:pt x="251" y="199"/>
                    <a:pt x="260" y="201"/>
                    <a:pt x="269" y="206"/>
                  </a:cubicBezTo>
                  <a:cubicBezTo>
                    <a:pt x="277" y="211"/>
                    <a:pt x="284" y="217"/>
                    <a:pt x="289" y="226"/>
                  </a:cubicBezTo>
                  <a:cubicBezTo>
                    <a:pt x="301" y="248"/>
                    <a:pt x="302" y="279"/>
                    <a:pt x="263" y="299"/>
                  </a:cubicBezTo>
                  <a:moveTo>
                    <a:pt x="344" y="251"/>
                  </a:moveTo>
                  <a:cubicBezTo>
                    <a:pt x="288" y="162"/>
                    <a:pt x="288" y="162"/>
                    <a:pt x="288" y="162"/>
                  </a:cubicBezTo>
                  <a:cubicBezTo>
                    <a:pt x="313" y="146"/>
                    <a:pt x="313" y="146"/>
                    <a:pt x="313" y="146"/>
                  </a:cubicBezTo>
                  <a:cubicBezTo>
                    <a:pt x="369" y="235"/>
                    <a:pt x="369" y="235"/>
                    <a:pt x="369" y="235"/>
                  </a:cubicBezTo>
                  <a:lnTo>
                    <a:pt x="344" y="251"/>
                  </a:lnTo>
                  <a:close/>
                  <a:moveTo>
                    <a:pt x="403" y="212"/>
                  </a:moveTo>
                  <a:cubicBezTo>
                    <a:pt x="347" y="123"/>
                    <a:pt x="347" y="123"/>
                    <a:pt x="347" y="123"/>
                  </a:cubicBezTo>
                  <a:cubicBezTo>
                    <a:pt x="406" y="85"/>
                    <a:pt x="406" y="85"/>
                    <a:pt x="406" y="85"/>
                  </a:cubicBezTo>
                  <a:cubicBezTo>
                    <a:pt x="420" y="109"/>
                    <a:pt x="420" y="109"/>
                    <a:pt x="420" y="109"/>
                  </a:cubicBezTo>
                  <a:cubicBezTo>
                    <a:pt x="387" y="131"/>
                    <a:pt x="387" y="131"/>
                    <a:pt x="387" y="131"/>
                  </a:cubicBezTo>
                  <a:cubicBezTo>
                    <a:pt x="389" y="134"/>
                    <a:pt x="390" y="137"/>
                    <a:pt x="392" y="139"/>
                  </a:cubicBezTo>
                  <a:cubicBezTo>
                    <a:pt x="424" y="117"/>
                    <a:pt x="424" y="117"/>
                    <a:pt x="424" y="117"/>
                  </a:cubicBezTo>
                  <a:cubicBezTo>
                    <a:pt x="439" y="141"/>
                    <a:pt x="439" y="141"/>
                    <a:pt x="439" y="141"/>
                  </a:cubicBezTo>
                  <a:cubicBezTo>
                    <a:pt x="407" y="163"/>
                    <a:pt x="407" y="163"/>
                    <a:pt x="407" y="163"/>
                  </a:cubicBezTo>
                  <a:cubicBezTo>
                    <a:pt x="409" y="166"/>
                    <a:pt x="411" y="170"/>
                    <a:pt x="413" y="172"/>
                  </a:cubicBezTo>
                  <a:cubicBezTo>
                    <a:pt x="447" y="149"/>
                    <a:pt x="447" y="149"/>
                    <a:pt x="447" y="149"/>
                  </a:cubicBezTo>
                  <a:cubicBezTo>
                    <a:pt x="463" y="173"/>
                    <a:pt x="463" y="173"/>
                    <a:pt x="463" y="173"/>
                  </a:cubicBezTo>
                  <a:lnTo>
                    <a:pt x="403" y="212"/>
                  </a:lnTo>
                  <a:close/>
                  <a:moveTo>
                    <a:pt x="523" y="144"/>
                  </a:moveTo>
                  <a:cubicBezTo>
                    <a:pt x="492" y="158"/>
                    <a:pt x="473" y="144"/>
                    <a:pt x="463" y="122"/>
                  </a:cubicBezTo>
                  <a:cubicBezTo>
                    <a:pt x="437" y="65"/>
                    <a:pt x="437" y="65"/>
                    <a:pt x="437" y="65"/>
                  </a:cubicBezTo>
                  <a:cubicBezTo>
                    <a:pt x="464" y="51"/>
                    <a:pt x="464" y="51"/>
                    <a:pt x="464" y="51"/>
                  </a:cubicBezTo>
                  <a:cubicBezTo>
                    <a:pt x="464" y="51"/>
                    <a:pt x="490" y="108"/>
                    <a:pt x="490" y="108"/>
                  </a:cubicBezTo>
                  <a:cubicBezTo>
                    <a:pt x="495" y="120"/>
                    <a:pt x="501" y="124"/>
                    <a:pt x="512" y="118"/>
                  </a:cubicBezTo>
                  <a:cubicBezTo>
                    <a:pt x="526" y="112"/>
                    <a:pt x="525" y="107"/>
                    <a:pt x="520" y="96"/>
                  </a:cubicBezTo>
                  <a:cubicBezTo>
                    <a:pt x="494" y="36"/>
                    <a:pt x="494" y="36"/>
                    <a:pt x="494" y="36"/>
                  </a:cubicBezTo>
                  <a:cubicBezTo>
                    <a:pt x="524" y="26"/>
                    <a:pt x="524" y="26"/>
                    <a:pt x="524" y="26"/>
                  </a:cubicBezTo>
                  <a:cubicBezTo>
                    <a:pt x="549" y="84"/>
                    <a:pt x="549" y="84"/>
                    <a:pt x="549" y="84"/>
                  </a:cubicBezTo>
                  <a:cubicBezTo>
                    <a:pt x="558" y="107"/>
                    <a:pt x="556" y="130"/>
                    <a:pt x="523" y="144"/>
                  </a:cubicBezTo>
                  <a:moveTo>
                    <a:pt x="630" y="303"/>
                  </a:moveTo>
                  <a:cubicBezTo>
                    <a:pt x="589" y="282"/>
                    <a:pt x="566" y="258"/>
                    <a:pt x="566" y="232"/>
                  </a:cubicBezTo>
                  <a:cubicBezTo>
                    <a:pt x="566" y="191"/>
                    <a:pt x="632" y="167"/>
                    <a:pt x="657" y="135"/>
                  </a:cubicBezTo>
                  <a:cubicBezTo>
                    <a:pt x="696" y="141"/>
                    <a:pt x="747" y="159"/>
                    <a:pt x="747" y="193"/>
                  </a:cubicBezTo>
                  <a:cubicBezTo>
                    <a:pt x="747" y="233"/>
                    <a:pt x="619" y="250"/>
                    <a:pt x="630" y="303"/>
                  </a:cubicBezTo>
                  <a:moveTo>
                    <a:pt x="697" y="458"/>
                  </a:moveTo>
                  <a:cubicBezTo>
                    <a:pt x="691" y="350"/>
                    <a:pt x="691" y="350"/>
                    <a:pt x="691" y="350"/>
                  </a:cubicBezTo>
                  <a:cubicBezTo>
                    <a:pt x="708" y="355"/>
                    <a:pt x="744" y="364"/>
                    <a:pt x="762" y="368"/>
                  </a:cubicBezTo>
                  <a:cubicBezTo>
                    <a:pt x="763" y="397"/>
                    <a:pt x="763" y="397"/>
                    <a:pt x="763" y="397"/>
                  </a:cubicBezTo>
                  <a:cubicBezTo>
                    <a:pt x="754" y="396"/>
                    <a:pt x="736" y="392"/>
                    <a:pt x="723" y="388"/>
                  </a:cubicBezTo>
                  <a:cubicBezTo>
                    <a:pt x="723" y="390"/>
                    <a:pt x="723" y="395"/>
                    <a:pt x="724" y="398"/>
                  </a:cubicBezTo>
                  <a:cubicBezTo>
                    <a:pt x="728" y="399"/>
                    <a:pt x="761" y="407"/>
                    <a:pt x="761" y="407"/>
                  </a:cubicBezTo>
                  <a:cubicBezTo>
                    <a:pt x="762" y="437"/>
                    <a:pt x="762" y="437"/>
                    <a:pt x="762" y="437"/>
                  </a:cubicBezTo>
                  <a:cubicBezTo>
                    <a:pt x="762" y="437"/>
                    <a:pt x="732" y="429"/>
                    <a:pt x="725" y="428"/>
                  </a:cubicBezTo>
                  <a:cubicBezTo>
                    <a:pt x="725" y="428"/>
                    <a:pt x="726" y="436"/>
                    <a:pt x="726" y="439"/>
                  </a:cubicBezTo>
                  <a:cubicBezTo>
                    <a:pt x="736" y="443"/>
                    <a:pt x="752" y="446"/>
                    <a:pt x="765" y="449"/>
                  </a:cubicBezTo>
                  <a:cubicBezTo>
                    <a:pt x="766" y="479"/>
                    <a:pt x="766" y="479"/>
                    <a:pt x="766" y="479"/>
                  </a:cubicBezTo>
                  <a:cubicBezTo>
                    <a:pt x="740" y="474"/>
                    <a:pt x="714" y="466"/>
                    <a:pt x="697" y="458"/>
                  </a:cubicBezTo>
                  <a:moveTo>
                    <a:pt x="864" y="412"/>
                  </a:moveTo>
                  <a:cubicBezTo>
                    <a:pt x="856" y="411"/>
                    <a:pt x="841" y="409"/>
                    <a:pt x="833" y="408"/>
                  </a:cubicBezTo>
                  <a:cubicBezTo>
                    <a:pt x="833" y="490"/>
                    <a:pt x="833" y="490"/>
                    <a:pt x="833" y="490"/>
                  </a:cubicBezTo>
                  <a:cubicBezTo>
                    <a:pt x="803" y="485"/>
                    <a:pt x="803" y="485"/>
                    <a:pt x="803" y="485"/>
                  </a:cubicBezTo>
                  <a:cubicBezTo>
                    <a:pt x="803" y="403"/>
                    <a:pt x="803" y="403"/>
                    <a:pt x="803" y="403"/>
                  </a:cubicBezTo>
                  <a:cubicBezTo>
                    <a:pt x="794" y="402"/>
                    <a:pt x="781" y="400"/>
                    <a:pt x="772" y="399"/>
                  </a:cubicBezTo>
                  <a:cubicBezTo>
                    <a:pt x="772" y="369"/>
                    <a:pt x="772" y="369"/>
                    <a:pt x="772" y="369"/>
                  </a:cubicBezTo>
                  <a:cubicBezTo>
                    <a:pt x="799" y="374"/>
                    <a:pt x="835" y="379"/>
                    <a:pt x="864" y="383"/>
                  </a:cubicBezTo>
                  <a:lnTo>
                    <a:pt x="864" y="412"/>
                  </a:lnTo>
                  <a:close/>
                  <a:moveTo>
                    <a:pt x="1035" y="497"/>
                  </a:moveTo>
                  <a:cubicBezTo>
                    <a:pt x="1005" y="497"/>
                    <a:pt x="1005" y="497"/>
                    <a:pt x="1005" y="497"/>
                  </a:cubicBezTo>
                  <a:cubicBezTo>
                    <a:pt x="1005" y="439"/>
                    <a:pt x="1005" y="439"/>
                    <a:pt x="1005" y="439"/>
                  </a:cubicBezTo>
                  <a:cubicBezTo>
                    <a:pt x="997" y="448"/>
                    <a:pt x="979" y="469"/>
                    <a:pt x="979" y="469"/>
                  </a:cubicBezTo>
                  <a:cubicBezTo>
                    <a:pt x="979" y="469"/>
                    <a:pt x="961" y="448"/>
                    <a:pt x="954" y="439"/>
                  </a:cubicBezTo>
                  <a:cubicBezTo>
                    <a:pt x="954" y="497"/>
                    <a:pt x="954" y="497"/>
                    <a:pt x="954" y="497"/>
                  </a:cubicBezTo>
                  <a:cubicBezTo>
                    <a:pt x="923" y="496"/>
                    <a:pt x="923" y="496"/>
                    <a:pt x="923" y="496"/>
                  </a:cubicBezTo>
                  <a:cubicBezTo>
                    <a:pt x="923" y="387"/>
                    <a:pt x="923" y="387"/>
                    <a:pt x="923" y="387"/>
                  </a:cubicBezTo>
                  <a:cubicBezTo>
                    <a:pt x="949" y="388"/>
                    <a:pt x="949" y="388"/>
                    <a:pt x="949" y="388"/>
                  </a:cubicBezTo>
                  <a:cubicBezTo>
                    <a:pt x="949" y="388"/>
                    <a:pt x="975" y="419"/>
                    <a:pt x="979" y="425"/>
                  </a:cubicBezTo>
                  <a:cubicBezTo>
                    <a:pt x="984" y="419"/>
                    <a:pt x="1009" y="388"/>
                    <a:pt x="1009" y="388"/>
                  </a:cubicBezTo>
                  <a:cubicBezTo>
                    <a:pt x="1035" y="387"/>
                    <a:pt x="1035" y="387"/>
                    <a:pt x="1035" y="387"/>
                  </a:cubicBezTo>
                  <a:lnTo>
                    <a:pt x="1035" y="497"/>
                  </a:lnTo>
                  <a:close/>
                  <a:moveTo>
                    <a:pt x="1145" y="477"/>
                  </a:moveTo>
                  <a:cubicBezTo>
                    <a:pt x="1134" y="488"/>
                    <a:pt x="1120" y="493"/>
                    <a:pt x="1103" y="494"/>
                  </a:cubicBezTo>
                  <a:cubicBezTo>
                    <a:pt x="1086" y="494"/>
                    <a:pt x="1072" y="490"/>
                    <a:pt x="1061" y="480"/>
                  </a:cubicBezTo>
                  <a:cubicBezTo>
                    <a:pt x="1050" y="469"/>
                    <a:pt x="1044" y="456"/>
                    <a:pt x="1044" y="440"/>
                  </a:cubicBezTo>
                  <a:cubicBezTo>
                    <a:pt x="1044" y="424"/>
                    <a:pt x="1050" y="410"/>
                    <a:pt x="1061" y="399"/>
                  </a:cubicBezTo>
                  <a:cubicBezTo>
                    <a:pt x="1072" y="388"/>
                    <a:pt x="1086" y="383"/>
                    <a:pt x="1103" y="382"/>
                  </a:cubicBezTo>
                  <a:cubicBezTo>
                    <a:pt x="1120" y="382"/>
                    <a:pt x="1134" y="386"/>
                    <a:pt x="1146" y="397"/>
                  </a:cubicBezTo>
                  <a:cubicBezTo>
                    <a:pt x="1157" y="407"/>
                    <a:pt x="1163" y="421"/>
                    <a:pt x="1163" y="436"/>
                  </a:cubicBezTo>
                  <a:cubicBezTo>
                    <a:pt x="1163" y="452"/>
                    <a:pt x="1157" y="466"/>
                    <a:pt x="1145" y="477"/>
                  </a:cubicBezTo>
                  <a:moveTo>
                    <a:pt x="1272" y="459"/>
                  </a:moveTo>
                  <a:cubicBezTo>
                    <a:pt x="1250" y="467"/>
                    <a:pt x="1250" y="467"/>
                    <a:pt x="1250" y="467"/>
                  </a:cubicBezTo>
                  <a:cubicBezTo>
                    <a:pt x="1250" y="467"/>
                    <a:pt x="1212" y="430"/>
                    <a:pt x="1204" y="421"/>
                  </a:cubicBezTo>
                  <a:cubicBezTo>
                    <a:pt x="1204" y="433"/>
                    <a:pt x="1201" y="480"/>
                    <a:pt x="1201" y="480"/>
                  </a:cubicBezTo>
                  <a:cubicBezTo>
                    <a:pt x="1171" y="486"/>
                    <a:pt x="1171" y="486"/>
                    <a:pt x="1171" y="486"/>
                  </a:cubicBezTo>
                  <a:cubicBezTo>
                    <a:pt x="1178" y="373"/>
                    <a:pt x="1178" y="373"/>
                    <a:pt x="1178" y="373"/>
                  </a:cubicBezTo>
                  <a:cubicBezTo>
                    <a:pt x="1199" y="370"/>
                    <a:pt x="1199" y="370"/>
                    <a:pt x="1199" y="370"/>
                  </a:cubicBezTo>
                  <a:cubicBezTo>
                    <a:pt x="1245" y="416"/>
                    <a:pt x="1245" y="416"/>
                    <a:pt x="1245" y="416"/>
                  </a:cubicBezTo>
                  <a:cubicBezTo>
                    <a:pt x="1246" y="405"/>
                    <a:pt x="1249" y="359"/>
                    <a:pt x="1249" y="359"/>
                  </a:cubicBezTo>
                  <a:cubicBezTo>
                    <a:pt x="1279" y="351"/>
                    <a:pt x="1279" y="351"/>
                    <a:pt x="1279" y="351"/>
                  </a:cubicBezTo>
                  <a:lnTo>
                    <a:pt x="1272" y="459"/>
                  </a:lnTo>
                  <a:close/>
                  <a:moveTo>
                    <a:pt x="1404" y="232"/>
                  </a:moveTo>
                  <a:cubicBezTo>
                    <a:pt x="1404" y="258"/>
                    <a:pt x="1381" y="282"/>
                    <a:pt x="1340" y="303"/>
                  </a:cubicBezTo>
                  <a:cubicBezTo>
                    <a:pt x="1352" y="250"/>
                    <a:pt x="1224" y="233"/>
                    <a:pt x="1224" y="193"/>
                  </a:cubicBezTo>
                  <a:cubicBezTo>
                    <a:pt x="1224" y="159"/>
                    <a:pt x="1275" y="141"/>
                    <a:pt x="1313" y="135"/>
                  </a:cubicBezTo>
                  <a:cubicBezTo>
                    <a:pt x="1339" y="167"/>
                    <a:pt x="1404" y="191"/>
                    <a:pt x="1404" y="2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grpSp>
    </p:spTree>
    <p:extLst>
      <p:ext uri="{BB962C8B-B14F-4D97-AF65-F5344CB8AC3E}">
        <p14:creationId xmlns:p14="http://schemas.microsoft.com/office/powerpoint/2010/main" val="3759851946"/>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0297" y="6014722"/>
            <a:ext cx="1224136" cy="650158"/>
          </a:xfrm>
          <a:prstGeom prst="rect">
            <a:avLst/>
          </a:prstGeom>
        </p:spPr>
      </p:pic>
      <p:sp>
        <p:nvSpPr>
          <p:cNvPr id="6" name="TextBox 5"/>
          <p:cNvSpPr txBox="1"/>
          <p:nvPr/>
        </p:nvSpPr>
        <p:spPr>
          <a:xfrm>
            <a:off x="1847528" y="6387884"/>
            <a:ext cx="2520280" cy="276999"/>
          </a:xfrm>
          <a:prstGeom prst="rect">
            <a:avLst/>
          </a:prstGeom>
          <a:noFill/>
        </p:spPr>
        <p:txBody>
          <a:bodyPr wrap="square" rtlCol="0">
            <a:spAutoFit/>
          </a:bodyPr>
          <a:lstStyle/>
          <a:p>
            <a:r>
              <a:rPr lang="en-GB" sz="1200">
                <a:solidFill>
                  <a:schemeClr val="bg1"/>
                </a:solidFill>
                <a:latin typeface="Helvectica"/>
              </a:rPr>
              <a:t>Vision and Objectives</a:t>
            </a:r>
          </a:p>
        </p:txBody>
      </p:sp>
      <p:sp>
        <p:nvSpPr>
          <p:cNvPr id="16" name="Footer Placeholder 4"/>
          <p:cNvSpPr>
            <a:spLocks noGrp="1"/>
          </p:cNvSpPr>
          <p:nvPr>
            <p:ph type="ftr" sz="quarter" idx="11"/>
          </p:nvPr>
        </p:nvSpPr>
        <p:spPr>
          <a:xfrm>
            <a:off x="15493" y="5588000"/>
            <a:ext cx="12192000" cy="1270000"/>
          </a:xfrm>
          <a:prstGeom prst="rect">
            <a:avLst/>
          </a:prstGeom>
          <a:solidFill>
            <a:schemeClr val="accent1"/>
          </a:solidFill>
        </p:spPr>
        <p:txBody>
          <a:bodyPr/>
          <a:lstStyle/>
          <a:p>
            <a:endParaRPr lang="en-GB">
              <a:solidFill>
                <a:srgbClr val="004A7F"/>
              </a:solidFill>
            </a:endParaRPr>
          </a:p>
        </p:txBody>
      </p:sp>
      <p:pic>
        <p:nvPicPr>
          <p:cNvPr id="19" name="Picture 18" descr="Department for Business, Energy and Industrial Strategy crest" title="Department for Business, Energy and Industrial Strateg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6544" y="5821749"/>
            <a:ext cx="1595906" cy="847611"/>
          </a:xfrm>
          <a:prstGeom prst="rect">
            <a:avLst/>
          </a:prstGeom>
        </p:spPr>
      </p:pic>
      <p:sp>
        <p:nvSpPr>
          <p:cNvPr id="20" name="Subtitle 2"/>
          <p:cNvSpPr txBox="1">
            <a:spLocks/>
          </p:cNvSpPr>
          <p:nvPr/>
        </p:nvSpPr>
        <p:spPr>
          <a:xfrm>
            <a:off x="335360" y="6093296"/>
            <a:ext cx="7213600" cy="40489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a:solidFill>
                <a:schemeClr val="bg1"/>
              </a:solidFill>
              <a:latin typeface="Helvectica"/>
            </a:endParaRPr>
          </a:p>
        </p:txBody>
      </p:sp>
      <p:sp>
        <p:nvSpPr>
          <p:cNvPr id="2" name="Rectangle 1"/>
          <p:cNvSpPr/>
          <p:nvPr/>
        </p:nvSpPr>
        <p:spPr>
          <a:xfrm>
            <a:off x="543474" y="396891"/>
            <a:ext cx="8790291" cy="707886"/>
          </a:xfrm>
          <a:prstGeom prst="rect">
            <a:avLst/>
          </a:prstGeom>
        </p:spPr>
        <p:txBody>
          <a:bodyPr wrap="square">
            <a:spAutoFit/>
          </a:bodyPr>
          <a:lstStyle/>
          <a:p>
            <a:pPr lvl="0"/>
            <a:r>
              <a:rPr lang="en-GB" sz="4000" b="1">
                <a:solidFill>
                  <a:schemeClr val="accent2"/>
                </a:solidFill>
                <a:latin typeface="Arial" panose="020B0604020202020204" pitchFamily="34" charset="0"/>
                <a:cs typeface="Arial" panose="020B0604020202020204" pitchFamily="34" charset="0"/>
              </a:rPr>
              <a:t>Functions &amp; Responsibilities </a:t>
            </a:r>
          </a:p>
        </p:txBody>
      </p:sp>
      <p:sp>
        <p:nvSpPr>
          <p:cNvPr id="29" name="TextBox 28">
            <a:extLst>
              <a:ext uri="{FF2B5EF4-FFF2-40B4-BE49-F238E27FC236}">
                <a16:creationId xmlns:a16="http://schemas.microsoft.com/office/drawing/2014/main" id="{B36C6373-A1D6-4825-AE56-C950C9C392BE}"/>
              </a:ext>
            </a:extLst>
          </p:cNvPr>
          <p:cNvSpPr txBox="1"/>
          <p:nvPr/>
        </p:nvSpPr>
        <p:spPr>
          <a:xfrm>
            <a:off x="586504" y="1143213"/>
            <a:ext cx="11136038" cy="4524315"/>
          </a:xfrm>
          <a:prstGeom prst="rect">
            <a:avLst/>
          </a:prstGeom>
          <a:noFill/>
        </p:spPr>
        <p:txBody>
          <a:bodyPr wrap="square" lIns="91440" tIns="45720" rIns="91440" bIns="45720" rtlCol="0" anchor="t">
            <a:spAutoFit/>
          </a:bodyPr>
          <a:lstStyle/>
          <a:p>
            <a:r>
              <a:rPr lang="en-GB" sz="1600" b="1"/>
              <a:t>Initial Application </a:t>
            </a:r>
            <a:r>
              <a:rPr lang="en-GB" sz="1600">
                <a:ea typeface="+mn-lt"/>
                <a:cs typeface="+mn-lt"/>
              </a:rPr>
              <a:t>–</a:t>
            </a:r>
            <a:r>
              <a:rPr lang="en-GB" sz="1600"/>
              <a:t> The provider will assess initial applications to become approved from ADR providers in the non-regulated sectors. Both the steps for applying (Schedule 2) and the assessment criteria (Schedule 3) are outlined in the Regulations.</a:t>
            </a:r>
          </a:p>
          <a:p>
            <a:endParaRPr lang="en-GB" sz="1600"/>
          </a:p>
          <a:p>
            <a:r>
              <a:rPr lang="en-GB" sz="1600" b="1"/>
              <a:t>Biennial Review</a:t>
            </a:r>
            <a:r>
              <a:rPr lang="en-GB" sz="1600"/>
              <a:t> </a:t>
            </a:r>
            <a:r>
              <a:rPr lang="en-GB" sz="1600" b="1"/>
              <a:t>&amp; Annual Activity Reports </a:t>
            </a:r>
            <a:r>
              <a:rPr lang="en-GB" sz="1600"/>
              <a:t>– The provider will carry out biennial functions on behalf of the Competent Authority to see if ADR bodies remain compliant with the assessment criteria. Furthermore, within a month of the first anniversary of being approved, and for each subsequent year, ADR providers must publish an annual activity report on their website. </a:t>
            </a:r>
            <a:endParaRPr lang="en-GB" sz="1600">
              <a:cs typeface="Calibri"/>
            </a:endParaRPr>
          </a:p>
          <a:p>
            <a:endParaRPr lang="en-GB" sz="1600"/>
          </a:p>
          <a:p>
            <a:r>
              <a:rPr lang="en-GB" sz="1600" b="1"/>
              <a:t>Administrative Functions </a:t>
            </a:r>
            <a:r>
              <a:rPr lang="en-GB" sz="1600"/>
              <a:t>– The provider will work with the other ‘Competent Authorities’ to ensure consistency of approach and to highlight and share emerging issues. They will also inform the Secretary of State if a ADR body is no longer compliant with Schedule 3 and support both parties with the attempted rectification and/or removal of accreditation. </a:t>
            </a:r>
            <a:endParaRPr lang="en-GB" sz="1600">
              <a:cs typeface="Calibri"/>
            </a:endParaRPr>
          </a:p>
          <a:p>
            <a:endParaRPr lang="en-GB" sz="1600"/>
          </a:p>
          <a:p>
            <a:r>
              <a:rPr lang="en-GB" sz="1600" b="1"/>
              <a:t>Single Point of Contact &amp; Other Administrative Duties </a:t>
            </a:r>
            <a:r>
              <a:rPr lang="en-GB" sz="1600"/>
              <a:t>–</a:t>
            </a:r>
            <a:r>
              <a:rPr lang="en-GB" sz="1600" b="1"/>
              <a:t> </a:t>
            </a:r>
            <a:r>
              <a:rPr lang="en-GB" sz="1600"/>
              <a:t>The provider will support the Secretary of State in their role as a Single Point of contact for all ADR in the UK and internationally. This includes tasks such as publicising a list of accredited ADR bodies and other administrative duties such as supporting the Government on any ADR-relevant requests, answer relevant press/MP questions etc.</a:t>
            </a:r>
            <a:endParaRPr lang="en-GB" sz="1600">
              <a:cs typeface="Calibri"/>
            </a:endParaRPr>
          </a:p>
          <a:p>
            <a:endParaRPr lang="en-GB" sz="1600"/>
          </a:p>
          <a:p>
            <a:r>
              <a:rPr lang="en-GB" sz="1600" b="1"/>
              <a:t>Quality Management</a:t>
            </a:r>
            <a:r>
              <a:rPr lang="en-GB" sz="1600"/>
              <a:t> – </a:t>
            </a:r>
            <a:r>
              <a:rPr lang="en-GB" sz="1600">
                <a:latin typeface="Arial"/>
                <a:cs typeface="Arial"/>
              </a:rPr>
              <a:t>t</a:t>
            </a:r>
            <a:r>
              <a:rPr lang="en-GB" sz="1600"/>
              <a:t>he provider will help set and drive quality standards amongst all accredited ADR bodies. The Regulations set the minimum standard and we expect the provider to help set, promote, and drive these standards further.</a:t>
            </a:r>
            <a:endParaRPr lang="en-GB" sz="1600">
              <a:cs typeface="Calibri"/>
            </a:endParaRPr>
          </a:p>
        </p:txBody>
      </p:sp>
      <p:sp>
        <p:nvSpPr>
          <p:cNvPr id="3" name="Rectangle 2">
            <a:extLst>
              <a:ext uri="{FF2B5EF4-FFF2-40B4-BE49-F238E27FC236}">
                <a16:creationId xmlns:a16="http://schemas.microsoft.com/office/drawing/2014/main" id="{5EFC3C3A-DD15-539D-0688-C70A3F539D0C}"/>
              </a:ext>
            </a:extLst>
          </p:cNvPr>
          <p:cNvSpPr/>
          <p:nvPr/>
        </p:nvSpPr>
        <p:spPr>
          <a:xfrm>
            <a:off x="2339711" y="2026967"/>
            <a:ext cx="8142792" cy="225829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Vicki / Darrin / Gabriella – </a:t>
            </a:r>
          </a:p>
          <a:p>
            <a:pPr algn="ctr"/>
            <a:r>
              <a:rPr lang="en-GB"/>
              <a:t>Are there additional commercial or administrative considerations / functions we need to include?</a:t>
            </a:r>
          </a:p>
        </p:txBody>
      </p:sp>
      <p:grpSp>
        <p:nvGrpSpPr>
          <p:cNvPr id="5" name="Group 4">
            <a:extLst>
              <a:ext uri="{FF2B5EF4-FFF2-40B4-BE49-F238E27FC236}">
                <a16:creationId xmlns:a16="http://schemas.microsoft.com/office/drawing/2014/main" id="{2E21C379-79D2-B273-BC66-1EB6436F95FB}"/>
              </a:ext>
            </a:extLst>
          </p:cNvPr>
          <p:cNvGrpSpPr/>
          <p:nvPr/>
        </p:nvGrpSpPr>
        <p:grpSpPr>
          <a:xfrm>
            <a:off x="8518186" y="5965926"/>
            <a:ext cx="1455928" cy="650158"/>
            <a:chOff x="835025" y="388938"/>
            <a:chExt cx="1760538" cy="773112"/>
          </a:xfrm>
          <a:solidFill>
            <a:schemeClr val="bg1"/>
          </a:solidFill>
        </p:grpSpPr>
        <p:sp>
          <p:nvSpPr>
            <p:cNvPr id="7" name="Rectangle 6">
              <a:extLst>
                <a:ext uri="{FF2B5EF4-FFF2-40B4-BE49-F238E27FC236}">
                  <a16:creationId xmlns:a16="http://schemas.microsoft.com/office/drawing/2014/main" id="{98A7DDF1-427E-E3F5-0F96-E686BA564559}"/>
                </a:ext>
              </a:extLst>
            </p:cNvPr>
            <p:cNvSpPr>
              <a:spLocks noChangeArrowheads="1"/>
            </p:cNvSpPr>
            <p:nvPr userDrawn="1"/>
          </p:nvSpPr>
          <p:spPr bwMode="auto">
            <a:xfrm>
              <a:off x="835025" y="388938"/>
              <a:ext cx="17463" cy="769937"/>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 name="Freeform 6">
              <a:extLst>
                <a:ext uri="{FF2B5EF4-FFF2-40B4-BE49-F238E27FC236}">
                  <a16:creationId xmlns:a16="http://schemas.microsoft.com/office/drawing/2014/main" id="{AA7D28D5-C4B0-6D25-7ED9-4B825B15390E}"/>
                </a:ext>
              </a:extLst>
            </p:cNvPr>
            <p:cNvSpPr>
              <a:spLocks/>
            </p:cNvSpPr>
            <p:nvPr userDrawn="1"/>
          </p:nvSpPr>
          <p:spPr bwMode="auto">
            <a:xfrm>
              <a:off x="936625" y="771525"/>
              <a:ext cx="142875" cy="161925"/>
            </a:xfrm>
            <a:custGeom>
              <a:avLst/>
              <a:gdLst>
                <a:gd name="T0" fmla="*/ 835 w 960"/>
                <a:gd name="T1" fmla="*/ 942 h 1098"/>
                <a:gd name="T2" fmla="*/ 499 w 960"/>
                <a:gd name="T3" fmla="*/ 1098 h 1098"/>
                <a:gd name="T4" fmla="*/ 0 w 960"/>
                <a:gd name="T5" fmla="*/ 569 h 1098"/>
                <a:gd name="T6" fmla="*/ 499 w 960"/>
                <a:gd name="T7" fmla="*/ 0 h 1098"/>
                <a:gd name="T8" fmla="*/ 950 w 960"/>
                <a:gd name="T9" fmla="*/ 348 h 1098"/>
                <a:gd name="T10" fmla="*/ 810 w 960"/>
                <a:gd name="T11" fmla="*/ 348 h 1098"/>
                <a:gd name="T12" fmla="*/ 499 w 960"/>
                <a:gd name="T13" fmla="*/ 117 h 1098"/>
                <a:gd name="T14" fmla="*/ 139 w 960"/>
                <a:gd name="T15" fmla="*/ 562 h 1098"/>
                <a:gd name="T16" fmla="*/ 499 w 960"/>
                <a:gd name="T17" fmla="*/ 981 h 1098"/>
                <a:gd name="T18" fmla="*/ 835 w 960"/>
                <a:gd name="T19" fmla="*/ 638 h 1098"/>
                <a:gd name="T20" fmla="*/ 501 w 960"/>
                <a:gd name="T21" fmla="*/ 638 h 1098"/>
                <a:gd name="T22" fmla="*/ 501 w 960"/>
                <a:gd name="T23" fmla="*/ 521 h 1098"/>
                <a:gd name="T24" fmla="*/ 960 w 960"/>
                <a:gd name="T25" fmla="*/ 521 h 1098"/>
                <a:gd name="T26" fmla="*/ 960 w 960"/>
                <a:gd name="T27" fmla="*/ 1073 h 1098"/>
                <a:gd name="T28" fmla="*/ 872 w 960"/>
                <a:gd name="T29" fmla="*/ 1073 h 1098"/>
                <a:gd name="T30" fmla="*/ 835 w 960"/>
                <a:gd name="T31" fmla="*/ 94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0" h="1098">
                  <a:moveTo>
                    <a:pt x="835" y="942"/>
                  </a:moveTo>
                  <a:cubicBezTo>
                    <a:pt x="755" y="1052"/>
                    <a:pt x="623" y="1098"/>
                    <a:pt x="499" y="1098"/>
                  </a:cubicBezTo>
                  <a:cubicBezTo>
                    <a:pt x="186" y="1098"/>
                    <a:pt x="0" y="843"/>
                    <a:pt x="0" y="569"/>
                  </a:cubicBezTo>
                  <a:cubicBezTo>
                    <a:pt x="0" y="264"/>
                    <a:pt x="167" y="0"/>
                    <a:pt x="499" y="0"/>
                  </a:cubicBezTo>
                  <a:cubicBezTo>
                    <a:pt x="728" y="0"/>
                    <a:pt x="910" y="102"/>
                    <a:pt x="950" y="348"/>
                  </a:cubicBezTo>
                  <a:cubicBezTo>
                    <a:pt x="810" y="348"/>
                    <a:pt x="810" y="348"/>
                    <a:pt x="810" y="348"/>
                  </a:cubicBezTo>
                  <a:cubicBezTo>
                    <a:pt x="783" y="189"/>
                    <a:pt x="655" y="117"/>
                    <a:pt x="499" y="117"/>
                  </a:cubicBezTo>
                  <a:cubicBezTo>
                    <a:pt x="245" y="117"/>
                    <a:pt x="139" y="337"/>
                    <a:pt x="139" y="562"/>
                  </a:cubicBezTo>
                  <a:cubicBezTo>
                    <a:pt x="139" y="781"/>
                    <a:pt x="266" y="981"/>
                    <a:pt x="499" y="981"/>
                  </a:cubicBezTo>
                  <a:cubicBezTo>
                    <a:pt x="715" y="981"/>
                    <a:pt x="844" y="829"/>
                    <a:pt x="835" y="638"/>
                  </a:cubicBezTo>
                  <a:cubicBezTo>
                    <a:pt x="501" y="638"/>
                    <a:pt x="501" y="638"/>
                    <a:pt x="501" y="638"/>
                  </a:cubicBezTo>
                  <a:cubicBezTo>
                    <a:pt x="501" y="521"/>
                    <a:pt x="501" y="521"/>
                    <a:pt x="501" y="521"/>
                  </a:cubicBezTo>
                  <a:cubicBezTo>
                    <a:pt x="960" y="521"/>
                    <a:pt x="960" y="521"/>
                    <a:pt x="960" y="521"/>
                  </a:cubicBezTo>
                  <a:cubicBezTo>
                    <a:pt x="960" y="1073"/>
                    <a:pt x="960" y="1073"/>
                    <a:pt x="960" y="1073"/>
                  </a:cubicBezTo>
                  <a:cubicBezTo>
                    <a:pt x="872" y="1073"/>
                    <a:pt x="872" y="1073"/>
                    <a:pt x="872" y="1073"/>
                  </a:cubicBezTo>
                  <a:lnTo>
                    <a:pt x="835" y="9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 name="Freeform 7">
              <a:extLst>
                <a:ext uri="{FF2B5EF4-FFF2-40B4-BE49-F238E27FC236}">
                  <a16:creationId xmlns:a16="http://schemas.microsoft.com/office/drawing/2014/main" id="{1FEB14A3-A489-8E8E-D676-7E38C285F5AC}"/>
                </a:ext>
              </a:extLst>
            </p:cNvPr>
            <p:cNvSpPr>
              <a:spLocks noEditPoints="1"/>
            </p:cNvSpPr>
            <p:nvPr userDrawn="1"/>
          </p:nvSpPr>
          <p:spPr bwMode="auto">
            <a:xfrm>
              <a:off x="1096963" y="814388"/>
              <a:ext cx="109538" cy="117475"/>
            </a:xfrm>
            <a:custGeom>
              <a:avLst/>
              <a:gdLst>
                <a:gd name="T0" fmla="*/ 369 w 738"/>
                <a:gd name="T1" fmla="*/ 0 h 795"/>
                <a:gd name="T2" fmla="*/ 738 w 738"/>
                <a:gd name="T3" fmla="*/ 398 h 795"/>
                <a:gd name="T4" fmla="*/ 369 w 738"/>
                <a:gd name="T5" fmla="*/ 795 h 795"/>
                <a:gd name="T6" fmla="*/ 0 w 738"/>
                <a:gd name="T7" fmla="*/ 398 h 795"/>
                <a:gd name="T8" fmla="*/ 369 w 738"/>
                <a:gd name="T9" fmla="*/ 0 h 795"/>
                <a:gd name="T10" fmla="*/ 369 w 738"/>
                <a:gd name="T11" fmla="*/ 685 h 795"/>
                <a:gd name="T12" fmla="*/ 605 w 738"/>
                <a:gd name="T13" fmla="*/ 398 h 795"/>
                <a:gd name="T14" fmla="*/ 369 w 738"/>
                <a:gd name="T15" fmla="*/ 110 h 795"/>
                <a:gd name="T16" fmla="*/ 133 w 738"/>
                <a:gd name="T17" fmla="*/ 398 h 795"/>
                <a:gd name="T18" fmla="*/ 369 w 738"/>
                <a:gd name="T19" fmla="*/ 68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95">
                  <a:moveTo>
                    <a:pt x="369" y="0"/>
                  </a:moveTo>
                  <a:cubicBezTo>
                    <a:pt x="610" y="0"/>
                    <a:pt x="738" y="175"/>
                    <a:pt x="738" y="398"/>
                  </a:cubicBezTo>
                  <a:cubicBezTo>
                    <a:pt x="738" y="620"/>
                    <a:pt x="610" y="795"/>
                    <a:pt x="369" y="795"/>
                  </a:cubicBezTo>
                  <a:cubicBezTo>
                    <a:pt x="128" y="795"/>
                    <a:pt x="0" y="620"/>
                    <a:pt x="0" y="398"/>
                  </a:cubicBezTo>
                  <a:cubicBezTo>
                    <a:pt x="0" y="175"/>
                    <a:pt x="128" y="0"/>
                    <a:pt x="369" y="0"/>
                  </a:cubicBezTo>
                  <a:moveTo>
                    <a:pt x="369" y="685"/>
                  </a:moveTo>
                  <a:cubicBezTo>
                    <a:pt x="500" y="685"/>
                    <a:pt x="605" y="582"/>
                    <a:pt x="605" y="398"/>
                  </a:cubicBezTo>
                  <a:cubicBezTo>
                    <a:pt x="605" y="213"/>
                    <a:pt x="500" y="110"/>
                    <a:pt x="369" y="110"/>
                  </a:cubicBezTo>
                  <a:cubicBezTo>
                    <a:pt x="238" y="110"/>
                    <a:pt x="133" y="213"/>
                    <a:pt x="133" y="398"/>
                  </a:cubicBezTo>
                  <a:cubicBezTo>
                    <a:pt x="133" y="582"/>
                    <a:pt x="238" y="685"/>
                    <a:pt x="369" y="6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 name="Freeform 8">
              <a:extLst>
                <a:ext uri="{FF2B5EF4-FFF2-40B4-BE49-F238E27FC236}">
                  <a16:creationId xmlns:a16="http://schemas.microsoft.com/office/drawing/2014/main" id="{034C1ECC-DB25-E939-D0B3-F7D0FFDD885A}"/>
                </a:ext>
              </a:extLst>
            </p:cNvPr>
            <p:cNvSpPr>
              <a:spLocks/>
            </p:cNvSpPr>
            <p:nvPr userDrawn="1"/>
          </p:nvSpPr>
          <p:spPr bwMode="auto">
            <a:xfrm>
              <a:off x="1208088" y="817563"/>
              <a:ext cx="101600" cy="112712"/>
            </a:xfrm>
            <a:custGeom>
              <a:avLst/>
              <a:gdLst>
                <a:gd name="T0" fmla="*/ 38 w 64"/>
                <a:gd name="T1" fmla="*/ 71 h 71"/>
                <a:gd name="T2" fmla="*/ 26 w 64"/>
                <a:gd name="T3" fmla="*/ 71 h 71"/>
                <a:gd name="T4" fmla="*/ 0 w 64"/>
                <a:gd name="T5" fmla="*/ 0 h 71"/>
                <a:gd name="T6" fmla="*/ 13 w 64"/>
                <a:gd name="T7" fmla="*/ 0 h 71"/>
                <a:gd name="T8" fmla="*/ 32 w 64"/>
                <a:gd name="T9" fmla="*/ 59 h 71"/>
                <a:gd name="T10" fmla="*/ 33 w 64"/>
                <a:gd name="T11" fmla="*/ 59 h 71"/>
                <a:gd name="T12" fmla="*/ 52 w 64"/>
                <a:gd name="T13" fmla="*/ 0 h 71"/>
                <a:gd name="T14" fmla="*/ 64 w 64"/>
                <a:gd name="T15" fmla="*/ 0 h 71"/>
                <a:gd name="T16" fmla="*/ 38 w 64"/>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1">
                  <a:moveTo>
                    <a:pt x="38" y="71"/>
                  </a:moveTo>
                  <a:lnTo>
                    <a:pt x="26" y="71"/>
                  </a:lnTo>
                  <a:lnTo>
                    <a:pt x="0" y="0"/>
                  </a:lnTo>
                  <a:lnTo>
                    <a:pt x="13" y="0"/>
                  </a:lnTo>
                  <a:lnTo>
                    <a:pt x="32" y="59"/>
                  </a:lnTo>
                  <a:lnTo>
                    <a:pt x="33" y="59"/>
                  </a:lnTo>
                  <a:lnTo>
                    <a:pt x="52" y="0"/>
                  </a:lnTo>
                  <a:lnTo>
                    <a:pt x="64" y="0"/>
                  </a:lnTo>
                  <a:lnTo>
                    <a:pt x="38"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 name="Freeform 9">
              <a:extLst>
                <a:ext uri="{FF2B5EF4-FFF2-40B4-BE49-F238E27FC236}">
                  <a16:creationId xmlns:a16="http://schemas.microsoft.com/office/drawing/2014/main" id="{484DBDEA-5546-2629-B46D-6A6EACA7CAB1}"/>
                </a:ext>
              </a:extLst>
            </p:cNvPr>
            <p:cNvSpPr>
              <a:spLocks noEditPoints="1"/>
            </p:cNvSpPr>
            <p:nvPr userDrawn="1"/>
          </p:nvSpPr>
          <p:spPr bwMode="auto">
            <a:xfrm>
              <a:off x="1311275" y="814388"/>
              <a:ext cx="104775" cy="117475"/>
            </a:xfrm>
            <a:custGeom>
              <a:avLst/>
              <a:gdLst>
                <a:gd name="T0" fmla="*/ 689 w 708"/>
                <a:gd name="T1" fmla="*/ 536 h 795"/>
                <a:gd name="T2" fmla="*/ 365 w 708"/>
                <a:gd name="T3" fmla="*/ 795 h 795"/>
                <a:gd name="T4" fmla="*/ 0 w 708"/>
                <a:gd name="T5" fmla="*/ 395 h 795"/>
                <a:gd name="T6" fmla="*/ 357 w 708"/>
                <a:gd name="T7" fmla="*/ 0 h 795"/>
                <a:gd name="T8" fmla="*/ 701 w 708"/>
                <a:gd name="T9" fmla="*/ 435 h 795"/>
                <a:gd name="T10" fmla="*/ 133 w 708"/>
                <a:gd name="T11" fmla="*/ 435 h 795"/>
                <a:gd name="T12" fmla="*/ 369 w 708"/>
                <a:gd name="T13" fmla="*/ 685 h 795"/>
                <a:gd name="T14" fmla="*/ 566 w 708"/>
                <a:gd name="T15" fmla="*/ 536 h 795"/>
                <a:gd name="T16" fmla="*/ 689 w 708"/>
                <a:gd name="T17" fmla="*/ 536 h 795"/>
                <a:gd name="T18" fmla="*/ 569 w 708"/>
                <a:gd name="T19" fmla="*/ 325 h 795"/>
                <a:gd name="T20" fmla="*/ 350 w 708"/>
                <a:gd name="T21" fmla="*/ 110 h 795"/>
                <a:gd name="T22" fmla="*/ 133 w 708"/>
                <a:gd name="T23" fmla="*/ 325 h 795"/>
                <a:gd name="T24" fmla="*/ 569 w 708"/>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5">
                  <a:moveTo>
                    <a:pt x="689" y="536"/>
                  </a:moveTo>
                  <a:cubicBezTo>
                    <a:pt x="655" y="704"/>
                    <a:pt x="535" y="795"/>
                    <a:pt x="365" y="795"/>
                  </a:cubicBezTo>
                  <a:cubicBezTo>
                    <a:pt x="122" y="795"/>
                    <a:pt x="8" y="627"/>
                    <a:pt x="0" y="395"/>
                  </a:cubicBezTo>
                  <a:cubicBezTo>
                    <a:pt x="0" y="168"/>
                    <a:pt x="150" y="0"/>
                    <a:pt x="357" y="0"/>
                  </a:cubicBezTo>
                  <a:cubicBezTo>
                    <a:pt x="626" y="0"/>
                    <a:pt x="708" y="251"/>
                    <a:pt x="701" y="435"/>
                  </a:cubicBezTo>
                  <a:cubicBezTo>
                    <a:pt x="133" y="435"/>
                    <a:pt x="133" y="435"/>
                    <a:pt x="133" y="435"/>
                  </a:cubicBezTo>
                  <a:cubicBezTo>
                    <a:pt x="128" y="567"/>
                    <a:pt x="203" y="685"/>
                    <a:pt x="369" y="685"/>
                  </a:cubicBezTo>
                  <a:cubicBezTo>
                    <a:pt x="472" y="685"/>
                    <a:pt x="544" y="635"/>
                    <a:pt x="566" y="536"/>
                  </a:cubicBezTo>
                  <a:lnTo>
                    <a:pt x="689" y="536"/>
                  </a:lnTo>
                  <a:close/>
                  <a:moveTo>
                    <a:pt x="569" y="325"/>
                  </a:moveTo>
                  <a:cubicBezTo>
                    <a:pt x="563" y="206"/>
                    <a:pt x="473" y="110"/>
                    <a:pt x="350" y="110"/>
                  </a:cubicBezTo>
                  <a:cubicBezTo>
                    <a:pt x="219" y="110"/>
                    <a:pt x="141" y="209"/>
                    <a:pt x="133" y="325"/>
                  </a:cubicBezTo>
                  <a:lnTo>
                    <a:pt x="569"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2" name="Freeform 10">
              <a:extLst>
                <a:ext uri="{FF2B5EF4-FFF2-40B4-BE49-F238E27FC236}">
                  <a16:creationId xmlns:a16="http://schemas.microsoft.com/office/drawing/2014/main" id="{8ACB685E-2FD4-5798-3582-D311180E0E12}"/>
                </a:ext>
              </a:extLst>
            </p:cNvPr>
            <p:cNvSpPr>
              <a:spLocks/>
            </p:cNvSpPr>
            <p:nvPr userDrawn="1"/>
          </p:nvSpPr>
          <p:spPr bwMode="auto">
            <a:xfrm>
              <a:off x="1430338" y="814388"/>
              <a:ext cx="58738" cy="115887"/>
            </a:xfrm>
            <a:custGeom>
              <a:avLst/>
              <a:gdLst>
                <a:gd name="T0" fmla="*/ 0 w 400"/>
                <a:gd name="T1" fmla="*/ 22 h 781"/>
                <a:gd name="T2" fmla="*/ 118 w 400"/>
                <a:gd name="T3" fmla="*/ 22 h 781"/>
                <a:gd name="T4" fmla="*/ 118 w 400"/>
                <a:gd name="T5" fmla="*/ 182 h 781"/>
                <a:gd name="T6" fmla="*/ 121 w 400"/>
                <a:gd name="T7" fmla="*/ 182 h 781"/>
                <a:gd name="T8" fmla="*/ 400 w 400"/>
                <a:gd name="T9" fmla="*/ 4 h 781"/>
                <a:gd name="T10" fmla="*/ 400 w 400"/>
                <a:gd name="T11" fmla="*/ 136 h 781"/>
                <a:gd name="T12" fmla="*/ 125 w 400"/>
                <a:gd name="T13" fmla="*/ 443 h 781"/>
                <a:gd name="T14" fmla="*/ 125 w 400"/>
                <a:gd name="T15" fmla="*/ 781 h 781"/>
                <a:gd name="T16" fmla="*/ 0 w 400"/>
                <a:gd name="T17" fmla="*/ 781 h 781"/>
                <a:gd name="T18" fmla="*/ 0 w 400"/>
                <a:gd name="T19" fmla="*/ 22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1">
                  <a:moveTo>
                    <a:pt x="0" y="22"/>
                  </a:moveTo>
                  <a:cubicBezTo>
                    <a:pt x="118" y="22"/>
                    <a:pt x="118" y="22"/>
                    <a:pt x="118" y="22"/>
                  </a:cubicBezTo>
                  <a:cubicBezTo>
                    <a:pt x="118" y="182"/>
                    <a:pt x="118" y="182"/>
                    <a:pt x="118" y="182"/>
                  </a:cubicBezTo>
                  <a:cubicBezTo>
                    <a:pt x="121" y="182"/>
                    <a:pt x="121" y="182"/>
                    <a:pt x="121" y="182"/>
                  </a:cubicBezTo>
                  <a:cubicBezTo>
                    <a:pt x="181" y="60"/>
                    <a:pt x="265" y="0"/>
                    <a:pt x="400" y="4"/>
                  </a:cubicBezTo>
                  <a:cubicBezTo>
                    <a:pt x="400" y="136"/>
                    <a:pt x="400" y="136"/>
                    <a:pt x="400" y="136"/>
                  </a:cubicBezTo>
                  <a:cubicBezTo>
                    <a:pt x="199" y="136"/>
                    <a:pt x="125" y="251"/>
                    <a:pt x="125" y="443"/>
                  </a:cubicBezTo>
                  <a:cubicBezTo>
                    <a:pt x="125" y="781"/>
                    <a:pt x="125" y="781"/>
                    <a:pt x="125" y="781"/>
                  </a:cubicBezTo>
                  <a:cubicBezTo>
                    <a:pt x="0" y="781"/>
                    <a:pt x="0" y="781"/>
                    <a:pt x="0" y="781"/>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3" name="Freeform 11">
              <a:extLst>
                <a:ext uri="{FF2B5EF4-FFF2-40B4-BE49-F238E27FC236}">
                  <a16:creationId xmlns:a16="http://schemas.microsoft.com/office/drawing/2014/main" id="{1489470D-A123-3AD9-E5B9-1F4EAB31D955}"/>
                </a:ext>
              </a:extLst>
            </p:cNvPr>
            <p:cNvSpPr>
              <a:spLocks/>
            </p:cNvSpPr>
            <p:nvPr userDrawn="1"/>
          </p:nvSpPr>
          <p:spPr bwMode="auto">
            <a:xfrm>
              <a:off x="1500188" y="814388"/>
              <a:ext cx="92075"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4" name="Freeform 12">
              <a:extLst>
                <a:ext uri="{FF2B5EF4-FFF2-40B4-BE49-F238E27FC236}">
                  <a16:creationId xmlns:a16="http://schemas.microsoft.com/office/drawing/2014/main" id="{DC0650C7-F3D1-945A-A42F-34CACE937BBD}"/>
                </a:ext>
              </a:extLst>
            </p:cNvPr>
            <p:cNvSpPr>
              <a:spLocks/>
            </p:cNvSpPr>
            <p:nvPr userDrawn="1"/>
          </p:nvSpPr>
          <p:spPr bwMode="auto">
            <a:xfrm>
              <a:off x="1614488" y="814388"/>
              <a:ext cx="158750" cy="115887"/>
            </a:xfrm>
            <a:custGeom>
              <a:avLst/>
              <a:gdLst>
                <a:gd name="T0" fmla="*/ 0 w 1064"/>
                <a:gd name="T1" fmla="*/ 18 h 777"/>
                <a:gd name="T2" fmla="*/ 117 w 1064"/>
                <a:gd name="T3" fmla="*/ 18 h 777"/>
                <a:gd name="T4" fmla="*/ 117 w 1064"/>
                <a:gd name="T5" fmla="*/ 130 h 777"/>
                <a:gd name="T6" fmla="*/ 120 w 1064"/>
                <a:gd name="T7" fmla="*/ 130 h 777"/>
                <a:gd name="T8" fmla="*/ 366 w 1064"/>
                <a:gd name="T9" fmla="*/ 0 h 777"/>
                <a:gd name="T10" fmla="*/ 574 w 1064"/>
                <a:gd name="T11" fmla="*/ 130 h 777"/>
                <a:gd name="T12" fmla="*/ 812 w 1064"/>
                <a:gd name="T13" fmla="*/ 0 h 777"/>
                <a:gd name="T14" fmla="*/ 1064 w 1064"/>
                <a:gd name="T15" fmla="*/ 221 h 777"/>
                <a:gd name="T16" fmla="*/ 1064 w 1064"/>
                <a:gd name="T17" fmla="*/ 777 h 777"/>
                <a:gd name="T18" fmla="*/ 940 w 1064"/>
                <a:gd name="T19" fmla="*/ 777 h 777"/>
                <a:gd name="T20" fmla="*/ 940 w 1064"/>
                <a:gd name="T21" fmla="*/ 279 h 777"/>
                <a:gd name="T22" fmla="*/ 793 w 1064"/>
                <a:gd name="T23" fmla="*/ 110 h 777"/>
                <a:gd name="T24" fmla="*/ 595 w 1064"/>
                <a:gd name="T25" fmla="*/ 304 h 777"/>
                <a:gd name="T26" fmla="*/ 595 w 1064"/>
                <a:gd name="T27" fmla="*/ 777 h 777"/>
                <a:gd name="T28" fmla="*/ 470 w 1064"/>
                <a:gd name="T29" fmla="*/ 777 h 777"/>
                <a:gd name="T30" fmla="*/ 470 w 1064"/>
                <a:gd name="T31" fmla="*/ 279 h 777"/>
                <a:gd name="T32" fmla="*/ 327 w 1064"/>
                <a:gd name="T33" fmla="*/ 110 h 777"/>
                <a:gd name="T34" fmla="*/ 125 w 1064"/>
                <a:gd name="T35" fmla="*/ 304 h 777"/>
                <a:gd name="T36" fmla="*/ 125 w 1064"/>
                <a:gd name="T37" fmla="*/ 777 h 777"/>
                <a:gd name="T38" fmla="*/ 0 w 1064"/>
                <a:gd name="T39" fmla="*/ 777 h 777"/>
                <a:gd name="T40" fmla="*/ 0 w 1064"/>
                <a:gd name="T41"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4" h="777">
                  <a:moveTo>
                    <a:pt x="0" y="18"/>
                  </a:moveTo>
                  <a:cubicBezTo>
                    <a:pt x="117" y="18"/>
                    <a:pt x="117" y="18"/>
                    <a:pt x="117" y="18"/>
                  </a:cubicBezTo>
                  <a:cubicBezTo>
                    <a:pt x="117" y="130"/>
                    <a:pt x="117" y="130"/>
                    <a:pt x="117" y="130"/>
                  </a:cubicBezTo>
                  <a:cubicBezTo>
                    <a:pt x="120" y="130"/>
                    <a:pt x="120" y="130"/>
                    <a:pt x="120" y="130"/>
                  </a:cubicBezTo>
                  <a:cubicBezTo>
                    <a:pt x="176" y="44"/>
                    <a:pt x="261" y="0"/>
                    <a:pt x="366" y="0"/>
                  </a:cubicBezTo>
                  <a:cubicBezTo>
                    <a:pt x="458" y="0"/>
                    <a:pt x="543" y="37"/>
                    <a:pt x="574" y="130"/>
                  </a:cubicBezTo>
                  <a:cubicBezTo>
                    <a:pt x="625" y="49"/>
                    <a:pt x="715" y="0"/>
                    <a:pt x="812" y="0"/>
                  </a:cubicBezTo>
                  <a:cubicBezTo>
                    <a:pt x="963" y="0"/>
                    <a:pt x="1064" y="63"/>
                    <a:pt x="1064" y="221"/>
                  </a:cubicBezTo>
                  <a:cubicBezTo>
                    <a:pt x="1064" y="777"/>
                    <a:pt x="1064" y="777"/>
                    <a:pt x="1064" y="777"/>
                  </a:cubicBezTo>
                  <a:cubicBezTo>
                    <a:pt x="940" y="777"/>
                    <a:pt x="940" y="777"/>
                    <a:pt x="940" y="777"/>
                  </a:cubicBezTo>
                  <a:cubicBezTo>
                    <a:pt x="940" y="279"/>
                    <a:pt x="940" y="279"/>
                    <a:pt x="940" y="279"/>
                  </a:cubicBezTo>
                  <a:cubicBezTo>
                    <a:pt x="940" y="185"/>
                    <a:pt x="915" y="110"/>
                    <a:pt x="793" y="110"/>
                  </a:cubicBezTo>
                  <a:cubicBezTo>
                    <a:pt x="672" y="110"/>
                    <a:pt x="595" y="187"/>
                    <a:pt x="595" y="304"/>
                  </a:cubicBezTo>
                  <a:cubicBezTo>
                    <a:pt x="595" y="777"/>
                    <a:pt x="595" y="777"/>
                    <a:pt x="595" y="777"/>
                  </a:cubicBezTo>
                  <a:cubicBezTo>
                    <a:pt x="470" y="777"/>
                    <a:pt x="470" y="777"/>
                    <a:pt x="470" y="777"/>
                  </a:cubicBezTo>
                  <a:cubicBezTo>
                    <a:pt x="470" y="279"/>
                    <a:pt x="470" y="279"/>
                    <a:pt x="470" y="279"/>
                  </a:cubicBezTo>
                  <a:cubicBezTo>
                    <a:pt x="470" y="181"/>
                    <a:pt x="439" y="110"/>
                    <a:pt x="327" y="110"/>
                  </a:cubicBezTo>
                  <a:cubicBezTo>
                    <a:pt x="179" y="110"/>
                    <a:pt x="125" y="247"/>
                    <a:pt x="125" y="304"/>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5" name="Freeform 13">
              <a:extLst>
                <a:ext uri="{FF2B5EF4-FFF2-40B4-BE49-F238E27FC236}">
                  <a16:creationId xmlns:a16="http://schemas.microsoft.com/office/drawing/2014/main" id="{DFCA4CB2-41EC-473C-E482-CB51FD554C37}"/>
                </a:ext>
              </a:extLst>
            </p:cNvPr>
            <p:cNvSpPr>
              <a:spLocks noEditPoints="1"/>
            </p:cNvSpPr>
            <p:nvPr userDrawn="1"/>
          </p:nvSpPr>
          <p:spPr bwMode="auto">
            <a:xfrm>
              <a:off x="1789113" y="814388"/>
              <a:ext cx="104775" cy="117475"/>
            </a:xfrm>
            <a:custGeom>
              <a:avLst/>
              <a:gdLst>
                <a:gd name="T0" fmla="*/ 688 w 707"/>
                <a:gd name="T1" fmla="*/ 536 h 795"/>
                <a:gd name="T2" fmla="*/ 364 w 707"/>
                <a:gd name="T3" fmla="*/ 795 h 795"/>
                <a:gd name="T4" fmla="*/ 0 w 707"/>
                <a:gd name="T5" fmla="*/ 395 h 795"/>
                <a:gd name="T6" fmla="*/ 357 w 707"/>
                <a:gd name="T7" fmla="*/ 0 h 795"/>
                <a:gd name="T8" fmla="*/ 700 w 707"/>
                <a:gd name="T9" fmla="*/ 435 h 795"/>
                <a:gd name="T10" fmla="*/ 132 w 707"/>
                <a:gd name="T11" fmla="*/ 435 h 795"/>
                <a:gd name="T12" fmla="*/ 368 w 707"/>
                <a:gd name="T13" fmla="*/ 685 h 795"/>
                <a:gd name="T14" fmla="*/ 565 w 707"/>
                <a:gd name="T15" fmla="*/ 536 h 795"/>
                <a:gd name="T16" fmla="*/ 688 w 707"/>
                <a:gd name="T17" fmla="*/ 536 h 795"/>
                <a:gd name="T18" fmla="*/ 568 w 707"/>
                <a:gd name="T19" fmla="*/ 325 h 795"/>
                <a:gd name="T20" fmla="*/ 349 w 707"/>
                <a:gd name="T21" fmla="*/ 110 h 795"/>
                <a:gd name="T22" fmla="*/ 132 w 707"/>
                <a:gd name="T23" fmla="*/ 325 h 795"/>
                <a:gd name="T24" fmla="*/ 568 w 707"/>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7" h="795">
                  <a:moveTo>
                    <a:pt x="688" y="536"/>
                  </a:moveTo>
                  <a:cubicBezTo>
                    <a:pt x="655" y="704"/>
                    <a:pt x="534" y="795"/>
                    <a:pt x="364" y="795"/>
                  </a:cubicBezTo>
                  <a:cubicBezTo>
                    <a:pt x="122" y="795"/>
                    <a:pt x="7" y="627"/>
                    <a:pt x="0" y="395"/>
                  </a:cubicBezTo>
                  <a:cubicBezTo>
                    <a:pt x="0" y="168"/>
                    <a:pt x="150" y="0"/>
                    <a:pt x="357" y="0"/>
                  </a:cubicBezTo>
                  <a:cubicBezTo>
                    <a:pt x="625" y="0"/>
                    <a:pt x="707" y="251"/>
                    <a:pt x="700" y="435"/>
                  </a:cubicBezTo>
                  <a:cubicBezTo>
                    <a:pt x="132" y="435"/>
                    <a:pt x="132" y="435"/>
                    <a:pt x="132" y="435"/>
                  </a:cubicBezTo>
                  <a:cubicBezTo>
                    <a:pt x="127" y="567"/>
                    <a:pt x="202" y="685"/>
                    <a:pt x="368" y="685"/>
                  </a:cubicBezTo>
                  <a:cubicBezTo>
                    <a:pt x="471" y="685"/>
                    <a:pt x="543" y="635"/>
                    <a:pt x="565" y="536"/>
                  </a:cubicBezTo>
                  <a:lnTo>
                    <a:pt x="688" y="536"/>
                  </a:lnTo>
                  <a:close/>
                  <a:moveTo>
                    <a:pt x="568" y="325"/>
                  </a:moveTo>
                  <a:cubicBezTo>
                    <a:pt x="562" y="206"/>
                    <a:pt x="473" y="110"/>
                    <a:pt x="349" y="110"/>
                  </a:cubicBezTo>
                  <a:cubicBezTo>
                    <a:pt x="219" y="110"/>
                    <a:pt x="141" y="209"/>
                    <a:pt x="132" y="325"/>
                  </a:cubicBezTo>
                  <a:lnTo>
                    <a:pt x="568"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7" name="Freeform 14">
              <a:extLst>
                <a:ext uri="{FF2B5EF4-FFF2-40B4-BE49-F238E27FC236}">
                  <a16:creationId xmlns:a16="http://schemas.microsoft.com/office/drawing/2014/main" id="{C0D4AE6B-EEE6-96A3-8956-9B036865A331}"/>
                </a:ext>
              </a:extLst>
            </p:cNvPr>
            <p:cNvSpPr>
              <a:spLocks/>
            </p:cNvSpPr>
            <p:nvPr userDrawn="1"/>
          </p:nvSpPr>
          <p:spPr bwMode="auto">
            <a:xfrm>
              <a:off x="1908175" y="814388"/>
              <a:ext cx="93663"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8" name="Freeform 15">
              <a:extLst>
                <a:ext uri="{FF2B5EF4-FFF2-40B4-BE49-F238E27FC236}">
                  <a16:creationId xmlns:a16="http://schemas.microsoft.com/office/drawing/2014/main" id="{CD6D282E-E4C1-704A-EC92-D8E4CDED7009}"/>
                </a:ext>
              </a:extLst>
            </p:cNvPr>
            <p:cNvSpPr>
              <a:spLocks/>
            </p:cNvSpPr>
            <p:nvPr userDrawn="1"/>
          </p:nvSpPr>
          <p:spPr bwMode="auto">
            <a:xfrm>
              <a:off x="2011363" y="784225"/>
              <a:ext cx="60325" cy="146050"/>
            </a:xfrm>
            <a:custGeom>
              <a:avLst/>
              <a:gdLst>
                <a:gd name="T0" fmla="*/ 254 w 405"/>
                <a:gd name="T1" fmla="*/ 228 h 987"/>
                <a:gd name="T2" fmla="*/ 405 w 405"/>
                <a:gd name="T3" fmla="*/ 228 h 987"/>
                <a:gd name="T4" fmla="*/ 405 w 405"/>
                <a:gd name="T5" fmla="*/ 338 h 987"/>
                <a:gd name="T6" fmla="*/ 254 w 405"/>
                <a:gd name="T7" fmla="*/ 338 h 987"/>
                <a:gd name="T8" fmla="*/ 254 w 405"/>
                <a:gd name="T9" fmla="*/ 809 h 987"/>
                <a:gd name="T10" fmla="*/ 348 w 405"/>
                <a:gd name="T11" fmla="*/ 877 h 987"/>
                <a:gd name="T12" fmla="*/ 405 w 405"/>
                <a:gd name="T13" fmla="*/ 877 h 987"/>
                <a:gd name="T14" fmla="*/ 405 w 405"/>
                <a:gd name="T15" fmla="*/ 987 h 987"/>
                <a:gd name="T16" fmla="*/ 309 w 405"/>
                <a:gd name="T17" fmla="*/ 987 h 987"/>
                <a:gd name="T18" fmla="*/ 129 w 405"/>
                <a:gd name="T19" fmla="*/ 821 h 987"/>
                <a:gd name="T20" fmla="*/ 129 w 405"/>
                <a:gd name="T21" fmla="*/ 338 h 987"/>
                <a:gd name="T22" fmla="*/ 0 w 405"/>
                <a:gd name="T23" fmla="*/ 338 h 987"/>
                <a:gd name="T24" fmla="*/ 0 w 405"/>
                <a:gd name="T25" fmla="*/ 228 h 987"/>
                <a:gd name="T26" fmla="*/ 129 w 405"/>
                <a:gd name="T27" fmla="*/ 228 h 987"/>
                <a:gd name="T28" fmla="*/ 129 w 405"/>
                <a:gd name="T29" fmla="*/ 0 h 987"/>
                <a:gd name="T30" fmla="*/ 254 w 405"/>
                <a:gd name="T31" fmla="*/ 0 h 987"/>
                <a:gd name="T32" fmla="*/ 254 w 405"/>
                <a:gd name="T33" fmla="*/ 228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 h="987">
                  <a:moveTo>
                    <a:pt x="254" y="228"/>
                  </a:moveTo>
                  <a:cubicBezTo>
                    <a:pt x="405" y="228"/>
                    <a:pt x="405" y="228"/>
                    <a:pt x="405" y="228"/>
                  </a:cubicBezTo>
                  <a:cubicBezTo>
                    <a:pt x="405" y="338"/>
                    <a:pt x="405" y="338"/>
                    <a:pt x="405" y="338"/>
                  </a:cubicBezTo>
                  <a:cubicBezTo>
                    <a:pt x="254" y="338"/>
                    <a:pt x="254" y="338"/>
                    <a:pt x="254" y="338"/>
                  </a:cubicBezTo>
                  <a:cubicBezTo>
                    <a:pt x="254" y="809"/>
                    <a:pt x="254" y="809"/>
                    <a:pt x="254" y="809"/>
                  </a:cubicBezTo>
                  <a:cubicBezTo>
                    <a:pt x="254" y="867"/>
                    <a:pt x="270" y="877"/>
                    <a:pt x="348" y="877"/>
                  </a:cubicBezTo>
                  <a:cubicBezTo>
                    <a:pt x="405" y="877"/>
                    <a:pt x="405" y="877"/>
                    <a:pt x="405" y="877"/>
                  </a:cubicBezTo>
                  <a:cubicBezTo>
                    <a:pt x="405" y="987"/>
                    <a:pt x="405" y="987"/>
                    <a:pt x="405" y="987"/>
                  </a:cubicBezTo>
                  <a:cubicBezTo>
                    <a:pt x="309" y="987"/>
                    <a:pt x="309" y="987"/>
                    <a:pt x="309" y="987"/>
                  </a:cubicBezTo>
                  <a:cubicBezTo>
                    <a:pt x="180" y="987"/>
                    <a:pt x="129" y="961"/>
                    <a:pt x="129" y="821"/>
                  </a:cubicBezTo>
                  <a:cubicBezTo>
                    <a:pt x="129" y="338"/>
                    <a:pt x="129" y="338"/>
                    <a:pt x="129" y="338"/>
                  </a:cubicBezTo>
                  <a:cubicBezTo>
                    <a:pt x="0" y="338"/>
                    <a:pt x="0" y="338"/>
                    <a:pt x="0" y="338"/>
                  </a:cubicBezTo>
                  <a:cubicBezTo>
                    <a:pt x="0" y="228"/>
                    <a:pt x="0" y="228"/>
                    <a:pt x="0" y="228"/>
                  </a:cubicBezTo>
                  <a:cubicBezTo>
                    <a:pt x="129" y="228"/>
                    <a:pt x="129" y="228"/>
                    <a:pt x="129" y="228"/>
                  </a:cubicBezTo>
                  <a:cubicBezTo>
                    <a:pt x="129" y="0"/>
                    <a:pt x="129" y="0"/>
                    <a:pt x="129" y="0"/>
                  </a:cubicBezTo>
                  <a:cubicBezTo>
                    <a:pt x="254" y="0"/>
                    <a:pt x="254" y="0"/>
                    <a:pt x="254" y="0"/>
                  </a:cubicBezTo>
                  <a:lnTo>
                    <a:pt x="254"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1" name="Freeform 16">
              <a:extLst>
                <a:ext uri="{FF2B5EF4-FFF2-40B4-BE49-F238E27FC236}">
                  <a16:creationId xmlns:a16="http://schemas.microsoft.com/office/drawing/2014/main" id="{251D584A-4311-C06A-355D-280AC6CCC25E}"/>
                </a:ext>
              </a:extLst>
            </p:cNvPr>
            <p:cNvSpPr>
              <a:spLocks noEditPoints="1"/>
            </p:cNvSpPr>
            <p:nvPr userDrawn="1"/>
          </p:nvSpPr>
          <p:spPr bwMode="auto">
            <a:xfrm>
              <a:off x="935038" y="1000125"/>
              <a:ext cx="149225" cy="161925"/>
            </a:xfrm>
            <a:custGeom>
              <a:avLst/>
              <a:gdLst>
                <a:gd name="T0" fmla="*/ 502 w 1004"/>
                <a:gd name="T1" fmla="*/ 0 h 1098"/>
                <a:gd name="T2" fmla="*/ 1004 w 1004"/>
                <a:gd name="T3" fmla="*/ 549 h 1098"/>
                <a:gd name="T4" fmla="*/ 502 w 1004"/>
                <a:gd name="T5" fmla="*/ 1098 h 1098"/>
                <a:gd name="T6" fmla="*/ 0 w 1004"/>
                <a:gd name="T7" fmla="*/ 549 h 1098"/>
                <a:gd name="T8" fmla="*/ 502 w 1004"/>
                <a:gd name="T9" fmla="*/ 0 h 1098"/>
                <a:gd name="T10" fmla="*/ 502 w 1004"/>
                <a:gd name="T11" fmla="*/ 981 h 1098"/>
                <a:gd name="T12" fmla="*/ 864 w 1004"/>
                <a:gd name="T13" fmla="*/ 549 h 1098"/>
                <a:gd name="T14" fmla="*/ 502 w 1004"/>
                <a:gd name="T15" fmla="*/ 118 h 1098"/>
                <a:gd name="T16" fmla="*/ 139 w 1004"/>
                <a:gd name="T17" fmla="*/ 549 h 1098"/>
                <a:gd name="T18" fmla="*/ 502 w 1004"/>
                <a:gd name="T19" fmla="*/ 9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4" h="1098">
                  <a:moveTo>
                    <a:pt x="502" y="0"/>
                  </a:moveTo>
                  <a:cubicBezTo>
                    <a:pt x="835" y="0"/>
                    <a:pt x="1004" y="264"/>
                    <a:pt x="1004" y="549"/>
                  </a:cubicBezTo>
                  <a:cubicBezTo>
                    <a:pt x="1004" y="834"/>
                    <a:pt x="835" y="1098"/>
                    <a:pt x="502" y="1098"/>
                  </a:cubicBezTo>
                  <a:cubicBezTo>
                    <a:pt x="168" y="1098"/>
                    <a:pt x="0" y="834"/>
                    <a:pt x="0" y="549"/>
                  </a:cubicBezTo>
                  <a:cubicBezTo>
                    <a:pt x="0" y="264"/>
                    <a:pt x="168" y="0"/>
                    <a:pt x="502" y="0"/>
                  </a:cubicBezTo>
                  <a:moveTo>
                    <a:pt x="502" y="981"/>
                  </a:moveTo>
                  <a:cubicBezTo>
                    <a:pt x="757" y="981"/>
                    <a:pt x="864" y="761"/>
                    <a:pt x="864" y="549"/>
                  </a:cubicBezTo>
                  <a:cubicBezTo>
                    <a:pt x="864" y="338"/>
                    <a:pt x="757" y="118"/>
                    <a:pt x="502" y="118"/>
                  </a:cubicBezTo>
                  <a:cubicBezTo>
                    <a:pt x="246" y="118"/>
                    <a:pt x="139" y="338"/>
                    <a:pt x="139" y="549"/>
                  </a:cubicBezTo>
                  <a:cubicBezTo>
                    <a:pt x="139" y="761"/>
                    <a:pt x="246" y="981"/>
                    <a:pt x="502" y="9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2" name="Freeform 17">
              <a:extLst>
                <a:ext uri="{FF2B5EF4-FFF2-40B4-BE49-F238E27FC236}">
                  <a16:creationId xmlns:a16="http://schemas.microsoft.com/office/drawing/2014/main" id="{862A292C-BBD1-A5C5-E6A2-121B54BA62AE}"/>
                </a:ext>
              </a:extLst>
            </p:cNvPr>
            <p:cNvSpPr>
              <a:spLocks/>
            </p:cNvSpPr>
            <p:nvPr userDrawn="1"/>
          </p:nvSpPr>
          <p:spPr bwMode="auto">
            <a:xfrm>
              <a:off x="1092200"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1"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3" name="Freeform 18">
              <a:extLst>
                <a:ext uri="{FF2B5EF4-FFF2-40B4-BE49-F238E27FC236}">
                  <a16:creationId xmlns:a16="http://schemas.microsoft.com/office/drawing/2014/main" id="{71B36A6A-A764-ED88-4025-BA661AC3B177}"/>
                </a:ext>
              </a:extLst>
            </p:cNvPr>
            <p:cNvSpPr>
              <a:spLocks/>
            </p:cNvSpPr>
            <p:nvPr userDrawn="1"/>
          </p:nvSpPr>
          <p:spPr bwMode="auto">
            <a:xfrm>
              <a:off x="1158875" y="1001713"/>
              <a:ext cx="61913"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1" y="0"/>
                    <a:pt x="338" y="0"/>
                  </a:cubicBezTo>
                  <a:cubicBezTo>
                    <a:pt x="361"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4" name="Freeform 19">
              <a:extLst>
                <a:ext uri="{FF2B5EF4-FFF2-40B4-BE49-F238E27FC236}">
                  <a16:creationId xmlns:a16="http://schemas.microsoft.com/office/drawing/2014/main" id="{C5B0485E-A8C8-8529-52EC-CF3C3DDFF3EC}"/>
                </a:ext>
              </a:extLst>
            </p:cNvPr>
            <p:cNvSpPr>
              <a:spLocks noEditPoints="1"/>
            </p:cNvSpPr>
            <p:nvPr userDrawn="1"/>
          </p:nvSpPr>
          <p:spPr bwMode="auto">
            <a:xfrm>
              <a:off x="123031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5" name="Freeform 20">
              <a:extLst>
                <a:ext uri="{FF2B5EF4-FFF2-40B4-BE49-F238E27FC236}">
                  <a16:creationId xmlns:a16="http://schemas.microsoft.com/office/drawing/2014/main" id="{BDDF95BB-4A19-78A9-3C5D-F8038E89634E}"/>
                </a:ext>
              </a:extLst>
            </p:cNvPr>
            <p:cNvSpPr>
              <a:spLocks/>
            </p:cNvSpPr>
            <p:nvPr userDrawn="1"/>
          </p:nvSpPr>
          <p:spPr bwMode="auto">
            <a:xfrm>
              <a:off x="1266825" y="1042988"/>
              <a:ext cx="101600" cy="117475"/>
            </a:xfrm>
            <a:custGeom>
              <a:avLst/>
              <a:gdLst>
                <a:gd name="T0" fmla="*/ 556 w 690"/>
                <a:gd name="T1" fmla="*/ 261 h 794"/>
                <a:gd name="T2" fmla="*/ 368 w 690"/>
                <a:gd name="T3" fmla="*/ 110 h 794"/>
                <a:gd name="T4" fmla="*/ 132 w 690"/>
                <a:gd name="T5" fmla="*/ 406 h 794"/>
                <a:gd name="T6" fmla="*/ 353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3"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6" name="Freeform 21">
              <a:extLst>
                <a:ext uri="{FF2B5EF4-FFF2-40B4-BE49-F238E27FC236}">
                  <a16:creationId xmlns:a16="http://schemas.microsoft.com/office/drawing/2014/main" id="{EE14917C-4573-B394-77BD-D9FC7580B1AB}"/>
                </a:ext>
              </a:extLst>
            </p:cNvPr>
            <p:cNvSpPr>
              <a:spLocks noEditPoints="1"/>
            </p:cNvSpPr>
            <p:nvPr userDrawn="1"/>
          </p:nvSpPr>
          <p:spPr bwMode="auto">
            <a:xfrm>
              <a:off x="137953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7" name="Freeform 22">
              <a:extLst>
                <a:ext uri="{FF2B5EF4-FFF2-40B4-BE49-F238E27FC236}">
                  <a16:creationId xmlns:a16="http://schemas.microsoft.com/office/drawing/2014/main" id="{A3F488C3-FA84-5E6B-A74C-CEC6A14ADA90}"/>
                </a:ext>
              </a:extLst>
            </p:cNvPr>
            <p:cNvSpPr>
              <a:spLocks/>
            </p:cNvSpPr>
            <p:nvPr userDrawn="1"/>
          </p:nvSpPr>
          <p:spPr bwMode="auto">
            <a:xfrm>
              <a:off x="1546225"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8" name="Freeform 23">
              <a:extLst>
                <a:ext uri="{FF2B5EF4-FFF2-40B4-BE49-F238E27FC236}">
                  <a16:creationId xmlns:a16="http://schemas.microsoft.com/office/drawing/2014/main" id="{E9D05C36-AEF5-9415-8AA6-621CEB218C2F}"/>
                </a:ext>
              </a:extLst>
            </p:cNvPr>
            <p:cNvSpPr>
              <a:spLocks noEditPoints="1"/>
            </p:cNvSpPr>
            <p:nvPr userDrawn="1"/>
          </p:nvSpPr>
          <p:spPr bwMode="auto">
            <a:xfrm>
              <a:off x="1609725" y="1042988"/>
              <a:ext cx="109538" cy="117475"/>
            </a:xfrm>
            <a:custGeom>
              <a:avLst/>
              <a:gdLst>
                <a:gd name="T0" fmla="*/ 368 w 737"/>
                <a:gd name="T1" fmla="*/ 0 h 794"/>
                <a:gd name="T2" fmla="*/ 737 w 737"/>
                <a:gd name="T3" fmla="*/ 398 h 794"/>
                <a:gd name="T4" fmla="*/ 368 w 737"/>
                <a:gd name="T5" fmla="*/ 794 h 794"/>
                <a:gd name="T6" fmla="*/ 0 w 737"/>
                <a:gd name="T7" fmla="*/ 398 h 794"/>
                <a:gd name="T8" fmla="*/ 368 w 737"/>
                <a:gd name="T9" fmla="*/ 0 h 794"/>
                <a:gd name="T10" fmla="*/ 368 w 737"/>
                <a:gd name="T11" fmla="*/ 684 h 794"/>
                <a:gd name="T12" fmla="*/ 605 w 737"/>
                <a:gd name="T13" fmla="*/ 398 h 794"/>
                <a:gd name="T14" fmla="*/ 368 w 737"/>
                <a:gd name="T15" fmla="*/ 110 h 794"/>
                <a:gd name="T16" fmla="*/ 132 w 737"/>
                <a:gd name="T17" fmla="*/ 398 h 794"/>
                <a:gd name="T18" fmla="*/ 368 w 737"/>
                <a:gd name="T19" fmla="*/ 68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794">
                  <a:moveTo>
                    <a:pt x="368" y="0"/>
                  </a:moveTo>
                  <a:cubicBezTo>
                    <a:pt x="609" y="0"/>
                    <a:pt x="737" y="174"/>
                    <a:pt x="737" y="398"/>
                  </a:cubicBezTo>
                  <a:cubicBezTo>
                    <a:pt x="737" y="619"/>
                    <a:pt x="609" y="794"/>
                    <a:pt x="368" y="794"/>
                  </a:cubicBezTo>
                  <a:cubicBezTo>
                    <a:pt x="128" y="794"/>
                    <a:pt x="0" y="619"/>
                    <a:pt x="0" y="398"/>
                  </a:cubicBezTo>
                  <a:cubicBezTo>
                    <a:pt x="0" y="174"/>
                    <a:pt x="128" y="0"/>
                    <a:pt x="368" y="0"/>
                  </a:cubicBezTo>
                  <a:moveTo>
                    <a:pt x="368" y="684"/>
                  </a:moveTo>
                  <a:cubicBezTo>
                    <a:pt x="499" y="684"/>
                    <a:pt x="605" y="581"/>
                    <a:pt x="605" y="398"/>
                  </a:cubicBezTo>
                  <a:cubicBezTo>
                    <a:pt x="605" y="213"/>
                    <a:pt x="499" y="110"/>
                    <a:pt x="368" y="110"/>
                  </a:cubicBezTo>
                  <a:cubicBezTo>
                    <a:pt x="238" y="110"/>
                    <a:pt x="132" y="213"/>
                    <a:pt x="132" y="398"/>
                  </a:cubicBezTo>
                  <a:cubicBezTo>
                    <a:pt x="132" y="581"/>
                    <a:pt x="238" y="684"/>
                    <a:pt x="368" y="6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0" name="Freeform 24">
              <a:extLst>
                <a:ext uri="{FF2B5EF4-FFF2-40B4-BE49-F238E27FC236}">
                  <a16:creationId xmlns:a16="http://schemas.microsoft.com/office/drawing/2014/main" id="{5037B191-8934-42B1-1555-9942D4A26540}"/>
                </a:ext>
              </a:extLst>
            </p:cNvPr>
            <p:cNvSpPr>
              <a:spLocks/>
            </p:cNvSpPr>
            <p:nvPr userDrawn="1"/>
          </p:nvSpPr>
          <p:spPr bwMode="auto">
            <a:xfrm>
              <a:off x="1735138" y="1042988"/>
              <a:ext cx="58738" cy="115887"/>
            </a:xfrm>
            <a:custGeom>
              <a:avLst/>
              <a:gdLst>
                <a:gd name="T0" fmla="*/ 0 w 400"/>
                <a:gd name="T1" fmla="*/ 22 h 782"/>
                <a:gd name="T2" fmla="*/ 118 w 400"/>
                <a:gd name="T3" fmla="*/ 22 h 782"/>
                <a:gd name="T4" fmla="*/ 118 w 400"/>
                <a:gd name="T5" fmla="*/ 182 h 782"/>
                <a:gd name="T6" fmla="*/ 121 w 400"/>
                <a:gd name="T7" fmla="*/ 182 h 782"/>
                <a:gd name="T8" fmla="*/ 400 w 400"/>
                <a:gd name="T9" fmla="*/ 5 h 782"/>
                <a:gd name="T10" fmla="*/ 400 w 400"/>
                <a:gd name="T11" fmla="*/ 137 h 782"/>
                <a:gd name="T12" fmla="*/ 125 w 400"/>
                <a:gd name="T13" fmla="*/ 444 h 782"/>
                <a:gd name="T14" fmla="*/ 125 w 400"/>
                <a:gd name="T15" fmla="*/ 782 h 782"/>
                <a:gd name="T16" fmla="*/ 0 w 400"/>
                <a:gd name="T17" fmla="*/ 782 h 782"/>
                <a:gd name="T18" fmla="*/ 0 w 400"/>
                <a:gd name="T19" fmla="*/ 2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2">
                  <a:moveTo>
                    <a:pt x="0" y="22"/>
                  </a:moveTo>
                  <a:cubicBezTo>
                    <a:pt x="118" y="22"/>
                    <a:pt x="118" y="22"/>
                    <a:pt x="118" y="22"/>
                  </a:cubicBezTo>
                  <a:cubicBezTo>
                    <a:pt x="118" y="182"/>
                    <a:pt x="118" y="182"/>
                    <a:pt x="118" y="182"/>
                  </a:cubicBezTo>
                  <a:cubicBezTo>
                    <a:pt x="121" y="182"/>
                    <a:pt x="121" y="182"/>
                    <a:pt x="121" y="182"/>
                  </a:cubicBezTo>
                  <a:cubicBezTo>
                    <a:pt x="181" y="61"/>
                    <a:pt x="265" y="0"/>
                    <a:pt x="400" y="5"/>
                  </a:cubicBezTo>
                  <a:cubicBezTo>
                    <a:pt x="400" y="137"/>
                    <a:pt x="400" y="137"/>
                    <a:pt x="400" y="137"/>
                  </a:cubicBezTo>
                  <a:cubicBezTo>
                    <a:pt x="198" y="137"/>
                    <a:pt x="125" y="251"/>
                    <a:pt x="125" y="444"/>
                  </a:cubicBezTo>
                  <a:cubicBezTo>
                    <a:pt x="125" y="782"/>
                    <a:pt x="125" y="782"/>
                    <a:pt x="125" y="782"/>
                  </a:cubicBezTo>
                  <a:cubicBezTo>
                    <a:pt x="0" y="782"/>
                    <a:pt x="0" y="782"/>
                    <a:pt x="0" y="782"/>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1" name="Freeform 25">
              <a:extLst>
                <a:ext uri="{FF2B5EF4-FFF2-40B4-BE49-F238E27FC236}">
                  <a16:creationId xmlns:a16="http://schemas.microsoft.com/office/drawing/2014/main" id="{8CF643C8-C52C-AE4D-5316-AA355DBEF3B3}"/>
                </a:ext>
              </a:extLst>
            </p:cNvPr>
            <p:cNvSpPr>
              <a:spLocks/>
            </p:cNvSpPr>
            <p:nvPr userDrawn="1"/>
          </p:nvSpPr>
          <p:spPr bwMode="auto">
            <a:xfrm>
              <a:off x="1858963" y="1000125"/>
              <a:ext cx="123825" cy="161925"/>
            </a:xfrm>
            <a:custGeom>
              <a:avLst/>
              <a:gdLst>
                <a:gd name="T0" fmla="*/ 666 w 843"/>
                <a:gd name="T1" fmla="*/ 332 h 1098"/>
                <a:gd name="T2" fmla="*/ 406 w 843"/>
                <a:gd name="T3" fmla="*/ 118 h 1098"/>
                <a:gd name="T4" fmla="*/ 172 w 843"/>
                <a:gd name="T5" fmla="*/ 297 h 1098"/>
                <a:gd name="T6" fmla="*/ 508 w 843"/>
                <a:gd name="T7" fmla="*/ 483 h 1098"/>
                <a:gd name="T8" fmla="*/ 843 w 843"/>
                <a:gd name="T9" fmla="*/ 786 h 1098"/>
                <a:gd name="T10" fmla="*/ 433 w 843"/>
                <a:gd name="T11" fmla="*/ 1098 h 1098"/>
                <a:gd name="T12" fmla="*/ 0 w 843"/>
                <a:gd name="T13" fmla="*/ 728 h 1098"/>
                <a:gd name="T14" fmla="*/ 132 w 843"/>
                <a:gd name="T15" fmla="*/ 728 h 1098"/>
                <a:gd name="T16" fmla="*/ 437 w 843"/>
                <a:gd name="T17" fmla="*/ 981 h 1098"/>
                <a:gd name="T18" fmla="*/ 703 w 843"/>
                <a:gd name="T19" fmla="*/ 790 h 1098"/>
                <a:gd name="T20" fmla="*/ 368 w 843"/>
                <a:gd name="T21" fmla="*/ 584 h 1098"/>
                <a:gd name="T22" fmla="*/ 32 w 843"/>
                <a:gd name="T23" fmla="*/ 307 h 1098"/>
                <a:gd name="T24" fmla="*/ 412 w 843"/>
                <a:gd name="T25" fmla="*/ 0 h 1098"/>
                <a:gd name="T26" fmla="*/ 799 w 843"/>
                <a:gd name="T27" fmla="*/ 332 h 1098"/>
                <a:gd name="T28" fmla="*/ 666 w 843"/>
                <a:gd name="T29" fmla="*/ 33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3" h="1098">
                  <a:moveTo>
                    <a:pt x="666" y="332"/>
                  </a:moveTo>
                  <a:cubicBezTo>
                    <a:pt x="650" y="182"/>
                    <a:pt x="550" y="118"/>
                    <a:pt x="406" y="118"/>
                  </a:cubicBezTo>
                  <a:cubicBezTo>
                    <a:pt x="289" y="118"/>
                    <a:pt x="172" y="160"/>
                    <a:pt x="172" y="297"/>
                  </a:cubicBezTo>
                  <a:cubicBezTo>
                    <a:pt x="172" y="426"/>
                    <a:pt x="339" y="445"/>
                    <a:pt x="508" y="483"/>
                  </a:cubicBezTo>
                  <a:cubicBezTo>
                    <a:pt x="675" y="521"/>
                    <a:pt x="843" y="580"/>
                    <a:pt x="843" y="786"/>
                  </a:cubicBezTo>
                  <a:cubicBezTo>
                    <a:pt x="843" y="1009"/>
                    <a:pt x="624" y="1098"/>
                    <a:pt x="433" y="1098"/>
                  </a:cubicBezTo>
                  <a:cubicBezTo>
                    <a:pt x="198" y="1098"/>
                    <a:pt x="0" y="984"/>
                    <a:pt x="0" y="728"/>
                  </a:cubicBezTo>
                  <a:cubicBezTo>
                    <a:pt x="132" y="728"/>
                    <a:pt x="132" y="728"/>
                    <a:pt x="132" y="728"/>
                  </a:cubicBezTo>
                  <a:cubicBezTo>
                    <a:pt x="132" y="905"/>
                    <a:pt x="279" y="981"/>
                    <a:pt x="437" y="981"/>
                  </a:cubicBezTo>
                  <a:cubicBezTo>
                    <a:pt x="564" y="981"/>
                    <a:pt x="703" y="941"/>
                    <a:pt x="703" y="790"/>
                  </a:cubicBezTo>
                  <a:cubicBezTo>
                    <a:pt x="703" y="646"/>
                    <a:pt x="536" y="621"/>
                    <a:pt x="368" y="584"/>
                  </a:cubicBezTo>
                  <a:cubicBezTo>
                    <a:pt x="201" y="548"/>
                    <a:pt x="32" y="499"/>
                    <a:pt x="32" y="307"/>
                  </a:cubicBezTo>
                  <a:cubicBezTo>
                    <a:pt x="32" y="94"/>
                    <a:pt x="221" y="0"/>
                    <a:pt x="412" y="0"/>
                  </a:cubicBezTo>
                  <a:cubicBezTo>
                    <a:pt x="627" y="0"/>
                    <a:pt x="790" y="101"/>
                    <a:pt x="799" y="332"/>
                  </a:cubicBezTo>
                  <a:lnTo>
                    <a:pt x="666"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2" name="Freeform 26">
              <a:extLst>
                <a:ext uri="{FF2B5EF4-FFF2-40B4-BE49-F238E27FC236}">
                  <a16:creationId xmlns:a16="http://schemas.microsoft.com/office/drawing/2014/main" id="{DEFD95D0-A016-A2DF-809F-80032D47F782}"/>
                </a:ext>
              </a:extLst>
            </p:cNvPr>
            <p:cNvSpPr>
              <a:spLocks/>
            </p:cNvSpPr>
            <p:nvPr userDrawn="1"/>
          </p:nvSpPr>
          <p:spPr bwMode="auto">
            <a:xfrm>
              <a:off x="1993900" y="1042988"/>
              <a:ext cx="103188" cy="117475"/>
            </a:xfrm>
            <a:custGeom>
              <a:avLst/>
              <a:gdLst>
                <a:gd name="T0" fmla="*/ 557 w 690"/>
                <a:gd name="T1" fmla="*/ 261 h 794"/>
                <a:gd name="T2" fmla="*/ 369 w 690"/>
                <a:gd name="T3" fmla="*/ 110 h 794"/>
                <a:gd name="T4" fmla="*/ 132 w 690"/>
                <a:gd name="T5" fmla="*/ 406 h 794"/>
                <a:gd name="T6" fmla="*/ 354 w 690"/>
                <a:gd name="T7" fmla="*/ 684 h 794"/>
                <a:gd name="T8" fmla="*/ 563 w 690"/>
                <a:gd name="T9" fmla="*/ 499 h 794"/>
                <a:gd name="T10" fmla="*/ 690 w 690"/>
                <a:gd name="T11" fmla="*/ 499 h 794"/>
                <a:gd name="T12" fmla="*/ 356 w 690"/>
                <a:gd name="T13" fmla="*/ 794 h 794"/>
                <a:gd name="T14" fmla="*/ 0 w 690"/>
                <a:gd name="T15" fmla="*/ 406 h 794"/>
                <a:gd name="T16" fmla="*/ 358 w 690"/>
                <a:gd name="T17" fmla="*/ 0 h 794"/>
                <a:gd name="T18" fmla="*/ 686 w 690"/>
                <a:gd name="T19" fmla="*/ 261 h 794"/>
                <a:gd name="T20" fmla="*/ 557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7" y="261"/>
                  </a:moveTo>
                  <a:cubicBezTo>
                    <a:pt x="538" y="166"/>
                    <a:pt x="471" y="110"/>
                    <a:pt x="369" y="110"/>
                  </a:cubicBezTo>
                  <a:cubicBezTo>
                    <a:pt x="188" y="110"/>
                    <a:pt x="132" y="252"/>
                    <a:pt x="132" y="406"/>
                  </a:cubicBezTo>
                  <a:cubicBezTo>
                    <a:pt x="132" y="546"/>
                    <a:pt x="195" y="684"/>
                    <a:pt x="354" y="684"/>
                  </a:cubicBezTo>
                  <a:cubicBezTo>
                    <a:pt x="474" y="684"/>
                    <a:pt x="546" y="614"/>
                    <a:pt x="563" y="499"/>
                  </a:cubicBezTo>
                  <a:cubicBezTo>
                    <a:pt x="690" y="499"/>
                    <a:pt x="690" y="499"/>
                    <a:pt x="690" y="499"/>
                  </a:cubicBezTo>
                  <a:cubicBezTo>
                    <a:pt x="662" y="684"/>
                    <a:pt x="546" y="794"/>
                    <a:pt x="356" y="794"/>
                  </a:cubicBezTo>
                  <a:cubicBezTo>
                    <a:pt x="124" y="794"/>
                    <a:pt x="0" y="633"/>
                    <a:pt x="0" y="406"/>
                  </a:cubicBezTo>
                  <a:cubicBezTo>
                    <a:pt x="0" y="179"/>
                    <a:pt x="118" y="0"/>
                    <a:pt x="358" y="0"/>
                  </a:cubicBezTo>
                  <a:cubicBezTo>
                    <a:pt x="530" y="0"/>
                    <a:pt x="668" y="81"/>
                    <a:pt x="686" y="261"/>
                  </a:cubicBezTo>
                  <a:lnTo>
                    <a:pt x="55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3" name="Freeform 27">
              <a:extLst>
                <a:ext uri="{FF2B5EF4-FFF2-40B4-BE49-F238E27FC236}">
                  <a16:creationId xmlns:a16="http://schemas.microsoft.com/office/drawing/2014/main" id="{5C59A707-CB2B-CD52-DAAA-4B643937AEE0}"/>
                </a:ext>
              </a:extLst>
            </p:cNvPr>
            <p:cNvSpPr>
              <a:spLocks noEditPoints="1"/>
            </p:cNvSpPr>
            <p:nvPr userDrawn="1"/>
          </p:nvSpPr>
          <p:spPr bwMode="auto">
            <a:xfrm>
              <a:off x="211296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4" name="Freeform 28">
              <a:extLst>
                <a:ext uri="{FF2B5EF4-FFF2-40B4-BE49-F238E27FC236}">
                  <a16:creationId xmlns:a16="http://schemas.microsoft.com/office/drawing/2014/main" id="{530C406A-5532-CFBA-DC41-4275C72B742A}"/>
                </a:ext>
              </a:extLst>
            </p:cNvPr>
            <p:cNvSpPr>
              <a:spLocks noEditPoints="1"/>
            </p:cNvSpPr>
            <p:nvPr userDrawn="1"/>
          </p:nvSpPr>
          <p:spPr bwMode="auto">
            <a:xfrm>
              <a:off x="2149475" y="1042988"/>
              <a:ext cx="104775" cy="117475"/>
            </a:xfrm>
            <a:custGeom>
              <a:avLst/>
              <a:gdLst>
                <a:gd name="T0" fmla="*/ 688 w 708"/>
                <a:gd name="T1" fmla="*/ 536 h 794"/>
                <a:gd name="T2" fmla="*/ 364 w 708"/>
                <a:gd name="T3" fmla="*/ 794 h 794"/>
                <a:gd name="T4" fmla="*/ 0 w 708"/>
                <a:gd name="T5" fmla="*/ 395 h 794"/>
                <a:gd name="T6" fmla="*/ 357 w 708"/>
                <a:gd name="T7" fmla="*/ 0 h 794"/>
                <a:gd name="T8" fmla="*/ 700 w 708"/>
                <a:gd name="T9" fmla="*/ 434 h 794"/>
                <a:gd name="T10" fmla="*/ 132 w 708"/>
                <a:gd name="T11" fmla="*/ 434 h 794"/>
                <a:gd name="T12" fmla="*/ 369 w 708"/>
                <a:gd name="T13" fmla="*/ 684 h 794"/>
                <a:gd name="T14" fmla="*/ 565 w 708"/>
                <a:gd name="T15" fmla="*/ 536 h 794"/>
                <a:gd name="T16" fmla="*/ 688 w 708"/>
                <a:gd name="T17" fmla="*/ 536 h 794"/>
                <a:gd name="T18" fmla="*/ 568 w 708"/>
                <a:gd name="T19" fmla="*/ 324 h 794"/>
                <a:gd name="T20" fmla="*/ 349 w 708"/>
                <a:gd name="T21" fmla="*/ 110 h 794"/>
                <a:gd name="T22" fmla="*/ 132 w 708"/>
                <a:gd name="T23" fmla="*/ 324 h 794"/>
                <a:gd name="T24" fmla="*/ 568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8" y="536"/>
                  </a:moveTo>
                  <a:cubicBezTo>
                    <a:pt x="655" y="703"/>
                    <a:pt x="534" y="794"/>
                    <a:pt x="364" y="794"/>
                  </a:cubicBezTo>
                  <a:cubicBezTo>
                    <a:pt x="122" y="794"/>
                    <a:pt x="7" y="627"/>
                    <a:pt x="0" y="395"/>
                  </a:cubicBezTo>
                  <a:cubicBezTo>
                    <a:pt x="0" y="167"/>
                    <a:pt x="150" y="0"/>
                    <a:pt x="357" y="0"/>
                  </a:cubicBezTo>
                  <a:cubicBezTo>
                    <a:pt x="625" y="0"/>
                    <a:pt x="708" y="251"/>
                    <a:pt x="700" y="434"/>
                  </a:cubicBezTo>
                  <a:cubicBezTo>
                    <a:pt x="132" y="434"/>
                    <a:pt x="132" y="434"/>
                    <a:pt x="132" y="434"/>
                  </a:cubicBezTo>
                  <a:cubicBezTo>
                    <a:pt x="128" y="567"/>
                    <a:pt x="203" y="684"/>
                    <a:pt x="369" y="684"/>
                  </a:cubicBezTo>
                  <a:cubicBezTo>
                    <a:pt x="471" y="684"/>
                    <a:pt x="543" y="634"/>
                    <a:pt x="565" y="536"/>
                  </a:cubicBezTo>
                  <a:lnTo>
                    <a:pt x="688" y="536"/>
                  </a:lnTo>
                  <a:close/>
                  <a:moveTo>
                    <a:pt x="568" y="324"/>
                  </a:moveTo>
                  <a:cubicBezTo>
                    <a:pt x="562" y="205"/>
                    <a:pt x="473" y="110"/>
                    <a:pt x="349" y="110"/>
                  </a:cubicBezTo>
                  <a:cubicBezTo>
                    <a:pt x="219" y="110"/>
                    <a:pt x="141" y="208"/>
                    <a:pt x="132" y="324"/>
                  </a:cubicBezTo>
                  <a:lnTo>
                    <a:pt x="568"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5" name="Freeform 29">
              <a:extLst>
                <a:ext uri="{FF2B5EF4-FFF2-40B4-BE49-F238E27FC236}">
                  <a16:creationId xmlns:a16="http://schemas.microsoft.com/office/drawing/2014/main" id="{5125CABF-975D-1782-1F1B-7B34567930F1}"/>
                </a:ext>
              </a:extLst>
            </p:cNvPr>
            <p:cNvSpPr>
              <a:spLocks/>
            </p:cNvSpPr>
            <p:nvPr userDrawn="1"/>
          </p:nvSpPr>
          <p:spPr bwMode="auto">
            <a:xfrm>
              <a:off x="2268538" y="1042988"/>
              <a:ext cx="92075" cy="115887"/>
            </a:xfrm>
            <a:custGeom>
              <a:avLst/>
              <a:gdLst>
                <a:gd name="T0" fmla="*/ 0 w 628"/>
                <a:gd name="T1" fmla="*/ 17 h 777"/>
                <a:gd name="T2" fmla="*/ 117 w 628"/>
                <a:gd name="T3" fmla="*/ 17 h 777"/>
                <a:gd name="T4" fmla="*/ 117 w 628"/>
                <a:gd name="T5" fmla="*/ 138 h 777"/>
                <a:gd name="T6" fmla="*/ 120 w 628"/>
                <a:gd name="T7" fmla="*/ 138 h 777"/>
                <a:gd name="T8" fmla="*/ 367 w 628"/>
                <a:gd name="T9" fmla="*/ 0 h 777"/>
                <a:gd name="T10" fmla="*/ 628 w 628"/>
                <a:gd name="T11" fmla="*/ 277 h 777"/>
                <a:gd name="T12" fmla="*/ 628 w 628"/>
                <a:gd name="T13" fmla="*/ 777 h 777"/>
                <a:gd name="T14" fmla="*/ 504 w 628"/>
                <a:gd name="T15" fmla="*/ 777 h 777"/>
                <a:gd name="T16" fmla="*/ 504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7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7"/>
                  </a:moveTo>
                  <a:cubicBezTo>
                    <a:pt x="117" y="17"/>
                    <a:pt x="117" y="17"/>
                    <a:pt x="117" y="17"/>
                  </a:cubicBezTo>
                  <a:cubicBezTo>
                    <a:pt x="117" y="138"/>
                    <a:pt x="117" y="138"/>
                    <a:pt x="117" y="138"/>
                  </a:cubicBezTo>
                  <a:cubicBezTo>
                    <a:pt x="120" y="138"/>
                    <a:pt x="120" y="138"/>
                    <a:pt x="120" y="138"/>
                  </a:cubicBezTo>
                  <a:cubicBezTo>
                    <a:pt x="173" y="44"/>
                    <a:pt x="258" y="0"/>
                    <a:pt x="367" y="0"/>
                  </a:cubicBezTo>
                  <a:cubicBezTo>
                    <a:pt x="567" y="0"/>
                    <a:pt x="628" y="114"/>
                    <a:pt x="628" y="277"/>
                  </a:cubicBezTo>
                  <a:cubicBezTo>
                    <a:pt x="628" y="777"/>
                    <a:pt x="628" y="777"/>
                    <a:pt x="628" y="777"/>
                  </a:cubicBezTo>
                  <a:cubicBezTo>
                    <a:pt x="504" y="777"/>
                    <a:pt x="504" y="777"/>
                    <a:pt x="504" y="777"/>
                  </a:cubicBezTo>
                  <a:cubicBezTo>
                    <a:pt x="504" y="263"/>
                    <a:pt x="504" y="263"/>
                    <a:pt x="504" y="263"/>
                  </a:cubicBezTo>
                  <a:cubicBezTo>
                    <a:pt x="504" y="170"/>
                    <a:pt x="445" y="110"/>
                    <a:pt x="349" y="110"/>
                  </a:cubicBezTo>
                  <a:cubicBezTo>
                    <a:pt x="198" y="110"/>
                    <a:pt x="125" y="211"/>
                    <a:pt x="125" y="348"/>
                  </a:cubicBezTo>
                  <a:cubicBezTo>
                    <a:pt x="125" y="777"/>
                    <a:pt x="125" y="777"/>
                    <a:pt x="125" y="777"/>
                  </a:cubicBezTo>
                  <a:cubicBezTo>
                    <a:pt x="0" y="777"/>
                    <a:pt x="0" y="777"/>
                    <a:pt x="0" y="777"/>
                  </a:cubicBez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6" name="Freeform 30">
              <a:extLst>
                <a:ext uri="{FF2B5EF4-FFF2-40B4-BE49-F238E27FC236}">
                  <a16:creationId xmlns:a16="http://schemas.microsoft.com/office/drawing/2014/main" id="{6E134142-01A0-0E8F-F362-6F267178F572}"/>
                </a:ext>
              </a:extLst>
            </p:cNvPr>
            <p:cNvSpPr>
              <a:spLocks/>
            </p:cNvSpPr>
            <p:nvPr userDrawn="1"/>
          </p:nvSpPr>
          <p:spPr bwMode="auto">
            <a:xfrm>
              <a:off x="2378075" y="1042988"/>
              <a:ext cx="101600" cy="117475"/>
            </a:xfrm>
            <a:custGeom>
              <a:avLst/>
              <a:gdLst>
                <a:gd name="T0" fmla="*/ 556 w 690"/>
                <a:gd name="T1" fmla="*/ 261 h 794"/>
                <a:gd name="T2" fmla="*/ 368 w 690"/>
                <a:gd name="T3" fmla="*/ 110 h 794"/>
                <a:gd name="T4" fmla="*/ 132 w 690"/>
                <a:gd name="T5" fmla="*/ 406 h 794"/>
                <a:gd name="T6" fmla="*/ 354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4"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7" name="Freeform 31">
              <a:extLst>
                <a:ext uri="{FF2B5EF4-FFF2-40B4-BE49-F238E27FC236}">
                  <a16:creationId xmlns:a16="http://schemas.microsoft.com/office/drawing/2014/main" id="{A7F7EE67-8CB3-7AB5-036F-A017BA4A1634}"/>
                </a:ext>
              </a:extLst>
            </p:cNvPr>
            <p:cNvSpPr>
              <a:spLocks noEditPoints="1"/>
            </p:cNvSpPr>
            <p:nvPr userDrawn="1"/>
          </p:nvSpPr>
          <p:spPr bwMode="auto">
            <a:xfrm>
              <a:off x="249078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8" name="Freeform 32">
              <a:extLst>
                <a:ext uri="{FF2B5EF4-FFF2-40B4-BE49-F238E27FC236}">
                  <a16:creationId xmlns:a16="http://schemas.microsoft.com/office/drawing/2014/main" id="{203183F6-E621-DEBA-44AF-4147FCA4B9F8}"/>
                </a:ext>
              </a:extLst>
            </p:cNvPr>
            <p:cNvSpPr>
              <a:spLocks/>
            </p:cNvSpPr>
            <p:nvPr userDrawn="1"/>
          </p:nvSpPr>
          <p:spPr bwMode="auto">
            <a:xfrm>
              <a:off x="935038" y="533400"/>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1"/>
                    <a:pt x="1" y="1"/>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9" name="Freeform 33">
              <a:extLst>
                <a:ext uri="{FF2B5EF4-FFF2-40B4-BE49-F238E27FC236}">
                  <a16:creationId xmlns:a16="http://schemas.microsoft.com/office/drawing/2014/main" id="{F0549D85-5279-822F-D8BF-4C2424A12A83}"/>
                </a:ext>
              </a:extLst>
            </p:cNvPr>
            <p:cNvSpPr>
              <a:spLocks noEditPoints="1"/>
            </p:cNvSpPr>
            <p:nvPr userDrawn="1"/>
          </p:nvSpPr>
          <p:spPr bwMode="auto">
            <a:xfrm>
              <a:off x="1116013" y="504825"/>
              <a:ext cx="38100" cy="47625"/>
            </a:xfrm>
            <a:custGeom>
              <a:avLst/>
              <a:gdLst>
                <a:gd name="T0" fmla="*/ 248 w 259"/>
                <a:gd name="T1" fmla="*/ 273 h 315"/>
                <a:gd name="T2" fmla="*/ 190 w 259"/>
                <a:gd name="T3" fmla="*/ 125 h 315"/>
                <a:gd name="T4" fmla="*/ 199 w 259"/>
                <a:gd name="T5" fmla="*/ 111 h 315"/>
                <a:gd name="T6" fmla="*/ 183 w 259"/>
                <a:gd name="T7" fmla="*/ 115 h 315"/>
                <a:gd name="T8" fmla="*/ 177 w 259"/>
                <a:gd name="T9" fmla="*/ 107 h 315"/>
                <a:gd name="T10" fmla="*/ 41 w 259"/>
                <a:gd name="T11" fmla="*/ 12 h 315"/>
                <a:gd name="T12" fmla="*/ 29 w 259"/>
                <a:gd name="T13" fmla="*/ 2 h 315"/>
                <a:gd name="T14" fmla="*/ 24 w 259"/>
                <a:gd name="T15" fmla="*/ 8 h 315"/>
                <a:gd name="T16" fmla="*/ 21 w 259"/>
                <a:gd name="T17" fmla="*/ 7 h 315"/>
                <a:gd name="T18" fmla="*/ 10 w 259"/>
                <a:gd name="T19" fmla="*/ 2 h 315"/>
                <a:gd name="T20" fmla="*/ 13 w 259"/>
                <a:gd name="T21" fmla="*/ 16 h 315"/>
                <a:gd name="T22" fmla="*/ 13 w 259"/>
                <a:gd name="T23" fmla="*/ 17 h 315"/>
                <a:gd name="T24" fmla="*/ 6 w 259"/>
                <a:gd name="T25" fmla="*/ 21 h 315"/>
                <a:gd name="T26" fmla="*/ 13 w 259"/>
                <a:gd name="T27" fmla="*/ 34 h 315"/>
                <a:gd name="T28" fmla="*/ 13 w 259"/>
                <a:gd name="T29" fmla="*/ 143 h 315"/>
                <a:gd name="T30" fmla="*/ 0 w 259"/>
                <a:gd name="T31" fmla="*/ 149 h 315"/>
                <a:gd name="T32" fmla="*/ 13 w 259"/>
                <a:gd name="T33" fmla="*/ 155 h 315"/>
                <a:gd name="T34" fmla="*/ 13 w 259"/>
                <a:gd name="T35" fmla="*/ 273 h 315"/>
                <a:gd name="T36" fmla="*/ 5 w 259"/>
                <a:gd name="T37" fmla="*/ 286 h 315"/>
                <a:gd name="T38" fmla="*/ 13 w 259"/>
                <a:gd name="T39" fmla="*/ 290 h 315"/>
                <a:gd name="T40" fmla="*/ 13 w 259"/>
                <a:gd name="T41" fmla="*/ 293 h 315"/>
                <a:gd name="T42" fmla="*/ 10 w 259"/>
                <a:gd name="T43" fmla="*/ 304 h 315"/>
                <a:gd name="T44" fmla="*/ 21 w 259"/>
                <a:gd name="T45" fmla="*/ 301 h 315"/>
                <a:gd name="T46" fmla="*/ 24 w 259"/>
                <a:gd name="T47" fmla="*/ 301 h 315"/>
                <a:gd name="T48" fmla="*/ 28 w 259"/>
                <a:gd name="T49" fmla="*/ 309 h 315"/>
                <a:gd name="T50" fmla="*/ 41 w 259"/>
                <a:gd name="T51" fmla="*/ 301 h 315"/>
                <a:gd name="T52" fmla="*/ 120 w 259"/>
                <a:gd name="T53" fmla="*/ 301 h 315"/>
                <a:gd name="T54" fmla="*/ 126 w 259"/>
                <a:gd name="T55" fmla="*/ 315 h 315"/>
                <a:gd name="T56" fmla="*/ 132 w 259"/>
                <a:gd name="T57" fmla="*/ 301 h 315"/>
                <a:gd name="T58" fmla="*/ 222 w 259"/>
                <a:gd name="T59" fmla="*/ 301 h 315"/>
                <a:gd name="T60" fmla="*/ 235 w 259"/>
                <a:gd name="T61" fmla="*/ 310 h 315"/>
                <a:gd name="T62" fmla="*/ 240 w 259"/>
                <a:gd name="T63" fmla="*/ 301 h 315"/>
                <a:gd name="T64" fmla="*/ 241 w 259"/>
                <a:gd name="T65" fmla="*/ 301 h 315"/>
                <a:gd name="T66" fmla="*/ 253 w 259"/>
                <a:gd name="T67" fmla="*/ 305 h 315"/>
                <a:gd name="T68" fmla="*/ 250 w 259"/>
                <a:gd name="T69" fmla="*/ 294 h 315"/>
                <a:gd name="T70" fmla="*/ 250 w 259"/>
                <a:gd name="T71" fmla="*/ 291 h 315"/>
                <a:gd name="T72" fmla="*/ 257 w 259"/>
                <a:gd name="T73" fmla="*/ 286 h 315"/>
                <a:gd name="T74" fmla="*/ 248 w 259"/>
                <a:gd name="T75" fmla="*/ 273 h 315"/>
                <a:gd name="T76" fmla="*/ 171 w 259"/>
                <a:gd name="T77" fmla="*/ 111 h 315"/>
                <a:gd name="T78" fmla="*/ 243 w 259"/>
                <a:gd name="T79" fmla="*/ 294 h 315"/>
                <a:gd name="T80" fmla="*/ 21 w 259"/>
                <a:gd name="T81" fmla="*/ 294 h 315"/>
                <a:gd name="T82" fmla="*/ 21 w 259"/>
                <a:gd name="T83" fmla="*/ 14 h 315"/>
                <a:gd name="T84" fmla="*/ 171 w 259"/>
                <a:gd name="T85" fmla="*/ 11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9" h="315">
                  <a:moveTo>
                    <a:pt x="248" y="273"/>
                  </a:moveTo>
                  <a:cubicBezTo>
                    <a:pt x="240" y="220"/>
                    <a:pt x="220" y="169"/>
                    <a:pt x="190" y="125"/>
                  </a:cubicBezTo>
                  <a:cubicBezTo>
                    <a:pt x="194" y="122"/>
                    <a:pt x="198" y="117"/>
                    <a:pt x="199" y="111"/>
                  </a:cubicBezTo>
                  <a:cubicBezTo>
                    <a:pt x="192" y="110"/>
                    <a:pt x="187" y="112"/>
                    <a:pt x="183" y="115"/>
                  </a:cubicBezTo>
                  <a:cubicBezTo>
                    <a:pt x="181" y="112"/>
                    <a:pt x="179" y="109"/>
                    <a:pt x="177" y="107"/>
                  </a:cubicBezTo>
                  <a:cubicBezTo>
                    <a:pt x="140" y="60"/>
                    <a:pt x="92" y="27"/>
                    <a:pt x="41" y="12"/>
                  </a:cubicBezTo>
                  <a:cubicBezTo>
                    <a:pt x="41" y="4"/>
                    <a:pt x="33" y="0"/>
                    <a:pt x="29" y="2"/>
                  </a:cubicBezTo>
                  <a:cubicBezTo>
                    <a:pt x="27" y="2"/>
                    <a:pt x="25" y="4"/>
                    <a:pt x="24" y="8"/>
                  </a:cubicBezTo>
                  <a:cubicBezTo>
                    <a:pt x="23" y="7"/>
                    <a:pt x="22" y="7"/>
                    <a:pt x="21" y="7"/>
                  </a:cubicBezTo>
                  <a:cubicBezTo>
                    <a:pt x="18" y="4"/>
                    <a:pt x="15" y="3"/>
                    <a:pt x="10" y="2"/>
                  </a:cubicBezTo>
                  <a:cubicBezTo>
                    <a:pt x="9" y="8"/>
                    <a:pt x="11" y="12"/>
                    <a:pt x="13" y="16"/>
                  </a:cubicBezTo>
                  <a:cubicBezTo>
                    <a:pt x="13" y="17"/>
                    <a:pt x="13" y="17"/>
                    <a:pt x="13" y="17"/>
                  </a:cubicBezTo>
                  <a:cubicBezTo>
                    <a:pt x="10" y="17"/>
                    <a:pt x="7" y="18"/>
                    <a:pt x="6" y="21"/>
                  </a:cubicBezTo>
                  <a:cubicBezTo>
                    <a:pt x="4" y="24"/>
                    <a:pt x="6" y="32"/>
                    <a:pt x="13" y="34"/>
                  </a:cubicBezTo>
                  <a:cubicBezTo>
                    <a:pt x="13" y="143"/>
                    <a:pt x="13" y="143"/>
                    <a:pt x="13" y="143"/>
                  </a:cubicBezTo>
                  <a:cubicBezTo>
                    <a:pt x="9" y="143"/>
                    <a:pt x="4" y="145"/>
                    <a:pt x="0" y="149"/>
                  </a:cubicBezTo>
                  <a:cubicBezTo>
                    <a:pt x="4" y="153"/>
                    <a:pt x="9" y="155"/>
                    <a:pt x="13" y="155"/>
                  </a:cubicBezTo>
                  <a:cubicBezTo>
                    <a:pt x="13" y="273"/>
                    <a:pt x="13" y="273"/>
                    <a:pt x="13" y="273"/>
                  </a:cubicBezTo>
                  <a:cubicBezTo>
                    <a:pt x="6" y="275"/>
                    <a:pt x="3" y="282"/>
                    <a:pt x="5" y="286"/>
                  </a:cubicBezTo>
                  <a:cubicBezTo>
                    <a:pt x="7" y="288"/>
                    <a:pt x="9" y="290"/>
                    <a:pt x="13" y="290"/>
                  </a:cubicBezTo>
                  <a:cubicBezTo>
                    <a:pt x="13" y="293"/>
                    <a:pt x="13" y="293"/>
                    <a:pt x="13" y="293"/>
                  </a:cubicBezTo>
                  <a:cubicBezTo>
                    <a:pt x="11" y="296"/>
                    <a:pt x="10" y="300"/>
                    <a:pt x="10" y="304"/>
                  </a:cubicBezTo>
                  <a:cubicBezTo>
                    <a:pt x="14" y="304"/>
                    <a:pt x="18" y="303"/>
                    <a:pt x="21" y="301"/>
                  </a:cubicBezTo>
                  <a:cubicBezTo>
                    <a:pt x="24" y="301"/>
                    <a:pt x="24" y="301"/>
                    <a:pt x="24" y="301"/>
                  </a:cubicBezTo>
                  <a:cubicBezTo>
                    <a:pt x="24" y="305"/>
                    <a:pt x="26" y="307"/>
                    <a:pt x="28" y="309"/>
                  </a:cubicBezTo>
                  <a:cubicBezTo>
                    <a:pt x="32" y="311"/>
                    <a:pt x="39" y="308"/>
                    <a:pt x="41" y="301"/>
                  </a:cubicBezTo>
                  <a:cubicBezTo>
                    <a:pt x="120" y="301"/>
                    <a:pt x="120" y="301"/>
                    <a:pt x="120" y="301"/>
                  </a:cubicBezTo>
                  <a:cubicBezTo>
                    <a:pt x="120" y="306"/>
                    <a:pt x="122" y="310"/>
                    <a:pt x="126" y="315"/>
                  </a:cubicBezTo>
                  <a:cubicBezTo>
                    <a:pt x="130" y="310"/>
                    <a:pt x="132" y="306"/>
                    <a:pt x="132" y="301"/>
                  </a:cubicBezTo>
                  <a:cubicBezTo>
                    <a:pt x="222" y="301"/>
                    <a:pt x="222" y="301"/>
                    <a:pt x="222" y="301"/>
                  </a:cubicBezTo>
                  <a:cubicBezTo>
                    <a:pt x="223" y="309"/>
                    <a:pt x="231" y="312"/>
                    <a:pt x="235" y="310"/>
                  </a:cubicBezTo>
                  <a:cubicBezTo>
                    <a:pt x="238" y="308"/>
                    <a:pt x="240" y="306"/>
                    <a:pt x="240" y="301"/>
                  </a:cubicBezTo>
                  <a:cubicBezTo>
                    <a:pt x="241" y="301"/>
                    <a:pt x="241" y="301"/>
                    <a:pt x="241" y="301"/>
                  </a:cubicBezTo>
                  <a:cubicBezTo>
                    <a:pt x="244" y="303"/>
                    <a:pt x="248" y="305"/>
                    <a:pt x="253" y="305"/>
                  </a:cubicBezTo>
                  <a:cubicBezTo>
                    <a:pt x="253" y="300"/>
                    <a:pt x="252" y="297"/>
                    <a:pt x="250" y="294"/>
                  </a:cubicBezTo>
                  <a:cubicBezTo>
                    <a:pt x="250" y="293"/>
                    <a:pt x="250" y="292"/>
                    <a:pt x="250" y="291"/>
                  </a:cubicBezTo>
                  <a:cubicBezTo>
                    <a:pt x="254" y="291"/>
                    <a:pt x="256" y="289"/>
                    <a:pt x="257" y="286"/>
                  </a:cubicBezTo>
                  <a:cubicBezTo>
                    <a:pt x="259" y="282"/>
                    <a:pt x="256" y="274"/>
                    <a:pt x="248" y="273"/>
                  </a:cubicBezTo>
                  <a:moveTo>
                    <a:pt x="171" y="111"/>
                  </a:moveTo>
                  <a:cubicBezTo>
                    <a:pt x="212" y="163"/>
                    <a:pt x="237" y="228"/>
                    <a:pt x="243" y="294"/>
                  </a:cubicBezTo>
                  <a:cubicBezTo>
                    <a:pt x="21" y="294"/>
                    <a:pt x="21" y="294"/>
                    <a:pt x="21" y="294"/>
                  </a:cubicBezTo>
                  <a:cubicBezTo>
                    <a:pt x="21" y="14"/>
                    <a:pt x="21" y="14"/>
                    <a:pt x="21" y="14"/>
                  </a:cubicBezTo>
                  <a:cubicBezTo>
                    <a:pt x="77" y="25"/>
                    <a:pt x="130" y="60"/>
                    <a:pt x="171"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0" name="Freeform 34">
              <a:extLst>
                <a:ext uri="{FF2B5EF4-FFF2-40B4-BE49-F238E27FC236}">
                  <a16:creationId xmlns:a16="http://schemas.microsoft.com/office/drawing/2014/main" id="{03FFDE65-AAE9-8095-F26E-01A6D14DA4DB}"/>
                </a:ext>
              </a:extLst>
            </p:cNvPr>
            <p:cNvSpPr>
              <a:spLocks noEditPoints="1"/>
            </p:cNvSpPr>
            <p:nvPr userDrawn="1"/>
          </p:nvSpPr>
          <p:spPr bwMode="auto">
            <a:xfrm>
              <a:off x="1119188" y="508000"/>
              <a:ext cx="31750" cy="39687"/>
            </a:xfrm>
            <a:custGeom>
              <a:avLst/>
              <a:gdLst>
                <a:gd name="T0" fmla="*/ 212 w 213"/>
                <a:gd name="T1" fmla="*/ 265 h 269"/>
                <a:gd name="T2" fmla="*/ 143 w 213"/>
                <a:gd name="T3" fmla="*/ 94 h 269"/>
                <a:gd name="T4" fmla="*/ 79 w 213"/>
                <a:gd name="T5" fmla="*/ 34 h 269"/>
                <a:gd name="T6" fmla="*/ 5 w 213"/>
                <a:gd name="T7" fmla="*/ 1 h 269"/>
                <a:gd name="T8" fmla="*/ 0 w 213"/>
                <a:gd name="T9" fmla="*/ 0 h 269"/>
                <a:gd name="T10" fmla="*/ 0 w 213"/>
                <a:gd name="T11" fmla="*/ 269 h 269"/>
                <a:gd name="T12" fmla="*/ 213 w 213"/>
                <a:gd name="T13" fmla="*/ 269 h 269"/>
                <a:gd name="T14" fmla="*/ 212 w 213"/>
                <a:gd name="T15" fmla="*/ 265 h 269"/>
                <a:gd name="T16" fmla="*/ 134 w 213"/>
                <a:gd name="T17" fmla="*/ 95 h 269"/>
                <a:gd name="T18" fmla="*/ 133 w 213"/>
                <a:gd name="T19" fmla="*/ 102 h 269"/>
                <a:gd name="T20" fmla="*/ 142 w 213"/>
                <a:gd name="T21" fmla="*/ 108 h 269"/>
                <a:gd name="T22" fmla="*/ 135 w 213"/>
                <a:gd name="T23" fmla="*/ 121 h 269"/>
                <a:gd name="T24" fmla="*/ 149 w 213"/>
                <a:gd name="T25" fmla="*/ 118 h 269"/>
                <a:gd name="T26" fmla="*/ 152 w 213"/>
                <a:gd name="T27" fmla="*/ 128 h 269"/>
                <a:gd name="T28" fmla="*/ 158 w 213"/>
                <a:gd name="T29" fmla="*/ 129 h 269"/>
                <a:gd name="T30" fmla="*/ 203 w 213"/>
                <a:gd name="T31" fmla="*/ 253 h 269"/>
                <a:gd name="T32" fmla="*/ 193 w 213"/>
                <a:gd name="T33" fmla="*/ 250 h 269"/>
                <a:gd name="T34" fmla="*/ 197 w 213"/>
                <a:gd name="T35" fmla="*/ 262 h 269"/>
                <a:gd name="T36" fmla="*/ 122 w 213"/>
                <a:gd name="T37" fmla="*/ 262 h 269"/>
                <a:gd name="T38" fmla="*/ 117 w 213"/>
                <a:gd name="T39" fmla="*/ 254 h 269"/>
                <a:gd name="T40" fmla="*/ 107 w 213"/>
                <a:gd name="T41" fmla="*/ 258 h 269"/>
                <a:gd name="T42" fmla="*/ 101 w 213"/>
                <a:gd name="T43" fmla="*/ 244 h 269"/>
                <a:gd name="T44" fmla="*/ 95 w 213"/>
                <a:gd name="T45" fmla="*/ 258 h 269"/>
                <a:gd name="T46" fmla="*/ 85 w 213"/>
                <a:gd name="T47" fmla="*/ 254 h 269"/>
                <a:gd name="T48" fmla="*/ 79 w 213"/>
                <a:gd name="T49" fmla="*/ 262 h 269"/>
                <a:gd name="T50" fmla="*/ 16 w 213"/>
                <a:gd name="T51" fmla="*/ 262 h 269"/>
                <a:gd name="T52" fmla="*/ 19 w 213"/>
                <a:gd name="T53" fmla="*/ 251 h 269"/>
                <a:gd name="T54" fmla="*/ 7 w 213"/>
                <a:gd name="T55" fmla="*/ 254 h 269"/>
                <a:gd name="T56" fmla="*/ 7 w 213"/>
                <a:gd name="T57" fmla="*/ 151 h 269"/>
                <a:gd name="T58" fmla="*/ 16 w 213"/>
                <a:gd name="T59" fmla="*/ 145 h 269"/>
                <a:gd name="T60" fmla="*/ 13 w 213"/>
                <a:gd name="T61" fmla="*/ 135 h 269"/>
                <a:gd name="T62" fmla="*/ 26 w 213"/>
                <a:gd name="T63" fmla="*/ 129 h 269"/>
                <a:gd name="T64" fmla="*/ 13 w 213"/>
                <a:gd name="T65" fmla="*/ 123 h 269"/>
                <a:gd name="T66" fmla="*/ 16 w 213"/>
                <a:gd name="T67" fmla="*/ 113 h 269"/>
                <a:gd name="T68" fmla="*/ 7 w 213"/>
                <a:gd name="T69" fmla="*/ 108 h 269"/>
                <a:gd name="T70" fmla="*/ 7 w 213"/>
                <a:gd name="T71" fmla="*/ 19 h 269"/>
                <a:gd name="T72" fmla="*/ 17 w 213"/>
                <a:gd name="T73" fmla="*/ 23 h 269"/>
                <a:gd name="T74" fmla="*/ 15 w 213"/>
                <a:gd name="T75" fmla="*/ 12 h 269"/>
                <a:gd name="T76" fmla="*/ 134 w 213"/>
                <a:gd name="T77" fmla="*/ 9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269">
                  <a:moveTo>
                    <a:pt x="212" y="265"/>
                  </a:moveTo>
                  <a:cubicBezTo>
                    <a:pt x="206" y="203"/>
                    <a:pt x="181" y="142"/>
                    <a:pt x="143" y="94"/>
                  </a:cubicBezTo>
                  <a:cubicBezTo>
                    <a:pt x="124" y="70"/>
                    <a:pt x="102" y="50"/>
                    <a:pt x="79" y="34"/>
                  </a:cubicBezTo>
                  <a:cubicBezTo>
                    <a:pt x="55" y="19"/>
                    <a:pt x="30" y="7"/>
                    <a:pt x="5" y="1"/>
                  </a:cubicBezTo>
                  <a:cubicBezTo>
                    <a:pt x="0" y="0"/>
                    <a:pt x="0" y="0"/>
                    <a:pt x="0" y="0"/>
                  </a:cubicBezTo>
                  <a:cubicBezTo>
                    <a:pt x="0" y="269"/>
                    <a:pt x="0" y="269"/>
                    <a:pt x="0" y="269"/>
                  </a:cubicBezTo>
                  <a:cubicBezTo>
                    <a:pt x="213" y="269"/>
                    <a:pt x="213" y="269"/>
                    <a:pt x="213" y="269"/>
                  </a:cubicBezTo>
                  <a:lnTo>
                    <a:pt x="212" y="265"/>
                  </a:lnTo>
                  <a:close/>
                  <a:moveTo>
                    <a:pt x="134" y="95"/>
                  </a:moveTo>
                  <a:cubicBezTo>
                    <a:pt x="132" y="97"/>
                    <a:pt x="132" y="100"/>
                    <a:pt x="133" y="102"/>
                  </a:cubicBezTo>
                  <a:cubicBezTo>
                    <a:pt x="133" y="105"/>
                    <a:pt x="136" y="108"/>
                    <a:pt x="142" y="108"/>
                  </a:cubicBezTo>
                  <a:cubicBezTo>
                    <a:pt x="138" y="111"/>
                    <a:pt x="135" y="115"/>
                    <a:pt x="135" y="121"/>
                  </a:cubicBezTo>
                  <a:cubicBezTo>
                    <a:pt x="140" y="122"/>
                    <a:pt x="145" y="120"/>
                    <a:pt x="149" y="118"/>
                  </a:cubicBezTo>
                  <a:cubicBezTo>
                    <a:pt x="148" y="123"/>
                    <a:pt x="149" y="126"/>
                    <a:pt x="152" y="128"/>
                  </a:cubicBezTo>
                  <a:cubicBezTo>
                    <a:pt x="154" y="129"/>
                    <a:pt x="156" y="129"/>
                    <a:pt x="158" y="129"/>
                  </a:cubicBezTo>
                  <a:cubicBezTo>
                    <a:pt x="181" y="166"/>
                    <a:pt x="197" y="209"/>
                    <a:pt x="203" y="253"/>
                  </a:cubicBezTo>
                  <a:cubicBezTo>
                    <a:pt x="200" y="251"/>
                    <a:pt x="197" y="250"/>
                    <a:pt x="193" y="250"/>
                  </a:cubicBezTo>
                  <a:cubicBezTo>
                    <a:pt x="193" y="255"/>
                    <a:pt x="195" y="259"/>
                    <a:pt x="197" y="262"/>
                  </a:cubicBezTo>
                  <a:cubicBezTo>
                    <a:pt x="122" y="262"/>
                    <a:pt x="122" y="262"/>
                    <a:pt x="122" y="262"/>
                  </a:cubicBezTo>
                  <a:cubicBezTo>
                    <a:pt x="122" y="258"/>
                    <a:pt x="120" y="255"/>
                    <a:pt x="117" y="254"/>
                  </a:cubicBezTo>
                  <a:cubicBezTo>
                    <a:pt x="114" y="253"/>
                    <a:pt x="111" y="254"/>
                    <a:pt x="107" y="258"/>
                  </a:cubicBezTo>
                  <a:cubicBezTo>
                    <a:pt x="107" y="253"/>
                    <a:pt x="105" y="249"/>
                    <a:pt x="101" y="244"/>
                  </a:cubicBezTo>
                  <a:cubicBezTo>
                    <a:pt x="97" y="249"/>
                    <a:pt x="95" y="253"/>
                    <a:pt x="95" y="258"/>
                  </a:cubicBezTo>
                  <a:cubicBezTo>
                    <a:pt x="91" y="254"/>
                    <a:pt x="88" y="253"/>
                    <a:pt x="85" y="254"/>
                  </a:cubicBezTo>
                  <a:cubicBezTo>
                    <a:pt x="82" y="255"/>
                    <a:pt x="80" y="258"/>
                    <a:pt x="79" y="262"/>
                  </a:cubicBezTo>
                  <a:cubicBezTo>
                    <a:pt x="16" y="262"/>
                    <a:pt x="16" y="262"/>
                    <a:pt x="16" y="262"/>
                  </a:cubicBezTo>
                  <a:cubicBezTo>
                    <a:pt x="18" y="259"/>
                    <a:pt x="19" y="255"/>
                    <a:pt x="19" y="251"/>
                  </a:cubicBezTo>
                  <a:cubicBezTo>
                    <a:pt x="14" y="251"/>
                    <a:pt x="10" y="252"/>
                    <a:pt x="7" y="254"/>
                  </a:cubicBezTo>
                  <a:cubicBezTo>
                    <a:pt x="7" y="151"/>
                    <a:pt x="7" y="151"/>
                    <a:pt x="7" y="151"/>
                  </a:cubicBezTo>
                  <a:cubicBezTo>
                    <a:pt x="12" y="151"/>
                    <a:pt x="15" y="148"/>
                    <a:pt x="16" y="145"/>
                  </a:cubicBezTo>
                  <a:cubicBezTo>
                    <a:pt x="17" y="142"/>
                    <a:pt x="17" y="139"/>
                    <a:pt x="13" y="135"/>
                  </a:cubicBezTo>
                  <a:cubicBezTo>
                    <a:pt x="17" y="135"/>
                    <a:pt x="22" y="133"/>
                    <a:pt x="26" y="129"/>
                  </a:cubicBezTo>
                  <a:cubicBezTo>
                    <a:pt x="22" y="125"/>
                    <a:pt x="17" y="123"/>
                    <a:pt x="13" y="123"/>
                  </a:cubicBezTo>
                  <a:cubicBezTo>
                    <a:pt x="17" y="119"/>
                    <a:pt x="17" y="116"/>
                    <a:pt x="16" y="113"/>
                  </a:cubicBezTo>
                  <a:cubicBezTo>
                    <a:pt x="15" y="110"/>
                    <a:pt x="12" y="107"/>
                    <a:pt x="7" y="108"/>
                  </a:cubicBezTo>
                  <a:cubicBezTo>
                    <a:pt x="7" y="19"/>
                    <a:pt x="7" y="19"/>
                    <a:pt x="7" y="19"/>
                  </a:cubicBezTo>
                  <a:cubicBezTo>
                    <a:pt x="10" y="21"/>
                    <a:pt x="13" y="23"/>
                    <a:pt x="17" y="23"/>
                  </a:cubicBezTo>
                  <a:cubicBezTo>
                    <a:pt x="17" y="19"/>
                    <a:pt x="16" y="15"/>
                    <a:pt x="15" y="12"/>
                  </a:cubicBezTo>
                  <a:cubicBezTo>
                    <a:pt x="59" y="25"/>
                    <a:pt x="101" y="55"/>
                    <a:pt x="13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1" name="Freeform 35">
              <a:extLst>
                <a:ext uri="{FF2B5EF4-FFF2-40B4-BE49-F238E27FC236}">
                  <a16:creationId xmlns:a16="http://schemas.microsoft.com/office/drawing/2014/main" id="{D3589A44-4A69-BF3D-AE96-1962C7CFC0FD}"/>
                </a:ext>
              </a:extLst>
            </p:cNvPr>
            <p:cNvSpPr>
              <a:spLocks/>
            </p:cNvSpPr>
            <p:nvPr userDrawn="1"/>
          </p:nvSpPr>
          <p:spPr bwMode="auto">
            <a:xfrm>
              <a:off x="1120775" y="517525"/>
              <a:ext cx="25400" cy="28575"/>
            </a:xfrm>
            <a:custGeom>
              <a:avLst/>
              <a:gdLst>
                <a:gd name="T0" fmla="*/ 168 w 168"/>
                <a:gd name="T1" fmla="*/ 158 h 197"/>
                <a:gd name="T2" fmla="*/ 152 w 168"/>
                <a:gd name="T3" fmla="*/ 150 h 197"/>
                <a:gd name="T4" fmla="*/ 131 w 168"/>
                <a:gd name="T5" fmla="*/ 137 h 197"/>
                <a:gd name="T6" fmla="*/ 125 w 168"/>
                <a:gd name="T7" fmla="*/ 94 h 197"/>
                <a:gd name="T8" fmla="*/ 118 w 168"/>
                <a:gd name="T9" fmla="*/ 95 h 197"/>
                <a:gd name="T10" fmla="*/ 129 w 168"/>
                <a:gd name="T11" fmla="*/ 126 h 197"/>
                <a:gd name="T12" fmla="*/ 103 w 168"/>
                <a:gd name="T13" fmla="*/ 95 h 197"/>
                <a:gd name="T14" fmla="*/ 87 w 168"/>
                <a:gd name="T15" fmla="*/ 10 h 197"/>
                <a:gd name="T16" fmla="*/ 70 w 168"/>
                <a:gd name="T17" fmla="*/ 0 h 197"/>
                <a:gd name="T18" fmla="*/ 49 w 168"/>
                <a:gd name="T19" fmla="*/ 9 h 197"/>
                <a:gd name="T20" fmla="*/ 50 w 168"/>
                <a:gd name="T21" fmla="*/ 21 h 197"/>
                <a:gd name="T22" fmla="*/ 55 w 168"/>
                <a:gd name="T23" fmla="*/ 21 h 197"/>
                <a:gd name="T24" fmla="*/ 52 w 168"/>
                <a:gd name="T25" fmla="*/ 28 h 197"/>
                <a:gd name="T26" fmla="*/ 72 w 168"/>
                <a:gd name="T27" fmla="*/ 37 h 197"/>
                <a:gd name="T28" fmla="*/ 38 w 168"/>
                <a:gd name="T29" fmla="*/ 42 h 197"/>
                <a:gd name="T30" fmla="*/ 26 w 168"/>
                <a:gd name="T31" fmla="*/ 14 h 197"/>
                <a:gd name="T32" fmla="*/ 21 w 168"/>
                <a:gd name="T33" fmla="*/ 10 h 197"/>
                <a:gd name="T34" fmla="*/ 20 w 168"/>
                <a:gd name="T35" fmla="*/ 17 h 197"/>
                <a:gd name="T36" fmla="*/ 14 w 168"/>
                <a:gd name="T37" fmla="*/ 12 h 197"/>
                <a:gd name="T38" fmla="*/ 5 w 168"/>
                <a:gd name="T39" fmla="*/ 9 h 197"/>
                <a:gd name="T40" fmla="*/ 13 w 168"/>
                <a:gd name="T41" fmla="*/ 18 h 197"/>
                <a:gd name="T42" fmla="*/ 14 w 168"/>
                <a:gd name="T43" fmla="*/ 20 h 197"/>
                <a:gd name="T44" fmla="*/ 7 w 168"/>
                <a:gd name="T45" fmla="*/ 31 h 197"/>
                <a:gd name="T46" fmla="*/ 10 w 168"/>
                <a:gd name="T47" fmla="*/ 28 h 197"/>
                <a:gd name="T48" fmla="*/ 16 w 168"/>
                <a:gd name="T49" fmla="*/ 28 h 197"/>
                <a:gd name="T50" fmla="*/ 10 w 168"/>
                <a:gd name="T51" fmla="*/ 33 h 197"/>
                <a:gd name="T52" fmla="*/ 21 w 168"/>
                <a:gd name="T53" fmla="*/ 49 h 197"/>
                <a:gd name="T54" fmla="*/ 26 w 168"/>
                <a:gd name="T55" fmla="*/ 52 h 197"/>
                <a:gd name="T56" fmla="*/ 35 w 168"/>
                <a:gd name="T57" fmla="*/ 97 h 197"/>
                <a:gd name="T58" fmla="*/ 14 w 168"/>
                <a:gd name="T59" fmla="*/ 97 h 197"/>
                <a:gd name="T60" fmla="*/ 10 w 168"/>
                <a:gd name="T61" fmla="*/ 101 h 197"/>
                <a:gd name="T62" fmla="*/ 18 w 168"/>
                <a:gd name="T63" fmla="*/ 108 h 197"/>
                <a:gd name="T64" fmla="*/ 6 w 168"/>
                <a:gd name="T65" fmla="*/ 110 h 197"/>
                <a:gd name="T66" fmla="*/ 6 w 168"/>
                <a:gd name="T67" fmla="*/ 114 h 197"/>
                <a:gd name="T68" fmla="*/ 17 w 168"/>
                <a:gd name="T69" fmla="*/ 114 h 197"/>
                <a:gd name="T70" fmla="*/ 19 w 168"/>
                <a:gd name="T71" fmla="*/ 124 h 197"/>
                <a:gd name="T72" fmla="*/ 25 w 168"/>
                <a:gd name="T73" fmla="*/ 122 h 197"/>
                <a:gd name="T74" fmla="*/ 34 w 168"/>
                <a:gd name="T75" fmla="*/ 117 h 197"/>
                <a:gd name="T76" fmla="*/ 56 w 168"/>
                <a:gd name="T77" fmla="*/ 103 h 197"/>
                <a:gd name="T78" fmla="*/ 103 w 168"/>
                <a:gd name="T79" fmla="*/ 128 h 197"/>
                <a:gd name="T80" fmla="*/ 73 w 168"/>
                <a:gd name="T81" fmla="*/ 160 h 197"/>
                <a:gd name="T82" fmla="*/ 40 w 168"/>
                <a:gd name="T83" fmla="*/ 153 h 197"/>
                <a:gd name="T84" fmla="*/ 36 w 168"/>
                <a:gd name="T85" fmla="*/ 158 h 197"/>
                <a:gd name="T86" fmla="*/ 42 w 168"/>
                <a:gd name="T87" fmla="*/ 162 h 197"/>
                <a:gd name="T88" fmla="*/ 37 w 168"/>
                <a:gd name="T89" fmla="*/ 171 h 197"/>
                <a:gd name="T90" fmla="*/ 42 w 168"/>
                <a:gd name="T91" fmla="*/ 172 h 197"/>
                <a:gd name="T92" fmla="*/ 45 w 168"/>
                <a:gd name="T93" fmla="*/ 171 h 197"/>
                <a:gd name="T94" fmla="*/ 52 w 168"/>
                <a:gd name="T95" fmla="*/ 178 h 197"/>
                <a:gd name="T96" fmla="*/ 51 w 168"/>
                <a:gd name="T97" fmla="*/ 172 h 197"/>
                <a:gd name="T98" fmla="*/ 55 w 168"/>
                <a:gd name="T99" fmla="*/ 172 h 197"/>
                <a:gd name="T100" fmla="*/ 67 w 168"/>
                <a:gd name="T101" fmla="*/ 174 h 197"/>
                <a:gd name="T102" fmla="*/ 87 w 168"/>
                <a:gd name="T103" fmla="*/ 169 h 197"/>
                <a:gd name="T104" fmla="*/ 103 w 168"/>
                <a:gd name="T105" fmla="*/ 137 h 197"/>
                <a:gd name="T106" fmla="*/ 146 w 168"/>
                <a:gd name="T107" fmla="*/ 162 h 197"/>
                <a:gd name="T108" fmla="*/ 132 w 168"/>
                <a:gd name="T109" fmla="*/ 175 h 197"/>
                <a:gd name="T110" fmla="*/ 132 w 168"/>
                <a:gd name="T111" fmla="*/ 180 h 197"/>
                <a:gd name="T112" fmla="*/ 137 w 168"/>
                <a:gd name="T113" fmla="*/ 190 h 197"/>
                <a:gd name="T114" fmla="*/ 143 w 168"/>
                <a:gd name="T115" fmla="*/ 192 h 197"/>
                <a:gd name="T116" fmla="*/ 150 w 168"/>
                <a:gd name="T117" fmla="*/ 186 h 197"/>
                <a:gd name="T118" fmla="*/ 160 w 168"/>
                <a:gd name="T119" fmla="*/ 195 h 197"/>
                <a:gd name="T120" fmla="*/ 155 w 168"/>
                <a:gd name="T121" fmla="*/ 182 h 197"/>
                <a:gd name="T122" fmla="*/ 167 w 168"/>
                <a:gd name="T123" fmla="*/ 16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 h="197">
                  <a:moveTo>
                    <a:pt x="159" y="167"/>
                  </a:moveTo>
                  <a:cubicBezTo>
                    <a:pt x="159" y="167"/>
                    <a:pt x="159" y="167"/>
                    <a:pt x="159" y="167"/>
                  </a:cubicBezTo>
                  <a:cubicBezTo>
                    <a:pt x="163" y="165"/>
                    <a:pt x="167" y="162"/>
                    <a:pt x="168" y="158"/>
                  </a:cubicBezTo>
                  <a:cubicBezTo>
                    <a:pt x="163" y="160"/>
                    <a:pt x="160" y="158"/>
                    <a:pt x="159" y="157"/>
                  </a:cubicBezTo>
                  <a:cubicBezTo>
                    <a:pt x="162" y="155"/>
                    <a:pt x="166" y="157"/>
                    <a:pt x="162" y="151"/>
                  </a:cubicBezTo>
                  <a:cubicBezTo>
                    <a:pt x="159" y="145"/>
                    <a:pt x="156" y="145"/>
                    <a:pt x="152" y="150"/>
                  </a:cubicBezTo>
                  <a:cubicBezTo>
                    <a:pt x="148" y="154"/>
                    <a:pt x="123" y="149"/>
                    <a:pt x="123" y="129"/>
                  </a:cubicBezTo>
                  <a:cubicBezTo>
                    <a:pt x="123" y="129"/>
                    <a:pt x="123" y="130"/>
                    <a:pt x="123" y="130"/>
                  </a:cubicBezTo>
                  <a:cubicBezTo>
                    <a:pt x="125" y="133"/>
                    <a:pt x="128" y="135"/>
                    <a:pt x="131" y="137"/>
                  </a:cubicBezTo>
                  <a:cubicBezTo>
                    <a:pt x="144" y="144"/>
                    <a:pt x="156" y="139"/>
                    <a:pt x="157" y="129"/>
                  </a:cubicBezTo>
                  <a:cubicBezTo>
                    <a:pt x="158" y="119"/>
                    <a:pt x="148" y="114"/>
                    <a:pt x="137" y="105"/>
                  </a:cubicBezTo>
                  <a:cubicBezTo>
                    <a:pt x="132" y="101"/>
                    <a:pt x="128" y="97"/>
                    <a:pt x="125" y="94"/>
                  </a:cubicBezTo>
                  <a:cubicBezTo>
                    <a:pt x="122" y="87"/>
                    <a:pt x="125" y="80"/>
                    <a:pt x="115" y="67"/>
                  </a:cubicBezTo>
                  <a:cubicBezTo>
                    <a:pt x="115" y="63"/>
                    <a:pt x="114" y="59"/>
                    <a:pt x="112" y="55"/>
                  </a:cubicBezTo>
                  <a:cubicBezTo>
                    <a:pt x="107" y="64"/>
                    <a:pt x="105" y="81"/>
                    <a:pt x="118" y="95"/>
                  </a:cubicBezTo>
                  <a:cubicBezTo>
                    <a:pt x="129" y="107"/>
                    <a:pt x="152" y="118"/>
                    <a:pt x="151" y="128"/>
                  </a:cubicBezTo>
                  <a:cubicBezTo>
                    <a:pt x="150" y="131"/>
                    <a:pt x="148" y="133"/>
                    <a:pt x="144" y="133"/>
                  </a:cubicBezTo>
                  <a:cubicBezTo>
                    <a:pt x="139" y="133"/>
                    <a:pt x="134" y="130"/>
                    <a:pt x="129" y="126"/>
                  </a:cubicBezTo>
                  <a:cubicBezTo>
                    <a:pt x="128" y="125"/>
                    <a:pt x="128" y="125"/>
                    <a:pt x="127" y="124"/>
                  </a:cubicBezTo>
                  <a:cubicBezTo>
                    <a:pt x="127" y="124"/>
                    <a:pt x="127" y="124"/>
                    <a:pt x="127" y="124"/>
                  </a:cubicBezTo>
                  <a:cubicBezTo>
                    <a:pt x="117" y="115"/>
                    <a:pt x="109" y="102"/>
                    <a:pt x="103" y="95"/>
                  </a:cubicBezTo>
                  <a:cubicBezTo>
                    <a:pt x="93" y="81"/>
                    <a:pt x="97" y="68"/>
                    <a:pt x="99" y="57"/>
                  </a:cubicBezTo>
                  <a:cubicBezTo>
                    <a:pt x="107" y="47"/>
                    <a:pt x="94" y="26"/>
                    <a:pt x="87" y="21"/>
                  </a:cubicBezTo>
                  <a:cubicBezTo>
                    <a:pt x="87" y="21"/>
                    <a:pt x="89" y="16"/>
                    <a:pt x="87" y="10"/>
                  </a:cubicBezTo>
                  <a:cubicBezTo>
                    <a:pt x="86" y="11"/>
                    <a:pt x="82" y="11"/>
                    <a:pt x="81" y="10"/>
                  </a:cubicBezTo>
                  <a:cubicBezTo>
                    <a:pt x="79" y="7"/>
                    <a:pt x="78" y="6"/>
                    <a:pt x="75" y="5"/>
                  </a:cubicBezTo>
                  <a:cubicBezTo>
                    <a:pt x="71" y="5"/>
                    <a:pt x="71" y="2"/>
                    <a:pt x="70" y="0"/>
                  </a:cubicBezTo>
                  <a:cubicBezTo>
                    <a:pt x="68" y="2"/>
                    <a:pt x="67" y="5"/>
                    <a:pt x="64" y="5"/>
                  </a:cubicBezTo>
                  <a:cubicBezTo>
                    <a:pt x="60" y="5"/>
                    <a:pt x="59" y="5"/>
                    <a:pt x="57" y="6"/>
                  </a:cubicBezTo>
                  <a:cubicBezTo>
                    <a:pt x="54" y="8"/>
                    <a:pt x="53" y="9"/>
                    <a:pt x="49" y="9"/>
                  </a:cubicBezTo>
                  <a:cubicBezTo>
                    <a:pt x="45" y="9"/>
                    <a:pt x="45" y="12"/>
                    <a:pt x="45" y="15"/>
                  </a:cubicBezTo>
                  <a:cubicBezTo>
                    <a:pt x="46" y="17"/>
                    <a:pt x="46" y="20"/>
                    <a:pt x="48" y="21"/>
                  </a:cubicBezTo>
                  <a:cubicBezTo>
                    <a:pt x="49" y="21"/>
                    <a:pt x="49" y="21"/>
                    <a:pt x="50" y="21"/>
                  </a:cubicBezTo>
                  <a:cubicBezTo>
                    <a:pt x="53" y="25"/>
                    <a:pt x="53" y="25"/>
                    <a:pt x="53" y="25"/>
                  </a:cubicBezTo>
                  <a:cubicBezTo>
                    <a:pt x="55" y="21"/>
                    <a:pt x="55" y="21"/>
                    <a:pt x="55" y="21"/>
                  </a:cubicBezTo>
                  <a:cubicBezTo>
                    <a:pt x="55" y="21"/>
                    <a:pt x="55" y="21"/>
                    <a:pt x="55" y="21"/>
                  </a:cubicBezTo>
                  <a:cubicBezTo>
                    <a:pt x="57" y="19"/>
                    <a:pt x="63" y="19"/>
                    <a:pt x="64" y="23"/>
                  </a:cubicBezTo>
                  <a:cubicBezTo>
                    <a:pt x="65" y="26"/>
                    <a:pt x="65" y="26"/>
                    <a:pt x="62" y="27"/>
                  </a:cubicBezTo>
                  <a:cubicBezTo>
                    <a:pt x="58" y="27"/>
                    <a:pt x="56" y="27"/>
                    <a:pt x="52" y="28"/>
                  </a:cubicBezTo>
                  <a:cubicBezTo>
                    <a:pt x="50" y="28"/>
                    <a:pt x="50" y="31"/>
                    <a:pt x="50" y="33"/>
                  </a:cubicBezTo>
                  <a:cubicBezTo>
                    <a:pt x="50" y="35"/>
                    <a:pt x="53" y="37"/>
                    <a:pt x="58" y="35"/>
                  </a:cubicBezTo>
                  <a:cubicBezTo>
                    <a:pt x="63" y="34"/>
                    <a:pt x="72" y="33"/>
                    <a:pt x="72" y="37"/>
                  </a:cubicBezTo>
                  <a:cubicBezTo>
                    <a:pt x="72" y="49"/>
                    <a:pt x="59" y="48"/>
                    <a:pt x="56" y="62"/>
                  </a:cubicBezTo>
                  <a:cubicBezTo>
                    <a:pt x="53" y="60"/>
                    <a:pt x="50" y="57"/>
                    <a:pt x="48" y="55"/>
                  </a:cubicBezTo>
                  <a:cubicBezTo>
                    <a:pt x="46" y="51"/>
                    <a:pt x="43" y="47"/>
                    <a:pt x="38" y="42"/>
                  </a:cubicBezTo>
                  <a:cubicBezTo>
                    <a:pt x="36" y="40"/>
                    <a:pt x="32" y="36"/>
                    <a:pt x="29" y="34"/>
                  </a:cubicBezTo>
                  <a:cubicBezTo>
                    <a:pt x="24" y="32"/>
                    <a:pt x="24" y="30"/>
                    <a:pt x="24" y="25"/>
                  </a:cubicBezTo>
                  <a:cubicBezTo>
                    <a:pt x="24" y="21"/>
                    <a:pt x="26" y="17"/>
                    <a:pt x="26" y="14"/>
                  </a:cubicBezTo>
                  <a:cubicBezTo>
                    <a:pt x="26" y="13"/>
                    <a:pt x="25" y="11"/>
                    <a:pt x="25" y="10"/>
                  </a:cubicBezTo>
                  <a:cubicBezTo>
                    <a:pt x="24" y="8"/>
                    <a:pt x="21" y="6"/>
                    <a:pt x="19" y="6"/>
                  </a:cubicBezTo>
                  <a:cubicBezTo>
                    <a:pt x="19" y="7"/>
                    <a:pt x="21" y="8"/>
                    <a:pt x="21" y="10"/>
                  </a:cubicBezTo>
                  <a:cubicBezTo>
                    <a:pt x="20" y="11"/>
                    <a:pt x="19" y="12"/>
                    <a:pt x="19" y="12"/>
                  </a:cubicBezTo>
                  <a:cubicBezTo>
                    <a:pt x="18" y="13"/>
                    <a:pt x="18" y="15"/>
                    <a:pt x="19" y="16"/>
                  </a:cubicBezTo>
                  <a:cubicBezTo>
                    <a:pt x="20" y="17"/>
                    <a:pt x="20" y="17"/>
                    <a:pt x="20" y="17"/>
                  </a:cubicBezTo>
                  <a:cubicBezTo>
                    <a:pt x="20" y="18"/>
                    <a:pt x="19" y="18"/>
                    <a:pt x="19" y="19"/>
                  </a:cubicBezTo>
                  <a:cubicBezTo>
                    <a:pt x="19" y="20"/>
                    <a:pt x="19" y="19"/>
                    <a:pt x="19" y="19"/>
                  </a:cubicBezTo>
                  <a:cubicBezTo>
                    <a:pt x="18" y="16"/>
                    <a:pt x="17" y="12"/>
                    <a:pt x="14" y="12"/>
                  </a:cubicBezTo>
                  <a:cubicBezTo>
                    <a:pt x="14" y="12"/>
                    <a:pt x="13" y="12"/>
                    <a:pt x="12" y="12"/>
                  </a:cubicBezTo>
                  <a:cubicBezTo>
                    <a:pt x="12" y="11"/>
                    <a:pt x="12" y="11"/>
                    <a:pt x="12" y="11"/>
                  </a:cubicBezTo>
                  <a:cubicBezTo>
                    <a:pt x="12" y="8"/>
                    <a:pt x="9" y="6"/>
                    <a:pt x="5" y="9"/>
                  </a:cubicBezTo>
                  <a:cubicBezTo>
                    <a:pt x="6" y="9"/>
                    <a:pt x="8" y="10"/>
                    <a:pt x="8" y="11"/>
                  </a:cubicBezTo>
                  <a:cubicBezTo>
                    <a:pt x="8" y="11"/>
                    <a:pt x="7" y="13"/>
                    <a:pt x="7" y="14"/>
                  </a:cubicBezTo>
                  <a:cubicBezTo>
                    <a:pt x="7" y="17"/>
                    <a:pt x="9" y="18"/>
                    <a:pt x="13" y="18"/>
                  </a:cubicBezTo>
                  <a:cubicBezTo>
                    <a:pt x="13" y="18"/>
                    <a:pt x="14" y="18"/>
                    <a:pt x="14" y="18"/>
                  </a:cubicBezTo>
                  <a:cubicBezTo>
                    <a:pt x="14" y="19"/>
                    <a:pt x="14" y="19"/>
                    <a:pt x="14" y="20"/>
                  </a:cubicBezTo>
                  <a:cubicBezTo>
                    <a:pt x="14" y="20"/>
                    <a:pt x="14" y="20"/>
                    <a:pt x="14" y="20"/>
                  </a:cubicBezTo>
                  <a:cubicBezTo>
                    <a:pt x="8" y="18"/>
                    <a:pt x="6" y="20"/>
                    <a:pt x="6" y="22"/>
                  </a:cubicBezTo>
                  <a:cubicBezTo>
                    <a:pt x="6" y="23"/>
                    <a:pt x="6" y="24"/>
                    <a:pt x="6" y="25"/>
                  </a:cubicBezTo>
                  <a:cubicBezTo>
                    <a:pt x="4" y="26"/>
                    <a:pt x="4" y="29"/>
                    <a:pt x="7" y="31"/>
                  </a:cubicBezTo>
                  <a:cubicBezTo>
                    <a:pt x="7" y="30"/>
                    <a:pt x="7" y="28"/>
                    <a:pt x="8" y="27"/>
                  </a:cubicBezTo>
                  <a:cubicBezTo>
                    <a:pt x="9" y="27"/>
                    <a:pt x="9" y="27"/>
                    <a:pt x="9" y="27"/>
                  </a:cubicBezTo>
                  <a:cubicBezTo>
                    <a:pt x="9" y="28"/>
                    <a:pt x="10" y="28"/>
                    <a:pt x="10" y="28"/>
                  </a:cubicBezTo>
                  <a:cubicBezTo>
                    <a:pt x="11" y="29"/>
                    <a:pt x="12" y="29"/>
                    <a:pt x="14" y="27"/>
                  </a:cubicBezTo>
                  <a:cubicBezTo>
                    <a:pt x="14" y="27"/>
                    <a:pt x="14" y="27"/>
                    <a:pt x="15" y="27"/>
                  </a:cubicBezTo>
                  <a:cubicBezTo>
                    <a:pt x="15" y="28"/>
                    <a:pt x="16" y="28"/>
                    <a:pt x="16" y="28"/>
                  </a:cubicBezTo>
                  <a:cubicBezTo>
                    <a:pt x="17" y="29"/>
                    <a:pt x="17" y="29"/>
                    <a:pt x="16" y="29"/>
                  </a:cubicBezTo>
                  <a:cubicBezTo>
                    <a:pt x="13" y="33"/>
                    <a:pt x="13" y="36"/>
                    <a:pt x="18" y="37"/>
                  </a:cubicBezTo>
                  <a:cubicBezTo>
                    <a:pt x="16" y="41"/>
                    <a:pt x="10" y="39"/>
                    <a:pt x="10" y="33"/>
                  </a:cubicBezTo>
                  <a:cubicBezTo>
                    <a:pt x="5" y="40"/>
                    <a:pt x="13" y="46"/>
                    <a:pt x="19" y="43"/>
                  </a:cubicBezTo>
                  <a:cubicBezTo>
                    <a:pt x="19" y="46"/>
                    <a:pt x="19" y="51"/>
                    <a:pt x="20" y="51"/>
                  </a:cubicBezTo>
                  <a:cubicBezTo>
                    <a:pt x="20" y="50"/>
                    <a:pt x="20" y="49"/>
                    <a:pt x="21" y="49"/>
                  </a:cubicBezTo>
                  <a:cubicBezTo>
                    <a:pt x="22" y="49"/>
                    <a:pt x="22" y="50"/>
                    <a:pt x="22" y="50"/>
                  </a:cubicBezTo>
                  <a:cubicBezTo>
                    <a:pt x="22" y="52"/>
                    <a:pt x="23" y="54"/>
                    <a:pt x="25" y="54"/>
                  </a:cubicBezTo>
                  <a:cubicBezTo>
                    <a:pt x="25" y="53"/>
                    <a:pt x="25" y="52"/>
                    <a:pt x="26" y="52"/>
                  </a:cubicBezTo>
                  <a:cubicBezTo>
                    <a:pt x="27" y="54"/>
                    <a:pt x="28" y="55"/>
                    <a:pt x="29" y="57"/>
                  </a:cubicBezTo>
                  <a:cubicBezTo>
                    <a:pt x="32" y="62"/>
                    <a:pt x="38" y="76"/>
                    <a:pt x="51" y="82"/>
                  </a:cubicBezTo>
                  <a:cubicBezTo>
                    <a:pt x="44" y="86"/>
                    <a:pt x="40" y="92"/>
                    <a:pt x="35" y="97"/>
                  </a:cubicBezTo>
                  <a:cubicBezTo>
                    <a:pt x="31" y="101"/>
                    <a:pt x="26" y="105"/>
                    <a:pt x="22" y="103"/>
                  </a:cubicBezTo>
                  <a:cubicBezTo>
                    <a:pt x="21" y="102"/>
                    <a:pt x="21" y="100"/>
                    <a:pt x="18" y="99"/>
                  </a:cubicBezTo>
                  <a:cubicBezTo>
                    <a:pt x="17" y="98"/>
                    <a:pt x="15" y="97"/>
                    <a:pt x="14" y="97"/>
                  </a:cubicBezTo>
                  <a:cubicBezTo>
                    <a:pt x="14" y="98"/>
                    <a:pt x="13" y="98"/>
                    <a:pt x="12" y="98"/>
                  </a:cubicBezTo>
                  <a:cubicBezTo>
                    <a:pt x="9" y="97"/>
                    <a:pt x="6" y="99"/>
                    <a:pt x="5" y="101"/>
                  </a:cubicBezTo>
                  <a:cubicBezTo>
                    <a:pt x="6" y="100"/>
                    <a:pt x="8" y="100"/>
                    <a:pt x="10" y="101"/>
                  </a:cubicBezTo>
                  <a:cubicBezTo>
                    <a:pt x="10" y="102"/>
                    <a:pt x="9" y="104"/>
                    <a:pt x="9" y="104"/>
                  </a:cubicBezTo>
                  <a:cubicBezTo>
                    <a:pt x="9" y="106"/>
                    <a:pt x="10" y="107"/>
                    <a:pt x="18" y="107"/>
                  </a:cubicBezTo>
                  <a:cubicBezTo>
                    <a:pt x="18" y="107"/>
                    <a:pt x="19" y="107"/>
                    <a:pt x="18" y="108"/>
                  </a:cubicBezTo>
                  <a:cubicBezTo>
                    <a:pt x="18" y="108"/>
                    <a:pt x="17" y="109"/>
                    <a:pt x="15" y="109"/>
                  </a:cubicBezTo>
                  <a:cubicBezTo>
                    <a:pt x="12" y="108"/>
                    <a:pt x="10" y="105"/>
                    <a:pt x="8" y="108"/>
                  </a:cubicBezTo>
                  <a:cubicBezTo>
                    <a:pt x="8" y="108"/>
                    <a:pt x="7" y="109"/>
                    <a:pt x="6" y="110"/>
                  </a:cubicBezTo>
                  <a:cubicBezTo>
                    <a:pt x="6" y="110"/>
                    <a:pt x="6" y="110"/>
                    <a:pt x="6" y="110"/>
                  </a:cubicBezTo>
                  <a:cubicBezTo>
                    <a:pt x="3" y="111"/>
                    <a:pt x="0" y="116"/>
                    <a:pt x="3" y="119"/>
                  </a:cubicBezTo>
                  <a:cubicBezTo>
                    <a:pt x="3" y="118"/>
                    <a:pt x="4" y="116"/>
                    <a:pt x="6" y="114"/>
                  </a:cubicBezTo>
                  <a:cubicBezTo>
                    <a:pt x="6" y="115"/>
                    <a:pt x="7" y="116"/>
                    <a:pt x="7" y="116"/>
                  </a:cubicBezTo>
                  <a:cubicBezTo>
                    <a:pt x="9" y="119"/>
                    <a:pt x="11" y="121"/>
                    <a:pt x="16" y="114"/>
                  </a:cubicBezTo>
                  <a:cubicBezTo>
                    <a:pt x="16" y="113"/>
                    <a:pt x="17" y="114"/>
                    <a:pt x="17" y="114"/>
                  </a:cubicBezTo>
                  <a:cubicBezTo>
                    <a:pt x="16" y="117"/>
                    <a:pt x="13" y="122"/>
                    <a:pt x="17" y="122"/>
                  </a:cubicBezTo>
                  <a:cubicBezTo>
                    <a:pt x="17" y="122"/>
                    <a:pt x="18" y="123"/>
                    <a:pt x="19" y="123"/>
                  </a:cubicBezTo>
                  <a:cubicBezTo>
                    <a:pt x="19" y="123"/>
                    <a:pt x="19" y="123"/>
                    <a:pt x="19" y="124"/>
                  </a:cubicBezTo>
                  <a:cubicBezTo>
                    <a:pt x="20" y="127"/>
                    <a:pt x="25" y="128"/>
                    <a:pt x="27" y="127"/>
                  </a:cubicBezTo>
                  <a:cubicBezTo>
                    <a:pt x="26" y="127"/>
                    <a:pt x="24" y="126"/>
                    <a:pt x="23" y="123"/>
                  </a:cubicBezTo>
                  <a:cubicBezTo>
                    <a:pt x="24" y="123"/>
                    <a:pt x="25" y="123"/>
                    <a:pt x="25" y="122"/>
                  </a:cubicBezTo>
                  <a:cubicBezTo>
                    <a:pt x="28" y="120"/>
                    <a:pt x="25" y="117"/>
                    <a:pt x="26" y="115"/>
                  </a:cubicBezTo>
                  <a:cubicBezTo>
                    <a:pt x="26" y="114"/>
                    <a:pt x="27" y="114"/>
                    <a:pt x="27" y="115"/>
                  </a:cubicBezTo>
                  <a:cubicBezTo>
                    <a:pt x="28" y="116"/>
                    <a:pt x="30" y="119"/>
                    <a:pt x="34" y="117"/>
                  </a:cubicBezTo>
                  <a:cubicBezTo>
                    <a:pt x="36" y="116"/>
                    <a:pt x="36" y="114"/>
                    <a:pt x="37" y="113"/>
                  </a:cubicBezTo>
                  <a:cubicBezTo>
                    <a:pt x="41" y="111"/>
                    <a:pt x="45" y="109"/>
                    <a:pt x="49" y="111"/>
                  </a:cubicBezTo>
                  <a:cubicBezTo>
                    <a:pt x="48" y="108"/>
                    <a:pt x="51" y="105"/>
                    <a:pt x="56" y="103"/>
                  </a:cubicBezTo>
                  <a:cubicBezTo>
                    <a:pt x="61" y="102"/>
                    <a:pt x="63" y="103"/>
                    <a:pt x="65" y="105"/>
                  </a:cubicBezTo>
                  <a:cubicBezTo>
                    <a:pt x="65" y="103"/>
                    <a:pt x="68" y="99"/>
                    <a:pt x="70" y="96"/>
                  </a:cubicBezTo>
                  <a:cubicBezTo>
                    <a:pt x="70" y="116"/>
                    <a:pt x="97" y="116"/>
                    <a:pt x="103" y="128"/>
                  </a:cubicBezTo>
                  <a:cubicBezTo>
                    <a:pt x="95" y="124"/>
                    <a:pt x="86" y="123"/>
                    <a:pt x="81" y="124"/>
                  </a:cubicBezTo>
                  <a:cubicBezTo>
                    <a:pt x="74" y="125"/>
                    <a:pt x="63" y="131"/>
                    <a:pt x="61" y="139"/>
                  </a:cubicBezTo>
                  <a:cubicBezTo>
                    <a:pt x="60" y="145"/>
                    <a:pt x="66" y="156"/>
                    <a:pt x="73" y="160"/>
                  </a:cubicBezTo>
                  <a:cubicBezTo>
                    <a:pt x="65" y="161"/>
                    <a:pt x="62" y="159"/>
                    <a:pt x="55" y="161"/>
                  </a:cubicBezTo>
                  <a:cubicBezTo>
                    <a:pt x="55" y="161"/>
                    <a:pt x="55" y="161"/>
                    <a:pt x="54" y="161"/>
                  </a:cubicBezTo>
                  <a:cubicBezTo>
                    <a:pt x="48" y="161"/>
                    <a:pt x="47" y="150"/>
                    <a:pt x="40" y="153"/>
                  </a:cubicBezTo>
                  <a:cubicBezTo>
                    <a:pt x="40" y="153"/>
                    <a:pt x="38" y="154"/>
                    <a:pt x="38" y="155"/>
                  </a:cubicBezTo>
                  <a:cubicBezTo>
                    <a:pt x="35" y="155"/>
                    <a:pt x="31" y="158"/>
                    <a:pt x="32" y="161"/>
                  </a:cubicBezTo>
                  <a:cubicBezTo>
                    <a:pt x="33" y="160"/>
                    <a:pt x="34" y="159"/>
                    <a:pt x="36" y="158"/>
                  </a:cubicBezTo>
                  <a:cubicBezTo>
                    <a:pt x="36" y="159"/>
                    <a:pt x="36" y="160"/>
                    <a:pt x="36" y="160"/>
                  </a:cubicBezTo>
                  <a:cubicBezTo>
                    <a:pt x="36" y="161"/>
                    <a:pt x="37" y="162"/>
                    <a:pt x="39" y="162"/>
                  </a:cubicBezTo>
                  <a:cubicBezTo>
                    <a:pt x="41" y="162"/>
                    <a:pt x="41" y="162"/>
                    <a:pt x="42" y="162"/>
                  </a:cubicBezTo>
                  <a:cubicBezTo>
                    <a:pt x="43" y="162"/>
                    <a:pt x="43" y="162"/>
                    <a:pt x="43" y="163"/>
                  </a:cubicBezTo>
                  <a:cubicBezTo>
                    <a:pt x="43" y="165"/>
                    <a:pt x="34" y="161"/>
                    <a:pt x="35" y="169"/>
                  </a:cubicBezTo>
                  <a:cubicBezTo>
                    <a:pt x="36" y="169"/>
                    <a:pt x="36" y="170"/>
                    <a:pt x="37" y="171"/>
                  </a:cubicBezTo>
                  <a:cubicBezTo>
                    <a:pt x="36" y="173"/>
                    <a:pt x="38" y="176"/>
                    <a:pt x="43" y="174"/>
                  </a:cubicBezTo>
                  <a:cubicBezTo>
                    <a:pt x="42" y="174"/>
                    <a:pt x="40" y="173"/>
                    <a:pt x="41" y="171"/>
                  </a:cubicBezTo>
                  <a:cubicBezTo>
                    <a:pt x="41" y="172"/>
                    <a:pt x="42" y="172"/>
                    <a:pt x="42" y="172"/>
                  </a:cubicBezTo>
                  <a:cubicBezTo>
                    <a:pt x="43" y="172"/>
                    <a:pt x="43" y="171"/>
                    <a:pt x="43" y="170"/>
                  </a:cubicBezTo>
                  <a:cubicBezTo>
                    <a:pt x="43" y="170"/>
                    <a:pt x="43" y="170"/>
                    <a:pt x="44" y="170"/>
                  </a:cubicBezTo>
                  <a:cubicBezTo>
                    <a:pt x="44" y="170"/>
                    <a:pt x="45" y="170"/>
                    <a:pt x="45" y="171"/>
                  </a:cubicBezTo>
                  <a:cubicBezTo>
                    <a:pt x="45" y="171"/>
                    <a:pt x="44" y="172"/>
                    <a:pt x="44" y="172"/>
                  </a:cubicBezTo>
                  <a:cubicBezTo>
                    <a:pt x="44" y="173"/>
                    <a:pt x="44" y="174"/>
                    <a:pt x="45" y="175"/>
                  </a:cubicBezTo>
                  <a:cubicBezTo>
                    <a:pt x="44" y="178"/>
                    <a:pt x="48" y="180"/>
                    <a:pt x="52" y="178"/>
                  </a:cubicBezTo>
                  <a:cubicBezTo>
                    <a:pt x="51" y="178"/>
                    <a:pt x="49" y="177"/>
                    <a:pt x="48" y="176"/>
                  </a:cubicBezTo>
                  <a:cubicBezTo>
                    <a:pt x="49" y="175"/>
                    <a:pt x="50" y="175"/>
                    <a:pt x="50" y="175"/>
                  </a:cubicBezTo>
                  <a:cubicBezTo>
                    <a:pt x="51" y="174"/>
                    <a:pt x="51" y="173"/>
                    <a:pt x="51" y="172"/>
                  </a:cubicBezTo>
                  <a:cubicBezTo>
                    <a:pt x="51" y="171"/>
                    <a:pt x="52" y="171"/>
                    <a:pt x="52" y="171"/>
                  </a:cubicBezTo>
                  <a:cubicBezTo>
                    <a:pt x="53" y="171"/>
                    <a:pt x="53" y="171"/>
                    <a:pt x="54" y="171"/>
                  </a:cubicBezTo>
                  <a:cubicBezTo>
                    <a:pt x="55" y="171"/>
                    <a:pt x="55" y="172"/>
                    <a:pt x="55" y="172"/>
                  </a:cubicBezTo>
                  <a:cubicBezTo>
                    <a:pt x="56" y="174"/>
                    <a:pt x="58" y="175"/>
                    <a:pt x="61" y="174"/>
                  </a:cubicBezTo>
                  <a:cubicBezTo>
                    <a:pt x="62" y="174"/>
                    <a:pt x="63" y="173"/>
                    <a:pt x="63" y="172"/>
                  </a:cubicBezTo>
                  <a:cubicBezTo>
                    <a:pt x="64" y="173"/>
                    <a:pt x="65" y="173"/>
                    <a:pt x="67" y="174"/>
                  </a:cubicBezTo>
                  <a:cubicBezTo>
                    <a:pt x="66" y="171"/>
                    <a:pt x="68" y="169"/>
                    <a:pt x="74" y="173"/>
                  </a:cubicBezTo>
                  <a:cubicBezTo>
                    <a:pt x="79" y="170"/>
                    <a:pt x="79" y="170"/>
                    <a:pt x="79" y="170"/>
                  </a:cubicBezTo>
                  <a:cubicBezTo>
                    <a:pt x="79" y="170"/>
                    <a:pt x="85" y="172"/>
                    <a:pt x="87" y="169"/>
                  </a:cubicBezTo>
                  <a:cubicBezTo>
                    <a:pt x="91" y="166"/>
                    <a:pt x="89" y="166"/>
                    <a:pt x="89" y="163"/>
                  </a:cubicBezTo>
                  <a:cubicBezTo>
                    <a:pt x="86" y="157"/>
                    <a:pt x="85" y="157"/>
                    <a:pt x="83" y="151"/>
                  </a:cubicBezTo>
                  <a:cubicBezTo>
                    <a:pt x="81" y="141"/>
                    <a:pt x="95" y="136"/>
                    <a:pt x="103" y="137"/>
                  </a:cubicBezTo>
                  <a:cubicBezTo>
                    <a:pt x="105" y="144"/>
                    <a:pt x="114" y="161"/>
                    <a:pt x="129" y="165"/>
                  </a:cubicBezTo>
                  <a:cubicBezTo>
                    <a:pt x="138" y="169"/>
                    <a:pt x="142" y="159"/>
                    <a:pt x="145" y="160"/>
                  </a:cubicBezTo>
                  <a:cubicBezTo>
                    <a:pt x="145" y="160"/>
                    <a:pt x="146" y="161"/>
                    <a:pt x="146" y="162"/>
                  </a:cubicBezTo>
                  <a:cubicBezTo>
                    <a:pt x="145" y="167"/>
                    <a:pt x="146" y="171"/>
                    <a:pt x="145" y="174"/>
                  </a:cubicBezTo>
                  <a:cubicBezTo>
                    <a:pt x="144" y="176"/>
                    <a:pt x="139" y="174"/>
                    <a:pt x="136" y="174"/>
                  </a:cubicBezTo>
                  <a:cubicBezTo>
                    <a:pt x="134" y="174"/>
                    <a:pt x="132" y="175"/>
                    <a:pt x="132" y="175"/>
                  </a:cubicBezTo>
                  <a:cubicBezTo>
                    <a:pt x="129" y="176"/>
                    <a:pt x="126" y="178"/>
                    <a:pt x="126" y="181"/>
                  </a:cubicBezTo>
                  <a:cubicBezTo>
                    <a:pt x="127" y="181"/>
                    <a:pt x="129" y="179"/>
                    <a:pt x="131" y="179"/>
                  </a:cubicBezTo>
                  <a:cubicBezTo>
                    <a:pt x="132" y="180"/>
                    <a:pt x="132" y="180"/>
                    <a:pt x="132" y="180"/>
                  </a:cubicBezTo>
                  <a:cubicBezTo>
                    <a:pt x="132" y="184"/>
                    <a:pt x="137" y="185"/>
                    <a:pt x="139" y="183"/>
                  </a:cubicBezTo>
                  <a:cubicBezTo>
                    <a:pt x="139" y="182"/>
                    <a:pt x="140" y="183"/>
                    <a:pt x="140" y="183"/>
                  </a:cubicBezTo>
                  <a:cubicBezTo>
                    <a:pt x="138" y="185"/>
                    <a:pt x="133" y="189"/>
                    <a:pt x="137" y="190"/>
                  </a:cubicBezTo>
                  <a:cubicBezTo>
                    <a:pt x="137" y="190"/>
                    <a:pt x="138" y="191"/>
                    <a:pt x="139" y="191"/>
                  </a:cubicBezTo>
                  <a:cubicBezTo>
                    <a:pt x="139" y="194"/>
                    <a:pt x="141" y="196"/>
                    <a:pt x="143" y="196"/>
                  </a:cubicBezTo>
                  <a:cubicBezTo>
                    <a:pt x="142" y="195"/>
                    <a:pt x="142" y="194"/>
                    <a:pt x="143" y="192"/>
                  </a:cubicBezTo>
                  <a:cubicBezTo>
                    <a:pt x="144" y="192"/>
                    <a:pt x="145" y="192"/>
                    <a:pt x="145" y="192"/>
                  </a:cubicBezTo>
                  <a:cubicBezTo>
                    <a:pt x="147" y="192"/>
                    <a:pt x="146" y="187"/>
                    <a:pt x="149" y="185"/>
                  </a:cubicBezTo>
                  <a:cubicBezTo>
                    <a:pt x="149" y="185"/>
                    <a:pt x="150" y="185"/>
                    <a:pt x="150" y="186"/>
                  </a:cubicBezTo>
                  <a:cubicBezTo>
                    <a:pt x="149" y="188"/>
                    <a:pt x="148" y="192"/>
                    <a:pt x="151" y="193"/>
                  </a:cubicBezTo>
                  <a:cubicBezTo>
                    <a:pt x="151" y="193"/>
                    <a:pt x="152" y="193"/>
                    <a:pt x="153" y="193"/>
                  </a:cubicBezTo>
                  <a:cubicBezTo>
                    <a:pt x="154" y="195"/>
                    <a:pt x="156" y="197"/>
                    <a:pt x="160" y="195"/>
                  </a:cubicBezTo>
                  <a:cubicBezTo>
                    <a:pt x="159" y="195"/>
                    <a:pt x="157" y="194"/>
                    <a:pt x="157" y="193"/>
                  </a:cubicBezTo>
                  <a:cubicBezTo>
                    <a:pt x="157" y="192"/>
                    <a:pt x="158" y="191"/>
                    <a:pt x="158" y="190"/>
                  </a:cubicBezTo>
                  <a:cubicBezTo>
                    <a:pt x="160" y="184"/>
                    <a:pt x="155" y="184"/>
                    <a:pt x="155" y="182"/>
                  </a:cubicBezTo>
                  <a:cubicBezTo>
                    <a:pt x="155" y="179"/>
                    <a:pt x="161" y="181"/>
                    <a:pt x="161" y="175"/>
                  </a:cubicBezTo>
                  <a:cubicBezTo>
                    <a:pt x="161" y="174"/>
                    <a:pt x="161" y="174"/>
                    <a:pt x="161" y="174"/>
                  </a:cubicBezTo>
                  <a:cubicBezTo>
                    <a:pt x="164" y="172"/>
                    <a:pt x="167" y="170"/>
                    <a:pt x="167" y="168"/>
                  </a:cubicBezTo>
                  <a:cubicBezTo>
                    <a:pt x="164" y="168"/>
                    <a:pt x="160" y="167"/>
                    <a:pt x="159" y="1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2" name="Freeform 36">
              <a:extLst>
                <a:ext uri="{FF2B5EF4-FFF2-40B4-BE49-F238E27FC236}">
                  <a16:creationId xmlns:a16="http://schemas.microsoft.com/office/drawing/2014/main" id="{FE791DFF-9E17-DC83-28F9-CD9635A92800}"/>
                </a:ext>
              </a:extLst>
            </p:cNvPr>
            <p:cNvSpPr>
              <a:spLocks/>
            </p:cNvSpPr>
            <p:nvPr userDrawn="1"/>
          </p:nvSpPr>
          <p:spPr bwMode="auto">
            <a:xfrm>
              <a:off x="1128713" y="520700"/>
              <a:ext cx="0"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3" name="Freeform 37">
              <a:extLst>
                <a:ext uri="{FF2B5EF4-FFF2-40B4-BE49-F238E27FC236}">
                  <a16:creationId xmlns:a16="http://schemas.microsoft.com/office/drawing/2014/main" id="{C1DA75CD-D7EE-599C-DBD3-A429D85A2F70}"/>
                </a:ext>
              </a:extLst>
            </p:cNvPr>
            <p:cNvSpPr>
              <a:spLocks noEditPoints="1"/>
            </p:cNvSpPr>
            <p:nvPr userDrawn="1"/>
          </p:nvSpPr>
          <p:spPr bwMode="auto">
            <a:xfrm>
              <a:off x="1073150" y="558800"/>
              <a:ext cx="34925" cy="41275"/>
            </a:xfrm>
            <a:custGeom>
              <a:avLst/>
              <a:gdLst>
                <a:gd name="T0" fmla="*/ 226 w 237"/>
                <a:gd name="T1" fmla="*/ 38 h 277"/>
                <a:gd name="T2" fmla="*/ 221 w 237"/>
                <a:gd name="T3" fmla="*/ 37 h 277"/>
                <a:gd name="T4" fmla="*/ 221 w 237"/>
                <a:gd name="T5" fmla="*/ 32 h 277"/>
                <a:gd name="T6" fmla="*/ 191 w 237"/>
                <a:gd name="T7" fmla="*/ 0 h 277"/>
                <a:gd name="T8" fmla="*/ 90 w 237"/>
                <a:gd name="T9" fmla="*/ 23 h 277"/>
                <a:gd name="T10" fmla="*/ 30 w 237"/>
                <a:gd name="T11" fmla="*/ 4 h 277"/>
                <a:gd name="T12" fmla="*/ 24 w 237"/>
                <a:gd name="T13" fmla="*/ 18 h 277"/>
                <a:gd name="T14" fmla="*/ 24 w 237"/>
                <a:gd name="T15" fmla="*/ 17 h 277"/>
                <a:gd name="T16" fmla="*/ 12 w 237"/>
                <a:gd name="T17" fmla="*/ 5 h 277"/>
                <a:gd name="T18" fmla="*/ 0 w 237"/>
                <a:gd name="T19" fmla="*/ 17 h 277"/>
                <a:gd name="T20" fmla="*/ 12 w 237"/>
                <a:gd name="T21" fmla="*/ 29 h 277"/>
                <a:gd name="T22" fmla="*/ 22 w 237"/>
                <a:gd name="T23" fmla="*/ 24 h 277"/>
                <a:gd name="T24" fmla="*/ 16 w 237"/>
                <a:gd name="T25" fmla="*/ 39 h 277"/>
                <a:gd name="T26" fmla="*/ 22 w 237"/>
                <a:gd name="T27" fmla="*/ 41 h 277"/>
                <a:gd name="T28" fmla="*/ 163 w 237"/>
                <a:gd name="T29" fmla="*/ 235 h 277"/>
                <a:gd name="T30" fmla="*/ 193 w 237"/>
                <a:gd name="T31" fmla="*/ 249 h 277"/>
                <a:gd name="T32" fmla="*/ 180 w 237"/>
                <a:gd name="T33" fmla="*/ 263 h 277"/>
                <a:gd name="T34" fmla="*/ 170 w 237"/>
                <a:gd name="T35" fmla="*/ 256 h 277"/>
                <a:gd name="T36" fmla="*/ 183 w 237"/>
                <a:gd name="T37" fmla="*/ 249 h 277"/>
                <a:gd name="T38" fmla="*/ 174 w 237"/>
                <a:gd name="T39" fmla="*/ 241 h 277"/>
                <a:gd name="T40" fmla="*/ 157 w 237"/>
                <a:gd name="T41" fmla="*/ 256 h 277"/>
                <a:gd name="T42" fmla="*/ 179 w 237"/>
                <a:gd name="T43" fmla="*/ 277 h 277"/>
                <a:gd name="T44" fmla="*/ 209 w 237"/>
                <a:gd name="T45" fmla="*/ 245 h 277"/>
                <a:gd name="T46" fmla="*/ 221 w 237"/>
                <a:gd name="T47" fmla="*/ 239 h 277"/>
                <a:gd name="T48" fmla="*/ 222 w 237"/>
                <a:gd name="T49" fmla="*/ 224 h 277"/>
                <a:gd name="T50" fmla="*/ 217 w 237"/>
                <a:gd name="T51" fmla="*/ 224 h 277"/>
                <a:gd name="T52" fmla="*/ 221 w 237"/>
                <a:gd name="T53" fmla="*/ 56 h 277"/>
                <a:gd name="T54" fmla="*/ 224 w 237"/>
                <a:gd name="T55" fmla="*/ 57 h 277"/>
                <a:gd name="T56" fmla="*/ 236 w 237"/>
                <a:gd name="T57" fmla="*/ 48 h 277"/>
                <a:gd name="T58" fmla="*/ 226 w 237"/>
                <a:gd name="T59" fmla="*/ 38 h 277"/>
                <a:gd name="T60" fmla="*/ 54 w 237"/>
                <a:gd name="T61" fmla="*/ 51 h 277"/>
                <a:gd name="T62" fmla="*/ 170 w 237"/>
                <a:gd name="T63" fmla="*/ 217 h 277"/>
                <a:gd name="T64" fmla="*/ 54 w 237"/>
                <a:gd name="T65" fmla="*/ 51 h 277"/>
                <a:gd name="T66" fmla="*/ 173 w 237"/>
                <a:gd name="T67" fmla="*/ 201 h 277"/>
                <a:gd name="T68" fmla="*/ 68 w 237"/>
                <a:gd name="T69" fmla="*/ 49 h 277"/>
                <a:gd name="T70" fmla="*/ 77 w 237"/>
                <a:gd name="T71" fmla="*/ 50 h 277"/>
                <a:gd name="T72" fmla="*/ 94 w 237"/>
                <a:gd name="T73" fmla="*/ 49 h 277"/>
                <a:gd name="T74" fmla="*/ 178 w 237"/>
                <a:gd name="T75" fmla="*/ 170 h 277"/>
                <a:gd name="T76" fmla="*/ 173 w 237"/>
                <a:gd name="T77" fmla="*/ 201 h 277"/>
                <a:gd name="T78" fmla="*/ 107 w 237"/>
                <a:gd name="T79" fmla="*/ 46 h 277"/>
                <a:gd name="T80" fmla="*/ 130 w 237"/>
                <a:gd name="T81" fmla="*/ 39 h 277"/>
                <a:gd name="T82" fmla="*/ 186 w 237"/>
                <a:gd name="T83" fmla="*/ 119 h 277"/>
                <a:gd name="T84" fmla="*/ 181 w 237"/>
                <a:gd name="T85" fmla="*/ 153 h 277"/>
                <a:gd name="T86" fmla="*/ 107 w 237"/>
                <a:gd name="T87" fmla="*/ 46 h 277"/>
                <a:gd name="T88" fmla="*/ 199 w 237"/>
                <a:gd name="T89" fmla="*/ 36 h 277"/>
                <a:gd name="T90" fmla="*/ 195 w 237"/>
                <a:gd name="T91" fmla="*/ 35 h 277"/>
                <a:gd name="T92" fmla="*/ 183 w 237"/>
                <a:gd name="T93" fmla="*/ 44 h 277"/>
                <a:gd name="T94" fmla="*/ 193 w 237"/>
                <a:gd name="T95" fmla="*/ 54 h 277"/>
                <a:gd name="T96" fmla="*/ 196 w 237"/>
                <a:gd name="T97" fmla="*/ 55 h 277"/>
                <a:gd name="T98" fmla="*/ 189 w 237"/>
                <a:gd name="T99" fmla="*/ 102 h 277"/>
                <a:gd name="T100" fmla="*/ 142 w 237"/>
                <a:gd name="T101" fmla="*/ 35 h 277"/>
                <a:gd name="T102" fmla="*/ 191 w 237"/>
                <a:gd name="T103" fmla="*/ 16 h 277"/>
                <a:gd name="T104" fmla="*/ 199 w 237"/>
                <a:gd name="T105" fmla="*/ 3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 h="277">
                  <a:moveTo>
                    <a:pt x="226" y="38"/>
                  </a:moveTo>
                  <a:cubicBezTo>
                    <a:pt x="221" y="37"/>
                    <a:pt x="221" y="37"/>
                    <a:pt x="221" y="37"/>
                  </a:cubicBezTo>
                  <a:cubicBezTo>
                    <a:pt x="221" y="32"/>
                    <a:pt x="221" y="32"/>
                    <a:pt x="221" y="32"/>
                  </a:cubicBezTo>
                  <a:cubicBezTo>
                    <a:pt x="222" y="13"/>
                    <a:pt x="211" y="0"/>
                    <a:pt x="191" y="0"/>
                  </a:cubicBezTo>
                  <a:cubicBezTo>
                    <a:pt x="173" y="0"/>
                    <a:pt x="139" y="23"/>
                    <a:pt x="90" y="23"/>
                  </a:cubicBezTo>
                  <a:cubicBezTo>
                    <a:pt x="70" y="23"/>
                    <a:pt x="45" y="13"/>
                    <a:pt x="30" y="4"/>
                  </a:cubicBezTo>
                  <a:cubicBezTo>
                    <a:pt x="24" y="18"/>
                    <a:pt x="24" y="18"/>
                    <a:pt x="24" y="18"/>
                  </a:cubicBezTo>
                  <a:cubicBezTo>
                    <a:pt x="24" y="18"/>
                    <a:pt x="24" y="17"/>
                    <a:pt x="24" y="17"/>
                  </a:cubicBezTo>
                  <a:cubicBezTo>
                    <a:pt x="24" y="10"/>
                    <a:pt x="19" y="5"/>
                    <a:pt x="12" y="5"/>
                  </a:cubicBezTo>
                  <a:cubicBezTo>
                    <a:pt x="6" y="5"/>
                    <a:pt x="0" y="10"/>
                    <a:pt x="0" y="17"/>
                  </a:cubicBezTo>
                  <a:cubicBezTo>
                    <a:pt x="0" y="23"/>
                    <a:pt x="6" y="29"/>
                    <a:pt x="12" y="29"/>
                  </a:cubicBezTo>
                  <a:cubicBezTo>
                    <a:pt x="16" y="29"/>
                    <a:pt x="19" y="27"/>
                    <a:pt x="22" y="24"/>
                  </a:cubicBezTo>
                  <a:cubicBezTo>
                    <a:pt x="16" y="39"/>
                    <a:pt x="16" y="39"/>
                    <a:pt x="16" y="39"/>
                  </a:cubicBezTo>
                  <a:cubicBezTo>
                    <a:pt x="18" y="40"/>
                    <a:pt x="20" y="40"/>
                    <a:pt x="22" y="41"/>
                  </a:cubicBezTo>
                  <a:cubicBezTo>
                    <a:pt x="15" y="114"/>
                    <a:pt x="67" y="207"/>
                    <a:pt x="163" y="235"/>
                  </a:cubicBezTo>
                  <a:cubicBezTo>
                    <a:pt x="177" y="231"/>
                    <a:pt x="193" y="234"/>
                    <a:pt x="193" y="249"/>
                  </a:cubicBezTo>
                  <a:cubicBezTo>
                    <a:pt x="193" y="259"/>
                    <a:pt x="188" y="263"/>
                    <a:pt x="180" y="263"/>
                  </a:cubicBezTo>
                  <a:cubicBezTo>
                    <a:pt x="174" y="263"/>
                    <a:pt x="170" y="260"/>
                    <a:pt x="170" y="256"/>
                  </a:cubicBezTo>
                  <a:cubicBezTo>
                    <a:pt x="170" y="250"/>
                    <a:pt x="181" y="254"/>
                    <a:pt x="183" y="249"/>
                  </a:cubicBezTo>
                  <a:cubicBezTo>
                    <a:pt x="184" y="243"/>
                    <a:pt x="180" y="241"/>
                    <a:pt x="174" y="241"/>
                  </a:cubicBezTo>
                  <a:cubicBezTo>
                    <a:pt x="167" y="241"/>
                    <a:pt x="157" y="245"/>
                    <a:pt x="157" y="256"/>
                  </a:cubicBezTo>
                  <a:cubicBezTo>
                    <a:pt x="157" y="269"/>
                    <a:pt x="167" y="277"/>
                    <a:pt x="179" y="277"/>
                  </a:cubicBezTo>
                  <a:cubicBezTo>
                    <a:pt x="189" y="277"/>
                    <a:pt x="212" y="271"/>
                    <a:pt x="209" y="245"/>
                  </a:cubicBezTo>
                  <a:cubicBezTo>
                    <a:pt x="214" y="245"/>
                    <a:pt x="220" y="244"/>
                    <a:pt x="221" y="239"/>
                  </a:cubicBezTo>
                  <a:cubicBezTo>
                    <a:pt x="222" y="224"/>
                    <a:pt x="222" y="224"/>
                    <a:pt x="222" y="224"/>
                  </a:cubicBezTo>
                  <a:cubicBezTo>
                    <a:pt x="217" y="224"/>
                    <a:pt x="217" y="224"/>
                    <a:pt x="217" y="224"/>
                  </a:cubicBezTo>
                  <a:cubicBezTo>
                    <a:pt x="221" y="56"/>
                    <a:pt x="221" y="56"/>
                    <a:pt x="221" y="56"/>
                  </a:cubicBezTo>
                  <a:cubicBezTo>
                    <a:pt x="224" y="57"/>
                    <a:pt x="224" y="57"/>
                    <a:pt x="224" y="57"/>
                  </a:cubicBezTo>
                  <a:cubicBezTo>
                    <a:pt x="231" y="57"/>
                    <a:pt x="236" y="54"/>
                    <a:pt x="236" y="48"/>
                  </a:cubicBezTo>
                  <a:cubicBezTo>
                    <a:pt x="237" y="41"/>
                    <a:pt x="231" y="38"/>
                    <a:pt x="226" y="38"/>
                  </a:cubicBezTo>
                  <a:moveTo>
                    <a:pt x="54" y="51"/>
                  </a:moveTo>
                  <a:cubicBezTo>
                    <a:pt x="170" y="217"/>
                    <a:pt x="170" y="217"/>
                    <a:pt x="170" y="217"/>
                  </a:cubicBezTo>
                  <a:cubicBezTo>
                    <a:pt x="108" y="195"/>
                    <a:pt x="46" y="137"/>
                    <a:pt x="54" y="51"/>
                  </a:cubicBezTo>
                  <a:moveTo>
                    <a:pt x="173" y="201"/>
                  </a:moveTo>
                  <a:cubicBezTo>
                    <a:pt x="68" y="49"/>
                    <a:pt x="68" y="49"/>
                    <a:pt x="68" y="49"/>
                  </a:cubicBezTo>
                  <a:cubicBezTo>
                    <a:pt x="71" y="50"/>
                    <a:pt x="74" y="50"/>
                    <a:pt x="77" y="50"/>
                  </a:cubicBezTo>
                  <a:cubicBezTo>
                    <a:pt x="83" y="50"/>
                    <a:pt x="88" y="49"/>
                    <a:pt x="94" y="49"/>
                  </a:cubicBezTo>
                  <a:cubicBezTo>
                    <a:pt x="178" y="170"/>
                    <a:pt x="178" y="170"/>
                    <a:pt x="178" y="170"/>
                  </a:cubicBezTo>
                  <a:cubicBezTo>
                    <a:pt x="176" y="182"/>
                    <a:pt x="175" y="193"/>
                    <a:pt x="173" y="201"/>
                  </a:cubicBezTo>
                  <a:moveTo>
                    <a:pt x="107" y="46"/>
                  </a:moveTo>
                  <a:cubicBezTo>
                    <a:pt x="115" y="44"/>
                    <a:pt x="123" y="42"/>
                    <a:pt x="130" y="39"/>
                  </a:cubicBezTo>
                  <a:cubicBezTo>
                    <a:pt x="186" y="119"/>
                    <a:pt x="186" y="119"/>
                    <a:pt x="186" y="119"/>
                  </a:cubicBezTo>
                  <a:cubicBezTo>
                    <a:pt x="185" y="131"/>
                    <a:pt x="183" y="142"/>
                    <a:pt x="181" y="153"/>
                  </a:cubicBezTo>
                  <a:lnTo>
                    <a:pt x="107" y="46"/>
                  </a:lnTo>
                  <a:close/>
                  <a:moveTo>
                    <a:pt x="199" y="36"/>
                  </a:moveTo>
                  <a:cubicBezTo>
                    <a:pt x="195" y="35"/>
                    <a:pt x="195" y="35"/>
                    <a:pt x="195" y="35"/>
                  </a:cubicBezTo>
                  <a:cubicBezTo>
                    <a:pt x="190" y="35"/>
                    <a:pt x="183" y="37"/>
                    <a:pt x="183" y="44"/>
                  </a:cubicBezTo>
                  <a:cubicBezTo>
                    <a:pt x="183" y="51"/>
                    <a:pt x="187" y="54"/>
                    <a:pt x="193" y="54"/>
                  </a:cubicBezTo>
                  <a:cubicBezTo>
                    <a:pt x="196" y="55"/>
                    <a:pt x="196" y="55"/>
                    <a:pt x="196" y="55"/>
                  </a:cubicBezTo>
                  <a:cubicBezTo>
                    <a:pt x="189" y="102"/>
                    <a:pt x="189" y="102"/>
                    <a:pt x="189" y="102"/>
                  </a:cubicBezTo>
                  <a:cubicBezTo>
                    <a:pt x="142" y="35"/>
                    <a:pt x="142" y="35"/>
                    <a:pt x="142" y="35"/>
                  </a:cubicBezTo>
                  <a:cubicBezTo>
                    <a:pt x="164" y="26"/>
                    <a:pt x="182" y="16"/>
                    <a:pt x="191" y="16"/>
                  </a:cubicBezTo>
                  <a:cubicBezTo>
                    <a:pt x="199" y="16"/>
                    <a:pt x="201" y="20"/>
                    <a:pt x="199"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4" name="Freeform 38">
              <a:extLst>
                <a:ext uri="{FF2B5EF4-FFF2-40B4-BE49-F238E27FC236}">
                  <a16:creationId xmlns:a16="http://schemas.microsoft.com/office/drawing/2014/main" id="{CA26040F-68A8-9A6A-5656-34AF3241CAEC}"/>
                </a:ext>
              </a:extLst>
            </p:cNvPr>
            <p:cNvSpPr>
              <a:spLocks/>
            </p:cNvSpPr>
            <p:nvPr userDrawn="1"/>
          </p:nvSpPr>
          <p:spPr bwMode="auto">
            <a:xfrm>
              <a:off x="1101725" y="5111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5" name="Freeform 39">
              <a:extLst>
                <a:ext uri="{FF2B5EF4-FFF2-40B4-BE49-F238E27FC236}">
                  <a16:creationId xmlns:a16="http://schemas.microsoft.com/office/drawing/2014/main" id="{E6B4995B-AAE3-42E1-1BB6-5D746F749E37}"/>
                </a:ext>
              </a:extLst>
            </p:cNvPr>
            <p:cNvSpPr>
              <a:spLocks noEditPoints="1"/>
            </p:cNvSpPr>
            <p:nvPr userDrawn="1"/>
          </p:nvSpPr>
          <p:spPr bwMode="auto">
            <a:xfrm>
              <a:off x="1082675" y="506413"/>
              <a:ext cx="26988" cy="19050"/>
            </a:xfrm>
            <a:custGeom>
              <a:avLst/>
              <a:gdLst>
                <a:gd name="T0" fmla="*/ 122 w 182"/>
                <a:gd name="T1" fmla="*/ 34 h 123"/>
                <a:gd name="T2" fmla="*/ 144 w 182"/>
                <a:gd name="T3" fmla="*/ 9 h 123"/>
                <a:gd name="T4" fmla="*/ 176 w 182"/>
                <a:gd name="T5" fmla="*/ 66 h 123"/>
                <a:gd name="T6" fmla="*/ 108 w 182"/>
                <a:gd name="T7" fmla="*/ 52 h 123"/>
                <a:gd name="T8" fmla="*/ 94 w 182"/>
                <a:gd name="T9" fmla="*/ 39 h 123"/>
                <a:gd name="T10" fmla="*/ 77 w 182"/>
                <a:gd name="T11" fmla="*/ 38 h 123"/>
                <a:gd name="T12" fmla="*/ 67 w 182"/>
                <a:gd name="T13" fmla="*/ 61 h 123"/>
                <a:gd name="T14" fmla="*/ 60 w 182"/>
                <a:gd name="T15" fmla="*/ 73 h 123"/>
                <a:gd name="T16" fmla="*/ 54 w 182"/>
                <a:gd name="T17" fmla="*/ 50 h 123"/>
                <a:gd name="T18" fmla="*/ 54 w 182"/>
                <a:gd name="T19" fmla="*/ 59 h 123"/>
                <a:gd name="T20" fmla="*/ 47 w 182"/>
                <a:gd name="T21" fmla="*/ 55 h 123"/>
                <a:gd name="T22" fmla="*/ 43 w 182"/>
                <a:gd name="T23" fmla="*/ 56 h 123"/>
                <a:gd name="T24" fmla="*/ 48 w 182"/>
                <a:gd name="T25" fmla="*/ 61 h 123"/>
                <a:gd name="T26" fmla="*/ 42 w 182"/>
                <a:gd name="T27" fmla="*/ 67 h 123"/>
                <a:gd name="T28" fmla="*/ 48 w 182"/>
                <a:gd name="T29" fmla="*/ 68 h 123"/>
                <a:gd name="T30" fmla="*/ 50 w 182"/>
                <a:gd name="T31" fmla="*/ 76 h 123"/>
                <a:gd name="T32" fmla="*/ 53 w 182"/>
                <a:gd name="T33" fmla="*/ 85 h 123"/>
                <a:gd name="T34" fmla="*/ 58 w 182"/>
                <a:gd name="T35" fmla="*/ 86 h 123"/>
                <a:gd name="T36" fmla="*/ 22 w 182"/>
                <a:gd name="T37" fmla="*/ 100 h 123"/>
                <a:gd name="T38" fmla="*/ 9 w 182"/>
                <a:gd name="T39" fmla="*/ 93 h 123"/>
                <a:gd name="T40" fmla="*/ 17 w 182"/>
                <a:gd name="T41" fmla="*/ 103 h 123"/>
                <a:gd name="T42" fmla="*/ 6 w 182"/>
                <a:gd name="T43" fmla="*/ 100 h 123"/>
                <a:gd name="T44" fmla="*/ 13 w 182"/>
                <a:gd name="T45" fmla="*/ 107 h 123"/>
                <a:gd name="T46" fmla="*/ 13 w 182"/>
                <a:gd name="T47" fmla="*/ 116 h 123"/>
                <a:gd name="T48" fmla="*/ 21 w 182"/>
                <a:gd name="T49" fmla="*/ 111 h 123"/>
                <a:gd name="T50" fmla="*/ 31 w 182"/>
                <a:gd name="T51" fmla="*/ 110 h 123"/>
                <a:gd name="T52" fmla="*/ 39 w 182"/>
                <a:gd name="T53" fmla="*/ 112 h 123"/>
                <a:gd name="T54" fmla="*/ 48 w 182"/>
                <a:gd name="T55" fmla="*/ 114 h 123"/>
                <a:gd name="T56" fmla="*/ 63 w 182"/>
                <a:gd name="T57" fmla="*/ 112 h 123"/>
                <a:gd name="T58" fmla="*/ 71 w 182"/>
                <a:gd name="T59" fmla="*/ 107 h 123"/>
                <a:gd name="T60" fmla="*/ 109 w 182"/>
                <a:gd name="T61" fmla="*/ 92 h 123"/>
                <a:gd name="T62" fmla="*/ 124 w 182"/>
                <a:gd name="T63" fmla="*/ 104 h 123"/>
                <a:gd name="T64" fmla="*/ 99 w 182"/>
                <a:gd name="T65" fmla="*/ 106 h 123"/>
                <a:gd name="T66" fmla="*/ 108 w 182"/>
                <a:gd name="T67" fmla="*/ 107 h 123"/>
                <a:gd name="T68" fmla="*/ 108 w 182"/>
                <a:gd name="T69" fmla="*/ 117 h 123"/>
                <a:gd name="T70" fmla="*/ 110 w 182"/>
                <a:gd name="T71" fmla="*/ 114 h 123"/>
                <a:gd name="T72" fmla="*/ 117 w 182"/>
                <a:gd name="T73" fmla="*/ 120 h 123"/>
                <a:gd name="T74" fmla="*/ 117 w 182"/>
                <a:gd name="T75" fmla="*/ 115 h 123"/>
                <a:gd name="T76" fmla="*/ 128 w 182"/>
                <a:gd name="T77" fmla="*/ 111 h 123"/>
                <a:gd name="T78" fmla="*/ 135 w 182"/>
                <a:gd name="T79" fmla="*/ 94 h 123"/>
                <a:gd name="T80" fmla="*/ 164 w 182"/>
                <a:gd name="T81" fmla="*/ 95 h 123"/>
                <a:gd name="T82" fmla="*/ 149 w 182"/>
                <a:gd name="T83" fmla="*/ 109 h 123"/>
                <a:gd name="T84" fmla="*/ 159 w 182"/>
                <a:gd name="T85" fmla="*/ 110 h 123"/>
                <a:gd name="T86" fmla="*/ 162 w 182"/>
                <a:gd name="T87" fmla="*/ 117 h 123"/>
                <a:gd name="T88" fmla="*/ 168 w 182"/>
                <a:gd name="T89" fmla="*/ 118 h 123"/>
                <a:gd name="T90" fmla="*/ 174 w 182"/>
                <a:gd name="T91" fmla="*/ 116 h 123"/>
                <a:gd name="T92" fmla="*/ 174 w 182"/>
                <a:gd name="T93" fmla="*/ 100 h 123"/>
                <a:gd name="T94" fmla="*/ 175 w 182"/>
                <a:gd name="T95" fmla="*/ 93 h 123"/>
                <a:gd name="T96" fmla="*/ 147 w 182"/>
                <a:gd name="T97" fmla="*/ 82 h 123"/>
                <a:gd name="T98" fmla="*/ 80 w 182"/>
                <a:gd name="T99" fmla="*/ 45 h 123"/>
                <a:gd name="T100" fmla="*/ 89 w 182"/>
                <a:gd name="T101" fmla="*/ 61 h 123"/>
                <a:gd name="T102" fmla="*/ 81 w 182"/>
                <a:gd name="T103" fmla="*/ 69 h 123"/>
                <a:gd name="T104" fmla="*/ 82 w 182"/>
                <a:gd name="T105" fmla="*/ 57 h 123"/>
                <a:gd name="T106" fmla="*/ 84 w 182"/>
                <a:gd name="T107" fmla="*/ 54 h 123"/>
                <a:gd name="T108" fmla="*/ 95 w 182"/>
                <a:gd name="T109" fmla="*/ 5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 h="123">
                  <a:moveTo>
                    <a:pt x="147" y="81"/>
                  </a:moveTo>
                  <a:cubicBezTo>
                    <a:pt x="170" y="82"/>
                    <a:pt x="182" y="74"/>
                    <a:pt x="182" y="67"/>
                  </a:cubicBezTo>
                  <a:cubicBezTo>
                    <a:pt x="182" y="40"/>
                    <a:pt x="117" y="57"/>
                    <a:pt x="117" y="41"/>
                  </a:cubicBezTo>
                  <a:cubicBezTo>
                    <a:pt x="117" y="38"/>
                    <a:pt x="119" y="36"/>
                    <a:pt x="122" y="34"/>
                  </a:cubicBezTo>
                  <a:cubicBezTo>
                    <a:pt x="122" y="34"/>
                    <a:pt x="122" y="34"/>
                    <a:pt x="122" y="34"/>
                  </a:cubicBezTo>
                  <a:cubicBezTo>
                    <a:pt x="155" y="31"/>
                    <a:pt x="156" y="8"/>
                    <a:pt x="179" y="4"/>
                  </a:cubicBezTo>
                  <a:cubicBezTo>
                    <a:pt x="151" y="0"/>
                    <a:pt x="147" y="22"/>
                    <a:pt x="135" y="23"/>
                  </a:cubicBezTo>
                  <a:cubicBezTo>
                    <a:pt x="142" y="20"/>
                    <a:pt x="144" y="12"/>
                    <a:pt x="144" y="9"/>
                  </a:cubicBezTo>
                  <a:cubicBezTo>
                    <a:pt x="138" y="17"/>
                    <a:pt x="125" y="18"/>
                    <a:pt x="118" y="26"/>
                  </a:cubicBezTo>
                  <a:cubicBezTo>
                    <a:pt x="117" y="28"/>
                    <a:pt x="117" y="30"/>
                    <a:pt x="117" y="31"/>
                  </a:cubicBezTo>
                  <a:cubicBezTo>
                    <a:pt x="113" y="34"/>
                    <a:pt x="110" y="37"/>
                    <a:pt x="110" y="41"/>
                  </a:cubicBezTo>
                  <a:cubicBezTo>
                    <a:pt x="110" y="65"/>
                    <a:pt x="176" y="48"/>
                    <a:pt x="176" y="66"/>
                  </a:cubicBezTo>
                  <a:cubicBezTo>
                    <a:pt x="176" y="72"/>
                    <a:pt x="164" y="77"/>
                    <a:pt x="147" y="77"/>
                  </a:cubicBezTo>
                  <a:cubicBezTo>
                    <a:pt x="133" y="77"/>
                    <a:pt x="123" y="67"/>
                    <a:pt x="98" y="73"/>
                  </a:cubicBezTo>
                  <a:cubicBezTo>
                    <a:pt x="98" y="69"/>
                    <a:pt x="107" y="61"/>
                    <a:pt x="103" y="58"/>
                  </a:cubicBezTo>
                  <a:cubicBezTo>
                    <a:pt x="106" y="56"/>
                    <a:pt x="107" y="55"/>
                    <a:pt x="108" y="52"/>
                  </a:cubicBezTo>
                  <a:cubicBezTo>
                    <a:pt x="106" y="51"/>
                    <a:pt x="104" y="51"/>
                    <a:pt x="103" y="50"/>
                  </a:cubicBezTo>
                  <a:cubicBezTo>
                    <a:pt x="104" y="49"/>
                    <a:pt x="103" y="48"/>
                    <a:pt x="101" y="47"/>
                  </a:cubicBezTo>
                  <a:cubicBezTo>
                    <a:pt x="101" y="46"/>
                    <a:pt x="101" y="44"/>
                    <a:pt x="100" y="43"/>
                  </a:cubicBezTo>
                  <a:cubicBezTo>
                    <a:pt x="99" y="43"/>
                    <a:pt x="97" y="41"/>
                    <a:pt x="94" y="39"/>
                  </a:cubicBezTo>
                  <a:cubicBezTo>
                    <a:pt x="92" y="38"/>
                    <a:pt x="90" y="38"/>
                    <a:pt x="88" y="38"/>
                  </a:cubicBezTo>
                  <a:cubicBezTo>
                    <a:pt x="88" y="37"/>
                    <a:pt x="85" y="38"/>
                    <a:pt x="85" y="38"/>
                  </a:cubicBezTo>
                  <a:cubicBezTo>
                    <a:pt x="83" y="38"/>
                    <a:pt x="82" y="38"/>
                    <a:pt x="82" y="40"/>
                  </a:cubicBezTo>
                  <a:cubicBezTo>
                    <a:pt x="80" y="39"/>
                    <a:pt x="79" y="38"/>
                    <a:pt x="77" y="38"/>
                  </a:cubicBezTo>
                  <a:cubicBezTo>
                    <a:pt x="76" y="40"/>
                    <a:pt x="76" y="42"/>
                    <a:pt x="76" y="45"/>
                  </a:cubicBezTo>
                  <a:cubicBezTo>
                    <a:pt x="74" y="45"/>
                    <a:pt x="72" y="51"/>
                    <a:pt x="69" y="50"/>
                  </a:cubicBezTo>
                  <a:cubicBezTo>
                    <a:pt x="70" y="52"/>
                    <a:pt x="71" y="53"/>
                    <a:pt x="72" y="53"/>
                  </a:cubicBezTo>
                  <a:cubicBezTo>
                    <a:pt x="70" y="56"/>
                    <a:pt x="69" y="61"/>
                    <a:pt x="67" y="61"/>
                  </a:cubicBezTo>
                  <a:cubicBezTo>
                    <a:pt x="67" y="62"/>
                    <a:pt x="68" y="63"/>
                    <a:pt x="68" y="63"/>
                  </a:cubicBezTo>
                  <a:cubicBezTo>
                    <a:pt x="66" y="68"/>
                    <a:pt x="65" y="74"/>
                    <a:pt x="65" y="78"/>
                  </a:cubicBezTo>
                  <a:cubicBezTo>
                    <a:pt x="65" y="78"/>
                    <a:pt x="65" y="78"/>
                    <a:pt x="65" y="78"/>
                  </a:cubicBezTo>
                  <a:cubicBezTo>
                    <a:pt x="63" y="76"/>
                    <a:pt x="62" y="75"/>
                    <a:pt x="60" y="73"/>
                  </a:cubicBezTo>
                  <a:cubicBezTo>
                    <a:pt x="56" y="71"/>
                    <a:pt x="56" y="69"/>
                    <a:pt x="57" y="66"/>
                  </a:cubicBezTo>
                  <a:cubicBezTo>
                    <a:pt x="57" y="62"/>
                    <a:pt x="59" y="59"/>
                    <a:pt x="60" y="56"/>
                  </a:cubicBezTo>
                  <a:cubicBezTo>
                    <a:pt x="60" y="56"/>
                    <a:pt x="59" y="54"/>
                    <a:pt x="59" y="54"/>
                  </a:cubicBezTo>
                  <a:cubicBezTo>
                    <a:pt x="59" y="52"/>
                    <a:pt x="56" y="50"/>
                    <a:pt x="54" y="50"/>
                  </a:cubicBezTo>
                  <a:cubicBezTo>
                    <a:pt x="55" y="51"/>
                    <a:pt x="56" y="52"/>
                    <a:pt x="56" y="54"/>
                  </a:cubicBezTo>
                  <a:cubicBezTo>
                    <a:pt x="55" y="54"/>
                    <a:pt x="54" y="55"/>
                    <a:pt x="54" y="55"/>
                  </a:cubicBezTo>
                  <a:cubicBezTo>
                    <a:pt x="53" y="56"/>
                    <a:pt x="52" y="57"/>
                    <a:pt x="53" y="59"/>
                  </a:cubicBezTo>
                  <a:cubicBezTo>
                    <a:pt x="54" y="59"/>
                    <a:pt x="54" y="59"/>
                    <a:pt x="54" y="59"/>
                  </a:cubicBezTo>
                  <a:cubicBezTo>
                    <a:pt x="54" y="60"/>
                    <a:pt x="53" y="60"/>
                    <a:pt x="53" y="61"/>
                  </a:cubicBezTo>
                  <a:cubicBezTo>
                    <a:pt x="53" y="61"/>
                    <a:pt x="53" y="61"/>
                    <a:pt x="53" y="61"/>
                  </a:cubicBezTo>
                  <a:cubicBezTo>
                    <a:pt x="52" y="58"/>
                    <a:pt x="51" y="55"/>
                    <a:pt x="49" y="55"/>
                  </a:cubicBezTo>
                  <a:cubicBezTo>
                    <a:pt x="49" y="55"/>
                    <a:pt x="48" y="55"/>
                    <a:pt x="47" y="55"/>
                  </a:cubicBezTo>
                  <a:cubicBezTo>
                    <a:pt x="48" y="55"/>
                    <a:pt x="48" y="54"/>
                    <a:pt x="48" y="54"/>
                  </a:cubicBezTo>
                  <a:cubicBezTo>
                    <a:pt x="48" y="52"/>
                    <a:pt x="45" y="50"/>
                    <a:pt x="42" y="53"/>
                  </a:cubicBezTo>
                  <a:cubicBezTo>
                    <a:pt x="42" y="53"/>
                    <a:pt x="44" y="53"/>
                    <a:pt x="44" y="54"/>
                  </a:cubicBezTo>
                  <a:cubicBezTo>
                    <a:pt x="44" y="54"/>
                    <a:pt x="43" y="56"/>
                    <a:pt x="43" y="56"/>
                  </a:cubicBezTo>
                  <a:cubicBezTo>
                    <a:pt x="42" y="59"/>
                    <a:pt x="44" y="60"/>
                    <a:pt x="47" y="60"/>
                  </a:cubicBezTo>
                  <a:cubicBezTo>
                    <a:pt x="48" y="60"/>
                    <a:pt x="48" y="60"/>
                    <a:pt x="48" y="60"/>
                  </a:cubicBezTo>
                  <a:cubicBezTo>
                    <a:pt x="48" y="60"/>
                    <a:pt x="48" y="61"/>
                    <a:pt x="48" y="61"/>
                  </a:cubicBezTo>
                  <a:cubicBezTo>
                    <a:pt x="48" y="62"/>
                    <a:pt x="48" y="61"/>
                    <a:pt x="48" y="61"/>
                  </a:cubicBezTo>
                  <a:cubicBezTo>
                    <a:pt x="43" y="59"/>
                    <a:pt x="41" y="61"/>
                    <a:pt x="41" y="63"/>
                  </a:cubicBezTo>
                  <a:cubicBezTo>
                    <a:pt x="41" y="63"/>
                    <a:pt x="40" y="65"/>
                    <a:pt x="40" y="65"/>
                  </a:cubicBezTo>
                  <a:cubicBezTo>
                    <a:pt x="39" y="66"/>
                    <a:pt x="38" y="68"/>
                    <a:pt x="41" y="70"/>
                  </a:cubicBezTo>
                  <a:cubicBezTo>
                    <a:pt x="41" y="69"/>
                    <a:pt x="41" y="68"/>
                    <a:pt x="42" y="67"/>
                  </a:cubicBezTo>
                  <a:cubicBezTo>
                    <a:pt x="42" y="67"/>
                    <a:pt x="42" y="67"/>
                    <a:pt x="43" y="67"/>
                  </a:cubicBezTo>
                  <a:cubicBezTo>
                    <a:pt x="43" y="68"/>
                    <a:pt x="44" y="68"/>
                    <a:pt x="44" y="68"/>
                  </a:cubicBezTo>
                  <a:cubicBezTo>
                    <a:pt x="44" y="68"/>
                    <a:pt x="45" y="68"/>
                    <a:pt x="47" y="68"/>
                  </a:cubicBezTo>
                  <a:cubicBezTo>
                    <a:pt x="47" y="67"/>
                    <a:pt x="47" y="67"/>
                    <a:pt x="48" y="68"/>
                  </a:cubicBezTo>
                  <a:cubicBezTo>
                    <a:pt x="48" y="68"/>
                    <a:pt x="49" y="68"/>
                    <a:pt x="49" y="68"/>
                  </a:cubicBezTo>
                  <a:cubicBezTo>
                    <a:pt x="49" y="69"/>
                    <a:pt x="49" y="69"/>
                    <a:pt x="49" y="69"/>
                  </a:cubicBezTo>
                  <a:cubicBezTo>
                    <a:pt x="45" y="72"/>
                    <a:pt x="45" y="75"/>
                    <a:pt x="50" y="75"/>
                  </a:cubicBezTo>
                  <a:cubicBezTo>
                    <a:pt x="50" y="76"/>
                    <a:pt x="50" y="76"/>
                    <a:pt x="50" y="76"/>
                  </a:cubicBezTo>
                  <a:cubicBezTo>
                    <a:pt x="49" y="81"/>
                    <a:pt x="41" y="80"/>
                    <a:pt x="42" y="75"/>
                  </a:cubicBezTo>
                  <a:cubicBezTo>
                    <a:pt x="37" y="81"/>
                    <a:pt x="44" y="86"/>
                    <a:pt x="50" y="83"/>
                  </a:cubicBezTo>
                  <a:cubicBezTo>
                    <a:pt x="51" y="82"/>
                    <a:pt x="51" y="83"/>
                    <a:pt x="51" y="83"/>
                  </a:cubicBezTo>
                  <a:cubicBezTo>
                    <a:pt x="51" y="84"/>
                    <a:pt x="52" y="85"/>
                    <a:pt x="53" y="85"/>
                  </a:cubicBezTo>
                  <a:cubicBezTo>
                    <a:pt x="53" y="85"/>
                    <a:pt x="53" y="84"/>
                    <a:pt x="54" y="84"/>
                  </a:cubicBezTo>
                  <a:cubicBezTo>
                    <a:pt x="54" y="84"/>
                    <a:pt x="54" y="84"/>
                    <a:pt x="54" y="84"/>
                  </a:cubicBezTo>
                  <a:cubicBezTo>
                    <a:pt x="54" y="86"/>
                    <a:pt x="55" y="87"/>
                    <a:pt x="57" y="88"/>
                  </a:cubicBezTo>
                  <a:cubicBezTo>
                    <a:pt x="57" y="87"/>
                    <a:pt x="57" y="86"/>
                    <a:pt x="58" y="86"/>
                  </a:cubicBezTo>
                  <a:cubicBezTo>
                    <a:pt x="59" y="86"/>
                    <a:pt x="60" y="90"/>
                    <a:pt x="64" y="94"/>
                  </a:cubicBezTo>
                  <a:cubicBezTo>
                    <a:pt x="58" y="96"/>
                    <a:pt x="50" y="98"/>
                    <a:pt x="49" y="98"/>
                  </a:cubicBezTo>
                  <a:cubicBezTo>
                    <a:pt x="48" y="98"/>
                    <a:pt x="40" y="97"/>
                    <a:pt x="38" y="99"/>
                  </a:cubicBezTo>
                  <a:cubicBezTo>
                    <a:pt x="34" y="101"/>
                    <a:pt x="25" y="104"/>
                    <a:pt x="22" y="100"/>
                  </a:cubicBezTo>
                  <a:cubicBezTo>
                    <a:pt x="21" y="99"/>
                    <a:pt x="22" y="98"/>
                    <a:pt x="21" y="96"/>
                  </a:cubicBezTo>
                  <a:cubicBezTo>
                    <a:pt x="20" y="94"/>
                    <a:pt x="18" y="93"/>
                    <a:pt x="17" y="93"/>
                  </a:cubicBezTo>
                  <a:cubicBezTo>
                    <a:pt x="17" y="93"/>
                    <a:pt x="16" y="93"/>
                    <a:pt x="15" y="93"/>
                  </a:cubicBezTo>
                  <a:cubicBezTo>
                    <a:pt x="14" y="92"/>
                    <a:pt x="10" y="91"/>
                    <a:pt x="9" y="93"/>
                  </a:cubicBezTo>
                  <a:cubicBezTo>
                    <a:pt x="10" y="93"/>
                    <a:pt x="11" y="93"/>
                    <a:pt x="13" y="95"/>
                  </a:cubicBezTo>
                  <a:cubicBezTo>
                    <a:pt x="12" y="96"/>
                    <a:pt x="12" y="96"/>
                    <a:pt x="12" y="97"/>
                  </a:cubicBezTo>
                  <a:cubicBezTo>
                    <a:pt x="11" y="98"/>
                    <a:pt x="11" y="100"/>
                    <a:pt x="17" y="102"/>
                  </a:cubicBezTo>
                  <a:cubicBezTo>
                    <a:pt x="17" y="102"/>
                    <a:pt x="18" y="102"/>
                    <a:pt x="17" y="103"/>
                  </a:cubicBezTo>
                  <a:cubicBezTo>
                    <a:pt x="17" y="103"/>
                    <a:pt x="15" y="103"/>
                    <a:pt x="14" y="102"/>
                  </a:cubicBezTo>
                  <a:cubicBezTo>
                    <a:pt x="12" y="101"/>
                    <a:pt x="12" y="98"/>
                    <a:pt x="9" y="100"/>
                  </a:cubicBezTo>
                  <a:cubicBezTo>
                    <a:pt x="9" y="100"/>
                    <a:pt x="8" y="100"/>
                    <a:pt x="7" y="101"/>
                  </a:cubicBezTo>
                  <a:cubicBezTo>
                    <a:pt x="7" y="100"/>
                    <a:pt x="7" y="100"/>
                    <a:pt x="6" y="100"/>
                  </a:cubicBezTo>
                  <a:cubicBezTo>
                    <a:pt x="4" y="100"/>
                    <a:pt x="0" y="103"/>
                    <a:pt x="2" y="106"/>
                  </a:cubicBezTo>
                  <a:cubicBezTo>
                    <a:pt x="2" y="105"/>
                    <a:pt x="3" y="104"/>
                    <a:pt x="5" y="103"/>
                  </a:cubicBezTo>
                  <a:cubicBezTo>
                    <a:pt x="5" y="104"/>
                    <a:pt x="5" y="105"/>
                    <a:pt x="6" y="105"/>
                  </a:cubicBezTo>
                  <a:cubicBezTo>
                    <a:pt x="6" y="108"/>
                    <a:pt x="7" y="110"/>
                    <a:pt x="13" y="107"/>
                  </a:cubicBezTo>
                  <a:cubicBezTo>
                    <a:pt x="14" y="106"/>
                    <a:pt x="14" y="107"/>
                    <a:pt x="14" y="107"/>
                  </a:cubicBezTo>
                  <a:cubicBezTo>
                    <a:pt x="12" y="109"/>
                    <a:pt x="8" y="112"/>
                    <a:pt x="11" y="114"/>
                  </a:cubicBezTo>
                  <a:cubicBezTo>
                    <a:pt x="12" y="114"/>
                    <a:pt x="12" y="115"/>
                    <a:pt x="13" y="115"/>
                  </a:cubicBezTo>
                  <a:cubicBezTo>
                    <a:pt x="13" y="115"/>
                    <a:pt x="13" y="115"/>
                    <a:pt x="13" y="116"/>
                  </a:cubicBezTo>
                  <a:cubicBezTo>
                    <a:pt x="12" y="119"/>
                    <a:pt x="16" y="121"/>
                    <a:pt x="18" y="121"/>
                  </a:cubicBezTo>
                  <a:cubicBezTo>
                    <a:pt x="17" y="120"/>
                    <a:pt x="15" y="119"/>
                    <a:pt x="16" y="116"/>
                  </a:cubicBezTo>
                  <a:cubicBezTo>
                    <a:pt x="17" y="116"/>
                    <a:pt x="17" y="117"/>
                    <a:pt x="17" y="117"/>
                  </a:cubicBezTo>
                  <a:cubicBezTo>
                    <a:pt x="20" y="116"/>
                    <a:pt x="19" y="112"/>
                    <a:pt x="21" y="111"/>
                  </a:cubicBezTo>
                  <a:cubicBezTo>
                    <a:pt x="21" y="110"/>
                    <a:pt x="21" y="111"/>
                    <a:pt x="22" y="111"/>
                  </a:cubicBezTo>
                  <a:cubicBezTo>
                    <a:pt x="22" y="113"/>
                    <a:pt x="22" y="116"/>
                    <a:pt x="26" y="116"/>
                  </a:cubicBezTo>
                  <a:cubicBezTo>
                    <a:pt x="29" y="115"/>
                    <a:pt x="31" y="113"/>
                    <a:pt x="30" y="111"/>
                  </a:cubicBezTo>
                  <a:cubicBezTo>
                    <a:pt x="30" y="110"/>
                    <a:pt x="30" y="110"/>
                    <a:pt x="31" y="110"/>
                  </a:cubicBezTo>
                  <a:cubicBezTo>
                    <a:pt x="32" y="111"/>
                    <a:pt x="33" y="112"/>
                    <a:pt x="32" y="114"/>
                  </a:cubicBezTo>
                  <a:cubicBezTo>
                    <a:pt x="33" y="114"/>
                    <a:pt x="34" y="113"/>
                    <a:pt x="35" y="112"/>
                  </a:cubicBezTo>
                  <a:cubicBezTo>
                    <a:pt x="36" y="113"/>
                    <a:pt x="36" y="116"/>
                    <a:pt x="33" y="118"/>
                  </a:cubicBezTo>
                  <a:cubicBezTo>
                    <a:pt x="35" y="117"/>
                    <a:pt x="38" y="116"/>
                    <a:pt x="39" y="112"/>
                  </a:cubicBezTo>
                  <a:cubicBezTo>
                    <a:pt x="40" y="112"/>
                    <a:pt x="40" y="113"/>
                    <a:pt x="40" y="114"/>
                  </a:cubicBezTo>
                  <a:cubicBezTo>
                    <a:pt x="40" y="114"/>
                    <a:pt x="40" y="114"/>
                    <a:pt x="41" y="113"/>
                  </a:cubicBezTo>
                  <a:cubicBezTo>
                    <a:pt x="42" y="114"/>
                    <a:pt x="44" y="114"/>
                    <a:pt x="47" y="113"/>
                  </a:cubicBezTo>
                  <a:cubicBezTo>
                    <a:pt x="48" y="113"/>
                    <a:pt x="48" y="113"/>
                    <a:pt x="48" y="114"/>
                  </a:cubicBezTo>
                  <a:cubicBezTo>
                    <a:pt x="48" y="115"/>
                    <a:pt x="48" y="116"/>
                    <a:pt x="48" y="117"/>
                  </a:cubicBezTo>
                  <a:cubicBezTo>
                    <a:pt x="48" y="117"/>
                    <a:pt x="49" y="115"/>
                    <a:pt x="50" y="115"/>
                  </a:cubicBezTo>
                  <a:cubicBezTo>
                    <a:pt x="51" y="115"/>
                    <a:pt x="50" y="119"/>
                    <a:pt x="52" y="121"/>
                  </a:cubicBezTo>
                  <a:cubicBezTo>
                    <a:pt x="52" y="112"/>
                    <a:pt x="57" y="116"/>
                    <a:pt x="63" y="112"/>
                  </a:cubicBezTo>
                  <a:cubicBezTo>
                    <a:pt x="63" y="112"/>
                    <a:pt x="63" y="112"/>
                    <a:pt x="63" y="112"/>
                  </a:cubicBezTo>
                  <a:cubicBezTo>
                    <a:pt x="63" y="113"/>
                    <a:pt x="62" y="114"/>
                    <a:pt x="61" y="115"/>
                  </a:cubicBezTo>
                  <a:cubicBezTo>
                    <a:pt x="63" y="115"/>
                    <a:pt x="68" y="113"/>
                    <a:pt x="68" y="110"/>
                  </a:cubicBezTo>
                  <a:cubicBezTo>
                    <a:pt x="68" y="109"/>
                    <a:pt x="69" y="108"/>
                    <a:pt x="71" y="107"/>
                  </a:cubicBezTo>
                  <a:cubicBezTo>
                    <a:pt x="73" y="108"/>
                    <a:pt x="76" y="107"/>
                    <a:pt x="77" y="104"/>
                  </a:cubicBezTo>
                  <a:cubicBezTo>
                    <a:pt x="78" y="105"/>
                    <a:pt x="78" y="108"/>
                    <a:pt x="77" y="109"/>
                  </a:cubicBezTo>
                  <a:cubicBezTo>
                    <a:pt x="83" y="109"/>
                    <a:pt x="89" y="102"/>
                    <a:pt x="91" y="102"/>
                  </a:cubicBezTo>
                  <a:cubicBezTo>
                    <a:pt x="103" y="99"/>
                    <a:pt x="83" y="90"/>
                    <a:pt x="109" y="92"/>
                  </a:cubicBezTo>
                  <a:cubicBezTo>
                    <a:pt x="110" y="92"/>
                    <a:pt x="114" y="91"/>
                    <a:pt x="116" y="89"/>
                  </a:cubicBezTo>
                  <a:cubicBezTo>
                    <a:pt x="114" y="93"/>
                    <a:pt x="114" y="101"/>
                    <a:pt x="118" y="101"/>
                  </a:cubicBezTo>
                  <a:cubicBezTo>
                    <a:pt x="119" y="101"/>
                    <a:pt x="123" y="103"/>
                    <a:pt x="124" y="104"/>
                  </a:cubicBezTo>
                  <a:cubicBezTo>
                    <a:pt x="125" y="104"/>
                    <a:pt x="124" y="104"/>
                    <a:pt x="124" y="104"/>
                  </a:cubicBezTo>
                  <a:cubicBezTo>
                    <a:pt x="122" y="105"/>
                    <a:pt x="119" y="105"/>
                    <a:pt x="119" y="106"/>
                  </a:cubicBezTo>
                  <a:cubicBezTo>
                    <a:pt x="113" y="110"/>
                    <a:pt x="113" y="97"/>
                    <a:pt x="106" y="99"/>
                  </a:cubicBezTo>
                  <a:cubicBezTo>
                    <a:pt x="106" y="100"/>
                    <a:pt x="105" y="100"/>
                    <a:pt x="105" y="101"/>
                  </a:cubicBezTo>
                  <a:cubicBezTo>
                    <a:pt x="102" y="101"/>
                    <a:pt x="99" y="104"/>
                    <a:pt x="99" y="106"/>
                  </a:cubicBezTo>
                  <a:cubicBezTo>
                    <a:pt x="100" y="105"/>
                    <a:pt x="101" y="104"/>
                    <a:pt x="103" y="104"/>
                  </a:cubicBezTo>
                  <a:cubicBezTo>
                    <a:pt x="103" y="104"/>
                    <a:pt x="103" y="105"/>
                    <a:pt x="103" y="105"/>
                  </a:cubicBezTo>
                  <a:cubicBezTo>
                    <a:pt x="103" y="106"/>
                    <a:pt x="104" y="107"/>
                    <a:pt x="106" y="107"/>
                  </a:cubicBezTo>
                  <a:cubicBezTo>
                    <a:pt x="107" y="107"/>
                    <a:pt x="107" y="107"/>
                    <a:pt x="108" y="107"/>
                  </a:cubicBezTo>
                  <a:cubicBezTo>
                    <a:pt x="108" y="107"/>
                    <a:pt x="109" y="107"/>
                    <a:pt x="109" y="107"/>
                  </a:cubicBezTo>
                  <a:cubicBezTo>
                    <a:pt x="109" y="110"/>
                    <a:pt x="101" y="106"/>
                    <a:pt x="103" y="112"/>
                  </a:cubicBezTo>
                  <a:cubicBezTo>
                    <a:pt x="103" y="113"/>
                    <a:pt x="103" y="114"/>
                    <a:pt x="104" y="115"/>
                  </a:cubicBezTo>
                  <a:cubicBezTo>
                    <a:pt x="103" y="117"/>
                    <a:pt x="105" y="118"/>
                    <a:pt x="108" y="117"/>
                  </a:cubicBezTo>
                  <a:cubicBezTo>
                    <a:pt x="108" y="117"/>
                    <a:pt x="107" y="116"/>
                    <a:pt x="107" y="115"/>
                  </a:cubicBezTo>
                  <a:cubicBezTo>
                    <a:pt x="107" y="115"/>
                    <a:pt x="108" y="115"/>
                    <a:pt x="108" y="115"/>
                  </a:cubicBezTo>
                  <a:cubicBezTo>
                    <a:pt x="109" y="115"/>
                    <a:pt x="109" y="115"/>
                    <a:pt x="109" y="114"/>
                  </a:cubicBezTo>
                  <a:cubicBezTo>
                    <a:pt x="109" y="114"/>
                    <a:pt x="109" y="114"/>
                    <a:pt x="110" y="114"/>
                  </a:cubicBezTo>
                  <a:cubicBezTo>
                    <a:pt x="110" y="114"/>
                    <a:pt x="110" y="114"/>
                    <a:pt x="110" y="114"/>
                  </a:cubicBezTo>
                  <a:cubicBezTo>
                    <a:pt x="110" y="115"/>
                    <a:pt x="110" y="115"/>
                    <a:pt x="110" y="116"/>
                  </a:cubicBezTo>
                  <a:cubicBezTo>
                    <a:pt x="110" y="116"/>
                    <a:pt x="110" y="118"/>
                    <a:pt x="110" y="118"/>
                  </a:cubicBezTo>
                  <a:cubicBezTo>
                    <a:pt x="110" y="120"/>
                    <a:pt x="114" y="123"/>
                    <a:pt x="117" y="120"/>
                  </a:cubicBezTo>
                  <a:cubicBezTo>
                    <a:pt x="116" y="120"/>
                    <a:pt x="114" y="120"/>
                    <a:pt x="114" y="119"/>
                  </a:cubicBezTo>
                  <a:cubicBezTo>
                    <a:pt x="114" y="118"/>
                    <a:pt x="115" y="118"/>
                    <a:pt x="115" y="118"/>
                  </a:cubicBezTo>
                  <a:cubicBezTo>
                    <a:pt x="116" y="118"/>
                    <a:pt x="116" y="117"/>
                    <a:pt x="116" y="116"/>
                  </a:cubicBezTo>
                  <a:cubicBezTo>
                    <a:pt x="116" y="115"/>
                    <a:pt x="116" y="115"/>
                    <a:pt x="117" y="115"/>
                  </a:cubicBezTo>
                  <a:cubicBezTo>
                    <a:pt x="117" y="115"/>
                    <a:pt x="118" y="115"/>
                    <a:pt x="118" y="115"/>
                  </a:cubicBezTo>
                  <a:cubicBezTo>
                    <a:pt x="119" y="115"/>
                    <a:pt x="119" y="115"/>
                    <a:pt x="119" y="115"/>
                  </a:cubicBezTo>
                  <a:cubicBezTo>
                    <a:pt x="120" y="117"/>
                    <a:pt x="122" y="118"/>
                    <a:pt x="124" y="117"/>
                  </a:cubicBezTo>
                  <a:cubicBezTo>
                    <a:pt x="128" y="116"/>
                    <a:pt x="125" y="112"/>
                    <a:pt x="128" y="111"/>
                  </a:cubicBezTo>
                  <a:cubicBezTo>
                    <a:pt x="129" y="111"/>
                    <a:pt x="130" y="111"/>
                    <a:pt x="131" y="111"/>
                  </a:cubicBezTo>
                  <a:cubicBezTo>
                    <a:pt x="134" y="112"/>
                    <a:pt x="139" y="112"/>
                    <a:pt x="140" y="110"/>
                  </a:cubicBezTo>
                  <a:cubicBezTo>
                    <a:pt x="141" y="109"/>
                    <a:pt x="140" y="103"/>
                    <a:pt x="137" y="101"/>
                  </a:cubicBezTo>
                  <a:cubicBezTo>
                    <a:pt x="135" y="100"/>
                    <a:pt x="137" y="97"/>
                    <a:pt x="135" y="94"/>
                  </a:cubicBezTo>
                  <a:cubicBezTo>
                    <a:pt x="138" y="96"/>
                    <a:pt x="142" y="97"/>
                    <a:pt x="147" y="97"/>
                  </a:cubicBezTo>
                  <a:cubicBezTo>
                    <a:pt x="156" y="97"/>
                    <a:pt x="148" y="96"/>
                    <a:pt x="152" y="94"/>
                  </a:cubicBezTo>
                  <a:cubicBezTo>
                    <a:pt x="156" y="91"/>
                    <a:pt x="161" y="92"/>
                    <a:pt x="163" y="93"/>
                  </a:cubicBezTo>
                  <a:cubicBezTo>
                    <a:pt x="164" y="93"/>
                    <a:pt x="165" y="93"/>
                    <a:pt x="164" y="95"/>
                  </a:cubicBezTo>
                  <a:cubicBezTo>
                    <a:pt x="163" y="99"/>
                    <a:pt x="165" y="100"/>
                    <a:pt x="164" y="102"/>
                  </a:cubicBezTo>
                  <a:cubicBezTo>
                    <a:pt x="163" y="104"/>
                    <a:pt x="159" y="102"/>
                    <a:pt x="156" y="102"/>
                  </a:cubicBezTo>
                  <a:cubicBezTo>
                    <a:pt x="155" y="102"/>
                    <a:pt x="154" y="103"/>
                    <a:pt x="154" y="103"/>
                  </a:cubicBezTo>
                  <a:cubicBezTo>
                    <a:pt x="151" y="104"/>
                    <a:pt x="149" y="106"/>
                    <a:pt x="149" y="109"/>
                  </a:cubicBezTo>
                  <a:cubicBezTo>
                    <a:pt x="150" y="108"/>
                    <a:pt x="151" y="107"/>
                    <a:pt x="153" y="106"/>
                  </a:cubicBezTo>
                  <a:cubicBezTo>
                    <a:pt x="153" y="107"/>
                    <a:pt x="153" y="107"/>
                    <a:pt x="153" y="107"/>
                  </a:cubicBezTo>
                  <a:cubicBezTo>
                    <a:pt x="153" y="110"/>
                    <a:pt x="157" y="112"/>
                    <a:pt x="159" y="110"/>
                  </a:cubicBezTo>
                  <a:cubicBezTo>
                    <a:pt x="159" y="109"/>
                    <a:pt x="160" y="110"/>
                    <a:pt x="159" y="110"/>
                  </a:cubicBezTo>
                  <a:cubicBezTo>
                    <a:pt x="158" y="111"/>
                    <a:pt x="154" y="114"/>
                    <a:pt x="157" y="116"/>
                  </a:cubicBezTo>
                  <a:cubicBezTo>
                    <a:pt x="157" y="116"/>
                    <a:pt x="158" y="116"/>
                    <a:pt x="159" y="116"/>
                  </a:cubicBezTo>
                  <a:cubicBezTo>
                    <a:pt x="159" y="118"/>
                    <a:pt x="160" y="120"/>
                    <a:pt x="162" y="121"/>
                  </a:cubicBezTo>
                  <a:cubicBezTo>
                    <a:pt x="161" y="120"/>
                    <a:pt x="161" y="119"/>
                    <a:pt x="162" y="117"/>
                  </a:cubicBezTo>
                  <a:cubicBezTo>
                    <a:pt x="163" y="117"/>
                    <a:pt x="163" y="117"/>
                    <a:pt x="164" y="117"/>
                  </a:cubicBezTo>
                  <a:cubicBezTo>
                    <a:pt x="165" y="117"/>
                    <a:pt x="165" y="113"/>
                    <a:pt x="167" y="112"/>
                  </a:cubicBezTo>
                  <a:cubicBezTo>
                    <a:pt x="167" y="111"/>
                    <a:pt x="167" y="112"/>
                    <a:pt x="167" y="112"/>
                  </a:cubicBezTo>
                  <a:cubicBezTo>
                    <a:pt x="166" y="114"/>
                    <a:pt x="166" y="117"/>
                    <a:pt x="168" y="118"/>
                  </a:cubicBezTo>
                  <a:cubicBezTo>
                    <a:pt x="168" y="118"/>
                    <a:pt x="169" y="118"/>
                    <a:pt x="170" y="118"/>
                  </a:cubicBezTo>
                  <a:cubicBezTo>
                    <a:pt x="170" y="120"/>
                    <a:pt x="173" y="121"/>
                    <a:pt x="175" y="120"/>
                  </a:cubicBezTo>
                  <a:cubicBezTo>
                    <a:pt x="175" y="119"/>
                    <a:pt x="173" y="119"/>
                    <a:pt x="173" y="118"/>
                  </a:cubicBezTo>
                  <a:cubicBezTo>
                    <a:pt x="173" y="117"/>
                    <a:pt x="174" y="116"/>
                    <a:pt x="174" y="116"/>
                  </a:cubicBezTo>
                  <a:cubicBezTo>
                    <a:pt x="176" y="111"/>
                    <a:pt x="172" y="111"/>
                    <a:pt x="172" y="109"/>
                  </a:cubicBezTo>
                  <a:cubicBezTo>
                    <a:pt x="172" y="106"/>
                    <a:pt x="176" y="108"/>
                    <a:pt x="176" y="103"/>
                  </a:cubicBezTo>
                  <a:cubicBezTo>
                    <a:pt x="176" y="102"/>
                    <a:pt x="176" y="101"/>
                    <a:pt x="174" y="100"/>
                  </a:cubicBezTo>
                  <a:cubicBezTo>
                    <a:pt x="174" y="100"/>
                    <a:pt x="174" y="100"/>
                    <a:pt x="174" y="100"/>
                  </a:cubicBezTo>
                  <a:cubicBezTo>
                    <a:pt x="174" y="100"/>
                    <a:pt x="174" y="100"/>
                    <a:pt x="174" y="100"/>
                  </a:cubicBezTo>
                  <a:cubicBezTo>
                    <a:pt x="175" y="100"/>
                    <a:pt x="177" y="100"/>
                    <a:pt x="178" y="98"/>
                  </a:cubicBezTo>
                  <a:cubicBezTo>
                    <a:pt x="174" y="98"/>
                    <a:pt x="175" y="95"/>
                    <a:pt x="175" y="93"/>
                  </a:cubicBezTo>
                  <a:cubicBezTo>
                    <a:pt x="174" y="93"/>
                    <a:pt x="174" y="93"/>
                    <a:pt x="175" y="93"/>
                  </a:cubicBezTo>
                  <a:cubicBezTo>
                    <a:pt x="176" y="92"/>
                    <a:pt x="177" y="90"/>
                    <a:pt x="176" y="87"/>
                  </a:cubicBezTo>
                  <a:cubicBezTo>
                    <a:pt x="175" y="89"/>
                    <a:pt x="171" y="91"/>
                    <a:pt x="171" y="88"/>
                  </a:cubicBezTo>
                  <a:cubicBezTo>
                    <a:pt x="171" y="87"/>
                    <a:pt x="171" y="85"/>
                    <a:pt x="167" y="86"/>
                  </a:cubicBezTo>
                  <a:cubicBezTo>
                    <a:pt x="161" y="86"/>
                    <a:pt x="158" y="83"/>
                    <a:pt x="147" y="82"/>
                  </a:cubicBezTo>
                  <a:cubicBezTo>
                    <a:pt x="146" y="82"/>
                    <a:pt x="146" y="82"/>
                    <a:pt x="147" y="81"/>
                  </a:cubicBezTo>
                  <a:moveTo>
                    <a:pt x="87" y="49"/>
                  </a:moveTo>
                  <a:cubicBezTo>
                    <a:pt x="86" y="50"/>
                    <a:pt x="84" y="52"/>
                    <a:pt x="82" y="50"/>
                  </a:cubicBezTo>
                  <a:cubicBezTo>
                    <a:pt x="81" y="48"/>
                    <a:pt x="82" y="48"/>
                    <a:pt x="80" y="45"/>
                  </a:cubicBezTo>
                  <a:cubicBezTo>
                    <a:pt x="82" y="46"/>
                    <a:pt x="86" y="48"/>
                    <a:pt x="87" y="49"/>
                  </a:cubicBezTo>
                  <a:moveTo>
                    <a:pt x="91" y="61"/>
                  </a:moveTo>
                  <a:cubicBezTo>
                    <a:pt x="91" y="61"/>
                    <a:pt x="91" y="59"/>
                    <a:pt x="90" y="58"/>
                  </a:cubicBezTo>
                  <a:cubicBezTo>
                    <a:pt x="88" y="58"/>
                    <a:pt x="88" y="59"/>
                    <a:pt x="89" y="61"/>
                  </a:cubicBezTo>
                  <a:cubicBezTo>
                    <a:pt x="88" y="60"/>
                    <a:pt x="86" y="59"/>
                    <a:pt x="86" y="61"/>
                  </a:cubicBezTo>
                  <a:cubicBezTo>
                    <a:pt x="85" y="62"/>
                    <a:pt x="85" y="63"/>
                    <a:pt x="86" y="64"/>
                  </a:cubicBezTo>
                  <a:cubicBezTo>
                    <a:pt x="86" y="65"/>
                    <a:pt x="86" y="66"/>
                    <a:pt x="86" y="67"/>
                  </a:cubicBezTo>
                  <a:cubicBezTo>
                    <a:pt x="85" y="68"/>
                    <a:pt x="83" y="71"/>
                    <a:pt x="81" y="69"/>
                  </a:cubicBezTo>
                  <a:cubicBezTo>
                    <a:pt x="79" y="68"/>
                    <a:pt x="79" y="66"/>
                    <a:pt x="80" y="64"/>
                  </a:cubicBezTo>
                  <a:cubicBezTo>
                    <a:pt x="81" y="63"/>
                    <a:pt x="81" y="62"/>
                    <a:pt x="82" y="62"/>
                  </a:cubicBezTo>
                  <a:cubicBezTo>
                    <a:pt x="83" y="62"/>
                    <a:pt x="84" y="62"/>
                    <a:pt x="84" y="60"/>
                  </a:cubicBezTo>
                  <a:cubicBezTo>
                    <a:pt x="85" y="59"/>
                    <a:pt x="83" y="58"/>
                    <a:pt x="82" y="57"/>
                  </a:cubicBezTo>
                  <a:cubicBezTo>
                    <a:pt x="83" y="57"/>
                    <a:pt x="84" y="56"/>
                    <a:pt x="83" y="56"/>
                  </a:cubicBezTo>
                  <a:cubicBezTo>
                    <a:pt x="83" y="55"/>
                    <a:pt x="81" y="56"/>
                    <a:pt x="81" y="56"/>
                  </a:cubicBezTo>
                  <a:cubicBezTo>
                    <a:pt x="81" y="55"/>
                    <a:pt x="82" y="54"/>
                    <a:pt x="82" y="54"/>
                  </a:cubicBezTo>
                  <a:cubicBezTo>
                    <a:pt x="83" y="53"/>
                    <a:pt x="83" y="53"/>
                    <a:pt x="84" y="54"/>
                  </a:cubicBezTo>
                  <a:cubicBezTo>
                    <a:pt x="90" y="57"/>
                    <a:pt x="90" y="57"/>
                    <a:pt x="90" y="57"/>
                  </a:cubicBezTo>
                  <a:cubicBezTo>
                    <a:pt x="91" y="57"/>
                    <a:pt x="92" y="58"/>
                    <a:pt x="92" y="58"/>
                  </a:cubicBezTo>
                  <a:cubicBezTo>
                    <a:pt x="92" y="59"/>
                    <a:pt x="92" y="60"/>
                    <a:pt x="91" y="61"/>
                  </a:cubicBezTo>
                  <a:moveTo>
                    <a:pt x="95" y="56"/>
                  </a:moveTo>
                  <a:cubicBezTo>
                    <a:pt x="92" y="56"/>
                    <a:pt x="91" y="53"/>
                    <a:pt x="92" y="51"/>
                  </a:cubicBezTo>
                  <a:cubicBezTo>
                    <a:pt x="93" y="52"/>
                    <a:pt x="97" y="54"/>
                    <a:pt x="100" y="54"/>
                  </a:cubicBezTo>
                  <a:cubicBezTo>
                    <a:pt x="96" y="55"/>
                    <a:pt x="97" y="56"/>
                    <a:pt x="95"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6" name="Freeform 40">
              <a:extLst>
                <a:ext uri="{FF2B5EF4-FFF2-40B4-BE49-F238E27FC236}">
                  <a16:creationId xmlns:a16="http://schemas.microsoft.com/office/drawing/2014/main" id="{7BB33A80-7774-5A1C-E8E5-CC804E10ADFE}"/>
                </a:ext>
              </a:extLst>
            </p:cNvPr>
            <p:cNvSpPr>
              <a:spLocks noEditPoints="1"/>
            </p:cNvSpPr>
            <p:nvPr userDrawn="1"/>
          </p:nvSpPr>
          <p:spPr bwMode="auto">
            <a:xfrm>
              <a:off x="1077913" y="525463"/>
              <a:ext cx="31750" cy="12700"/>
            </a:xfrm>
            <a:custGeom>
              <a:avLst/>
              <a:gdLst>
                <a:gd name="T0" fmla="*/ 35 w 221"/>
                <a:gd name="T1" fmla="*/ 7 h 89"/>
                <a:gd name="T2" fmla="*/ 29 w 221"/>
                <a:gd name="T3" fmla="*/ 6 h 89"/>
                <a:gd name="T4" fmla="*/ 28 w 221"/>
                <a:gd name="T5" fmla="*/ 12 h 89"/>
                <a:gd name="T6" fmla="*/ 16 w 221"/>
                <a:gd name="T7" fmla="*/ 3 h 89"/>
                <a:gd name="T8" fmla="*/ 23 w 221"/>
                <a:gd name="T9" fmla="*/ 12 h 89"/>
                <a:gd name="T10" fmla="*/ 16 w 221"/>
                <a:gd name="T11" fmla="*/ 18 h 89"/>
                <a:gd name="T12" fmla="*/ 20 w 221"/>
                <a:gd name="T13" fmla="*/ 21 h 89"/>
                <a:gd name="T14" fmla="*/ 25 w 221"/>
                <a:gd name="T15" fmla="*/ 22 h 89"/>
                <a:gd name="T16" fmla="*/ 28 w 221"/>
                <a:gd name="T17" fmla="*/ 38 h 89"/>
                <a:gd name="T18" fmla="*/ 33 w 221"/>
                <a:gd name="T19" fmla="*/ 40 h 89"/>
                <a:gd name="T20" fmla="*/ 55 w 221"/>
                <a:gd name="T21" fmla="*/ 52 h 89"/>
                <a:gd name="T22" fmla="*/ 23 w 221"/>
                <a:gd name="T23" fmla="*/ 59 h 89"/>
                <a:gd name="T24" fmla="*/ 14 w 221"/>
                <a:gd name="T25" fmla="*/ 58 h 89"/>
                <a:gd name="T26" fmla="*/ 16 w 221"/>
                <a:gd name="T27" fmla="*/ 66 h 89"/>
                <a:gd name="T28" fmla="*/ 2 w 221"/>
                <a:gd name="T29" fmla="*/ 70 h 89"/>
                <a:gd name="T30" fmla="*/ 15 w 221"/>
                <a:gd name="T31" fmla="*/ 71 h 89"/>
                <a:gd name="T32" fmla="*/ 20 w 221"/>
                <a:gd name="T33" fmla="*/ 87 h 89"/>
                <a:gd name="T34" fmla="*/ 24 w 221"/>
                <a:gd name="T35" fmla="*/ 76 h 89"/>
                <a:gd name="T36" fmla="*/ 36 w 221"/>
                <a:gd name="T37" fmla="*/ 79 h 89"/>
                <a:gd name="T38" fmla="*/ 45 w 221"/>
                <a:gd name="T39" fmla="*/ 79 h 89"/>
                <a:gd name="T40" fmla="*/ 53 w 221"/>
                <a:gd name="T41" fmla="*/ 83 h 89"/>
                <a:gd name="T42" fmla="*/ 70 w 221"/>
                <a:gd name="T43" fmla="*/ 77 h 89"/>
                <a:gd name="T44" fmla="*/ 129 w 221"/>
                <a:gd name="T45" fmla="*/ 55 h 89"/>
                <a:gd name="T46" fmla="*/ 146 w 221"/>
                <a:gd name="T47" fmla="*/ 69 h 89"/>
                <a:gd name="T48" fmla="*/ 118 w 221"/>
                <a:gd name="T49" fmla="*/ 71 h 89"/>
                <a:gd name="T50" fmla="*/ 128 w 221"/>
                <a:gd name="T51" fmla="*/ 71 h 89"/>
                <a:gd name="T52" fmla="*/ 128 w 221"/>
                <a:gd name="T53" fmla="*/ 83 h 89"/>
                <a:gd name="T54" fmla="*/ 130 w 221"/>
                <a:gd name="T55" fmla="*/ 79 h 89"/>
                <a:gd name="T56" fmla="*/ 138 w 221"/>
                <a:gd name="T57" fmla="*/ 86 h 89"/>
                <a:gd name="T58" fmla="*/ 137 w 221"/>
                <a:gd name="T59" fmla="*/ 80 h 89"/>
                <a:gd name="T60" fmla="*/ 150 w 221"/>
                <a:gd name="T61" fmla="*/ 76 h 89"/>
                <a:gd name="T62" fmla="*/ 157 w 221"/>
                <a:gd name="T63" fmla="*/ 57 h 89"/>
                <a:gd name="T64" fmla="*/ 202 w 221"/>
                <a:gd name="T65" fmla="*/ 58 h 89"/>
                <a:gd name="T66" fmla="*/ 185 w 221"/>
                <a:gd name="T67" fmla="*/ 73 h 89"/>
                <a:gd name="T68" fmla="*/ 197 w 221"/>
                <a:gd name="T69" fmla="*/ 75 h 89"/>
                <a:gd name="T70" fmla="*/ 200 w 221"/>
                <a:gd name="T71" fmla="*/ 82 h 89"/>
                <a:gd name="T72" fmla="*/ 206 w 221"/>
                <a:gd name="T73" fmla="*/ 83 h 89"/>
                <a:gd name="T74" fmla="*/ 213 w 221"/>
                <a:gd name="T75" fmla="*/ 81 h 89"/>
                <a:gd name="T76" fmla="*/ 213 w 221"/>
                <a:gd name="T77" fmla="*/ 63 h 89"/>
                <a:gd name="T78" fmla="*/ 214 w 221"/>
                <a:gd name="T79" fmla="*/ 56 h 89"/>
                <a:gd name="T80" fmla="*/ 181 w 221"/>
                <a:gd name="T81" fmla="*/ 46 h 89"/>
                <a:gd name="T82" fmla="*/ 138 w 221"/>
                <a:gd name="T83" fmla="*/ 14 h 89"/>
                <a:gd name="T84" fmla="*/ 180 w 221"/>
                <a:gd name="T85" fmla="*/ 4 h 89"/>
                <a:gd name="T86" fmla="*/ 187 w 221"/>
                <a:gd name="T87" fmla="*/ 28 h 89"/>
                <a:gd name="T88" fmla="*/ 93 w 221"/>
                <a:gd name="T89" fmla="*/ 23 h 89"/>
                <a:gd name="T90" fmla="*/ 89 w 221"/>
                <a:gd name="T91" fmla="*/ 8 h 89"/>
                <a:gd name="T92" fmla="*/ 69 w 221"/>
                <a:gd name="T93" fmla="*/ 4 h 89"/>
                <a:gd name="T94" fmla="*/ 58 w 221"/>
                <a:gd name="T95" fmla="*/ 18 h 89"/>
                <a:gd name="T96" fmla="*/ 50 w 221"/>
                <a:gd name="T97" fmla="*/ 37 h 89"/>
                <a:gd name="T98" fmla="*/ 84 w 221"/>
                <a:gd name="T99" fmla="*/ 21 h 89"/>
                <a:gd name="T100" fmla="*/ 68 w 221"/>
                <a:gd name="T101" fmla="*/ 9 h 89"/>
                <a:gd name="T102" fmla="*/ 72 w 221"/>
                <a:gd name="T103" fmla="*/ 26 h 89"/>
                <a:gd name="T104" fmla="*/ 70 w 221"/>
                <a:gd name="T105" fmla="*/ 19 h 89"/>
                <a:gd name="T106" fmla="*/ 80 w 221"/>
                <a:gd name="T107" fmla="*/ 26 h 89"/>
                <a:gd name="T108" fmla="*/ 74 w 221"/>
                <a:gd name="T109" fmla="*/ 30 h 89"/>
                <a:gd name="T110" fmla="*/ 85 w 221"/>
                <a:gd name="T111" fmla="*/ 6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89">
                  <a:moveTo>
                    <a:pt x="47" y="35"/>
                  </a:moveTo>
                  <a:cubicBezTo>
                    <a:pt x="44" y="33"/>
                    <a:pt x="41" y="30"/>
                    <a:pt x="37" y="27"/>
                  </a:cubicBezTo>
                  <a:cubicBezTo>
                    <a:pt x="33" y="25"/>
                    <a:pt x="33" y="23"/>
                    <a:pt x="33" y="18"/>
                  </a:cubicBezTo>
                  <a:cubicBezTo>
                    <a:pt x="33" y="14"/>
                    <a:pt x="35" y="11"/>
                    <a:pt x="35" y="7"/>
                  </a:cubicBezTo>
                  <a:cubicBezTo>
                    <a:pt x="35" y="7"/>
                    <a:pt x="34" y="5"/>
                    <a:pt x="34" y="4"/>
                  </a:cubicBezTo>
                  <a:cubicBezTo>
                    <a:pt x="34" y="2"/>
                    <a:pt x="31" y="0"/>
                    <a:pt x="29" y="0"/>
                  </a:cubicBezTo>
                  <a:cubicBezTo>
                    <a:pt x="30" y="1"/>
                    <a:pt x="31" y="2"/>
                    <a:pt x="31" y="4"/>
                  </a:cubicBezTo>
                  <a:cubicBezTo>
                    <a:pt x="30" y="5"/>
                    <a:pt x="29" y="6"/>
                    <a:pt x="29" y="6"/>
                  </a:cubicBezTo>
                  <a:cubicBezTo>
                    <a:pt x="28" y="7"/>
                    <a:pt x="28" y="9"/>
                    <a:pt x="29" y="10"/>
                  </a:cubicBezTo>
                  <a:cubicBezTo>
                    <a:pt x="29" y="10"/>
                    <a:pt x="29" y="10"/>
                    <a:pt x="29" y="11"/>
                  </a:cubicBezTo>
                  <a:cubicBezTo>
                    <a:pt x="29" y="11"/>
                    <a:pt x="29" y="12"/>
                    <a:pt x="29" y="12"/>
                  </a:cubicBezTo>
                  <a:cubicBezTo>
                    <a:pt x="29" y="13"/>
                    <a:pt x="28" y="13"/>
                    <a:pt x="28" y="12"/>
                  </a:cubicBezTo>
                  <a:cubicBezTo>
                    <a:pt x="27" y="10"/>
                    <a:pt x="26" y="6"/>
                    <a:pt x="24" y="6"/>
                  </a:cubicBezTo>
                  <a:cubicBezTo>
                    <a:pt x="24" y="6"/>
                    <a:pt x="23" y="5"/>
                    <a:pt x="22" y="6"/>
                  </a:cubicBezTo>
                  <a:cubicBezTo>
                    <a:pt x="22" y="5"/>
                    <a:pt x="22" y="5"/>
                    <a:pt x="22" y="5"/>
                  </a:cubicBezTo>
                  <a:cubicBezTo>
                    <a:pt x="22" y="2"/>
                    <a:pt x="20" y="0"/>
                    <a:pt x="16" y="3"/>
                  </a:cubicBezTo>
                  <a:cubicBezTo>
                    <a:pt x="17" y="3"/>
                    <a:pt x="18" y="4"/>
                    <a:pt x="18" y="4"/>
                  </a:cubicBezTo>
                  <a:cubicBezTo>
                    <a:pt x="18" y="5"/>
                    <a:pt x="18" y="7"/>
                    <a:pt x="18" y="7"/>
                  </a:cubicBezTo>
                  <a:cubicBezTo>
                    <a:pt x="17" y="10"/>
                    <a:pt x="19" y="11"/>
                    <a:pt x="22" y="11"/>
                  </a:cubicBezTo>
                  <a:cubicBezTo>
                    <a:pt x="23" y="11"/>
                    <a:pt x="23" y="11"/>
                    <a:pt x="23" y="12"/>
                  </a:cubicBezTo>
                  <a:cubicBezTo>
                    <a:pt x="23" y="12"/>
                    <a:pt x="24" y="13"/>
                    <a:pt x="24" y="13"/>
                  </a:cubicBezTo>
                  <a:cubicBezTo>
                    <a:pt x="24" y="14"/>
                    <a:pt x="23" y="13"/>
                    <a:pt x="23" y="13"/>
                  </a:cubicBezTo>
                  <a:cubicBezTo>
                    <a:pt x="18" y="11"/>
                    <a:pt x="16" y="13"/>
                    <a:pt x="16" y="16"/>
                  </a:cubicBezTo>
                  <a:cubicBezTo>
                    <a:pt x="16" y="16"/>
                    <a:pt x="16" y="17"/>
                    <a:pt x="16" y="18"/>
                  </a:cubicBezTo>
                  <a:cubicBezTo>
                    <a:pt x="14" y="19"/>
                    <a:pt x="13" y="22"/>
                    <a:pt x="17" y="24"/>
                  </a:cubicBezTo>
                  <a:cubicBezTo>
                    <a:pt x="17" y="23"/>
                    <a:pt x="16" y="21"/>
                    <a:pt x="18" y="20"/>
                  </a:cubicBezTo>
                  <a:cubicBezTo>
                    <a:pt x="18" y="20"/>
                    <a:pt x="18" y="20"/>
                    <a:pt x="18" y="20"/>
                  </a:cubicBezTo>
                  <a:cubicBezTo>
                    <a:pt x="19" y="21"/>
                    <a:pt x="20" y="21"/>
                    <a:pt x="20" y="21"/>
                  </a:cubicBezTo>
                  <a:cubicBezTo>
                    <a:pt x="20" y="22"/>
                    <a:pt x="21" y="21"/>
                    <a:pt x="23" y="20"/>
                  </a:cubicBezTo>
                  <a:cubicBezTo>
                    <a:pt x="23" y="20"/>
                    <a:pt x="23" y="20"/>
                    <a:pt x="24" y="20"/>
                  </a:cubicBezTo>
                  <a:cubicBezTo>
                    <a:pt x="24" y="21"/>
                    <a:pt x="25" y="21"/>
                    <a:pt x="25" y="21"/>
                  </a:cubicBezTo>
                  <a:cubicBezTo>
                    <a:pt x="26" y="22"/>
                    <a:pt x="26" y="22"/>
                    <a:pt x="25" y="22"/>
                  </a:cubicBezTo>
                  <a:cubicBezTo>
                    <a:pt x="22" y="26"/>
                    <a:pt x="22" y="29"/>
                    <a:pt x="27" y="29"/>
                  </a:cubicBezTo>
                  <a:cubicBezTo>
                    <a:pt x="27" y="30"/>
                    <a:pt x="27" y="30"/>
                    <a:pt x="27" y="30"/>
                  </a:cubicBezTo>
                  <a:cubicBezTo>
                    <a:pt x="27" y="37"/>
                    <a:pt x="18" y="35"/>
                    <a:pt x="19" y="29"/>
                  </a:cubicBezTo>
                  <a:cubicBezTo>
                    <a:pt x="14" y="36"/>
                    <a:pt x="22" y="42"/>
                    <a:pt x="28" y="38"/>
                  </a:cubicBezTo>
                  <a:cubicBezTo>
                    <a:pt x="29" y="38"/>
                    <a:pt x="29" y="38"/>
                    <a:pt x="29" y="38"/>
                  </a:cubicBezTo>
                  <a:cubicBezTo>
                    <a:pt x="29" y="39"/>
                    <a:pt x="30" y="41"/>
                    <a:pt x="31" y="41"/>
                  </a:cubicBezTo>
                  <a:cubicBezTo>
                    <a:pt x="31" y="40"/>
                    <a:pt x="31" y="39"/>
                    <a:pt x="32" y="39"/>
                  </a:cubicBezTo>
                  <a:cubicBezTo>
                    <a:pt x="33" y="39"/>
                    <a:pt x="33" y="40"/>
                    <a:pt x="33" y="40"/>
                  </a:cubicBezTo>
                  <a:cubicBezTo>
                    <a:pt x="33" y="42"/>
                    <a:pt x="33" y="44"/>
                    <a:pt x="35" y="44"/>
                  </a:cubicBezTo>
                  <a:cubicBezTo>
                    <a:pt x="35" y="43"/>
                    <a:pt x="35" y="41"/>
                    <a:pt x="36" y="41"/>
                  </a:cubicBezTo>
                  <a:cubicBezTo>
                    <a:pt x="37" y="41"/>
                    <a:pt x="40" y="46"/>
                    <a:pt x="45" y="49"/>
                  </a:cubicBezTo>
                  <a:cubicBezTo>
                    <a:pt x="49" y="51"/>
                    <a:pt x="52" y="55"/>
                    <a:pt x="55" y="52"/>
                  </a:cubicBezTo>
                  <a:cubicBezTo>
                    <a:pt x="54" y="57"/>
                    <a:pt x="58" y="62"/>
                    <a:pt x="57" y="62"/>
                  </a:cubicBezTo>
                  <a:cubicBezTo>
                    <a:pt x="56" y="62"/>
                    <a:pt x="45" y="61"/>
                    <a:pt x="42" y="62"/>
                  </a:cubicBezTo>
                  <a:cubicBezTo>
                    <a:pt x="38" y="65"/>
                    <a:pt x="27" y="68"/>
                    <a:pt x="25" y="64"/>
                  </a:cubicBezTo>
                  <a:cubicBezTo>
                    <a:pt x="24" y="62"/>
                    <a:pt x="24" y="61"/>
                    <a:pt x="23" y="59"/>
                  </a:cubicBezTo>
                  <a:cubicBezTo>
                    <a:pt x="22" y="57"/>
                    <a:pt x="20" y="56"/>
                    <a:pt x="19" y="56"/>
                  </a:cubicBezTo>
                  <a:cubicBezTo>
                    <a:pt x="19" y="56"/>
                    <a:pt x="18" y="56"/>
                    <a:pt x="17" y="56"/>
                  </a:cubicBezTo>
                  <a:cubicBezTo>
                    <a:pt x="15" y="54"/>
                    <a:pt x="12" y="54"/>
                    <a:pt x="10" y="55"/>
                  </a:cubicBezTo>
                  <a:cubicBezTo>
                    <a:pt x="11" y="56"/>
                    <a:pt x="13" y="56"/>
                    <a:pt x="14" y="58"/>
                  </a:cubicBezTo>
                  <a:cubicBezTo>
                    <a:pt x="13" y="59"/>
                    <a:pt x="13" y="60"/>
                    <a:pt x="13" y="60"/>
                  </a:cubicBezTo>
                  <a:cubicBezTo>
                    <a:pt x="12" y="61"/>
                    <a:pt x="12" y="63"/>
                    <a:pt x="19" y="66"/>
                  </a:cubicBezTo>
                  <a:cubicBezTo>
                    <a:pt x="19" y="66"/>
                    <a:pt x="20" y="66"/>
                    <a:pt x="19" y="67"/>
                  </a:cubicBezTo>
                  <a:cubicBezTo>
                    <a:pt x="18" y="67"/>
                    <a:pt x="17" y="67"/>
                    <a:pt x="16" y="66"/>
                  </a:cubicBezTo>
                  <a:cubicBezTo>
                    <a:pt x="13" y="64"/>
                    <a:pt x="13" y="61"/>
                    <a:pt x="10" y="63"/>
                  </a:cubicBezTo>
                  <a:cubicBezTo>
                    <a:pt x="10" y="63"/>
                    <a:pt x="9" y="64"/>
                    <a:pt x="8" y="64"/>
                  </a:cubicBezTo>
                  <a:cubicBezTo>
                    <a:pt x="8" y="64"/>
                    <a:pt x="7" y="64"/>
                    <a:pt x="7" y="64"/>
                  </a:cubicBezTo>
                  <a:cubicBezTo>
                    <a:pt x="4" y="64"/>
                    <a:pt x="0" y="67"/>
                    <a:pt x="2" y="70"/>
                  </a:cubicBezTo>
                  <a:cubicBezTo>
                    <a:pt x="2" y="70"/>
                    <a:pt x="3" y="68"/>
                    <a:pt x="5" y="68"/>
                  </a:cubicBezTo>
                  <a:cubicBezTo>
                    <a:pt x="6" y="68"/>
                    <a:pt x="6" y="69"/>
                    <a:pt x="6" y="70"/>
                  </a:cubicBezTo>
                  <a:cubicBezTo>
                    <a:pt x="7" y="73"/>
                    <a:pt x="8" y="75"/>
                    <a:pt x="15" y="71"/>
                  </a:cubicBezTo>
                  <a:cubicBezTo>
                    <a:pt x="15" y="70"/>
                    <a:pt x="15" y="71"/>
                    <a:pt x="15" y="71"/>
                  </a:cubicBezTo>
                  <a:cubicBezTo>
                    <a:pt x="14" y="74"/>
                    <a:pt x="9" y="77"/>
                    <a:pt x="13" y="79"/>
                  </a:cubicBezTo>
                  <a:cubicBezTo>
                    <a:pt x="13" y="79"/>
                    <a:pt x="13" y="80"/>
                    <a:pt x="14" y="80"/>
                  </a:cubicBezTo>
                  <a:cubicBezTo>
                    <a:pt x="14" y="81"/>
                    <a:pt x="14" y="81"/>
                    <a:pt x="14" y="81"/>
                  </a:cubicBezTo>
                  <a:cubicBezTo>
                    <a:pt x="13" y="85"/>
                    <a:pt x="17" y="87"/>
                    <a:pt x="20" y="87"/>
                  </a:cubicBezTo>
                  <a:cubicBezTo>
                    <a:pt x="19" y="86"/>
                    <a:pt x="17" y="84"/>
                    <a:pt x="17" y="82"/>
                  </a:cubicBezTo>
                  <a:cubicBezTo>
                    <a:pt x="18" y="82"/>
                    <a:pt x="19" y="82"/>
                    <a:pt x="19" y="82"/>
                  </a:cubicBezTo>
                  <a:cubicBezTo>
                    <a:pt x="22" y="81"/>
                    <a:pt x="21" y="77"/>
                    <a:pt x="23" y="76"/>
                  </a:cubicBezTo>
                  <a:cubicBezTo>
                    <a:pt x="23" y="75"/>
                    <a:pt x="24" y="76"/>
                    <a:pt x="24" y="76"/>
                  </a:cubicBezTo>
                  <a:cubicBezTo>
                    <a:pt x="24" y="78"/>
                    <a:pt x="25" y="81"/>
                    <a:pt x="29" y="81"/>
                  </a:cubicBezTo>
                  <a:cubicBezTo>
                    <a:pt x="32" y="81"/>
                    <a:pt x="34" y="78"/>
                    <a:pt x="34" y="76"/>
                  </a:cubicBezTo>
                  <a:cubicBezTo>
                    <a:pt x="33" y="75"/>
                    <a:pt x="34" y="75"/>
                    <a:pt x="34" y="75"/>
                  </a:cubicBezTo>
                  <a:cubicBezTo>
                    <a:pt x="35" y="76"/>
                    <a:pt x="36" y="77"/>
                    <a:pt x="36" y="79"/>
                  </a:cubicBezTo>
                  <a:cubicBezTo>
                    <a:pt x="36" y="79"/>
                    <a:pt x="38" y="78"/>
                    <a:pt x="38" y="77"/>
                  </a:cubicBezTo>
                  <a:cubicBezTo>
                    <a:pt x="39" y="78"/>
                    <a:pt x="39" y="81"/>
                    <a:pt x="37" y="83"/>
                  </a:cubicBezTo>
                  <a:cubicBezTo>
                    <a:pt x="38" y="83"/>
                    <a:pt x="42" y="81"/>
                    <a:pt x="43" y="77"/>
                  </a:cubicBezTo>
                  <a:cubicBezTo>
                    <a:pt x="44" y="77"/>
                    <a:pt x="44" y="78"/>
                    <a:pt x="45" y="79"/>
                  </a:cubicBezTo>
                  <a:cubicBezTo>
                    <a:pt x="45" y="79"/>
                    <a:pt x="45" y="79"/>
                    <a:pt x="45" y="79"/>
                  </a:cubicBezTo>
                  <a:cubicBezTo>
                    <a:pt x="46" y="79"/>
                    <a:pt x="49" y="79"/>
                    <a:pt x="53" y="78"/>
                  </a:cubicBezTo>
                  <a:cubicBezTo>
                    <a:pt x="53" y="78"/>
                    <a:pt x="53" y="79"/>
                    <a:pt x="53" y="79"/>
                  </a:cubicBezTo>
                  <a:cubicBezTo>
                    <a:pt x="53" y="80"/>
                    <a:pt x="53" y="82"/>
                    <a:pt x="53" y="83"/>
                  </a:cubicBezTo>
                  <a:cubicBezTo>
                    <a:pt x="53" y="82"/>
                    <a:pt x="54" y="81"/>
                    <a:pt x="55" y="81"/>
                  </a:cubicBezTo>
                  <a:cubicBezTo>
                    <a:pt x="56" y="81"/>
                    <a:pt x="55" y="84"/>
                    <a:pt x="57" y="87"/>
                  </a:cubicBezTo>
                  <a:cubicBezTo>
                    <a:pt x="58" y="77"/>
                    <a:pt x="63" y="81"/>
                    <a:pt x="69" y="77"/>
                  </a:cubicBezTo>
                  <a:cubicBezTo>
                    <a:pt x="70" y="77"/>
                    <a:pt x="70" y="77"/>
                    <a:pt x="70" y="77"/>
                  </a:cubicBezTo>
                  <a:cubicBezTo>
                    <a:pt x="70" y="78"/>
                    <a:pt x="69" y="80"/>
                    <a:pt x="67" y="81"/>
                  </a:cubicBezTo>
                  <a:cubicBezTo>
                    <a:pt x="74" y="82"/>
                    <a:pt x="84" y="72"/>
                    <a:pt x="86" y="68"/>
                  </a:cubicBezTo>
                  <a:cubicBezTo>
                    <a:pt x="89" y="67"/>
                    <a:pt x="91" y="67"/>
                    <a:pt x="92" y="67"/>
                  </a:cubicBezTo>
                  <a:cubicBezTo>
                    <a:pt x="112" y="69"/>
                    <a:pt x="98" y="50"/>
                    <a:pt x="129" y="55"/>
                  </a:cubicBezTo>
                  <a:cubicBezTo>
                    <a:pt x="131" y="56"/>
                    <a:pt x="135" y="53"/>
                    <a:pt x="137" y="52"/>
                  </a:cubicBezTo>
                  <a:cubicBezTo>
                    <a:pt x="134" y="56"/>
                    <a:pt x="134" y="64"/>
                    <a:pt x="139" y="65"/>
                  </a:cubicBezTo>
                  <a:cubicBezTo>
                    <a:pt x="140" y="65"/>
                    <a:pt x="144" y="67"/>
                    <a:pt x="146" y="68"/>
                  </a:cubicBezTo>
                  <a:cubicBezTo>
                    <a:pt x="146" y="68"/>
                    <a:pt x="146" y="69"/>
                    <a:pt x="146" y="69"/>
                  </a:cubicBezTo>
                  <a:cubicBezTo>
                    <a:pt x="143" y="69"/>
                    <a:pt x="140" y="70"/>
                    <a:pt x="140" y="70"/>
                  </a:cubicBezTo>
                  <a:cubicBezTo>
                    <a:pt x="133" y="75"/>
                    <a:pt x="133" y="60"/>
                    <a:pt x="126" y="63"/>
                  </a:cubicBezTo>
                  <a:cubicBezTo>
                    <a:pt x="126" y="63"/>
                    <a:pt x="124" y="64"/>
                    <a:pt x="124" y="65"/>
                  </a:cubicBezTo>
                  <a:cubicBezTo>
                    <a:pt x="121" y="65"/>
                    <a:pt x="117" y="68"/>
                    <a:pt x="118" y="71"/>
                  </a:cubicBezTo>
                  <a:cubicBezTo>
                    <a:pt x="119" y="70"/>
                    <a:pt x="120" y="68"/>
                    <a:pt x="123" y="68"/>
                  </a:cubicBezTo>
                  <a:cubicBezTo>
                    <a:pt x="123" y="69"/>
                    <a:pt x="123" y="69"/>
                    <a:pt x="123" y="70"/>
                  </a:cubicBezTo>
                  <a:cubicBezTo>
                    <a:pt x="122" y="71"/>
                    <a:pt x="123" y="72"/>
                    <a:pt x="125" y="72"/>
                  </a:cubicBezTo>
                  <a:cubicBezTo>
                    <a:pt x="127" y="72"/>
                    <a:pt x="127" y="71"/>
                    <a:pt x="128" y="71"/>
                  </a:cubicBezTo>
                  <a:cubicBezTo>
                    <a:pt x="128" y="71"/>
                    <a:pt x="129" y="71"/>
                    <a:pt x="129" y="72"/>
                  </a:cubicBezTo>
                  <a:cubicBezTo>
                    <a:pt x="129" y="74"/>
                    <a:pt x="120" y="70"/>
                    <a:pt x="122" y="78"/>
                  </a:cubicBezTo>
                  <a:cubicBezTo>
                    <a:pt x="122" y="78"/>
                    <a:pt x="122" y="79"/>
                    <a:pt x="123" y="80"/>
                  </a:cubicBezTo>
                  <a:cubicBezTo>
                    <a:pt x="123" y="82"/>
                    <a:pt x="124" y="84"/>
                    <a:pt x="128" y="83"/>
                  </a:cubicBezTo>
                  <a:cubicBezTo>
                    <a:pt x="128" y="83"/>
                    <a:pt x="126" y="81"/>
                    <a:pt x="126" y="80"/>
                  </a:cubicBezTo>
                  <a:cubicBezTo>
                    <a:pt x="127" y="80"/>
                    <a:pt x="128" y="81"/>
                    <a:pt x="128" y="81"/>
                  </a:cubicBezTo>
                  <a:cubicBezTo>
                    <a:pt x="129" y="81"/>
                    <a:pt x="129" y="80"/>
                    <a:pt x="129" y="79"/>
                  </a:cubicBezTo>
                  <a:cubicBezTo>
                    <a:pt x="129" y="79"/>
                    <a:pt x="129" y="79"/>
                    <a:pt x="130" y="79"/>
                  </a:cubicBezTo>
                  <a:cubicBezTo>
                    <a:pt x="130" y="79"/>
                    <a:pt x="130" y="79"/>
                    <a:pt x="130" y="80"/>
                  </a:cubicBezTo>
                  <a:cubicBezTo>
                    <a:pt x="130" y="80"/>
                    <a:pt x="130" y="81"/>
                    <a:pt x="130" y="81"/>
                  </a:cubicBezTo>
                  <a:cubicBezTo>
                    <a:pt x="130" y="81"/>
                    <a:pt x="130" y="83"/>
                    <a:pt x="130" y="83"/>
                  </a:cubicBezTo>
                  <a:cubicBezTo>
                    <a:pt x="130" y="86"/>
                    <a:pt x="134" y="89"/>
                    <a:pt x="138" y="86"/>
                  </a:cubicBezTo>
                  <a:cubicBezTo>
                    <a:pt x="137" y="86"/>
                    <a:pt x="134" y="86"/>
                    <a:pt x="134" y="84"/>
                  </a:cubicBezTo>
                  <a:cubicBezTo>
                    <a:pt x="135" y="84"/>
                    <a:pt x="136" y="84"/>
                    <a:pt x="136" y="84"/>
                  </a:cubicBezTo>
                  <a:cubicBezTo>
                    <a:pt x="136" y="83"/>
                    <a:pt x="137" y="82"/>
                    <a:pt x="137" y="81"/>
                  </a:cubicBezTo>
                  <a:cubicBezTo>
                    <a:pt x="137" y="80"/>
                    <a:pt x="137" y="80"/>
                    <a:pt x="137" y="80"/>
                  </a:cubicBezTo>
                  <a:cubicBezTo>
                    <a:pt x="138" y="80"/>
                    <a:pt x="138" y="80"/>
                    <a:pt x="139" y="80"/>
                  </a:cubicBezTo>
                  <a:cubicBezTo>
                    <a:pt x="140" y="80"/>
                    <a:pt x="140" y="80"/>
                    <a:pt x="140" y="81"/>
                  </a:cubicBezTo>
                  <a:cubicBezTo>
                    <a:pt x="141" y="82"/>
                    <a:pt x="143" y="84"/>
                    <a:pt x="146" y="83"/>
                  </a:cubicBezTo>
                  <a:cubicBezTo>
                    <a:pt x="150" y="81"/>
                    <a:pt x="146" y="77"/>
                    <a:pt x="150" y="76"/>
                  </a:cubicBezTo>
                  <a:cubicBezTo>
                    <a:pt x="151" y="76"/>
                    <a:pt x="152" y="76"/>
                    <a:pt x="153" y="76"/>
                  </a:cubicBezTo>
                  <a:cubicBezTo>
                    <a:pt x="157" y="77"/>
                    <a:pt x="162" y="77"/>
                    <a:pt x="163" y="76"/>
                  </a:cubicBezTo>
                  <a:cubicBezTo>
                    <a:pt x="164" y="74"/>
                    <a:pt x="164" y="67"/>
                    <a:pt x="160" y="65"/>
                  </a:cubicBezTo>
                  <a:cubicBezTo>
                    <a:pt x="157" y="64"/>
                    <a:pt x="160" y="61"/>
                    <a:pt x="157" y="57"/>
                  </a:cubicBezTo>
                  <a:cubicBezTo>
                    <a:pt x="162" y="59"/>
                    <a:pt x="166" y="61"/>
                    <a:pt x="171" y="61"/>
                  </a:cubicBezTo>
                  <a:cubicBezTo>
                    <a:pt x="181" y="61"/>
                    <a:pt x="184" y="59"/>
                    <a:pt x="188" y="57"/>
                  </a:cubicBezTo>
                  <a:cubicBezTo>
                    <a:pt x="193" y="54"/>
                    <a:pt x="199" y="55"/>
                    <a:pt x="200" y="55"/>
                  </a:cubicBezTo>
                  <a:cubicBezTo>
                    <a:pt x="202" y="56"/>
                    <a:pt x="203" y="56"/>
                    <a:pt x="202" y="58"/>
                  </a:cubicBezTo>
                  <a:cubicBezTo>
                    <a:pt x="201" y="63"/>
                    <a:pt x="203" y="64"/>
                    <a:pt x="202" y="66"/>
                  </a:cubicBezTo>
                  <a:cubicBezTo>
                    <a:pt x="201" y="68"/>
                    <a:pt x="196" y="66"/>
                    <a:pt x="194" y="66"/>
                  </a:cubicBezTo>
                  <a:cubicBezTo>
                    <a:pt x="192" y="66"/>
                    <a:pt x="190" y="67"/>
                    <a:pt x="190" y="68"/>
                  </a:cubicBezTo>
                  <a:cubicBezTo>
                    <a:pt x="188" y="68"/>
                    <a:pt x="185" y="70"/>
                    <a:pt x="185" y="73"/>
                  </a:cubicBezTo>
                  <a:cubicBezTo>
                    <a:pt x="186" y="72"/>
                    <a:pt x="188" y="71"/>
                    <a:pt x="190" y="71"/>
                  </a:cubicBezTo>
                  <a:cubicBezTo>
                    <a:pt x="190" y="71"/>
                    <a:pt x="190" y="72"/>
                    <a:pt x="190" y="72"/>
                  </a:cubicBezTo>
                  <a:cubicBezTo>
                    <a:pt x="190" y="76"/>
                    <a:pt x="194" y="77"/>
                    <a:pt x="196" y="74"/>
                  </a:cubicBezTo>
                  <a:cubicBezTo>
                    <a:pt x="197" y="74"/>
                    <a:pt x="198" y="74"/>
                    <a:pt x="197" y="75"/>
                  </a:cubicBezTo>
                  <a:cubicBezTo>
                    <a:pt x="195" y="76"/>
                    <a:pt x="191" y="80"/>
                    <a:pt x="194" y="81"/>
                  </a:cubicBezTo>
                  <a:cubicBezTo>
                    <a:pt x="195" y="81"/>
                    <a:pt x="195" y="82"/>
                    <a:pt x="196" y="82"/>
                  </a:cubicBezTo>
                  <a:cubicBezTo>
                    <a:pt x="196" y="84"/>
                    <a:pt x="198" y="86"/>
                    <a:pt x="199" y="87"/>
                  </a:cubicBezTo>
                  <a:cubicBezTo>
                    <a:pt x="199" y="85"/>
                    <a:pt x="199" y="85"/>
                    <a:pt x="200" y="82"/>
                  </a:cubicBezTo>
                  <a:cubicBezTo>
                    <a:pt x="200" y="82"/>
                    <a:pt x="201" y="82"/>
                    <a:pt x="201" y="82"/>
                  </a:cubicBezTo>
                  <a:cubicBezTo>
                    <a:pt x="204" y="83"/>
                    <a:pt x="203" y="78"/>
                    <a:pt x="205" y="77"/>
                  </a:cubicBezTo>
                  <a:cubicBezTo>
                    <a:pt x="205" y="76"/>
                    <a:pt x="206" y="77"/>
                    <a:pt x="205" y="77"/>
                  </a:cubicBezTo>
                  <a:cubicBezTo>
                    <a:pt x="205" y="79"/>
                    <a:pt x="204" y="83"/>
                    <a:pt x="206" y="83"/>
                  </a:cubicBezTo>
                  <a:cubicBezTo>
                    <a:pt x="207" y="83"/>
                    <a:pt x="208" y="83"/>
                    <a:pt x="208" y="84"/>
                  </a:cubicBezTo>
                  <a:cubicBezTo>
                    <a:pt x="209" y="85"/>
                    <a:pt x="211" y="87"/>
                    <a:pt x="214" y="85"/>
                  </a:cubicBezTo>
                  <a:cubicBezTo>
                    <a:pt x="214" y="85"/>
                    <a:pt x="212" y="84"/>
                    <a:pt x="212" y="83"/>
                  </a:cubicBezTo>
                  <a:cubicBezTo>
                    <a:pt x="212" y="83"/>
                    <a:pt x="213" y="81"/>
                    <a:pt x="213" y="81"/>
                  </a:cubicBezTo>
                  <a:cubicBezTo>
                    <a:pt x="215" y="76"/>
                    <a:pt x="210" y="76"/>
                    <a:pt x="210" y="73"/>
                  </a:cubicBezTo>
                  <a:cubicBezTo>
                    <a:pt x="210" y="71"/>
                    <a:pt x="215" y="72"/>
                    <a:pt x="215" y="67"/>
                  </a:cubicBezTo>
                  <a:cubicBezTo>
                    <a:pt x="215" y="66"/>
                    <a:pt x="215" y="64"/>
                    <a:pt x="213" y="64"/>
                  </a:cubicBezTo>
                  <a:cubicBezTo>
                    <a:pt x="213" y="64"/>
                    <a:pt x="213" y="63"/>
                    <a:pt x="213" y="63"/>
                  </a:cubicBezTo>
                  <a:cubicBezTo>
                    <a:pt x="213" y="63"/>
                    <a:pt x="213" y="63"/>
                    <a:pt x="213" y="63"/>
                  </a:cubicBezTo>
                  <a:cubicBezTo>
                    <a:pt x="215" y="63"/>
                    <a:pt x="216" y="64"/>
                    <a:pt x="217" y="62"/>
                  </a:cubicBezTo>
                  <a:cubicBezTo>
                    <a:pt x="213" y="62"/>
                    <a:pt x="214" y="59"/>
                    <a:pt x="214" y="56"/>
                  </a:cubicBezTo>
                  <a:cubicBezTo>
                    <a:pt x="214" y="56"/>
                    <a:pt x="214" y="56"/>
                    <a:pt x="214" y="56"/>
                  </a:cubicBezTo>
                  <a:cubicBezTo>
                    <a:pt x="215" y="55"/>
                    <a:pt x="216" y="53"/>
                    <a:pt x="216" y="50"/>
                  </a:cubicBezTo>
                  <a:cubicBezTo>
                    <a:pt x="214" y="52"/>
                    <a:pt x="210" y="54"/>
                    <a:pt x="210" y="50"/>
                  </a:cubicBezTo>
                  <a:cubicBezTo>
                    <a:pt x="210" y="50"/>
                    <a:pt x="209" y="47"/>
                    <a:pt x="205" y="48"/>
                  </a:cubicBezTo>
                  <a:cubicBezTo>
                    <a:pt x="199" y="49"/>
                    <a:pt x="194" y="47"/>
                    <a:pt x="181" y="46"/>
                  </a:cubicBezTo>
                  <a:cubicBezTo>
                    <a:pt x="196" y="46"/>
                    <a:pt x="217" y="42"/>
                    <a:pt x="217" y="34"/>
                  </a:cubicBezTo>
                  <a:cubicBezTo>
                    <a:pt x="217" y="27"/>
                    <a:pt x="210" y="23"/>
                    <a:pt x="188" y="23"/>
                  </a:cubicBezTo>
                  <a:cubicBezTo>
                    <a:pt x="166" y="23"/>
                    <a:pt x="116" y="31"/>
                    <a:pt x="116" y="19"/>
                  </a:cubicBezTo>
                  <a:cubicBezTo>
                    <a:pt x="116" y="13"/>
                    <a:pt x="126" y="13"/>
                    <a:pt x="138" y="14"/>
                  </a:cubicBezTo>
                  <a:cubicBezTo>
                    <a:pt x="139" y="15"/>
                    <a:pt x="140" y="16"/>
                    <a:pt x="142" y="17"/>
                  </a:cubicBezTo>
                  <a:cubicBezTo>
                    <a:pt x="171" y="25"/>
                    <a:pt x="204" y="10"/>
                    <a:pt x="221" y="15"/>
                  </a:cubicBezTo>
                  <a:cubicBezTo>
                    <a:pt x="201" y="0"/>
                    <a:pt x="184" y="15"/>
                    <a:pt x="163" y="11"/>
                  </a:cubicBezTo>
                  <a:cubicBezTo>
                    <a:pt x="175" y="11"/>
                    <a:pt x="179" y="7"/>
                    <a:pt x="180" y="4"/>
                  </a:cubicBezTo>
                  <a:cubicBezTo>
                    <a:pt x="170" y="10"/>
                    <a:pt x="152" y="1"/>
                    <a:pt x="140" y="8"/>
                  </a:cubicBezTo>
                  <a:cubicBezTo>
                    <a:pt x="140" y="8"/>
                    <a:pt x="139" y="9"/>
                    <a:pt x="139" y="9"/>
                  </a:cubicBezTo>
                  <a:cubicBezTo>
                    <a:pt x="123" y="9"/>
                    <a:pt x="110" y="9"/>
                    <a:pt x="110" y="19"/>
                  </a:cubicBezTo>
                  <a:cubicBezTo>
                    <a:pt x="110" y="41"/>
                    <a:pt x="169" y="28"/>
                    <a:pt x="187" y="28"/>
                  </a:cubicBezTo>
                  <a:cubicBezTo>
                    <a:pt x="206" y="28"/>
                    <a:pt x="210" y="30"/>
                    <a:pt x="210" y="34"/>
                  </a:cubicBezTo>
                  <a:cubicBezTo>
                    <a:pt x="210" y="39"/>
                    <a:pt x="191" y="40"/>
                    <a:pt x="181" y="40"/>
                  </a:cubicBezTo>
                  <a:cubicBezTo>
                    <a:pt x="165" y="40"/>
                    <a:pt x="117" y="32"/>
                    <a:pt x="88" y="38"/>
                  </a:cubicBezTo>
                  <a:cubicBezTo>
                    <a:pt x="91" y="33"/>
                    <a:pt x="96" y="27"/>
                    <a:pt x="93" y="23"/>
                  </a:cubicBezTo>
                  <a:cubicBezTo>
                    <a:pt x="96" y="22"/>
                    <a:pt x="97" y="20"/>
                    <a:pt x="97" y="18"/>
                  </a:cubicBezTo>
                  <a:cubicBezTo>
                    <a:pt x="96" y="16"/>
                    <a:pt x="94" y="16"/>
                    <a:pt x="92" y="15"/>
                  </a:cubicBezTo>
                  <a:cubicBezTo>
                    <a:pt x="93" y="14"/>
                    <a:pt x="92" y="12"/>
                    <a:pt x="91" y="11"/>
                  </a:cubicBezTo>
                  <a:cubicBezTo>
                    <a:pt x="91" y="11"/>
                    <a:pt x="90" y="8"/>
                    <a:pt x="89" y="8"/>
                  </a:cubicBezTo>
                  <a:cubicBezTo>
                    <a:pt x="88" y="7"/>
                    <a:pt x="86" y="5"/>
                    <a:pt x="83" y="3"/>
                  </a:cubicBezTo>
                  <a:cubicBezTo>
                    <a:pt x="80" y="2"/>
                    <a:pt x="78" y="2"/>
                    <a:pt x="76" y="1"/>
                  </a:cubicBezTo>
                  <a:cubicBezTo>
                    <a:pt x="75" y="1"/>
                    <a:pt x="73" y="2"/>
                    <a:pt x="72" y="2"/>
                  </a:cubicBezTo>
                  <a:cubicBezTo>
                    <a:pt x="71" y="2"/>
                    <a:pt x="69" y="2"/>
                    <a:pt x="69" y="4"/>
                  </a:cubicBezTo>
                  <a:cubicBezTo>
                    <a:pt x="67" y="2"/>
                    <a:pt x="66" y="2"/>
                    <a:pt x="64" y="1"/>
                  </a:cubicBezTo>
                  <a:cubicBezTo>
                    <a:pt x="62" y="4"/>
                    <a:pt x="62" y="6"/>
                    <a:pt x="63" y="9"/>
                  </a:cubicBezTo>
                  <a:cubicBezTo>
                    <a:pt x="60" y="9"/>
                    <a:pt x="58" y="16"/>
                    <a:pt x="55" y="15"/>
                  </a:cubicBezTo>
                  <a:cubicBezTo>
                    <a:pt x="56" y="17"/>
                    <a:pt x="57" y="18"/>
                    <a:pt x="58" y="18"/>
                  </a:cubicBezTo>
                  <a:cubicBezTo>
                    <a:pt x="55" y="22"/>
                    <a:pt x="55" y="27"/>
                    <a:pt x="52" y="27"/>
                  </a:cubicBezTo>
                  <a:cubicBezTo>
                    <a:pt x="54" y="29"/>
                    <a:pt x="55" y="30"/>
                    <a:pt x="56" y="30"/>
                  </a:cubicBezTo>
                  <a:cubicBezTo>
                    <a:pt x="55" y="33"/>
                    <a:pt x="55" y="36"/>
                    <a:pt x="55" y="38"/>
                  </a:cubicBezTo>
                  <a:cubicBezTo>
                    <a:pt x="50" y="37"/>
                    <a:pt x="50" y="37"/>
                    <a:pt x="50" y="37"/>
                  </a:cubicBezTo>
                  <a:lnTo>
                    <a:pt x="47" y="35"/>
                  </a:lnTo>
                  <a:close/>
                  <a:moveTo>
                    <a:pt x="81" y="16"/>
                  </a:moveTo>
                  <a:cubicBezTo>
                    <a:pt x="82" y="16"/>
                    <a:pt x="87" y="18"/>
                    <a:pt x="89" y="19"/>
                  </a:cubicBezTo>
                  <a:cubicBezTo>
                    <a:pt x="85" y="20"/>
                    <a:pt x="86" y="21"/>
                    <a:pt x="84" y="21"/>
                  </a:cubicBezTo>
                  <a:cubicBezTo>
                    <a:pt x="81" y="21"/>
                    <a:pt x="80" y="18"/>
                    <a:pt x="81" y="16"/>
                  </a:cubicBezTo>
                  <a:moveTo>
                    <a:pt x="75" y="13"/>
                  </a:moveTo>
                  <a:cubicBezTo>
                    <a:pt x="74" y="15"/>
                    <a:pt x="72" y="16"/>
                    <a:pt x="70" y="15"/>
                  </a:cubicBezTo>
                  <a:cubicBezTo>
                    <a:pt x="68" y="13"/>
                    <a:pt x="70" y="12"/>
                    <a:pt x="68" y="9"/>
                  </a:cubicBezTo>
                  <a:cubicBezTo>
                    <a:pt x="70" y="10"/>
                    <a:pt x="74" y="13"/>
                    <a:pt x="75" y="13"/>
                  </a:cubicBezTo>
                  <a:moveTo>
                    <a:pt x="67" y="31"/>
                  </a:moveTo>
                  <a:cubicBezTo>
                    <a:pt x="68" y="29"/>
                    <a:pt x="69" y="28"/>
                    <a:pt x="70" y="28"/>
                  </a:cubicBezTo>
                  <a:cubicBezTo>
                    <a:pt x="71" y="28"/>
                    <a:pt x="72" y="27"/>
                    <a:pt x="72" y="26"/>
                  </a:cubicBezTo>
                  <a:cubicBezTo>
                    <a:pt x="73" y="24"/>
                    <a:pt x="71" y="24"/>
                    <a:pt x="70" y="23"/>
                  </a:cubicBezTo>
                  <a:cubicBezTo>
                    <a:pt x="71" y="22"/>
                    <a:pt x="72" y="21"/>
                    <a:pt x="71" y="21"/>
                  </a:cubicBezTo>
                  <a:cubicBezTo>
                    <a:pt x="71" y="20"/>
                    <a:pt x="69" y="21"/>
                    <a:pt x="69" y="21"/>
                  </a:cubicBezTo>
                  <a:cubicBezTo>
                    <a:pt x="68" y="20"/>
                    <a:pt x="70" y="19"/>
                    <a:pt x="70" y="19"/>
                  </a:cubicBezTo>
                  <a:cubicBezTo>
                    <a:pt x="71" y="18"/>
                    <a:pt x="71" y="18"/>
                    <a:pt x="72" y="19"/>
                  </a:cubicBezTo>
                  <a:cubicBezTo>
                    <a:pt x="79" y="22"/>
                    <a:pt x="79" y="22"/>
                    <a:pt x="79" y="22"/>
                  </a:cubicBezTo>
                  <a:cubicBezTo>
                    <a:pt x="80" y="22"/>
                    <a:pt x="81" y="23"/>
                    <a:pt x="81" y="24"/>
                  </a:cubicBezTo>
                  <a:cubicBezTo>
                    <a:pt x="80" y="25"/>
                    <a:pt x="81" y="26"/>
                    <a:pt x="80" y="26"/>
                  </a:cubicBezTo>
                  <a:cubicBezTo>
                    <a:pt x="79" y="26"/>
                    <a:pt x="79" y="24"/>
                    <a:pt x="78" y="24"/>
                  </a:cubicBezTo>
                  <a:cubicBezTo>
                    <a:pt x="77" y="24"/>
                    <a:pt x="77" y="25"/>
                    <a:pt x="78" y="26"/>
                  </a:cubicBezTo>
                  <a:cubicBezTo>
                    <a:pt x="76" y="26"/>
                    <a:pt x="75" y="25"/>
                    <a:pt x="74" y="27"/>
                  </a:cubicBezTo>
                  <a:cubicBezTo>
                    <a:pt x="73" y="28"/>
                    <a:pt x="73" y="29"/>
                    <a:pt x="74" y="30"/>
                  </a:cubicBezTo>
                  <a:cubicBezTo>
                    <a:pt x="75" y="31"/>
                    <a:pt x="74" y="32"/>
                    <a:pt x="74" y="34"/>
                  </a:cubicBezTo>
                  <a:cubicBezTo>
                    <a:pt x="73" y="35"/>
                    <a:pt x="71" y="37"/>
                    <a:pt x="69" y="36"/>
                  </a:cubicBezTo>
                  <a:cubicBezTo>
                    <a:pt x="66" y="35"/>
                    <a:pt x="67" y="32"/>
                    <a:pt x="67" y="31"/>
                  </a:cubicBezTo>
                  <a:moveTo>
                    <a:pt x="85" y="69"/>
                  </a:moveTo>
                  <a:cubicBezTo>
                    <a:pt x="85" y="69"/>
                    <a:pt x="85" y="69"/>
                    <a:pt x="86" y="68"/>
                  </a:cubicBezTo>
                  <a:cubicBezTo>
                    <a:pt x="86" y="69"/>
                    <a:pt x="86" y="69"/>
                    <a:pt x="85"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7" name="Freeform 41">
              <a:extLst>
                <a:ext uri="{FF2B5EF4-FFF2-40B4-BE49-F238E27FC236}">
                  <a16:creationId xmlns:a16="http://schemas.microsoft.com/office/drawing/2014/main" id="{735D263C-748A-BCDC-2E9E-33690A00B777}"/>
                </a:ext>
              </a:extLst>
            </p:cNvPr>
            <p:cNvSpPr>
              <a:spLocks noEditPoints="1"/>
            </p:cNvSpPr>
            <p:nvPr userDrawn="1"/>
          </p:nvSpPr>
          <p:spPr bwMode="auto">
            <a:xfrm>
              <a:off x="1073150" y="538163"/>
              <a:ext cx="36513" cy="12700"/>
            </a:xfrm>
            <a:custGeom>
              <a:avLst/>
              <a:gdLst>
                <a:gd name="T0" fmla="*/ 102 w 248"/>
                <a:gd name="T1" fmla="*/ 70 h 92"/>
                <a:gd name="T2" fmla="*/ 173 w 248"/>
                <a:gd name="T3" fmla="*/ 71 h 92"/>
                <a:gd name="T4" fmla="*/ 151 w 248"/>
                <a:gd name="T5" fmla="*/ 67 h 92"/>
                <a:gd name="T6" fmla="*/ 152 w 248"/>
                <a:gd name="T7" fmla="*/ 74 h 92"/>
                <a:gd name="T8" fmla="*/ 150 w 248"/>
                <a:gd name="T9" fmla="*/ 82 h 92"/>
                <a:gd name="T10" fmla="*/ 156 w 248"/>
                <a:gd name="T11" fmla="*/ 82 h 92"/>
                <a:gd name="T12" fmla="*/ 158 w 248"/>
                <a:gd name="T13" fmla="*/ 86 h 92"/>
                <a:gd name="T14" fmla="*/ 164 w 248"/>
                <a:gd name="T15" fmla="*/ 84 h 92"/>
                <a:gd name="T16" fmla="*/ 173 w 248"/>
                <a:gd name="T17" fmla="*/ 86 h 92"/>
                <a:gd name="T18" fmla="*/ 187 w 248"/>
                <a:gd name="T19" fmla="*/ 67 h 92"/>
                <a:gd name="T20" fmla="*/ 228 w 248"/>
                <a:gd name="T21" fmla="*/ 58 h 92"/>
                <a:gd name="T22" fmla="*/ 218 w 248"/>
                <a:gd name="T23" fmla="*/ 70 h 92"/>
                <a:gd name="T24" fmla="*/ 223 w 248"/>
                <a:gd name="T25" fmla="*/ 77 h 92"/>
                <a:gd name="T26" fmla="*/ 227 w 248"/>
                <a:gd name="T27" fmla="*/ 89 h 92"/>
                <a:gd name="T28" fmla="*/ 233 w 248"/>
                <a:gd name="T29" fmla="*/ 79 h 92"/>
                <a:gd name="T30" fmla="*/ 239 w 248"/>
                <a:gd name="T31" fmla="*/ 86 h 92"/>
                <a:gd name="T32" fmla="*/ 240 w 248"/>
                <a:gd name="T33" fmla="*/ 66 h 92"/>
                <a:gd name="T34" fmla="*/ 241 w 248"/>
                <a:gd name="T35" fmla="*/ 58 h 92"/>
                <a:gd name="T36" fmla="*/ 209 w 248"/>
                <a:gd name="T37" fmla="*/ 49 h 92"/>
                <a:gd name="T38" fmla="*/ 165 w 248"/>
                <a:gd name="T39" fmla="*/ 18 h 92"/>
                <a:gd name="T40" fmla="*/ 216 w 248"/>
                <a:gd name="T41" fmla="*/ 8 h 92"/>
                <a:gd name="T42" fmla="*/ 215 w 248"/>
                <a:gd name="T43" fmla="*/ 31 h 92"/>
                <a:gd name="T44" fmla="*/ 96 w 248"/>
                <a:gd name="T45" fmla="*/ 26 h 92"/>
                <a:gd name="T46" fmla="*/ 93 w 248"/>
                <a:gd name="T47" fmla="*/ 10 h 92"/>
                <a:gd name="T48" fmla="*/ 72 w 248"/>
                <a:gd name="T49" fmla="*/ 6 h 92"/>
                <a:gd name="T50" fmla="*/ 61 w 248"/>
                <a:gd name="T51" fmla="*/ 21 h 92"/>
                <a:gd name="T52" fmla="*/ 55 w 248"/>
                <a:gd name="T53" fmla="*/ 38 h 92"/>
                <a:gd name="T54" fmla="*/ 31 w 248"/>
                <a:gd name="T55" fmla="*/ 19 h 92"/>
                <a:gd name="T56" fmla="*/ 28 w 248"/>
                <a:gd name="T57" fmla="*/ 5 h 92"/>
                <a:gd name="T58" fmla="*/ 27 w 248"/>
                <a:gd name="T59" fmla="*/ 13 h 92"/>
                <a:gd name="T60" fmla="*/ 20 w 248"/>
                <a:gd name="T61" fmla="*/ 5 h 92"/>
                <a:gd name="T62" fmla="*/ 21 w 248"/>
                <a:gd name="T63" fmla="*/ 12 h 92"/>
                <a:gd name="T64" fmla="*/ 14 w 248"/>
                <a:gd name="T65" fmla="*/ 16 h 92"/>
                <a:gd name="T66" fmla="*/ 17 w 248"/>
                <a:gd name="T67" fmla="*/ 21 h 92"/>
                <a:gd name="T68" fmla="*/ 24 w 248"/>
                <a:gd name="T69" fmla="*/ 22 h 92"/>
                <a:gd name="T70" fmla="*/ 18 w 248"/>
                <a:gd name="T71" fmla="*/ 30 h 92"/>
                <a:gd name="T72" fmla="*/ 32 w 248"/>
                <a:gd name="T73" fmla="*/ 40 h 92"/>
                <a:gd name="T74" fmla="*/ 50 w 248"/>
                <a:gd name="T75" fmla="*/ 55 h 92"/>
                <a:gd name="T76" fmla="*/ 41 w 248"/>
                <a:gd name="T77" fmla="*/ 65 h 92"/>
                <a:gd name="T78" fmla="*/ 16 w 248"/>
                <a:gd name="T79" fmla="*/ 59 h 92"/>
                <a:gd name="T80" fmla="*/ 18 w 248"/>
                <a:gd name="T81" fmla="*/ 68 h 92"/>
                <a:gd name="T82" fmla="*/ 7 w 248"/>
                <a:gd name="T83" fmla="*/ 67 h 92"/>
                <a:gd name="T84" fmla="*/ 6 w 248"/>
                <a:gd name="T85" fmla="*/ 72 h 92"/>
                <a:gd name="T86" fmla="*/ 14 w 248"/>
                <a:gd name="T87" fmla="*/ 83 h 92"/>
                <a:gd name="T88" fmla="*/ 19 w 248"/>
                <a:gd name="T89" fmla="*/ 85 h 92"/>
                <a:gd name="T90" fmla="*/ 33 w 248"/>
                <a:gd name="T91" fmla="*/ 78 h 92"/>
                <a:gd name="T92" fmla="*/ 36 w 248"/>
                <a:gd name="T93" fmla="*/ 86 h 92"/>
                <a:gd name="T94" fmla="*/ 52 w 248"/>
                <a:gd name="T95" fmla="*/ 81 h 92"/>
                <a:gd name="T96" fmla="*/ 57 w 248"/>
                <a:gd name="T97" fmla="*/ 89 h 92"/>
                <a:gd name="T98" fmla="*/ 80 w 248"/>
                <a:gd name="T99" fmla="*/ 82 h 92"/>
                <a:gd name="T100" fmla="*/ 71 w 248"/>
                <a:gd name="T101" fmla="*/ 12 h 92"/>
                <a:gd name="T102" fmla="*/ 81 w 248"/>
                <a:gd name="T103" fmla="*/ 30 h 92"/>
                <a:gd name="T104" fmla="*/ 72 w 248"/>
                <a:gd name="T105" fmla="*/ 39 h 92"/>
                <a:gd name="T106" fmla="*/ 73 w 248"/>
                <a:gd name="T107" fmla="*/ 26 h 92"/>
                <a:gd name="T108" fmla="*/ 75 w 248"/>
                <a:gd name="T109" fmla="*/ 22 h 92"/>
                <a:gd name="T110" fmla="*/ 87 w 248"/>
                <a:gd name="T111" fmla="*/ 2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8" h="92">
                  <a:moveTo>
                    <a:pt x="91" y="74"/>
                  </a:moveTo>
                  <a:cubicBezTo>
                    <a:pt x="92" y="74"/>
                    <a:pt x="93" y="74"/>
                    <a:pt x="94" y="74"/>
                  </a:cubicBezTo>
                  <a:cubicBezTo>
                    <a:pt x="94" y="74"/>
                    <a:pt x="94" y="75"/>
                    <a:pt x="94" y="75"/>
                  </a:cubicBezTo>
                  <a:cubicBezTo>
                    <a:pt x="100" y="75"/>
                    <a:pt x="99" y="69"/>
                    <a:pt x="102" y="70"/>
                  </a:cubicBezTo>
                  <a:cubicBezTo>
                    <a:pt x="137" y="74"/>
                    <a:pt x="117" y="54"/>
                    <a:pt x="159" y="58"/>
                  </a:cubicBezTo>
                  <a:cubicBezTo>
                    <a:pt x="161" y="59"/>
                    <a:pt x="162" y="57"/>
                    <a:pt x="164" y="56"/>
                  </a:cubicBezTo>
                  <a:cubicBezTo>
                    <a:pt x="162" y="60"/>
                    <a:pt x="161" y="67"/>
                    <a:pt x="166" y="68"/>
                  </a:cubicBezTo>
                  <a:cubicBezTo>
                    <a:pt x="168" y="68"/>
                    <a:pt x="172" y="69"/>
                    <a:pt x="173" y="71"/>
                  </a:cubicBezTo>
                  <a:cubicBezTo>
                    <a:pt x="173" y="71"/>
                    <a:pt x="173" y="71"/>
                    <a:pt x="173" y="71"/>
                  </a:cubicBezTo>
                  <a:cubicBezTo>
                    <a:pt x="170" y="72"/>
                    <a:pt x="168" y="72"/>
                    <a:pt x="167" y="73"/>
                  </a:cubicBezTo>
                  <a:cubicBezTo>
                    <a:pt x="160" y="77"/>
                    <a:pt x="160" y="63"/>
                    <a:pt x="153" y="66"/>
                  </a:cubicBezTo>
                  <a:cubicBezTo>
                    <a:pt x="153" y="66"/>
                    <a:pt x="152" y="67"/>
                    <a:pt x="151" y="67"/>
                  </a:cubicBezTo>
                  <a:cubicBezTo>
                    <a:pt x="148" y="67"/>
                    <a:pt x="145" y="70"/>
                    <a:pt x="145" y="73"/>
                  </a:cubicBezTo>
                  <a:cubicBezTo>
                    <a:pt x="146" y="72"/>
                    <a:pt x="148" y="71"/>
                    <a:pt x="150" y="71"/>
                  </a:cubicBezTo>
                  <a:cubicBezTo>
                    <a:pt x="150" y="71"/>
                    <a:pt x="150" y="72"/>
                    <a:pt x="150" y="72"/>
                  </a:cubicBezTo>
                  <a:cubicBezTo>
                    <a:pt x="150" y="73"/>
                    <a:pt x="150" y="74"/>
                    <a:pt x="152" y="74"/>
                  </a:cubicBezTo>
                  <a:cubicBezTo>
                    <a:pt x="154" y="74"/>
                    <a:pt x="154" y="74"/>
                    <a:pt x="155" y="74"/>
                  </a:cubicBezTo>
                  <a:cubicBezTo>
                    <a:pt x="155" y="74"/>
                    <a:pt x="156" y="74"/>
                    <a:pt x="156" y="74"/>
                  </a:cubicBezTo>
                  <a:cubicBezTo>
                    <a:pt x="156" y="77"/>
                    <a:pt x="147" y="73"/>
                    <a:pt x="149" y="80"/>
                  </a:cubicBezTo>
                  <a:cubicBezTo>
                    <a:pt x="149" y="80"/>
                    <a:pt x="150" y="82"/>
                    <a:pt x="150" y="82"/>
                  </a:cubicBezTo>
                  <a:cubicBezTo>
                    <a:pt x="150" y="85"/>
                    <a:pt x="152" y="87"/>
                    <a:pt x="155" y="86"/>
                  </a:cubicBezTo>
                  <a:cubicBezTo>
                    <a:pt x="155" y="85"/>
                    <a:pt x="153" y="84"/>
                    <a:pt x="154" y="83"/>
                  </a:cubicBezTo>
                  <a:cubicBezTo>
                    <a:pt x="154" y="83"/>
                    <a:pt x="155" y="83"/>
                    <a:pt x="155" y="83"/>
                  </a:cubicBezTo>
                  <a:cubicBezTo>
                    <a:pt x="156" y="83"/>
                    <a:pt x="156" y="83"/>
                    <a:pt x="156" y="82"/>
                  </a:cubicBezTo>
                  <a:cubicBezTo>
                    <a:pt x="156" y="82"/>
                    <a:pt x="156" y="82"/>
                    <a:pt x="157" y="82"/>
                  </a:cubicBezTo>
                  <a:cubicBezTo>
                    <a:pt x="157" y="82"/>
                    <a:pt x="157" y="82"/>
                    <a:pt x="157" y="82"/>
                  </a:cubicBezTo>
                  <a:cubicBezTo>
                    <a:pt x="157" y="83"/>
                    <a:pt x="157" y="83"/>
                    <a:pt x="157" y="84"/>
                  </a:cubicBezTo>
                  <a:cubicBezTo>
                    <a:pt x="157" y="84"/>
                    <a:pt x="157" y="86"/>
                    <a:pt x="158" y="86"/>
                  </a:cubicBezTo>
                  <a:cubicBezTo>
                    <a:pt x="157" y="89"/>
                    <a:pt x="161" y="92"/>
                    <a:pt x="165" y="89"/>
                  </a:cubicBezTo>
                  <a:cubicBezTo>
                    <a:pt x="164" y="89"/>
                    <a:pt x="161" y="88"/>
                    <a:pt x="161" y="87"/>
                  </a:cubicBezTo>
                  <a:cubicBezTo>
                    <a:pt x="162" y="87"/>
                    <a:pt x="163" y="86"/>
                    <a:pt x="163" y="86"/>
                  </a:cubicBezTo>
                  <a:cubicBezTo>
                    <a:pt x="164" y="86"/>
                    <a:pt x="164" y="85"/>
                    <a:pt x="164" y="84"/>
                  </a:cubicBezTo>
                  <a:cubicBezTo>
                    <a:pt x="164" y="83"/>
                    <a:pt x="164" y="83"/>
                    <a:pt x="164" y="83"/>
                  </a:cubicBezTo>
                  <a:cubicBezTo>
                    <a:pt x="165" y="83"/>
                    <a:pt x="166" y="83"/>
                    <a:pt x="166" y="83"/>
                  </a:cubicBezTo>
                  <a:cubicBezTo>
                    <a:pt x="167" y="83"/>
                    <a:pt x="167" y="83"/>
                    <a:pt x="167" y="83"/>
                  </a:cubicBezTo>
                  <a:cubicBezTo>
                    <a:pt x="168" y="85"/>
                    <a:pt x="170" y="87"/>
                    <a:pt x="173" y="86"/>
                  </a:cubicBezTo>
                  <a:cubicBezTo>
                    <a:pt x="178" y="84"/>
                    <a:pt x="174" y="80"/>
                    <a:pt x="177" y="79"/>
                  </a:cubicBezTo>
                  <a:cubicBezTo>
                    <a:pt x="178" y="79"/>
                    <a:pt x="179" y="79"/>
                    <a:pt x="180" y="79"/>
                  </a:cubicBezTo>
                  <a:cubicBezTo>
                    <a:pt x="184" y="80"/>
                    <a:pt x="189" y="80"/>
                    <a:pt x="190" y="78"/>
                  </a:cubicBezTo>
                  <a:cubicBezTo>
                    <a:pt x="191" y="76"/>
                    <a:pt x="191" y="70"/>
                    <a:pt x="187" y="67"/>
                  </a:cubicBezTo>
                  <a:cubicBezTo>
                    <a:pt x="185" y="66"/>
                    <a:pt x="187" y="63"/>
                    <a:pt x="185" y="60"/>
                  </a:cubicBezTo>
                  <a:cubicBezTo>
                    <a:pt x="189" y="62"/>
                    <a:pt x="193" y="63"/>
                    <a:pt x="198" y="63"/>
                  </a:cubicBezTo>
                  <a:cubicBezTo>
                    <a:pt x="209" y="63"/>
                    <a:pt x="211" y="62"/>
                    <a:pt x="215" y="59"/>
                  </a:cubicBezTo>
                  <a:cubicBezTo>
                    <a:pt x="220" y="56"/>
                    <a:pt x="226" y="58"/>
                    <a:pt x="228" y="58"/>
                  </a:cubicBezTo>
                  <a:cubicBezTo>
                    <a:pt x="229" y="58"/>
                    <a:pt x="230" y="59"/>
                    <a:pt x="229" y="61"/>
                  </a:cubicBezTo>
                  <a:cubicBezTo>
                    <a:pt x="228" y="66"/>
                    <a:pt x="230" y="66"/>
                    <a:pt x="229" y="69"/>
                  </a:cubicBezTo>
                  <a:cubicBezTo>
                    <a:pt x="228" y="71"/>
                    <a:pt x="224" y="69"/>
                    <a:pt x="221" y="69"/>
                  </a:cubicBezTo>
                  <a:cubicBezTo>
                    <a:pt x="219" y="69"/>
                    <a:pt x="218" y="70"/>
                    <a:pt x="218" y="70"/>
                  </a:cubicBezTo>
                  <a:cubicBezTo>
                    <a:pt x="215" y="71"/>
                    <a:pt x="212" y="73"/>
                    <a:pt x="212" y="76"/>
                  </a:cubicBezTo>
                  <a:cubicBezTo>
                    <a:pt x="213" y="75"/>
                    <a:pt x="215" y="74"/>
                    <a:pt x="217" y="73"/>
                  </a:cubicBezTo>
                  <a:cubicBezTo>
                    <a:pt x="217" y="74"/>
                    <a:pt x="217" y="74"/>
                    <a:pt x="217" y="75"/>
                  </a:cubicBezTo>
                  <a:cubicBezTo>
                    <a:pt x="217" y="78"/>
                    <a:pt x="221" y="79"/>
                    <a:pt x="223" y="77"/>
                  </a:cubicBezTo>
                  <a:cubicBezTo>
                    <a:pt x="224" y="77"/>
                    <a:pt x="225" y="77"/>
                    <a:pt x="224" y="77"/>
                  </a:cubicBezTo>
                  <a:cubicBezTo>
                    <a:pt x="222" y="79"/>
                    <a:pt x="219" y="82"/>
                    <a:pt x="222" y="84"/>
                  </a:cubicBezTo>
                  <a:cubicBezTo>
                    <a:pt x="222" y="84"/>
                    <a:pt x="223" y="84"/>
                    <a:pt x="223" y="85"/>
                  </a:cubicBezTo>
                  <a:cubicBezTo>
                    <a:pt x="223" y="87"/>
                    <a:pt x="225" y="89"/>
                    <a:pt x="227" y="89"/>
                  </a:cubicBezTo>
                  <a:cubicBezTo>
                    <a:pt x="226" y="88"/>
                    <a:pt x="226" y="87"/>
                    <a:pt x="227" y="85"/>
                  </a:cubicBezTo>
                  <a:cubicBezTo>
                    <a:pt x="228" y="85"/>
                    <a:pt x="228" y="85"/>
                    <a:pt x="229" y="85"/>
                  </a:cubicBezTo>
                  <a:cubicBezTo>
                    <a:pt x="231" y="85"/>
                    <a:pt x="230" y="81"/>
                    <a:pt x="232" y="79"/>
                  </a:cubicBezTo>
                  <a:cubicBezTo>
                    <a:pt x="233" y="79"/>
                    <a:pt x="233" y="79"/>
                    <a:pt x="233" y="79"/>
                  </a:cubicBezTo>
                  <a:cubicBezTo>
                    <a:pt x="232" y="82"/>
                    <a:pt x="231" y="85"/>
                    <a:pt x="234" y="86"/>
                  </a:cubicBezTo>
                  <a:cubicBezTo>
                    <a:pt x="234" y="86"/>
                    <a:pt x="235" y="86"/>
                    <a:pt x="235" y="86"/>
                  </a:cubicBezTo>
                  <a:cubicBezTo>
                    <a:pt x="236" y="88"/>
                    <a:pt x="239" y="90"/>
                    <a:pt x="242" y="88"/>
                  </a:cubicBezTo>
                  <a:cubicBezTo>
                    <a:pt x="241" y="88"/>
                    <a:pt x="239" y="87"/>
                    <a:pt x="239" y="86"/>
                  </a:cubicBezTo>
                  <a:cubicBezTo>
                    <a:pt x="240" y="85"/>
                    <a:pt x="240" y="84"/>
                    <a:pt x="240" y="84"/>
                  </a:cubicBezTo>
                  <a:cubicBezTo>
                    <a:pt x="242" y="78"/>
                    <a:pt x="237" y="78"/>
                    <a:pt x="237" y="76"/>
                  </a:cubicBezTo>
                  <a:cubicBezTo>
                    <a:pt x="237" y="73"/>
                    <a:pt x="243" y="75"/>
                    <a:pt x="243" y="70"/>
                  </a:cubicBezTo>
                  <a:cubicBezTo>
                    <a:pt x="243" y="69"/>
                    <a:pt x="242" y="67"/>
                    <a:pt x="240" y="66"/>
                  </a:cubicBezTo>
                  <a:cubicBezTo>
                    <a:pt x="240" y="66"/>
                    <a:pt x="240" y="66"/>
                    <a:pt x="240" y="66"/>
                  </a:cubicBezTo>
                  <a:cubicBezTo>
                    <a:pt x="242" y="66"/>
                    <a:pt x="243" y="66"/>
                    <a:pt x="244" y="64"/>
                  </a:cubicBezTo>
                  <a:cubicBezTo>
                    <a:pt x="240" y="65"/>
                    <a:pt x="242" y="61"/>
                    <a:pt x="241" y="59"/>
                  </a:cubicBezTo>
                  <a:cubicBezTo>
                    <a:pt x="241" y="59"/>
                    <a:pt x="241" y="58"/>
                    <a:pt x="241" y="58"/>
                  </a:cubicBezTo>
                  <a:cubicBezTo>
                    <a:pt x="242" y="57"/>
                    <a:pt x="243" y="56"/>
                    <a:pt x="243" y="52"/>
                  </a:cubicBezTo>
                  <a:cubicBezTo>
                    <a:pt x="242" y="54"/>
                    <a:pt x="237" y="56"/>
                    <a:pt x="237" y="53"/>
                  </a:cubicBezTo>
                  <a:cubicBezTo>
                    <a:pt x="237" y="52"/>
                    <a:pt x="236" y="50"/>
                    <a:pt x="233" y="51"/>
                  </a:cubicBezTo>
                  <a:cubicBezTo>
                    <a:pt x="226" y="51"/>
                    <a:pt x="221" y="50"/>
                    <a:pt x="209" y="49"/>
                  </a:cubicBezTo>
                  <a:cubicBezTo>
                    <a:pt x="221" y="48"/>
                    <a:pt x="244" y="45"/>
                    <a:pt x="244" y="37"/>
                  </a:cubicBezTo>
                  <a:cubicBezTo>
                    <a:pt x="244" y="30"/>
                    <a:pt x="237" y="26"/>
                    <a:pt x="215" y="26"/>
                  </a:cubicBezTo>
                  <a:cubicBezTo>
                    <a:pt x="193" y="26"/>
                    <a:pt x="126" y="34"/>
                    <a:pt x="126" y="22"/>
                  </a:cubicBezTo>
                  <a:cubicBezTo>
                    <a:pt x="126" y="14"/>
                    <a:pt x="148" y="17"/>
                    <a:pt x="165" y="18"/>
                  </a:cubicBezTo>
                  <a:cubicBezTo>
                    <a:pt x="166" y="19"/>
                    <a:pt x="167" y="20"/>
                    <a:pt x="170" y="21"/>
                  </a:cubicBezTo>
                  <a:cubicBezTo>
                    <a:pt x="198" y="29"/>
                    <a:pt x="228" y="10"/>
                    <a:pt x="248" y="16"/>
                  </a:cubicBezTo>
                  <a:cubicBezTo>
                    <a:pt x="232" y="2"/>
                    <a:pt x="211" y="18"/>
                    <a:pt x="190" y="14"/>
                  </a:cubicBezTo>
                  <a:cubicBezTo>
                    <a:pt x="202" y="14"/>
                    <a:pt x="215" y="11"/>
                    <a:pt x="216" y="8"/>
                  </a:cubicBezTo>
                  <a:cubicBezTo>
                    <a:pt x="207" y="14"/>
                    <a:pt x="179" y="3"/>
                    <a:pt x="168" y="11"/>
                  </a:cubicBezTo>
                  <a:cubicBezTo>
                    <a:pt x="167" y="11"/>
                    <a:pt x="166" y="12"/>
                    <a:pt x="166" y="12"/>
                  </a:cubicBezTo>
                  <a:cubicBezTo>
                    <a:pt x="145" y="12"/>
                    <a:pt x="120" y="9"/>
                    <a:pt x="120" y="22"/>
                  </a:cubicBezTo>
                  <a:cubicBezTo>
                    <a:pt x="120" y="44"/>
                    <a:pt x="196" y="31"/>
                    <a:pt x="215" y="31"/>
                  </a:cubicBezTo>
                  <a:cubicBezTo>
                    <a:pt x="233" y="31"/>
                    <a:pt x="237" y="33"/>
                    <a:pt x="237" y="36"/>
                  </a:cubicBezTo>
                  <a:cubicBezTo>
                    <a:pt x="237" y="41"/>
                    <a:pt x="219" y="43"/>
                    <a:pt x="208" y="43"/>
                  </a:cubicBezTo>
                  <a:cubicBezTo>
                    <a:pt x="191" y="43"/>
                    <a:pt x="120" y="33"/>
                    <a:pt x="91" y="42"/>
                  </a:cubicBezTo>
                  <a:cubicBezTo>
                    <a:pt x="93" y="37"/>
                    <a:pt x="100" y="30"/>
                    <a:pt x="96" y="26"/>
                  </a:cubicBezTo>
                  <a:cubicBezTo>
                    <a:pt x="99" y="25"/>
                    <a:pt x="101" y="23"/>
                    <a:pt x="101" y="20"/>
                  </a:cubicBezTo>
                  <a:cubicBezTo>
                    <a:pt x="99" y="19"/>
                    <a:pt x="97" y="18"/>
                    <a:pt x="96" y="18"/>
                  </a:cubicBezTo>
                  <a:cubicBezTo>
                    <a:pt x="96" y="17"/>
                    <a:pt x="95" y="15"/>
                    <a:pt x="94" y="14"/>
                  </a:cubicBezTo>
                  <a:cubicBezTo>
                    <a:pt x="94" y="14"/>
                    <a:pt x="93" y="11"/>
                    <a:pt x="93" y="10"/>
                  </a:cubicBezTo>
                  <a:cubicBezTo>
                    <a:pt x="92" y="9"/>
                    <a:pt x="90" y="7"/>
                    <a:pt x="86" y="6"/>
                  </a:cubicBezTo>
                  <a:cubicBezTo>
                    <a:pt x="83" y="4"/>
                    <a:pt x="81" y="4"/>
                    <a:pt x="80" y="4"/>
                  </a:cubicBezTo>
                  <a:cubicBezTo>
                    <a:pt x="79" y="4"/>
                    <a:pt x="76" y="5"/>
                    <a:pt x="76" y="5"/>
                  </a:cubicBezTo>
                  <a:cubicBezTo>
                    <a:pt x="74" y="4"/>
                    <a:pt x="72" y="4"/>
                    <a:pt x="72" y="6"/>
                  </a:cubicBezTo>
                  <a:cubicBezTo>
                    <a:pt x="71" y="5"/>
                    <a:pt x="69" y="4"/>
                    <a:pt x="67" y="4"/>
                  </a:cubicBezTo>
                  <a:cubicBezTo>
                    <a:pt x="66" y="7"/>
                    <a:pt x="66" y="9"/>
                    <a:pt x="66" y="12"/>
                  </a:cubicBezTo>
                  <a:cubicBezTo>
                    <a:pt x="64" y="12"/>
                    <a:pt x="61" y="19"/>
                    <a:pt x="59" y="18"/>
                  </a:cubicBezTo>
                  <a:cubicBezTo>
                    <a:pt x="60" y="20"/>
                    <a:pt x="60" y="21"/>
                    <a:pt x="61" y="21"/>
                  </a:cubicBezTo>
                  <a:cubicBezTo>
                    <a:pt x="59" y="25"/>
                    <a:pt x="58" y="29"/>
                    <a:pt x="56" y="29"/>
                  </a:cubicBezTo>
                  <a:cubicBezTo>
                    <a:pt x="56" y="31"/>
                    <a:pt x="57" y="31"/>
                    <a:pt x="58" y="32"/>
                  </a:cubicBezTo>
                  <a:cubicBezTo>
                    <a:pt x="57" y="34"/>
                    <a:pt x="57" y="37"/>
                    <a:pt x="57" y="39"/>
                  </a:cubicBezTo>
                  <a:cubicBezTo>
                    <a:pt x="55" y="38"/>
                    <a:pt x="55" y="38"/>
                    <a:pt x="55" y="38"/>
                  </a:cubicBezTo>
                  <a:cubicBezTo>
                    <a:pt x="53" y="38"/>
                    <a:pt x="52" y="38"/>
                    <a:pt x="51" y="38"/>
                  </a:cubicBezTo>
                  <a:cubicBezTo>
                    <a:pt x="50" y="37"/>
                    <a:pt x="49" y="37"/>
                    <a:pt x="48" y="37"/>
                  </a:cubicBezTo>
                  <a:cubicBezTo>
                    <a:pt x="44" y="37"/>
                    <a:pt x="42" y="31"/>
                    <a:pt x="36" y="28"/>
                  </a:cubicBezTo>
                  <a:cubicBezTo>
                    <a:pt x="32" y="25"/>
                    <a:pt x="31" y="23"/>
                    <a:pt x="31" y="19"/>
                  </a:cubicBezTo>
                  <a:cubicBezTo>
                    <a:pt x="31" y="15"/>
                    <a:pt x="33" y="12"/>
                    <a:pt x="33" y="8"/>
                  </a:cubicBezTo>
                  <a:cubicBezTo>
                    <a:pt x="33" y="7"/>
                    <a:pt x="32" y="6"/>
                    <a:pt x="32" y="5"/>
                  </a:cubicBezTo>
                  <a:cubicBezTo>
                    <a:pt x="31" y="2"/>
                    <a:pt x="28" y="0"/>
                    <a:pt x="26" y="1"/>
                  </a:cubicBezTo>
                  <a:cubicBezTo>
                    <a:pt x="27" y="1"/>
                    <a:pt x="28" y="2"/>
                    <a:pt x="28" y="5"/>
                  </a:cubicBezTo>
                  <a:cubicBezTo>
                    <a:pt x="28" y="5"/>
                    <a:pt x="27" y="6"/>
                    <a:pt x="27" y="7"/>
                  </a:cubicBezTo>
                  <a:cubicBezTo>
                    <a:pt x="26" y="8"/>
                    <a:pt x="26" y="9"/>
                    <a:pt x="27" y="10"/>
                  </a:cubicBezTo>
                  <a:cubicBezTo>
                    <a:pt x="27" y="11"/>
                    <a:pt x="27" y="11"/>
                    <a:pt x="27" y="11"/>
                  </a:cubicBezTo>
                  <a:cubicBezTo>
                    <a:pt x="27" y="12"/>
                    <a:pt x="27" y="12"/>
                    <a:pt x="27" y="13"/>
                  </a:cubicBezTo>
                  <a:cubicBezTo>
                    <a:pt x="27" y="14"/>
                    <a:pt x="26" y="13"/>
                    <a:pt x="26" y="13"/>
                  </a:cubicBezTo>
                  <a:cubicBezTo>
                    <a:pt x="25" y="10"/>
                    <a:pt x="24" y="6"/>
                    <a:pt x="22" y="6"/>
                  </a:cubicBezTo>
                  <a:cubicBezTo>
                    <a:pt x="21" y="6"/>
                    <a:pt x="20" y="6"/>
                    <a:pt x="20" y="6"/>
                  </a:cubicBezTo>
                  <a:cubicBezTo>
                    <a:pt x="20" y="6"/>
                    <a:pt x="20" y="6"/>
                    <a:pt x="20" y="5"/>
                  </a:cubicBezTo>
                  <a:cubicBezTo>
                    <a:pt x="20" y="3"/>
                    <a:pt x="17" y="1"/>
                    <a:pt x="14" y="4"/>
                  </a:cubicBezTo>
                  <a:cubicBezTo>
                    <a:pt x="14" y="4"/>
                    <a:pt x="16" y="4"/>
                    <a:pt x="16" y="5"/>
                  </a:cubicBezTo>
                  <a:cubicBezTo>
                    <a:pt x="16" y="6"/>
                    <a:pt x="15" y="8"/>
                    <a:pt x="15" y="8"/>
                  </a:cubicBezTo>
                  <a:cubicBezTo>
                    <a:pt x="15" y="11"/>
                    <a:pt x="17" y="12"/>
                    <a:pt x="21" y="12"/>
                  </a:cubicBezTo>
                  <a:cubicBezTo>
                    <a:pt x="21" y="12"/>
                    <a:pt x="21" y="12"/>
                    <a:pt x="21" y="12"/>
                  </a:cubicBezTo>
                  <a:cubicBezTo>
                    <a:pt x="21" y="13"/>
                    <a:pt x="22" y="13"/>
                    <a:pt x="22" y="14"/>
                  </a:cubicBezTo>
                  <a:cubicBezTo>
                    <a:pt x="22" y="14"/>
                    <a:pt x="22" y="14"/>
                    <a:pt x="21" y="14"/>
                  </a:cubicBezTo>
                  <a:cubicBezTo>
                    <a:pt x="16" y="12"/>
                    <a:pt x="14" y="14"/>
                    <a:pt x="14" y="16"/>
                  </a:cubicBezTo>
                  <a:cubicBezTo>
                    <a:pt x="14" y="16"/>
                    <a:pt x="14" y="18"/>
                    <a:pt x="14" y="18"/>
                  </a:cubicBezTo>
                  <a:cubicBezTo>
                    <a:pt x="12" y="20"/>
                    <a:pt x="12" y="22"/>
                    <a:pt x="15" y="24"/>
                  </a:cubicBezTo>
                  <a:cubicBezTo>
                    <a:pt x="15" y="23"/>
                    <a:pt x="15" y="21"/>
                    <a:pt x="16" y="21"/>
                  </a:cubicBezTo>
                  <a:cubicBezTo>
                    <a:pt x="17" y="21"/>
                    <a:pt x="17" y="21"/>
                    <a:pt x="17" y="21"/>
                  </a:cubicBezTo>
                  <a:cubicBezTo>
                    <a:pt x="18" y="21"/>
                    <a:pt x="18" y="22"/>
                    <a:pt x="18" y="22"/>
                  </a:cubicBezTo>
                  <a:cubicBezTo>
                    <a:pt x="19" y="22"/>
                    <a:pt x="20" y="22"/>
                    <a:pt x="21" y="21"/>
                  </a:cubicBezTo>
                  <a:cubicBezTo>
                    <a:pt x="22" y="21"/>
                    <a:pt x="22" y="21"/>
                    <a:pt x="22" y="21"/>
                  </a:cubicBezTo>
                  <a:cubicBezTo>
                    <a:pt x="23" y="21"/>
                    <a:pt x="23" y="22"/>
                    <a:pt x="24" y="22"/>
                  </a:cubicBezTo>
                  <a:cubicBezTo>
                    <a:pt x="24" y="22"/>
                    <a:pt x="24" y="22"/>
                    <a:pt x="24" y="23"/>
                  </a:cubicBezTo>
                  <a:cubicBezTo>
                    <a:pt x="21" y="26"/>
                    <a:pt x="21" y="29"/>
                    <a:pt x="26" y="30"/>
                  </a:cubicBezTo>
                  <a:cubicBezTo>
                    <a:pt x="26" y="30"/>
                    <a:pt x="26" y="30"/>
                    <a:pt x="26" y="31"/>
                  </a:cubicBezTo>
                  <a:cubicBezTo>
                    <a:pt x="26" y="37"/>
                    <a:pt x="18" y="36"/>
                    <a:pt x="18" y="30"/>
                  </a:cubicBezTo>
                  <a:cubicBezTo>
                    <a:pt x="14" y="37"/>
                    <a:pt x="22" y="42"/>
                    <a:pt x="28" y="39"/>
                  </a:cubicBezTo>
                  <a:cubicBezTo>
                    <a:pt x="28" y="38"/>
                    <a:pt x="28" y="39"/>
                    <a:pt x="28" y="39"/>
                  </a:cubicBezTo>
                  <a:cubicBezTo>
                    <a:pt x="29" y="40"/>
                    <a:pt x="29" y="41"/>
                    <a:pt x="30" y="41"/>
                  </a:cubicBezTo>
                  <a:cubicBezTo>
                    <a:pt x="30" y="41"/>
                    <a:pt x="31" y="40"/>
                    <a:pt x="32" y="40"/>
                  </a:cubicBezTo>
                  <a:cubicBezTo>
                    <a:pt x="32" y="40"/>
                    <a:pt x="32" y="40"/>
                    <a:pt x="32" y="41"/>
                  </a:cubicBezTo>
                  <a:cubicBezTo>
                    <a:pt x="32" y="42"/>
                    <a:pt x="33" y="44"/>
                    <a:pt x="35" y="45"/>
                  </a:cubicBezTo>
                  <a:cubicBezTo>
                    <a:pt x="35" y="43"/>
                    <a:pt x="35" y="42"/>
                    <a:pt x="36" y="42"/>
                  </a:cubicBezTo>
                  <a:cubicBezTo>
                    <a:pt x="37" y="42"/>
                    <a:pt x="41" y="51"/>
                    <a:pt x="50" y="55"/>
                  </a:cubicBezTo>
                  <a:cubicBezTo>
                    <a:pt x="52" y="55"/>
                    <a:pt x="54" y="55"/>
                    <a:pt x="55" y="53"/>
                  </a:cubicBezTo>
                  <a:cubicBezTo>
                    <a:pt x="55" y="54"/>
                    <a:pt x="56" y="54"/>
                    <a:pt x="57" y="55"/>
                  </a:cubicBezTo>
                  <a:cubicBezTo>
                    <a:pt x="57" y="59"/>
                    <a:pt x="60" y="64"/>
                    <a:pt x="59" y="64"/>
                  </a:cubicBezTo>
                  <a:cubicBezTo>
                    <a:pt x="58" y="64"/>
                    <a:pt x="44" y="63"/>
                    <a:pt x="41" y="65"/>
                  </a:cubicBezTo>
                  <a:cubicBezTo>
                    <a:pt x="37" y="67"/>
                    <a:pt x="27" y="71"/>
                    <a:pt x="24" y="67"/>
                  </a:cubicBezTo>
                  <a:cubicBezTo>
                    <a:pt x="23" y="65"/>
                    <a:pt x="23" y="64"/>
                    <a:pt x="22" y="62"/>
                  </a:cubicBezTo>
                  <a:cubicBezTo>
                    <a:pt x="21" y="60"/>
                    <a:pt x="20" y="59"/>
                    <a:pt x="19" y="59"/>
                  </a:cubicBezTo>
                  <a:cubicBezTo>
                    <a:pt x="19" y="59"/>
                    <a:pt x="17" y="59"/>
                    <a:pt x="16" y="59"/>
                  </a:cubicBezTo>
                  <a:cubicBezTo>
                    <a:pt x="15" y="57"/>
                    <a:pt x="11" y="57"/>
                    <a:pt x="10" y="58"/>
                  </a:cubicBezTo>
                  <a:cubicBezTo>
                    <a:pt x="11" y="58"/>
                    <a:pt x="12" y="59"/>
                    <a:pt x="13" y="61"/>
                  </a:cubicBezTo>
                  <a:cubicBezTo>
                    <a:pt x="13" y="61"/>
                    <a:pt x="12" y="62"/>
                    <a:pt x="12" y="63"/>
                  </a:cubicBezTo>
                  <a:cubicBezTo>
                    <a:pt x="12" y="64"/>
                    <a:pt x="12" y="66"/>
                    <a:pt x="18" y="68"/>
                  </a:cubicBezTo>
                  <a:cubicBezTo>
                    <a:pt x="19" y="68"/>
                    <a:pt x="19" y="69"/>
                    <a:pt x="19" y="69"/>
                  </a:cubicBezTo>
                  <a:cubicBezTo>
                    <a:pt x="18" y="70"/>
                    <a:pt x="17" y="70"/>
                    <a:pt x="15" y="69"/>
                  </a:cubicBezTo>
                  <a:cubicBezTo>
                    <a:pt x="13" y="67"/>
                    <a:pt x="12" y="64"/>
                    <a:pt x="9" y="66"/>
                  </a:cubicBezTo>
                  <a:cubicBezTo>
                    <a:pt x="9" y="66"/>
                    <a:pt x="8" y="67"/>
                    <a:pt x="7" y="67"/>
                  </a:cubicBezTo>
                  <a:cubicBezTo>
                    <a:pt x="7" y="67"/>
                    <a:pt x="7" y="67"/>
                    <a:pt x="7" y="67"/>
                  </a:cubicBezTo>
                  <a:cubicBezTo>
                    <a:pt x="4" y="66"/>
                    <a:pt x="0" y="70"/>
                    <a:pt x="1" y="73"/>
                  </a:cubicBezTo>
                  <a:cubicBezTo>
                    <a:pt x="2" y="72"/>
                    <a:pt x="3" y="71"/>
                    <a:pt x="5" y="70"/>
                  </a:cubicBezTo>
                  <a:cubicBezTo>
                    <a:pt x="5" y="71"/>
                    <a:pt x="6" y="72"/>
                    <a:pt x="6" y="72"/>
                  </a:cubicBezTo>
                  <a:cubicBezTo>
                    <a:pt x="6" y="76"/>
                    <a:pt x="8" y="78"/>
                    <a:pt x="14" y="74"/>
                  </a:cubicBezTo>
                  <a:cubicBezTo>
                    <a:pt x="15" y="73"/>
                    <a:pt x="15" y="74"/>
                    <a:pt x="15" y="74"/>
                  </a:cubicBezTo>
                  <a:cubicBezTo>
                    <a:pt x="13" y="77"/>
                    <a:pt x="9" y="80"/>
                    <a:pt x="12" y="82"/>
                  </a:cubicBezTo>
                  <a:cubicBezTo>
                    <a:pt x="12" y="82"/>
                    <a:pt x="13" y="82"/>
                    <a:pt x="14" y="83"/>
                  </a:cubicBezTo>
                  <a:cubicBezTo>
                    <a:pt x="14" y="83"/>
                    <a:pt x="14" y="83"/>
                    <a:pt x="13" y="84"/>
                  </a:cubicBezTo>
                  <a:cubicBezTo>
                    <a:pt x="13" y="87"/>
                    <a:pt x="17" y="90"/>
                    <a:pt x="19" y="90"/>
                  </a:cubicBezTo>
                  <a:cubicBezTo>
                    <a:pt x="18" y="89"/>
                    <a:pt x="17" y="87"/>
                    <a:pt x="17" y="84"/>
                  </a:cubicBezTo>
                  <a:cubicBezTo>
                    <a:pt x="18" y="85"/>
                    <a:pt x="19" y="85"/>
                    <a:pt x="19" y="85"/>
                  </a:cubicBezTo>
                  <a:cubicBezTo>
                    <a:pt x="22" y="84"/>
                    <a:pt x="21" y="80"/>
                    <a:pt x="22" y="78"/>
                  </a:cubicBezTo>
                  <a:cubicBezTo>
                    <a:pt x="23" y="78"/>
                    <a:pt x="23" y="78"/>
                    <a:pt x="23" y="79"/>
                  </a:cubicBezTo>
                  <a:cubicBezTo>
                    <a:pt x="23" y="80"/>
                    <a:pt x="24" y="84"/>
                    <a:pt x="28" y="84"/>
                  </a:cubicBezTo>
                  <a:cubicBezTo>
                    <a:pt x="32" y="83"/>
                    <a:pt x="34" y="80"/>
                    <a:pt x="33" y="78"/>
                  </a:cubicBezTo>
                  <a:cubicBezTo>
                    <a:pt x="33" y="78"/>
                    <a:pt x="33" y="78"/>
                    <a:pt x="34" y="78"/>
                  </a:cubicBezTo>
                  <a:cubicBezTo>
                    <a:pt x="35" y="79"/>
                    <a:pt x="36" y="80"/>
                    <a:pt x="35" y="82"/>
                  </a:cubicBezTo>
                  <a:cubicBezTo>
                    <a:pt x="36" y="82"/>
                    <a:pt x="37" y="81"/>
                    <a:pt x="38" y="79"/>
                  </a:cubicBezTo>
                  <a:cubicBezTo>
                    <a:pt x="39" y="81"/>
                    <a:pt x="39" y="84"/>
                    <a:pt x="36" y="86"/>
                  </a:cubicBezTo>
                  <a:cubicBezTo>
                    <a:pt x="38" y="86"/>
                    <a:pt x="42" y="84"/>
                    <a:pt x="43" y="79"/>
                  </a:cubicBezTo>
                  <a:cubicBezTo>
                    <a:pt x="43" y="80"/>
                    <a:pt x="44" y="81"/>
                    <a:pt x="44" y="82"/>
                  </a:cubicBezTo>
                  <a:cubicBezTo>
                    <a:pt x="44" y="81"/>
                    <a:pt x="44" y="81"/>
                    <a:pt x="44" y="81"/>
                  </a:cubicBezTo>
                  <a:cubicBezTo>
                    <a:pt x="46" y="82"/>
                    <a:pt x="48" y="82"/>
                    <a:pt x="52" y="81"/>
                  </a:cubicBezTo>
                  <a:cubicBezTo>
                    <a:pt x="52" y="81"/>
                    <a:pt x="53" y="81"/>
                    <a:pt x="52" y="81"/>
                  </a:cubicBezTo>
                  <a:cubicBezTo>
                    <a:pt x="52" y="83"/>
                    <a:pt x="52" y="85"/>
                    <a:pt x="53" y="85"/>
                  </a:cubicBezTo>
                  <a:cubicBezTo>
                    <a:pt x="53" y="85"/>
                    <a:pt x="54" y="83"/>
                    <a:pt x="55" y="83"/>
                  </a:cubicBezTo>
                  <a:cubicBezTo>
                    <a:pt x="56" y="83"/>
                    <a:pt x="54" y="87"/>
                    <a:pt x="57" y="89"/>
                  </a:cubicBezTo>
                  <a:cubicBezTo>
                    <a:pt x="57" y="80"/>
                    <a:pt x="69" y="85"/>
                    <a:pt x="75" y="81"/>
                  </a:cubicBezTo>
                  <a:cubicBezTo>
                    <a:pt x="76" y="80"/>
                    <a:pt x="76" y="80"/>
                    <a:pt x="76" y="81"/>
                  </a:cubicBezTo>
                  <a:cubicBezTo>
                    <a:pt x="75" y="82"/>
                    <a:pt x="74" y="83"/>
                    <a:pt x="73" y="84"/>
                  </a:cubicBezTo>
                  <a:cubicBezTo>
                    <a:pt x="75" y="84"/>
                    <a:pt x="77" y="83"/>
                    <a:pt x="80" y="82"/>
                  </a:cubicBezTo>
                  <a:cubicBezTo>
                    <a:pt x="84" y="80"/>
                    <a:pt x="91" y="77"/>
                    <a:pt x="91" y="74"/>
                  </a:cubicBezTo>
                  <a:moveTo>
                    <a:pt x="79" y="16"/>
                  </a:moveTo>
                  <a:cubicBezTo>
                    <a:pt x="78" y="18"/>
                    <a:pt x="75" y="20"/>
                    <a:pt x="73" y="18"/>
                  </a:cubicBezTo>
                  <a:cubicBezTo>
                    <a:pt x="71" y="16"/>
                    <a:pt x="74" y="16"/>
                    <a:pt x="71" y="12"/>
                  </a:cubicBezTo>
                  <a:cubicBezTo>
                    <a:pt x="73" y="14"/>
                    <a:pt x="77" y="16"/>
                    <a:pt x="79" y="16"/>
                  </a:cubicBezTo>
                  <a:moveTo>
                    <a:pt x="83" y="30"/>
                  </a:moveTo>
                  <a:cubicBezTo>
                    <a:pt x="83" y="30"/>
                    <a:pt x="83" y="28"/>
                    <a:pt x="81" y="27"/>
                  </a:cubicBezTo>
                  <a:cubicBezTo>
                    <a:pt x="80" y="27"/>
                    <a:pt x="80" y="28"/>
                    <a:pt x="81" y="30"/>
                  </a:cubicBezTo>
                  <a:cubicBezTo>
                    <a:pt x="79" y="29"/>
                    <a:pt x="78" y="28"/>
                    <a:pt x="77" y="30"/>
                  </a:cubicBezTo>
                  <a:cubicBezTo>
                    <a:pt x="76" y="31"/>
                    <a:pt x="76" y="32"/>
                    <a:pt x="77" y="33"/>
                  </a:cubicBezTo>
                  <a:cubicBezTo>
                    <a:pt x="78" y="34"/>
                    <a:pt x="78" y="35"/>
                    <a:pt x="77" y="37"/>
                  </a:cubicBezTo>
                  <a:cubicBezTo>
                    <a:pt x="76" y="38"/>
                    <a:pt x="74" y="41"/>
                    <a:pt x="72" y="39"/>
                  </a:cubicBezTo>
                  <a:cubicBezTo>
                    <a:pt x="69" y="38"/>
                    <a:pt x="70" y="35"/>
                    <a:pt x="71" y="34"/>
                  </a:cubicBezTo>
                  <a:cubicBezTo>
                    <a:pt x="71" y="32"/>
                    <a:pt x="72" y="31"/>
                    <a:pt x="73" y="31"/>
                  </a:cubicBezTo>
                  <a:cubicBezTo>
                    <a:pt x="74" y="31"/>
                    <a:pt x="75" y="31"/>
                    <a:pt x="76" y="30"/>
                  </a:cubicBezTo>
                  <a:cubicBezTo>
                    <a:pt x="76" y="28"/>
                    <a:pt x="75" y="27"/>
                    <a:pt x="73" y="26"/>
                  </a:cubicBezTo>
                  <a:cubicBezTo>
                    <a:pt x="75" y="26"/>
                    <a:pt x="76" y="25"/>
                    <a:pt x="75" y="24"/>
                  </a:cubicBezTo>
                  <a:cubicBezTo>
                    <a:pt x="74" y="23"/>
                    <a:pt x="72" y="25"/>
                    <a:pt x="72" y="24"/>
                  </a:cubicBezTo>
                  <a:cubicBezTo>
                    <a:pt x="72" y="23"/>
                    <a:pt x="73" y="23"/>
                    <a:pt x="73" y="22"/>
                  </a:cubicBezTo>
                  <a:cubicBezTo>
                    <a:pt x="74" y="21"/>
                    <a:pt x="74" y="22"/>
                    <a:pt x="75" y="22"/>
                  </a:cubicBezTo>
                  <a:cubicBezTo>
                    <a:pt x="82" y="25"/>
                    <a:pt x="82" y="25"/>
                    <a:pt x="82" y="25"/>
                  </a:cubicBezTo>
                  <a:cubicBezTo>
                    <a:pt x="83" y="26"/>
                    <a:pt x="84" y="26"/>
                    <a:pt x="84" y="27"/>
                  </a:cubicBezTo>
                  <a:cubicBezTo>
                    <a:pt x="84" y="28"/>
                    <a:pt x="84" y="29"/>
                    <a:pt x="83" y="30"/>
                  </a:cubicBezTo>
                  <a:moveTo>
                    <a:pt x="87" y="25"/>
                  </a:moveTo>
                  <a:cubicBezTo>
                    <a:pt x="85" y="25"/>
                    <a:pt x="83" y="21"/>
                    <a:pt x="84" y="19"/>
                  </a:cubicBezTo>
                  <a:cubicBezTo>
                    <a:pt x="85" y="20"/>
                    <a:pt x="90" y="22"/>
                    <a:pt x="93" y="22"/>
                  </a:cubicBezTo>
                  <a:cubicBezTo>
                    <a:pt x="89" y="23"/>
                    <a:pt x="90" y="25"/>
                    <a:pt x="87"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8" name="Freeform 42">
              <a:extLst>
                <a:ext uri="{FF2B5EF4-FFF2-40B4-BE49-F238E27FC236}">
                  <a16:creationId xmlns:a16="http://schemas.microsoft.com/office/drawing/2014/main" id="{985F1459-3DD2-06EC-4719-0DA7FEEC2E98}"/>
                </a:ext>
              </a:extLst>
            </p:cNvPr>
            <p:cNvSpPr>
              <a:spLocks noEditPoints="1"/>
            </p:cNvSpPr>
            <p:nvPr userDrawn="1"/>
          </p:nvSpPr>
          <p:spPr bwMode="auto">
            <a:xfrm>
              <a:off x="1116013" y="557213"/>
              <a:ext cx="34925" cy="14287"/>
            </a:xfrm>
            <a:custGeom>
              <a:avLst/>
              <a:gdLst>
                <a:gd name="T0" fmla="*/ 229 w 238"/>
                <a:gd name="T1" fmla="*/ 52 h 91"/>
                <a:gd name="T2" fmla="*/ 235 w 238"/>
                <a:gd name="T3" fmla="*/ 36 h 91"/>
                <a:gd name="T4" fmla="*/ 161 w 238"/>
                <a:gd name="T5" fmla="*/ 20 h 91"/>
                <a:gd name="T6" fmla="*/ 159 w 238"/>
                <a:gd name="T7" fmla="*/ 10 h 91"/>
                <a:gd name="T8" fmla="*/ 228 w 238"/>
                <a:gd name="T9" fmla="*/ 36 h 91"/>
                <a:gd name="T10" fmla="*/ 92 w 238"/>
                <a:gd name="T11" fmla="*/ 20 h 91"/>
                <a:gd name="T12" fmla="*/ 77 w 238"/>
                <a:gd name="T13" fmla="*/ 5 h 91"/>
                <a:gd name="T14" fmla="*/ 58 w 238"/>
                <a:gd name="T15" fmla="*/ 3 h 91"/>
                <a:gd name="T16" fmla="*/ 46 w 238"/>
                <a:gd name="T17" fmla="*/ 29 h 91"/>
                <a:gd name="T18" fmla="*/ 42 w 238"/>
                <a:gd name="T19" fmla="*/ 37 h 91"/>
                <a:gd name="T20" fmla="*/ 24 w 238"/>
                <a:gd name="T21" fmla="*/ 7 h 91"/>
                <a:gd name="T22" fmla="*/ 18 w 238"/>
                <a:gd name="T23" fmla="*/ 6 h 91"/>
                <a:gd name="T24" fmla="*/ 17 w 238"/>
                <a:gd name="T25" fmla="*/ 12 h 91"/>
                <a:gd name="T26" fmla="*/ 5 w 238"/>
                <a:gd name="T27" fmla="*/ 3 h 91"/>
                <a:gd name="T28" fmla="*/ 12 w 238"/>
                <a:gd name="T29" fmla="*/ 12 h 91"/>
                <a:gd name="T30" fmla="*/ 5 w 238"/>
                <a:gd name="T31" fmla="*/ 18 h 91"/>
                <a:gd name="T32" fmla="*/ 9 w 238"/>
                <a:gd name="T33" fmla="*/ 21 h 91"/>
                <a:gd name="T34" fmla="*/ 15 w 238"/>
                <a:gd name="T35" fmla="*/ 22 h 91"/>
                <a:gd name="T36" fmla="*/ 19 w 238"/>
                <a:gd name="T37" fmla="*/ 38 h 91"/>
                <a:gd name="T38" fmla="*/ 23 w 238"/>
                <a:gd name="T39" fmla="*/ 40 h 91"/>
                <a:gd name="T40" fmla="*/ 46 w 238"/>
                <a:gd name="T41" fmla="*/ 52 h 91"/>
                <a:gd name="T42" fmla="*/ 42 w 238"/>
                <a:gd name="T43" fmla="*/ 64 h 91"/>
                <a:gd name="T44" fmla="*/ 17 w 238"/>
                <a:gd name="T45" fmla="*/ 58 h 91"/>
                <a:gd name="T46" fmla="*/ 19 w 238"/>
                <a:gd name="T47" fmla="*/ 68 h 91"/>
                <a:gd name="T48" fmla="*/ 8 w 238"/>
                <a:gd name="T49" fmla="*/ 66 h 91"/>
                <a:gd name="T50" fmla="*/ 6 w 238"/>
                <a:gd name="T51" fmla="*/ 72 h 91"/>
                <a:gd name="T52" fmla="*/ 14 w 238"/>
                <a:gd name="T53" fmla="*/ 82 h 91"/>
                <a:gd name="T54" fmla="*/ 19 w 238"/>
                <a:gd name="T55" fmla="*/ 84 h 91"/>
                <a:gd name="T56" fmla="*/ 34 w 238"/>
                <a:gd name="T57" fmla="*/ 78 h 91"/>
                <a:gd name="T58" fmla="*/ 37 w 238"/>
                <a:gd name="T59" fmla="*/ 85 h 91"/>
                <a:gd name="T60" fmla="*/ 52 w 238"/>
                <a:gd name="T61" fmla="*/ 81 h 91"/>
                <a:gd name="T62" fmla="*/ 57 w 238"/>
                <a:gd name="T63" fmla="*/ 89 h 91"/>
                <a:gd name="T64" fmla="*/ 78 w 238"/>
                <a:gd name="T65" fmla="*/ 75 h 91"/>
                <a:gd name="T66" fmla="*/ 155 w 238"/>
                <a:gd name="T67" fmla="*/ 54 h 91"/>
                <a:gd name="T68" fmla="*/ 158 w 238"/>
                <a:gd name="T69" fmla="*/ 72 h 91"/>
                <a:gd name="T70" fmla="*/ 141 w 238"/>
                <a:gd name="T71" fmla="*/ 70 h 91"/>
                <a:gd name="T72" fmla="*/ 147 w 238"/>
                <a:gd name="T73" fmla="*/ 74 h 91"/>
                <a:gd name="T74" fmla="*/ 145 w 238"/>
                <a:gd name="T75" fmla="*/ 82 h 91"/>
                <a:gd name="T76" fmla="*/ 148 w 238"/>
                <a:gd name="T77" fmla="*/ 82 h 91"/>
                <a:gd name="T78" fmla="*/ 152 w 238"/>
                <a:gd name="T79" fmla="*/ 86 h 91"/>
                <a:gd name="T80" fmla="*/ 157 w 238"/>
                <a:gd name="T81" fmla="*/ 82 h 91"/>
                <a:gd name="T82" fmla="*/ 171 w 238"/>
                <a:gd name="T83" fmla="*/ 78 h 91"/>
                <a:gd name="T84" fmla="*/ 189 w 238"/>
                <a:gd name="T85" fmla="*/ 63 h 91"/>
                <a:gd name="T86" fmla="*/ 220 w 238"/>
                <a:gd name="T87" fmla="*/ 68 h 91"/>
                <a:gd name="T88" fmla="*/ 208 w 238"/>
                <a:gd name="T89" fmla="*/ 73 h 91"/>
                <a:gd name="T90" fmla="*/ 211 w 238"/>
                <a:gd name="T91" fmla="*/ 83 h 91"/>
                <a:gd name="T92" fmla="*/ 218 w 238"/>
                <a:gd name="T93" fmla="*/ 84 h 91"/>
                <a:gd name="T94" fmla="*/ 225 w 238"/>
                <a:gd name="T95" fmla="*/ 86 h 91"/>
                <a:gd name="T96" fmla="*/ 228 w 238"/>
                <a:gd name="T97" fmla="*/ 75 h 91"/>
                <a:gd name="T98" fmla="*/ 232 w 238"/>
                <a:gd name="T99" fmla="*/ 65 h 91"/>
                <a:gd name="T100" fmla="*/ 83 w 238"/>
                <a:gd name="T101" fmla="*/ 21 h 91"/>
                <a:gd name="T102" fmla="*/ 64 w 238"/>
                <a:gd name="T103" fmla="*/ 17 h 91"/>
                <a:gd name="T104" fmla="*/ 64 w 238"/>
                <a:gd name="T105" fmla="*/ 30 h 91"/>
                <a:gd name="T106" fmla="*/ 63 w 238"/>
                <a:gd name="T107" fmla="*/ 23 h 91"/>
                <a:gd name="T108" fmla="*/ 75 w 238"/>
                <a:gd name="T109" fmla="*/ 26 h 91"/>
                <a:gd name="T110" fmla="*/ 68 w 238"/>
                <a:gd name="T111" fmla="*/ 29 h 91"/>
                <a:gd name="T112" fmla="*/ 61 w 238"/>
                <a:gd name="T113" fmla="*/ 3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8" h="91">
                  <a:moveTo>
                    <a:pt x="233" y="59"/>
                  </a:moveTo>
                  <a:cubicBezTo>
                    <a:pt x="233" y="58"/>
                    <a:pt x="233" y="58"/>
                    <a:pt x="233" y="58"/>
                  </a:cubicBezTo>
                  <a:cubicBezTo>
                    <a:pt x="235" y="57"/>
                    <a:pt x="236" y="55"/>
                    <a:pt x="235" y="52"/>
                  </a:cubicBezTo>
                  <a:cubicBezTo>
                    <a:pt x="234" y="54"/>
                    <a:pt x="229" y="56"/>
                    <a:pt x="229" y="52"/>
                  </a:cubicBezTo>
                  <a:cubicBezTo>
                    <a:pt x="229" y="52"/>
                    <a:pt x="229" y="49"/>
                    <a:pt x="225" y="50"/>
                  </a:cubicBezTo>
                  <a:cubicBezTo>
                    <a:pt x="218" y="51"/>
                    <a:pt x="212" y="49"/>
                    <a:pt x="200" y="48"/>
                  </a:cubicBezTo>
                  <a:cubicBezTo>
                    <a:pt x="199" y="48"/>
                    <a:pt x="198" y="48"/>
                    <a:pt x="200" y="47"/>
                  </a:cubicBezTo>
                  <a:cubicBezTo>
                    <a:pt x="215" y="46"/>
                    <a:pt x="235" y="44"/>
                    <a:pt x="235" y="36"/>
                  </a:cubicBezTo>
                  <a:cubicBezTo>
                    <a:pt x="235" y="30"/>
                    <a:pt x="228" y="25"/>
                    <a:pt x="206" y="25"/>
                  </a:cubicBezTo>
                  <a:cubicBezTo>
                    <a:pt x="184" y="25"/>
                    <a:pt x="117" y="33"/>
                    <a:pt x="117" y="21"/>
                  </a:cubicBezTo>
                  <a:cubicBezTo>
                    <a:pt x="117" y="13"/>
                    <a:pt x="139" y="16"/>
                    <a:pt x="156" y="17"/>
                  </a:cubicBezTo>
                  <a:cubicBezTo>
                    <a:pt x="157" y="18"/>
                    <a:pt x="158" y="19"/>
                    <a:pt x="161" y="20"/>
                  </a:cubicBezTo>
                  <a:cubicBezTo>
                    <a:pt x="189" y="28"/>
                    <a:pt x="221" y="7"/>
                    <a:pt x="238" y="12"/>
                  </a:cubicBezTo>
                  <a:cubicBezTo>
                    <a:pt x="216" y="4"/>
                    <a:pt x="202" y="17"/>
                    <a:pt x="181" y="13"/>
                  </a:cubicBezTo>
                  <a:cubicBezTo>
                    <a:pt x="193" y="13"/>
                    <a:pt x="206" y="10"/>
                    <a:pt x="207" y="7"/>
                  </a:cubicBezTo>
                  <a:cubicBezTo>
                    <a:pt x="197" y="13"/>
                    <a:pt x="170" y="3"/>
                    <a:pt x="159" y="10"/>
                  </a:cubicBezTo>
                  <a:cubicBezTo>
                    <a:pt x="158" y="10"/>
                    <a:pt x="157" y="11"/>
                    <a:pt x="157" y="12"/>
                  </a:cubicBezTo>
                  <a:cubicBezTo>
                    <a:pt x="136" y="11"/>
                    <a:pt x="110" y="9"/>
                    <a:pt x="110" y="21"/>
                  </a:cubicBezTo>
                  <a:cubicBezTo>
                    <a:pt x="110" y="43"/>
                    <a:pt x="187" y="30"/>
                    <a:pt x="206" y="30"/>
                  </a:cubicBezTo>
                  <a:cubicBezTo>
                    <a:pt x="224" y="30"/>
                    <a:pt x="228" y="32"/>
                    <a:pt x="228" y="36"/>
                  </a:cubicBezTo>
                  <a:cubicBezTo>
                    <a:pt x="228" y="41"/>
                    <a:pt x="210" y="42"/>
                    <a:pt x="199" y="42"/>
                  </a:cubicBezTo>
                  <a:cubicBezTo>
                    <a:pt x="182" y="42"/>
                    <a:pt x="111" y="33"/>
                    <a:pt x="82" y="41"/>
                  </a:cubicBezTo>
                  <a:cubicBezTo>
                    <a:pt x="84" y="36"/>
                    <a:pt x="91" y="29"/>
                    <a:pt x="87" y="25"/>
                  </a:cubicBezTo>
                  <a:cubicBezTo>
                    <a:pt x="90" y="24"/>
                    <a:pt x="92" y="22"/>
                    <a:pt x="92" y="20"/>
                  </a:cubicBezTo>
                  <a:cubicBezTo>
                    <a:pt x="90" y="18"/>
                    <a:pt x="88" y="18"/>
                    <a:pt x="87" y="17"/>
                  </a:cubicBezTo>
                  <a:cubicBezTo>
                    <a:pt x="87" y="16"/>
                    <a:pt x="86" y="15"/>
                    <a:pt x="85" y="13"/>
                  </a:cubicBezTo>
                  <a:cubicBezTo>
                    <a:pt x="85" y="13"/>
                    <a:pt x="84" y="10"/>
                    <a:pt x="84" y="10"/>
                  </a:cubicBezTo>
                  <a:cubicBezTo>
                    <a:pt x="83" y="9"/>
                    <a:pt x="81" y="7"/>
                    <a:pt x="77" y="5"/>
                  </a:cubicBezTo>
                  <a:cubicBezTo>
                    <a:pt x="74" y="4"/>
                    <a:pt x="72" y="4"/>
                    <a:pt x="71" y="3"/>
                  </a:cubicBezTo>
                  <a:cubicBezTo>
                    <a:pt x="70" y="3"/>
                    <a:pt x="67" y="4"/>
                    <a:pt x="67" y="4"/>
                  </a:cubicBezTo>
                  <a:cubicBezTo>
                    <a:pt x="65" y="4"/>
                    <a:pt x="63" y="4"/>
                    <a:pt x="63" y="6"/>
                  </a:cubicBezTo>
                  <a:cubicBezTo>
                    <a:pt x="62" y="4"/>
                    <a:pt x="60" y="4"/>
                    <a:pt x="58" y="3"/>
                  </a:cubicBezTo>
                  <a:cubicBezTo>
                    <a:pt x="57" y="6"/>
                    <a:pt x="57" y="8"/>
                    <a:pt x="57" y="11"/>
                  </a:cubicBezTo>
                  <a:cubicBezTo>
                    <a:pt x="55" y="12"/>
                    <a:pt x="52" y="18"/>
                    <a:pt x="50" y="17"/>
                  </a:cubicBezTo>
                  <a:cubicBezTo>
                    <a:pt x="51" y="19"/>
                    <a:pt x="51" y="20"/>
                    <a:pt x="52" y="20"/>
                  </a:cubicBezTo>
                  <a:cubicBezTo>
                    <a:pt x="50" y="24"/>
                    <a:pt x="49" y="29"/>
                    <a:pt x="46" y="29"/>
                  </a:cubicBezTo>
                  <a:cubicBezTo>
                    <a:pt x="48" y="31"/>
                    <a:pt x="49" y="32"/>
                    <a:pt x="50" y="32"/>
                  </a:cubicBezTo>
                  <a:cubicBezTo>
                    <a:pt x="50" y="34"/>
                    <a:pt x="50" y="36"/>
                    <a:pt x="50" y="39"/>
                  </a:cubicBezTo>
                  <a:cubicBezTo>
                    <a:pt x="46" y="37"/>
                    <a:pt x="46" y="37"/>
                    <a:pt x="46" y="37"/>
                  </a:cubicBezTo>
                  <a:cubicBezTo>
                    <a:pt x="44" y="37"/>
                    <a:pt x="43" y="37"/>
                    <a:pt x="42" y="37"/>
                  </a:cubicBezTo>
                  <a:cubicBezTo>
                    <a:pt x="41" y="37"/>
                    <a:pt x="40" y="37"/>
                    <a:pt x="39" y="36"/>
                  </a:cubicBezTo>
                  <a:cubicBezTo>
                    <a:pt x="35" y="36"/>
                    <a:pt x="33" y="31"/>
                    <a:pt x="27" y="27"/>
                  </a:cubicBezTo>
                  <a:cubicBezTo>
                    <a:pt x="23" y="25"/>
                    <a:pt x="22" y="23"/>
                    <a:pt x="22" y="18"/>
                  </a:cubicBezTo>
                  <a:cubicBezTo>
                    <a:pt x="22" y="14"/>
                    <a:pt x="24" y="11"/>
                    <a:pt x="24" y="7"/>
                  </a:cubicBezTo>
                  <a:cubicBezTo>
                    <a:pt x="24" y="7"/>
                    <a:pt x="23" y="5"/>
                    <a:pt x="23" y="4"/>
                  </a:cubicBezTo>
                  <a:cubicBezTo>
                    <a:pt x="22" y="2"/>
                    <a:pt x="19" y="0"/>
                    <a:pt x="17" y="0"/>
                  </a:cubicBezTo>
                  <a:cubicBezTo>
                    <a:pt x="18" y="1"/>
                    <a:pt x="19" y="2"/>
                    <a:pt x="19" y="4"/>
                  </a:cubicBezTo>
                  <a:cubicBezTo>
                    <a:pt x="19" y="5"/>
                    <a:pt x="18" y="6"/>
                    <a:pt x="18" y="6"/>
                  </a:cubicBezTo>
                  <a:cubicBezTo>
                    <a:pt x="17" y="7"/>
                    <a:pt x="17" y="8"/>
                    <a:pt x="18" y="10"/>
                  </a:cubicBezTo>
                  <a:cubicBezTo>
                    <a:pt x="18" y="10"/>
                    <a:pt x="18" y="10"/>
                    <a:pt x="18" y="11"/>
                  </a:cubicBezTo>
                  <a:cubicBezTo>
                    <a:pt x="18" y="11"/>
                    <a:pt x="18" y="12"/>
                    <a:pt x="18" y="12"/>
                  </a:cubicBezTo>
                  <a:cubicBezTo>
                    <a:pt x="18" y="13"/>
                    <a:pt x="17" y="13"/>
                    <a:pt x="17" y="12"/>
                  </a:cubicBezTo>
                  <a:cubicBezTo>
                    <a:pt x="16" y="10"/>
                    <a:pt x="15" y="6"/>
                    <a:pt x="13" y="6"/>
                  </a:cubicBezTo>
                  <a:cubicBezTo>
                    <a:pt x="12" y="5"/>
                    <a:pt x="11" y="5"/>
                    <a:pt x="11" y="5"/>
                  </a:cubicBezTo>
                  <a:cubicBezTo>
                    <a:pt x="11" y="5"/>
                    <a:pt x="11" y="5"/>
                    <a:pt x="11" y="5"/>
                  </a:cubicBezTo>
                  <a:cubicBezTo>
                    <a:pt x="11" y="2"/>
                    <a:pt x="8" y="0"/>
                    <a:pt x="5" y="3"/>
                  </a:cubicBezTo>
                  <a:cubicBezTo>
                    <a:pt x="5" y="3"/>
                    <a:pt x="7" y="3"/>
                    <a:pt x="7" y="4"/>
                  </a:cubicBezTo>
                  <a:cubicBezTo>
                    <a:pt x="7" y="5"/>
                    <a:pt x="7" y="7"/>
                    <a:pt x="6" y="7"/>
                  </a:cubicBezTo>
                  <a:cubicBezTo>
                    <a:pt x="6" y="10"/>
                    <a:pt x="8" y="11"/>
                    <a:pt x="11" y="11"/>
                  </a:cubicBezTo>
                  <a:cubicBezTo>
                    <a:pt x="12" y="11"/>
                    <a:pt x="12" y="12"/>
                    <a:pt x="12" y="12"/>
                  </a:cubicBezTo>
                  <a:cubicBezTo>
                    <a:pt x="13" y="12"/>
                    <a:pt x="13" y="13"/>
                    <a:pt x="13" y="13"/>
                  </a:cubicBezTo>
                  <a:cubicBezTo>
                    <a:pt x="13" y="14"/>
                    <a:pt x="13" y="13"/>
                    <a:pt x="12" y="13"/>
                  </a:cubicBezTo>
                  <a:cubicBezTo>
                    <a:pt x="7" y="11"/>
                    <a:pt x="5" y="13"/>
                    <a:pt x="5" y="16"/>
                  </a:cubicBezTo>
                  <a:cubicBezTo>
                    <a:pt x="5" y="16"/>
                    <a:pt x="5" y="17"/>
                    <a:pt x="5" y="18"/>
                  </a:cubicBezTo>
                  <a:cubicBezTo>
                    <a:pt x="3" y="19"/>
                    <a:pt x="3" y="22"/>
                    <a:pt x="6" y="24"/>
                  </a:cubicBezTo>
                  <a:cubicBezTo>
                    <a:pt x="6" y="23"/>
                    <a:pt x="6" y="21"/>
                    <a:pt x="7" y="20"/>
                  </a:cubicBezTo>
                  <a:cubicBezTo>
                    <a:pt x="8" y="20"/>
                    <a:pt x="8" y="20"/>
                    <a:pt x="8" y="20"/>
                  </a:cubicBezTo>
                  <a:cubicBezTo>
                    <a:pt x="8" y="21"/>
                    <a:pt x="9" y="21"/>
                    <a:pt x="9" y="21"/>
                  </a:cubicBezTo>
                  <a:cubicBezTo>
                    <a:pt x="10" y="22"/>
                    <a:pt x="11" y="21"/>
                    <a:pt x="12" y="20"/>
                  </a:cubicBezTo>
                  <a:cubicBezTo>
                    <a:pt x="13" y="20"/>
                    <a:pt x="13" y="20"/>
                    <a:pt x="13" y="20"/>
                  </a:cubicBezTo>
                  <a:cubicBezTo>
                    <a:pt x="14" y="21"/>
                    <a:pt x="14" y="21"/>
                    <a:pt x="15" y="21"/>
                  </a:cubicBezTo>
                  <a:cubicBezTo>
                    <a:pt x="15" y="22"/>
                    <a:pt x="15" y="22"/>
                    <a:pt x="15" y="22"/>
                  </a:cubicBezTo>
                  <a:cubicBezTo>
                    <a:pt x="12" y="25"/>
                    <a:pt x="12" y="29"/>
                    <a:pt x="17" y="29"/>
                  </a:cubicBezTo>
                  <a:cubicBezTo>
                    <a:pt x="17" y="29"/>
                    <a:pt x="17" y="30"/>
                    <a:pt x="17" y="30"/>
                  </a:cubicBezTo>
                  <a:cubicBezTo>
                    <a:pt x="17" y="37"/>
                    <a:pt x="9" y="35"/>
                    <a:pt x="9" y="29"/>
                  </a:cubicBezTo>
                  <a:cubicBezTo>
                    <a:pt x="5" y="36"/>
                    <a:pt x="13" y="42"/>
                    <a:pt x="19" y="38"/>
                  </a:cubicBezTo>
                  <a:cubicBezTo>
                    <a:pt x="19" y="38"/>
                    <a:pt x="19" y="38"/>
                    <a:pt x="19" y="38"/>
                  </a:cubicBezTo>
                  <a:cubicBezTo>
                    <a:pt x="20" y="39"/>
                    <a:pt x="20" y="41"/>
                    <a:pt x="21" y="41"/>
                  </a:cubicBezTo>
                  <a:cubicBezTo>
                    <a:pt x="21" y="40"/>
                    <a:pt x="22" y="39"/>
                    <a:pt x="23" y="39"/>
                  </a:cubicBezTo>
                  <a:cubicBezTo>
                    <a:pt x="23" y="39"/>
                    <a:pt x="23" y="40"/>
                    <a:pt x="23" y="40"/>
                  </a:cubicBezTo>
                  <a:cubicBezTo>
                    <a:pt x="23" y="42"/>
                    <a:pt x="24" y="44"/>
                    <a:pt x="26" y="44"/>
                  </a:cubicBezTo>
                  <a:cubicBezTo>
                    <a:pt x="26" y="43"/>
                    <a:pt x="26" y="41"/>
                    <a:pt x="27" y="41"/>
                  </a:cubicBezTo>
                  <a:cubicBezTo>
                    <a:pt x="28" y="41"/>
                    <a:pt x="32" y="50"/>
                    <a:pt x="41" y="55"/>
                  </a:cubicBezTo>
                  <a:cubicBezTo>
                    <a:pt x="41" y="55"/>
                    <a:pt x="44" y="53"/>
                    <a:pt x="46" y="52"/>
                  </a:cubicBezTo>
                  <a:cubicBezTo>
                    <a:pt x="47" y="54"/>
                    <a:pt x="48" y="56"/>
                    <a:pt x="49" y="56"/>
                  </a:cubicBezTo>
                  <a:cubicBezTo>
                    <a:pt x="51" y="55"/>
                    <a:pt x="51" y="55"/>
                    <a:pt x="51" y="55"/>
                  </a:cubicBezTo>
                  <a:cubicBezTo>
                    <a:pt x="50" y="60"/>
                    <a:pt x="55" y="64"/>
                    <a:pt x="54" y="64"/>
                  </a:cubicBezTo>
                  <a:cubicBezTo>
                    <a:pt x="53" y="64"/>
                    <a:pt x="44" y="63"/>
                    <a:pt x="42" y="64"/>
                  </a:cubicBezTo>
                  <a:cubicBezTo>
                    <a:pt x="38" y="67"/>
                    <a:pt x="28" y="70"/>
                    <a:pt x="25" y="66"/>
                  </a:cubicBezTo>
                  <a:cubicBezTo>
                    <a:pt x="24" y="65"/>
                    <a:pt x="24" y="63"/>
                    <a:pt x="23" y="61"/>
                  </a:cubicBezTo>
                  <a:cubicBezTo>
                    <a:pt x="22" y="59"/>
                    <a:pt x="20" y="58"/>
                    <a:pt x="19" y="58"/>
                  </a:cubicBezTo>
                  <a:cubicBezTo>
                    <a:pt x="19" y="58"/>
                    <a:pt x="18" y="58"/>
                    <a:pt x="17" y="58"/>
                  </a:cubicBezTo>
                  <a:cubicBezTo>
                    <a:pt x="15" y="57"/>
                    <a:pt x="12" y="56"/>
                    <a:pt x="10" y="57"/>
                  </a:cubicBezTo>
                  <a:cubicBezTo>
                    <a:pt x="11" y="58"/>
                    <a:pt x="13" y="58"/>
                    <a:pt x="14" y="60"/>
                  </a:cubicBezTo>
                  <a:cubicBezTo>
                    <a:pt x="13" y="61"/>
                    <a:pt x="13" y="62"/>
                    <a:pt x="13" y="62"/>
                  </a:cubicBezTo>
                  <a:cubicBezTo>
                    <a:pt x="12" y="63"/>
                    <a:pt x="13" y="66"/>
                    <a:pt x="19" y="68"/>
                  </a:cubicBezTo>
                  <a:cubicBezTo>
                    <a:pt x="19" y="68"/>
                    <a:pt x="20" y="68"/>
                    <a:pt x="19" y="69"/>
                  </a:cubicBezTo>
                  <a:cubicBezTo>
                    <a:pt x="18" y="69"/>
                    <a:pt x="17" y="69"/>
                    <a:pt x="16" y="68"/>
                  </a:cubicBezTo>
                  <a:cubicBezTo>
                    <a:pt x="13" y="66"/>
                    <a:pt x="13" y="64"/>
                    <a:pt x="10" y="65"/>
                  </a:cubicBezTo>
                  <a:cubicBezTo>
                    <a:pt x="10" y="65"/>
                    <a:pt x="9" y="66"/>
                    <a:pt x="8" y="66"/>
                  </a:cubicBezTo>
                  <a:cubicBezTo>
                    <a:pt x="8" y="66"/>
                    <a:pt x="7" y="66"/>
                    <a:pt x="7" y="66"/>
                  </a:cubicBezTo>
                  <a:cubicBezTo>
                    <a:pt x="4" y="66"/>
                    <a:pt x="0" y="69"/>
                    <a:pt x="2" y="73"/>
                  </a:cubicBezTo>
                  <a:cubicBezTo>
                    <a:pt x="2" y="72"/>
                    <a:pt x="3" y="70"/>
                    <a:pt x="5" y="70"/>
                  </a:cubicBezTo>
                  <a:cubicBezTo>
                    <a:pt x="6" y="70"/>
                    <a:pt x="6" y="71"/>
                    <a:pt x="6" y="72"/>
                  </a:cubicBezTo>
                  <a:cubicBezTo>
                    <a:pt x="7" y="75"/>
                    <a:pt x="8" y="77"/>
                    <a:pt x="15" y="73"/>
                  </a:cubicBezTo>
                  <a:cubicBezTo>
                    <a:pt x="16" y="73"/>
                    <a:pt x="15" y="73"/>
                    <a:pt x="15" y="73"/>
                  </a:cubicBezTo>
                  <a:cubicBezTo>
                    <a:pt x="14" y="76"/>
                    <a:pt x="9" y="79"/>
                    <a:pt x="13" y="81"/>
                  </a:cubicBezTo>
                  <a:cubicBezTo>
                    <a:pt x="13" y="81"/>
                    <a:pt x="14" y="82"/>
                    <a:pt x="14" y="82"/>
                  </a:cubicBezTo>
                  <a:cubicBezTo>
                    <a:pt x="14" y="83"/>
                    <a:pt x="14" y="83"/>
                    <a:pt x="14" y="83"/>
                  </a:cubicBezTo>
                  <a:cubicBezTo>
                    <a:pt x="13" y="87"/>
                    <a:pt x="17" y="90"/>
                    <a:pt x="20" y="89"/>
                  </a:cubicBezTo>
                  <a:cubicBezTo>
                    <a:pt x="19" y="88"/>
                    <a:pt x="17" y="86"/>
                    <a:pt x="17" y="84"/>
                  </a:cubicBezTo>
                  <a:cubicBezTo>
                    <a:pt x="18" y="84"/>
                    <a:pt x="19" y="84"/>
                    <a:pt x="19" y="84"/>
                  </a:cubicBezTo>
                  <a:cubicBezTo>
                    <a:pt x="23" y="83"/>
                    <a:pt x="21" y="79"/>
                    <a:pt x="23" y="78"/>
                  </a:cubicBezTo>
                  <a:cubicBezTo>
                    <a:pt x="23" y="77"/>
                    <a:pt x="24" y="78"/>
                    <a:pt x="24" y="78"/>
                  </a:cubicBezTo>
                  <a:cubicBezTo>
                    <a:pt x="24" y="80"/>
                    <a:pt x="25" y="83"/>
                    <a:pt x="29" y="83"/>
                  </a:cubicBezTo>
                  <a:cubicBezTo>
                    <a:pt x="32" y="83"/>
                    <a:pt x="34" y="80"/>
                    <a:pt x="34" y="78"/>
                  </a:cubicBezTo>
                  <a:cubicBezTo>
                    <a:pt x="33" y="77"/>
                    <a:pt x="34" y="77"/>
                    <a:pt x="34" y="77"/>
                  </a:cubicBezTo>
                  <a:cubicBezTo>
                    <a:pt x="35" y="78"/>
                    <a:pt x="36" y="80"/>
                    <a:pt x="36" y="81"/>
                  </a:cubicBezTo>
                  <a:cubicBezTo>
                    <a:pt x="36" y="81"/>
                    <a:pt x="38" y="80"/>
                    <a:pt x="39" y="79"/>
                  </a:cubicBezTo>
                  <a:cubicBezTo>
                    <a:pt x="39" y="81"/>
                    <a:pt x="40" y="83"/>
                    <a:pt x="37" y="85"/>
                  </a:cubicBezTo>
                  <a:cubicBezTo>
                    <a:pt x="39" y="85"/>
                    <a:pt x="42" y="83"/>
                    <a:pt x="43" y="79"/>
                  </a:cubicBezTo>
                  <a:cubicBezTo>
                    <a:pt x="44" y="79"/>
                    <a:pt x="44" y="80"/>
                    <a:pt x="45" y="81"/>
                  </a:cubicBezTo>
                  <a:cubicBezTo>
                    <a:pt x="45" y="81"/>
                    <a:pt x="45" y="81"/>
                    <a:pt x="45" y="81"/>
                  </a:cubicBezTo>
                  <a:cubicBezTo>
                    <a:pt x="46" y="81"/>
                    <a:pt x="49" y="81"/>
                    <a:pt x="52" y="81"/>
                  </a:cubicBezTo>
                  <a:cubicBezTo>
                    <a:pt x="53" y="80"/>
                    <a:pt x="53" y="81"/>
                    <a:pt x="53" y="81"/>
                  </a:cubicBezTo>
                  <a:cubicBezTo>
                    <a:pt x="53" y="82"/>
                    <a:pt x="53" y="84"/>
                    <a:pt x="53" y="85"/>
                  </a:cubicBezTo>
                  <a:cubicBezTo>
                    <a:pt x="54" y="84"/>
                    <a:pt x="54" y="83"/>
                    <a:pt x="55" y="83"/>
                  </a:cubicBezTo>
                  <a:cubicBezTo>
                    <a:pt x="56" y="83"/>
                    <a:pt x="55" y="87"/>
                    <a:pt x="57" y="89"/>
                  </a:cubicBezTo>
                  <a:cubicBezTo>
                    <a:pt x="58" y="79"/>
                    <a:pt x="63" y="83"/>
                    <a:pt x="69" y="79"/>
                  </a:cubicBezTo>
                  <a:cubicBezTo>
                    <a:pt x="70" y="79"/>
                    <a:pt x="70" y="79"/>
                    <a:pt x="70" y="79"/>
                  </a:cubicBezTo>
                  <a:cubicBezTo>
                    <a:pt x="70" y="81"/>
                    <a:pt x="69" y="82"/>
                    <a:pt x="67" y="83"/>
                  </a:cubicBezTo>
                  <a:cubicBezTo>
                    <a:pt x="69" y="84"/>
                    <a:pt x="78" y="79"/>
                    <a:pt x="78" y="75"/>
                  </a:cubicBezTo>
                  <a:cubicBezTo>
                    <a:pt x="78" y="74"/>
                    <a:pt x="82" y="74"/>
                    <a:pt x="85" y="73"/>
                  </a:cubicBezTo>
                  <a:cubicBezTo>
                    <a:pt x="91" y="74"/>
                    <a:pt x="90" y="69"/>
                    <a:pt x="93" y="69"/>
                  </a:cubicBezTo>
                  <a:cubicBezTo>
                    <a:pt x="129" y="74"/>
                    <a:pt x="108" y="54"/>
                    <a:pt x="150" y="58"/>
                  </a:cubicBezTo>
                  <a:cubicBezTo>
                    <a:pt x="152" y="58"/>
                    <a:pt x="153" y="55"/>
                    <a:pt x="155" y="54"/>
                  </a:cubicBezTo>
                  <a:cubicBezTo>
                    <a:pt x="153" y="58"/>
                    <a:pt x="152" y="66"/>
                    <a:pt x="157" y="67"/>
                  </a:cubicBezTo>
                  <a:cubicBezTo>
                    <a:pt x="159" y="67"/>
                    <a:pt x="163" y="69"/>
                    <a:pt x="164" y="70"/>
                  </a:cubicBezTo>
                  <a:cubicBezTo>
                    <a:pt x="164" y="70"/>
                    <a:pt x="164" y="71"/>
                    <a:pt x="164" y="71"/>
                  </a:cubicBezTo>
                  <a:cubicBezTo>
                    <a:pt x="161" y="71"/>
                    <a:pt x="159" y="72"/>
                    <a:pt x="158" y="72"/>
                  </a:cubicBezTo>
                  <a:cubicBezTo>
                    <a:pt x="151" y="77"/>
                    <a:pt x="151" y="62"/>
                    <a:pt x="144" y="65"/>
                  </a:cubicBezTo>
                  <a:cubicBezTo>
                    <a:pt x="144" y="65"/>
                    <a:pt x="143" y="66"/>
                    <a:pt x="142" y="67"/>
                  </a:cubicBezTo>
                  <a:cubicBezTo>
                    <a:pt x="139" y="67"/>
                    <a:pt x="136" y="70"/>
                    <a:pt x="136" y="73"/>
                  </a:cubicBezTo>
                  <a:cubicBezTo>
                    <a:pt x="137" y="72"/>
                    <a:pt x="139" y="70"/>
                    <a:pt x="141" y="70"/>
                  </a:cubicBezTo>
                  <a:cubicBezTo>
                    <a:pt x="141" y="71"/>
                    <a:pt x="141" y="71"/>
                    <a:pt x="141" y="72"/>
                  </a:cubicBezTo>
                  <a:cubicBezTo>
                    <a:pt x="141" y="73"/>
                    <a:pt x="141" y="74"/>
                    <a:pt x="143" y="74"/>
                  </a:cubicBezTo>
                  <a:cubicBezTo>
                    <a:pt x="145" y="74"/>
                    <a:pt x="145" y="73"/>
                    <a:pt x="146" y="73"/>
                  </a:cubicBezTo>
                  <a:cubicBezTo>
                    <a:pt x="147" y="73"/>
                    <a:pt x="147" y="73"/>
                    <a:pt x="147" y="74"/>
                  </a:cubicBezTo>
                  <a:cubicBezTo>
                    <a:pt x="147" y="77"/>
                    <a:pt x="138" y="72"/>
                    <a:pt x="140" y="80"/>
                  </a:cubicBezTo>
                  <a:cubicBezTo>
                    <a:pt x="140" y="80"/>
                    <a:pt x="141" y="81"/>
                    <a:pt x="141" y="82"/>
                  </a:cubicBezTo>
                  <a:cubicBezTo>
                    <a:pt x="141" y="84"/>
                    <a:pt x="143" y="86"/>
                    <a:pt x="147" y="85"/>
                  </a:cubicBezTo>
                  <a:cubicBezTo>
                    <a:pt x="146" y="84"/>
                    <a:pt x="144" y="84"/>
                    <a:pt x="145" y="82"/>
                  </a:cubicBezTo>
                  <a:cubicBezTo>
                    <a:pt x="145" y="82"/>
                    <a:pt x="146" y="82"/>
                    <a:pt x="146" y="83"/>
                  </a:cubicBezTo>
                  <a:cubicBezTo>
                    <a:pt x="147" y="83"/>
                    <a:pt x="147" y="82"/>
                    <a:pt x="147" y="81"/>
                  </a:cubicBezTo>
                  <a:cubicBezTo>
                    <a:pt x="147" y="81"/>
                    <a:pt x="147" y="81"/>
                    <a:pt x="148" y="81"/>
                  </a:cubicBezTo>
                  <a:cubicBezTo>
                    <a:pt x="148" y="81"/>
                    <a:pt x="148" y="81"/>
                    <a:pt x="148" y="82"/>
                  </a:cubicBezTo>
                  <a:cubicBezTo>
                    <a:pt x="148" y="82"/>
                    <a:pt x="148" y="83"/>
                    <a:pt x="148" y="83"/>
                  </a:cubicBezTo>
                  <a:cubicBezTo>
                    <a:pt x="148" y="83"/>
                    <a:pt x="148" y="85"/>
                    <a:pt x="149" y="85"/>
                  </a:cubicBezTo>
                  <a:cubicBezTo>
                    <a:pt x="148" y="88"/>
                    <a:pt x="152" y="91"/>
                    <a:pt x="156" y="88"/>
                  </a:cubicBezTo>
                  <a:cubicBezTo>
                    <a:pt x="155" y="88"/>
                    <a:pt x="152" y="88"/>
                    <a:pt x="152" y="86"/>
                  </a:cubicBezTo>
                  <a:cubicBezTo>
                    <a:pt x="153" y="86"/>
                    <a:pt x="154" y="86"/>
                    <a:pt x="154" y="86"/>
                  </a:cubicBezTo>
                  <a:cubicBezTo>
                    <a:pt x="155" y="85"/>
                    <a:pt x="155" y="84"/>
                    <a:pt x="155" y="83"/>
                  </a:cubicBezTo>
                  <a:cubicBezTo>
                    <a:pt x="155" y="82"/>
                    <a:pt x="155" y="82"/>
                    <a:pt x="156" y="82"/>
                  </a:cubicBezTo>
                  <a:cubicBezTo>
                    <a:pt x="156" y="82"/>
                    <a:pt x="157" y="82"/>
                    <a:pt x="157" y="82"/>
                  </a:cubicBezTo>
                  <a:cubicBezTo>
                    <a:pt x="158" y="82"/>
                    <a:pt x="158" y="82"/>
                    <a:pt x="159" y="83"/>
                  </a:cubicBezTo>
                  <a:cubicBezTo>
                    <a:pt x="159" y="84"/>
                    <a:pt x="161" y="86"/>
                    <a:pt x="164" y="85"/>
                  </a:cubicBezTo>
                  <a:cubicBezTo>
                    <a:pt x="169" y="83"/>
                    <a:pt x="165" y="79"/>
                    <a:pt x="168" y="78"/>
                  </a:cubicBezTo>
                  <a:cubicBezTo>
                    <a:pt x="169" y="78"/>
                    <a:pt x="170" y="78"/>
                    <a:pt x="171" y="78"/>
                  </a:cubicBezTo>
                  <a:cubicBezTo>
                    <a:pt x="175" y="79"/>
                    <a:pt x="180" y="79"/>
                    <a:pt x="181" y="77"/>
                  </a:cubicBezTo>
                  <a:cubicBezTo>
                    <a:pt x="182" y="76"/>
                    <a:pt x="182" y="69"/>
                    <a:pt x="178" y="67"/>
                  </a:cubicBezTo>
                  <a:cubicBezTo>
                    <a:pt x="175" y="66"/>
                    <a:pt x="178" y="63"/>
                    <a:pt x="176" y="60"/>
                  </a:cubicBezTo>
                  <a:cubicBezTo>
                    <a:pt x="180" y="61"/>
                    <a:pt x="184" y="63"/>
                    <a:pt x="189" y="63"/>
                  </a:cubicBezTo>
                  <a:cubicBezTo>
                    <a:pt x="199" y="63"/>
                    <a:pt x="203" y="61"/>
                    <a:pt x="207" y="59"/>
                  </a:cubicBezTo>
                  <a:cubicBezTo>
                    <a:pt x="213" y="56"/>
                    <a:pt x="218" y="57"/>
                    <a:pt x="220" y="57"/>
                  </a:cubicBezTo>
                  <a:cubicBezTo>
                    <a:pt x="221" y="58"/>
                    <a:pt x="222" y="58"/>
                    <a:pt x="221" y="60"/>
                  </a:cubicBezTo>
                  <a:cubicBezTo>
                    <a:pt x="220" y="65"/>
                    <a:pt x="221" y="66"/>
                    <a:pt x="220" y="68"/>
                  </a:cubicBezTo>
                  <a:cubicBezTo>
                    <a:pt x="219" y="70"/>
                    <a:pt x="215" y="68"/>
                    <a:pt x="212" y="68"/>
                  </a:cubicBezTo>
                  <a:cubicBezTo>
                    <a:pt x="210" y="68"/>
                    <a:pt x="209" y="69"/>
                    <a:pt x="209" y="70"/>
                  </a:cubicBezTo>
                  <a:cubicBezTo>
                    <a:pt x="206" y="70"/>
                    <a:pt x="203" y="72"/>
                    <a:pt x="203" y="75"/>
                  </a:cubicBezTo>
                  <a:cubicBezTo>
                    <a:pt x="204" y="75"/>
                    <a:pt x="205" y="73"/>
                    <a:pt x="208" y="73"/>
                  </a:cubicBezTo>
                  <a:cubicBezTo>
                    <a:pt x="208" y="74"/>
                    <a:pt x="208" y="74"/>
                    <a:pt x="208" y="74"/>
                  </a:cubicBezTo>
                  <a:cubicBezTo>
                    <a:pt x="208" y="77"/>
                    <a:pt x="211" y="79"/>
                    <a:pt x="214" y="76"/>
                  </a:cubicBezTo>
                  <a:cubicBezTo>
                    <a:pt x="214" y="76"/>
                    <a:pt x="215" y="76"/>
                    <a:pt x="215" y="77"/>
                  </a:cubicBezTo>
                  <a:cubicBezTo>
                    <a:pt x="212" y="78"/>
                    <a:pt x="208" y="82"/>
                    <a:pt x="211" y="83"/>
                  </a:cubicBezTo>
                  <a:cubicBezTo>
                    <a:pt x="211" y="83"/>
                    <a:pt x="212" y="84"/>
                    <a:pt x="213" y="84"/>
                  </a:cubicBezTo>
                  <a:cubicBezTo>
                    <a:pt x="213" y="86"/>
                    <a:pt x="214" y="88"/>
                    <a:pt x="216" y="89"/>
                  </a:cubicBezTo>
                  <a:cubicBezTo>
                    <a:pt x="215" y="87"/>
                    <a:pt x="215" y="87"/>
                    <a:pt x="216" y="84"/>
                  </a:cubicBezTo>
                  <a:cubicBezTo>
                    <a:pt x="218" y="84"/>
                    <a:pt x="218" y="84"/>
                    <a:pt x="218" y="84"/>
                  </a:cubicBezTo>
                  <a:cubicBezTo>
                    <a:pt x="220" y="85"/>
                    <a:pt x="220" y="80"/>
                    <a:pt x="222" y="79"/>
                  </a:cubicBezTo>
                  <a:cubicBezTo>
                    <a:pt x="223" y="78"/>
                    <a:pt x="223" y="79"/>
                    <a:pt x="223" y="79"/>
                  </a:cubicBezTo>
                  <a:cubicBezTo>
                    <a:pt x="222" y="81"/>
                    <a:pt x="221" y="85"/>
                    <a:pt x="223" y="85"/>
                  </a:cubicBezTo>
                  <a:cubicBezTo>
                    <a:pt x="223" y="85"/>
                    <a:pt x="224" y="85"/>
                    <a:pt x="225" y="86"/>
                  </a:cubicBezTo>
                  <a:cubicBezTo>
                    <a:pt x="225" y="88"/>
                    <a:pt x="228" y="89"/>
                    <a:pt x="231" y="87"/>
                  </a:cubicBezTo>
                  <a:cubicBezTo>
                    <a:pt x="230" y="87"/>
                    <a:pt x="229" y="86"/>
                    <a:pt x="229" y="85"/>
                  </a:cubicBezTo>
                  <a:cubicBezTo>
                    <a:pt x="229" y="85"/>
                    <a:pt x="230" y="83"/>
                    <a:pt x="230" y="83"/>
                  </a:cubicBezTo>
                  <a:cubicBezTo>
                    <a:pt x="232" y="78"/>
                    <a:pt x="228" y="77"/>
                    <a:pt x="228" y="75"/>
                  </a:cubicBezTo>
                  <a:cubicBezTo>
                    <a:pt x="228" y="73"/>
                    <a:pt x="233" y="74"/>
                    <a:pt x="234" y="69"/>
                  </a:cubicBezTo>
                  <a:cubicBezTo>
                    <a:pt x="234" y="68"/>
                    <a:pt x="234" y="67"/>
                    <a:pt x="232" y="66"/>
                  </a:cubicBezTo>
                  <a:cubicBezTo>
                    <a:pt x="232" y="66"/>
                    <a:pt x="232" y="66"/>
                    <a:pt x="232" y="65"/>
                  </a:cubicBezTo>
                  <a:cubicBezTo>
                    <a:pt x="232" y="65"/>
                    <a:pt x="232" y="65"/>
                    <a:pt x="232" y="65"/>
                  </a:cubicBezTo>
                  <a:cubicBezTo>
                    <a:pt x="233" y="65"/>
                    <a:pt x="235" y="66"/>
                    <a:pt x="236" y="64"/>
                  </a:cubicBezTo>
                  <a:cubicBezTo>
                    <a:pt x="232" y="64"/>
                    <a:pt x="233" y="61"/>
                    <a:pt x="233" y="59"/>
                  </a:cubicBezTo>
                  <a:moveTo>
                    <a:pt x="75" y="18"/>
                  </a:moveTo>
                  <a:cubicBezTo>
                    <a:pt x="76" y="19"/>
                    <a:pt x="81" y="20"/>
                    <a:pt x="83" y="21"/>
                  </a:cubicBezTo>
                  <a:cubicBezTo>
                    <a:pt x="79" y="22"/>
                    <a:pt x="80" y="23"/>
                    <a:pt x="78" y="23"/>
                  </a:cubicBezTo>
                  <a:cubicBezTo>
                    <a:pt x="75" y="23"/>
                    <a:pt x="74" y="20"/>
                    <a:pt x="75" y="18"/>
                  </a:cubicBezTo>
                  <a:moveTo>
                    <a:pt x="70" y="15"/>
                  </a:moveTo>
                  <a:cubicBezTo>
                    <a:pt x="68" y="17"/>
                    <a:pt x="66" y="19"/>
                    <a:pt x="64" y="17"/>
                  </a:cubicBezTo>
                  <a:cubicBezTo>
                    <a:pt x="62" y="15"/>
                    <a:pt x="64" y="14"/>
                    <a:pt x="62" y="11"/>
                  </a:cubicBezTo>
                  <a:cubicBezTo>
                    <a:pt x="64" y="12"/>
                    <a:pt x="68" y="15"/>
                    <a:pt x="70" y="15"/>
                  </a:cubicBezTo>
                  <a:moveTo>
                    <a:pt x="61" y="33"/>
                  </a:moveTo>
                  <a:cubicBezTo>
                    <a:pt x="62" y="31"/>
                    <a:pt x="63" y="30"/>
                    <a:pt x="64" y="30"/>
                  </a:cubicBezTo>
                  <a:cubicBezTo>
                    <a:pt x="65" y="30"/>
                    <a:pt x="66" y="30"/>
                    <a:pt x="66" y="28"/>
                  </a:cubicBezTo>
                  <a:cubicBezTo>
                    <a:pt x="67" y="26"/>
                    <a:pt x="66" y="26"/>
                    <a:pt x="64" y="25"/>
                  </a:cubicBezTo>
                  <a:cubicBezTo>
                    <a:pt x="66" y="24"/>
                    <a:pt x="66" y="23"/>
                    <a:pt x="66" y="23"/>
                  </a:cubicBezTo>
                  <a:cubicBezTo>
                    <a:pt x="65" y="22"/>
                    <a:pt x="63" y="23"/>
                    <a:pt x="63" y="23"/>
                  </a:cubicBezTo>
                  <a:cubicBezTo>
                    <a:pt x="62" y="22"/>
                    <a:pt x="64" y="21"/>
                    <a:pt x="64" y="21"/>
                  </a:cubicBezTo>
                  <a:cubicBezTo>
                    <a:pt x="65" y="20"/>
                    <a:pt x="65" y="20"/>
                    <a:pt x="66" y="21"/>
                  </a:cubicBezTo>
                  <a:cubicBezTo>
                    <a:pt x="73" y="24"/>
                    <a:pt x="73" y="24"/>
                    <a:pt x="73" y="24"/>
                  </a:cubicBezTo>
                  <a:cubicBezTo>
                    <a:pt x="74" y="25"/>
                    <a:pt x="75" y="25"/>
                    <a:pt x="75" y="26"/>
                  </a:cubicBezTo>
                  <a:cubicBezTo>
                    <a:pt x="75" y="27"/>
                    <a:pt x="75" y="28"/>
                    <a:pt x="74" y="28"/>
                  </a:cubicBezTo>
                  <a:cubicBezTo>
                    <a:pt x="73" y="28"/>
                    <a:pt x="73" y="26"/>
                    <a:pt x="72" y="26"/>
                  </a:cubicBezTo>
                  <a:cubicBezTo>
                    <a:pt x="71" y="26"/>
                    <a:pt x="71" y="27"/>
                    <a:pt x="72" y="28"/>
                  </a:cubicBezTo>
                  <a:cubicBezTo>
                    <a:pt x="70" y="28"/>
                    <a:pt x="69" y="27"/>
                    <a:pt x="68" y="29"/>
                  </a:cubicBezTo>
                  <a:cubicBezTo>
                    <a:pt x="67" y="30"/>
                    <a:pt x="67" y="31"/>
                    <a:pt x="68" y="32"/>
                  </a:cubicBezTo>
                  <a:cubicBezTo>
                    <a:pt x="69" y="33"/>
                    <a:pt x="68" y="34"/>
                    <a:pt x="68" y="36"/>
                  </a:cubicBezTo>
                  <a:cubicBezTo>
                    <a:pt x="67" y="37"/>
                    <a:pt x="65" y="39"/>
                    <a:pt x="63" y="38"/>
                  </a:cubicBezTo>
                  <a:cubicBezTo>
                    <a:pt x="60" y="37"/>
                    <a:pt x="61" y="34"/>
                    <a:pt x="61"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9" name="Freeform 43">
              <a:extLst>
                <a:ext uri="{FF2B5EF4-FFF2-40B4-BE49-F238E27FC236}">
                  <a16:creationId xmlns:a16="http://schemas.microsoft.com/office/drawing/2014/main" id="{00162E0B-63F8-7EA5-1AE3-1716C1418511}"/>
                </a:ext>
              </a:extLst>
            </p:cNvPr>
            <p:cNvSpPr>
              <a:spLocks noEditPoints="1"/>
            </p:cNvSpPr>
            <p:nvPr userDrawn="1"/>
          </p:nvSpPr>
          <p:spPr bwMode="auto">
            <a:xfrm>
              <a:off x="1116013" y="571500"/>
              <a:ext cx="31750" cy="12700"/>
            </a:xfrm>
            <a:custGeom>
              <a:avLst/>
              <a:gdLst>
                <a:gd name="T0" fmla="*/ 164 w 219"/>
                <a:gd name="T1" fmla="*/ 10 h 84"/>
                <a:gd name="T2" fmla="*/ 114 w 219"/>
                <a:gd name="T3" fmla="*/ 18 h 84"/>
                <a:gd name="T4" fmla="*/ 84 w 219"/>
                <a:gd name="T5" fmla="*/ 35 h 84"/>
                <a:gd name="T6" fmla="*/ 87 w 219"/>
                <a:gd name="T7" fmla="*/ 10 h 84"/>
                <a:gd name="T8" fmla="*/ 69 w 219"/>
                <a:gd name="T9" fmla="*/ 1 h 84"/>
                <a:gd name="T10" fmla="*/ 53 w 219"/>
                <a:gd name="T11" fmla="*/ 14 h 84"/>
                <a:gd name="T12" fmla="*/ 51 w 219"/>
                <a:gd name="T13" fmla="*/ 35 h 84"/>
                <a:gd name="T14" fmla="*/ 32 w 219"/>
                <a:gd name="T15" fmla="*/ 22 h 84"/>
                <a:gd name="T16" fmla="*/ 29 w 219"/>
                <a:gd name="T17" fmla="*/ 9 h 84"/>
                <a:gd name="T18" fmla="*/ 28 w 219"/>
                <a:gd name="T19" fmla="*/ 17 h 84"/>
                <a:gd name="T20" fmla="*/ 21 w 219"/>
                <a:gd name="T21" fmla="*/ 10 h 84"/>
                <a:gd name="T22" fmla="*/ 22 w 219"/>
                <a:gd name="T23" fmla="*/ 16 h 84"/>
                <a:gd name="T24" fmla="*/ 16 w 219"/>
                <a:gd name="T25" fmla="*/ 20 h 84"/>
                <a:gd name="T26" fmla="*/ 19 w 219"/>
                <a:gd name="T27" fmla="*/ 25 h 84"/>
                <a:gd name="T28" fmla="*/ 25 w 219"/>
                <a:gd name="T29" fmla="*/ 26 h 84"/>
                <a:gd name="T30" fmla="*/ 20 w 219"/>
                <a:gd name="T31" fmla="*/ 33 h 84"/>
                <a:gd name="T32" fmla="*/ 32 w 219"/>
                <a:gd name="T33" fmla="*/ 43 h 84"/>
                <a:gd name="T34" fmla="*/ 45 w 219"/>
                <a:gd name="T35" fmla="*/ 46 h 84"/>
                <a:gd name="T36" fmla="*/ 40 w 219"/>
                <a:gd name="T37" fmla="*/ 59 h 84"/>
                <a:gd name="T38" fmla="*/ 17 w 219"/>
                <a:gd name="T39" fmla="*/ 53 h 84"/>
                <a:gd name="T40" fmla="*/ 18 w 219"/>
                <a:gd name="T41" fmla="*/ 62 h 84"/>
                <a:gd name="T42" fmla="*/ 8 w 219"/>
                <a:gd name="T43" fmla="*/ 61 h 84"/>
                <a:gd name="T44" fmla="*/ 6 w 219"/>
                <a:gd name="T45" fmla="*/ 66 h 84"/>
                <a:gd name="T46" fmla="*/ 14 w 219"/>
                <a:gd name="T47" fmla="*/ 76 h 84"/>
                <a:gd name="T48" fmla="*/ 19 w 219"/>
                <a:gd name="T49" fmla="*/ 78 h 84"/>
                <a:gd name="T50" fmla="*/ 32 w 219"/>
                <a:gd name="T51" fmla="*/ 72 h 84"/>
                <a:gd name="T52" fmla="*/ 36 w 219"/>
                <a:gd name="T53" fmla="*/ 79 h 84"/>
                <a:gd name="T54" fmla="*/ 50 w 219"/>
                <a:gd name="T55" fmla="*/ 74 h 84"/>
                <a:gd name="T56" fmla="*/ 55 w 219"/>
                <a:gd name="T57" fmla="*/ 82 h 84"/>
                <a:gd name="T58" fmla="*/ 81 w 219"/>
                <a:gd name="T59" fmla="*/ 65 h 84"/>
                <a:gd name="T60" fmla="*/ 124 w 219"/>
                <a:gd name="T61" fmla="*/ 52 h 84"/>
                <a:gd name="T62" fmla="*/ 139 w 219"/>
                <a:gd name="T63" fmla="*/ 65 h 84"/>
                <a:gd name="T64" fmla="*/ 113 w 219"/>
                <a:gd name="T65" fmla="*/ 67 h 84"/>
                <a:gd name="T66" fmla="*/ 122 w 219"/>
                <a:gd name="T67" fmla="*/ 67 h 84"/>
                <a:gd name="T68" fmla="*/ 123 w 219"/>
                <a:gd name="T69" fmla="*/ 78 h 84"/>
                <a:gd name="T70" fmla="*/ 124 w 219"/>
                <a:gd name="T71" fmla="*/ 75 h 84"/>
                <a:gd name="T72" fmla="*/ 132 w 219"/>
                <a:gd name="T73" fmla="*/ 82 h 84"/>
                <a:gd name="T74" fmla="*/ 131 w 219"/>
                <a:gd name="T75" fmla="*/ 76 h 84"/>
                <a:gd name="T76" fmla="*/ 144 w 219"/>
                <a:gd name="T77" fmla="*/ 72 h 84"/>
                <a:gd name="T78" fmla="*/ 151 w 219"/>
                <a:gd name="T79" fmla="*/ 54 h 84"/>
                <a:gd name="T80" fmla="*/ 195 w 219"/>
                <a:gd name="T81" fmla="*/ 55 h 84"/>
                <a:gd name="T82" fmla="*/ 175 w 219"/>
                <a:gd name="T83" fmla="*/ 69 h 84"/>
                <a:gd name="T84" fmla="*/ 186 w 219"/>
                <a:gd name="T85" fmla="*/ 71 h 84"/>
                <a:gd name="T86" fmla="*/ 187 w 219"/>
                <a:gd name="T87" fmla="*/ 78 h 84"/>
                <a:gd name="T88" fmla="*/ 193 w 219"/>
                <a:gd name="T89" fmla="*/ 79 h 84"/>
                <a:gd name="T90" fmla="*/ 200 w 219"/>
                <a:gd name="T91" fmla="*/ 77 h 84"/>
                <a:gd name="T92" fmla="*/ 204 w 219"/>
                <a:gd name="T93" fmla="*/ 60 h 84"/>
                <a:gd name="T94" fmla="*/ 207 w 219"/>
                <a:gd name="T95" fmla="*/ 52 h 84"/>
                <a:gd name="T96" fmla="*/ 173 w 219"/>
                <a:gd name="T97" fmla="*/ 43 h 84"/>
                <a:gd name="T98" fmla="*/ 120 w 219"/>
                <a:gd name="T99" fmla="*/ 18 h 84"/>
                <a:gd name="T100" fmla="*/ 80 w 219"/>
                <a:gd name="T101" fmla="*/ 20 h 84"/>
                <a:gd name="T102" fmla="*/ 65 w 219"/>
                <a:gd name="T103" fmla="*/ 8 h 84"/>
                <a:gd name="T104" fmla="*/ 69 w 219"/>
                <a:gd name="T105" fmla="*/ 24 h 84"/>
                <a:gd name="T106" fmla="*/ 67 w 219"/>
                <a:gd name="T107" fmla="*/ 17 h 84"/>
                <a:gd name="T108" fmla="*/ 76 w 219"/>
                <a:gd name="T109" fmla="*/ 24 h 84"/>
                <a:gd name="T110" fmla="*/ 71 w 219"/>
                <a:gd name="T111"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9" h="84">
                  <a:moveTo>
                    <a:pt x="140" y="13"/>
                  </a:moveTo>
                  <a:cubicBezTo>
                    <a:pt x="140" y="14"/>
                    <a:pt x="142" y="16"/>
                    <a:pt x="145" y="16"/>
                  </a:cubicBezTo>
                  <a:cubicBezTo>
                    <a:pt x="172" y="24"/>
                    <a:pt x="202" y="4"/>
                    <a:pt x="219" y="9"/>
                  </a:cubicBezTo>
                  <a:cubicBezTo>
                    <a:pt x="197" y="1"/>
                    <a:pt x="184" y="14"/>
                    <a:pt x="164" y="10"/>
                  </a:cubicBezTo>
                  <a:cubicBezTo>
                    <a:pt x="176" y="10"/>
                    <a:pt x="188" y="7"/>
                    <a:pt x="189" y="4"/>
                  </a:cubicBezTo>
                  <a:cubicBezTo>
                    <a:pt x="180" y="10"/>
                    <a:pt x="154" y="0"/>
                    <a:pt x="143" y="7"/>
                  </a:cubicBezTo>
                  <a:cubicBezTo>
                    <a:pt x="142" y="7"/>
                    <a:pt x="141" y="8"/>
                    <a:pt x="141" y="8"/>
                  </a:cubicBezTo>
                  <a:cubicBezTo>
                    <a:pt x="130" y="8"/>
                    <a:pt x="114" y="8"/>
                    <a:pt x="114" y="18"/>
                  </a:cubicBezTo>
                  <a:cubicBezTo>
                    <a:pt x="114" y="38"/>
                    <a:pt x="170" y="26"/>
                    <a:pt x="187" y="26"/>
                  </a:cubicBezTo>
                  <a:cubicBezTo>
                    <a:pt x="201" y="26"/>
                    <a:pt x="203" y="28"/>
                    <a:pt x="203" y="31"/>
                  </a:cubicBezTo>
                  <a:cubicBezTo>
                    <a:pt x="203" y="36"/>
                    <a:pt x="183" y="38"/>
                    <a:pt x="173" y="38"/>
                  </a:cubicBezTo>
                  <a:cubicBezTo>
                    <a:pt x="158" y="38"/>
                    <a:pt x="112" y="30"/>
                    <a:pt x="84" y="35"/>
                  </a:cubicBezTo>
                  <a:cubicBezTo>
                    <a:pt x="87" y="31"/>
                    <a:pt x="92" y="25"/>
                    <a:pt x="89" y="22"/>
                  </a:cubicBezTo>
                  <a:cubicBezTo>
                    <a:pt x="91" y="20"/>
                    <a:pt x="93" y="18"/>
                    <a:pt x="93" y="16"/>
                  </a:cubicBezTo>
                  <a:cubicBezTo>
                    <a:pt x="92" y="15"/>
                    <a:pt x="90" y="14"/>
                    <a:pt x="88" y="14"/>
                  </a:cubicBezTo>
                  <a:cubicBezTo>
                    <a:pt x="89" y="13"/>
                    <a:pt x="88" y="11"/>
                    <a:pt x="87" y="10"/>
                  </a:cubicBezTo>
                  <a:cubicBezTo>
                    <a:pt x="87" y="10"/>
                    <a:pt x="86" y="7"/>
                    <a:pt x="86" y="7"/>
                  </a:cubicBezTo>
                  <a:cubicBezTo>
                    <a:pt x="85" y="6"/>
                    <a:pt x="82" y="4"/>
                    <a:pt x="79" y="3"/>
                  </a:cubicBezTo>
                  <a:cubicBezTo>
                    <a:pt x="76" y="1"/>
                    <a:pt x="74" y="1"/>
                    <a:pt x="73" y="1"/>
                  </a:cubicBezTo>
                  <a:cubicBezTo>
                    <a:pt x="72" y="1"/>
                    <a:pt x="70" y="1"/>
                    <a:pt x="69" y="1"/>
                  </a:cubicBezTo>
                  <a:cubicBezTo>
                    <a:pt x="68" y="1"/>
                    <a:pt x="66" y="1"/>
                    <a:pt x="66" y="3"/>
                  </a:cubicBezTo>
                  <a:cubicBezTo>
                    <a:pt x="65" y="2"/>
                    <a:pt x="63" y="1"/>
                    <a:pt x="61" y="1"/>
                  </a:cubicBezTo>
                  <a:cubicBezTo>
                    <a:pt x="60" y="3"/>
                    <a:pt x="60" y="5"/>
                    <a:pt x="60" y="8"/>
                  </a:cubicBezTo>
                  <a:cubicBezTo>
                    <a:pt x="58" y="8"/>
                    <a:pt x="55" y="15"/>
                    <a:pt x="53" y="14"/>
                  </a:cubicBezTo>
                  <a:cubicBezTo>
                    <a:pt x="54" y="16"/>
                    <a:pt x="55" y="17"/>
                    <a:pt x="55" y="17"/>
                  </a:cubicBezTo>
                  <a:cubicBezTo>
                    <a:pt x="53" y="20"/>
                    <a:pt x="52" y="25"/>
                    <a:pt x="50" y="25"/>
                  </a:cubicBezTo>
                  <a:cubicBezTo>
                    <a:pt x="51" y="26"/>
                    <a:pt x="52" y="27"/>
                    <a:pt x="52" y="27"/>
                  </a:cubicBezTo>
                  <a:cubicBezTo>
                    <a:pt x="51" y="30"/>
                    <a:pt x="51" y="33"/>
                    <a:pt x="51" y="35"/>
                  </a:cubicBezTo>
                  <a:cubicBezTo>
                    <a:pt x="48" y="34"/>
                    <a:pt x="48" y="34"/>
                    <a:pt x="48" y="34"/>
                  </a:cubicBezTo>
                  <a:cubicBezTo>
                    <a:pt x="48" y="34"/>
                    <a:pt x="48" y="34"/>
                    <a:pt x="47" y="34"/>
                  </a:cubicBezTo>
                  <a:cubicBezTo>
                    <a:pt x="44" y="34"/>
                    <a:pt x="42" y="34"/>
                    <a:pt x="36" y="31"/>
                  </a:cubicBezTo>
                  <a:cubicBezTo>
                    <a:pt x="32" y="29"/>
                    <a:pt x="32" y="27"/>
                    <a:pt x="32" y="22"/>
                  </a:cubicBezTo>
                  <a:cubicBezTo>
                    <a:pt x="32" y="19"/>
                    <a:pt x="34" y="16"/>
                    <a:pt x="34" y="12"/>
                  </a:cubicBezTo>
                  <a:cubicBezTo>
                    <a:pt x="34" y="12"/>
                    <a:pt x="33" y="10"/>
                    <a:pt x="33" y="9"/>
                  </a:cubicBezTo>
                  <a:cubicBezTo>
                    <a:pt x="32" y="7"/>
                    <a:pt x="29" y="5"/>
                    <a:pt x="27" y="5"/>
                  </a:cubicBezTo>
                  <a:cubicBezTo>
                    <a:pt x="28" y="6"/>
                    <a:pt x="29" y="7"/>
                    <a:pt x="29" y="9"/>
                  </a:cubicBezTo>
                  <a:cubicBezTo>
                    <a:pt x="29" y="10"/>
                    <a:pt x="28" y="11"/>
                    <a:pt x="28" y="11"/>
                  </a:cubicBezTo>
                  <a:cubicBezTo>
                    <a:pt x="27" y="12"/>
                    <a:pt x="27" y="13"/>
                    <a:pt x="28" y="15"/>
                  </a:cubicBezTo>
                  <a:cubicBezTo>
                    <a:pt x="28" y="15"/>
                    <a:pt x="28" y="15"/>
                    <a:pt x="28" y="15"/>
                  </a:cubicBezTo>
                  <a:cubicBezTo>
                    <a:pt x="28" y="16"/>
                    <a:pt x="28" y="16"/>
                    <a:pt x="28" y="17"/>
                  </a:cubicBezTo>
                  <a:cubicBezTo>
                    <a:pt x="28" y="18"/>
                    <a:pt x="28" y="17"/>
                    <a:pt x="27" y="17"/>
                  </a:cubicBezTo>
                  <a:cubicBezTo>
                    <a:pt x="27" y="15"/>
                    <a:pt x="25" y="11"/>
                    <a:pt x="23" y="11"/>
                  </a:cubicBezTo>
                  <a:cubicBezTo>
                    <a:pt x="23" y="11"/>
                    <a:pt x="22" y="10"/>
                    <a:pt x="21" y="10"/>
                  </a:cubicBezTo>
                  <a:cubicBezTo>
                    <a:pt x="21" y="10"/>
                    <a:pt x="21" y="10"/>
                    <a:pt x="21" y="10"/>
                  </a:cubicBezTo>
                  <a:cubicBezTo>
                    <a:pt x="21" y="7"/>
                    <a:pt x="18" y="5"/>
                    <a:pt x="15" y="8"/>
                  </a:cubicBezTo>
                  <a:cubicBezTo>
                    <a:pt x="16" y="9"/>
                    <a:pt x="17" y="9"/>
                    <a:pt x="18" y="9"/>
                  </a:cubicBezTo>
                  <a:cubicBezTo>
                    <a:pt x="18" y="10"/>
                    <a:pt x="17" y="12"/>
                    <a:pt x="17" y="12"/>
                  </a:cubicBezTo>
                  <a:cubicBezTo>
                    <a:pt x="17" y="15"/>
                    <a:pt x="19" y="16"/>
                    <a:pt x="22" y="16"/>
                  </a:cubicBezTo>
                  <a:cubicBezTo>
                    <a:pt x="22" y="16"/>
                    <a:pt x="23" y="16"/>
                    <a:pt x="23" y="17"/>
                  </a:cubicBezTo>
                  <a:cubicBezTo>
                    <a:pt x="23" y="17"/>
                    <a:pt x="23" y="17"/>
                    <a:pt x="23" y="18"/>
                  </a:cubicBezTo>
                  <a:cubicBezTo>
                    <a:pt x="23" y="18"/>
                    <a:pt x="23" y="18"/>
                    <a:pt x="23" y="18"/>
                  </a:cubicBezTo>
                  <a:cubicBezTo>
                    <a:pt x="18" y="16"/>
                    <a:pt x="16" y="18"/>
                    <a:pt x="16" y="20"/>
                  </a:cubicBezTo>
                  <a:cubicBezTo>
                    <a:pt x="16" y="20"/>
                    <a:pt x="16" y="22"/>
                    <a:pt x="16" y="22"/>
                  </a:cubicBezTo>
                  <a:cubicBezTo>
                    <a:pt x="14" y="23"/>
                    <a:pt x="14" y="26"/>
                    <a:pt x="17" y="28"/>
                  </a:cubicBezTo>
                  <a:cubicBezTo>
                    <a:pt x="17" y="27"/>
                    <a:pt x="17" y="25"/>
                    <a:pt x="18" y="25"/>
                  </a:cubicBezTo>
                  <a:cubicBezTo>
                    <a:pt x="18" y="25"/>
                    <a:pt x="18" y="25"/>
                    <a:pt x="19" y="25"/>
                  </a:cubicBezTo>
                  <a:cubicBezTo>
                    <a:pt x="19" y="25"/>
                    <a:pt x="20" y="26"/>
                    <a:pt x="20" y="26"/>
                  </a:cubicBezTo>
                  <a:cubicBezTo>
                    <a:pt x="20" y="26"/>
                    <a:pt x="21" y="26"/>
                    <a:pt x="23" y="25"/>
                  </a:cubicBezTo>
                  <a:cubicBezTo>
                    <a:pt x="23" y="25"/>
                    <a:pt x="23" y="25"/>
                    <a:pt x="24" y="25"/>
                  </a:cubicBezTo>
                  <a:cubicBezTo>
                    <a:pt x="24" y="25"/>
                    <a:pt x="25" y="25"/>
                    <a:pt x="25" y="26"/>
                  </a:cubicBezTo>
                  <a:cubicBezTo>
                    <a:pt x="25" y="26"/>
                    <a:pt x="25" y="26"/>
                    <a:pt x="25" y="26"/>
                  </a:cubicBezTo>
                  <a:cubicBezTo>
                    <a:pt x="22" y="29"/>
                    <a:pt x="22" y="33"/>
                    <a:pt x="27" y="33"/>
                  </a:cubicBezTo>
                  <a:cubicBezTo>
                    <a:pt x="27" y="33"/>
                    <a:pt x="27" y="34"/>
                    <a:pt x="27" y="34"/>
                  </a:cubicBezTo>
                  <a:cubicBezTo>
                    <a:pt x="27" y="40"/>
                    <a:pt x="19" y="39"/>
                    <a:pt x="20" y="33"/>
                  </a:cubicBezTo>
                  <a:cubicBezTo>
                    <a:pt x="15" y="40"/>
                    <a:pt x="23" y="45"/>
                    <a:pt x="29" y="42"/>
                  </a:cubicBezTo>
                  <a:cubicBezTo>
                    <a:pt x="29" y="41"/>
                    <a:pt x="29" y="42"/>
                    <a:pt x="29" y="42"/>
                  </a:cubicBezTo>
                  <a:cubicBezTo>
                    <a:pt x="30" y="43"/>
                    <a:pt x="30" y="44"/>
                    <a:pt x="31" y="44"/>
                  </a:cubicBezTo>
                  <a:cubicBezTo>
                    <a:pt x="31" y="44"/>
                    <a:pt x="32" y="43"/>
                    <a:pt x="32" y="43"/>
                  </a:cubicBezTo>
                  <a:cubicBezTo>
                    <a:pt x="33" y="43"/>
                    <a:pt x="33" y="43"/>
                    <a:pt x="33" y="43"/>
                  </a:cubicBezTo>
                  <a:cubicBezTo>
                    <a:pt x="33" y="45"/>
                    <a:pt x="34" y="47"/>
                    <a:pt x="36" y="47"/>
                  </a:cubicBezTo>
                  <a:cubicBezTo>
                    <a:pt x="36" y="46"/>
                    <a:pt x="36" y="45"/>
                    <a:pt x="37" y="45"/>
                  </a:cubicBezTo>
                  <a:cubicBezTo>
                    <a:pt x="38" y="45"/>
                    <a:pt x="37" y="42"/>
                    <a:pt x="45" y="46"/>
                  </a:cubicBezTo>
                  <a:cubicBezTo>
                    <a:pt x="45" y="47"/>
                    <a:pt x="46" y="48"/>
                    <a:pt x="47" y="49"/>
                  </a:cubicBezTo>
                  <a:cubicBezTo>
                    <a:pt x="52" y="48"/>
                    <a:pt x="52" y="48"/>
                    <a:pt x="52" y="48"/>
                  </a:cubicBezTo>
                  <a:cubicBezTo>
                    <a:pt x="52" y="52"/>
                    <a:pt x="53" y="58"/>
                    <a:pt x="52" y="58"/>
                  </a:cubicBezTo>
                  <a:cubicBezTo>
                    <a:pt x="51" y="58"/>
                    <a:pt x="43" y="57"/>
                    <a:pt x="40" y="59"/>
                  </a:cubicBezTo>
                  <a:cubicBezTo>
                    <a:pt x="36" y="61"/>
                    <a:pt x="27" y="64"/>
                    <a:pt x="24" y="60"/>
                  </a:cubicBezTo>
                  <a:cubicBezTo>
                    <a:pt x="23" y="59"/>
                    <a:pt x="23" y="58"/>
                    <a:pt x="22" y="56"/>
                  </a:cubicBezTo>
                  <a:cubicBezTo>
                    <a:pt x="21" y="54"/>
                    <a:pt x="20" y="53"/>
                    <a:pt x="19" y="53"/>
                  </a:cubicBezTo>
                  <a:cubicBezTo>
                    <a:pt x="19" y="53"/>
                    <a:pt x="18" y="53"/>
                    <a:pt x="17" y="53"/>
                  </a:cubicBezTo>
                  <a:cubicBezTo>
                    <a:pt x="15" y="51"/>
                    <a:pt x="12" y="51"/>
                    <a:pt x="10" y="52"/>
                  </a:cubicBezTo>
                  <a:cubicBezTo>
                    <a:pt x="11" y="52"/>
                    <a:pt x="13" y="53"/>
                    <a:pt x="14" y="55"/>
                  </a:cubicBezTo>
                  <a:cubicBezTo>
                    <a:pt x="13" y="55"/>
                    <a:pt x="13" y="56"/>
                    <a:pt x="13" y="57"/>
                  </a:cubicBezTo>
                  <a:cubicBezTo>
                    <a:pt x="12" y="58"/>
                    <a:pt x="12" y="60"/>
                    <a:pt x="18" y="62"/>
                  </a:cubicBezTo>
                  <a:cubicBezTo>
                    <a:pt x="19" y="62"/>
                    <a:pt x="19" y="63"/>
                    <a:pt x="19" y="63"/>
                  </a:cubicBezTo>
                  <a:cubicBezTo>
                    <a:pt x="18" y="63"/>
                    <a:pt x="17" y="64"/>
                    <a:pt x="15" y="63"/>
                  </a:cubicBezTo>
                  <a:cubicBezTo>
                    <a:pt x="13" y="61"/>
                    <a:pt x="13" y="58"/>
                    <a:pt x="10" y="60"/>
                  </a:cubicBezTo>
                  <a:cubicBezTo>
                    <a:pt x="10" y="60"/>
                    <a:pt x="9" y="60"/>
                    <a:pt x="8" y="61"/>
                  </a:cubicBezTo>
                  <a:cubicBezTo>
                    <a:pt x="8" y="61"/>
                    <a:pt x="7" y="60"/>
                    <a:pt x="7" y="60"/>
                  </a:cubicBezTo>
                  <a:cubicBezTo>
                    <a:pt x="5" y="60"/>
                    <a:pt x="0" y="63"/>
                    <a:pt x="2" y="67"/>
                  </a:cubicBezTo>
                  <a:cubicBezTo>
                    <a:pt x="3" y="66"/>
                    <a:pt x="4" y="64"/>
                    <a:pt x="6" y="64"/>
                  </a:cubicBezTo>
                  <a:cubicBezTo>
                    <a:pt x="6" y="65"/>
                    <a:pt x="6" y="65"/>
                    <a:pt x="6" y="66"/>
                  </a:cubicBezTo>
                  <a:cubicBezTo>
                    <a:pt x="7" y="69"/>
                    <a:pt x="8" y="71"/>
                    <a:pt x="14" y="67"/>
                  </a:cubicBezTo>
                  <a:cubicBezTo>
                    <a:pt x="15" y="67"/>
                    <a:pt x="15" y="67"/>
                    <a:pt x="15" y="67"/>
                  </a:cubicBezTo>
                  <a:cubicBezTo>
                    <a:pt x="14" y="70"/>
                    <a:pt x="9" y="73"/>
                    <a:pt x="12" y="75"/>
                  </a:cubicBezTo>
                  <a:cubicBezTo>
                    <a:pt x="13" y="75"/>
                    <a:pt x="13" y="75"/>
                    <a:pt x="14" y="76"/>
                  </a:cubicBezTo>
                  <a:cubicBezTo>
                    <a:pt x="14" y="76"/>
                    <a:pt x="14" y="76"/>
                    <a:pt x="14" y="77"/>
                  </a:cubicBezTo>
                  <a:cubicBezTo>
                    <a:pt x="13" y="80"/>
                    <a:pt x="17" y="83"/>
                    <a:pt x="19" y="83"/>
                  </a:cubicBezTo>
                  <a:cubicBezTo>
                    <a:pt x="18" y="82"/>
                    <a:pt x="17" y="80"/>
                    <a:pt x="17" y="77"/>
                  </a:cubicBezTo>
                  <a:cubicBezTo>
                    <a:pt x="18" y="77"/>
                    <a:pt x="19" y="78"/>
                    <a:pt x="19" y="78"/>
                  </a:cubicBezTo>
                  <a:cubicBezTo>
                    <a:pt x="22" y="77"/>
                    <a:pt x="21" y="73"/>
                    <a:pt x="22" y="72"/>
                  </a:cubicBezTo>
                  <a:cubicBezTo>
                    <a:pt x="23" y="71"/>
                    <a:pt x="23" y="72"/>
                    <a:pt x="23" y="72"/>
                  </a:cubicBezTo>
                  <a:cubicBezTo>
                    <a:pt x="23" y="73"/>
                    <a:pt x="24" y="77"/>
                    <a:pt x="28" y="77"/>
                  </a:cubicBezTo>
                  <a:cubicBezTo>
                    <a:pt x="31" y="76"/>
                    <a:pt x="33" y="73"/>
                    <a:pt x="32" y="72"/>
                  </a:cubicBezTo>
                  <a:cubicBezTo>
                    <a:pt x="32" y="71"/>
                    <a:pt x="32" y="71"/>
                    <a:pt x="33" y="71"/>
                  </a:cubicBezTo>
                  <a:cubicBezTo>
                    <a:pt x="34" y="72"/>
                    <a:pt x="35" y="73"/>
                    <a:pt x="35" y="75"/>
                  </a:cubicBezTo>
                  <a:cubicBezTo>
                    <a:pt x="35" y="75"/>
                    <a:pt x="37" y="74"/>
                    <a:pt x="37" y="72"/>
                  </a:cubicBezTo>
                  <a:cubicBezTo>
                    <a:pt x="38" y="74"/>
                    <a:pt x="38" y="77"/>
                    <a:pt x="36" y="79"/>
                  </a:cubicBezTo>
                  <a:cubicBezTo>
                    <a:pt x="37" y="78"/>
                    <a:pt x="41" y="77"/>
                    <a:pt x="42" y="73"/>
                  </a:cubicBezTo>
                  <a:cubicBezTo>
                    <a:pt x="42" y="73"/>
                    <a:pt x="43" y="74"/>
                    <a:pt x="43" y="75"/>
                  </a:cubicBezTo>
                  <a:cubicBezTo>
                    <a:pt x="43" y="74"/>
                    <a:pt x="43" y="74"/>
                    <a:pt x="43" y="74"/>
                  </a:cubicBezTo>
                  <a:cubicBezTo>
                    <a:pt x="45" y="75"/>
                    <a:pt x="47" y="75"/>
                    <a:pt x="50" y="74"/>
                  </a:cubicBezTo>
                  <a:cubicBezTo>
                    <a:pt x="51" y="74"/>
                    <a:pt x="51" y="74"/>
                    <a:pt x="51" y="74"/>
                  </a:cubicBezTo>
                  <a:cubicBezTo>
                    <a:pt x="51" y="76"/>
                    <a:pt x="51" y="77"/>
                    <a:pt x="51" y="78"/>
                  </a:cubicBezTo>
                  <a:cubicBezTo>
                    <a:pt x="51" y="78"/>
                    <a:pt x="52" y="76"/>
                    <a:pt x="53" y="76"/>
                  </a:cubicBezTo>
                  <a:cubicBezTo>
                    <a:pt x="54" y="76"/>
                    <a:pt x="53" y="80"/>
                    <a:pt x="55" y="82"/>
                  </a:cubicBezTo>
                  <a:cubicBezTo>
                    <a:pt x="56" y="73"/>
                    <a:pt x="63" y="75"/>
                    <a:pt x="69" y="71"/>
                  </a:cubicBezTo>
                  <a:cubicBezTo>
                    <a:pt x="70" y="71"/>
                    <a:pt x="70" y="71"/>
                    <a:pt x="69" y="72"/>
                  </a:cubicBezTo>
                  <a:cubicBezTo>
                    <a:pt x="69" y="73"/>
                    <a:pt x="68" y="74"/>
                    <a:pt x="67" y="75"/>
                  </a:cubicBezTo>
                  <a:cubicBezTo>
                    <a:pt x="73" y="79"/>
                    <a:pt x="80" y="70"/>
                    <a:pt x="81" y="65"/>
                  </a:cubicBezTo>
                  <a:cubicBezTo>
                    <a:pt x="82" y="65"/>
                    <a:pt x="83" y="64"/>
                    <a:pt x="83" y="64"/>
                  </a:cubicBezTo>
                  <a:cubicBezTo>
                    <a:pt x="84" y="64"/>
                    <a:pt x="84" y="65"/>
                    <a:pt x="82" y="66"/>
                  </a:cubicBezTo>
                  <a:cubicBezTo>
                    <a:pt x="88" y="67"/>
                    <a:pt x="87" y="62"/>
                    <a:pt x="90" y="62"/>
                  </a:cubicBezTo>
                  <a:cubicBezTo>
                    <a:pt x="108" y="64"/>
                    <a:pt x="94" y="47"/>
                    <a:pt x="124" y="52"/>
                  </a:cubicBezTo>
                  <a:cubicBezTo>
                    <a:pt x="125" y="52"/>
                    <a:pt x="129" y="50"/>
                    <a:pt x="131" y="49"/>
                  </a:cubicBezTo>
                  <a:cubicBezTo>
                    <a:pt x="128" y="53"/>
                    <a:pt x="128" y="61"/>
                    <a:pt x="133" y="61"/>
                  </a:cubicBezTo>
                  <a:cubicBezTo>
                    <a:pt x="134" y="62"/>
                    <a:pt x="138" y="63"/>
                    <a:pt x="139" y="64"/>
                  </a:cubicBezTo>
                  <a:cubicBezTo>
                    <a:pt x="140" y="65"/>
                    <a:pt x="139" y="65"/>
                    <a:pt x="139" y="65"/>
                  </a:cubicBezTo>
                  <a:cubicBezTo>
                    <a:pt x="137" y="65"/>
                    <a:pt x="134" y="66"/>
                    <a:pt x="133" y="66"/>
                  </a:cubicBezTo>
                  <a:cubicBezTo>
                    <a:pt x="127" y="70"/>
                    <a:pt x="127" y="57"/>
                    <a:pt x="120" y="59"/>
                  </a:cubicBezTo>
                  <a:cubicBezTo>
                    <a:pt x="120" y="60"/>
                    <a:pt x="119" y="60"/>
                    <a:pt x="119" y="61"/>
                  </a:cubicBezTo>
                  <a:cubicBezTo>
                    <a:pt x="116" y="61"/>
                    <a:pt x="112" y="64"/>
                    <a:pt x="113" y="67"/>
                  </a:cubicBezTo>
                  <a:cubicBezTo>
                    <a:pt x="114" y="66"/>
                    <a:pt x="115" y="65"/>
                    <a:pt x="117" y="64"/>
                  </a:cubicBezTo>
                  <a:cubicBezTo>
                    <a:pt x="117" y="65"/>
                    <a:pt x="117" y="66"/>
                    <a:pt x="117" y="66"/>
                  </a:cubicBezTo>
                  <a:cubicBezTo>
                    <a:pt x="117" y="67"/>
                    <a:pt x="117" y="68"/>
                    <a:pt x="120" y="68"/>
                  </a:cubicBezTo>
                  <a:cubicBezTo>
                    <a:pt x="121" y="68"/>
                    <a:pt x="121" y="67"/>
                    <a:pt x="122" y="67"/>
                  </a:cubicBezTo>
                  <a:cubicBezTo>
                    <a:pt x="123" y="67"/>
                    <a:pt x="123" y="67"/>
                    <a:pt x="123" y="68"/>
                  </a:cubicBezTo>
                  <a:cubicBezTo>
                    <a:pt x="123" y="70"/>
                    <a:pt x="115" y="67"/>
                    <a:pt x="116" y="73"/>
                  </a:cubicBezTo>
                  <a:cubicBezTo>
                    <a:pt x="116" y="74"/>
                    <a:pt x="117" y="75"/>
                    <a:pt x="118" y="75"/>
                  </a:cubicBezTo>
                  <a:cubicBezTo>
                    <a:pt x="117" y="77"/>
                    <a:pt x="119" y="80"/>
                    <a:pt x="123" y="78"/>
                  </a:cubicBezTo>
                  <a:cubicBezTo>
                    <a:pt x="122" y="78"/>
                    <a:pt x="121" y="77"/>
                    <a:pt x="121" y="76"/>
                  </a:cubicBezTo>
                  <a:cubicBezTo>
                    <a:pt x="122" y="76"/>
                    <a:pt x="122" y="76"/>
                    <a:pt x="123" y="76"/>
                  </a:cubicBezTo>
                  <a:cubicBezTo>
                    <a:pt x="123" y="76"/>
                    <a:pt x="123" y="76"/>
                    <a:pt x="124" y="75"/>
                  </a:cubicBezTo>
                  <a:cubicBezTo>
                    <a:pt x="124" y="75"/>
                    <a:pt x="124" y="75"/>
                    <a:pt x="124" y="75"/>
                  </a:cubicBezTo>
                  <a:cubicBezTo>
                    <a:pt x="124" y="75"/>
                    <a:pt x="125" y="75"/>
                    <a:pt x="125" y="75"/>
                  </a:cubicBezTo>
                  <a:cubicBezTo>
                    <a:pt x="125" y="76"/>
                    <a:pt x="124" y="76"/>
                    <a:pt x="124" y="77"/>
                  </a:cubicBezTo>
                  <a:cubicBezTo>
                    <a:pt x="124" y="77"/>
                    <a:pt x="124" y="79"/>
                    <a:pt x="125" y="79"/>
                  </a:cubicBezTo>
                  <a:cubicBezTo>
                    <a:pt x="124" y="81"/>
                    <a:pt x="128" y="84"/>
                    <a:pt x="132" y="82"/>
                  </a:cubicBezTo>
                  <a:cubicBezTo>
                    <a:pt x="131" y="81"/>
                    <a:pt x="128" y="81"/>
                    <a:pt x="128" y="80"/>
                  </a:cubicBezTo>
                  <a:cubicBezTo>
                    <a:pt x="129" y="79"/>
                    <a:pt x="130" y="79"/>
                    <a:pt x="130" y="79"/>
                  </a:cubicBezTo>
                  <a:cubicBezTo>
                    <a:pt x="130" y="79"/>
                    <a:pt x="131" y="78"/>
                    <a:pt x="131" y="77"/>
                  </a:cubicBezTo>
                  <a:cubicBezTo>
                    <a:pt x="131" y="76"/>
                    <a:pt x="131" y="76"/>
                    <a:pt x="131" y="76"/>
                  </a:cubicBezTo>
                  <a:cubicBezTo>
                    <a:pt x="132" y="76"/>
                    <a:pt x="132" y="76"/>
                    <a:pt x="133" y="76"/>
                  </a:cubicBezTo>
                  <a:cubicBezTo>
                    <a:pt x="134" y="76"/>
                    <a:pt x="134" y="76"/>
                    <a:pt x="134" y="76"/>
                  </a:cubicBezTo>
                  <a:cubicBezTo>
                    <a:pt x="135" y="78"/>
                    <a:pt x="137" y="79"/>
                    <a:pt x="139" y="78"/>
                  </a:cubicBezTo>
                  <a:cubicBezTo>
                    <a:pt x="144" y="77"/>
                    <a:pt x="140" y="73"/>
                    <a:pt x="144" y="72"/>
                  </a:cubicBezTo>
                  <a:cubicBezTo>
                    <a:pt x="144" y="72"/>
                    <a:pt x="145" y="72"/>
                    <a:pt x="146" y="72"/>
                  </a:cubicBezTo>
                  <a:cubicBezTo>
                    <a:pt x="150" y="73"/>
                    <a:pt x="155" y="73"/>
                    <a:pt x="156" y="71"/>
                  </a:cubicBezTo>
                  <a:cubicBezTo>
                    <a:pt x="157" y="70"/>
                    <a:pt x="156" y="63"/>
                    <a:pt x="152" y="61"/>
                  </a:cubicBezTo>
                  <a:cubicBezTo>
                    <a:pt x="150" y="60"/>
                    <a:pt x="153" y="57"/>
                    <a:pt x="151" y="54"/>
                  </a:cubicBezTo>
                  <a:cubicBezTo>
                    <a:pt x="154" y="56"/>
                    <a:pt x="158" y="57"/>
                    <a:pt x="164" y="57"/>
                  </a:cubicBezTo>
                  <a:cubicBezTo>
                    <a:pt x="173" y="57"/>
                    <a:pt x="178" y="56"/>
                    <a:pt x="182" y="53"/>
                  </a:cubicBezTo>
                  <a:cubicBezTo>
                    <a:pt x="188" y="50"/>
                    <a:pt x="193" y="52"/>
                    <a:pt x="194" y="52"/>
                  </a:cubicBezTo>
                  <a:cubicBezTo>
                    <a:pt x="195" y="52"/>
                    <a:pt x="196" y="53"/>
                    <a:pt x="195" y="55"/>
                  </a:cubicBezTo>
                  <a:cubicBezTo>
                    <a:pt x="193" y="59"/>
                    <a:pt x="195" y="60"/>
                    <a:pt x="193" y="62"/>
                  </a:cubicBezTo>
                  <a:cubicBezTo>
                    <a:pt x="191" y="64"/>
                    <a:pt x="188" y="63"/>
                    <a:pt x="185" y="62"/>
                  </a:cubicBezTo>
                  <a:cubicBezTo>
                    <a:pt x="183" y="62"/>
                    <a:pt x="182" y="63"/>
                    <a:pt x="182" y="64"/>
                  </a:cubicBezTo>
                  <a:cubicBezTo>
                    <a:pt x="179" y="64"/>
                    <a:pt x="176" y="66"/>
                    <a:pt x="175" y="69"/>
                  </a:cubicBezTo>
                  <a:cubicBezTo>
                    <a:pt x="176" y="68"/>
                    <a:pt x="178" y="67"/>
                    <a:pt x="180" y="67"/>
                  </a:cubicBezTo>
                  <a:cubicBezTo>
                    <a:pt x="180" y="67"/>
                    <a:pt x="180" y="68"/>
                    <a:pt x="180" y="68"/>
                  </a:cubicBezTo>
                  <a:cubicBezTo>
                    <a:pt x="180" y="71"/>
                    <a:pt x="183" y="72"/>
                    <a:pt x="186" y="70"/>
                  </a:cubicBezTo>
                  <a:cubicBezTo>
                    <a:pt x="186" y="70"/>
                    <a:pt x="187" y="70"/>
                    <a:pt x="186" y="71"/>
                  </a:cubicBezTo>
                  <a:cubicBezTo>
                    <a:pt x="184" y="72"/>
                    <a:pt x="180" y="75"/>
                    <a:pt x="182" y="77"/>
                  </a:cubicBezTo>
                  <a:cubicBezTo>
                    <a:pt x="182" y="77"/>
                    <a:pt x="183" y="77"/>
                    <a:pt x="184" y="77"/>
                  </a:cubicBezTo>
                  <a:cubicBezTo>
                    <a:pt x="183" y="79"/>
                    <a:pt x="184" y="82"/>
                    <a:pt x="186" y="82"/>
                  </a:cubicBezTo>
                  <a:cubicBezTo>
                    <a:pt x="185" y="81"/>
                    <a:pt x="185" y="80"/>
                    <a:pt x="187" y="78"/>
                  </a:cubicBezTo>
                  <a:cubicBezTo>
                    <a:pt x="188" y="78"/>
                    <a:pt x="188" y="78"/>
                    <a:pt x="189" y="78"/>
                  </a:cubicBezTo>
                  <a:cubicBezTo>
                    <a:pt x="191" y="78"/>
                    <a:pt x="191" y="74"/>
                    <a:pt x="193" y="72"/>
                  </a:cubicBezTo>
                  <a:cubicBezTo>
                    <a:pt x="194" y="72"/>
                    <a:pt x="194" y="72"/>
                    <a:pt x="194" y="73"/>
                  </a:cubicBezTo>
                  <a:cubicBezTo>
                    <a:pt x="192" y="75"/>
                    <a:pt x="191" y="78"/>
                    <a:pt x="193" y="79"/>
                  </a:cubicBezTo>
                  <a:cubicBezTo>
                    <a:pt x="193" y="79"/>
                    <a:pt x="194" y="79"/>
                    <a:pt x="195" y="79"/>
                  </a:cubicBezTo>
                  <a:cubicBezTo>
                    <a:pt x="195" y="81"/>
                    <a:pt x="197" y="82"/>
                    <a:pt x="200" y="81"/>
                  </a:cubicBezTo>
                  <a:cubicBezTo>
                    <a:pt x="200" y="81"/>
                    <a:pt x="198" y="80"/>
                    <a:pt x="198" y="79"/>
                  </a:cubicBezTo>
                  <a:cubicBezTo>
                    <a:pt x="199" y="78"/>
                    <a:pt x="200" y="77"/>
                    <a:pt x="200" y="77"/>
                  </a:cubicBezTo>
                  <a:cubicBezTo>
                    <a:pt x="203" y="71"/>
                    <a:pt x="199" y="71"/>
                    <a:pt x="199" y="69"/>
                  </a:cubicBezTo>
                  <a:cubicBezTo>
                    <a:pt x="200" y="67"/>
                    <a:pt x="204" y="68"/>
                    <a:pt x="206" y="63"/>
                  </a:cubicBezTo>
                  <a:cubicBezTo>
                    <a:pt x="206" y="62"/>
                    <a:pt x="206" y="61"/>
                    <a:pt x="204" y="60"/>
                  </a:cubicBezTo>
                  <a:cubicBezTo>
                    <a:pt x="204" y="60"/>
                    <a:pt x="204" y="60"/>
                    <a:pt x="204" y="60"/>
                  </a:cubicBezTo>
                  <a:cubicBezTo>
                    <a:pt x="204" y="60"/>
                    <a:pt x="204" y="60"/>
                    <a:pt x="204" y="60"/>
                  </a:cubicBezTo>
                  <a:cubicBezTo>
                    <a:pt x="206" y="60"/>
                    <a:pt x="207" y="60"/>
                    <a:pt x="209" y="58"/>
                  </a:cubicBezTo>
                  <a:cubicBezTo>
                    <a:pt x="205" y="59"/>
                    <a:pt x="207" y="55"/>
                    <a:pt x="207" y="53"/>
                  </a:cubicBezTo>
                  <a:cubicBezTo>
                    <a:pt x="207" y="53"/>
                    <a:pt x="207" y="53"/>
                    <a:pt x="207" y="52"/>
                  </a:cubicBezTo>
                  <a:cubicBezTo>
                    <a:pt x="209" y="52"/>
                    <a:pt x="210" y="50"/>
                    <a:pt x="210" y="47"/>
                  </a:cubicBezTo>
                  <a:cubicBezTo>
                    <a:pt x="209" y="49"/>
                    <a:pt x="204" y="51"/>
                    <a:pt x="204" y="47"/>
                  </a:cubicBezTo>
                  <a:cubicBezTo>
                    <a:pt x="204" y="47"/>
                    <a:pt x="205" y="44"/>
                    <a:pt x="201" y="45"/>
                  </a:cubicBezTo>
                  <a:cubicBezTo>
                    <a:pt x="194" y="46"/>
                    <a:pt x="185" y="44"/>
                    <a:pt x="173" y="43"/>
                  </a:cubicBezTo>
                  <a:cubicBezTo>
                    <a:pt x="173" y="43"/>
                    <a:pt x="172" y="43"/>
                    <a:pt x="173" y="43"/>
                  </a:cubicBezTo>
                  <a:cubicBezTo>
                    <a:pt x="185" y="42"/>
                    <a:pt x="210" y="41"/>
                    <a:pt x="210" y="31"/>
                  </a:cubicBezTo>
                  <a:cubicBezTo>
                    <a:pt x="210" y="27"/>
                    <a:pt x="207" y="21"/>
                    <a:pt x="188" y="22"/>
                  </a:cubicBezTo>
                  <a:cubicBezTo>
                    <a:pt x="167" y="23"/>
                    <a:pt x="120" y="29"/>
                    <a:pt x="120" y="18"/>
                  </a:cubicBezTo>
                  <a:cubicBezTo>
                    <a:pt x="120" y="12"/>
                    <a:pt x="133" y="13"/>
                    <a:pt x="140" y="13"/>
                  </a:cubicBezTo>
                  <a:moveTo>
                    <a:pt x="77" y="14"/>
                  </a:moveTo>
                  <a:cubicBezTo>
                    <a:pt x="78" y="15"/>
                    <a:pt x="83" y="17"/>
                    <a:pt x="85" y="17"/>
                  </a:cubicBezTo>
                  <a:cubicBezTo>
                    <a:pt x="81" y="18"/>
                    <a:pt x="82" y="20"/>
                    <a:pt x="80" y="20"/>
                  </a:cubicBezTo>
                  <a:cubicBezTo>
                    <a:pt x="77" y="19"/>
                    <a:pt x="77" y="16"/>
                    <a:pt x="77" y="14"/>
                  </a:cubicBezTo>
                  <a:moveTo>
                    <a:pt x="72" y="11"/>
                  </a:moveTo>
                  <a:cubicBezTo>
                    <a:pt x="71" y="13"/>
                    <a:pt x="69" y="15"/>
                    <a:pt x="67" y="13"/>
                  </a:cubicBezTo>
                  <a:cubicBezTo>
                    <a:pt x="65" y="11"/>
                    <a:pt x="67" y="11"/>
                    <a:pt x="65" y="8"/>
                  </a:cubicBezTo>
                  <a:cubicBezTo>
                    <a:pt x="67" y="9"/>
                    <a:pt x="71" y="11"/>
                    <a:pt x="72" y="11"/>
                  </a:cubicBezTo>
                  <a:moveTo>
                    <a:pt x="64" y="28"/>
                  </a:moveTo>
                  <a:cubicBezTo>
                    <a:pt x="65" y="27"/>
                    <a:pt x="66" y="26"/>
                    <a:pt x="66" y="26"/>
                  </a:cubicBezTo>
                  <a:cubicBezTo>
                    <a:pt x="68" y="26"/>
                    <a:pt x="69" y="26"/>
                    <a:pt x="69" y="24"/>
                  </a:cubicBezTo>
                  <a:cubicBezTo>
                    <a:pt x="70" y="22"/>
                    <a:pt x="68" y="22"/>
                    <a:pt x="67" y="21"/>
                  </a:cubicBezTo>
                  <a:cubicBezTo>
                    <a:pt x="68" y="20"/>
                    <a:pt x="69" y="20"/>
                    <a:pt x="68" y="19"/>
                  </a:cubicBezTo>
                  <a:cubicBezTo>
                    <a:pt x="67" y="18"/>
                    <a:pt x="66" y="20"/>
                    <a:pt x="65" y="19"/>
                  </a:cubicBezTo>
                  <a:cubicBezTo>
                    <a:pt x="65" y="18"/>
                    <a:pt x="66" y="18"/>
                    <a:pt x="67" y="17"/>
                  </a:cubicBezTo>
                  <a:cubicBezTo>
                    <a:pt x="67" y="17"/>
                    <a:pt x="68" y="17"/>
                    <a:pt x="69" y="17"/>
                  </a:cubicBezTo>
                  <a:cubicBezTo>
                    <a:pt x="75" y="20"/>
                    <a:pt x="75" y="20"/>
                    <a:pt x="75" y="20"/>
                  </a:cubicBezTo>
                  <a:cubicBezTo>
                    <a:pt x="76" y="21"/>
                    <a:pt x="77" y="21"/>
                    <a:pt x="77" y="22"/>
                  </a:cubicBezTo>
                  <a:cubicBezTo>
                    <a:pt x="77" y="23"/>
                    <a:pt x="77" y="24"/>
                    <a:pt x="76" y="24"/>
                  </a:cubicBezTo>
                  <a:cubicBezTo>
                    <a:pt x="76" y="24"/>
                    <a:pt x="76" y="22"/>
                    <a:pt x="74" y="22"/>
                  </a:cubicBezTo>
                  <a:cubicBezTo>
                    <a:pt x="73" y="22"/>
                    <a:pt x="73" y="23"/>
                    <a:pt x="74" y="24"/>
                  </a:cubicBezTo>
                  <a:cubicBezTo>
                    <a:pt x="72" y="24"/>
                    <a:pt x="71" y="23"/>
                    <a:pt x="70" y="25"/>
                  </a:cubicBezTo>
                  <a:cubicBezTo>
                    <a:pt x="70" y="26"/>
                    <a:pt x="70" y="27"/>
                    <a:pt x="71" y="28"/>
                  </a:cubicBezTo>
                  <a:cubicBezTo>
                    <a:pt x="71" y="29"/>
                    <a:pt x="71" y="30"/>
                    <a:pt x="70" y="31"/>
                  </a:cubicBezTo>
                  <a:cubicBezTo>
                    <a:pt x="70" y="33"/>
                    <a:pt x="68" y="35"/>
                    <a:pt x="66" y="34"/>
                  </a:cubicBezTo>
                  <a:cubicBezTo>
                    <a:pt x="63" y="32"/>
                    <a:pt x="63" y="30"/>
                    <a:pt x="64"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0" name="Freeform 44">
              <a:extLst>
                <a:ext uri="{FF2B5EF4-FFF2-40B4-BE49-F238E27FC236}">
                  <a16:creationId xmlns:a16="http://schemas.microsoft.com/office/drawing/2014/main" id="{71CC215F-50C7-9370-B435-950C0E3550B0}"/>
                </a:ext>
              </a:extLst>
            </p:cNvPr>
            <p:cNvSpPr>
              <a:spLocks noEditPoints="1"/>
            </p:cNvSpPr>
            <p:nvPr userDrawn="1"/>
          </p:nvSpPr>
          <p:spPr bwMode="auto">
            <a:xfrm>
              <a:off x="1116013" y="584200"/>
              <a:ext cx="28575" cy="14287"/>
            </a:xfrm>
            <a:custGeom>
              <a:avLst/>
              <a:gdLst>
                <a:gd name="T0" fmla="*/ 144 w 199"/>
                <a:gd name="T1" fmla="*/ 9 h 96"/>
                <a:gd name="T2" fmla="*/ 105 w 199"/>
                <a:gd name="T3" fmla="*/ 21 h 96"/>
                <a:gd name="T4" fmla="*/ 75 w 199"/>
                <a:gd name="T5" fmla="*/ 38 h 96"/>
                <a:gd name="T6" fmla="*/ 80 w 199"/>
                <a:gd name="T7" fmla="*/ 15 h 96"/>
                <a:gd name="T8" fmla="*/ 66 w 199"/>
                <a:gd name="T9" fmla="*/ 2 h 96"/>
                <a:gd name="T10" fmla="*/ 54 w 199"/>
                <a:gd name="T11" fmla="*/ 9 h 96"/>
                <a:gd name="T12" fmla="*/ 47 w 199"/>
                <a:gd name="T13" fmla="*/ 28 h 96"/>
                <a:gd name="T14" fmla="*/ 28 w 199"/>
                <a:gd name="T15" fmla="*/ 10 h 96"/>
                <a:gd name="T16" fmla="*/ 23 w 199"/>
                <a:gd name="T17" fmla="*/ 8 h 96"/>
                <a:gd name="T18" fmla="*/ 22 w 199"/>
                <a:gd name="T19" fmla="*/ 14 h 96"/>
                <a:gd name="T20" fmla="*/ 11 w 199"/>
                <a:gd name="T21" fmla="*/ 6 h 96"/>
                <a:gd name="T22" fmla="*/ 18 w 199"/>
                <a:gd name="T23" fmla="*/ 14 h 96"/>
                <a:gd name="T24" fmla="*/ 11 w 199"/>
                <a:gd name="T25" fmla="*/ 19 h 96"/>
                <a:gd name="T26" fmla="*/ 15 w 199"/>
                <a:gd name="T27" fmla="*/ 22 h 96"/>
                <a:gd name="T28" fmla="*/ 20 w 199"/>
                <a:gd name="T29" fmla="*/ 23 h 96"/>
                <a:gd name="T30" fmla="*/ 23 w 199"/>
                <a:gd name="T31" fmla="*/ 37 h 96"/>
                <a:gd name="T32" fmla="*/ 27 w 199"/>
                <a:gd name="T33" fmla="*/ 39 h 96"/>
                <a:gd name="T34" fmla="*/ 48 w 199"/>
                <a:gd name="T35" fmla="*/ 60 h 96"/>
                <a:gd name="T36" fmla="*/ 29 w 199"/>
                <a:gd name="T37" fmla="*/ 70 h 96"/>
                <a:gd name="T38" fmla="*/ 15 w 199"/>
                <a:gd name="T39" fmla="*/ 62 h 96"/>
                <a:gd name="T40" fmla="*/ 17 w 199"/>
                <a:gd name="T41" fmla="*/ 71 h 96"/>
                <a:gd name="T42" fmla="*/ 7 w 199"/>
                <a:gd name="T43" fmla="*/ 69 h 96"/>
                <a:gd name="T44" fmla="*/ 6 w 199"/>
                <a:gd name="T45" fmla="*/ 74 h 96"/>
                <a:gd name="T46" fmla="*/ 13 w 199"/>
                <a:gd name="T47" fmla="*/ 84 h 96"/>
                <a:gd name="T48" fmla="*/ 18 w 199"/>
                <a:gd name="T49" fmla="*/ 85 h 96"/>
                <a:gd name="T50" fmla="*/ 31 w 199"/>
                <a:gd name="T51" fmla="*/ 79 h 96"/>
                <a:gd name="T52" fmla="*/ 34 w 199"/>
                <a:gd name="T53" fmla="*/ 86 h 96"/>
                <a:gd name="T54" fmla="*/ 47 w 199"/>
                <a:gd name="T55" fmla="*/ 82 h 96"/>
                <a:gd name="T56" fmla="*/ 52 w 199"/>
                <a:gd name="T57" fmla="*/ 89 h 96"/>
                <a:gd name="T58" fmla="*/ 69 w 199"/>
                <a:gd name="T59" fmla="*/ 78 h 96"/>
                <a:gd name="T60" fmla="*/ 92 w 199"/>
                <a:gd name="T61" fmla="*/ 67 h 96"/>
                <a:gd name="T62" fmla="*/ 81 w 199"/>
                <a:gd name="T63" fmla="*/ 72 h 96"/>
                <a:gd name="T64" fmla="*/ 78 w 199"/>
                <a:gd name="T65" fmla="*/ 78 h 96"/>
                <a:gd name="T66" fmla="*/ 77 w 199"/>
                <a:gd name="T67" fmla="*/ 85 h 96"/>
                <a:gd name="T68" fmla="*/ 83 w 199"/>
                <a:gd name="T69" fmla="*/ 88 h 96"/>
                <a:gd name="T70" fmla="*/ 84 w 199"/>
                <a:gd name="T71" fmla="*/ 89 h 96"/>
                <a:gd name="T72" fmla="*/ 90 w 199"/>
                <a:gd name="T73" fmla="*/ 91 h 96"/>
                <a:gd name="T74" fmla="*/ 94 w 199"/>
                <a:gd name="T75" fmla="*/ 88 h 96"/>
                <a:gd name="T76" fmla="*/ 112 w 199"/>
                <a:gd name="T77" fmla="*/ 84 h 96"/>
                <a:gd name="T78" fmla="*/ 135 w 199"/>
                <a:gd name="T79" fmla="*/ 59 h 96"/>
                <a:gd name="T80" fmla="*/ 124 w 199"/>
                <a:gd name="T81" fmla="*/ 62 h 96"/>
                <a:gd name="T82" fmla="*/ 119 w 199"/>
                <a:gd name="T83" fmla="*/ 66 h 96"/>
                <a:gd name="T84" fmla="*/ 120 w 199"/>
                <a:gd name="T85" fmla="*/ 68 h 96"/>
                <a:gd name="T86" fmla="*/ 114 w 199"/>
                <a:gd name="T87" fmla="*/ 78 h 96"/>
                <a:gd name="T88" fmla="*/ 124 w 199"/>
                <a:gd name="T89" fmla="*/ 76 h 96"/>
                <a:gd name="T90" fmla="*/ 124 w 199"/>
                <a:gd name="T91" fmla="*/ 83 h 96"/>
                <a:gd name="T92" fmla="*/ 137 w 199"/>
                <a:gd name="T93" fmla="*/ 72 h 96"/>
                <a:gd name="T94" fmla="*/ 142 w 199"/>
                <a:gd name="T95" fmla="*/ 68 h 96"/>
                <a:gd name="T96" fmla="*/ 148 w 199"/>
                <a:gd name="T97" fmla="*/ 55 h 96"/>
                <a:gd name="T98" fmla="*/ 157 w 199"/>
                <a:gd name="T99" fmla="*/ 24 h 96"/>
                <a:gd name="T100" fmla="*/ 60 w 199"/>
                <a:gd name="T101" fmla="*/ 14 h 96"/>
                <a:gd name="T102" fmla="*/ 67 w 199"/>
                <a:gd name="T103" fmla="*/ 22 h 96"/>
                <a:gd name="T104" fmla="*/ 63 w 199"/>
                <a:gd name="T105" fmla="*/ 31 h 96"/>
                <a:gd name="T106" fmla="*/ 62 w 199"/>
                <a:gd name="T107" fmla="*/ 24 h 96"/>
                <a:gd name="T108" fmla="*/ 60 w 199"/>
                <a:gd name="T109" fmla="*/ 18 h 96"/>
                <a:gd name="T110" fmla="*/ 69 w 199"/>
                <a:gd name="T111" fmla="*/ 24 h 96"/>
                <a:gd name="T112" fmla="*/ 72 w 199"/>
                <a:gd name="T113"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 h="96">
                  <a:moveTo>
                    <a:pt x="120" y="13"/>
                  </a:moveTo>
                  <a:cubicBezTo>
                    <a:pt x="121" y="14"/>
                    <a:pt x="122" y="15"/>
                    <a:pt x="125" y="16"/>
                  </a:cubicBezTo>
                  <a:cubicBezTo>
                    <a:pt x="152" y="24"/>
                    <a:pt x="182" y="4"/>
                    <a:pt x="199" y="8"/>
                  </a:cubicBezTo>
                  <a:cubicBezTo>
                    <a:pt x="178" y="1"/>
                    <a:pt x="164" y="14"/>
                    <a:pt x="144" y="9"/>
                  </a:cubicBezTo>
                  <a:cubicBezTo>
                    <a:pt x="156" y="9"/>
                    <a:pt x="168" y="7"/>
                    <a:pt x="169" y="4"/>
                  </a:cubicBezTo>
                  <a:cubicBezTo>
                    <a:pt x="160" y="10"/>
                    <a:pt x="134" y="0"/>
                    <a:pt x="123" y="7"/>
                  </a:cubicBezTo>
                  <a:cubicBezTo>
                    <a:pt x="122" y="7"/>
                    <a:pt x="121" y="8"/>
                    <a:pt x="121" y="8"/>
                  </a:cubicBezTo>
                  <a:cubicBezTo>
                    <a:pt x="112" y="10"/>
                    <a:pt x="105" y="15"/>
                    <a:pt x="105" y="21"/>
                  </a:cubicBezTo>
                  <a:cubicBezTo>
                    <a:pt x="105" y="29"/>
                    <a:pt x="115" y="31"/>
                    <a:pt x="134" y="30"/>
                  </a:cubicBezTo>
                  <a:cubicBezTo>
                    <a:pt x="153" y="29"/>
                    <a:pt x="174" y="27"/>
                    <a:pt x="174" y="31"/>
                  </a:cubicBezTo>
                  <a:cubicBezTo>
                    <a:pt x="174" y="35"/>
                    <a:pt x="161" y="40"/>
                    <a:pt x="143" y="40"/>
                  </a:cubicBezTo>
                  <a:cubicBezTo>
                    <a:pt x="129" y="40"/>
                    <a:pt x="105" y="31"/>
                    <a:pt x="75" y="38"/>
                  </a:cubicBezTo>
                  <a:cubicBezTo>
                    <a:pt x="75" y="38"/>
                    <a:pt x="75" y="38"/>
                    <a:pt x="75" y="38"/>
                  </a:cubicBezTo>
                  <a:cubicBezTo>
                    <a:pt x="78" y="33"/>
                    <a:pt x="84" y="25"/>
                    <a:pt x="81" y="22"/>
                  </a:cubicBezTo>
                  <a:cubicBezTo>
                    <a:pt x="84" y="21"/>
                    <a:pt x="85" y="19"/>
                    <a:pt x="85" y="17"/>
                  </a:cubicBezTo>
                  <a:cubicBezTo>
                    <a:pt x="84" y="15"/>
                    <a:pt x="82" y="15"/>
                    <a:pt x="80" y="15"/>
                  </a:cubicBezTo>
                  <a:cubicBezTo>
                    <a:pt x="81" y="13"/>
                    <a:pt x="80" y="12"/>
                    <a:pt x="79" y="11"/>
                  </a:cubicBezTo>
                  <a:cubicBezTo>
                    <a:pt x="79" y="11"/>
                    <a:pt x="78" y="8"/>
                    <a:pt x="78" y="8"/>
                  </a:cubicBezTo>
                  <a:cubicBezTo>
                    <a:pt x="77" y="7"/>
                    <a:pt x="75" y="5"/>
                    <a:pt x="72" y="4"/>
                  </a:cubicBezTo>
                  <a:cubicBezTo>
                    <a:pt x="69" y="2"/>
                    <a:pt x="67" y="2"/>
                    <a:pt x="66" y="2"/>
                  </a:cubicBezTo>
                  <a:cubicBezTo>
                    <a:pt x="65" y="2"/>
                    <a:pt x="63" y="3"/>
                    <a:pt x="63" y="3"/>
                  </a:cubicBezTo>
                  <a:cubicBezTo>
                    <a:pt x="61" y="2"/>
                    <a:pt x="60" y="2"/>
                    <a:pt x="59" y="4"/>
                  </a:cubicBezTo>
                  <a:cubicBezTo>
                    <a:pt x="58" y="3"/>
                    <a:pt x="56" y="2"/>
                    <a:pt x="55" y="2"/>
                  </a:cubicBezTo>
                  <a:cubicBezTo>
                    <a:pt x="54" y="4"/>
                    <a:pt x="53" y="6"/>
                    <a:pt x="54" y="9"/>
                  </a:cubicBezTo>
                  <a:cubicBezTo>
                    <a:pt x="52" y="9"/>
                    <a:pt x="49" y="15"/>
                    <a:pt x="47" y="15"/>
                  </a:cubicBezTo>
                  <a:cubicBezTo>
                    <a:pt x="48" y="16"/>
                    <a:pt x="49" y="17"/>
                    <a:pt x="49" y="17"/>
                  </a:cubicBezTo>
                  <a:cubicBezTo>
                    <a:pt x="47" y="21"/>
                    <a:pt x="47" y="25"/>
                    <a:pt x="44" y="25"/>
                  </a:cubicBezTo>
                  <a:cubicBezTo>
                    <a:pt x="45" y="26"/>
                    <a:pt x="46" y="27"/>
                    <a:pt x="47" y="28"/>
                  </a:cubicBezTo>
                  <a:cubicBezTo>
                    <a:pt x="45" y="33"/>
                    <a:pt x="45" y="40"/>
                    <a:pt x="45" y="44"/>
                  </a:cubicBezTo>
                  <a:cubicBezTo>
                    <a:pt x="41" y="40"/>
                    <a:pt x="35" y="30"/>
                    <a:pt x="31" y="27"/>
                  </a:cubicBezTo>
                  <a:cubicBezTo>
                    <a:pt x="27" y="25"/>
                    <a:pt x="27" y="23"/>
                    <a:pt x="27" y="19"/>
                  </a:cubicBezTo>
                  <a:cubicBezTo>
                    <a:pt x="27" y="16"/>
                    <a:pt x="28" y="13"/>
                    <a:pt x="28" y="10"/>
                  </a:cubicBezTo>
                  <a:cubicBezTo>
                    <a:pt x="28" y="9"/>
                    <a:pt x="28" y="7"/>
                    <a:pt x="27" y="7"/>
                  </a:cubicBezTo>
                  <a:cubicBezTo>
                    <a:pt x="27" y="4"/>
                    <a:pt x="24" y="3"/>
                    <a:pt x="22" y="3"/>
                  </a:cubicBezTo>
                  <a:cubicBezTo>
                    <a:pt x="23" y="4"/>
                    <a:pt x="24" y="5"/>
                    <a:pt x="24" y="7"/>
                  </a:cubicBezTo>
                  <a:cubicBezTo>
                    <a:pt x="23" y="7"/>
                    <a:pt x="23" y="8"/>
                    <a:pt x="23" y="8"/>
                  </a:cubicBezTo>
                  <a:cubicBezTo>
                    <a:pt x="22" y="9"/>
                    <a:pt x="22" y="11"/>
                    <a:pt x="23" y="12"/>
                  </a:cubicBezTo>
                  <a:cubicBezTo>
                    <a:pt x="23" y="12"/>
                    <a:pt x="23" y="12"/>
                    <a:pt x="23" y="13"/>
                  </a:cubicBezTo>
                  <a:cubicBezTo>
                    <a:pt x="23" y="13"/>
                    <a:pt x="23" y="14"/>
                    <a:pt x="23" y="14"/>
                  </a:cubicBezTo>
                  <a:cubicBezTo>
                    <a:pt x="23" y="15"/>
                    <a:pt x="22" y="14"/>
                    <a:pt x="22" y="14"/>
                  </a:cubicBezTo>
                  <a:cubicBezTo>
                    <a:pt x="21" y="12"/>
                    <a:pt x="20" y="8"/>
                    <a:pt x="18" y="8"/>
                  </a:cubicBezTo>
                  <a:cubicBezTo>
                    <a:pt x="18" y="8"/>
                    <a:pt x="17" y="8"/>
                    <a:pt x="16" y="8"/>
                  </a:cubicBezTo>
                  <a:cubicBezTo>
                    <a:pt x="16" y="8"/>
                    <a:pt x="16" y="8"/>
                    <a:pt x="16" y="7"/>
                  </a:cubicBezTo>
                  <a:cubicBezTo>
                    <a:pt x="16" y="5"/>
                    <a:pt x="14" y="3"/>
                    <a:pt x="11" y="6"/>
                  </a:cubicBezTo>
                  <a:cubicBezTo>
                    <a:pt x="11" y="6"/>
                    <a:pt x="13" y="6"/>
                    <a:pt x="13" y="7"/>
                  </a:cubicBezTo>
                  <a:cubicBezTo>
                    <a:pt x="13" y="8"/>
                    <a:pt x="12" y="9"/>
                    <a:pt x="12" y="10"/>
                  </a:cubicBezTo>
                  <a:cubicBezTo>
                    <a:pt x="12" y="12"/>
                    <a:pt x="14" y="13"/>
                    <a:pt x="17" y="13"/>
                  </a:cubicBezTo>
                  <a:cubicBezTo>
                    <a:pt x="17" y="13"/>
                    <a:pt x="18" y="13"/>
                    <a:pt x="18" y="14"/>
                  </a:cubicBezTo>
                  <a:cubicBezTo>
                    <a:pt x="18" y="14"/>
                    <a:pt x="18" y="14"/>
                    <a:pt x="18" y="15"/>
                  </a:cubicBezTo>
                  <a:cubicBezTo>
                    <a:pt x="18" y="15"/>
                    <a:pt x="18" y="15"/>
                    <a:pt x="18" y="15"/>
                  </a:cubicBezTo>
                  <a:cubicBezTo>
                    <a:pt x="13" y="13"/>
                    <a:pt x="11" y="15"/>
                    <a:pt x="11" y="17"/>
                  </a:cubicBezTo>
                  <a:cubicBezTo>
                    <a:pt x="11" y="17"/>
                    <a:pt x="11" y="18"/>
                    <a:pt x="11" y="19"/>
                  </a:cubicBezTo>
                  <a:cubicBezTo>
                    <a:pt x="10" y="20"/>
                    <a:pt x="9" y="22"/>
                    <a:pt x="12" y="24"/>
                  </a:cubicBezTo>
                  <a:cubicBezTo>
                    <a:pt x="12" y="23"/>
                    <a:pt x="12" y="22"/>
                    <a:pt x="13" y="21"/>
                  </a:cubicBezTo>
                  <a:cubicBezTo>
                    <a:pt x="13" y="21"/>
                    <a:pt x="14" y="21"/>
                    <a:pt x="14" y="21"/>
                  </a:cubicBezTo>
                  <a:cubicBezTo>
                    <a:pt x="14" y="22"/>
                    <a:pt x="15" y="22"/>
                    <a:pt x="15" y="22"/>
                  </a:cubicBezTo>
                  <a:cubicBezTo>
                    <a:pt x="15" y="23"/>
                    <a:pt x="16" y="22"/>
                    <a:pt x="18" y="21"/>
                  </a:cubicBezTo>
                  <a:cubicBezTo>
                    <a:pt x="18" y="21"/>
                    <a:pt x="18" y="21"/>
                    <a:pt x="19" y="21"/>
                  </a:cubicBezTo>
                  <a:cubicBezTo>
                    <a:pt x="19" y="22"/>
                    <a:pt x="20" y="22"/>
                    <a:pt x="20" y="22"/>
                  </a:cubicBezTo>
                  <a:cubicBezTo>
                    <a:pt x="20" y="23"/>
                    <a:pt x="20" y="23"/>
                    <a:pt x="20" y="23"/>
                  </a:cubicBezTo>
                  <a:cubicBezTo>
                    <a:pt x="17" y="26"/>
                    <a:pt x="18" y="29"/>
                    <a:pt x="22" y="30"/>
                  </a:cubicBezTo>
                  <a:cubicBezTo>
                    <a:pt x="22" y="30"/>
                    <a:pt x="22" y="30"/>
                    <a:pt x="22" y="31"/>
                  </a:cubicBezTo>
                  <a:cubicBezTo>
                    <a:pt x="22" y="36"/>
                    <a:pt x="14" y="35"/>
                    <a:pt x="15" y="29"/>
                  </a:cubicBezTo>
                  <a:cubicBezTo>
                    <a:pt x="11" y="36"/>
                    <a:pt x="18" y="41"/>
                    <a:pt x="23" y="37"/>
                  </a:cubicBezTo>
                  <a:cubicBezTo>
                    <a:pt x="24" y="37"/>
                    <a:pt x="24" y="37"/>
                    <a:pt x="24" y="38"/>
                  </a:cubicBezTo>
                  <a:cubicBezTo>
                    <a:pt x="24" y="39"/>
                    <a:pt x="25" y="40"/>
                    <a:pt x="26" y="40"/>
                  </a:cubicBezTo>
                  <a:cubicBezTo>
                    <a:pt x="26" y="39"/>
                    <a:pt x="26" y="38"/>
                    <a:pt x="27" y="38"/>
                  </a:cubicBezTo>
                  <a:cubicBezTo>
                    <a:pt x="27" y="38"/>
                    <a:pt x="27" y="39"/>
                    <a:pt x="27" y="39"/>
                  </a:cubicBezTo>
                  <a:cubicBezTo>
                    <a:pt x="28" y="40"/>
                    <a:pt x="28" y="42"/>
                    <a:pt x="30" y="43"/>
                  </a:cubicBezTo>
                  <a:cubicBezTo>
                    <a:pt x="30" y="41"/>
                    <a:pt x="30" y="40"/>
                    <a:pt x="31" y="40"/>
                  </a:cubicBezTo>
                  <a:cubicBezTo>
                    <a:pt x="32" y="40"/>
                    <a:pt x="31" y="49"/>
                    <a:pt x="39" y="54"/>
                  </a:cubicBezTo>
                  <a:cubicBezTo>
                    <a:pt x="40" y="58"/>
                    <a:pt x="44" y="61"/>
                    <a:pt x="48" y="60"/>
                  </a:cubicBezTo>
                  <a:cubicBezTo>
                    <a:pt x="50" y="64"/>
                    <a:pt x="52" y="67"/>
                    <a:pt x="51" y="67"/>
                  </a:cubicBezTo>
                  <a:cubicBezTo>
                    <a:pt x="50" y="67"/>
                    <a:pt x="40" y="66"/>
                    <a:pt x="38" y="67"/>
                  </a:cubicBezTo>
                  <a:cubicBezTo>
                    <a:pt x="36" y="68"/>
                    <a:pt x="34" y="69"/>
                    <a:pt x="31" y="70"/>
                  </a:cubicBezTo>
                  <a:cubicBezTo>
                    <a:pt x="31" y="70"/>
                    <a:pt x="29" y="70"/>
                    <a:pt x="29" y="70"/>
                  </a:cubicBezTo>
                  <a:cubicBezTo>
                    <a:pt x="26" y="71"/>
                    <a:pt x="24" y="71"/>
                    <a:pt x="22" y="69"/>
                  </a:cubicBezTo>
                  <a:cubicBezTo>
                    <a:pt x="22" y="67"/>
                    <a:pt x="22" y="66"/>
                    <a:pt x="21" y="64"/>
                  </a:cubicBezTo>
                  <a:cubicBezTo>
                    <a:pt x="20" y="63"/>
                    <a:pt x="19" y="62"/>
                    <a:pt x="18" y="62"/>
                  </a:cubicBezTo>
                  <a:cubicBezTo>
                    <a:pt x="18" y="62"/>
                    <a:pt x="16" y="62"/>
                    <a:pt x="15" y="62"/>
                  </a:cubicBezTo>
                  <a:cubicBezTo>
                    <a:pt x="14" y="60"/>
                    <a:pt x="11" y="60"/>
                    <a:pt x="9" y="61"/>
                  </a:cubicBezTo>
                  <a:cubicBezTo>
                    <a:pt x="10" y="61"/>
                    <a:pt x="12" y="62"/>
                    <a:pt x="13" y="63"/>
                  </a:cubicBezTo>
                  <a:cubicBezTo>
                    <a:pt x="12" y="64"/>
                    <a:pt x="12" y="65"/>
                    <a:pt x="12" y="65"/>
                  </a:cubicBezTo>
                  <a:cubicBezTo>
                    <a:pt x="11" y="66"/>
                    <a:pt x="12" y="68"/>
                    <a:pt x="17" y="71"/>
                  </a:cubicBezTo>
                  <a:cubicBezTo>
                    <a:pt x="18" y="71"/>
                    <a:pt x="18" y="71"/>
                    <a:pt x="18" y="71"/>
                  </a:cubicBezTo>
                  <a:cubicBezTo>
                    <a:pt x="17" y="72"/>
                    <a:pt x="16" y="72"/>
                    <a:pt x="14" y="71"/>
                  </a:cubicBezTo>
                  <a:cubicBezTo>
                    <a:pt x="12" y="69"/>
                    <a:pt x="12" y="67"/>
                    <a:pt x="9" y="68"/>
                  </a:cubicBezTo>
                  <a:cubicBezTo>
                    <a:pt x="9" y="68"/>
                    <a:pt x="8" y="69"/>
                    <a:pt x="7" y="69"/>
                  </a:cubicBezTo>
                  <a:cubicBezTo>
                    <a:pt x="7" y="69"/>
                    <a:pt x="7" y="69"/>
                    <a:pt x="7" y="69"/>
                  </a:cubicBezTo>
                  <a:cubicBezTo>
                    <a:pt x="4" y="69"/>
                    <a:pt x="0" y="72"/>
                    <a:pt x="2" y="75"/>
                  </a:cubicBezTo>
                  <a:cubicBezTo>
                    <a:pt x="2" y="74"/>
                    <a:pt x="3" y="72"/>
                    <a:pt x="5" y="72"/>
                  </a:cubicBezTo>
                  <a:cubicBezTo>
                    <a:pt x="5" y="73"/>
                    <a:pt x="6" y="74"/>
                    <a:pt x="6" y="74"/>
                  </a:cubicBezTo>
                  <a:cubicBezTo>
                    <a:pt x="6" y="77"/>
                    <a:pt x="7" y="79"/>
                    <a:pt x="14" y="75"/>
                  </a:cubicBezTo>
                  <a:cubicBezTo>
                    <a:pt x="14" y="75"/>
                    <a:pt x="14" y="75"/>
                    <a:pt x="14" y="76"/>
                  </a:cubicBezTo>
                  <a:cubicBezTo>
                    <a:pt x="13" y="78"/>
                    <a:pt x="9" y="81"/>
                    <a:pt x="12" y="83"/>
                  </a:cubicBezTo>
                  <a:cubicBezTo>
                    <a:pt x="12" y="83"/>
                    <a:pt x="12" y="83"/>
                    <a:pt x="13" y="84"/>
                  </a:cubicBezTo>
                  <a:cubicBezTo>
                    <a:pt x="13" y="84"/>
                    <a:pt x="13" y="84"/>
                    <a:pt x="13" y="84"/>
                  </a:cubicBezTo>
                  <a:cubicBezTo>
                    <a:pt x="12" y="88"/>
                    <a:pt x="16" y="90"/>
                    <a:pt x="18" y="90"/>
                  </a:cubicBezTo>
                  <a:cubicBezTo>
                    <a:pt x="17" y="89"/>
                    <a:pt x="16" y="87"/>
                    <a:pt x="16" y="85"/>
                  </a:cubicBezTo>
                  <a:cubicBezTo>
                    <a:pt x="17" y="85"/>
                    <a:pt x="18" y="85"/>
                    <a:pt x="18" y="85"/>
                  </a:cubicBezTo>
                  <a:cubicBezTo>
                    <a:pt x="21" y="84"/>
                    <a:pt x="19" y="81"/>
                    <a:pt x="21" y="79"/>
                  </a:cubicBezTo>
                  <a:cubicBezTo>
                    <a:pt x="21" y="79"/>
                    <a:pt x="22" y="79"/>
                    <a:pt x="22" y="80"/>
                  </a:cubicBezTo>
                  <a:cubicBezTo>
                    <a:pt x="22" y="81"/>
                    <a:pt x="22" y="85"/>
                    <a:pt x="26" y="84"/>
                  </a:cubicBezTo>
                  <a:cubicBezTo>
                    <a:pt x="29" y="84"/>
                    <a:pt x="31" y="81"/>
                    <a:pt x="31" y="79"/>
                  </a:cubicBezTo>
                  <a:cubicBezTo>
                    <a:pt x="30" y="79"/>
                    <a:pt x="31" y="79"/>
                    <a:pt x="31" y="79"/>
                  </a:cubicBezTo>
                  <a:cubicBezTo>
                    <a:pt x="32" y="80"/>
                    <a:pt x="33" y="81"/>
                    <a:pt x="32" y="83"/>
                  </a:cubicBezTo>
                  <a:cubicBezTo>
                    <a:pt x="33" y="82"/>
                    <a:pt x="34" y="82"/>
                    <a:pt x="35" y="80"/>
                  </a:cubicBezTo>
                  <a:cubicBezTo>
                    <a:pt x="36" y="82"/>
                    <a:pt x="36" y="84"/>
                    <a:pt x="34" y="86"/>
                  </a:cubicBezTo>
                  <a:cubicBezTo>
                    <a:pt x="35" y="86"/>
                    <a:pt x="38" y="84"/>
                    <a:pt x="39" y="80"/>
                  </a:cubicBezTo>
                  <a:cubicBezTo>
                    <a:pt x="40" y="81"/>
                    <a:pt x="40" y="82"/>
                    <a:pt x="40" y="82"/>
                  </a:cubicBezTo>
                  <a:cubicBezTo>
                    <a:pt x="41" y="82"/>
                    <a:pt x="41" y="82"/>
                    <a:pt x="41" y="82"/>
                  </a:cubicBezTo>
                  <a:cubicBezTo>
                    <a:pt x="42" y="82"/>
                    <a:pt x="44" y="83"/>
                    <a:pt x="47" y="82"/>
                  </a:cubicBezTo>
                  <a:cubicBezTo>
                    <a:pt x="48" y="82"/>
                    <a:pt x="48" y="82"/>
                    <a:pt x="48" y="82"/>
                  </a:cubicBezTo>
                  <a:cubicBezTo>
                    <a:pt x="48" y="84"/>
                    <a:pt x="48" y="85"/>
                    <a:pt x="48" y="86"/>
                  </a:cubicBezTo>
                  <a:cubicBezTo>
                    <a:pt x="48" y="85"/>
                    <a:pt x="49" y="84"/>
                    <a:pt x="50" y="84"/>
                  </a:cubicBezTo>
                  <a:cubicBezTo>
                    <a:pt x="51" y="84"/>
                    <a:pt x="50" y="87"/>
                    <a:pt x="52" y="89"/>
                  </a:cubicBezTo>
                  <a:cubicBezTo>
                    <a:pt x="53" y="81"/>
                    <a:pt x="57" y="84"/>
                    <a:pt x="63" y="81"/>
                  </a:cubicBezTo>
                  <a:cubicBezTo>
                    <a:pt x="63" y="80"/>
                    <a:pt x="63" y="80"/>
                    <a:pt x="63" y="81"/>
                  </a:cubicBezTo>
                  <a:cubicBezTo>
                    <a:pt x="63" y="82"/>
                    <a:pt x="62" y="83"/>
                    <a:pt x="61" y="84"/>
                  </a:cubicBezTo>
                  <a:cubicBezTo>
                    <a:pt x="63" y="84"/>
                    <a:pt x="69" y="81"/>
                    <a:pt x="69" y="78"/>
                  </a:cubicBezTo>
                  <a:cubicBezTo>
                    <a:pt x="69" y="77"/>
                    <a:pt x="73" y="73"/>
                    <a:pt x="74" y="63"/>
                  </a:cubicBezTo>
                  <a:cubicBezTo>
                    <a:pt x="75" y="63"/>
                    <a:pt x="76" y="63"/>
                    <a:pt x="77" y="63"/>
                  </a:cubicBezTo>
                  <a:cubicBezTo>
                    <a:pt x="84" y="62"/>
                    <a:pt x="87" y="57"/>
                    <a:pt x="95" y="57"/>
                  </a:cubicBezTo>
                  <a:cubicBezTo>
                    <a:pt x="93" y="59"/>
                    <a:pt x="92" y="64"/>
                    <a:pt x="92" y="67"/>
                  </a:cubicBezTo>
                  <a:cubicBezTo>
                    <a:pt x="92" y="71"/>
                    <a:pt x="97" y="75"/>
                    <a:pt x="99" y="77"/>
                  </a:cubicBezTo>
                  <a:cubicBezTo>
                    <a:pt x="99" y="77"/>
                    <a:pt x="99" y="77"/>
                    <a:pt x="98" y="77"/>
                  </a:cubicBezTo>
                  <a:cubicBezTo>
                    <a:pt x="96" y="78"/>
                    <a:pt x="94" y="78"/>
                    <a:pt x="93" y="79"/>
                  </a:cubicBezTo>
                  <a:cubicBezTo>
                    <a:pt x="87" y="83"/>
                    <a:pt x="87" y="70"/>
                    <a:pt x="81" y="72"/>
                  </a:cubicBezTo>
                  <a:cubicBezTo>
                    <a:pt x="81" y="72"/>
                    <a:pt x="80" y="73"/>
                    <a:pt x="79" y="74"/>
                  </a:cubicBezTo>
                  <a:cubicBezTo>
                    <a:pt x="77" y="74"/>
                    <a:pt x="73" y="76"/>
                    <a:pt x="74" y="79"/>
                  </a:cubicBezTo>
                  <a:cubicBezTo>
                    <a:pt x="75" y="78"/>
                    <a:pt x="76" y="77"/>
                    <a:pt x="78" y="77"/>
                  </a:cubicBezTo>
                  <a:cubicBezTo>
                    <a:pt x="78" y="77"/>
                    <a:pt x="78" y="78"/>
                    <a:pt x="78" y="78"/>
                  </a:cubicBezTo>
                  <a:cubicBezTo>
                    <a:pt x="78" y="79"/>
                    <a:pt x="78" y="80"/>
                    <a:pt x="80" y="80"/>
                  </a:cubicBezTo>
                  <a:cubicBezTo>
                    <a:pt x="81" y="80"/>
                    <a:pt x="82" y="79"/>
                    <a:pt x="83" y="79"/>
                  </a:cubicBezTo>
                  <a:cubicBezTo>
                    <a:pt x="83" y="79"/>
                    <a:pt x="83" y="80"/>
                    <a:pt x="83" y="80"/>
                  </a:cubicBezTo>
                  <a:cubicBezTo>
                    <a:pt x="83" y="83"/>
                    <a:pt x="76" y="79"/>
                    <a:pt x="77" y="85"/>
                  </a:cubicBezTo>
                  <a:cubicBezTo>
                    <a:pt x="77" y="86"/>
                    <a:pt x="78" y="87"/>
                    <a:pt x="78" y="87"/>
                  </a:cubicBezTo>
                  <a:cubicBezTo>
                    <a:pt x="78" y="89"/>
                    <a:pt x="80" y="91"/>
                    <a:pt x="83" y="90"/>
                  </a:cubicBezTo>
                  <a:cubicBezTo>
                    <a:pt x="82" y="90"/>
                    <a:pt x="81" y="89"/>
                    <a:pt x="81" y="88"/>
                  </a:cubicBezTo>
                  <a:cubicBezTo>
                    <a:pt x="82" y="88"/>
                    <a:pt x="83" y="88"/>
                    <a:pt x="83" y="88"/>
                  </a:cubicBezTo>
                  <a:cubicBezTo>
                    <a:pt x="83" y="88"/>
                    <a:pt x="84" y="88"/>
                    <a:pt x="84" y="87"/>
                  </a:cubicBezTo>
                  <a:cubicBezTo>
                    <a:pt x="84" y="87"/>
                    <a:pt x="84" y="87"/>
                    <a:pt x="84" y="87"/>
                  </a:cubicBezTo>
                  <a:cubicBezTo>
                    <a:pt x="84" y="87"/>
                    <a:pt x="85" y="87"/>
                    <a:pt x="85" y="87"/>
                  </a:cubicBezTo>
                  <a:cubicBezTo>
                    <a:pt x="85" y="88"/>
                    <a:pt x="84" y="88"/>
                    <a:pt x="84" y="89"/>
                  </a:cubicBezTo>
                  <a:cubicBezTo>
                    <a:pt x="84" y="89"/>
                    <a:pt x="85" y="91"/>
                    <a:pt x="85" y="91"/>
                  </a:cubicBezTo>
                  <a:cubicBezTo>
                    <a:pt x="85" y="93"/>
                    <a:pt x="88" y="96"/>
                    <a:pt x="92" y="93"/>
                  </a:cubicBezTo>
                  <a:cubicBezTo>
                    <a:pt x="91" y="93"/>
                    <a:pt x="88" y="93"/>
                    <a:pt x="88" y="91"/>
                  </a:cubicBezTo>
                  <a:cubicBezTo>
                    <a:pt x="89" y="91"/>
                    <a:pt x="90" y="91"/>
                    <a:pt x="90" y="91"/>
                  </a:cubicBezTo>
                  <a:cubicBezTo>
                    <a:pt x="90" y="90"/>
                    <a:pt x="90" y="89"/>
                    <a:pt x="91" y="88"/>
                  </a:cubicBezTo>
                  <a:cubicBezTo>
                    <a:pt x="91" y="88"/>
                    <a:pt x="91" y="88"/>
                    <a:pt x="91" y="88"/>
                  </a:cubicBezTo>
                  <a:cubicBezTo>
                    <a:pt x="92" y="88"/>
                    <a:pt x="92" y="88"/>
                    <a:pt x="93" y="88"/>
                  </a:cubicBezTo>
                  <a:cubicBezTo>
                    <a:pt x="93" y="88"/>
                    <a:pt x="94" y="88"/>
                    <a:pt x="94" y="88"/>
                  </a:cubicBezTo>
                  <a:cubicBezTo>
                    <a:pt x="95" y="90"/>
                    <a:pt x="96" y="91"/>
                    <a:pt x="99" y="90"/>
                  </a:cubicBezTo>
                  <a:cubicBezTo>
                    <a:pt x="103" y="89"/>
                    <a:pt x="99" y="85"/>
                    <a:pt x="103" y="84"/>
                  </a:cubicBezTo>
                  <a:cubicBezTo>
                    <a:pt x="103" y="84"/>
                    <a:pt x="104" y="84"/>
                    <a:pt x="105" y="84"/>
                  </a:cubicBezTo>
                  <a:cubicBezTo>
                    <a:pt x="109" y="85"/>
                    <a:pt x="111" y="86"/>
                    <a:pt x="112" y="84"/>
                  </a:cubicBezTo>
                  <a:cubicBezTo>
                    <a:pt x="113" y="82"/>
                    <a:pt x="113" y="76"/>
                    <a:pt x="109" y="74"/>
                  </a:cubicBezTo>
                  <a:cubicBezTo>
                    <a:pt x="107" y="73"/>
                    <a:pt x="112" y="60"/>
                    <a:pt x="102" y="54"/>
                  </a:cubicBezTo>
                  <a:cubicBezTo>
                    <a:pt x="107" y="55"/>
                    <a:pt x="122" y="57"/>
                    <a:pt x="124" y="54"/>
                  </a:cubicBezTo>
                  <a:cubicBezTo>
                    <a:pt x="129" y="55"/>
                    <a:pt x="134" y="58"/>
                    <a:pt x="135" y="59"/>
                  </a:cubicBezTo>
                  <a:cubicBezTo>
                    <a:pt x="136" y="60"/>
                    <a:pt x="136" y="61"/>
                    <a:pt x="134" y="62"/>
                  </a:cubicBezTo>
                  <a:cubicBezTo>
                    <a:pt x="130" y="64"/>
                    <a:pt x="131" y="65"/>
                    <a:pt x="129" y="66"/>
                  </a:cubicBezTo>
                  <a:cubicBezTo>
                    <a:pt x="129" y="66"/>
                    <a:pt x="129" y="66"/>
                    <a:pt x="129" y="66"/>
                  </a:cubicBezTo>
                  <a:cubicBezTo>
                    <a:pt x="127" y="65"/>
                    <a:pt x="126" y="63"/>
                    <a:pt x="124" y="62"/>
                  </a:cubicBezTo>
                  <a:cubicBezTo>
                    <a:pt x="123" y="62"/>
                    <a:pt x="122" y="62"/>
                    <a:pt x="121" y="62"/>
                  </a:cubicBezTo>
                  <a:cubicBezTo>
                    <a:pt x="119" y="62"/>
                    <a:pt x="116" y="63"/>
                    <a:pt x="115" y="65"/>
                  </a:cubicBezTo>
                  <a:cubicBezTo>
                    <a:pt x="116" y="65"/>
                    <a:pt x="118" y="64"/>
                    <a:pt x="120" y="65"/>
                  </a:cubicBezTo>
                  <a:cubicBezTo>
                    <a:pt x="119" y="65"/>
                    <a:pt x="119" y="65"/>
                    <a:pt x="119" y="66"/>
                  </a:cubicBezTo>
                  <a:cubicBezTo>
                    <a:pt x="119" y="66"/>
                    <a:pt x="119" y="67"/>
                    <a:pt x="120" y="68"/>
                  </a:cubicBezTo>
                  <a:cubicBezTo>
                    <a:pt x="120" y="68"/>
                    <a:pt x="120" y="68"/>
                    <a:pt x="120" y="68"/>
                  </a:cubicBezTo>
                  <a:cubicBezTo>
                    <a:pt x="120" y="68"/>
                    <a:pt x="120" y="68"/>
                    <a:pt x="120" y="68"/>
                  </a:cubicBezTo>
                  <a:cubicBezTo>
                    <a:pt x="120" y="68"/>
                    <a:pt x="120" y="68"/>
                    <a:pt x="120" y="68"/>
                  </a:cubicBezTo>
                  <a:cubicBezTo>
                    <a:pt x="121" y="68"/>
                    <a:pt x="121" y="69"/>
                    <a:pt x="120" y="69"/>
                  </a:cubicBezTo>
                  <a:cubicBezTo>
                    <a:pt x="118" y="68"/>
                    <a:pt x="113" y="68"/>
                    <a:pt x="114" y="71"/>
                  </a:cubicBezTo>
                  <a:cubicBezTo>
                    <a:pt x="114" y="71"/>
                    <a:pt x="115" y="72"/>
                    <a:pt x="115" y="72"/>
                  </a:cubicBezTo>
                  <a:cubicBezTo>
                    <a:pt x="113" y="74"/>
                    <a:pt x="113" y="76"/>
                    <a:pt x="114" y="78"/>
                  </a:cubicBezTo>
                  <a:cubicBezTo>
                    <a:pt x="114" y="76"/>
                    <a:pt x="115" y="76"/>
                    <a:pt x="117" y="75"/>
                  </a:cubicBezTo>
                  <a:cubicBezTo>
                    <a:pt x="117" y="76"/>
                    <a:pt x="118" y="76"/>
                    <a:pt x="118" y="76"/>
                  </a:cubicBezTo>
                  <a:cubicBezTo>
                    <a:pt x="119" y="78"/>
                    <a:pt x="121" y="74"/>
                    <a:pt x="124" y="75"/>
                  </a:cubicBezTo>
                  <a:cubicBezTo>
                    <a:pt x="124" y="75"/>
                    <a:pt x="124" y="75"/>
                    <a:pt x="124" y="76"/>
                  </a:cubicBezTo>
                  <a:cubicBezTo>
                    <a:pt x="122" y="76"/>
                    <a:pt x="120" y="78"/>
                    <a:pt x="120" y="80"/>
                  </a:cubicBezTo>
                  <a:cubicBezTo>
                    <a:pt x="121" y="80"/>
                    <a:pt x="121" y="81"/>
                    <a:pt x="121" y="82"/>
                  </a:cubicBezTo>
                  <a:cubicBezTo>
                    <a:pt x="120" y="83"/>
                    <a:pt x="121" y="86"/>
                    <a:pt x="124" y="87"/>
                  </a:cubicBezTo>
                  <a:cubicBezTo>
                    <a:pt x="124" y="86"/>
                    <a:pt x="123" y="84"/>
                    <a:pt x="124" y="83"/>
                  </a:cubicBezTo>
                  <a:cubicBezTo>
                    <a:pt x="125" y="83"/>
                    <a:pt x="126" y="83"/>
                    <a:pt x="126" y="83"/>
                  </a:cubicBezTo>
                  <a:cubicBezTo>
                    <a:pt x="131" y="81"/>
                    <a:pt x="128" y="78"/>
                    <a:pt x="129" y="76"/>
                  </a:cubicBezTo>
                  <a:cubicBezTo>
                    <a:pt x="131" y="75"/>
                    <a:pt x="133" y="79"/>
                    <a:pt x="137" y="76"/>
                  </a:cubicBezTo>
                  <a:cubicBezTo>
                    <a:pt x="137" y="75"/>
                    <a:pt x="138" y="74"/>
                    <a:pt x="137" y="72"/>
                  </a:cubicBezTo>
                  <a:cubicBezTo>
                    <a:pt x="137" y="72"/>
                    <a:pt x="137" y="72"/>
                    <a:pt x="138" y="72"/>
                  </a:cubicBezTo>
                  <a:cubicBezTo>
                    <a:pt x="138" y="72"/>
                    <a:pt x="138" y="72"/>
                    <a:pt x="138" y="72"/>
                  </a:cubicBezTo>
                  <a:cubicBezTo>
                    <a:pt x="138" y="73"/>
                    <a:pt x="139" y="74"/>
                    <a:pt x="141" y="74"/>
                  </a:cubicBezTo>
                  <a:cubicBezTo>
                    <a:pt x="138" y="71"/>
                    <a:pt x="141" y="70"/>
                    <a:pt x="142" y="68"/>
                  </a:cubicBezTo>
                  <a:cubicBezTo>
                    <a:pt x="143" y="68"/>
                    <a:pt x="143" y="68"/>
                    <a:pt x="143" y="68"/>
                  </a:cubicBezTo>
                  <a:cubicBezTo>
                    <a:pt x="145" y="68"/>
                    <a:pt x="146" y="68"/>
                    <a:pt x="148" y="65"/>
                  </a:cubicBezTo>
                  <a:cubicBezTo>
                    <a:pt x="146" y="66"/>
                    <a:pt x="141" y="63"/>
                    <a:pt x="144" y="61"/>
                  </a:cubicBezTo>
                  <a:cubicBezTo>
                    <a:pt x="149" y="60"/>
                    <a:pt x="149" y="57"/>
                    <a:pt x="148" y="55"/>
                  </a:cubicBezTo>
                  <a:cubicBezTo>
                    <a:pt x="144" y="50"/>
                    <a:pt x="136" y="50"/>
                    <a:pt x="136" y="45"/>
                  </a:cubicBezTo>
                  <a:cubicBezTo>
                    <a:pt x="139" y="45"/>
                    <a:pt x="142" y="44"/>
                    <a:pt x="143" y="44"/>
                  </a:cubicBezTo>
                  <a:cubicBezTo>
                    <a:pt x="166" y="45"/>
                    <a:pt x="181" y="38"/>
                    <a:pt x="181" y="31"/>
                  </a:cubicBezTo>
                  <a:cubicBezTo>
                    <a:pt x="180" y="25"/>
                    <a:pt x="174" y="22"/>
                    <a:pt x="157" y="24"/>
                  </a:cubicBezTo>
                  <a:cubicBezTo>
                    <a:pt x="137" y="25"/>
                    <a:pt x="110" y="27"/>
                    <a:pt x="110" y="21"/>
                  </a:cubicBezTo>
                  <a:cubicBezTo>
                    <a:pt x="110" y="17"/>
                    <a:pt x="115" y="14"/>
                    <a:pt x="120" y="13"/>
                  </a:cubicBezTo>
                  <a:moveTo>
                    <a:pt x="65" y="13"/>
                  </a:moveTo>
                  <a:cubicBezTo>
                    <a:pt x="64" y="14"/>
                    <a:pt x="62" y="16"/>
                    <a:pt x="60" y="14"/>
                  </a:cubicBezTo>
                  <a:cubicBezTo>
                    <a:pt x="58" y="12"/>
                    <a:pt x="60" y="12"/>
                    <a:pt x="58" y="9"/>
                  </a:cubicBezTo>
                  <a:cubicBezTo>
                    <a:pt x="60" y="10"/>
                    <a:pt x="64" y="12"/>
                    <a:pt x="65" y="13"/>
                  </a:cubicBezTo>
                  <a:moveTo>
                    <a:pt x="69" y="24"/>
                  </a:moveTo>
                  <a:cubicBezTo>
                    <a:pt x="68" y="25"/>
                    <a:pt x="68" y="23"/>
                    <a:pt x="67" y="22"/>
                  </a:cubicBezTo>
                  <a:cubicBezTo>
                    <a:pt x="66" y="22"/>
                    <a:pt x="66" y="23"/>
                    <a:pt x="67" y="25"/>
                  </a:cubicBezTo>
                  <a:cubicBezTo>
                    <a:pt x="65" y="24"/>
                    <a:pt x="64" y="23"/>
                    <a:pt x="63" y="25"/>
                  </a:cubicBezTo>
                  <a:cubicBezTo>
                    <a:pt x="63" y="26"/>
                    <a:pt x="63" y="27"/>
                    <a:pt x="64" y="28"/>
                  </a:cubicBezTo>
                  <a:cubicBezTo>
                    <a:pt x="64" y="29"/>
                    <a:pt x="64" y="30"/>
                    <a:pt x="63" y="31"/>
                  </a:cubicBezTo>
                  <a:cubicBezTo>
                    <a:pt x="63" y="32"/>
                    <a:pt x="61" y="35"/>
                    <a:pt x="59" y="33"/>
                  </a:cubicBezTo>
                  <a:cubicBezTo>
                    <a:pt x="57" y="32"/>
                    <a:pt x="57" y="30"/>
                    <a:pt x="58" y="28"/>
                  </a:cubicBezTo>
                  <a:cubicBezTo>
                    <a:pt x="58" y="27"/>
                    <a:pt x="59" y="26"/>
                    <a:pt x="60" y="26"/>
                  </a:cubicBezTo>
                  <a:cubicBezTo>
                    <a:pt x="61" y="26"/>
                    <a:pt x="62" y="26"/>
                    <a:pt x="62" y="24"/>
                  </a:cubicBezTo>
                  <a:cubicBezTo>
                    <a:pt x="63" y="23"/>
                    <a:pt x="61" y="22"/>
                    <a:pt x="60" y="21"/>
                  </a:cubicBezTo>
                  <a:cubicBezTo>
                    <a:pt x="61" y="21"/>
                    <a:pt x="62" y="20"/>
                    <a:pt x="61" y="20"/>
                  </a:cubicBezTo>
                  <a:cubicBezTo>
                    <a:pt x="60" y="19"/>
                    <a:pt x="59" y="20"/>
                    <a:pt x="59" y="19"/>
                  </a:cubicBezTo>
                  <a:cubicBezTo>
                    <a:pt x="58" y="19"/>
                    <a:pt x="60" y="18"/>
                    <a:pt x="60" y="18"/>
                  </a:cubicBezTo>
                  <a:cubicBezTo>
                    <a:pt x="61" y="17"/>
                    <a:pt x="61" y="17"/>
                    <a:pt x="62" y="18"/>
                  </a:cubicBezTo>
                  <a:cubicBezTo>
                    <a:pt x="68" y="21"/>
                    <a:pt x="68" y="21"/>
                    <a:pt x="68" y="21"/>
                  </a:cubicBezTo>
                  <a:cubicBezTo>
                    <a:pt x="69" y="21"/>
                    <a:pt x="69" y="21"/>
                    <a:pt x="69" y="22"/>
                  </a:cubicBezTo>
                  <a:cubicBezTo>
                    <a:pt x="69" y="23"/>
                    <a:pt x="70" y="24"/>
                    <a:pt x="69" y="24"/>
                  </a:cubicBezTo>
                  <a:moveTo>
                    <a:pt x="72" y="20"/>
                  </a:moveTo>
                  <a:cubicBezTo>
                    <a:pt x="70" y="20"/>
                    <a:pt x="69" y="17"/>
                    <a:pt x="70" y="15"/>
                  </a:cubicBezTo>
                  <a:cubicBezTo>
                    <a:pt x="71" y="16"/>
                    <a:pt x="75" y="17"/>
                    <a:pt x="77" y="18"/>
                  </a:cubicBezTo>
                  <a:cubicBezTo>
                    <a:pt x="74" y="19"/>
                    <a:pt x="75" y="20"/>
                    <a:pt x="7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1" name="Freeform 45">
              <a:extLst>
                <a:ext uri="{FF2B5EF4-FFF2-40B4-BE49-F238E27FC236}">
                  <a16:creationId xmlns:a16="http://schemas.microsoft.com/office/drawing/2014/main" id="{0331AF0D-BADE-EA53-CD82-E3E4E0934E1E}"/>
                </a:ext>
              </a:extLst>
            </p:cNvPr>
            <p:cNvSpPr>
              <a:spLocks noEditPoints="1"/>
            </p:cNvSpPr>
            <p:nvPr userDrawn="1"/>
          </p:nvSpPr>
          <p:spPr bwMode="auto">
            <a:xfrm>
              <a:off x="927100" y="427038"/>
              <a:ext cx="139700" cy="225425"/>
            </a:xfrm>
            <a:custGeom>
              <a:avLst/>
              <a:gdLst>
                <a:gd name="T0" fmla="*/ 737 w 944"/>
                <a:gd name="T1" fmla="*/ 591 h 1525"/>
                <a:gd name="T2" fmla="*/ 921 w 944"/>
                <a:gd name="T3" fmla="*/ 498 h 1525"/>
                <a:gd name="T4" fmla="*/ 864 w 944"/>
                <a:gd name="T5" fmla="*/ 430 h 1525"/>
                <a:gd name="T6" fmla="*/ 748 w 944"/>
                <a:gd name="T7" fmla="*/ 196 h 1525"/>
                <a:gd name="T8" fmla="*/ 807 w 944"/>
                <a:gd name="T9" fmla="*/ 101 h 1525"/>
                <a:gd name="T10" fmla="*/ 674 w 944"/>
                <a:gd name="T11" fmla="*/ 20 h 1525"/>
                <a:gd name="T12" fmla="*/ 534 w 944"/>
                <a:gd name="T13" fmla="*/ 52 h 1525"/>
                <a:gd name="T14" fmla="*/ 411 w 944"/>
                <a:gd name="T15" fmla="*/ 127 h 1525"/>
                <a:gd name="T16" fmla="*/ 351 w 944"/>
                <a:gd name="T17" fmla="*/ 342 h 1525"/>
                <a:gd name="T18" fmla="*/ 397 w 944"/>
                <a:gd name="T19" fmla="*/ 475 h 1525"/>
                <a:gd name="T20" fmla="*/ 436 w 944"/>
                <a:gd name="T21" fmla="*/ 519 h 1525"/>
                <a:gd name="T22" fmla="*/ 188 w 944"/>
                <a:gd name="T23" fmla="*/ 975 h 1525"/>
                <a:gd name="T24" fmla="*/ 272 w 944"/>
                <a:gd name="T25" fmla="*/ 451 h 1525"/>
                <a:gd name="T26" fmla="*/ 44 w 944"/>
                <a:gd name="T27" fmla="*/ 619 h 1525"/>
                <a:gd name="T28" fmla="*/ 248 w 944"/>
                <a:gd name="T29" fmla="*/ 535 h 1525"/>
                <a:gd name="T30" fmla="*/ 325 w 944"/>
                <a:gd name="T31" fmla="*/ 540 h 1525"/>
                <a:gd name="T32" fmla="*/ 68 w 944"/>
                <a:gd name="T33" fmla="*/ 957 h 1525"/>
                <a:gd name="T34" fmla="*/ 115 w 944"/>
                <a:gd name="T35" fmla="*/ 1040 h 1525"/>
                <a:gd name="T36" fmla="*/ 364 w 944"/>
                <a:gd name="T37" fmla="*/ 867 h 1525"/>
                <a:gd name="T38" fmla="*/ 170 w 944"/>
                <a:gd name="T39" fmla="*/ 1177 h 1525"/>
                <a:gd name="T40" fmla="*/ 143 w 944"/>
                <a:gd name="T41" fmla="*/ 1384 h 1525"/>
                <a:gd name="T42" fmla="*/ 228 w 944"/>
                <a:gd name="T43" fmla="*/ 1438 h 1525"/>
                <a:gd name="T44" fmla="*/ 266 w 944"/>
                <a:gd name="T45" fmla="*/ 1498 h 1525"/>
                <a:gd name="T46" fmla="*/ 395 w 944"/>
                <a:gd name="T47" fmla="*/ 1501 h 1525"/>
                <a:gd name="T48" fmla="*/ 452 w 944"/>
                <a:gd name="T49" fmla="*/ 1460 h 1525"/>
                <a:gd name="T50" fmla="*/ 395 w 944"/>
                <a:gd name="T51" fmla="*/ 1380 h 1525"/>
                <a:gd name="T52" fmla="*/ 345 w 944"/>
                <a:gd name="T53" fmla="*/ 1189 h 1525"/>
                <a:gd name="T54" fmla="*/ 570 w 944"/>
                <a:gd name="T55" fmla="*/ 1000 h 1525"/>
                <a:gd name="T56" fmla="*/ 524 w 944"/>
                <a:gd name="T57" fmla="*/ 1096 h 1525"/>
                <a:gd name="T58" fmla="*/ 596 w 944"/>
                <a:gd name="T59" fmla="*/ 1159 h 1525"/>
                <a:gd name="T60" fmla="*/ 713 w 944"/>
                <a:gd name="T61" fmla="*/ 1252 h 1525"/>
                <a:gd name="T62" fmla="*/ 808 w 944"/>
                <a:gd name="T63" fmla="*/ 1298 h 1525"/>
                <a:gd name="T64" fmla="*/ 865 w 944"/>
                <a:gd name="T65" fmla="*/ 1195 h 1525"/>
                <a:gd name="T66" fmla="*/ 771 w 944"/>
                <a:gd name="T67" fmla="*/ 1192 h 1525"/>
                <a:gd name="T68" fmla="*/ 579 w 944"/>
                <a:gd name="T69" fmla="*/ 793 h 1525"/>
                <a:gd name="T70" fmla="*/ 738 w 944"/>
                <a:gd name="T71" fmla="*/ 799 h 1525"/>
                <a:gd name="T72" fmla="*/ 806 w 944"/>
                <a:gd name="T73" fmla="*/ 802 h 1525"/>
                <a:gd name="T74" fmla="*/ 802 w 944"/>
                <a:gd name="T75" fmla="*/ 906 h 1525"/>
                <a:gd name="T76" fmla="*/ 845 w 944"/>
                <a:gd name="T77" fmla="*/ 912 h 1525"/>
                <a:gd name="T78" fmla="*/ 904 w 944"/>
                <a:gd name="T79" fmla="*/ 958 h 1525"/>
                <a:gd name="T80" fmla="*/ 902 w 944"/>
                <a:gd name="T81" fmla="*/ 822 h 1525"/>
                <a:gd name="T82" fmla="*/ 529 w 944"/>
                <a:gd name="T83" fmla="*/ 128 h 1525"/>
                <a:gd name="T84" fmla="*/ 594 w 944"/>
                <a:gd name="T85" fmla="*/ 314 h 1525"/>
                <a:gd name="T86" fmla="*/ 554 w 944"/>
                <a:gd name="T87" fmla="*/ 240 h 1525"/>
                <a:gd name="T88" fmla="*/ 526 w 944"/>
                <a:gd name="T89" fmla="*/ 213 h 1525"/>
                <a:gd name="T90" fmla="*/ 644 w 944"/>
                <a:gd name="T91" fmla="*/ 167 h 1525"/>
                <a:gd name="T92" fmla="*/ 642 w 944"/>
                <a:gd name="T93" fmla="*/ 206 h 1525"/>
                <a:gd name="T94" fmla="*/ 666 w 944"/>
                <a:gd name="T95" fmla="*/ 287 h 1525"/>
                <a:gd name="T96" fmla="*/ 590 w 944"/>
                <a:gd name="T97" fmla="*/ 10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4" h="1525">
                  <a:moveTo>
                    <a:pt x="902" y="822"/>
                  </a:moveTo>
                  <a:cubicBezTo>
                    <a:pt x="899" y="799"/>
                    <a:pt x="902" y="777"/>
                    <a:pt x="875" y="746"/>
                  </a:cubicBezTo>
                  <a:cubicBezTo>
                    <a:pt x="849" y="716"/>
                    <a:pt x="764" y="621"/>
                    <a:pt x="737" y="591"/>
                  </a:cubicBezTo>
                  <a:cubicBezTo>
                    <a:pt x="743" y="590"/>
                    <a:pt x="751" y="592"/>
                    <a:pt x="768" y="607"/>
                  </a:cubicBezTo>
                  <a:cubicBezTo>
                    <a:pt x="779" y="617"/>
                    <a:pt x="804" y="642"/>
                    <a:pt x="823" y="660"/>
                  </a:cubicBezTo>
                  <a:cubicBezTo>
                    <a:pt x="846" y="601"/>
                    <a:pt x="879" y="545"/>
                    <a:pt x="921" y="498"/>
                  </a:cubicBezTo>
                  <a:cubicBezTo>
                    <a:pt x="929" y="489"/>
                    <a:pt x="936" y="481"/>
                    <a:pt x="944" y="474"/>
                  </a:cubicBezTo>
                  <a:cubicBezTo>
                    <a:pt x="926" y="478"/>
                    <a:pt x="906" y="486"/>
                    <a:pt x="889" y="498"/>
                  </a:cubicBezTo>
                  <a:cubicBezTo>
                    <a:pt x="888" y="471"/>
                    <a:pt x="882" y="446"/>
                    <a:pt x="864" y="430"/>
                  </a:cubicBezTo>
                  <a:cubicBezTo>
                    <a:pt x="871" y="393"/>
                    <a:pt x="865" y="348"/>
                    <a:pt x="782" y="293"/>
                  </a:cubicBezTo>
                  <a:cubicBezTo>
                    <a:pt x="825" y="304"/>
                    <a:pt x="850" y="342"/>
                    <a:pt x="882" y="313"/>
                  </a:cubicBezTo>
                  <a:cubicBezTo>
                    <a:pt x="853" y="312"/>
                    <a:pt x="852" y="248"/>
                    <a:pt x="748" y="196"/>
                  </a:cubicBezTo>
                  <a:cubicBezTo>
                    <a:pt x="788" y="195"/>
                    <a:pt x="819" y="260"/>
                    <a:pt x="865" y="223"/>
                  </a:cubicBezTo>
                  <a:cubicBezTo>
                    <a:pt x="821" y="218"/>
                    <a:pt x="807" y="140"/>
                    <a:pt x="728" y="116"/>
                  </a:cubicBezTo>
                  <a:cubicBezTo>
                    <a:pt x="756" y="119"/>
                    <a:pt x="784" y="133"/>
                    <a:pt x="807" y="101"/>
                  </a:cubicBezTo>
                  <a:cubicBezTo>
                    <a:pt x="780" y="107"/>
                    <a:pt x="764" y="82"/>
                    <a:pt x="735" y="80"/>
                  </a:cubicBezTo>
                  <a:cubicBezTo>
                    <a:pt x="746" y="46"/>
                    <a:pt x="743" y="25"/>
                    <a:pt x="731" y="0"/>
                  </a:cubicBezTo>
                  <a:cubicBezTo>
                    <a:pt x="711" y="1"/>
                    <a:pt x="690" y="7"/>
                    <a:pt x="674" y="20"/>
                  </a:cubicBezTo>
                  <a:cubicBezTo>
                    <a:pt x="672" y="1"/>
                    <a:pt x="653" y="0"/>
                    <a:pt x="635" y="1"/>
                  </a:cubicBezTo>
                  <a:cubicBezTo>
                    <a:pt x="636" y="10"/>
                    <a:pt x="640" y="21"/>
                    <a:pt x="631" y="23"/>
                  </a:cubicBezTo>
                  <a:cubicBezTo>
                    <a:pt x="617" y="25"/>
                    <a:pt x="570" y="38"/>
                    <a:pt x="534" y="52"/>
                  </a:cubicBezTo>
                  <a:cubicBezTo>
                    <a:pt x="498" y="66"/>
                    <a:pt x="457" y="92"/>
                    <a:pt x="445" y="100"/>
                  </a:cubicBezTo>
                  <a:cubicBezTo>
                    <a:pt x="438" y="105"/>
                    <a:pt x="431" y="93"/>
                    <a:pt x="427" y="88"/>
                  </a:cubicBezTo>
                  <a:cubicBezTo>
                    <a:pt x="414" y="99"/>
                    <a:pt x="402" y="113"/>
                    <a:pt x="411" y="127"/>
                  </a:cubicBezTo>
                  <a:cubicBezTo>
                    <a:pt x="391" y="129"/>
                    <a:pt x="369" y="134"/>
                    <a:pt x="350" y="149"/>
                  </a:cubicBezTo>
                  <a:cubicBezTo>
                    <a:pt x="350" y="172"/>
                    <a:pt x="369" y="195"/>
                    <a:pt x="398" y="207"/>
                  </a:cubicBezTo>
                  <a:cubicBezTo>
                    <a:pt x="349" y="256"/>
                    <a:pt x="393" y="300"/>
                    <a:pt x="351" y="342"/>
                  </a:cubicBezTo>
                  <a:cubicBezTo>
                    <a:pt x="411" y="345"/>
                    <a:pt x="400" y="261"/>
                    <a:pt x="431" y="249"/>
                  </a:cubicBezTo>
                  <a:cubicBezTo>
                    <a:pt x="428" y="308"/>
                    <a:pt x="395" y="319"/>
                    <a:pt x="395" y="382"/>
                  </a:cubicBezTo>
                  <a:cubicBezTo>
                    <a:pt x="395" y="416"/>
                    <a:pt x="415" y="453"/>
                    <a:pt x="397" y="475"/>
                  </a:cubicBezTo>
                  <a:cubicBezTo>
                    <a:pt x="447" y="461"/>
                    <a:pt x="434" y="350"/>
                    <a:pt x="465" y="316"/>
                  </a:cubicBezTo>
                  <a:cubicBezTo>
                    <a:pt x="471" y="336"/>
                    <a:pt x="467" y="354"/>
                    <a:pt x="461" y="373"/>
                  </a:cubicBezTo>
                  <a:cubicBezTo>
                    <a:pt x="443" y="425"/>
                    <a:pt x="463" y="496"/>
                    <a:pt x="436" y="519"/>
                  </a:cubicBezTo>
                  <a:cubicBezTo>
                    <a:pt x="481" y="515"/>
                    <a:pt x="491" y="451"/>
                    <a:pt x="521" y="415"/>
                  </a:cubicBezTo>
                  <a:cubicBezTo>
                    <a:pt x="489" y="499"/>
                    <a:pt x="454" y="644"/>
                    <a:pt x="407" y="713"/>
                  </a:cubicBezTo>
                  <a:cubicBezTo>
                    <a:pt x="320" y="831"/>
                    <a:pt x="269" y="975"/>
                    <a:pt x="188" y="975"/>
                  </a:cubicBezTo>
                  <a:cubicBezTo>
                    <a:pt x="153" y="975"/>
                    <a:pt x="126" y="953"/>
                    <a:pt x="126" y="908"/>
                  </a:cubicBezTo>
                  <a:cubicBezTo>
                    <a:pt x="126" y="774"/>
                    <a:pt x="356" y="682"/>
                    <a:pt x="356" y="539"/>
                  </a:cubicBezTo>
                  <a:cubicBezTo>
                    <a:pt x="356" y="475"/>
                    <a:pt x="304" y="451"/>
                    <a:pt x="272" y="451"/>
                  </a:cubicBezTo>
                  <a:cubicBezTo>
                    <a:pt x="250" y="451"/>
                    <a:pt x="224" y="462"/>
                    <a:pt x="201" y="480"/>
                  </a:cubicBezTo>
                  <a:cubicBezTo>
                    <a:pt x="192" y="476"/>
                    <a:pt x="182" y="474"/>
                    <a:pt x="174" y="474"/>
                  </a:cubicBezTo>
                  <a:cubicBezTo>
                    <a:pt x="93" y="474"/>
                    <a:pt x="115" y="620"/>
                    <a:pt x="44" y="619"/>
                  </a:cubicBezTo>
                  <a:cubicBezTo>
                    <a:pt x="72" y="634"/>
                    <a:pt x="120" y="604"/>
                    <a:pt x="149" y="563"/>
                  </a:cubicBezTo>
                  <a:cubicBezTo>
                    <a:pt x="137" y="658"/>
                    <a:pt x="0" y="632"/>
                    <a:pt x="11" y="746"/>
                  </a:cubicBezTo>
                  <a:cubicBezTo>
                    <a:pt x="30" y="657"/>
                    <a:pt x="248" y="670"/>
                    <a:pt x="248" y="535"/>
                  </a:cubicBezTo>
                  <a:cubicBezTo>
                    <a:pt x="248" y="520"/>
                    <a:pt x="240" y="507"/>
                    <a:pt x="229" y="497"/>
                  </a:cubicBezTo>
                  <a:cubicBezTo>
                    <a:pt x="245" y="486"/>
                    <a:pt x="261" y="482"/>
                    <a:pt x="275" y="482"/>
                  </a:cubicBezTo>
                  <a:cubicBezTo>
                    <a:pt x="301" y="482"/>
                    <a:pt x="325" y="502"/>
                    <a:pt x="325" y="540"/>
                  </a:cubicBezTo>
                  <a:cubicBezTo>
                    <a:pt x="325" y="660"/>
                    <a:pt x="96" y="761"/>
                    <a:pt x="96" y="908"/>
                  </a:cubicBezTo>
                  <a:cubicBezTo>
                    <a:pt x="96" y="933"/>
                    <a:pt x="103" y="954"/>
                    <a:pt x="115" y="970"/>
                  </a:cubicBezTo>
                  <a:cubicBezTo>
                    <a:pt x="99" y="977"/>
                    <a:pt x="82" y="974"/>
                    <a:pt x="68" y="957"/>
                  </a:cubicBezTo>
                  <a:cubicBezTo>
                    <a:pt x="67" y="995"/>
                    <a:pt x="121" y="1019"/>
                    <a:pt x="155" y="1000"/>
                  </a:cubicBezTo>
                  <a:cubicBezTo>
                    <a:pt x="163" y="1003"/>
                    <a:pt x="171" y="1004"/>
                    <a:pt x="179" y="1005"/>
                  </a:cubicBezTo>
                  <a:cubicBezTo>
                    <a:pt x="169" y="1033"/>
                    <a:pt x="134" y="1042"/>
                    <a:pt x="115" y="1040"/>
                  </a:cubicBezTo>
                  <a:cubicBezTo>
                    <a:pt x="172" y="1085"/>
                    <a:pt x="269" y="1026"/>
                    <a:pt x="264" y="977"/>
                  </a:cubicBezTo>
                  <a:cubicBezTo>
                    <a:pt x="308" y="941"/>
                    <a:pt x="337" y="879"/>
                    <a:pt x="369" y="839"/>
                  </a:cubicBezTo>
                  <a:cubicBezTo>
                    <a:pt x="367" y="848"/>
                    <a:pt x="365" y="857"/>
                    <a:pt x="364" y="867"/>
                  </a:cubicBezTo>
                  <a:cubicBezTo>
                    <a:pt x="331" y="926"/>
                    <a:pt x="300" y="980"/>
                    <a:pt x="292" y="1058"/>
                  </a:cubicBezTo>
                  <a:cubicBezTo>
                    <a:pt x="285" y="1124"/>
                    <a:pt x="251" y="1183"/>
                    <a:pt x="205" y="1183"/>
                  </a:cubicBezTo>
                  <a:cubicBezTo>
                    <a:pt x="195" y="1183"/>
                    <a:pt x="178" y="1170"/>
                    <a:pt x="170" y="1177"/>
                  </a:cubicBezTo>
                  <a:cubicBezTo>
                    <a:pt x="156" y="1189"/>
                    <a:pt x="170" y="1202"/>
                    <a:pt x="170" y="1214"/>
                  </a:cubicBezTo>
                  <a:cubicBezTo>
                    <a:pt x="170" y="1233"/>
                    <a:pt x="134" y="1252"/>
                    <a:pt x="134" y="1310"/>
                  </a:cubicBezTo>
                  <a:cubicBezTo>
                    <a:pt x="134" y="1335"/>
                    <a:pt x="149" y="1367"/>
                    <a:pt x="143" y="1384"/>
                  </a:cubicBezTo>
                  <a:cubicBezTo>
                    <a:pt x="158" y="1376"/>
                    <a:pt x="177" y="1352"/>
                    <a:pt x="185" y="1320"/>
                  </a:cubicBezTo>
                  <a:cubicBezTo>
                    <a:pt x="201" y="1396"/>
                    <a:pt x="153" y="1393"/>
                    <a:pt x="188" y="1460"/>
                  </a:cubicBezTo>
                  <a:cubicBezTo>
                    <a:pt x="192" y="1438"/>
                    <a:pt x="214" y="1429"/>
                    <a:pt x="228" y="1438"/>
                  </a:cubicBezTo>
                  <a:cubicBezTo>
                    <a:pt x="242" y="1447"/>
                    <a:pt x="235" y="1454"/>
                    <a:pt x="225" y="1464"/>
                  </a:cubicBezTo>
                  <a:cubicBezTo>
                    <a:pt x="215" y="1474"/>
                    <a:pt x="206" y="1525"/>
                    <a:pt x="252" y="1522"/>
                  </a:cubicBezTo>
                  <a:cubicBezTo>
                    <a:pt x="243" y="1516"/>
                    <a:pt x="243" y="1503"/>
                    <a:pt x="266" y="1498"/>
                  </a:cubicBezTo>
                  <a:cubicBezTo>
                    <a:pt x="298" y="1491"/>
                    <a:pt x="307" y="1506"/>
                    <a:pt x="341" y="1506"/>
                  </a:cubicBezTo>
                  <a:cubicBezTo>
                    <a:pt x="362" y="1506"/>
                    <a:pt x="367" y="1479"/>
                    <a:pt x="384" y="1479"/>
                  </a:cubicBezTo>
                  <a:cubicBezTo>
                    <a:pt x="401" y="1479"/>
                    <a:pt x="401" y="1492"/>
                    <a:pt x="395" y="1501"/>
                  </a:cubicBezTo>
                  <a:cubicBezTo>
                    <a:pt x="422" y="1494"/>
                    <a:pt x="427" y="1479"/>
                    <a:pt x="427" y="1464"/>
                  </a:cubicBezTo>
                  <a:cubicBezTo>
                    <a:pt x="427" y="1449"/>
                    <a:pt x="414" y="1440"/>
                    <a:pt x="424" y="1434"/>
                  </a:cubicBezTo>
                  <a:cubicBezTo>
                    <a:pt x="433" y="1428"/>
                    <a:pt x="464" y="1435"/>
                    <a:pt x="452" y="1460"/>
                  </a:cubicBezTo>
                  <a:cubicBezTo>
                    <a:pt x="468" y="1457"/>
                    <a:pt x="476" y="1446"/>
                    <a:pt x="476" y="1426"/>
                  </a:cubicBezTo>
                  <a:cubicBezTo>
                    <a:pt x="476" y="1407"/>
                    <a:pt x="454" y="1395"/>
                    <a:pt x="433" y="1399"/>
                  </a:cubicBezTo>
                  <a:cubicBezTo>
                    <a:pt x="430" y="1386"/>
                    <a:pt x="411" y="1380"/>
                    <a:pt x="395" y="1380"/>
                  </a:cubicBezTo>
                  <a:cubicBezTo>
                    <a:pt x="357" y="1380"/>
                    <a:pt x="363" y="1409"/>
                    <a:pt x="337" y="1409"/>
                  </a:cubicBezTo>
                  <a:cubicBezTo>
                    <a:pt x="296" y="1409"/>
                    <a:pt x="256" y="1356"/>
                    <a:pt x="256" y="1266"/>
                  </a:cubicBezTo>
                  <a:cubicBezTo>
                    <a:pt x="256" y="1217"/>
                    <a:pt x="308" y="1205"/>
                    <a:pt x="345" y="1189"/>
                  </a:cubicBezTo>
                  <a:cubicBezTo>
                    <a:pt x="382" y="1173"/>
                    <a:pt x="446" y="1134"/>
                    <a:pt x="485" y="1069"/>
                  </a:cubicBezTo>
                  <a:cubicBezTo>
                    <a:pt x="515" y="1018"/>
                    <a:pt x="516" y="962"/>
                    <a:pt x="512" y="896"/>
                  </a:cubicBezTo>
                  <a:cubicBezTo>
                    <a:pt x="564" y="926"/>
                    <a:pt x="570" y="969"/>
                    <a:pt x="570" y="1000"/>
                  </a:cubicBezTo>
                  <a:cubicBezTo>
                    <a:pt x="570" y="1040"/>
                    <a:pt x="549" y="1057"/>
                    <a:pt x="533" y="1064"/>
                  </a:cubicBezTo>
                  <a:cubicBezTo>
                    <a:pt x="519" y="1071"/>
                    <a:pt x="514" y="1068"/>
                    <a:pt x="513" y="1076"/>
                  </a:cubicBezTo>
                  <a:cubicBezTo>
                    <a:pt x="511" y="1087"/>
                    <a:pt x="518" y="1092"/>
                    <a:pt x="524" y="1096"/>
                  </a:cubicBezTo>
                  <a:cubicBezTo>
                    <a:pt x="543" y="1105"/>
                    <a:pt x="539" y="1123"/>
                    <a:pt x="544" y="1143"/>
                  </a:cubicBezTo>
                  <a:cubicBezTo>
                    <a:pt x="549" y="1162"/>
                    <a:pt x="567" y="1193"/>
                    <a:pt x="596" y="1215"/>
                  </a:cubicBezTo>
                  <a:cubicBezTo>
                    <a:pt x="599" y="1203"/>
                    <a:pt x="598" y="1184"/>
                    <a:pt x="596" y="1159"/>
                  </a:cubicBezTo>
                  <a:cubicBezTo>
                    <a:pt x="636" y="1178"/>
                    <a:pt x="604" y="1258"/>
                    <a:pt x="682" y="1258"/>
                  </a:cubicBezTo>
                  <a:cubicBezTo>
                    <a:pt x="667" y="1250"/>
                    <a:pt x="671" y="1229"/>
                    <a:pt x="679" y="1226"/>
                  </a:cubicBezTo>
                  <a:cubicBezTo>
                    <a:pt x="688" y="1223"/>
                    <a:pt x="698" y="1231"/>
                    <a:pt x="713" y="1252"/>
                  </a:cubicBezTo>
                  <a:cubicBezTo>
                    <a:pt x="728" y="1273"/>
                    <a:pt x="724" y="1272"/>
                    <a:pt x="760" y="1272"/>
                  </a:cubicBezTo>
                  <a:cubicBezTo>
                    <a:pt x="797" y="1272"/>
                    <a:pt x="781" y="1259"/>
                    <a:pt x="800" y="1259"/>
                  </a:cubicBezTo>
                  <a:cubicBezTo>
                    <a:pt x="819" y="1259"/>
                    <a:pt x="818" y="1281"/>
                    <a:pt x="808" y="1298"/>
                  </a:cubicBezTo>
                  <a:cubicBezTo>
                    <a:pt x="840" y="1288"/>
                    <a:pt x="850" y="1263"/>
                    <a:pt x="839" y="1237"/>
                  </a:cubicBezTo>
                  <a:cubicBezTo>
                    <a:pt x="868" y="1222"/>
                    <a:pt x="883" y="1244"/>
                    <a:pt x="887" y="1260"/>
                  </a:cubicBezTo>
                  <a:cubicBezTo>
                    <a:pt x="916" y="1231"/>
                    <a:pt x="887" y="1197"/>
                    <a:pt x="865" y="1195"/>
                  </a:cubicBezTo>
                  <a:cubicBezTo>
                    <a:pt x="866" y="1184"/>
                    <a:pt x="856" y="1173"/>
                    <a:pt x="844" y="1172"/>
                  </a:cubicBezTo>
                  <a:cubicBezTo>
                    <a:pt x="832" y="1172"/>
                    <a:pt x="821" y="1171"/>
                    <a:pt x="808" y="1172"/>
                  </a:cubicBezTo>
                  <a:cubicBezTo>
                    <a:pt x="794" y="1172"/>
                    <a:pt x="787" y="1192"/>
                    <a:pt x="771" y="1192"/>
                  </a:cubicBezTo>
                  <a:cubicBezTo>
                    <a:pt x="722" y="1192"/>
                    <a:pt x="626" y="1104"/>
                    <a:pt x="626" y="1066"/>
                  </a:cubicBezTo>
                  <a:cubicBezTo>
                    <a:pt x="626" y="1028"/>
                    <a:pt x="718" y="1005"/>
                    <a:pt x="718" y="946"/>
                  </a:cubicBezTo>
                  <a:cubicBezTo>
                    <a:pt x="718" y="868"/>
                    <a:pt x="642" y="842"/>
                    <a:pt x="579" y="793"/>
                  </a:cubicBezTo>
                  <a:cubicBezTo>
                    <a:pt x="601" y="767"/>
                    <a:pt x="668" y="761"/>
                    <a:pt x="705" y="780"/>
                  </a:cubicBezTo>
                  <a:cubicBezTo>
                    <a:pt x="710" y="758"/>
                    <a:pt x="723" y="763"/>
                    <a:pt x="728" y="726"/>
                  </a:cubicBezTo>
                  <a:cubicBezTo>
                    <a:pt x="742" y="759"/>
                    <a:pt x="724" y="786"/>
                    <a:pt x="738" y="799"/>
                  </a:cubicBezTo>
                  <a:cubicBezTo>
                    <a:pt x="749" y="784"/>
                    <a:pt x="776" y="786"/>
                    <a:pt x="774" y="746"/>
                  </a:cubicBezTo>
                  <a:cubicBezTo>
                    <a:pt x="783" y="771"/>
                    <a:pt x="764" y="809"/>
                    <a:pt x="783" y="826"/>
                  </a:cubicBezTo>
                  <a:cubicBezTo>
                    <a:pt x="786" y="806"/>
                    <a:pt x="798" y="802"/>
                    <a:pt x="806" y="802"/>
                  </a:cubicBezTo>
                  <a:cubicBezTo>
                    <a:pt x="814" y="802"/>
                    <a:pt x="821" y="807"/>
                    <a:pt x="821" y="820"/>
                  </a:cubicBezTo>
                  <a:cubicBezTo>
                    <a:pt x="821" y="850"/>
                    <a:pt x="784" y="842"/>
                    <a:pt x="784" y="877"/>
                  </a:cubicBezTo>
                  <a:cubicBezTo>
                    <a:pt x="784" y="891"/>
                    <a:pt x="802" y="897"/>
                    <a:pt x="802" y="906"/>
                  </a:cubicBezTo>
                  <a:cubicBezTo>
                    <a:pt x="802" y="915"/>
                    <a:pt x="787" y="930"/>
                    <a:pt x="769" y="918"/>
                  </a:cubicBezTo>
                  <a:cubicBezTo>
                    <a:pt x="775" y="931"/>
                    <a:pt x="787" y="943"/>
                    <a:pt x="803" y="943"/>
                  </a:cubicBezTo>
                  <a:cubicBezTo>
                    <a:pt x="820" y="943"/>
                    <a:pt x="838" y="930"/>
                    <a:pt x="845" y="912"/>
                  </a:cubicBezTo>
                  <a:cubicBezTo>
                    <a:pt x="854" y="934"/>
                    <a:pt x="847" y="959"/>
                    <a:pt x="831" y="962"/>
                  </a:cubicBezTo>
                  <a:cubicBezTo>
                    <a:pt x="848" y="970"/>
                    <a:pt x="888" y="963"/>
                    <a:pt x="883" y="911"/>
                  </a:cubicBezTo>
                  <a:cubicBezTo>
                    <a:pt x="905" y="915"/>
                    <a:pt x="917" y="931"/>
                    <a:pt x="904" y="958"/>
                  </a:cubicBezTo>
                  <a:cubicBezTo>
                    <a:pt x="922" y="953"/>
                    <a:pt x="939" y="944"/>
                    <a:pt x="939" y="924"/>
                  </a:cubicBezTo>
                  <a:cubicBezTo>
                    <a:pt x="939" y="909"/>
                    <a:pt x="924" y="899"/>
                    <a:pt x="927" y="878"/>
                  </a:cubicBezTo>
                  <a:cubicBezTo>
                    <a:pt x="929" y="861"/>
                    <a:pt x="906" y="845"/>
                    <a:pt x="902" y="822"/>
                  </a:cubicBezTo>
                  <a:moveTo>
                    <a:pt x="498" y="185"/>
                  </a:moveTo>
                  <a:cubicBezTo>
                    <a:pt x="477" y="187"/>
                    <a:pt x="478" y="167"/>
                    <a:pt x="441" y="158"/>
                  </a:cubicBezTo>
                  <a:cubicBezTo>
                    <a:pt x="467" y="153"/>
                    <a:pt x="500" y="140"/>
                    <a:pt x="529" y="128"/>
                  </a:cubicBezTo>
                  <a:cubicBezTo>
                    <a:pt x="535" y="153"/>
                    <a:pt x="525" y="183"/>
                    <a:pt x="498" y="185"/>
                  </a:cubicBezTo>
                  <a:moveTo>
                    <a:pt x="647" y="343"/>
                  </a:moveTo>
                  <a:cubicBezTo>
                    <a:pt x="620" y="354"/>
                    <a:pt x="599" y="331"/>
                    <a:pt x="594" y="314"/>
                  </a:cubicBezTo>
                  <a:cubicBezTo>
                    <a:pt x="588" y="298"/>
                    <a:pt x="584" y="285"/>
                    <a:pt x="590" y="279"/>
                  </a:cubicBezTo>
                  <a:cubicBezTo>
                    <a:pt x="602" y="267"/>
                    <a:pt x="606" y="258"/>
                    <a:pt x="599" y="244"/>
                  </a:cubicBezTo>
                  <a:cubicBezTo>
                    <a:pt x="591" y="227"/>
                    <a:pt x="573" y="235"/>
                    <a:pt x="554" y="240"/>
                  </a:cubicBezTo>
                  <a:cubicBezTo>
                    <a:pt x="563" y="224"/>
                    <a:pt x="564" y="213"/>
                    <a:pt x="552" y="214"/>
                  </a:cubicBezTo>
                  <a:cubicBezTo>
                    <a:pt x="537" y="216"/>
                    <a:pt x="537" y="239"/>
                    <a:pt x="529" y="236"/>
                  </a:cubicBezTo>
                  <a:cubicBezTo>
                    <a:pt x="521" y="233"/>
                    <a:pt x="526" y="220"/>
                    <a:pt x="526" y="213"/>
                  </a:cubicBezTo>
                  <a:cubicBezTo>
                    <a:pt x="526" y="203"/>
                    <a:pt x="532" y="200"/>
                    <a:pt x="542" y="195"/>
                  </a:cubicBezTo>
                  <a:cubicBezTo>
                    <a:pt x="620" y="166"/>
                    <a:pt x="620" y="166"/>
                    <a:pt x="620" y="166"/>
                  </a:cubicBezTo>
                  <a:cubicBezTo>
                    <a:pt x="630" y="162"/>
                    <a:pt x="637" y="160"/>
                    <a:pt x="644" y="167"/>
                  </a:cubicBezTo>
                  <a:cubicBezTo>
                    <a:pt x="649" y="172"/>
                    <a:pt x="662" y="179"/>
                    <a:pt x="658" y="186"/>
                  </a:cubicBezTo>
                  <a:cubicBezTo>
                    <a:pt x="654" y="194"/>
                    <a:pt x="638" y="177"/>
                    <a:pt x="626" y="186"/>
                  </a:cubicBezTo>
                  <a:cubicBezTo>
                    <a:pt x="617" y="193"/>
                    <a:pt x="625" y="201"/>
                    <a:pt x="642" y="206"/>
                  </a:cubicBezTo>
                  <a:cubicBezTo>
                    <a:pt x="625" y="216"/>
                    <a:pt x="608" y="222"/>
                    <a:pt x="613" y="240"/>
                  </a:cubicBezTo>
                  <a:cubicBezTo>
                    <a:pt x="618" y="255"/>
                    <a:pt x="627" y="259"/>
                    <a:pt x="643" y="259"/>
                  </a:cubicBezTo>
                  <a:cubicBezTo>
                    <a:pt x="652" y="259"/>
                    <a:pt x="658" y="272"/>
                    <a:pt x="666" y="287"/>
                  </a:cubicBezTo>
                  <a:cubicBezTo>
                    <a:pt x="673" y="302"/>
                    <a:pt x="676" y="330"/>
                    <a:pt x="647" y="343"/>
                  </a:cubicBezTo>
                  <a:moveTo>
                    <a:pt x="652" y="125"/>
                  </a:moveTo>
                  <a:cubicBezTo>
                    <a:pt x="631" y="141"/>
                    <a:pt x="603" y="126"/>
                    <a:pt x="590" y="105"/>
                  </a:cubicBezTo>
                  <a:cubicBezTo>
                    <a:pt x="619" y="93"/>
                    <a:pt x="652" y="80"/>
                    <a:pt x="675" y="66"/>
                  </a:cubicBezTo>
                  <a:cubicBezTo>
                    <a:pt x="654" y="98"/>
                    <a:pt x="668" y="112"/>
                    <a:pt x="652"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2" name="Oval 46">
              <a:extLst>
                <a:ext uri="{FF2B5EF4-FFF2-40B4-BE49-F238E27FC236}">
                  <a16:creationId xmlns:a16="http://schemas.microsoft.com/office/drawing/2014/main" id="{8FD50A8B-1A36-2794-C6CB-EE35FE8F3656}"/>
                </a:ext>
              </a:extLst>
            </p:cNvPr>
            <p:cNvSpPr>
              <a:spLocks noChangeArrowheads="1"/>
            </p:cNvSpPr>
            <p:nvPr userDrawn="1"/>
          </p:nvSpPr>
          <p:spPr bwMode="auto">
            <a:xfrm>
              <a:off x="979488" y="423863"/>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3" name="Oval 47">
              <a:extLst>
                <a:ext uri="{FF2B5EF4-FFF2-40B4-BE49-F238E27FC236}">
                  <a16:creationId xmlns:a16="http://schemas.microsoft.com/office/drawing/2014/main" id="{5CE226A6-7DA0-66E1-A70D-DAC9FECE90C4}"/>
                </a:ext>
              </a:extLst>
            </p:cNvPr>
            <p:cNvSpPr>
              <a:spLocks noChangeArrowheads="1"/>
            </p:cNvSpPr>
            <p:nvPr userDrawn="1"/>
          </p:nvSpPr>
          <p:spPr bwMode="auto">
            <a:xfrm>
              <a:off x="979488" y="419100"/>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4" name="Oval 48">
              <a:extLst>
                <a:ext uri="{FF2B5EF4-FFF2-40B4-BE49-F238E27FC236}">
                  <a16:creationId xmlns:a16="http://schemas.microsoft.com/office/drawing/2014/main" id="{91316CA9-02DA-E1AF-81CD-5E4678AFB2CE}"/>
                </a:ext>
              </a:extLst>
            </p:cNvPr>
            <p:cNvSpPr>
              <a:spLocks noChangeArrowheads="1"/>
            </p:cNvSpPr>
            <p:nvPr userDrawn="1"/>
          </p:nvSpPr>
          <p:spPr bwMode="auto">
            <a:xfrm>
              <a:off x="982663" y="414338"/>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5" name="Oval 49">
              <a:extLst>
                <a:ext uri="{FF2B5EF4-FFF2-40B4-BE49-F238E27FC236}">
                  <a16:creationId xmlns:a16="http://schemas.microsoft.com/office/drawing/2014/main" id="{BB822E4F-03DD-32DC-13BE-C75EF884F6CF}"/>
                </a:ext>
              </a:extLst>
            </p:cNvPr>
            <p:cNvSpPr>
              <a:spLocks noChangeArrowheads="1"/>
            </p:cNvSpPr>
            <p:nvPr userDrawn="1"/>
          </p:nvSpPr>
          <p:spPr bwMode="auto">
            <a:xfrm>
              <a:off x="989013" y="412750"/>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6" name="Freeform 50">
              <a:extLst>
                <a:ext uri="{FF2B5EF4-FFF2-40B4-BE49-F238E27FC236}">
                  <a16:creationId xmlns:a16="http://schemas.microsoft.com/office/drawing/2014/main" id="{ADAD7F96-C89A-3DFA-F7B5-61EC98552358}"/>
                </a:ext>
              </a:extLst>
            </p:cNvPr>
            <p:cNvSpPr>
              <a:spLocks/>
            </p:cNvSpPr>
            <p:nvPr userDrawn="1"/>
          </p:nvSpPr>
          <p:spPr bwMode="auto">
            <a:xfrm>
              <a:off x="1014413" y="409575"/>
              <a:ext cx="6350" cy="4762"/>
            </a:xfrm>
            <a:custGeom>
              <a:avLst/>
              <a:gdLst>
                <a:gd name="T0" fmla="*/ 6 w 33"/>
                <a:gd name="T1" fmla="*/ 27 h 32"/>
                <a:gd name="T2" fmla="*/ 27 w 33"/>
                <a:gd name="T3" fmla="*/ 27 h 32"/>
                <a:gd name="T4" fmla="*/ 27 w 33"/>
                <a:gd name="T5" fmla="*/ 5 h 32"/>
                <a:gd name="T6" fmla="*/ 6 w 33"/>
                <a:gd name="T7" fmla="*/ 5 h 32"/>
                <a:gd name="T8" fmla="*/ 6 w 33"/>
                <a:gd name="T9" fmla="*/ 27 h 32"/>
              </a:gdLst>
              <a:ahLst/>
              <a:cxnLst>
                <a:cxn ang="0">
                  <a:pos x="T0" y="T1"/>
                </a:cxn>
                <a:cxn ang="0">
                  <a:pos x="T2" y="T3"/>
                </a:cxn>
                <a:cxn ang="0">
                  <a:pos x="T4" y="T5"/>
                </a:cxn>
                <a:cxn ang="0">
                  <a:pos x="T6" y="T7"/>
                </a:cxn>
                <a:cxn ang="0">
                  <a:pos x="T8" y="T9"/>
                </a:cxn>
              </a:cxnLst>
              <a:rect l="0" t="0" r="r" b="b"/>
              <a:pathLst>
                <a:path w="33" h="32">
                  <a:moveTo>
                    <a:pt x="6" y="27"/>
                  </a:moveTo>
                  <a:cubicBezTo>
                    <a:pt x="12" y="32"/>
                    <a:pt x="22" y="32"/>
                    <a:pt x="27" y="27"/>
                  </a:cubicBezTo>
                  <a:cubicBezTo>
                    <a:pt x="33" y="21"/>
                    <a:pt x="33" y="11"/>
                    <a:pt x="27" y="5"/>
                  </a:cubicBezTo>
                  <a:cubicBezTo>
                    <a:pt x="21" y="0"/>
                    <a:pt x="12" y="0"/>
                    <a:pt x="6" y="5"/>
                  </a:cubicBezTo>
                  <a:cubicBezTo>
                    <a:pt x="0" y="11"/>
                    <a:pt x="0" y="21"/>
                    <a:pt x="6"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7" name="Freeform 51">
              <a:extLst>
                <a:ext uri="{FF2B5EF4-FFF2-40B4-BE49-F238E27FC236}">
                  <a16:creationId xmlns:a16="http://schemas.microsoft.com/office/drawing/2014/main" id="{79FC99A6-9CB2-0370-2221-01F7E3750CF6}"/>
                </a:ext>
              </a:extLst>
            </p:cNvPr>
            <p:cNvSpPr>
              <a:spLocks/>
            </p:cNvSpPr>
            <p:nvPr userDrawn="1"/>
          </p:nvSpPr>
          <p:spPr bwMode="auto">
            <a:xfrm>
              <a:off x="1011238" y="404813"/>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1"/>
                    <a:pt x="27" y="6"/>
                  </a:cubicBezTo>
                  <a:cubicBezTo>
                    <a:pt x="21" y="0"/>
                    <a:pt x="11" y="0"/>
                    <a:pt x="6" y="6"/>
                  </a:cubicBezTo>
                  <a:cubicBezTo>
                    <a:pt x="0" y="11"/>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8" name="Freeform 52">
              <a:extLst>
                <a:ext uri="{FF2B5EF4-FFF2-40B4-BE49-F238E27FC236}">
                  <a16:creationId xmlns:a16="http://schemas.microsoft.com/office/drawing/2014/main" id="{7103C0D6-BF89-CF6A-0B08-053133E364F8}"/>
                </a:ext>
              </a:extLst>
            </p:cNvPr>
            <p:cNvSpPr>
              <a:spLocks/>
            </p:cNvSpPr>
            <p:nvPr userDrawn="1"/>
          </p:nvSpPr>
          <p:spPr bwMode="auto">
            <a:xfrm>
              <a:off x="1006475" y="403225"/>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2"/>
                    <a:pt x="27" y="6"/>
                  </a:cubicBezTo>
                  <a:cubicBezTo>
                    <a:pt x="21" y="0"/>
                    <a:pt x="12" y="0"/>
                    <a:pt x="6" y="6"/>
                  </a:cubicBezTo>
                  <a:cubicBezTo>
                    <a:pt x="0" y="12"/>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9" name="Freeform 53">
              <a:extLst>
                <a:ext uri="{FF2B5EF4-FFF2-40B4-BE49-F238E27FC236}">
                  <a16:creationId xmlns:a16="http://schemas.microsoft.com/office/drawing/2014/main" id="{64ABB9C5-5F4B-ADBB-BDDF-AB4BFF47A0F0}"/>
                </a:ext>
              </a:extLst>
            </p:cNvPr>
            <p:cNvSpPr>
              <a:spLocks/>
            </p:cNvSpPr>
            <p:nvPr userDrawn="1"/>
          </p:nvSpPr>
          <p:spPr bwMode="auto">
            <a:xfrm>
              <a:off x="1000125" y="407988"/>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2"/>
                    <a:pt x="33" y="12"/>
                    <a:pt x="27" y="6"/>
                  </a:cubicBezTo>
                  <a:cubicBezTo>
                    <a:pt x="21" y="0"/>
                    <a:pt x="12" y="0"/>
                    <a:pt x="6" y="6"/>
                  </a:cubicBezTo>
                  <a:cubicBezTo>
                    <a:pt x="0" y="12"/>
                    <a:pt x="0" y="22"/>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0" name="Freeform 54">
              <a:extLst>
                <a:ext uri="{FF2B5EF4-FFF2-40B4-BE49-F238E27FC236}">
                  <a16:creationId xmlns:a16="http://schemas.microsoft.com/office/drawing/2014/main" id="{2C842EED-3B3B-1431-AAC9-AF04A2EE8079}"/>
                </a:ext>
              </a:extLst>
            </p:cNvPr>
            <p:cNvSpPr>
              <a:spLocks/>
            </p:cNvSpPr>
            <p:nvPr userDrawn="1"/>
          </p:nvSpPr>
          <p:spPr bwMode="auto">
            <a:xfrm>
              <a:off x="990600" y="403225"/>
              <a:ext cx="9525" cy="14287"/>
            </a:xfrm>
            <a:custGeom>
              <a:avLst/>
              <a:gdLst>
                <a:gd name="T0" fmla="*/ 0 w 69"/>
                <a:gd name="T1" fmla="*/ 35 h 95"/>
                <a:gd name="T2" fmla="*/ 12 w 69"/>
                <a:gd name="T3" fmla="*/ 61 h 95"/>
                <a:gd name="T4" fmla="*/ 27 w 69"/>
                <a:gd name="T5" fmla="*/ 43 h 95"/>
                <a:gd name="T6" fmla="*/ 29 w 69"/>
                <a:gd name="T7" fmla="*/ 43 h 95"/>
                <a:gd name="T8" fmla="*/ 30 w 69"/>
                <a:gd name="T9" fmla="*/ 76 h 95"/>
                <a:gd name="T10" fmla="*/ 49 w 69"/>
                <a:gd name="T11" fmla="*/ 95 h 95"/>
                <a:gd name="T12" fmla="*/ 69 w 69"/>
                <a:gd name="T13" fmla="*/ 76 h 95"/>
                <a:gd name="T14" fmla="*/ 58 w 69"/>
                <a:gd name="T15" fmla="*/ 59 h 95"/>
                <a:gd name="T16" fmla="*/ 37 w 69"/>
                <a:gd name="T17" fmla="*/ 39 h 95"/>
                <a:gd name="T18" fmla="*/ 38 w 69"/>
                <a:gd name="T19" fmla="*/ 37 h 95"/>
                <a:gd name="T20" fmla="*/ 64 w 69"/>
                <a:gd name="T21" fmla="*/ 39 h 95"/>
                <a:gd name="T22" fmla="*/ 54 w 69"/>
                <a:gd name="T23" fmla="*/ 12 h 95"/>
                <a:gd name="T24" fmla="*/ 35 w 69"/>
                <a:gd name="T25" fmla="*/ 28 h 95"/>
                <a:gd name="T26" fmla="*/ 34 w 69"/>
                <a:gd name="T27" fmla="*/ 28 h 95"/>
                <a:gd name="T28" fmla="*/ 32 w 69"/>
                <a:gd name="T29" fmla="*/ 0 h 95"/>
                <a:gd name="T30" fmla="*/ 6 w 69"/>
                <a:gd name="T31" fmla="*/ 10 h 95"/>
                <a:gd name="T32" fmla="*/ 24 w 69"/>
                <a:gd name="T33" fmla="*/ 31 h 95"/>
                <a:gd name="T34" fmla="*/ 23 w 69"/>
                <a:gd name="T35" fmla="*/ 33 h 95"/>
                <a:gd name="T36" fmla="*/ 0 w 69"/>
                <a:gd name="T37"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95">
                  <a:moveTo>
                    <a:pt x="0" y="35"/>
                  </a:moveTo>
                  <a:cubicBezTo>
                    <a:pt x="12" y="61"/>
                    <a:pt x="12" y="61"/>
                    <a:pt x="12" y="61"/>
                  </a:cubicBezTo>
                  <a:cubicBezTo>
                    <a:pt x="27" y="43"/>
                    <a:pt x="27" y="43"/>
                    <a:pt x="27" y="43"/>
                  </a:cubicBezTo>
                  <a:cubicBezTo>
                    <a:pt x="27" y="43"/>
                    <a:pt x="28" y="43"/>
                    <a:pt x="29" y="43"/>
                  </a:cubicBezTo>
                  <a:cubicBezTo>
                    <a:pt x="30" y="52"/>
                    <a:pt x="30" y="68"/>
                    <a:pt x="30" y="76"/>
                  </a:cubicBezTo>
                  <a:cubicBezTo>
                    <a:pt x="30" y="87"/>
                    <a:pt x="39" y="95"/>
                    <a:pt x="49" y="95"/>
                  </a:cubicBezTo>
                  <a:cubicBezTo>
                    <a:pt x="60" y="95"/>
                    <a:pt x="69" y="87"/>
                    <a:pt x="69" y="76"/>
                  </a:cubicBezTo>
                  <a:cubicBezTo>
                    <a:pt x="69" y="69"/>
                    <a:pt x="65" y="62"/>
                    <a:pt x="58" y="59"/>
                  </a:cubicBezTo>
                  <a:cubicBezTo>
                    <a:pt x="51" y="53"/>
                    <a:pt x="43" y="46"/>
                    <a:pt x="37" y="39"/>
                  </a:cubicBezTo>
                  <a:cubicBezTo>
                    <a:pt x="38" y="39"/>
                    <a:pt x="38" y="38"/>
                    <a:pt x="38" y="37"/>
                  </a:cubicBezTo>
                  <a:cubicBezTo>
                    <a:pt x="64" y="39"/>
                    <a:pt x="64" y="39"/>
                    <a:pt x="64" y="39"/>
                  </a:cubicBezTo>
                  <a:cubicBezTo>
                    <a:pt x="54" y="12"/>
                    <a:pt x="54" y="12"/>
                    <a:pt x="54" y="12"/>
                  </a:cubicBezTo>
                  <a:cubicBezTo>
                    <a:pt x="35" y="28"/>
                    <a:pt x="35" y="28"/>
                    <a:pt x="35" y="28"/>
                  </a:cubicBezTo>
                  <a:cubicBezTo>
                    <a:pt x="34" y="28"/>
                    <a:pt x="34" y="28"/>
                    <a:pt x="34" y="28"/>
                  </a:cubicBezTo>
                  <a:cubicBezTo>
                    <a:pt x="32" y="0"/>
                    <a:pt x="32" y="0"/>
                    <a:pt x="32" y="0"/>
                  </a:cubicBezTo>
                  <a:cubicBezTo>
                    <a:pt x="6" y="10"/>
                    <a:pt x="6" y="10"/>
                    <a:pt x="6" y="10"/>
                  </a:cubicBezTo>
                  <a:cubicBezTo>
                    <a:pt x="24" y="31"/>
                    <a:pt x="24" y="31"/>
                    <a:pt x="24" y="31"/>
                  </a:cubicBezTo>
                  <a:cubicBezTo>
                    <a:pt x="23" y="31"/>
                    <a:pt x="23" y="32"/>
                    <a:pt x="23" y="33"/>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1" name="Freeform 55">
              <a:extLst>
                <a:ext uri="{FF2B5EF4-FFF2-40B4-BE49-F238E27FC236}">
                  <a16:creationId xmlns:a16="http://schemas.microsoft.com/office/drawing/2014/main" id="{47C2C216-010F-593B-EC49-2B482B5BC6EC}"/>
                </a:ext>
              </a:extLst>
            </p:cNvPr>
            <p:cNvSpPr>
              <a:spLocks/>
            </p:cNvSpPr>
            <p:nvPr userDrawn="1"/>
          </p:nvSpPr>
          <p:spPr bwMode="auto">
            <a:xfrm>
              <a:off x="982663" y="414338"/>
              <a:ext cx="36513" cy="23812"/>
            </a:xfrm>
            <a:custGeom>
              <a:avLst/>
              <a:gdLst>
                <a:gd name="T0" fmla="*/ 224 w 247"/>
                <a:gd name="T1" fmla="*/ 12 h 168"/>
                <a:gd name="T2" fmla="*/ 232 w 247"/>
                <a:gd name="T3" fmla="*/ 33 h 168"/>
                <a:gd name="T4" fmla="*/ 217 w 247"/>
                <a:gd name="T5" fmla="*/ 19 h 168"/>
                <a:gd name="T6" fmla="*/ 220 w 247"/>
                <a:gd name="T7" fmla="*/ 54 h 168"/>
                <a:gd name="T8" fmla="*/ 232 w 247"/>
                <a:gd name="T9" fmla="*/ 41 h 168"/>
                <a:gd name="T10" fmla="*/ 214 w 247"/>
                <a:gd name="T11" fmla="*/ 75 h 168"/>
                <a:gd name="T12" fmla="*/ 197 w 247"/>
                <a:gd name="T13" fmla="*/ 63 h 168"/>
                <a:gd name="T14" fmla="*/ 212 w 247"/>
                <a:gd name="T15" fmla="*/ 56 h 168"/>
                <a:gd name="T16" fmla="*/ 190 w 247"/>
                <a:gd name="T17" fmla="*/ 44 h 168"/>
                <a:gd name="T18" fmla="*/ 177 w 247"/>
                <a:gd name="T19" fmla="*/ 0 h 168"/>
                <a:gd name="T20" fmla="*/ 185 w 247"/>
                <a:gd name="T21" fmla="*/ 45 h 168"/>
                <a:gd name="T22" fmla="*/ 171 w 247"/>
                <a:gd name="T23" fmla="*/ 66 h 168"/>
                <a:gd name="T24" fmla="*/ 188 w 247"/>
                <a:gd name="T25" fmla="*/ 66 h 168"/>
                <a:gd name="T26" fmla="*/ 166 w 247"/>
                <a:gd name="T27" fmla="*/ 91 h 168"/>
                <a:gd name="T28" fmla="*/ 133 w 247"/>
                <a:gd name="T29" fmla="*/ 73 h 168"/>
                <a:gd name="T30" fmla="*/ 161 w 247"/>
                <a:gd name="T31" fmla="*/ 78 h 168"/>
                <a:gd name="T32" fmla="*/ 150 w 247"/>
                <a:gd name="T33" fmla="*/ 44 h 168"/>
                <a:gd name="T34" fmla="*/ 130 w 247"/>
                <a:gd name="T35" fmla="*/ 65 h 168"/>
                <a:gd name="T36" fmla="*/ 136 w 247"/>
                <a:gd name="T37" fmla="*/ 35 h 168"/>
                <a:gd name="T38" fmla="*/ 95 w 247"/>
                <a:gd name="T39" fmla="*/ 52 h 168"/>
                <a:gd name="T40" fmla="*/ 121 w 247"/>
                <a:gd name="T41" fmla="*/ 69 h 168"/>
                <a:gd name="T42" fmla="*/ 91 w 247"/>
                <a:gd name="T43" fmla="*/ 68 h 168"/>
                <a:gd name="T44" fmla="*/ 108 w 247"/>
                <a:gd name="T45" fmla="*/ 100 h 168"/>
                <a:gd name="T46" fmla="*/ 124 w 247"/>
                <a:gd name="T47" fmla="*/ 76 h 168"/>
                <a:gd name="T48" fmla="*/ 113 w 247"/>
                <a:gd name="T49" fmla="*/ 113 h 168"/>
                <a:gd name="T50" fmla="*/ 80 w 247"/>
                <a:gd name="T51" fmla="*/ 110 h 168"/>
                <a:gd name="T52" fmla="*/ 92 w 247"/>
                <a:gd name="T53" fmla="*/ 98 h 168"/>
                <a:gd name="T54" fmla="*/ 68 w 247"/>
                <a:gd name="T55" fmla="*/ 93 h 168"/>
                <a:gd name="T56" fmla="*/ 41 w 247"/>
                <a:gd name="T57" fmla="*/ 55 h 168"/>
                <a:gd name="T58" fmla="*/ 63 w 247"/>
                <a:gd name="T59" fmla="*/ 96 h 168"/>
                <a:gd name="T60" fmla="*/ 55 w 247"/>
                <a:gd name="T61" fmla="*/ 120 h 168"/>
                <a:gd name="T62" fmla="*/ 72 w 247"/>
                <a:gd name="T63" fmla="*/ 114 h 168"/>
                <a:gd name="T64" fmla="*/ 67 w 247"/>
                <a:gd name="T65" fmla="*/ 135 h 168"/>
                <a:gd name="T66" fmla="*/ 31 w 247"/>
                <a:gd name="T67" fmla="*/ 123 h 168"/>
                <a:gd name="T68" fmla="*/ 48 w 247"/>
                <a:gd name="T69" fmla="*/ 124 h 168"/>
                <a:gd name="T70" fmla="*/ 26 w 247"/>
                <a:gd name="T71" fmla="*/ 96 h 168"/>
                <a:gd name="T72" fmla="*/ 25 w 247"/>
                <a:gd name="T73" fmla="*/ 118 h 168"/>
                <a:gd name="T74" fmla="*/ 16 w 247"/>
                <a:gd name="T75" fmla="*/ 97 h 168"/>
                <a:gd name="T76" fmla="*/ 0 w 247"/>
                <a:gd name="T77" fmla="*/ 112 h 168"/>
                <a:gd name="T78" fmla="*/ 56 w 247"/>
                <a:gd name="T79" fmla="*/ 168 h 168"/>
                <a:gd name="T80" fmla="*/ 148 w 247"/>
                <a:gd name="T81" fmla="*/ 122 h 168"/>
                <a:gd name="T82" fmla="*/ 245 w 247"/>
                <a:gd name="T83" fmla="*/ 91 h 168"/>
                <a:gd name="T84" fmla="*/ 247 w 247"/>
                <a:gd name="T85" fmla="*/ 11 h 168"/>
                <a:gd name="T86" fmla="*/ 224 w 247"/>
                <a:gd name="T87" fmla="*/ 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7" h="168">
                  <a:moveTo>
                    <a:pt x="224" y="12"/>
                  </a:moveTo>
                  <a:cubicBezTo>
                    <a:pt x="230" y="21"/>
                    <a:pt x="232" y="26"/>
                    <a:pt x="232" y="33"/>
                  </a:cubicBezTo>
                  <a:cubicBezTo>
                    <a:pt x="228" y="31"/>
                    <a:pt x="223" y="27"/>
                    <a:pt x="217" y="19"/>
                  </a:cubicBezTo>
                  <a:cubicBezTo>
                    <a:pt x="220" y="54"/>
                    <a:pt x="220" y="54"/>
                    <a:pt x="220" y="54"/>
                  </a:cubicBezTo>
                  <a:cubicBezTo>
                    <a:pt x="224" y="48"/>
                    <a:pt x="228" y="43"/>
                    <a:pt x="232" y="41"/>
                  </a:cubicBezTo>
                  <a:cubicBezTo>
                    <a:pt x="231" y="64"/>
                    <a:pt x="222" y="73"/>
                    <a:pt x="214" y="75"/>
                  </a:cubicBezTo>
                  <a:cubicBezTo>
                    <a:pt x="205" y="77"/>
                    <a:pt x="198" y="71"/>
                    <a:pt x="197" y="63"/>
                  </a:cubicBezTo>
                  <a:cubicBezTo>
                    <a:pt x="195" y="53"/>
                    <a:pt x="203" y="47"/>
                    <a:pt x="212" y="56"/>
                  </a:cubicBezTo>
                  <a:cubicBezTo>
                    <a:pt x="214" y="35"/>
                    <a:pt x="197" y="35"/>
                    <a:pt x="190" y="44"/>
                  </a:cubicBezTo>
                  <a:cubicBezTo>
                    <a:pt x="198" y="24"/>
                    <a:pt x="195" y="10"/>
                    <a:pt x="177" y="0"/>
                  </a:cubicBezTo>
                  <a:cubicBezTo>
                    <a:pt x="166" y="19"/>
                    <a:pt x="170" y="31"/>
                    <a:pt x="185" y="45"/>
                  </a:cubicBezTo>
                  <a:cubicBezTo>
                    <a:pt x="171" y="38"/>
                    <a:pt x="158" y="50"/>
                    <a:pt x="171" y="66"/>
                  </a:cubicBezTo>
                  <a:cubicBezTo>
                    <a:pt x="173" y="52"/>
                    <a:pt x="185" y="55"/>
                    <a:pt x="188" y="66"/>
                  </a:cubicBezTo>
                  <a:cubicBezTo>
                    <a:pt x="190" y="75"/>
                    <a:pt x="181" y="87"/>
                    <a:pt x="166" y="91"/>
                  </a:cubicBezTo>
                  <a:cubicBezTo>
                    <a:pt x="145" y="98"/>
                    <a:pt x="138" y="84"/>
                    <a:pt x="133" y="73"/>
                  </a:cubicBezTo>
                  <a:cubicBezTo>
                    <a:pt x="137" y="69"/>
                    <a:pt x="148" y="71"/>
                    <a:pt x="161" y="78"/>
                  </a:cubicBezTo>
                  <a:cubicBezTo>
                    <a:pt x="150" y="44"/>
                    <a:pt x="150" y="44"/>
                    <a:pt x="150" y="44"/>
                  </a:cubicBezTo>
                  <a:cubicBezTo>
                    <a:pt x="145" y="56"/>
                    <a:pt x="138" y="61"/>
                    <a:pt x="130" y="65"/>
                  </a:cubicBezTo>
                  <a:cubicBezTo>
                    <a:pt x="129" y="55"/>
                    <a:pt x="136" y="35"/>
                    <a:pt x="136" y="35"/>
                  </a:cubicBezTo>
                  <a:cubicBezTo>
                    <a:pt x="95" y="52"/>
                    <a:pt x="95" y="52"/>
                    <a:pt x="95" y="52"/>
                  </a:cubicBezTo>
                  <a:cubicBezTo>
                    <a:pt x="95" y="52"/>
                    <a:pt x="114" y="61"/>
                    <a:pt x="121" y="69"/>
                  </a:cubicBezTo>
                  <a:cubicBezTo>
                    <a:pt x="112" y="72"/>
                    <a:pt x="104" y="73"/>
                    <a:pt x="91" y="68"/>
                  </a:cubicBezTo>
                  <a:cubicBezTo>
                    <a:pt x="108" y="100"/>
                    <a:pt x="108" y="100"/>
                    <a:pt x="108" y="100"/>
                  </a:cubicBezTo>
                  <a:cubicBezTo>
                    <a:pt x="111" y="86"/>
                    <a:pt x="118" y="77"/>
                    <a:pt x="124" y="76"/>
                  </a:cubicBezTo>
                  <a:cubicBezTo>
                    <a:pt x="128" y="88"/>
                    <a:pt x="133" y="103"/>
                    <a:pt x="113" y="113"/>
                  </a:cubicBezTo>
                  <a:cubicBezTo>
                    <a:pt x="99" y="120"/>
                    <a:pt x="85" y="118"/>
                    <a:pt x="80" y="110"/>
                  </a:cubicBezTo>
                  <a:cubicBezTo>
                    <a:pt x="74" y="100"/>
                    <a:pt x="81" y="90"/>
                    <a:pt x="92" y="98"/>
                  </a:cubicBezTo>
                  <a:cubicBezTo>
                    <a:pt x="90" y="78"/>
                    <a:pt x="73" y="78"/>
                    <a:pt x="68" y="93"/>
                  </a:cubicBezTo>
                  <a:cubicBezTo>
                    <a:pt x="68" y="73"/>
                    <a:pt x="63" y="60"/>
                    <a:pt x="41" y="55"/>
                  </a:cubicBezTo>
                  <a:cubicBezTo>
                    <a:pt x="36" y="75"/>
                    <a:pt x="43" y="87"/>
                    <a:pt x="63" y="96"/>
                  </a:cubicBezTo>
                  <a:cubicBezTo>
                    <a:pt x="52" y="94"/>
                    <a:pt x="39" y="106"/>
                    <a:pt x="55" y="120"/>
                  </a:cubicBezTo>
                  <a:cubicBezTo>
                    <a:pt x="55" y="107"/>
                    <a:pt x="66" y="105"/>
                    <a:pt x="72" y="114"/>
                  </a:cubicBezTo>
                  <a:cubicBezTo>
                    <a:pt x="76" y="120"/>
                    <a:pt x="75" y="130"/>
                    <a:pt x="67" y="135"/>
                  </a:cubicBezTo>
                  <a:cubicBezTo>
                    <a:pt x="60" y="139"/>
                    <a:pt x="47" y="139"/>
                    <a:pt x="31" y="123"/>
                  </a:cubicBezTo>
                  <a:cubicBezTo>
                    <a:pt x="36" y="121"/>
                    <a:pt x="41" y="122"/>
                    <a:pt x="48" y="124"/>
                  </a:cubicBezTo>
                  <a:cubicBezTo>
                    <a:pt x="26" y="96"/>
                    <a:pt x="26" y="96"/>
                    <a:pt x="26" y="96"/>
                  </a:cubicBezTo>
                  <a:cubicBezTo>
                    <a:pt x="27" y="106"/>
                    <a:pt x="27" y="113"/>
                    <a:pt x="25" y="118"/>
                  </a:cubicBezTo>
                  <a:cubicBezTo>
                    <a:pt x="20" y="112"/>
                    <a:pt x="19" y="107"/>
                    <a:pt x="16" y="97"/>
                  </a:cubicBezTo>
                  <a:cubicBezTo>
                    <a:pt x="0" y="112"/>
                    <a:pt x="0" y="112"/>
                    <a:pt x="0" y="112"/>
                  </a:cubicBezTo>
                  <a:cubicBezTo>
                    <a:pt x="16" y="122"/>
                    <a:pt x="34" y="137"/>
                    <a:pt x="56" y="168"/>
                  </a:cubicBezTo>
                  <a:cubicBezTo>
                    <a:pt x="80" y="153"/>
                    <a:pt x="122" y="133"/>
                    <a:pt x="148" y="122"/>
                  </a:cubicBezTo>
                  <a:cubicBezTo>
                    <a:pt x="174" y="111"/>
                    <a:pt x="218" y="97"/>
                    <a:pt x="245" y="91"/>
                  </a:cubicBezTo>
                  <a:cubicBezTo>
                    <a:pt x="239" y="53"/>
                    <a:pt x="242" y="30"/>
                    <a:pt x="247" y="11"/>
                  </a:cubicBezTo>
                  <a:lnTo>
                    <a:pt x="2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2" name="Freeform 56">
              <a:extLst>
                <a:ext uri="{FF2B5EF4-FFF2-40B4-BE49-F238E27FC236}">
                  <a16:creationId xmlns:a16="http://schemas.microsoft.com/office/drawing/2014/main" id="{818AA376-C60A-0BB2-E8A3-DD7318D9FE54}"/>
                </a:ext>
              </a:extLst>
            </p:cNvPr>
            <p:cNvSpPr>
              <a:spLocks noEditPoints="1"/>
            </p:cNvSpPr>
            <p:nvPr userDrawn="1"/>
          </p:nvSpPr>
          <p:spPr bwMode="auto">
            <a:xfrm>
              <a:off x="1281113" y="601663"/>
              <a:ext cx="19050" cy="19050"/>
            </a:xfrm>
            <a:custGeom>
              <a:avLst/>
              <a:gdLst>
                <a:gd name="T0" fmla="*/ 0 w 129"/>
                <a:gd name="T1" fmla="*/ 64 h 129"/>
                <a:gd name="T2" fmla="*/ 64 w 129"/>
                <a:gd name="T3" fmla="*/ 129 h 129"/>
                <a:gd name="T4" fmla="*/ 129 w 129"/>
                <a:gd name="T5" fmla="*/ 64 h 129"/>
                <a:gd name="T6" fmla="*/ 64 w 129"/>
                <a:gd name="T7" fmla="*/ 0 h 129"/>
                <a:gd name="T8" fmla="*/ 0 w 129"/>
                <a:gd name="T9" fmla="*/ 64 h 129"/>
                <a:gd name="T10" fmla="*/ 16 w 129"/>
                <a:gd name="T11" fmla="*/ 64 h 129"/>
                <a:gd name="T12" fmla="*/ 64 w 129"/>
                <a:gd name="T13" fmla="*/ 16 h 129"/>
                <a:gd name="T14" fmla="*/ 112 w 129"/>
                <a:gd name="T15" fmla="*/ 64 h 129"/>
                <a:gd name="T16" fmla="*/ 64 w 129"/>
                <a:gd name="T17" fmla="*/ 113 h 129"/>
                <a:gd name="T18" fmla="*/ 16 w 129"/>
                <a:gd name="T19"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9">
                  <a:moveTo>
                    <a:pt x="0" y="64"/>
                  </a:moveTo>
                  <a:cubicBezTo>
                    <a:pt x="0" y="100"/>
                    <a:pt x="29" y="129"/>
                    <a:pt x="64" y="129"/>
                  </a:cubicBezTo>
                  <a:cubicBezTo>
                    <a:pt x="100" y="129"/>
                    <a:pt x="129" y="100"/>
                    <a:pt x="129" y="64"/>
                  </a:cubicBezTo>
                  <a:cubicBezTo>
                    <a:pt x="129" y="29"/>
                    <a:pt x="100" y="0"/>
                    <a:pt x="64" y="0"/>
                  </a:cubicBezTo>
                  <a:cubicBezTo>
                    <a:pt x="29" y="0"/>
                    <a:pt x="0" y="29"/>
                    <a:pt x="0" y="64"/>
                  </a:cubicBezTo>
                  <a:moveTo>
                    <a:pt x="16" y="64"/>
                  </a:moveTo>
                  <a:cubicBezTo>
                    <a:pt x="16" y="38"/>
                    <a:pt x="38" y="16"/>
                    <a:pt x="64" y="16"/>
                  </a:cubicBezTo>
                  <a:cubicBezTo>
                    <a:pt x="91" y="16"/>
                    <a:pt x="112" y="38"/>
                    <a:pt x="112" y="64"/>
                  </a:cubicBezTo>
                  <a:cubicBezTo>
                    <a:pt x="112" y="91"/>
                    <a:pt x="91" y="113"/>
                    <a:pt x="64" y="113"/>
                  </a:cubicBezTo>
                  <a:cubicBezTo>
                    <a:pt x="38" y="113"/>
                    <a:pt x="16" y="91"/>
                    <a:pt x="16"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3" name="Freeform 57">
              <a:extLst>
                <a:ext uri="{FF2B5EF4-FFF2-40B4-BE49-F238E27FC236}">
                  <a16:creationId xmlns:a16="http://schemas.microsoft.com/office/drawing/2014/main" id="{854A8C8B-FEF7-A779-0FC7-A24AB10E4C9B}"/>
                </a:ext>
              </a:extLst>
            </p:cNvPr>
            <p:cNvSpPr>
              <a:spLocks noEditPoints="1"/>
            </p:cNvSpPr>
            <p:nvPr userDrawn="1"/>
          </p:nvSpPr>
          <p:spPr bwMode="auto">
            <a:xfrm>
              <a:off x="1243013" y="617538"/>
              <a:ext cx="15875" cy="12700"/>
            </a:xfrm>
            <a:custGeom>
              <a:avLst/>
              <a:gdLst>
                <a:gd name="T0" fmla="*/ 18 w 106"/>
                <a:gd name="T1" fmla="*/ 11 h 87"/>
                <a:gd name="T2" fmla="*/ 2 w 106"/>
                <a:gd name="T3" fmla="*/ 35 h 87"/>
                <a:gd name="T4" fmla="*/ 12 w 106"/>
                <a:gd name="T5" fmla="*/ 67 h 87"/>
                <a:gd name="T6" fmla="*/ 45 w 106"/>
                <a:gd name="T7" fmla="*/ 85 h 87"/>
                <a:gd name="T8" fmla="*/ 81 w 106"/>
                <a:gd name="T9" fmla="*/ 80 h 87"/>
                <a:gd name="T10" fmla="*/ 102 w 106"/>
                <a:gd name="T11" fmla="*/ 53 h 87"/>
                <a:gd name="T12" fmla="*/ 102 w 106"/>
                <a:gd name="T13" fmla="*/ 53 h 87"/>
                <a:gd name="T14" fmla="*/ 59 w 106"/>
                <a:gd name="T15" fmla="*/ 3 h 87"/>
                <a:gd name="T16" fmla="*/ 18 w 106"/>
                <a:gd name="T17" fmla="*/ 11 h 87"/>
                <a:gd name="T18" fmla="*/ 48 w 106"/>
                <a:gd name="T19" fmla="*/ 69 h 87"/>
                <a:gd name="T20" fmla="*/ 18 w 106"/>
                <a:gd name="T21" fmla="*/ 38 h 87"/>
                <a:gd name="T22" fmla="*/ 28 w 106"/>
                <a:gd name="T23" fmla="*/ 25 h 87"/>
                <a:gd name="T24" fmla="*/ 56 w 106"/>
                <a:gd name="T25" fmla="*/ 20 h 87"/>
                <a:gd name="T26" fmla="*/ 86 w 106"/>
                <a:gd name="T27" fmla="*/ 47 h 87"/>
                <a:gd name="T28" fmla="*/ 85 w 106"/>
                <a:gd name="T29" fmla="*/ 50 h 87"/>
                <a:gd name="T30" fmla="*/ 48 w 106"/>
                <a:gd name="T31" fmla="*/ 6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87">
                  <a:moveTo>
                    <a:pt x="18" y="11"/>
                  </a:moveTo>
                  <a:cubicBezTo>
                    <a:pt x="10" y="17"/>
                    <a:pt x="4" y="26"/>
                    <a:pt x="2" y="35"/>
                  </a:cubicBezTo>
                  <a:cubicBezTo>
                    <a:pt x="0" y="46"/>
                    <a:pt x="4" y="58"/>
                    <a:pt x="12" y="67"/>
                  </a:cubicBezTo>
                  <a:cubicBezTo>
                    <a:pt x="20" y="76"/>
                    <a:pt x="32" y="83"/>
                    <a:pt x="45" y="85"/>
                  </a:cubicBezTo>
                  <a:cubicBezTo>
                    <a:pt x="58" y="87"/>
                    <a:pt x="70" y="86"/>
                    <a:pt x="81" y="80"/>
                  </a:cubicBezTo>
                  <a:cubicBezTo>
                    <a:pt x="92" y="74"/>
                    <a:pt x="100" y="64"/>
                    <a:pt x="102" y="53"/>
                  </a:cubicBezTo>
                  <a:cubicBezTo>
                    <a:pt x="102" y="53"/>
                    <a:pt x="102" y="53"/>
                    <a:pt x="102" y="53"/>
                  </a:cubicBezTo>
                  <a:cubicBezTo>
                    <a:pt x="106" y="31"/>
                    <a:pt x="87" y="8"/>
                    <a:pt x="59" y="3"/>
                  </a:cubicBezTo>
                  <a:cubicBezTo>
                    <a:pt x="44" y="0"/>
                    <a:pt x="29" y="3"/>
                    <a:pt x="18" y="11"/>
                  </a:cubicBezTo>
                  <a:moveTo>
                    <a:pt x="48" y="69"/>
                  </a:moveTo>
                  <a:cubicBezTo>
                    <a:pt x="29" y="65"/>
                    <a:pt x="16" y="52"/>
                    <a:pt x="18" y="38"/>
                  </a:cubicBezTo>
                  <a:cubicBezTo>
                    <a:pt x="20" y="31"/>
                    <a:pt x="24" y="27"/>
                    <a:pt x="28" y="25"/>
                  </a:cubicBezTo>
                  <a:cubicBezTo>
                    <a:pt x="35" y="20"/>
                    <a:pt x="46" y="18"/>
                    <a:pt x="56" y="20"/>
                  </a:cubicBezTo>
                  <a:cubicBezTo>
                    <a:pt x="73" y="22"/>
                    <a:pt x="86" y="35"/>
                    <a:pt x="86" y="47"/>
                  </a:cubicBezTo>
                  <a:cubicBezTo>
                    <a:pt x="86" y="48"/>
                    <a:pt x="86" y="49"/>
                    <a:pt x="85" y="50"/>
                  </a:cubicBezTo>
                  <a:cubicBezTo>
                    <a:pt x="83" y="64"/>
                    <a:pt x="66" y="72"/>
                    <a:pt x="48"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4" name="Freeform 58">
              <a:extLst>
                <a:ext uri="{FF2B5EF4-FFF2-40B4-BE49-F238E27FC236}">
                  <a16:creationId xmlns:a16="http://schemas.microsoft.com/office/drawing/2014/main" id="{6A405586-8506-47E6-9AAA-EC37AED3C0F4}"/>
                </a:ext>
              </a:extLst>
            </p:cNvPr>
            <p:cNvSpPr>
              <a:spLocks noEditPoints="1"/>
            </p:cNvSpPr>
            <p:nvPr userDrawn="1"/>
          </p:nvSpPr>
          <p:spPr bwMode="auto">
            <a:xfrm>
              <a:off x="1189038" y="482600"/>
              <a:ext cx="14288" cy="14287"/>
            </a:xfrm>
            <a:custGeom>
              <a:avLst/>
              <a:gdLst>
                <a:gd name="T0" fmla="*/ 26 w 94"/>
                <a:gd name="T1" fmla="*/ 12 h 88"/>
                <a:gd name="T2" fmla="*/ 13 w 94"/>
                <a:gd name="T3" fmla="*/ 71 h 88"/>
                <a:gd name="T4" fmla="*/ 73 w 94"/>
                <a:gd name="T5" fmla="*/ 73 h 88"/>
                <a:gd name="T6" fmla="*/ 92 w 94"/>
                <a:gd name="T7" fmla="*/ 40 h 88"/>
                <a:gd name="T8" fmla="*/ 86 w 94"/>
                <a:gd name="T9" fmla="*/ 14 h 88"/>
                <a:gd name="T10" fmla="*/ 63 w 94"/>
                <a:gd name="T11" fmla="*/ 2 h 88"/>
                <a:gd name="T12" fmla="*/ 26 w 94"/>
                <a:gd name="T13" fmla="*/ 12 h 88"/>
                <a:gd name="T14" fmla="*/ 22 w 94"/>
                <a:gd name="T15" fmla="*/ 50 h 88"/>
                <a:gd name="T16" fmla="*/ 36 w 94"/>
                <a:gd name="T17" fmla="*/ 26 h 88"/>
                <a:gd name="T18" fmla="*/ 61 w 94"/>
                <a:gd name="T19" fmla="*/ 18 h 88"/>
                <a:gd name="T20" fmla="*/ 73 w 94"/>
                <a:gd name="T21" fmla="*/ 24 h 88"/>
                <a:gd name="T22" fmla="*/ 76 w 94"/>
                <a:gd name="T23" fmla="*/ 38 h 88"/>
                <a:gd name="T24" fmla="*/ 62 w 94"/>
                <a:gd name="T25" fmla="*/ 60 h 88"/>
                <a:gd name="T26" fmla="*/ 26 w 94"/>
                <a:gd name="T27" fmla="*/ 61 h 88"/>
                <a:gd name="T28" fmla="*/ 22 w 94"/>
                <a:gd name="T29"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88">
                  <a:moveTo>
                    <a:pt x="26" y="12"/>
                  </a:moveTo>
                  <a:cubicBezTo>
                    <a:pt x="6" y="28"/>
                    <a:pt x="0" y="54"/>
                    <a:pt x="13" y="71"/>
                  </a:cubicBezTo>
                  <a:cubicBezTo>
                    <a:pt x="26" y="88"/>
                    <a:pt x="53" y="88"/>
                    <a:pt x="73" y="73"/>
                  </a:cubicBezTo>
                  <a:cubicBezTo>
                    <a:pt x="84" y="64"/>
                    <a:pt x="91" y="52"/>
                    <a:pt x="92" y="40"/>
                  </a:cubicBezTo>
                  <a:cubicBezTo>
                    <a:pt x="94" y="30"/>
                    <a:pt x="91" y="21"/>
                    <a:pt x="86" y="14"/>
                  </a:cubicBezTo>
                  <a:cubicBezTo>
                    <a:pt x="80" y="7"/>
                    <a:pt x="72" y="3"/>
                    <a:pt x="63" y="2"/>
                  </a:cubicBezTo>
                  <a:cubicBezTo>
                    <a:pt x="50" y="0"/>
                    <a:pt x="37" y="4"/>
                    <a:pt x="26" y="12"/>
                  </a:cubicBezTo>
                  <a:moveTo>
                    <a:pt x="22" y="50"/>
                  </a:moveTo>
                  <a:cubicBezTo>
                    <a:pt x="22" y="42"/>
                    <a:pt x="27" y="32"/>
                    <a:pt x="36" y="26"/>
                  </a:cubicBezTo>
                  <a:cubicBezTo>
                    <a:pt x="44" y="20"/>
                    <a:pt x="53" y="17"/>
                    <a:pt x="61" y="18"/>
                  </a:cubicBezTo>
                  <a:cubicBezTo>
                    <a:pt x="64" y="19"/>
                    <a:pt x="69" y="20"/>
                    <a:pt x="73" y="24"/>
                  </a:cubicBezTo>
                  <a:cubicBezTo>
                    <a:pt x="76" y="29"/>
                    <a:pt x="76" y="34"/>
                    <a:pt x="76" y="38"/>
                  </a:cubicBezTo>
                  <a:cubicBezTo>
                    <a:pt x="75" y="46"/>
                    <a:pt x="70" y="54"/>
                    <a:pt x="62" y="60"/>
                  </a:cubicBezTo>
                  <a:cubicBezTo>
                    <a:pt x="50" y="70"/>
                    <a:pt x="33" y="70"/>
                    <a:pt x="26" y="61"/>
                  </a:cubicBezTo>
                  <a:cubicBezTo>
                    <a:pt x="24" y="58"/>
                    <a:pt x="22" y="54"/>
                    <a:pt x="22"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5" name="Freeform 59">
              <a:extLst>
                <a:ext uri="{FF2B5EF4-FFF2-40B4-BE49-F238E27FC236}">
                  <a16:creationId xmlns:a16="http://schemas.microsoft.com/office/drawing/2014/main" id="{3DF3FE38-C4A7-8657-7619-261A3A78ABBA}"/>
                </a:ext>
              </a:extLst>
            </p:cNvPr>
            <p:cNvSpPr>
              <a:spLocks noEditPoints="1"/>
            </p:cNvSpPr>
            <p:nvPr userDrawn="1"/>
          </p:nvSpPr>
          <p:spPr bwMode="auto">
            <a:xfrm>
              <a:off x="1231900" y="601663"/>
              <a:ext cx="12700" cy="15875"/>
            </a:xfrm>
            <a:custGeom>
              <a:avLst/>
              <a:gdLst>
                <a:gd name="T0" fmla="*/ 15 w 83"/>
                <a:gd name="T1" fmla="*/ 12 h 102"/>
                <a:gd name="T2" fmla="*/ 0 w 83"/>
                <a:gd name="T3" fmla="*/ 50 h 102"/>
                <a:gd name="T4" fmla="*/ 0 w 83"/>
                <a:gd name="T5" fmla="*/ 52 h 102"/>
                <a:gd name="T6" fmla="*/ 14 w 83"/>
                <a:gd name="T7" fmla="*/ 90 h 102"/>
                <a:gd name="T8" fmla="*/ 40 w 83"/>
                <a:gd name="T9" fmla="*/ 102 h 102"/>
                <a:gd name="T10" fmla="*/ 67 w 83"/>
                <a:gd name="T11" fmla="*/ 91 h 102"/>
                <a:gd name="T12" fmla="*/ 82 w 83"/>
                <a:gd name="T13" fmla="*/ 52 h 102"/>
                <a:gd name="T14" fmla="*/ 72 w 83"/>
                <a:gd name="T15" fmla="*/ 17 h 102"/>
                <a:gd name="T16" fmla="*/ 42 w 83"/>
                <a:gd name="T17" fmla="*/ 1 h 102"/>
                <a:gd name="T18" fmla="*/ 15 w 83"/>
                <a:gd name="T19" fmla="*/ 12 h 102"/>
                <a:gd name="T20" fmla="*/ 40 w 83"/>
                <a:gd name="T21" fmla="*/ 85 h 102"/>
                <a:gd name="T22" fmla="*/ 40 w 83"/>
                <a:gd name="T23" fmla="*/ 85 h 102"/>
                <a:gd name="T24" fmla="*/ 26 w 83"/>
                <a:gd name="T25" fmla="*/ 78 h 102"/>
                <a:gd name="T26" fmla="*/ 16 w 83"/>
                <a:gd name="T27" fmla="*/ 51 h 102"/>
                <a:gd name="T28" fmla="*/ 27 w 83"/>
                <a:gd name="T29" fmla="*/ 24 h 102"/>
                <a:gd name="T30" fmla="*/ 42 w 83"/>
                <a:gd name="T31" fmla="*/ 17 h 102"/>
                <a:gd name="T32" fmla="*/ 66 w 83"/>
                <a:gd name="T33" fmla="*/ 52 h 102"/>
                <a:gd name="T34" fmla="*/ 55 w 83"/>
                <a:gd name="T35" fmla="*/ 79 h 102"/>
                <a:gd name="T36" fmla="*/ 40 w 83"/>
                <a:gd name="T37" fmla="*/ 8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02">
                  <a:moveTo>
                    <a:pt x="15" y="12"/>
                  </a:moveTo>
                  <a:cubicBezTo>
                    <a:pt x="6" y="21"/>
                    <a:pt x="0" y="35"/>
                    <a:pt x="0" y="50"/>
                  </a:cubicBezTo>
                  <a:cubicBezTo>
                    <a:pt x="0" y="52"/>
                    <a:pt x="0" y="52"/>
                    <a:pt x="0" y="52"/>
                  </a:cubicBezTo>
                  <a:cubicBezTo>
                    <a:pt x="0" y="66"/>
                    <a:pt x="5" y="80"/>
                    <a:pt x="14" y="90"/>
                  </a:cubicBezTo>
                  <a:cubicBezTo>
                    <a:pt x="21" y="97"/>
                    <a:pt x="30" y="101"/>
                    <a:pt x="40" y="102"/>
                  </a:cubicBezTo>
                  <a:cubicBezTo>
                    <a:pt x="50" y="102"/>
                    <a:pt x="59" y="98"/>
                    <a:pt x="67" y="91"/>
                  </a:cubicBezTo>
                  <a:cubicBezTo>
                    <a:pt x="76" y="81"/>
                    <a:pt x="82" y="67"/>
                    <a:pt x="82" y="52"/>
                  </a:cubicBezTo>
                  <a:cubicBezTo>
                    <a:pt x="83" y="39"/>
                    <a:pt x="79" y="26"/>
                    <a:pt x="72" y="17"/>
                  </a:cubicBezTo>
                  <a:cubicBezTo>
                    <a:pt x="64" y="7"/>
                    <a:pt x="54" y="1"/>
                    <a:pt x="42" y="1"/>
                  </a:cubicBezTo>
                  <a:cubicBezTo>
                    <a:pt x="32" y="0"/>
                    <a:pt x="23" y="4"/>
                    <a:pt x="15" y="12"/>
                  </a:cubicBezTo>
                  <a:moveTo>
                    <a:pt x="40" y="85"/>
                  </a:moveTo>
                  <a:cubicBezTo>
                    <a:pt x="40" y="85"/>
                    <a:pt x="40" y="85"/>
                    <a:pt x="40" y="85"/>
                  </a:cubicBezTo>
                  <a:cubicBezTo>
                    <a:pt x="34" y="85"/>
                    <a:pt x="29" y="81"/>
                    <a:pt x="26" y="78"/>
                  </a:cubicBezTo>
                  <a:cubicBezTo>
                    <a:pt x="19" y="72"/>
                    <a:pt x="16" y="61"/>
                    <a:pt x="16" y="51"/>
                  </a:cubicBezTo>
                  <a:cubicBezTo>
                    <a:pt x="16" y="40"/>
                    <a:pt x="20" y="30"/>
                    <a:pt x="27" y="24"/>
                  </a:cubicBezTo>
                  <a:cubicBezTo>
                    <a:pt x="30" y="21"/>
                    <a:pt x="35" y="17"/>
                    <a:pt x="42" y="17"/>
                  </a:cubicBezTo>
                  <a:cubicBezTo>
                    <a:pt x="55" y="17"/>
                    <a:pt x="66" y="33"/>
                    <a:pt x="66" y="52"/>
                  </a:cubicBezTo>
                  <a:cubicBezTo>
                    <a:pt x="66" y="62"/>
                    <a:pt x="62" y="73"/>
                    <a:pt x="55" y="79"/>
                  </a:cubicBezTo>
                  <a:cubicBezTo>
                    <a:pt x="52" y="82"/>
                    <a:pt x="47" y="85"/>
                    <a:pt x="40"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6" name="Freeform 60">
              <a:extLst>
                <a:ext uri="{FF2B5EF4-FFF2-40B4-BE49-F238E27FC236}">
                  <a16:creationId xmlns:a16="http://schemas.microsoft.com/office/drawing/2014/main" id="{E156A030-AEB3-D93A-0EF4-F4FF82E78C0F}"/>
                </a:ext>
              </a:extLst>
            </p:cNvPr>
            <p:cNvSpPr>
              <a:spLocks noEditPoints="1"/>
            </p:cNvSpPr>
            <p:nvPr userDrawn="1"/>
          </p:nvSpPr>
          <p:spPr bwMode="auto">
            <a:xfrm>
              <a:off x="1182688" y="525463"/>
              <a:ext cx="15875" cy="14287"/>
            </a:xfrm>
            <a:custGeom>
              <a:avLst/>
              <a:gdLst>
                <a:gd name="T0" fmla="*/ 32 w 106"/>
                <a:gd name="T1" fmla="*/ 5 h 91"/>
                <a:gd name="T2" fmla="*/ 10 w 106"/>
                <a:gd name="T3" fmla="*/ 24 h 91"/>
                <a:gd name="T4" fmla="*/ 37 w 106"/>
                <a:gd name="T5" fmla="*/ 83 h 91"/>
                <a:gd name="T6" fmla="*/ 79 w 106"/>
                <a:gd name="T7" fmla="*/ 86 h 91"/>
                <a:gd name="T8" fmla="*/ 101 w 106"/>
                <a:gd name="T9" fmla="*/ 68 h 91"/>
                <a:gd name="T10" fmla="*/ 102 w 106"/>
                <a:gd name="T11" fmla="*/ 39 h 91"/>
                <a:gd name="T12" fmla="*/ 73 w 106"/>
                <a:gd name="T13" fmla="*/ 8 h 91"/>
                <a:gd name="T14" fmla="*/ 32 w 106"/>
                <a:gd name="T15" fmla="*/ 5 h 91"/>
                <a:gd name="T16" fmla="*/ 45 w 106"/>
                <a:gd name="T17" fmla="*/ 68 h 91"/>
                <a:gd name="T18" fmla="*/ 25 w 106"/>
                <a:gd name="T19" fmla="*/ 31 h 91"/>
                <a:gd name="T20" fmla="*/ 37 w 106"/>
                <a:gd name="T21" fmla="*/ 21 h 91"/>
                <a:gd name="T22" fmla="*/ 66 w 106"/>
                <a:gd name="T23" fmla="*/ 23 h 91"/>
                <a:gd name="T24" fmla="*/ 86 w 106"/>
                <a:gd name="T25" fmla="*/ 44 h 91"/>
                <a:gd name="T26" fmla="*/ 86 w 106"/>
                <a:gd name="T27" fmla="*/ 60 h 91"/>
                <a:gd name="T28" fmla="*/ 74 w 106"/>
                <a:gd name="T29" fmla="*/ 71 h 91"/>
                <a:gd name="T30" fmla="*/ 45 w 106"/>
                <a:gd name="T31" fmla="*/ 6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91">
                  <a:moveTo>
                    <a:pt x="32" y="5"/>
                  </a:moveTo>
                  <a:cubicBezTo>
                    <a:pt x="22" y="8"/>
                    <a:pt x="14" y="15"/>
                    <a:pt x="10" y="24"/>
                  </a:cubicBezTo>
                  <a:cubicBezTo>
                    <a:pt x="0" y="44"/>
                    <a:pt x="12" y="71"/>
                    <a:pt x="37" y="83"/>
                  </a:cubicBezTo>
                  <a:cubicBezTo>
                    <a:pt x="51" y="90"/>
                    <a:pt x="67" y="91"/>
                    <a:pt x="79" y="86"/>
                  </a:cubicBezTo>
                  <a:cubicBezTo>
                    <a:pt x="89" y="83"/>
                    <a:pt x="97" y="76"/>
                    <a:pt x="101" y="68"/>
                  </a:cubicBezTo>
                  <a:cubicBezTo>
                    <a:pt x="105" y="59"/>
                    <a:pt x="106" y="49"/>
                    <a:pt x="102" y="39"/>
                  </a:cubicBezTo>
                  <a:cubicBezTo>
                    <a:pt x="98" y="26"/>
                    <a:pt x="87" y="15"/>
                    <a:pt x="73" y="8"/>
                  </a:cubicBezTo>
                  <a:cubicBezTo>
                    <a:pt x="60" y="2"/>
                    <a:pt x="45" y="0"/>
                    <a:pt x="32" y="5"/>
                  </a:cubicBezTo>
                  <a:moveTo>
                    <a:pt x="45" y="68"/>
                  </a:moveTo>
                  <a:cubicBezTo>
                    <a:pt x="28" y="60"/>
                    <a:pt x="19" y="43"/>
                    <a:pt x="25" y="31"/>
                  </a:cubicBezTo>
                  <a:cubicBezTo>
                    <a:pt x="28" y="25"/>
                    <a:pt x="33" y="22"/>
                    <a:pt x="37" y="21"/>
                  </a:cubicBezTo>
                  <a:cubicBezTo>
                    <a:pt x="46" y="17"/>
                    <a:pt x="56" y="18"/>
                    <a:pt x="66" y="23"/>
                  </a:cubicBezTo>
                  <a:cubicBezTo>
                    <a:pt x="76" y="28"/>
                    <a:pt x="83" y="36"/>
                    <a:pt x="86" y="44"/>
                  </a:cubicBezTo>
                  <a:cubicBezTo>
                    <a:pt x="88" y="48"/>
                    <a:pt x="89" y="54"/>
                    <a:pt x="86" y="60"/>
                  </a:cubicBezTo>
                  <a:cubicBezTo>
                    <a:pt x="83" y="66"/>
                    <a:pt x="78" y="69"/>
                    <a:pt x="74" y="71"/>
                  </a:cubicBezTo>
                  <a:cubicBezTo>
                    <a:pt x="65" y="74"/>
                    <a:pt x="55" y="73"/>
                    <a:pt x="45"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7" name="Freeform 61">
              <a:extLst>
                <a:ext uri="{FF2B5EF4-FFF2-40B4-BE49-F238E27FC236}">
                  <a16:creationId xmlns:a16="http://schemas.microsoft.com/office/drawing/2014/main" id="{CF807B02-03C8-D4B0-C0A6-40CA0ECE4E76}"/>
                </a:ext>
              </a:extLst>
            </p:cNvPr>
            <p:cNvSpPr>
              <a:spLocks noEditPoints="1"/>
            </p:cNvSpPr>
            <p:nvPr userDrawn="1"/>
          </p:nvSpPr>
          <p:spPr bwMode="auto">
            <a:xfrm>
              <a:off x="1158875" y="396875"/>
              <a:ext cx="150813" cy="255587"/>
            </a:xfrm>
            <a:custGeom>
              <a:avLst/>
              <a:gdLst>
                <a:gd name="T0" fmla="*/ 786 w 1016"/>
                <a:gd name="T1" fmla="*/ 723 h 1730"/>
                <a:gd name="T2" fmla="*/ 648 w 1016"/>
                <a:gd name="T3" fmla="*/ 1040 h 1730"/>
                <a:gd name="T4" fmla="*/ 699 w 1016"/>
                <a:gd name="T5" fmla="*/ 975 h 1730"/>
                <a:gd name="T6" fmla="*/ 626 w 1016"/>
                <a:gd name="T7" fmla="*/ 1011 h 1730"/>
                <a:gd name="T8" fmla="*/ 656 w 1016"/>
                <a:gd name="T9" fmla="*/ 734 h 1730"/>
                <a:gd name="T10" fmla="*/ 660 w 1016"/>
                <a:gd name="T11" fmla="*/ 665 h 1730"/>
                <a:gd name="T12" fmla="*/ 745 w 1016"/>
                <a:gd name="T13" fmla="*/ 426 h 1730"/>
                <a:gd name="T14" fmla="*/ 470 w 1016"/>
                <a:gd name="T15" fmla="*/ 257 h 1730"/>
                <a:gd name="T16" fmla="*/ 375 w 1016"/>
                <a:gd name="T17" fmla="*/ 306 h 1730"/>
                <a:gd name="T18" fmla="*/ 347 w 1016"/>
                <a:gd name="T19" fmla="*/ 433 h 1730"/>
                <a:gd name="T20" fmla="*/ 329 w 1016"/>
                <a:gd name="T21" fmla="*/ 493 h 1730"/>
                <a:gd name="T22" fmla="*/ 399 w 1016"/>
                <a:gd name="T23" fmla="*/ 446 h 1730"/>
                <a:gd name="T24" fmla="*/ 549 w 1016"/>
                <a:gd name="T25" fmla="*/ 419 h 1730"/>
                <a:gd name="T26" fmla="*/ 336 w 1016"/>
                <a:gd name="T27" fmla="*/ 557 h 1730"/>
                <a:gd name="T28" fmla="*/ 218 w 1016"/>
                <a:gd name="T29" fmla="*/ 738 h 1730"/>
                <a:gd name="T30" fmla="*/ 157 w 1016"/>
                <a:gd name="T31" fmla="*/ 691 h 1730"/>
                <a:gd name="T32" fmla="*/ 37 w 1016"/>
                <a:gd name="T33" fmla="*/ 648 h 1730"/>
                <a:gd name="T34" fmla="*/ 64 w 1016"/>
                <a:gd name="T35" fmla="*/ 690 h 1730"/>
                <a:gd name="T36" fmla="*/ 65 w 1016"/>
                <a:gd name="T37" fmla="*/ 820 h 1730"/>
                <a:gd name="T38" fmla="*/ 237 w 1016"/>
                <a:gd name="T39" fmla="*/ 1073 h 1730"/>
                <a:gd name="T40" fmla="*/ 218 w 1016"/>
                <a:gd name="T41" fmla="*/ 982 h 1730"/>
                <a:gd name="T42" fmla="*/ 140 w 1016"/>
                <a:gd name="T43" fmla="*/ 944 h 1730"/>
                <a:gd name="T44" fmla="*/ 370 w 1016"/>
                <a:gd name="T45" fmla="*/ 1005 h 1730"/>
                <a:gd name="T46" fmla="*/ 79 w 1016"/>
                <a:gd name="T47" fmla="*/ 1425 h 1730"/>
                <a:gd name="T48" fmla="*/ 75 w 1016"/>
                <a:gd name="T49" fmla="*/ 1463 h 1730"/>
                <a:gd name="T50" fmla="*/ 201 w 1016"/>
                <a:gd name="T51" fmla="*/ 1450 h 1730"/>
                <a:gd name="T52" fmla="*/ 478 w 1016"/>
                <a:gd name="T53" fmla="*/ 1247 h 1730"/>
                <a:gd name="T54" fmla="*/ 572 w 1016"/>
                <a:gd name="T55" fmla="*/ 1715 h 1730"/>
                <a:gd name="T56" fmla="*/ 678 w 1016"/>
                <a:gd name="T57" fmla="*/ 1641 h 1730"/>
                <a:gd name="T58" fmla="*/ 744 w 1016"/>
                <a:gd name="T59" fmla="*/ 1551 h 1730"/>
                <a:gd name="T60" fmla="*/ 829 w 1016"/>
                <a:gd name="T61" fmla="*/ 1495 h 1730"/>
                <a:gd name="T62" fmla="*/ 730 w 1016"/>
                <a:gd name="T63" fmla="*/ 1372 h 1730"/>
                <a:gd name="T64" fmla="*/ 737 w 1016"/>
                <a:gd name="T65" fmla="*/ 1228 h 1730"/>
                <a:gd name="T66" fmla="*/ 916 w 1016"/>
                <a:gd name="T67" fmla="*/ 1223 h 1730"/>
                <a:gd name="T68" fmla="*/ 819 w 1016"/>
                <a:gd name="T69" fmla="*/ 761 h 1730"/>
                <a:gd name="T70" fmla="*/ 406 w 1016"/>
                <a:gd name="T71" fmla="*/ 329 h 1730"/>
                <a:gd name="T72" fmla="*/ 182 w 1016"/>
                <a:gd name="T73" fmla="*/ 751 h 1730"/>
                <a:gd name="T74" fmla="*/ 197 w 1016"/>
                <a:gd name="T75" fmla="*/ 700 h 1730"/>
                <a:gd name="T76" fmla="*/ 815 w 1016"/>
                <a:gd name="T77" fmla="*/ 1505 h 1730"/>
                <a:gd name="T78" fmla="*/ 640 w 1016"/>
                <a:gd name="T79" fmla="*/ 993 h 1730"/>
                <a:gd name="T80" fmla="*/ 698 w 1016"/>
                <a:gd name="T81" fmla="*/ 1013 h 1730"/>
                <a:gd name="T82" fmla="*/ 320 w 1016"/>
                <a:gd name="T83" fmla="*/ 634 h 1730"/>
                <a:gd name="T84" fmla="*/ 379 w 1016"/>
                <a:gd name="T85" fmla="*/ 563 h 1730"/>
                <a:gd name="T86" fmla="*/ 363 w 1016"/>
                <a:gd name="T87" fmla="*/ 609 h 1730"/>
                <a:gd name="T88" fmla="*/ 400 w 1016"/>
                <a:gd name="T89" fmla="*/ 626 h 1730"/>
                <a:gd name="T90" fmla="*/ 382 w 1016"/>
                <a:gd name="T91" fmla="*/ 594 h 1730"/>
                <a:gd name="T92" fmla="*/ 448 w 1016"/>
                <a:gd name="T93" fmla="*/ 555 h 1730"/>
                <a:gd name="T94" fmla="*/ 445 w 1016"/>
                <a:gd name="T95" fmla="*/ 647 h 1730"/>
                <a:gd name="T96" fmla="*/ 438 w 1016"/>
                <a:gd name="T97" fmla="*/ 666 h 1730"/>
                <a:gd name="T98" fmla="*/ 475 w 1016"/>
                <a:gd name="T99" fmla="*/ 624 h 1730"/>
                <a:gd name="T100" fmla="*/ 535 w 1016"/>
                <a:gd name="T101" fmla="*/ 635 h 1730"/>
                <a:gd name="T102" fmla="*/ 500 w 1016"/>
                <a:gd name="T103" fmla="*/ 695 h 1730"/>
                <a:gd name="T104" fmla="*/ 506 w 1016"/>
                <a:gd name="T105" fmla="*/ 705 h 1730"/>
                <a:gd name="T106" fmla="*/ 518 w 1016"/>
                <a:gd name="T107" fmla="*/ 689 h 1730"/>
                <a:gd name="T108" fmla="*/ 598 w 1016"/>
                <a:gd name="T109" fmla="*/ 640 h 1730"/>
                <a:gd name="T110" fmla="*/ 596 w 1016"/>
                <a:gd name="T111" fmla="*/ 712 h 1730"/>
                <a:gd name="T112" fmla="*/ 567 w 1016"/>
                <a:gd name="T113" fmla="*/ 717 h 1730"/>
                <a:gd name="T114" fmla="*/ 587 w 1016"/>
                <a:gd name="T115" fmla="*/ 741 h 1730"/>
                <a:gd name="T116" fmla="*/ 624 w 1016"/>
                <a:gd name="T117" fmla="*/ 711 h 1730"/>
                <a:gd name="T118" fmla="*/ 592 w 1016"/>
                <a:gd name="T119" fmla="*/ 789 h 1730"/>
                <a:gd name="T120" fmla="*/ 542 w 1016"/>
                <a:gd name="T121" fmla="*/ 1263 h 1730"/>
                <a:gd name="T122" fmla="*/ 618 w 1016"/>
                <a:gd name="T123" fmla="*/ 1142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6" h="1730">
                  <a:moveTo>
                    <a:pt x="872" y="811"/>
                  </a:moveTo>
                  <a:cubicBezTo>
                    <a:pt x="893" y="869"/>
                    <a:pt x="934" y="890"/>
                    <a:pt x="966" y="875"/>
                  </a:cubicBezTo>
                  <a:cubicBezTo>
                    <a:pt x="895" y="867"/>
                    <a:pt x="953" y="745"/>
                    <a:pt x="861" y="745"/>
                  </a:cubicBezTo>
                  <a:cubicBezTo>
                    <a:pt x="856" y="745"/>
                    <a:pt x="851" y="745"/>
                    <a:pt x="846" y="746"/>
                  </a:cubicBezTo>
                  <a:cubicBezTo>
                    <a:pt x="831" y="730"/>
                    <a:pt x="813" y="723"/>
                    <a:pt x="786" y="723"/>
                  </a:cubicBezTo>
                  <a:cubicBezTo>
                    <a:pt x="747" y="723"/>
                    <a:pt x="680" y="761"/>
                    <a:pt x="680" y="838"/>
                  </a:cubicBezTo>
                  <a:cubicBezTo>
                    <a:pt x="680" y="1005"/>
                    <a:pt x="874" y="1020"/>
                    <a:pt x="874" y="1167"/>
                  </a:cubicBezTo>
                  <a:cubicBezTo>
                    <a:pt x="874" y="1210"/>
                    <a:pt x="842" y="1237"/>
                    <a:pt x="805" y="1237"/>
                  </a:cubicBezTo>
                  <a:cubicBezTo>
                    <a:pt x="773" y="1237"/>
                    <a:pt x="746" y="1200"/>
                    <a:pt x="719" y="1143"/>
                  </a:cubicBezTo>
                  <a:cubicBezTo>
                    <a:pt x="706" y="1116"/>
                    <a:pt x="678" y="1079"/>
                    <a:pt x="648" y="1040"/>
                  </a:cubicBezTo>
                  <a:cubicBezTo>
                    <a:pt x="657" y="1046"/>
                    <a:pt x="667" y="1050"/>
                    <a:pt x="677" y="1050"/>
                  </a:cubicBezTo>
                  <a:cubicBezTo>
                    <a:pt x="687" y="1050"/>
                    <a:pt x="697" y="1047"/>
                    <a:pt x="704" y="1040"/>
                  </a:cubicBezTo>
                  <a:cubicBezTo>
                    <a:pt x="711" y="1034"/>
                    <a:pt x="715" y="1024"/>
                    <a:pt x="715" y="1014"/>
                  </a:cubicBezTo>
                  <a:cubicBezTo>
                    <a:pt x="715" y="1013"/>
                    <a:pt x="715" y="1013"/>
                    <a:pt x="715" y="1012"/>
                  </a:cubicBezTo>
                  <a:cubicBezTo>
                    <a:pt x="715" y="999"/>
                    <a:pt x="709" y="986"/>
                    <a:pt x="699" y="975"/>
                  </a:cubicBezTo>
                  <a:cubicBezTo>
                    <a:pt x="689" y="964"/>
                    <a:pt x="675" y="957"/>
                    <a:pt x="661" y="957"/>
                  </a:cubicBezTo>
                  <a:cubicBezTo>
                    <a:pt x="651" y="956"/>
                    <a:pt x="641" y="960"/>
                    <a:pt x="634" y="966"/>
                  </a:cubicBezTo>
                  <a:cubicBezTo>
                    <a:pt x="627" y="973"/>
                    <a:pt x="623" y="982"/>
                    <a:pt x="623" y="993"/>
                  </a:cubicBezTo>
                  <a:cubicBezTo>
                    <a:pt x="623" y="993"/>
                    <a:pt x="623" y="994"/>
                    <a:pt x="623" y="994"/>
                  </a:cubicBezTo>
                  <a:cubicBezTo>
                    <a:pt x="623" y="1000"/>
                    <a:pt x="624" y="1006"/>
                    <a:pt x="626" y="1011"/>
                  </a:cubicBezTo>
                  <a:cubicBezTo>
                    <a:pt x="584" y="957"/>
                    <a:pt x="546" y="903"/>
                    <a:pt x="546" y="874"/>
                  </a:cubicBezTo>
                  <a:cubicBezTo>
                    <a:pt x="546" y="848"/>
                    <a:pt x="563" y="825"/>
                    <a:pt x="586" y="798"/>
                  </a:cubicBezTo>
                  <a:cubicBezTo>
                    <a:pt x="586" y="799"/>
                    <a:pt x="593" y="802"/>
                    <a:pt x="593" y="802"/>
                  </a:cubicBezTo>
                  <a:cubicBezTo>
                    <a:pt x="599" y="796"/>
                    <a:pt x="599" y="796"/>
                    <a:pt x="599" y="796"/>
                  </a:cubicBezTo>
                  <a:cubicBezTo>
                    <a:pt x="607" y="787"/>
                    <a:pt x="623" y="770"/>
                    <a:pt x="656" y="734"/>
                  </a:cubicBezTo>
                  <a:cubicBezTo>
                    <a:pt x="658" y="732"/>
                    <a:pt x="658" y="732"/>
                    <a:pt x="658" y="732"/>
                  </a:cubicBezTo>
                  <a:cubicBezTo>
                    <a:pt x="658" y="732"/>
                    <a:pt x="658" y="732"/>
                    <a:pt x="658" y="732"/>
                  </a:cubicBezTo>
                  <a:cubicBezTo>
                    <a:pt x="666" y="723"/>
                    <a:pt x="666" y="723"/>
                    <a:pt x="666" y="723"/>
                  </a:cubicBezTo>
                  <a:cubicBezTo>
                    <a:pt x="646" y="706"/>
                    <a:pt x="646" y="706"/>
                    <a:pt x="646" y="706"/>
                  </a:cubicBezTo>
                  <a:cubicBezTo>
                    <a:pt x="651" y="694"/>
                    <a:pt x="656" y="680"/>
                    <a:pt x="660" y="665"/>
                  </a:cubicBezTo>
                  <a:cubicBezTo>
                    <a:pt x="666" y="692"/>
                    <a:pt x="680" y="709"/>
                    <a:pt x="699" y="704"/>
                  </a:cubicBezTo>
                  <a:cubicBezTo>
                    <a:pt x="686" y="676"/>
                    <a:pt x="711" y="639"/>
                    <a:pt x="695" y="571"/>
                  </a:cubicBezTo>
                  <a:cubicBezTo>
                    <a:pt x="711" y="597"/>
                    <a:pt x="733" y="611"/>
                    <a:pt x="750" y="606"/>
                  </a:cubicBezTo>
                  <a:cubicBezTo>
                    <a:pt x="707" y="568"/>
                    <a:pt x="763" y="515"/>
                    <a:pt x="707" y="433"/>
                  </a:cubicBezTo>
                  <a:cubicBezTo>
                    <a:pt x="725" y="439"/>
                    <a:pt x="737" y="436"/>
                    <a:pt x="745" y="426"/>
                  </a:cubicBezTo>
                  <a:cubicBezTo>
                    <a:pt x="694" y="419"/>
                    <a:pt x="717" y="354"/>
                    <a:pt x="628" y="331"/>
                  </a:cubicBezTo>
                  <a:cubicBezTo>
                    <a:pt x="650" y="327"/>
                    <a:pt x="663" y="314"/>
                    <a:pt x="660" y="302"/>
                  </a:cubicBezTo>
                  <a:cubicBezTo>
                    <a:pt x="636" y="319"/>
                    <a:pt x="616" y="270"/>
                    <a:pt x="538" y="272"/>
                  </a:cubicBezTo>
                  <a:cubicBezTo>
                    <a:pt x="533" y="243"/>
                    <a:pt x="506" y="212"/>
                    <a:pt x="476" y="197"/>
                  </a:cubicBezTo>
                  <a:cubicBezTo>
                    <a:pt x="482" y="220"/>
                    <a:pt x="476" y="240"/>
                    <a:pt x="470" y="257"/>
                  </a:cubicBezTo>
                  <a:cubicBezTo>
                    <a:pt x="218" y="9"/>
                    <a:pt x="218" y="9"/>
                    <a:pt x="218" y="9"/>
                  </a:cubicBezTo>
                  <a:cubicBezTo>
                    <a:pt x="210" y="2"/>
                    <a:pt x="206" y="0"/>
                    <a:pt x="204" y="3"/>
                  </a:cubicBezTo>
                  <a:cubicBezTo>
                    <a:pt x="202" y="5"/>
                    <a:pt x="202" y="10"/>
                    <a:pt x="207" y="15"/>
                  </a:cubicBezTo>
                  <a:cubicBezTo>
                    <a:pt x="424" y="287"/>
                    <a:pt x="424" y="287"/>
                    <a:pt x="424" y="287"/>
                  </a:cubicBezTo>
                  <a:cubicBezTo>
                    <a:pt x="408" y="293"/>
                    <a:pt x="392" y="300"/>
                    <a:pt x="375" y="306"/>
                  </a:cubicBezTo>
                  <a:cubicBezTo>
                    <a:pt x="364" y="310"/>
                    <a:pt x="356" y="320"/>
                    <a:pt x="356" y="334"/>
                  </a:cubicBezTo>
                  <a:cubicBezTo>
                    <a:pt x="316" y="354"/>
                    <a:pt x="280" y="379"/>
                    <a:pt x="263" y="395"/>
                  </a:cubicBezTo>
                  <a:cubicBezTo>
                    <a:pt x="249" y="407"/>
                    <a:pt x="239" y="410"/>
                    <a:pt x="250" y="437"/>
                  </a:cubicBezTo>
                  <a:cubicBezTo>
                    <a:pt x="255" y="448"/>
                    <a:pt x="241" y="473"/>
                    <a:pt x="272" y="454"/>
                  </a:cubicBezTo>
                  <a:cubicBezTo>
                    <a:pt x="293" y="442"/>
                    <a:pt x="340" y="416"/>
                    <a:pt x="347" y="433"/>
                  </a:cubicBezTo>
                  <a:cubicBezTo>
                    <a:pt x="350" y="441"/>
                    <a:pt x="327" y="452"/>
                    <a:pt x="311" y="458"/>
                  </a:cubicBezTo>
                  <a:cubicBezTo>
                    <a:pt x="296" y="464"/>
                    <a:pt x="278" y="476"/>
                    <a:pt x="281" y="483"/>
                  </a:cubicBezTo>
                  <a:cubicBezTo>
                    <a:pt x="283" y="489"/>
                    <a:pt x="296" y="482"/>
                    <a:pt x="297" y="489"/>
                  </a:cubicBezTo>
                  <a:cubicBezTo>
                    <a:pt x="298" y="496"/>
                    <a:pt x="303" y="502"/>
                    <a:pt x="309" y="502"/>
                  </a:cubicBezTo>
                  <a:cubicBezTo>
                    <a:pt x="315" y="502"/>
                    <a:pt x="323" y="489"/>
                    <a:pt x="329" y="493"/>
                  </a:cubicBezTo>
                  <a:cubicBezTo>
                    <a:pt x="334" y="498"/>
                    <a:pt x="326" y="527"/>
                    <a:pt x="321" y="535"/>
                  </a:cubicBezTo>
                  <a:cubicBezTo>
                    <a:pt x="346" y="532"/>
                    <a:pt x="361" y="508"/>
                    <a:pt x="362" y="490"/>
                  </a:cubicBezTo>
                  <a:cubicBezTo>
                    <a:pt x="363" y="472"/>
                    <a:pt x="368" y="467"/>
                    <a:pt x="371" y="465"/>
                  </a:cubicBezTo>
                  <a:cubicBezTo>
                    <a:pt x="375" y="462"/>
                    <a:pt x="380" y="485"/>
                    <a:pt x="375" y="498"/>
                  </a:cubicBezTo>
                  <a:cubicBezTo>
                    <a:pt x="388" y="495"/>
                    <a:pt x="401" y="478"/>
                    <a:pt x="399" y="446"/>
                  </a:cubicBezTo>
                  <a:cubicBezTo>
                    <a:pt x="406" y="441"/>
                    <a:pt x="413" y="437"/>
                    <a:pt x="417" y="437"/>
                  </a:cubicBezTo>
                  <a:cubicBezTo>
                    <a:pt x="426" y="437"/>
                    <a:pt x="442" y="460"/>
                    <a:pt x="466" y="460"/>
                  </a:cubicBezTo>
                  <a:cubicBezTo>
                    <a:pt x="508" y="460"/>
                    <a:pt x="532" y="425"/>
                    <a:pt x="535" y="409"/>
                  </a:cubicBezTo>
                  <a:cubicBezTo>
                    <a:pt x="537" y="396"/>
                    <a:pt x="536" y="383"/>
                    <a:pt x="529" y="373"/>
                  </a:cubicBezTo>
                  <a:cubicBezTo>
                    <a:pt x="544" y="385"/>
                    <a:pt x="549" y="405"/>
                    <a:pt x="549" y="419"/>
                  </a:cubicBezTo>
                  <a:cubicBezTo>
                    <a:pt x="549" y="480"/>
                    <a:pt x="442" y="509"/>
                    <a:pt x="397" y="551"/>
                  </a:cubicBezTo>
                  <a:cubicBezTo>
                    <a:pt x="396" y="552"/>
                    <a:pt x="394" y="554"/>
                    <a:pt x="392" y="555"/>
                  </a:cubicBezTo>
                  <a:cubicBezTo>
                    <a:pt x="342" y="536"/>
                    <a:pt x="342" y="536"/>
                    <a:pt x="342" y="536"/>
                  </a:cubicBezTo>
                  <a:cubicBezTo>
                    <a:pt x="339" y="547"/>
                    <a:pt x="339" y="547"/>
                    <a:pt x="339" y="547"/>
                  </a:cubicBezTo>
                  <a:cubicBezTo>
                    <a:pt x="338" y="548"/>
                    <a:pt x="338" y="550"/>
                    <a:pt x="336" y="557"/>
                  </a:cubicBezTo>
                  <a:cubicBezTo>
                    <a:pt x="330" y="574"/>
                    <a:pt x="319" y="610"/>
                    <a:pt x="312" y="631"/>
                  </a:cubicBezTo>
                  <a:cubicBezTo>
                    <a:pt x="312" y="631"/>
                    <a:pt x="310" y="639"/>
                    <a:pt x="310" y="639"/>
                  </a:cubicBezTo>
                  <a:cubicBezTo>
                    <a:pt x="314" y="642"/>
                    <a:pt x="314" y="642"/>
                    <a:pt x="314" y="642"/>
                  </a:cubicBezTo>
                  <a:cubicBezTo>
                    <a:pt x="284" y="681"/>
                    <a:pt x="260" y="726"/>
                    <a:pt x="255" y="772"/>
                  </a:cubicBezTo>
                  <a:cubicBezTo>
                    <a:pt x="243" y="759"/>
                    <a:pt x="231" y="749"/>
                    <a:pt x="218" y="738"/>
                  </a:cubicBezTo>
                  <a:cubicBezTo>
                    <a:pt x="219" y="734"/>
                    <a:pt x="220" y="729"/>
                    <a:pt x="221" y="724"/>
                  </a:cubicBezTo>
                  <a:cubicBezTo>
                    <a:pt x="221" y="711"/>
                    <a:pt x="217" y="698"/>
                    <a:pt x="209" y="689"/>
                  </a:cubicBezTo>
                  <a:cubicBezTo>
                    <a:pt x="203" y="682"/>
                    <a:pt x="195" y="677"/>
                    <a:pt x="186" y="677"/>
                  </a:cubicBezTo>
                  <a:cubicBezTo>
                    <a:pt x="177" y="676"/>
                    <a:pt x="168" y="680"/>
                    <a:pt x="161" y="686"/>
                  </a:cubicBezTo>
                  <a:cubicBezTo>
                    <a:pt x="160" y="687"/>
                    <a:pt x="158" y="689"/>
                    <a:pt x="157" y="691"/>
                  </a:cubicBezTo>
                  <a:cubicBezTo>
                    <a:pt x="155" y="689"/>
                    <a:pt x="153" y="688"/>
                    <a:pt x="152" y="687"/>
                  </a:cubicBezTo>
                  <a:cubicBezTo>
                    <a:pt x="135" y="674"/>
                    <a:pt x="114" y="658"/>
                    <a:pt x="102" y="645"/>
                  </a:cubicBezTo>
                  <a:cubicBezTo>
                    <a:pt x="96" y="639"/>
                    <a:pt x="91" y="636"/>
                    <a:pt x="80" y="636"/>
                  </a:cubicBezTo>
                  <a:cubicBezTo>
                    <a:pt x="75" y="636"/>
                    <a:pt x="65" y="635"/>
                    <a:pt x="57" y="635"/>
                  </a:cubicBezTo>
                  <a:cubicBezTo>
                    <a:pt x="50" y="635"/>
                    <a:pt x="46" y="641"/>
                    <a:pt x="37" y="648"/>
                  </a:cubicBezTo>
                  <a:cubicBezTo>
                    <a:pt x="32" y="653"/>
                    <a:pt x="16" y="665"/>
                    <a:pt x="0" y="677"/>
                  </a:cubicBezTo>
                  <a:cubicBezTo>
                    <a:pt x="8" y="685"/>
                    <a:pt x="15" y="693"/>
                    <a:pt x="22" y="701"/>
                  </a:cubicBezTo>
                  <a:cubicBezTo>
                    <a:pt x="24" y="703"/>
                    <a:pt x="27" y="706"/>
                    <a:pt x="29" y="708"/>
                  </a:cubicBezTo>
                  <a:cubicBezTo>
                    <a:pt x="36" y="702"/>
                    <a:pt x="41" y="698"/>
                    <a:pt x="45" y="695"/>
                  </a:cubicBezTo>
                  <a:cubicBezTo>
                    <a:pt x="50" y="691"/>
                    <a:pt x="57" y="690"/>
                    <a:pt x="64" y="690"/>
                  </a:cubicBezTo>
                  <a:cubicBezTo>
                    <a:pt x="70" y="690"/>
                    <a:pt x="79" y="694"/>
                    <a:pt x="86" y="704"/>
                  </a:cubicBezTo>
                  <a:cubicBezTo>
                    <a:pt x="90" y="711"/>
                    <a:pt x="131" y="765"/>
                    <a:pt x="165" y="802"/>
                  </a:cubicBezTo>
                  <a:cubicBezTo>
                    <a:pt x="161" y="803"/>
                    <a:pt x="158" y="805"/>
                    <a:pt x="154" y="806"/>
                  </a:cubicBezTo>
                  <a:cubicBezTo>
                    <a:pt x="140" y="812"/>
                    <a:pt x="107" y="811"/>
                    <a:pt x="93" y="810"/>
                  </a:cubicBezTo>
                  <a:cubicBezTo>
                    <a:pt x="78" y="808"/>
                    <a:pt x="75" y="805"/>
                    <a:pt x="65" y="820"/>
                  </a:cubicBezTo>
                  <a:cubicBezTo>
                    <a:pt x="62" y="826"/>
                    <a:pt x="57" y="833"/>
                    <a:pt x="52" y="839"/>
                  </a:cubicBezTo>
                  <a:cubicBezTo>
                    <a:pt x="47" y="845"/>
                    <a:pt x="43" y="852"/>
                    <a:pt x="54" y="869"/>
                  </a:cubicBezTo>
                  <a:cubicBezTo>
                    <a:pt x="69" y="894"/>
                    <a:pt x="106" y="961"/>
                    <a:pt x="118" y="991"/>
                  </a:cubicBezTo>
                  <a:cubicBezTo>
                    <a:pt x="130" y="1021"/>
                    <a:pt x="145" y="1025"/>
                    <a:pt x="168" y="1035"/>
                  </a:cubicBezTo>
                  <a:cubicBezTo>
                    <a:pt x="192" y="1045"/>
                    <a:pt x="232" y="1068"/>
                    <a:pt x="237" y="1073"/>
                  </a:cubicBezTo>
                  <a:cubicBezTo>
                    <a:pt x="238" y="1050"/>
                    <a:pt x="238" y="1050"/>
                    <a:pt x="238" y="1050"/>
                  </a:cubicBezTo>
                  <a:cubicBezTo>
                    <a:pt x="231" y="1043"/>
                    <a:pt x="209" y="1035"/>
                    <a:pt x="200" y="1032"/>
                  </a:cubicBezTo>
                  <a:cubicBezTo>
                    <a:pt x="192" y="1028"/>
                    <a:pt x="190" y="1025"/>
                    <a:pt x="200" y="1025"/>
                  </a:cubicBezTo>
                  <a:cubicBezTo>
                    <a:pt x="210" y="1025"/>
                    <a:pt x="238" y="1035"/>
                    <a:pt x="258" y="1043"/>
                  </a:cubicBezTo>
                  <a:cubicBezTo>
                    <a:pt x="252" y="1021"/>
                    <a:pt x="231" y="996"/>
                    <a:pt x="218" y="982"/>
                  </a:cubicBezTo>
                  <a:cubicBezTo>
                    <a:pt x="201" y="977"/>
                    <a:pt x="184" y="977"/>
                    <a:pt x="177" y="983"/>
                  </a:cubicBezTo>
                  <a:cubicBezTo>
                    <a:pt x="178" y="987"/>
                    <a:pt x="174" y="993"/>
                    <a:pt x="167" y="993"/>
                  </a:cubicBezTo>
                  <a:cubicBezTo>
                    <a:pt x="161" y="993"/>
                    <a:pt x="156" y="988"/>
                    <a:pt x="158" y="982"/>
                  </a:cubicBezTo>
                  <a:cubicBezTo>
                    <a:pt x="160" y="975"/>
                    <a:pt x="170" y="972"/>
                    <a:pt x="168" y="960"/>
                  </a:cubicBezTo>
                  <a:cubicBezTo>
                    <a:pt x="166" y="947"/>
                    <a:pt x="150" y="945"/>
                    <a:pt x="140" y="944"/>
                  </a:cubicBezTo>
                  <a:cubicBezTo>
                    <a:pt x="125" y="923"/>
                    <a:pt x="109" y="892"/>
                    <a:pt x="101" y="880"/>
                  </a:cubicBezTo>
                  <a:cubicBezTo>
                    <a:pt x="94" y="868"/>
                    <a:pt x="98" y="861"/>
                    <a:pt x="103" y="856"/>
                  </a:cubicBezTo>
                  <a:cubicBezTo>
                    <a:pt x="116" y="846"/>
                    <a:pt x="141" y="862"/>
                    <a:pt x="193" y="865"/>
                  </a:cubicBezTo>
                  <a:cubicBezTo>
                    <a:pt x="211" y="866"/>
                    <a:pt x="233" y="867"/>
                    <a:pt x="256" y="868"/>
                  </a:cubicBezTo>
                  <a:cubicBezTo>
                    <a:pt x="263" y="928"/>
                    <a:pt x="287" y="985"/>
                    <a:pt x="370" y="1005"/>
                  </a:cubicBezTo>
                  <a:cubicBezTo>
                    <a:pt x="411" y="1015"/>
                    <a:pt x="453" y="1045"/>
                    <a:pt x="467" y="1084"/>
                  </a:cubicBezTo>
                  <a:cubicBezTo>
                    <a:pt x="301" y="1081"/>
                    <a:pt x="275" y="1146"/>
                    <a:pt x="275" y="1207"/>
                  </a:cubicBezTo>
                  <a:cubicBezTo>
                    <a:pt x="275" y="1276"/>
                    <a:pt x="333" y="1272"/>
                    <a:pt x="333" y="1324"/>
                  </a:cubicBezTo>
                  <a:cubicBezTo>
                    <a:pt x="333" y="1370"/>
                    <a:pt x="194" y="1388"/>
                    <a:pt x="152" y="1395"/>
                  </a:cubicBezTo>
                  <a:cubicBezTo>
                    <a:pt x="116" y="1400"/>
                    <a:pt x="96" y="1408"/>
                    <a:pt x="79" y="1425"/>
                  </a:cubicBezTo>
                  <a:cubicBezTo>
                    <a:pt x="62" y="1442"/>
                    <a:pt x="44" y="1459"/>
                    <a:pt x="13" y="1490"/>
                  </a:cubicBezTo>
                  <a:cubicBezTo>
                    <a:pt x="13" y="1490"/>
                    <a:pt x="26" y="1493"/>
                    <a:pt x="39" y="1492"/>
                  </a:cubicBezTo>
                  <a:cubicBezTo>
                    <a:pt x="63" y="1462"/>
                    <a:pt x="63" y="1462"/>
                    <a:pt x="63" y="1462"/>
                  </a:cubicBezTo>
                  <a:cubicBezTo>
                    <a:pt x="70" y="1452"/>
                    <a:pt x="75" y="1443"/>
                    <a:pt x="79" y="1444"/>
                  </a:cubicBezTo>
                  <a:cubicBezTo>
                    <a:pt x="84" y="1445"/>
                    <a:pt x="81" y="1452"/>
                    <a:pt x="75" y="1463"/>
                  </a:cubicBezTo>
                  <a:cubicBezTo>
                    <a:pt x="56" y="1496"/>
                    <a:pt x="56" y="1496"/>
                    <a:pt x="56" y="1496"/>
                  </a:cubicBezTo>
                  <a:cubicBezTo>
                    <a:pt x="138" y="1501"/>
                    <a:pt x="143" y="1471"/>
                    <a:pt x="143" y="1459"/>
                  </a:cubicBezTo>
                  <a:cubicBezTo>
                    <a:pt x="143" y="1446"/>
                    <a:pt x="123" y="1438"/>
                    <a:pt x="135" y="1430"/>
                  </a:cubicBezTo>
                  <a:cubicBezTo>
                    <a:pt x="146" y="1422"/>
                    <a:pt x="157" y="1427"/>
                    <a:pt x="166" y="1438"/>
                  </a:cubicBezTo>
                  <a:cubicBezTo>
                    <a:pt x="175" y="1449"/>
                    <a:pt x="178" y="1459"/>
                    <a:pt x="201" y="1450"/>
                  </a:cubicBezTo>
                  <a:cubicBezTo>
                    <a:pt x="201" y="1450"/>
                    <a:pt x="379" y="1376"/>
                    <a:pt x="402" y="1366"/>
                  </a:cubicBezTo>
                  <a:cubicBezTo>
                    <a:pt x="422" y="1357"/>
                    <a:pt x="417" y="1348"/>
                    <a:pt x="404" y="1338"/>
                  </a:cubicBezTo>
                  <a:cubicBezTo>
                    <a:pt x="391" y="1327"/>
                    <a:pt x="389" y="1309"/>
                    <a:pt x="389" y="1290"/>
                  </a:cubicBezTo>
                  <a:cubicBezTo>
                    <a:pt x="389" y="1236"/>
                    <a:pt x="421" y="1220"/>
                    <a:pt x="479" y="1221"/>
                  </a:cubicBezTo>
                  <a:cubicBezTo>
                    <a:pt x="478" y="1230"/>
                    <a:pt x="478" y="1239"/>
                    <a:pt x="478" y="1247"/>
                  </a:cubicBezTo>
                  <a:cubicBezTo>
                    <a:pt x="478" y="1331"/>
                    <a:pt x="605" y="1413"/>
                    <a:pt x="640" y="1413"/>
                  </a:cubicBezTo>
                  <a:cubicBezTo>
                    <a:pt x="655" y="1413"/>
                    <a:pt x="676" y="1402"/>
                    <a:pt x="677" y="1453"/>
                  </a:cubicBezTo>
                  <a:cubicBezTo>
                    <a:pt x="678" y="1490"/>
                    <a:pt x="685" y="1516"/>
                    <a:pt x="679" y="1560"/>
                  </a:cubicBezTo>
                  <a:cubicBezTo>
                    <a:pt x="672" y="1603"/>
                    <a:pt x="660" y="1609"/>
                    <a:pt x="634" y="1628"/>
                  </a:cubicBezTo>
                  <a:cubicBezTo>
                    <a:pt x="608" y="1646"/>
                    <a:pt x="583" y="1703"/>
                    <a:pt x="572" y="1715"/>
                  </a:cubicBezTo>
                  <a:cubicBezTo>
                    <a:pt x="584" y="1722"/>
                    <a:pt x="596" y="1723"/>
                    <a:pt x="606" y="1696"/>
                  </a:cubicBezTo>
                  <a:cubicBezTo>
                    <a:pt x="614" y="1673"/>
                    <a:pt x="623" y="1656"/>
                    <a:pt x="633" y="1651"/>
                  </a:cubicBezTo>
                  <a:cubicBezTo>
                    <a:pt x="623" y="1676"/>
                    <a:pt x="615" y="1713"/>
                    <a:pt x="611" y="1724"/>
                  </a:cubicBezTo>
                  <a:cubicBezTo>
                    <a:pt x="643" y="1730"/>
                    <a:pt x="696" y="1700"/>
                    <a:pt x="696" y="1677"/>
                  </a:cubicBezTo>
                  <a:cubicBezTo>
                    <a:pt x="696" y="1654"/>
                    <a:pt x="678" y="1656"/>
                    <a:pt x="678" y="1641"/>
                  </a:cubicBezTo>
                  <a:cubicBezTo>
                    <a:pt x="678" y="1634"/>
                    <a:pt x="686" y="1627"/>
                    <a:pt x="696" y="1627"/>
                  </a:cubicBezTo>
                  <a:cubicBezTo>
                    <a:pt x="709" y="1627"/>
                    <a:pt x="719" y="1637"/>
                    <a:pt x="720" y="1642"/>
                  </a:cubicBezTo>
                  <a:cubicBezTo>
                    <a:pt x="734" y="1634"/>
                    <a:pt x="743" y="1620"/>
                    <a:pt x="743" y="1586"/>
                  </a:cubicBezTo>
                  <a:cubicBezTo>
                    <a:pt x="743" y="1573"/>
                    <a:pt x="742" y="1560"/>
                    <a:pt x="741" y="1546"/>
                  </a:cubicBezTo>
                  <a:cubicBezTo>
                    <a:pt x="742" y="1547"/>
                    <a:pt x="743" y="1549"/>
                    <a:pt x="744" y="1551"/>
                  </a:cubicBezTo>
                  <a:cubicBezTo>
                    <a:pt x="751" y="1561"/>
                    <a:pt x="761" y="1566"/>
                    <a:pt x="774" y="1568"/>
                  </a:cubicBezTo>
                  <a:cubicBezTo>
                    <a:pt x="786" y="1569"/>
                    <a:pt x="798" y="1565"/>
                    <a:pt x="809" y="1558"/>
                  </a:cubicBezTo>
                  <a:cubicBezTo>
                    <a:pt x="822" y="1549"/>
                    <a:pt x="831" y="1537"/>
                    <a:pt x="834" y="1524"/>
                  </a:cubicBezTo>
                  <a:cubicBezTo>
                    <a:pt x="834" y="1521"/>
                    <a:pt x="835" y="1518"/>
                    <a:pt x="835" y="1515"/>
                  </a:cubicBezTo>
                  <a:cubicBezTo>
                    <a:pt x="835" y="1508"/>
                    <a:pt x="833" y="1501"/>
                    <a:pt x="829" y="1495"/>
                  </a:cubicBezTo>
                  <a:cubicBezTo>
                    <a:pt x="823" y="1487"/>
                    <a:pt x="815" y="1482"/>
                    <a:pt x="805" y="1480"/>
                  </a:cubicBezTo>
                  <a:cubicBezTo>
                    <a:pt x="791" y="1477"/>
                    <a:pt x="776" y="1480"/>
                    <a:pt x="764" y="1489"/>
                  </a:cubicBezTo>
                  <a:cubicBezTo>
                    <a:pt x="752" y="1496"/>
                    <a:pt x="743" y="1508"/>
                    <a:pt x="740" y="1520"/>
                  </a:cubicBezTo>
                  <a:cubicBezTo>
                    <a:pt x="737" y="1474"/>
                    <a:pt x="734" y="1431"/>
                    <a:pt x="735" y="1413"/>
                  </a:cubicBezTo>
                  <a:cubicBezTo>
                    <a:pt x="737" y="1388"/>
                    <a:pt x="738" y="1376"/>
                    <a:pt x="730" y="1372"/>
                  </a:cubicBezTo>
                  <a:cubicBezTo>
                    <a:pt x="721" y="1368"/>
                    <a:pt x="711" y="1383"/>
                    <a:pt x="699" y="1383"/>
                  </a:cubicBezTo>
                  <a:cubicBezTo>
                    <a:pt x="687" y="1383"/>
                    <a:pt x="649" y="1348"/>
                    <a:pt x="649" y="1312"/>
                  </a:cubicBezTo>
                  <a:cubicBezTo>
                    <a:pt x="649" y="1275"/>
                    <a:pt x="688" y="1228"/>
                    <a:pt x="687" y="1179"/>
                  </a:cubicBezTo>
                  <a:cubicBezTo>
                    <a:pt x="686" y="1163"/>
                    <a:pt x="696" y="1155"/>
                    <a:pt x="702" y="1169"/>
                  </a:cubicBezTo>
                  <a:cubicBezTo>
                    <a:pt x="709" y="1186"/>
                    <a:pt x="721" y="1209"/>
                    <a:pt x="737" y="1228"/>
                  </a:cubicBezTo>
                  <a:cubicBezTo>
                    <a:pt x="727" y="1291"/>
                    <a:pt x="796" y="1352"/>
                    <a:pt x="853" y="1306"/>
                  </a:cubicBezTo>
                  <a:cubicBezTo>
                    <a:pt x="825" y="1311"/>
                    <a:pt x="805" y="1286"/>
                    <a:pt x="793" y="1261"/>
                  </a:cubicBezTo>
                  <a:cubicBezTo>
                    <a:pt x="798" y="1262"/>
                    <a:pt x="803" y="1262"/>
                    <a:pt x="808" y="1262"/>
                  </a:cubicBezTo>
                  <a:cubicBezTo>
                    <a:pt x="811" y="1262"/>
                    <a:pt x="814" y="1262"/>
                    <a:pt x="817" y="1262"/>
                  </a:cubicBezTo>
                  <a:cubicBezTo>
                    <a:pt x="837" y="1286"/>
                    <a:pt x="900" y="1284"/>
                    <a:pt x="916" y="1223"/>
                  </a:cubicBezTo>
                  <a:cubicBezTo>
                    <a:pt x="905" y="1236"/>
                    <a:pt x="882" y="1246"/>
                    <a:pt x="866" y="1244"/>
                  </a:cubicBezTo>
                  <a:cubicBezTo>
                    <a:pt x="890" y="1225"/>
                    <a:pt x="902" y="1195"/>
                    <a:pt x="902" y="1162"/>
                  </a:cubicBezTo>
                  <a:cubicBezTo>
                    <a:pt x="902" y="1003"/>
                    <a:pt x="709" y="985"/>
                    <a:pt x="709" y="840"/>
                  </a:cubicBezTo>
                  <a:cubicBezTo>
                    <a:pt x="709" y="786"/>
                    <a:pt x="756" y="752"/>
                    <a:pt x="789" y="752"/>
                  </a:cubicBezTo>
                  <a:cubicBezTo>
                    <a:pt x="801" y="752"/>
                    <a:pt x="811" y="756"/>
                    <a:pt x="819" y="761"/>
                  </a:cubicBezTo>
                  <a:cubicBezTo>
                    <a:pt x="806" y="774"/>
                    <a:pt x="800" y="793"/>
                    <a:pt x="801" y="817"/>
                  </a:cubicBezTo>
                  <a:cubicBezTo>
                    <a:pt x="806" y="931"/>
                    <a:pt x="992" y="925"/>
                    <a:pt x="995" y="980"/>
                  </a:cubicBezTo>
                  <a:cubicBezTo>
                    <a:pt x="1016" y="897"/>
                    <a:pt x="877" y="923"/>
                    <a:pt x="872" y="811"/>
                  </a:cubicBezTo>
                  <a:moveTo>
                    <a:pt x="375" y="373"/>
                  </a:moveTo>
                  <a:cubicBezTo>
                    <a:pt x="384" y="356"/>
                    <a:pt x="375" y="329"/>
                    <a:pt x="406" y="329"/>
                  </a:cubicBezTo>
                  <a:cubicBezTo>
                    <a:pt x="422" y="329"/>
                    <a:pt x="436" y="345"/>
                    <a:pt x="454" y="351"/>
                  </a:cubicBezTo>
                  <a:cubicBezTo>
                    <a:pt x="424" y="354"/>
                    <a:pt x="397" y="360"/>
                    <a:pt x="375" y="373"/>
                  </a:cubicBezTo>
                  <a:moveTo>
                    <a:pt x="204" y="723"/>
                  </a:moveTo>
                  <a:cubicBezTo>
                    <a:pt x="204" y="732"/>
                    <a:pt x="200" y="741"/>
                    <a:pt x="194" y="746"/>
                  </a:cubicBezTo>
                  <a:cubicBezTo>
                    <a:pt x="192" y="748"/>
                    <a:pt x="187" y="751"/>
                    <a:pt x="182" y="751"/>
                  </a:cubicBezTo>
                  <a:cubicBezTo>
                    <a:pt x="171" y="750"/>
                    <a:pt x="163" y="738"/>
                    <a:pt x="163" y="723"/>
                  </a:cubicBezTo>
                  <a:cubicBezTo>
                    <a:pt x="163" y="723"/>
                    <a:pt x="163" y="722"/>
                    <a:pt x="163" y="721"/>
                  </a:cubicBezTo>
                  <a:cubicBezTo>
                    <a:pt x="163" y="712"/>
                    <a:pt x="167" y="703"/>
                    <a:pt x="172" y="698"/>
                  </a:cubicBezTo>
                  <a:cubicBezTo>
                    <a:pt x="175" y="696"/>
                    <a:pt x="179" y="693"/>
                    <a:pt x="185" y="693"/>
                  </a:cubicBezTo>
                  <a:cubicBezTo>
                    <a:pt x="191" y="694"/>
                    <a:pt x="195" y="697"/>
                    <a:pt x="197" y="700"/>
                  </a:cubicBezTo>
                  <a:cubicBezTo>
                    <a:pt x="202" y="705"/>
                    <a:pt x="205" y="714"/>
                    <a:pt x="204" y="723"/>
                  </a:cubicBezTo>
                  <a:moveTo>
                    <a:pt x="756" y="1526"/>
                  </a:moveTo>
                  <a:cubicBezTo>
                    <a:pt x="757" y="1517"/>
                    <a:pt x="764" y="1508"/>
                    <a:pt x="773" y="1502"/>
                  </a:cubicBezTo>
                  <a:cubicBezTo>
                    <a:pt x="782" y="1496"/>
                    <a:pt x="792" y="1494"/>
                    <a:pt x="801" y="1496"/>
                  </a:cubicBezTo>
                  <a:cubicBezTo>
                    <a:pt x="806" y="1497"/>
                    <a:pt x="811" y="1499"/>
                    <a:pt x="815" y="1505"/>
                  </a:cubicBezTo>
                  <a:cubicBezTo>
                    <a:pt x="819" y="1510"/>
                    <a:pt x="818" y="1516"/>
                    <a:pt x="817" y="1520"/>
                  </a:cubicBezTo>
                  <a:cubicBezTo>
                    <a:pt x="816" y="1529"/>
                    <a:pt x="809" y="1538"/>
                    <a:pt x="800" y="1544"/>
                  </a:cubicBezTo>
                  <a:cubicBezTo>
                    <a:pt x="785" y="1554"/>
                    <a:pt x="766" y="1553"/>
                    <a:pt x="758" y="1542"/>
                  </a:cubicBezTo>
                  <a:cubicBezTo>
                    <a:pt x="754" y="1536"/>
                    <a:pt x="755" y="1530"/>
                    <a:pt x="756" y="1526"/>
                  </a:cubicBezTo>
                  <a:moveTo>
                    <a:pt x="640" y="993"/>
                  </a:moveTo>
                  <a:cubicBezTo>
                    <a:pt x="640" y="989"/>
                    <a:pt x="641" y="983"/>
                    <a:pt x="646" y="979"/>
                  </a:cubicBezTo>
                  <a:cubicBezTo>
                    <a:pt x="646" y="979"/>
                    <a:pt x="646" y="979"/>
                    <a:pt x="646" y="979"/>
                  </a:cubicBezTo>
                  <a:cubicBezTo>
                    <a:pt x="651" y="974"/>
                    <a:pt x="657" y="973"/>
                    <a:pt x="661" y="973"/>
                  </a:cubicBezTo>
                  <a:cubicBezTo>
                    <a:pt x="670" y="974"/>
                    <a:pt x="680" y="978"/>
                    <a:pt x="687" y="986"/>
                  </a:cubicBezTo>
                  <a:cubicBezTo>
                    <a:pt x="695" y="994"/>
                    <a:pt x="699" y="1004"/>
                    <a:pt x="698" y="1013"/>
                  </a:cubicBezTo>
                  <a:cubicBezTo>
                    <a:pt x="698" y="1017"/>
                    <a:pt x="697" y="1023"/>
                    <a:pt x="692" y="1028"/>
                  </a:cubicBezTo>
                  <a:cubicBezTo>
                    <a:pt x="687" y="1033"/>
                    <a:pt x="681" y="1033"/>
                    <a:pt x="677" y="1033"/>
                  </a:cubicBezTo>
                  <a:cubicBezTo>
                    <a:pt x="668" y="1033"/>
                    <a:pt x="658" y="1028"/>
                    <a:pt x="651" y="1020"/>
                  </a:cubicBezTo>
                  <a:cubicBezTo>
                    <a:pt x="644" y="1012"/>
                    <a:pt x="639" y="1002"/>
                    <a:pt x="640" y="993"/>
                  </a:cubicBezTo>
                  <a:moveTo>
                    <a:pt x="320" y="634"/>
                  </a:moveTo>
                  <a:cubicBezTo>
                    <a:pt x="321" y="633"/>
                    <a:pt x="321" y="633"/>
                    <a:pt x="321" y="633"/>
                  </a:cubicBezTo>
                  <a:cubicBezTo>
                    <a:pt x="330" y="605"/>
                    <a:pt x="347" y="549"/>
                    <a:pt x="347" y="549"/>
                  </a:cubicBezTo>
                  <a:cubicBezTo>
                    <a:pt x="348" y="547"/>
                    <a:pt x="348" y="547"/>
                    <a:pt x="348" y="547"/>
                  </a:cubicBezTo>
                  <a:cubicBezTo>
                    <a:pt x="384" y="561"/>
                    <a:pt x="384" y="561"/>
                    <a:pt x="384" y="561"/>
                  </a:cubicBezTo>
                  <a:cubicBezTo>
                    <a:pt x="379" y="563"/>
                    <a:pt x="379" y="563"/>
                    <a:pt x="379" y="563"/>
                  </a:cubicBezTo>
                  <a:cubicBezTo>
                    <a:pt x="372" y="565"/>
                    <a:pt x="364" y="571"/>
                    <a:pt x="354" y="580"/>
                  </a:cubicBezTo>
                  <a:cubicBezTo>
                    <a:pt x="360" y="582"/>
                    <a:pt x="370" y="581"/>
                    <a:pt x="376" y="577"/>
                  </a:cubicBezTo>
                  <a:cubicBezTo>
                    <a:pt x="381" y="574"/>
                    <a:pt x="381" y="574"/>
                    <a:pt x="381" y="574"/>
                  </a:cubicBezTo>
                  <a:cubicBezTo>
                    <a:pt x="365" y="613"/>
                    <a:pt x="365" y="613"/>
                    <a:pt x="365" y="613"/>
                  </a:cubicBezTo>
                  <a:cubicBezTo>
                    <a:pt x="363" y="609"/>
                    <a:pt x="363" y="609"/>
                    <a:pt x="363" y="609"/>
                  </a:cubicBezTo>
                  <a:cubicBezTo>
                    <a:pt x="361" y="605"/>
                    <a:pt x="354" y="596"/>
                    <a:pt x="347" y="594"/>
                  </a:cubicBezTo>
                  <a:cubicBezTo>
                    <a:pt x="347" y="596"/>
                    <a:pt x="346" y="599"/>
                    <a:pt x="346" y="601"/>
                  </a:cubicBezTo>
                  <a:cubicBezTo>
                    <a:pt x="346" y="616"/>
                    <a:pt x="356" y="623"/>
                    <a:pt x="366" y="628"/>
                  </a:cubicBezTo>
                  <a:cubicBezTo>
                    <a:pt x="384" y="636"/>
                    <a:pt x="394" y="637"/>
                    <a:pt x="398" y="631"/>
                  </a:cubicBezTo>
                  <a:cubicBezTo>
                    <a:pt x="399" y="629"/>
                    <a:pt x="400" y="628"/>
                    <a:pt x="400" y="626"/>
                  </a:cubicBezTo>
                  <a:cubicBezTo>
                    <a:pt x="400" y="624"/>
                    <a:pt x="398" y="621"/>
                    <a:pt x="397" y="619"/>
                  </a:cubicBezTo>
                  <a:cubicBezTo>
                    <a:pt x="393" y="615"/>
                    <a:pt x="387" y="612"/>
                    <a:pt x="380" y="616"/>
                  </a:cubicBezTo>
                  <a:cubicBezTo>
                    <a:pt x="377" y="617"/>
                    <a:pt x="377" y="617"/>
                    <a:pt x="377" y="617"/>
                  </a:cubicBezTo>
                  <a:cubicBezTo>
                    <a:pt x="377" y="614"/>
                    <a:pt x="377" y="614"/>
                    <a:pt x="377" y="614"/>
                  </a:cubicBezTo>
                  <a:cubicBezTo>
                    <a:pt x="376" y="604"/>
                    <a:pt x="379" y="597"/>
                    <a:pt x="382" y="594"/>
                  </a:cubicBezTo>
                  <a:cubicBezTo>
                    <a:pt x="386" y="590"/>
                    <a:pt x="391" y="588"/>
                    <a:pt x="396" y="588"/>
                  </a:cubicBezTo>
                  <a:cubicBezTo>
                    <a:pt x="402" y="588"/>
                    <a:pt x="407" y="592"/>
                    <a:pt x="411" y="598"/>
                  </a:cubicBezTo>
                  <a:cubicBezTo>
                    <a:pt x="413" y="576"/>
                    <a:pt x="425" y="560"/>
                    <a:pt x="446" y="554"/>
                  </a:cubicBezTo>
                  <a:cubicBezTo>
                    <a:pt x="447" y="553"/>
                    <a:pt x="447" y="553"/>
                    <a:pt x="447" y="553"/>
                  </a:cubicBezTo>
                  <a:cubicBezTo>
                    <a:pt x="448" y="555"/>
                    <a:pt x="448" y="555"/>
                    <a:pt x="448" y="555"/>
                  </a:cubicBezTo>
                  <a:cubicBezTo>
                    <a:pt x="451" y="562"/>
                    <a:pt x="452" y="569"/>
                    <a:pt x="452" y="575"/>
                  </a:cubicBezTo>
                  <a:cubicBezTo>
                    <a:pt x="452" y="587"/>
                    <a:pt x="447" y="598"/>
                    <a:pt x="436" y="610"/>
                  </a:cubicBezTo>
                  <a:cubicBezTo>
                    <a:pt x="445" y="609"/>
                    <a:pt x="452" y="611"/>
                    <a:pt x="456" y="616"/>
                  </a:cubicBezTo>
                  <a:cubicBezTo>
                    <a:pt x="459" y="621"/>
                    <a:pt x="460" y="626"/>
                    <a:pt x="459" y="631"/>
                  </a:cubicBezTo>
                  <a:cubicBezTo>
                    <a:pt x="458" y="636"/>
                    <a:pt x="454" y="642"/>
                    <a:pt x="445" y="647"/>
                  </a:cubicBezTo>
                  <a:cubicBezTo>
                    <a:pt x="443" y="648"/>
                    <a:pt x="443" y="648"/>
                    <a:pt x="443" y="648"/>
                  </a:cubicBezTo>
                  <a:cubicBezTo>
                    <a:pt x="442" y="645"/>
                    <a:pt x="442" y="645"/>
                    <a:pt x="442" y="645"/>
                  </a:cubicBezTo>
                  <a:cubicBezTo>
                    <a:pt x="441" y="639"/>
                    <a:pt x="437" y="634"/>
                    <a:pt x="431" y="633"/>
                  </a:cubicBezTo>
                  <a:cubicBezTo>
                    <a:pt x="426" y="633"/>
                    <a:pt x="421" y="635"/>
                    <a:pt x="419" y="639"/>
                  </a:cubicBezTo>
                  <a:cubicBezTo>
                    <a:pt x="415" y="647"/>
                    <a:pt x="421" y="656"/>
                    <a:pt x="438" y="666"/>
                  </a:cubicBezTo>
                  <a:cubicBezTo>
                    <a:pt x="458" y="677"/>
                    <a:pt x="470" y="667"/>
                    <a:pt x="478" y="656"/>
                  </a:cubicBezTo>
                  <a:cubicBezTo>
                    <a:pt x="472" y="655"/>
                    <a:pt x="463" y="657"/>
                    <a:pt x="455" y="662"/>
                  </a:cubicBezTo>
                  <a:cubicBezTo>
                    <a:pt x="449" y="666"/>
                    <a:pt x="449" y="666"/>
                    <a:pt x="449" y="666"/>
                  </a:cubicBezTo>
                  <a:cubicBezTo>
                    <a:pt x="474" y="618"/>
                    <a:pt x="474" y="618"/>
                    <a:pt x="474" y="618"/>
                  </a:cubicBezTo>
                  <a:cubicBezTo>
                    <a:pt x="475" y="624"/>
                    <a:pt x="475" y="624"/>
                    <a:pt x="475" y="624"/>
                  </a:cubicBezTo>
                  <a:cubicBezTo>
                    <a:pt x="476" y="626"/>
                    <a:pt x="478" y="635"/>
                    <a:pt x="485" y="642"/>
                  </a:cubicBezTo>
                  <a:cubicBezTo>
                    <a:pt x="486" y="638"/>
                    <a:pt x="488" y="631"/>
                    <a:pt x="488" y="624"/>
                  </a:cubicBezTo>
                  <a:cubicBezTo>
                    <a:pt x="488" y="620"/>
                    <a:pt x="487" y="615"/>
                    <a:pt x="485" y="611"/>
                  </a:cubicBezTo>
                  <a:cubicBezTo>
                    <a:pt x="483" y="605"/>
                    <a:pt x="483" y="605"/>
                    <a:pt x="483" y="605"/>
                  </a:cubicBezTo>
                  <a:cubicBezTo>
                    <a:pt x="535" y="635"/>
                    <a:pt x="535" y="635"/>
                    <a:pt x="535" y="635"/>
                  </a:cubicBezTo>
                  <a:cubicBezTo>
                    <a:pt x="529" y="636"/>
                    <a:pt x="529" y="636"/>
                    <a:pt x="529" y="636"/>
                  </a:cubicBezTo>
                  <a:cubicBezTo>
                    <a:pt x="520" y="637"/>
                    <a:pt x="511" y="642"/>
                    <a:pt x="502" y="652"/>
                  </a:cubicBezTo>
                  <a:cubicBezTo>
                    <a:pt x="512" y="654"/>
                    <a:pt x="521" y="652"/>
                    <a:pt x="523" y="651"/>
                  </a:cubicBezTo>
                  <a:cubicBezTo>
                    <a:pt x="528" y="649"/>
                    <a:pt x="528" y="649"/>
                    <a:pt x="528" y="649"/>
                  </a:cubicBezTo>
                  <a:cubicBezTo>
                    <a:pt x="500" y="695"/>
                    <a:pt x="500" y="695"/>
                    <a:pt x="500" y="695"/>
                  </a:cubicBezTo>
                  <a:cubicBezTo>
                    <a:pt x="500" y="688"/>
                    <a:pt x="500" y="688"/>
                    <a:pt x="500" y="688"/>
                  </a:cubicBezTo>
                  <a:cubicBezTo>
                    <a:pt x="500" y="687"/>
                    <a:pt x="500" y="687"/>
                    <a:pt x="500" y="687"/>
                  </a:cubicBezTo>
                  <a:cubicBezTo>
                    <a:pt x="500" y="677"/>
                    <a:pt x="497" y="669"/>
                    <a:pt x="493" y="665"/>
                  </a:cubicBezTo>
                  <a:cubicBezTo>
                    <a:pt x="491" y="670"/>
                    <a:pt x="490" y="675"/>
                    <a:pt x="490" y="680"/>
                  </a:cubicBezTo>
                  <a:cubicBezTo>
                    <a:pt x="490" y="689"/>
                    <a:pt x="493" y="698"/>
                    <a:pt x="506" y="705"/>
                  </a:cubicBezTo>
                  <a:cubicBezTo>
                    <a:pt x="522" y="715"/>
                    <a:pt x="533" y="715"/>
                    <a:pt x="538" y="707"/>
                  </a:cubicBezTo>
                  <a:cubicBezTo>
                    <a:pt x="540" y="704"/>
                    <a:pt x="540" y="699"/>
                    <a:pt x="537" y="694"/>
                  </a:cubicBezTo>
                  <a:cubicBezTo>
                    <a:pt x="533" y="690"/>
                    <a:pt x="527" y="688"/>
                    <a:pt x="521" y="690"/>
                  </a:cubicBezTo>
                  <a:cubicBezTo>
                    <a:pt x="518" y="691"/>
                    <a:pt x="518" y="691"/>
                    <a:pt x="518" y="691"/>
                  </a:cubicBezTo>
                  <a:cubicBezTo>
                    <a:pt x="518" y="689"/>
                    <a:pt x="518" y="689"/>
                    <a:pt x="518" y="689"/>
                  </a:cubicBezTo>
                  <a:cubicBezTo>
                    <a:pt x="518" y="678"/>
                    <a:pt x="521" y="672"/>
                    <a:pt x="524" y="669"/>
                  </a:cubicBezTo>
                  <a:cubicBezTo>
                    <a:pt x="528" y="666"/>
                    <a:pt x="533" y="664"/>
                    <a:pt x="539" y="664"/>
                  </a:cubicBezTo>
                  <a:cubicBezTo>
                    <a:pt x="546" y="665"/>
                    <a:pt x="552" y="671"/>
                    <a:pt x="554" y="679"/>
                  </a:cubicBezTo>
                  <a:cubicBezTo>
                    <a:pt x="561" y="656"/>
                    <a:pt x="574" y="645"/>
                    <a:pt x="596" y="640"/>
                  </a:cubicBezTo>
                  <a:cubicBezTo>
                    <a:pt x="598" y="640"/>
                    <a:pt x="598" y="640"/>
                    <a:pt x="598" y="640"/>
                  </a:cubicBezTo>
                  <a:cubicBezTo>
                    <a:pt x="598" y="642"/>
                    <a:pt x="598" y="642"/>
                    <a:pt x="598" y="642"/>
                  </a:cubicBezTo>
                  <a:cubicBezTo>
                    <a:pt x="599" y="646"/>
                    <a:pt x="599" y="650"/>
                    <a:pt x="599" y="654"/>
                  </a:cubicBezTo>
                  <a:cubicBezTo>
                    <a:pt x="599" y="670"/>
                    <a:pt x="592" y="683"/>
                    <a:pt x="577" y="694"/>
                  </a:cubicBezTo>
                  <a:cubicBezTo>
                    <a:pt x="584" y="694"/>
                    <a:pt x="590" y="697"/>
                    <a:pt x="593" y="702"/>
                  </a:cubicBezTo>
                  <a:cubicBezTo>
                    <a:pt x="595" y="705"/>
                    <a:pt x="596" y="708"/>
                    <a:pt x="596" y="712"/>
                  </a:cubicBezTo>
                  <a:cubicBezTo>
                    <a:pt x="596" y="713"/>
                    <a:pt x="596" y="715"/>
                    <a:pt x="595" y="717"/>
                  </a:cubicBezTo>
                  <a:cubicBezTo>
                    <a:pt x="594" y="721"/>
                    <a:pt x="590" y="727"/>
                    <a:pt x="581" y="731"/>
                  </a:cubicBezTo>
                  <a:cubicBezTo>
                    <a:pt x="578" y="732"/>
                    <a:pt x="578" y="732"/>
                    <a:pt x="578" y="732"/>
                  </a:cubicBezTo>
                  <a:cubicBezTo>
                    <a:pt x="578" y="730"/>
                    <a:pt x="578" y="730"/>
                    <a:pt x="578" y="730"/>
                  </a:cubicBezTo>
                  <a:cubicBezTo>
                    <a:pt x="577" y="722"/>
                    <a:pt x="571" y="718"/>
                    <a:pt x="567" y="717"/>
                  </a:cubicBezTo>
                  <a:cubicBezTo>
                    <a:pt x="562" y="716"/>
                    <a:pt x="557" y="718"/>
                    <a:pt x="555" y="721"/>
                  </a:cubicBezTo>
                  <a:cubicBezTo>
                    <a:pt x="551" y="728"/>
                    <a:pt x="558" y="737"/>
                    <a:pt x="574" y="747"/>
                  </a:cubicBezTo>
                  <a:cubicBezTo>
                    <a:pt x="585" y="754"/>
                    <a:pt x="598" y="761"/>
                    <a:pt x="613" y="747"/>
                  </a:cubicBezTo>
                  <a:cubicBezTo>
                    <a:pt x="607" y="742"/>
                    <a:pt x="596" y="741"/>
                    <a:pt x="591" y="741"/>
                  </a:cubicBezTo>
                  <a:cubicBezTo>
                    <a:pt x="587" y="741"/>
                    <a:pt x="587" y="741"/>
                    <a:pt x="587" y="741"/>
                  </a:cubicBezTo>
                  <a:cubicBezTo>
                    <a:pt x="613" y="708"/>
                    <a:pt x="613" y="708"/>
                    <a:pt x="613" y="708"/>
                  </a:cubicBezTo>
                  <a:cubicBezTo>
                    <a:pt x="613" y="714"/>
                    <a:pt x="613" y="714"/>
                    <a:pt x="613" y="714"/>
                  </a:cubicBezTo>
                  <a:cubicBezTo>
                    <a:pt x="613" y="715"/>
                    <a:pt x="613" y="715"/>
                    <a:pt x="613" y="715"/>
                  </a:cubicBezTo>
                  <a:cubicBezTo>
                    <a:pt x="613" y="722"/>
                    <a:pt x="617" y="730"/>
                    <a:pt x="621" y="734"/>
                  </a:cubicBezTo>
                  <a:cubicBezTo>
                    <a:pt x="623" y="725"/>
                    <a:pt x="624" y="717"/>
                    <a:pt x="624" y="711"/>
                  </a:cubicBezTo>
                  <a:cubicBezTo>
                    <a:pt x="624" y="708"/>
                    <a:pt x="624" y="706"/>
                    <a:pt x="624" y="704"/>
                  </a:cubicBezTo>
                  <a:cubicBezTo>
                    <a:pt x="623" y="699"/>
                    <a:pt x="623" y="699"/>
                    <a:pt x="623" y="699"/>
                  </a:cubicBezTo>
                  <a:cubicBezTo>
                    <a:pt x="653" y="723"/>
                    <a:pt x="653" y="723"/>
                    <a:pt x="653" y="723"/>
                  </a:cubicBezTo>
                  <a:cubicBezTo>
                    <a:pt x="652" y="725"/>
                    <a:pt x="652" y="725"/>
                    <a:pt x="652" y="725"/>
                  </a:cubicBezTo>
                  <a:cubicBezTo>
                    <a:pt x="651" y="725"/>
                    <a:pt x="612" y="768"/>
                    <a:pt x="592" y="789"/>
                  </a:cubicBezTo>
                  <a:cubicBezTo>
                    <a:pt x="591" y="790"/>
                    <a:pt x="591" y="790"/>
                    <a:pt x="591" y="790"/>
                  </a:cubicBezTo>
                  <a:lnTo>
                    <a:pt x="320" y="634"/>
                  </a:lnTo>
                  <a:close/>
                  <a:moveTo>
                    <a:pt x="584" y="1293"/>
                  </a:moveTo>
                  <a:cubicBezTo>
                    <a:pt x="574" y="1308"/>
                    <a:pt x="556" y="1313"/>
                    <a:pt x="544" y="1305"/>
                  </a:cubicBezTo>
                  <a:cubicBezTo>
                    <a:pt x="532" y="1297"/>
                    <a:pt x="531" y="1278"/>
                    <a:pt x="542" y="1263"/>
                  </a:cubicBezTo>
                  <a:cubicBezTo>
                    <a:pt x="552" y="1248"/>
                    <a:pt x="570" y="1242"/>
                    <a:pt x="582" y="1251"/>
                  </a:cubicBezTo>
                  <a:cubicBezTo>
                    <a:pt x="594" y="1259"/>
                    <a:pt x="595" y="1278"/>
                    <a:pt x="584" y="1293"/>
                  </a:cubicBezTo>
                  <a:moveTo>
                    <a:pt x="661" y="1173"/>
                  </a:moveTo>
                  <a:cubicBezTo>
                    <a:pt x="650" y="1187"/>
                    <a:pt x="632" y="1193"/>
                    <a:pt x="620" y="1184"/>
                  </a:cubicBezTo>
                  <a:cubicBezTo>
                    <a:pt x="608" y="1176"/>
                    <a:pt x="607" y="1157"/>
                    <a:pt x="618" y="1142"/>
                  </a:cubicBezTo>
                  <a:cubicBezTo>
                    <a:pt x="629" y="1127"/>
                    <a:pt x="647" y="1122"/>
                    <a:pt x="658" y="1130"/>
                  </a:cubicBezTo>
                  <a:cubicBezTo>
                    <a:pt x="670" y="1139"/>
                    <a:pt x="671" y="1158"/>
                    <a:pt x="661" y="117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8" name="Freeform 62">
              <a:extLst>
                <a:ext uri="{FF2B5EF4-FFF2-40B4-BE49-F238E27FC236}">
                  <a16:creationId xmlns:a16="http://schemas.microsoft.com/office/drawing/2014/main" id="{09C1F7FC-226D-8C2C-867E-E9DC30A6C577}"/>
                </a:ext>
              </a:extLst>
            </p:cNvPr>
            <p:cNvSpPr>
              <a:spLocks noEditPoints="1"/>
            </p:cNvSpPr>
            <p:nvPr userDrawn="1"/>
          </p:nvSpPr>
          <p:spPr bwMode="auto">
            <a:xfrm>
              <a:off x="1095375" y="631825"/>
              <a:ext cx="34925" cy="41275"/>
            </a:xfrm>
            <a:custGeom>
              <a:avLst/>
              <a:gdLst>
                <a:gd name="T0" fmla="*/ 186 w 231"/>
                <a:gd name="T1" fmla="*/ 93 h 278"/>
                <a:gd name="T2" fmla="*/ 173 w 231"/>
                <a:gd name="T3" fmla="*/ 95 h 278"/>
                <a:gd name="T4" fmla="*/ 173 w 231"/>
                <a:gd name="T5" fmla="*/ 18 h 278"/>
                <a:gd name="T6" fmla="*/ 58 w 231"/>
                <a:gd name="T7" fmla="*/ 0 h 278"/>
                <a:gd name="T8" fmla="*/ 58 w 231"/>
                <a:gd name="T9" fmla="*/ 95 h 278"/>
                <a:gd name="T10" fmla="*/ 44 w 231"/>
                <a:gd name="T11" fmla="*/ 93 h 278"/>
                <a:gd name="T12" fmla="*/ 0 w 231"/>
                <a:gd name="T13" fmla="*/ 137 h 278"/>
                <a:gd name="T14" fmla="*/ 22 w 231"/>
                <a:gd name="T15" fmla="*/ 188 h 278"/>
                <a:gd name="T16" fmla="*/ 39 w 231"/>
                <a:gd name="T17" fmla="*/ 166 h 278"/>
                <a:gd name="T18" fmla="*/ 86 w 231"/>
                <a:gd name="T19" fmla="*/ 236 h 278"/>
                <a:gd name="T20" fmla="*/ 84 w 231"/>
                <a:gd name="T21" fmla="*/ 247 h 278"/>
                <a:gd name="T22" fmla="*/ 115 w 231"/>
                <a:gd name="T23" fmla="*/ 278 h 278"/>
                <a:gd name="T24" fmla="*/ 147 w 231"/>
                <a:gd name="T25" fmla="*/ 247 h 278"/>
                <a:gd name="T26" fmla="*/ 145 w 231"/>
                <a:gd name="T27" fmla="*/ 236 h 278"/>
                <a:gd name="T28" fmla="*/ 192 w 231"/>
                <a:gd name="T29" fmla="*/ 166 h 278"/>
                <a:gd name="T30" fmla="*/ 209 w 231"/>
                <a:gd name="T31" fmla="*/ 188 h 278"/>
                <a:gd name="T32" fmla="*/ 231 w 231"/>
                <a:gd name="T33" fmla="*/ 137 h 278"/>
                <a:gd name="T34" fmla="*/ 186 w 231"/>
                <a:gd name="T35" fmla="*/ 93 h 278"/>
                <a:gd name="T36" fmla="*/ 115 w 231"/>
                <a:gd name="T37" fmla="*/ 264 h 278"/>
                <a:gd name="T38" fmla="*/ 98 w 231"/>
                <a:gd name="T39" fmla="*/ 247 h 278"/>
                <a:gd name="T40" fmla="*/ 115 w 231"/>
                <a:gd name="T41" fmla="*/ 229 h 278"/>
                <a:gd name="T42" fmla="*/ 133 w 231"/>
                <a:gd name="T43" fmla="*/ 247 h 278"/>
                <a:gd name="T44" fmla="*/ 115 w 231"/>
                <a:gd name="T45" fmla="*/ 264 h 278"/>
                <a:gd name="T46" fmla="*/ 209 w 231"/>
                <a:gd name="T47" fmla="*/ 165 h 278"/>
                <a:gd name="T48" fmla="*/ 191 w 231"/>
                <a:gd name="T49" fmla="*/ 151 h 278"/>
                <a:gd name="T50" fmla="*/ 143 w 231"/>
                <a:gd name="T51" fmla="*/ 222 h 278"/>
                <a:gd name="T52" fmla="*/ 122 w 231"/>
                <a:gd name="T53" fmla="*/ 203 h 278"/>
                <a:gd name="T54" fmla="*/ 128 w 231"/>
                <a:gd name="T55" fmla="*/ 182 h 278"/>
                <a:gd name="T56" fmla="*/ 115 w 231"/>
                <a:gd name="T57" fmla="*/ 171 h 278"/>
                <a:gd name="T58" fmla="*/ 102 w 231"/>
                <a:gd name="T59" fmla="*/ 182 h 278"/>
                <a:gd name="T60" fmla="*/ 109 w 231"/>
                <a:gd name="T61" fmla="*/ 203 h 278"/>
                <a:gd name="T62" fmla="*/ 88 w 231"/>
                <a:gd name="T63" fmla="*/ 222 h 278"/>
                <a:gd name="T64" fmla="*/ 39 w 231"/>
                <a:gd name="T65" fmla="*/ 151 h 278"/>
                <a:gd name="T66" fmla="*/ 22 w 231"/>
                <a:gd name="T67" fmla="*/ 165 h 278"/>
                <a:gd name="T68" fmla="*/ 13 w 231"/>
                <a:gd name="T69" fmla="*/ 137 h 278"/>
                <a:gd name="T70" fmla="*/ 44 w 231"/>
                <a:gd name="T71" fmla="*/ 107 h 278"/>
                <a:gd name="T72" fmla="*/ 89 w 231"/>
                <a:gd name="T73" fmla="*/ 155 h 278"/>
                <a:gd name="T74" fmla="*/ 102 w 231"/>
                <a:gd name="T75" fmla="*/ 143 h 278"/>
                <a:gd name="T76" fmla="*/ 77 w 231"/>
                <a:gd name="T77" fmla="*/ 96 h 278"/>
                <a:gd name="T78" fmla="*/ 115 w 231"/>
                <a:gd name="T79" fmla="*/ 44 h 278"/>
                <a:gd name="T80" fmla="*/ 153 w 231"/>
                <a:gd name="T81" fmla="*/ 96 h 278"/>
                <a:gd name="T82" fmla="*/ 128 w 231"/>
                <a:gd name="T83" fmla="*/ 143 h 278"/>
                <a:gd name="T84" fmla="*/ 142 w 231"/>
                <a:gd name="T85" fmla="*/ 155 h 278"/>
                <a:gd name="T86" fmla="*/ 186 w 231"/>
                <a:gd name="T87" fmla="*/ 107 h 278"/>
                <a:gd name="T88" fmla="*/ 217 w 231"/>
                <a:gd name="T89" fmla="*/ 137 h 278"/>
                <a:gd name="T90" fmla="*/ 209 w 231"/>
                <a:gd name="T91" fmla="*/ 16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1" h="278">
                  <a:moveTo>
                    <a:pt x="186" y="93"/>
                  </a:moveTo>
                  <a:cubicBezTo>
                    <a:pt x="182" y="93"/>
                    <a:pt x="177" y="93"/>
                    <a:pt x="173" y="95"/>
                  </a:cubicBezTo>
                  <a:cubicBezTo>
                    <a:pt x="173" y="18"/>
                    <a:pt x="173" y="18"/>
                    <a:pt x="173" y="18"/>
                  </a:cubicBezTo>
                  <a:cubicBezTo>
                    <a:pt x="139" y="17"/>
                    <a:pt x="98" y="10"/>
                    <a:pt x="58" y="0"/>
                  </a:cubicBezTo>
                  <a:cubicBezTo>
                    <a:pt x="58" y="95"/>
                    <a:pt x="58" y="95"/>
                    <a:pt x="58" y="95"/>
                  </a:cubicBezTo>
                  <a:cubicBezTo>
                    <a:pt x="54" y="93"/>
                    <a:pt x="49" y="93"/>
                    <a:pt x="44" y="93"/>
                  </a:cubicBezTo>
                  <a:cubicBezTo>
                    <a:pt x="17" y="93"/>
                    <a:pt x="0" y="116"/>
                    <a:pt x="0" y="137"/>
                  </a:cubicBezTo>
                  <a:cubicBezTo>
                    <a:pt x="0" y="158"/>
                    <a:pt x="12" y="176"/>
                    <a:pt x="22" y="188"/>
                  </a:cubicBezTo>
                  <a:cubicBezTo>
                    <a:pt x="27" y="176"/>
                    <a:pt x="32" y="166"/>
                    <a:pt x="39" y="166"/>
                  </a:cubicBezTo>
                  <a:cubicBezTo>
                    <a:pt x="52" y="166"/>
                    <a:pt x="46" y="234"/>
                    <a:pt x="86" y="236"/>
                  </a:cubicBezTo>
                  <a:cubicBezTo>
                    <a:pt x="85" y="239"/>
                    <a:pt x="84" y="243"/>
                    <a:pt x="84" y="247"/>
                  </a:cubicBezTo>
                  <a:cubicBezTo>
                    <a:pt x="84" y="264"/>
                    <a:pt x="98" y="278"/>
                    <a:pt x="115" y="278"/>
                  </a:cubicBezTo>
                  <a:cubicBezTo>
                    <a:pt x="132" y="278"/>
                    <a:pt x="147" y="264"/>
                    <a:pt x="147" y="247"/>
                  </a:cubicBezTo>
                  <a:cubicBezTo>
                    <a:pt x="147" y="243"/>
                    <a:pt x="146" y="239"/>
                    <a:pt x="145" y="236"/>
                  </a:cubicBezTo>
                  <a:cubicBezTo>
                    <a:pt x="185" y="234"/>
                    <a:pt x="178" y="166"/>
                    <a:pt x="192" y="166"/>
                  </a:cubicBezTo>
                  <a:cubicBezTo>
                    <a:pt x="198" y="166"/>
                    <a:pt x="203" y="175"/>
                    <a:pt x="209" y="188"/>
                  </a:cubicBezTo>
                  <a:cubicBezTo>
                    <a:pt x="219" y="176"/>
                    <a:pt x="231" y="158"/>
                    <a:pt x="231" y="137"/>
                  </a:cubicBezTo>
                  <a:cubicBezTo>
                    <a:pt x="231" y="116"/>
                    <a:pt x="214" y="93"/>
                    <a:pt x="186" y="93"/>
                  </a:cubicBezTo>
                  <a:moveTo>
                    <a:pt x="115" y="264"/>
                  </a:moveTo>
                  <a:cubicBezTo>
                    <a:pt x="106" y="264"/>
                    <a:pt x="98" y="256"/>
                    <a:pt x="98" y="247"/>
                  </a:cubicBezTo>
                  <a:cubicBezTo>
                    <a:pt x="98" y="237"/>
                    <a:pt x="106" y="229"/>
                    <a:pt x="115" y="229"/>
                  </a:cubicBezTo>
                  <a:cubicBezTo>
                    <a:pt x="125" y="229"/>
                    <a:pt x="133" y="237"/>
                    <a:pt x="133" y="247"/>
                  </a:cubicBezTo>
                  <a:cubicBezTo>
                    <a:pt x="133" y="256"/>
                    <a:pt x="125" y="264"/>
                    <a:pt x="115" y="264"/>
                  </a:cubicBezTo>
                  <a:moveTo>
                    <a:pt x="209" y="165"/>
                  </a:moveTo>
                  <a:cubicBezTo>
                    <a:pt x="204" y="156"/>
                    <a:pt x="197" y="151"/>
                    <a:pt x="191" y="151"/>
                  </a:cubicBezTo>
                  <a:cubicBezTo>
                    <a:pt x="164" y="151"/>
                    <a:pt x="175" y="222"/>
                    <a:pt x="143" y="222"/>
                  </a:cubicBezTo>
                  <a:cubicBezTo>
                    <a:pt x="129" y="222"/>
                    <a:pt x="122" y="213"/>
                    <a:pt x="122" y="203"/>
                  </a:cubicBezTo>
                  <a:cubicBezTo>
                    <a:pt x="122" y="193"/>
                    <a:pt x="128" y="190"/>
                    <a:pt x="128" y="182"/>
                  </a:cubicBezTo>
                  <a:cubicBezTo>
                    <a:pt x="128" y="174"/>
                    <a:pt x="122" y="171"/>
                    <a:pt x="115" y="171"/>
                  </a:cubicBezTo>
                  <a:cubicBezTo>
                    <a:pt x="108" y="171"/>
                    <a:pt x="102" y="174"/>
                    <a:pt x="102" y="182"/>
                  </a:cubicBezTo>
                  <a:cubicBezTo>
                    <a:pt x="102" y="190"/>
                    <a:pt x="109" y="193"/>
                    <a:pt x="109" y="203"/>
                  </a:cubicBezTo>
                  <a:cubicBezTo>
                    <a:pt x="109" y="213"/>
                    <a:pt x="102" y="222"/>
                    <a:pt x="88" y="222"/>
                  </a:cubicBezTo>
                  <a:cubicBezTo>
                    <a:pt x="56" y="222"/>
                    <a:pt x="66" y="151"/>
                    <a:pt x="39" y="151"/>
                  </a:cubicBezTo>
                  <a:cubicBezTo>
                    <a:pt x="33" y="151"/>
                    <a:pt x="26" y="156"/>
                    <a:pt x="22" y="165"/>
                  </a:cubicBezTo>
                  <a:cubicBezTo>
                    <a:pt x="17" y="155"/>
                    <a:pt x="13" y="145"/>
                    <a:pt x="13" y="137"/>
                  </a:cubicBezTo>
                  <a:cubicBezTo>
                    <a:pt x="13" y="124"/>
                    <a:pt x="24" y="107"/>
                    <a:pt x="44" y="107"/>
                  </a:cubicBezTo>
                  <a:cubicBezTo>
                    <a:pt x="80" y="107"/>
                    <a:pt x="72" y="155"/>
                    <a:pt x="89" y="155"/>
                  </a:cubicBezTo>
                  <a:cubicBezTo>
                    <a:pt x="97" y="155"/>
                    <a:pt x="102" y="151"/>
                    <a:pt x="102" y="143"/>
                  </a:cubicBezTo>
                  <a:cubicBezTo>
                    <a:pt x="102" y="129"/>
                    <a:pt x="77" y="116"/>
                    <a:pt x="77" y="96"/>
                  </a:cubicBezTo>
                  <a:cubicBezTo>
                    <a:pt x="77" y="76"/>
                    <a:pt x="95" y="60"/>
                    <a:pt x="115" y="44"/>
                  </a:cubicBezTo>
                  <a:cubicBezTo>
                    <a:pt x="135" y="60"/>
                    <a:pt x="153" y="76"/>
                    <a:pt x="153" y="96"/>
                  </a:cubicBezTo>
                  <a:cubicBezTo>
                    <a:pt x="153" y="116"/>
                    <a:pt x="128" y="129"/>
                    <a:pt x="128" y="143"/>
                  </a:cubicBezTo>
                  <a:cubicBezTo>
                    <a:pt x="128" y="151"/>
                    <a:pt x="134" y="155"/>
                    <a:pt x="142" y="155"/>
                  </a:cubicBezTo>
                  <a:cubicBezTo>
                    <a:pt x="159" y="155"/>
                    <a:pt x="150" y="107"/>
                    <a:pt x="186" y="107"/>
                  </a:cubicBezTo>
                  <a:cubicBezTo>
                    <a:pt x="207" y="107"/>
                    <a:pt x="217" y="124"/>
                    <a:pt x="217" y="137"/>
                  </a:cubicBezTo>
                  <a:cubicBezTo>
                    <a:pt x="217" y="145"/>
                    <a:pt x="214" y="155"/>
                    <a:pt x="209" y="1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9" name="Freeform 63">
              <a:extLst>
                <a:ext uri="{FF2B5EF4-FFF2-40B4-BE49-F238E27FC236}">
                  <a16:creationId xmlns:a16="http://schemas.microsoft.com/office/drawing/2014/main" id="{AC1BBDB6-FDE0-A1D1-929B-3F66883A1C02}"/>
                </a:ext>
              </a:extLst>
            </p:cNvPr>
            <p:cNvSpPr>
              <a:spLocks/>
            </p:cNvSpPr>
            <p:nvPr userDrawn="1"/>
          </p:nvSpPr>
          <p:spPr bwMode="auto">
            <a:xfrm>
              <a:off x="1085850" y="439738"/>
              <a:ext cx="7938" cy="14287"/>
            </a:xfrm>
            <a:custGeom>
              <a:avLst/>
              <a:gdLst>
                <a:gd name="T0" fmla="*/ 23 w 52"/>
                <a:gd name="T1" fmla="*/ 0 h 103"/>
                <a:gd name="T2" fmla="*/ 2 w 52"/>
                <a:gd name="T3" fmla="*/ 55 h 103"/>
                <a:gd name="T4" fmla="*/ 31 w 52"/>
                <a:gd name="T5" fmla="*/ 103 h 103"/>
                <a:gd name="T6" fmla="*/ 51 w 52"/>
                <a:gd name="T7" fmla="*/ 50 h 103"/>
                <a:gd name="T8" fmla="*/ 23 w 52"/>
                <a:gd name="T9" fmla="*/ 0 h 103"/>
              </a:gdLst>
              <a:ahLst/>
              <a:cxnLst>
                <a:cxn ang="0">
                  <a:pos x="T0" y="T1"/>
                </a:cxn>
                <a:cxn ang="0">
                  <a:pos x="T2" y="T3"/>
                </a:cxn>
                <a:cxn ang="0">
                  <a:pos x="T4" y="T5"/>
                </a:cxn>
                <a:cxn ang="0">
                  <a:pos x="T6" y="T7"/>
                </a:cxn>
                <a:cxn ang="0">
                  <a:pos x="T8" y="T9"/>
                </a:cxn>
              </a:cxnLst>
              <a:rect l="0" t="0" r="r" b="b"/>
              <a:pathLst>
                <a:path w="52" h="103">
                  <a:moveTo>
                    <a:pt x="23" y="0"/>
                  </a:moveTo>
                  <a:cubicBezTo>
                    <a:pt x="11" y="23"/>
                    <a:pt x="0" y="37"/>
                    <a:pt x="2" y="55"/>
                  </a:cubicBezTo>
                  <a:cubicBezTo>
                    <a:pt x="4" y="72"/>
                    <a:pt x="22" y="85"/>
                    <a:pt x="31" y="103"/>
                  </a:cubicBezTo>
                  <a:cubicBezTo>
                    <a:pt x="39" y="82"/>
                    <a:pt x="52" y="66"/>
                    <a:pt x="51" y="50"/>
                  </a:cubicBezTo>
                  <a:cubicBezTo>
                    <a:pt x="49" y="34"/>
                    <a:pt x="27" y="12"/>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0" name="Freeform 64">
              <a:extLst>
                <a:ext uri="{FF2B5EF4-FFF2-40B4-BE49-F238E27FC236}">
                  <a16:creationId xmlns:a16="http://schemas.microsoft.com/office/drawing/2014/main" id="{D9F6E56C-3429-CC60-0961-7D3AEB4397FC}"/>
                </a:ext>
              </a:extLst>
            </p:cNvPr>
            <p:cNvSpPr>
              <a:spLocks/>
            </p:cNvSpPr>
            <p:nvPr userDrawn="1"/>
          </p:nvSpPr>
          <p:spPr bwMode="auto">
            <a:xfrm>
              <a:off x="1131888" y="439738"/>
              <a:ext cx="6350" cy="14287"/>
            </a:xfrm>
            <a:custGeom>
              <a:avLst/>
              <a:gdLst>
                <a:gd name="T0" fmla="*/ 29 w 52"/>
                <a:gd name="T1" fmla="*/ 0 h 103"/>
                <a:gd name="T2" fmla="*/ 50 w 52"/>
                <a:gd name="T3" fmla="*/ 55 h 103"/>
                <a:gd name="T4" fmla="*/ 21 w 52"/>
                <a:gd name="T5" fmla="*/ 103 h 103"/>
                <a:gd name="T6" fmla="*/ 1 w 52"/>
                <a:gd name="T7" fmla="*/ 50 h 103"/>
                <a:gd name="T8" fmla="*/ 29 w 52"/>
                <a:gd name="T9" fmla="*/ 0 h 103"/>
              </a:gdLst>
              <a:ahLst/>
              <a:cxnLst>
                <a:cxn ang="0">
                  <a:pos x="T0" y="T1"/>
                </a:cxn>
                <a:cxn ang="0">
                  <a:pos x="T2" y="T3"/>
                </a:cxn>
                <a:cxn ang="0">
                  <a:pos x="T4" y="T5"/>
                </a:cxn>
                <a:cxn ang="0">
                  <a:pos x="T6" y="T7"/>
                </a:cxn>
                <a:cxn ang="0">
                  <a:pos x="T8" y="T9"/>
                </a:cxn>
              </a:cxnLst>
              <a:rect l="0" t="0" r="r" b="b"/>
              <a:pathLst>
                <a:path w="52" h="103">
                  <a:moveTo>
                    <a:pt x="29" y="0"/>
                  </a:moveTo>
                  <a:cubicBezTo>
                    <a:pt x="41" y="23"/>
                    <a:pt x="52" y="37"/>
                    <a:pt x="50" y="55"/>
                  </a:cubicBezTo>
                  <a:cubicBezTo>
                    <a:pt x="48" y="72"/>
                    <a:pt x="30" y="85"/>
                    <a:pt x="21" y="103"/>
                  </a:cubicBezTo>
                  <a:cubicBezTo>
                    <a:pt x="13" y="82"/>
                    <a:pt x="0" y="66"/>
                    <a:pt x="1" y="50"/>
                  </a:cubicBezTo>
                  <a:cubicBezTo>
                    <a:pt x="3" y="34"/>
                    <a:pt x="25" y="12"/>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1" name="Oval 65">
              <a:extLst>
                <a:ext uri="{FF2B5EF4-FFF2-40B4-BE49-F238E27FC236}">
                  <a16:creationId xmlns:a16="http://schemas.microsoft.com/office/drawing/2014/main" id="{87D6F7BA-DAD6-4CB3-F355-CE623C8861ED}"/>
                </a:ext>
              </a:extLst>
            </p:cNvPr>
            <p:cNvSpPr>
              <a:spLocks noChangeArrowheads="1"/>
            </p:cNvSpPr>
            <p:nvPr userDrawn="1"/>
          </p:nvSpPr>
          <p:spPr bwMode="auto">
            <a:xfrm>
              <a:off x="1060450"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2" name="Oval 66">
              <a:extLst>
                <a:ext uri="{FF2B5EF4-FFF2-40B4-BE49-F238E27FC236}">
                  <a16:creationId xmlns:a16="http://schemas.microsoft.com/office/drawing/2014/main" id="{61E79DC3-672D-4755-E82C-08A20F378815}"/>
                </a:ext>
              </a:extLst>
            </p:cNvPr>
            <p:cNvSpPr>
              <a:spLocks noChangeArrowheads="1"/>
            </p:cNvSpPr>
            <p:nvPr userDrawn="1"/>
          </p:nvSpPr>
          <p:spPr bwMode="auto">
            <a:xfrm>
              <a:off x="1058863"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3" name="Oval 67">
              <a:extLst>
                <a:ext uri="{FF2B5EF4-FFF2-40B4-BE49-F238E27FC236}">
                  <a16:creationId xmlns:a16="http://schemas.microsoft.com/office/drawing/2014/main" id="{B6EFBE8E-B00A-6E93-0132-1B5EA2C6C5A4}"/>
                </a:ext>
              </a:extLst>
            </p:cNvPr>
            <p:cNvSpPr>
              <a:spLocks noChangeArrowheads="1"/>
            </p:cNvSpPr>
            <p:nvPr userDrawn="1"/>
          </p:nvSpPr>
          <p:spPr bwMode="auto">
            <a:xfrm>
              <a:off x="1060450" y="446088"/>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4" name="Oval 68">
              <a:extLst>
                <a:ext uri="{FF2B5EF4-FFF2-40B4-BE49-F238E27FC236}">
                  <a16:creationId xmlns:a16="http://schemas.microsoft.com/office/drawing/2014/main" id="{399DD35C-1F56-D950-3404-37BF94468B76}"/>
                </a:ext>
              </a:extLst>
            </p:cNvPr>
            <p:cNvSpPr>
              <a:spLocks noChangeArrowheads="1"/>
            </p:cNvSpPr>
            <p:nvPr userDrawn="1"/>
          </p:nvSpPr>
          <p:spPr bwMode="auto">
            <a:xfrm>
              <a:off x="10779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5" name="Oval 69">
              <a:extLst>
                <a:ext uri="{FF2B5EF4-FFF2-40B4-BE49-F238E27FC236}">
                  <a16:creationId xmlns:a16="http://schemas.microsoft.com/office/drawing/2014/main" id="{BF2C7828-9607-5A10-279A-E3E8FFB58897}"/>
                </a:ext>
              </a:extLst>
            </p:cNvPr>
            <p:cNvSpPr>
              <a:spLocks noChangeArrowheads="1"/>
            </p:cNvSpPr>
            <p:nvPr userDrawn="1"/>
          </p:nvSpPr>
          <p:spPr bwMode="auto">
            <a:xfrm>
              <a:off x="1069975"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6" name="Oval 70">
              <a:extLst>
                <a:ext uri="{FF2B5EF4-FFF2-40B4-BE49-F238E27FC236}">
                  <a16:creationId xmlns:a16="http://schemas.microsoft.com/office/drawing/2014/main" id="{0379DEEB-05DB-DFA0-028F-76533E0CC064}"/>
                </a:ext>
              </a:extLst>
            </p:cNvPr>
            <p:cNvSpPr>
              <a:spLocks noChangeArrowheads="1"/>
            </p:cNvSpPr>
            <p:nvPr userDrawn="1"/>
          </p:nvSpPr>
          <p:spPr bwMode="auto">
            <a:xfrm>
              <a:off x="1063625"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7" name="Oval 71">
              <a:extLst>
                <a:ext uri="{FF2B5EF4-FFF2-40B4-BE49-F238E27FC236}">
                  <a16:creationId xmlns:a16="http://schemas.microsoft.com/office/drawing/2014/main" id="{5A4627E1-F98B-A18F-C179-45DDA484A5DA}"/>
                </a:ext>
              </a:extLst>
            </p:cNvPr>
            <p:cNvSpPr>
              <a:spLocks noChangeArrowheads="1"/>
            </p:cNvSpPr>
            <p:nvPr userDrawn="1"/>
          </p:nvSpPr>
          <p:spPr bwMode="auto">
            <a:xfrm>
              <a:off x="1085850"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8" name="Oval 72">
              <a:extLst>
                <a:ext uri="{FF2B5EF4-FFF2-40B4-BE49-F238E27FC236}">
                  <a16:creationId xmlns:a16="http://schemas.microsoft.com/office/drawing/2014/main" id="{64757112-AD8E-1B1A-79BC-67F9EFD640C5}"/>
                </a:ext>
              </a:extLst>
            </p:cNvPr>
            <p:cNvSpPr>
              <a:spLocks noChangeArrowheads="1"/>
            </p:cNvSpPr>
            <p:nvPr userDrawn="1"/>
          </p:nvSpPr>
          <p:spPr bwMode="auto">
            <a:xfrm>
              <a:off x="109378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9" name="Oval 73">
              <a:extLst>
                <a:ext uri="{FF2B5EF4-FFF2-40B4-BE49-F238E27FC236}">
                  <a16:creationId xmlns:a16="http://schemas.microsoft.com/office/drawing/2014/main" id="{A9C47262-CDA8-136B-BE7A-3784B8A32FB7}"/>
                </a:ext>
              </a:extLst>
            </p:cNvPr>
            <p:cNvSpPr>
              <a:spLocks noChangeArrowheads="1"/>
            </p:cNvSpPr>
            <p:nvPr userDrawn="1"/>
          </p:nvSpPr>
          <p:spPr bwMode="auto">
            <a:xfrm>
              <a:off x="110013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0" name="Oval 74">
              <a:extLst>
                <a:ext uri="{FF2B5EF4-FFF2-40B4-BE49-F238E27FC236}">
                  <a16:creationId xmlns:a16="http://schemas.microsoft.com/office/drawing/2014/main" id="{AD1CE952-CA2B-57E5-83C6-A3272DC584C2}"/>
                </a:ext>
              </a:extLst>
            </p:cNvPr>
            <p:cNvSpPr>
              <a:spLocks noChangeArrowheads="1"/>
            </p:cNvSpPr>
            <p:nvPr userDrawn="1"/>
          </p:nvSpPr>
          <p:spPr bwMode="auto">
            <a:xfrm>
              <a:off x="1158875"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1" name="Oval 75">
              <a:extLst>
                <a:ext uri="{FF2B5EF4-FFF2-40B4-BE49-F238E27FC236}">
                  <a16:creationId xmlns:a16="http://schemas.microsoft.com/office/drawing/2014/main" id="{40FEAECF-9705-1122-B69B-988D36E0ADF6}"/>
                </a:ext>
              </a:extLst>
            </p:cNvPr>
            <p:cNvSpPr>
              <a:spLocks noChangeArrowheads="1"/>
            </p:cNvSpPr>
            <p:nvPr userDrawn="1"/>
          </p:nvSpPr>
          <p:spPr bwMode="auto">
            <a:xfrm>
              <a:off x="1158875"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2" name="Oval 76">
              <a:extLst>
                <a:ext uri="{FF2B5EF4-FFF2-40B4-BE49-F238E27FC236}">
                  <a16:creationId xmlns:a16="http://schemas.microsoft.com/office/drawing/2014/main" id="{45A473AA-FA64-597B-3D36-B1E1F8DC13A9}"/>
                </a:ext>
              </a:extLst>
            </p:cNvPr>
            <p:cNvSpPr>
              <a:spLocks noChangeArrowheads="1"/>
            </p:cNvSpPr>
            <p:nvPr userDrawn="1"/>
          </p:nvSpPr>
          <p:spPr bwMode="auto">
            <a:xfrm>
              <a:off x="1158875" y="446088"/>
              <a:ext cx="4763"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3" name="Oval 77">
              <a:extLst>
                <a:ext uri="{FF2B5EF4-FFF2-40B4-BE49-F238E27FC236}">
                  <a16:creationId xmlns:a16="http://schemas.microsoft.com/office/drawing/2014/main" id="{F6FEC8D0-7544-72FC-14E9-40C6179CFFD6}"/>
                </a:ext>
              </a:extLst>
            </p:cNvPr>
            <p:cNvSpPr>
              <a:spLocks noChangeArrowheads="1"/>
            </p:cNvSpPr>
            <p:nvPr userDrawn="1"/>
          </p:nvSpPr>
          <p:spPr bwMode="auto">
            <a:xfrm>
              <a:off x="11414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4" name="Oval 78">
              <a:extLst>
                <a:ext uri="{FF2B5EF4-FFF2-40B4-BE49-F238E27FC236}">
                  <a16:creationId xmlns:a16="http://schemas.microsoft.com/office/drawing/2014/main" id="{3A3F3E1C-E720-F2D5-2767-51793CAB9501}"/>
                </a:ext>
              </a:extLst>
            </p:cNvPr>
            <p:cNvSpPr>
              <a:spLocks noChangeArrowheads="1"/>
            </p:cNvSpPr>
            <p:nvPr userDrawn="1"/>
          </p:nvSpPr>
          <p:spPr bwMode="auto">
            <a:xfrm>
              <a:off x="1149350"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5" name="Oval 79">
              <a:extLst>
                <a:ext uri="{FF2B5EF4-FFF2-40B4-BE49-F238E27FC236}">
                  <a16:creationId xmlns:a16="http://schemas.microsoft.com/office/drawing/2014/main" id="{073A9685-97B9-B36D-5C10-3BA2F7451321}"/>
                </a:ext>
              </a:extLst>
            </p:cNvPr>
            <p:cNvSpPr>
              <a:spLocks noChangeArrowheads="1"/>
            </p:cNvSpPr>
            <p:nvPr userDrawn="1"/>
          </p:nvSpPr>
          <p:spPr bwMode="auto">
            <a:xfrm>
              <a:off x="1155700"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6" name="Oval 80">
              <a:extLst>
                <a:ext uri="{FF2B5EF4-FFF2-40B4-BE49-F238E27FC236}">
                  <a16:creationId xmlns:a16="http://schemas.microsoft.com/office/drawing/2014/main" id="{420B4DC2-5155-7B4D-A895-B071BB44FD51}"/>
                </a:ext>
              </a:extLst>
            </p:cNvPr>
            <p:cNvSpPr>
              <a:spLocks noChangeArrowheads="1"/>
            </p:cNvSpPr>
            <p:nvPr userDrawn="1"/>
          </p:nvSpPr>
          <p:spPr bwMode="auto">
            <a:xfrm>
              <a:off x="1133475"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7" name="Oval 81">
              <a:extLst>
                <a:ext uri="{FF2B5EF4-FFF2-40B4-BE49-F238E27FC236}">
                  <a16:creationId xmlns:a16="http://schemas.microsoft.com/office/drawing/2014/main" id="{B7C75A8C-717D-3D47-BD39-C3226192803C}"/>
                </a:ext>
              </a:extLst>
            </p:cNvPr>
            <p:cNvSpPr>
              <a:spLocks noChangeArrowheads="1"/>
            </p:cNvSpPr>
            <p:nvPr userDrawn="1"/>
          </p:nvSpPr>
          <p:spPr bwMode="auto">
            <a:xfrm>
              <a:off x="112553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8" name="Oval 82">
              <a:extLst>
                <a:ext uri="{FF2B5EF4-FFF2-40B4-BE49-F238E27FC236}">
                  <a16:creationId xmlns:a16="http://schemas.microsoft.com/office/drawing/2014/main" id="{5E8C96A3-950F-679F-EB09-89364DF1DA28}"/>
                </a:ext>
              </a:extLst>
            </p:cNvPr>
            <p:cNvSpPr>
              <a:spLocks noChangeArrowheads="1"/>
            </p:cNvSpPr>
            <p:nvPr userDrawn="1"/>
          </p:nvSpPr>
          <p:spPr bwMode="auto">
            <a:xfrm>
              <a:off x="111918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9" name="Freeform 83">
              <a:extLst>
                <a:ext uri="{FF2B5EF4-FFF2-40B4-BE49-F238E27FC236}">
                  <a16:creationId xmlns:a16="http://schemas.microsoft.com/office/drawing/2014/main" id="{6118F775-CB06-B260-8193-A725F475E033}"/>
                </a:ext>
              </a:extLst>
            </p:cNvPr>
            <p:cNvSpPr>
              <a:spLocks/>
            </p:cNvSpPr>
            <p:nvPr userDrawn="1"/>
          </p:nvSpPr>
          <p:spPr bwMode="auto">
            <a:xfrm>
              <a:off x="1108075" y="428625"/>
              <a:ext cx="3175" cy="14287"/>
            </a:xfrm>
            <a:custGeom>
              <a:avLst/>
              <a:gdLst>
                <a:gd name="T0" fmla="*/ 0 w 23"/>
                <a:gd name="T1" fmla="*/ 96 h 96"/>
                <a:gd name="T2" fmla="*/ 23 w 23"/>
                <a:gd name="T3" fmla="*/ 96 h 96"/>
                <a:gd name="T4" fmla="*/ 23 w 23"/>
                <a:gd name="T5" fmla="*/ 7 h 96"/>
                <a:gd name="T6" fmla="*/ 0 w 23"/>
                <a:gd name="T7" fmla="*/ 0 h 96"/>
                <a:gd name="T8" fmla="*/ 0 w 23"/>
                <a:gd name="T9" fmla="*/ 96 h 96"/>
              </a:gdLst>
              <a:ahLst/>
              <a:cxnLst>
                <a:cxn ang="0">
                  <a:pos x="T0" y="T1"/>
                </a:cxn>
                <a:cxn ang="0">
                  <a:pos x="T2" y="T3"/>
                </a:cxn>
                <a:cxn ang="0">
                  <a:pos x="T4" y="T5"/>
                </a:cxn>
                <a:cxn ang="0">
                  <a:pos x="T6" y="T7"/>
                </a:cxn>
                <a:cxn ang="0">
                  <a:pos x="T8" y="T9"/>
                </a:cxn>
              </a:cxnLst>
              <a:rect l="0" t="0" r="r" b="b"/>
              <a:pathLst>
                <a:path w="23" h="96">
                  <a:moveTo>
                    <a:pt x="0" y="96"/>
                  </a:moveTo>
                  <a:cubicBezTo>
                    <a:pt x="23" y="96"/>
                    <a:pt x="23" y="96"/>
                    <a:pt x="23" y="96"/>
                  </a:cubicBezTo>
                  <a:cubicBezTo>
                    <a:pt x="23" y="7"/>
                    <a:pt x="23" y="7"/>
                    <a:pt x="23" y="7"/>
                  </a:cubicBezTo>
                  <a:cubicBezTo>
                    <a:pt x="15" y="6"/>
                    <a:pt x="7" y="3"/>
                    <a:pt x="0" y="0"/>
                  </a:cubicBezTo>
                  <a:lnTo>
                    <a:pt x="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0" name="Freeform 84">
              <a:extLst>
                <a:ext uri="{FF2B5EF4-FFF2-40B4-BE49-F238E27FC236}">
                  <a16:creationId xmlns:a16="http://schemas.microsoft.com/office/drawing/2014/main" id="{F045E39E-71BE-7F52-B3CB-EC1CCC1D91B7}"/>
                </a:ext>
              </a:extLst>
            </p:cNvPr>
            <p:cNvSpPr>
              <a:spLocks/>
            </p:cNvSpPr>
            <p:nvPr userDrawn="1"/>
          </p:nvSpPr>
          <p:spPr bwMode="auto">
            <a:xfrm>
              <a:off x="1114425" y="428625"/>
              <a:ext cx="3175" cy="14287"/>
            </a:xfrm>
            <a:custGeom>
              <a:avLst/>
              <a:gdLst>
                <a:gd name="T0" fmla="*/ 23 w 23"/>
                <a:gd name="T1" fmla="*/ 0 h 96"/>
                <a:gd name="T2" fmla="*/ 0 w 23"/>
                <a:gd name="T3" fmla="*/ 7 h 96"/>
                <a:gd name="T4" fmla="*/ 0 w 23"/>
                <a:gd name="T5" fmla="*/ 96 h 96"/>
                <a:gd name="T6" fmla="*/ 23 w 23"/>
                <a:gd name="T7" fmla="*/ 96 h 96"/>
                <a:gd name="T8" fmla="*/ 23 w 23"/>
                <a:gd name="T9" fmla="*/ 0 h 96"/>
              </a:gdLst>
              <a:ahLst/>
              <a:cxnLst>
                <a:cxn ang="0">
                  <a:pos x="T0" y="T1"/>
                </a:cxn>
                <a:cxn ang="0">
                  <a:pos x="T2" y="T3"/>
                </a:cxn>
                <a:cxn ang="0">
                  <a:pos x="T4" y="T5"/>
                </a:cxn>
                <a:cxn ang="0">
                  <a:pos x="T6" y="T7"/>
                </a:cxn>
                <a:cxn ang="0">
                  <a:pos x="T8" y="T9"/>
                </a:cxn>
              </a:cxnLst>
              <a:rect l="0" t="0" r="r" b="b"/>
              <a:pathLst>
                <a:path w="23" h="96">
                  <a:moveTo>
                    <a:pt x="23" y="0"/>
                  </a:moveTo>
                  <a:cubicBezTo>
                    <a:pt x="16" y="3"/>
                    <a:pt x="8" y="6"/>
                    <a:pt x="0" y="7"/>
                  </a:cubicBezTo>
                  <a:cubicBezTo>
                    <a:pt x="0" y="96"/>
                    <a:pt x="0" y="96"/>
                    <a:pt x="0" y="96"/>
                  </a:cubicBezTo>
                  <a:cubicBezTo>
                    <a:pt x="23" y="96"/>
                    <a:pt x="23" y="96"/>
                    <a:pt x="23" y="96"/>
                  </a:cubicBez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1" name="Freeform 85">
              <a:extLst>
                <a:ext uri="{FF2B5EF4-FFF2-40B4-BE49-F238E27FC236}">
                  <a16:creationId xmlns:a16="http://schemas.microsoft.com/office/drawing/2014/main" id="{0C76D7C3-EB71-FC20-3A4A-002A5463E228}"/>
                </a:ext>
              </a:extLst>
            </p:cNvPr>
            <p:cNvSpPr>
              <a:spLocks/>
            </p:cNvSpPr>
            <p:nvPr userDrawn="1"/>
          </p:nvSpPr>
          <p:spPr bwMode="auto">
            <a:xfrm>
              <a:off x="1103313" y="406400"/>
              <a:ext cx="7938" cy="7937"/>
            </a:xfrm>
            <a:custGeom>
              <a:avLst/>
              <a:gdLst>
                <a:gd name="T0" fmla="*/ 51 w 51"/>
                <a:gd name="T1" fmla="*/ 53 h 53"/>
                <a:gd name="T2" fmla="*/ 51 w 51"/>
                <a:gd name="T3" fmla="*/ 0 h 53"/>
                <a:gd name="T4" fmla="*/ 0 w 51"/>
                <a:gd name="T5" fmla="*/ 53 h 53"/>
                <a:gd name="T6" fmla="*/ 51 w 51"/>
                <a:gd name="T7" fmla="*/ 53 h 53"/>
              </a:gdLst>
              <a:ahLst/>
              <a:cxnLst>
                <a:cxn ang="0">
                  <a:pos x="T0" y="T1"/>
                </a:cxn>
                <a:cxn ang="0">
                  <a:pos x="T2" y="T3"/>
                </a:cxn>
                <a:cxn ang="0">
                  <a:pos x="T4" y="T5"/>
                </a:cxn>
                <a:cxn ang="0">
                  <a:pos x="T6" y="T7"/>
                </a:cxn>
              </a:cxnLst>
              <a:rect l="0" t="0" r="r" b="b"/>
              <a:pathLst>
                <a:path w="51" h="53">
                  <a:moveTo>
                    <a:pt x="51" y="53"/>
                  </a:moveTo>
                  <a:cubicBezTo>
                    <a:pt x="51" y="0"/>
                    <a:pt x="51" y="0"/>
                    <a:pt x="51" y="0"/>
                  </a:cubicBezTo>
                  <a:cubicBezTo>
                    <a:pt x="25" y="6"/>
                    <a:pt x="5" y="27"/>
                    <a:pt x="0" y="53"/>
                  </a:cubicBezTo>
                  <a:lnTo>
                    <a:pt x="5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2" name="Freeform 86">
              <a:extLst>
                <a:ext uri="{FF2B5EF4-FFF2-40B4-BE49-F238E27FC236}">
                  <a16:creationId xmlns:a16="http://schemas.microsoft.com/office/drawing/2014/main" id="{737C10D8-D4EA-EFB1-1CB4-32CB926994FE}"/>
                </a:ext>
              </a:extLst>
            </p:cNvPr>
            <p:cNvSpPr>
              <a:spLocks/>
            </p:cNvSpPr>
            <p:nvPr userDrawn="1"/>
          </p:nvSpPr>
          <p:spPr bwMode="auto">
            <a:xfrm>
              <a:off x="1114425" y="406400"/>
              <a:ext cx="7938" cy="7937"/>
            </a:xfrm>
            <a:custGeom>
              <a:avLst/>
              <a:gdLst>
                <a:gd name="T0" fmla="*/ 0 w 51"/>
                <a:gd name="T1" fmla="*/ 53 h 53"/>
                <a:gd name="T2" fmla="*/ 51 w 51"/>
                <a:gd name="T3" fmla="*/ 53 h 53"/>
                <a:gd name="T4" fmla="*/ 0 w 51"/>
                <a:gd name="T5" fmla="*/ 0 h 53"/>
                <a:gd name="T6" fmla="*/ 0 w 51"/>
                <a:gd name="T7" fmla="*/ 53 h 53"/>
              </a:gdLst>
              <a:ahLst/>
              <a:cxnLst>
                <a:cxn ang="0">
                  <a:pos x="T0" y="T1"/>
                </a:cxn>
                <a:cxn ang="0">
                  <a:pos x="T2" y="T3"/>
                </a:cxn>
                <a:cxn ang="0">
                  <a:pos x="T4" y="T5"/>
                </a:cxn>
                <a:cxn ang="0">
                  <a:pos x="T6" y="T7"/>
                </a:cxn>
              </a:cxnLst>
              <a:rect l="0" t="0" r="r" b="b"/>
              <a:pathLst>
                <a:path w="51" h="53">
                  <a:moveTo>
                    <a:pt x="0" y="53"/>
                  </a:moveTo>
                  <a:cubicBezTo>
                    <a:pt x="51" y="53"/>
                    <a:pt x="51" y="53"/>
                    <a:pt x="51" y="53"/>
                  </a:cubicBezTo>
                  <a:cubicBezTo>
                    <a:pt x="47" y="27"/>
                    <a:pt x="26" y="6"/>
                    <a:pt x="0" y="0"/>
                  </a:cubicBezTo>
                  <a:lnTo>
                    <a:pt x="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3" name="Freeform 87">
              <a:extLst>
                <a:ext uri="{FF2B5EF4-FFF2-40B4-BE49-F238E27FC236}">
                  <a16:creationId xmlns:a16="http://schemas.microsoft.com/office/drawing/2014/main" id="{1C5ED9FC-9FC9-B8F0-83CF-D067F53B2875}"/>
                </a:ext>
              </a:extLst>
            </p:cNvPr>
            <p:cNvSpPr>
              <a:spLocks/>
            </p:cNvSpPr>
            <p:nvPr userDrawn="1"/>
          </p:nvSpPr>
          <p:spPr bwMode="auto">
            <a:xfrm>
              <a:off x="1103313" y="417513"/>
              <a:ext cx="19050" cy="7937"/>
            </a:xfrm>
            <a:custGeom>
              <a:avLst/>
              <a:gdLst>
                <a:gd name="T0" fmla="*/ 0 w 128"/>
                <a:gd name="T1" fmla="*/ 0 h 51"/>
                <a:gd name="T2" fmla="*/ 64 w 128"/>
                <a:gd name="T3" fmla="*/ 51 h 51"/>
                <a:gd name="T4" fmla="*/ 128 w 128"/>
                <a:gd name="T5" fmla="*/ 0 h 51"/>
                <a:gd name="T6" fmla="*/ 0 w 128"/>
                <a:gd name="T7" fmla="*/ 0 h 51"/>
              </a:gdLst>
              <a:ahLst/>
              <a:cxnLst>
                <a:cxn ang="0">
                  <a:pos x="T0" y="T1"/>
                </a:cxn>
                <a:cxn ang="0">
                  <a:pos x="T2" y="T3"/>
                </a:cxn>
                <a:cxn ang="0">
                  <a:pos x="T4" y="T5"/>
                </a:cxn>
                <a:cxn ang="0">
                  <a:pos x="T6" y="T7"/>
                </a:cxn>
              </a:cxnLst>
              <a:rect l="0" t="0" r="r" b="b"/>
              <a:pathLst>
                <a:path w="128" h="51">
                  <a:moveTo>
                    <a:pt x="0" y="0"/>
                  </a:moveTo>
                  <a:cubicBezTo>
                    <a:pt x="6" y="29"/>
                    <a:pt x="32" y="51"/>
                    <a:pt x="64" y="51"/>
                  </a:cubicBezTo>
                  <a:cubicBezTo>
                    <a:pt x="95" y="51"/>
                    <a:pt x="121" y="29"/>
                    <a:pt x="12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4" name="Freeform 88">
              <a:extLst>
                <a:ext uri="{FF2B5EF4-FFF2-40B4-BE49-F238E27FC236}">
                  <a16:creationId xmlns:a16="http://schemas.microsoft.com/office/drawing/2014/main" id="{B382E2CE-9EF8-71C8-A9FC-2913EF093ED6}"/>
                </a:ext>
              </a:extLst>
            </p:cNvPr>
            <p:cNvSpPr>
              <a:spLocks/>
            </p:cNvSpPr>
            <p:nvPr userDrawn="1"/>
          </p:nvSpPr>
          <p:spPr bwMode="auto">
            <a:xfrm>
              <a:off x="1104900" y="388938"/>
              <a:ext cx="15875" cy="15875"/>
            </a:xfrm>
            <a:custGeom>
              <a:avLst/>
              <a:gdLst>
                <a:gd name="T0" fmla="*/ 90 w 109"/>
                <a:gd name="T1" fmla="*/ 109 h 109"/>
                <a:gd name="T2" fmla="*/ 62 w 109"/>
                <a:gd name="T3" fmla="*/ 63 h 109"/>
                <a:gd name="T4" fmla="*/ 109 w 109"/>
                <a:gd name="T5" fmla="*/ 93 h 109"/>
                <a:gd name="T6" fmla="*/ 109 w 109"/>
                <a:gd name="T7" fmla="*/ 21 h 109"/>
                <a:gd name="T8" fmla="*/ 62 w 109"/>
                <a:gd name="T9" fmla="*/ 51 h 109"/>
                <a:gd name="T10" fmla="*/ 89 w 109"/>
                <a:gd name="T11" fmla="*/ 0 h 109"/>
                <a:gd name="T12" fmla="*/ 20 w 109"/>
                <a:gd name="T13" fmla="*/ 0 h 109"/>
                <a:gd name="T14" fmla="*/ 47 w 109"/>
                <a:gd name="T15" fmla="*/ 51 h 109"/>
                <a:gd name="T16" fmla="*/ 0 w 109"/>
                <a:gd name="T17" fmla="*/ 21 h 109"/>
                <a:gd name="T18" fmla="*/ 0 w 109"/>
                <a:gd name="T19" fmla="*/ 93 h 109"/>
                <a:gd name="T20" fmla="*/ 47 w 109"/>
                <a:gd name="T21" fmla="*/ 63 h 109"/>
                <a:gd name="T22" fmla="*/ 19 w 109"/>
                <a:gd name="T23" fmla="*/ 109 h 109"/>
                <a:gd name="T24" fmla="*/ 90 w 109"/>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9">
                  <a:moveTo>
                    <a:pt x="90" y="109"/>
                  </a:moveTo>
                  <a:cubicBezTo>
                    <a:pt x="76" y="97"/>
                    <a:pt x="64" y="81"/>
                    <a:pt x="62" y="63"/>
                  </a:cubicBezTo>
                  <a:cubicBezTo>
                    <a:pt x="79" y="66"/>
                    <a:pt x="98" y="78"/>
                    <a:pt x="109" y="93"/>
                  </a:cubicBezTo>
                  <a:cubicBezTo>
                    <a:pt x="109" y="21"/>
                    <a:pt x="109" y="21"/>
                    <a:pt x="109" y="21"/>
                  </a:cubicBezTo>
                  <a:cubicBezTo>
                    <a:pt x="98" y="36"/>
                    <a:pt x="79" y="48"/>
                    <a:pt x="62" y="51"/>
                  </a:cubicBezTo>
                  <a:cubicBezTo>
                    <a:pt x="64" y="34"/>
                    <a:pt x="75" y="18"/>
                    <a:pt x="89" y="0"/>
                  </a:cubicBezTo>
                  <a:cubicBezTo>
                    <a:pt x="20" y="0"/>
                    <a:pt x="20" y="0"/>
                    <a:pt x="20" y="0"/>
                  </a:cubicBezTo>
                  <a:cubicBezTo>
                    <a:pt x="34" y="18"/>
                    <a:pt x="45" y="34"/>
                    <a:pt x="47" y="51"/>
                  </a:cubicBezTo>
                  <a:cubicBezTo>
                    <a:pt x="30" y="48"/>
                    <a:pt x="11" y="36"/>
                    <a:pt x="0" y="21"/>
                  </a:cubicBezTo>
                  <a:cubicBezTo>
                    <a:pt x="0" y="93"/>
                    <a:pt x="0" y="93"/>
                    <a:pt x="0" y="93"/>
                  </a:cubicBezTo>
                  <a:cubicBezTo>
                    <a:pt x="11" y="78"/>
                    <a:pt x="30" y="66"/>
                    <a:pt x="47" y="63"/>
                  </a:cubicBezTo>
                  <a:cubicBezTo>
                    <a:pt x="45" y="81"/>
                    <a:pt x="34" y="97"/>
                    <a:pt x="19" y="109"/>
                  </a:cubicBezTo>
                  <a:lnTo>
                    <a:pt x="90"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5" name="Freeform 89">
              <a:extLst>
                <a:ext uri="{FF2B5EF4-FFF2-40B4-BE49-F238E27FC236}">
                  <a16:creationId xmlns:a16="http://schemas.microsoft.com/office/drawing/2014/main" id="{32B9229E-9201-D00A-5D4D-ABD208066459}"/>
                </a:ext>
              </a:extLst>
            </p:cNvPr>
            <p:cNvSpPr>
              <a:spLocks noEditPoints="1"/>
            </p:cNvSpPr>
            <p:nvPr userDrawn="1"/>
          </p:nvSpPr>
          <p:spPr bwMode="auto">
            <a:xfrm>
              <a:off x="1049338" y="563563"/>
              <a:ext cx="98425" cy="66675"/>
            </a:xfrm>
            <a:custGeom>
              <a:avLst/>
              <a:gdLst>
                <a:gd name="T0" fmla="*/ 325 w 664"/>
                <a:gd name="T1" fmla="*/ 278 h 449"/>
                <a:gd name="T2" fmla="*/ 311 w 664"/>
                <a:gd name="T3" fmla="*/ 233 h 449"/>
                <a:gd name="T4" fmla="*/ 249 w 664"/>
                <a:gd name="T5" fmla="*/ 217 h 449"/>
                <a:gd name="T6" fmla="*/ 155 w 664"/>
                <a:gd name="T7" fmla="*/ 74 h 449"/>
                <a:gd name="T8" fmla="*/ 66 w 664"/>
                <a:gd name="T9" fmla="*/ 46 h 449"/>
                <a:gd name="T10" fmla="*/ 0 w 664"/>
                <a:gd name="T11" fmla="*/ 45 h 449"/>
                <a:gd name="T12" fmla="*/ 118 w 664"/>
                <a:gd name="T13" fmla="*/ 288 h 449"/>
                <a:gd name="T14" fmla="*/ 160 w 664"/>
                <a:gd name="T15" fmla="*/ 339 h 449"/>
                <a:gd name="T16" fmla="*/ 249 w 664"/>
                <a:gd name="T17" fmla="*/ 383 h 449"/>
                <a:gd name="T18" fmla="*/ 499 w 664"/>
                <a:gd name="T19" fmla="*/ 449 h 449"/>
                <a:gd name="T20" fmla="*/ 659 w 664"/>
                <a:gd name="T21" fmla="*/ 375 h 449"/>
                <a:gd name="T22" fmla="*/ 542 w 664"/>
                <a:gd name="T23" fmla="*/ 356 h 449"/>
                <a:gd name="T24" fmla="*/ 46 w 664"/>
                <a:gd name="T25" fmla="*/ 84 h 449"/>
                <a:gd name="T26" fmla="*/ 111 w 664"/>
                <a:gd name="T27" fmla="*/ 60 h 449"/>
                <a:gd name="T28" fmla="*/ 141 w 664"/>
                <a:gd name="T29" fmla="*/ 109 h 449"/>
                <a:gd name="T30" fmla="*/ 110 w 664"/>
                <a:gd name="T31" fmla="*/ 154 h 449"/>
                <a:gd name="T32" fmla="*/ 46 w 664"/>
                <a:gd name="T33" fmla="*/ 124 h 449"/>
                <a:gd name="T34" fmla="*/ 109 w 664"/>
                <a:gd name="T35" fmla="*/ 238 h 449"/>
                <a:gd name="T36" fmla="*/ 121 w 664"/>
                <a:gd name="T37" fmla="*/ 196 h 449"/>
                <a:gd name="T38" fmla="*/ 76 w 664"/>
                <a:gd name="T39" fmla="*/ 193 h 449"/>
                <a:gd name="T40" fmla="*/ 171 w 664"/>
                <a:gd name="T41" fmla="*/ 161 h 449"/>
                <a:gd name="T42" fmla="*/ 159 w 664"/>
                <a:gd name="T43" fmla="*/ 203 h 449"/>
                <a:gd name="T44" fmla="*/ 203 w 664"/>
                <a:gd name="T45" fmla="*/ 206 h 449"/>
                <a:gd name="T46" fmla="*/ 302 w 664"/>
                <a:gd name="T47" fmla="*/ 257 h 449"/>
                <a:gd name="T48" fmla="*/ 260 w 664"/>
                <a:gd name="T49" fmla="*/ 253 h 449"/>
                <a:gd name="T50" fmla="*/ 238 w 664"/>
                <a:gd name="T51" fmla="*/ 277 h 449"/>
                <a:gd name="T52" fmla="*/ 254 w 664"/>
                <a:gd name="T53" fmla="*/ 310 h 449"/>
                <a:gd name="T54" fmla="*/ 222 w 664"/>
                <a:gd name="T55" fmla="*/ 309 h 449"/>
                <a:gd name="T56" fmla="*/ 213 w 664"/>
                <a:gd name="T57" fmla="*/ 311 h 449"/>
                <a:gd name="T58" fmla="*/ 207 w 664"/>
                <a:gd name="T59" fmla="*/ 320 h 449"/>
                <a:gd name="T60" fmla="*/ 200 w 664"/>
                <a:gd name="T61" fmla="*/ 349 h 449"/>
                <a:gd name="T62" fmla="*/ 216 w 664"/>
                <a:gd name="T63" fmla="*/ 364 h 449"/>
                <a:gd name="T64" fmla="*/ 201 w 664"/>
                <a:gd name="T65" fmla="*/ 378 h 449"/>
                <a:gd name="T66" fmla="*/ 191 w 664"/>
                <a:gd name="T67" fmla="*/ 284 h 449"/>
                <a:gd name="T68" fmla="*/ 191 w 664"/>
                <a:gd name="T69" fmla="*/ 277 h 449"/>
                <a:gd name="T70" fmla="*/ 202 w 664"/>
                <a:gd name="T71" fmla="*/ 263 h 449"/>
                <a:gd name="T72" fmla="*/ 208 w 664"/>
                <a:gd name="T73" fmla="*/ 261 h 449"/>
                <a:gd name="T74" fmla="*/ 302 w 664"/>
                <a:gd name="T75" fmla="*/ 241 h 449"/>
                <a:gd name="T76" fmla="*/ 302 w 664"/>
                <a:gd name="T77" fmla="*/ 257 h 449"/>
                <a:gd name="T78" fmla="*/ 316 w 664"/>
                <a:gd name="T79" fmla="*/ 354 h 449"/>
                <a:gd name="T80" fmla="*/ 372 w 664"/>
                <a:gd name="T81" fmla="*/ 354 h 449"/>
                <a:gd name="T82" fmla="*/ 467 w 664"/>
                <a:gd name="T83" fmla="*/ 420 h 449"/>
                <a:gd name="T84" fmla="*/ 467 w 664"/>
                <a:gd name="T85" fmla="*/ 369 h 449"/>
                <a:gd name="T86" fmla="*/ 467 w 664"/>
                <a:gd name="T87" fmla="*/ 42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4" h="449">
                  <a:moveTo>
                    <a:pt x="542" y="356"/>
                  </a:moveTo>
                  <a:cubicBezTo>
                    <a:pt x="477" y="339"/>
                    <a:pt x="398" y="311"/>
                    <a:pt x="325" y="278"/>
                  </a:cubicBezTo>
                  <a:cubicBezTo>
                    <a:pt x="326" y="277"/>
                    <a:pt x="326" y="277"/>
                    <a:pt x="326" y="277"/>
                  </a:cubicBezTo>
                  <a:cubicBezTo>
                    <a:pt x="328" y="263"/>
                    <a:pt x="322" y="246"/>
                    <a:pt x="311" y="233"/>
                  </a:cubicBezTo>
                  <a:cubicBezTo>
                    <a:pt x="299" y="220"/>
                    <a:pt x="284" y="213"/>
                    <a:pt x="269" y="213"/>
                  </a:cubicBezTo>
                  <a:cubicBezTo>
                    <a:pt x="263" y="213"/>
                    <a:pt x="256" y="214"/>
                    <a:pt x="249" y="217"/>
                  </a:cubicBezTo>
                  <a:cubicBezTo>
                    <a:pt x="239" y="207"/>
                    <a:pt x="229" y="197"/>
                    <a:pt x="219" y="186"/>
                  </a:cubicBezTo>
                  <a:cubicBezTo>
                    <a:pt x="192" y="153"/>
                    <a:pt x="170" y="116"/>
                    <a:pt x="155" y="74"/>
                  </a:cubicBezTo>
                  <a:cubicBezTo>
                    <a:pt x="146" y="50"/>
                    <a:pt x="140" y="25"/>
                    <a:pt x="136" y="0"/>
                  </a:cubicBezTo>
                  <a:cubicBezTo>
                    <a:pt x="132" y="21"/>
                    <a:pt x="107" y="46"/>
                    <a:pt x="66" y="46"/>
                  </a:cubicBezTo>
                  <a:cubicBezTo>
                    <a:pt x="67" y="42"/>
                    <a:pt x="66" y="35"/>
                    <a:pt x="62" y="34"/>
                  </a:cubicBezTo>
                  <a:cubicBezTo>
                    <a:pt x="51" y="46"/>
                    <a:pt x="37" y="58"/>
                    <a:pt x="0" y="45"/>
                  </a:cubicBezTo>
                  <a:cubicBezTo>
                    <a:pt x="6" y="74"/>
                    <a:pt x="14" y="103"/>
                    <a:pt x="24" y="130"/>
                  </a:cubicBezTo>
                  <a:cubicBezTo>
                    <a:pt x="46" y="189"/>
                    <a:pt x="78" y="243"/>
                    <a:pt x="118" y="288"/>
                  </a:cubicBezTo>
                  <a:cubicBezTo>
                    <a:pt x="132" y="304"/>
                    <a:pt x="146" y="318"/>
                    <a:pt x="160" y="330"/>
                  </a:cubicBezTo>
                  <a:cubicBezTo>
                    <a:pt x="160" y="333"/>
                    <a:pt x="160" y="336"/>
                    <a:pt x="160" y="339"/>
                  </a:cubicBezTo>
                  <a:cubicBezTo>
                    <a:pt x="160" y="354"/>
                    <a:pt x="175" y="379"/>
                    <a:pt x="196" y="389"/>
                  </a:cubicBezTo>
                  <a:cubicBezTo>
                    <a:pt x="213" y="398"/>
                    <a:pt x="232" y="395"/>
                    <a:pt x="249" y="383"/>
                  </a:cubicBezTo>
                  <a:cubicBezTo>
                    <a:pt x="281" y="400"/>
                    <a:pt x="322" y="416"/>
                    <a:pt x="366" y="428"/>
                  </a:cubicBezTo>
                  <a:cubicBezTo>
                    <a:pt x="415" y="442"/>
                    <a:pt x="462" y="449"/>
                    <a:pt x="499" y="449"/>
                  </a:cubicBezTo>
                  <a:cubicBezTo>
                    <a:pt x="531" y="449"/>
                    <a:pt x="574" y="434"/>
                    <a:pt x="615" y="408"/>
                  </a:cubicBezTo>
                  <a:cubicBezTo>
                    <a:pt x="632" y="398"/>
                    <a:pt x="648" y="386"/>
                    <a:pt x="659" y="375"/>
                  </a:cubicBezTo>
                  <a:cubicBezTo>
                    <a:pt x="661" y="373"/>
                    <a:pt x="662" y="372"/>
                    <a:pt x="664" y="370"/>
                  </a:cubicBezTo>
                  <a:cubicBezTo>
                    <a:pt x="631" y="375"/>
                    <a:pt x="582" y="366"/>
                    <a:pt x="542" y="356"/>
                  </a:cubicBezTo>
                  <a:moveTo>
                    <a:pt x="46" y="124"/>
                  </a:moveTo>
                  <a:cubicBezTo>
                    <a:pt x="41" y="110"/>
                    <a:pt x="41" y="97"/>
                    <a:pt x="46" y="84"/>
                  </a:cubicBezTo>
                  <a:cubicBezTo>
                    <a:pt x="51" y="73"/>
                    <a:pt x="61" y="64"/>
                    <a:pt x="73" y="59"/>
                  </a:cubicBezTo>
                  <a:cubicBezTo>
                    <a:pt x="86" y="54"/>
                    <a:pt x="99" y="54"/>
                    <a:pt x="111" y="60"/>
                  </a:cubicBezTo>
                  <a:cubicBezTo>
                    <a:pt x="123" y="65"/>
                    <a:pt x="132" y="75"/>
                    <a:pt x="138" y="89"/>
                  </a:cubicBezTo>
                  <a:cubicBezTo>
                    <a:pt x="140" y="95"/>
                    <a:pt x="141" y="102"/>
                    <a:pt x="141" y="109"/>
                  </a:cubicBezTo>
                  <a:cubicBezTo>
                    <a:pt x="141" y="115"/>
                    <a:pt x="140" y="122"/>
                    <a:pt x="137" y="128"/>
                  </a:cubicBezTo>
                  <a:cubicBezTo>
                    <a:pt x="132" y="140"/>
                    <a:pt x="122" y="149"/>
                    <a:pt x="110" y="154"/>
                  </a:cubicBezTo>
                  <a:cubicBezTo>
                    <a:pt x="98" y="158"/>
                    <a:pt x="85" y="158"/>
                    <a:pt x="73" y="153"/>
                  </a:cubicBezTo>
                  <a:cubicBezTo>
                    <a:pt x="61" y="148"/>
                    <a:pt x="51" y="137"/>
                    <a:pt x="46" y="124"/>
                  </a:cubicBezTo>
                  <a:moveTo>
                    <a:pt x="125" y="261"/>
                  </a:moveTo>
                  <a:cubicBezTo>
                    <a:pt x="109" y="238"/>
                    <a:pt x="109" y="238"/>
                    <a:pt x="109" y="238"/>
                  </a:cubicBezTo>
                  <a:cubicBezTo>
                    <a:pt x="109" y="238"/>
                    <a:pt x="134" y="221"/>
                    <a:pt x="137" y="219"/>
                  </a:cubicBezTo>
                  <a:cubicBezTo>
                    <a:pt x="135" y="216"/>
                    <a:pt x="123" y="199"/>
                    <a:pt x="121" y="196"/>
                  </a:cubicBezTo>
                  <a:cubicBezTo>
                    <a:pt x="118" y="198"/>
                    <a:pt x="93" y="216"/>
                    <a:pt x="93" y="216"/>
                  </a:cubicBezTo>
                  <a:cubicBezTo>
                    <a:pt x="76" y="193"/>
                    <a:pt x="76" y="193"/>
                    <a:pt x="76" y="193"/>
                  </a:cubicBezTo>
                  <a:cubicBezTo>
                    <a:pt x="155" y="138"/>
                    <a:pt x="155" y="138"/>
                    <a:pt x="155" y="138"/>
                  </a:cubicBezTo>
                  <a:cubicBezTo>
                    <a:pt x="171" y="161"/>
                    <a:pt x="171" y="161"/>
                    <a:pt x="171" y="161"/>
                  </a:cubicBezTo>
                  <a:cubicBezTo>
                    <a:pt x="171" y="161"/>
                    <a:pt x="146" y="178"/>
                    <a:pt x="143" y="181"/>
                  </a:cubicBezTo>
                  <a:cubicBezTo>
                    <a:pt x="145" y="183"/>
                    <a:pt x="157" y="200"/>
                    <a:pt x="159" y="203"/>
                  </a:cubicBezTo>
                  <a:cubicBezTo>
                    <a:pt x="162" y="201"/>
                    <a:pt x="187" y="183"/>
                    <a:pt x="187" y="183"/>
                  </a:cubicBezTo>
                  <a:cubicBezTo>
                    <a:pt x="203" y="206"/>
                    <a:pt x="203" y="206"/>
                    <a:pt x="203" y="206"/>
                  </a:cubicBezTo>
                  <a:lnTo>
                    <a:pt x="125" y="261"/>
                  </a:lnTo>
                  <a:close/>
                  <a:moveTo>
                    <a:pt x="302" y="257"/>
                  </a:moveTo>
                  <a:cubicBezTo>
                    <a:pt x="295" y="252"/>
                    <a:pt x="295" y="252"/>
                    <a:pt x="295" y="252"/>
                  </a:cubicBezTo>
                  <a:cubicBezTo>
                    <a:pt x="282" y="242"/>
                    <a:pt x="272" y="243"/>
                    <a:pt x="260" y="253"/>
                  </a:cubicBezTo>
                  <a:cubicBezTo>
                    <a:pt x="255" y="257"/>
                    <a:pt x="250" y="263"/>
                    <a:pt x="245" y="268"/>
                  </a:cubicBezTo>
                  <a:cubicBezTo>
                    <a:pt x="238" y="277"/>
                    <a:pt x="238" y="277"/>
                    <a:pt x="238" y="277"/>
                  </a:cubicBezTo>
                  <a:cubicBezTo>
                    <a:pt x="243" y="280"/>
                    <a:pt x="243" y="280"/>
                    <a:pt x="243" y="280"/>
                  </a:cubicBezTo>
                  <a:cubicBezTo>
                    <a:pt x="256" y="291"/>
                    <a:pt x="258" y="303"/>
                    <a:pt x="254" y="310"/>
                  </a:cubicBezTo>
                  <a:cubicBezTo>
                    <a:pt x="253" y="313"/>
                    <a:pt x="251" y="314"/>
                    <a:pt x="248" y="315"/>
                  </a:cubicBezTo>
                  <a:cubicBezTo>
                    <a:pt x="241" y="317"/>
                    <a:pt x="231" y="315"/>
                    <a:pt x="222" y="309"/>
                  </a:cubicBezTo>
                  <a:cubicBezTo>
                    <a:pt x="217" y="306"/>
                    <a:pt x="217" y="306"/>
                    <a:pt x="217" y="306"/>
                  </a:cubicBezTo>
                  <a:cubicBezTo>
                    <a:pt x="213" y="311"/>
                    <a:pt x="213" y="311"/>
                    <a:pt x="213" y="311"/>
                  </a:cubicBezTo>
                  <a:cubicBezTo>
                    <a:pt x="213" y="312"/>
                    <a:pt x="212" y="313"/>
                    <a:pt x="211" y="314"/>
                  </a:cubicBezTo>
                  <a:cubicBezTo>
                    <a:pt x="210" y="316"/>
                    <a:pt x="209" y="318"/>
                    <a:pt x="207" y="320"/>
                  </a:cubicBezTo>
                  <a:cubicBezTo>
                    <a:pt x="202" y="330"/>
                    <a:pt x="199" y="338"/>
                    <a:pt x="199" y="344"/>
                  </a:cubicBezTo>
                  <a:cubicBezTo>
                    <a:pt x="199" y="346"/>
                    <a:pt x="199" y="347"/>
                    <a:pt x="200" y="349"/>
                  </a:cubicBezTo>
                  <a:cubicBezTo>
                    <a:pt x="202" y="356"/>
                    <a:pt x="208" y="360"/>
                    <a:pt x="213" y="363"/>
                  </a:cubicBezTo>
                  <a:cubicBezTo>
                    <a:pt x="216" y="364"/>
                    <a:pt x="216" y="364"/>
                    <a:pt x="216" y="364"/>
                  </a:cubicBezTo>
                  <a:cubicBezTo>
                    <a:pt x="222" y="368"/>
                    <a:pt x="231" y="373"/>
                    <a:pt x="237" y="377"/>
                  </a:cubicBezTo>
                  <a:cubicBezTo>
                    <a:pt x="225" y="384"/>
                    <a:pt x="213" y="384"/>
                    <a:pt x="201" y="378"/>
                  </a:cubicBezTo>
                  <a:cubicBezTo>
                    <a:pt x="183" y="370"/>
                    <a:pt x="172" y="349"/>
                    <a:pt x="172" y="339"/>
                  </a:cubicBezTo>
                  <a:cubicBezTo>
                    <a:pt x="172" y="323"/>
                    <a:pt x="179" y="304"/>
                    <a:pt x="191" y="284"/>
                  </a:cubicBezTo>
                  <a:cubicBezTo>
                    <a:pt x="193" y="280"/>
                    <a:pt x="193" y="280"/>
                    <a:pt x="193" y="280"/>
                  </a:cubicBezTo>
                  <a:cubicBezTo>
                    <a:pt x="191" y="277"/>
                    <a:pt x="191" y="277"/>
                    <a:pt x="191" y="277"/>
                  </a:cubicBezTo>
                  <a:cubicBezTo>
                    <a:pt x="188" y="271"/>
                    <a:pt x="185" y="265"/>
                    <a:pt x="182" y="259"/>
                  </a:cubicBezTo>
                  <a:cubicBezTo>
                    <a:pt x="189" y="260"/>
                    <a:pt x="196" y="261"/>
                    <a:pt x="202" y="263"/>
                  </a:cubicBezTo>
                  <a:cubicBezTo>
                    <a:pt x="206" y="264"/>
                    <a:pt x="206" y="264"/>
                    <a:pt x="206" y="264"/>
                  </a:cubicBezTo>
                  <a:cubicBezTo>
                    <a:pt x="208" y="261"/>
                    <a:pt x="208" y="261"/>
                    <a:pt x="208" y="261"/>
                  </a:cubicBezTo>
                  <a:cubicBezTo>
                    <a:pt x="216" y="253"/>
                    <a:pt x="244" y="225"/>
                    <a:pt x="269" y="225"/>
                  </a:cubicBezTo>
                  <a:cubicBezTo>
                    <a:pt x="281" y="225"/>
                    <a:pt x="293" y="231"/>
                    <a:pt x="302" y="241"/>
                  </a:cubicBezTo>
                  <a:cubicBezTo>
                    <a:pt x="308" y="248"/>
                    <a:pt x="313" y="257"/>
                    <a:pt x="314" y="266"/>
                  </a:cubicBezTo>
                  <a:cubicBezTo>
                    <a:pt x="310" y="264"/>
                    <a:pt x="306" y="261"/>
                    <a:pt x="302" y="257"/>
                  </a:cubicBezTo>
                  <a:moveTo>
                    <a:pt x="344" y="382"/>
                  </a:moveTo>
                  <a:cubicBezTo>
                    <a:pt x="329" y="382"/>
                    <a:pt x="316" y="370"/>
                    <a:pt x="316" y="354"/>
                  </a:cubicBezTo>
                  <a:cubicBezTo>
                    <a:pt x="316" y="339"/>
                    <a:pt x="329" y="326"/>
                    <a:pt x="344" y="326"/>
                  </a:cubicBezTo>
                  <a:cubicBezTo>
                    <a:pt x="360" y="326"/>
                    <a:pt x="372" y="339"/>
                    <a:pt x="372" y="354"/>
                  </a:cubicBezTo>
                  <a:cubicBezTo>
                    <a:pt x="372" y="370"/>
                    <a:pt x="360" y="382"/>
                    <a:pt x="344" y="382"/>
                  </a:cubicBezTo>
                  <a:moveTo>
                    <a:pt x="467" y="420"/>
                  </a:moveTo>
                  <a:cubicBezTo>
                    <a:pt x="453" y="420"/>
                    <a:pt x="442" y="409"/>
                    <a:pt x="442" y="394"/>
                  </a:cubicBezTo>
                  <a:cubicBezTo>
                    <a:pt x="442" y="380"/>
                    <a:pt x="453" y="369"/>
                    <a:pt x="467" y="369"/>
                  </a:cubicBezTo>
                  <a:cubicBezTo>
                    <a:pt x="482" y="369"/>
                    <a:pt x="493" y="380"/>
                    <a:pt x="493" y="394"/>
                  </a:cubicBezTo>
                  <a:cubicBezTo>
                    <a:pt x="493" y="409"/>
                    <a:pt x="482" y="420"/>
                    <a:pt x="467" y="4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6" name="Freeform 90">
              <a:extLst>
                <a:ext uri="{FF2B5EF4-FFF2-40B4-BE49-F238E27FC236}">
                  <a16:creationId xmlns:a16="http://schemas.microsoft.com/office/drawing/2014/main" id="{FB28BF50-FA1F-171C-476F-042411DE25F8}"/>
                </a:ext>
              </a:extLst>
            </p:cNvPr>
            <p:cNvSpPr>
              <a:spLocks/>
            </p:cNvSpPr>
            <p:nvPr userDrawn="1"/>
          </p:nvSpPr>
          <p:spPr bwMode="auto">
            <a:xfrm>
              <a:off x="1058863" y="576263"/>
              <a:ext cx="6350" cy="6350"/>
            </a:xfrm>
            <a:custGeom>
              <a:avLst/>
              <a:gdLst>
                <a:gd name="T0" fmla="*/ 47 w 47"/>
                <a:gd name="T1" fmla="*/ 27 h 48"/>
                <a:gd name="T2" fmla="*/ 47 w 47"/>
                <a:gd name="T3" fmla="*/ 27 h 48"/>
                <a:gd name="T4" fmla="*/ 45 w 47"/>
                <a:gd name="T5" fmla="*/ 17 h 48"/>
                <a:gd name="T6" fmla="*/ 17 w 47"/>
                <a:gd name="T7" fmla="*/ 4 h 48"/>
                <a:gd name="T8" fmla="*/ 4 w 47"/>
                <a:gd name="T9" fmla="*/ 33 h 48"/>
                <a:gd name="T10" fmla="*/ 16 w 47"/>
                <a:gd name="T11" fmla="*/ 46 h 48"/>
                <a:gd name="T12" fmla="*/ 33 w 47"/>
                <a:gd name="T13" fmla="*/ 46 h 48"/>
                <a:gd name="T14" fmla="*/ 47 w 47"/>
                <a:gd name="T15" fmla="*/ 27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7" y="27"/>
                  </a:moveTo>
                  <a:cubicBezTo>
                    <a:pt x="47" y="27"/>
                    <a:pt x="47" y="27"/>
                    <a:pt x="47" y="27"/>
                  </a:cubicBezTo>
                  <a:cubicBezTo>
                    <a:pt x="47" y="24"/>
                    <a:pt x="46" y="20"/>
                    <a:pt x="45" y="17"/>
                  </a:cubicBezTo>
                  <a:cubicBezTo>
                    <a:pt x="40" y="5"/>
                    <a:pt x="28" y="0"/>
                    <a:pt x="17" y="4"/>
                  </a:cubicBezTo>
                  <a:cubicBezTo>
                    <a:pt x="5" y="9"/>
                    <a:pt x="0" y="21"/>
                    <a:pt x="4" y="33"/>
                  </a:cubicBezTo>
                  <a:cubicBezTo>
                    <a:pt x="7" y="39"/>
                    <a:pt x="11" y="44"/>
                    <a:pt x="16" y="46"/>
                  </a:cubicBezTo>
                  <a:cubicBezTo>
                    <a:pt x="21" y="48"/>
                    <a:pt x="27" y="48"/>
                    <a:pt x="33" y="46"/>
                  </a:cubicBezTo>
                  <a:cubicBezTo>
                    <a:pt x="41" y="43"/>
                    <a:pt x="47" y="36"/>
                    <a:pt x="4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7" name="Freeform 91">
              <a:extLst>
                <a:ext uri="{FF2B5EF4-FFF2-40B4-BE49-F238E27FC236}">
                  <a16:creationId xmlns:a16="http://schemas.microsoft.com/office/drawing/2014/main" id="{15747561-37CC-58DC-680E-C32A3CD7C9C4}"/>
                </a:ext>
              </a:extLst>
            </p:cNvPr>
            <p:cNvSpPr>
              <a:spLocks/>
            </p:cNvSpPr>
            <p:nvPr userDrawn="1"/>
          </p:nvSpPr>
          <p:spPr bwMode="auto">
            <a:xfrm>
              <a:off x="1063625" y="517525"/>
              <a:ext cx="6350" cy="6350"/>
            </a:xfrm>
            <a:custGeom>
              <a:avLst/>
              <a:gdLst>
                <a:gd name="T0" fmla="*/ 32 w 42"/>
                <a:gd name="T1" fmla="*/ 5 h 46"/>
                <a:gd name="T2" fmla="*/ 4 w 42"/>
                <a:gd name="T3" fmla="*/ 14 h 46"/>
                <a:gd name="T4" fmla="*/ 2 w 42"/>
                <a:gd name="T5" fmla="*/ 31 h 46"/>
                <a:gd name="T6" fmla="*/ 12 w 42"/>
                <a:gd name="T7" fmla="*/ 43 h 46"/>
                <a:gd name="T8" fmla="*/ 28 w 42"/>
                <a:gd name="T9" fmla="*/ 44 h 46"/>
                <a:gd name="T10" fmla="*/ 40 w 42"/>
                <a:gd name="T11" fmla="*/ 34 h 46"/>
                <a:gd name="T12" fmla="*/ 42 w 42"/>
                <a:gd name="T13" fmla="*/ 23 h 46"/>
                <a:gd name="T14" fmla="*/ 32 w 42"/>
                <a:gd name="T15" fmla="*/ 5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6">
                  <a:moveTo>
                    <a:pt x="32" y="5"/>
                  </a:moveTo>
                  <a:cubicBezTo>
                    <a:pt x="21" y="0"/>
                    <a:pt x="10" y="3"/>
                    <a:pt x="4" y="14"/>
                  </a:cubicBezTo>
                  <a:cubicBezTo>
                    <a:pt x="1" y="20"/>
                    <a:pt x="0" y="25"/>
                    <a:pt x="2" y="31"/>
                  </a:cubicBezTo>
                  <a:cubicBezTo>
                    <a:pt x="3" y="36"/>
                    <a:pt x="7" y="40"/>
                    <a:pt x="12" y="43"/>
                  </a:cubicBezTo>
                  <a:cubicBezTo>
                    <a:pt x="17" y="45"/>
                    <a:pt x="23" y="46"/>
                    <a:pt x="28" y="44"/>
                  </a:cubicBezTo>
                  <a:cubicBezTo>
                    <a:pt x="33" y="43"/>
                    <a:pt x="38" y="39"/>
                    <a:pt x="40" y="34"/>
                  </a:cubicBezTo>
                  <a:cubicBezTo>
                    <a:pt x="42" y="30"/>
                    <a:pt x="42" y="27"/>
                    <a:pt x="42" y="23"/>
                  </a:cubicBezTo>
                  <a:cubicBezTo>
                    <a:pt x="42" y="15"/>
                    <a:pt x="38" y="8"/>
                    <a:pt x="32"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8" name="Freeform 92">
              <a:extLst>
                <a:ext uri="{FF2B5EF4-FFF2-40B4-BE49-F238E27FC236}">
                  <a16:creationId xmlns:a16="http://schemas.microsoft.com/office/drawing/2014/main" id="{2DB6723A-BF8A-771C-4E6B-2936A304F854}"/>
                </a:ext>
              </a:extLst>
            </p:cNvPr>
            <p:cNvSpPr>
              <a:spLocks/>
            </p:cNvSpPr>
            <p:nvPr userDrawn="1"/>
          </p:nvSpPr>
          <p:spPr bwMode="auto">
            <a:xfrm>
              <a:off x="1150938" y="511175"/>
              <a:ext cx="1588" cy="1587"/>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9" name="Freeform 93">
              <a:extLst>
                <a:ext uri="{FF2B5EF4-FFF2-40B4-BE49-F238E27FC236}">
                  <a16:creationId xmlns:a16="http://schemas.microsoft.com/office/drawing/2014/main" id="{BB8F49C3-176E-9DED-73B4-DAD51A7E1EF9}"/>
                </a:ext>
              </a:extLst>
            </p:cNvPr>
            <p:cNvSpPr>
              <a:spLocks/>
            </p:cNvSpPr>
            <p:nvPr userDrawn="1"/>
          </p:nvSpPr>
          <p:spPr bwMode="auto">
            <a:xfrm>
              <a:off x="1168400" y="536575"/>
              <a:ext cx="3175" cy="3175"/>
            </a:xfrm>
            <a:custGeom>
              <a:avLst/>
              <a:gdLst>
                <a:gd name="T0" fmla="*/ 17 w 17"/>
                <a:gd name="T1" fmla="*/ 18 h 18"/>
                <a:gd name="T2" fmla="*/ 9 w 17"/>
                <a:gd name="T3" fmla="*/ 0 h 18"/>
                <a:gd name="T4" fmla="*/ 8 w 17"/>
                <a:gd name="T5" fmla="*/ 1 h 18"/>
                <a:gd name="T6" fmla="*/ 3 w 17"/>
                <a:gd name="T7" fmla="*/ 8 h 18"/>
                <a:gd name="T8" fmla="*/ 0 w 17"/>
                <a:gd name="T9" fmla="*/ 12 h 18"/>
                <a:gd name="T10" fmla="*/ 6 w 17"/>
                <a:gd name="T11" fmla="*/ 14 h 18"/>
                <a:gd name="T12" fmla="*/ 17 w 1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17" y="18"/>
                  </a:moveTo>
                  <a:cubicBezTo>
                    <a:pt x="9" y="0"/>
                    <a:pt x="9" y="0"/>
                    <a:pt x="9" y="0"/>
                  </a:cubicBezTo>
                  <a:cubicBezTo>
                    <a:pt x="8" y="1"/>
                    <a:pt x="8" y="1"/>
                    <a:pt x="8" y="1"/>
                  </a:cubicBezTo>
                  <a:cubicBezTo>
                    <a:pt x="7" y="2"/>
                    <a:pt x="5" y="5"/>
                    <a:pt x="3" y="8"/>
                  </a:cubicBezTo>
                  <a:cubicBezTo>
                    <a:pt x="2" y="9"/>
                    <a:pt x="1" y="11"/>
                    <a:pt x="0" y="12"/>
                  </a:cubicBezTo>
                  <a:cubicBezTo>
                    <a:pt x="2" y="13"/>
                    <a:pt x="4" y="13"/>
                    <a:pt x="6" y="14"/>
                  </a:cubicBezTo>
                  <a:cubicBezTo>
                    <a:pt x="10" y="15"/>
                    <a:pt x="14" y="17"/>
                    <a:pt x="17"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0" name="Freeform 94">
              <a:extLst>
                <a:ext uri="{FF2B5EF4-FFF2-40B4-BE49-F238E27FC236}">
                  <a16:creationId xmlns:a16="http://schemas.microsoft.com/office/drawing/2014/main" id="{7190948D-8AC2-520A-ECB9-4656706053DB}"/>
                </a:ext>
              </a:extLst>
            </p:cNvPr>
            <p:cNvSpPr>
              <a:spLocks/>
            </p:cNvSpPr>
            <p:nvPr userDrawn="1"/>
          </p:nvSpPr>
          <p:spPr bwMode="auto">
            <a:xfrm>
              <a:off x="1169988" y="555625"/>
              <a:ext cx="0" cy="1587"/>
            </a:xfrm>
            <a:custGeom>
              <a:avLst/>
              <a:gdLst>
                <a:gd name="T0" fmla="*/ 4 w 8"/>
                <a:gd name="T1" fmla="*/ 10 h 10"/>
                <a:gd name="T2" fmla="*/ 8 w 8"/>
                <a:gd name="T3" fmla="*/ 6 h 10"/>
                <a:gd name="T4" fmla="*/ 8 w 8"/>
                <a:gd name="T5" fmla="*/ 0 h 10"/>
                <a:gd name="T6" fmla="*/ 0 w 8"/>
                <a:gd name="T7" fmla="*/ 0 h 10"/>
                <a:gd name="T8" fmla="*/ 0 w 8"/>
                <a:gd name="T9" fmla="*/ 5 h 10"/>
                <a:gd name="T10" fmla="*/ 1 w 8"/>
                <a:gd name="T11" fmla="*/ 9 h 10"/>
                <a:gd name="T12" fmla="*/ 4 w 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4" y="10"/>
                  </a:moveTo>
                  <a:cubicBezTo>
                    <a:pt x="6" y="10"/>
                    <a:pt x="8" y="10"/>
                    <a:pt x="8" y="6"/>
                  </a:cubicBezTo>
                  <a:cubicBezTo>
                    <a:pt x="8" y="6"/>
                    <a:pt x="8" y="2"/>
                    <a:pt x="8" y="0"/>
                  </a:cubicBezTo>
                  <a:cubicBezTo>
                    <a:pt x="6" y="0"/>
                    <a:pt x="2" y="0"/>
                    <a:pt x="0" y="0"/>
                  </a:cubicBezTo>
                  <a:cubicBezTo>
                    <a:pt x="0" y="5"/>
                    <a:pt x="0" y="5"/>
                    <a:pt x="0" y="5"/>
                  </a:cubicBezTo>
                  <a:cubicBezTo>
                    <a:pt x="0" y="7"/>
                    <a:pt x="1" y="9"/>
                    <a:pt x="1" y="9"/>
                  </a:cubicBezTo>
                  <a:cubicBezTo>
                    <a:pt x="2" y="10"/>
                    <a:pt x="2" y="10"/>
                    <a:pt x="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1" name="Freeform 95">
              <a:extLst>
                <a:ext uri="{FF2B5EF4-FFF2-40B4-BE49-F238E27FC236}">
                  <a16:creationId xmlns:a16="http://schemas.microsoft.com/office/drawing/2014/main" id="{F12F309E-6057-E295-01F7-CB7400514121}"/>
                </a:ext>
              </a:extLst>
            </p:cNvPr>
            <p:cNvSpPr>
              <a:spLocks/>
            </p:cNvSpPr>
            <p:nvPr userDrawn="1"/>
          </p:nvSpPr>
          <p:spPr bwMode="auto">
            <a:xfrm>
              <a:off x="1093788" y="490538"/>
              <a:ext cx="6350" cy="7937"/>
            </a:xfrm>
            <a:custGeom>
              <a:avLst/>
              <a:gdLst>
                <a:gd name="T0" fmla="*/ 33 w 46"/>
                <a:gd name="T1" fmla="*/ 2 h 50"/>
                <a:gd name="T2" fmla="*/ 16 w 46"/>
                <a:gd name="T3" fmla="*/ 2 h 50"/>
                <a:gd name="T4" fmla="*/ 3 w 46"/>
                <a:gd name="T5" fmla="*/ 13 h 50"/>
                <a:gd name="T6" fmla="*/ 2 w 46"/>
                <a:gd name="T7" fmla="*/ 30 h 50"/>
                <a:gd name="T8" fmla="*/ 32 w 46"/>
                <a:gd name="T9" fmla="*/ 43 h 50"/>
                <a:gd name="T10" fmla="*/ 44 w 46"/>
                <a:gd name="T11" fmla="*/ 31 h 50"/>
                <a:gd name="T12" fmla="*/ 46 w 46"/>
                <a:gd name="T13" fmla="*/ 22 h 50"/>
                <a:gd name="T14" fmla="*/ 45 w 46"/>
                <a:gd name="T15" fmla="*/ 15 h 50"/>
                <a:gd name="T16" fmla="*/ 33 w 46"/>
                <a:gd name="T1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0">
                  <a:moveTo>
                    <a:pt x="33" y="2"/>
                  </a:moveTo>
                  <a:cubicBezTo>
                    <a:pt x="28" y="0"/>
                    <a:pt x="22" y="0"/>
                    <a:pt x="16" y="2"/>
                  </a:cubicBezTo>
                  <a:cubicBezTo>
                    <a:pt x="10" y="4"/>
                    <a:pt x="5" y="8"/>
                    <a:pt x="3" y="13"/>
                  </a:cubicBezTo>
                  <a:cubicBezTo>
                    <a:pt x="0" y="19"/>
                    <a:pt x="1" y="26"/>
                    <a:pt x="2" y="30"/>
                  </a:cubicBezTo>
                  <a:cubicBezTo>
                    <a:pt x="4" y="35"/>
                    <a:pt x="11" y="50"/>
                    <a:pt x="32" y="43"/>
                  </a:cubicBezTo>
                  <a:cubicBezTo>
                    <a:pt x="37" y="40"/>
                    <a:pt x="42" y="37"/>
                    <a:pt x="44" y="31"/>
                  </a:cubicBezTo>
                  <a:cubicBezTo>
                    <a:pt x="45" y="29"/>
                    <a:pt x="46" y="26"/>
                    <a:pt x="46" y="22"/>
                  </a:cubicBezTo>
                  <a:cubicBezTo>
                    <a:pt x="46" y="20"/>
                    <a:pt x="46" y="17"/>
                    <a:pt x="45" y="15"/>
                  </a:cubicBezTo>
                  <a:cubicBezTo>
                    <a:pt x="43" y="9"/>
                    <a:pt x="39" y="5"/>
                    <a:pt x="33"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2" name="Freeform 96">
              <a:extLst>
                <a:ext uri="{FF2B5EF4-FFF2-40B4-BE49-F238E27FC236}">
                  <a16:creationId xmlns:a16="http://schemas.microsoft.com/office/drawing/2014/main" id="{56C0DEE2-F4E1-AA06-A20B-04DD8F57A946}"/>
                </a:ext>
              </a:extLst>
            </p:cNvPr>
            <p:cNvSpPr>
              <a:spLocks noEditPoints="1"/>
            </p:cNvSpPr>
            <p:nvPr userDrawn="1"/>
          </p:nvSpPr>
          <p:spPr bwMode="auto">
            <a:xfrm>
              <a:off x="1052513" y="446088"/>
              <a:ext cx="125413" cy="171450"/>
            </a:xfrm>
            <a:custGeom>
              <a:avLst/>
              <a:gdLst>
                <a:gd name="T0" fmla="*/ 725 w 850"/>
                <a:gd name="T1" fmla="*/ 660 h 1158"/>
                <a:gd name="T2" fmla="*/ 757 w 850"/>
                <a:gd name="T3" fmla="*/ 545 h 1158"/>
                <a:gd name="T4" fmla="*/ 675 w 850"/>
                <a:gd name="T5" fmla="*/ 523 h 1158"/>
                <a:gd name="T6" fmla="*/ 721 w 850"/>
                <a:gd name="T7" fmla="*/ 388 h 1158"/>
                <a:gd name="T8" fmla="*/ 670 w 850"/>
                <a:gd name="T9" fmla="*/ 31 h 1158"/>
                <a:gd name="T10" fmla="*/ 602 w 850"/>
                <a:gd name="T11" fmla="*/ 137 h 1158"/>
                <a:gd name="T12" fmla="*/ 553 w 850"/>
                <a:gd name="T13" fmla="*/ 92 h 1158"/>
                <a:gd name="T14" fmla="*/ 492 w 850"/>
                <a:gd name="T15" fmla="*/ 128 h 1158"/>
                <a:gd name="T16" fmla="*/ 463 w 850"/>
                <a:gd name="T17" fmla="*/ 0 h 1158"/>
                <a:gd name="T18" fmla="*/ 399 w 850"/>
                <a:gd name="T19" fmla="*/ 72 h 1158"/>
                <a:gd name="T20" fmla="*/ 301 w 850"/>
                <a:gd name="T21" fmla="*/ 42 h 1158"/>
                <a:gd name="T22" fmla="*/ 257 w 850"/>
                <a:gd name="T23" fmla="*/ 104 h 1158"/>
                <a:gd name="T24" fmla="*/ 135 w 850"/>
                <a:gd name="T25" fmla="*/ 98 h 1158"/>
                <a:gd name="T26" fmla="*/ 186 w 850"/>
                <a:gd name="T27" fmla="*/ 310 h 1158"/>
                <a:gd name="T28" fmla="*/ 20 w 850"/>
                <a:gd name="T29" fmla="*/ 571 h 1158"/>
                <a:gd name="T30" fmla="*/ 94 w 850"/>
                <a:gd name="T31" fmla="*/ 569 h 1158"/>
                <a:gd name="T32" fmla="*/ 85 w 850"/>
                <a:gd name="T33" fmla="*/ 600 h 1158"/>
                <a:gd name="T34" fmla="*/ 94 w 850"/>
                <a:gd name="T35" fmla="*/ 717 h 1158"/>
                <a:gd name="T36" fmla="*/ 369 w 850"/>
                <a:gd name="T37" fmla="*/ 1081 h 1158"/>
                <a:gd name="T38" fmla="*/ 708 w 850"/>
                <a:gd name="T39" fmla="*/ 747 h 1158"/>
                <a:gd name="T40" fmla="*/ 496 w 850"/>
                <a:gd name="T41" fmla="*/ 1123 h 1158"/>
                <a:gd name="T42" fmla="*/ 816 w 850"/>
                <a:gd name="T43" fmla="*/ 931 h 1158"/>
                <a:gd name="T44" fmla="*/ 672 w 850"/>
                <a:gd name="T45" fmla="*/ 516 h 1158"/>
                <a:gd name="T46" fmla="*/ 606 w 850"/>
                <a:gd name="T47" fmla="*/ 434 h 1158"/>
                <a:gd name="T48" fmla="*/ 581 w 850"/>
                <a:gd name="T49" fmla="*/ 416 h 1158"/>
                <a:gd name="T50" fmla="*/ 526 w 850"/>
                <a:gd name="T51" fmla="*/ 380 h 1158"/>
                <a:gd name="T52" fmla="*/ 172 w 850"/>
                <a:gd name="T53" fmla="*/ 255 h 1158"/>
                <a:gd name="T54" fmla="*/ 614 w 850"/>
                <a:gd name="T55" fmla="*/ 298 h 1158"/>
                <a:gd name="T56" fmla="*/ 489 w 850"/>
                <a:gd name="T57" fmla="*/ 374 h 1158"/>
                <a:gd name="T58" fmla="*/ 355 w 850"/>
                <a:gd name="T59" fmla="*/ 377 h 1158"/>
                <a:gd name="T60" fmla="*/ 350 w 850"/>
                <a:gd name="T61" fmla="*/ 309 h 1158"/>
                <a:gd name="T62" fmla="*/ 199 w 850"/>
                <a:gd name="T63" fmla="*/ 357 h 1158"/>
                <a:gd name="T64" fmla="*/ 141 w 850"/>
                <a:gd name="T65" fmla="*/ 411 h 1158"/>
                <a:gd name="T66" fmla="*/ 166 w 850"/>
                <a:gd name="T67" fmla="*/ 484 h 1158"/>
                <a:gd name="T68" fmla="*/ 51 w 850"/>
                <a:gd name="T69" fmla="*/ 526 h 1158"/>
                <a:gd name="T70" fmla="*/ 145 w 850"/>
                <a:gd name="T71" fmla="*/ 508 h 1158"/>
                <a:gd name="T72" fmla="*/ 198 w 850"/>
                <a:gd name="T73" fmla="*/ 488 h 1158"/>
                <a:gd name="T74" fmla="*/ 409 w 850"/>
                <a:gd name="T75" fmla="*/ 365 h 1158"/>
                <a:gd name="T76" fmla="*/ 398 w 850"/>
                <a:gd name="T77" fmla="*/ 334 h 1158"/>
                <a:gd name="T78" fmla="*/ 452 w 850"/>
                <a:gd name="T79" fmla="*/ 268 h 1158"/>
                <a:gd name="T80" fmla="*/ 421 w 850"/>
                <a:gd name="T81" fmla="*/ 386 h 1158"/>
                <a:gd name="T82" fmla="*/ 421 w 850"/>
                <a:gd name="T83" fmla="*/ 730 h 1158"/>
                <a:gd name="T84" fmla="*/ 639 w 850"/>
                <a:gd name="T85" fmla="*/ 1091 h 1158"/>
                <a:gd name="T86" fmla="*/ 593 w 850"/>
                <a:gd name="T87" fmla="*/ 1048 h 1158"/>
                <a:gd name="T88" fmla="*/ 718 w 850"/>
                <a:gd name="T89" fmla="*/ 1045 h 1158"/>
                <a:gd name="T90" fmla="*/ 667 w 850"/>
                <a:gd name="T91" fmla="*/ 1015 h 1158"/>
                <a:gd name="T92" fmla="*/ 709 w 850"/>
                <a:gd name="T93" fmla="*/ 973 h 1158"/>
                <a:gd name="T94" fmla="*/ 734 w 850"/>
                <a:gd name="T95" fmla="*/ 985 h 1158"/>
                <a:gd name="T96" fmla="*/ 737 w 850"/>
                <a:gd name="T97" fmla="*/ 934 h 1158"/>
                <a:gd name="T98" fmla="*/ 749 w 850"/>
                <a:gd name="T99" fmla="*/ 901 h 1158"/>
                <a:gd name="T100" fmla="*/ 812 w 850"/>
                <a:gd name="T101" fmla="*/ 868 h 1158"/>
                <a:gd name="T102" fmla="*/ 752 w 850"/>
                <a:gd name="T103" fmla="*/ 855 h 1158"/>
                <a:gd name="T104" fmla="*/ 729 w 850"/>
                <a:gd name="T105" fmla="*/ 790 h 1158"/>
                <a:gd name="T106" fmla="*/ 795 w 850"/>
                <a:gd name="T107" fmla="*/ 786 h 1158"/>
                <a:gd name="T108" fmla="*/ 732 w 850"/>
                <a:gd name="T109" fmla="*/ 718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0" h="1158">
                  <a:moveTo>
                    <a:pt x="849" y="701"/>
                  </a:moveTo>
                  <a:cubicBezTo>
                    <a:pt x="840" y="694"/>
                    <a:pt x="829" y="684"/>
                    <a:pt x="822" y="669"/>
                  </a:cubicBezTo>
                  <a:cubicBezTo>
                    <a:pt x="811" y="666"/>
                    <a:pt x="783" y="656"/>
                    <a:pt x="771" y="651"/>
                  </a:cubicBezTo>
                  <a:cubicBezTo>
                    <a:pt x="771" y="651"/>
                    <a:pt x="765" y="649"/>
                    <a:pt x="764" y="649"/>
                  </a:cubicBezTo>
                  <a:cubicBezTo>
                    <a:pt x="725" y="660"/>
                    <a:pt x="725" y="660"/>
                    <a:pt x="725" y="660"/>
                  </a:cubicBezTo>
                  <a:cubicBezTo>
                    <a:pt x="718" y="632"/>
                    <a:pt x="718" y="632"/>
                    <a:pt x="718" y="632"/>
                  </a:cubicBezTo>
                  <a:cubicBezTo>
                    <a:pt x="757" y="622"/>
                    <a:pt x="757" y="622"/>
                    <a:pt x="757" y="622"/>
                  </a:cubicBezTo>
                  <a:cubicBezTo>
                    <a:pt x="758" y="621"/>
                    <a:pt x="759" y="619"/>
                    <a:pt x="761" y="617"/>
                  </a:cubicBezTo>
                  <a:cubicBezTo>
                    <a:pt x="767" y="609"/>
                    <a:pt x="777" y="596"/>
                    <a:pt x="782" y="590"/>
                  </a:cubicBezTo>
                  <a:cubicBezTo>
                    <a:pt x="772" y="572"/>
                    <a:pt x="763" y="555"/>
                    <a:pt x="757" y="545"/>
                  </a:cubicBezTo>
                  <a:cubicBezTo>
                    <a:pt x="751" y="535"/>
                    <a:pt x="748" y="525"/>
                    <a:pt x="748" y="517"/>
                  </a:cubicBezTo>
                  <a:cubicBezTo>
                    <a:pt x="711" y="536"/>
                    <a:pt x="711" y="536"/>
                    <a:pt x="711" y="536"/>
                  </a:cubicBezTo>
                  <a:cubicBezTo>
                    <a:pt x="713" y="539"/>
                    <a:pt x="727" y="568"/>
                    <a:pt x="727" y="568"/>
                  </a:cubicBezTo>
                  <a:cubicBezTo>
                    <a:pt x="703" y="580"/>
                    <a:pt x="703" y="580"/>
                    <a:pt x="703" y="580"/>
                  </a:cubicBezTo>
                  <a:cubicBezTo>
                    <a:pt x="675" y="523"/>
                    <a:pt x="675" y="523"/>
                    <a:pt x="675" y="523"/>
                  </a:cubicBezTo>
                  <a:cubicBezTo>
                    <a:pt x="761" y="481"/>
                    <a:pt x="761" y="481"/>
                    <a:pt x="761" y="481"/>
                  </a:cubicBezTo>
                  <a:cubicBezTo>
                    <a:pt x="765" y="488"/>
                    <a:pt x="765" y="488"/>
                    <a:pt x="765" y="488"/>
                  </a:cubicBezTo>
                  <a:cubicBezTo>
                    <a:pt x="767" y="485"/>
                    <a:pt x="769" y="482"/>
                    <a:pt x="771" y="478"/>
                  </a:cubicBezTo>
                  <a:cubicBezTo>
                    <a:pt x="774" y="474"/>
                    <a:pt x="777" y="470"/>
                    <a:pt x="779" y="468"/>
                  </a:cubicBezTo>
                  <a:cubicBezTo>
                    <a:pt x="763" y="439"/>
                    <a:pt x="743" y="412"/>
                    <a:pt x="721" y="388"/>
                  </a:cubicBezTo>
                  <a:cubicBezTo>
                    <a:pt x="695" y="358"/>
                    <a:pt x="665" y="332"/>
                    <a:pt x="632" y="310"/>
                  </a:cubicBezTo>
                  <a:cubicBezTo>
                    <a:pt x="650" y="299"/>
                    <a:pt x="667" y="283"/>
                    <a:pt x="667" y="255"/>
                  </a:cubicBezTo>
                  <a:cubicBezTo>
                    <a:pt x="667" y="239"/>
                    <a:pt x="661" y="227"/>
                    <a:pt x="649" y="216"/>
                  </a:cubicBezTo>
                  <a:cubicBezTo>
                    <a:pt x="668" y="157"/>
                    <a:pt x="701" y="87"/>
                    <a:pt x="729" y="55"/>
                  </a:cubicBezTo>
                  <a:cubicBezTo>
                    <a:pt x="670" y="31"/>
                    <a:pt x="670" y="31"/>
                    <a:pt x="670" y="31"/>
                  </a:cubicBezTo>
                  <a:cubicBezTo>
                    <a:pt x="685" y="54"/>
                    <a:pt x="686" y="81"/>
                    <a:pt x="683" y="97"/>
                  </a:cubicBezTo>
                  <a:cubicBezTo>
                    <a:pt x="667" y="86"/>
                    <a:pt x="654" y="72"/>
                    <a:pt x="650" y="53"/>
                  </a:cubicBezTo>
                  <a:cubicBezTo>
                    <a:pt x="647" y="70"/>
                    <a:pt x="637" y="99"/>
                    <a:pt x="628" y="117"/>
                  </a:cubicBezTo>
                  <a:cubicBezTo>
                    <a:pt x="645" y="109"/>
                    <a:pt x="659" y="105"/>
                    <a:pt x="676" y="112"/>
                  </a:cubicBezTo>
                  <a:cubicBezTo>
                    <a:pt x="666" y="126"/>
                    <a:pt x="641" y="146"/>
                    <a:pt x="602" y="137"/>
                  </a:cubicBezTo>
                  <a:cubicBezTo>
                    <a:pt x="581" y="132"/>
                    <a:pt x="560" y="121"/>
                    <a:pt x="561" y="104"/>
                  </a:cubicBezTo>
                  <a:cubicBezTo>
                    <a:pt x="561" y="95"/>
                    <a:pt x="569" y="83"/>
                    <a:pt x="582" y="85"/>
                  </a:cubicBezTo>
                  <a:cubicBezTo>
                    <a:pt x="594" y="86"/>
                    <a:pt x="595" y="105"/>
                    <a:pt x="591" y="114"/>
                  </a:cubicBezTo>
                  <a:cubicBezTo>
                    <a:pt x="608" y="104"/>
                    <a:pt x="626" y="55"/>
                    <a:pt x="599" y="48"/>
                  </a:cubicBezTo>
                  <a:cubicBezTo>
                    <a:pt x="578" y="42"/>
                    <a:pt x="559" y="70"/>
                    <a:pt x="553" y="92"/>
                  </a:cubicBezTo>
                  <a:cubicBezTo>
                    <a:pt x="549" y="66"/>
                    <a:pt x="538" y="41"/>
                    <a:pt x="517" y="42"/>
                  </a:cubicBezTo>
                  <a:cubicBezTo>
                    <a:pt x="490" y="44"/>
                    <a:pt x="498" y="94"/>
                    <a:pt x="508" y="107"/>
                  </a:cubicBezTo>
                  <a:cubicBezTo>
                    <a:pt x="510" y="89"/>
                    <a:pt x="519" y="80"/>
                    <a:pt x="527" y="80"/>
                  </a:cubicBezTo>
                  <a:cubicBezTo>
                    <a:pt x="534" y="81"/>
                    <a:pt x="544" y="86"/>
                    <a:pt x="542" y="102"/>
                  </a:cubicBezTo>
                  <a:cubicBezTo>
                    <a:pt x="541" y="118"/>
                    <a:pt x="518" y="128"/>
                    <a:pt x="492" y="128"/>
                  </a:cubicBezTo>
                  <a:cubicBezTo>
                    <a:pt x="467" y="128"/>
                    <a:pt x="423" y="120"/>
                    <a:pt x="419" y="72"/>
                  </a:cubicBezTo>
                  <a:cubicBezTo>
                    <a:pt x="435" y="75"/>
                    <a:pt x="460" y="87"/>
                    <a:pt x="471" y="104"/>
                  </a:cubicBezTo>
                  <a:cubicBezTo>
                    <a:pt x="468" y="75"/>
                    <a:pt x="468" y="54"/>
                    <a:pt x="471" y="23"/>
                  </a:cubicBezTo>
                  <a:cubicBezTo>
                    <a:pt x="458" y="42"/>
                    <a:pt x="435" y="52"/>
                    <a:pt x="420" y="55"/>
                  </a:cubicBezTo>
                  <a:cubicBezTo>
                    <a:pt x="424" y="34"/>
                    <a:pt x="442" y="12"/>
                    <a:pt x="463" y="0"/>
                  </a:cubicBezTo>
                  <a:cubicBezTo>
                    <a:pt x="355" y="0"/>
                    <a:pt x="355" y="0"/>
                    <a:pt x="355" y="0"/>
                  </a:cubicBezTo>
                  <a:cubicBezTo>
                    <a:pt x="376" y="12"/>
                    <a:pt x="394" y="34"/>
                    <a:pt x="398" y="55"/>
                  </a:cubicBezTo>
                  <a:cubicBezTo>
                    <a:pt x="383" y="52"/>
                    <a:pt x="360" y="42"/>
                    <a:pt x="347" y="23"/>
                  </a:cubicBezTo>
                  <a:cubicBezTo>
                    <a:pt x="351" y="54"/>
                    <a:pt x="351" y="75"/>
                    <a:pt x="347" y="104"/>
                  </a:cubicBezTo>
                  <a:cubicBezTo>
                    <a:pt x="358" y="88"/>
                    <a:pt x="383" y="75"/>
                    <a:pt x="399" y="72"/>
                  </a:cubicBezTo>
                  <a:cubicBezTo>
                    <a:pt x="395" y="120"/>
                    <a:pt x="351" y="128"/>
                    <a:pt x="326" y="128"/>
                  </a:cubicBezTo>
                  <a:cubicBezTo>
                    <a:pt x="300" y="128"/>
                    <a:pt x="277" y="118"/>
                    <a:pt x="276" y="102"/>
                  </a:cubicBezTo>
                  <a:cubicBezTo>
                    <a:pt x="274" y="86"/>
                    <a:pt x="283" y="81"/>
                    <a:pt x="291" y="80"/>
                  </a:cubicBezTo>
                  <a:cubicBezTo>
                    <a:pt x="299" y="80"/>
                    <a:pt x="308" y="89"/>
                    <a:pt x="310" y="107"/>
                  </a:cubicBezTo>
                  <a:cubicBezTo>
                    <a:pt x="320" y="94"/>
                    <a:pt x="328" y="44"/>
                    <a:pt x="301" y="42"/>
                  </a:cubicBezTo>
                  <a:cubicBezTo>
                    <a:pt x="280" y="41"/>
                    <a:pt x="269" y="66"/>
                    <a:pt x="265" y="92"/>
                  </a:cubicBezTo>
                  <a:cubicBezTo>
                    <a:pt x="258" y="70"/>
                    <a:pt x="240" y="42"/>
                    <a:pt x="219" y="48"/>
                  </a:cubicBezTo>
                  <a:cubicBezTo>
                    <a:pt x="192" y="55"/>
                    <a:pt x="210" y="104"/>
                    <a:pt x="227" y="114"/>
                  </a:cubicBezTo>
                  <a:cubicBezTo>
                    <a:pt x="223" y="105"/>
                    <a:pt x="223" y="86"/>
                    <a:pt x="236" y="85"/>
                  </a:cubicBezTo>
                  <a:cubicBezTo>
                    <a:pt x="249" y="83"/>
                    <a:pt x="257" y="95"/>
                    <a:pt x="257" y="104"/>
                  </a:cubicBezTo>
                  <a:cubicBezTo>
                    <a:pt x="258" y="121"/>
                    <a:pt x="237" y="132"/>
                    <a:pt x="216" y="137"/>
                  </a:cubicBezTo>
                  <a:cubicBezTo>
                    <a:pt x="177" y="146"/>
                    <a:pt x="152" y="126"/>
                    <a:pt x="142" y="112"/>
                  </a:cubicBezTo>
                  <a:cubicBezTo>
                    <a:pt x="160" y="105"/>
                    <a:pt x="173" y="108"/>
                    <a:pt x="191" y="117"/>
                  </a:cubicBezTo>
                  <a:cubicBezTo>
                    <a:pt x="182" y="99"/>
                    <a:pt x="172" y="70"/>
                    <a:pt x="169" y="53"/>
                  </a:cubicBezTo>
                  <a:cubicBezTo>
                    <a:pt x="165" y="72"/>
                    <a:pt x="151" y="87"/>
                    <a:pt x="135" y="98"/>
                  </a:cubicBezTo>
                  <a:cubicBezTo>
                    <a:pt x="132" y="82"/>
                    <a:pt x="133" y="54"/>
                    <a:pt x="148" y="31"/>
                  </a:cubicBezTo>
                  <a:cubicBezTo>
                    <a:pt x="89" y="55"/>
                    <a:pt x="89" y="55"/>
                    <a:pt x="89" y="55"/>
                  </a:cubicBezTo>
                  <a:cubicBezTo>
                    <a:pt x="117" y="87"/>
                    <a:pt x="150" y="158"/>
                    <a:pt x="169" y="217"/>
                  </a:cubicBezTo>
                  <a:cubicBezTo>
                    <a:pt x="157" y="227"/>
                    <a:pt x="151" y="240"/>
                    <a:pt x="151" y="255"/>
                  </a:cubicBezTo>
                  <a:cubicBezTo>
                    <a:pt x="151" y="283"/>
                    <a:pt x="169" y="299"/>
                    <a:pt x="186" y="310"/>
                  </a:cubicBezTo>
                  <a:cubicBezTo>
                    <a:pt x="154" y="332"/>
                    <a:pt x="124" y="358"/>
                    <a:pt x="97" y="388"/>
                  </a:cubicBezTo>
                  <a:cubicBezTo>
                    <a:pt x="57" y="433"/>
                    <a:pt x="25" y="486"/>
                    <a:pt x="3" y="545"/>
                  </a:cubicBezTo>
                  <a:cubicBezTo>
                    <a:pt x="2" y="548"/>
                    <a:pt x="1" y="550"/>
                    <a:pt x="0" y="553"/>
                  </a:cubicBezTo>
                  <a:cubicBezTo>
                    <a:pt x="6" y="560"/>
                    <a:pt x="13" y="567"/>
                    <a:pt x="19" y="574"/>
                  </a:cubicBezTo>
                  <a:cubicBezTo>
                    <a:pt x="20" y="573"/>
                    <a:pt x="20" y="572"/>
                    <a:pt x="20" y="571"/>
                  </a:cubicBezTo>
                  <a:cubicBezTo>
                    <a:pt x="23" y="564"/>
                    <a:pt x="32" y="555"/>
                    <a:pt x="39" y="551"/>
                  </a:cubicBezTo>
                  <a:cubicBezTo>
                    <a:pt x="68" y="562"/>
                    <a:pt x="68" y="562"/>
                    <a:pt x="68" y="562"/>
                  </a:cubicBezTo>
                  <a:cubicBezTo>
                    <a:pt x="56" y="571"/>
                    <a:pt x="41" y="583"/>
                    <a:pt x="44" y="586"/>
                  </a:cubicBezTo>
                  <a:cubicBezTo>
                    <a:pt x="45" y="587"/>
                    <a:pt x="52" y="582"/>
                    <a:pt x="55" y="580"/>
                  </a:cubicBezTo>
                  <a:cubicBezTo>
                    <a:pt x="64" y="573"/>
                    <a:pt x="77" y="562"/>
                    <a:pt x="94" y="569"/>
                  </a:cubicBezTo>
                  <a:cubicBezTo>
                    <a:pt x="102" y="572"/>
                    <a:pt x="108" y="578"/>
                    <a:pt x="111" y="585"/>
                  </a:cubicBezTo>
                  <a:cubicBezTo>
                    <a:pt x="114" y="592"/>
                    <a:pt x="114" y="601"/>
                    <a:pt x="111" y="609"/>
                  </a:cubicBezTo>
                  <a:cubicBezTo>
                    <a:pt x="107" y="617"/>
                    <a:pt x="99" y="627"/>
                    <a:pt x="89" y="633"/>
                  </a:cubicBezTo>
                  <a:cubicBezTo>
                    <a:pt x="62" y="622"/>
                    <a:pt x="62" y="622"/>
                    <a:pt x="62" y="622"/>
                  </a:cubicBezTo>
                  <a:cubicBezTo>
                    <a:pt x="73" y="616"/>
                    <a:pt x="84" y="603"/>
                    <a:pt x="85" y="600"/>
                  </a:cubicBezTo>
                  <a:cubicBezTo>
                    <a:pt x="86" y="598"/>
                    <a:pt x="86" y="596"/>
                    <a:pt x="85" y="595"/>
                  </a:cubicBezTo>
                  <a:cubicBezTo>
                    <a:pt x="83" y="594"/>
                    <a:pt x="77" y="598"/>
                    <a:pt x="72" y="602"/>
                  </a:cubicBezTo>
                  <a:cubicBezTo>
                    <a:pt x="66" y="607"/>
                    <a:pt x="59" y="612"/>
                    <a:pt x="52" y="614"/>
                  </a:cubicBezTo>
                  <a:cubicBezTo>
                    <a:pt x="64" y="631"/>
                    <a:pt x="73" y="648"/>
                    <a:pt x="73" y="662"/>
                  </a:cubicBezTo>
                  <a:cubicBezTo>
                    <a:pt x="74" y="689"/>
                    <a:pt x="80" y="699"/>
                    <a:pt x="94" y="717"/>
                  </a:cubicBezTo>
                  <a:cubicBezTo>
                    <a:pt x="115" y="744"/>
                    <a:pt x="93" y="742"/>
                    <a:pt x="112" y="775"/>
                  </a:cubicBezTo>
                  <a:cubicBezTo>
                    <a:pt x="111" y="766"/>
                    <a:pt x="111" y="756"/>
                    <a:pt x="110" y="747"/>
                  </a:cubicBezTo>
                  <a:cubicBezTo>
                    <a:pt x="404" y="747"/>
                    <a:pt x="404" y="747"/>
                    <a:pt x="404" y="747"/>
                  </a:cubicBezTo>
                  <a:cubicBezTo>
                    <a:pt x="404" y="1067"/>
                    <a:pt x="404" y="1067"/>
                    <a:pt x="404" y="1067"/>
                  </a:cubicBezTo>
                  <a:cubicBezTo>
                    <a:pt x="392" y="1068"/>
                    <a:pt x="379" y="1069"/>
                    <a:pt x="369" y="1081"/>
                  </a:cubicBezTo>
                  <a:cubicBezTo>
                    <a:pt x="403" y="1095"/>
                    <a:pt x="437" y="1107"/>
                    <a:pt x="470" y="1117"/>
                  </a:cubicBezTo>
                  <a:cubicBezTo>
                    <a:pt x="473" y="1096"/>
                    <a:pt x="478" y="1086"/>
                    <a:pt x="489" y="1073"/>
                  </a:cubicBezTo>
                  <a:cubicBezTo>
                    <a:pt x="489" y="1073"/>
                    <a:pt x="445" y="1069"/>
                    <a:pt x="421" y="1068"/>
                  </a:cubicBezTo>
                  <a:cubicBezTo>
                    <a:pt x="421" y="747"/>
                    <a:pt x="421" y="747"/>
                    <a:pt x="421" y="747"/>
                  </a:cubicBezTo>
                  <a:cubicBezTo>
                    <a:pt x="708" y="747"/>
                    <a:pt x="708" y="747"/>
                    <a:pt x="708" y="747"/>
                  </a:cubicBezTo>
                  <a:cubicBezTo>
                    <a:pt x="707" y="791"/>
                    <a:pt x="699" y="834"/>
                    <a:pt x="685" y="875"/>
                  </a:cubicBezTo>
                  <a:cubicBezTo>
                    <a:pt x="670" y="917"/>
                    <a:pt x="648" y="954"/>
                    <a:pt x="620" y="987"/>
                  </a:cubicBezTo>
                  <a:cubicBezTo>
                    <a:pt x="593" y="1019"/>
                    <a:pt x="561" y="1044"/>
                    <a:pt x="525" y="1062"/>
                  </a:cubicBezTo>
                  <a:cubicBezTo>
                    <a:pt x="517" y="1066"/>
                    <a:pt x="511" y="1080"/>
                    <a:pt x="505" y="1092"/>
                  </a:cubicBezTo>
                  <a:cubicBezTo>
                    <a:pt x="501" y="1101"/>
                    <a:pt x="498" y="1110"/>
                    <a:pt x="496" y="1123"/>
                  </a:cubicBezTo>
                  <a:cubicBezTo>
                    <a:pt x="510" y="1127"/>
                    <a:pt x="513" y="1130"/>
                    <a:pt x="525" y="1133"/>
                  </a:cubicBezTo>
                  <a:cubicBezTo>
                    <a:pt x="626" y="1158"/>
                    <a:pt x="652" y="1153"/>
                    <a:pt x="658" y="1149"/>
                  </a:cubicBezTo>
                  <a:cubicBezTo>
                    <a:pt x="658" y="1149"/>
                    <a:pt x="658" y="1149"/>
                    <a:pt x="658" y="1149"/>
                  </a:cubicBezTo>
                  <a:cubicBezTo>
                    <a:pt x="681" y="1131"/>
                    <a:pt x="702" y="1112"/>
                    <a:pt x="721" y="1089"/>
                  </a:cubicBezTo>
                  <a:cubicBezTo>
                    <a:pt x="762" y="1044"/>
                    <a:pt x="794" y="990"/>
                    <a:pt x="816" y="931"/>
                  </a:cubicBezTo>
                  <a:cubicBezTo>
                    <a:pt x="839" y="870"/>
                    <a:pt x="850" y="805"/>
                    <a:pt x="850" y="738"/>
                  </a:cubicBezTo>
                  <a:cubicBezTo>
                    <a:pt x="850" y="725"/>
                    <a:pt x="850" y="713"/>
                    <a:pt x="849" y="701"/>
                  </a:cubicBezTo>
                  <a:moveTo>
                    <a:pt x="711" y="403"/>
                  </a:moveTo>
                  <a:cubicBezTo>
                    <a:pt x="723" y="418"/>
                    <a:pt x="723" y="418"/>
                    <a:pt x="723" y="418"/>
                  </a:cubicBezTo>
                  <a:cubicBezTo>
                    <a:pt x="672" y="516"/>
                    <a:pt x="672" y="516"/>
                    <a:pt x="672" y="516"/>
                  </a:cubicBezTo>
                  <a:cubicBezTo>
                    <a:pt x="654" y="491"/>
                    <a:pt x="654" y="491"/>
                    <a:pt x="654" y="491"/>
                  </a:cubicBezTo>
                  <a:cubicBezTo>
                    <a:pt x="663" y="474"/>
                    <a:pt x="663" y="474"/>
                    <a:pt x="663" y="474"/>
                  </a:cubicBezTo>
                  <a:cubicBezTo>
                    <a:pt x="644" y="450"/>
                    <a:pt x="644" y="450"/>
                    <a:pt x="644" y="450"/>
                  </a:cubicBezTo>
                  <a:cubicBezTo>
                    <a:pt x="628" y="455"/>
                    <a:pt x="628" y="455"/>
                    <a:pt x="628" y="455"/>
                  </a:cubicBezTo>
                  <a:cubicBezTo>
                    <a:pt x="606" y="434"/>
                    <a:pt x="606" y="434"/>
                    <a:pt x="606" y="434"/>
                  </a:cubicBezTo>
                  <a:lnTo>
                    <a:pt x="711" y="403"/>
                  </a:lnTo>
                  <a:close/>
                  <a:moveTo>
                    <a:pt x="645" y="341"/>
                  </a:moveTo>
                  <a:cubicBezTo>
                    <a:pt x="662" y="354"/>
                    <a:pt x="662" y="354"/>
                    <a:pt x="662" y="354"/>
                  </a:cubicBezTo>
                  <a:cubicBezTo>
                    <a:pt x="604" y="432"/>
                    <a:pt x="604" y="432"/>
                    <a:pt x="604" y="432"/>
                  </a:cubicBezTo>
                  <a:cubicBezTo>
                    <a:pt x="581" y="416"/>
                    <a:pt x="581" y="416"/>
                    <a:pt x="581" y="416"/>
                  </a:cubicBezTo>
                  <a:cubicBezTo>
                    <a:pt x="611" y="378"/>
                    <a:pt x="611" y="378"/>
                    <a:pt x="611" y="378"/>
                  </a:cubicBezTo>
                  <a:cubicBezTo>
                    <a:pt x="582" y="385"/>
                    <a:pt x="582" y="385"/>
                    <a:pt x="582" y="385"/>
                  </a:cubicBezTo>
                  <a:cubicBezTo>
                    <a:pt x="577" y="355"/>
                    <a:pt x="577" y="355"/>
                    <a:pt x="577" y="355"/>
                  </a:cubicBezTo>
                  <a:cubicBezTo>
                    <a:pt x="550" y="394"/>
                    <a:pt x="550" y="394"/>
                    <a:pt x="550" y="394"/>
                  </a:cubicBezTo>
                  <a:cubicBezTo>
                    <a:pt x="526" y="380"/>
                    <a:pt x="526" y="380"/>
                    <a:pt x="526" y="380"/>
                  </a:cubicBezTo>
                  <a:cubicBezTo>
                    <a:pt x="581" y="300"/>
                    <a:pt x="581" y="300"/>
                    <a:pt x="581" y="300"/>
                  </a:cubicBezTo>
                  <a:cubicBezTo>
                    <a:pt x="600" y="310"/>
                    <a:pt x="600" y="310"/>
                    <a:pt x="600" y="310"/>
                  </a:cubicBezTo>
                  <a:cubicBezTo>
                    <a:pt x="606" y="350"/>
                    <a:pt x="606" y="350"/>
                    <a:pt x="606" y="350"/>
                  </a:cubicBezTo>
                  <a:lnTo>
                    <a:pt x="645" y="341"/>
                  </a:lnTo>
                  <a:close/>
                  <a:moveTo>
                    <a:pt x="172" y="255"/>
                  </a:moveTo>
                  <a:cubicBezTo>
                    <a:pt x="172" y="200"/>
                    <a:pt x="329" y="195"/>
                    <a:pt x="409" y="195"/>
                  </a:cubicBezTo>
                  <a:cubicBezTo>
                    <a:pt x="409" y="195"/>
                    <a:pt x="409" y="195"/>
                    <a:pt x="409" y="195"/>
                  </a:cubicBezTo>
                  <a:cubicBezTo>
                    <a:pt x="409" y="195"/>
                    <a:pt x="409" y="195"/>
                    <a:pt x="409" y="195"/>
                  </a:cubicBezTo>
                  <a:cubicBezTo>
                    <a:pt x="489" y="195"/>
                    <a:pt x="646" y="200"/>
                    <a:pt x="646" y="255"/>
                  </a:cubicBezTo>
                  <a:cubicBezTo>
                    <a:pt x="646" y="271"/>
                    <a:pt x="636" y="284"/>
                    <a:pt x="614" y="298"/>
                  </a:cubicBezTo>
                  <a:cubicBezTo>
                    <a:pt x="574" y="271"/>
                    <a:pt x="507" y="243"/>
                    <a:pt x="409" y="243"/>
                  </a:cubicBezTo>
                  <a:cubicBezTo>
                    <a:pt x="311" y="243"/>
                    <a:pt x="244" y="271"/>
                    <a:pt x="205" y="298"/>
                  </a:cubicBezTo>
                  <a:cubicBezTo>
                    <a:pt x="182" y="284"/>
                    <a:pt x="172" y="271"/>
                    <a:pt x="172" y="255"/>
                  </a:cubicBezTo>
                  <a:moveTo>
                    <a:pt x="508" y="277"/>
                  </a:moveTo>
                  <a:cubicBezTo>
                    <a:pt x="489" y="374"/>
                    <a:pt x="489" y="374"/>
                    <a:pt x="489" y="374"/>
                  </a:cubicBezTo>
                  <a:cubicBezTo>
                    <a:pt x="462" y="368"/>
                    <a:pt x="462" y="368"/>
                    <a:pt x="462" y="368"/>
                  </a:cubicBezTo>
                  <a:cubicBezTo>
                    <a:pt x="481" y="272"/>
                    <a:pt x="481" y="272"/>
                    <a:pt x="481" y="272"/>
                  </a:cubicBezTo>
                  <a:lnTo>
                    <a:pt x="508" y="277"/>
                  </a:lnTo>
                  <a:close/>
                  <a:moveTo>
                    <a:pt x="367" y="351"/>
                  </a:moveTo>
                  <a:cubicBezTo>
                    <a:pt x="355" y="377"/>
                    <a:pt x="355" y="377"/>
                    <a:pt x="355" y="377"/>
                  </a:cubicBezTo>
                  <a:cubicBezTo>
                    <a:pt x="334" y="382"/>
                    <a:pt x="311" y="377"/>
                    <a:pt x="306" y="375"/>
                  </a:cubicBezTo>
                  <a:cubicBezTo>
                    <a:pt x="284" y="378"/>
                    <a:pt x="262" y="365"/>
                    <a:pt x="255" y="344"/>
                  </a:cubicBezTo>
                  <a:cubicBezTo>
                    <a:pt x="250" y="331"/>
                    <a:pt x="250" y="318"/>
                    <a:pt x="256" y="307"/>
                  </a:cubicBezTo>
                  <a:cubicBezTo>
                    <a:pt x="261" y="295"/>
                    <a:pt x="272" y="285"/>
                    <a:pt x="287" y="280"/>
                  </a:cubicBezTo>
                  <a:cubicBezTo>
                    <a:pt x="313" y="270"/>
                    <a:pt x="341" y="283"/>
                    <a:pt x="350" y="309"/>
                  </a:cubicBezTo>
                  <a:cubicBezTo>
                    <a:pt x="352" y="314"/>
                    <a:pt x="353" y="320"/>
                    <a:pt x="353" y="325"/>
                  </a:cubicBezTo>
                  <a:cubicBezTo>
                    <a:pt x="353" y="335"/>
                    <a:pt x="351" y="344"/>
                    <a:pt x="345" y="352"/>
                  </a:cubicBezTo>
                  <a:cubicBezTo>
                    <a:pt x="350" y="352"/>
                    <a:pt x="358" y="353"/>
                    <a:pt x="367" y="351"/>
                  </a:cubicBezTo>
                  <a:moveTo>
                    <a:pt x="182" y="338"/>
                  </a:moveTo>
                  <a:cubicBezTo>
                    <a:pt x="199" y="357"/>
                    <a:pt x="199" y="357"/>
                    <a:pt x="199" y="357"/>
                  </a:cubicBezTo>
                  <a:cubicBezTo>
                    <a:pt x="180" y="375"/>
                    <a:pt x="180" y="375"/>
                    <a:pt x="180" y="375"/>
                  </a:cubicBezTo>
                  <a:cubicBezTo>
                    <a:pt x="183" y="378"/>
                    <a:pt x="225" y="423"/>
                    <a:pt x="225" y="423"/>
                  </a:cubicBezTo>
                  <a:cubicBezTo>
                    <a:pt x="205" y="442"/>
                    <a:pt x="205" y="442"/>
                    <a:pt x="205" y="442"/>
                  </a:cubicBezTo>
                  <a:cubicBezTo>
                    <a:pt x="160" y="393"/>
                    <a:pt x="160" y="393"/>
                    <a:pt x="160" y="393"/>
                  </a:cubicBezTo>
                  <a:cubicBezTo>
                    <a:pt x="141" y="411"/>
                    <a:pt x="141" y="411"/>
                    <a:pt x="141" y="411"/>
                  </a:cubicBezTo>
                  <a:cubicBezTo>
                    <a:pt x="123" y="392"/>
                    <a:pt x="123" y="392"/>
                    <a:pt x="123" y="392"/>
                  </a:cubicBezTo>
                  <a:lnTo>
                    <a:pt x="182" y="338"/>
                  </a:lnTo>
                  <a:close/>
                  <a:moveTo>
                    <a:pt x="111" y="406"/>
                  </a:moveTo>
                  <a:cubicBezTo>
                    <a:pt x="183" y="463"/>
                    <a:pt x="183" y="463"/>
                    <a:pt x="183" y="463"/>
                  </a:cubicBezTo>
                  <a:cubicBezTo>
                    <a:pt x="166" y="484"/>
                    <a:pt x="166" y="484"/>
                    <a:pt x="166" y="484"/>
                  </a:cubicBezTo>
                  <a:cubicBezTo>
                    <a:pt x="94" y="428"/>
                    <a:pt x="94" y="428"/>
                    <a:pt x="94" y="428"/>
                  </a:cubicBezTo>
                  <a:lnTo>
                    <a:pt x="111" y="406"/>
                  </a:lnTo>
                  <a:close/>
                  <a:moveTo>
                    <a:pt x="110" y="556"/>
                  </a:moveTo>
                  <a:cubicBezTo>
                    <a:pt x="98" y="560"/>
                    <a:pt x="85" y="559"/>
                    <a:pt x="74" y="553"/>
                  </a:cubicBezTo>
                  <a:cubicBezTo>
                    <a:pt x="63" y="547"/>
                    <a:pt x="55" y="537"/>
                    <a:pt x="51" y="526"/>
                  </a:cubicBezTo>
                  <a:cubicBezTo>
                    <a:pt x="48" y="514"/>
                    <a:pt x="49" y="500"/>
                    <a:pt x="55" y="488"/>
                  </a:cubicBezTo>
                  <a:cubicBezTo>
                    <a:pt x="62" y="476"/>
                    <a:pt x="72" y="467"/>
                    <a:pt x="84" y="463"/>
                  </a:cubicBezTo>
                  <a:cubicBezTo>
                    <a:pt x="96" y="460"/>
                    <a:pt x="108" y="461"/>
                    <a:pt x="120" y="467"/>
                  </a:cubicBezTo>
                  <a:cubicBezTo>
                    <a:pt x="131" y="473"/>
                    <a:pt x="139" y="482"/>
                    <a:pt x="143" y="494"/>
                  </a:cubicBezTo>
                  <a:cubicBezTo>
                    <a:pt x="144" y="499"/>
                    <a:pt x="145" y="503"/>
                    <a:pt x="145" y="508"/>
                  </a:cubicBezTo>
                  <a:cubicBezTo>
                    <a:pt x="145" y="516"/>
                    <a:pt x="143" y="524"/>
                    <a:pt x="138" y="532"/>
                  </a:cubicBezTo>
                  <a:cubicBezTo>
                    <a:pt x="132" y="544"/>
                    <a:pt x="122" y="553"/>
                    <a:pt x="110" y="556"/>
                  </a:cubicBezTo>
                  <a:moveTo>
                    <a:pt x="110" y="730"/>
                  </a:moveTo>
                  <a:cubicBezTo>
                    <a:pt x="111" y="685"/>
                    <a:pt x="119" y="641"/>
                    <a:pt x="134" y="600"/>
                  </a:cubicBezTo>
                  <a:cubicBezTo>
                    <a:pt x="149" y="558"/>
                    <a:pt x="171" y="521"/>
                    <a:pt x="198" y="488"/>
                  </a:cubicBezTo>
                  <a:cubicBezTo>
                    <a:pt x="226" y="456"/>
                    <a:pt x="258" y="431"/>
                    <a:pt x="293" y="413"/>
                  </a:cubicBezTo>
                  <a:cubicBezTo>
                    <a:pt x="329" y="396"/>
                    <a:pt x="366" y="387"/>
                    <a:pt x="404" y="386"/>
                  </a:cubicBezTo>
                  <a:cubicBezTo>
                    <a:pt x="404" y="730"/>
                    <a:pt x="404" y="730"/>
                    <a:pt x="404" y="730"/>
                  </a:cubicBezTo>
                  <a:lnTo>
                    <a:pt x="110" y="730"/>
                  </a:lnTo>
                  <a:close/>
                  <a:moveTo>
                    <a:pt x="409" y="365"/>
                  </a:moveTo>
                  <a:cubicBezTo>
                    <a:pt x="389" y="366"/>
                    <a:pt x="368" y="354"/>
                    <a:pt x="367" y="327"/>
                  </a:cubicBezTo>
                  <a:cubicBezTo>
                    <a:pt x="367" y="269"/>
                    <a:pt x="367" y="269"/>
                    <a:pt x="367" y="269"/>
                  </a:cubicBezTo>
                  <a:cubicBezTo>
                    <a:pt x="395" y="269"/>
                    <a:pt x="395" y="269"/>
                    <a:pt x="395" y="269"/>
                  </a:cubicBezTo>
                  <a:cubicBezTo>
                    <a:pt x="395" y="324"/>
                    <a:pt x="395" y="324"/>
                    <a:pt x="395" y="324"/>
                  </a:cubicBezTo>
                  <a:cubicBezTo>
                    <a:pt x="395" y="332"/>
                    <a:pt x="397" y="333"/>
                    <a:pt x="398" y="334"/>
                  </a:cubicBezTo>
                  <a:cubicBezTo>
                    <a:pt x="401" y="337"/>
                    <a:pt x="404" y="338"/>
                    <a:pt x="409" y="338"/>
                  </a:cubicBezTo>
                  <a:cubicBezTo>
                    <a:pt x="415" y="338"/>
                    <a:pt x="419" y="337"/>
                    <a:pt x="422" y="334"/>
                  </a:cubicBezTo>
                  <a:cubicBezTo>
                    <a:pt x="423" y="333"/>
                    <a:pt x="424" y="330"/>
                    <a:pt x="424" y="322"/>
                  </a:cubicBezTo>
                  <a:cubicBezTo>
                    <a:pt x="424" y="268"/>
                    <a:pt x="424" y="268"/>
                    <a:pt x="424" y="268"/>
                  </a:cubicBezTo>
                  <a:cubicBezTo>
                    <a:pt x="452" y="268"/>
                    <a:pt x="452" y="268"/>
                    <a:pt x="452" y="268"/>
                  </a:cubicBezTo>
                  <a:cubicBezTo>
                    <a:pt x="452" y="325"/>
                    <a:pt x="452" y="325"/>
                    <a:pt x="452" y="325"/>
                  </a:cubicBezTo>
                  <a:cubicBezTo>
                    <a:pt x="452" y="336"/>
                    <a:pt x="449" y="346"/>
                    <a:pt x="442" y="353"/>
                  </a:cubicBezTo>
                  <a:cubicBezTo>
                    <a:pt x="435" y="361"/>
                    <a:pt x="424" y="365"/>
                    <a:pt x="409" y="365"/>
                  </a:cubicBezTo>
                  <a:moveTo>
                    <a:pt x="421" y="730"/>
                  </a:moveTo>
                  <a:cubicBezTo>
                    <a:pt x="421" y="386"/>
                    <a:pt x="421" y="386"/>
                    <a:pt x="421" y="386"/>
                  </a:cubicBezTo>
                  <a:cubicBezTo>
                    <a:pt x="457" y="388"/>
                    <a:pt x="492" y="397"/>
                    <a:pt x="525" y="413"/>
                  </a:cubicBezTo>
                  <a:cubicBezTo>
                    <a:pt x="561" y="431"/>
                    <a:pt x="593" y="456"/>
                    <a:pt x="620" y="488"/>
                  </a:cubicBezTo>
                  <a:cubicBezTo>
                    <a:pt x="648" y="521"/>
                    <a:pt x="670" y="558"/>
                    <a:pt x="685" y="600"/>
                  </a:cubicBezTo>
                  <a:cubicBezTo>
                    <a:pt x="700" y="641"/>
                    <a:pt x="707" y="685"/>
                    <a:pt x="708" y="730"/>
                  </a:cubicBezTo>
                  <a:lnTo>
                    <a:pt x="421" y="730"/>
                  </a:lnTo>
                  <a:close/>
                  <a:moveTo>
                    <a:pt x="662" y="1116"/>
                  </a:moveTo>
                  <a:cubicBezTo>
                    <a:pt x="643" y="1097"/>
                    <a:pt x="643" y="1097"/>
                    <a:pt x="643" y="1097"/>
                  </a:cubicBezTo>
                  <a:cubicBezTo>
                    <a:pt x="667" y="1073"/>
                    <a:pt x="667" y="1073"/>
                    <a:pt x="667" y="1073"/>
                  </a:cubicBezTo>
                  <a:cubicBezTo>
                    <a:pt x="662" y="1068"/>
                    <a:pt x="662" y="1068"/>
                    <a:pt x="662" y="1068"/>
                  </a:cubicBezTo>
                  <a:cubicBezTo>
                    <a:pt x="639" y="1091"/>
                    <a:pt x="639" y="1091"/>
                    <a:pt x="639" y="1091"/>
                  </a:cubicBezTo>
                  <a:cubicBezTo>
                    <a:pt x="620" y="1072"/>
                    <a:pt x="620" y="1072"/>
                    <a:pt x="620" y="1072"/>
                  </a:cubicBezTo>
                  <a:cubicBezTo>
                    <a:pt x="642" y="1049"/>
                    <a:pt x="642" y="1049"/>
                    <a:pt x="642" y="1049"/>
                  </a:cubicBezTo>
                  <a:cubicBezTo>
                    <a:pt x="636" y="1043"/>
                    <a:pt x="636" y="1043"/>
                    <a:pt x="636" y="1043"/>
                  </a:cubicBezTo>
                  <a:cubicBezTo>
                    <a:pt x="612" y="1067"/>
                    <a:pt x="612" y="1067"/>
                    <a:pt x="612" y="1067"/>
                  </a:cubicBezTo>
                  <a:cubicBezTo>
                    <a:pt x="593" y="1048"/>
                    <a:pt x="593" y="1048"/>
                    <a:pt x="593" y="1048"/>
                  </a:cubicBezTo>
                  <a:cubicBezTo>
                    <a:pt x="637" y="1005"/>
                    <a:pt x="637" y="1005"/>
                    <a:pt x="637" y="1005"/>
                  </a:cubicBezTo>
                  <a:cubicBezTo>
                    <a:pt x="705" y="1072"/>
                    <a:pt x="705" y="1072"/>
                    <a:pt x="705" y="1072"/>
                  </a:cubicBezTo>
                  <a:lnTo>
                    <a:pt x="662" y="1116"/>
                  </a:lnTo>
                  <a:close/>
                  <a:moveTo>
                    <a:pt x="740" y="1029"/>
                  </a:moveTo>
                  <a:cubicBezTo>
                    <a:pt x="736" y="1035"/>
                    <a:pt x="725" y="1042"/>
                    <a:pt x="718" y="1045"/>
                  </a:cubicBezTo>
                  <a:cubicBezTo>
                    <a:pt x="718" y="1045"/>
                    <a:pt x="718" y="1045"/>
                    <a:pt x="718" y="1045"/>
                  </a:cubicBezTo>
                  <a:cubicBezTo>
                    <a:pt x="691" y="1027"/>
                    <a:pt x="691" y="1027"/>
                    <a:pt x="691" y="1027"/>
                  </a:cubicBezTo>
                  <a:cubicBezTo>
                    <a:pt x="719" y="1018"/>
                    <a:pt x="721" y="1010"/>
                    <a:pt x="719" y="1009"/>
                  </a:cubicBezTo>
                  <a:cubicBezTo>
                    <a:pt x="718" y="1008"/>
                    <a:pt x="714" y="1010"/>
                    <a:pt x="708" y="1013"/>
                  </a:cubicBezTo>
                  <a:cubicBezTo>
                    <a:pt x="698" y="1018"/>
                    <a:pt x="683" y="1025"/>
                    <a:pt x="667" y="1015"/>
                  </a:cubicBezTo>
                  <a:cubicBezTo>
                    <a:pt x="661" y="1010"/>
                    <a:pt x="656" y="1004"/>
                    <a:pt x="655" y="996"/>
                  </a:cubicBezTo>
                  <a:cubicBezTo>
                    <a:pt x="653" y="988"/>
                    <a:pt x="655" y="980"/>
                    <a:pt x="660" y="973"/>
                  </a:cubicBezTo>
                  <a:cubicBezTo>
                    <a:pt x="665" y="965"/>
                    <a:pt x="676" y="958"/>
                    <a:pt x="686" y="954"/>
                  </a:cubicBezTo>
                  <a:cubicBezTo>
                    <a:pt x="713" y="972"/>
                    <a:pt x="713" y="972"/>
                    <a:pt x="713" y="972"/>
                  </a:cubicBezTo>
                  <a:cubicBezTo>
                    <a:pt x="709" y="973"/>
                    <a:pt x="709" y="973"/>
                    <a:pt x="709" y="973"/>
                  </a:cubicBezTo>
                  <a:cubicBezTo>
                    <a:pt x="696" y="976"/>
                    <a:pt x="685" y="983"/>
                    <a:pt x="683" y="987"/>
                  </a:cubicBezTo>
                  <a:cubicBezTo>
                    <a:pt x="682" y="988"/>
                    <a:pt x="681" y="990"/>
                    <a:pt x="681" y="991"/>
                  </a:cubicBezTo>
                  <a:cubicBezTo>
                    <a:pt x="681" y="991"/>
                    <a:pt x="681" y="991"/>
                    <a:pt x="682" y="991"/>
                  </a:cubicBezTo>
                  <a:cubicBezTo>
                    <a:pt x="684" y="993"/>
                    <a:pt x="691" y="990"/>
                    <a:pt x="696" y="987"/>
                  </a:cubicBezTo>
                  <a:cubicBezTo>
                    <a:pt x="707" y="982"/>
                    <a:pt x="720" y="976"/>
                    <a:pt x="734" y="985"/>
                  </a:cubicBezTo>
                  <a:cubicBezTo>
                    <a:pt x="740" y="990"/>
                    <a:pt x="745" y="996"/>
                    <a:pt x="746" y="1004"/>
                  </a:cubicBezTo>
                  <a:cubicBezTo>
                    <a:pt x="746" y="1005"/>
                    <a:pt x="747" y="1007"/>
                    <a:pt x="747" y="1009"/>
                  </a:cubicBezTo>
                  <a:cubicBezTo>
                    <a:pt x="747" y="1016"/>
                    <a:pt x="744" y="1022"/>
                    <a:pt x="740" y="1029"/>
                  </a:cubicBezTo>
                  <a:moveTo>
                    <a:pt x="797" y="914"/>
                  </a:moveTo>
                  <a:cubicBezTo>
                    <a:pt x="737" y="934"/>
                    <a:pt x="737" y="934"/>
                    <a:pt x="737" y="934"/>
                  </a:cubicBezTo>
                  <a:cubicBezTo>
                    <a:pt x="781" y="952"/>
                    <a:pt x="781" y="952"/>
                    <a:pt x="781" y="952"/>
                  </a:cubicBezTo>
                  <a:cubicBezTo>
                    <a:pt x="771" y="977"/>
                    <a:pt x="771" y="977"/>
                    <a:pt x="771" y="977"/>
                  </a:cubicBezTo>
                  <a:cubicBezTo>
                    <a:pt x="682" y="941"/>
                    <a:pt x="682" y="941"/>
                    <a:pt x="682" y="941"/>
                  </a:cubicBezTo>
                  <a:cubicBezTo>
                    <a:pt x="691" y="921"/>
                    <a:pt x="691" y="921"/>
                    <a:pt x="691" y="921"/>
                  </a:cubicBezTo>
                  <a:cubicBezTo>
                    <a:pt x="749" y="901"/>
                    <a:pt x="749" y="901"/>
                    <a:pt x="749" y="901"/>
                  </a:cubicBezTo>
                  <a:cubicBezTo>
                    <a:pt x="706" y="883"/>
                    <a:pt x="706" y="883"/>
                    <a:pt x="706" y="883"/>
                  </a:cubicBezTo>
                  <a:cubicBezTo>
                    <a:pt x="716" y="858"/>
                    <a:pt x="716" y="858"/>
                    <a:pt x="716" y="858"/>
                  </a:cubicBezTo>
                  <a:cubicBezTo>
                    <a:pt x="805" y="894"/>
                    <a:pt x="805" y="894"/>
                    <a:pt x="805" y="894"/>
                  </a:cubicBezTo>
                  <a:lnTo>
                    <a:pt x="797" y="914"/>
                  </a:lnTo>
                  <a:close/>
                  <a:moveTo>
                    <a:pt x="812" y="868"/>
                  </a:moveTo>
                  <a:cubicBezTo>
                    <a:pt x="786" y="863"/>
                    <a:pt x="786" y="863"/>
                    <a:pt x="786" y="863"/>
                  </a:cubicBezTo>
                  <a:cubicBezTo>
                    <a:pt x="792" y="830"/>
                    <a:pt x="792" y="830"/>
                    <a:pt x="792" y="830"/>
                  </a:cubicBezTo>
                  <a:cubicBezTo>
                    <a:pt x="785" y="828"/>
                    <a:pt x="785" y="828"/>
                    <a:pt x="785" y="828"/>
                  </a:cubicBezTo>
                  <a:cubicBezTo>
                    <a:pt x="779" y="860"/>
                    <a:pt x="779" y="860"/>
                    <a:pt x="779" y="860"/>
                  </a:cubicBezTo>
                  <a:cubicBezTo>
                    <a:pt x="752" y="855"/>
                    <a:pt x="752" y="855"/>
                    <a:pt x="752" y="855"/>
                  </a:cubicBezTo>
                  <a:cubicBezTo>
                    <a:pt x="758" y="824"/>
                    <a:pt x="758" y="824"/>
                    <a:pt x="758" y="824"/>
                  </a:cubicBezTo>
                  <a:cubicBezTo>
                    <a:pt x="750" y="822"/>
                    <a:pt x="750" y="822"/>
                    <a:pt x="750" y="822"/>
                  </a:cubicBezTo>
                  <a:cubicBezTo>
                    <a:pt x="744" y="856"/>
                    <a:pt x="744" y="856"/>
                    <a:pt x="744" y="856"/>
                  </a:cubicBezTo>
                  <a:cubicBezTo>
                    <a:pt x="718" y="851"/>
                    <a:pt x="718" y="851"/>
                    <a:pt x="718" y="851"/>
                  </a:cubicBezTo>
                  <a:cubicBezTo>
                    <a:pt x="729" y="790"/>
                    <a:pt x="729" y="790"/>
                    <a:pt x="729" y="790"/>
                  </a:cubicBezTo>
                  <a:cubicBezTo>
                    <a:pt x="823" y="807"/>
                    <a:pt x="823" y="807"/>
                    <a:pt x="823" y="807"/>
                  </a:cubicBezTo>
                  <a:lnTo>
                    <a:pt x="812" y="868"/>
                  </a:lnTo>
                  <a:close/>
                  <a:moveTo>
                    <a:pt x="827" y="753"/>
                  </a:moveTo>
                  <a:cubicBezTo>
                    <a:pt x="827" y="763"/>
                    <a:pt x="824" y="772"/>
                    <a:pt x="817" y="778"/>
                  </a:cubicBezTo>
                  <a:cubicBezTo>
                    <a:pt x="812" y="783"/>
                    <a:pt x="804" y="786"/>
                    <a:pt x="795" y="786"/>
                  </a:cubicBezTo>
                  <a:cubicBezTo>
                    <a:pt x="787" y="785"/>
                    <a:pt x="780" y="782"/>
                    <a:pt x="774" y="777"/>
                  </a:cubicBezTo>
                  <a:cubicBezTo>
                    <a:pt x="769" y="771"/>
                    <a:pt x="765" y="762"/>
                    <a:pt x="765" y="751"/>
                  </a:cubicBezTo>
                  <a:cubicBezTo>
                    <a:pt x="765" y="746"/>
                    <a:pt x="765" y="746"/>
                    <a:pt x="765" y="746"/>
                  </a:cubicBezTo>
                  <a:cubicBezTo>
                    <a:pt x="762" y="746"/>
                    <a:pt x="731" y="746"/>
                    <a:pt x="731" y="746"/>
                  </a:cubicBezTo>
                  <a:cubicBezTo>
                    <a:pt x="732" y="718"/>
                    <a:pt x="732" y="718"/>
                    <a:pt x="732" y="718"/>
                  </a:cubicBezTo>
                  <a:cubicBezTo>
                    <a:pt x="828" y="720"/>
                    <a:pt x="828" y="720"/>
                    <a:pt x="828" y="720"/>
                  </a:cubicBezTo>
                  <a:lnTo>
                    <a:pt x="827" y="7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3" name="Freeform 97">
              <a:extLst>
                <a:ext uri="{FF2B5EF4-FFF2-40B4-BE49-F238E27FC236}">
                  <a16:creationId xmlns:a16="http://schemas.microsoft.com/office/drawing/2014/main" id="{260A5765-54EE-8EF9-A0AF-FC68A32892F7}"/>
                </a:ext>
              </a:extLst>
            </p:cNvPr>
            <p:cNvSpPr>
              <a:spLocks/>
            </p:cNvSpPr>
            <p:nvPr userDrawn="1"/>
          </p:nvSpPr>
          <p:spPr bwMode="auto">
            <a:xfrm>
              <a:off x="998538" y="654050"/>
              <a:ext cx="7938" cy="7937"/>
            </a:xfrm>
            <a:custGeom>
              <a:avLst/>
              <a:gdLst>
                <a:gd name="T0" fmla="*/ 6 w 52"/>
                <a:gd name="T1" fmla="*/ 11 h 55"/>
                <a:gd name="T2" fmla="*/ 0 w 52"/>
                <a:gd name="T3" fmla="*/ 14 h 55"/>
                <a:gd name="T4" fmla="*/ 24 w 52"/>
                <a:gd name="T5" fmla="*/ 55 h 55"/>
                <a:gd name="T6" fmla="*/ 30 w 52"/>
                <a:gd name="T7" fmla="*/ 51 h 55"/>
                <a:gd name="T8" fmla="*/ 43 w 52"/>
                <a:gd name="T9" fmla="*/ 17 h 55"/>
                <a:gd name="T10" fmla="*/ 6 w 52"/>
                <a:gd name="T11" fmla="*/ 11 h 55"/>
              </a:gdLst>
              <a:ahLst/>
              <a:cxnLst>
                <a:cxn ang="0">
                  <a:pos x="T0" y="T1"/>
                </a:cxn>
                <a:cxn ang="0">
                  <a:pos x="T2" y="T3"/>
                </a:cxn>
                <a:cxn ang="0">
                  <a:pos x="T4" y="T5"/>
                </a:cxn>
                <a:cxn ang="0">
                  <a:pos x="T6" y="T7"/>
                </a:cxn>
                <a:cxn ang="0">
                  <a:pos x="T8" y="T9"/>
                </a:cxn>
                <a:cxn ang="0">
                  <a:pos x="T10" y="T11"/>
                </a:cxn>
              </a:cxnLst>
              <a:rect l="0" t="0" r="r" b="b"/>
              <a:pathLst>
                <a:path w="52" h="55">
                  <a:moveTo>
                    <a:pt x="6" y="11"/>
                  </a:moveTo>
                  <a:cubicBezTo>
                    <a:pt x="6" y="11"/>
                    <a:pt x="3" y="13"/>
                    <a:pt x="0" y="14"/>
                  </a:cubicBezTo>
                  <a:cubicBezTo>
                    <a:pt x="2" y="18"/>
                    <a:pt x="22" y="50"/>
                    <a:pt x="24" y="55"/>
                  </a:cubicBezTo>
                  <a:cubicBezTo>
                    <a:pt x="26" y="54"/>
                    <a:pt x="30" y="51"/>
                    <a:pt x="30" y="51"/>
                  </a:cubicBezTo>
                  <a:cubicBezTo>
                    <a:pt x="52" y="40"/>
                    <a:pt x="49" y="25"/>
                    <a:pt x="43" y="17"/>
                  </a:cubicBezTo>
                  <a:cubicBezTo>
                    <a:pt x="32" y="0"/>
                    <a:pt x="19" y="4"/>
                    <a:pt x="6"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4" name="Freeform 98">
              <a:extLst>
                <a:ext uri="{FF2B5EF4-FFF2-40B4-BE49-F238E27FC236}">
                  <a16:creationId xmlns:a16="http://schemas.microsoft.com/office/drawing/2014/main" id="{E7F71C96-95E0-D0AA-1469-C9B455D896AA}"/>
                </a:ext>
              </a:extLst>
            </p:cNvPr>
            <p:cNvSpPr>
              <a:spLocks/>
            </p:cNvSpPr>
            <p:nvPr userDrawn="1"/>
          </p:nvSpPr>
          <p:spPr bwMode="auto">
            <a:xfrm>
              <a:off x="1192213" y="635000"/>
              <a:ext cx="3175" cy="3175"/>
            </a:xfrm>
            <a:custGeom>
              <a:avLst/>
              <a:gdLst>
                <a:gd name="T0" fmla="*/ 14 w 18"/>
                <a:gd name="T1" fmla="*/ 17 h 17"/>
                <a:gd name="T2" fmla="*/ 18 w 18"/>
                <a:gd name="T3" fmla="*/ 14 h 17"/>
                <a:gd name="T4" fmla="*/ 18 w 18"/>
                <a:gd name="T5" fmla="*/ 11 h 17"/>
                <a:gd name="T6" fmla="*/ 14 w 18"/>
                <a:gd name="T7" fmla="*/ 5 h 17"/>
                <a:gd name="T8" fmla="*/ 6 w 18"/>
                <a:gd name="T9" fmla="*/ 0 h 17"/>
                <a:gd name="T10" fmla="*/ 0 w 18"/>
                <a:gd name="T11" fmla="*/ 11 h 17"/>
                <a:gd name="T12" fmla="*/ 7 w 18"/>
                <a:gd name="T13" fmla="*/ 15 h 17"/>
                <a:gd name="T14" fmla="*/ 14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4" y="17"/>
                  </a:moveTo>
                  <a:cubicBezTo>
                    <a:pt x="16" y="16"/>
                    <a:pt x="17" y="15"/>
                    <a:pt x="18" y="14"/>
                  </a:cubicBezTo>
                  <a:cubicBezTo>
                    <a:pt x="18" y="13"/>
                    <a:pt x="18" y="12"/>
                    <a:pt x="18" y="11"/>
                  </a:cubicBezTo>
                  <a:cubicBezTo>
                    <a:pt x="18" y="9"/>
                    <a:pt x="17" y="7"/>
                    <a:pt x="14" y="5"/>
                  </a:cubicBezTo>
                  <a:cubicBezTo>
                    <a:pt x="14" y="5"/>
                    <a:pt x="6" y="0"/>
                    <a:pt x="6" y="0"/>
                  </a:cubicBezTo>
                  <a:cubicBezTo>
                    <a:pt x="6" y="0"/>
                    <a:pt x="2" y="8"/>
                    <a:pt x="0" y="11"/>
                  </a:cubicBezTo>
                  <a:cubicBezTo>
                    <a:pt x="3" y="13"/>
                    <a:pt x="7" y="15"/>
                    <a:pt x="7" y="15"/>
                  </a:cubicBezTo>
                  <a:cubicBezTo>
                    <a:pt x="9" y="17"/>
                    <a:pt x="12" y="17"/>
                    <a:pt x="14"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5" name="Freeform 99">
              <a:extLst>
                <a:ext uri="{FF2B5EF4-FFF2-40B4-BE49-F238E27FC236}">
                  <a16:creationId xmlns:a16="http://schemas.microsoft.com/office/drawing/2014/main" id="{11B8CA15-59CD-EEC5-0359-95BD795A4805}"/>
                </a:ext>
              </a:extLst>
            </p:cNvPr>
            <p:cNvSpPr>
              <a:spLocks/>
            </p:cNvSpPr>
            <p:nvPr userDrawn="1"/>
          </p:nvSpPr>
          <p:spPr bwMode="auto">
            <a:xfrm>
              <a:off x="1174750" y="628650"/>
              <a:ext cx="6350" cy="7937"/>
            </a:xfrm>
            <a:custGeom>
              <a:avLst/>
              <a:gdLst>
                <a:gd name="T0" fmla="*/ 6 w 50"/>
                <a:gd name="T1" fmla="*/ 49 h 53"/>
                <a:gd name="T2" fmla="*/ 44 w 50"/>
                <a:gd name="T3" fmla="*/ 32 h 53"/>
                <a:gd name="T4" fmla="*/ 23 w 50"/>
                <a:gd name="T5" fmla="*/ 2 h 53"/>
                <a:gd name="T6" fmla="*/ 24 w 50"/>
                <a:gd name="T7" fmla="*/ 2 h 53"/>
                <a:gd name="T8" fmla="*/ 16 w 50"/>
                <a:gd name="T9" fmla="*/ 0 h 53"/>
                <a:gd name="T10" fmla="*/ 0 w 50"/>
                <a:gd name="T11" fmla="*/ 47 h 53"/>
                <a:gd name="T12" fmla="*/ 6 w 50"/>
                <a:gd name="T13" fmla="*/ 49 h 53"/>
              </a:gdLst>
              <a:ahLst/>
              <a:cxnLst>
                <a:cxn ang="0">
                  <a:pos x="T0" y="T1"/>
                </a:cxn>
                <a:cxn ang="0">
                  <a:pos x="T2" y="T3"/>
                </a:cxn>
                <a:cxn ang="0">
                  <a:pos x="T4" y="T5"/>
                </a:cxn>
                <a:cxn ang="0">
                  <a:pos x="T6" y="T7"/>
                </a:cxn>
                <a:cxn ang="0">
                  <a:pos x="T8" y="T9"/>
                </a:cxn>
                <a:cxn ang="0">
                  <a:pos x="T10" y="T11"/>
                </a:cxn>
                <a:cxn ang="0">
                  <a:pos x="T12" y="T13"/>
                </a:cxn>
              </a:cxnLst>
              <a:rect l="0" t="0" r="r" b="b"/>
              <a:pathLst>
                <a:path w="50" h="53">
                  <a:moveTo>
                    <a:pt x="6" y="49"/>
                  </a:moveTo>
                  <a:cubicBezTo>
                    <a:pt x="25" y="53"/>
                    <a:pt x="37" y="50"/>
                    <a:pt x="44" y="32"/>
                  </a:cubicBezTo>
                  <a:cubicBezTo>
                    <a:pt x="50" y="19"/>
                    <a:pt x="45" y="8"/>
                    <a:pt x="23" y="2"/>
                  </a:cubicBezTo>
                  <a:cubicBezTo>
                    <a:pt x="24" y="2"/>
                    <a:pt x="24" y="2"/>
                    <a:pt x="24" y="2"/>
                  </a:cubicBezTo>
                  <a:cubicBezTo>
                    <a:pt x="23" y="2"/>
                    <a:pt x="22" y="2"/>
                    <a:pt x="16" y="0"/>
                  </a:cubicBezTo>
                  <a:cubicBezTo>
                    <a:pt x="15" y="5"/>
                    <a:pt x="0" y="45"/>
                    <a:pt x="0" y="47"/>
                  </a:cubicBezTo>
                  <a:cubicBezTo>
                    <a:pt x="2" y="48"/>
                    <a:pt x="6" y="49"/>
                    <a:pt x="6" y="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6" name="Freeform 100">
              <a:extLst>
                <a:ext uri="{FF2B5EF4-FFF2-40B4-BE49-F238E27FC236}">
                  <a16:creationId xmlns:a16="http://schemas.microsoft.com/office/drawing/2014/main" id="{8288CD12-4D44-0CBF-AA16-B5C10F5947F5}"/>
                </a:ext>
              </a:extLst>
            </p:cNvPr>
            <p:cNvSpPr>
              <a:spLocks/>
            </p:cNvSpPr>
            <p:nvPr userDrawn="1"/>
          </p:nvSpPr>
          <p:spPr bwMode="auto">
            <a:xfrm>
              <a:off x="1201738" y="644525"/>
              <a:ext cx="7938" cy="7937"/>
            </a:xfrm>
            <a:custGeom>
              <a:avLst/>
              <a:gdLst>
                <a:gd name="T0" fmla="*/ 15 w 56"/>
                <a:gd name="T1" fmla="*/ 48 h 53"/>
                <a:gd name="T2" fmla="*/ 35 w 56"/>
                <a:gd name="T3" fmla="*/ 51 h 53"/>
                <a:gd name="T4" fmla="*/ 51 w 56"/>
                <a:gd name="T5" fmla="*/ 39 h 53"/>
                <a:gd name="T6" fmla="*/ 54 w 56"/>
                <a:gd name="T7" fmla="*/ 21 h 53"/>
                <a:gd name="T8" fmla="*/ 42 w 56"/>
                <a:gd name="T9" fmla="*/ 5 h 53"/>
                <a:gd name="T10" fmla="*/ 21 w 56"/>
                <a:gd name="T11" fmla="*/ 2 h 53"/>
                <a:gd name="T12" fmla="*/ 5 w 56"/>
                <a:gd name="T13" fmla="*/ 14 h 53"/>
                <a:gd name="T14" fmla="*/ 2 w 56"/>
                <a:gd name="T15" fmla="*/ 32 h 53"/>
                <a:gd name="T16" fmla="*/ 15 w 56"/>
                <a:gd name="T17" fmla="*/ 4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3">
                  <a:moveTo>
                    <a:pt x="15" y="48"/>
                  </a:moveTo>
                  <a:cubicBezTo>
                    <a:pt x="21" y="52"/>
                    <a:pt x="28" y="53"/>
                    <a:pt x="35" y="51"/>
                  </a:cubicBezTo>
                  <a:cubicBezTo>
                    <a:pt x="42" y="49"/>
                    <a:pt x="47" y="45"/>
                    <a:pt x="51" y="39"/>
                  </a:cubicBezTo>
                  <a:cubicBezTo>
                    <a:pt x="55" y="33"/>
                    <a:pt x="56" y="27"/>
                    <a:pt x="54" y="21"/>
                  </a:cubicBezTo>
                  <a:cubicBezTo>
                    <a:pt x="52" y="14"/>
                    <a:pt x="48" y="9"/>
                    <a:pt x="42" y="5"/>
                  </a:cubicBezTo>
                  <a:cubicBezTo>
                    <a:pt x="35" y="1"/>
                    <a:pt x="28" y="0"/>
                    <a:pt x="21" y="2"/>
                  </a:cubicBezTo>
                  <a:cubicBezTo>
                    <a:pt x="14" y="3"/>
                    <a:pt x="9" y="7"/>
                    <a:pt x="5" y="14"/>
                  </a:cubicBezTo>
                  <a:cubicBezTo>
                    <a:pt x="1" y="20"/>
                    <a:pt x="0" y="26"/>
                    <a:pt x="2" y="32"/>
                  </a:cubicBezTo>
                  <a:cubicBezTo>
                    <a:pt x="4" y="39"/>
                    <a:pt x="8" y="44"/>
                    <a:pt x="15"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7" name="Freeform 101">
              <a:extLst>
                <a:ext uri="{FF2B5EF4-FFF2-40B4-BE49-F238E27FC236}">
                  <a16:creationId xmlns:a16="http://schemas.microsoft.com/office/drawing/2014/main" id="{0E7096CA-8620-8A9C-B2B0-A5B62CD931B9}"/>
                </a:ext>
              </a:extLst>
            </p:cNvPr>
            <p:cNvSpPr>
              <a:spLocks/>
            </p:cNvSpPr>
            <p:nvPr userDrawn="1"/>
          </p:nvSpPr>
          <p:spPr bwMode="auto">
            <a:xfrm>
              <a:off x="1125538" y="682625"/>
              <a:ext cx="9525" cy="7937"/>
            </a:xfrm>
            <a:custGeom>
              <a:avLst/>
              <a:gdLst>
                <a:gd name="T0" fmla="*/ 47 w 55"/>
                <a:gd name="T1" fmla="*/ 7 h 52"/>
                <a:gd name="T2" fmla="*/ 28 w 55"/>
                <a:gd name="T3" fmla="*/ 0 h 52"/>
                <a:gd name="T4" fmla="*/ 7 w 55"/>
                <a:gd name="T5" fmla="*/ 8 h 52"/>
                <a:gd name="T6" fmla="*/ 0 w 55"/>
                <a:gd name="T7" fmla="*/ 28 h 52"/>
                <a:gd name="T8" fmla="*/ 7 w 55"/>
                <a:gd name="T9" fmla="*/ 46 h 52"/>
                <a:gd name="T10" fmla="*/ 27 w 55"/>
                <a:gd name="T11" fmla="*/ 52 h 52"/>
                <a:gd name="T12" fmla="*/ 47 w 55"/>
                <a:gd name="T13" fmla="*/ 44 h 52"/>
                <a:gd name="T14" fmla="*/ 55 w 55"/>
                <a:gd name="T15" fmla="*/ 25 h 52"/>
                <a:gd name="T16" fmla="*/ 47 w 55"/>
                <a:gd name="T1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2">
                  <a:moveTo>
                    <a:pt x="47" y="7"/>
                  </a:moveTo>
                  <a:cubicBezTo>
                    <a:pt x="42" y="2"/>
                    <a:pt x="36" y="0"/>
                    <a:pt x="28" y="0"/>
                  </a:cubicBezTo>
                  <a:cubicBezTo>
                    <a:pt x="20" y="1"/>
                    <a:pt x="13" y="3"/>
                    <a:pt x="7" y="8"/>
                  </a:cubicBezTo>
                  <a:cubicBezTo>
                    <a:pt x="2" y="14"/>
                    <a:pt x="0" y="20"/>
                    <a:pt x="0" y="28"/>
                  </a:cubicBezTo>
                  <a:cubicBezTo>
                    <a:pt x="0" y="35"/>
                    <a:pt x="2" y="41"/>
                    <a:pt x="7" y="46"/>
                  </a:cubicBezTo>
                  <a:cubicBezTo>
                    <a:pt x="13" y="50"/>
                    <a:pt x="19" y="52"/>
                    <a:pt x="27" y="52"/>
                  </a:cubicBezTo>
                  <a:cubicBezTo>
                    <a:pt x="35" y="52"/>
                    <a:pt x="42" y="49"/>
                    <a:pt x="47" y="44"/>
                  </a:cubicBezTo>
                  <a:cubicBezTo>
                    <a:pt x="53" y="39"/>
                    <a:pt x="55" y="32"/>
                    <a:pt x="55" y="25"/>
                  </a:cubicBezTo>
                  <a:cubicBezTo>
                    <a:pt x="55" y="18"/>
                    <a:pt x="53" y="12"/>
                    <a:pt x="47"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8" name="Freeform 102">
              <a:extLst>
                <a:ext uri="{FF2B5EF4-FFF2-40B4-BE49-F238E27FC236}">
                  <a16:creationId xmlns:a16="http://schemas.microsoft.com/office/drawing/2014/main" id="{46CD0A04-4939-531D-D7B0-F397A232878F}"/>
                </a:ext>
              </a:extLst>
            </p:cNvPr>
            <p:cNvSpPr>
              <a:spLocks noEditPoints="1"/>
            </p:cNvSpPr>
            <p:nvPr userDrawn="1"/>
          </p:nvSpPr>
          <p:spPr bwMode="auto">
            <a:xfrm>
              <a:off x="966788" y="620713"/>
              <a:ext cx="292100" cy="77787"/>
            </a:xfrm>
            <a:custGeom>
              <a:avLst/>
              <a:gdLst>
                <a:gd name="T0" fmla="*/ 1396 w 1970"/>
                <a:gd name="T1" fmla="*/ 0 h 518"/>
                <a:gd name="T2" fmla="*/ 1276 w 1970"/>
                <a:gd name="T3" fmla="*/ 265 h 518"/>
                <a:gd name="T4" fmla="*/ 643 w 1970"/>
                <a:gd name="T5" fmla="*/ 310 h 518"/>
                <a:gd name="T6" fmla="*/ 699 w 1970"/>
                <a:gd name="T7" fmla="*/ 80 h 518"/>
                <a:gd name="T8" fmla="*/ 172 w 1970"/>
                <a:gd name="T9" fmla="*/ 342 h 518"/>
                <a:gd name="T10" fmla="*/ 549 w 1970"/>
                <a:gd name="T11" fmla="*/ 229 h 518"/>
                <a:gd name="T12" fmla="*/ 985 w 1970"/>
                <a:gd name="T13" fmla="*/ 518 h 518"/>
                <a:gd name="T14" fmla="*/ 1422 w 1970"/>
                <a:gd name="T15" fmla="*/ 229 h 518"/>
                <a:gd name="T16" fmla="*/ 1799 w 1970"/>
                <a:gd name="T17" fmla="*/ 342 h 518"/>
                <a:gd name="T18" fmla="*/ 1776 w 1970"/>
                <a:gd name="T19" fmla="*/ 251 h 518"/>
                <a:gd name="T20" fmla="*/ 1750 w 1970"/>
                <a:gd name="T21" fmla="*/ 237 h 518"/>
                <a:gd name="T22" fmla="*/ 1822 w 1970"/>
                <a:gd name="T23" fmla="*/ 241 h 518"/>
                <a:gd name="T24" fmla="*/ 1645 w 1970"/>
                <a:gd name="T25" fmla="*/ 264 h 518"/>
                <a:gd name="T26" fmla="*/ 1598 w 1970"/>
                <a:gd name="T27" fmla="*/ 127 h 518"/>
                <a:gd name="T28" fmla="*/ 1669 w 1970"/>
                <a:gd name="T29" fmla="*/ 181 h 518"/>
                <a:gd name="T30" fmla="*/ 1583 w 1970"/>
                <a:gd name="T31" fmla="*/ 225 h 518"/>
                <a:gd name="T32" fmla="*/ 1598 w 1970"/>
                <a:gd name="T33" fmla="*/ 127 h 518"/>
                <a:gd name="T34" fmla="*/ 1565 w 1970"/>
                <a:gd name="T35" fmla="*/ 91 h 518"/>
                <a:gd name="T36" fmla="*/ 1540 w 1970"/>
                <a:gd name="T37" fmla="*/ 134 h 518"/>
                <a:gd name="T38" fmla="*/ 1514 w 1970"/>
                <a:gd name="T39" fmla="*/ 176 h 518"/>
                <a:gd name="T40" fmla="*/ 1487 w 1970"/>
                <a:gd name="T41" fmla="*/ 160 h 518"/>
                <a:gd name="T42" fmla="*/ 1549 w 1970"/>
                <a:gd name="T43" fmla="*/ 75 h 518"/>
                <a:gd name="T44" fmla="*/ 1475 w 1970"/>
                <a:gd name="T45" fmla="*/ 88 h 518"/>
                <a:gd name="T46" fmla="*/ 1399 w 1970"/>
                <a:gd name="T47" fmla="*/ 13 h 518"/>
                <a:gd name="T48" fmla="*/ 179 w 1970"/>
                <a:gd name="T49" fmla="*/ 227 h 518"/>
                <a:gd name="T50" fmla="*/ 269 w 1970"/>
                <a:gd name="T51" fmla="*/ 206 h 518"/>
                <a:gd name="T52" fmla="*/ 344 w 1970"/>
                <a:gd name="T53" fmla="*/ 251 h 518"/>
                <a:gd name="T54" fmla="*/ 369 w 1970"/>
                <a:gd name="T55" fmla="*/ 235 h 518"/>
                <a:gd name="T56" fmla="*/ 347 w 1970"/>
                <a:gd name="T57" fmla="*/ 123 h 518"/>
                <a:gd name="T58" fmla="*/ 387 w 1970"/>
                <a:gd name="T59" fmla="*/ 131 h 518"/>
                <a:gd name="T60" fmla="*/ 439 w 1970"/>
                <a:gd name="T61" fmla="*/ 141 h 518"/>
                <a:gd name="T62" fmla="*/ 447 w 1970"/>
                <a:gd name="T63" fmla="*/ 149 h 518"/>
                <a:gd name="T64" fmla="*/ 523 w 1970"/>
                <a:gd name="T65" fmla="*/ 144 h 518"/>
                <a:gd name="T66" fmla="*/ 464 w 1970"/>
                <a:gd name="T67" fmla="*/ 51 h 518"/>
                <a:gd name="T68" fmla="*/ 520 w 1970"/>
                <a:gd name="T69" fmla="*/ 96 h 518"/>
                <a:gd name="T70" fmla="*/ 549 w 1970"/>
                <a:gd name="T71" fmla="*/ 84 h 518"/>
                <a:gd name="T72" fmla="*/ 566 w 1970"/>
                <a:gd name="T73" fmla="*/ 232 h 518"/>
                <a:gd name="T74" fmla="*/ 630 w 1970"/>
                <a:gd name="T75" fmla="*/ 303 h 518"/>
                <a:gd name="T76" fmla="*/ 762 w 1970"/>
                <a:gd name="T77" fmla="*/ 368 h 518"/>
                <a:gd name="T78" fmla="*/ 724 w 1970"/>
                <a:gd name="T79" fmla="*/ 398 h 518"/>
                <a:gd name="T80" fmla="*/ 725 w 1970"/>
                <a:gd name="T81" fmla="*/ 428 h 518"/>
                <a:gd name="T82" fmla="*/ 766 w 1970"/>
                <a:gd name="T83" fmla="*/ 479 h 518"/>
                <a:gd name="T84" fmla="*/ 833 w 1970"/>
                <a:gd name="T85" fmla="*/ 408 h 518"/>
                <a:gd name="T86" fmla="*/ 803 w 1970"/>
                <a:gd name="T87" fmla="*/ 403 h 518"/>
                <a:gd name="T88" fmla="*/ 864 w 1970"/>
                <a:gd name="T89" fmla="*/ 383 h 518"/>
                <a:gd name="T90" fmla="*/ 1005 w 1970"/>
                <a:gd name="T91" fmla="*/ 497 h 518"/>
                <a:gd name="T92" fmla="*/ 954 w 1970"/>
                <a:gd name="T93" fmla="*/ 439 h 518"/>
                <a:gd name="T94" fmla="*/ 923 w 1970"/>
                <a:gd name="T95" fmla="*/ 387 h 518"/>
                <a:gd name="T96" fmla="*/ 1009 w 1970"/>
                <a:gd name="T97" fmla="*/ 388 h 518"/>
                <a:gd name="T98" fmla="*/ 1145 w 1970"/>
                <a:gd name="T99" fmla="*/ 477 h 518"/>
                <a:gd name="T100" fmla="*/ 1044 w 1970"/>
                <a:gd name="T101" fmla="*/ 440 h 518"/>
                <a:gd name="T102" fmla="*/ 1146 w 1970"/>
                <a:gd name="T103" fmla="*/ 397 h 518"/>
                <a:gd name="T104" fmla="*/ 1272 w 1970"/>
                <a:gd name="T105" fmla="*/ 459 h 518"/>
                <a:gd name="T106" fmla="*/ 1201 w 1970"/>
                <a:gd name="T107" fmla="*/ 480 h 518"/>
                <a:gd name="T108" fmla="*/ 1199 w 1970"/>
                <a:gd name="T109" fmla="*/ 370 h 518"/>
                <a:gd name="T110" fmla="*/ 1279 w 1970"/>
                <a:gd name="T111" fmla="*/ 351 h 518"/>
                <a:gd name="T112" fmla="*/ 1340 w 1970"/>
                <a:gd name="T113" fmla="*/ 303 h 518"/>
                <a:gd name="T114" fmla="*/ 1404 w 1970"/>
                <a:gd name="T115" fmla="*/ 23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0" h="518">
                  <a:moveTo>
                    <a:pt x="1799" y="342"/>
                  </a:moveTo>
                  <a:cubicBezTo>
                    <a:pt x="1853" y="342"/>
                    <a:pt x="1902" y="273"/>
                    <a:pt x="1970" y="243"/>
                  </a:cubicBezTo>
                  <a:cubicBezTo>
                    <a:pt x="1797" y="293"/>
                    <a:pt x="1559" y="0"/>
                    <a:pt x="1396" y="0"/>
                  </a:cubicBezTo>
                  <a:cubicBezTo>
                    <a:pt x="1351" y="0"/>
                    <a:pt x="1298" y="17"/>
                    <a:pt x="1272" y="80"/>
                  </a:cubicBezTo>
                  <a:cubicBezTo>
                    <a:pt x="1244" y="147"/>
                    <a:pt x="1214" y="169"/>
                    <a:pt x="1214" y="198"/>
                  </a:cubicBezTo>
                  <a:cubicBezTo>
                    <a:pt x="1214" y="224"/>
                    <a:pt x="1237" y="244"/>
                    <a:pt x="1276" y="265"/>
                  </a:cubicBezTo>
                  <a:cubicBezTo>
                    <a:pt x="1302" y="278"/>
                    <a:pt x="1329" y="286"/>
                    <a:pt x="1327" y="310"/>
                  </a:cubicBezTo>
                  <a:cubicBezTo>
                    <a:pt x="1253" y="344"/>
                    <a:pt x="1131" y="367"/>
                    <a:pt x="985" y="367"/>
                  </a:cubicBezTo>
                  <a:cubicBezTo>
                    <a:pt x="840" y="367"/>
                    <a:pt x="718" y="344"/>
                    <a:pt x="643" y="310"/>
                  </a:cubicBezTo>
                  <a:cubicBezTo>
                    <a:pt x="642" y="286"/>
                    <a:pt x="669" y="278"/>
                    <a:pt x="694" y="265"/>
                  </a:cubicBezTo>
                  <a:cubicBezTo>
                    <a:pt x="734" y="244"/>
                    <a:pt x="757" y="224"/>
                    <a:pt x="757" y="198"/>
                  </a:cubicBezTo>
                  <a:cubicBezTo>
                    <a:pt x="757" y="169"/>
                    <a:pt x="726" y="147"/>
                    <a:pt x="699" y="80"/>
                  </a:cubicBezTo>
                  <a:cubicBezTo>
                    <a:pt x="673" y="17"/>
                    <a:pt x="620" y="0"/>
                    <a:pt x="574" y="0"/>
                  </a:cubicBezTo>
                  <a:cubicBezTo>
                    <a:pt x="412" y="0"/>
                    <a:pt x="173" y="293"/>
                    <a:pt x="0" y="243"/>
                  </a:cubicBezTo>
                  <a:cubicBezTo>
                    <a:pt x="69" y="273"/>
                    <a:pt x="117" y="342"/>
                    <a:pt x="172" y="342"/>
                  </a:cubicBezTo>
                  <a:cubicBezTo>
                    <a:pt x="312" y="342"/>
                    <a:pt x="475" y="132"/>
                    <a:pt x="627" y="132"/>
                  </a:cubicBezTo>
                  <a:cubicBezTo>
                    <a:pt x="629" y="132"/>
                    <a:pt x="631" y="132"/>
                    <a:pt x="634" y="132"/>
                  </a:cubicBezTo>
                  <a:cubicBezTo>
                    <a:pt x="598" y="176"/>
                    <a:pt x="549" y="185"/>
                    <a:pt x="549" y="229"/>
                  </a:cubicBezTo>
                  <a:cubicBezTo>
                    <a:pt x="549" y="261"/>
                    <a:pt x="576" y="279"/>
                    <a:pt x="594" y="321"/>
                  </a:cubicBezTo>
                  <a:cubicBezTo>
                    <a:pt x="606" y="347"/>
                    <a:pt x="608" y="366"/>
                    <a:pt x="618" y="402"/>
                  </a:cubicBezTo>
                  <a:cubicBezTo>
                    <a:pt x="627" y="435"/>
                    <a:pt x="649" y="518"/>
                    <a:pt x="985" y="518"/>
                  </a:cubicBezTo>
                  <a:cubicBezTo>
                    <a:pt x="1321" y="518"/>
                    <a:pt x="1344" y="435"/>
                    <a:pt x="1353" y="402"/>
                  </a:cubicBezTo>
                  <a:cubicBezTo>
                    <a:pt x="1362" y="366"/>
                    <a:pt x="1365" y="347"/>
                    <a:pt x="1376" y="321"/>
                  </a:cubicBezTo>
                  <a:cubicBezTo>
                    <a:pt x="1395" y="279"/>
                    <a:pt x="1422" y="261"/>
                    <a:pt x="1422" y="229"/>
                  </a:cubicBezTo>
                  <a:cubicBezTo>
                    <a:pt x="1422" y="185"/>
                    <a:pt x="1372" y="176"/>
                    <a:pt x="1337" y="132"/>
                  </a:cubicBezTo>
                  <a:cubicBezTo>
                    <a:pt x="1339" y="132"/>
                    <a:pt x="1342" y="132"/>
                    <a:pt x="1344" y="132"/>
                  </a:cubicBezTo>
                  <a:cubicBezTo>
                    <a:pt x="1496" y="132"/>
                    <a:pt x="1658" y="342"/>
                    <a:pt x="1799" y="342"/>
                  </a:cubicBezTo>
                  <a:moveTo>
                    <a:pt x="1822" y="241"/>
                  </a:moveTo>
                  <a:cubicBezTo>
                    <a:pt x="1808" y="266"/>
                    <a:pt x="1808" y="266"/>
                    <a:pt x="1808" y="266"/>
                  </a:cubicBezTo>
                  <a:cubicBezTo>
                    <a:pt x="1800" y="263"/>
                    <a:pt x="1786" y="256"/>
                    <a:pt x="1776" y="251"/>
                  </a:cubicBezTo>
                  <a:cubicBezTo>
                    <a:pt x="1767" y="265"/>
                    <a:pt x="1741" y="306"/>
                    <a:pt x="1736" y="314"/>
                  </a:cubicBezTo>
                  <a:cubicBezTo>
                    <a:pt x="1709" y="302"/>
                    <a:pt x="1709" y="302"/>
                    <a:pt x="1709" y="302"/>
                  </a:cubicBezTo>
                  <a:cubicBezTo>
                    <a:pt x="1710" y="301"/>
                    <a:pt x="1740" y="253"/>
                    <a:pt x="1750" y="237"/>
                  </a:cubicBezTo>
                  <a:cubicBezTo>
                    <a:pt x="1741" y="233"/>
                    <a:pt x="1729" y="225"/>
                    <a:pt x="1723" y="221"/>
                  </a:cubicBezTo>
                  <a:cubicBezTo>
                    <a:pt x="1736" y="197"/>
                    <a:pt x="1736" y="197"/>
                    <a:pt x="1736" y="197"/>
                  </a:cubicBezTo>
                  <a:cubicBezTo>
                    <a:pt x="1759" y="210"/>
                    <a:pt x="1803" y="233"/>
                    <a:pt x="1822" y="241"/>
                  </a:cubicBezTo>
                  <a:moveTo>
                    <a:pt x="1727" y="189"/>
                  </a:moveTo>
                  <a:cubicBezTo>
                    <a:pt x="1671" y="280"/>
                    <a:pt x="1671" y="280"/>
                    <a:pt x="1671" y="280"/>
                  </a:cubicBezTo>
                  <a:cubicBezTo>
                    <a:pt x="1645" y="264"/>
                    <a:pt x="1645" y="264"/>
                    <a:pt x="1645" y="264"/>
                  </a:cubicBezTo>
                  <a:cubicBezTo>
                    <a:pt x="1701" y="174"/>
                    <a:pt x="1701" y="174"/>
                    <a:pt x="1701" y="174"/>
                  </a:cubicBezTo>
                  <a:lnTo>
                    <a:pt x="1727" y="189"/>
                  </a:lnTo>
                  <a:close/>
                  <a:moveTo>
                    <a:pt x="1598" y="127"/>
                  </a:moveTo>
                  <a:cubicBezTo>
                    <a:pt x="1612" y="123"/>
                    <a:pt x="1626" y="126"/>
                    <a:pt x="1640" y="134"/>
                  </a:cubicBezTo>
                  <a:cubicBezTo>
                    <a:pt x="1654" y="141"/>
                    <a:pt x="1663" y="153"/>
                    <a:pt x="1667" y="167"/>
                  </a:cubicBezTo>
                  <a:cubicBezTo>
                    <a:pt x="1668" y="171"/>
                    <a:pt x="1669" y="176"/>
                    <a:pt x="1669" y="181"/>
                  </a:cubicBezTo>
                  <a:cubicBezTo>
                    <a:pt x="1669" y="190"/>
                    <a:pt x="1666" y="199"/>
                    <a:pt x="1661" y="208"/>
                  </a:cubicBezTo>
                  <a:cubicBezTo>
                    <a:pt x="1653" y="221"/>
                    <a:pt x="1641" y="229"/>
                    <a:pt x="1626" y="232"/>
                  </a:cubicBezTo>
                  <a:cubicBezTo>
                    <a:pt x="1612" y="235"/>
                    <a:pt x="1597" y="233"/>
                    <a:pt x="1583" y="225"/>
                  </a:cubicBezTo>
                  <a:cubicBezTo>
                    <a:pt x="1570" y="217"/>
                    <a:pt x="1561" y="206"/>
                    <a:pt x="1557" y="192"/>
                  </a:cubicBezTo>
                  <a:cubicBezTo>
                    <a:pt x="1553" y="178"/>
                    <a:pt x="1555" y="165"/>
                    <a:pt x="1563" y="152"/>
                  </a:cubicBezTo>
                  <a:cubicBezTo>
                    <a:pt x="1571" y="139"/>
                    <a:pt x="1583" y="130"/>
                    <a:pt x="1598" y="127"/>
                  </a:cubicBezTo>
                  <a:moveTo>
                    <a:pt x="1549" y="75"/>
                  </a:moveTo>
                  <a:cubicBezTo>
                    <a:pt x="1549" y="75"/>
                    <a:pt x="1549" y="75"/>
                    <a:pt x="1549" y="75"/>
                  </a:cubicBezTo>
                  <a:cubicBezTo>
                    <a:pt x="1554" y="78"/>
                    <a:pt x="1561" y="83"/>
                    <a:pt x="1565" y="91"/>
                  </a:cubicBezTo>
                  <a:cubicBezTo>
                    <a:pt x="1571" y="100"/>
                    <a:pt x="1570" y="110"/>
                    <a:pt x="1564" y="121"/>
                  </a:cubicBezTo>
                  <a:cubicBezTo>
                    <a:pt x="1560" y="128"/>
                    <a:pt x="1555" y="132"/>
                    <a:pt x="1548" y="134"/>
                  </a:cubicBezTo>
                  <a:cubicBezTo>
                    <a:pt x="1545" y="134"/>
                    <a:pt x="1543" y="135"/>
                    <a:pt x="1540" y="134"/>
                  </a:cubicBezTo>
                  <a:cubicBezTo>
                    <a:pt x="1541" y="139"/>
                    <a:pt x="1541" y="144"/>
                    <a:pt x="1542" y="150"/>
                  </a:cubicBezTo>
                  <a:cubicBezTo>
                    <a:pt x="1543" y="172"/>
                    <a:pt x="1546" y="196"/>
                    <a:pt x="1546" y="197"/>
                  </a:cubicBezTo>
                  <a:cubicBezTo>
                    <a:pt x="1541" y="193"/>
                    <a:pt x="1516" y="177"/>
                    <a:pt x="1514" y="176"/>
                  </a:cubicBezTo>
                  <a:cubicBezTo>
                    <a:pt x="1511" y="145"/>
                    <a:pt x="1511" y="145"/>
                    <a:pt x="1511" y="145"/>
                  </a:cubicBezTo>
                  <a:cubicBezTo>
                    <a:pt x="1510" y="134"/>
                    <a:pt x="1510" y="130"/>
                    <a:pt x="1506" y="127"/>
                  </a:cubicBezTo>
                  <a:cubicBezTo>
                    <a:pt x="1504" y="132"/>
                    <a:pt x="1487" y="160"/>
                    <a:pt x="1487" y="160"/>
                  </a:cubicBezTo>
                  <a:cubicBezTo>
                    <a:pt x="1461" y="146"/>
                    <a:pt x="1461" y="146"/>
                    <a:pt x="1461" y="146"/>
                  </a:cubicBezTo>
                  <a:cubicBezTo>
                    <a:pt x="1514" y="54"/>
                    <a:pt x="1514" y="54"/>
                    <a:pt x="1514" y="54"/>
                  </a:cubicBezTo>
                  <a:cubicBezTo>
                    <a:pt x="1522" y="59"/>
                    <a:pt x="1541" y="70"/>
                    <a:pt x="1549" y="75"/>
                  </a:cubicBezTo>
                  <a:moveTo>
                    <a:pt x="1399" y="13"/>
                  </a:moveTo>
                  <a:cubicBezTo>
                    <a:pt x="1439" y="23"/>
                    <a:pt x="1439" y="23"/>
                    <a:pt x="1439" y="23"/>
                  </a:cubicBezTo>
                  <a:cubicBezTo>
                    <a:pt x="1465" y="30"/>
                    <a:pt x="1489" y="53"/>
                    <a:pt x="1475" y="88"/>
                  </a:cubicBezTo>
                  <a:cubicBezTo>
                    <a:pt x="1459" y="127"/>
                    <a:pt x="1428" y="130"/>
                    <a:pt x="1399" y="123"/>
                  </a:cubicBezTo>
                  <a:cubicBezTo>
                    <a:pt x="1363" y="114"/>
                    <a:pt x="1363" y="114"/>
                    <a:pt x="1363" y="114"/>
                  </a:cubicBezTo>
                  <a:lnTo>
                    <a:pt x="1399" y="13"/>
                  </a:lnTo>
                  <a:close/>
                  <a:moveTo>
                    <a:pt x="263" y="299"/>
                  </a:moveTo>
                  <a:cubicBezTo>
                    <a:pt x="232" y="316"/>
                    <a:pt x="232" y="316"/>
                    <a:pt x="232" y="316"/>
                  </a:cubicBezTo>
                  <a:cubicBezTo>
                    <a:pt x="179" y="227"/>
                    <a:pt x="179" y="227"/>
                    <a:pt x="179" y="227"/>
                  </a:cubicBezTo>
                  <a:cubicBezTo>
                    <a:pt x="212" y="209"/>
                    <a:pt x="212" y="209"/>
                    <a:pt x="212" y="209"/>
                  </a:cubicBezTo>
                  <a:cubicBezTo>
                    <a:pt x="223" y="203"/>
                    <a:pt x="233" y="199"/>
                    <a:pt x="242" y="199"/>
                  </a:cubicBezTo>
                  <a:cubicBezTo>
                    <a:pt x="251" y="199"/>
                    <a:pt x="260" y="201"/>
                    <a:pt x="269" y="206"/>
                  </a:cubicBezTo>
                  <a:cubicBezTo>
                    <a:pt x="277" y="211"/>
                    <a:pt x="284" y="217"/>
                    <a:pt x="289" y="226"/>
                  </a:cubicBezTo>
                  <a:cubicBezTo>
                    <a:pt x="301" y="248"/>
                    <a:pt x="302" y="279"/>
                    <a:pt x="263" y="299"/>
                  </a:cubicBezTo>
                  <a:moveTo>
                    <a:pt x="344" y="251"/>
                  </a:moveTo>
                  <a:cubicBezTo>
                    <a:pt x="288" y="162"/>
                    <a:pt x="288" y="162"/>
                    <a:pt x="288" y="162"/>
                  </a:cubicBezTo>
                  <a:cubicBezTo>
                    <a:pt x="313" y="146"/>
                    <a:pt x="313" y="146"/>
                    <a:pt x="313" y="146"/>
                  </a:cubicBezTo>
                  <a:cubicBezTo>
                    <a:pt x="369" y="235"/>
                    <a:pt x="369" y="235"/>
                    <a:pt x="369" y="235"/>
                  </a:cubicBezTo>
                  <a:lnTo>
                    <a:pt x="344" y="251"/>
                  </a:lnTo>
                  <a:close/>
                  <a:moveTo>
                    <a:pt x="403" y="212"/>
                  </a:moveTo>
                  <a:cubicBezTo>
                    <a:pt x="347" y="123"/>
                    <a:pt x="347" y="123"/>
                    <a:pt x="347" y="123"/>
                  </a:cubicBezTo>
                  <a:cubicBezTo>
                    <a:pt x="406" y="85"/>
                    <a:pt x="406" y="85"/>
                    <a:pt x="406" y="85"/>
                  </a:cubicBezTo>
                  <a:cubicBezTo>
                    <a:pt x="420" y="109"/>
                    <a:pt x="420" y="109"/>
                    <a:pt x="420" y="109"/>
                  </a:cubicBezTo>
                  <a:cubicBezTo>
                    <a:pt x="387" y="131"/>
                    <a:pt x="387" y="131"/>
                    <a:pt x="387" y="131"/>
                  </a:cubicBezTo>
                  <a:cubicBezTo>
                    <a:pt x="389" y="134"/>
                    <a:pt x="390" y="137"/>
                    <a:pt x="392" y="139"/>
                  </a:cubicBezTo>
                  <a:cubicBezTo>
                    <a:pt x="424" y="117"/>
                    <a:pt x="424" y="117"/>
                    <a:pt x="424" y="117"/>
                  </a:cubicBezTo>
                  <a:cubicBezTo>
                    <a:pt x="439" y="141"/>
                    <a:pt x="439" y="141"/>
                    <a:pt x="439" y="141"/>
                  </a:cubicBezTo>
                  <a:cubicBezTo>
                    <a:pt x="407" y="163"/>
                    <a:pt x="407" y="163"/>
                    <a:pt x="407" y="163"/>
                  </a:cubicBezTo>
                  <a:cubicBezTo>
                    <a:pt x="409" y="166"/>
                    <a:pt x="411" y="170"/>
                    <a:pt x="413" y="172"/>
                  </a:cubicBezTo>
                  <a:cubicBezTo>
                    <a:pt x="447" y="149"/>
                    <a:pt x="447" y="149"/>
                    <a:pt x="447" y="149"/>
                  </a:cubicBezTo>
                  <a:cubicBezTo>
                    <a:pt x="463" y="173"/>
                    <a:pt x="463" y="173"/>
                    <a:pt x="463" y="173"/>
                  </a:cubicBezTo>
                  <a:lnTo>
                    <a:pt x="403" y="212"/>
                  </a:lnTo>
                  <a:close/>
                  <a:moveTo>
                    <a:pt x="523" y="144"/>
                  </a:moveTo>
                  <a:cubicBezTo>
                    <a:pt x="492" y="158"/>
                    <a:pt x="473" y="144"/>
                    <a:pt x="463" y="122"/>
                  </a:cubicBezTo>
                  <a:cubicBezTo>
                    <a:pt x="437" y="65"/>
                    <a:pt x="437" y="65"/>
                    <a:pt x="437" y="65"/>
                  </a:cubicBezTo>
                  <a:cubicBezTo>
                    <a:pt x="464" y="51"/>
                    <a:pt x="464" y="51"/>
                    <a:pt x="464" y="51"/>
                  </a:cubicBezTo>
                  <a:cubicBezTo>
                    <a:pt x="464" y="51"/>
                    <a:pt x="490" y="108"/>
                    <a:pt x="490" y="108"/>
                  </a:cubicBezTo>
                  <a:cubicBezTo>
                    <a:pt x="495" y="120"/>
                    <a:pt x="501" y="124"/>
                    <a:pt x="512" y="118"/>
                  </a:cubicBezTo>
                  <a:cubicBezTo>
                    <a:pt x="526" y="112"/>
                    <a:pt x="525" y="107"/>
                    <a:pt x="520" y="96"/>
                  </a:cubicBezTo>
                  <a:cubicBezTo>
                    <a:pt x="494" y="36"/>
                    <a:pt x="494" y="36"/>
                    <a:pt x="494" y="36"/>
                  </a:cubicBezTo>
                  <a:cubicBezTo>
                    <a:pt x="524" y="26"/>
                    <a:pt x="524" y="26"/>
                    <a:pt x="524" y="26"/>
                  </a:cubicBezTo>
                  <a:cubicBezTo>
                    <a:pt x="549" y="84"/>
                    <a:pt x="549" y="84"/>
                    <a:pt x="549" y="84"/>
                  </a:cubicBezTo>
                  <a:cubicBezTo>
                    <a:pt x="558" y="107"/>
                    <a:pt x="556" y="130"/>
                    <a:pt x="523" y="144"/>
                  </a:cubicBezTo>
                  <a:moveTo>
                    <a:pt x="630" y="303"/>
                  </a:moveTo>
                  <a:cubicBezTo>
                    <a:pt x="589" y="282"/>
                    <a:pt x="566" y="258"/>
                    <a:pt x="566" y="232"/>
                  </a:cubicBezTo>
                  <a:cubicBezTo>
                    <a:pt x="566" y="191"/>
                    <a:pt x="632" y="167"/>
                    <a:pt x="657" y="135"/>
                  </a:cubicBezTo>
                  <a:cubicBezTo>
                    <a:pt x="696" y="141"/>
                    <a:pt x="747" y="159"/>
                    <a:pt x="747" y="193"/>
                  </a:cubicBezTo>
                  <a:cubicBezTo>
                    <a:pt x="747" y="233"/>
                    <a:pt x="619" y="250"/>
                    <a:pt x="630" y="303"/>
                  </a:cubicBezTo>
                  <a:moveTo>
                    <a:pt x="697" y="458"/>
                  </a:moveTo>
                  <a:cubicBezTo>
                    <a:pt x="691" y="350"/>
                    <a:pt x="691" y="350"/>
                    <a:pt x="691" y="350"/>
                  </a:cubicBezTo>
                  <a:cubicBezTo>
                    <a:pt x="708" y="355"/>
                    <a:pt x="744" y="364"/>
                    <a:pt x="762" y="368"/>
                  </a:cubicBezTo>
                  <a:cubicBezTo>
                    <a:pt x="763" y="397"/>
                    <a:pt x="763" y="397"/>
                    <a:pt x="763" y="397"/>
                  </a:cubicBezTo>
                  <a:cubicBezTo>
                    <a:pt x="754" y="396"/>
                    <a:pt x="736" y="392"/>
                    <a:pt x="723" y="388"/>
                  </a:cubicBezTo>
                  <a:cubicBezTo>
                    <a:pt x="723" y="390"/>
                    <a:pt x="723" y="395"/>
                    <a:pt x="724" y="398"/>
                  </a:cubicBezTo>
                  <a:cubicBezTo>
                    <a:pt x="728" y="399"/>
                    <a:pt x="761" y="407"/>
                    <a:pt x="761" y="407"/>
                  </a:cubicBezTo>
                  <a:cubicBezTo>
                    <a:pt x="762" y="437"/>
                    <a:pt x="762" y="437"/>
                    <a:pt x="762" y="437"/>
                  </a:cubicBezTo>
                  <a:cubicBezTo>
                    <a:pt x="762" y="437"/>
                    <a:pt x="732" y="429"/>
                    <a:pt x="725" y="428"/>
                  </a:cubicBezTo>
                  <a:cubicBezTo>
                    <a:pt x="725" y="428"/>
                    <a:pt x="726" y="436"/>
                    <a:pt x="726" y="439"/>
                  </a:cubicBezTo>
                  <a:cubicBezTo>
                    <a:pt x="736" y="443"/>
                    <a:pt x="752" y="446"/>
                    <a:pt x="765" y="449"/>
                  </a:cubicBezTo>
                  <a:cubicBezTo>
                    <a:pt x="766" y="479"/>
                    <a:pt x="766" y="479"/>
                    <a:pt x="766" y="479"/>
                  </a:cubicBezTo>
                  <a:cubicBezTo>
                    <a:pt x="740" y="474"/>
                    <a:pt x="714" y="466"/>
                    <a:pt x="697" y="458"/>
                  </a:cubicBezTo>
                  <a:moveTo>
                    <a:pt x="864" y="412"/>
                  </a:moveTo>
                  <a:cubicBezTo>
                    <a:pt x="856" y="411"/>
                    <a:pt x="841" y="409"/>
                    <a:pt x="833" y="408"/>
                  </a:cubicBezTo>
                  <a:cubicBezTo>
                    <a:pt x="833" y="490"/>
                    <a:pt x="833" y="490"/>
                    <a:pt x="833" y="490"/>
                  </a:cubicBezTo>
                  <a:cubicBezTo>
                    <a:pt x="803" y="485"/>
                    <a:pt x="803" y="485"/>
                    <a:pt x="803" y="485"/>
                  </a:cubicBezTo>
                  <a:cubicBezTo>
                    <a:pt x="803" y="403"/>
                    <a:pt x="803" y="403"/>
                    <a:pt x="803" y="403"/>
                  </a:cubicBezTo>
                  <a:cubicBezTo>
                    <a:pt x="794" y="402"/>
                    <a:pt x="781" y="400"/>
                    <a:pt x="772" y="399"/>
                  </a:cubicBezTo>
                  <a:cubicBezTo>
                    <a:pt x="772" y="369"/>
                    <a:pt x="772" y="369"/>
                    <a:pt x="772" y="369"/>
                  </a:cubicBezTo>
                  <a:cubicBezTo>
                    <a:pt x="799" y="374"/>
                    <a:pt x="835" y="379"/>
                    <a:pt x="864" y="383"/>
                  </a:cubicBezTo>
                  <a:lnTo>
                    <a:pt x="864" y="412"/>
                  </a:lnTo>
                  <a:close/>
                  <a:moveTo>
                    <a:pt x="1035" y="497"/>
                  </a:moveTo>
                  <a:cubicBezTo>
                    <a:pt x="1005" y="497"/>
                    <a:pt x="1005" y="497"/>
                    <a:pt x="1005" y="497"/>
                  </a:cubicBezTo>
                  <a:cubicBezTo>
                    <a:pt x="1005" y="439"/>
                    <a:pt x="1005" y="439"/>
                    <a:pt x="1005" y="439"/>
                  </a:cubicBezTo>
                  <a:cubicBezTo>
                    <a:pt x="997" y="448"/>
                    <a:pt x="979" y="469"/>
                    <a:pt x="979" y="469"/>
                  </a:cubicBezTo>
                  <a:cubicBezTo>
                    <a:pt x="979" y="469"/>
                    <a:pt x="961" y="448"/>
                    <a:pt x="954" y="439"/>
                  </a:cubicBezTo>
                  <a:cubicBezTo>
                    <a:pt x="954" y="497"/>
                    <a:pt x="954" y="497"/>
                    <a:pt x="954" y="497"/>
                  </a:cubicBezTo>
                  <a:cubicBezTo>
                    <a:pt x="923" y="496"/>
                    <a:pt x="923" y="496"/>
                    <a:pt x="923" y="496"/>
                  </a:cubicBezTo>
                  <a:cubicBezTo>
                    <a:pt x="923" y="387"/>
                    <a:pt x="923" y="387"/>
                    <a:pt x="923" y="387"/>
                  </a:cubicBezTo>
                  <a:cubicBezTo>
                    <a:pt x="949" y="388"/>
                    <a:pt x="949" y="388"/>
                    <a:pt x="949" y="388"/>
                  </a:cubicBezTo>
                  <a:cubicBezTo>
                    <a:pt x="949" y="388"/>
                    <a:pt x="975" y="419"/>
                    <a:pt x="979" y="425"/>
                  </a:cubicBezTo>
                  <a:cubicBezTo>
                    <a:pt x="984" y="419"/>
                    <a:pt x="1009" y="388"/>
                    <a:pt x="1009" y="388"/>
                  </a:cubicBezTo>
                  <a:cubicBezTo>
                    <a:pt x="1035" y="387"/>
                    <a:pt x="1035" y="387"/>
                    <a:pt x="1035" y="387"/>
                  </a:cubicBezTo>
                  <a:lnTo>
                    <a:pt x="1035" y="497"/>
                  </a:lnTo>
                  <a:close/>
                  <a:moveTo>
                    <a:pt x="1145" y="477"/>
                  </a:moveTo>
                  <a:cubicBezTo>
                    <a:pt x="1134" y="488"/>
                    <a:pt x="1120" y="493"/>
                    <a:pt x="1103" y="494"/>
                  </a:cubicBezTo>
                  <a:cubicBezTo>
                    <a:pt x="1086" y="494"/>
                    <a:pt x="1072" y="490"/>
                    <a:pt x="1061" y="480"/>
                  </a:cubicBezTo>
                  <a:cubicBezTo>
                    <a:pt x="1050" y="469"/>
                    <a:pt x="1044" y="456"/>
                    <a:pt x="1044" y="440"/>
                  </a:cubicBezTo>
                  <a:cubicBezTo>
                    <a:pt x="1044" y="424"/>
                    <a:pt x="1050" y="410"/>
                    <a:pt x="1061" y="399"/>
                  </a:cubicBezTo>
                  <a:cubicBezTo>
                    <a:pt x="1072" y="388"/>
                    <a:pt x="1086" y="383"/>
                    <a:pt x="1103" y="382"/>
                  </a:cubicBezTo>
                  <a:cubicBezTo>
                    <a:pt x="1120" y="382"/>
                    <a:pt x="1134" y="386"/>
                    <a:pt x="1146" y="397"/>
                  </a:cubicBezTo>
                  <a:cubicBezTo>
                    <a:pt x="1157" y="407"/>
                    <a:pt x="1163" y="421"/>
                    <a:pt x="1163" y="436"/>
                  </a:cubicBezTo>
                  <a:cubicBezTo>
                    <a:pt x="1163" y="452"/>
                    <a:pt x="1157" y="466"/>
                    <a:pt x="1145" y="477"/>
                  </a:cubicBezTo>
                  <a:moveTo>
                    <a:pt x="1272" y="459"/>
                  </a:moveTo>
                  <a:cubicBezTo>
                    <a:pt x="1250" y="467"/>
                    <a:pt x="1250" y="467"/>
                    <a:pt x="1250" y="467"/>
                  </a:cubicBezTo>
                  <a:cubicBezTo>
                    <a:pt x="1250" y="467"/>
                    <a:pt x="1212" y="430"/>
                    <a:pt x="1204" y="421"/>
                  </a:cubicBezTo>
                  <a:cubicBezTo>
                    <a:pt x="1204" y="433"/>
                    <a:pt x="1201" y="480"/>
                    <a:pt x="1201" y="480"/>
                  </a:cubicBezTo>
                  <a:cubicBezTo>
                    <a:pt x="1171" y="486"/>
                    <a:pt x="1171" y="486"/>
                    <a:pt x="1171" y="486"/>
                  </a:cubicBezTo>
                  <a:cubicBezTo>
                    <a:pt x="1178" y="373"/>
                    <a:pt x="1178" y="373"/>
                    <a:pt x="1178" y="373"/>
                  </a:cubicBezTo>
                  <a:cubicBezTo>
                    <a:pt x="1199" y="370"/>
                    <a:pt x="1199" y="370"/>
                    <a:pt x="1199" y="370"/>
                  </a:cubicBezTo>
                  <a:cubicBezTo>
                    <a:pt x="1245" y="416"/>
                    <a:pt x="1245" y="416"/>
                    <a:pt x="1245" y="416"/>
                  </a:cubicBezTo>
                  <a:cubicBezTo>
                    <a:pt x="1246" y="405"/>
                    <a:pt x="1249" y="359"/>
                    <a:pt x="1249" y="359"/>
                  </a:cubicBezTo>
                  <a:cubicBezTo>
                    <a:pt x="1279" y="351"/>
                    <a:pt x="1279" y="351"/>
                    <a:pt x="1279" y="351"/>
                  </a:cubicBezTo>
                  <a:lnTo>
                    <a:pt x="1272" y="459"/>
                  </a:lnTo>
                  <a:close/>
                  <a:moveTo>
                    <a:pt x="1404" y="232"/>
                  </a:moveTo>
                  <a:cubicBezTo>
                    <a:pt x="1404" y="258"/>
                    <a:pt x="1381" y="282"/>
                    <a:pt x="1340" y="303"/>
                  </a:cubicBezTo>
                  <a:cubicBezTo>
                    <a:pt x="1352" y="250"/>
                    <a:pt x="1224" y="233"/>
                    <a:pt x="1224" y="193"/>
                  </a:cubicBezTo>
                  <a:cubicBezTo>
                    <a:pt x="1224" y="159"/>
                    <a:pt x="1275" y="141"/>
                    <a:pt x="1313" y="135"/>
                  </a:cubicBezTo>
                  <a:cubicBezTo>
                    <a:pt x="1339" y="167"/>
                    <a:pt x="1404" y="191"/>
                    <a:pt x="1404" y="2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grpSp>
    </p:spTree>
    <p:extLst>
      <p:ext uri="{BB962C8B-B14F-4D97-AF65-F5344CB8AC3E}">
        <p14:creationId xmlns:p14="http://schemas.microsoft.com/office/powerpoint/2010/main" val="2297607508"/>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0297" y="6014722"/>
            <a:ext cx="1224136" cy="650158"/>
          </a:xfrm>
          <a:prstGeom prst="rect">
            <a:avLst/>
          </a:prstGeom>
        </p:spPr>
      </p:pic>
      <p:sp>
        <p:nvSpPr>
          <p:cNvPr id="6" name="TextBox 5"/>
          <p:cNvSpPr txBox="1"/>
          <p:nvPr/>
        </p:nvSpPr>
        <p:spPr>
          <a:xfrm>
            <a:off x="1847528" y="6387884"/>
            <a:ext cx="2520280" cy="276999"/>
          </a:xfrm>
          <a:prstGeom prst="rect">
            <a:avLst/>
          </a:prstGeom>
          <a:noFill/>
        </p:spPr>
        <p:txBody>
          <a:bodyPr wrap="square" rtlCol="0">
            <a:spAutoFit/>
          </a:bodyPr>
          <a:lstStyle/>
          <a:p>
            <a:r>
              <a:rPr lang="en-GB" sz="1200">
                <a:solidFill>
                  <a:schemeClr val="bg1"/>
                </a:solidFill>
                <a:latin typeface="Helvectica"/>
              </a:rPr>
              <a:t>Vision and Objectives</a:t>
            </a:r>
          </a:p>
        </p:txBody>
      </p:sp>
      <p:sp>
        <p:nvSpPr>
          <p:cNvPr id="16" name="Footer Placeholder 4"/>
          <p:cNvSpPr>
            <a:spLocks noGrp="1"/>
          </p:cNvSpPr>
          <p:nvPr>
            <p:ph type="ftr" sz="quarter" idx="11"/>
          </p:nvPr>
        </p:nvSpPr>
        <p:spPr>
          <a:xfrm>
            <a:off x="15493" y="5588000"/>
            <a:ext cx="12192000" cy="1270000"/>
          </a:xfrm>
          <a:prstGeom prst="rect">
            <a:avLst/>
          </a:prstGeom>
          <a:solidFill>
            <a:schemeClr val="accent1"/>
          </a:solidFill>
        </p:spPr>
        <p:txBody>
          <a:bodyPr/>
          <a:lstStyle/>
          <a:p>
            <a:endParaRPr lang="en-GB">
              <a:solidFill>
                <a:srgbClr val="004A7F"/>
              </a:solidFill>
            </a:endParaRPr>
          </a:p>
        </p:txBody>
      </p:sp>
      <p:pic>
        <p:nvPicPr>
          <p:cNvPr id="19" name="Picture 18" descr="Department for Business, Energy and Industrial Strategy crest" title="Department for Business, Energy and Industrial Strateg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6544" y="5821749"/>
            <a:ext cx="1595906" cy="847611"/>
          </a:xfrm>
          <a:prstGeom prst="rect">
            <a:avLst/>
          </a:prstGeom>
        </p:spPr>
      </p:pic>
      <p:sp>
        <p:nvSpPr>
          <p:cNvPr id="20" name="Subtitle 2"/>
          <p:cNvSpPr txBox="1">
            <a:spLocks/>
          </p:cNvSpPr>
          <p:nvPr/>
        </p:nvSpPr>
        <p:spPr>
          <a:xfrm>
            <a:off x="335360" y="6093296"/>
            <a:ext cx="7213600" cy="40489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a:solidFill>
                <a:schemeClr val="bg1"/>
              </a:solidFill>
              <a:latin typeface="Helvectica"/>
            </a:endParaRPr>
          </a:p>
        </p:txBody>
      </p:sp>
      <p:sp>
        <p:nvSpPr>
          <p:cNvPr id="2" name="Rectangle 1"/>
          <p:cNvSpPr/>
          <p:nvPr/>
        </p:nvSpPr>
        <p:spPr>
          <a:xfrm>
            <a:off x="475400" y="491406"/>
            <a:ext cx="4651981" cy="1323439"/>
          </a:xfrm>
          <a:prstGeom prst="rect">
            <a:avLst/>
          </a:prstGeom>
        </p:spPr>
        <p:txBody>
          <a:bodyPr wrap="square">
            <a:spAutoFit/>
          </a:bodyPr>
          <a:lstStyle/>
          <a:p>
            <a:pPr lvl="0"/>
            <a:r>
              <a:rPr lang="en-GB" sz="4000" b="1">
                <a:solidFill>
                  <a:schemeClr val="accent2"/>
                </a:solidFill>
                <a:latin typeface="Arial" panose="020B0604020202020204" pitchFamily="34" charset="0"/>
                <a:cs typeface="Arial" panose="020B0604020202020204" pitchFamily="34" charset="0"/>
              </a:rPr>
              <a:t>Procurement process</a:t>
            </a:r>
          </a:p>
        </p:txBody>
      </p:sp>
      <p:sp>
        <p:nvSpPr>
          <p:cNvPr id="29" name="TextBox 28">
            <a:extLst>
              <a:ext uri="{FF2B5EF4-FFF2-40B4-BE49-F238E27FC236}">
                <a16:creationId xmlns:a16="http://schemas.microsoft.com/office/drawing/2014/main" id="{B36C6373-A1D6-4825-AE56-C950C9C392BE}"/>
              </a:ext>
            </a:extLst>
          </p:cNvPr>
          <p:cNvSpPr txBox="1"/>
          <p:nvPr/>
        </p:nvSpPr>
        <p:spPr>
          <a:xfrm>
            <a:off x="512488" y="997964"/>
            <a:ext cx="11136038" cy="646331"/>
          </a:xfrm>
          <a:prstGeom prst="rect">
            <a:avLst/>
          </a:prstGeom>
          <a:noFill/>
        </p:spPr>
        <p:txBody>
          <a:bodyPr wrap="square" rtlCol="0">
            <a:spAutoFit/>
          </a:bodyPr>
          <a:lstStyle/>
          <a:p>
            <a:pPr marL="0" indent="0">
              <a:buNone/>
            </a:pPr>
            <a:endParaRPr lang="en-GB"/>
          </a:p>
          <a:p>
            <a:pPr marL="0" indent="0">
              <a:buNone/>
            </a:pPr>
            <a:endParaRPr lang="en-GB"/>
          </a:p>
        </p:txBody>
      </p:sp>
      <p:pic>
        <p:nvPicPr>
          <p:cNvPr id="9" name="Picture 8">
            <a:extLst>
              <a:ext uri="{FF2B5EF4-FFF2-40B4-BE49-F238E27FC236}">
                <a16:creationId xmlns:a16="http://schemas.microsoft.com/office/drawing/2014/main" id="{483AC761-2070-44CE-9C39-C7548CEF4AA0}"/>
              </a:ext>
            </a:extLst>
          </p:cNvPr>
          <p:cNvPicPr>
            <a:picLocks noChangeAspect="1"/>
          </p:cNvPicPr>
          <p:nvPr/>
        </p:nvPicPr>
        <p:blipFill>
          <a:blip r:embed="rId6"/>
          <a:stretch>
            <a:fillRect/>
          </a:stretch>
        </p:blipFill>
        <p:spPr>
          <a:xfrm>
            <a:off x="2832377" y="230967"/>
            <a:ext cx="9344130" cy="5473907"/>
          </a:xfrm>
          <a:prstGeom prst="rect">
            <a:avLst/>
          </a:prstGeom>
        </p:spPr>
      </p:pic>
      <p:sp>
        <p:nvSpPr>
          <p:cNvPr id="3" name="Rectangle 2">
            <a:extLst>
              <a:ext uri="{FF2B5EF4-FFF2-40B4-BE49-F238E27FC236}">
                <a16:creationId xmlns:a16="http://schemas.microsoft.com/office/drawing/2014/main" id="{17A26840-04DE-EFB0-7CB3-5367C9B9B381}"/>
              </a:ext>
            </a:extLst>
          </p:cNvPr>
          <p:cNvSpPr/>
          <p:nvPr/>
        </p:nvSpPr>
        <p:spPr>
          <a:xfrm>
            <a:off x="-484909" y="2022764"/>
            <a:ext cx="3020291" cy="225829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Darrin/</a:t>
            </a:r>
            <a:r>
              <a:rPr lang="en-GB" err="1"/>
              <a:t>vicki</a:t>
            </a:r>
            <a:r>
              <a:rPr lang="en-GB"/>
              <a:t> – is this worth including in our case? Would you speak to this slide?</a:t>
            </a:r>
          </a:p>
        </p:txBody>
      </p:sp>
      <p:grpSp>
        <p:nvGrpSpPr>
          <p:cNvPr id="5" name="Group 4">
            <a:extLst>
              <a:ext uri="{FF2B5EF4-FFF2-40B4-BE49-F238E27FC236}">
                <a16:creationId xmlns:a16="http://schemas.microsoft.com/office/drawing/2014/main" id="{52F45D2A-C988-5468-6EE4-76E4662E3BE6}"/>
              </a:ext>
            </a:extLst>
          </p:cNvPr>
          <p:cNvGrpSpPr/>
          <p:nvPr/>
        </p:nvGrpSpPr>
        <p:grpSpPr>
          <a:xfrm>
            <a:off x="8518186" y="5965926"/>
            <a:ext cx="1455928" cy="650158"/>
            <a:chOff x="835025" y="388938"/>
            <a:chExt cx="1760538" cy="773112"/>
          </a:xfrm>
          <a:solidFill>
            <a:schemeClr val="bg1"/>
          </a:solidFill>
        </p:grpSpPr>
        <p:sp>
          <p:nvSpPr>
            <p:cNvPr id="7" name="Rectangle 6">
              <a:extLst>
                <a:ext uri="{FF2B5EF4-FFF2-40B4-BE49-F238E27FC236}">
                  <a16:creationId xmlns:a16="http://schemas.microsoft.com/office/drawing/2014/main" id="{EAF94FF3-FDE5-4B80-CFCF-31E4B2E20868}"/>
                </a:ext>
              </a:extLst>
            </p:cNvPr>
            <p:cNvSpPr>
              <a:spLocks noChangeArrowheads="1"/>
            </p:cNvSpPr>
            <p:nvPr userDrawn="1"/>
          </p:nvSpPr>
          <p:spPr bwMode="auto">
            <a:xfrm>
              <a:off x="835025" y="388938"/>
              <a:ext cx="17463" cy="769937"/>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 name="Freeform 6">
              <a:extLst>
                <a:ext uri="{FF2B5EF4-FFF2-40B4-BE49-F238E27FC236}">
                  <a16:creationId xmlns:a16="http://schemas.microsoft.com/office/drawing/2014/main" id="{950D471A-31F9-356F-C669-BEC567EB0A34}"/>
                </a:ext>
              </a:extLst>
            </p:cNvPr>
            <p:cNvSpPr>
              <a:spLocks/>
            </p:cNvSpPr>
            <p:nvPr userDrawn="1"/>
          </p:nvSpPr>
          <p:spPr bwMode="auto">
            <a:xfrm>
              <a:off x="936625" y="771525"/>
              <a:ext cx="142875" cy="161925"/>
            </a:xfrm>
            <a:custGeom>
              <a:avLst/>
              <a:gdLst>
                <a:gd name="T0" fmla="*/ 835 w 960"/>
                <a:gd name="T1" fmla="*/ 942 h 1098"/>
                <a:gd name="T2" fmla="*/ 499 w 960"/>
                <a:gd name="T3" fmla="*/ 1098 h 1098"/>
                <a:gd name="T4" fmla="*/ 0 w 960"/>
                <a:gd name="T5" fmla="*/ 569 h 1098"/>
                <a:gd name="T6" fmla="*/ 499 w 960"/>
                <a:gd name="T7" fmla="*/ 0 h 1098"/>
                <a:gd name="T8" fmla="*/ 950 w 960"/>
                <a:gd name="T9" fmla="*/ 348 h 1098"/>
                <a:gd name="T10" fmla="*/ 810 w 960"/>
                <a:gd name="T11" fmla="*/ 348 h 1098"/>
                <a:gd name="T12" fmla="*/ 499 w 960"/>
                <a:gd name="T13" fmla="*/ 117 h 1098"/>
                <a:gd name="T14" fmla="*/ 139 w 960"/>
                <a:gd name="T15" fmla="*/ 562 h 1098"/>
                <a:gd name="T16" fmla="*/ 499 w 960"/>
                <a:gd name="T17" fmla="*/ 981 h 1098"/>
                <a:gd name="T18" fmla="*/ 835 w 960"/>
                <a:gd name="T19" fmla="*/ 638 h 1098"/>
                <a:gd name="T20" fmla="*/ 501 w 960"/>
                <a:gd name="T21" fmla="*/ 638 h 1098"/>
                <a:gd name="T22" fmla="*/ 501 w 960"/>
                <a:gd name="T23" fmla="*/ 521 h 1098"/>
                <a:gd name="T24" fmla="*/ 960 w 960"/>
                <a:gd name="T25" fmla="*/ 521 h 1098"/>
                <a:gd name="T26" fmla="*/ 960 w 960"/>
                <a:gd name="T27" fmla="*/ 1073 h 1098"/>
                <a:gd name="T28" fmla="*/ 872 w 960"/>
                <a:gd name="T29" fmla="*/ 1073 h 1098"/>
                <a:gd name="T30" fmla="*/ 835 w 960"/>
                <a:gd name="T31" fmla="*/ 94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0" h="1098">
                  <a:moveTo>
                    <a:pt x="835" y="942"/>
                  </a:moveTo>
                  <a:cubicBezTo>
                    <a:pt x="755" y="1052"/>
                    <a:pt x="623" y="1098"/>
                    <a:pt x="499" y="1098"/>
                  </a:cubicBezTo>
                  <a:cubicBezTo>
                    <a:pt x="186" y="1098"/>
                    <a:pt x="0" y="843"/>
                    <a:pt x="0" y="569"/>
                  </a:cubicBezTo>
                  <a:cubicBezTo>
                    <a:pt x="0" y="264"/>
                    <a:pt x="167" y="0"/>
                    <a:pt x="499" y="0"/>
                  </a:cubicBezTo>
                  <a:cubicBezTo>
                    <a:pt x="728" y="0"/>
                    <a:pt x="910" y="102"/>
                    <a:pt x="950" y="348"/>
                  </a:cubicBezTo>
                  <a:cubicBezTo>
                    <a:pt x="810" y="348"/>
                    <a:pt x="810" y="348"/>
                    <a:pt x="810" y="348"/>
                  </a:cubicBezTo>
                  <a:cubicBezTo>
                    <a:pt x="783" y="189"/>
                    <a:pt x="655" y="117"/>
                    <a:pt x="499" y="117"/>
                  </a:cubicBezTo>
                  <a:cubicBezTo>
                    <a:pt x="245" y="117"/>
                    <a:pt x="139" y="337"/>
                    <a:pt x="139" y="562"/>
                  </a:cubicBezTo>
                  <a:cubicBezTo>
                    <a:pt x="139" y="781"/>
                    <a:pt x="266" y="981"/>
                    <a:pt x="499" y="981"/>
                  </a:cubicBezTo>
                  <a:cubicBezTo>
                    <a:pt x="715" y="981"/>
                    <a:pt x="844" y="829"/>
                    <a:pt x="835" y="638"/>
                  </a:cubicBezTo>
                  <a:cubicBezTo>
                    <a:pt x="501" y="638"/>
                    <a:pt x="501" y="638"/>
                    <a:pt x="501" y="638"/>
                  </a:cubicBezTo>
                  <a:cubicBezTo>
                    <a:pt x="501" y="521"/>
                    <a:pt x="501" y="521"/>
                    <a:pt x="501" y="521"/>
                  </a:cubicBezTo>
                  <a:cubicBezTo>
                    <a:pt x="960" y="521"/>
                    <a:pt x="960" y="521"/>
                    <a:pt x="960" y="521"/>
                  </a:cubicBezTo>
                  <a:cubicBezTo>
                    <a:pt x="960" y="1073"/>
                    <a:pt x="960" y="1073"/>
                    <a:pt x="960" y="1073"/>
                  </a:cubicBezTo>
                  <a:cubicBezTo>
                    <a:pt x="872" y="1073"/>
                    <a:pt x="872" y="1073"/>
                    <a:pt x="872" y="1073"/>
                  </a:cubicBezTo>
                  <a:lnTo>
                    <a:pt x="835" y="9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 name="Freeform 7">
              <a:extLst>
                <a:ext uri="{FF2B5EF4-FFF2-40B4-BE49-F238E27FC236}">
                  <a16:creationId xmlns:a16="http://schemas.microsoft.com/office/drawing/2014/main" id="{CE09CFD7-3CD0-0026-0425-ABBA7430C941}"/>
                </a:ext>
              </a:extLst>
            </p:cNvPr>
            <p:cNvSpPr>
              <a:spLocks noEditPoints="1"/>
            </p:cNvSpPr>
            <p:nvPr userDrawn="1"/>
          </p:nvSpPr>
          <p:spPr bwMode="auto">
            <a:xfrm>
              <a:off x="1096963" y="814388"/>
              <a:ext cx="109538" cy="117475"/>
            </a:xfrm>
            <a:custGeom>
              <a:avLst/>
              <a:gdLst>
                <a:gd name="T0" fmla="*/ 369 w 738"/>
                <a:gd name="T1" fmla="*/ 0 h 795"/>
                <a:gd name="T2" fmla="*/ 738 w 738"/>
                <a:gd name="T3" fmla="*/ 398 h 795"/>
                <a:gd name="T4" fmla="*/ 369 w 738"/>
                <a:gd name="T5" fmla="*/ 795 h 795"/>
                <a:gd name="T6" fmla="*/ 0 w 738"/>
                <a:gd name="T7" fmla="*/ 398 h 795"/>
                <a:gd name="T8" fmla="*/ 369 w 738"/>
                <a:gd name="T9" fmla="*/ 0 h 795"/>
                <a:gd name="T10" fmla="*/ 369 w 738"/>
                <a:gd name="T11" fmla="*/ 685 h 795"/>
                <a:gd name="T12" fmla="*/ 605 w 738"/>
                <a:gd name="T13" fmla="*/ 398 h 795"/>
                <a:gd name="T14" fmla="*/ 369 w 738"/>
                <a:gd name="T15" fmla="*/ 110 h 795"/>
                <a:gd name="T16" fmla="*/ 133 w 738"/>
                <a:gd name="T17" fmla="*/ 398 h 795"/>
                <a:gd name="T18" fmla="*/ 369 w 738"/>
                <a:gd name="T19" fmla="*/ 68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95">
                  <a:moveTo>
                    <a:pt x="369" y="0"/>
                  </a:moveTo>
                  <a:cubicBezTo>
                    <a:pt x="610" y="0"/>
                    <a:pt x="738" y="175"/>
                    <a:pt x="738" y="398"/>
                  </a:cubicBezTo>
                  <a:cubicBezTo>
                    <a:pt x="738" y="620"/>
                    <a:pt x="610" y="795"/>
                    <a:pt x="369" y="795"/>
                  </a:cubicBezTo>
                  <a:cubicBezTo>
                    <a:pt x="128" y="795"/>
                    <a:pt x="0" y="620"/>
                    <a:pt x="0" y="398"/>
                  </a:cubicBezTo>
                  <a:cubicBezTo>
                    <a:pt x="0" y="175"/>
                    <a:pt x="128" y="0"/>
                    <a:pt x="369" y="0"/>
                  </a:cubicBezTo>
                  <a:moveTo>
                    <a:pt x="369" y="685"/>
                  </a:moveTo>
                  <a:cubicBezTo>
                    <a:pt x="500" y="685"/>
                    <a:pt x="605" y="582"/>
                    <a:pt x="605" y="398"/>
                  </a:cubicBezTo>
                  <a:cubicBezTo>
                    <a:pt x="605" y="213"/>
                    <a:pt x="500" y="110"/>
                    <a:pt x="369" y="110"/>
                  </a:cubicBezTo>
                  <a:cubicBezTo>
                    <a:pt x="238" y="110"/>
                    <a:pt x="133" y="213"/>
                    <a:pt x="133" y="398"/>
                  </a:cubicBezTo>
                  <a:cubicBezTo>
                    <a:pt x="133" y="582"/>
                    <a:pt x="238" y="685"/>
                    <a:pt x="369" y="6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 name="Freeform 8">
              <a:extLst>
                <a:ext uri="{FF2B5EF4-FFF2-40B4-BE49-F238E27FC236}">
                  <a16:creationId xmlns:a16="http://schemas.microsoft.com/office/drawing/2014/main" id="{01B39048-9C73-A590-0DE1-A9DC2834FFEE}"/>
                </a:ext>
              </a:extLst>
            </p:cNvPr>
            <p:cNvSpPr>
              <a:spLocks/>
            </p:cNvSpPr>
            <p:nvPr userDrawn="1"/>
          </p:nvSpPr>
          <p:spPr bwMode="auto">
            <a:xfrm>
              <a:off x="1208088" y="817563"/>
              <a:ext cx="101600" cy="112712"/>
            </a:xfrm>
            <a:custGeom>
              <a:avLst/>
              <a:gdLst>
                <a:gd name="T0" fmla="*/ 38 w 64"/>
                <a:gd name="T1" fmla="*/ 71 h 71"/>
                <a:gd name="T2" fmla="*/ 26 w 64"/>
                <a:gd name="T3" fmla="*/ 71 h 71"/>
                <a:gd name="T4" fmla="*/ 0 w 64"/>
                <a:gd name="T5" fmla="*/ 0 h 71"/>
                <a:gd name="T6" fmla="*/ 13 w 64"/>
                <a:gd name="T7" fmla="*/ 0 h 71"/>
                <a:gd name="T8" fmla="*/ 32 w 64"/>
                <a:gd name="T9" fmla="*/ 59 h 71"/>
                <a:gd name="T10" fmla="*/ 33 w 64"/>
                <a:gd name="T11" fmla="*/ 59 h 71"/>
                <a:gd name="T12" fmla="*/ 52 w 64"/>
                <a:gd name="T13" fmla="*/ 0 h 71"/>
                <a:gd name="T14" fmla="*/ 64 w 64"/>
                <a:gd name="T15" fmla="*/ 0 h 71"/>
                <a:gd name="T16" fmla="*/ 38 w 64"/>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1">
                  <a:moveTo>
                    <a:pt x="38" y="71"/>
                  </a:moveTo>
                  <a:lnTo>
                    <a:pt x="26" y="71"/>
                  </a:lnTo>
                  <a:lnTo>
                    <a:pt x="0" y="0"/>
                  </a:lnTo>
                  <a:lnTo>
                    <a:pt x="13" y="0"/>
                  </a:lnTo>
                  <a:lnTo>
                    <a:pt x="32" y="59"/>
                  </a:lnTo>
                  <a:lnTo>
                    <a:pt x="33" y="59"/>
                  </a:lnTo>
                  <a:lnTo>
                    <a:pt x="52" y="0"/>
                  </a:lnTo>
                  <a:lnTo>
                    <a:pt x="64" y="0"/>
                  </a:lnTo>
                  <a:lnTo>
                    <a:pt x="38"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2" name="Freeform 9">
              <a:extLst>
                <a:ext uri="{FF2B5EF4-FFF2-40B4-BE49-F238E27FC236}">
                  <a16:creationId xmlns:a16="http://schemas.microsoft.com/office/drawing/2014/main" id="{8BA22BC8-E158-62BD-2E27-AA170EC2992A}"/>
                </a:ext>
              </a:extLst>
            </p:cNvPr>
            <p:cNvSpPr>
              <a:spLocks noEditPoints="1"/>
            </p:cNvSpPr>
            <p:nvPr userDrawn="1"/>
          </p:nvSpPr>
          <p:spPr bwMode="auto">
            <a:xfrm>
              <a:off x="1311275" y="814388"/>
              <a:ext cx="104775" cy="117475"/>
            </a:xfrm>
            <a:custGeom>
              <a:avLst/>
              <a:gdLst>
                <a:gd name="T0" fmla="*/ 689 w 708"/>
                <a:gd name="T1" fmla="*/ 536 h 795"/>
                <a:gd name="T2" fmla="*/ 365 w 708"/>
                <a:gd name="T3" fmla="*/ 795 h 795"/>
                <a:gd name="T4" fmla="*/ 0 w 708"/>
                <a:gd name="T5" fmla="*/ 395 h 795"/>
                <a:gd name="T6" fmla="*/ 357 w 708"/>
                <a:gd name="T7" fmla="*/ 0 h 795"/>
                <a:gd name="T8" fmla="*/ 701 w 708"/>
                <a:gd name="T9" fmla="*/ 435 h 795"/>
                <a:gd name="T10" fmla="*/ 133 w 708"/>
                <a:gd name="T11" fmla="*/ 435 h 795"/>
                <a:gd name="T12" fmla="*/ 369 w 708"/>
                <a:gd name="T13" fmla="*/ 685 h 795"/>
                <a:gd name="T14" fmla="*/ 566 w 708"/>
                <a:gd name="T15" fmla="*/ 536 h 795"/>
                <a:gd name="T16" fmla="*/ 689 w 708"/>
                <a:gd name="T17" fmla="*/ 536 h 795"/>
                <a:gd name="T18" fmla="*/ 569 w 708"/>
                <a:gd name="T19" fmla="*/ 325 h 795"/>
                <a:gd name="T20" fmla="*/ 350 w 708"/>
                <a:gd name="T21" fmla="*/ 110 h 795"/>
                <a:gd name="T22" fmla="*/ 133 w 708"/>
                <a:gd name="T23" fmla="*/ 325 h 795"/>
                <a:gd name="T24" fmla="*/ 569 w 708"/>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5">
                  <a:moveTo>
                    <a:pt x="689" y="536"/>
                  </a:moveTo>
                  <a:cubicBezTo>
                    <a:pt x="655" y="704"/>
                    <a:pt x="535" y="795"/>
                    <a:pt x="365" y="795"/>
                  </a:cubicBezTo>
                  <a:cubicBezTo>
                    <a:pt x="122" y="795"/>
                    <a:pt x="8" y="627"/>
                    <a:pt x="0" y="395"/>
                  </a:cubicBezTo>
                  <a:cubicBezTo>
                    <a:pt x="0" y="168"/>
                    <a:pt x="150" y="0"/>
                    <a:pt x="357" y="0"/>
                  </a:cubicBezTo>
                  <a:cubicBezTo>
                    <a:pt x="626" y="0"/>
                    <a:pt x="708" y="251"/>
                    <a:pt x="701" y="435"/>
                  </a:cubicBezTo>
                  <a:cubicBezTo>
                    <a:pt x="133" y="435"/>
                    <a:pt x="133" y="435"/>
                    <a:pt x="133" y="435"/>
                  </a:cubicBezTo>
                  <a:cubicBezTo>
                    <a:pt x="128" y="567"/>
                    <a:pt x="203" y="685"/>
                    <a:pt x="369" y="685"/>
                  </a:cubicBezTo>
                  <a:cubicBezTo>
                    <a:pt x="472" y="685"/>
                    <a:pt x="544" y="635"/>
                    <a:pt x="566" y="536"/>
                  </a:cubicBezTo>
                  <a:lnTo>
                    <a:pt x="689" y="536"/>
                  </a:lnTo>
                  <a:close/>
                  <a:moveTo>
                    <a:pt x="569" y="325"/>
                  </a:moveTo>
                  <a:cubicBezTo>
                    <a:pt x="563" y="206"/>
                    <a:pt x="473" y="110"/>
                    <a:pt x="350" y="110"/>
                  </a:cubicBezTo>
                  <a:cubicBezTo>
                    <a:pt x="219" y="110"/>
                    <a:pt x="141" y="209"/>
                    <a:pt x="133" y="325"/>
                  </a:cubicBezTo>
                  <a:lnTo>
                    <a:pt x="569"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3" name="Freeform 10">
              <a:extLst>
                <a:ext uri="{FF2B5EF4-FFF2-40B4-BE49-F238E27FC236}">
                  <a16:creationId xmlns:a16="http://schemas.microsoft.com/office/drawing/2014/main" id="{0F7A5696-6611-6516-A922-E3CA8DF9D5A4}"/>
                </a:ext>
              </a:extLst>
            </p:cNvPr>
            <p:cNvSpPr>
              <a:spLocks/>
            </p:cNvSpPr>
            <p:nvPr userDrawn="1"/>
          </p:nvSpPr>
          <p:spPr bwMode="auto">
            <a:xfrm>
              <a:off x="1430338" y="814388"/>
              <a:ext cx="58738" cy="115887"/>
            </a:xfrm>
            <a:custGeom>
              <a:avLst/>
              <a:gdLst>
                <a:gd name="T0" fmla="*/ 0 w 400"/>
                <a:gd name="T1" fmla="*/ 22 h 781"/>
                <a:gd name="T2" fmla="*/ 118 w 400"/>
                <a:gd name="T3" fmla="*/ 22 h 781"/>
                <a:gd name="T4" fmla="*/ 118 w 400"/>
                <a:gd name="T5" fmla="*/ 182 h 781"/>
                <a:gd name="T6" fmla="*/ 121 w 400"/>
                <a:gd name="T7" fmla="*/ 182 h 781"/>
                <a:gd name="T8" fmla="*/ 400 w 400"/>
                <a:gd name="T9" fmla="*/ 4 h 781"/>
                <a:gd name="T10" fmla="*/ 400 w 400"/>
                <a:gd name="T11" fmla="*/ 136 h 781"/>
                <a:gd name="T12" fmla="*/ 125 w 400"/>
                <a:gd name="T13" fmla="*/ 443 h 781"/>
                <a:gd name="T14" fmla="*/ 125 w 400"/>
                <a:gd name="T15" fmla="*/ 781 h 781"/>
                <a:gd name="T16" fmla="*/ 0 w 400"/>
                <a:gd name="T17" fmla="*/ 781 h 781"/>
                <a:gd name="T18" fmla="*/ 0 w 400"/>
                <a:gd name="T19" fmla="*/ 22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1">
                  <a:moveTo>
                    <a:pt x="0" y="22"/>
                  </a:moveTo>
                  <a:cubicBezTo>
                    <a:pt x="118" y="22"/>
                    <a:pt x="118" y="22"/>
                    <a:pt x="118" y="22"/>
                  </a:cubicBezTo>
                  <a:cubicBezTo>
                    <a:pt x="118" y="182"/>
                    <a:pt x="118" y="182"/>
                    <a:pt x="118" y="182"/>
                  </a:cubicBezTo>
                  <a:cubicBezTo>
                    <a:pt x="121" y="182"/>
                    <a:pt x="121" y="182"/>
                    <a:pt x="121" y="182"/>
                  </a:cubicBezTo>
                  <a:cubicBezTo>
                    <a:pt x="181" y="60"/>
                    <a:pt x="265" y="0"/>
                    <a:pt x="400" y="4"/>
                  </a:cubicBezTo>
                  <a:cubicBezTo>
                    <a:pt x="400" y="136"/>
                    <a:pt x="400" y="136"/>
                    <a:pt x="400" y="136"/>
                  </a:cubicBezTo>
                  <a:cubicBezTo>
                    <a:pt x="199" y="136"/>
                    <a:pt x="125" y="251"/>
                    <a:pt x="125" y="443"/>
                  </a:cubicBezTo>
                  <a:cubicBezTo>
                    <a:pt x="125" y="781"/>
                    <a:pt x="125" y="781"/>
                    <a:pt x="125" y="781"/>
                  </a:cubicBezTo>
                  <a:cubicBezTo>
                    <a:pt x="0" y="781"/>
                    <a:pt x="0" y="781"/>
                    <a:pt x="0" y="781"/>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4" name="Freeform 11">
              <a:extLst>
                <a:ext uri="{FF2B5EF4-FFF2-40B4-BE49-F238E27FC236}">
                  <a16:creationId xmlns:a16="http://schemas.microsoft.com/office/drawing/2014/main" id="{3EBE3DE8-5403-6822-ADE9-DEB18F53DE43}"/>
                </a:ext>
              </a:extLst>
            </p:cNvPr>
            <p:cNvSpPr>
              <a:spLocks/>
            </p:cNvSpPr>
            <p:nvPr userDrawn="1"/>
          </p:nvSpPr>
          <p:spPr bwMode="auto">
            <a:xfrm>
              <a:off x="1500188" y="814388"/>
              <a:ext cx="92075"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5" name="Freeform 12">
              <a:extLst>
                <a:ext uri="{FF2B5EF4-FFF2-40B4-BE49-F238E27FC236}">
                  <a16:creationId xmlns:a16="http://schemas.microsoft.com/office/drawing/2014/main" id="{1F8424F0-B902-E783-6BFC-2E12CE4F88B5}"/>
                </a:ext>
              </a:extLst>
            </p:cNvPr>
            <p:cNvSpPr>
              <a:spLocks/>
            </p:cNvSpPr>
            <p:nvPr userDrawn="1"/>
          </p:nvSpPr>
          <p:spPr bwMode="auto">
            <a:xfrm>
              <a:off x="1614488" y="814388"/>
              <a:ext cx="158750" cy="115887"/>
            </a:xfrm>
            <a:custGeom>
              <a:avLst/>
              <a:gdLst>
                <a:gd name="T0" fmla="*/ 0 w 1064"/>
                <a:gd name="T1" fmla="*/ 18 h 777"/>
                <a:gd name="T2" fmla="*/ 117 w 1064"/>
                <a:gd name="T3" fmla="*/ 18 h 777"/>
                <a:gd name="T4" fmla="*/ 117 w 1064"/>
                <a:gd name="T5" fmla="*/ 130 h 777"/>
                <a:gd name="T6" fmla="*/ 120 w 1064"/>
                <a:gd name="T7" fmla="*/ 130 h 777"/>
                <a:gd name="T8" fmla="*/ 366 w 1064"/>
                <a:gd name="T9" fmla="*/ 0 h 777"/>
                <a:gd name="T10" fmla="*/ 574 w 1064"/>
                <a:gd name="T11" fmla="*/ 130 h 777"/>
                <a:gd name="T12" fmla="*/ 812 w 1064"/>
                <a:gd name="T13" fmla="*/ 0 h 777"/>
                <a:gd name="T14" fmla="*/ 1064 w 1064"/>
                <a:gd name="T15" fmla="*/ 221 h 777"/>
                <a:gd name="T16" fmla="*/ 1064 w 1064"/>
                <a:gd name="T17" fmla="*/ 777 h 777"/>
                <a:gd name="T18" fmla="*/ 940 w 1064"/>
                <a:gd name="T19" fmla="*/ 777 h 777"/>
                <a:gd name="T20" fmla="*/ 940 w 1064"/>
                <a:gd name="T21" fmla="*/ 279 h 777"/>
                <a:gd name="T22" fmla="*/ 793 w 1064"/>
                <a:gd name="T23" fmla="*/ 110 h 777"/>
                <a:gd name="T24" fmla="*/ 595 w 1064"/>
                <a:gd name="T25" fmla="*/ 304 h 777"/>
                <a:gd name="T26" fmla="*/ 595 w 1064"/>
                <a:gd name="T27" fmla="*/ 777 h 777"/>
                <a:gd name="T28" fmla="*/ 470 w 1064"/>
                <a:gd name="T29" fmla="*/ 777 h 777"/>
                <a:gd name="T30" fmla="*/ 470 w 1064"/>
                <a:gd name="T31" fmla="*/ 279 h 777"/>
                <a:gd name="T32" fmla="*/ 327 w 1064"/>
                <a:gd name="T33" fmla="*/ 110 h 777"/>
                <a:gd name="T34" fmla="*/ 125 w 1064"/>
                <a:gd name="T35" fmla="*/ 304 h 777"/>
                <a:gd name="T36" fmla="*/ 125 w 1064"/>
                <a:gd name="T37" fmla="*/ 777 h 777"/>
                <a:gd name="T38" fmla="*/ 0 w 1064"/>
                <a:gd name="T39" fmla="*/ 777 h 777"/>
                <a:gd name="T40" fmla="*/ 0 w 1064"/>
                <a:gd name="T41"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4" h="777">
                  <a:moveTo>
                    <a:pt x="0" y="18"/>
                  </a:moveTo>
                  <a:cubicBezTo>
                    <a:pt x="117" y="18"/>
                    <a:pt x="117" y="18"/>
                    <a:pt x="117" y="18"/>
                  </a:cubicBezTo>
                  <a:cubicBezTo>
                    <a:pt x="117" y="130"/>
                    <a:pt x="117" y="130"/>
                    <a:pt x="117" y="130"/>
                  </a:cubicBezTo>
                  <a:cubicBezTo>
                    <a:pt x="120" y="130"/>
                    <a:pt x="120" y="130"/>
                    <a:pt x="120" y="130"/>
                  </a:cubicBezTo>
                  <a:cubicBezTo>
                    <a:pt x="176" y="44"/>
                    <a:pt x="261" y="0"/>
                    <a:pt x="366" y="0"/>
                  </a:cubicBezTo>
                  <a:cubicBezTo>
                    <a:pt x="458" y="0"/>
                    <a:pt x="543" y="37"/>
                    <a:pt x="574" y="130"/>
                  </a:cubicBezTo>
                  <a:cubicBezTo>
                    <a:pt x="625" y="49"/>
                    <a:pt x="715" y="0"/>
                    <a:pt x="812" y="0"/>
                  </a:cubicBezTo>
                  <a:cubicBezTo>
                    <a:pt x="963" y="0"/>
                    <a:pt x="1064" y="63"/>
                    <a:pt x="1064" y="221"/>
                  </a:cubicBezTo>
                  <a:cubicBezTo>
                    <a:pt x="1064" y="777"/>
                    <a:pt x="1064" y="777"/>
                    <a:pt x="1064" y="777"/>
                  </a:cubicBezTo>
                  <a:cubicBezTo>
                    <a:pt x="940" y="777"/>
                    <a:pt x="940" y="777"/>
                    <a:pt x="940" y="777"/>
                  </a:cubicBezTo>
                  <a:cubicBezTo>
                    <a:pt x="940" y="279"/>
                    <a:pt x="940" y="279"/>
                    <a:pt x="940" y="279"/>
                  </a:cubicBezTo>
                  <a:cubicBezTo>
                    <a:pt x="940" y="185"/>
                    <a:pt x="915" y="110"/>
                    <a:pt x="793" y="110"/>
                  </a:cubicBezTo>
                  <a:cubicBezTo>
                    <a:pt x="672" y="110"/>
                    <a:pt x="595" y="187"/>
                    <a:pt x="595" y="304"/>
                  </a:cubicBezTo>
                  <a:cubicBezTo>
                    <a:pt x="595" y="777"/>
                    <a:pt x="595" y="777"/>
                    <a:pt x="595" y="777"/>
                  </a:cubicBezTo>
                  <a:cubicBezTo>
                    <a:pt x="470" y="777"/>
                    <a:pt x="470" y="777"/>
                    <a:pt x="470" y="777"/>
                  </a:cubicBezTo>
                  <a:cubicBezTo>
                    <a:pt x="470" y="279"/>
                    <a:pt x="470" y="279"/>
                    <a:pt x="470" y="279"/>
                  </a:cubicBezTo>
                  <a:cubicBezTo>
                    <a:pt x="470" y="181"/>
                    <a:pt x="439" y="110"/>
                    <a:pt x="327" y="110"/>
                  </a:cubicBezTo>
                  <a:cubicBezTo>
                    <a:pt x="179" y="110"/>
                    <a:pt x="125" y="247"/>
                    <a:pt x="125" y="304"/>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7" name="Freeform 13">
              <a:extLst>
                <a:ext uri="{FF2B5EF4-FFF2-40B4-BE49-F238E27FC236}">
                  <a16:creationId xmlns:a16="http://schemas.microsoft.com/office/drawing/2014/main" id="{CBD6865E-7D25-3916-CC90-518F0BD8955C}"/>
                </a:ext>
              </a:extLst>
            </p:cNvPr>
            <p:cNvSpPr>
              <a:spLocks noEditPoints="1"/>
            </p:cNvSpPr>
            <p:nvPr userDrawn="1"/>
          </p:nvSpPr>
          <p:spPr bwMode="auto">
            <a:xfrm>
              <a:off x="1789113" y="814388"/>
              <a:ext cx="104775" cy="117475"/>
            </a:xfrm>
            <a:custGeom>
              <a:avLst/>
              <a:gdLst>
                <a:gd name="T0" fmla="*/ 688 w 707"/>
                <a:gd name="T1" fmla="*/ 536 h 795"/>
                <a:gd name="T2" fmla="*/ 364 w 707"/>
                <a:gd name="T3" fmla="*/ 795 h 795"/>
                <a:gd name="T4" fmla="*/ 0 w 707"/>
                <a:gd name="T5" fmla="*/ 395 h 795"/>
                <a:gd name="T6" fmla="*/ 357 w 707"/>
                <a:gd name="T7" fmla="*/ 0 h 795"/>
                <a:gd name="T8" fmla="*/ 700 w 707"/>
                <a:gd name="T9" fmla="*/ 435 h 795"/>
                <a:gd name="T10" fmla="*/ 132 w 707"/>
                <a:gd name="T11" fmla="*/ 435 h 795"/>
                <a:gd name="T12" fmla="*/ 368 w 707"/>
                <a:gd name="T13" fmla="*/ 685 h 795"/>
                <a:gd name="T14" fmla="*/ 565 w 707"/>
                <a:gd name="T15" fmla="*/ 536 h 795"/>
                <a:gd name="T16" fmla="*/ 688 w 707"/>
                <a:gd name="T17" fmla="*/ 536 h 795"/>
                <a:gd name="T18" fmla="*/ 568 w 707"/>
                <a:gd name="T19" fmla="*/ 325 h 795"/>
                <a:gd name="T20" fmla="*/ 349 w 707"/>
                <a:gd name="T21" fmla="*/ 110 h 795"/>
                <a:gd name="T22" fmla="*/ 132 w 707"/>
                <a:gd name="T23" fmla="*/ 325 h 795"/>
                <a:gd name="T24" fmla="*/ 568 w 707"/>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7" h="795">
                  <a:moveTo>
                    <a:pt x="688" y="536"/>
                  </a:moveTo>
                  <a:cubicBezTo>
                    <a:pt x="655" y="704"/>
                    <a:pt x="534" y="795"/>
                    <a:pt x="364" y="795"/>
                  </a:cubicBezTo>
                  <a:cubicBezTo>
                    <a:pt x="122" y="795"/>
                    <a:pt x="7" y="627"/>
                    <a:pt x="0" y="395"/>
                  </a:cubicBezTo>
                  <a:cubicBezTo>
                    <a:pt x="0" y="168"/>
                    <a:pt x="150" y="0"/>
                    <a:pt x="357" y="0"/>
                  </a:cubicBezTo>
                  <a:cubicBezTo>
                    <a:pt x="625" y="0"/>
                    <a:pt x="707" y="251"/>
                    <a:pt x="700" y="435"/>
                  </a:cubicBezTo>
                  <a:cubicBezTo>
                    <a:pt x="132" y="435"/>
                    <a:pt x="132" y="435"/>
                    <a:pt x="132" y="435"/>
                  </a:cubicBezTo>
                  <a:cubicBezTo>
                    <a:pt x="127" y="567"/>
                    <a:pt x="202" y="685"/>
                    <a:pt x="368" y="685"/>
                  </a:cubicBezTo>
                  <a:cubicBezTo>
                    <a:pt x="471" y="685"/>
                    <a:pt x="543" y="635"/>
                    <a:pt x="565" y="536"/>
                  </a:cubicBezTo>
                  <a:lnTo>
                    <a:pt x="688" y="536"/>
                  </a:lnTo>
                  <a:close/>
                  <a:moveTo>
                    <a:pt x="568" y="325"/>
                  </a:moveTo>
                  <a:cubicBezTo>
                    <a:pt x="562" y="206"/>
                    <a:pt x="473" y="110"/>
                    <a:pt x="349" y="110"/>
                  </a:cubicBezTo>
                  <a:cubicBezTo>
                    <a:pt x="219" y="110"/>
                    <a:pt x="141" y="209"/>
                    <a:pt x="132" y="325"/>
                  </a:cubicBezTo>
                  <a:lnTo>
                    <a:pt x="568"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8" name="Freeform 14">
              <a:extLst>
                <a:ext uri="{FF2B5EF4-FFF2-40B4-BE49-F238E27FC236}">
                  <a16:creationId xmlns:a16="http://schemas.microsoft.com/office/drawing/2014/main" id="{AC1F2833-56E7-5D53-F377-8125B86DE7CA}"/>
                </a:ext>
              </a:extLst>
            </p:cNvPr>
            <p:cNvSpPr>
              <a:spLocks/>
            </p:cNvSpPr>
            <p:nvPr userDrawn="1"/>
          </p:nvSpPr>
          <p:spPr bwMode="auto">
            <a:xfrm>
              <a:off x="1908175" y="814388"/>
              <a:ext cx="93663"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1" name="Freeform 15">
              <a:extLst>
                <a:ext uri="{FF2B5EF4-FFF2-40B4-BE49-F238E27FC236}">
                  <a16:creationId xmlns:a16="http://schemas.microsoft.com/office/drawing/2014/main" id="{75BF23AA-26B9-C3BF-49C9-F1E47DB45635}"/>
                </a:ext>
              </a:extLst>
            </p:cNvPr>
            <p:cNvSpPr>
              <a:spLocks/>
            </p:cNvSpPr>
            <p:nvPr userDrawn="1"/>
          </p:nvSpPr>
          <p:spPr bwMode="auto">
            <a:xfrm>
              <a:off x="2011363" y="784225"/>
              <a:ext cx="60325" cy="146050"/>
            </a:xfrm>
            <a:custGeom>
              <a:avLst/>
              <a:gdLst>
                <a:gd name="T0" fmla="*/ 254 w 405"/>
                <a:gd name="T1" fmla="*/ 228 h 987"/>
                <a:gd name="T2" fmla="*/ 405 w 405"/>
                <a:gd name="T3" fmla="*/ 228 h 987"/>
                <a:gd name="T4" fmla="*/ 405 w 405"/>
                <a:gd name="T5" fmla="*/ 338 h 987"/>
                <a:gd name="T6" fmla="*/ 254 w 405"/>
                <a:gd name="T7" fmla="*/ 338 h 987"/>
                <a:gd name="T8" fmla="*/ 254 w 405"/>
                <a:gd name="T9" fmla="*/ 809 h 987"/>
                <a:gd name="T10" fmla="*/ 348 w 405"/>
                <a:gd name="T11" fmla="*/ 877 h 987"/>
                <a:gd name="T12" fmla="*/ 405 w 405"/>
                <a:gd name="T13" fmla="*/ 877 h 987"/>
                <a:gd name="T14" fmla="*/ 405 w 405"/>
                <a:gd name="T15" fmla="*/ 987 h 987"/>
                <a:gd name="T16" fmla="*/ 309 w 405"/>
                <a:gd name="T17" fmla="*/ 987 h 987"/>
                <a:gd name="T18" fmla="*/ 129 w 405"/>
                <a:gd name="T19" fmla="*/ 821 h 987"/>
                <a:gd name="T20" fmla="*/ 129 w 405"/>
                <a:gd name="T21" fmla="*/ 338 h 987"/>
                <a:gd name="T22" fmla="*/ 0 w 405"/>
                <a:gd name="T23" fmla="*/ 338 h 987"/>
                <a:gd name="T24" fmla="*/ 0 w 405"/>
                <a:gd name="T25" fmla="*/ 228 h 987"/>
                <a:gd name="T26" fmla="*/ 129 w 405"/>
                <a:gd name="T27" fmla="*/ 228 h 987"/>
                <a:gd name="T28" fmla="*/ 129 w 405"/>
                <a:gd name="T29" fmla="*/ 0 h 987"/>
                <a:gd name="T30" fmla="*/ 254 w 405"/>
                <a:gd name="T31" fmla="*/ 0 h 987"/>
                <a:gd name="T32" fmla="*/ 254 w 405"/>
                <a:gd name="T33" fmla="*/ 228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 h="987">
                  <a:moveTo>
                    <a:pt x="254" y="228"/>
                  </a:moveTo>
                  <a:cubicBezTo>
                    <a:pt x="405" y="228"/>
                    <a:pt x="405" y="228"/>
                    <a:pt x="405" y="228"/>
                  </a:cubicBezTo>
                  <a:cubicBezTo>
                    <a:pt x="405" y="338"/>
                    <a:pt x="405" y="338"/>
                    <a:pt x="405" y="338"/>
                  </a:cubicBezTo>
                  <a:cubicBezTo>
                    <a:pt x="254" y="338"/>
                    <a:pt x="254" y="338"/>
                    <a:pt x="254" y="338"/>
                  </a:cubicBezTo>
                  <a:cubicBezTo>
                    <a:pt x="254" y="809"/>
                    <a:pt x="254" y="809"/>
                    <a:pt x="254" y="809"/>
                  </a:cubicBezTo>
                  <a:cubicBezTo>
                    <a:pt x="254" y="867"/>
                    <a:pt x="270" y="877"/>
                    <a:pt x="348" y="877"/>
                  </a:cubicBezTo>
                  <a:cubicBezTo>
                    <a:pt x="405" y="877"/>
                    <a:pt x="405" y="877"/>
                    <a:pt x="405" y="877"/>
                  </a:cubicBezTo>
                  <a:cubicBezTo>
                    <a:pt x="405" y="987"/>
                    <a:pt x="405" y="987"/>
                    <a:pt x="405" y="987"/>
                  </a:cubicBezTo>
                  <a:cubicBezTo>
                    <a:pt x="309" y="987"/>
                    <a:pt x="309" y="987"/>
                    <a:pt x="309" y="987"/>
                  </a:cubicBezTo>
                  <a:cubicBezTo>
                    <a:pt x="180" y="987"/>
                    <a:pt x="129" y="961"/>
                    <a:pt x="129" y="821"/>
                  </a:cubicBezTo>
                  <a:cubicBezTo>
                    <a:pt x="129" y="338"/>
                    <a:pt x="129" y="338"/>
                    <a:pt x="129" y="338"/>
                  </a:cubicBezTo>
                  <a:cubicBezTo>
                    <a:pt x="0" y="338"/>
                    <a:pt x="0" y="338"/>
                    <a:pt x="0" y="338"/>
                  </a:cubicBezTo>
                  <a:cubicBezTo>
                    <a:pt x="0" y="228"/>
                    <a:pt x="0" y="228"/>
                    <a:pt x="0" y="228"/>
                  </a:cubicBezTo>
                  <a:cubicBezTo>
                    <a:pt x="129" y="228"/>
                    <a:pt x="129" y="228"/>
                    <a:pt x="129" y="228"/>
                  </a:cubicBezTo>
                  <a:cubicBezTo>
                    <a:pt x="129" y="0"/>
                    <a:pt x="129" y="0"/>
                    <a:pt x="129" y="0"/>
                  </a:cubicBezTo>
                  <a:cubicBezTo>
                    <a:pt x="254" y="0"/>
                    <a:pt x="254" y="0"/>
                    <a:pt x="254" y="0"/>
                  </a:cubicBezTo>
                  <a:lnTo>
                    <a:pt x="254"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2" name="Freeform 16">
              <a:extLst>
                <a:ext uri="{FF2B5EF4-FFF2-40B4-BE49-F238E27FC236}">
                  <a16:creationId xmlns:a16="http://schemas.microsoft.com/office/drawing/2014/main" id="{52A1D529-A8B3-E3B8-54A0-4D8F498E50C6}"/>
                </a:ext>
              </a:extLst>
            </p:cNvPr>
            <p:cNvSpPr>
              <a:spLocks noEditPoints="1"/>
            </p:cNvSpPr>
            <p:nvPr userDrawn="1"/>
          </p:nvSpPr>
          <p:spPr bwMode="auto">
            <a:xfrm>
              <a:off x="935038" y="1000125"/>
              <a:ext cx="149225" cy="161925"/>
            </a:xfrm>
            <a:custGeom>
              <a:avLst/>
              <a:gdLst>
                <a:gd name="T0" fmla="*/ 502 w 1004"/>
                <a:gd name="T1" fmla="*/ 0 h 1098"/>
                <a:gd name="T2" fmla="*/ 1004 w 1004"/>
                <a:gd name="T3" fmla="*/ 549 h 1098"/>
                <a:gd name="T4" fmla="*/ 502 w 1004"/>
                <a:gd name="T5" fmla="*/ 1098 h 1098"/>
                <a:gd name="T6" fmla="*/ 0 w 1004"/>
                <a:gd name="T7" fmla="*/ 549 h 1098"/>
                <a:gd name="T8" fmla="*/ 502 w 1004"/>
                <a:gd name="T9" fmla="*/ 0 h 1098"/>
                <a:gd name="T10" fmla="*/ 502 w 1004"/>
                <a:gd name="T11" fmla="*/ 981 h 1098"/>
                <a:gd name="T12" fmla="*/ 864 w 1004"/>
                <a:gd name="T13" fmla="*/ 549 h 1098"/>
                <a:gd name="T14" fmla="*/ 502 w 1004"/>
                <a:gd name="T15" fmla="*/ 118 h 1098"/>
                <a:gd name="T16" fmla="*/ 139 w 1004"/>
                <a:gd name="T17" fmla="*/ 549 h 1098"/>
                <a:gd name="T18" fmla="*/ 502 w 1004"/>
                <a:gd name="T19" fmla="*/ 9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4" h="1098">
                  <a:moveTo>
                    <a:pt x="502" y="0"/>
                  </a:moveTo>
                  <a:cubicBezTo>
                    <a:pt x="835" y="0"/>
                    <a:pt x="1004" y="264"/>
                    <a:pt x="1004" y="549"/>
                  </a:cubicBezTo>
                  <a:cubicBezTo>
                    <a:pt x="1004" y="834"/>
                    <a:pt x="835" y="1098"/>
                    <a:pt x="502" y="1098"/>
                  </a:cubicBezTo>
                  <a:cubicBezTo>
                    <a:pt x="168" y="1098"/>
                    <a:pt x="0" y="834"/>
                    <a:pt x="0" y="549"/>
                  </a:cubicBezTo>
                  <a:cubicBezTo>
                    <a:pt x="0" y="264"/>
                    <a:pt x="168" y="0"/>
                    <a:pt x="502" y="0"/>
                  </a:cubicBezTo>
                  <a:moveTo>
                    <a:pt x="502" y="981"/>
                  </a:moveTo>
                  <a:cubicBezTo>
                    <a:pt x="757" y="981"/>
                    <a:pt x="864" y="761"/>
                    <a:pt x="864" y="549"/>
                  </a:cubicBezTo>
                  <a:cubicBezTo>
                    <a:pt x="864" y="338"/>
                    <a:pt x="757" y="118"/>
                    <a:pt x="502" y="118"/>
                  </a:cubicBezTo>
                  <a:cubicBezTo>
                    <a:pt x="246" y="118"/>
                    <a:pt x="139" y="338"/>
                    <a:pt x="139" y="549"/>
                  </a:cubicBezTo>
                  <a:cubicBezTo>
                    <a:pt x="139" y="761"/>
                    <a:pt x="246" y="981"/>
                    <a:pt x="502" y="9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3" name="Freeform 17">
              <a:extLst>
                <a:ext uri="{FF2B5EF4-FFF2-40B4-BE49-F238E27FC236}">
                  <a16:creationId xmlns:a16="http://schemas.microsoft.com/office/drawing/2014/main" id="{A044E4ED-16AE-AE0A-7853-072D57CFC90F}"/>
                </a:ext>
              </a:extLst>
            </p:cNvPr>
            <p:cNvSpPr>
              <a:spLocks/>
            </p:cNvSpPr>
            <p:nvPr userDrawn="1"/>
          </p:nvSpPr>
          <p:spPr bwMode="auto">
            <a:xfrm>
              <a:off x="1092200"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1"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4" name="Freeform 18">
              <a:extLst>
                <a:ext uri="{FF2B5EF4-FFF2-40B4-BE49-F238E27FC236}">
                  <a16:creationId xmlns:a16="http://schemas.microsoft.com/office/drawing/2014/main" id="{4D56773B-F5BD-EF52-F330-C36124A22ED5}"/>
                </a:ext>
              </a:extLst>
            </p:cNvPr>
            <p:cNvSpPr>
              <a:spLocks/>
            </p:cNvSpPr>
            <p:nvPr userDrawn="1"/>
          </p:nvSpPr>
          <p:spPr bwMode="auto">
            <a:xfrm>
              <a:off x="1158875" y="1001713"/>
              <a:ext cx="61913"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1" y="0"/>
                    <a:pt x="338" y="0"/>
                  </a:cubicBezTo>
                  <a:cubicBezTo>
                    <a:pt x="361"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5" name="Freeform 19">
              <a:extLst>
                <a:ext uri="{FF2B5EF4-FFF2-40B4-BE49-F238E27FC236}">
                  <a16:creationId xmlns:a16="http://schemas.microsoft.com/office/drawing/2014/main" id="{8F4094F2-B960-4AFA-743B-29559B848D02}"/>
                </a:ext>
              </a:extLst>
            </p:cNvPr>
            <p:cNvSpPr>
              <a:spLocks noEditPoints="1"/>
            </p:cNvSpPr>
            <p:nvPr userDrawn="1"/>
          </p:nvSpPr>
          <p:spPr bwMode="auto">
            <a:xfrm>
              <a:off x="123031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6" name="Freeform 20">
              <a:extLst>
                <a:ext uri="{FF2B5EF4-FFF2-40B4-BE49-F238E27FC236}">
                  <a16:creationId xmlns:a16="http://schemas.microsoft.com/office/drawing/2014/main" id="{05057712-60CC-534A-A992-E17C350D486E}"/>
                </a:ext>
              </a:extLst>
            </p:cNvPr>
            <p:cNvSpPr>
              <a:spLocks/>
            </p:cNvSpPr>
            <p:nvPr userDrawn="1"/>
          </p:nvSpPr>
          <p:spPr bwMode="auto">
            <a:xfrm>
              <a:off x="1266825" y="1042988"/>
              <a:ext cx="101600" cy="117475"/>
            </a:xfrm>
            <a:custGeom>
              <a:avLst/>
              <a:gdLst>
                <a:gd name="T0" fmla="*/ 556 w 690"/>
                <a:gd name="T1" fmla="*/ 261 h 794"/>
                <a:gd name="T2" fmla="*/ 368 w 690"/>
                <a:gd name="T3" fmla="*/ 110 h 794"/>
                <a:gd name="T4" fmla="*/ 132 w 690"/>
                <a:gd name="T5" fmla="*/ 406 h 794"/>
                <a:gd name="T6" fmla="*/ 353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3"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7" name="Freeform 21">
              <a:extLst>
                <a:ext uri="{FF2B5EF4-FFF2-40B4-BE49-F238E27FC236}">
                  <a16:creationId xmlns:a16="http://schemas.microsoft.com/office/drawing/2014/main" id="{FBE47637-296A-7E18-939A-ECC7EF8688B6}"/>
                </a:ext>
              </a:extLst>
            </p:cNvPr>
            <p:cNvSpPr>
              <a:spLocks noEditPoints="1"/>
            </p:cNvSpPr>
            <p:nvPr userDrawn="1"/>
          </p:nvSpPr>
          <p:spPr bwMode="auto">
            <a:xfrm>
              <a:off x="137953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8" name="Freeform 22">
              <a:extLst>
                <a:ext uri="{FF2B5EF4-FFF2-40B4-BE49-F238E27FC236}">
                  <a16:creationId xmlns:a16="http://schemas.microsoft.com/office/drawing/2014/main" id="{CF65460F-D3F4-1237-C05E-4ABEC6B20216}"/>
                </a:ext>
              </a:extLst>
            </p:cNvPr>
            <p:cNvSpPr>
              <a:spLocks/>
            </p:cNvSpPr>
            <p:nvPr userDrawn="1"/>
          </p:nvSpPr>
          <p:spPr bwMode="auto">
            <a:xfrm>
              <a:off x="1546225"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0" name="Freeform 23">
              <a:extLst>
                <a:ext uri="{FF2B5EF4-FFF2-40B4-BE49-F238E27FC236}">
                  <a16:creationId xmlns:a16="http://schemas.microsoft.com/office/drawing/2014/main" id="{54C77DFD-6F75-FE38-E773-C126185C2A8B}"/>
                </a:ext>
              </a:extLst>
            </p:cNvPr>
            <p:cNvSpPr>
              <a:spLocks noEditPoints="1"/>
            </p:cNvSpPr>
            <p:nvPr userDrawn="1"/>
          </p:nvSpPr>
          <p:spPr bwMode="auto">
            <a:xfrm>
              <a:off x="1609725" y="1042988"/>
              <a:ext cx="109538" cy="117475"/>
            </a:xfrm>
            <a:custGeom>
              <a:avLst/>
              <a:gdLst>
                <a:gd name="T0" fmla="*/ 368 w 737"/>
                <a:gd name="T1" fmla="*/ 0 h 794"/>
                <a:gd name="T2" fmla="*/ 737 w 737"/>
                <a:gd name="T3" fmla="*/ 398 h 794"/>
                <a:gd name="T4" fmla="*/ 368 w 737"/>
                <a:gd name="T5" fmla="*/ 794 h 794"/>
                <a:gd name="T6" fmla="*/ 0 w 737"/>
                <a:gd name="T7" fmla="*/ 398 h 794"/>
                <a:gd name="T8" fmla="*/ 368 w 737"/>
                <a:gd name="T9" fmla="*/ 0 h 794"/>
                <a:gd name="T10" fmla="*/ 368 w 737"/>
                <a:gd name="T11" fmla="*/ 684 h 794"/>
                <a:gd name="T12" fmla="*/ 605 w 737"/>
                <a:gd name="T13" fmla="*/ 398 h 794"/>
                <a:gd name="T14" fmla="*/ 368 w 737"/>
                <a:gd name="T15" fmla="*/ 110 h 794"/>
                <a:gd name="T16" fmla="*/ 132 w 737"/>
                <a:gd name="T17" fmla="*/ 398 h 794"/>
                <a:gd name="T18" fmla="*/ 368 w 737"/>
                <a:gd name="T19" fmla="*/ 68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794">
                  <a:moveTo>
                    <a:pt x="368" y="0"/>
                  </a:moveTo>
                  <a:cubicBezTo>
                    <a:pt x="609" y="0"/>
                    <a:pt x="737" y="174"/>
                    <a:pt x="737" y="398"/>
                  </a:cubicBezTo>
                  <a:cubicBezTo>
                    <a:pt x="737" y="619"/>
                    <a:pt x="609" y="794"/>
                    <a:pt x="368" y="794"/>
                  </a:cubicBezTo>
                  <a:cubicBezTo>
                    <a:pt x="128" y="794"/>
                    <a:pt x="0" y="619"/>
                    <a:pt x="0" y="398"/>
                  </a:cubicBezTo>
                  <a:cubicBezTo>
                    <a:pt x="0" y="174"/>
                    <a:pt x="128" y="0"/>
                    <a:pt x="368" y="0"/>
                  </a:cubicBezTo>
                  <a:moveTo>
                    <a:pt x="368" y="684"/>
                  </a:moveTo>
                  <a:cubicBezTo>
                    <a:pt x="499" y="684"/>
                    <a:pt x="605" y="581"/>
                    <a:pt x="605" y="398"/>
                  </a:cubicBezTo>
                  <a:cubicBezTo>
                    <a:pt x="605" y="213"/>
                    <a:pt x="499" y="110"/>
                    <a:pt x="368" y="110"/>
                  </a:cubicBezTo>
                  <a:cubicBezTo>
                    <a:pt x="238" y="110"/>
                    <a:pt x="132" y="213"/>
                    <a:pt x="132" y="398"/>
                  </a:cubicBezTo>
                  <a:cubicBezTo>
                    <a:pt x="132" y="581"/>
                    <a:pt x="238" y="684"/>
                    <a:pt x="368" y="6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1" name="Freeform 24">
              <a:extLst>
                <a:ext uri="{FF2B5EF4-FFF2-40B4-BE49-F238E27FC236}">
                  <a16:creationId xmlns:a16="http://schemas.microsoft.com/office/drawing/2014/main" id="{A3FCED77-D4F6-1F68-C9EF-8AAABA199E63}"/>
                </a:ext>
              </a:extLst>
            </p:cNvPr>
            <p:cNvSpPr>
              <a:spLocks/>
            </p:cNvSpPr>
            <p:nvPr userDrawn="1"/>
          </p:nvSpPr>
          <p:spPr bwMode="auto">
            <a:xfrm>
              <a:off x="1735138" y="1042988"/>
              <a:ext cx="58738" cy="115887"/>
            </a:xfrm>
            <a:custGeom>
              <a:avLst/>
              <a:gdLst>
                <a:gd name="T0" fmla="*/ 0 w 400"/>
                <a:gd name="T1" fmla="*/ 22 h 782"/>
                <a:gd name="T2" fmla="*/ 118 w 400"/>
                <a:gd name="T3" fmla="*/ 22 h 782"/>
                <a:gd name="T4" fmla="*/ 118 w 400"/>
                <a:gd name="T5" fmla="*/ 182 h 782"/>
                <a:gd name="T6" fmla="*/ 121 w 400"/>
                <a:gd name="T7" fmla="*/ 182 h 782"/>
                <a:gd name="T8" fmla="*/ 400 w 400"/>
                <a:gd name="T9" fmla="*/ 5 h 782"/>
                <a:gd name="T10" fmla="*/ 400 w 400"/>
                <a:gd name="T11" fmla="*/ 137 h 782"/>
                <a:gd name="T12" fmla="*/ 125 w 400"/>
                <a:gd name="T13" fmla="*/ 444 h 782"/>
                <a:gd name="T14" fmla="*/ 125 w 400"/>
                <a:gd name="T15" fmla="*/ 782 h 782"/>
                <a:gd name="T16" fmla="*/ 0 w 400"/>
                <a:gd name="T17" fmla="*/ 782 h 782"/>
                <a:gd name="T18" fmla="*/ 0 w 400"/>
                <a:gd name="T19" fmla="*/ 2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2">
                  <a:moveTo>
                    <a:pt x="0" y="22"/>
                  </a:moveTo>
                  <a:cubicBezTo>
                    <a:pt x="118" y="22"/>
                    <a:pt x="118" y="22"/>
                    <a:pt x="118" y="22"/>
                  </a:cubicBezTo>
                  <a:cubicBezTo>
                    <a:pt x="118" y="182"/>
                    <a:pt x="118" y="182"/>
                    <a:pt x="118" y="182"/>
                  </a:cubicBezTo>
                  <a:cubicBezTo>
                    <a:pt x="121" y="182"/>
                    <a:pt x="121" y="182"/>
                    <a:pt x="121" y="182"/>
                  </a:cubicBezTo>
                  <a:cubicBezTo>
                    <a:pt x="181" y="61"/>
                    <a:pt x="265" y="0"/>
                    <a:pt x="400" y="5"/>
                  </a:cubicBezTo>
                  <a:cubicBezTo>
                    <a:pt x="400" y="137"/>
                    <a:pt x="400" y="137"/>
                    <a:pt x="400" y="137"/>
                  </a:cubicBezTo>
                  <a:cubicBezTo>
                    <a:pt x="198" y="137"/>
                    <a:pt x="125" y="251"/>
                    <a:pt x="125" y="444"/>
                  </a:cubicBezTo>
                  <a:cubicBezTo>
                    <a:pt x="125" y="782"/>
                    <a:pt x="125" y="782"/>
                    <a:pt x="125" y="782"/>
                  </a:cubicBezTo>
                  <a:cubicBezTo>
                    <a:pt x="0" y="782"/>
                    <a:pt x="0" y="782"/>
                    <a:pt x="0" y="782"/>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2" name="Freeform 25">
              <a:extLst>
                <a:ext uri="{FF2B5EF4-FFF2-40B4-BE49-F238E27FC236}">
                  <a16:creationId xmlns:a16="http://schemas.microsoft.com/office/drawing/2014/main" id="{ED063C05-6A73-6FBB-7747-1BC3A3424A97}"/>
                </a:ext>
              </a:extLst>
            </p:cNvPr>
            <p:cNvSpPr>
              <a:spLocks/>
            </p:cNvSpPr>
            <p:nvPr userDrawn="1"/>
          </p:nvSpPr>
          <p:spPr bwMode="auto">
            <a:xfrm>
              <a:off x="1858963" y="1000125"/>
              <a:ext cx="123825" cy="161925"/>
            </a:xfrm>
            <a:custGeom>
              <a:avLst/>
              <a:gdLst>
                <a:gd name="T0" fmla="*/ 666 w 843"/>
                <a:gd name="T1" fmla="*/ 332 h 1098"/>
                <a:gd name="T2" fmla="*/ 406 w 843"/>
                <a:gd name="T3" fmla="*/ 118 h 1098"/>
                <a:gd name="T4" fmla="*/ 172 w 843"/>
                <a:gd name="T5" fmla="*/ 297 h 1098"/>
                <a:gd name="T6" fmla="*/ 508 w 843"/>
                <a:gd name="T7" fmla="*/ 483 h 1098"/>
                <a:gd name="T8" fmla="*/ 843 w 843"/>
                <a:gd name="T9" fmla="*/ 786 h 1098"/>
                <a:gd name="T10" fmla="*/ 433 w 843"/>
                <a:gd name="T11" fmla="*/ 1098 h 1098"/>
                <a:gd name="T12" fmla="*/ 0 w 843"/>
                <a:gd name="T13" fmla="*/ 728 h 1098"/>
                <a:gd name="T14" fmla="*/ 132 w 843"/>
                <a:gd name="T15" fmla="*/ 728 h 1098"/>
                <a:gd name="T16" fmla="*/ 437 w 843"/>
                <a:gd name="T17" fmla="*/ 981 h 1098"/>
                <a:gd name="T18" fmla="*/ 703 w 843"/>
                <a:gd name="T19" fmla="*/ 790 h 1098"/>
                <a:gd name="T20" fmla="*/ 368 w 843"/>
                <a:gd name="T21" fmla="*/ 584 h 1098"/>
                <a:gd name="T22" fmla="*/ 32 w 843"/>
                <a:gd name="T23" fmla="*/ 307 h 1098"/>
                <a:gd name="T24" fmla="*/ 412 w 843"/>
                <a:gd name="T25" fmla="*/ 0 h 1098"/>
                <a:gd name="T26" fmla="*/ 799 w 843"/>
                <a:gd name="T27" fmla="*/ 332 h 1098"/>
                <a:gd name="T28" fmla="*/ 666 w 843"/>
                <a:gd name="T29" fmla="*/ 33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3" h="1098">
                  <a:moveTo>
                    <a:pt x="666" y="332"/>
                  </a:moveTo>
                  <a:cubicBezTo>
                    <a:pt x="650" y="182"/>
                    <a:pt x="550" y="118"/>
                    <a:pt x="406" y="118"/>
                  </a:cubicBezTo>
                  <a:cubicBezTo>
                    <a:pt x="289" y="118"/>
                    <a:pt x="172" y="160"/>
                    <a:pt x="172" y="297"/>
                  </a:cubicBezTo>
                  <a:cubicBezTo>
                    <a:pt x="172" y="426"/>
                    <a:pt x="339" y="445"/>
                    <a:pt x="508" y="483"/>
                  </a:cubicBezTo>
                  <a:cubicBezTo>
                    <a:pt x="675" y="521"/>
                    <a:pt x="843" y="580"/>
                    <a:pt x="843" y="786"/>
                  </a:cubicBezTo>
                  <a:cubicBezTo>
                    <a:pt x="843" y="1009"/>
                    <a:pt x="624" y="1098"/>
                    <a:pt x="433" y="1098"/>
                  </a:cubicBezTo>
                  <a:cubicBezTo>
                    <a:pt x="198" y="1098"/>
                    <a:pt x="0" y="984"/>
                    <a:pt x="0" y="728"/>
                  </a:cubicBezTo>
                  <a:cubicBezTo>
                    <a:pt x="132" y="728"/>
                    <a:pt x="132" y="728"/>
                    <a:pt x="132" y="728"/>
                  </a:cubicBezTo>
                  <a:cubicBezTo>
                    <a:pt x="132" y="905"/>
                    <a:pt x="279" y="981"/>
                    <a:pt x="437" y="981"/>
                  </a:cubicBezTo>
                  <a:cubicBezTo>
                    <a:pt x="564" y="981"/>
                    <a:pt x="703" y="941"/>
                    <a:pt x="703" y="790"/>
                  </a:cubicBezTo>
                  <a:cubicBezTo>
                    <a:pt x="703" y="646"/>
                    <a:pt x="536" y="621"/>
                    <a:pt x="368" y="584"/>
                  </a:cubicBezTo>
                  <a:cubicBezTo>
                    <a:pt x="201" y="548"/>
                    <a:pt x="32" y="499"/>
                    <a:pt x="32" y="307"/>
                  </a:cubicBezTo>
                  <a:cubicBezTo>
                    <a:pt x="32" y="94"/>
                    <a:pt x="221" y="0"/>
                    <a:pt x="412" y="0"/>
                  </a:cubicBezTo>
                  <a:cubicBezTo>
                    <a:pt x="627" y="0"/>
                    <a:pt x="790" y="101"/>
                    <a:pt x="799" y="332"/>
                  </a:cubicBezTo>
                  <a:lnTo>
                    <a:pt x="666"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3" name="Freeform 26">
              <a:extLst>
                <a:ext uri="{FF2B5EF4-FFF2-40B4-BE49-F238E27FC236}">
                  <a16:creationId xmlns:a16="http://schemas.microsoft.com/office/drawing/2014/main" id="{584CD828-B5F6-E8F6-3A78-1F4D38C355E9}"/>
                </a:ext>
              </a:extLst>
            </p:cNvPr>
            <p:cNvSpPr>
              <a:spLocks/>
            </p:cNvSpPr>
            <p:nvPr userDrawn="1"/>
          </p:nvSpPr>
          <p:spPr bwMode="auto">
            <a:xfrm>
              <a:off x="1993900" y="1042988"/>
              <a:ext cx="103188" cy="117475"/>
            </a:xfrm>
            <a:custGeom>
              <a:avLst/>
              <a:gdLst>
                <a:gd name="T0" fmla="*/ 557 w 690"/>
                <a:gd name="T1" fmla="*/ 261 h 794"/>
                <a:gd name="T2" fmla="*/ 369 w 690"/>
                <a:gd name="T3" fmla="*/ 110 h 794"/>
                <a:gd name="T4" fmla="*/ 132 w 690"/>
                <a:gd name="T5" fmla="*/ 406 h 794"/>
                <a:gd name="T6" fmla="*/ 354 w 690"/>
                <a:gd name="T7" fmla="*/ 684 h 794"/>
                <a:gd name="T8" fmla="*/ 563 w 690"/>
                <a:gd name="T9" fmla="*/ 499 h 794"/>
                <a:gd name="T10" fmla="*/ 690 w 690"/>
                <a:gd name="T11" fmla="*/ 499 h 794"/>
                <a:gd name="T12" fmla="*/ 356 w 690"/>
                <a:gd name="T13" fmla="*/ 794 h 794"/>
                <a:gd name="T14" fmla="*/ 0 w 690"/>
                <a:gd name="T15" fmla="*/ 406 h 794"/>
                <a:gd name="T16" fmla="*/ 358 w 690"/>
                <a:gd name="T17" fmla="*/ 0 h 794"/>
                <a:gd name="T18" fmla="*/ 686 w 690"/>
                <a:gd name="T19" fmla="*/ 261 h 794"/>
                <a:gd name="T20" fmla="*/ 557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7" y="261"/>
                  </a:moveTo>
                  <a:cubicBezTo>
                    <a:pt x="538" y="166"/>
                    <a:pt x="471" y="110"/>
                    <a:pt x="369" y="110"/>
                  </a:cubicBezTo>
                  <a:cubicBezTo>
                    <a:pt x="188" y="110"/>
                    <a:pt x="132" y="252"/>
                    <a:pt x="132" y="406"/>
                  </a:cubicBezTo>
                  <a:cubicBezTo>
                    <a:pt x="132" y="546"/>
                    <a:pt x="195" y="684"/>
                    <a:pt x="354" y="684"/>
                  </a:cubicBezTo>
                  <a:cubicBezTo>
                    <a:pt x="474" y="684"/>
                    <a:pt x="546" y="614"/>
                    <a:pt x="563" y="499"/>
                  </a:cubicBezTo>
                  <a:cubicBezTo>
                    <a:pt x="690" y="499"/>
                    <a:pt x="690" y="499"/>
                    <a:pt x="690" y="499"/>
                  </a:cubicBezTo>
                  <a:cubicBezTo>
                    <a:pt x="662" y="684"/>
                    <a:pt x="546" y="794"/>
                    <a:pt x="356" y="794"/>
                  </a:cubicBezTo>
                  <a:cubicBezTo>
                    <a:pt x="124" y="794"/>
                    <a:pt x="0" y="633"/>
                    <a:pt x="0" y="406"/>
                  </a:cubicBezTo>
                  <a:cubicBezTo>
                    <a:pt x="0" y="179"/>
                    <a:pt x="118" y="0"/>
                    <a:pt x="358" y="0"/>
                  </a:cubicBezTo>
                  <a:cubicBezTo>
                    <a:pt x="530" y="0"/>
                    <a:pt x="668" y="81"/>
                    <a:pt x="686" y="261"/>
                  </a:cubicBezTo>
                  <a:lnTo>
                    <a:pt x="55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4" name="Freeform 27">
              <a:extLst>
                <a:ext uri="{FF2B5EF4-FFF2-40B4-BE49-F238E27FC236}">
                  <a16:creationId xmlns:a16="http://schemas.microsoft.com/office/drawing/2014/main" id="{536C6593-6932-E5F1-2940-DDB489A4BC84}"/>
                </a:ext>
              </a:extLst>
            </p:cNvPr>
            <p:cNvSpPr>
              <a:spLocks noEditPoints="1"/>
            </p:cNvSpPr>
            <p:nvPr userDrawn="1"/>
          </p:nvSpPr>
          <p:spPr bwMode="auto">
            <a:xfrm>
              <a:off x="211296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5" name="Freeform 28">
              <a:extLst>
                <a:ext uri="{FF2B5EF4-FFF2-40B4-BE49-F238E27FC236}">
                  <a16:creationId xmlns:a16="http://schemas.microsoft.com/office/drawing/2014/main" id="{55AFD710-5B70-ECAC-E66E-7F1307EAF380}"/>
                </a:ext>
              </a:extLst>
            </p:cNvPr>
            <p:cNvSpPr>
              <a:spLocks noEditPoints="1"/>
            </p:cNvSpPr>
            <p:nvPr userDrawn="1"/>
          </p:nvSpPr>
          <p:spPr bwMode="auto">
            <a:xfrm>
              <a:off x="2149475" y="1042988"/>
              <a:ext cx="104775" cy="117475"/>
            </a:xfrm>
            <a:custGeom>
              <a:avLst/>
              <a:gdLst>
                <a:gd name="T0" fmla="*/ 688 w 708"/>
                <a:gd name="T1" fmla="*/ 536 h 794"/>
                <a:gd name="T2" fmla="*/ 364 w 708"/>
                <a:gd name="T3" fmla="*/ 794 h 794"/>
                <a:gd name="T4" fmla="*/ 0 w 708"/>
                <a:gd name="T5" fmla="*/ 395 h 794"/>
                <a:gd name="T6" fmla="*/ 357 w 708"/>
                <a:gd name="T7" fmla="*/ 0 h 794"/>
                <a:gd name="T8" fmla="*/ 700 w 708"/>
                <a:gd name="T9" fmla="*/ 434 h 794"/>
                <a:gd name="T10" fmla="*/ 132 w 708"/>
                <a:gd name="T11" fmla="*/ 434 h 794"/>
                <a:gd name="T12" fmla="*/ 369 w 708"/>
                <a:gd name="T13" fmla="*/ 684 h 794"/>
                <a:gd name="T14" fmla="*/ 565 w 708"/>
                <a:gd name="T15" fmla="*/ 536 h 794"/>
                <a:gd name="T16" fmla="*/ 688 w 708"/>
                <a:gd name="T17" fmla="*/ 536 h 794"/>
                <a:gd name="T18" fmla="*/ 568 w 708"/>
                <a:gd name="T19" fmla="*/ 324 h 794"/>
                <a:gd name="T20" fmla="*/ 349 w 708"/>
                <a:gd name="T21" fmla="*/ 110 h 794"/>
                <a:gd name="T22" fmla="*/ 132 w 708"/>
                <a:gd name="T23" fmla="*/ 324 h 794"/>
                <a:gd name="T24" fmla="*/ 568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8" y="536"/>
                  </a:moveTo>
                  <a:cubicBezTo>
                    <a:pt x="655" y="703"/>
                    <a:pt x="534" y="794"/>
                    <a:pt x="364" y="794"/>
                  </a:cubicBezTo>
                  <a:cubicBezTo>
                    <a:pt x="122" y="794"/>
                    <a:pt x="7" y="627"/>
                    <a:pt x="0" y="395"/>
                  </a:cubicBezTo>
                  <a:cubicBezTo>
                    <a:pt x="0" y="167"/>
                    <a:pt x="150" y="0"/>
                    <a:pt x="357" y="0"/>
                  </a:cubicBezTo>
                  <a:cubicBezTo>
                    <a:pt x="625" y="0"/>
                    <a:pt x="708" y="251"/>
                    <a:pt x="700" y="434"/>
                  </a:cubicBezTo>
                  <a:cubicBezTo>
                    <a:pt x="132" y="434"/>
                    <a:pt x="132" y="434"/>
                    <a:pt x="132" y="434"/>
                  </a:cubicBezTo>
                  <a:cubicBezTo>
                    <a:pt x="128" y="567"/>
                    <a:pt x="203" y="684"/>
                    <a:pt x="369" y="684"/>
                  </a:cubicBezTo>
                  <a:cubicBezTo>
                    <a:pt x="471" y="684"/>
                    <a:pt x="543" y="634"/>
                    <a:pt x="565" y="536"/>
                  </a:cubicBezTo>
                  <a:lnTo>
                    <a:pt x="688" y="536"/>
                  </a:lnTo>
                  <a:close/>
                  <a:moveTo>
                    <a:pt x="568" y="324"/>
                  </a:moveTo>
                  <a:cubicBezTo>
                    <a:pt x="562" y="205"/>
                    <a:pt x="473" y="110"/>
                    <a:pt x="349" y="110"/>
                  </a:cubicBezTo>
                  <a:cubicBezTo>
                    <a:pt x="219" y="110"/>
                    <a:pt x="141" y="208"/>
                    <a:pt x="132" y="324"/>
                  </a:cubicBezTo>
                  <a:lnTo>
                    <a:pt x="568"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6" name="Freeform 29">
              <a:extLst>
                <a:ext uri="{FF2B5EF4-FFF2-40B4-BE49-F238E27FC236}">
                  <a16:creationId xmlns:a16="http://schemas.microsoft.com/office/drawing/2014/main" id="{CD1DA3D2-91DB-C112-C467-2ABA82538224}"/>
                </a:ext>
              </a:extLst>
            </p:cNvPr>
            <p:cNvSpPr>
              <a:spLocks/>
            </p:cNvSpPr>
            <p:nvPr userDrawn="1"/>
          </p:nvSpPr>
          <p:spPr bwMode="auto">
            <a:xfrm>
              <a:off x="2268538" y="1042988"/>
              <a:ext cx="92075" cy="115887"/>
            </a:xfrm>
            <a:custGeom>
              <a:avLst/>
              <a:gdLst>
                <a:gd name="T0" fmla="*/ 0 w 628"/>
                <a:gd name="T1" fmla="*/ 17 h 777"/>
                <a:gd name="T2" fmla="*/ 117 w 628"/>
                <a:gd name="T3" fmla="*/ 17 h 777"/>
                <a:gd name="T4" fmla="*/ 117 w 628"/>
                <a:gd name="T5" fmla="*/ 138 h 777"/>
                <a:gd name="T6" fmla="*/ 120 w 628"/>
                <a:gd name="T7" fmla="*/ 138 h 777"/>
                <a:gd name="T8" fmla="*/ 367 w 628"/>
                <a:gd name="T9" fmla="*/ 0 h 777"/>
                <a:gd name="T10" fmla="*/ 628 w 628"/>
                <a:gd name="T11" fmla="*/ 277 h 777"/>
                <a:gd name="T12" fmla="*/ 628 w 628"/>
                <a:gd name="T13" fmla="*/ 777 h 777"/>
                <a:gd name="T14" fmla="*/ 504 w 628"/>
                <a:gd name="T15" fmla="*/ 777 h 777"/>
                <a:gd name="T16" fmla="*/ 504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7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7"/>
                  </a:moveTo>
                  <a:cubicBezTo>
                    <a:pt x="117" y="17"/>
                    <a:pt x="117" y="17"/>
                    <a:pt x="117" y="17"/>
                  </a:cubicBezTo>
                  <a:cubicBezTo>
                    <a:pt x="117" y="138"/>
                    <a:pt x="117" y="138"/>
                    <a:pt x="117" y="138"/>
                  </a:cubicBezTo>
                  <a:cubicBezTo>
                    <a:pt x="120" y="138"/>
                    <a:pt x="120" y="138"/>
                    <a:pt x="120" y="138"/>
                  </a:cubicBezTo>
                  <a:cubicBezTo>
                    <a:pt x="173" y="44"/>
                    <a:pt x="258" y="0"/>
                    <a:pt x="367" y="0"/>
                  </a:cubicBezTo>
                  <a:cubicBezTo>
                    <a:pt x="567" y="0"/>
                    <a:pt x="628" y="114"/>
                    <a:pt x="628" y="277"/>
                  </a:cubicBezTo>
                  <a:cubicBezTo>
                    <a:pt x="628" y="777"/>
                    <a:pt x="628" y="777"/>
                    <a:pt x="628" y="777"/>
                  </a:cubicBezTo>
                  <a:cubicBezTo>
                    <a:pt x="504" y="777"/>
                    <a:pt x="504" y="777"/>
                    <a:pt x="504" y="777"/>
                  </a:cubicBezTo>
                  <a:cubicBezTo>
                    <a:pt x="504" y="263"/>
                    <a:pt x="504" y="263"/>
                    <a:pt x="504" y="263"/>
                  </a:cubicBezTo>
                  <a:cubicBezTo>
                    <a:pt x="504" y="170"/>
                    <a:pt x="445" y="110"/>
                    <a:pt x="349" y="110"/>
                  </a:cubicBezTo>
                  <a:cubicBezTo>
                    <a:pt x="198" y="110"/>
                    <a:pt x="125" y="211"/>
                    <a:pt x="125" y="348"/>
                  </a:cubicBezTo>
                  <a:cubicBezTo>
                    <a:pt x="125" y="777"/>
                    <a:pt x="125" y="777"/>
                    <a:pt x="125" y="777"/>
                  </a:cubicBezTo>
                  <a:cubicBezTo>
                    <a:pt x="0" y="777"/>
                    <a:pt x="0" y="777"/>
                    <a:pt x="0" y="777"/>
                  </a:cubicBez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7" name="Freeform 30">
              <a:extLst>
                <a:ext uri="{FF2B5EF4-FFF2-40B4-BE49-F238E27FC236}">
                  <a16:creationId xmlns:a16="http://schemas.microsoft.com/office/drawing/2014/main" id="{0265024A-ABF0-6D8A-5B4C-0291E835FBD2}"/>
                </a:ext>
              </a:extLst>
            </p:cNvPr>
            <p:cNvSpPr>
              <a:spLocks/>
            </p:cNvSpPr>
            <p:nvPr userDrawn="1"/>
          </p:nvSpPr>
          <p:spPr bwMode="auto">
            <a:xfrm>
              <a:off x="2378075" y="1042988"/>
              <a:ext cx="101600" cy="117475"/>
            </a:xfrm>
            <a:custGeom>
              <a:avLst/>
              <a:gdLst>
                <a:gd name="T0" fmla="*/ 556 w 690"/>
                <a:gd name="T1" fmla="*/ 261 h 794"/>
                <a:gd name="T2" fmla="*/ 368 w 690"/>
                <a:gd name="T3" fmla="*/ 110 h 794"/>
                <a:gd name="T4" fmla="*/ 132 w 690"/>
                <a:gd name="T5" fmla="*/ 406 h 794"/>
                <a:gd name="T6" fmla="*/ 354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4"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8" name="Freeform 31">
              <a:extLst>
                <a:ext uri="{FF2B5EF4-FFF2-40B4-BE49-F238E27FC236}">
                  <a16:creationId xmlns:a16="http://schemas.microsoft.com/office/drawing/2014/main" id="{75D26D67-76C4-7746-BCF6-C83DCF2A215E}"/>
                </a:ext>
              </a:extLst>
            </p:cNvPr>
            <p:cNvSpPr>
              <a:spLocks noEditPoints="1"/>
            </p:cNvSpPr>
            <p:nvPr userDrawn="1"/>
          </p:nvSpPr>
          <p:spPr bwMode="auto">
            <a:xfrm>
              <a:off x="249078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9" name="Freeform 32">
              <a:extLst>
                <a:ext uri="{FF2B5EF4-FFF2-40B4-BE49-F238E27FC236}">
                  <a16:creationId xmlns:a16="http://schemas.microsoft.com/office/drawing/2014/main" id="{7425D410-C6D7-B62B-329C-78DBFD19328F}"/>
                </a:ext>
              </a:extLst>
            </p:cNvPr>
            <p:cNvSpPr>
              <a:spLocks/>
            </p:cNvSpPr>
            <p:nvPr userDrawn="1"/>
          </p:nvSpPr>
          <p:spPr bwMode="auto">
            <a:xfrm>
              <a:off x="935038" y="533400"/>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1"/>
                    <a:pt x="1" y="1"/>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0" name="Freeform 33">
              <a:extLst>
                <a:ext uri="{FF2B5EF4-FFF2-40B4-BE49-F238E27FC236}">
                  <a16:creationId xmlns:a16="http://schemas.microsoft.com/office/drawing/2014/main" id="{3C8ED274-9631-ECB7-B990-C622BF611D15}"/>
                </a:ext>
              </a:extLst>
            </p:cNvPr>
            <p:cNvSpPr>
              <a:spLocks noEditPoints="1"/>
            </p:cNvSpPr>
            <p:nvPr userDrawn="1"/>
          </p:nvSpPr>
          <p:spPr bwMode="auto">
            <a:xfrm>
              <a:off x="1116013" y="504825"/>
              <a:ext cx="38100" cy="47625"/>
            </a:xfrm>
            <a:custGeom>
              <a:avLst/>
              <a:gdLst>
                <a:gd name="T0" fmla="*/ 248 w 259"/>
                <a:gd name="T1" fmla="*/ 273 h 315"/>
                <a:gd name="T2" fmla="*/ 190 w 259"/>
                <a:gd name="T3" fmla="*/ 125 h 315"/>
                <a:gd name="T4" fmla="*/ 199 w 259"/>
                <a:gd name="T5" fmla="*/ 111 h 315"/>
                <a:gd name="T6" fmla="*/ 183 w 259"/>
                <a:gd name="T7" fmla="*/ 115 h 315"/>
                <a:gd name="T8" fmla="*/ 177 w 259"/>
                <a:gd name="T9" fmla="*/ 107 h 315"/>
                <a:gd name="T10" fmla="*/ 41 w 259"/>
                <a:gd name="T11" fmla="*/ 12 h 315"/>
                <a:gd name="T12" fmla="*/ 29 w 259"/>
                <a:gd name="T13" fmla="*/ 2 h 315"/>
                <a:gd name="T14" fmla="*/ 24 w 259"/>
                <a:gd name="T15" fmla="*/ 8 h 315"/>
                <a:gd name="T16" fmla="*/ 21 w 259"/>
                <a:gd name="T17" fmla="*/ 7 h 315"/>
                <a:gd name="T18" fmla="*/ 10 w 259"/>
                <a:gd name="T19" fmla="*/ 2 h 315"/>
                <a:gd name="T20" fmla="*/ 13 w 259"/>
                <a:gd name="T21" fmla="*/ 16 h 315"/>
                <a:gd name="T22" fmla="*/ 13 w 259"/>
                <a:gd name="T23" fmla="*/ 17 h 315"/>
                <a:gd name="T24" fmla="*/ 6 w 259"/>
                <a:gd name="T25" fmla="*/ 21 h 315"/>
                <a:gd name="T26" fmla="*/ 13 w 259"/>
                <a:gd name="T27" fmla="*/ 34 h 315"/>
                <a:gd name="T28" fmla="*/ 13 w 259"/>
                <a:gd name="T29" fmla="*/ 143 h 315"/>
                <a:gd name="T30" fmla="*/ 0 w 259"/>
                <a:gd name="T31" fmla="*/ 149 h 315"/>
                <a:gd name="T32" fmla="*/ 13 w 259"/>
                <a:gd name="T33" fmla="*/ 155 h 315"/>
                <a:gd name="T34" fmla="*/ 13 w 259"/>
                <a:gd name="T35" fmla="*/ 273 h 315"/>
                <a:gd name="T36" fmla="*/ 5 w 259"/>
                <a:gd name="T37" fmla="*/ 286 h 315"/>
                <a:gd name="T38" fmla="*/ 13 w 259"/>
                <a:gd name="T39" fmla="*/ 290 h 315"/>
                <a:gd name="T40" fmla="*/ 13 w 259"/>
                <a:gd name="T41" fmla="*/ 293 h 315"/>
                <a:gd name="T42" fmla="*/ 10 w 259"/>
                <a:gd name="T43" fmla="*/ 304 h 315"/>
                <a:gd name="T44" fmla="*/ 21 w 259"/>
                <a:gd name="T45" fmla="*/ 301 h 315"/>
                <a:gd name="T46" fmla="*/ 24 w 259"/>
                <a:gd name="T47" fmla="*/ 301 h 315"/>
                <a:gd name="T48" fmla="*/ 28 w 259"/>
                <a:gd name="T49" fmla="*/ 309 h 315"/>
                <a:gd name="T50" fmla="*/ 41 w 259"/>
                <a:gd name="T51" fmla="*/ 301 h 315"/>
                <a:gd name="T52" fmla="*/ 120 w 259"/>
                <a:gd name="T53" fmla="*/ 301 h 315"/>
                <a:gd name="T54" fmla="*/ 126 w 259"/>
                <a:gd name="T55" fmla="*/ 315 h 315"/>
                <a:gd name="T56" fmla="*/ 132 w 259"/>
                <a:gd name="T57" fmla="*/ 301 h 315"/>
                <a:gd name="T58" fmla="*/ 222 w 259"/>
                <a:gd name="T59" fmla="*/ 301 h 315"/>
                <a:gd name="T60" fmla="*/ 235 w 259"/>
                <a:gd name="T61" fmla="*/ 310 h 315"/>
                <a:gd name="T62" fmla="*/ 240 w 259"/>
                <a:gd name="T63" fmla="*/ 301 h 315"/>
                <a:gd name="T64" fmla="*/ 241 w 259"/>
                <a:gd name="T65" fmla="*/ 301 h 315"/>
                <a:gd name="T66" fmla="*/ 253 w 259"/>
                <a:gd name="T67" fmla="*/ 305 h 315"/>
                <a:gd name="T68" fmla="*/ 250 w 259"/>
                <a:gd name="T69" fmla="*/ 294 h 315"/>
                <a:gd name="T70" fmla="*/ 250 w 259"/>
                <a:gd name="T71" fmla="*/ 291 h 315"/>
                <a:gd name="T72" fmla="*/ 257 w 259"/>
                <a:gd name="T73" fmla="*/ 286 h 315"/>
                <a:gd name="T74" fmla="*/ 248 w 259"/>
                <a:gd name="T75" fmla="*/ 273 h 315"/>
                <a:gd name="T76" fmla="*/ 171 w 259"/>
                <a:gd name="T77" fmla="*/ 111 h 315"/>
                <a:gd name="T78" fmla="*/ 243 w 259"/>
                <a:gd name="T79" fmla="*/ 294 h 315"/>
                <a:gd name="T80" fmla="*/ 21 w 259"/>
                <a:gd name="T81" fmla="*/ 294 h 315"/>
                <a:gd name="T82" fmla="*/ 21 w 259"/>
                <a:gd name="T83" fmla="*/ 14 h 315"/>
                <a:gd name="T84" fmla="*/ 171 w 259"/>
                <a:gd name="T85" fmla="*/ 11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9" h="315">
                  <a:moveTo>
                    <a:pt x="248" y="273"/>
                  </a:moveTo>
                  <a:cubicBezTo>
                    <a:pt x="240" y="220"/>
                    <a:pt x="220" y="169"/>
                    <a:pt x="190" y="125"/>
                  </a:cubicBezTo>
                  <a:cubicBezTo>
                    <a:pt x="194" y="122"/>
                    <a:pt x="198" y="117"/>
                    <a:pt x="199" y="111"/>
                  </a:cubicBezTo>
                  <a:cubicBezTo>
                    <a:pt x="192" y="110"/>
                    <a:pt x="187" y="112"/>
                    <a:pt x="183" y="115"/>
                  </a:cubicBezTo>
                  <a:cubicBezTo>
                    <a:pt x="181" y="112"/>
                    <a:pt x="179" y="109"/>
                    <a:pt x="177" y="107"/>
                  </a:cubicBezTo>
                  <a:cubicBezTo>
                    <a:pt x="140" y="60"/>
                    <a:pt x="92" y="27"/>
                    <a:pt x="41" y="12"/>
                  </a:cubicBezTo>
                  <a:cubicBezTo>
                    <a:pt x="41" y="4"/>
                    <a:pt x="33" y="0"/>
                    <a:pt x="29" y="2"/>
                  </a:cubicBezTo>
                  <a:cubicBezTo>
                    <a:pt x="27" y="2"/>
                    <a:pt x="25" y="4"/>
                    <a:pt x="24" y="8"/>
                  </a:cubicBezTo>
                  <a:cubicBezTo>
                    <a:pt x="23" y="7"/>
                    <a:pt x="22" y="7"/>
                    <a:pt x="21" y="7"/>
                  </a:cubicBezTo>
                  <a:cubicBezTo>
                    <a:pt x="18" y="4"/>
                    <a:pt x="15" y="3"/>
                    <a:pt x="10" y="2"/>
                  </a:cubicBezTo>
                  <a:cubicBezTo>
                    <a:pt x="9" y="8"/>
                    <a:pt x="11" y="12"/>
                    <a:pt x="13" y="16"/>
                  </a:cubicBezTo>
                  <a:cubicBezTo>
                    <a:pt x="13" y="17"/>
                    <a:pt x="13" y="17"/>
                    <a:pt x="13" y="17"/>
                  </a:cubicBezTo>
                  <a:cubicBezTo>
                    <a:pt x="10" y="17"/>
                    <a:pt x="7" y="18"/>
                    <a:pt x="6" y="21"/>
                  </a:cubicBezTo>
                  <a:cubicBezTo>
                    <a:pt x="4" y="24"/>
                    <a:pt x="6" y="32"/>
                    <a:pt x="13" y="34"/>
                  </a:cubicBezTo>
                  <a:cubicBezTo>
                    <a:pt x="13" y="143"/>
                    <a:pt x="13" y="143"/>
                    <a:pt x="13" y="143"/>
                  </a:cubicBezTo>
                  <a:cubicBezTo>
                    <a:pt x="9" y="143"/>
                    <a:pt x="4" y="145"/>
                    <a:pt x="0" y="149"/>
                  </a:cubicBezTo>
                  <a:cubicBezTo>
                    <a:pt x="4" y="153"/>
                    <a:pt x="9" y="155"/>
                    <a:pt x="13" y="155"/>
                  </a:cubicBezTo>
                  <a:cubicBezTo>
                    <a:pt x="13" y="273"/>
                    <a:pt x="13" y="273"/>
                    <a:pt x="13" y="273"/>
                  </a:cubicBezTo>
                  <a:cubicBezTo>
                    <a:pt x="6" y="275"/>
                    <a:pt x="3" y="282"/>
                    <a:pt x="5" y="286"/>
                  </a:cubicBezTo>
                  <a:cubicBezTo>
                    <a:pt x="7" y="288"/>
                    <a:pt x="9" y="290"/>
                    <a:pt x="13" y="290"/>
                  </a:cubicBezTo>
                  <a:cubicBezTo>
                    <a:pt x="13" y="293"/>
                    <a:pt x="13" y="293"/>
                    <a:pt x="13" y="293"/>
                  </a:cubicBezTo>
                  <a:cubicBezTo>
                    <a:pt x="11" y="296"/>
                    <a:pt x="10" y="300"/>
                    <a:pt x="10" y="304"/>
                  </a:cubicBezTo>
                  <a:cubicBezTo>
                    <a:pt x="14" y="304"/>
                    <a:pt x="18" y="303"/>
                    <a:pt x="21" y="301"/>
                  </a:cubicBezTo>
                  <a:cubicBezTo>
                    <a:pt x="24" y="301"/>
                    <a:pt x="24" y="301"/>
                    <a:pt x="24" y="301"/>
                  </a:cubicBezTo>
                  <a:cubicBezTo>
                    <a:pt x="24" y="305"/>
                    <a:pt x="26" y="307"/>
                    <a:pt x="28" y="309"/>
                  </a:cubicBezTo>
                  <a:cubicBezTo>
                    <a:pt x="32" y="311"/>
                    <a:pt x="39" y="308"/>
                    <a:pt x="41" y="301"/>
                  </a:cubicBezTo>
                  <a:cubicBezTo>
                    <a:pt x="120" y="301"/>
                    <a:pt x="120" y="301"/>
                    <a:pt x="120" y="301"/>
                  </a:cubicBezTo>
                  <a:cubicBezTo>
                    <a:pt x="120" y="306"/>
                    <a:pt x="122" y="310"/>
                    <a:pt x="126" y="315"/>
                  </a:cubicBezTo>
                  <a:cubicBezTo>
                    <a:pt x="130" y="310"/>
                    <a:pt x="132" y="306"/>
                    <a:pt x="132" y="301"/>
                  </a:cubicBezTo>
                  <a:cubicBezTo>
                    <a:pt x="222" y="301"/>
                    <a:pt x="222" y="301"/>
                    <a:pt x="222" y="301"/>
                  </a:cubicBezTo>
                  <a:cubicBezTo>
                    <a:pt x="223" y="309"/>
                    <a:pt x="231" y="312"/>
                    <a:pt x="235" y="310"/>
                  </a:cubicBezTo>
                  <a:cubicBezTo>
                    <a:pt x="238" y="308"/>
                    <a:pt x="240" y="306"/>
                    <a:pt x="240" y="301"/>
                  </a:cubicBezTo>
                  <a:cubicBezTo>
                    <a:pt x="241" y="301"/>
                    <a:pt x="241" y="301"/>
                    <a:pt x="241" y="301"/>
                  </a:cubicBezTo>
                  <a:cubicBezTo>
                    <a:pt x="244" y="303"/>
                    <a:pt x="248" y="305"/>
                    <a:pt x="253" y="305"/>
                  </a:cubicBezTo>
                  <a:cubicBezTo>
                    <a:pt x="253" y="300"/>
                    <a:pt x="252" y="297"/>
                    <a:pt x="250" y="294"/>
                  </a:cubicBezTo>
                  <a:cubicBezTo>
                    <a:pt x="250" y="293"/>
                    <a:pt x="250" y="292"/>
                    <a:pt x="250" y="291"/>
                  </a:cubicBezTo>
                  <a:cubicBezTo>
                    <a:pt x="254" y="291"/>
                    <a:pt x="256" y="289"/>
                    <a:pt x="257" y="286"/>
                  </a:cubicBezTo>
                  <a:cubicBezTo>
                    <a:pt x="259" y="282"/>
                    <a:pt x="256" y="274"/>
                    <a:pt x="248" y="273"/>
                  </a:cubicBezTo>
                  <a:moveTo>
                    <a:pt x="171" y="111"/>
                  </a:moveTo>
                  <a:cubicBezTo>
                    <a:pt x="212" y="163"/>
                    <a:pt x="237" y="228"/>
                    <a:pt x="243" y="294"/>
                  </a:cubicBezTo>
                  <a:cubicBezTo>
                    <a:pt x="21" y="294"/>
                    <a:pt x="21" y="294"/>
                    <a:pt x="21" y="294"/>
                  </a:cubicBezTo>
                  <a:cubicBezTo>
                    <a:pt x="21" y="14"/>
                    <a:pt x="21" y="14"/>
                    <a:pt x="21" y="14"/>
                  </a:cubicBezTo>
                  <a:cubicBezTo>
                    <a:pt x="77" y="25"/>
                    <a:pt x="130" y="60"/>
                    <a:pt x="171"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1" name="Freeform 34">
              <a:extLst>
                <a:ext uri="{FF2B5EF4-FFF2-40B4-BE49-F238E27FC236}">
                  <a16:creationId xmlns:a16="http://schemas.microsoft.com/office/drawing/2014/main" id="{CEB8EE79-83EE-A04E-A498-A15D864ED9EB}"/>
                </a:ext>
              </a:extLst>
            </p:cNvPr>
            <p:cNvSpPr>
              <a:spLocks noEditPoints="1"/>
            </p:cNvSpPr>
            <p:nvPr userDrawn="1"/>
          </p:nvSpPr>
          <p:spPr bwMode="auto">
            <a:xfrm>
              <a:off x="1119188" y="508000"/>
              <a:ext cx="31750" cy="39687"/>
            </a:xfrm>
            <a:custGeom>
              <a:avLst/>
              <a:gdLst>
                <a:gd name="T0" fmla="*/ 212 w 213"/>
                <a:gd name="T1" fmla="*/ 265 h 269"/>
                <a:gd name="T2" fmla="*/ 143 w 213"/>
                <a:gd name="T3" fmla="*/ 94 h 269"/>
                <a:gd name="T4" fmla="*/ 79 w 213"/>
                <a:gd name="T5" fmla="*/ 34 h 269"/>
                <a:gd name="T6" fmla="*/ 5 w 213"/>
                <a:gd name="T7" fmla="*/ 1 h 269"/>
                <a:gd name="T8" fmla="*/ 0 w 213"/>
                <a:gd name="T9" fmla="*/ 0 h 269"/>
                <a:gd name="T10" fmla="*/ 0 w 213"/>
                <a:gd name="T11" fmla="*/ 269 h 269"/>
                <a:gd name="T12" fmla="*/ 213 w 213"/>
                <a:gd name="T13" fmla="*/ 269 h 269"/>
                <a:gd name="T14" fmla="*/ 212 w 213"/>
                <a:gd name="T15" fmla="*/ 265 h 269"/>
                <a:gd name="T16" fmla="*/ 134 w 213"/>
                <a:gd name="T17" fmla="*/ 95 h 269"/>
                <a:gd name="T18" fmla="*/ 133 w 213"/>
                <a:gd name="T19" fmla="*/ 102 h 269"/>
                <a:gd name="T20" fmla="*/ 142 w 213"/>
                <a:gd name="T21" fmla="*/ 108 h 269"/>
                <a:gd name="T22" fmla="*/ 135 w 213"/>
                <a:gd name="T23" fmla="*/ 121 h 269"/>
                <a:gd name="T24" fmla="*/ 149 w 213"/>
                <a:gd name="T25" fmla="*/ 118 h 269"/>
                <a:gd name="T26" fmla="*/ 152 w 213"/>
                <a:gd name="T27" fmla="*/ 128 h 269"/>
                <a:gd name="T28" fmla="*/ 158 w 213"/>
                <a:gd name="T29" fmla="*/ 129 h 269"/>
                <a:gd name="T30" fmla="*/ 203 w 213"/>
                <a:gd name="T31" fmla="*/ 253 h 269"/>
                <a:gd name="T32" fmla="*/ 193 w 213"/>
                <a:gd name="T33" fmla="*/ 250 h 269"/>
                <a:gd name="T34" fmla="*/ 197 w 213"/>
                <a:gd name="T35" fmla="*/ 262 h 269"/>
                <a:gd name="T36" fmla="*/ 122 w 213"/>
                <a:gd name="T37" fmla="*/ 262 h 269"/>
                <a:gd name="T38" fmla="*/ 117 w 213"/>
                <a:gd name="T39" fmla="*/ 254 h 269"/>
                <a:gd name="T40" fmla="*/ 107 w 213"/>
                <a:gd name="T41" fmla="*/ 258 h 269"/>
                <a:gd name="T42" fmla="*/ 101 w 213"/>
                <a:gd name="T43" fmla="*/ 244 h 269"/>
                <a:gd name="T44" fmla="*/ 95 w 213"/>
                <a:gd name="T45" fmla="*/ 258 h 269"/>
                <a:gd name="T46" fmla="*/ 85 w 213"/>
                <a:gd name="T47" fmla="*/ 254 h 269"/>
                <a:gd name="T48" fmla="*/ 79 w 213"/>
                <a:gd name="T49" fmla="*/ 262 h 269"/>
                <a:gd name="T50" fmla="*/ 16 w 213"/>
                <a:gd name="T51" fmla="*/ 262 h 269"/>
                <a:gd name="T52" fmla="*/ 19 w 213"/>
                <a:gd name="T53" fmla="*/ 251 h 269"/>
                <a:gd name="T54" fmla="*/ 7 w 213"/>
                <a:gd name="T55" fmla="*/ 254 h 269"/>
                <a:gd name="T56" fmla="*/ 7 w 213"/>
                <a:gd name="T57" fmla="*/ 151 h 269"/>
                <a:gd name="T58" fmla="*/ 16 w 213"/>
                <a:gd name="T59" fmla="*/ 145 h 269"/>
                <a:gd name="T60" fmla="*/ 13 w 213"/>
                <a:gd name="T61" fmla="*/ 135 h 269"/>
                <a:gd name="T62" fmla="*/ 26 w 213"/>
                <a:gd name="T63" fmla="*/ 129 h 269"/>
                <a:gd name="T64" fmla="*/ 13 w 213"/>
                <a:gd name="T65" fmla="*/ 123 h 269"/>
                <a:gd name="T66" fmla="*/ 16 w 213"/>
                <a:gd name="T67" fmla="*/ 113 h 269"/>
                <a:gd name="T68" fmla="*/ 7 w 213"/>
                <a:gd name="T69" fmla="*/ 108 h 269"/>
                <a:gd name="T70" fmla="*/ 7 w 213"/>
                <a:gd name="T71" fmla="*/ 19 h 269"/>
                <a:gd name="T72" fmla="*/ 17 w 213"/>
                <a:gd name="T73" fmla="*/ 23 h 269"/>
                <a:gd name="T74" fmla="*/ 15 w 213"/>
                <a:gd name="T75" fmla="*/ 12 h 269"/>
                <a:gd name="T76" fmla="*/ 134 w 213"/>
                <a:gd name="T77" fmla="*/ 9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269">
                  <a:moveTo>
                    <a:pt x="212" y="265"/>
                  </a:moveTo>
                  <a:cubicBezTo>
                    <a:pt x="206" y="203"/>
                    <a:pt x="181" y="142"/>
                    <a:pt x="143" y="94"/>
                  </a:cubicBezTo>
                  <a:cubicBezTo>
                    <a:pt x="124" y="70"/>
                    <a:pt x="102" y="50"/>
                    <a:pt x="79" y="34"/>
                  </a:cubicBezTo>
                  <a:cubicBezTo>
                    <a:pt x="55" y="19"/>
                    <a:pt x="30" y="7"/>
                    <a:pt x="5" y="1"/>
                  </a:cubicBezTo>
                  <a:cubicBezTo>
                    <a:pt x="0" y="0"/>
                    <a:pt x="0" y="0"/>
                    <a:pt x="0" y="0"/>
                  </a:cubicBezTo>
                  <a:cubicBezTo>
                    <a:pt x="0" y="269"/>
                    <a:pt x="0" y="269"/>
                    <a:pt x="0" y="269"/>
                  </a:cubicBezTo>
                  <a:cubicBezTo>
                    <a:pt x="213" y="269"/>
                    <a:pt x="213" y="269"/>
                    <a:pt x="213" y="269"/>
                  </a:cubicBezTo>
                  <a:lnTo>
                    <a:pt x="212" y="265"/>
                  </a:lnTo>
                  <a:close/>
                  <a:moveTo>
                    <a:pt x="134" y="95"/>
                  </a:moveTo>
                  <a:cubicBezTo>
                    <a:pt x="132" y="97"/>
                    <a:pt x="132" y="100"/>
                    <a:pt x="133" y="102"/>
                  </a:cubicBezTo>
                  <a:cubicBezTo>
                    <a:pt x="133" y="105"/>
                    <a:pt x="136" y="108"/>
                    <a:pt x="142" y="108"/>
                  </a:cubicBezTo>
                  <a:cubicBezTo>
                    <a:pt x="138" y="111"/>
                    <a:pt x="135" y="115"/>
                    <a:pt x="135" y="121"/>
                  </a:cubicBezTo>
                  <a:cubicBezTo>
                    <a:pt x="140" y="122"/>
                    <a:pt x="145" y="120"/>
                    <a:pt x="149" y="118"/>
                  </a:cubicBezTo>
                  <a:cubicBezTo>
                    <a:pt x="148" y="123"/>
                    <a:pt x="149" y="126"/>
                    <a:pt x="152" y="128"/>
                  </a:cubicBezTo>
                  <a:cubicBezTo>
                    <a:pt x="154" y="129"/>
                    <a:pt x="156" y="129"/>
                    <a:pt x="158" y="129"/>
                  </a:cubicBezTo>
                  <a:cubicBezTo>
                    <a:pt x="181" y="166"/>
                    <a:pt x="197" y="209"/>
                    <a:pt x="203" y="253"/>
                  </a:cubicBezTo>
                  <a:cubicBezTo>
                    <a:pt x="200" y="251"/>
                    <a:pt x="197" y="250"/>
                    <a:pt x="193" y="250"/>
                  </a:cubicBezTo>
                  <a:cubicBezTo>
                    <a:pt x="193" y="255"/>
                    <a:pt x="195" y="259"/>
                    <a:pt x="197" y="262"/>
                  </a:cubicBezTo>
                  <a:cubicBezTo>
                    <a:pt x="122" y="262"/>
                    <a:pt x="122" y="262"/>
                    <a:pt x="122" y="262"/>
                  </a:cubicBezTo>
                  <a:cubicBezTo>
                    <a:pt x="122" y="258"/>
                    <a:pt x="120" y="255"/>
                    <a:pt x="117" y="254"/>
                  </a:cubicBezTo>
                  <a:cubicBezTo>
                    <a:pt x="114" y="253"/>
                    <a:pt x="111" y="254"/>
                    <a:pt x="107" y="258"/>
                  </a:cubicBezTo>
                  <a:cubicBezTo>
                    <a:pt x="107" y="253"/>
                    <a:pt x="105" y="249"/>
                    <a:pt x="101" y="244"/>
                  </a:cubicBezTo>
                  <a:cubicBezTo>
                    <a:pt x="97" y="249"/>
                    <a:pt x="95" y="253"/>
                    <a:pt x="95" y="258"/>
                  </a:cubicBezTo>
                  <a:cubicBezTo>
                    <a:pt x="91" y="254"/>
                    <a:pt x="88" y="253"/>
                    <a:pt x="85" y="254"/>
                  </a:cubicBezTo>
                  <a:cubicBezTo>
                    <a:pt x="82" y="255"/>
                    <a:pt x="80" y="258"/>
                    <a:pt x="79" y="262"/>
                  </a:cubicBezTo>
                  <a:cubicBezTo>
                    <a:pt x="16" y="262"/>
                    <a:pt x="16" y="262"/>
                    <a:pt x="16" y="262"/>
                  </a:cubicBezTo>
                  <a:cubicBezTo>
                    <a:pt x="18" y="259"/>
                    <a:pt x="19" y="255"/>
                    <a:pt x="19" y="251"/>
                  </a:cubicBezTo>
                  <a:cubicBezTo>
                    <a:pt x="14" y="251"/>
                    <a:pt x="10" y="252"/>
                    <a:pt x="7" y="254"/>
                  </a:cubicBezTo>
                  <a:cubicBezTo>
                    <a:pt x="7" y="151"/>
                    <a:pt x="7" y="151"/>
                    <a:pt x="7" y="151"/>
                  </a:cubicBezTo>
                  <a:cubicBezTo>
                    <a:pt x="12" y="151"/>
                    <a:pt x="15" y="148"/>
                    <a:pt x="16" y="145"/>
                  </a:cubicBezTo>
                  <a:cubicBezTo>
                    <a:pt x="17" y="142"/>
                    <a:pt x="17" y="139"/>
                    <a:pt x="13" y="135"/>
                  </a:cubicBezTo>
                  <a:cubicBezTo>
                    <a:pt x="17" y="135"/>
                    <a:pt x="22" y="133"/>
                    <a:pt x="26" y="129"/>
                  </a:cubicBezTo>
                  <a:cubicBezTo>
                    <a:pt x="22" y="125"/>
                    <a:pt x="17" y="123"/>
                    <a:pt x="13" y="123"/>
                  </a:cubicBezTo>
                  <a:cubicBezTo>
                    <a:pt x="17" y="119"/>
                    <a:pt x="17" y="116"/>
                    <a:pt x="16" y="113"/>
                  </a:cubicBezTo>
                  <a:cubicBezTo>
                    <a:pt x="15" y="110"/>
                    <a:pt x="12" y="107"/>
                    <a:pt x="7" y="108"/>
                  </a:cubicBezTo>
                  <a:cubicBezTo>
                    <a:pt x="7" y="19"/>
                    <a:pt x="7" y="19"/>
                    <a:pt x="7" y="19"/>
                  </a:cubicBezTo>
                  <a:cubicBezTo>
                    <a:pt x="10" y="21"/>
                    <a:pt x="13" y="23"/>
                    <a:pt x="17" y="23"/>
                  </a:cubicBezTo>
                  <a:cubicBezTo>
                    <a:pt x="17" y="19"/>
                    <a:pt x="16" y="15"/>
                    <a:pt x="15" y="12"/>
                  </a:cubicBezTo>
                  <a:cubicBezTo>
                    <a:pt x="59" y="25"/>
                    <a:pt x="101" y="55"/>
                    <a:pt x="13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2" name="Freeform 35">
              <a:extLst>
                <a:ext uri="{FF2B5EF4-FFF2-40B4-BE49-F238E27FC236}">
                  <a16:creationId xmlns:a16="http://schemas.microsoft.com/office/drawing/2014/main" id="{50010D08-0640-F10E-166D-5321E8C14809}"/>
                </a:ext>
              </a:extLst>
            </p:cNvPr>
            <p:cNvSpPr>
              <a:spLocks/>
            </p:cNvSpPr>
            <p:nvPr userDrawn="1"/>
          </p:nvSpPr>
          <p:spPr bwMode="auto">
            <a:xfrm>
              <a:off x="1120775" y="517525"/>
              <a:ext cx="25400" cy="28575"/>
            </a:xfrm>
            <a:custGeom>
              <a:avLst/>
              <a:gdLst>
                <a:gd name="T0" fmla="*/ 168 w 168"/>
                <a:gd name="T1" fmla="*/ 158 h 197"/>
                <a:gd name="T2" fmla="*/ 152 w 168"/>
                <a:gd name="T3" fmla="*/ 150 h 197"/>
                <a:gd name="T4" fmla="*/ 131 w 168"/>
                <a:gd name="T5" fmla="*/ 137 h 197"/>
                <a:gd name="T6" fmla="*/ 125 w 168"/>
                <a:gd name="T7" fmla="*/ 94 h 197"/>
                <a:gd name="T8" fmla="*/ 118 w 168"/>
                <a:gd name="T9" fmla="*/ 95 h 197"/>
                <a:gd name="T10" fmla="*/ 129 w 168"/>
                <a:gd name="T11" fmla="*/ 126 h 197"/>
                <a:gd name="T12" fmla="*/ 103 w 168"/>
                <a:gd name="T13" fmla="*/ 95 h 197"/>
                <a:gd name="T14" fmla="*/ 87 w 168"/>
                <a:gd name="T15" fmla="*/ 10 h 197"/>
                <a:gd name="T16" fmla="*/ 70 w 168"/>
                <a:gd name="T17" fmla="*/ 0 h 197"/>
                <a:gd name="T18" fmla="*/ 49 w 168"/>
                <a:gd name="T19" fmla="*/ 9 h 197"/>
                <a:gd name="T20" fmla="*/ 50 w 168"/>
                <a:gd name="T21" fmla="*/ 21 h 197"/>
                <a:gd name="T22" fmla="*/ 55 w 168"/>
                <a:gd name="T23" fmla="*/ 21 h 197"/>
                <a:gd name="T24" fmla="*/ 52 w 168"/>
                <a:gd name="T25" fmla="*/ 28 h 197"/>
                <a:gd name="T26" fmla="*/ 72 w 168"/>
                <a:gd name="T27" fmla="*/ 37 h 197"/>
                <a:gd name="T28" fmla="*/ 38 w 168"/>
                <a:gd name="T29" fmla="*/ 42 h 197"/>
                <a:gd name="T30" fmla="*/ 26 w 168"/>
                <a:gd name="T31" fmla="*/ 14 h 197"/>
                <a:gd name="T32" fmla="*/ 21 w 168"/>
                <a:gd name="T33" fmla="*/ 10 h 197"/>
                <a:gd name="T34" fmla="*/ 20 w 168"/>
                <a:gd name="T35" fmla="*/ 17 h 197"/>
                <a:gd name="T36" fmla="*/ 14 w 168"/>
                <a:gd name="T37" fmla="*/ 12 h 197"/>
                <a:gd name="T38" fmla="*/ 5 w 168"/>
                <a:gd name="T39" fmla="*/ 9 h 197"/>
                <a:gd name="T40" fmla="*/ 13 w 168"/>
                <a:gd name="T41" fmla="*/ 18 h 197"/>
                <a:gd name="T42" fmla="*/ 14 w 168"/>
                <a:gd name="T43" fmla="*/ 20 h 197"/>
                <a:gd name="T44" fmla="*/ 7 w 168"/>
                <a:gd name="T45" fmla="*/ 31 h 197"/>
                <a:gd name="T46" fmla="*/ 10 w 168"/>
                <a:gd name="T47" fmla="*/ 28 h 197"/>
                <a:gd name="T48" fmla="*/ 16 w 168"/>
                <a:gd name="T49" fmla="*/ 28 h 197"/>
                <a:gd name="T50" fmla="*/ 10 w 168"/>
                <a:gd name="T51" fmla="*/ 33 h 197"/>
                <a:gd name="T52" fmla="*/ 21 w 168"/>
                <a:gd name="T53" fmla="*/ 49 h 197"/>
                <a:gd name="T54" fmla="*/ 26 w 168"/>
                <a:gd name="T55" fmla="*/ 52 h 197"/>
                <a:gd name="T56" fmla="*/ 35 w 168"/>
                <a:gd name="T57" fmla="*/ 97 h 197"/>
                <a:gd name="T58" fmla="*/ 14 w 168"/>
                <a:gd name="T59" fmla="*/ 97 h 197"/>
                <a:gd name="T60" fmla="*/ 10 w 168"/>
                <a:gd name="T61" fmla="*/ 101 h 197"/>
                <a:gd name="T62" fmla="*/ 18 w 168"/>
                <a:gd name="T63" fmla="*/ 108 h 197"/>
                <a:gd name="T64" fmla="*/ 6 w 168"/>
                <a:gd name="T65" fmla="*/ 110 h 197"/>
                <a:gd name="T66" fmla="*/ 6 w 168"/>
                <a:gd name="T67" fmla="*/ 114 h 197"/>
                <a:gd name="T68" fmla="*/ 17 w 168"/>
                <a:gd name="T69" fmla="*/ 114 h 197"/>
                <a:gd name="T70" fmla="*/ 19 w 168"/>
                <a:gd name="T71" fmla="*/ 124 h 197"/>
                <a:gd name="T72" fmla="*/ 25 w 168"/>
                <a:gd name="T73" fmla="*/ 122 h 197"/>
                <a:gd name="T74" fmla="*/ 34 w 168"/>
                <a:gd name="T75" fmla="*/ 117 h 197"/>
                <a:gd name="T76" fmla="*/ 56 w 168"/>
                <a:gd name="T77" fmla="*/ 103 h 197"/>
                <a:gd name="T78" fmla="*/ 103 w 168"/>
                <a:gd name="T79" fmla="*/ 128 h 197"/>
                <a:gd name="T80" fmla="*/ 73 w 168"/>
                <a:gd name="T81" fmla="*/ 160 h 197"/>
                <a:gd name="T82" fmla="*/ 40 w 168"/>
                <a:gd name="T83" fmla="*/ 153 h 197"/>
                <a:gd name="T84" fmla="*/ 36 w 168"/>
                <a:gd name="T85" fmla="*/ 158 h 197"/>
                <a:gd name="T86" fmla="*/ 42 w 168"/>
                <a:gd name="T87" fmla="*/ 162 h 197"/>
                <a:gd name="T88" fmla="*/ 37 w 168"/>
                <a:gd name="T89" fmla="*/ 171 h 197"/>
                <a:gd name="T90" fmla="*/ 42 w 168"/>
                <a:gd name="T91" fmla="*/ 172 h 197"/>
                <a:gd name="T92" fmla="*/ 45 w 168"/>
                <a:gd name="T93" fmla="*/ 171 h 197"/>
                <a:gd name="T94" fmla="*/ 52 w 168"/>
                <a:gd name="T95" fmla="*/ 178 h 197"/>
                <a:gd name="T96" fmla="*/ 51 w 168"/>
                <a:gd name="T97" fmla="*/ 172 h 197"/>
                <a:gd name="T98" fmla="*/ 55 w 168"/>
                <a:gd name="T99" fmla="*/ 172 h 197"/>
                <a:gd name="T100" fmla="*/ 67 w 168"/>
                <a:gd name="T101" fmla="*/ 174 h 197"/>
                <a:gd name="T102" fmla="*/ 87 w 168"/>
                <a:gd name="T103" fmla="*/ 169 h 197"/>
                <a:gd name="T104" fmla="*/ 103 w 168"/>
                <a:gd name="T105" fmla="*/ 137 h 197"/>
                <a:gd name="T106" fmla="*/ 146 w 168"/>
                <a:gd name="T107" fmla="*/ 162 h 197"/>
                <a:gd name="T108" fmla="*/ 132 w 168"/>
                <a:gd name="T109" fmla="*/ 175 h 197"/>
                <a:gd name="T110" fmla="*/ 132 w 168"/>
                <a:gd name="T111" fmla="*/ 180 h 197"/>
                <a:gd name="T112" fmla="*/ 137 w 168"/>
                <a:gd name="T113" fmla="*/ 190 h 197"/>
                <a:gd name="T114" fmla="*/ 143 w 168"/>
                <a:gd name="T115" fmla="*/ 192 h 197"/>
                <a:gd name="T116" fmla="*/ 150 w 168"/>
                <a:gd name="T117" fmla="*/ 186 h 197"/>
                <a:gd name="T118" fmla="*/ 160 w 168"/>
                <a:gd name="T119" fmla="*/ 195 h 197"/>
                <a:gd name="T120" fmla="*/ 155 w 168"/>
                <a:gd name="T121" fmla="*/ 182 h 197"/>
                <a:gd name="T122" fmla="*/ 167 w 168"/>
                <a:gd name="T123" fmla="*/ 16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 h="197">
                  <a:moveTo>
                    <a:pt x="159" y="167"/>
                  </a:moveTo>
                  <a:cubicBezTo>
                    <a:pt x="159" y="167"/>
                    <a:pt x="159" y="167"/>
                    <a:pt x="159" y="167"/>
                  </a:cubicBezTo>
                  <a:cubicBezTo>
                    <a:pt x="163" y="165"/>
                    <a:pt x="167" y="162"/>
                    <a:pt x="168" y="158"/>
                  </a:cubicBezTo>
                  <a:cubicBezTo>
                    <a:pt x="163" y="160"/>
                    <a:pt x="160" y="158"/>
                    <a:pt x="159" y="157"/>
                  </a:cubicBezTo>
                  <a:cubicBezTo>
                    <a:pt x="162" y="155"/>
                    <a:pt x="166" y="157"/>
                    <a:pt x="162" y="151"/>
                  </a:cubicBezTo>
                  <a:cubicBezTo>
                    <a:pt x="159" y="145"/>
                    <a:pt x="156" y="145"/>
                    <a:pt x="152" y="150"/>
                  </a:cubicBezTo>
                  <a:cubicBezTo>
                    <a:pt x="148" y="154"/>
                    <a:pt x="123" y="149"/>
                    <a:pt x="123" y="129"/>
                  </a:cubicBezTo>
                  <a:cubicBezTo>
                    <a:pt x="123" y="129"/>
                    <a:pt x="123" y="130"/>
                    <a:pt x="123" y="130"/>
                  </a:cubicBezTo>
                  <a:cubicBezTo>
                    <a:pt x="125" y="133"/>
                    <a:pt x="128" y="135"/>
                    <a:pt x="131" y="137"/>
                  </a:cubicBezTo>
                  <a:cubicBezTo>
                    <a:pt x="144" y="144"/>
                    <a:pt x="156" y="139"/>
                    <a:pt x="157" y="129"/>
                  </a:cubicBezTo>
                  <a:cubicBezTo>
                    <a:pt x="158" y="119"/>
                    <a:pt x="148" y="114"/>
                    <a:pt x="137" y="105"/>
                  </a:cubicBezTo>
                  <a:cubicBezTo>
                    <a:pt x="132" y="101"/>
                    <a:pt x="128" y="97"/>
                    <a:pt x="125" y="94"/>
                  </a:cubicBezTo>
                  <a:cubicBezTo>
                    <a:pt x="122" y="87"/>
                    <a:pt x="125" y="80"/>
                    <a:pt x="115" y="67"/>
                  </a:cubicBezTo>
                  <a:cubicBezTo>
                    <a:pt x="115" y="63"/>
                    <a:pt x="114" y="59"/>
                    <a:pt x="112" y="55"/>
                  </a:cubicBezTo>
                  <a:cubicBezTo>
                    <a:pt x="107" y="64"/>
                    <a:pt x="105" y="81"/>
                    <a:pt x="118" y="95"/>
                  </a:cubicBezTo>
                  <a:cubicBezTo>
                    <a:pt x="129" y="107"/>
                    <a:pt x="152" y="118"/>
                    <a:pt x="151" y="128"/>
                  </a:cubicBezTo>
                  <a:cubicBezTo>
                    <a:pt x="150" y="131"/>
                    <a:pt x="148" y="133"/>
                    <a:pt x="144" y="133"/>
                  </a:cubicBezTo>
                  <a:cubicBezTo>
                    <a:pt x="139" y="133"/>
                    <a:pt x="134" y="130"/>
                    <a:pt x="129" y="126"/>
                  </a:cubicBezTo>
                  <a:cubicBezTo>
                    <a:pt x="128" y="125"/>
                    <a:pt x="128" y="125"/>
                    <a:pt x="127" y="124"/>
                  </a:cubicBezTo>
                  <a:cubicBezTo>
                    <a:pt x="127" y="124"/>
                    <a:pt x="127" y="124"/>
                    <a:pt x="127" y="124"/>
                  </a:cubicBezTo>
                  <a:cubicBezTo>
                    <a:pt x="117" y="115"/>
                    <a:pt x="109" y="102"/>
                    <a:pt x="103" y="95"/>
                  </a:cubicBezTo>
                  <a:cubicBezTo>
                    <a:pt x="93" y="81"/>
                    <a:pt x="97" y="68"/>
                    <a:pt x="99" y="57"/>
                  </a:cubicBezTo>
                  <a:cubicBezTo>
                    <a:pt x="107" y="47"/>
                    <a:pt x="94" y="26"/>
                    <a:pt x="87" y="21"/>
                  </a:cubicBezTo>
                  <a:cubicBezTo>
                    <a:pt x="87" y="21"/>
                    <a:pt x="89" y="16"/>
                    <a:pt x="87" y="10"/>
                  </a:cubicBezTo>
                  <a:cubicBezTo>
                    <a:pt x="86" y="11"/>
                    <a:pt x="82" y="11"/>
                    <a:pt x="81" y="10"/>
                  </a:cubicBezTo>
                  <a:cubicBezTo>
                    <a:pt x="79" y="7"/>
                    <a:pt x="78" y="6"/>
                    <a:pt x="75" y="5"/>
                  </a:cubicBezTo>
                  <a:cubicBezTo>
                    <a:pt x="71" y="5"/>
                    <a:pt x="71" y="2"/>
                    <a:pt x="70" y="0"/>
                  </a:cubicBezTo>
                  <a:cubicBezTo>
                    <a:pt x="68" y="2"/>
                    <a:pt x="67" y="5"/>
                    <a:pt x="64" y="5"/>
                  </a:cubicBezTo>
                  <a:cubicBezTo>
                    <a:pt x="60" y="5"/>
                    <a:pt x="59" y="5"/>
                    <a:pt x="57" y="6"/>
                  </a:cubicBezTo>
                  <a:cubicBezTo>
                    <a:pt x="54" y="8"/>
                    <a:pt x="53" y="9"/>
                    <a:pt x="49" y="9"/>
                  </a:cubicBezTo>
                  <a:cubicBezTo>
                    <a:pt x="45" y="9"/>
                    <a:pt x="45" y="12"/>
                    <a:pt x="45" y="15"/>
                  </a:cubicBezTo>
                  <a:cubicBezTo>
                    <a:pt x="46" y="17"/>
                    <a:pt x="46" y="20"/>
                    <a:pt x="48" y="21"/>
                  </a:cubicBezTo>
                  <a:cubicBezTo>
                    <a:pt x="49" y="21"/>
                    <a:pt x="49" y="21"/>
                    <a:pt x="50" y="21"/>
                  </a:cubicBezTo>
                  <a:cubicBezTo>
                    <a:pt x="53" y="25"/>
                    <a:pt x="53" y="25"/>
                    <a:pt x="53" y="25"/>
                  </a:cubicBezTo>
                  <a:cubicBezTo>
                    <a:pt x="55" y="21"/>
                    <a:pt x="55" y="21"/>
                    <a:pt x="55" y="21"/>
                  </a:cubicBezTo>
                  <a:cubicBezTo>
                    <a:pt x="55" y="21"/>
                    <a:pt x="55" y="21"/>
                    <a:pt x="55" y="21"/>
                  </a:cubicBezTo>
                  <a:cubicBezTo>
                    <a:pt x="57" y="19"/>
                    <a:pt x="63" y="19"/>
                    <a:pt x="64" y="23"/>
                  </a:cubicBezTo>
                  <a:cubicBezTo>
                    <a:pt x="65" y="26"/>
                    <a:pt x="65" y="26"/>
                    <a:pt x="62" y="27"/>
                  </a:cubicBezTo>
                  <a:cubicBezTo>
                    <a:pt x="58" y="27"/>
                    <a:pt x="56" y="27"/>
                    <a:pt x="52" y="28"/>
                  </a:cubicBezTo>
                  <a:cubicBezTo>
                    <a:pt x="50" y="28"/>
                    <a:pt x="50" y="31"/>
                    <a:pt x="50" y="33"/>
                  </a:cubicBezTo>
                  <a:cubicBezTo>
                    <a:pt x="50" y="35"/>
                    <a:pt x="53" y="37"/>
                    <a:pt x="58" y="35"/>
                  </a:cubicBezTo>
                  <a:cubicBezTo>
                    <a:pt x="63" y="34"/>
                    <a:pt x="72" y="33"/>
                    <a:pt x="72" y="37"/>
                  </a:cubicBezTo>
                  <a:cubicBezTo>
                    <a:pt x="72" y="49"/>
                    <a:pt x="59" y="48"/>
                    <a:pt x="56" y="62"/>
                  </a:cubicBezTo>
                  <a:cubicBezTo>
                    <a:pt x="53" y="60"/>
                    <a:pt x="50" y="57"/>
                    <a:pt x="48" y="55"/>
                  </a:cubicBezTo>
                  <a:cubicBezTo>
                    <a:pt x="46" y="51"/>
                    <a:pt x="43" y="47"/>
                    <a:pt x="38" y="42"/>
                  </a:cubicBezTo>
                  <a:cubicBezTo>
                    <a:pt x="36" y="40"/>
                    <a:pt x="32" y="36"/>
                    <a:pt x="29" y="34"/>
                  </a:cubicBezTo>
                  <a:cubicBezTo>
                    <a:pt x="24" y="32"/>
                    <a:pt x="24" y="30"/>
                    <a:pt x="24" y="25"/>
                  </a:cubicBezTo>
                  <a:cubicBezTo>
                    <a:pt x="24" y="21"/>
                    <a:pt x="26" y="17"/>
                    <a:pt x="26" y="14"/>
                  </a:cubicBezTo>
                  <a:cubicBezTo>
                    <a:pt x="26" y="13"/>
                    <a:pt x="25" y="11"/>
                    <a:pt x="25" y="10"/>
                  </a:cubicBezTo>
                  <a:cubicBezTo>
                    <a:pt x="24" y="8"/>
                    <a:pt x="21" y="6"/>
                    <a:pt x="19" y="6"/>
                  </a:cubicBezTo>
                  <a:cubicBezTo>
                    <a:pt x="19" y="7"/>
                    <a:pt x="21" y="8"/>
                    <a:pt x="21" y="10"/>
                  </a:cubicBezTo>
                  <a:cubicBezTo>
                    <a:pt x="20" y="11"/>
                    <a:pt x="19" y="12"/>
                    <a:pt x="19" y="12"/>
                  </a:cubicBezTo>
                  <a:cubicBezTo>
                    <a:pt x="18" y="13"/>
                    <a:pt x="18" y="15"/>
                    <a:pt x="19" y="16"/>
                  </a:cubicBezTo>
                  <a:cubicBezTo>
                    <a:pt x="20" y="17"/>
                    <a:pt x="20" y="17"/>
                    <a:pt x="20" y="17"/>
                  </a:cubicBezTo>
                  <a:cubicBezTo>
                    <a:pt x="20" y="18"/>
                    <a:pt x="19" y="18"/>
                    <a:pt x="19" y="19"/>
                  </a:cubicBezTo>
                  <a:cubicBezTo>
                    <a:pt x="19" y="20"/>
                    <a:pt x="19" y="19"/>
                    <a:pt x="19" y="19"/>
                  </a:cubicBezTo>
                  <a:cubicBezTo>
                    <a:pt x="18" y="16"/>
                    <a:pt x="17" y="12"/>
                    <a:pt x="14" y="12"/>
                  </a:cubicBezTo>
                  <a:cubicBezTo>
                    <a:pt x="14" y="12"/>
                    <a:pt x="13" y="12"/>
                    <a:pt x="12" y="12"/>
                  </a:cubicBezTo>
                  <a:cubicBezTo>
                    <a:pt x="12" y="11"/>
                    <a:pt x="12" y="11"/>
                    <a:pt x="12" y="11"/>
                  </a:cubicBezTo>
                  <a:cubicBezTo>
                    <a:pt x="12" y="8"/>
                    <a:pt x="9" y="6"/>
                    <a:pt x="5" y="9"/>
                  </a:cubicBezTo>
                  <a:cubicBezTo>
                    <a:pt x="6" y="9"/>
                    <a:pt x="8" y="10"/>
                    <a:pt x="8" y="11"/>
                  </a:cubicBezTo>
                  <a:cubicBezTo>
                    <a:pt x="8" y="11"/>
                    <a:pt x="7" y="13"/>
                    <a:pt x="7" y="14"/>
                  </a:cubicBezTo>
                  <a:cubicBezTo>
                    <a:pt x="7" y="17"/>
                    <a:pt x="9" y="18"/>
                    <a:pt x="13" y="18"/>
                  </a:cubicBezTo>
                  <a:cubicBezTo>
                    <a:pt x="13" y="18"/>
                    <a:pt x="14" y="18"/>
                    <a:pt x="14" y="18"/>
                  </a:cubicBezTo>
                  <a:cubicBezTo>
                    <a:pt x="14" y="19"/>
                    <a:pt x="14" y="19"/>
                    <a:pt x="14" y="20"/>
                  </a:cubicBezTo>
                  <a:cubicBezTo>
                    <a:pt x="14" y="20"/>
                    <a:pt x="14" y="20"/>
                    <a:pt x="14" y="20"/>
                  </a:cubicBezTo>
                  <a:cubicBezTo>
                    <a:pt x="8" y="18"/>
                    <a:pt x="6" y="20"/>
                    <a:pt x="6" y="22"/>
                  </a:cubicBezTo>
                  <a:cubicBezTo>
                    <a:pt x="6" y="23"/>
                    <a:pt x="6" y="24"/>
                    <a:pt x="6" y="25"/>
                  </a:cubicBezTo>
                  <a:cubicBezTo>
                    <a:pt x="4" y="26"/>
                    <a:pt x="4" y="29"/>
                    <a:pt x="7" y="31"/>
                  </a:cubicBezTo>
                  <a:cubicBezTo>
                    <a:pt x="7" y="30"/>
                    <a:pt x="7" y="28"/>
                    <a:pt x="8" y="27"/>
                  </a:cubicBezTo>
                  <a:cubicBezTo>
                    <a:pt x="9" y="27"/>
                    <a:pt x="9" y="27"/>
                    <a:pt x="9" y="27"/>
                  </a:cubicBezTo>
                  <a:cubicBezTo>
                    <a:pt x="9" y="28"/>
                    <a:pt x="10" y="28"/>
                    <a:pt x="10" y="28"/>
                  </a:cubicBezTo>
                  <a:cubicBezTo>
                    <a:pt x="11" y="29"/>
                    <a:pt x="12" y="29"/>
                    <a:pt x="14" y="27"/>
                  </a:cubicBezTo>
                  <a:cubicBezTo>
                    <a:pt x="14" y="27"/>
                    <a:pt x="14" y="27"/>
                    <a:pt x="15" y="27"/>
                  </a:cubicBezTo>
                  <a:cubicBezTo>
                    <a:pt x="15" y="28"/>
                    <a:pt x="16" y="28"/>
                    <a:pt x="16" y="28"/>
                  </a:cubicBezTo>
                  <a:cubicBezTo>
                    <a:pt x="17" y="29"/>
                    <a:pt x="17" y="29"/>
                    <a:pt x="16" y="29"/>
                  </a:cubicBezTo>
                  <a:cubicBezTo>
                    <a:pt x="13" y="33"/>
                    <a:pt x="13" y="36"/>
                    <a:pt x="18" y="37"/>
                  </a:cubicBezTo>
                  <a:cubicBezTo>
                    <a:pt x="16" y="41"/>
                    <a:pt x="10" y="39"/>
                    <a:pt x="10" y="33"/>
                  </a:cubicBezTo>
                  <a:cubicBezTo>
                    <a:pt x="5" y="40"/>
                    <a:pt x="13" y="46"/>
                    <a:pt x="19" y="43"/>
                  </a:cubicBezTo>
                  <a:cubicBezTo>
                    <a:pt x="19" y="46"/>
                    <a:pt x="19" y="51"/>
                    <a:pt x="20" y="51"/>
                  </a:cubicBezTo>
                  <a:cubicBezTo>
                    <a:pt x="20" y="50"/>
                    <a:pt x="20" y="49"/>
                    <a:pt x="21" y="49"/>
                  </a:cubicBezTo>
                  <a:cubicBezTo>
                    <a:pt x="22" y="49"/>
                    <a:pt x="22" y="50"/>
                    <a:pt x="22" y="50"/>
                  </a:cubicBezTo>
                  <a:cubicBezTo>
                    <a:pt x="22" y="52"/>
                    <a:pt x="23" y="54"/>
                    <a:pt x="25" y="54"/>
                  </a:cubicBezTo>
                  <a:cubicBezTo>
                    <a:pt x="25" y="53"/>
                    <a:pt x="25" y="52"/>
                    <a:pt x="26" y="52"/>
                  </a:cubicBezTo>
                  <a:cubicBezTo>
                    <a:pt x="27" y="54"/>
                    <a:pt x="28" y="55"/>
                    <a:pt x="29" y="57"/>
                  </a:cubicBezTo>
                  <a:cubicBezTo>
                    <a:pt x="32" y="62"/>
                    <a:pt x="38" y="76"/>
                    <a:pt x="51" y="82"/>
                  </a:cubicBezTo>
                  <a:cubicBezTo>
                    <a:pt x="44" y="86"/>
                    <a:pt x="40" y="92"/>
                    <a:pt x="35" y="97"/>
                  </a:cubicBezTo>
                  <a:cubicBezTo>
                    <a:pt x="31" y="101"/>
                    <a:pt x="26" y="105"/>
                    <a:pt x="22" y="103"/>
                  </a:cubicBezTo>
                  <a:cubicBezTo>
                    <a:pt x="21" y="102"/>
                    <a:pt x="21" y="100"/>
                    <a:pt x="18" y="99"/>
                  </a:cubicBezTo>
                  <a:cubicBezTo>
                    <a:pt x="17" y="98"/>
                    <a:pt x="15" y="97"/>
                    <a:pt x="14" y="97"/>
                  </a:cubicBezTo>
                  <a:cubicBezTo>
                    <a:pt x="14" y="98"/>
                    <a:pt x="13" y="98"/>
                    <a:pt x="12" y="98"/>
                  </a:cubicBezTo>
                  <a:cubicBezTo>
                    <a:pt x="9" y="97"/>
                    <a:pt x="6" y="99"/>
                    <a:pt x="5" y="101"/>
                  </a:cubicBezTo>
                  <a:cubicBezTo>
                    <a:pt x="6" y="100"/>
                    <a:pt x="8" y="100"/>
                    <a:pt x="10" y="101"/>
                  </a:cubicBezTo>
                  <a:cubicBezTo>
                    <a:pt x="10" y="102"/>
                    <a:pt x="9" y="104"/>
                    <a:pt x="9" y="104"/>
                  </a:cubicBezTo>
                  <a:cubicBezTo>
                    <a:pt x="9" y="106"/>
                    <a:pt x="10" y="107"/>
                    <a:pt x="18" y="107"/>
                  </a:cubicBezTo>
                  <a:cubicBezTo>
                    <a:pt x="18" y="107"/>
                    <a:pt x="19" y="107"/>
                    <a:pt x="18" y="108"/>
                  </a:cubicBezTo>
                  <a:cubicBezTo>
                    <a:pt x="18" y="108"/>
                    <a:pt x="17" y="109"/>
                    <a:pt x="15" y="109"/>
                  </a:cubicBezTo>
                  <a:cubicBezTo>
                    <a:pt x="12" y="108"/>
                    <a:pt x="10" y="105"/>
                    <a:pt x="8" y="108"/>
                  </a:cubicBezTo>
                  <a:cubicBezTo>
                    <a:pt x="8" y="108"/>
                    <a:pt x="7" y="109"/>
                    <a:pt x="6" y="110"/>
                  </a:cubicBezTo>
                  <a:cubicBezTo>
                    <a:pt x="6" y="110"/>
                    <a:pt x="6" y="110"/>
                    <a:pt x="6" y="110"/>
                  </a:cubicBezTo>
                  <a:cubicBezTo>
                    <a:pt x="3" y="111"/>
                    <a:pt x="0" y="116"/>
                    <a:pt x="3" y="119"/>
                  </a:cubicBezTo>
                  <a:cubicBezTo>
                    <a:pt x="3" y="118"/>
                    <a:pt x="4" y="116"/>
                    <a:pt x="6" y="114"/>
                  </a:cubicBezTo>
                  <a:cubicBezTo>
                    <a:pt x="6" y="115"/>
                    <a:pt x="7" y="116"/>
                    <a:pt x="7" y="116"/>
                  </a:cubicBezTo>
                  <a:cubicBezTo>
                    <a:pt x="9" y="119"/>
                    <a:pt x="11" y="121"/>
                    <a:pt x="16" y="114"/>
                  </a:cubicBezTo>
                  <a:cubicBezTo>
                    <a:pt x="16" y="113"/>
                    <a:pt x="17" y="114"/>
                    <a:pt x="17" y="114"/>
                  </a:cubicBezTo>
                  <a:cubicBezTo>
                    <a:pt x="16" y="117"/>
                    <a:pt x="13" y="122"/>
                    <a:pt x="17" y="122"/>
                  </a:cubicBezTo>
                  <a:cubicBezTo>
                    <a:pt x="17" y="122"/>
                    <a:pt x="18" y="123"/>
                    <a:pt x="19" y="123"/>
                  </a:cubicBezTo>
                  <a:cubicBezTo>
                    <a:pt x="19" y="123"/>
                    <a:pt x="19" y="123"/>
                    <a:pt x="19" y="124"/>
                  </a:cubicBezTo>
                  <a:cubicBezTo>
                    <a:pt x="20" y="127"/>
                    <a:pt x="25" y="128"/>
                    <a:pt x="27" y="127"/>
                  </a:cubicBezTo>
                  <a:cubicBezTo>
                    <a:pt x="26" y="127"/>
                    <a:pt x="24" y="126"/>
                    <a:pt x="23" y="123"/>
                  </a:cubicBezTo>
                  <a:cubicBezTo>
                    <a:pt x="24" y="123"/>
                    <a:pt x="25" y="123"/>
                    <a:pt x="25" y="122"/>
                  </a:cubicBezTo>
                  <a:cubicBezTo>
                    <a:pt x="28" y="120"/>
                    <a:pt x="25" y="117"/>
                    <a:pt x="26" y="115"/>
                  </a:cubicBezTo>
                  <a:cubicBezTo>
                    <a:pt x="26" y="114"/>
                    <a:pt x="27" y="114"/>
                    <a:pt x="27" y="115"/>
                  </a:cubicBezTo>
                  <a:cubicBezTo>
                    <a:pt x="28" y="116"/>
                    <a:pt x="30" y="119"/>
                    <a:pt x="34" y="117"/>
                  </a:cubicBezTo>
                  <a:cubicBezTo>
                    <a:pt x="36" y="116"/>
                    <a:pt x="36" y="114"/>
                    <a:pt x="37" y="113"/>
                  </a:cubicBezTo>
                  <a:cubicBezTo>
                    <a:pt x="41" y="111"/>
                    <a:pt x="45" y="109"/>
                    <a:pt x="49" y="111"/>
                  </a:cubicBezTo>
                  <a:cubicBezTo>
                    <a:pt x="48" y="108"/>
                    <a:pt x="51" y="105"/>
                    <a:pt x="56" y="103"/>
                  </a:cubicBezTo>
                  <a:cubicBezTo>
                    <a:pt x="61" y="102"/>
                    <a:pt x="63" y="103"/>
                    <a:pt x="65" y="105"/>
                  </a:cubicBezTo>
                  <a:cubicBezTo>
                    <a:pt x="65" y="103"/>
                    <a:pt x="68" y="99"/>
                    <a:pt x="70" y="96"/>
                  </a:cubicBezTo>
                  <a:cubicBezTo>
                    <a:pt x="70" y="116"/>
                    <a:pt x="97" y="116"/>
                    <a:pt x="103" y="128"/>
                  </a:cubicBezTo>
                  <a:cubicBezTo>
                    <a:pt x="95" y="124"/>
                    <a:pt x="86" y="123"/>
                    <a:pt x="81" y="124"/>
                  </a:cubicBezTo>
                  <a:cubicBezTo>
                    <a:pt x="74" y="125"/>
                    <a:pt x="63" y="131"/>
                    <a:pt x="61" y="139"/>
                  </a:cubicBezTo>
                  <a:cubicBezTo>
                    <a:pt x="60" y="145"/>
                    <a:pt x="66" y="156"/>
                    <a:pt x="73" y="160"/>
                  </a:cubicBezTo>
                  <a:cubicBezTo>
                    <a:pt x="65" y="161"/>
                    <a:pt x="62" y="159"/>
                    <a:pt x="55" y="161"/>
                  </a:cubicBezTo>
                  <a:cubicBezTo>
                    <a:pt x="55" y="161"/>
                    <a:pt x="55" y="161"/>
                    <a:pt x="54" y="161"/>
                  </a:cubicBezTo>
                  <a:cubicBezTo>
                    <a:pt x="48" y="161"/>
                    <a:pt x="47" y="150"/>
                    <a:pt x="40" y="153"/>
                  </a:cubicBezTo>
                  <a:cubicBezTo>
                    <a:pt x="40" y="153"/>
                    <a:pt x="38" y="154"/>
                    <a:pt x="38" y="155"/>
                  </a:cubicBezTo>
                  <a:cubicBezTo>
                    <a:pt x="35" y="155"/>
                    <a:pt x="31" y="158"/>
                    <a:pt x="32" y="161"/>
                  </a:cubicBezTo>
                  <a:cubicBezTo>
                    <a:pt x="33" y="160"/>
                    <a:pt x="34" y="159"/>
                    <a:pt x="36" y="158"/>
                  </a:cubicBezTo>
                  <a:cubicBezTo>
                    <a:pt x="36" y="159"/>
                    <a:pt x="36" y="160"/>
                    <a:pt x="36" y="160"/>
                  </a:cubicBezTo>
                  <a:cubicBezTo>
                    <a:pt x="36" y="161"/>
                    <a:pt x="37" y="162"/>
                    <a:pt x="39" y="162"/>
                  </a:cubicBezTo>
                  <a:cubicBezTo>
                    <a:pt x="41" y="162"/>
                    <a:pt x="41" y="162"/>
                    <a:pt x="42" y="162"/>
                  </a:cubicBezTo>
                  <a:cubicBezTo>
                    <a:pt x="43" y="162"/>
                    <a:pt x="43" y="162"/>
                    <a:pt x="43" y="163"/>
                  </a:cubicBezTo>
                  <a:cubicBezTo>
                    <a:pt x="43" y="165"/>
                    <a:pt x="34" y="161"/>
                    <a:pt x="35" y="169"/>
                  </a:cubicBezTo>
                  <a:cubicBezTo>
                    <a:pt x="36" y="169"/>
                    <a:pt x="36" y="170"/>
                    <a:pt x="37" y="171"/>
                  </a:cubicBezTo>
                  <a:cubicBezTo>
                    <a:pt x="36" y="173"/>
                    <a:pt x="38" y="176"/>
                    <a:pt x="43" y="174"/>
                  </a:cubicBezTo>
                  <a:cubicBezTo>
                    <a:pt x="42" y="174"/>
                    <a:pt x="40" y="173"/>
                    <a:pt x="41" y="171"/>
                  </a:cubicBezTo>
                  <a:cubicBezTo>
                    <a:pt x="41" y="172"/>
                    <a:pt x="42" y="172"/>
                    <a:pt x="42" y="172"/>
                  </a:cubicBezTo>
                  <a:cubicBezTo>
                    <a:pt x="43" y="172"/>
                    <a:pt x="43" y="171"/>
                    <a:pt x="43" y="170"/>
                  </a:cubicBezTo>
                  <a:cubicBezTo>
                    <a:pt x="43" y="170"/>
                    <a:pt x="43" y="170"/>
                    <a:pt x="44" y="170"/>
                  </a:cubicBezTo>
                  <a:cubicBezTo>
                    <a:pt x="44" y="170"/>
                    <a:pt x="45" y="170"/>
                    <a:pt x="45" y="171"/>
                  </a:cubicBezTo>
                  <a:cubicBezTo>
                    <a:pt x="45" y="171"/>
                    <a:pt x="44" y="172"/>
                    <a:pt x="44" y="172"/>
                  </a:cubicBezTo>
                  <a:cubicBezTo>
                    <a:pt x="44" y="173"/>
                    <a:pt x="44" y="174"/>
                    <a:pt x="45" y="175"/>
                  </a:cubicBezTo>
                  <a:cubicBezTo>
                    <a:pt x="44" y="178"/>
                    <a:pt x="48" y="180"/>
                    <a:pt x="52" y="178"/>
                  </a:cubicBezTo>
                  <a:cubicBezTo>
                    <a:pt x="51" y="178"/>
                    <a:pt x="49" y="177"/>
                    <a:pt x="48" y="176"/>
                  </a:cubicBezTo>
                  <a:cubicBezTo>
                    <a:pt x="49" y="175"/>
                    <a:pt x="50" y="175"/>
                    <a:pt x="50" y="175"/>
                  </a:cubicBezTo>
                  <a:cubicBezTo>
                    <a:pt x="51" y="174"/>
                    <a:pt x="51" y="173"/>
                    <a:pt x="51" y="172"/>
                  </a:cubicBezTo>
                  <a:cubicBezTo>
                    <a:pt x="51" y="171"/>
                    <a:pt x="52" y="171"/>
                    <a:pt x="52" y="171"/>
                  </a:cubicBezTo>
                  <a:cubicBezTo>
                    <a:pt x="53" y="171"/>
                    <a:pt x="53" y="171"/>
                    <a:pt x="54" y="171"/>
                  </a:cubicBezTo>
                  <a:cubicBezTo>
                    <a:pt x="55" y="171"/>
                    <a:pt x="55" y="172"/>
                    <a:pt x="55" y="172"/>
                  </a:cubicBezTo>
                  <a:cubicBezTo>
                    <a:pt x="56" y="174"/>
                    <a:pt x="58" y="175"/>
                    <a:pt x="61" y="174"/>
                  </a:cubicBezTo>
                  <a:cubicBezTo>
                    <a:pt x="62" y="174"/>
                    <a:pt x="63" y="173"/>
                    <a:pt x="63" y="172"/>
                  </a:cubicBezTo>
                  <a:cubicBezTo>
                    <a:pt x="64" y="173"/>
                    <a:pt x="65" y="173"/>
                    <a:pt x="67" y="174"/>
                  </a:cubicBezTo>
                  <a:cubicBezTo>
                    <a:pt x="66" y="171"/>
                    <a:pt x="68" y="169"/>
                    <a:pt x="74" y="173"/>
                  </a:cubicBezTo>
                  <a:cubicBezTo>
                    <a:pt x="79" y="170"/>
                    <a:pt x="79" y="170"/>
                    <a:pt x="79" y="170"/>
                  </a:cubicBezTo>
                  <a:cubicBezTo>
                    <a:pt x="79" y="170"/>
                    <a:pt x="85" y="172"/>
                    <a:pt x="87" y="169"/>
                  </a:cubicBezTo>
                  <a:cubicBezTo>
                    <a:pt x="91" y="166"/>
                    <a:pt x="89" y="166"/>
                    <a:pt x="89" y="163"/>
                  </a:cubicBezTo>
                  <a:cubicBezTo>
                    <a:pt x="86" y="157"/>
                    <a:pt x="85" y="157"/>
                    <a:pt x="83" y="151"/>
                  </a:cubicBezTo>
                  <a:cubicBezTo>
                    <a:pt x="81" y="141"/>
                    <a:pt x="95" y="136"/>
                    <a:pt x="103" y="137"/>
                  </a:cubicBezTo>
                  <a:cubicBezTo>
                    <a:pt x="105" y="144"/>
                    <a:pt x="114" y="161"/>
                    <a:pt x="129" y="165"/>
                  </a:cubicBezTo>
                  <a:cubicBezTo>
                    <a:pt x="138" y="169"/>
                    <a:pt x="142" y="159"/>
                    <a:pt x="145" y="160"/>
                  </a:cubicBezTo>
                  <a:cubicBezTo>
                    <a:pt x="145" y="160"/>
                    <a:pt x="146" y="161"/>
                    <a:pt x="146" y="162"/>
                  </a:cubicBezTo>
                  <a:cubicBezTo>
                    <a:pt x="145" y="167"/>
                    <a:pt x="146" y="171"/>
                    <a:pt x="145" y="174"/>
                  </a:cubicBezTo>
                  <a:cubicBezTo>
                    <a:pt x="144" y="176"/>
                    <a:pt x="139" y="174"/>
                    <a:pt x="136" y="174"/>
                  </a:cubicBezTo>
                  <a:cubicBezTo>
                    <a:pt x="134" y="174"/>
                    <a:pt x="132" y="175"/>
                    <a:pt x="132" y="175"/>
                  </a:cubicBezTo>
                  <a:cubicBezTo>
                    <a:pt x="129" y="176"/>
                    <a:pt x="126" y="178"/>
                    <a:pt x="126" y="181"/>
                  </a:cubicBezTo>
                  <a:cubicBezTo>
                    <a:pt x="127" y="181"/>
                    <a:pt x="129" y="179"/>
                    <a:pt x="131" y="179"/>
                  </a:cubicBezTo>
                  <a:cubicBezTo>
                    <a:pt x="132" y="180"/>
                    <a:pt x="132" y="180"/>
                    <a:pt x="132" y="180"/>
                  </a:cubicBezTo>
                  <a:cubicBezTo>
                    <a:pt x="132" y="184"/>
                    <a:pt x="137" y="185"/>
                    <a:pt x="139" y="183"/>
                  </a:cubicBezTo>
                  <a:cubicBezTo>
                    <a:pt x="139" y="182"/>
                    <a:pt x="140" y="183"/>
                    <a:pt x="140" y="183"/>
                  </a:cubicBezTo>
                  <a:cubicBezTo>
                    <a:pt x="138" y="185"/>
                    <a:pt x="133" y="189"/>
                    <a:pt x="137" y="190"/>
                  </a:cubicBezTo>
                  <a:cubicBezTo>
                    <a:pt x="137" y="190"/>
                    <a:pt x="138" y="191"/>
                    <a:pt x="139" y="191"/>
                  </a:cubicBezTo>
                  <a:cubicBezTo>
                    <a:pt x="139" y="194"/>
                    <a:pt x="141" y="196"/>
                    <a:pt x="143" y="196"/>
                  </a:cubicBezTo>
                  <a:cubicBezTo>
                    <a:pt x="142" y="195"/>
                    <a:pt x="142" y="194"/>
                    <a:pt x="143" y="192"/>
                  </a:cubicBezTo>
                  <a:cubicBezTo>
                    <a:pt x="144" y="192"/>
                    <a:pt x="145" y="192"/>
                    <a:pt x="145" y="192"/>
                  </a:cubicBezTo>
                  <a:cubicBezTo>
                    <a:pt x="147" y="192"/>
                    <a:pt x="146" y="187"/>
                    <a:pt x="149" y="185"/>
                  </a:cubicBezTo>
                  <a:cubicBezTo>
                    <a:pt x="149" y="185"/>
                    <a:pt x="150" y="185"/>
                    <a:pt x="150" y="186"/>
                  </a:cubicBezTo>
                  <a:cubicBezTo>
                    <a:pt x="149" y="188"/>
                    <a:pt x="148" y="192"/>
                    <a:pt x="151" y="193"/>
                  </a:cubicBezTo>
                  <a:cubicBezTo>
                    <a:pt x="151" y="193"/>
                    <a:pt x="152" y="193"/>
                    <a:pt x="153" y="193"/>
                  </a:cubicBezTo>
                  <a:cubicBezTo>
                    <a:pt x="154" y="195"/>
                    <a:pt x="156" y="197"/>
                    <a:pt x="160" y="195"/>
                  </a:cubicBezTo>
                  <a:cubicBezTo>
                    <a:pt x="159" y="195"/>
                    <a:pt x="157" y="194"/>
                    <a:pt x="157" y="193"/>
                  </a:cubicBezTo>
                  <a:cubicBezTo>
                    <a:pt x="157" y="192"/>
                    <a:pt x="158" y="191"/>
                    <a:pt x="158" y="190"/>
                  </a:cubicBezTo>
                  <a:cubicBezTo>
                    <a:pt x="160" y="184"/>
                    <a:pt x="155" y="184"/>
                    <a:pt x="155" y="182"/>
                  </a:cubicBezTo>
                  <a:cubicBezTo>
                    <a:pt x="155" y="179"/>
                    <a:pt x="161" y="181"/>
                    <a:pt x="161" y="175"/>
                  </a:cubicBezTo>
                  <a:cubicBezTo>
                    <a:pt x="161" y="174"/>
                    <a:pt x="161" y="174"/>
                    <a:pt x="161" y="174"/>
                  </a:cubicBezTo>
                  <a:cubicBezTo>
                    <a:pt x="164" y="172"/>
                    <a:pt x="167" y="170"/>
                    <a:pt x="167" y="168"/>
                  </a:cubicBezTo>
                  <a:cubicBezTo>
                    <a:pt x="164" y="168"/>
                    <a:pt x="160" y="167"/>
                    <a:pt x="159" y="1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3" name="Freeform 36">
              <a:extLst>
                <a:ext uri="{FF2B5EF4-FFF2-40B4-BE49-F238E27FC236}">
                  <a16:creationId xmlns:a16="http://schemas.microsoft.com/office/drawing/2014/main" id="{22F566FF-FC9C-3C27-7D85-4CED63E3775F}"/>
                </a:ext>
              </a:extLst>
            </p:cNvPr>
            <p:cNvSpPr>
              <a:spLocks/>
            </p:cNvSpPr>
            <p:nvPr userDrawn="1"/>
          </p:nvSpPr>
          <p:spPr bwMode="auto">
            <a:xfrm>
              <a:off x="1128713" y="520700"/>
              <a:ext cx="0"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4" name="Freeform 37">
              <a:extLst>
                <a:ext uri="{FF2B5EF4-FFF2-40B4-BE49-F238E27FC236}">
                  <a16:creationId xmlns:a16="http://schemas.microsoft.com/office/drawing/2014/main" id="{F602341B-53A3-EA90-024D-0662662C2146}"/>
                </a:ext>
              </a:extLst>
            </p:cNvPr>
            <p:cNvSpPr>
              <a:spLocks noEditPoints="1"/>
            </p:cNvSpPr>
            <p:nvPr userDrawn="1"/>
          </p:nvSpPr>
          <p:spPr bwMode="auto">
            <a:xfrm>
              <a:off x="1073150" y="558800"/>
              <a:ext cx="34925" cy="41275"/>
            </a:xfrm>
            <a:custGeom>
              <a:avLst/>
              <a:gdLst>
                <a:gd name="T0" fmla="*/ 226 w 237"/>
                <a:gd name="T1" fmla="*/ 38 h 277"/>
                <a:gd name="T2" fmla="*/ 221 w 237"/>
                <a:gd name="T3" fmla="*/ 37 h 277"/>
                <a:gd name="T4" fmla="*/ 221 w 237"/>
                <a:gd name="T5" fmla="*/ 32 h 277"/>
                <a:gd name="T6" fmla="*/ 191 w 237"/>
                <a:gd name="T7" fmla="*/ 0 h 277"/>
                <a:gd name="T8" fmla="*/ 90 w 237"/>
                <a:gd name="T9" fmla="*/ 23 h 277"/>
                <a:gd name="T10" fmla="*/ 30 w 237"/>
                <a:gd name="T11" fmla="*/ 4 h 277"/>
                <a:gd name="T12" fmla="*/ 24 w 237"/>
                <a:gd name="T13" fmla="*/ 18 h 277"/>
                <a:gd name="T14" fmla="*/ 24 w 237"/>
                <a:gd name="T15" fmla="*/ 17 h 277"/>
                <a:gd name="T16" fmla="*/ 12 w 237"/>
                <a:gd name="T17" fmla="*/ 5 h 277"/>
                <a:gd name="T18" fmla="*/ 0 w 237"/>
                <a:gd name="T19" fmla="*/ 17 h 277"/>
                <a:gd name="T20" fmla="*/ 12 w 237"/>
                <a:gd name="T21" fmla="*/ 29 h 277"/>
                <a:gd name="T22" fmla="*/ 22 w 237"/>
                <a:gd name="T23" fmla="*/ 24 h 277"/>
                <a:gd name="T24" fmla="*/ 16 w 237"/>
                <a:gd name="T25" fmla="*/ 39 h 277"/>
                <a:gd name="T26" fmla="*/ 22 w 237"/>
                <a:gd name="T27" fmla="*/ 41 h 277"/>
                <a:gd name="T28" fmla="*/ 163 w 237"/>
                <a:gd name="T29" fmla="*/ 235 h 277"/>
                <a:gd name="T30" fmla="*/ 193 w 237"/>
                <a:gd name="T31" fmla="*/ 249 h 277"/>
                <a:gd name="T32" fmla="*/ 180 w 237"/>
                <a:gd name="T33" fmla="*/ 263 h 277"/>
                <a:gd name="T34" fmla="*/ 170 w 237"/>
                <a:gd name="T35" fmla="*/ 256 h 277"/>
                <a:gd name="T36" fmla="*/ 183 w 237"/>
                <a:gd name="T37" fmla="*/ 249 h 277"/>
                <a:gd name="T38" fmla="*/ 174 w 237"/>
                <a:gd name="T39" fmla="*/ 241 h 277"/>
                <a:gd name="T40" fmla="*/ 157 w 237"/>
                <a:gd name="T41" fmla="*/ 256 h 277"/>
                <a:gd name="T42" fmla="*/ 179 w 237"/>
                <a:gd name="T43" fmla="*/ 277 h 277"/>
                <a:gd name="T44" fmla="*/ 209 w 237"/>
                <a:gd name="T45" fmla="*/ 245 h 277"/>
                <a:gd name="T46" fmla="*/ 221 w 237"/>
                <a:gd name="T47" fmla="*/ 239 h 277"/>
                <a:gd name="T48" fmla="*/ 222 w 237"/>
                <a:gd name="T49" fmla="*/ 224 h 277"/>
                <a:gd name="T50" fmla="*/ 217 w 237"/>
                <a:gd name="T51" fmla="*/ 224 h 277"/>
                <a:gd name="T52" fmla="*/ 221 w 237"/>
                <a:gd name="T53" fmla="*/ 56 h 277"/>
                <a:gd name="T54" fmla="*/ 224 w 237"/>
                <a:gd name="T55" fmla="*/ 57 h 277"/>
                <a:gd name="T56" fmla="*/ 236 w 237"/>
                <a:gd name="T57" fmla="*/ 48 h 277"/>
                <a:gd name="T58" fmla="*/ 226 w 237"/>
                <a:gd name="T59" fmla="*/ 38 h 277"/>
                <a:gd name="T60" fmla="*/ 54 w 237"/>
                <a:gd name="T61" fmla="*/ 51 h 277"/>
                <a:gd name="T62" fmla="*/ 170 w 237"/>
                <a:gd name="T63" fmla="*/ 217 h 277"/>
                <a:gd name="T64" fmla="*/ 54 w 237"/>
                <a:gd name="T65" fmla="*/ 51 h 277"/>
                <a:gd name="T66" fmla="*/ 173 w 237"/>
                <a:gd name="T67" fmla="*/ 201 h 277"/>
                <a:gd name="T68" fmla="*/ 68 w 237"/>
                <a:gd name="T69" fmla="*/ 49 h 277"/>
                <a:gd name="T70" fmla="*/ 77 w 237"/>
                <a:gd name="T71" fmla="*/ 50 h 277"/>
                <a:gd name="T72" fmla="*/ 94 w 237"/>
                <a:gd name="T73" fmla="*/ 49 h 277"/>
                <a:gd name="T74" fmla="*/ 178 w 237"/>
                <a:gd name="T75" fmla="*/ 170 h 277"/>
                <a:gd name="T76" fmla="*/ 173 w 237"/>
                <a:gd name="T77" fmla="*/ 201 h 277"/>
                <a:gd name="T78" fmla="*/ 107 w 237"/>
                <a:gd name="T79" fmla="*/ 46 h 277"/>
                <a:gd name="T80" fmla="*/ 130 w 237"/>
                <a:gd name="T81" fmla="*/ 39 h 277"/>
                <a:gd name="T82" fmla="*/ 186 w 237"/>
                <a:gd name="T83" fmla="*/ 119 h 277"/>
                <a:gd name="T84" fmla="*/ 181 w 237"/>
                <a:gd name="T85" fmla="*/ 153 h 277"/>
                <a:gd name="T86" fmla="*/ 107 w 237"/>
                <a:gd name="T87" fmla="*/ 46 h 277"/>
                <a:gd name="T88" fmla="*/ 199 w 237"/>
                <a:gd name="T89" fmla="*/ 36 h 277"/>
                <a:gd name="T90" fmla="*/ 195 w 237"/>
                <a:gd name="T91" fmla="*/ 35 h 277"/>
                <a:gd name="T92" fmla="*/ 183 w 237"/>
                <a:gd name="T93" fmla="*/ 44 h 277"/>
                <a:gd name="T94" fmla="*/ 193 w 237"/>
                <a:gd name="T95" fmla="*/ 54 h 277"/>
                <a:gd name="T96" fmla="*/ 196 w 237"/>
                <a:gd name="T97" fmla="*/ 55 h 277"/>
                <a:gd name="T98" fmla="*/ 189 w 237"/>
                <a:gd name="T99" fmla="*/ 102 h 277"/>
                <a:gd name="T100" fmla="*/ 142 w 237"/>
                <a:gd name="T101" fmla="*/ 35 h 277"/>
                <a:gd name="T102" fmla="*/ 191 w 237"/>
                <a:gd name="T103" fmla="*/ 16 h 277"/>
                <a:gd name="T104" fmla="*/ 199 w 237"/>
                <a:gd name="T105" fmla="*/ 3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 h="277">
                  <a:moveTo>
                    <a:pt x="226" y="38"/>
                  </a:moveTo>
                  <a:cubicBezTo>
                    <a:pt x="221" y="37"/>
                    <a:pt x="221" y="37"/>
                    <a:pt x="221" y="37"/>
                  </a:cubicBezTo>
                  <a:cubicBezTo>
                    <a:pt x="221" y="32"/>
                    <a:pt x="221" y="32"/>
                    <a:pt x="221" y="32"/>
                  </a:cubicBezTo>
                  <a:cubicBezTo>
                    <a:pt x="222" y="13"/>
                    <a:pt x="211" y="0"/>
                    <a:pt x="191" y="0"/>
                  </a:cubicBezTo>
                  <a:cubicBezTo>
                    <a:pt x="173" y="0"/>
                    <a:pt x="139" y="23"/>
                    <a:pt x="90" y="23"/>
                  </a:cubicBezTo>
                  <a:cubicBezTo>
                    <a:pt x="70" y="23"/>
                    <a:pt x="45" y="13"/>
                    <a:pt x="30" y="4"/>
                  </a:cubicBezTo>
                  <a:cubicBezTo>
                    <a:pt x="24" y="18"/>
                    <a:pt x="24" y="18"/>
                    <a:pt x="24" y="18"/>
                  </a:cubicBezTo>
                  <a:cubicBezTo>
                    <a:pt x="24" y="18"/>
                    <a:pt x="24" y="17"/>
                    <a:pt x="24" y="17"/>
                  </a:cubicBezTo>
                  <a:cubicBezTo>
                    <a:pt x="24" y="10"/>
                    <a:pt x="19" y="5"/>
                    <a:pt x="12" y="5"/>
                  </a:cubicBezTo>
                  <a:cubicBezTo>
                    <a:pt x="6" y="5"/>
                    <a:pt x="0" y="10"/>
                    <a:pt x="0" y="17"/>
                  </a:cubicBezTo>
                  <a:cubicBezTo>
                    <a:pt x="0" y="23"/>
                    <a:pt x="6" y="29"/>
                    <a:pt x="12" y="29"/>
                  </a:cubicBezTo>
                  <a:cubicBezTo>
                    <a:pt x="16" y="29"/>
                    <a:pt x="19" y="27"/>
                    <a:pt x="22" y="24"/>
                  </a:cubicBezTo>
                  <a:cubicBezTo>
                    <a:pt x="16" y="39"/>
                    <a:pt x="16" y="39"/>
                    <a:pt x="16" y="39"/>
                  </a:cubicBezTo>
                  <a:cubicBezTo>
                    <a:pt x="18" y="40"/>
                    <a:pt x="20" y="40"/>
                    <a:pt x="22" y="41"/>
                  </a:cubicBezTo>
                  <a:cubicBezTo>
                    <a:pt x="15" y="114"/>
                    <a:pt x="67" y="207"/>
                    <a:pt x="163" y="235"/>
                  </a:cubicBezTo>
                  <a:cubicBezTo>
                    <a:pt x="177" y="231"/>
                    <a:pt x="193" y="234"/>
                    <a:pt x="193" y="249"/>
                  </a:cubicBezTo>
                  <a:cubicBezTo>
                    <a:pt x="193" y="259"/>
                    <a:pt x="188" y="263"/>
                    <a:pt x="180" y="263"/>
                  </a:cubicBezTo>
                  <a:cubicBezTo>
                    <a:pt x="174" y="263"/>
                    <a:pt x="170" y="260"/>
                    <a:pt x="170" y="256"/>
                  </a:cubicBezTo>
                  <a:cubicBezTo>
                    <a:pt x="170" y="250"/>
                    <a:pt x="181" y="254"/>
                    <a:pt x="183" y="249"/>
                  </a:cubicBezTo>
                  <a:cubicBezTo>
                    <a:pt x="184" y="243"/>
                    <a:pt x="180" y="241"/>
                    <a:pt x="174" y="241"/>
                  </a:cubicBezTo>
                  <a:cubicBezTo>
                    <a:pt x="167" y="241"/>
                    <a:pt x="157" y="245"/>
                    <a:pt x="157" y="256"/>
                  </a:cubicBezTo>
                  <a:cubicBezTo>
                    <a:pt x="157" y="269"/>
                    <a:pt x="167" y="277"/>
                    <a:pt x="179" y="277"/>
                  </a:cubicBezTo>
                  <a:cubicBezTo>
                    <a:pt x="189" y="277"/>
                    <a:pt x="212" y="271"/>
                    <a:pt x="209" y="245"/>
                  </a:cubicBezTo>
                  <a:cubicBezTo>
                    <a:pt x="214" y="245"/>
                    <a:pt x="220" y="244"/>
                    <a:pt x="221" y="239"/>
                  </a:cubicBezTo>
                  <a:cubicBezTo>
                    <a:pt x="222" y="224"/>
                    <a:pt x="222" y="224"/>
                    <a:pt x="222" y="224"/>
                  </a:cubicBezTo>
                  <a:cubicBezTo>
                    <a:pt x="217" y="224"/>
                    <a:pt x="217" y="224"/>
                    <a:pt x="217" y="224"/>
                  </a:cubicBezTo>
                  <a:cubicBezTo>
                    <a:pt x="221" y="56"/>
                    <a:pt x="221" y="56"/>
                    <a:pt x="221" y="56"/>
                  </a:cubicBezTo>
                  <a:cubicBezTo>
                    <a:pt x="224" y="57"/>
                    <a:pt x="224" y="57"/>
                    <a:pt x="224" y="57"/>
                  </a:cubicBezTo>
                  <a:cubicBezTo>
                    <a:pt x="231" y="57"/>
                    <a:pt x="236" y="54"/>
                    <a:pt x="236" y="48"/>
                  </a:cubicBezTo>
                  <a:cubicBezTo>
                    <a:pt x="237" y="41"/>
                    <a:pt x="231" y="38"/>
                    <a:pt x="226" y="38"/>
                  </a:cubicBezTo>
                  <a:moveTo>
                    <a:pt x="54" y="51"/>
                  </a:moveTo>
                  <a:cubicBezTo>
                    <a:pt x="170" y="217"/>
                    <a:pt x="170" y="217"/>
                    <a:pt x="170" y="217"/>
                  </a:cubicBezTo>
                  <a:cubicBezTo>
                    <a:pt x="108" y="195"/>
                    <a:pt x="46" y="137"/>
                    <a:pt x="54" y="51"/>
                  </a:cubicBezTo>
                  <a:moveTo>
                    <a:pt x="173" y="201"/>
                  </a:moveTo>
                  <a:cubicBezTo>
                    <a:pt x="68" y="49"/>
                    <a:pt x="68" y="49"/>
                    <a:pt x="68" y="49"/>
                  </a:cubicBezTo>
                  <a:cubicBezTo>
                    <a:pt x="71" y="50"/>
                    <a:pt x="74" y="50"/>
                    <a:pt x="77" y="50"/>
                  </a:cubicBezTo>
                  <a:cubicBezTo>
                    <a:pt x="83" y="50"/>
                    <a:pt x="88" y="49"/>
                    <a:pt x="94" y="49"/>
                  </a:cubicBezTo>
                  <a:cubicBezTo>
                    <a:pt x="178" y="170"/>
                    <a:pt x="178" y="170"/>
                    <a:pt x="178" y="170"/>
                  </a:cubicBezTo>
                  <a:cubicBezTo>
                    <a:pt x="176" y="182"/>
                    <a:pt x="175" y="193"/>
                    <a:pt x="173" y="201"/>
                  </a:cubicBezTo>
                  <a:moveTo>
                    <a:pt x="107" y="46"/>
                  </a:moveTo>
                  <a:cubicBezTo>
                    <a:pt x="115" y="44"/>
                    <a:pt x="123" y="42"/>
                    <a:pt x="130" y="39"/>
                  </a:cubicBezTo>
                  <a:cubicBezTo>
                    <a:pt x="186" y="119"/>
                    <a:pt x="186" y="119"/>
                    <a:pt x="186" y="119"/>
                  </a:cubicBezTo>
                  <a:cubicBezTo>
                    <a:pt x="185" y="131"/>
                    <a:pt x="183" y="142"/>
                    <a:pt x="181" y="153"/>
                  </a:cubicBezTo>
                  <a:lnTo>
                    <a:pt x="107" y="46"/>
                  </a:lnTo>
                  <a:close/>
                  <a:moveTo>
                    <a:pt x="199" y="36"/>
                  </a:moveTo>
                  <a:cubicBezTo>
                    <a:pt x="195" y="35"/>
                    <a:pt x="195" y="35"/>
                    <a:pt x="195" y="35"/>
                  </a:cubicBezTo>
                  <a:cubicBezTo>
                    <a:pt x="190" y="35"/>
                    <a:pt x="183" y="37"/>
                    <a:pt x="183" y="44"/>
                  </a:cubicBezTo>
                  <a:cubicBezTo>
                    <a:pt x="183" y="51"/>
                    <a:pt x="187" y="54"/>
                    <a:pt x="193" y="54"/>
                  </a:cubicBezTo>
                  <a:cubicBezTo>
                    <a:pt x="196" y="55"/>
                    <a:pt x="196" y="55"/>
                    <a:pt x="196" y="55"/>
                  </a:cubicBezTo>
                  <a:cubicBezTo>
                    <a:pt x="189" y="102"/>
                    <a:pt x="189" y="102"/>
                    <a:pt x="189" y="102"/>
                  </a:cubicBezTo>
                  <a:cubicBezTo>
                    <a:pt x="142" y="35"/>
                    <a:pt x="142" y="35"/>
                    <a:pt x="142" y="35"/>
                  </a:cubicBezTo>
                  <a:cubicBezTo>
                    <a:pt x="164" y="26"/>
                    <a:pt x="182" y="16"/>
                    <a:pt x="191" y="16"/>
                  </a:cubicBezTo>
                  <a:cubicBezTo>
                    <a:pt x="199" y="16"/>
                    <a:pt x="201" y="20"/>
                    <a:pt x="199"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5" name="Freeform 38">
              <a:extLst>
                <a:ext uri="{FF2B5EF4-FFF2-40B4-BE49-F238E27FC236}">
                  <a16:creationId xmlns:a16="http://schemas.microsoft.com/office/drawing/2014/main" id="{4EEA22E8-5ACB-E18E-F3C7-64614481CDD1}"/>
                </a:ext>
              </a:extLst>
            </p:cNvPr>
            <p:cNvSpPr>
              <a:spLocks/>
            </p:cNvSpPr>
            <p:nvPr userDrawn="1"/>
          </p:nvSpPr>
          <p:spPr bwMode="auto">
            <a:xfrm>
              <a:off x="1101725" y="5111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6" name="Freeform 39">
              <a:extLst>
                <a:ext uri="{FF2B5EF4-FFF2-40B4-BE49-F238E27FC236}">
                  <a16:creationId xmlns:a16="http://schemas.microsoft.com/office/drawing/2014/main" id="{88F7F99F-66AB-F1B5-380E-23C9256234F2}"/>
                </a:ext>
              </a:extLst>
            </p:cNvPr>
            <p:cNvSpPr>
              <a:spLocks noEditPoints="1"/>
            </p:cNvSpPr>
            <p:nvPr userDrawn="1"/>
          </p:nvSpPr>
          <p:spPr bwMode="auto">
            <a:xfrm>
              <a:off x="1082675" y="506413"/>
              <a:ext cx="26988" cy="19050"/>
            </a:xfrm>
            <a:custGeom>
              <a:avLst/>
              <a:gdLst>
                <a:gd name="T0" fmla="*/ 122 w 182"/>
                <a:gd name="T1" fmla="*/ 34 h 123"/>
                <a:gd name="T2" fmla="*/ 144 w 182"/>
                <a:gd name="T3" fmla="*/ 9 h 123"/>
                <a:gd name="T4" fmla="*/ 176 w 182"/>
                <a:gd name="T5" fmla="*/ 66 h 123"/>
                <a:gd name="T6" fmla="*/ 108 w 182"/>
                <a:gd name="T7" fmla="*/ 52 h 123"/>
                <a:gd name="T8" fmla="*/ 94 w 182"/>
                <a:gd name="T9" fmla="*/ 39 h 123"/>
                <a:gd name="T10" fmla="*/ 77 w 182"/>
                <a:gd name="T11" fmla="*/ 38 h 123"/>
                <a:gd name="T12" fmla="*/ 67 w 182"/>
                <a:gd name="T13" fmla="*/ 61 h 123"/>
                <a:gd name="T14" fmla="*/ 60 w 182"/>
                <a:gd name="T15" fmla="*/ 73 h 123"/>
                <a:gd name="T16" fmla="*/ 54 w 182"/>
                <a:gd name="T17" fmla="*/ 50 h 123"/>
                <a:gd name="T18" fmla="*/ 54 w 182"/>
                <a:gd name="T19" fmla="*/ 59 h 123"/>
                <a:gd name="T20" fmla="*/ 47 w 182"/>
                <a:gd name="T21" fmla="*/ 55 h 123"/>
                <a:gd name="T22" fmla="*/ 43 w 182"/>
                <a:gd name="T23" fmla="*/ 56 h 123"/>
                <a:gd name="T24" fmla="*/ 48 w 182"/>
                <a:gd name="T25" fmla="*/ 61 h 123"/>
                <a:gd name="T26" fmla="*/ 42 w 182"/>
                <a:gd name="T27" fmla="*/ 67 h 123"/>
                <a:gd name="T28" fmla="*/ 48 w 182"/>
                <a:gd name="T29" fmla="*/ 68 h 123"/>
                <a:gd name="T30" fmla="*/ 50 w 182"/>
                <a:gd name="T31" fmla="*/ 76 h 123"/>
                <a:gd name="T32" fmla="*/ 53 w 182"/>
                <a:gd name="T33" fmla="*/ 85 h 123"/>
                <a:gd name="T34" fmla="*/ 58 w 182"/>
                <a:gd name="T35" fmla="*/ 86 h 123"/>
                <a:gd name="T36" fmla="*/ 22 w 182"/>
                <a:gd name="T37" fmla="*/ 100 h 123"/>
                <a:gd name="T38" fmla="*/ 9 w 182"/>
                <a:gd name="T39" fmla="*/ 93 h 123"/>
                <a:gd name="T40" fmla="*/ 17 w 182"/>
                <a:gd name="T41" fmla="*/ 103 h 123"/>
                <a:gd name="T42" fmla="*/ 6 w 182"/>
                <a:gd name="T43" fmla="*/ 100 h 123"/>
                <a:gd name="T44" fmla="*/ 13 w 182"/>
                <a:gd name="T45" fmla="*/ 107 h 123"/>
                <a:gd name="T46" fmla="*/ 13 w 182"/>
                <a:gd name="T47" fmla="*/ 116 h 123"/>
                <a:gd name="T48" fmla="*/ 21 w 182"/>
                <a:gd name="T49" fmla="*/ 111 h 123"/>
                <a:gd name="T50" fmla="*/ 31 w 182"/>
                <a:gd name="T51" fmla="*/ 110 h 123"/>
                <a:gd name="T52" fmla="*/ 39 w 182"/>
                <a:gd name="T53" fmla="*/ 112 h 123"/>
                <a:gd name="T54" fmla="*/ 48 w 182"/>
                <a:gd name="T55" fmla="*/ 114 h 123"/>
                <a:gd name="T56" fmla="*/ 63 w 182"/>
                <a:gd name="T57" fmla="*/ 112 h 123"/>
                <a:gd name="T58" fmla="*/ 71 w 182"/>
                <a:gd name="T59" fmla="*/ 107 h 123"/>
                <a:gd name="T60" fmla="*/ 109 w 182"/>
                <a:gd name="T61" fmla="*/ 92 h 123"/>
                <a:gd name="T62" fmla="*/ 124 w 182"/>
                <a:gd name="T63" fmla="*/ 104 h 123"/>
                <a:gd name="T64" fmla="*/ 99 w 182"/>
                <a:gd name="T65" fmla="*/ 106 h 123"/>
                <a:gd name="T66" fmla="*/ 108 w 182"/>
                <a:gd name="T67" fmla="*/ 107 h 123"/>
                <a:gd name="T68" fmla="*/ 108 w 182"/>
                <a:gd name="T69" fmla="*/ 117 h 123"/>
                <a:gd name="T70" fmla="*/ 110 w 182"/>
                <a:gd name="T71" fmla="*/ 114 h 123"/>
                <a:gd name="T72" fmla="*/ 117 w 182"/>
                <a:gd name="T73" fmla="*/ 120 h 123"/>
                <a:gd name="T74" fmla="*/ 117 w 182"/>
                <a:gd name="T75" fmla="*/ 115 h 123"/>
                <a:gd name="T76" fmla="*/ 128 w 182"/>
                <a:gd name="T77" fmla="*/ 111 h 123"/>
                <a:gd name="T78" fmla="*/ 135 w 182"/>
                <a:gd name="T79" fmla="*/ 94 h 123"/>
                <a:gd name="T80" fmla="*/ 164 w 182"/>
                <a:gd name="T81" fmla="*/ 95 h 123"/>
                <a:gd name="T82" fmla="*/ 149 w 182"/>
                <a:gd name="T83" fmla="*/ 109 h 123"/>
                <a:gd name="T84" fmla="*/ 159 w 182"/>
                <a:gd name="T85" fmla="*/ 110 h 123"/>
                <a:gd name="T86" fmla="*/ 162 w 182"/>
                <a:gd name="T87" fmla="*/ 117 h 123"/>
                <a:gd name="T88" fmla="*/ 168 w 182"/>
                <a:gd name="T89" fmla="*/ 118 h 123"/>
                <a:gd name="T90" fmla="*/ 174 w 182"/>
                <a:gd name="T91" fmla="*/ 116 h 123"/>
                <a:gd name="T92" fmla="*/ 174 w 182"/>
                <a:gd name="T93" fmla="*/ 100 h 123"/>
                <a:gd name="T94" fmla="*/ 175 w 182"/>
                <a:gd name="T95" fmla="*/ 93 h 123"/>
                <a:gd name="T96" fmla="*/ 147 w 182"/>
                <a:gd name="T97" fmla="*/ 82 h 123"/>
                <a:gd name="T98" fmla="*/ 80 w 182"/>
                <a:gd name="T99" fmla="*/ 45 h 123"/>
                <a:gd name="T100" fmla="*/ 89 w 182"/>
                <a:gd name="T101" fmla="*/ 61 h 123"/>
                <a:gd name="T102" fmla="*/ 81 w 182"/>
                <a:gd name="T103" fmla="*/ 69 h 123"/>
                <a:gd name="T104" fmla="*/ 82 w 182"/>
                <a:gd name="T105" fmla="*/ 57 h 123"/>
                <a:gd name="T106" fmla="*/ 84 w 182"/>
                <a:gd name="T107" fmla="*/ 54 h 123"/>
                <a:gd name="T108" fmla="*/ 95 w 182"/>
                <a:gd name="T109" fmla="*/ 5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 h="123">
                  <a:moveTo>
                    <a:pt x="147" y="81"/>
                  </a:moveTo>
                  <a:cubicBezTo>
                    <a:pt x="170" y="82"/>
                    <a:pt x="182" y="74"/>
                    <a:pt x="182" y="67"/>
                  </a:cubicBezTo>
                  <a:cubicBezTo>
                    <a:pt x="182" y="40"/>
                    <a:pt x="117" y="57"/>
                    <a:pt x="117" y="41"/>
                  </a:cubicBezTo>
                  <a:cubicBezTo>
                    <a:pt x="117" y="38"/>
                    <a:pt x="119" y="36"/>
                    <a:pt x="122" y="34"/>
                  </a:cubicBezTo>
                  <a:cubicBezTo>
                    <a:pt x="122" y="34"/>
                    <a:pt x="122" y="34"/>
                    <a:pt x="122" y="34"/>
                  </a:cubicBezTo>
                  <a:cubicBezTo>
                    <a:pt x="155" y="31"/>
                    <a:pt x="156" y="8"/>
                    <a:pt x="179" y="4"/>
                  </a:cubicBezTo>
                  <a:cubicBezTo>
                    <a:pt x="151" y="0"/>
                    <a:pt x="147" y="22"/>
                    <a:pt x="135" y="23"/>
                  </a:cubicBezTo>
                  <a:cubicBezTo>
                    <a:pt x="142" y="20"/>
                    <a:pt x="144" y="12"/>
                    <a:pt x="144" y="9"/>
                  </a:cubicBezTo>
                  <a:cubicBezTo>
                    <a:pt x="138" y="17"/>
                    <a:pt x="125" y="18"/>
                    <a:pt x="118" y="26"/>
                  </a:cubicBezTo>
                  <a:cubicBezTo>
                    <a:pt x="117" y="28"/>
                    <a:pt x="117" y="30"/>
                    <a:pt x="117" y="31"/>
                  </a:cubicBezTo>
                  <a:cubicBezTo>
                    <a:pt x="113" y="34"/>
                    <a:pt x="110" y="37"/>
                    <a:pt x="110" y="41"/>
                  </a:cubicBezTo>
                  <a:cubicBezTo>
                    <a:pt x="110" y="65"/>
                    <a:pt x="176" y="48"/>
                    <a:pt x="176" y="66"/>
                  </a:cubicBezTo>
                  <a:cubicBezTo>
                    <a:pt x="176" y="72"/>
                    <a:pt x="164" y="77"/>
                    <a:pt x="147" y="77"/>
                  </a:cubicBezTo>
                  <a:cubicBezTo>
                    <a:pt x="133" y="77"/>
                    <a:pt x="123" y="67"/>
                    <a:pt x="98" y="73"/>
                  </a:cubicBezTo>
                  <a:cubicBezTo>
                    <a:pt x="98" y="69"/>
                    <a:pt x="107" y="61"/>
                    <a:pt x="103" y="58"/>
                  </a:cubicBezTo>
                  <a:cubicBezTo>
                    <a:pt x="106" y="56"/>
                    <a:pt x="107" y="55"/>
                    <a:pt x="108" y="52"/>
                  </a:cubicBezTo>
                  <a:cubicBezTo>
                    <a:pt x="106" y="51"/>
                    <a:pt x="104" y="51"/>
                    <a:pt x="103" y="50"/>
                  </a:cubicBezTo>
                  <a:cubicBezTo>
                    <a:pt x="104" y="49"/>
                    <a:pt x="103" y="48"/>
                    <a:pt x="101" y="47"/>
                  </a:cubicBezTo>
                  <a:cubicBezTo>
                    <a:pt x="101" y="46"/>
                    <a:pt x="101" y="44"/>
                    <a:pt x="100" y="43"/>
                  </a:cubicBezTo>
                  <a:cubicBezTo>
                    <a:pt x="99" y="43"/>
                    <a:pt x="97" y="41"/>
                    <a:pt x="94" y="39"/>
                  </a:cubicBezTo>
                  <a:cubicBezTo>
                    <a:pt x="92" y="38"/>
                    <a:pt x="90" y="38"/>
                    <a:pt x="88" y="38"/>
                  </a:cubicBezTo>
                  <a:cubicBezTo>
                    <a:pt x="88" y="37"/>
                    <a:pt x="85" y="38"/>
                    <a:pt x="85" y="38"/>
                  </a:cubicBezTo>
                  <a:cubicBezTo>
                    <a:pt x="83" y="38"/>
                    <a:pt x="82" y="38"/>
                    <a:pt x="82" y="40"/>
                  </a:cubicBezTo>
                  <a:cubicBezTo>
                    <a:pt x="80" y="39"/>
                    <a:pt x="79" y="38"/>
                    <a:pt x="77" y="38"/>
                  </a:cubicBezTo>
                  <a:cubicBezTo>
                    <a:pt x="76" y="40"/>
                    <a:pt x="76" y="42"/>
                    <a:pt x="76" y="45"/>
                  </a:cubicBezTo>
                  <a:cubicBezTo>
                    <a:pt x="74" y="45"/>
                    <a:pt x="72" y="51"/>
                    <a:pt x="69" y="50"/>
                  </a:cubicBezTo>
                  <a:cubicBezTo>
                    <a:pt x="70" y="52"/>
                    <a:pt x="71" y="53"/>
                    <a:pt x="72" y="53"/>
                  </a:cubicBezTo>
                  <a:cubicBezTo>
                    <a:pt x="70" y="56"/>
                    <a:pt x="69" y="61"/>
                    <a:pt x="67" y="61"/>
                  </a:cubicBezTo>
                  <a:cubicBezTo>
                    <a:pt x="67" y="62"/>
                    <a:pt x="68" y="63"/>
                    <a:pt x="68" y="63"/>
                  </a:cubicBezTo>
                  <a:cubicBezTo>
                    <a:pt x="66" y="68"/>
                    <a:pt x="65" y="74"/>
                    <a:pt x="65" y="78"/>
                  </a:cubicBezTo>
                  <a:cubicBezTo>
                    <a:pt x="65" y="78"/>
                    <a:pt x="65" y="78"/>
                    <a:pt x="65" y="78"/>
                  </a:cubicBezTo>
                  <a:cubicBezTo>
                    <a:pt x="63" y="76"/>
                    <a:pt x="62" y="75"/>
                    <a:pt x="60" y="73"/>
                  </a:cubicBezTo>
                  <a:cubicBezTo>
                    <a:pt x="56" y="71"/>
                    <a:pt x="56" y="69"/>
                    <a:pt x="57" y="66"/>
                  </a:cubicBezTo>
                  <a:cubicBezTo>
                    <a:pt x="57" y="62"/>
                    <a:pt x="59" y="59"/>
                    <a:pt x="60" y="56"/>
                  </a:cubicBezTo>
                  <a:cubicBezTo>
                    <a:pt x="60" y="56"/>
                    <a:pt x="59" y="54"/>
                    <a:pt x="59" y="54"/>
                  </a:cubicBezTo>
                  <a:cubicBezTo>
                    <a:pt x="59" y="52"/>
                    <a:pt x="56" y="50"/>
                    <a:pt x="54" y="50"/>
                  </a:cubicBezTo>
                  <a:cubicBezTo>
                    <a:pt x="55" y="51"/>
                    <a:pt x="56" y="52"/>
                    <a:pt x="56" y="54"/>
                  </a:cubicBezTo>
                  <a:cubicBezTo>
                    <a:pt x="55" y="54"/>
                    <a:pt x="54" y="55"/>
                    <a:pt x="54" y="55"/>
                  </a:cubicBezTo>
                  <a:cubicBezTo>
                    <a:pt x="53" y="56"/>
                    <a:pt x="52" y="57"/>
                    <a:pt x="53" y="59"/>
                  </a:cubicBezTo>
                  <a:cubicBezTo>
                    <a:pt x="54" y="59"/>
                    <a:pt x="54" y="59"/>
                    <a:pt x="54" y="59"/>
                  </a:cubicBezTo>
                  <a:cubicBezTo>
                    <a:pt x="54" y="60"/>
                    <a:pt x="53" y="60"/>
                    <a:pt x="53" y="61"/>
                  </a:cubicBezTo>
                  <a:cubicBezTo>
                    <a:pt x="53" y="61"/>
                    <a:pt x="53" y="61"/>
                    <a:pt x="53" y="61"/>
                  </a:cubicBezTo>
                  <a:cubicBezTo>
                    <a:pt x="52" y="58"/>
                    <a:pt x="51" y="55"/>
                    <a:pt x="49" y="55"/>
                  </a:cubicBezTo>
                  <a:cubicBezTo>
                    <a:pt x="49" y="55"/>
                    <a:pt x="48" y="55"/>
                    <a:pt x="47" y="55"/>
                  </a:cubicBezTo>
                  <a:cubicBezTo>
                    <a:pt x="48" y="55"/>
                    <a:pt x="48" y="54"/>
                    <a:pt x="48" y="54"/>
                  </a:cubicBezTo>
                  <a:cubicBezTo>
                    <a:pt x="48" y="52"/>
                    <a:pt x="45" y="50"/>
                    <a:pt x="42" y="53"/>
                  </a:cubicBezTo>
                  <a:cubicBezTo>
                    <a:pt x="42" y="53"/>
                    <a:pt x="44" y="53"/>
                    <a:pt x="44" y="54"/>
                  </a:cubicBezTo>
                  <a:cubicBezTo>
                    <a:pt x="44" y="54"/>
                    <a:pt x="43" y="56"/>
                    <a:pt x="43" y="56"/>
                  </a:cubicBezTo>
                  <a:cubicBezTo>
                    <a:pt x="42" y="59"/>
                    <a:pt x="44" y="60"/>
                    <a:pt x="47" y="60"/>
                  </a:cubicBezTo>
                  <a:cubicBezTo>
                    <a:pt x="48" y="60"/>
                    <a:pt x="48" y="60"/>
                    <a:pt x="48" y="60"/>
                  </a:cubicBezTo>
                  <a:cubicBezTo>
                    <a:pt x="48" y="60"/>
                    <a:pt x="48" y="61"/>
                    <a:pt x="48" y="61"/>
                  </a:cubicBezTo>
                  <a:cubicBezTo>
                    <a:pt x="48" y="62"/>
                    <a:pt x="48" y="61"/>
                    <a:pt x="48" y="61"/>
                  </a:cubicBezTo>
                  <a:cubicBezTo>
                    <a:pt x="43" y="59"/>
                    <a:pt x="41" y="61"/>
                    <a:pt x="41" y="63"/>
                  </a:cubicBezTo>
                  <a:cubicBezTo>
                    <a:pt x="41" y="63"/>
                    <a:pt x="40" y="65"/>
                    <a:pt x="40" y="65"/>
                  </a:cubicBezTo>
                  <a:cubicBezTo>
                    <a:pt x="39" y="66"/>
                    <a:pt x="38" y="68"/>
                    <a:pt x="41" y="70"/>
                  </a:cubicBezTo>
                  <a:cubicBezTo>
                    <a:pt x="41" y="69"/>
                    <a:pt x="41" y="68"/>
                    <a:pt x="42" y="67"/>
                  </a:cubicBezTo>
                  <a:cubicBezTo>
                    <a:pt x="42" y="67"/>
                    <a:pt x="42" y="67"/>
                    <a:pt x="43" y="67"/>
                  </a:cubicBezTo>
                  <a:cubicBezTo>
                    <a:pt x="43" y="68"/>
                    <a:pt x="44" y="68"/>
                    <a:pt x="44" y="68"/>
                  </a:cubicBezTo>
                  <a:cubicBezTo>
                    <a:pt x="44" y="68"/>
                    <a:pt x="45" y="68"/>
                    <a:pt x="47" y="68"/>
                  </a:cubicBezTo>
                  <a:cubicBezTo>
                    <a:pt x="47" y="67"/>
                    <a:pt x="47" y="67"/>
                    <a:pt x="48" y="68"/>
                  </a:cubicBezTo>
                  <a:cubicBezTo>
                    <a:pt x="48" y="68"/>
                    <a:pt x="49" y="68"/>
                    <a:pt x="49" y="68"/>
                  </a:cubicBezTo>
                  <a:cubicBezTo>
                    <a:pt x="49" y="69"/>
                    <a:pt x="49" y="69"/>
                    <a:pt x="49" y="69"/>
                  </a:cubicBezTo>
                  <a:cubicBezTo>
                    <a:pt x="45" y="72"/>
                    <a:pt x="45" y="75"/>
                    <a:pt x="50" y="75"/>
                  </a:cubicBezTo>
                  <a:cubicBezTo>
                    <a:pt x="50" y="76"/>
                    <a:pt x="50" y="76"/>
                    <a:pt x="50" y="76"/>
                  </a:cubicBezTo>
                  <a:cubicBezTo>
                    <a:pt x="49" y="81"/>
                    <a:pt x="41" y="80"/>
                    <a:pt x="42" y="75"/>
                  </a:cubicBezTo>
                  <a:cubicBezTo>
                    <a:pt x="37" y="81"/>
                    <a:pt x="44" y="86"/>
                    <a:pt x="50" y="83"/>
                  </a:cubicBezTo>
                  <a:cubicBezTo>
                    <a:pt x="51" y="82"/>
                    <a:pt x="51" y="83"/>
                    <a:pt x="51" y="83"/>
                  </a:cubicBezTo>
                  <a:cubicBezTo>
                    <a:pt x="51" y="84"/>
                    <a:pt x="52" y="85"/>
                    <a:pt x="53" y="85"/>
                  </a:cubicBezTo>
                  <a:cubicBezTo>
                    <a:pt x="53" y="85"/>
                    <a:pt x="53" y="84"/>
                    <a:pt x="54" y="84"/>
                  </a:cubicBezTo>
                  <a:cubicBezTo>
                    <a:pt x="54" y="84"/>
                    <a:pt x="54" y="84"/>
                    <a:pt x="54" y="84"/>
                  </a:cubicBezTo>
                  <a:cubicBezTo>
                    <a:pt x="54" y="86"/>
                    <a:pt x="55" y="87"/>
                    <a:pt x="57" y="88"/>
                  </a:cubicBezTo>
                  <a:cubicBezTo>
                    <a:pt x="57" y="87"/>
                    <a:pt x="57" y="86"/>
                    <a:pt x="58" y="86"/>
                  </a:cubicBezTo>
                  <a:cubicBezTo>
                    <a:pt x="59" y="86"/>
                    <a:pt x="60" y="90"/>
                    <a:pt x="64" y="94"/>
                  </a:cubicBezTo>
                  <a:cubicBezTo>
                    <a:pt x="58" y="96"/>
                    <a:pt x="50" y="98"/>
                    <a:pt x="49" y="98"/>
                  </a:cubicBezTo>
                  <a:cubicBezTo>
                    <a:pt x="48" y="98"/>
                    <a:pt x="40" y="97"/>
                    <a:pt x="38" y="99"/>
                  </a:cubicBezTo>
                  <a:cubicBezTo>
                    <a:pt x="34" y="101"/>
                    <a:pt x="25" y="104"/>
                    <a:pt x="22" y="100"/>
                  </a:cubicBezTo>
                  <a:cubicBezTo>
                    <a:pt x="21" y="99"/>
                    <a:pt x="22" y="98"/>
                    <a:pt x="21" y="96"/>
                  </a:cubicBezTo>
                  <a:cubicBezTo>
                    <a:pt x="20" y="94"/>
                    <a:pt x="18" y="93"/>
                    <a:pt x="17" y="93"/>
                  </a:cubicBezTo>
                  <a:cubicBezTo>
                    <a:pt x="17" y="93"/>
                    <a:pt x="16" y="93"/>
                    <a:pt x="15" y="93"/>
                  </a:cubicBezTo>
                  <a:cubicBezTo>
                    <a:pt x="14" y="92"/>
                    <a:pt x="10" y="91"/>
                    <a:pt x="9" y="93"/>
                  </a:cubicBezTo>
                  <a:cubicBezTo>
                    <a:pt x="10" y="93"/>
                    <a:pt x="11" y="93"/>
                    <a:pt x="13" y="95"/>
                  </a:cubicBezTo>
                  <a:cubicBezTo>
                    <a:pt x="12" y="96"/>
                    <a:pt x="12" y="96"/>
                    <a:pt x="12" y="97"/>
                  </a:cubicBezTo>
                  <a:cubicBezTo>
                    <a:pt x="11" y="98"/>
                    <a:pt x="11" y="100"/>
                    <a:pt x="17" y="102"/>
                  </a:cubicBezTo>
                  <a:cubicBezTo>
                    <a:pt x="17" y="102"/>
                    <a:pt x="18" y="102"/>
                    <a:pt x="17" y="103"/>
                  </a:cubicBezTo>
                  <a:cubicBezTo>
                    <a:pt x="17" y="103"/>
                    <a:pt x="15" y="103"/>
                    <a:pt x="14" y="102"/>
                  </a:cubicBezTo>
                  <a:cubicBezTo>
                    <a:pt x="12" y="101"/>
                    <a:pt x="12" y="98"/>
                    <a:pt x="9" y="100"/>
                  </a:cubicBezTo>
                  <a:cubicBezTo>
                    <a:pt x="9" y="100"/>
                    <a:pt x="8" y="100"/>
                    <a:pt x="7" y="101"/>
                  </a:cubicBezTo>
                  <a:cubicBezTo>
                    <a:pt x="7" y="100"/>
                    <a:pt x="7" y="100"/>
                    <a:pt x="6" y="100"/>
                  </a:cubicBezTo>
                  <a:cubicBezTo>
                    <a:pt x="4" y="100"/>
                    <a:pt x="0" y="103"/>
                    <a:pt x="2" y="106"/>
                  </a:cubicBezTo>
                  <a:cubicBezTo>
                    <a:pt x="2" y="105"/>
                    <a:pt x="3" y="104"/>
                    <a:pt x="5" y="103"/>
                  </a:cubicBezTo>
                  <a:cubicBezTo>
                    <a:pt x="5" y="104"/>
                    <a:pt x="5" y="105"/>
                    <a:pt x="6" y="105"/>
                  </a:cubicBezTo>
                  <a:cubicBezTo>
                    <a:pt x="6" y="108"/>
                    <a:pt x="7" y="110"/>
                    <a:pt x="13" y="107"/>
                  </a:cubicBezTo>
                  <a:cubicBezTo>
                    <a:pt x="14" y="106"/>
                    <a:pt x="14" y="107"/>
                    <a:pt x="14" y="107"/>
                  </a:cubicBezTo>
                  <a:cubicBezTo>
                    <a:pt x="12" y="109"/>
                    <a:pt x="8" y="112"/>
                    <a:pt x="11" y="114"/>
                  </a:cubicBezTo>
                  <a:cubicBezTo>
                    <a:pt x="12" y="114"/>
                    <a:pt x="12" y="115"/>
                    <a:pt x="13" y="115"/>
                  </a:cubicBezTo>
                  <a:cubicBezTo>
                    <a:pt x="13" y="115"/>
                    <a:pt x="13" y="115"/>
                    <a:pt x="13" y="116"/>
                  </a:cubicBezTo>
                  <a:cubicBezTo>
                    <a:pt x="12" y="119"/>
                    <a:pt x="16" y="121"/>
                    <a:pt x="18" y="121"/>
                  </a:cubicBezTo>
                  <a:cubicBezTo>
                    <a:pt x="17" y="120"/>
                    <a:pt x="15" y="119"/>
                    <a:pt x="16" y="116"/>
                  </a:cubicBezTo>
                  <a:cubicBezTo>
                    <a:pt x="17" y="116"/>
                    <a:pt x="17" y="117"/>
                    <a:pt x="17" y="117"/>
                  </a:cubicBezTo>
                  <a:cubicBezTo>
                    <a:pt x="20" y="116"/>
                    <a:pt x="19" y="112"/>
                    <a:pt x="21" y="111"/>
                  </a:cubicBezTo>
                  <a:cubicBezTo>
                    <a:pt x="21" y="110"/>
                    <a:pt x="21" y="111"/>
                    <a:pt x="22" y="111"/>
                  </a:cubicBezTo>
                  <a:cubicBezTo>
                    <a:pt x="22" y="113"/>
                    <a:pt x="22" y="116"/>
                    <a:pt x="26" y="116"/>
                  </a:cubicBezTo>
                  <a:cubicBezTo>
                    <a:pt x="29" y="115"/>
                    <a:pt x="31" y="113"/>
                    <a:pt x="30" y="111"/>
                  </a:cubicBezTo>
                  <a:cubicBezTo>
                    <a:pt x="30" y="110"/>
                    <a:pt x="30" y="110"/>
                    <a:pt x="31" y="110"/>
                  </a:cubicBezTo>
                  <a:cubicBezTo>
                    <a:pt x="32" y="111"/>
                    <a:pt x="33" y="112"/>
                    <a:pt x="32" y="114"/>
                  </a:cubicBezTo>
                  <a:cubicBezTo>
                    <a:pt x="33" y="114"/>
                    <a:pt x="34" y="113"/>
                    <a:pt x="35" y="112"/>
                  </a:cubicBezTo>
                  <a:cubicBezTo>
                    <a:pt x="36" y="113"/>
                    <a:pt x="36" y="116"/>
                    <a:pt x="33" y="118"/>
                  </a:cubicBezTo>
                  <a:cubicBezTo>
                    <a:pt x="35" y="117"/>
                    <a:pt x="38" y="116"/>
                    <a:pt x="39" y="112"/>
                  </a:cubicBezTo>
                  <a:cubicBezTo>
                    <a:pt x="40" y="112"/>
                    <a:pt x="40" y="113"/>
                    <a:pt x="40" y="114"/>
                  </a:cubicBezTo>
                  <a:cubicBezTo>
                    <a:pt x="40" y="114"/>
                    <a:pt x="40" y="114"/>
                    <a:pt x="41" y="113"/>
                  </a:cubicBezTo>
                  <a:cubicBezTo>
                    <a:pt x="42" y="114"/>
                    <a:pt x="44" y="114"/>
                    <a:pt x="47" y="113"/>
                  </a:cubicBezTo>
                  <a:cubicBezTo>
                    <a:pt x="48" y="113"/>
                    <a:pt x="48" y="113"/>
                    <a:pt x="48" y="114"/>
                  </a:cubicBezTo>
                  <a:cubicBezTo>
                    <a:pt x="48" y="115"/>
                    <a:pt x="48" y="116"/>
                    <a:pt x="48" y="117"/>
                  </a:cubicBezTo>
                  <a:cubicBezTo>
                    <a:pt x="48" y="117"/>
                    <a:pt x="49" y="115"/>
                    <a:pt x="50" y="115"/>
                  </a:cubicBezTo>
                  <a:cubicBezTo>
                    <a:pt x="51" y="115"/>
                    <a:pt x="50" y="119"/>
                    <a:pt x="52" y="121"/>
                  </a:cubicBezTo>
                  <a:cubicBezTo>
                    <a:pt x="52" y="112"/>
                    <a:pt x="57" y="116"/>
                    <a:pt x="63" y="112"/>
                  </a:cubicBezTo>
                  <a:cubicBezTo>
                    <a:pt x="63" y="112"/>
                    <a:pt x="63" y="112"/>
                    <a:pt x="63" y="112"/>
                  </a:cubicBezTo>
                  <a:cubicBezTo>
                    <a:pt x="63" y="113"/>
                    <a:pt x="62" y="114"/>
                    <a:pt x="61" y="115"/>
                  </a:cubicBezTo>
                  <a:cubicBezTo>
                    <a:pt x="63" y="115"/>
                    <a:pt x="68" y="113"/>
                    <a:pt x="68" y="110"/>
                  </a:cubicBezTo>
                  <a:cubicBezTo>
                    <a:pt x="68" y="109"/>
                    <a:pt x="69" y="108"/>
                    <a:pt x="71" y="107"/>
                  </a:cubicBezTo>
                  <a:cubicBezTo>
                    <a:pt x="73" y="108"/>
                    <a:pt x="76" y="107"/>
                    <a:pt x="77" y="104"/>
                  </a:cubicBezTo>
                  <a:cubicBezTo>
                    <a:pt x="78" y="105"/>
                    <a:pt x="78" y="108"/>
                    <a:pt x="77" y="109"/>
                  </a:cubicBezTo>
                  <a:cubicBezTo>
                    <a:pt x="83" y="109"/>
                    <a:pt x="89" y="102"/>
                    <a:pt x="91" y="102"/>
                  </a:cubicBezTo>
                  <a:cubicBezTo>
                    <a:pt x="103" y="99"/>
                    <a:pt x="83" y="90"/>
                    <a:pt x="109" y="92"/>
                  </a:cubicBezTo>
                  <a:cubicBezTo>
                    <a:pt x="110" y="92"/>
                    <a:pt x="114" y="91"/>
                    <a:pt x="116" y="89"/>
                  </a:cubicBezTo>
                  <a:cubicBezTo>
                    <a:pt x="114" y="93"/>
                    <a:pt x="114" y="101"/>
                    <a:pt x="118" y="101"/>
                  </a:cubicBezTo>
                  <a:cubicBezTo>
                    <a:pt x="119" y="101"/>
                    <a:pt x="123" y="103"/>
                    <a:pt x="124" y="104"/>
                  </a:cubicBezTo>
                  <a:cubicBezTo>
                    <a:pt x="125" y="104"/>
                    <a:pt x="124" y="104"/>
                    <a:pt x="124" y="104"/>
                  </a:cubicBezTo>
                  <a:cubicBezTo>
                    <a:pt x="122" y="105"/>
                    <a:pt x="119" y="105"/>
                    <a:pt x="119" y="106"/>
                  </a:cubicBezTo>
                  <a:cubicBezTo>
                    <a:pt x="113" y="110"/>
                    <a:pt x="113" y="97"/>
                    <a:pt x="106" y="99"/>
                  </a:cubicBezTo>
                  <a:cubicBezTo>
                    <a:pt x="106" y="100"/>
                    <a:pt x="105" y="100"/>
                    <a:pt x="105" y="101"/>
                  </a:cubicBezTo>
                  <a:cubicBezTo>
                    <a:pt x="102" y="101"/>
                    <a:pt x="99" y="104"/>
                    <a:pt x="99" y="106"/>
                  </a:cubicBezTo>
                  <a:cubicBezTo>
                    <a:pt x="100" y="105"/>
                    <a:pt x="101" y="104"/>
                    <a:pt x="103" y="104"/>
                  </a:cubicBezTo>
                  <a:cubicBezTo>
                    <a:pt x="103" y="104"/>
                    <a:pt x="103" y="105"/>
                    <a:pt x="103" y="105"/>
                  </a:cubicBezTo>
                  <a:cubicBezTo>
                    <a:pt x="103" y="106"/>
                    <a:pt x="104" y="107"/>
                    <a:pt x="106" y="107"/>
                  </a:cubicBezTo>
                  <a:cubicBezTo>
                    <a:pt x="107" y="107"/>
                    <a:pt x="107" y="107"/>
                    <a:pt x="108" y="107"/>
                  </a:cubicBezTo>
                  <a:cubicBezTo>
                    <a:pt x="108" y="107"/>
                    <a:pt x="109" y="107"/>
                    <a:pt x="109" y="107"/>
                  </a:cubicBezTo>
                  <a:cubicBezTo>
                    <a:pt x="109" y="110"/>
                    <a:pt x="101" y="106"/>
                    <a:pt x="103" y="112"/>
                  </a:cubicBezTo>
                  <a:cubicBezTo>
                    <a:pt x="103" y="113"/>
                    <a:pt x="103" y="114"/>
                    <a:pt x="104" y="115"/>
                  </a:cubicBezTo>
                  <a:cubicBezTo>
                    <a:pt x="103" y="117"/>
                    <a:pt x="105" y="118"/>
                    <a:pt x="108" y="117"/>
                  </a:cubicBezTo>
                  <a:cubicBezTo>
                    <a:pt x="108" y="117"/>
                    <a:pt x="107" y="116"/>
                    <a:pt x="107" y="115"/>
                  </a:cubicBezTo>
                  <a:cubicBezTo>
                    <a:pt x="107" y="115"/>
                    <a:pt x="108" y="115"/>
                    <a:pt x="108" y="115"/>
                  </a:cubicBezTo>
                  <a:cubicBezTo>
                    <a:pt x="109" y="115"/>
                    <a:pt x="109" y="115"/>
                    <a:pt x="109" y="114"/>
                  </a:cubicBezTo>
                  <a:cubicBezTo>
                    <a:pt x="109" y="114"/>
                    <a:pt x="109" y="114"/>
                    <a:pt x="110" y="114"/>
                  </a:cubicBezTo>
                  <a:cubicBezTo>
                    <a:pt x="110" y="114"/>
                    <a:pt x="110" y="114"/>
                    <a:pt x="110" y="114"/>
                  </a:cubicBezTo>
                  <a:cubicBezTo>
                    <a:pt x="110" y="115"/>
                    <a:pt x="110" y="115"/>
                    <a:pt x="110" y="116"/>
                  </a:cubicBezTo>
                  <a:cubicBezTo>
                    <a:pt x="110" y="116"/>
                    <a:pt x="110" y="118"/>
                    <a:pt x="110" y="118"/>
                  </a:cubicBezTo>
                  <a:cubicBezTo>
                    <a:pt x="110" y="120"/>
                    <a:pt x="114" y="123"/>
                    <a:pt x="117" y="120"/>
                  </a:cubicBezTo>
                  <a:cubicBezTo>
                    <a:pt x="116" y="120"/>
                    <a:pt x="114" y="120"/>
                    <a:pt x="114" y="119"/>
                  </a:cubicBezTo>
                  <a:cubicBezTo>
                    <a:pt x="114" y="118"/>
                    <a:pt x="115" y="118"/>
                    <a:pt x="115" y="118"/>
                  </a:cubicBezTo>
                  <a:cubicBezTo>
                    <a:pt x="116" y="118"/>
                    <a:pt x="116" y="117"/>
                    <a:pt x="116" y="116"/>
                  </a:cubicBezTo>
                  <a:cubicBezTo>
                    <a:pt x="116" y="115"/>
                    <a:pt x="116" y="115"/>
                    <a:pt x="117" y="115"/>
                  </a:cubicBezTo>
                  <a:cubicBezTo>
                    <a:pt x="117" y="115"/>
                    <a:pt x="118" y="115"/>
                    <a:pt x="118" y="115"/>
                  </a:cubicBezTo>
                  <a:cubicBezTo>
                    <a:pt x="119" y="115"/>
                    <a:pt x="119" y="115"/>
                    <a:pt x="119" y="115"/>
                  </a:cubicBezTo>
                  <a:cubicBezTo>
                    <a:pt x="120" y="117"/>
                    <a:pt x="122" y="118"/>
                    <a:pt x="124" y="117"/>
                  </a:cubicBezTo>
                  <a:cubicBezTo>
                    <a:pt x="128" y="116"/>
                    <a:pt x="125" y="112"/>
                    <a:pt x="128" y="111"/>
                  </a:cubicBezTo>
                  <a:cubicBezTo>
                    <a:pt x="129" y="111"/>
                    <a:pt x="130" y="111"/>
                    <a:pt x="131" y="111"/>
                  </a:cubicBezTo>
                  <a:cubicBezTo>
                    <a:pt x="134" y="112"/>
                    <a:pt x="139" y="112"/>
                    <a:pt x="140" y="110"/>
                  </a:cubicBezTo>
                  <a:cubicBezTo>
                    <a:pt x="141" y="109"/>
                    <a:pt x="140" y="103"/>
                    <a:pt x="137" y="101"/>
                  </a:cubicBezTo>
                  <a:cubicBezTo>
                    <a:pt x="135" y="100"/>
                    <a:pt x="137" y="97"/>
                    <a:pt x="135" y="94"/>
                  </a:cubicBezTo>
                  <a:cubicBezTo>
                    <a:pt x="138" y="96"/>
                    <a:pt x="142" y="97"/>
                    <a:pt x="147" y="97"/>
                  </a:cubicBezTo>
                  <a:cubicBezTo>
                    <a:pt x="156" y="97"/>
                    <a:pt x="148" y="96"/>
                    <a:pt x="152" y="94"/>
                  </a:cubicBezTo>
                  <a:cubicBezTo>
                    <a:pt x="156" y="91"/>
                    <a:pt x="161" y="92"/>
                    <a:pt x="163" y="93"/>
                  </a:cubicBezTo>
                  <a:cubicBezTo>
                    <a:pt x="164" y="93"/>
                    <a:pt x="165" y="93"/>
                    <a:pt x="164" y="95"/>
                  </a:cubicBezTo>
                  <a:cubicBezTo>
                    <a:pt x="163" y="99"/>
                    <a:pt x="165" y="100"/>
                    <a:pt x="164" y="102"/>
                  </a:cubicBezTo>
                  <a:cubicBezTo>
                    <a:pt x="163" y="104"/>
                    <a:pt x="159" y="102"/>
                    <a:pt x="156" y="102"/>
                  </a:cubicBezTo>
                  <a:cubicBezTo>
                    <a:pt x="155" y="102"/>
                    <a:pt x="154" y="103"/>
                    <a:pt x="154" y="103"/>
                  </a:cubicBezTo>
                  <a:cubicBezTo>
                    <a:pt x="151" y="104"/>
                    <a:pt x="149" y="106"/>
                    <a:pt x="149" y="109"/>
                  </a:cubicBezTo>
                  <a:cubicBezTo>
                    <a:pt x="150" y="108"/>
                    <a:pt x="151" y="107"/>
                    <a:pt x="153" y="106"/>
                  </a:cubicBezTo>
                  <a:cubicBezTo>
                    <a:pt x="153" y="107"/>
                    <a:pt x="153" y="107"/>
                    <a:pt x="153" y="107"/>
                  </a:cubicBezTo>
                  <a:cubicBezTo>
                    <a:pt x="153" y="110"/>
                    <a:pt x="157" y="112"/>
                    <a:pt x="159" y="110"/>
                  </a:cubicBezTo>
                  <a:cubicBezTo>
                    <a:pt x="159" y="109"/>
                    <a:pt x="160" y="110"/>
                    <a:pt x="159" y="110"/>
                  </a:cubicBezTo>
                  <a:cubicBezTo>
                    <a:pt x="158" y="111"/>
                    <a:pt x="154" y="114"/>
                    <a:pt x="157" y="116"/>
                  </a:cubicBezTo>
                  <a:cubicBezTo>
                    <a:pt x="157" y="116"/>
                    <a:pt x="158" y="116"/>
                    <a:pt x="159" y="116"/>
                  </a:cubicBezTo>
                  <a:cubicBezTo>
                    <a:pt x="159" y="118"/>
                    <a:pt x="160" y="120"/>
                    <a:pt x="162" y="121"/>
                  </a:cubicBezTo>
                  <a:cubicBezTo>
                    <a:pt x="161" y="120"/>
                    <a:pt x="161" y="119"/>
                    <a:pt x="162" y="117"/>
                  </a:cubicBezTo>
                  <a:cubicBezTo>
                    <a:pt x="163" y="117"/>
                    <a:pt x="163" y="117"/>
                    <a:pt x="164" y="117"/>
                  </a:cubicBezTo>
                  <a:cubicBezTo>
                    <a:pt x="165" y="117"/>
                    <a:pt x="165" y="113"/>
                    <a:pt x="167" y="112"/>
                  </a:cubicBezTo>
                  <a:cubicBezTo>
                    <a:pt x="167" y="111"/>
                    <a:pt x="167" y="112"/>
                    <a:pt x="167" y="112"/>
                  </a:cubicBezTo>
                  <a:cubicBezTo>
                    <a:pt x="166" y="114"/>
                    <a:pt x="166" y="117"/>
                    <a:pt x="168" y="118"/>
                  </a:cubicBezTo>
                  <a:cubicBezTo>
                    <a:pt x="168" y="118"/>
                    <a:pt x="169" y="118"/>
                    <a:pt x="170" y="118"/>
                  </a:cubicBezTo>
                  <a:cubicBezTo>
                    <a:pt x="170" y="120"/>
                    <a:pt x="173" y="121"/>
                    <a:pt x="175" y="120"/>
                  </a:cubicBezTo>
                  <a:cubicBezTo>
                    <a:pt x="175" y="119"/>
                    <a:pt x="173" y="119"/>
                    <a:pt x="173" y="118"/>
                  </a:cubicBezTo>
                  <a:cubicBezTo>
                    <a:pt x="173" y="117"/>
                    <a:pt x="174" y="116"/>
                    <a:pt x="174" y="116"/>
                  </a:cubicBezTo>
                  <a:cubicBezTo>
                    <a:pt x="176" y="111"/>
                    <a:pt x="172" y="111"/>
                    <a:pt x="172" y="109"/>
                  </a:cubicBezTo>
                  <a:cubicBezTo>
                    <a:pt x="172" y="106"/>
                    <a:pt x="176" y="108"/>
                    <a:pt x="176" y="103"/>
                  </a:cubicBezTo>
                  <a:cubicBezTo>
                    <a:pt x="176" y="102"/>
                    <a:pt x="176" y="101"/>
                    <a:pt x="174" y="100"/>
                  </a:cubicBezTo>
                  <a:cubicBezTo>
                    <a:pt x="174" y="100"/>
                    <a:pt x="174" y="100"/>
                    <a:pt x="174" y="100"/>
                  </a:cubicBezTo>
                  <a:cubicBezTo>
                    <a:pt x="174" y="100"/>
                    <a:pt x="174" y="100"/>
                    <a:pt x="174" y="100"/>
                  </a:cubicBezTo>
                  <a:cubicBezTo>
                    <a:pt x="175" y="100"/>
                    <a:pt x="177" y="100"/>
                    <a:pt x="178" y="98"/>
                  </a:cubicBezTo>
                  <a:cubicBezTo>
                    <a:pt x="174" y="98"/>
                    <a:pt x="175" y="95"/>
                    <a:pt x="175" y="93"/>
                  </a:cubicBezTo>
                  <a:cubicBezTo>
                    <a:pt x="174" y="93"/>
                    <a:pt x="174" y="93"/>
                    <a:pt x="175" y="93"/>
                  </a:cubicBezTo>
                  <a:cubicBezTo>
                    <a:pt x="176" y="92"/>
                    <a:pt x="177" y="90"/>
                    <a:pt x="176" y="87"/>
                  </a:cubicBezTo>
                  <a:cubicBezTo>
                    <a:pt x="175" y="89"/>
                    <a:pt x="171" y="91"/>
                    <a:pt x="171" y="88"/>
                  </a:cubicBezTo>
                  <a:cubicBezTo>
                    <a:pt x="171" y="87"/>
                    <a:pt x="171" y="85"/>
                    <a:pt x="167" y="86"/>
                  </a:cubicBezTo>
                  <a:cubicBezTo>
                    <a:pt x="161" y="86"/>
                    <a:pt x="158" y="83"/>
                    <a:pt x="147" y="82"/>
                  </a:cubicBezTo>
                  <a:cubicBezTo>
                    <a:pt x="146" y="82"/>
                    <a:pt x="146" y="82"/>
                    <a:pt x="147" y="81"/>
                  </a:cubicBezTo>
                  <a:moveTo>
                    <a:pt x="87" y="49"/>
                  </a:moveTo>
                  <a:cubicBezTo>
                    <a:pt x="86" y="50"/>
                    <a:pt x="84" y="52"/>
                    <a:pt x="82" y="50"/>
                  </a:cubicBezTo>
                  <a:cubicBezTo>
                    <a:pt x="81" y="48"/>
                    <a:pt x="82" y="48"/>
                    <a:pt x="80" y="45"/>
                  </a:cubicBezTo>
                  <a:cubicBezTo>
                    <a:pt x="82" y="46"/>
                    <a:pt x="86" y="48"/>
                    <a:pt x="87" y="49"/>
                  </a:cubicBezTo>
                  <a:moveTo>
                    <a:pt x="91" y="61"/>
                  </a:moveTo>
                  <a:cubicBezTo>
                    <a:pt x="91" y="61"/>
                    <a:pt x="91" y="59"/>
                    <a:pt x="90" y="58"/>
                  </a:cubicBezTo>
                  <a:cubicBezTo>
                    <a:pt x="88" y="58"/>
                    <a:pt x="88" y="59"/>
                    <a:pt x="89" y="61"/>
                  </a:cubicBezTo>
                  <a:cubicBezTo>
                    <a:pt x="88" y="60"/>
                    <a:pt x="86" y="59"/>
                    <a:pt x="86" y="61"/>
                  </a:cubicBezTo>
                  <a:cubicBezTo>
                    <a:pt x="85" y="62"/>
                    <a:pt x="85" y="63"/>
                    <a:pt x="86" y="64"/>
                  </a:cubicBezTo>
                  <a:cubicBezTo>
                    <a:pt x="86" y="65"/>
                    <a:pt x="86" y="66"/>
                    <a:pt x="86" y="67"/>
                  </a:cubicBezTo>
                  <a:cubicBezTo>
                    <a:pt x="85" y="68"/>
                    <a:pt x="83" y="71"/>
                    <a:pt x="81" y="69"/>
                  </a:cubicBezTo>
                  <a:cubicBezTo>
                    <a:pt x="79" y="68"/>
                    <a:pt x="79" y="66"/>
                    <a:pt x="80" y="64"/>
                  </a:cubicBezTo>
                  <a:cubicBezTo>
                    <a:pt x="81" y="63"/>
                    <a:pt x="81" y="62"/>
                    <a:pt x="82" y="62"/>
                  </a:cubicBezTo>
                  <a:cubicBezTo>
                    <a:pt x="83" y="62"/>
                    <a:pt x="84" y="62"/>
                    <a:pt x="84" y="60"/>
                  </a:cubicBezTo>
                  <a:cubicBezTo>
                    <a:pt x="85" y="59"/>
                    <a:pt x="83" y="58"/>
                    <a:pt x="82" y="57"/>
                  </a:cubicBezTo>
                  <a:cubicBezTo>
                    <a:pt x="83" y="57"/>
                    <a:pt x="84" y="56"/>
                    <a:pt x="83" y="56"/>
                  </a:cubicBezTo>
                  <a:cubicBezTo>
                    <a:pt x="83" y="55"/>
                    <a:pt x="81" y="56"/>
                    <a:pt x="81" y="56"/>
                  </a:cubicBezTo>
                  <a:cubicBezTo>
                    <a:pt x="81" y="55"/>
                    <a:pt x="82" y="54"/>
                    <a:pt x="82" y="54"/>
                  </a:cubicBezTo>
                  <a:cubicBezTo>
                    <a:pt x="83" y="53"/>
                    <a:pt x="83" y="53"/>
                    <a:pt x="84" y="54"/>
                  </a:cubicBezTo>
                  <a:cubicBezTo>
                    <a:pt x="90" y="57"/>
                    <a:pt x="90" y="57"/>
                    <a:pt x="90" y="57"/>
                  </a:cubicBezTo>
                  <a:cubicBezTo>
                    <a:pt x="91" y="57"/>
                    <a:pt x="92" y="58"/>
                    <a:pt x="92" y="58"/>
                  </a:cubicBezTo>
                  <a:cubicBezTo>
                    <a:pt x="92" y="59"/>
                    <a:pt x="92" y="60"/>
                    <a:pt x="91" y="61"/>
                  </a:cubicBezTo>
                  <a:moveTo>
                    <a:pt x="95" y="56"/>
                  </a:moveTo>
                  <a:cubicBezTo>
                    <a:pt x="92" y="56"/>
                    <a:pt x="91" y="53"/>
                    <a:pt x="92" y="51"/>
                  </a:cubicBezTo>
                  <a:cubicBezTo>
                    <a:pt x="93" y="52"/>
                    <a:pt x="97" y="54"/>
                    <a:pt x="100" y="54"/>
                  </a:cubicBezTo>
                  <a:cubicBezTo>
                    <a:pt x="96" y="55"/>
                    <a:pt x="97" y="56"/>
                    <a:pt x="95"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7" name="Freeform 40">
              <a:extLst>
                <a:ext uri="{FF2B5EF4-FFF2-40B4-BE49-F238E27FC236}">
                  <a16:creationId xmlns:a16="http://schemas.microsoft.com/office/drawing/2014/main" id="{EEC1264B-00EC-C5F5-B33E-2D2F134588C0}"/>
                </a:ext>
              </a:extLst>
            </p:cNvPr>
            <p:cNvSpPr>
              <a:spLocks noEditPoints="1"/>
            </p:cNvSpPr>
            <p:nvPr userDrawn="1"/>
          </p:nvSpPr>
          <p:spPr bwMode="auto">
            <a:xfrm>
              <a:off x="1077913" y="525463"/>
              <a:ext cx="31750" cy="12700"/>
            </a:xfrm>
            <a:custGeom>
              <a:avLst/>
              <a:gdLst>
                <a:gd name="T0" fmla="*/ 35 w 221"/>
                <a:gd name="T1" fmla="*/ 7 h 89"/>
                <a:gd name="T2" fmla="*/ 29 w 221"/>
                <a:gd name="T3" fmla="*/ 6 h 89"/>
                <a:gd name="T4" fmla="*/ 28 w 221"/>
                <a:gd name="T5" fmla="*/ 12 h 89"/>
                <a:gd name="T6" fmla="*/ 16 w 221"/>
                <a:gd name="T7" fmla="*/ 3 h 89"/>
                <a:gd name="T8" fmla="*/ 23 w 221"/>
                <a:gd name="T9" fmla="*/ 12 h 89"/>
                <a:gd name="T10" fmla="*/ 16 w 221"/>
                <a:gd name="T11" fmla="*/ 18 h 89"/>
                <a:gd name="T12" fmla="*/ 20 w 221"/>
                <a:gd name="T13" fmla="*/ 21 h 89"/>
                <a:gd name="T14" fmla="*/ 25 w 221"/>
                <a:gd name="T15" fmla="*/ 22 h 89"/>
                <a:gd name="T16" fmla="*/ 28 w 221"/>
                <a:gd name="T17" fmla="*/ 38 h 89"/>
                <a:gd name="T18" fmla="*/ 33 w 221"/>
                <a:gd name="T19" fmla="*/ 40 h 89"/>
                <a:gd name="T20" fmla="*/ 55 w 221"/>
                <a:gd name="T21" fmla="*/ 52 h 89"/>
                <a:gd name="T22" fmla="*/ 23 w 221"/>
                <a:gd name="T23" fmla="*/ 59 h 89"/>
                <a:gd name="T24" fmla="*/ 14 w 221"/>
                <a:gd name="T25" fmla="*/ 58 h 89"/>
                <a:gd name="T26" fmla="*/ 16 w 221"/>
                <a:gd name="T27" fmla="*/ 66 h 89"/>
                <a:gd name="T28" fmla="*/ 2 w 221"/>
                <a:gd name="T29" fmla="*/ 70 h 89"/>
                <a:gd name="T30" fmla="*/ 15 w 221"/>
                <a:gd name="T31" fmla="*/ 71 h 89"/>
                <a:gd name="T32" fmla="*/ 20 w 221"/>
                <a:gd name="T33" fmla="*/ 87 h 89"/>
                <a:gd name="T34" fmla="*/ 24 w 221"/>
                <a:gd name="T35" fmla="*/ 76 h 89"/>
                <a:gd name="T36" fmla="*/ 36 w 221"/>
                <a:gd name="T37" fmla="*/ 79 h 89"/>
                <a:gd name="T38" fmla="*/ 45 w 221"/>
                <a:gd name="T39" fmla="*/ 79 h 89"/>
                <a:gd name="T40" fmla="*/ 53 w 221"/>
                <a:gd name="T41" fmla="*/ 83 h 89"/>
                <a:gd name="T42" fmla="*/ 70 w 221"/>
                <a:gd name="T43" fmla="*/ 77 h 89"/>
                <a:gd name="T44" fmla="*/ 129 w 221"/>
                <a:gd name="T45" fmla="*/ 55 h 89"/>
                <a:gd name="T46" fmla="*/ 146 w 221"/>
                <a:gd name="T47" fmla="*/ 69 h 89"/>
                <a:gd name="T48" fmla="*/ 118 w 221"/>
                <a:gd name="T49" fmla="*/ 71 h 89"/>
                <a:gd name="T50" fmla="*/ 128 w 221"/>
                <a:gd name="T51" fmla="*/ 71 h 89"/>
                <a:gd name="T52" fmla="*/ 128 w 221"/>
                <a:gd name="T53" fmla="*/ 83 h 89"/>
                <a:gd name="T54" fmla="*/ 130 w 221"/>
                <a:gd name="T55" fmla="*/ 79 h 89"/>
                <a:gd name="T56" fmla="*/ 138 w 221"/>
                <a:gd name="T57" fmla="*/ 86 h 89"/>
                <a:gd name="T58" fmla="*/ 137 w 221"/>
                <a:gd name="T59" fmla="*/ 80 h 89"/>
                <a:gd name="T60" fmla="*/ 150 w 221"/>
                <a:gd name="T61" fmla="*/ 76 h 89"/>
                <a:gd name="T62" fmla="*/ 157 w 221"/>
                <a:gd name="T63" fmla="*/ 57 h 89"/>
                <a:gd name="T64" fmla="*/ 202 w 221"/>
                <a:gd name="T65" fmla="*/ 58 h 89"/>
                <a:gd name="T66" fmla="*/ 185 w 221"/>
                <a:gd name="T67" fmla="*/ 73 h 89"/>
                <a:gd name="T68" fmla="*/ 197 w 221"/>
                <a:gd name="T69" fmla="*/ 75 h 89"/>
                <a:gd name="T70" fmla="*/ 200 w 221"/>
                <a:gd name="T71" fmla="*/ 82 h 89"/>
                <a:gd name="T72" fmla="*/ 206 w 221"/>
                <a:gd name="T73" fmla="*/ 83 h 89"/>
                <a:gd name="T74" fmla="*/ 213 w 221"/>
                <a:gd name="T75" fmla="*/ 81 h 89"/>
                <a:gd name="T76" fmla="*/ 213 w 221"/>
                <a:gd name="T77" fmla="*/ 63 h 89"/>
                <a:gd name="T78" fmla="*/ 214 w 221"/>
                <a:gd name="T79" fmla="*/ 56 h 89"/>
                <a:gd name="T80" fmla="*/ 181 w 221"/>
                <a:gd name="T81" fmla="*/ 46 h 89"/>
                <a:gd name="T82" fmla="*/ 138 w 221"/>
                <a:gd name="T83" fmla="*/ 14 h 89"/>
                <a:gd name="T84" fmla="*/ 180 w 221"/>
                <a:gd name="T85" fmla="*/ 4 h 89"/>
                <a:gd name="T86" fmla="*/ 187 w 221"/>
                <a:gd name="T87" fmla="*/ 28 h 89"/>
                <a:gd name="T88" fmla="*/ 93 w 221"/>
                <a:gd name="T89" fmla="*/ 23 h 89"/>
                <a:gd name="T90" fmla="*/ 89 w 221"/>
                <a:gd name="T91" fmla="*/ 8 h 89"/>
                <a:gd name="T92" fmla="*/ 69 w 221"/>
                <a:gd name="T93" fmla="*/ 4 h 89"/>
                <a:gd name="T94" fmla="*/ 58 w 221"/>
                <a:gd name="T95" fmla="*/ 18 h 89"/>
                <a:gd name="T96" fmla="*/ 50 w 221"/>
                <a:gd name="T97" fmla="*/ 37 h 89"/>
                <a:gd name="T98" fmla="*/ 84 w 221"/>
                <a:gd name="T99" fmla="*/ 21 h 89"/>
                <a:gd name="T100" fmla="*/ 68 w 221"/>
                <a:gd name="T101" fmla="*/ 9 h 89"/>
                <a:gd name="T102" fmla="*/ 72 w 221"/>
                <a:gd name="T103" fmla="*/ 26 h 89"/>
                <a:gd name="T104" fmla="*/ 70 w 221"/>
                <a:gd name="T105" fmla="*/ 19 h 89"/>
                <a:gd name="T106" fmla="*/ 80 w 221"/>
                <a:gd name="T107" fmla="*/ 26 h 89"/>
                <a:gd name="T108" fmla="*/ 74 w 221"/>
                <a:gd name="T109" fmla="*/ 30 h 89"/>
                <a:gd name="T110" fmla="*/ 85 w 221"/>
                <a:gd name="T111" fmla="*/ 6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89">
                  <a:moveTo>
                    <a:pt x="47" y="35"/>
                  </a:moveTo>
                  <a:cubicBezTo>
                    <a:pt x="44" y="33"/>
                    <a:pt x="41" y="30"/>
                    <a:pt x="37" y="27"/>
                  </a:cubicBezTo>
                  <a:cubicBezTo>
                    <a:pt x="33" y="25"/>
                    <a:pt x="33" y="23"/>
                    <a:pt x="33" y="18"/>
                  </a:cubicBezTo>
                  <a:cubicBezTo>
                    <a:pt x="33" y="14"/>
                    <a:pt x="35" y="11"/>
                    <a:pt x="35" y="7"/>
                  </a:cubicBezTo>
                  <a:cubicBezTo>
                    <a:pt x="35" y="7"/>
                    <a:pt x="34" y="5"/>
                    <a:pt x="34" y="4"/>
                  </a:cubicBezTo>
                  <a:cubicBezTo>
                    <a:pt x="34" y="2"/>
                    <a:pt x="31" y="0"/>
                    <a:pt x="29" y="0"/>
                  </a:cubicBezTo>
                  <a:cubicBezTo>
                    <a:pt x="30" y="1"/>
                    <a:pt x="31" y="2"/>
                    <a:pt x="31" y="4"/>
                  </a:cubicBezTo>
                  <a:cubicBezTo>
                    <a:pt x="30" y="5"/>
                    <a:pt x="29" y="6"/>
                    <a:pt x="29" y="6"/>
                  </a:cubicBezTo>
                  <a:cubicBezTo>
                    <a:pt x="28" y="7"/>
                    <a:pt x="28" y="9"/>
                    <a:pt x="29" y="10"/>
                  </a:cubicBezTo>
                  <a:cubicBezTo>
                    <a:pt x="29" y="10"/>
                    <a:pt x="29" y="10"/>
                    <a:pt x="29" y="11"/>
                  </a:cubicBezTo>
                  <a:cubicBezTo>
                    <a:pt x="29" y="11"/>
                    <a:pt x="29" y="12"/>
                    <a:pt x="29" y="12"/>
                  </a:cubicBezTo>
                  <a:cubicBezTo>
                    <a:pt x="29" y="13"/>
                    <a:pt x="28" y="13"/>
                    <a:pt x="28" y="12"/>
                  </a:cubicBezTo>
                  <a:cubicBezTo>
                    <a:pt x="27" y="10"/>
                    <a:pt x="26" y="6"/>
                    <a:pt x="24" y="6"/>
                  </a:cubicBezTo>
                  <a:cubicBezTo>
                    <a:pt x="24" y="6"/>
                    <a:pt x="23" y="5"/>
                    <a:pt x="22" y="6"/>
                  </a:cubicBezTo>
                  <a:cubicBezTo>
                    <a:pt x="22" y="5"/>
                    <a:pt x="22" y="5"/>
                    <a:pt x="22" y="5"/>
                  </a:cubicBezTo>
                  <a:cubicBezTo>
                    <a:pt x="22" y="2"/>
                    <a:pt x="20" y="0"/>
                    <a:pt x="16" y="3"/>
                  </a:cubicBezTo>
                  <a:cubicBezTo>
                    <a:pt x="17" y="3"/>
                    <a:pt x="18" y="4"/>
                    <a:pt x="18" y="4"/>
                  </a:cubicBezTo>
                  <a:cubicBezTo>
                    <a:pt x="18" y="5"/>
                    <a:pt x="18" y="7"/>
                    <a:pt x="18" y="7"/>
                  </a:cubicBezTo>
                  <a:cubicBezTo>
                    <a:pt x="17" y="10"/>
                    <a:pt x="19" y="11"/>
                    <a:pt x="22" y="11"/>
                  </a:cubicBezTo>
                  <a:cubicBezTo>
                    <a:pt x="23" y="11"/>
                    <a:pt x="23" y="11"/>
                    <a:pt x="23" y="12"/>
                  </a:cubicBezTo>
                  <a:cubicBezTo>
                    <a:pt x="23" y="12"/>
                    <a:pt x="24" y="13"/>
                    <a:pt x="24" y="13"/>
                  </a:cubicBezTo>
                  <a:cubicBezTo>
                    <a:pt x="24" y="14"/>
                    <a:pt x="23" y="13"/>
                    <a:pt x="23" y="13"/>
                  </a:cubicBezTo>
                  <a:cubicBezTo>
                    <a:pt x="18" y="11"/>
                    <a:pt x="16" y="13"/>
                    <a:pt x="16" y="16"/>
                  </a:cubicBezTo>
                  <a:cubicBezTo>
                    <a:pt x="16" y="16"/>
                    <a:pt x="16" y="17"/>
                    <a:pt x="16" y="18"/>
                  </a:cubicBezTo>
                  <a:cubicBezTo>
                    <a:pt x="14" y="19"/>
                    <a:pt x="13" y="22"/>
                    <a:pt x="17" y="24"/>
                  </a:cubicBezTo>
                  <a:cubicBezTo>
                    <a:pt x="17" y="23"/>
                    <a:pt x="16" y="21"/>
                    <a:pt x="18" y="20"/>
                  </a:cubicBezTo>
                  <a:cubicBezTo>
                    <a:pt x="18" y="20"/>
                    <a:pt x="18" y="20"/>
                    <a:pt x="18" y="20"/>
                  </a:cubicBezTo>
                  <a:cubicBezTo>
                    <a:pt x="19" y="21"/>
                    <a:pt x="20" y="21"/>
                    <a:pt x="20" y="21"/>
                  </a:cubicBezTo>
                  <a:cubicBezTo>
                    <a:pt x="20" y="22"/>
                    <a:pt x="21" y="21"/>
                    <a:pt x="23" y="20"/>
                  </a:cubicBezTo>
                  <a:cubicBezTo>
                    <a:pt x="23" y="20"/>
                    <a:pt x="23" y="20"/>
                    <a:pt x="24" y="20"/>
                  </a:cubicBezTo>
                  <a:cubicBezTo>
                    <a:pt x="24" y="21"/>
                    <a:pt x="25" y="21"/>
                    <a:pt x="25" y="21"/>
                  </a:cubicBezTo>
                  <a:cubicBezTo>
                    <a:pt x="26" y="22"/>
                    <a:pt x="26" y="22"/>
                    <a:pt x="25" y="22"/>
                  </a:cubicBezTo>
                  <a:cubicBezTo>
                    <a:pt x="22" y="26"/>
                    <a:pt x="22" y="29"/>
                    <a:pt x="27" y="29"/>
                  </a:cubicBezTo>
                  <a:cubicBezTo>
                    <a:pt x="27" y="30"/>
                    <a:pt x="27" y="30"/>
                    <a:pt x="27" y="30"/>
                  </a:cubicBezTo>
                  <a:cubicBezTo>
                    <a:pt x="27" y="37"/>
                    <a:pt x="18" y="35"/>
                    <a:pt x="19" y="29"/>
                  </a:cubicBezTo>
                  <a:cubicBezTo>
                    <a:pt x="14" y="36"/>
                    <a:pt x="22" y="42"/>
                    <a:pt x="28" y="38"/>
                  </a:cubicBezTo>
                  <a:cubicBezTo>
                    <a:pt x="29" y="38"/>
                    <a:pt x="29" y="38"/>
                    <a:pt x="29" y="38"/>
                  </a:cubicBezTo>
                  <a:cubicBezTo>
                    <a:pt x="29" y="39"/>
                    <a:pt x="30" y="41"/>
                    <a:pt x="31" y="41"/>
                  </a:cubicBezTo>
                  <a:cubicBezTo>
                    <a:pt x="31" y="40"/>
                    <a:pt x="31" y="39"/>
                    <a:pt x="32" y="39"/>
                  </a:cubicBezTo>
                  <a:cubicBezTo>
                    <a:pt x="33" y="39"/>
                    <a:pt x="33" y="40"/>
                    <a:pt x="33" y="40"/>
                  </a:cubicBezTo>
                  <a:cubicBezTo>
                    <a:pt x="33" y="42"/>
                    <a:pt x="33" y="44"/>
                    <a:pt x="35" y="44"/>
                  </a:cubicBezTo>
                  <a:cubicBezTo>
                    <a:pt x="35" y="43"/>
                    <a:pt x="35" y="41"/>
                    <a:pt x="36" y="41"/>
                  </a:cubicBezTo>
                  <a:cubicBezTo>
                    <a:pt x="37" y="41"/>
                    <a:pt x="40" y="46"/>
                    <a:pt x="45" y="49"/>
                  </a:cubicBezTo>
                  <a:cubicBezTo>
                    <a:pt x="49" y="51"/>
                    <a:pt x="52" y="55"/>
                    <a:pt x="55" y="52"/>
                  </a:cubicBezTo>
                  <a:cubicBezTo>
                    <a:pt x="54" y="57"/>
                    <a:pt x="58" y="62"/>
                    <a:pt x="57" y="62"/>
                  </a:cubicBezTo>
                  <a:cubicBezTo>
                    <a:pt x="56" y="62"/>
                    <a:pt x="45" y="61"/>
                    <a:pt x="42" y="62"/>
                  </a:cubicBezTo>
                  <a:cubicBezTo>
                    <a:pt x="38" y="65"/>
                    <a:pt x="27" y="68"/>
                    <a:pt x="25" y="64"/>
                  </a:cubicBezTo>
                  <a:cubicBezTo>
                    <a:pt x="24" y="62"/>
                    <a:pt x="24" y="61"/>
                    <a:pt x="23" y="59"/>
                  </a:cubicBezTo>
                  <a:cubicBezTo>
                    <a:pt x="22" y="57"/>
                    <a:pt x="20" y="56"/>
                    <a:pt x="19" y="56"/>
                  </a:cubicBezTo>
                  <a:cubicBezTo>
                    <a:pt x="19" y="56"/>
                    <a:pt x="18" y="56"/>
                    <a:pt x="17" y="56"/>
                  </a:cubicBezTo>
                  <a:cubicBezTo>
                    <a:pt x="15" y="54"/>
                    <a:pt x="12" y="54"/>
                    <a:pt x="10" y="55"/>
                  </a:cubicBezTo>
                  <a:cubicBezTo>
                    <a:pt x="11" y="56"/>
                    <a:pt x="13" y="56"/>
                    <a:pt x="14" y="58"/>
                  </a:cubicBezTo>
                  <a:cubicBezTo>
                    <a:pt x="13" y="59"/>
                    <a:pt x="13" y="60"/>
                    <a:pt x="13" y="60"/>
                  </a:cubicBezTo>
                  <a:cubicBezTo>
                    <a:pt x="12" y="61"/>
                    <a:pt x="12" y="63"/>
                    <a:pt x="19" y="66"/>
                  </a:cubicBezTo>
                  <a:cubicBezTo>
                    <a:pt x="19" y="66"/>
                    <a:pt x="20" y="66"/>
                    <a:pt x="19" y="67"/>
                  </a:cubicBezTo>
                  <a:cubicBezTo>
                    <a:pt x="18" y="67"/>
                    <a:pt x="17" y="67"/>
                    <a:pt x="16" y="66"/>
                  </a:cubicBezTo>
                  <a:cubicBezTo>
                    <a:pt x="13" y="64"/>
                    <a:pt x="13" y="61"/>
                    <a:pt x="10" y="63"/>
                  </a:cubicBezTo>
                  <a:cubicBezTo>
                    <a:pt x="10" y="63"/>
                    <a:pt x="9" y="64"/>
                    <a:pt x="8" y="64"/>
                  </a:cubicBezTo>
                  <a:cubicBezTo>
                    <a:pt x="8" y="64"/>
                    <a:pt x="7" y="64"/>
                    <a:pt x="7" y="64"/>
                  </a:cubicBezTo>
                  <a:cubicBezTo>
                    <a:pt x="4" y="64"/>
                    <a:pt x="0" y="67"/>
                    <a:pt x="2" y="70"/>
                  </a:cubicBezTo>
                  <a:cubicBezTo>
                    <a:pt x="2" y="70"/>
                    <a:pt x="3" y="68"/>
                    <a:pt x="5" y="68"/>
                  </a:cubicBezTo>
                  <a:cubicBezTo>
                    <a:pt x="6" y="68"/>
                    <a:pt x="6" y="69"/>
                    <a:pt x="6" y="70"/>
                  </a:cubicBezTo>
                  <a:cubicBezTo>
                    <a:pt x="7" y="73"/>
                    <a:pt x="8" y="75"/>
                    <a:pt x="15" y="71"/>
                  </a:cubicBezTo>
                  <a:cubicBezTo>
                    <a:pt x="15" y="70"/>
                    <a:pt x="15" y="71"/>
                    <a:pt x="15" y="71"/>
                  </a:cubicBezTo>
                  <a:cubicBezTo>
                    <a:pt x="14" y="74"/>
                    <a:pt x="9" y="77"/>
                    <a:pt x="13" y="79"/>
                  </a:cubicBezTo>
                  <a:cubicBezTo>
                    <a:pt x="13" y="79"/>
                    <a:pt x="13" y="80"/>
                    <a:pt x="14" y="80"/>
                  </a:cubicBezTo>
                  <a:cubicBezTo>
                    <a:pt x="14" y="81"/>
                    <a:pt x="14" y="81"/>
                    <a:pt x="14" y="81"/>
                  </a:cubicBezTo>
                  <a:cubicBezTo>
                    <a:pt x="13" y="85"/>
                    <a:pt x="17" y="87"/>
                    <a:pt x="20" y="87"/>
                  </a:cubicBezTo>
                  <a:cubicBezTo>
                    <a:pt x="19" y="86"/>
                    <a:pt x="17" y="84"/>
                    <a:pt x="17" y="82"/>
                  </a:cubicBezTo>
                  <a:cubicBezTo>
                    <a:pt x="18" y="82"/>
                    <a:pt x="19" y="82"/>
                    <a:pt x="19" y="82"/>
                  </a:cubicBezTo>
                  <a:cubicBezTo>
                    <a:pt x="22" y="81"/>
                    <a:pt x="21" y="77"/>
                    <a:pt x="23" y="76"/>
                  </a:cubicBezTo>
                  <a:cubicBezTo>
                    <a:pt x="23" y="75"/>
                    <a:pt x="24" y="76"/>
                    <a:pt x="24" y="76"/>
                  </a:cubicBezTo>
                  <a:cubicBezTo>
                    <a:pt x="24" y="78"/>
                    <a:pt x="25" y="81"/>
                    <a:pt x="29" y="81"/>
                  </a:cubicBezTo>
                  <a:cubicBezTo>
                    <a:pt x="32" y="81"/>
                    <a:pt x="34" y="78"/>
                    <a:pt x="34" y="76"/>
                  </a:cubicBezTo>
                  <a:cubicBezTo>
                    <a:pt x="33" y="75"/>
                    <a:pt x="34" y="75"/>
                    <a:pt x="34" y="75"/>
                  </a:cubicBezTo>
                  <a:cubicBezTo>
                    <a:pt x="35" y="76"/>
                    <a:pt x="36" y="77"/>
                    <a:pt x="36" y="79"/>
                  </a:cubicBezTo>
                  <a:cubicBezTo>
                    <a:pt x="36" y="79"/>
                    <a:pt x="38" y="78"/>
                    <a:pt x="38" y="77"/>
                  </a:cubicBezTo>
                  <a:cubicBezTo>
                    <a:pt x="39" y="78"/>
                    <a:pt x="39" y="81"/>
                    <a:pt x="37" y="83"/>
                  </a:cubicBezTo>
                  <a:cubicBezTo>
                    <a:pt x="38" y="83"/>
                    <a:pt x="42" y="81"/>
                    <a:pt x="43" y="77"/>
                  </a:cubicBezTo>
                  <a:cubicBezTo>
                    <a:pt x="44" y="77"/>
                    <a:pt x="44" y="78"/>
                    <a:pt x="45" y="79"/>
                  </a:cubicBezTo>
                  <a:cubicBezTo>
                    <a:pt x="45" y="79"/>
                    <a:pt x="45" y="79"/>
                    <a:pt x="45" y="79"/>
                  </a:cubicBezTo>
                  <a:cubicBezTo>
                    <a:pt x="46" y="79"/>
                    <a:pt x="49" y="79"/>
                    <a:pt x="53" y="78"/>
                  </a:cubicBezTo>
                  <a:cubicBezTo>
                    <a:pt x="53" y="78"/>
                    <a:pt x="53" y="79"/>
                    <a:pt x="53" y="79"/>
                  </a:cubicBezTo>
                  <a:cubicBezTo>
                    <a:pt x="53" y="80"/>
                    <a:pt x="53" y="82"/>
                    <a:pt x="53" y="83"/>
                  </a:cubicBezTo>
                  <a:cubicBezTo>
                    <a:pt x="53" y="82"/>
                    <a:pt x="54" y="81"/>
                    <a:pt x="55" y="81"/>
                  </a:cubicBezTo>
                  <a:cubicBezTo>
                    <a:pt x="56" y="81"/>
                    <a:pt x="55" y="84"/>
                    <a:pt x="57" y="87"/>
                  </a:cubicBezTo>
                  <a:cubicBezTo>
                    <a:pt x="58" y="77"/>
                    <a:pt x="63" y="81"/>
                    <a:pt x="69" y="77"/>
                  </a:cubicBezTo>
                  <a:cubicBezTo>
                    <a:pt x="70" y="77"/>
                    <a:pt x="70" y="77"/>
                    <a:pt x="70" y="77"/>
                  </a:cubicBezTo>
                  <a:cubicBezTo>
                    <a:pt x="70" y="78"/>
                    <a:pt x="69" y="80"/>
                    <a:pt x="67" y="81"/>
                  </a:cubicBezTo>
                  <a:cubicBezTo>
                    <a:pt x="74" y="82"/>
                    <a:pt x="84" y="72"/>
                    <a:pt x="86" y="68"/>
                  </a:cubicBezTo>
                  <a:cubicBezTo>
                    <a:pt x="89" y="67"/>
                    <a:pt x="91" y="67"/>
                    <a:pt x="92" y="67"/>
                  </a:cubicBezTo>
                  <a:cubicBezTo>
                    <a:pt x="112" y="69"/>
                    <a:pt x="98" y="50"/>
                    <a:pt x="129" y="55"/>
                  </a:cubicBezTo>
                  <a:cubicBezTo>
                    <a:pt x="131" y="56"/>
                    <a:pt x="135" y="53"/>
                    <a:pt x="137" y="52"/>
                  </a:cubicBezTo>
                  <a:cubicBezTo>
                    <a:pt x="134" y="56"/>
                    <a:pt x="134" y="64"/>
                    <a:pt x="139" y="65"/>
                  </a:cubicBezTo>
                  <a:cubicBezTo>
                    <a:pt x="140" y="65"/>
                    <a:pt x="144" y="67"/>
                    <a:pt x="146" y="68"/>
                  </a:cubicBezTo>
                  <a:cubicBezTo>
                    <a:pt x="146" y="68"/>
                    <a:pt x="146" y="69"/>
                    <a:pt x="146" y="69"/>
                  </a:cubicBezTo>
                  <a:cubicBezTo>
                    <a:pt x="143" y="69"/>
                    <a:pt x="140" y="70"/>
                    <a:pt x="140" y="70"/>
                  </a:cubicBezTo>
                  <a:cubicBezTo>
                    <a:pt x="133" y="75"/>
                    <a:pt x="133" y="60"/>
                    <a:pt x="126" y="63"/>
                  </a:cubicBezTo>
                  <a:cubicBezTo>
                    <a:pt x="126" y="63"/>
                    <a:pt x="124" y="64"/>
                    <a:pt x="124" y="65"/>
                  </a:cubicBezTo>
                  <a:cubicBezTo>
                    <a:pt x="121" y="65"/>
                    <a:pt x="117" y="68"/>
                    <a:pt x="118" y="71"/>
                  </a:cubicBezTo>
                  <a:cubicBezTo>
                    <a:pt x="119" y="70"/>
                    <a:pt x="120" y="68"/>
                    <a:pt x="123" y="68"/>
                  </a:cubicBezTo>
                  <a:cubicBezTo>
                    <a:pt x="123" y="69"/>
                    <a:pt x="123" y="69"/>
                    <a:pt x="123" y="70"/>
                  </a:cubicBezTo>
                  <a:cubicBezTo>
                    <a:pt x="122" y="71"/>
                    <a:pt x="123" y="72"/>
                    <a:pt x="125" y="72"/>
                  </a:cubicBezTo>
                  <a:cubicBezTo>
                    <a:pt x="127" y="72"/>
                    <a:pt x="127" y="71"/>
                    <a:pt x="128" y="71"/>
                  </a:cubicBezTo>
                  <a:cubicBezTo>
                    <a:pt x="128" y="71"/>
                    <a:pt x="129" y="71"/>
                    <a:pt x="129" y="72"/>
                  </a:cubicBezTo>
                  <a:cubicBezTo>
                    <a:pt x="129" y="74"/>
                    <a:pt x="120" y="70"/>
                    <a:pt x="122" y="78"/>
                  </a:cubicBezTo>
                  <a:cubicBezTo>
                    <a:pt x="122" y="78"/>
                    <a:pt x="122" y="79"/>
                    <a:pt x="123" y="80"/>
                  </a:cubicBezTo>
                  <a:cubicBezTo>
                    <a:pt x="123" y="82"/>
                    <a:pt x="124" y="84"/>
                    <a:pt x="128" y="83"/>
                  </a:cubicBezTo>
                  <a:cubicBezTo>
                    <a:pt x="128" y="83"/>
                    <a:pt x="126" y="81"/>
                    <a:pt x="126" y="80"/>
                  </a:cubicBezTo>
                  <a:cubicBezTo>
                    <a:pt x="127" y="80"/>
                    <a:pt x="128" y="81"/>
                    <a:pt x="128" y="81"/>
                  </a:cubicBezTo>
                  <a:cubicBezTo>
                    <a:pt x="129" y="81"/>
                    <a:pt x="129" y="80"/>
                    <a:pt x="129" y="79"/>
                  </a:cubicBezTo>
                  <a:cubicBezTo>
                    <a:pt x="129" y="79"/>
                    <a:pt x="129" y="79"/>
                    <a:pt x="130" y="79"/>
                  </a:cubicBezTo>
                  <a:cubicBezTo>
                    <a:pt x="130" y="79"/>
                    <a:pt x="130" y="79"/>
                    <a:pt x="130" y="80"/>
                  </a:cubicBezTo>
                  <a:cubicBezTo>
                    <a:pt x="130" y="80"/>
                    <a:pt x="130" y="81"/>
                    <a:pt x="130" y="81"/>
                  </a:cubicBezTo>
                  <a:cubicBezTo>
                    <a:pt x="130" y="81"/>
                    <a:pt x="130" y="83"/>
                    <a:pt x="130" y="83"/>
                  </a:cubicBezTo>
                  <a:cubicBezTo>
                    <a:pt x="130" y="86"/>
                    <a:pt x="134" y="89"/>
                    <a:pt x="138" y="86"/>
                  </a:cubicBezTo>
                  <a:cubicBezTo>
                    <a:pt x="137" y="86"/>
                    <a:pt x="134" y="86"/>
                    <a:pt x="134" y="84"/>
                  </a:cubicBezTo>
                  <a:cubicBezTo>
                    <a:pt x="135" y="84"/>
                    <a:pt x="136" y="84"/>
                    <a:pt x="136" y="84"/>
                  </a:cubicBezTo>
                  <a:cubicBezTo>
                    <a:pt x="136" y="83"/>
                    <a:pt x="137" y="82"/>
                    <a:pt x="137" y="81"/>
                  </a:cubicBezTo>
                  <a:cubicBezTo>
                    <a:pt x="137" y="80"/>
                    <a:pt x="137" y="80"/>
                    <a:pt x="137" y="80"/>
                  </a:cubicBezTo>
                  <a:cubicBezTo>
                    <a:pt x="138" y="80"/>
                    <a:pt x="138" y="80"/>
                    <a:pt x="139" y="80"/>
                  </a:cubicBezTo>
                  <a:cubicBezTo>
                    <a:pt x="140" y="80"/>
                    <a:pt x="140" y="80"/>
                    <a:pt x="140" y="81"/>
                  </a:cubicBezTo>
                  <a:cubicBezTo>
                    <a:pt x="141" y="82"/>
                    <a:pt x="143" y="84"/>
                    <a:pt x="146" y="83"/>
                  </a:cubicBezTo>
                  <a:cubicBezTo>
                    <a:pt x="150" y="81"/>
                    <a:pt x="146" y="77"/>
                    <a:pt x="150" y="76"/>
                  </a:cubicBezTo>
                  <a:cubicBezTo>
                    <a:pt x="151" y="76"/>
                    <a:pt x="152" y="76"/>
                    <a:pt x="153" y="76"/>
                  </a:cubicBezTo>
                  <a:cubicBezTo>
                    <a:pt x="157" y="77"/>
                    <a:pt x="162" y="77"/>
                    <a:pt x="163" y="76"/>
                  </a:cubicBezTo>
                  <a:cubicBezTo>
                    <a:pt x="164" y="74"/>
                    <a:pt x="164" y="67"/>
                    <a:pt x="160" y="65"/>
                  </a:cubicBezTo>
                  <a:cubicBezTo>
                    <a:pt x="157" y="64"/>
                    <a:pt x="160" y="61"/>
                    <a:pt x="157" y="57"/>
                  </a:cubicBezTo>
                  <a:cubicBezTo>
                    <a:pt x="162" y="59"/>
                    <a:pt x="166" y="61"/>
                    <a:pt x="171" y="61"/>
                  </a:cubicBezTo>
                  <a:cubicBezTo>
                    <a:pt x="181" y="61"/>
                    <a:pt x="184" y="59"/>
                    <a:pt x="188" y="57"/>
                  </a:cubicBezTo>
                  <a:cubicBezTo>
                    <a:pt x="193" y="54"/>
                    <a:pt x="199" y="55"/>
                    <a:pt x="200" y="55"/>
                  </a:cubicBezTo>
                  <a:cubicBezTo>
                    <a:pt x="202" y="56"/>
                    <a:pt x="203" y="56"/>
                    <a:pt x="202" y="58"/>
                  </a:cubicBezTo>
                  <a:cubicBezTo>
                    <a:pt x="201" y="63"/>
                    <a:pt x="203" y="64"/>
                    <a:pt x="202" y="66"/>
                  </a:cubicBezTo>
                  <a:cubicBezTo>
                    <a:pt x="201" y="68"/>
                    <a:pt x="196" y="66"/>
                    <a:pt x="194" y="66"/>
                  </a:cubicBezTo>
                  <a:cubicBezTo>
                    <a:pt x="192" y="66"/>
                    <a:pt x="190" y="67"/>
                    <a:pt x="190" y="68"/>
                  </a:cubicBezTo>
                  <a:cubicBezTo>
                    <a:pt x="188" y="68"/>
                    <a:pt x="185" y="70"/>
                    <a:pt x="185" y="73"/>
                  </a:cubicBezTo>
                  <a:cubicBezTo>
                    <a:pt x="186" y="72"/>
                    <a:pt x="188" y="71"/>
                    <a:pt x="190" y="71"/>
                  </a:cubicBezTo>
                  <a:cubicBezTo>
                    <a:pt x="190" y="71"/>
                    <a:pt x="190" y="72"/>
                    <a:pt x="190" y="72"/>
                  </a:cubicBezTo>
                  <a:cubicBezTo>
                    <a:pt x="190" y="76"/>
                    <a:pt x="194" y="77"/>
                    <a:pt x="196" y="74"/>
                  </a:cubicBezTo>
                  <a:cubicBezTo>
                    <a:pt x="197" y="74"/>
                    <a:pt x="198" y="74"/>
                    <a:pt x="197" y="75"/>
                  </a:cubicBezTo>
                  <a:cubicBezTo>
                    <a:pt x="195" y="76"/>
                    <a:pt x="191" y="80"/>
                    <a:pt x="194" y="81"/>
                  </a:cubicBezTo>
                  <a:cubicBezTo>
                    <a:pt x="195" y="81"/>
                    <a:pt x="195" y="82"/>
                    <a:pt x="196" y="82"/>
                  </a:cubicBezTo>
                  <a:cubicBezTo>
                    <a:pt x="196" y="84"/>
                    <a:pt x="198" y="86"/>
                    <a:pt x="199" y="87"/>
                  </a:cubicBezTo>
                  <a:cubicBezTo>
                    <a:pt x="199" y="85"/>
                    <a:pt x="199" y="85"/>
                    <a:pt x="200" y="82"/>
                  </a:cubicBezTo>
                  <a:cubicBezTo>
                    <a:pt x="200" y="82"/>
                    <a:pt x="201" y="82"/>
                    <a:pt x="201" y="82"/>
                  </a:cubicBezTo>
                  <a:cubicBezTo>
                    <a:pt x="204" y="83"/>
                    <a:pt x="203" y="78"/>
                    <a:pt x="205" y="77"/>
                  </a:cubicBezTo>
                  <a:cubicBezTo>
                    <a:pt x="205" y="76"/>
                    <a:pt x="206" y="77"/>
                    <a:pt x="205" y="77"/>
                  </a:cubicBezTo>
                  <a:cubicBezTo>
                    <a:pt x="205" y="79"/>
                    <a:pt x="204" y="83"/>
                    <a:pt x="206" y="83"/>
                  </a:cubicBezTo>
                  <a:cubicBezTo>
                    <a:pt x="207" y="83"/>
                    <a:pt x="208" y="83"/>
                    <a:pt x="208" y="84"/>
                  </a:cubicBezTo>
                  <a:cubicBezTo>
                    <a:pt x="209" y="85"/>
                    <a:pt x="211" y="87"/>
                    <a:pt x="214" y="85"/>
                  </a:cubicBezTo>
                  <a:cubicBezTo>
                    <a:pt x="214" y="85"/>
                    <a:pt x="212" y="84"/>
                    <a:pt x="212" y="83"/>
                  </a:cubicBezTo>
                  <a:cubicBezTo>
                    <a:pt x="212" y="83"/>
                    <a:pt x="213" y="81"/>
                    <a:pt x="213" y="81"/>
                  </a:cubicBezTo>
                  <a:cubicBezTo>
                    <a:pt x="215" y="76"/>
                    <a:pt x="210" y="76"/>
                    <a:pt x="210" y="73"/>
                  </a:cubicBezTo>
                  <a:cubicBezTo>
                    <a:pt x="210" y="71"/>
                    <a:pt x="215" y="72"/>
                    <a:pt x="215" y="67"/>
                  </a:cubicBezTo>
                  <a:cubicBezTo>
                    <a:pt x="215" y="66"/>
                    <a:pt x="215" y="64"/>
                    <a:pt x="213" y="64"/>
                  </a:cubicBezTo>
                  <a:cubicBezTo>
                    <a:pt x="213" y="64"/>
                    <a:pt x="213" y="63"/>
                    <a:pt x="213" y="63"/>
                  </a:cubicBezTo>
                  <a:cubicBezTo>
                    <a:pt x="213" y="63"/>
                    <a:pt x="213" y="63"/>
                    <a:pt x="213" y="63"/>
                  </a:cubicBezTo>
                  <a:cubicBezTo>
                    <a:pt x="215" y="63"/>
                    <a:pt x="216" y="64"/>
                    <a:pt x="217" y="62"/>
                  </a:cubicBezTo>
                  <a:cubicBezTo>
                    <a:pt x="213" y="62"/>
                    <a:pt x="214" y="59"/>
                    <a:pt x="214" y="56"/>
                  </a:cubicBezTo>
                  <a:cubicBezTo>
                    <a:pt x="214" y="56"/>
                    <a:pt x="214" y="56"/>
                    <a:pt x="214" y="56"/>
                  </a:cubicBezTo>
                  <a:cubicBezTo>
                    <a:pt x="215" y="55"/>
                    <a:pt x="216" y="53"/>
                    <a:pt x="216" y="50"/>
                  </a:cubicBezTo>
                  <a:cubicBezTo>
                    <a:pt x="214" y="52"/>
                    <a:pt x="210" y="54"/>
                    <a:pt x="210" y="50"/>
                  </a:cubicBezTo>
                  <a:cubicBezTo>
                    <a:pt x="210" y="50"/>
                    <a:pt x="209" y="47"/>
                    <a:pt x="205" y="48"/>
                  </a:cubicBezTo>
                  <a:cubicBezTo>
                    <a:pt x="199" y="49"/>
                    <a:pt x="194" y="47"/>
                    <a:pt x="181" y="46"/>
                  </a:cubicBezTo>
                  <a:cubicBezTo>
                    <a:pt x="196" y="46"/>
                    <a:pt x="217" y="42"/>
                    <a:pt x="217" y="34"/>
                  </a:cubicBezTo>
                  <a:cubicBezTo>
                    <a:pt x="217" y="27"/>
                    <a:pt x="210" y="23"/>
                    <a:pt x="188" y="23"/>
                  </a:cubicBezTo>
                  <a:cubicBezTo>
                    <a:pt x="166" y="23"/>
                    <a:pt x="116" y="31"/>
                    <a:pt x="116" y="19"/>
                  </a:cubicBezTo>
                  <a:cubicBezTo>
                    <a:pt x="116" y="13"/>
                    <a:pt x="126" y="13"/>
                    <a:pt x="138" y="14"/>
                  </a:cubicBezTo>
                  <a:cubicBezTo>
                    <a:pt x="139" y="15"/>
                    <a:pt x="140" y="16"/>
                    <a:pt x="142" y="17"/>
                  </a:cubicBezTo>
                  <a:cubicBezTo>
                    <a:pt x="171" y="25"/>
                    <a:pt x="204" y="10"/>
                    <a:pt x="221" y="15"/>
                  </a:cubicBezTo>
                  <a:cubicBezTo>
                    <a:pt x="201" y="0"/>
                    <a:pt x="184" y="15"/>
                    <a:pt x="163" y="11"/>
                  </a:cubicBezTo>
                  <a:cubicBezTo>
                    <a:pt x="175" y="11"/>
                    <a:pt x="179" y="7"/>
                    <a:pt x="180" y="4"/>
                  </a:cubicBezTo>
                  <a:cubicBezTo>
                    <a:pt x="170" y="10"/>
                    <a:pt x="152" y="1"/>
                    <a:pt x="140" y="8"/>
                  </a:cubicBezTo>
                  <a:cubicBezTo>
                    <a:pt x="140" y="8"/>
                    <a:pt x="139" y="9"/>
                    <a:pt x="139" y="9"/>
                  </a:cubicBezTo>
                  <a:cubicBezTo>
                    <a:pt x="123" y="9"/>
                    <a:pt x="110" y="9"/>
                    <a:pt x="110" y="19"/>
                  </a:cubicBezTo>
                  <a:cubicBezTo>
                    <a:pt x="110" y="41"/>
                    <a:pt x="169" y="28"/>
                    <a:pt x="187" y="28"/>
                  </a:cubicBezTo>
                  <a:cubicBezTo>
                    <a:pt x="206" y="28"/>
                    <a:pt x="210" y="30"/>
                    <a:pt x="210" y="34"/>
                  </a:cubicBezTo>
                  <a:cubicBezTo>
                    <a:pt x="210" y="39"/>
                    <a:pt x="191" y="40"/>
                    <a:pt x="181" y="40"/>
                  </a:cubicBezTo>
                  <a:cubicBezTo>
                    <a:pt x="165" y="40"/>
                    <a:pt x="117" y="32"/>
                    <a:pt x="88" y="38"/>
                  </a:cubicBezTo>
                  <a:cubicBezTo>
                    <a:pt x="91" y="33"/>
                    <a:pt x="96" y="27"/>
                    <a:pt x="93" y="23"/>
                  </a:cubicBezTo>
                  <a:cubicBezTo>
                    <a:pt x="96" y="22"/>
                    <a:pt x="97" y="20"/>
                    <a:pt x="97" y="18"/>
                  </a:cubicBezTo>
                  <a:cubicBezTo>
                    <a:pt x="96" y="16"/>
                    <a:pt x="94" y="16"/>
                    <a:pt x="92" y="15"/>
                  </a:cubicBezTo>
                  <a:cubicBezTo>
                    <a:pt x="93" y="14"/>
                    <a:pt x="92" y="12"/>
                    <a:pt x="91" y="11"/>
                  </a:cubicBezTo>
                  <a:cubicBezTo>
                    <a:pt x="91" y="11"/>
                    <a:pt x="90" y="8"/>
                    <a:pt x="89" y="8"/>
                  </a:cubicBezTo>
                  <a:cubicBezTo>
                    <a:pt x="88" y="7"/>
                    <a:pt x="86" y="5"/>
                    <a:pt x="83" y="3"/>
                  </a:cubicBezTo>
                  <a:cubicBezTo>
                    <a:pt x="80" y="2"/>
                    <a:pt x="78" y="2"/>
                    <a:pt x="76" y="1"/>
                  </a:cubicBezTo>
                  <a:cubicBezTo>
                    <a:pt x="75" y="1"/>
                    <a:pt x="73" y="2"/>
                    <a:pt x="72" y="2"/>
                  </a:cubicBezTo>
                  <a:cubicBezTo>
                    <a:pt x="71" y="2"/>
                    <a:pt x="69" y="2"/>
                    <a:pt x="69" y="4"/>
                  </a:cubicBezTo>
                  <a:cubicBezTo>
                    <a:pt x="67" y="2"/>
                    <a:pt x="66" y="2"/>
                    <a:pt x="64" y="1"/>
                  </a:cubicBezTo>
                  <a:cubicBezTo>
                    <a:pt x="62" y="4"/>
                    <a:pt x="62" y="6"/>
                    <a:pt x="63" y="9"/>
                  </a:cubicBezTo>
                  <a:cubicBezTo>
                    <a:pt x="60" y="9"/>
                    <a:pt x="58" y="16"/>
                    <a:pt x="55" y="15"/>
                  </a:cubicBezTo>
                  <a:cubicBezTo>
                    <a:pt x="56" y="17"/>
                    <a:pt x="57" y="18"/>
                    <a:pt x="58" y="18"/>
                  </a:cubicBezTo>
                  <a:cubicBezTo>
                    <a:pt x="55" y="22"/>
                    <a:pt x="55" y="27"/>
                    <a:pt x="52" y="27"/>
                  </a:cubicBezTo>
                  <a:cubicBezTo>
                    <a:pt x="54" y="29"/>
                    <a:pt x="55" y="30"/>
                    <a:pt x="56" y="30"/>
                  </a:cubicBezTo>
                  <a:cubicBezTo>
                    <a:pt x="55" y="33"/>
                    <a:pt x="55" y="36"/>
                    <a:pt x="55" y="38"/>
                  </a:cubicBezTo>
                  <a:cubicBezTo>
                    <a:pt x="50" y="37"/>
                    <a:pt x="50" y="37"/>
                    <a:pt x="50" y="37"/>
                  </a:cubicBezTo>
                  <a:lnTo>
                    <a:pt x="47" y="35"/>
                  </a:lnTo>
                  <a:close/>
                  <a:moveTo>
                    <a:pt x="81" y="16"/>
                  </a:moveTo>
                  <a:cubicBezTo>
                    <a:pt x="82" y="16"/>
                    <a:pt x="87" y="18"/>
                    <a:pt x="89" y="19"/>
                  </a:cubicBezTo>
                  <a:cubicBezTo>
                    <a:pt x="85" y="20"/>
                    <a:pt x="86" y="21"/>
                    <a:pt x="84" y="21"/>
                  </a:cubicBezTo>
                  <a:cubicBezTo>
                    <a:pt x="81" y="21"/>
                    <a:pt x="80" y="18"/>
                    <a:pt x="81" y="16"/>
                  </a:cubicBezTo>
                  <a:moveTo>
                    <a:pt x="75" y="13"/>
                  </a:moveTo>
                  <a:cubicBezTo>
                    <a:pt x="74" y="15"/>
                    <a:pt x="72" y="16"/>
                    <a:pt x="70" y="15"/>
                  </a:cubicBezTo>
                  <a:cubicBezTo>
                    <a:pt x="68" y="13"/>
                    <a:pt x="70" y="12"/>
                    <a:pt x="68" y="9"/>
                  </a:cubicBezTo>
                  <a:cubicBezTo>
                    <a:pt x="70" y="10"/>
                    <a:pt x="74" y="13"/>
                    <a:pt x="75" y="13"/>
                  </a:cubicBezTo>
                  <a:moveTo>
                    <a:pt x="67" y="31"/>
                  </a:moveTo>
                  <a:cubicBezTo>
                    <a:pt x="68" y="29"/>
                    <a:pt x="69" y="28"/>
                    <a:pt x="70" y="28"/>
                  </a:cubicBezTo>
                  <a:cubicBezTo>
                    <a:pt x="71" y="28"/>
                    <a:pt x="72" y="27"/>
                    <a:pt x="72" y="26"/>
                  </a:cubicBezTo>
                  <a:cubicBezTo>
                    <a:pt x="73" y="24"/>
                    <a:pt x="71" y="24"/>
                    <a:pt x="70" y="23"/>
                  </a:cubicBezTo>
                  <a:cubicBezTo>
                    <a:pt x="71" y="22"/>
                    <a:pt x="72" y="21"/>
                    <a:pt x="71" y="21"/>
                  </a:cubicBezTo>
                  <a:cubicBezTo>
                    <a:pt x="71" y="20"/>
                    <a:pt x="69" y="21"/>
                    <a:pt x="69" y="21"/>
                  </a:cubicBezTo>
                  <a:cubicBezTo>
                    <a:pt x="68" y="20"/>
                    <a:pt x="70" y="19"/>
                    <a:pt x="70" y="19"/>
                  </a:cubicBezTo>
                  <a:cubicBezTo>
                    <a:pt x="71" y="18"/>
                    <a:pt x="71" y="18"/>
                    <a:pt x="72" y="19"/>
                  </a:cubicBezTo>
                  <a:cubicBezTo>
                    <a:pt x="79" y="22"/>
                    <a:pt x="79" y="22"/>
                    <a:pt x="79" y="22"/>
                  </a:cubicBezTo>
                  <a:cubicBezTo>
                    <a:pt x="80" y="22"/>
                    <a:pt x="81" y="23"/>
                    <a:pt x="81" y="24"/>
                  </a:cubicBezTo>
                  <a:cubicBezTo>
                    <a:pt x="80" y="25"/>
                    <a:pt x="81" y="26"/>
                    <a:pt x="80" y="26"/>
                  </a:cubicBezTo>
                  <a:cubicBezTo>
                    <a:pt x="79" y="26"/>
                    <a:pt x="79" y="24"/>
                    <a:pt x="78" y="24"/>
                  </a:cubicBezTo>
                  <a:cubicBezTo>
                    <a:pt x="77" y="24"/>
                    <a:pt x="77" y="25"/>
                    <a:pt x="78" y="26"/>
                  </a:cubicBezTo>
                  <a:cubicBezTo>
                    <a:pt x="76" y="26"/>
                    <a:pt x="75" y="25"/>
                    <a:pt x="74" y="27"/>
                  </a:cubicBezTo>
                  <a:cubicBezTo>
                    <a:pt x="73" y="28"/>
                    <a:pt x="73" y="29"/>
                    <a:pt x="74" y="30"/>
                  </a:cubicBezTo>
                  <a:cubicBezTo>
                    <a:pt x="75" y="31"/>
                    <a:pt x="74" y="32"/>
                    <a:pt x="74" y="34"/>
                  </a:cubicBezTo>
                  <a:cubicBezTo>
                    <a:pt x="73" y="35"/>
                    <a:pt x="71" y="37"/>
                    <a:pt x="69" y="36"/>
                  </a:cubicBezTo>
                  <a:cubicBezTo>
                    <a:pt x="66" y="35"/>
                    <a:pt x="67" y="32"/>
                    <a:pt x="67" y="31"/>
                  </a:cubicBezTo>
                  <a:moveTo>
                    <a:pt x="85" y="69"/>
                  </a:moveTo>
                  <a:cubicBezTo>
                    <a:pt x="85" y="69"/>
                    <a:pt x="85" y="69"/>
                    <a:pt x="86" y="68"/>
                  </a:cubicBezTo>
                  <a:cubicBezTo>
                    <a:pt x="86" y="69"/>
                    <a:pt x="86" y="69"/>
                    <a:pt x="85"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8" name="Freeform 41">
              <a:extLst>
                <a:ext uri="{FF2B5EF4-FFF2-40B4-BE49-F238E27FC236}">
                  <a16:creationId xmlns:a16="http://schemas.microsoft.com/office/drawing/2014/main" id="{683CC788-7AA4-D881-EE94-1A6138F21916}"/>
                </a:ext>
              </a:extLst>
            </p:cNvPr>
            <p:cNvSpPr>
              <a:spLocks noEditPoints="1"/>
            </p:cNvSpPr>
            <p:nvPr userDrawn="1"/>
          </p:nvSpPr>
          <p:spPr bwMode="auto">
            <a:xfrm>
              <a:off x="1073150" y="538163"/>
              <a:ext cx="36513" cy="12700"/>
            </a:xfrm>
            <a:custGeom>
              <a:avLst/>
              <a:gdLst>
                <a:gd name="T0" fmla="*/ 102 w 248"/>
                <a:gd name="T1" fmla="*/ 70 h 92"/>
                <a:gd name="T2" fmla="*/ 173 w 248"/>
                <a:gd name="T3" fmla="*/ 71 h 92"/>
                <a:gd name="T4" fmla="*/ 151 w 248"/>
                <a:gd name="T5" fmla="*/ 67 h 92"/>
                <a:gd name="T6" fmla="*/ 152 w 248"/>
                <a:gd name="T7" fmla="*/ 74 h 92"/>
                <a:gd name="T8" fmla="*/ 150 w 248"/>
                <a:gd name="T9" fmla="*/ 82 h 92"/>
                <a:gd name="T10" fmla="*/ 156 w 248"/>
                <a:gd name="T11" fmla="*/ 82 h 92"/>
                <a:gd name="T12" fmla="*/ 158 w 248"/>
                <a:gd name="T13" fmla="*/ 86 h 92"/>
                <a:gd name="T14" fmla="*/ 164 w 248"/>
                <a:gd name="T15" fmla="*/ 84 h 92"/>
                <a:gd name="T16" fmla="*/ 173 w 248"/>
                <a:gd name="T17" fmla="*/ 86 h 92"/>
                <a:gd name="T18" fmla="*/ 187 w 248"/>
                <a:gd name="T19" fmla="*/ 67 h 92"/>
                <a:gd name="T20" fmla="*/ 228 w 248"/>
                <a:gd name="T21" fmla="*/ 58 h 92"/>
                <a:gd name="T22" fmla="*/ 218 w 248"/>
                <a:gd name="T23" fmla="*/ 70 h 92"/>
                <a:gd name="T24" fmla="*/ 223 w 248"/>
                <a:gd name="T25" fmla="*/ 77 h 92"/>
                <a:gd name="T26" fmla="*/ 227 w 248"/>
                <a:gd name="T27" fmla="*/ 89 h 92"/>
                <a:gd name="T28" fmla="*/ 233 w 248"/>
                <a:gd name="T29" fmla="*/ 79 h 92"/>
                <a:gd name="T30" fmla="*/ 239 w 248"/>
                <a:gd name="T31" fmla="*/ 86 h 92"/>
                <a:gd name="T32" fmla="*/ 240 w 248"/>
                <a:gd name="T33" fmla="*/ 66 h 92"/>
                <a:gd name="T34" fmla="*/ 241 w 248"/>
                <a:gd name="T35" fmla="*/ 58 h 92"/>
                <a:gd name="T36" fmla="*/ 209 w 248"/>
                <a:gd name="T37" fmla="*/ 49 h 92"/>
                <a:gd name="T38" fmla="*/ 165 w 248"/>
                <a:gd name="T39" fmla="*/ 18 h 92"/>
                <a:gd name="T40" fmla="*/ 216 w 248"/>
                <a:gd name="T41" fmla="*/ 8 h 92"/>
                <a:gd name="T42" fmla="*/ 215 w 248"/>
                <a:gd name="T43" fmla="*/ 31 h 92"/>
                <a:gd name="T44" fmla="*/ 96 w 248"/>
                <a:gd name="T45" fmla="*/ 26 h 92"/>
                <a:gd name="T46" fmla="*/ 93 w 248"/>
                <a:gd name="T47" fmla="*/ 10 h 92"/>
                <a:gd name="T48" fmla="*/ 72 w 248"/>
                <a:gd name="T49" fmla="*/ 6 h 92"/>
                <a:gd name="T50" fmla="*/ 61 w 248"/>
                <a:gd name="T51" fmla="*/ 21 h 92"/>
                <a:gd name="T52" fmla="*/ 55 w 248"/>
                <a:gd name="T53" fmla="*/ 38 h 92"/>
                <a:gd name="T54" fmla="*/ 31 w 248"/>
                <a:gd name="T55" fmla="*/ 19 h 92"/>
                <a:gd name="T56" fmla="*/ 28 w 248"/>
                <a:gd name="T57" fmla="*/ 5 h 92"/>
                <a:gd name="T58" fmla="*/ 27 w 248"/>
                <a:gd name="T59" fmla="*/ 13 h 92"/>
                <a:gd name="T60" fmla="*/ 20 w 248"/>
                <a:gd name="T61" fmla="*/ 5 h 92"/>
                <a:gd name="T62" fmla="*/ 21 w 248"/>
                <a:gd name="T63" fmla="*/ 12 h 92"/>
                <a:gd name="T64" fmla="*/ 14 w 248"/>
                <a:gd name="T65" fmla="*/ 16 h 92"/>
                <a:gd name="T66" fmla="*/ 17 w 248"/>
                <a:gd name="T67" fmla="*/ 21 h 92"/>
                <a:gd name="T68" fmla="*/ 24 w 248"/>
                <a:gd name="T69" fmla="*/ 22 h 92"/>
                <a:gd name="T70" fmla="*/ 18 w 248"/>
                <a:gd name="T71" fmla="*/ 30 h 92"/>
                <a:gd name="T72" fmla="*/ 32 w 248"/>
                <a:gd name="T73" fmla="*/ 40 h 92"/>
                <a:gd name="T74" fmla="*/ 50 w 248"/>
                <a:gd name="T75" fmla="*/ 55 h 92"/>
                <a:gd name="T76" fmla="*/ 41 w 248"/>
                <a:gd name="T77" fmla="*/ 65 h 92"/>
                <a:gd name="T78" fmla="*/ 16 w 248"/>
                <a:gd name="T79" fmla="*/ 59 h 92"/>
                <a:gd name="T80" fmla="*/ 18 w 248"/>
                <a:gd name="T81" fmla="*/ 68 h 92"/>
                <a:gd name="T82" fmla="*/ 7 w 248"/>
                <a:gd name="T83" fmla="*/ 67 h 92"/>
                <a:gd name="T84" fmla="*/ 6 w 248"/>
                <a:gd name="T85" fmla="*/ 72 h 92"/>
                <a:gd name="T86" fmla="*/ 14 w 248"/>
                <a:gd name="T87" fmla="*/ 83 h 92"/>
                <a:gd name="T88" fmla="*/ 19 w 248"/>
                <a:gd name="T89" fmla="*/ 85 h 92"/>
                <a:gd name="T90" fmla="*/ 33 w 248"/>
                <a:gd name="T91" fmla="*/ 78 h 92"/>
                <a:gd name="T92" fmla="*/ 36 w 248"/>
                <a:gd name="T93" fmla="*/ 86 h 92"/>
                <a:gd name="T94" fmla="*/ 52 w 248"/>
                <a:gd name="T95" fmla="*/ 81 h 92"/>
                <a:gd name="T96" fmla="*/ 57 w 248"/>
                <a:gd name="T97" fmla="*/ 89 h 92"/>
                <a:gd name="T98" fmla="*/ 80 w 248"/>
                <a:gd name="T99" fmla="*/ 82 h 92"/>
                <a:gd name="T100" fmla="*/ 71 w 248"/>
                <a:gd name="T101" fmla="*/ 12 h 92"/>
                <a:gd name="T102" fmla="*/ 81 w 248"/>
                <a:gd name="T103" fmla="*/ 30 h 92"/>
                <a:gd name="T104" fmla="*/ 72 w 248"/>
                <a:gd name="T105" fmla="*/ 39 h 92"/>
                <a:gd name="T106" fmla="*/ 73 w 248"/>
                <a:gd name="T107" fmla="*/ 26 h 92"/>
                <a:gd name="T108" fmla="*/ 75 w 248"/>
                <a:gd name="T109" fmla="*/ 22 h 92"/>
                <a:gd name="T110" fmla="*/ 87 w 248"/>
                <a:gd name="T111" fmla="*/ 2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8" h="92">
                  <a:moveTo>
                    <a:pt x="91" y="74"/>
                  </a:moveTo>
                  <a:cubicBezTo>
                    <a:pt x="92" y="74"/>
                    <a:pt x="93" y="74"/>
                    <a:pt x="94" y="74"/>
                  </a:cubicBezTo>
                  <a:cubicBezTo>
                    <a:pt x="94" y="74"/>
                    <a:pt x="94" y="75"/>
                    <a:pt x="94" y="75"/>
                  </a:cubicBezTo>
                  <a:cubicBezTo>
                    <a:pt x="100" y="75"/>
                    <a:pt x="99" y="69"/>
                    <a:pt x="102" y="70"/>
                  </a:cubicBezTo>
                  <a:cubicBezTo>
                    <a:pt x="137" y="74"/>
                    <a:pt x="117" y="54"/>
                    <a:pt x="159" y="58"/>
                  </a:cubicBezTo>
                  <a:cubicBezTo>
                    <a:pt x="161" y="59"/>
                    <a:pt x="162" y="57"/>
                    <a:pt x="164" y="56"/>
                  </a:cubicBezTo>
                  <a:cubicBezTo>
                    <a:pt x="162" y="60"/>
                    <a:pt x="161" y="67"/>
                    <a:pt x="166" y="68"/>
                  </a:cubicBezTo>
                  <a:cubicBezTo>
                    <a:pt x="168" y="68"/>
                    <a:pt x="172" y="69"/>
                    <a:pt x="173" y="71"/>
                  </a:cubicBezTo>
                  <a:cubicBezTo>
                    <a:pt x="173" y="71"/>
                    <a:pt x="173" y="71"/>
                    <a:pt x="173" y="71"/>
                  </a:cubicBezTo>
                  <a:cubicBezTo>
                    <a:pt x="170" y="72"/>
                    <a:pt x="168" y="72"/>
                    <a:pt x="167" y="73"/>
                  </a:cubicBezTo>
                  <a:cubicBezTo>
                    <a:pt x="160" y="77"/>
                    <a:pt x="160" y="63"/>
                    <a:pt x="153" y="66"/>
                  </a:cubicBezTo>
                  <a:cubicBezTo>
                    <a:pt x="153" y="66"/>
                    <a:pt x="152" y="67"/>
                    <a:pt x="151" y="67"/>
                  </a:cubicBezTo>
                  <a:cubicBezTo>
                    <a:pt x="148" y="67"/>
                    <a:pt x="145" y="70"/>
                    <a:pt x="145" y="73"/>
                  </a:cubicBezTo>
                  <a:cubicBezTo>
                    <a:pt x="146" y="72"/>
                    <a:pt x="148" y="71"/>
                    <a:pt x="150" y="71"/>
                  </a:cubicBezTo>
                  <a:cubicBezTo>
                    <a:pt x="150" y="71"/>
                    <a:pt x="150" y="72"/>
                    <a:pt x="150" y="72"/>
                  </a:cubicBezTo>
                  <a:cubicBezTo>
                    <a:pt x="150" y="73"/>
                    <a:pt x="150" y="74"/>
                    <a:pt x="152" y="74"/>
                  </a:cubicBezTo>
                  <a:cubicBezTo>
                    <a:pt x="154" y="74"/>
                    <a:pt x="154" y="74"/>
                    <a:pt x="155" y="74"/>
                  </a:cubicBezTo>
                  <a:cubicBezTo>
                    <a:pt x="155" y="74"/>
                    <a:pt x="156" y="74"/>
                    <a:pt x="156" y="74"/>
                  </a:cubicBezTo>
                  <a:cubicBezTo>
                    <a:pt x="156" y="77"/>
                    <a:pt x="147" y="73"/>
                    <a:pt x="149" y="80"/>
                  </a:cubicBezTo>
                  <a:cubicBezTo>
                    <a:pt x="149" y="80"/>
                    <a:pt x="150" y="82"/>
                    <a:pt x="150" y="82"/>
                  </a:cubicBezTo>
                  <a:cubicBezTo>
                    <a:pt x="150" y="85"/>
                    <a:pt x="152" y="87"/>
                    <a:pt x="155" y="86"/>
                  </a:cubicBezTo>
                  <a:cubicBezTo>
                    <a:pt x="155" y="85"/>
                    <a:pt x="153" y="84"/>
                    <a:pt x="154" y="83"/>
                  </a:cubicBezTo>
                  <a:cubicBezTo>
                    <a:pt x="154" y="83"/>
                    <a:pt x="155" y="83"/>
                    <a:pt x="155" y="83"/>
                  </a:cubicBezTo>
                  <a:cubicBezTo>
                    <a:pt x="156" y="83"/>
                    <a:pt x="156" y="83"/>
                    <a:pt x="156" y="82"/>
                  </a:cubicBezTo>
                  <a:cubicBezTo>
                    <a:pt x="156" y="82"/>
                    <a:pt x="156" y="82"/>
                    <a:pt x="157" y="82"/>
                  </a:cubicBezTo>
                  <a:cubicBezTo>
                    <a:pt x="157" y="82"/>
                    <a:pt x="157" y="82"/>
                    <a:pt x="157" y="82"/>
                  </a:cubicBezTo>
                  <a:cubicBezTo>
                    <a:pt x="157" y="83"/>
                    <a:pt x="157" y="83"/>
                    <a:pt x="157" y="84"/>
                  </a:cubicBezTo>
                  <a:cubicBezTo>
                    <a:pt x="157" y="84"/>
                    <a:pt x="157" y="86"/>
                    <a:pt x="158" y="86"/>
                  </a:cubicBezTo>
                  <a:cubicBezTo>
                    <a:pt x="157" y="89"/>
                    <a:pt x="161" y="92"/>
                    <a:pt x="165" y="89"/>
                  </a:cubicBezTo>
                  <a:cubicBezTo>
                    <a:pt x="164" y="89"/>
                    <a:pt x="161" y="88"/>
                    <a:pt x="161" y="87"/>
                  </a:cubicBezTo>
                  <a:cubicBezTo>
                    <a:pt x="162" y="87"/>
                    <a:pt x="163" y="86"/>
                    <a:pt x="163" y="86"/>
                  </a:cubicBezTo>
                  <a:cubicBezTo>
                    <a:pt x="164" y="86"/>
                    <a:pt x="164" y="85"/>
                    <a:pt x="164" y="84"/>
                  </a:cubicBezTo>
                  <a:cubicBezTo>
                    <a:pt x="164" y="83"/>
                    <a:pt x="164" y="83"/>
                    <a:pt x="164" y="83"/>
                  </a:cubicBezTo>
                  <a:cubicBezTo>
                    <a:pt x="165" y="83"/>
                    <a:pt x="166" y="83"/>
                    <a:pt x="166" y="83"/>
                  </a:cubicBezTo>
                  <a:cubicBezTo>
                    <a:pt x="167" y="83"/>
                    <a:pt x="167" y="83"/>
                    <a:pt x="167" y="83"/>
                  </a:cubicBezTo>
                  <a:cubicBezTo>
                    <a:pt x="168" y="85"/>
                    <a:pt x="170" y="87"/>
                    <a:pt x="173" y="86"/>
                  </a:cubicBezTo>
                  <a:cubicBezTo>
                    <a:pt x="178" y="84"/>
                    <a:pt x="174" y="80"/>
                    <a:pt x="177" y="79"/>
                  </a:cubicBezTo>
                  <a:cubicBezTo>
                    <a:pt x="178" y="79"/>
                    <a:pt x="179" y="79"/>
                    <a:pt x="180" y="79"/>
                  </a:cubicBezTo>
                  <a:cubicBezTo>
                    <a:pt x="184" y="80"/>
                    <a:pt x="189" y="80"/>
                    <a:pt x="190" y="78"/>
                  </a:cubicBezTo>
                  <a:cubicBezTo>
                    <a:pt x="191" y="76"/>
                    <a:pt x="191" y="70"/>
                    <a:pt x="187" y="67"/>
                  </a:cubicBezTo>
                  <a:cubicBezTo>
                    <a:pt x="185" y="66"/>
                    <a:pt x="187" y="63"/>
                    <a:pt x="185" y="60"/>
                  </a:cubicBezTo>
                  <a:cubicBezTo>
                    <a:pt x="189" y="62"/>
                    <a:pt x="193" y="63"/>
                    <a:pt x="198" y="63"/>
                  </a:cubicBezTo>
                  <a:cubicBezTo>
                    <a:pt x="209" y="63"/>
                    <a:pt x="211" y="62"/>
                    <a:pt x="215" y="59"/>
                  </a:cubicBezTo>
                  <a:cubicBezTo>
                    <a:pt x="220" y="56"/>
                    <a:pt x="226" y="58"/>
                    <a:pt x="228" y="58"/>
                  </a:cubicBezTo>
                  <a:cubicBezTo>
                    <a:pt x="229" y="58"/>
                    <a:pt x="230" y="59"/>
                    <a:pt x="229" y="61"/>
                  </a:cubicBezTo>
                  <a:cubicBezTo>
                    <a:pt x="228" y="66"/>
                    <a:pt x="230" y="66"/>
                    <a:pt x="229" y="69"/>
                  </a:cubicBezTo>
                  <a:cubicBezTo>
                    <a:pt x="228" y="71"/>
                    <a:pt x="224" y="69"/>
                    <a:pt x="221" y="69"/>
                  </a:cubicBezTo>
                  <a:cubicBezTo>
                    <a:pt x="219" y="69"/>
                    <a:pt x="218" y="70"/>
                    <a:pt x="218" y="70"/>
                  </a:cubicBezTo>
                  <a:cubicBezTo>
                    <a:pt x="215" y="71"/>
                    <a:pt x="212" y="73"/>
                    <a:pt x="212" y="76"/>
                  </a:cubicBezTo>
                  <a:cubicBezTo>
                    <a:pt x="213" y="75"/>
                    <a:pt x="215" y="74"/>
                    <a:pt x="217" y="73"/>
                  </a:cubicBezTo>
                  <a:cubicBezTo>
                    <a:pt x="217" y="74"/>
                    <a:pt x="217" y="74"/>
                    <a:pt x="217" y="75"/>
                  </a:cubicBezTo>
                  <a:cubicBezTo>
                    <a:pt x="217" y="78"/>
                    <a:pt x="221" y="79"/>
                    <a:pt x="223" y="77"/>
                  </a:cubicBezTo>
                  <a:cubicBezTo>
                    <a:pt x="224" y="77"/>
                    <a:pt x="225" y="77"/>
                    <a:pt x="224" y="77"/>
                  </a:cubicBezTo>
                  <a:cubicBezTo>
                    <a:pt x="222" y="79"/>
                    <a:pt x="219" y="82"/>
                    <a:pt x="222" y="84"/>
                  </a:cubicBezTo>
                  <a:cubicBezTo>
                    <a:pt x="222" y="84"/>
                    <a:pt x="223" y="84"/>
                    <a:pt x="223" y="85"/>
                  </a:cubicBezTo>
                  <a:cubicBezTo>
                    <a:pt x="223" y="87"/>
                    <a:pt x="225" y="89"/>
                    <a:pt x="227" y="89"/>
                  </a:cubicBezTo>
                  <a:cubicBezTo>
                    <a:pt x="226" y="88"/>
                    <a:pt x="226" y="87"/>
                    <a:pt x="227" y="85"/>
                  </a:cubicBezTo>
                  <a:cubicBezTo>
                    <a:pt x="228" y="85"/>
                    <a:pt x="228" y="85"/>
                    <a:pt x="229" y="85"/>
                  </a:cubicBezTo>
                  <a:cubicBezTo>
                    <a:pt x="231" y="85"/>
                    <a:pt x="230" y="81"/>
                    <a:pt x="232" y="79"/>
                  </a:cubicBezTo>
                  <a:cubicBezTo>
                    <a:pt x="233" y="79"/>
                    <a:pt x="233" y="79"/>
                    <a:pt x="233" y="79"/>
                  </a:cubicBezTo>
                  <a:cubicBezTo>
                    <a:pt x="232" y="82"/>
                    <a:pt x="231" y="85"/>
                    <a:pt x="234" y="86"/>
                  </a:cubicBezTo>
                  <a:cubicBezTo>
                    <a:pt x="234" y="86"/>
                    <a:pt x="235" y="86"/>
                    <a:pt x="235" y="86"/>
                  </a:cubicBezTo>
                  <a:cubicBezTo>
                    <a:pt x="236" y="88"/>
                    <a:pt x="239" y="90"/>
                    <a:pt x="242" y="88"/>
                  </a:cubicBezTo>
                  <a:cubicBezTo>
                    <a:pt x="241" y="88"/>
                    <a:pt x="239" y="87"/>
                    <a:pt x="239" y="86"/>
                  </a:cubicBezTo>
                  <a:cubicBezTo>
                    <a:pt x="240" y="85"/>
                    <a:pt x="240" y="84"/>
                    <a:pt x="240" y="84"/>
                  </a:cubicBezTo>
                  <a:cubicBezTo>
                    <a:pt x="242" y="78"/>
                    <a:pt x="237" y="78"/>
                    <a:pt x="237" y="76"/>
                  </a:cubicBezTo>
                  <a:cubicBezTo>
                    <a:pt x="237" y="73"/>
                    <a:pt x="243" y="75"/>
                    <a:pt x="243" y="70"/>
                  </a:cubicBezTo>
                  <a:cubicBezTo>
                    <a:pt x="243" y="69"/>
                    <a:pt x="242" y="67"/>
                    <a:pt x="240" y="66"/>
                  </a:cubicBezTo>
                  <a:cubicBezTo>
                    <a:pt x="240" y="66"/>
                    <a:pt x="240" y="66"/>
                    <a:pt x="240" y="66"/>
                  </a:cubicBezTo>
                  <a:cubicBezTo>
                    <a:pt x="242" y="66"/>
                    <a:pt x="243" y="66"/>
                    <a:pt x="244" y="64"/>
                  </a:cubicBezTo>
                  <a:cubicBezTo>
                    <a:pt x="240" y="65"/>
                    <a:pt x="242" y="61"/>
                    <a:pt x="241" y="59"/>
                  </a:cubicBezTo>
                  <a:cubicBezTo>
                    <a:pt x="241" y="59"/>
                    <a:pt x="241" y="58"/>
                    <a:pt x="241" y="58"/>
                  </a:cubicBezTo>
                  <a:cubicBezTo>
                    <a:pt x="242" y="57"/>
                    <a:pt x="243" y="56"/>
                    <a:pt x="243" y="52"/>
                  </a:cubicBezTo>
                  <a:cubicBezTo>
                    <a:pt x="242" y="54"/>
                    <a:pt x="237" y="56"/>
                    <a:pt x="237" y="53"/>
                  </a:cubicBezTo>
                  <a:cubicBezTo>
                    <a:pt x="237" y="52"/>
                    <a:pt x="236" y="50"/>
                    <a:pt x="233" y="51"/>
                  </a:cubicBezTo>
                  <a:cubicBezTo>
                    <a:pt x="226" y="51"/>
                    <a:pt x="221" y="50"/>
                    <a:pt x="209" y="49"/>
                  </a:cubicBezTo>
                  <a:cubicBezTo>
                    <a:pt x="221" y="48"/>
                    <a:pt x="244" y="45"/>
                    <a:pt x="244" y="37"/>
                  </a:cubicBezTo>
                  <a:cubicBezTo>
                    <a:pt x="244" y="30"/>
                    <a:pt x="237" y="26"/>
                    <a:pt x="215" y="26"/>
                  </a:cubicBezTo>
                  <a:cubicBezTo>
                    <a:pt x="193" y="26"/>
                    <a:pt x="126" y="34"/>
                    <a:pt x="126" y="22"/>
                  </a:cubicBezTo>
                  <a:cubicBezTo>
                    <a:pt x="126" y="14"/>
                    <a:pt x="148" y="17"/>
                    <a:pt x="165" y="18"/>
                  </a:cubicBezTo>
                  <a:cubicBezTo>
                    <a:pt x="166" y="19"/>
                    <a:pt x="167" y="20"/>
                    <a:pt x="170" y="21"/>
                  </a:cubicBezTo>
                  <a:cubicBezTo>
                    <a:pt x="198" y="29"/>
                    <a:pt x="228" y="10"/>
                    <a:pt x="248" y="16"/>
                  </a:cubicBezTo>
                  <a:cubicBezTo>
                    <a:pt x="232" y="2"/>
                    <a:pt x="211" y="18"/>
                    <a:pt x="190" y="14"/>
                  </a:cubicBezTo>
                  <a:cubicBezTo>
                    <a:pt x="202" y="14"/>
                    <a:pt x="215" y="11"/>
                    <a:pt x="216" y="8"/>
                  </a:cubicBezTo>
                  <a:cubicBezTo>
                    <a:pt x="207" y="14"/>
                    <a:pt x="179" y="3"/>
                    <a:pt x="168" y="11"/>
                  </a:cubicBezTo>
                  <a:cubicBezTo>
                    <a:pt x="167" y="11"/>
                    <a:pt x="166" y="12"/>
                    <a:pt x="166" y="12"/>
                  </a:cubicBezTo>
                  <a:cubicBezTo>
                    <a:pt x="145" y="12"/>
                    <a:pt x="120" y="9"/>
                    <a:pt x="120" y="22"/>
                  </a:cubicBezTo>
                  <a:cubicBezTo>
                    <a:pt x="120" y="44"/>
                    <a:pt x="196" y="31"/>
                    <a:pt x="215" y="31"/>
                  </a:cubicBezTo>
                  <a:cubicBezTo>
                    <a:pt x="233" y="31"/>
                    <a:pt x="237" y="33"/>
                    <a:pt x="237" y="36"/>
                  </a:cubicBezTo>
                  <a:cubicBezTo>
                    <a:pt x="237" y="41"/>
                    <a:pt x="219" y="43"/>
                    <a:pt x="208" y="43"/>
                  </a:cubicBezTo>
                  <a:cubicBezTo>
                    <a:pt x="191" y="43"/>
                    <a:pt x="120" y="33"/>
                    <a:pt x="91" y="42"/>
                  </a:cubicBezTo>
                  <a:cubicBezTo>
                    <a:pt x="93" y="37"/>
                    <a:pt x="100" y="30"/>
                    <a:pt x="96" y="26"/>
                  </a:cubicBezTo>
                  <a:cubicBezTo>
                    <a:pt x="99" y="25"/>
                    <a:pt x="101" y="23"/>
                    <a:pt x="101" y="20"/>
                  </a:cubicBezTo>
                  <a:cubicBezTo>
                    <a:pt x="99" y="19"/>
                    <a:pt x="97" y="18"/>
                    <a:pt x="96" y="18"/>
                  </a:cubicBezTo>
                  <a:cubicBezTo>
                    <a:pt x="96" y="17"/>
                    <a:pt x="95" y="15"/>
                    <a:pt x="94" y="14"/>
                  </a:cubicBezTo>
                  <a:cubicBezTo>
                    <a:pt x="94" y="14"/>
                    <a:pt x="93" y="11"/>
                    <a:pt x="93" y="10"/>
                  </a:cubicBezTo>
                  <a:cubicBezTo>
                    <a:pt x="92" y="9"/>
                    <a:pt x="90" y="7"/>
                    <a:pt x="86" y="6"/>
                  </a:cubicBezTo>
                  <a:cubicBezTo>
                    <a:pt x="83" y="4"/>
                    <a:pt x="81" y="4"/>
                    <a:pt x="80" y="4"/>
                  </a:cubicBezTo>
                  <a:cubicBezTo>
                    <a:pt x="79" y="4"/>
                    <a:pt x="76" y="5"/>
                    <a:pt x="76" y="5"/>
                  </a:cubicBezTo>
                  <a:cubicBezTo>
                    <a:pt x="74" y="4"/>
                    <a:pt x="72" y="4"/>
                    <a:pt x="72" y="6"/>
                  </a:cubicBezTo>
                  <a:cubicBezTo>
                    <a:pt x="71" y="5"/>
                    <a:pt x="69" y="4"/>
                    <a:pt x="67" y="4"/>
                  </a:cubicBezTo>
                  <a:cubicBezTo>
                    <a:pt x="66" y="7"/>
                    <a:pt x="66" y="9"/>
                    <a:pt x="66" y="12"/>
                  </a:cubicBezTo>
                  <a:cubicBezTo>
                    <a:pt x="64" y="12"/>
                    <a:pt x="61" y="19"/>
                    <a:pt x="59" y="18"/>
                  </a:cubicBezTo>
                  <a:cubicBezTo>
                    <a:pt x="60" y="20"/>
                    <a:pt x="60" y="21"/>
                    <a:pt x="61" y="21"/>
                  </a:cubicBezTo>
                  <a:cubicBezTo>
                    <a:pt x="59" y="25"/>
                    <a:pt x="58" y="29"/>
                    <a:pt x="56" y="29"/>
                  </a:cubicBezTo>
                  <a:cubicBezTo>
                    <a:pt x="56" y="31"/>
                    <a:pt x="57" y="31"/>
                    <a:pt x="58" y="32"/>
                  </a:cubicBezTo>
                  <a:cubicBezTo>
                    <a:pt x="57" y="34"/>
                    <a:pt x="57" y="37"/>
                    <a:pt x="57" y="39"/>
                  </a:cubicBezTo>
                  <a:cubicBezTo>
                    <a:pt x="55" y="38"/>
                    <a:pt x="55" y="38"/>
                    <a:pt x="55" y="38"/>
                  </a:cubicBezTo>
                  <a:cubicBezTo>
                    <a:pt x="53" y="38"/>
                    <a:pt x="52" y="38"/>
                    <a:pt x="51" y="38"/>
                  </a:cubicBezTo>
                  <a:cubicBezTo>
                    <a:pt x="50" y="37"/>
                    <a:pt x="49" y="37"/>
                    <a:pt x="48" y="37"/>
                  </a:cubicBezTo>
                  <a:cubicBezTo>
                    <a:pt x="44" y="37"/>
                    <a:pt x="42" y="31"/>
                    <a:pt x="36" y="28"/>
                  </a:cubicBezTo>
                  <a:cubicBezTo>
                    <a:pt x="32" y="25"/>
                    <a:pt x="31" y="23"/>
                    <a:pt x="31" y="19"/>
                  </a:cubicBezTo>
                  <a:cubicBezTo>
                    <a:pt x="31" y="15"/>
                    <a:pt x="33" y="12"/>
                    <a:pt x="33" y="8"/>
                  </a:cubicBezTo>
                  <a:cubicBezTo>
                    <a:pt x="33" y="7"/>
                    <a:pt x="32" y="6"/>
                    <a:pt x="32" y="5"/>
                  </a:cubicBezTo>
                  <a:cubicBezTo>
                    <a:pt x="31" y="2"/>
                    <a:pt x="28" y="0"/>
                    <a:pt x="26" y="1"/>
                  </a:cubicBezTo>
                  <a:cubicBezTo>
                    <a:pt x="27" y="1"/>
                    <a:pt x="28" y="2"/>
                    <a:pt x="28" y="5"/>
                  </a:cubicBezTo>
                  <a:cubicBezTo>
                    <a:pt x="28" y="5"/>
                    <a:pt x="27" y="6"/>
                    <a:pt x="27" y="7"/>
                  </a:cubicBezTo>
                  <a:cubicBezTo>
                    <a:pt x="26" y="8"/>
                    <a:pt x="26" y="9"/>
                    <a:pt x="27" y="10"/>
                  </a:cubicBezTo>
                  <a:cubicBezTo>
                    <a:pt x="27" y="11"/>
                    <a:pt x="27" y="11"/>
                    <a:pt x="27" y="11"/>
                  </a:cubicBezTo>
                  <a:cubicBezTo>
                    <a:pt x="27" y="12"/>
                    <a:pt x="27" y="12"/>
                    <a:pt x="27" y="13"/>
                  </a:cubicBezTo>
                  <a:cubicBezTo>
                    <a:pt x="27" y="14"/>
                    <a:pt x="26" y="13"/>
                    <a:pt x="26" y="13"/>
                  </a:cubicBezTo>
                  <a:cubicBezTo>
                    <a:pt x="25" y="10"/>
                    <a:pt x="24" y="6"/>
                    <a:pt x="22" y="6"/>
                  </a:cubicBezTo>
                  <a:cubicBezTo>
                    <a:pt x="21" y="6"/>
                    <a:pt x="20" y="6"/>
                    <a:pt x="20" y="6"/>
                  </a:cubicBezTo>
                  <a:cubicBezTo>
                    <a:pt x="20" y="6"/>
                    <a:pt x="20" y="6"/>
                    <a:pt x="20" y="5"/>
                  </a:cubicBezTo>
                  <a:cubicBezTo>
                    <a:pt x="20" y="3"/>
                    <a:pt x="17" y="1"/>
                    <a:pt x="14" y="4"/>
                  </a:cubicBezTo>
                  <a:cubicBezTo>
                    <a:pt x="14" y="4"/>
                    <a:pt x="16" y="4"/>
                    <a:pt x="16" y="5"/>
                  </a:cubicBezTo>
                  <a:cubicBezTo>
                    <a:pt x="16" y="6"/>
                    <a:pt x="15" y="8"/>
                    <a:pt x="15" y="8"/>
                  </a:cubicBezTo>
                  <a:cubicBezTo>
                    <a:pt x="15" y="11"/>
                    <a:pt x="17" y="12"/>
                    <a:pt x="21" y="12"/>
                  </a:cubicBezTo>
                  <a:cubicBezTo>
                    <a:pt x="21" y="12"/>
                    <a:pt x="21" y="12"/>
                    <a:pt x="21" y="12"/>
                  </a:cubicBezTo>
                  <a:cubicBezTo>
                    <a:pt x="21" y="13"/>
                    <a:pt x="22" y="13"/>
                    <a:pt x="22" y="14"/>
                  </a:cubicBezTo>
                  <a:cubicBezTo>
                    <a:pt x="22" y="14"/>
                    <a:pt x="22" y="14"/>
                    <a:pt x="21" y="14"/>
                  </a:cubicBezTo>
                  <a:cubicBezTo>
                    <a:pt x="16" y="12"/>
                    <a:pt x="14" y="14"/>
                    <a:pt x="14" y="16"/>
                  </a:cubicBezTo>
                  <a:cubicBezTo>
                    <a:pt x="14" y="16"/>
                    <a:pt x="14" y="18"/>
                    <a:pt x="14" y="18"/>
                  </a:cubicBezTo>
                  <a:cubicBezTo>
                    <a:pt x="12" y="20"/>
                    <a:pt x="12" y="22"/>
                    <a:pt x="15" y="24"/>
                  </a:cubicBezTo>
                  <a:cubicBezTo>
                    <a:pt x="15" y="23"/>
                    <a:pt x="15" y="21"/>
                    <a:pt x="16" y="21"/>
                  </a:cubicBezTo>
                  <a:cubicBezTo>
                    <a:pt x="17" y="21"/>
                    <a:pt x="17" y="21"/>
                    <a:pt x="17" y="21"/>
                  </a:cubicBezTo>
                  <a:cubicBezTo>
                    <a:pt x="18" y="21"/>
                    <a:pt x="18" y="22"/>
                    <a:pt x="18" y="22"/>
                  </a:cubicBezTo>
                  <a:cubicBezTo>
                    <a:pt x="19" y="22"/>
                    <a:pt x="20" y="22"/>
                    <a:pt x="21" y="21"/>
                  </a:cubicBezTo>
                  <a:cubicBezTo>
                    <a:pt x="22" y="21"/>
                    <a:pt x="22" y="21"/>
                    <a:pt x="22" y="21"/>
                  </a:cubicBezTo>
                  <a:cubicBezTo>
                    <a:pt x="23" y="21"/>
                    <a:pt x="23" y="22"/>
                    <a:pt x="24" y="22"/>
                  </a:cubicBezTo>
                  <a:cubicBezTo>
                    <a:pt x="24" y="22"/>
                    <a:pt x="24" y="22"/>
                    <a:pt x="24" y="23"/>
                  </a:cubicBezTo>
                  <a:cubicBezTo>
                    <a:pt x="21" y="26"/>
                    <a:pt x="21" y="29"/>
                    <a:pt x="26" y="30"/>
                  </a:cubicBezTo>
                  <a:cubicBezTo>
                    <a:pt x="26" y="30"/>
                    <a:pt x="26" y="30"/>
                    <a:pt x="26" y="31"/>
                  </a:cubicBezTo>
                  <a:cubicBezTo>
                    <a:pt x="26" y="37"/>
                    <a:pt x="18" y="36"/>
                    <a:pt x="18" y="30"/>
                  </a:cubicBezTo>
                  <a:cubicBezTo>
                    <a:pt x="14" y="37"/>
                    <a:pt x="22" y="42"/>
                    <a:pt x="28" y="39"/>
                  </a:cubicBezTo>
                  <a:cubicBezTo>
                    <a:pt x="28" y="38"/>
                    <a:pt x="28" y="39"/>
                    <a:pt x="28" y="39"/>
                  </a:cubicBezTo>
                  <a:cubicBezTo>
                    <a:pt x="29" y="40"/>
                    <a:pt x="29" y="41"/>
                    <a:pt x="30" y="41"/>
                  </a:cubicBezTo>
                  <a:cubicBezTo>
                    <a:pt x="30" y="41"/>
                    <a:pt x="31" y="40"/>
                    <a:pt x="32" y="40"/>
                  </a:cubicBezTo>
                  <a:cubicBezTo>
                    <a:pt x="32" y="40"/>
                    <a:pt x="32" y="40"/>
                    <a:pt x="32" y="41"/>
                  </a:cubicBezTo>
                  <a:cubicBezTo>
                    <a:pt x="32" y="42"/>
                    <a:pt x="33" y="44"/>
                    <a:pt x="35" y="45"/>
                  </a:cubicBezTo>
                  <a:cubicBezTo>
                    <a:pt x="35" y="43"/>
                    <a:pt x="35" y="42"/>
                    <a:pt x="36" y="42"/>
                  </a:cubicBezTo>
                  <a:cubicBezTo>
                    <a:pt x="37" y="42"/>
                    <a:pt x="41" y="51"/>
                    <a:pt x="50" y="55"/>
                  </a:cubicBezTo>
                  <a:cubicBezTo>
                    <a:pt x="52" y="55"/>
                    <a:pt x="54" y="55"/>
                    <a:pt x="55" y="53"/>
                  </a:cubicBezTo>
                  <a:cubicBezTo>
                    <a:pt x="55" y="54"/>
                    <a:pt x="56" y="54"/>
                    <a:pt x="57" y="55"/>
                  </a:cubicBezTo>
                  <a:cubicBezTo>
                    <a:pt x="57" y="59"/>
                    <a:pt x="60" y="64"/>
                    <a:pt x="59" y="64"/>
                  </a:cubicBezTo>
                  <a:cubicBezTo>
                    <a:pt x="58" y="64"/>
                    <a:pt x="44" y="63"/>
                    <a:pt x="41" y="65"/>
                  </a:cubicBezTo>
                  <a:cubicBezTo>
                    <a:pt x="37" y="67"/>
                    <a:pt x="27" y="71"/>
                    <a:pt x="24" y="67"/>
                  </a:cubicBezTo>
                  <a:cubicBezTo>
                    <a:pt x="23" y="65"/>
                    <a:pt x="23" y="64"/>
                    <a:pt x="22" y="62"/>
                  </a:cubicBezTo>
                  <a:cubicBezTo>
                    <a:pt x="21" y="60"/>
                    <a:pt x="20" y="59"/>
                    <a:pt x="19" y="59"/>
                  </a:cubicBezTo>
                  <a:cubicBezTo>
                    <a:pt x="19" y="59"/>
                    <a:pt x="17" y="59"/>
                    <a:pt x="16" y="59"/>
                  </a:cubicBezTo>
                  <a:cubicBezTo>
                    <a:pt x="15" y="57"/>
                    <a:pt x="11" y="57"/>
                    <a:pt x="10" y="58"/>
                  </a:cubicBezTo>
                  <a:cubicBezTo>
                    <a:pt x="11" y="58"/>
                    <a:pt x="12" y="59"/>
                    <a:pt x="13" y="61"/>
                  </a:cubicBezTo>
                  <a:cubicBezTo>
                    <a:pt x="13" y="61"/>
                    <a:pt x="12" y="62"/>
                    <a:pt x="12" y="63"/>
                  </a:cubicBezTo>
                  <a:cubicBezTo>
                    <a:pt x="12" y="64"/>
                    <a:pt x="12" y="66"/>
                    <a:pt x="18" y="68"/>
                  </a:cubicBezTo>
                  <a:cubicBezTo>
                    <a:pt x="19" y="68"/>
                    <a:pt x="19" y="69"/>
                    <a:pt x="19" y="69"/>
                  </a:cubicBezTo>
                  <a:cubicBezTo>
                    <a:pt x="18" y="70"/>
                    <a:pt x="17" y="70"/>
                    <a:pt x="15" y="69"/>
                  </a:cubicBezTo>
                  <a:cubicBezTo>
                    <a:pt x="13" y="67"/>
                    <a:pt x="12" y="64"/>
                    <a:pt x="9" y="66"/>
                  </a:cubicBezTo>
                  <a:cubicBezTo>
                    <a:pt x="9" y="66"/>
                    <a:pt x="8" y="67"/>
                    <a:pt x="7" y="67"/>
                  </a:cubicBezTo>
                  <a:cubicBezTo>
                    <a:pt x="7" y="67"/>
                    <a:pt x="7" y="67"/>
                    <a:pt x="7" y="67"/>
                  </a:cubicBezTo>
                  <a:cubicBezTo>
                    <a:pt x="4" y="66"/>
                    <a:pt x="0" y="70"/>
                    <a:pt x="1" y="73"/>
                  </a:cubicBezTo>
                  <a:cubicBezTo>
                    <a:pt x="2" y="72"/>
                    <a:pt x="3" y="71"/>
                    <a:pt x="5" y="70"/>
                  </a:cubicBezTo>
                  <a:cubicBezTo>
                    <a:pt x="5" y="71"/>
                    <a:pt x="6" y="72"/>
                    <a:pt x="6" y="72"/>
                  </a:cubicBezTo>
                  <a:cubicBezTo>
                    <a:pt x="6" y="76"/>
                    <a:pt x="8" y="78"/>
                    <a:pt x="14" y="74"/>
                  </a:cubicBezTo>
                  <a:cubicBezTo>
                    <a:pt x="15" y="73"/>
                    <a:pt x="15" y="74"/>
                    <a:pt x="15" y="74"/>
                  </a:cubicBezTo>
                  <a:cubicBezTo>
                    <a:pt x="13" y="77"/>
                    <a:pt x="9" y="80"/>
                    <a:pt x="12" y="82"/>
                  </a:cubicBezTo>
                  <a:cubicBezTo>
                    <a:pt x="12" y="82"/>
                    <a:pt x="13" y="82"/>
                    <a:pt x="14" y="83"/>
                  </a:cubicBezTo>
                  <a:cubicBezTo>
                    <a:pt x="14" y="83"/>
                    <a:pt x="14" y="83"/>
                    <a:pt x="13" y="84"/>
                  </a:cubicBezTo>
                  <a:cubicBezTo>
                    <a:pt x="13" y="87"/>
                    <a:pt x="17" y="90"/>
                    <a:pt x="19" y="90"/>
                  </a:cubicBezTo>
                  <a:cubicBezTo>
                    <a:pt x="18" y="89"/>
                    <a:pt x="17" y="87"/>
                    <a:pt x="17" y="84"/>
                  </a:cubicBezTo>
                  <a:cubicBezTo>
                    <a:pt x="18" y="85"/>
                    <a:pt x="19" y="85"/>
                    <a:pt x="19" y="85"/>
                  </a:cubicBezTo>
                  <a:cubicBezTo>
                    <a:pt x="22" y="84"/>
                    <a:pt x="21" y="80"/>
                    <a:pt x="22" y="78"/>
                  </a:cubicBezTo>
                  <a:cubicBezTo>
                    <a:pt x="23" y="78"/>
                    <a:pt x="23" y="78"/>
                    <a:pt x="23" y="79"/>
                  </a:cubicBezTo>
                  <a:cubicBezTo>
                    <a:pt x="23" y="80"/>
                    <a:pt x="24" y="84"/>
                    <a:pt x="28" y="84"/>
                  </a:cubicBezTo>
                  <a:cubicBezTo>
                    <a:pt x="32" y="83"/>
                    <a:pt x="34" y="80"/>
                    <a:pt x="33" y="78"/>
                  </a:cubicBezTo>
                  <a:cubicBezTo>
                    <a:pt x="33" y="78"/>
                    <a:pt x="33" y="78"/>
                    <a:pt x="34" y="78"/>
                  </a:cubicBezTo>
                  <a:cubicBezTo>
                    <a:pt x="35" y="79"/>
                    <a:pt x="36" y="80"/>
                    <a:pt x="35" y="82"/>
                  </a:cubicBezTo>
                  <a:cubicBezTo>
                    <a:pt x="36" y="82"/>
                    <a:pt x="37" y="81"/>
                    <a:pt x="38" y="79"/>
                  </a:cubicBezTo>
                  <a:cubicBezTo>
                    <a:pt x="39" y="81"/>
                    <a:pt x="39" y="84"/>
                    <a:pt x="36" y="86"/>
                  </a:cubicBezTo>
                  <a:cubicBezTo>
                    <a:pt x="38" y="86"/>
                    <a:pt x="42" y="84"/>
                    <a:pt x="43" y="79"/>
                  </a:cubicBezTo>
                  <a:cubicBezTo>
                    <a:pt x="43" y="80"/>
                    <a:pt x="44" y="81"/>
                    <a:pt x="44" y="82"/>
                  </a:cubicBezTo>
                  <a:cubicBezTo>
                    <a:pt x="44" y="81"/>
                    <a:pt x="44" y="81"/>
                    <a:pt x="44" y="81"/>
                  </a:cubicBezTo>
                  <a:cubicBezTo>
                    <a:pt x="46" y="82"/>
                    <a:pt x="48" y="82"/>
                    <a:pt x="52" y="81"/>
                  </a:cubicBezTo>
                  <a:cubicBezTo>
                    <a:pt x="52" y="81"/>
                    <a:pt x="53" y="81"/>
                    <a:pt x="52" y="81"/>
                  </a:cubicBezTo>
                  <a:cubicBezTo>
                    <a:pt x="52" y="83"/>
                    <a:pt x="52" y="85"/>
                    <a:pt x="53" y="85"/>
                  </a:cubicBezTo>
                  <a:cubicBezTo>
                    <a:pt x="53" y="85"/>
                    <a:pt x="54" y="83"/>
                    <a:pt x="55" y="83"/>
                  </a:cubicBezTo>
                  <a:cubicBezTo>
                    <a:pt x="56" y="83"/>
                    <a:pt x="54" y="87"/>
                    <a:pt x="57" y="89"/>
                  </a:cubicBezTo>
                  <a:cubicBezTo>
                    <a:pt x="57" y="80"/>
                    <a:pt x="69" y="85"/>
                    <a:pt x="75" y="81"/>
                  </a:cubicBezTo>
                  <a:cubicBezTo>
                    <a:pt x="76" y="80"/>
                    <a:pt x="76" y="80"/>
                    <a:pt x="76" y="81"/>
                  </a:cubicBezTo>
                  <a:cubicBezTo>
                    <a:pt x="75" y="82"/>
                    <a:pt x="74" y="83"/>
                    <a:pt x="73" y="84"/>
                  </a:cubicBezTo>
                  <a:cubicBezTo>
                    <a:pt x="75" y="84"/>
                    <a:pt x="77" y="83"/>
                    <a:pt x="80" y="82"/>
                  </a:cubicBezTo>
                  <a:cubicBezTo>
                    <a:pt x="84" y="80"/>
                    <a:pt x="91" y="77"/>
                    <a:pt x="91" y="74"/>
                  </a:cubicBezTo>
                  <a:moveTo>
                    <a:pt x="79" y="16"/>
                  </a:moveTo>
                  <a:cubicBezTo>
                    <a:pt x="78" y="18"/>
                    <a:pt x="75" y="20"/>
                    <a:pt x="73" y="18"/>
                  </a:cubicBezTo>
                  <a:cubicBezTo>
                    <a:pt x="71" y="16"/>
                    <a:pt x="74" y="16"/>
                    <a:pt x="71" y="12"/>
                  </a:cubicBezTo>
                  <a:cubicBezTo>
                    <a:pt x="73" y="14"/>
                    <a:pt x="77" y="16"/>
                    <a:pt x="79" y="16"/>
                  </a:cubicBezTo>
                  <a:moveTo>
                    <a:pt x="83" y="30"/>
                  </a:moveTo>
                  <a:cubicBezTo>
                    <a:pt x="83" y="30"/>
                    <a:pt x="83" y="28"/>
                    <a:pt x="81" y="27"/>
                  </a:cubicBezTo>
                  <a:cubicBezTo>
                    <a:pt x="80" y="27"/>
                    <a:pt x="80" y="28"/>
                    <a:pt x="81" y="30"/>
                  </a:cubicBezTo>
                  <a:cubicBezTo>
                    <a:pt x="79" y="29"/>
                    <a:pt x="78" y="28"/>
                    <a:pt x="77" y="30"/>
                  </a:cubicBezTo>
                  <a:cubicBezTo>
                    <a:pt x="76" y="31"/>
                    <a:pt x="76" y="32"/>
                    <a:pt x="77" y="33"/>
                  </a:cubicBezTo>
                  <a:cubicBezTo>
                    <a:pt x="78" y="34"/>
                    <a:pt x="78" y="35"/>
                    <a:pt x="77" y="37"/>
                  </a:cubicBezTo>
                  <a:cubicBezTo>
                    <a:pt x="76" y="38"/>
                    <a:pt x="74" y="41"/>
                    <a:pt x="72" y="39"/>
                  </a:cubicBezTo>
                  <a:cubicBezTo>
                    <a:pt x="69" y="38"/>
                    <a:pt x="70" y="35"/>
                    <a:pt x="71" y="34"/>
                  </a:cubicBezTo>
                  <a:cubicBezTo>
                    <a:pt x="71" y="32"/>
                    <a:pt x="72" y="31"/>
                    <a:pt x="73" y="31"/>
                  </a:cubicBezTo>
                  <a:cubicBezTo>
                    <a:pt x="74" y="31"/>
                    <a:pt x="75" y="31"/>
                    <a:pt x="76" y="30"/>
                  </a:cubicBezTo>
                  <a:cubicBezTo>
                    <a:pt x="76" y="28"/>
                    <a:pt x="75" y="27"/>
                    <a:pt x="73" y="26"/>
                  </a:cubicBezTo>
                  <a:cubicBezTo>
                    <a:pt x="75" y="26"/>
                    <a:pt x="76" y="25"/>
                    <a:pt x="75" y="24"/>
                  </a:cubicBezTo>
                  <a:cubicBezTo>
                    <a:pt x="74" y="23"/>
                    <a:pt x="72" y="25"/>
                    <a:pt x="72" y="24"/>
                  </a:cubicBezTo>
                  <a:cubicBezTo>
                    <a:pt x="72" y="23"/>
                    <a:pt x="73" y="23"/>
                    <a:pt x="73" y="22"/>
                  </a:cubicBezTo>
                  <a:cubicBezTo>
                    <a:pt x="74" y="21"/>
                    <a:pt x="74" y="22"/>
                    <a:pt x="75" y="22"/>
                  </a:cubicBezTo>
                  <a:cubicBezTo>
                    <a:pt x="82" y="25"/>
                    <a:pt x="82" y="25"/>
                    <a:pt x="82" y="25"/>
                  </a:cubicBezTo>
                  <a:cubicBezTo>
                    <a:pt x="83" y="26"/>
                    <a:pt x="84" y="26"/>
                    <a:pt x="84" y="27"/>
                  </a:cubicBezTo>
                  <a:cubicBezTo>
                    <a:pt x="84" y="28"/>
                    <a:pt x="84" y="29"/>
                    <a:pt x="83" y="30"/>
                  </a:cubicBezTo>
                  <a:moveTo>
                    <a:pt x="87" y="25"/>
                  </a:moveTo>
                  <a:cubicBezTo>
                    <a:pt x="85" y="25"/>
                    <a:pt x="83" y="21"/>
                    <a:pt x="84" y="19"/>
                  </a:cubicBezTo>
                  <a:cubicBezTo>
                    <a:pt x="85" y="20"/>
                    <a:pt x="90" y="22"/>
                    <a:pt x="93" y="22"/>
                  </a:cubicBezTo>
                  <a:cubicBezTo>
                    <a:pt x="89" y="23"/>
                    <a:pt x="90" y="25"/>
                    <a:pt x="87"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9" name="Freeform 42">
              <a:extLst>
                <a:ext uri="{FF2B5EF4-FFF2-40B4-BE49-F238E27FC236}">
                  <a16:creationId xmlns:a16="http://schemas.microsoft.com/office/drawing/2014/main" id="{EB4F4255-98DF-6C81-F9B1-06CD8CFC9024}"/>
                </a:ext>
              </a:extLst>
            </p:cNvPr>
            <p:cNvSpPr>
              <a:spLocks noEditPoints="1"/>
            </p:cNvSpPr>
            <p:nvPr userDrawn="1"/>
          </p:nvSpPr>
          <p:spPr bwMode="auto">
            <a:xfrm>
              <a:off x="1116013" y="557213"/>
              <a:ext cx="34925" cy="14287"/>
            </a:xfrm>
            <a:custGeom>
              <a:avLst/>
              <a:gdLst>
                <a:gd name="T0" fmla="*/ 229 w 238"/>
                <a:gd name="T1" fmla="*/ 52 h 91"/>
                <a:gd name="T2" fmla="*/ 235 w 238"/>
                <a:gd name="T3" fmla="*/ 36 h 91"/>
                <a:gd name="T4" fmla="*/ 161 w 238"/>
                <a:gd name="T5" fmla="*/ 20 h 91"/>
                <a:gd name="T6" fmla="*/ 159 w 238"/>
                <a:gd name="T7" fmla="*/ 10 h 91"/>
                <a:gd name="T8" fmla="*/ 228 w 238"/>
                <a:gd name="T9" fmla="*/ 36 h 91"/>
                <a:gd name="T10" fmla="*/ 92 w 238"/>
                <a:gd name="T11" fmla="*/ 20 h 91"/>
                <a:gd name="T12" fmla="*/ 77 w 238"/>
                <a:gd name="T13" fmla="*/ 5 h 91"/>
                <a:gd name="T14" fmla="*/ 58 w 238"/>
                <a:gd name="T15" fmla="*/ 3 h 91"/>
                <a:gd name="T16" fmla="*/ 46 w 238"/>
                <a:gd name="T17" fmla="*/ 29 h 91"/>
                <a:gd name="T18" fmla="*/ 42 w 238"/>
                <a:gd name="T19" fmla="*/ 37 h 91"/>
                <a:gd name="T20" fmla="*/ 24 w 238"/>
                <a:gd name="T21" fmla="*/ 7 h 91"/>
                <a:gd name="T22" fmla="*/ 18 w 238"/>
                <a:gd name="T23" fmla="*/ 6 h 91"/>
                <a:gd name="T24" fmla="*/ 17 w 238"/>
                <a:gd name="T25" fmla="*/ 12 h 91"/>
                <a:gd name="T26" fmla="*/ 5 w 238"/>
                <a:gd name="T27" fmla="*/ 3 h 91"/>
                <a:gd name="T28" fmla="*/ 12 w 238"/>
                <a:gd name="T29" fmla="*/ 12 h 91"/>
                <a:gd name="T30" fmla="*/ 5 w 238"/>
                <a:gd name="T31" fmla="*/ 18 h 91"/>
                <a:gd name="T32" fmla="*/ 9 w 238"/>
                <a:gd name="T33" fmla="*/ 21 h 91"/>
                <a:gd name="T34" fmla="*/ 15 w 238"/>
                <a:gd name="T35" fmla="*/ 22 h 91"/>
                <a:gd name="T36" fmla="*/ 19 w 238"/>
                <a:gd name="T37" fmla="*/ 38 h 91"/>
                <a:gd name="T38" fmla="*/ 23 w 238"/>
                <a:gd name="T39" fmla="*/ 40 h 91"/>
                <a:gd name="T40" fmla="*/ 46 w 238"/>
                <a:gd name="T41" fmla="*/ 52 h 91"/>
                <a:gd name="T42" fmla="*/ 42 w 238"/>
                <a:gd name="T43" fmla="*/ 64 h 91"/>
                <a:gd name="T44" fmla="*/ 17 w 238"/>
                <a:gd name="T45" fmla="*/ 58 h 91"/>
                <a:gd name="T46" fmla="*/ 19 w 238"/>
                <a:gd name="T47" fmla="*/ 68 h 91"/>
                <a:gd name="T48" fmla="*/ 8 w 238"/>
                <a:gd name="T49" fmla="*/ 66 h 91"/>
                <a:gd name="T50" fmla="*/ 6 w 238"/>
                <a:gd name="T51" fmla="*/ 72 h 91"/>
                <a:gd name="T52" fmla="*/ 14 w 238"/>
                <a:gd name="T53" fmla="*/ 82 h 91"/>
                <a:gd name="T54" fmla="*/ 19 w 238"/>
                <a:gd name="T55" fmla="*/ 84 h 91"/>
                <a:gd name="T56" fmla="*/ 34 w 238"/>
                <a:gd name="T57" fmla="*/ 78 h 91"/>
                <a:gd name="T58" fmla="*/ 37 w 238"/>
                <a:gd name="T59" fmla="*/ 85 h 91"/>
                <a:gd name="T60" fmla="*/ 52 w 238"/>
                <a:gd name="T61" fmla="*/ 81 h 91"/>
                <a:gd name="T62" fmla="*/ 57 w 238"/>
                <a:gd name="T63" fmla="*/ 89 h 91"/>
                <a:gd name="T64" fmla="*/ 78 w 238"/>
                <a:gd name="T65" fmla="*/ 75 h 91"/>
                <a:gd name="T66" fmla="*/ 155 w 238"/>
                <a:gd name="T67" fmla="*/ 54 h 91"/>
                <a:gd name="T68" fmla="*/ 158 w 238"/>
                <a:gd name="T69" fmla="*/ 72 h 91"/>
                <a:gd name="T70" fmla="*/ 141 w 238"/>
                <a:gd name="T71" fmla="*/ 70 h 91"/>
                <a:gd name="T72" fmla="*/ 147 w 238"/>
                <a:gd name="T73" fmla="*/ 74 h 91"/>
                <a:gd name="T74" fmla="*/ 145 w 238"/>
                <a:gd name="T75" fmla="*/ 82 h 91"/>
                <a:gd name="T76" fmla="*/ 148 w 238"/>
                <a:gd name="T77" fmla="*/ 82 h 91"/>
                <a:gd name="T78" fmla="*/ 152 w 238"/>
                <a:gd name="T79" fmla="*/ 86 h 91"/>
                <a:gd name="T80" fmla="*/ 157 w 238"/>
                <a:gd name="T81" fmla="*/ 82 h 91"/>
                <a:gd name="T82" fmla="*/ 171 w 238"/>
                <a:gd name="T83" fmla="*/ 78 h 91"/>
                <a:gd name="T84" fmla="*/ 189 w 238"/>
                <a:gd name="T85" fmla="*/ 63 h 91"/>
                <a:gd name="T86" fmla="*/ 220 w 238"/>
                <a:gd name="T87" fmla="*/ 68 h 91"/>
                <a:gd name="T88" fmla="*/ 208 w 238"/>
                <a:gd name="T89" fmla="*/ 73 h 91"/>
                <a:gd name="T90" fmla="*/ 211 w 238"/>
                <a:gd name="T91" fmla="*/ 83 h 91"/>
                <a:gd name="T92" fmla="*/ 218 w 238"/>
                <a:gd name="T93" fmla="*/ 84 h 91"/>
                <a:gd name="T94" fmla="*/ 225 w 238"/>
                <a:gd name="T95" fmla="*/ 86 h 91"/>
                <a:gd name="T96" fmla="*/ 228 w 238"/>
                <a:gd name="T97" fmla="*/ 75 h 91"/>
                <a:gd name="T98" fmla="*/ 232 w 238"/>
                <a:gd name="T99" fmla="*/ 65 h 91"/>
                <a:gd name="T100" fmla="*/ 83 w 238"/>
                <a:gd name="T101" fmla="*/ 21 h 91"/>
                <a:gd name="T102" fmla="*/ 64 w 238"/>
                <a:gd name="T103" fmla="*/ 17 h 91"/>
                <a:gd name="T104" fmla="*/ 64 w 238"/>
                <a:gd name="T105" fmla="*/ 30 h 91"/>
                <a:gd name="T106" fmla="*/ 63 w 238"/>
                <a:gd name="T107" fmla="*/ 23 h 91"/>
                <a:gd name="T108" fmla="*/ 75 w 238"/>
                <a:gd name="T109" fmla="*/ 26 h 91"/>
                <a:gd name="T110" fmla="*/ 68 w 238"/>
                <a:gd name="T111" fmla="*/ 29 h 91"/>
                <a:gd name="T112" fmla="*/ 61 w 238"/>
                <a:gd name="T113" fmla="*/ 3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8" h="91">
                  <a:moveTo>
                    <a:pt x="233" y="59"/>
                  </a:moveTo>
                  <a:cubicBezTo>
                    <a:pt x="233" y="58"/>
                    <a:pt x="233" y="58"/>
                    <a:pt x="233" y="58"/>
                  </a:cubicBezTo>
                  <a:cubicBezTo>
                    <a:pt x="235" y="57"/>
                    <a:pt x="236" y="55"/>
                    <a:pt x="235" y="52"/>
                  </a:cubicBezTo>
                  <a:cubicBezTo>
                    <a:pt x="234" y="54"/>
                    <a:pt x="229" y="56"/>
                    <a:pt x="229" y="52"/>
                  </a:cubicBezTo>
                  <a:cubicBezTo>
                    <a:pt x="229" y="52"/>
                    <a:pt x="229" y="49"/>
                    <a:pt x="225" y="50"/>
                  </a:cubicBezTo>
                  <a:cubicBezTo>
                    <a:pt x="218" y="51"/>
                    <a:pt x="212" y="49"/>
                    <a:pt x="200" y="48"/>
                  </a:cubicBezTo>
                  <a:cubicBezTo>
                    <a:pt x="199" y="48"/>
                    <a:pt x="198" y="48"/>
                    <a:pt x="200" y="47"/>
                  </a:cubicBezTo>
                  <a:cubicBezTo>
                    <a:pt x="215" y="46"/>
                    <a:pt x="235" y="44"/>
                    <a:pt x="235" y="36"/>
                  </a:cubicBezTo>
                  <a:cubicBezTo>
                    <a:pt x="235" y="30"/>
                    <a:pt x="228" y="25"/>
                    <a:pt x="206" y="25"/>
                  </a:cubicBezTo>
                  <a:cubicBezTo>
                    <a:pt x="184" y="25"/>
                    <a:pt x="117" y="33"/>
                    <a:pt x="117" y="21"/>
                  </a:cubicBezTo>
                  <a:cubicBezTo>
                    <a:pt x="117" y="13"/>
                    <a:pt x="139" y="16"/>
                    <a:pt x="156" y="17"/>
                  </a:cubicBezTo>
                  <a:cubicBezTo>
                    <a:pt x="157" y="18"/>
                    <a:pt x="158" y="19"/>
                    <a:pt x="161" y="20"/>
                  </a:cubicBezTo>
                  <a:cubicBezTo>
                    <a:pt x="189" y="28"/>
                    <a:pt x="221" y="7"/>
                    <a:pt x="238" y="12"/>
                  </a:cubicBezTo>
                  <a:cubicBezTo>
                    <a:pt x="216" y="4"/>
                    <a:pt x="202" y="17"/>
                    <a:pt x="181" y="13"/>
                  </a:cubicBezTo>
                  <a:cubicBezTo>
                    <a:pt x="193" y="13"/>
                    <a:pt x="206" y="10"/>
                    <a:pt x="207" y="7"/>
                  </a:cubicBezTo>
                  <a:cubicBezTo>
                    <a:pt x="197" y="13"/>
                    <a:pt x="170" y="3"/>
                    <a:pt x="159" y="10"/>
                  </a:cubicBezTo>
                  <a:cubicBezTo>
                    <a:pt x="158" y="10"/>
                    <a:pt x="157" y="11"/>
                    <a:pt x="157" y="12"/>
                  </a:cubicBezTo>
                  <a:cubicBezTo>
                    <a:pt x="136" y="11"/>
                    <a:pt x="110" y="9"/>
                    <a:pt x="110" y="21"/>
                  </a:cubicBezTo>
                  <a:cubicBezTo>
                    <a:pt x="110" y="43"/>
                    <a:pt x="187" y="30"/>
                    <a:pt x="206" y="30"/>
                  </a:cubicBezTo>
                  <a:cubicBezTo>
                    <a:pt x="224" y="30"/>
                    <a:pt x="228" y="32"/>
                    <a:pt x="228" y="36"/>
                  </a:cubicBezTo>
                  <a:cubicBezTo>
                    <a:pt x="228" y="41"/>
                    <a:pt x="210" y="42"/>
                    <a:pt x="199" y="42"/>
                  </a:cubicBezTo>
                  <a:cubicBezTo>
                    <a:pt x="182" y="42"/>
                    <a:pt x="111" y="33"/>
                    <a:pt x="82" y="41"/>
                  </a:cubicBezTo>
                  <a:cubicBezTo>
                    <a:pt x="84" y="36"/>
                    <a:pt x="91" y="29"/>
                    <a:pt x="87" y="25"/>
                  </a:cubicBezTo>
                  <a:cubicBezTo>
                    <a:pt x="90" y="24"/>
                    <a:pt x="92" y="22"/>
                    <a:pt x="92" y="20"/>
                  </a:cubicBezTo>
                  <a:cubicBezTo>
                    <a:pt x="90" y="18"/>
                    <a:pt x="88" y="18"/>
                    <a:pt x="87" y="17"/>
                  </a:cubicBezTo>
                  <a:cubicBezTo>
                    <a:pt x="87" y="16"/>
                    <a:pt x="86" y="15"/>
                    <a:pt x="85" y="13"/>
                  </a:cubicBezTo>
                  <a:cubicBezTo>
                    <a:pt x="85" y="13"/>
                    <a:pt x="84" y="10"/>
                    <a:pt x="84" y="10"/>
                  </a:cubicBezTo>
                  <a:cubicBezTo>
                    <a:pt x="83" y="9"/>
                    <a:pt x="81" y="7"/>
                    <a:pt x="77" y="5"/>
                  </a:cubicBezTo>
                  <a:cubicBezTo>
                    <a:pt x="74" y="4"/>
                    <a:pt x="72" y="4"/>
                    <a:pt x="71" y="3"/>
                  </a:cubicBezTo>
                  <a:cubicBezTo>
                    <a:pt x="70" y="3"/>
                    <a:pt x="67" y="4"/>
                    <a:pt x="67" y="4"/>
                  </a:cubicBezTo>
                  <a:cubicBezTo>
                    <a:pt x="65" y="4"/>
                    <a:pt x="63" y="4"/>
                    <a:pt x="63" y="6"/>
                  </a:cubicBezTo>
                  <a:cubicBezTo>
                    <a:pt x="62" y="4"/>
                    <a:pt x="60" y="4"/>
                    <a:pt x="58" y="3"/>
                  </a:cubicBezTo>
                  <a:cubicBezTo>
                    <a:pt x="57" y="6"/>
                    <a:pt x="57" y="8"/>
                    <a:pt x="57" y="11"/>
                  </a:cubicBezTo>
                  <a:cubicBezTo>
                    <a:pt x="55" y="12"/>
                    <a:pt x="52" y="18"/>
                    <a:pt x="50" y="17"/>
                  </a:cubicBezTo>
                  <a:cubicBezTo>
                    <a:pt x="51" y="19"/>
                    <a:pt x="51" y="20"/>
                    <a:pt x="52" y="20"/>
                  </a:cubicBezTo>
                  <a:cubicBezTo>
                    <a:pt x="50" y="24"/>
                    <a:pt x="49" y="29"/>
                    <a:pt x="46" y="29"/>
                  </a:cubicBezTo>
                  <a:cubicBezTo>
                    <a:pt x="48" y="31"/>
                    <a:pt x="49" y="32"/>
                    <a:pt x="50" y="32"/>
                  </a:cubicBezTo>
                  <a:cubicBezTo>
                    <a:pt x="50" y="34"/>
                    <a:pt x="50" y="36"/>
                    <a:pt x="50" y="39"/>
                  </a:cubicBezTo>
                  <a:cubicBezTo>
                    <a:pt x="46" y="37"/>
                    <a:pt x="46" y="37"/>
                    <a:pt x="46" y="37"/>
                  </a:cubicBezTo>
                  <a:cubicBezTo>
                    <a:pt x="44" y="37"/>
                    <a:pt x="43" y="37"/>
                    <a:pt x="42" y="37"/>
                  </a:cubicBezTo>
                  <a:cubicBezTo>
                    <a:pt x="41" y="37"/>
                    <a:pt x="40" y="37"/>
                    <a:pt x="39" y="36"/>
                  </a:cubicBezTo>
                  <a:cubicBezTo>
                    <a:pt x="35" y="36"/>
                    <a:pt x="33" y="31"/>
                    <a:pt x="27" y="27"/>
                  </a:cubicBezTo>
                  <a:cubicBezTo>
                    <a:pt x="23" y="25"/>
                    <a:pt x="22" y="23"/>
                    <a:pt x="22" y="18"/>
                  </a:cubicBezTo>
                  <a:cubicBezTo>
                    <a:pt x="22" y="14"/>
                    <a:pt x="24" y="11"/>
                    <a:pt x="24" y="7"/>
                  </a:cubicBezTo>
                  <a:cubicBezTo>
                    <a:pt x="24" y="7"/>
                    <a:pt x="23" y="5"/>
                    <a:pt x="23" y="4"/>
                  </a:cubicBezTo>
                  <a:cubicBezTo>
                    <a:pt x="22" y="2"/>
                    <a:pt x="19" y="0"/>
                    <a:pt x="17" y="0"/>
                  </a:cubicBezTo>
                  <a:cubicBezTo>
                    <a:pt x="18" y="1"/>
                    <a:pt x="19" y="2"/>
                    <a:pt x="19" y="4"/>
                  </a:cubicBezTo>
                  <a:cubicBezTo>
                    <a:pt x="19" y="5"/>
                    <a:pt x="18" y="6"/>
                    <a:pt x="18" y="6"/>
                  </a:cubicBezTo>
                  <a:cubicBezTo>
                    <a:pt x="17" y="7"/>
                    <a:pt x="17" y="8"/>
                    <a:pt x="18" y="10"/>
                  </a:cubicBezTo>
                  <a:cubicBezTo>
                    <a:pt x="18" y="10"/>
                    <a:pt x="18" y="10"/>
                    <a:pt x="18" y="11"/>
                  </a:cubicBezTo>
                  <a:cubicBezTo>
                    <a:pt x="18" y="11"/>
                    <a:pt x="18" y="12"/>
                    <a:pt x="18" y="12"/>
                  </a:cubicBezTo>
                  <a:cubicBezTo>
                    <a:pt x="18" y="13"/>
                    <a:pt x="17" y="13"/>
                    <a:pt x="17" y="12"/>
                  </a:cubicBezTo>
                  <a:cubicBezTo>
                    <a:pt x="16" y="10"/>
                    <a:pt x="15" y="6"/>
                    <a:pt x="13" y="6"/>
                  </a:cubicBezTo>
                  <a:cubicBezTo>
                    <a:pt x="12" y="5"/>
                    <a:pt x="11" y="5"/>
                    <a:pt x="11" y="5"/>
                  </a:cubicBezTo>
                  <a:cubicBezTo>
                    <a:pt x="11" y="5"/>
                    <a:pt x="11" y="5"/>
                    <a:pt x="11" y="5"/>
                  </a:cubicBezTo>
                  <a:cubicBezTo>
                    <a:pt x="11" y="2"/>
                    <a:pt x="8" y="0"/>
                    <a:pt x="5" y="3"/>
                  </a:cubicBezTo>
                  <a:cubicBezTo>
                    <a:pt x="5" y="3"/>
                    <a:pt x="7" y="3"/>
                    <a:pt x="7" y="4"/>
                  </a:cubicBezTo>
                  <a:cubicBezTo>
                    <a:pt x="7" y="5"/>
                    <a:pt x="7" y="7"/>
                    <a:pt x="6" y="7"/>
                  </a:cubicBezTo>
                  <a:cubicBezTo>
                    <a:pt x="6" y="10"/>
                    <a:pt x="8" y="11"/>
                    <a:pt x="11" y="11"/>
                  </a:cubicBezTo>
                  <a:cubicBezTo>
                    <a:pt x="12" y="11"/>
                    <a:pt x="12" y="12"/>
                    <a:pt x="12" y="12"/>
                  </a:cubicBezTo>
                  <a:cubicBezTo>
                    <a:pt x="13" y="12"/>
                    <a:pt x="13" y="13"/>
                    <a:pt x="13" y="13"/>
                  </a:cubicBezTo>
                  <a:cubicBezTo>
                    <a:pt x="13" y="14"/>
                    <a:pt x="13" y="13"/>
                    <a:pt x="12" y="13"/>
                  </a:cubicBezTo>
                  <a:cubicBezTo>
                    <a:pt x="7" y="11"/>
                    <a:pt x="5" y="13"/>
                    <a:pt x="5" y="16"/>
                  </a:cubicBezTo>
                  <a:cubicBezTo>
                    <a:pt x="5" y="16"/>
                    <a:pt x="5" y="17"/>
                    <a:pt x="5" y="18"/>
                  </a:cubicBezTo>
                  <a:cubicBezTo>
                    <a:pt x="3" y="19"/>
                    <a:pt x="3" y="22"/>
                    <a:pt x="6" y="24"/>
                  </a:cubicBezTo>
                  <a:cubicBezTo>
                    <a:pt x="6" y="23"/>
                    <a:pt x="6" y="21"/>
                    <a:pt x="7" y="20"/>
                  </a:cubicBezTo>
                  <a:cubicBezTo>
                    <a:pt x="8" y="20"/>
                    <a:pt x="8" y="20"/>
                    <a:pt x="8" y="20"/>
                  </a:cubicBezTo>
                  <a:cubicBezTo>
                    <a:pt x="8" y="21"/>
                    <a:pt x="9" y="21"/>
                    <a:pt x="9" y="21"/>
                  </a:cubicBezTo>
                  <a:cubicBezTo>
                    <a:pt x="10" y="22"/>
                    <a:pt x="11" y="21"/>
                    <a:pt x="12" y="20"/>
                  </a:cubicBezTo>
                  <a:cubicBezTo>
                    <a:pt x="13" y="20"/>
                    <a:pt x="13" y="20"/>
                    <a:pt x="13" y="20"/>
                  </a:cubicBezTo>
                  <a:cubicBezTo>
                    <a:pt x="14" y="21"/>
                    <a:pt x="14" y="21"/>
                    <a:pt x="15" y="21"/>
                  </a:cubicBezTo>
                  <a:cubicBezTo>
                    <a:pt x="15" y="22"/>
                    <a:pt x="15" y="22"/>
                    <a:pt x="15" y="22"/>
                  </a:cubicBezTo>
                  <a:cubicBezTo>
                    <a:pt x="12" y="25"/>
                    <a:pt x="12" y="29"/>
                    <a:pt x="17" y="29"/>
                  </a:cubicBezTo>
                  <a:cubicBezTo>
                    <a:pt x="17" y="29"/>
                    <a:pt x="17" y="30"/>
                    <a:pt x="17" y="30"/>
                  </a:cubicBezTo>
                  <a:cubicBezTo>
                    <a:pt x="17" y="37"/>
                    <a:pt x="9" y="35"/>
                    <a:pt x="9" y="29"/>
                  </a:cubicBezTo>
                  <a:cubicBezTo>
                    <a:pt x="5" y="36"/>
                    <a:pt x="13" y="42"/>
                    <a:pt x="19" y="38"/>
                  </a:cubicBezTo>
                  <a:cubicBezTo>
                    <a:pt x="19" y="38"/>
                    <a:pt x="19" y="38"/>
                    <a:pt x="19" y="38"/>
                  </a:cubicBezTo>
                  <a:cubicBezTo>
                    <a:pt x="20" y="39"/>
                    <a:pt x="20" y="41"/>
                    <a:pt x="21" y="41"/>
                  </a:cubicBezTo>
                  <a:cubicBezTo>
                    <a:pt x="21" y="40"/>
                    <a:pt x="22" y="39"/>
                    <a:pt x="23" y="39"/>
                  </a:cubicBezTo>
                  <a:cubicBezTo>
                    <a:pt x="23" y="39"/>
                    <a:pt x="23" y="40"/>
                    <a:pt x="23" y="40"/>
                  </a:cubicBezTo>
                  <a:cubicBezTo>
                    <a:pt x="23" y="42"/>
                    <a:pt x="24" y="44"/>
                    <a:pt x="26" y="44"/>
                  </a:cubicBezTo>
                  <a:cubicBezTo>
                    <a:pt x="26" y="43"/>
                    <a:pt x="26" y="41"/>
                    <a:pt x="27" y="41"/>
                  </a:cubicBezTo>
                  <a:cubicBezTo>
                    <a:pt x="28" y="41"/>
                    <a:pt x="32" y="50"/>
                    <a:pt x="41" y="55"/>
                  </a:cubicBezTo>
                  <a:cubicBezTo>
                    <a:pt x="41" y="55"/>
                    <a:pt x="44" y="53"/>
                    <a:pt x="46" y="52"/>
                  </a:cubicBezTo>
                  <a:cubicBezTo>
                    <a:pt x="47" y="54"/>
                    <a:pt x="48" y="56"/>
                    <a:pt x="49" y="56"/>
                  </a:cubicBezTo>
                  <a:cubicBezTo>
                    <a:pt x="51" y="55"/>
                    <a:pt x="51" y="55"/>
                    <a:pt x="51" y="55"/>
                  </a:cubicBezTo>
                  <a:cubicBezTo>
                    <a:pt x="50" y="60"/>
                    <a:pt x="55" y="64"/>
                    <a:pt x="54" y="64"/>
                  </a:cubicBezTo>
                  <a:cubicBezTo>
                    <a:pt x="53" y="64"/>
                    <a:pt x="44" y="63"/>
                    <a:pt x="42" y="64"/>
                  </a:cubicBezTo>
                  <a:cubicBezTo>
                    <a:pt x="38" y="67"/>
                    <a:pt x="28" y="70"/>
                    <a:pt x="25" y="66"/>
                  </a:cubicBezTo>
                  <a:cubicBezTo>
                    <a:pt x="24" y="65"/>
                    <a:pt x="24" y="63"/>
                    <a:pt x="23" y="61"/>
                  </a:cubicBezTo>
                  <a:cubicBezTo>
                    <a:pt x="22" y="59"/>
                    <a:pt x="20" y="58"/>
                    <a:pt x="19" y="58"/>
                  </a:cubicBezTo>
                  <a:cubicBezTo>
                    <a:pt x="19" y="58"/>
                    <a:pt x="18" y="58"/>
                    <a:pt x="17" y="58"/>
                  </a:cubicBezTo>
                  <a:cubicBezTo>
                    <a:pt x="15" y="57"/>
                    <a:pt x="12" y="56"/>
                    <a:pt x="10" y="57"/>
                  </a:cubicBezTo>
                  <a:cubicBezTo>
                    <a:pt x="11" y="58"/>
                    <a:pt x="13" y="58"/>
                    <a:pt x="14" y="60"/>
                  </a:cubicBezTo>
                  <a:cubicBezTo>
                    <a:pt x="13" y="61"/>
                    <a:pt x="13" y="62"/>
                    <a:pt x="13" y="62"/>
                  </a:cubicBezTo>
                  <a:cubicBezTo>
                    <a:pt x="12" y="63"/>
                    <a:pt x="13" y="66"/>
                    <a:pt x="19" y="68"/>
                  </a:cubicBezTo>
                  <a:cubicBezTo>
                    <a:pt x="19" y="68"/>
                    <a:pt x="20" y="68"/>
                    <a:pt x="19" y="69"/>
                  </a:cubicBezTo>
                  <a:cubicBezTo>
                    <a:pt x="18" y="69"/>
                    <a:pt x="17" y="69"/>
                    <a:pt x="16" y="68"/>
                  </a:cubicBezTo>
                  <a:cubicBezTo>
                    <a:pt x="13" y="66"/>
                    <a:pt x="13" y="64"/>
                    <a:pt x="10" y="65"/>
                  </a:cubicBezTo>
                  <a:cubicBezTo>
                    <a:pt x="10" y="65"/>
                    <a:pt x="9" y="66"/>
                    <a:pt x="8" y="66"/>
                  </a:cubicBezTo>
                  <a:cubicBezTo>
                    <a:pt x="8" y="66"/>
                    <a:pt x="7" y="66"/>
                    <a:pt x="7" y="66"/>
                  </a:cubicBezTo>
                  <a:cubicBezTo>
                    <a:pt x="4" y="66"/>
                    <a:pt x="0" y="69"/>
                    <a:pt x="2" y="73"/>
                  </a:cubicBezTo>
                  <a:cubicBezTo>
                    <a:pt x="2" y="72"/>
                    <a:pt x="3" y="70"/>
                    <a:pt x="5" y="70"/>
                  </a:cubicBezTo>
                  <a:cubicBezTo>
                    <a:pt x="6" y="70"/>
                    <a:pt x="6" y="71"/>
                    <a:pt x="6" y="72"/>
                  </a:cubicBezTo>
                  <a:cubicBezTo>
                    <a:pt x="7" y="75"/>
                    <a:pt x="8" y="77"/>
                    <a:pt x="15" y="73"/>
                  </a:cubicBezTo>
                  <a:cubicBezTo>
                    <a:pt x="16" y="73"/>
                    <a:pt x="15" y="73"/>
                    <a:pt x="15" y="73"/>
                  </a:cubicBezTo>
                  <a:cubicBezTo>
                    <a:pt x="14" y="76"/>
                    <a:pt x="9" y="79"/>
                    <a:pt x="13" y="81"/>
                  </a:cubicBezTo>
                  <a:cubicBezTo>
                    <a:pt x="13" y="81"/>
                    <a:pt x="14" y="82"/>
                    <a:pt x="14" y="82"/>
                  </a:cubicBezTo>
                  <a:cubicBezTo>
                    <a:pt x="14" y="83"/>
                    <a:pt x="14" y="83"/>
                    <a:pt x="14" y="83"/>
                  </a:cubicBezTo>
                  <a:cubicBezTo>
                    <a:pt x="13" y="87"/>
                    <a:pt x="17" y="90"/>
                    <a:pt x="20" y="89"/>
                  </a:cubicBezTo>
                  <a:cubicBezTo>
                    <a:pt x="19" y="88"/>
                    <a:pt x="17" y="86"/>
                    <a:pt x="17" y="84"/>
                  </a:cubicBezTo>
                  <a:cubicBezTo>
                    <a:pt x="18" y="84"/>
                    <a:pt x="19" y="84"/>
                    <a:pt x="19" y="84"/>
                  </a:cubicBezTo>
                  <a:cubicBezTo>
                    <a:pt x="23" y="83"/>
                    <a:pt x="21" y="79"/>
                    <a:pt x="23" y="78"/>
                  </a:cubicBezTo>
                  <a:cubicBezTo>
                    <a:pt x="23" y="77"/>
                    <a:pt x="24" y="78"/>
                    <a:pt x="24" y="78"/>
                  </a:cubicBezTo>
                  <a:cubicBezTo>
                    <a:pt x="24" y="80"/>
                    <a:pt x="25" y="83"/>
                    <a:pt x="29" y="83"/>
                  </a:cubicBezTo>
                  <a:cubicBezTo>
                    <a:pt x="32" y="83"/>
                    <a:pt x="34" y="80"/>
                    <a:pt x="34" y="78"/>
                  </a:cubicBezTo>
                  <a:cubicBezTo>
                    <a:pt x="33" y="77"/>
                    <a:pt x="34" y="77"/>
                    <a:pt x="34" y="77"/>
                  </a:cubicBezTo>
                  <a:cubicBezTo>
                    <a:pt x="35" y="78"/>
                    <a:pt x="36" y="80"/>
                    <a:pt x="36" y="81"/>
                  </a:cubicBezTo>
                  <a:cubicBezTo>
                    <a:pt x="36" y="81"/>
                    <a:pt x="38" y="80"/>
                    <a:pt x="39" y="79"/>
                  </a:cubicBezTo>
                  <a:cubicBezTo>
                    <a:pt x="39" y="81"/>
                    <a:pt x="40" y="83"/>
                    <a:pt x="37" y="85"/>
                  </a:cubicBezTo>
                  <a:cubicBezTo>
                    <a:pt x="39" y="85"/>
                    <a:pt x="42" y="83"/>
                    <a:pt x="43" y="79"/>
                  </a:cubicBezTo>
                  <a:cubicBezTo>
                    <a:pt x="44" y="79"/>
                    <a:pt x="44" y="80"/>
                    <a:pt x="45" y="81"/>
                  </a:cubicBezTo>
                  <a:cubicBezTo>
                    <a:pt x="45" y="81"/>
                    <a:pt x="45" y="81"/>
                    <a:pt x="45" y="81"/>
                  </a:cubicBezTo>
                  <a:cubicBezTo>
                    <a:pt x="46" y="81"/>
                    <a:pt x="49" y="81"/>
                    <a:pt x="52" y="81"/>
                  </a:cubicBezTo>
                  <a:cubicBezTo>
                    <a:pt x="53" y="80"/>
                    <a:pt x="53" y="81"/>
                    <a:pt x="53" y="81"/>
                  </a:cubicBezTo>
                  <a:cubicBezTo>
                    <a:pt x="53" y="82"/>
                    <a:pt x="53" y="84"/>
                    <a:pt x="53" y="85"/>
                  </a:cubicBezTo>
                  <a:cubicBezTo>
                    <a:pt x="54" y="84"/>
                    <a:pt x="54" y="83"/>
                    <a:pt x="55" y="83"/>
                  </a:cubicBezTo>
                  <a:cubicBezTo>
                    <a:pt x="56" y="83"/>
                    <a:pt x="55" y="87"/>
                    <a:pt x="57" y="89"/>
                  </a:cubicBezTo>
                  <a:cubicBezTo>
                    <a:pt x="58" y="79"/>
                    <a:pt x="63" y="83"/>
                    <a:pt x="69" y="79"/>
                  </a:cubicBezTo>
                  <a:cubicBezTo>
                    <a:pt x="70" y="79"/>
                    <a:pt x="70" y="79"/>
                    <a:pt x="70" y="79"/>
                  </a:cubicBezTo>
                  <a:cubicBezTo>
                    <a:pt x="70" y="81"/>
                    <a:pt x="69" y="82"/>
                    <a:pt x="67" y="83"/>
                  </a:cubicBezTo>
                  <a:cubicBezTo>
                    <a:pt x="69" y="84"/>
                    <a:pt x="78" y="79"/>
                    <a:pt x="78" y="75"/>
                  </a:cubicBezTo>
                  <a:cubicBezTo>
                    <a:pt x="78" y="74"/>
                    <a:pt x="82" y="74"/>
                    <a:pt x="85" y="73"/>
                  </a:cubicBezTo>
                  <a:cubicBezTo>
                    <a:pt x="91" y="74"/>
                    <a:pt x="90" y="69"/>
                    <a:pt x="93" y="69"/>
                  </a:cubicBezTo>
                  <a:cubicBezTo>
                    <a:pt x="129" y="74"/>
                    <a:pt x="108" y="54"/>
                    <a:pt x="150" y="58"/>
                  </a:cubicBezTo>
                  <a:cubicBezTo>
                    <a:pt x="152" y="58"/>
                    <a:pt x="153" y="55"/>
                    <a:pt x="155" y="54"/>
                  </a:cubicBezTo>
                  <a:cubicBezTo>
                    <a:pt x="153" y="58"/>
                    <a:pt x="152" y="66"/>
                    <a:pt x="157" y="67"/>
                  </a:cubicBezTo>
                  <a:cubicBezTo>
                    <a:pt x="159" y="67"/>
                    <a:pt x="163" y="69"/>
                    <a:pt x="164" y="70"/>
                  </a:cubicBezTo>
                  <a:cubicBezTo>
                    <a:pt x="164" y="70"/>
                    <a:pt x="164" y="71"/>
                    <a:pt x="164" y="71"/>
                  </a:cubicBezTo>
                  <a:cubicBezTo>
                    <a:pt x="161" y="71"/>
                    <a:pt x="159" y="72"/>
                    <a:pt x="158" y="72"/>
                  </a:cubicBezTo>
                  <a:cubicBezTo>
                    <a:pt x="151" y="77"/>
                    <a:pt x="151" y="62"/>
                    <a:pt x="144" y="65"/>
                  </a:cubicBezTo>
                  <a:cubicBezTo>
                    <a:pt x="144" y="65"/>
                    <a:pt x="143" y="66"/>
                    <a:pt x="142" y="67"/>
                  </a:cubicBezTo>
                  <a:cubicBezTo>
                    <a:pt x="139" y="67"/>
                    <a:pt x="136" y="70"/>
                    <a:pt x="136" y="73"/>
                  </a:cubicBezTo>
                  <a:cubicBezTo>
                    <a:pt x="137" y="72"/>
                    <a:pt x="139" y="70"/>
                    <a:pt x="141" y="70"/>
                  </a:cubicBezTo>
                  <a:cubicBezTo>
                    <a:pt x="141" y="71"/>
                    <a:pt x="141" y="71"/>
                    <a:pt x="141" y="72"/>
                  </a:cubicBezTo>
                  <a:cubicBezTo>
                    <a:pt x="141" y="73"/>
                    <a:pt x="141" y="74"/>
                    <a:pt x="143" y="74"/>
                  </a:cubicBezTo>
                  <a:cubicBezTo>
                    <a:pt x="145" y="74"/>
                    <a:pt x="145" y="73"/>
                    <a:pt x="146" y="73"/>
                  </a:cubicBezTo>
                  <a:cubicBezTo>
                    <a:pt x="147" y="73"/>
                    <a:pt x="147" y="73"/>
                    <a:pt x="147" y="74"/>
                  </a:cubicBezTo>
                  <a:cubicBezTo>
                    <a:pt x="147" y="77"/>
                    <a:pt x="138" y="72"/>
                    <a:pt x="140" y="80"/>
                  </a:cubicBezTo>
                  <a:cubicBezTo>
                    <a:pt x="140" y="80"/>
                    <a:pt x="141" y="81"/>
                    <a:pt x="141" y="82"/>
                  </a:cubicBezTo>
                  <a:cubicBezTo>
                    <a:pt x="141" y="84"/>
                    <a:pt x="143" y="86"/>
                    <a:pt x="147" y="85"/>
                  </a:cubicBezTo>
                  <a:cubicBezTo>
                    <a:pt x="146" y="84"/>
                    <a:pt x="144" y="84"/>
                    <a:pt x="145" y="82"/>
                  </a:cubicBezTo>
                  <a:cubicBezTo>
                    <a:pt x="145" y="82"/>
                    <a:pt x="146" y="82"/>
                    <a:pt x="146" y="83"/>
                  </a:cubicBezTo>
                  <a:cubicBezTo>
                    <a:pt x="147" y="83"/>
                    <a:pt x="147" y="82"/>
                    <a:pt x="147" y="81"/>
                  </a:cubicBezTo>
                  <a:cubicBezTo>
                    <a:pt x="147" y="81"/>
                    <a:pt x="147" y="81"/>
                    <a:pt x="148" y="81"/>
                  </a:cubicBezTo>
                  <a:cubicBezTo>
                    <a:pt x="148" y="81"/>
                    <a:pt x="148" y="81"/>
                    <a:pt x="148" y="82"/>
                  </a:cubicBezTo>
                  <a:cubicBezTo>
                    <a:pt x="148" y="82"/>
                    <a:pt x="148" y="83"/>
                    <a:pt x="148" y="83"/>
                  </a:cubicBezTo>
                  <a:cubicBezTo>
                    <a:pt x="148" y="83"/>
                    <a:pt x="148" y="85"/>
                    <a:pt x="149" y="85"/>
                  </a:cubicBezTo>
                  <a:cubicBezTo>
                    <a:pt x="148" y="88"/>
                    <a:pt x="152" y="91"/>
                    <a:pt x="156" y="88"/>
                  </a:cubicBezTo>
                  <a:cubicBezTo>
                    <a:pt x="155" y="88"/>
                    <a:pt x="152" y="88"/>
                    <a:pt x="152" y="86"/>
                  </a:cubicBezTo>
                  <a:cubicBezTo>
                    <a:pt x="153" y="86"/>
                    <a:pt x="154" y="86"/>
                    <a:pt x="154" y="86"/>
                  </a:cubicBezTo>
                  <a:cubicBezTo>
                    <a:pt x="155" y="85"/>
                    <a:pt x="155" y="84"/>
                    <a:pt x="155" y="83"/>
                  </a:cubicBezTo>
                  <a:cubicBezTo>
                    <a:pt x="155" y="82"/>
                    <a:pt x="155" y="82"/>
                    <a:pt x="156" y="82"/>
                  </a:cubicBezTo>
                  <a:cubicBezTo>
                    <a:pt x="156" y="82"/>
                    <a:pt x="157" y="82"/>
                    <a:pt x="157" y="82"/>
                  </a:cubicBezTo>
                  <a:cubicBezTo>
                    <a:pt x="158" y="82"/>
                    <a:pt x="158" y="82"/>
                    <a:pt x="159" y="83"/>
                  </a:cubicBezTo>
                  <a:cubicBezTo>
                    <a:pt x="159" y="84"/>
                    <a:pt x="161" y="86"/>
                    <a:pt x="164" y="85"/>
                  </a:cubicBezTo>
                  <a:cubicBezTo>
                    <a:pt x="169" y="83"/>
                    <a:pt x="165" y="79"/>
                    <a:pt x="168" y="78"/>
                  </a:cubicBezTo>
                  <a:cubicBezTo>
                    <a:pt x="169" y="78"/>
                    <a:pt x="170" y="78"/>
                    <a:pt x="171" y="78"/>
                  </a:cubicBezTo>
                  <a:cubicBezTo>
                    <a:pt x="175" y="79"/>
                    <a:pt x="180" y="79"/>
                    <a:pt x="181" y="77"/>
                  </a:cubicBezTo>
                  <a:cubicBezTo>
                    <a:pt x="182" y="76"/>
                    <a:pt x="182" y="69"/>
                    <a:pt x="178" y="67"/>
                  </a:cubicBezTo>
                  <a:cubicBezTo>
                    <a:pt x="175" y="66"/>
                    <a:pt x="178" y="63"/>
                    <a:pt x="176" y="60"/>
                  </a:cubicBezTo>
                  <a:cubicBezTo>
                    <a:pt x="180" y="61"/>
                    <a:pt x="184" y="63"/>
                    <a:pt x="189" y="63"/>
                  </a:cubicBezTo>
                  <a:cubicBezTo>
                    <a:pt x="199" y="63"/>
                    <a:pt x="203" y="61"/>
                    <a:pt x="207" y="59"/>
                  </a:cubicBezTo>
                  <a:cubicBezTo>
                    <a:pt x="213" y="56"/>
                    <a:pt x="218" y="57"/>
                    <a:pt x="220" y="57"/>
                  </a:cubicBezTo>
                  <a:cubicBezTo>
                    <a:pt x="221" y="58"/>
                    <a:pt x="222" y="58"/>
                    <a:pt x="221" y="60"/>
                  </a:cubicBezTo>
                  <a:cubicBezTo>
                    <a:pt x="220" y="65"/>
                    <a:pt x="221" y="66"/>
                    <a:pt x="220" y="68"/>
                  </a:cubicBezTo>
                  <a:cubicBezTo>
                    <a:pt x="219" y="70"/>
                    <a:pt x="215" y="68"/>
                    <a:pt x="212" y="68"/>
                  </a:cubicBezTo>
                  <a:cubicBezTo>
                    <a:pt x="210" y="68"/>
                    <a:pt x="209" y="69"/>
                    <a:pt x="209" y="70"/>
                  </a:cubicBezTo>
                  <a:cubicBezTo>
                    <a:pt x="206" y="70"/>
                    <a:pt x="203" y="72"/>
                    <a:pt x="203" y="75"/>
                  </a:cubicBezTo>
                  <a:cubicBezTo>
                    <a:pt x="204" y="75"/>
                    <a:pt x="205" y="73"/>
                    <a:pt x="208" y="73"/>
                  </a:cubicBezTo>
                  <a:cubicBezTo>
                    <a:pt x="208" y="74"/>
                    <a:pt x="208" y="74"/>
                    <a:pt x="208" y="74"/>
                  </a:cubicBezTo>
                  <a:cubicBezTo>
                    <a:pt x="208" y="77"/>
                    <a:pt x="211" y="79"/>
                    <a:pt x="214" y="76"/>
                  </a:cubicBezTo>
                  <a:cubicBezTo>
                    <a:pt x="214" y="76"/>
                    <a:pt x="215" y="76"/>
                    <a:pt x="215" y="77"/>
                  </a:cubicBezTo>
                  <a:cubicBezTo>
                    <a:pt x="212" y="78"/>
                    <a:pt x="208" y="82"/>
                    <a:pt x="211" y="83"/>
                  </a:cubicBezTo>
                  <a:cubicBezTo>
                    <a:pt x="211" y="83"/>
                    <a:pt x="212" y="84"/>
                    <a:pt x="213" y="84"/>
                  </a:cubicBezTo>
                  <a:cubicBezTo>
                    <a:pt x="213" y="86"/>
                    <a:pt x="214" y="88"/>
                    <a:pt x="216" y="89"/>
                  </a:cubicBezTo>
                  <a:cubicBezTo>
                    <a:pt x="215" y="87"/>
                    <a:pt x="215" y="87"/>
                    <a:pt x="216" y="84"/>
                  </a:cubicBezTo>
                  <a:cubicBezTo>
                    <a:pt x="218" y="84"/>
                    <a:pt x="218" y="84"/>
                    <a:pt x="218" y="84"/>
                  </a:cubicBezTo>
                  <a:cubicBezTo>
                    <a:pt x="220" y="85"/>
                    <a:pt x="220" y="80"/>
                    <a:pt x="222" y="79"/>
                  </a:cubicBezTo>
                  <a:cubicBezTo>
                    <a:pt x="223" y="78"/>
                    <a:pt x="223" y="79"/>
                    <a:pt x="223" y="79"/>
                  </a:cubicBezTo>
                  <a:cubicBezTo>
                    <a:pt x="222" y="81"/>
                    <a:pt x="221" y="85"/>
                    <a:pt x="223" y="85"/>
                  </a:cubicBezTo>
                  <a:cubicBezTo>
                    <a:pt x="223" y="85"/>
                    <a:pt x="224" y="85"/>
                    <a:pt x="225" y="86"/>
                  </a:cubicBezTo>
                  <a:cubicBezTo>
                    <a:pt x="225" y="88"/>
                    <a:pt x="228" y="89"/>
                    <a:pt x="231" y="87"/>
                  </a:cubicBezTo>
                  <a:cubicBezTo>
                    <a:pt x="230" y="87"/>
                    <a:pt x="229" y="86"/>
                    <a:pt x="229" y="85"/>
                  </a:cubicBezTo>
                  <a:cubicBezTo>
                    <a:pt x="229" y="85"/>
                    <a:pt x="230" y="83"/>
                    <a:pt x="230" y="83"/>
                  </a:cubicBezTo>
                  <a:cubicBezTo>
                    <a:pt x="232" y="78"/>
                    <a:pt x="228" y="77"/>
                    <a:pt x="228" y="75"/>
                  </a:cubicBezTo>
                  <a:cubicBezTo>
                    <a:pt x="228" y="73"/>
                    <a:pt x="233" y="74"/>
                    <a:pt x="234" y="69"/>
                  </a:cubicBezTo>
                  <a:cubicBezTo>
                    <a:pt x="234" y="68"/>
                    <a:pt x="234" y="67"/>
                    <a:pt x="232" y="66"/>
                  </a:cubicBezTo>
                  <a:cubicBezTo>
                    <a:pt x="232" y="66"/>
                    <a:pt x="232" y="66"/>
                    <a:pt x="232" y="65"/>
                  </a:cubicBezTo>
                  <a:cubicBezTo>
                    <a:pt x="232" y="65"/>
                    <a:pt x="232" y="65"/>
                    <a:pt x="232" y="65"/>
                  </a:cubicBezTo>
                  <a:cubicBezTo>
                    <a:pt x="233" y="65"/>
                    <a:pt x="235" y="66"/>
                    <a:pt x="236" y="64"/>
                  </a:cubicBezTo>
                  <a:cubicBezTo>
                    <a:pt x="232" y="64"/>
                    <a:pt x="233" y="61"/>
                    <a:pt x="233" y="59"/>
                  </a:cubicBezTo>
                  <a:moveTo>
                    <a:pt x="75" y="18"/>
                  </a:moveTo>
                  <a:cubicBezTo>
                    <a:pt x="76" y="19"/>
                    <a:pt x="81" y="20"/>
                    <a:pt x="83" y="21"/>
                  </a:cubicBezTo>
                  <a:cubicBezTo>
                    <a:pt x="79" y="22"/>
                    <a:pt x="80" y="23"/>
                    <a:pt x="78" y="23"/>
                  </a:cubicBezTo>
                  <a:cubicBezTo>
                    <a:pt x="75" y="23"/>
                    <a:pt x="74" y="20"/>
                    <a:pt x="75" y="18"/>
                  </a:cubicBezTo>
                  <a:moveTo>
                    <a:pt x="70" y="15"/>
                  </a:moveTo>
                  <a:cubicBezTo>
                    <a:pt x="68" y="17"/>
                    <a:pt x="66" y="19"/>
                    <a:pt x="64" y="17"/>
                  </a:cubicBezTo>
                  <a:cubicBezTo>
                    <a:pt x="62" y="15"/>
                    <a:pt x="64" y="14"/>
                    <a:pt x="62" y="11"/>
                  </a:cubicBezTo>
                  <a:cubicBezTo>
                    <a:pt x="64" y="12"/>
                    <a:pt x="68" y="15"/>
                    <a:pt x="70" y="15"/>
                  </a:cubicBezTo>
                  <a:moveTo>
                    <a:pt x="61" y="33"/>
                  </a:moveTo>
                  <a:cubicBezTo>
                    <a:pt x="62" y="31"/>
                    <a:pt x="63" y="30"/>
                    <a:pt x="64" y="30"/>
                  </a:cubicBezTo>
                  <a:cubicBezTo>
                    <a:pt x="65" y="30"/>
                    <a:pt x="66" y="30"/>
                    <a:pt x="66" y="28"/>
                  </a:cubicBezTo>
                  <a:cubicBezTo>
                    <a:pt x="67" y="26"/>
                    <a:pt x="66" y="26"/>
                    <a:pt x="64" y="25"/>
                  </a:cubicBezTo>
                  <a:cubicBezTo>
                    <a:pt x="66" y="24"/>
                    <a:pt x="66" y="23"/>
                    <a:pt x="66" y="23"/>
                  </a:cubicBezTo>
                  <a:cubicBezTo>
                    <a:pt x="65" y="22"/>
                    <a:pt x="63" y="23"/>
                    <a:pt x="63" y="23"/>
                  </a:cubicBezTo>
                  <a:cubicBezTo>
                    <a:pt x="62" y="22"/>
                    <a:pt x="64" y="21"/>
                    <a:pt x="64" y="21"/>
                  </a:cubicBezTo>
                  <a:cubicBezTo>
                    <a:pt x="65" y="20"/>
                    <a:pt x="65" y="20"/>
                    <a:pt x="66" y="21"/>
                  </a:cubicBezTo>
                  <a:cubicBezTo>
                    <a:pt x="73" y="24"/>
                    <a:pt x="73" y="24"/>
                    <a:pt x="73" y="24"/>
                  </a:cubicBezTo>
                  <a:cubicBezTo>
                    <a:pt x="74" y="25"/>
                    <a:pt x="75" y="25"/>
                    <a:pt x="75" y="26"/>
                  </a:cubicBezTo>
                  <a:cubicBezTo>
                    <a:pt x="75" y="27"/>
                    <a:pt x="75" y="28"/>
                    <a:pt x="74" y="28"/>
                  </a:cubicBezTo>
                  <a:cubicBezTo>
                    <a:pt x="73" y="28"/>
                    <a:pt x="73" y="26"/>
                    <a:pt x="72" y="26"/>
                  </a:cubicBezTo>
                  <a:cubicBezTo>
                    <a:pt x="71" y="26"/>
                    <a:pt x="71" y="27"/>
                    <a:pt x="72" y="28"/>
                  </a:cubicBezTo>
                  <a:cubicBezTo>
                    <a:pt x="70" y="28"/>
                    <a:pt x="69" y="27"/>
                    <a:pt x="68" y="29"/>
                  </a:cubicBezTo>
                  <a:cubicBezTo>
                    <a:pt x="67" y="30"/>
                    <a:pt x="67" y="31"/>
                    <a:pt x="68" y="32"/>
                  </a:cubicBezTo>
                  <a:cubicBezTo>
                    <a:pt x="69" y="33"/>
                    <a:pt x="68" y="34"/>
                    <a:pt x="68" y="36"/>
                  </a:cubicBezTo>
                  <a:cubicBezTo>
                    <a:pt x="67" y="37"/>
                    <a:pt x="65" y="39"/>
                    <a:pt x="63" y="38"/>
                  </a:cubicBezTo>
                  <a:cubicBezTo>
                    <a:pt x="60" y="37"/>
                    <a:pt x="61" y="34"/>
                    <a:pt x="61"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0" name="Freeform 43">
              <a:extLst>
                <a:ext uri="{FF2B5EF4-FFF2-40B4-BE49-F238E27FC236}">
                  <a16:creationId xmlns:a16="http://schemas.microsoft.com/office/drawing/2014/main" id="{628BFC77-ADEC-485A-65F4-986964485608}"/>
                </a:ext>
              </a:extLst>
            </p:cNvPr>
            <p:cNvSpPr>
              <a:spLocks noEditPoints="1"/>
            </p:cNvSpPr>
            <p:nvPr userDrawn="1"/>
          </p:nvSpPr>
          <p:spPr bwMode="auto">
            <a:xfrm>
              <a:off x="1116013" y="571500"/>
              <a:ext cx="31750" cy="12700"/>
            </a:xfrm>
            <a:custGeom>
              <a:avLst/>
              <a:gdLst>
                <a:gd name="T0" fmla="*/ 164 w 219"/>
                <a:gd name="T1" fmla="*/ 10 h 84"/>
                <a:gd name="T2" fmla="*/ 114 w 219"/>
                <a:gd name="T3" fmla="*/ 18 h 84"/>
                <a:gd name="T4" fmla="*/ 84 w 219"/>
                <a:gd name="T5" fmla="*/ 35 h 84"/>
                <a:gd name="T6" fmla="*/ 87 w 219"/>
                <a:gd name="T7" fmla="*/ 10 h 84"/>
                <a:gd name="T8" fmla="*/ 69 w 219"/>
                <a:gd name="T9" fmla="*/ 1 h 84"/>
                <a:gd name="T10" fmla="*/ 53 w 219"/>
                <a:gd name="T11" fmla="*/ 14 h 84"/>
                <a:gd name="T12" fmla="*/ 51 w 219"/>
                <a:gd name="T13" fmla="*/ 35 h 84"/>
                <a:gd name="T14" fmla="*/ 32 w 219"/>
                <a:gd name="T15" fmla="*/ 22 h 84"/>
                <a:gd name="T16" fmla="*/ 29 w 219"/>
                <a:gd name="T17" fmla="*/ 9 h 84"/>
                <a:gd name="T18" fmla="*/ 28 w 219"/>
                <a:gd name="T19" fmla="*/ 17 h 84"/>
                <a:gd name="T20" fmla="*/ 21 w 219"/>
                <a:gd name="T21" fmla="*/ 10 h 84"/>
                <a:gd name="T22" fmla="*/ 22 w 219"/>
                <a:gd name="T23" fmla="*/ 16 h 84"/>
                <a:gd name="T24" fmla="*/ 16 w 219"/>
                <a:gd name="T25" fmla="*/ 20 h 84"/>
                <a:gd name="T26" fmla="*/ 19 w 219"/>
                <a:gd name="T27" fmla="*/ 25 h 84"/>
                <a:gd name="T28" fmla="*/ 25 w 219"/>
                <a:gd name="T29" fmla="*/ 26 h 84"/>
                <a:gd name="T30" fmla="*/ 20 w 219"/>
                <a:gd name="T31" fmla="*/ 33 h 84"/>
                <a:gd name="T32" fmla="*/ 32 w 219"/>
                <a:gd name="T33" fmla="*/ 43 h 84"/>
                <a:gd name="T34" fmla="*/ 45 w 219"/>
                <a:gd name="T35" fmla="*/ 46 h 84"/>
                <a:gd name="T36" fmla="*/ 40 w 219"/>
                <a:gd name="T37" fmla="*/ 59 h 84"/>
                <a:gd name="T38" fmla="*/ 17 w 219"/>
                <a:gd name="T39" fmla="*/ 53 h 84"/>
                <a:gd name="T40" fmla="*/ 18 w 219"/>
                <a:gd name="T41" fmla="*/ 62 h 84"/>
                <a:gd name="T42" fmla="*/ 8 w 219"/>
                <a:gd name="T43" fmla="*/ 61 h 84"/>
                <a:gd name="T44" fmla="*/ 6 w 219"/>
                <a:gd name="T45" fmla="*/ 66 h 84"/>
                <a:gd name="T46" fmla="*/ 14 w 219"/>
                <a:gd name="T47" fmla="*/ 76 h 84"/>
                <a:gd name="T48" fmla="*/ 19 w 219"/>
                <a:gd name="T49" fmla="*/ 78 h 84"/>
                <a:gd name="T50" fmla="*/ 32 w 219"/>
                <a:gd name="T51" fmla="*/ 72 h 84"/>
                <a:gd name="T52" fmla="*/ 36 w 219"/>
                <a:gd name="T53" fmla="*/ 79 h 84"/>
                <a:gd name="T54" fmla="*/ 50 w 219"/>
                <a:gd name="T55" fmla="*/ 74 h 84"/>
                <a:gd name="T56" fmla="*/ 55 w 219"/>
                <a:gd name="T57" fmla="*/ 82 h 84"/>
                <a:gd name="T58" fmla="*/ 81 w 219"/>
                <a:gd name="T59" fmla="*/ 65 h 84"/>
                <a:gd name="T60" fmla="*/ 124 w 219"/>
                <a:gd name="T61" fmla="*/ 52 h 84"/>
                <a:gd name="T62" fmla="*/ 139 w 219"/>
                <a:gd name="T63" fmla="*/ 65 h 84"/>
                <a:gd name="T64" fmla="*/ 113 w 219"/>
                <a:gd name="T65" fmla="*/ 67 h 84"/>
                <a:gd name="T66" fmla="*/ 122 w 219"/>
                <a:gd name="T67" fmla="*/ 67 h 84"/>
                <a:gd name="T68" fmla="*/ 123 w 219"/>
                <a:gd name="T69" fmla="*/ 78 h 84"/>
                <a:gd name="T70" fmla="*/ 124 w 219"/>
                <a:gd name="T71" fmla="*/ 75 h 84"/>
                <a:gd name="T72" fmla="*/ 132 w 219"/>
                <a:gd name="T73" fmla="*/ 82 h 84"/>
                <a:gd name="T74" fmla="*/ 131 w 219"/>
                <a:gd name="T75" fmla="*/ 76 h 84"/>
                <a:gd name="T76" fmla="*/ 144 w 219"/>
                <a:gd name="T77" fmla="*/ 72 h 84"/>
                <a:gd name="T78" fmla="*/ 151 w 219"/>
                <a:gd name="T79" fmla="*/ 54 h 84"/>
                <a:gd name="T80" fmla="*/ 195 w 219"/>
                <a:gd name="T81" fmla="*/ 55 h 84"/>
                <a:gd name="T82" fmla="*/ 175 w 219"/>
                <a:gd name="T83" fmla="*/ 69 h 84"/>
                <a:gd name="T84" fmla="*/ 186 w 219"/>
                <a:gd name="T85" fmla="*/ 71 h 84"/>
                <a:gd name="T86" fmla="*/ 187 w 219"/>
                <a:gd name="T87" fmla="*/ 78 h 84"/>
                <a:gd name="T88" fmla="*/ 193 w 219"/>
                <a:gd name="T89" fmla="*/ 79 h 84"/>
                <a:gd name="T90" fmla="*/ 200 w 219"/>
                <a:gd name="T91" fmla="*/ 77 h 84"/>
                <a:gd name="T92" fmla="*/ 204 w 219"/>
                <a:gd name="T93" fmla="*/ 60 h 84"/>
                <a:gd name="T94" fmla="*/ 207 w 219"/>
                <a:gd name="T95" fmla="*/ 52 h 84"/>
                <a:gd name="T96" fmla="*/ 173 w 219"/>
                <a:gd name="T97" fmla="*/ 43 h 84"/>
                <a:gd name="T98" fmla="*/ 120 w 219"/>
                <a:gd name="T99" fmla="*/ 18 h 84"/>
                <a:gd name="T100" fmla="*/ 80 w 219"/>
                <a:gd name="T101" fmla="*/ 20 h 84"/>
                <a:gd name="T102" fmla="*/ 65 w 219"/>
                <a:gd name="T103" fmla="*/ 8 h 84"/>
                <a:gd name="T104" fmla="*/ 69 w 219"/>
                <a:gd name="T105" fmla="*/ 24 h 84"/>
                <a:gd name="T106" fmla="*/ 67 w 219"/>
                <a:gd name="T107" fmla="*/ 17 h 84"/>
                <a:gd name="T108" fmla="*/ 76 w 219"/>
                <a:gd name="T109" fmla="*/ 24 h 84"/>
                <a:gd name="T110" fmla="*/ 71 w 219"/>
                <a:gd name="T111"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9" h="84">
                  <a:moveTo>
                    <a:pt x="140" y="13"/>
                  </a:moveTo>
                  <a:cubicBezTo>
                    <a:pt x="140" y="14"/>
                    <a:pt x="142" y="16"/>
                    <a:pt x="145" y="16"/>
                  </a:cubicBezTo>
                  <a:cubicBezTo>
                    <a:pt x="172" y="24"/>
                    <a:pt x="202" y="4"/>
                    <a:pt x="219" y="9"/>
                  </a:cubicBezTo>
                  <a:cubicBezTo>
                    <a:pt x="197" y="1"/>
                    <a:pt x="184" y="14"/>
                    <a:pt x="164" y="10"/>
                  </a:cubicBezTo>
                  <a:cubicBezTo>
                    <a:pt x="176" y="10"/>
                    <a:pt x="188" y="7"/>
                    <a:pt x="189" y="4"/>
                  </a:cubicBezTo>
                  <a:cubicBezTo>
                    <a:pt x="180" y="10"/>
                    <a:pt x="154" y="0"/>
                    <a:pt x="143" y="7"/>
                  </a:cubicBezTo>
                  <a:cubicBezTo>
                    <a:pt x="142" y="7"/>
                    <a:pt x="141" y="8"/>
                    <a:pt x="141" y="8"/>
                  </a:cubicBezTo>
                  <a:cubicBezTo>
                    <a:pt x="130" y="8"/>
                    <a:pt x="114" y="8"/>
                    <a:pt x="114" y="18"/>
                  </a:cubicBezTo>
                  <a:cubicBezTo>
                    <a:pt x="114" y="38"/>
                    <a:pt x="170" y="26"/>
                    <a:pt x="187" y="26"/>
                  </a:cubicBezTo>
                  <a:cubicBezTo>
                    <a:pt x="201" y="26"/>
                    <a:pt x="203" y="28"/>
                    <a:pt x="203" y="31"/>
                  </a:cubicBezTo>
                  <a:cubicBezTo>
                    <a:pt x="203" y="36"/>
                    <a:pt x="183" y="38"/>
                    <a:pt x="173" y="38"/>
                  </a:cubicBezTo>
                  <a:cubicBezTo>
                    <a:pt x="158" y="38"/>
                    <a:pt x="112" y="30"/>
                    <a:pt x="84" y="35"/>
                  </a:cubicBezTo>
                  <a:cubicBezTo>
                    <a:pt x="87" y="31"/>
                    <a:pt x="92" y="25"/>
                    <a:pt x="89" y="22"/>
                  </a:cubicBezTo>
                  <a:cubicBezTo>
                    <a:pt x="91" y="20"/>
                    <a:pt x="93" y="18"/>
                    <a:pt x="93" y="16"/>
                  </a:cubicBezTo>
                  <a:cubicBezTo>
                    <a:pt x="92" y="15"/>
                    <a:pt x="90" y="14"/>
                    <a:pt x="88" y="14"/>
                  </a:cubicBezTo>
                  <a:cubicBezTo>
                    <a:pt x="89" y="13"/>
                    <a:pt x="88" y="11"/>
                    <a:pt x="87" y="10"/>
                  </a:cubicBezTo>
                  <a:cubicBezTo>
                    <a:pt x="87" y="10"/>
                    <a:pt x="86" y="7"/>
                    <a:pt x="86" y="7"/>
                  </a:cubicBezTo>
                  <a:cubicBezTo>
                    <a:pt x="85" y="6"/>
                    <a:pt x="82" y="4"/>
                    <a:pt x="79" y="3"/>
                  </a:cubicBezTo>
                  <a:cubicBezTo>
                    <a:pt x="76" y="1"/>
                    <a:pt x="74" y="1"/>
                    <a:pt x="73" y="1"/>
                  </a:cubicBezTo>
                  <a:cubicBezTo>
                    <a:pt x="72" y="1"/>
                    <a:pt x="70" y="1"/>
                    <a:pt x="69" y="1"/>
                  </a:cubicBezTo>
                  <a:cubicBezTo>
                    <a:pt x="68" y="1"/>
                    <a:pt x="66" y="1"/>
                    <a:pt x="66" y="3"/>
                  </a:cubicBezTo>
                  <a:cubicBezTo>
                    <a:pt x="65" y="2"/>
                    <a:pt x="63" y="1"/>
                    <a:pt x="61" y="1"/>
                  </a:cubicBezTo>
                  <a:cubicBezTo>
                    <a:pt x="60" y="3"/>
                    <a:pt x="60" y="5"/>
                    <a:pt x="60" y="8"/>
                  </a:cubicBezTo>
                  <a:cubicBezTo>
                    <a:pt x="58" y="8"/>
                    <a:pt x="55" y="15"/>
                    <a:pt x="53" y="14"/>
                  </a:cubicBezTo>
                  <a:cubicBezTo>
                    <a:pt x="54" y="16"/>
                    <a:pt x="55" y="17"/>
                    <a:pt x="55" y="17"/>
                  </a:cubicBezTo>
                  <a:cubicBezTo>
                    <a:pt x="53" y="20"/>
                    <a:pt x="52" y="25"/>
                    <a:pt x="50" y="25"/>
                  </a:cubicBezTo>
                  <a:cubicBezTo>
                    <a:pt x="51" y="26"/>
                    <a:pt x="52" y="27"/>
                    <a:pt x="52" y="27"/>
                  </a:cubicBezTo>
                  <a:cubicBezTo>
                    <a:pt x="51" y="30"/>
                    <a:pt x="51" y="33"/>
                    <a:pt x="51" y="35"/>
                  </a:cubicBezTo>
                  <a:cubicBezTo>
                    <a:pt x="48" y="34"/>
                    <a:pt x="48" y="34"/>
                    <a:pt x="48" y="34"/>
                  </a:cubicBezTo>
                  <a:cubicBezTo>
                    <a:pt x="48" y="34"/>
                    <a:pt x="48" y="34"/>
                    <a:pt x="47" y="34"/>
                  </a:cubicBezTo>
                  <a:cubicBezTo>
                    <a:pt x="44" y="34"/>
                    <a:pt x="42" y="34"/>
                    <a:pt x="36" y="31"/>
                  </a:cubicBezTo>
                  <a:cubicBezTo>
                    <a:pt x="32" y="29"/>
                    <a:pt x="32" y="27"/>
                    <a:pt x="32" y="22"/>
                  </a:cubicBezTo>
                  <a:cubicBezTo>
                    <a:pt x="32" y="19"/>
                    <a:pt x="34" y="16"/>
                    <a:pt x="34" y="12"/>
                  </a:cubicBezTo>
                  <a:cubicBezTo>
                    <a:pt x="34" y="12"/>
                    <a:pt x="33" y="10"/>
                    <a:pt x="33" y="9"/>
                  </a:cubicBezTo>
                  <a:cubicBezTo>
                    <a:pt x="32" y="7"/>
                    <a:pt x="29" y="5"/>
                    <a:pt x="27" y="5"/>
                  </a:cubicBezTo>
                  <a:cubicBezTo>
                    <a:pt x="28" y="6"/>
                    <a:pt x="29" y="7"/>
                    <a:pt x="29" y="9"/>
                  </a:cubicBezTo>
                  <a:cubicBezTo>
                    <a:pt x="29" y="10"/>
                    <a:pt x="28" y="11"/>
                    <a:pt x="28" y="11"/>
                  </a:cubicBezTo>
                  <a:cubicBezTo>
                    <a:pt x="27" y="12"/>
                    <a:pt x="27" y="13"/>
                    <a:pt x="28" y="15"/>
                  </a:cubicBezTo>
                  <a:cubicBezTo>
                    <a:pt x="28" y="15"/>
                    <a:pt x="28" y="15"/>
                    <a:pt x="28" y="15"/>
                  </a:cubicBezTo>
                  <a:cubicBezTo>
                    <a:pt x="28" y="16"/>
                    <a:pt x="28" y="16"/>
                    <a:pt x="28" y="17"/>
                  </a:cubicBezTo>
                  <a:cubicBezTo>
                    <a:pt x="28" y="18"/>
                    <a:pt x="28" y="17"/>
                    <a:pt x="27" y="17"/>
                  </a:cubicBezTo>
                  <a:cubicBezTo>
                    <a:pt x="27" y="15"/>
                    <a:pt x="25" y="11"/>
                    <a:pt x="23" y="11"/>
                  </a:cubicBezTo>
                  <a:cubicBezTo>
                    <a:pt x="23" y="11"/>
                    <a:pt x="22" y="10"/>
                    <a:pt x="21" y="10"/>
                  </a:cubicBezTo>
                  <a:cubicBezTo>
                    <a:pt x="21" y="10"/>
                    <a:pt x="21" y="10"/>
                    <a:pt x="21" y="10"/>
                  </a:cubicBezTo>
                  <a:cubicBezTo>
                    <a:pt x="21" y="7"/>
                    <a:pt x="18" y="5"/>
                    <a:pt x="15" y="8"/>
                  </a:cubicBezTo>
                  <a:cubicBezTo>
                    <a:pt x="16" y="9"/>
                    <a:pt x="17" y="9"/>
                    <a:pt x="18" y="9"/>
                  </a:cubicBezTo>
                  <a:cubicBezTo>
                    <a:pt x="18" y="10"/>
                    <a:pt x="17" y="12"/>
                    <a:pt x="17" y="12"/>
                  </a:cubicBezTo>
                  <a:cubicBezTo>
                    <a:pt x="17" y="15"/>
                    <a:pt x="19" y="16"/>
                    <a:pt x="22" y="16"/>
                  </a:cubicBezTo>
                  <a:cubicBezTo>
                    <a:pt x="22" y="16"/>
                    <a:pt x="23" y="16"/>
                    <a:pt x="23" y="17"/>
                  </a:cubicBezTo>
                  <a:cubicBezTo>
                    <a:pt x="23" y="17"/>
                    <a:pt x="23" y="17"/>
                    <a:pt x="23" y="18"/>
                  </a:cubicBezTo>
                  <a:cubicBezTo>
                    <a:pt x="23" y="18"/>
                    <a:pt x="23" y="18"/>
                    <a:pt x="23" y="18"/>
                  </a:cubicBezTo>
                  <a:cubicBezTo>
                    <a:pt x="18" y="16"/>
                    <a:pt x="16" y="18"/>
                    <a:pt x="16" y="20"/>
                  </a:cubicBezTo>
                  <a:cubicBezTo>
                    <a:pt x="16" y="20"/>
                    <a:pt x="16" y="22"/>
                    <a:pt x="16" y="22"/>
                  </a:cubicBezTo>
                  <a:cubicBezTo>
                    <a:pt x="14" y="23"/>
                    <a:pt x="14" y="26"/>
                    <a:pt x="17" y="28"/>
                  </a:cubicBezTo>
                  <a:cubicBezTo>
                    <a:pt x="17" y="27"/>
                    <a:pt x="17" y="25"/>
                    <a:pt x="18" y="25"/>
                  </a:cubicBezTo>
                  <a:cubicBezTo>
                    <a:pt x="18" y="25"/>
                    <a:pt x="18" y="25"/>
                    <a:pt x="19" y="25"/>
                  </a:cubicBezTo>
                  <a:cubicBezTo>
                    <a:pt x="19" y="25"/>
                    <a:pt x="20" y="26"/>
                    <a:pt x="20" y="26"/>
                  </a:cubicBezTo>
                  <a:cubicBezTo>
                    <a:pt x="20" y="26"/>
                    <a:pt x="21" y="26"/>
                    <a:pt x="23" y="25"/>
                  </a:cubicBezTo>
                  <a:cubicBezTo>
                    <a:pt x="23" y="25"/>
                    <a:pt x="23" y="25"/>
                    <a:pt x="24" y="25"/>
                  </a:cubicBezTo>
                  <a:cubicBezTo>
                    <a:pt x="24" y="25"/>
                    <a:pt x="25" y="25"/>
                    <a:pt x="25" y="26"/>
                  </a:cubicBezTo>
                  <a:cubicBezTo>
                    <a:pt x="25" y="26"/>
                    <a:pt x="25" y="26"/>
                    <a:pt x="25" y="26"/>
                  </a:cubicBezTo>
                  <a:cubicBezTo>
                    <a:pt x="22" y="29"/>
                    <a:pt x="22" y="33"/>
                    <a:pt x="27" y="33"/>
                  </a:cubicBezTo>
                  <a:cubicBezTo>
                    <a:pt x="27" y="33"/>
                    <a:pt x="27" y="34"/>
                    <a:pt x="27" y="34"/>
                  </a:cubicBezTo>
                  <a:cubicBezTo>
                    <a:pt x="27" y="40"/>
                    <a:pt x="19" y="39"/>
                    <a:pt x="20" y="33"/>
                  </a:cubicBezTo>
                  <a:cubicBezTo>
                    <a:pt x="15" y="40"/>
                    <a:pt x="23" y="45"/>
                    <a:pt x="29" y="42"/>
                  </a:cubicBezTo>
                  <a:cubicBezTo>
                    <a:pt x="29" y="41"/>
                    <a:pt x="29" y="42"/>
                    <a:pt x="29" y="42"/>
                  </a:cubicBezTo>
                  <a:cubicBezTo>
                    <a:pt x="30" y="43"/>
                    <a:pt x="30" y="44"/>
                    <a:pt x="31" y="44"/>
                  </a:cubicBezTo>
                  <a:cubicBezTo>
                    <a:pt x="31" y="44"/>
                    <a:pt x="32" y="43"/>
                    <a:pt x="32" y="43"/>
                  </a:cubicBezTo>
                  <a:cubicBezTo>
                    <a:pt x="33" y="43"/>
                    <a:pt x="33" y="43"/>
                    <a:pt x="33" y="43"/>
                  </a:cubicBezTo>
                  <a:cubicBezTo>
                    <a:pt x="33" y="45"/>
                    <a:pt x="34" y="47"/>
                    <a:pt x="36" y="47"/>
                  </a:cubicBezTo>
                  <a:cubicBezTo>
                    <a:pt x="36" y="46"/>
                    <a:pt x="36" y="45"/>
                    <a:pt x="37" y="45"/>
                  </a:cubicBezTo>
                  <a:cubicBezTo>
                    <a:pt x="38" y="45"/>
                    <a:pt x="37" y="42"/>
                    <a:pt x="45" y="46"/>
                  </a:cubicBezTo>
                  <a:cubicBezTo>
                    <a:pt x="45" y="47"/>
                    <a:pt x="46" y="48"/>
                    <a:pt x="47" y="49"/>
                  </a:cubicBezTo>
                  <a:cubicBezTo>
                    <a:pt x="52" y="48"/>
                    <a:pt x="52" y="48"/>
                    <a:pt x="52" y="48"/>
                  </a:cubicBezTo>
                  <a:cubicBezTo>
                    <a:pt x="52" y="52"/>
                    <a:pt x="53" y="58"/>
                    <a:pt x="52" y="58"/>
                  </a:cubicBezTo>
                  <a:cubicBezTo>
                    <a:pt x="51" y="58"/>
                    <a:pt x="43" y="57"/>
                    <a:pt x="40" y="59"/>
                  </a:cubicBezTo>
                  <a:cubicBezTo>
                    <a:pt x="36" y="61"/>
                    <a:pt x="27" y="64"/>
                    <a:pt x="24" y="60"/>
                  </a:cubicBezTo>
                  <a:cubicBezTo>
                    <a:pt x="23" y="59"/>
                    <a:pt x="23" y="58"/>
                    <a:pt x="22" y="56"/>
                  </a:cubicBezTo>
                  <a:cubicBezTo>
                    <a:pt x="21" y="54"/>
                    <a:pt x="20" y="53"/>
                    <a:pt x="19" y="53"/>
                  </a:cubicBezTo>
                  <a:cubicBezTo>
                    <a:pt x="19" y="53"/>
                    <a:pt x="18" y="53"/>
                    <a:pt x="17" y="53"/>
                  </a:cubicBezTo>
                  <a:cubicBezTo>
                    <a:pt x="15" y="51"/>
                    <a:pt x="12" y="51"/>
                    <a:pt x="10" y="52"/>
                  </a:cubicBezTo>
                  <a:cubicBezTo>
                    <a:pt x="11" y="52"/>
                    <a:pt x="13" y="53"/>
                    <a:pt x="14" y="55"/>
                  </a:cubicBezTo>
                  <a:cubicBezTo>
                    <a:pt x="13" y="55"/>
                    <a:pt x="13" y="56"/>
                    <a:pt x="13" y="57"/>
                  </a:cubicBezTo>
                  <a:cubicBezTo>
                    <a:pt x="12" y="58"/>
                    <a:pt x="12" y="60"/>
                    <a:pt x="18" y="62"/>
                  </a:cubicBezTo>
                  <a:cubicBezTo>
                    <a:pt x="19" y="62"/>
                    <a:pt x="19" y="63"/>
                    <a:pt x="19" y="63"/>
                  </a:cubicBezTo>
                  <a:cubicBezTo>
                    <a:pt x="18" y="63"/>
                    <a:pt x="17" y="64"/>
                    <a:pt x="15" y="63"/>
                  </a:cubicBezTo>
                  <a:cubicBezTo>
                    <a:pt x="13" y="61"/>
                    <a:pt x="13" y="58"/>
                    <a:pt x="10" y="60"/>
                  </a:cubicBezTo>
                  <a:cubicBezTo>
                    <a:pt x="10" y="60"/>
                    <a:pt x="9" y="60"/>
                    <a:pt x="8" y="61"/>
                  </a:cubicBezTo>
                  <a:cubicBezTo>
                    <a:pt x="8" y="61"/>
                    <a:pt x="7" y="60"/>
                    <a:pt x="7" y="60"/>
                  </a:cubicBezTo>
                  <a:cubicBezTo>
                    <a:pt x="5" y="60"/>
                    <a:pt x="0" y="63"/>
                    <a:pt x="2" y="67"/>
                  </a:cubicBezTo>
                  <a:cubicBezTo>
                    <a:pt x="3" y="66"/>
                    <a:pt x="4" y="64"/>
                    <a:pt x="6" y="64"/>
                  </a:cubicBezTo>
                  <a:cubicBezTo>
                    <a:pt x="6" y="65"/>
                    <a:pt x="6" y="65"/>
                    <a:pt x="6" y="66"/>
                  </a:cubicBezTo>
                  <a:cubicBezTo>
                    <a:pt x="7" y="69"/>
                    <a:pt x="8" y="71"/>
                    <a:pt x="14" y="67"/>
                  </a:cubicBezTo>
                  <a:cubicBezTo>
                    <a:pt x="15" y="67"/>
                    <a:pt x="15" y="67"/>
                    <a:pt x="15" y="67"/>
                  </a:cubicBezTo>
                  <a:cubicBezTo>
                    <a:pt x="14" y="70"/>
                    <a:pt x="9" y="73"/>
                    <a:pt x="12" y="75"/>
                  </a:cubicBezTo>
                  <a:cubicBezTo>
                    <a:pt x="13" y="75"/>
                    <a:pt x="13" y="75"/>
                    <a:pt x="14" y="76"/>
                  </a:cubicBezTo>
                  <a:cubicBezTo>
                    <a:pt x="14" y="76"/>
                    <a:pt x="14" y="76"/>
                    <a:pt x="14" y="77"/>
                  </a:cubicBezTo>
                  <a:cubicBezTo>
                    <a:pt x="13" y="80"/>
                    <a:pt x="17" y="83"/>
                    <a:pt x="19" y="83"/>
                  </a:cubicBezTo>
                  <a:cubicBezTo>
                    <a:pt x="18" y="82"/>
                    <a:pt x="17" y="80"/>
                    <a:pt x="17" y="77"/>
                  </a:cubicBezTo>
                  <a:cubicBezTo>
                    <a:pt x="18" y="77"/>
                    <a:pt x="19" y="78"/>
                    <a:pt x="19" y="78"/>
                  </a:cubicBezTo>
                  <a:cubicBezTo>
                    <a:pt x="22" y="77"/>
                    <a:pt x="21" y="73"/>
                    <a:pt x="22" y="72"/>
                  </a:cubicBezTo>
                  <a:cubicBezTo>
                    <a:pt x="23" y="71"/>
                    <a:pt x="23" y="72"/>
                    <a:pt x="23" y="72"/>
                  </a:cubicBezTo>
                  <a:cubicBezTo>
                    <a:pt x="23" y="73"/>
                    <a:pt x="24" y="77"/>
                    <a:pt x="28" y="77"/>
                  </a:cubicBezTo>
                  <a:cubicBezTo>
                    <a:pt x="31" y="76"/>
                    <a:pt x="33" y="73"/>
                    <a:pt x="32" y="72"/>
                  </a:cubicBezTo>
                  <a:cubicBezTo>
                    <a:pt x="32" y="71"/>
                    <a:pt x="32" y="71"/>
                    <a:pt x="33" y="71"/>
                  </a:cubicBezTo>
                  <a:cubicBezTo>
                    <a:pt x="34" y="72"/>
                    <a:pt x="35" y="73"/>
                    <a:pt x="35" y="75"/>
                  </a:cubicBezTo>
                  <a:cubicBezTo>
                    <a:pt x="35" y="75"/>
                    <a:pt x="37" y="74"/>
                    <a:pt x="37" y="72"/>
                  </a:cubicBezTo>
                  <a:cubicBezTo>
                    <a:pt x="38" y="74"/>
                    <a:pt x="38" y="77"/>
                    <a:pt x="36" y="79"/>
                  </a:cubicBezTo>
                  <a:cubicBezTo>
                    <a:pt x="37" y="78"/>
                    <a:pt x="41" y="77"/>
                    <a:pt x="42" y="73"/>
                  </a:cubicBezTo>
                  <a:cubicBezTo>
                    <a:pt x="42" y="73"/>
                    <a:pt x="43" y="74"/>
                    <a:pt x="43" y="75"/>
                  </a:cubicBezTo>
                  <a:cubicBezTo>
                    <a:pt x="43" y="74"/>
                    <a:pt x="43" y="74"/>
                    <a:pt x="43" y="74"/>
                  </a:cubicBezTo>
                  <a:cubicBezTo>
                    <a:pt x="45" y="75"/>
                    <a:pt x="47" y="75"/>
                    <a:pt x="50" y="74"/>
                  </a:cubicBezTo>
                  <a:cubicBezTo>
                    <a:pt x="51" y="74"/>
                    <a:pt x="51" y="74"/>
                    <a:pt x="51" y="74"/>
                  </a:cubicBezTo>
                  <a:cubicBezTo>
                    <a:pt x="51" y="76"/>
                    <a:pt x="51" y="77"/>
                    <a:pt x="51" y="78"/>
                  </a:cubicBezTo>
                  <a:cubicBezTo>
                    <a:pt x="51" y="78"/>
                    <a:pt x="52" y="76"/>
                    <a:pt x="53" y="76"/>
                  </a:cubicBezTo>
                  <a:cubicBezTo>
                    <a:pt x="54" y="76"/>
                    <a:pt x="53" y="80"/>
                    <a:pt x="55" y="82"/>
                  </a:cubicBezTo>
                  <a:cubicBezTo>
                    <a:pt x="56" y="73"/>
                    <a:pt x="63" y="75"/>
                    <a:pt x="69" y="71"/>
                  </a:cubicBezTo>
                  <a:cubicBezTo>
                    <a:pt x="70" y="71"/>
                    <a:pt x="70" y="71"/>
                    <a:pt x="69" y="72"/>
                  </a:cubicBezTo>
                  <a:cubicBezTo>
                    <a:pt x="69" y="73"/>
                    <a:pt x="68" y="74"/>
                    <a:pt x="67" y="75"/>
                  </a:cubicBezTo>
                  <a:cubicBezTo>
                    <a:pt x="73" y="79"/>
                    <a:pt x="80" y="70"/>
                    <a:pt x="81" y="65"/>
                  </a:cubicBezTo>
                  <a:cubicBezTo>
                    <a:pt x="82" y="65"/>
                    <a:pt x="83" y="64"/>
                    <a:pt x="83" y="64"/>
                  </a:cubicBezTo>
                  <a:cubicBezTo>
                    <a:pt x="84" y="64"/>
                    <a:pt x="84" y="65"/>
                    <a:pt x="82" y="66"/>
                  </a:cubicBezTo>
                  <a:cubicBezTo>
                    <a:pt x="88" y="67"/>
                    <a:pt x="87" y="62"/>
                    <a:pt x="90" y="62"/>
                  </a:cubicBezTo>
                  <a:cubicBezTo>
                    <a:pt x="108" y="64"/>
                    <a:pt x="94" y="47"/>
                    <a:pt x="124" y="52"/>
                  </a:cubicBezTo>
                  <a:cubicBezTo>
                    <a:pt x="125" y="52"/>
                    <a:pt x="129" y="50"/>
                    <a:pt x="131" y="49"/>
                  </a:cubicBezTo>
                  <a:cubicBezTo>
                    <a:pt x="128" y="53"/>
                    <a:pt x="128" y="61"/>
                    <a:pt x="133" y="61"/>
                  </a:cubicBezTo>
                  <a:cubicBezTo>
                    <a:pt x="134" y="62"/>
                    <a:pt x="138" y="63"/>
                    <a:pt x="139" y="64"/>
                  </a:cubicBezTo>
                  <a:cubicBezTo>
                    <a:pt x="140" y="65"/>
                    <a:pt x="139" y="65"/>
                    <a:pt x="139" y="65"/>
                  </a:cubicBezTo>
                  <a:cubicBezTo>
                    <a:pt x="137" y="65"/>
                    <a:pt x="134" y="66"/>
                    <a:pt x="133" y="66"/>
                  </a:cubicBezTo>
                  <a:cubicBezTo>
                    <a:pt x="127" y="70"/>
                    <a:pt x="127" y="57"/>
                    <a:pt x="120" y="59"/>
                  </a:cubicBezTo>
                  <a:cubicBezTo>
                    <a:pt x="120" y="60"/>
                    <a:pt x="119" y="60"/>
                    <a:pt x="119" y="61"/>
                  </a:cubicBezTo>
                  <a:cubicBezTo>
                    <a:pt x="116" y="61"/>
                    <a:pt x="112" y="64"/>
                    <a:pt x="113" y="67"/>
                  </a:cubicBezTo>
                  <a:cubicBezTo>
                    <a:pt x="114" y="66"/>
                    <a:pt x="115" y="65"/>
                    <a:pt x="117" y="64"/>
                  </a:cubicBezTo>
                  <a:cubicBezTo>
                    <a:pt x="117" y="65"/>
                    <a:pt x="117" y="66"/>
                    <a:pt x="117" y="66"/>
                  </a:cubicBezTo>
                  <a:cubicBezTo>
                    <a:pt x="117" y="67"/>
                    <a:pt x="117" y="68"/>
                    <a:pt x="120" y="68"/>
                  </a:cubicBezTo>
                  <a:cubicBezTo>
                    <a:pt x="121" y="68"/>
                    <a:pt x="121" y="67"/>
                    <a:pt x="122" y="67"/>
                  </a:cubicBezTo>
                  <a:cubicBezTo>
                    <a:pt x="123" y="67"/>
                    <a:pt x="123" y="67"/>
                    <a:pt x="123" y="68"/>
                  </a:cubicBezTo>
                  <a:cubicBezTo>
                    <a:pt x="123" y="70"/>
                    <a:pt x="115" y="67"/>
                    <a:pt x="116" y="73"/>
                  </a:cubicBezTo>
                  <a:cubicBezTo>
                    <a:pt x="116" y="74"/>
                    <a:pt x="117" y="75"/>
                    <a:pt x="118" y="75"/>
                  </a:cubicBezTo>
                  <a:cubicBezTo>
                    <a:pt x="117" y="77"/>
                    <a:pt x="119" y="80"/>
                    <a:pt x="123" y="78"/>
                  </a:cubicBezTo>
                  <a:cubicBezTo>
                    <a:pt x="122" y="78"/>
                    <a:pt x="121" y="77"/>
                    <a:pt x="121" y="76"/>
                  </a:cubicBezTo>
                  <a:cubicBezTo>
                    <a:pt x="122" y="76"/>
                    <a:pt x="122" y="76"/>
                    <a:pt x="123" y="76"/>
                  </a:cubicBezTo>
                  <a:cubicBezTo>
                    <a:pt x="123" y="76"/>
                    <a:pt x="123" y="76"/>
                    <a:pt x="124" y="75"/>
                  </a:cubicBezTo>
                  <a:cubicBezTo>
                    <a:pt x="124" y="75"/>
                    <a:pt x="124" y="75"/>
                    <a:pt x="124" y="75"/>
                  </a:cubicBezTo>
                  <a:cubicBezTo>
                    <a:pt x="124" y="75"/>
                    <a:pt x="125" y="75"/>
                    <a:pt x="125" y="75"/>
                  </a:cubicBezTo>
                  <a:cubicBezTo>
                    <a:pt x="125" y="76"/>
                    <a:pt x="124" y="76"/>
                    <a:pt x="124" y="77"/>
                  </a:cubicBezTo>
                  <a:cubicBezTo>
                    <a:pt x="124" y="77"/>
                    <a:pt x="124" y="79"/>
                    <a:pt x="125" y="79"/>
                  </a:cubicBezTo>
                  <a:cubicBezTo>
                    <a:pt x="124" y="81"/>
                    <a:pt x="128" y="84"/>
                    <a:pt x="132" y="82"/>
                  </a:cubicBezTo>
                  <a:cubicBezTo>
                    <a:pt x="131" y="81"/>
                    <a:pt x="128" y="81"/>
                    <a:pt x="128" y="80"/>
                  </a:cubicBezTo>
                  <a:cubicBezTo>
                    <a:pt x="129" y="79"/>
                    <a:pt x="130" y="79"/>
                    <a:pt x="130" y="79"/>
                  </a:cubicBezTo>
                  <a:cubicBezTo>
                    <a:pt x="130" y="79"/>
                    <a:pt x="131" y="78"/>
                    <a:pt x="131" y="77"/>
                  </a:cubicBezTo>
                  <a:cubicBezTo>
                    <a:pt x="131" y="76"/>
                    <a:pt x="131" y="76"/>
                    <a:pt x="131" y="76"/>
                  </a:cubicBezTo>
                  <a:cubicBezTo>
                    <a:pt x="132" y="76"/>
                    <a:pt x="132" y="76"/>
                    <a:pt x="133" y="76"/>
                  </a:cubicBezTo>
                  <a:cubicBezTo>
                    <a:pt x="134" y="76"/>
                    <a:pt x="134" y="76"/>
                    <a:pt x="134" y="76"/>
                  </a:cubicBezTo>
                  <a:cubicBezTo>
                    <a:pt x="135" y="78"/>
                    <a:pt x="137" y="79"/>
                    <a:pt x="139" y="78"/>
                  </a:cubicBezTo>
                  <a:cubicBezTo>
                    <a:pt x="144" y="77"/>
                    <a:pt x="140" y="73"/>
                    <a:pt x="144" y="72"/>
                  </a:cubicBezTo>
                  <a:cubicBezTo>
                    <a:pt x="144" y="72"/>
                    <a:pt x="145" y="72"/>
                    <a:pt x="146" y="72"/>
                  </a:cubicBezTo>
                  <a:cubicBezTo>
                    <a:pt x="150" y="73"/>
                    <a:pt x="155" y="73"/>
                    <a:pt x="156" y="71"/>
                  </a:cubicBezTo>
                  <a:cubicBezTo>
                    <a:pt x="157" y="70"/>
                    <a:pt x="156" y="63"/>
                    <a:pt x="152" y="61"/>
                  </a:cubicBezTo>
                  <a:cubicBezTo>
                    <a:pt x="150" y="60"/>
                    <a:pt x="153" y="57"/>
                    <a:pt x="151" y="54"/>
                  </a:cubicBezTo>
                  <a:cubicBezTo>
                    <a:pt x="154" y="56"/>
                    <a:pt x="158" y="57"/>
                    <a:pt x="164" y="57"/>
                  </a:cubicBezTo>
                  <a:cubicBezTo>
                    <a:pt x="173" y="57"/>
                    <a:pt x="178" y="56"/>
                    <a:pt x="182" y="53"/>
                  </a:cubicBezTo>
                  <a:cubicBezTo>
                    <a:pt x="188" y="50"/>
                    <a:pt x="193" y="52"/>
                    <a:pt x="194" y="52"/>
                  </a:cubicBezTo>
                  <a:cubicBezTo>
                    <a:pt x="195" y="52"/>
                    <a:pt x="196" y="53"/>
                    <a:pt x="195" y="55"/>
                  </a:cubicBezTo>
                  <a:cubicBezTo>
                    <a:pt x="193" y="59"/>
                    <a:pt x="195" y="60"/>
                    <a:pt x="193" y="62"/>
                  </a:cubicBezTo>
                  <a:cubicBezTo>
                    <a:pt x="191" y="64"/>
                    <a:pt x="188" y="63"/>
                    <a:pt x="185" y="62"/>
                  </a:cubicBezTo>
                  <a:cubicBezTo>
                    <a:pt x="183" y="62"/>
                    <a:pt x="182" y="63"/>
                    <a:pt x="182" y="64"/>
                  </a:cubicBezTo>
                  <a:cubicBezTo>
                    <a:pt x="179" y="64"/>
                    <a:pt x="176" y="66"/>
                    <a:pt x="175" y="69"/>
                  </a:cubicBezTo>
                  <a:cubicBezTo>
                    <a:pt x="176" y="68"/>
                    <a:pt x="178" y="67"/>
                    <a:pt x="180" y="67"/>
                  </a:cubicBezTo>
                  <a:cubicBezTo>
                    <a:pt x="180" y="67"/>
                    <a:pt x="180" y="68"/>
                    <a:pt x="180" y="68"/>
                  </a:cubicBezTo>
                  <a:cubicBezTo>
                    <a:pt x="180" y="71"/>
                    <a:pt x="183" y="72"/>
                    <a:pt x="186" y="70"/>
                  </a:cubicBezTo>
                  <a:cubicBezTo>
                    <a:pt x="186" y="70"/>
                    <a:pt x="187" y="70"/>
                    <a:pt x="186" y="71"/>
                  </a:cubicBezTo>
                  <a:cubicBezTo>
                    <a:pt x="184" y="72"/>
                    <a:pt x="180" y="75"/>
                    <a:pt x="182" y="77"/>
                  </a:cubicBezTo>
                  <a:cubicBezTo>
                    <a:pt x="182" y="77"/>
                    <a:pt x="183" y="77"/>
                    <a:pt x="184" y="77"/>
                  </a:cubicBezTo>
                  <a:cubicBezTo>
                    <a:pt x="183" y="79"/>
                    <a:pt x="184" y="82"/>
                    <a:pt x="186" y="82"/>
                  </a:cubicBezTo>
                  <a:cubicBezTo>
                    <a:pt x="185" y="81"/>
                    <a:pt x="185" y="80"/>
                    <a:pt x="187" y="78"/>
                  </a:cubicBezTo>
                  <a:cubicBezTo>
                    <a:pt x="188" y="78"/>
                    <a:pt x="188" y="78"/>
                    <a:pt x="189" y="78"/>
                  </a:cubicBezTo>
                  <a:cubicBezTo>
                    <a:pt x="191" y="78"/>
                    <a:pt x="191" y="74"/>
                    <a:pt x="193" y="72"/>
                  </a:cubicBezTo>
                  <a:cubicBezTo>
                    <a:pt x="194" y="72"/>
                    <a:pt x="194" y="72"/>
                    <a:pt x="194" y="73"/>
                  </a:cubicBezTo>
                  <a:cubicBezTo>
                    <a:pt x="192" y="75"/>
                    <a:pt x="191" y="78"/>
                    <a:pt x="193" y="79"/>
                  </a:cubicBezTo>
                  <a:cubicBezTo>
                    <a:pt x="193" y="79"/>
                    <a:pt x="194" y="79"/>
                    <a:pt x="195" y="79"/>
                  </a:cubicBezTo>
                  <a:cubicBezTo>
                    <a:pt x="195" y="81"/>
                    <a:pt x="197" y="82"/>
                    <a:pt x="200" y="81"/>
                  </a:cubicBezTo>
                  <a:cubicBezTo>
                    <a:pt x="200" y="81"/>
                    <a:pt x="198" y="80"/>
                    <a:pt x="198" y="79"/>
                  </a:cubicBezTo>
                  <a:cubicBezTo>
                    <a:pt x="199" y="78"/>
                    <a:pt x="200" y="77"/>
                    <a:pt x="200" y="77"/>
                  </a:cubicBezTo>
                  <a:cubicBezTo>
                    <a:pt x="203" y="71"/>
                    <a:pt x="199" y="71"/>
                    <a:pt x="199" y="69"/>
                  </a:cubicBezTo>
                  <a:cubicBezTo>
                    <a:pt x="200" y="67"/>
                    <a:pt x="204" y="68"/>
                    <a:pt x="206" y="63"/>
                  </a:cubicBezTo>
                  <a:cubicBezTo>
                    <a:pt x="206" y="62"/>
                    <a:pt x="206" y="61"/>
                    <a:pt x="204" y="60"/>
                  </a:cubicBezTo>
                  <a:cubicBezTo>
                    <a:pt x="204" y="60"/>
                    <a:pt x="204" y="60"/>
                    <a:pt x="204" y="60"/>
                  </a:cubicBezTo>
                  <a:cubicBezTo>
                    <a:pt x="204" y="60"/>
                    <a:pt x="204" y="60"/>
                    <a:pt x="204" y="60"/>
                  </a:cubicBezTo>
                  <a:cubicBezTo>
                    <a:pt x="206" y="60"/>
                    <a:pt x="207" y="60"/>
                    <a:pt x="209" y="58"/>
                  </a:cubicBezTo>
                  <a:cubicBezTo>
                    <a:pt x="205" y="59"/>
                    <a:pt x="207" y="55"/>
                    <a:pt x="207" y="53"/>
                  </a:cubicBezTo>
                  <a:cubicBezTo>
                    <a:pt x="207" y="53"/>
                    <a:pt x="207" y="53"/>
                    <a:pt x="207" y="52"/>
                  </a:cubicBezTo>
                  <a:cubicBezTo>
                    <a:pt x="209" y="52"/>
                    <a:pt x="210" y="50"/>
                    <a:pt x="210" y="47"/>
                  </a:cubicBezTo>
                  <a:cubicBezTo>
                    <a:pt x="209" y="49"/>
                    <a:pt x="204" y="51"/>
                    <a:pt x="204" y="47"/>
                  </a:cubicBezTo>
                  <a:cubicBezTo>
                    <a:pt x="204" y="47"/>
                    <a:pt x="205" y="44"/>
                    <a:pt x="201" y="45"/>
                  </a:cubicBezTo>
                  <a:cubicBezTo>
                    <a:pt x="194" y="46"/>
                    <a:pt x="185" y="44"/>
                    <a:pt x="173" y="43"/>
                  </a:cubicBezTo>
                  <a:cubicBezTo>
                    <a:pt x="173" y="43"/>
                    <a:pt x="172" y="43"/>
                    <a:pt x="173" y="43"/>
                  </a:cubicBezTo>
                  <a:cubicBezTo>
                    <a:pt x="185" y="42"/>
                    <a:pt x="210" y="41"/>
                    <a:pt x="210" y="31"/>
                  </a:cubicBezTo>
                  <a:cubicBezTo>
                    <a:pt x="210" y="27"/>
                    <a:pt x="207" y="21"/>
                    <a:pt x="188" y="22"/>
                  </a:cubicBezTo>
                  <a:cubicBezTo>
                    <a:pt x="167" y="23"/>
                    <a:pt x="120" y="29"/>
                    <a:pt x="120" y="18"/>
                  </a:cubicBezTo>
                  <a:cubicBezTo>
                    <a:pt x="120" y="12"/>
                    <a:pt x="133" y="13"/>
                    <a:pt x="140" y="13"/>
                  </a:cubicBezTo>
                  <a:moveTo>
                    <a:pt x="77" y="14"/>
                  </a:moveTo>
                  <a:cubicBezTo>
                    <a:pt x="78" y="15"/>
                    <a:pt x="83" y="17"/>
                    <a:pt x="85" y="17"/>
                  </a:cubicBezTo>
                  <a:cubicBezTo>
                    <a:pt x="81" y="18"/>
                    <a:pt x="82" y="20"/>
                    <a:pt x="80" y="20"/>
                  </a:cubicBezTo>
                  <a:cubicBezTo>
                    <a:pt x="77" y="19"/>
                    <a:pt x="77" y="16"/>
                    <a:pt x="77" y="14"/>
                  </a:cubicBezTo>
                  <a:moveTo>
                    <a:pt x="72" y="11"/>
                  </a:moveTo>
                  <a:cubicBezTo>
                    <a:pt x="71" y="13"/>
                    <a:pt x="69" y="15"/>
                    <a:pt x="67" y="13"/>
                  </a:cubicBezTo>
                  <a:cubicBezTo>
                    <a:pt x="65" y="11"/>
                    <a:pt x="67" y="11"/>
                    <a:pt x="65" y="8"/>
                  </a:cubicBezTo>
                  <a:cubicBezTo>
                    <a:pt x="67" y="9"/>
                    <a:pt x="71" y="11"/>
                    <a:pt x="72" y="11"/>
                  </a:cubicBezTo>
                  <a:moveTo>
                    <a:pt x="64" y="28"/>
                  </a:moveTo>
                  <a:cubicBezTo>
                    <a:pt x="65" y="27"/>
                    <a:pt x="66" y="26"/>
                    <a:pt x="66" y="26"/>
                  </a:cubicBezTo>
                  <a:cubicBezTo>
                    <a:pt x="68" y="26"/>
                    <a:pt x="69" y="26"/>
                    <a:pt x="69" y="24"/>
                  </a:cubicBezTo>
                  <a:cubicBezTo>
                    <a:pt x="70" y="22"/>
                    <a:pt x="68" y="22"/>
                    <a:pt x="67" y="21"/>
                  </a:cubicBezTo>
                  <a:cubicBezTo>
                    <a:pt x="68" y="20"/>
                    <a:pt x="69" y="20"/>
                    <a:pt x="68" y="19"/>
                  </a:cubicBezTo>
                  <a:cubicBezTo>
                    <a:pt x="67" y="18"/>
                    <a:pt x="66" y="20"/>
                    <a:pt x="65" y="19"/>
                  </a:cubicBezTo>
                  <a:cubicBezTo>
                    <a:pt x="65" y="18"/>
                    <a:pt x="66" y="18"/>
                    <a:pt x="67" y="17"/>
                  </a:cubicBezTo>
                  <a:cubicBezTo>
                    <a:pt x="67" y="17"/>
                    <a:pt x="68" y="17"/>
                    <a:pt x="69" y="17"/>
                  </a:cubicBezTo>
                  <a:cubicBezTo>
                    <a:pt x="75" y="20"/>
                    <a:pt x="75" y="20"/>
                    <a:pt x="75" y="20"/>
                  </a:cubicBezTo>
                  <a:cubicBezTo>
                    <a:pt x="76" y="21"/>
                    <a:pt x="77" y="21"/>
                    <a:pt x="77" y="22"/>
                  </a:cubicBezTo>
                  <a:cubicBezTo>
                    <a:pt x="77" y="23"/>
                    <a:pt x="77" y="24"/>
                    <a:pt x="76" y="24"/>
                  </a:cubicBezTo>
                  <a:cubicBezTo>
                    <a:pt x="76" y="24"/>
                    <a:pt x="76" y="22"/>
                    <a:pt x="74" y="22"/>
                  </a:cubicBezTo>
                  <a:cubicBezTo>
                    <a:pt x="73" y="22"/>
                    <a:pt x="73" y="23"/>
                    <a:pt x="74" y="24"/>
                  </a:cubicBezTo>
                  <a:cubicBezTo>
                    <a:pt x="72" y="24"/>
                    <a:pt x="71" y="23"/>
                    <a:pt x="70" y="25"/>
                  </a:cubicBezTo>
                  <a:cubicBezTo>
                    <a:pt x="70" y="26"/>
                    <a:pt x="70" y="27"/>
                    <a:pt x="71" y="28"/>
                  </a:cubicBezTo>
                  <a:cubicBezTo>
                    <a:pt x="71" y="29"/>
                    <a:pt x="71" y="30"/>
                    <a:pt x="70" y="31"/>
                  </a:cubicBezTo>
                  <a:cubicBezTo>
                    <a:pt x="70" y="33"/>
                    <a:pt x="68" y="35"/>
                    <a:pt x="66" y="34"/>
                  </a:cubicBezTo>
                  <a:cubicBezTo>
                    <a:pt x="63" y="32"/>
                    <a:pt x="63" y="30"/>
                    <a:pt x="64"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1" name="Freeform 44">
              <a:extLst>
                <a:ext uri="{FF2B5EF4-FFF2-40B4-BE49-F238E27FC236}">
                  <a16:creationId xmlns:a16="http://schemas.microsoft.com/office/drawing/2014/main" id="{01AFB892-7106-3511-14BB-E3BE0298AD75}"/>
                </a:ext>
              </a:extLst>
            </p:cNvPr>
            <p:cNvSpPr>
              <a:spLocks noEditPoints="1"/>
            </p:cNvSpPr>
            <p:nvPr userDrawn="1"/>
          </p:nvSpPr>
          <p:spPr bwMode="auto">
            <a:xfrm>
              <a:off x="1116013" y="584200"/>
              <a:ext cx="28575" cy="14287"/>
            </a:xfrm>
            <a:custGeom>
              <a:avLst/>
              <a:gdLst>
                <a:gd name="T0" fmla="*/ 144 w 199"/>
                <a:gd name="T1" fmla="*/ 9 h 96"/>
                <a:gd name="T2" fmla="*/ 105 w 199"/>
                <a:gd name="T3" fmla="*/ 21 h 96"/>
                <a:gd name="T4" fmla="*/ 75 w 199"/>
                <a:gd name="T5" fmla="*/ 38 h 96"/>
                <a:gd name="T6" fmla="*/ 80 w 199"/>
                <a:gd name="T7" fmla="*/ 15 h 96"/>
                <a:gd name="T8" fmla="*/ 66 w 199"/>
                <a:gd name="T9" fmla="*/ 2 h 96"/>
                <a:gd name="T10" fmla="*/ 54 w 199"/>
                <a:gd name="T11" fmla="*/ 9 h 96"/>
                <a:gd name="T12" fmla="*/ 47 w 199"/>
                <a:gd name="T13" fmla="*/ 28 h 96"/>
                <a:gd name="T14" fmla="*/ 28 w 199"/>
                <a:gd name="T15" fmla="*/ 10 h 96"/>
                <a:gd name="T16" fmla="*/ 23 w 199"/>
                <a:gd name="T17" fmla="*/ 8 h 96"/>
                <a:gd name="T18" fmla="*/ 22 w 199"/>
                <a:gd name="T19" fmla="*/ 14 h 96"/>
                <a:gd name="T20" fmla="*/ 11 w 199"/>
                <a:gd name="T21" fmla="*/ 6 h 96"/>
                <a:gd name="T22" fmla="*/ 18 w 199"/>
                <a:gd name="T23" fmla="*/ 14 h 96"/>
                <a:gd name="T24" fmla="*/ 11 w 199"/>
                <a:gd name="T25" fmla="*/ 19 h 96"/>
                <a:gd name="T26" fmla="*/ 15 w 199"/>
                <a:gd name="T27" fmla="*/ 22 h 96"/>
                <a:gd name="T28" fmla="*/ 20 w 199"/>
                <a:gd name="T29" fmla="*/ 23 h 96"/>
                <a:gd name="T30" fmla="*/ 23 w 199"/>
                <a:gd name="T31" fmla="*/ 37 h 96"/>
                <a:gd name="T32" fmla="*/ 27 w 199"/>
                <a:gd name="T33" fmla="*/ 39 h 96"/>
                <a:gd name="T34" fmla="*/ 48 w 199"/>
                <a:gd name="T35" fmla="*/ 60 h 96"/>
                <a:gd name="T36" fmla="*/ 29 w 199"/>
                <a:gd name="T37" fmla="*/ 70 h 96"/>
                <a:gd name="T38" fmla="*/ 15 w 199"/>
                <a:gd name="T39" fmla="*/ 62 h 96"/>
                <a:gd name="T40" fmla="*/ 17 w 199"/>
                <a:gd name="T41" fmla="*/ 71 h 96"/>
                <a:gd name="T42" fmla="*/ 7 w 199"/>
                <a:gd name="T43" fmla="*/ 69 h 96"/>
                <a:gd name="T44" fmla="*/ 6 w 199"/>
                <a:gd name="T45" fmla="*/ 74 h 96"/>
                <a:gd name="T46" fmla="*/ 13 w 199"/>
                <a:gd name="T47" fmla="*/ 84 h 96"/>
                <a:gd name="T48" fmla="*/ 18 w 199"/>
                <a:gd name="T49" fmla="*/ 85 h 96"/>
                <a:gd name="T50" fmla="*/ 31 w 199"/>
                <a:gd name="T51" fmla="*/ 79 h 96"/>
                <a:gd name="T52" fmla="*/ 34 w 199"/>
                <a:gd name="T53" fmla="*/ 86 h 96"/>
                <a:gd name="T54" fmla="*/ 47 w 199"/>
                <a:gd name="T55" fmla="*/ 82 h 96"/>
                <a:gd name="T56" fmla="*/ 52 w 199"/>
                <a:gd name="T57" fmla="*/ 89 h 96"/>
                <a:gd name="T58" fmla="*/ 69 w 199"/>
                <a:gd name="T59" fmla="*/ 78 h 96"/>
                <a:gd name="T60" fmla="*/ 92 w 199"/>
                <a:gd name="T61" fmla="*/ 67 h 96"/>
                <a:gd name="T62" fmla="*/ 81 w 199"/>
                <a:gd name="T63" fmla="*/ 72 h 96"/>
                <a:gd name="T64" fmla="*/ 78 w 199"/>
                <a:gd name="T65" fmla="*/ 78 h 96"/>
                <a:gd name="T66" fmla="*/ 77 w 199"/>
                <a:gd name="T67" fmla="*/ 85 h 96"/>
                <a:gd name="T68" fmla="*/ 83 w 199"/>
                <a:gd name="T69" fmla="*/ 88 h 96"/>
                <a:gd name="T70" fmla="*/ 84 w 199"/>
                <a:gd name="T71" fmla="*/ 89 h 96"/>
                <a:gd name="T72" fmla="*/ 90 w 199"/>
                <a:gd name="T73" fmla="*/ 91 h 96"/>
                <a:gd name="T74" fmla="*/ 94 w 199"/>
                <a:gd name="T75" fmla="*/ 88 h 96"/>
                <a:gd name="T76" fmla="*/ 112 w 199"/>
                <a:gd name="T77" fmla="*/ 84 h 96"/>
                <a:gd name="T78" fmla="*/ 135 w 199"/>
                <a:gd name="T79" fmla="*/ 59 h 96"/>
                <a:gd name="T80" fmla="*/ 124 w 199"/>
                <a:gd name="T81" fmla="*/ 62 h 96"/>
                <a:gd name="T82" fmla="*/ 119 w 199"/>
                <a:gd name="T83" fmla="*/ 66 h 96"/>
                <a:gd name="T84" fmla="*/ 120 w 199"/>
                <a:gd name="T85" fmla="*/ 68 h 96"/>
                <a:gd name="T86" fmla="*/ 114 w 199"/>
                <a:gd name="T87" fmla="*/ 78 h 96"/>
                <a:gd name="T88" fmla="*/ 124 w 199"/>
                <a:gd name="T89" fmla="*/ 76 h 96"/>
                <a:gd name="T90" fmla="*/ 124 w 199"/>
                <a:gd name="T91" fmla="*/ 83 h 96"/>
                <a:gd name="T92" fmla="*/ 137 w 199"/>
                <a:gd name="T93" fmla="*/ 72 h 96"/>
                <a:gd name="T94" fmla="*/ 142 w 199"/>
                <a:gd name="T95" fmla="*/ 68 h 96"/>
                <a:gd name="T96" fmla="*/ 148 w 199"/>
                <a:gd name="T97" fmla="*/ 55 h 96"/>
                <a:gd name="T98" fmla="*/ 157 w 199"/>
                <a:gd name="T99" fmla="*/ 24 h 96"/>
                <a:gd name="T100" fmla="*/ 60 w 199"/>
                <a:gd name="T101" fmla="*/ 14 h 96"/>
                <a:gd name="T102" fmla="*/ 67 w 199"/>
                <a:gd name="T103" fmla="*/ 22 h 96"/>
                <a:gd name="T104" fmla="*/ 63 w 199"/>
                <a:gd name="T105" fmla="*/ 31 h 96"/>
                <a:gd name="T106" fmla="*/ 62 w 199"/>
                <a:gd name="T107" fmla="*/ 24 h 96"/>
                <a:gd name="T108" fmla="*/ 60 w 199"/>
                <a:gd name="T109" fmla="*/ 18 h 96"/>
                <a:gd name="T110" fmla="*/ 69 w 199"/>
                <a:gd name="T111" fmla="*/ 24 h 96"/>
                <a:gd name="T112" fmla="*/ 72 w 199"/>
                <a:gd name="T113"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 h="96">
                  <a:moveTo>
                    <a:pt x="120" y="13"/>
                  </a:moveTo>
                  <a:cubicBezTo>
                    <a:pt x="121" y="14"/>
                    <a:pt x="122" y="15"/>
                    <a:pt x="125" y="16"/>
                  </a:cubicBezTo>
                  <a:cubicBezTo>
                    <a:pt x="152" y="24"/>
                    <a:pt x="182" y="4"/>
                    <a:pt x="199" y="8"/>
                  </a:cubicBezTo>
                  <a:cubicBezTo>
                    <a:pt x="178" y="1"/>
                    <a:pt x="164" y="14"/>
                    <a:pt x="144" y="9"/>
                  </a:cubicBezTo>
                  <a:cubicBezTo>
                    <a:pt x="156" y="9"/>
                    <a:pt x="168" y="7"/>
                    <a:pt x="169" y="4"/>
                  </a:cubicBezTo>
                  <a:cubicBezTo>
                    <a:pt x="160" y="10"/>
                    <a:pt x="134" y="0"/>
                    <a:pt x="123" y="7"/>
                  </a:cubicBezTo>
                  <a:cubicBezTo>
                    <a:pt x="122" y="7"/>
                    <a:pt x="121" y="8"/>
                    <a:pt x="121" y="8"/>
                  </a:cubicBezTo>
                  <a:cubicBezTo>
                    <a:pt x="112" y="10"/>
                    <a:pt x="105" y="15"/>
                    <a:pt x="105" y="21"/>
                  </a:cubicBezTo>
                  <a:cubicBezTo>
                    <a:pt x="105" y="29"/>
                    <a:pt x="115" y="31"/>
                    <a:pt x="134" y="30"/>
                  </a:cubicBezTo>
                  <a:cubicBezTo>
                    <a:pt x="153" y="29"/>
                    <a:pt x="174" y="27"/>
                    <a:pt x="174" y="31"/>
                  </a:cubicBezTo>
                  <a:cubicBezTo>
                    <a:pt x="174" y="35"/>
                    <a:pt x="161" y="40"/>
                    <a:pt x="143" y="40"/>
                  </a:cubicBezTo>
                  <a:cubicBezTo>
                    <a:pt x="129" y="40"/>
                    <a:pt x="105" y="31"/>
                    <a:pt x="75" y="38"/>
                  </a:cubicBezTo>
                  <a:cubicBezTo>
                    <a:pt x="75" y="38"/>
                    <a:pt x="75" y="38"/>
                    <a:pt x="75" y="38"/>
                  </a:cubicBezTo>
                  <a:cubicBezTo>
                    <a:pt x="78" y="33"/>
                    <a:pt x="84" y="25"/>
                    <a:pt x="81" y="22"/>
                  </a:cubicBezTo>
                  <a:cubicBezTo>
                    <a:pt x="84" y="21"/>
                    <a:pt x="85" y="19"/>
                    <a:pt x="85" y="17"/>
                  </a:cubicBezTo>
                  <a:cubicBezTo>
                    <a:pt x="84" y="15"/>
                    <a:pt x="82" y="15"/>
                    <a:pt x="80" y="15"/>
                  </a:cubicBezTo>
                  <a:cubicBezTo>
                    <a:pt x="81" y="13"/>
                    <a:pt x="80" y="12"/>
                    <a:pt x="79" y="11"/>
                  </a:cubicBezTo>
                  <a:cubicBezTo>
                    <a:pt x="79" y="11"/>
                    <a:pt x="78" y="8"/>
                    <a:pt x="78" y="8"/>
                  </a:cubicBezTo>
                  <a:cubicBezTo>
                    <a:pt x="77" y="7"/>
                    <a:pt x="75" y="5"/>
                    <a:pt x="72" y="4"/>
                  </a:cubicBezTo>
                  <a:cubicBezTo>
                    <a:pt x="69" y="2"/>
                    <a:pt x="67" y="2"/>
                    <a:pt x="66" y="2"/>
                  </a:cubicBezTo>
                  <a:cubicBezTo>
                    <a:pt x="65" y="2"/>
                    <a:pt x="63" y="3"/>
                    <a:pt x="63" y="3"/>
                  </a:cubicBezTo>
                  <a:cubicBezTo>
                    <a:pt x="61" y="2"/>
                    <a:pt x="60" y="2"/>
                    <a:pt x="59" y="4"/>
                  </a:cubicBezTo>
                  <a:cubicBezTo>
                    <a:pt x="58" y="3"/>
                    <a:pt x="56" y="2"/>
                    <a:pt x="55" y="2"/>
                  </a:cubicBezTo>
                  <a:cubicBezTo>
                    <a:pt x="54" y="4"/>
                    <a:pt x="53" y="6"/>
                    <a:pt x="54" y="9"/>
                  </a:cubicBezTo>
                  <a:cubicBezTo>
                    <a:pt x="52" y="9"/>
                    <a:pt x="49" y="15"/>
                    <a:pt x="47" y="15"/>
                  </a:cubicBezTo>
                  <a:cubicBezTo>
                    <a:pt x="48" y="16"/>
                    <a:pt x="49" y="17"/>
                    <a:pt x="49" y="17"/>
                  </a:cubicBezTo>
                  <a:cubicBezTo>
                    <a:pt x="47" y="21"/>
                    <a:pt x="47" y="25"/>
                    <a:pt x="44" y="25"/>
                  </a:cubicBezTo>
                  <a:cubicBezTo>
                    <a:pt x="45" y="26"/>
                    <a:pt x="46" y="27"/>
                    <a:pt x="47" y="28"/>
                  </a:cubicBezTo>
                  <a:cubicBezTo>
                    <a:pt x="45" y="33"/>
                    <a:pt x="45" y="40"/>
                    <a:pt x="45" y="44"/>
                  </a:cubicBezTo>
                  <a:cubicBezTo>
                    <a:pt x="41" y="40"/>
                    <a:pt x="35" y="30"/>
                    <a:pt x="31" y="27"/>
                  </a:cubicBezTo>
                  <a:cubicBezTo>
                    <a:pt x="27" y="25"/>
                    <a:pt x="27" y="23"/>
                    <a:pt x="27" y="19"/>
                  </a:cubicBezTo>
                  <a:cubicBezTo>
                    <a:pt x="27" y="16"/>
                    <a:pt x="28" y="13"/>
                    <a:pt x="28" y="10"/>
                  </a:cubicBezTo>
                  <a:cubicBezTo>
                    <a:pt x="28" y="9"/>
                    <a:pt x="28" y="7"/>
                    <a:pt x="27" y="7"/>
                  </a:cubicBezTo>
                  <a:cubicBezTo>
                    <a:pt x="27" y="4"/>
                    <a:pt x="24" y="3"/>
                    <a:pt x="22" y="3"/>
                  </a:cubicBezTo>
                  <a:cubicBezTo>
                    <a:pt x="23" y="4"/>
                    <a:pt x="24" y="5"/>
                    <a:pt x="24" y="7"/>
                  </a:cubicBezTo>
                  <a:cubicBezTo>
                    <a:pt x="23" y="7"/>
                    <a:pt x="23" y="8"/>
                    <a:pt x="23" y="8"/>
                  </a:cubicBezTo>
                  <a:cubicBezTo>
                    <a:pt x="22" y="9"/>
                    <a:pt x="22" y="11"/>
                    <a:pt x="23" y="12"/>
                  </a:cubicBezTo>
                  <a:cubicBezTo>
                    <a:pt x="23" y="12"/>
                    <a:pt x="23" y="12"/>
                    <a:pt x="23" y="13"/>
                  </a:cubicBezTo>
                  <a:cubicBezTo>
                    <a:pt x="23" y="13"/>
                    <a:pt x="23" y="14"/>
                    <a:pt x="23" y="14"/>
                  </a:cubicBezTo>
                  <a:cubicBezTo>
                    <a:pt x="23" y="15"/>
                    <a:pt x="22" y="14"/>
                    <a:pt x="22" y="14"/>
                  </a:cubicBezTo>
                  <a:cubicBezTo>
                    <a:pt x="21" y="12"/>
                    <a:pt x="20" y="8"/>
                    <a:pt x="18" y="8"/>
                  </a:cubicBezTo>
                  <a:cubicBezTo>
                    <a:pt x="18" y="8"/>
                    <a:pt x="17" y="8"/>
                    <a:pt x="16" y="8"/>
                  </a:cubicBezTo>
                  <a:cubicBezTo>
                    <a:pt x="16" y="8"/>
                    <a:pt x="16" y="8"/>
                    <a:pt x="16" y="7"/>
                  </a:cubicBezTo>
                  <a:cubicBezTo>
                    <a:pt x="16" y="5"/>
                    <a:pt x="14" y="3"/>
                    <a:pt x="11" y="6"/>
                  </a:cubicBezTo>
                  <a:cubicBezTo>
                    <a:pt x="11" y="6"/>
                    <a:pt x="13" y="6"/>
                    <a:pt x="13" y="7"/>
                  </a:cubicBezTo>
                  <a:cubicBezTo>
                    <a:pt x="13" y="8"/>
                    <a:pt x="12" y="9"/>
                    <a:pt x="12" y="10"/>
                  </a:cubicBezTo>
                  <a:cubicBezTo>
                    <a:pt x="12" y="12"/>
                    <a:pt x="14" y="13"/>
                    <a:pt x="17" y="13"/>
                  </a:cubicBezTo>
                  <a:cubicBezTo>
                    <a:pt x="17" y="13"/>
                    <a:pt x="18" y="13"/>
                    <a:pt x="18" y="14"/>
                  </a:cubicBezTo>
                  <a:cubicBezTo>
                    <a:pt x="18" y="14"/>
                    <a:pt x="18" y="14"/>
                    <a:pt x="18" y="15"/>
                  </a:cubicBezTo>
                  <a:cubicBezTo>
                    <a:pt x="18" y="15"/>
                    <a:pt x="18" y="15"/>
                    <a:pt x="18" y="15"/>
                  </a:cubicBezTo>
                  <a:cubicBezTo>
                    <a:pt x="13" y="13"/>
                    <a:pt x="11" y="15"/>
                    <a:pt x="11" y="17"/>
                  </a:cubicBezTo>
                  <a:cubicBezTo>
                    <a:pt x="11" y="17"/>
                    <a:pt x="11" y="18"/>
                    <a:pt x="11" y="19"/>
                  </a:cubicBezTo>
                  <a:cubicBezTo>
                    <a:pt x="10" y="20"/>
                    <a:pt x="9" y="22"/>
                    <a:pt x="12" y="24"/>
                  </a:cubicBezTo>
                  <a:cubicBezTo>
                    <a:pt x="12" y="23"/>
                    <a:pt x="12" y="22"/>
                    <a:pt x="13" y="21"/>
                  </a:cubicBezTo>
                  <a:cubicBezTo>
                    <a:pt x="13" y="21"/>
                    <a:pt x="14" y="21"/>
                    <a:pt x="14" y="21"/>
                  </a:cubicBezTo>
                  <a:cubicBezTo>
                    <a:pt x="14" y="22"/>
                    <a:pt x="15" y="22"/>
                    <a:pt x="15" y="22"/>
                  </a:cubicBezTo>
                  <a:cubicBezTo>
                    <a:pt x="15" y="23"/>
                    <a:pt x="16" y="22"/>
                    <a:pt x="18" y="21"/>
                  </a:cubicBezTo>
                  <a:cubicBezTo>
                    <a:pt x="18" y="21"/>
                    <a:pt x="18" y="21"/>
                    <a:pt x="19" y="21"/>
                  </a:cubicBezTo>
                  <a:cubicBezTo>
                    <a:pt x="19" y="22"/>
                    <a:pt x="20" y="22"/>
                    <a:pt x="20" y="22"/>
                  </a:cubicBezTo>
                  <a:cubicBezTo>
                    <a:pt x="20" y="23"/>
                    <a:pt x="20" y="23"/>
                    <a:pt x="20" y="23"/>
                  </a:cubicBezTo>
                  <a:cubicBezTo>
                    <a:pt x="17" y="26"/>
                    <a:pt x="18" y="29"/>
                    <a:pt x="22" y="30"/>
                  </a:cubicBezTo>
                  <a:cubicBezTo>
                    <a:pt x="22" y="30"/>
                    <a:pt x="22" y="30"/>
                    <a:pt x="22" y="31"/>
                  </a:cubicBezTo>
                  <a:cubicBezTo>
                    <a:pt x="22" y="36"/>
                    <a:pt x="14" y="35"/>
                    <a:pt x="15" y="29"/>
                  </a:cubicBezTo>
                  <a:cubicBezTo>
                    <a:pt x="11" y="36"/>
                    <a:pt x="18" y="41"/>
                    <a:pt x="23" y="37"/>
                  </a:cubicBezTo>
                  <a:cubicBezTo>
                    <a:pt x="24" y="37"/>
                    <a:pt x="24" y="37"/>
                    <a:pt x="24" y="38"/>
                  </a:cubicBezTo>
                  <a:cubicBezTo>
                    <a:pt x="24" y="39"/>
                    <a:pt x="25" y="40"/>
                    <a:pt x="26" y="40"/>
                  </a:cubicBezTo>
                  <a:cubicBezTo>
                    <a:pt x="26" y="39"/>
                    <a:pt x="26" y="38"/>
                    <a:pt x="27" y="38"/>
                  </a:cubicBezTo>
                  <a:cubicBezTo>
                    <a:pt x="27" y="38"/>
                    <a:pt x="27" y="39"/>
                    <a:pt x="27" y="39"/>
                  </a:cubicBezTo>
                  <a:cubicBezTo>
                    <a:pt x="28" y="40"/>
                    <a:pt x="28" y="42"/>
                    <a:pt x="30" y="43"/>
                  </a:cubicBezTo>
                  <a:cubicBezTo>
                    <a:pt x="30" y="41"/>
                    <a:pt x="30" y="40"/>
                    <a:pt x="31" y="40"/>
                  </a:cubicBezTo>
                  <a:cubicBezTo>
                    <a:pt x="32" y="40"/>
                    <a:pt x="31" y="49"/>
                    <a:pt x="39" y="54"/>
                  </a:cubicBezTo>
                  <a:cubicBezTo>
                    <a:pt x="40" y="58"/>
                    <a:pt x="44" y="61"/>
                    <a:pt x="48" y="60"/>
                  </a:cubicBezTo>
                  <a:cubicBezTo>
                    <a:pt x="50" y="64"/>
                    <a:pt x="52" y="67"/>
                    <a:pt x="51" y="67"/>
                  </a:cubicBezTo>
                  <a:cubicBezTo>
                    <a:pt x="50" y="67"/>
                    <a:pt x="40" y="66"/>
                    <a:pt x="38" y="67"/>
                  </a:cubicBezTo>
                  <a:cubicBezTo>
                    <a:pt x="36" y="68"/>
                    <a:pt x="34" y="69"/>
                    <a:pt x="31" y="70"/>
                  </a:cubicBezTo>
                  <a:cubicBezTo>
                    <a:pt x="31" y="70"/>
                    <a:pt x="29" y="70"/>
                    <a:pt x="29" y="70"/>
                  </a:cubicBezTo>
                  <a:cubicBezTo>
                    <a:pt x="26" y="71"/>
                    <a:pt x="24" y="71"/>
                    <a:pt x="22" y="69"/>
                  </a:cubicBezTo>
                  <a:cubicBezTo>
                    <a:pt x="22" y="67"/>
                    <a:pt x="22" y="66"/>
                    <a:pt x="21" y="64"/>
                  </a:cubicBezTo>
                  <a:cubicBezTo>
                    <a:pt x="20" y="63"/>
                    <a:pt x="19" y="62"/>
                    <a:pt x="18" y="62"/>
                  </a:cubicBezTo>
                  <a:cubicBezTo>
                    <a:pt x="18" y="62"/>
                    <a:pt x="16" y="62"/>
                    <a:pt x="15" y="62"/>
                  </a:cubicBezTo>
                  <a:cubicBezTo>
                    <a:pt x="14" y="60"/>
                    <a:pt x="11" y="60"/>
                    <a:pt x="9" y="61"/>
                  </a:cubicBezTo>
                  <a:cubicBezTo>
                    <a:pt x="10" y="61"/>
                    <a:pt x="12" y="62"/>
                    <a:pt x="13" y="63"/>
                  </a:cubicBezTo>
                  <a:cubicBezTo>
                    <a:pt x="12" y="64"/>
                    <a:pt x="12" y="65"/>
                    <a:pt x="12" y="65"/>
                  </a:cubicBezTo>
                  <a:cubicBezTo>
                    <a:pt x="11" y="66"/>
                    <a:pt x="12" y="68"/>
                    <a:pt x="17" y="71"/>
                  </a:cubicBezTo>
                  <a:cubicBezTo>
                    <a:pt x="18" y="71"/>
                    <a:pt x="18" y="71"/>
                    <a:pt x="18" y="71"/>
                  </a:cubicBezTo>
                  <a:cubicBezTo>
                    <a:pt x="17" y="72"/>
                    <a:pt x="16" y="72"/>
                    <a:pt x="14" y="71"/>
                  </a:cubicBezTo>
                  <a:cubicBezTo>
                    <a:pt x="12" y="69"/>
                    <a:pt x="12" y="67"/>
                    <a:pt x="9" y="68"/>
                  </a:cubicBezTo>
                  <a:cubicBezTo>
                    <a:pt x="9" y="68"/>
                    <a:pt x="8" y="69"/>
                    <a:pt x="7" y="69"/>
                  </a:cubicBezTo>
                  <a:cubicBezTo>
                    <a:pt x="7" y="69"/>
                    <a:pt x="7" y="69"/>
                    <a:pt x="7" y="69"/>
                  </a:cubicBezTo>
                  <a:cubicBezTo>
                    <a:pt x="4" y="69"/>
                    <a:pt x="0" y="72"/>
                    <a:pt x="2" y="75"/>
                  </a:cubicBezTo>
                  <a:cubicBezTo>
                    <a:pt x="2" y="74"/>
                    <a:pt x="3" y="72"/>
                    <a:pt x="5" y="72"/>
                  </a:cubicBezTo>
                  <a:cubicBezTo>
                    <a:pt x="5" y="73"/>
                    <a:pt x="6" y="74"/>
                    <a:pt x="6" y="74"/>
                  </a:cubicBezTo>
                  <a:cubicBezTo>
                    <a:pt x="6" y="77"/>
                    <a:pt x="7" y="79"/>
                    <a:pt x="14" y="75"/>
                  </a:cubicBezTo>
                  <a:cubicBezTo>
                    <a:pt x="14" y="75"/>
                    <a:pt x="14" y="75"/>
                    <a:pt x="14" y="76"/>
                  </a:cubicBezTo>
                  <a:cubicBezTo>
                    <a:pt x="13" y="78"/>
                    <a:pt x="9" y="81"/>
                    <a:pt x="12" y="83"/>
                  </a:cubicBezTo>
                  <a:cubicBezTo>
                    <a:pt x="12" y="83"/>
                    <a:pt x="12" y="83"/>
                    <a:pt x="13" y="84"/>
                  </a:cubicBezTo>
                  <a:cubicBezTo>
                    <a:pt x="13" y="84"/>
                    <a:pt x="13" y="84"/>
                    <a:pt x="13" y="84"/>
                  </a:cubicBezTo>
                  <a:cubicBezTo>
                    <a:pt x="12" y="88"/>
                    <a:pt x="16" y="90"/>
                    <a:pt x="18" y="90"/>
                  </a:cubicBezTo>
                  <a:cubicBezTo>
                    <a:pt x="17" y="89"/>
                    <a:pt x="16" y="87"/>
                    <a:pt x="16" y="85"/>
                  </a:cubicBezTo>
                  <a:cubicBezTo>
                    <a:pt x="17" y="85"/>
                    <a:pt x="18" y="85"/>
                    <a:pt x="18" y="85"/>
                  </a:cubicBezTo>
                  <a:cubicBezTo>
                    <a:pt x="21" y="84"/>
                    <a:pt x="19" y="81"/>
                    <a:pt x="21" y="79"/>
                  </a:cubicBezTo>
                  <a:cubicBezTo>
                    <a:pt x="21" y="79"/>
                    <a:pt x="22" y="79"/>
                    <a:pt x="22" y="80"/>
                  </a:cubicBezTo>
                  <a:cubicBezTo>
                    <a:pt x="22" y="81"/>
                    <a:pt x="22" y="85"/>
                    <a:pt x="26" y="84"/>
                  </a:cubicBezTo>
                  <a:cubicBezTo>
                    <a:pt x="29" y="84"/>
                    <a:pt x="31" y="81"/>
                    <a:pt x="31" y="79"/>
                  </a:cubicBezTo>
                  <a:cubicBezTo>
                    <a:pt x="30" y="79"/>
                    <a:pt x="31" y="79"/>
                    <a:pt x="31" y="79"/>
                  </a:cubicBezTo>
                  <a:cubicBezTo>
                    <a:pt x="32" y="80"/>
                    <a:pt x="33" y="81"/>
                    <a:pt x="32" y="83"/>
                  </a:cubicBezTo>
                  <a:cubicBezTo>
                    <a:pt x="33" y="82"/>
                    <a:pt x="34" y="82"/>
                    <a:pt x="35" y="80"/>
                  </a:cubicBezTo>
                  <a:cubicBezTo>
                    <a:pt x="36" y="82"/>
                    <a:pt x="36" y="84"/>
                    <a:pt x="34" y="86"/>
                  </a:cubicBezTo>
                  <a:cubicBezTo>
                    <a:pt x="35" y="86"/>
                    <a:pt x="38" y="84"/>
                    <a:pt x="39" y="80"/>
                  </a:cubicBezTo>
                  <a:cubicBezTo>
                    <a:pt x="40" y="81"/>
                    <a:pt x="40" y="82"/>
                    <a:pt x="40" y="82"/>
                  </a:cubicBezTo>
                  <a:cubicBezTo>
                    <a:pt x="41" y="82"/>
                    <a:pt x="41" y="82"/>
                    <a:pt x="41" y="82"/>
                  </a:cubicBezTo>
                  <a:cubicBezTo>
                    <a:pt x="42" y="82"/>
                    <a:pt x="44" y="83"/>
                    <a:pt x="47" y="82"/>
                  </a:cubicBezTo>
                  <a:cubicBezTo>
                    <a:pt x="48" y="82"/>
                    <a:pt x="48" y="82"/>
                    <a:pt x="48" y="82"/>
                  </a:cubicBezTo>
                  <a:cubicBezTo>
                    <a:pt x="48" y="84"/>
                    <a:pt x="48" y="85"/>
                    <a:pt x="48" y="86"/>
                  </a:cubicBezTo>
                  <a:cubicBezTo>
                    <a:pt x="48" y="85"/>
                    <a:pt x="49" y="84"/>
                    <a:pt x="50" y="84"/>
                  </a:cubicBezTo>
                  <a:cubicBezTo>
                    <a:pt x="51" y="84"/>
                    <a:pt x="50" y="87"/>
                    <a:pt x="52" y="89"/>
                  </a:cubicBezTo>
                  <a:cubicBezTo>
                    <a:pt x="53" y="81"/>
                    <a:pt x="57" y="84"/>
                    <a:pt x="63" y="81"/>
                  </a:cubicBezTo>
                  <a:cubicBezTo>
                    <a:pt x="63" y="80"/>
                    <a:pt x="63" y="80"/>
                    <a:pt x="63" y="81"/>
                  </a:cubicBezTo>
                  <a:cubicBezTo>
                    <a:pt x="63" y="82"/>
                    <a:pt x="62" y="83"/>
                    <a:pt x="61" y="84"/>
                  </a:cubicBezTo>
                  <a:cubicBezTo>
                    <a:pt x="63" y="84"/>
                    <a:pt x="69" y="81"/>
                    <a:pt x="69" y="78"/>
                  </a:cubicBezTo>
                  <a:cubicBezTo>
                    <a:pt x="69" y="77"/>
                    <a:pt x="73" y="73"/>
                    <a:pt x="74" y="63"/>
                  </a:cubicBezTo>
                  <a:cubicBezTo>
                    <a:pt x="75" y="63"/>
                    <a:pt x="76" y="63"/>
                    <a:pt x="77" y="63"/>
                  </a:cubicBezTo>
                  <a:cubicBezTo>
                    <a:pt x="84" y="62"/>
                    <a:pt x="87" y="57"/>
                    <a:pt x="95" y="57"/>
                  </a:cubicBezTo>
                  <a:cubicBezTo>
                    <a:pt x="93" y="59"/>
                    <a:pt x="92" y="64"/>
                    <a:pt x="92" y="67"/>
                  </a:cubicBezTo>
                  <a:cubicBezTo>
                    <a:pt x="92" y="71"/>
                    <a:pt x="97" y="75"/>
                    <a:pt x="99" y="77"/>
                  </a:cubicBezTo>
                  <a:cubicBezTo>
                    <a:pt x="99" y="77"/>
                    <a:pt x="99" y="77"/>
                    <a:pt x="98" y="77"/>
                  </a:cubicBezTo>
                  <a:cubicBezTo>
                    <a:pt x="96" y="78"/>
                    <a:pt x="94" y="78"/>
                    <a:pt x="93" y="79"/>
                  </a:cubicBezTo>
                  <a:cubicBezTo>
                    <a:pt x="87" y="83"/>
                    <a:pt x="87" y="70"/>
                    <a:pt x="81" y="72"/>
                  </a:cubicBezTo>
                  <a:cubicBezTo>
                    <a:pt x="81" y="72"/>
                    <a:pt x="80" y="73"/>
                    <a:pt x="79" y="74"/>
                  </a:cubicBezTo>
                  <a:cubicBezTo>
                    <a:pt x="77" y="74"/>
                    <a:pt x="73" y="76"/>
                    <a:pt x="74" y="79"/>
                  </a:cubicBezTo>
                  <a:cubicBezTo>
                    <a:pt x="75" y="78"/>
                    <a:pt x="76" y="77"/>
                    <a:pt x="78" y="77"/>
                  </a:cubicBezTo>
                  <a:cubicBezTo>
                    <a:pt x="78" y="77"/>
                    <a:pt x="78" y="78"/>
                    <a:pt x="78" y="78"/>
                  </a:cubicBezTo>
                  <a:cubicBezTo>
                    <a:pt x="78" y="79"/>
                    <a:pt x="78" y="80"/>
                    <a:pt x="80" y="80"/>
                  </a:cubicBezTo>
                  <a:cubicBezTo>
                    <a:pt x="81" y="80"/>
                    <a:pt x="82" y="79"/>
                    <a:pt x="83" y="79"/>
                  </a:cubicBezTo>
                  <a:cubicBezTo>
                    <a:pt x="83" y="79"/>
                    <a:pt x="83" y="80"/>
                    <a:pt x="83" y="80"/>
                  </a:cubicBezTo>
                  <a:cubicBezTo>
                    <a:pt x="83" y="83"/>
                    <a:pt x="76" y="79"/>
                    <a:pt x="77" y="85"/>
                  </a:cubicBezTo>
                  <a:cubicBezTo>
                    <a:pt x="77" y="86"/>
                    <a:pt x="78" y="87"/>
                    <a:pt x="78" y="87"/>
                  </a:cubicBezTo>
                  <a:cubicBezTo>
                    <a:pt x="78" y="89"/>
                    <a:pt x="80" y="91"/>
                    <a:pt x="83" y="90"/>
                  </a:cubicBezTo>
                  <a:cubicBezTo>
                    <a:pt x="82" y="90"/>
                    <a:pt x="81" y="89"/>
                    <a:pt x="81" y="88"/>
                  </a:cubicBezTo>
                  <a:cubicBezTo>
                    <a:pt x="82" y="88"/>
                    <a:pt x="83" y="88"/>
                    <a:pt x="83" y="88"/>
                  </a:cubicBezTo>
                  <a:cubicBezTo>
                    <a:pt x="83" y="88"/>
                    <a:pt x="84" y="88"/>
                    <a:pt x="84" y="87"/>
                  </a:cubicBezTo>
                  <a:cubicBezTo>
                    <a:pt x="84" y="87"/>
                    <a:pt x="84" y="87"/>
                    <a:pt x="84" y="87"/>
                  </a:cubicBezTo>
                  <a:cubicBezTo>
                    <a:pt x="84" y="87"/>
                    <a:pt x="85" y="87"/>
                    <a:pt x="85" y="87"/>
                  </a:cubicBezTo>
                  <a:cubicBezTo>
                    <a:pt x="85" y="88"/>
                    <a:pt x="84" y="88"/>
                    <a:pt x="84" y="89"/>
                  </a:cubicBezTo>
                  <a:cubicBezTo>
                    <a:pt x="84" y="89"/>
                    <a:pt x="85" y="91"/>
                    <a:pt x="85" y="91"/>
                  </a:cubicBezTo>
                  <a:cubicBezTo>
                    <a:pt x="85" y="93"/>
                    <a:pt x="88" y="96"/>
                    <a:pt x="92" y="93"/>
                  </a:cubicBezTo>
                  <a:cubicBezTo>
                    <a:pt x="91" y="93"/>
                    <a:pt x="88" y="93"/>
                    <a:pt x="88" y="91"/>
                  </a:cubicBezTo>
                  <a:cubicBezTo>
                    <a:pt x="89" y="91"/>
                    <a:pt x="90" y="91"/>
                    <a:pt x="90" y="91"/>
                  </a:cubicBezTo>
                  <a:cubicBezTo>
                    <a:pt x="90" y="90"/>
                    <a:pt x="90" y="89"/>
                    <a:pt x="91" y="88"/>
                  </a:cubicBezTo>
                  <a:cubicBezTo>
                    <a:pt x="91" y="88"/>
                    <a:pt x="91" y="88"/>
                    <a:pt x="91" y="88"/>
                  </a:cubicBezTo>
                  <a:cubicBezTo>
                    <a:pt x="92" y="88"/>
                    <a:pt x="92" y="88"/>
                    <a:pt x="93" y="88"/>
                  </a:cubicBezTo>
                  <a:cubicBezTo>
                    <a:pt x="93" y="88"/>
                    <a:pt x="94" y="88"/>
                    <a:pt x="94" y="88"/>
                  </a:cubicBezTo>
                  <a:cubicBezTo>
                    <a:pt x="95" y="90"/>
                    <a:pt x="96" y="91"/>
                    <a:pt x="99" y="90"/>
                  </a:cubicBezTo>
                  <a:cubicBezTo>
                    <a:pt x="103" y="89"/>
                    <a:pt x="99" y="85"/>
                    <a:pt x="103" y="84"/>
                  </a:cubicBezTo>
                  <a:cubicBezTo>
                    <a:pt x="103" y="84"/>
                    <a:pt x="104" y="84"/>
                    <a:pt x="105" y="84"/>
                  </a:cubicBezTo>
                  <a:cubicBezTo>
                    <a:pt x="109" y="85"/>
                    <a:pt x="111" y="86"/>
                    <a:pt x="112" y="84"/>
                  </a:cubicBezTo>
                  <a:cubicBezTo>
                    <a:pt x="113" y="82"/>
                    <a:pt x="113" y="76"/>
                    <a:pt x="109" y="74"/>
                  </a:cubicBezTo>
                  <a:cubicBezTo>
                    <a:pt x="107" y="73"/>
                    <a:pt x="112" y="60"/>
                    <a:pt x="102" y="54"/>
                  </a:cubicBezTo>
                  <a:cubicBezTo>
                    <a:pt x="107" y="55"/>
                    <a:pt x="122" y="57"/>
                    <a:pt x="124" y="54"/>
                  </a:cubicBezTo>
                  <a:cubicBezTo>
                    <a:pt x="129" y="55"/>
                    <a:pt x="134" y="58"/>
                    <a:pt x="135" y="59"/>
                  </a:cubicBezTo>
                  <a:cubicBezTo>
                    <a:pt x="136" y="60"/>
                    <a:pt x="136" y="61"/>
                    <a:pt x="134" y="62"/>
                  </a:cubicBezTo>
                  <a:cubicBezTo>
                    <a:pt x="130" y="64"/>
                    <a:pt x="131" y="65"/>
                    <a:pt x="129" y="66"/>
                  </a:cubicBezTo>
                  <a:cubicBezTo>
                    <a:pt x="129" y="66"/>
                    <a:pt x="129" y="66"/>
                    <a:pt x="129" y="66"/>
                  </a:cubicBezTo>
                  <a:cubicBezTo>
                    <a:pt x="127" y="65"/>
                    <a:pt x="126" y="63"/>
                    <a:pt x="124" y="62"/>
                  </a:cubicBezTo>
                  <a:cubicBezTo>
                    <a:pt x="123" y="62"/>
                    <a:pt x="122" y="62"/>
                    <a:pt x="121" y="62"/>
                  </a:cubicBezTo>
                  <a:cubicBezTo>
                    <a:pt x="119" y="62"/>
                    <a:pt x="116" y="63"/>
                    <a:pt x="115" y="65"/>
                  </a:cubicBezTo>
                  <a:cubicBezTo>
                    <a:pt x="116" y="65"/>
                    <a:pt x="118" y="64"/>
                    <a:pt x="120" y="65"/>
                  </a:cubicBezTo>
                  <a:cubicBezTo>
                    <a:pt x="119" y="65"/>
                    <a:pt x="119" y="65"/>
                    <a:pt x="119" y="66"/>
                  </a:cubicBezTo>
                  <a:cubicBezTo>
                    <a:pt x="119" y="66"/>
                    <a:pt x="119" y="67"/>
                    <a:pt x="120" y="68"/>
                  </a:cubicBezTo>
                  <a:cubicBezTo>
                    <a:pt x="120" y="68"/>
                    <a:pt x="120" y="68"/>
                    <a:pt x="120" y="68"/>
                  </a:cubicBezTo>
                  <a:cubicBezTo>
                    <a:pt x="120" y="68"/>
                    <a:pt x="120" y="68"/>
                    <a:pt x="120" y="68"/>
                  </a:cubicBezTo>
                  <a:cubicBezTo>
                    <a:pt x="120" y="68"/>
                    <a:pt x="120" y="68"/>
                    <a:pt x="120" y="68"/>
                  </a:cubicBezTo>
                  <a:cubicBezTo>
                    <a:pt x="121" y="68"/>
                    <a:pt x="121" y="69"/>
                    <a:pt x="120" y="69"/>
                  </a:cubicBezTo>
                  <a:cubicBezTo>
                    <a:pt x="118" y="68"/>
                    <a:pt x="113" y="68"/>
                    <a:pt x="114" y="71"/>
                  </a:cubicBezTo>
                  <a:cubicBezTo>
                    <a:pt x="114" y="71"/>
                    <a:pt x="115" y="72"/>
                    <a:pt x="115" y="72"/>
                  </a:cubicBezTo>
                  <a:cubicBezTo>
                    <a:pt x="113" y="74"/>
                    <a:pt x="113" y="76"/>
                    <a:pt x="114" y="78"/>
                  </a:cubicBezTo>
                  <a:cubicBezTo>
                    <a:pt x="114" y="76"/>
                    <a:pt x="115" y="76"/>
                    <a:pt x="117" y="75"/>
                  </a:cubicBezTo>
                  <a:cubicBezTo>
                    <a:pt x="117" y="76"/>
                    <a:pt x="118" y="76"/>
                    <a:pt x="118" y="76"/>
                  </a:cubicBezTo>
                  <a:cubicBezTo>
                    <a:pt x="119" y="78"/>
                    <a:pt x="121" y="74"/>
                    <a:pt x="124" y="75"/>
                  </a:cubicBezTo>
                  <a:cubicBezTo>
                    <a:pt x="124" y="75"/>
                    <a:pt x="124" y="75"/>
                    <a:pt x="124" y="76"/>
                  </a:cubicBezTo>
                  <a:cubicBezTo>
                    <a:pt x="122" y="76"/>
                    <a:pt x="120" y="78"/>
                    <a:pt x="120" y="80"/>
                  </a:cubicBezTo>
                  <a:cubicBezTo>
                    <a:pt x="121" y="80"/>
                    <a:pt x="121" y="81"/>
                    <a:pt x="121" y="82"/>
                  </a:cubicBezTo>
                  <a:cubicBezTo>
                    <a:pt x="120" y="83"/>
                    <a:pt x="121" y="86"/>
                    <a:pt x="124" y="87"/>
                  </a:cubicBezTo>
                  <a:cubicBezTo>
                    <a:pt x="124" y="86"/>
                    <a:pt x="123" y="84"/>
                    <a:pt x="124" y="83"/>
                  </a:cubicBezTo>
                  <a:cubicBezTo>
                    <a:pt x="125" y="83"/>
                    <a:pt x="126" y="83"/>
                    <a:pt x="126" y="83"/>
                  </a:cubicBezTo>
                  <a:cubicBezTo>
                    <a:pt x="131" y="81"/>
                    <a:pt x="128" y="78"/>
                    <a:pt x="129" y="76"/>
                  </a:cubicBezTo>
                  <a:cubicBezTo>
                    <a:pt x="131" y="75"/>
                    <a:pt x="133" y="79"/>
                    <a:pt x="137" y="76"/>
                  </a:cubicBezTo>
                  <a:cubicBezTo>
                    <a:pt x="137" y="75"/>
                    <a:pt x="138" y="74"/>
                    <a:pt x="137" y="72"/>
                  </a:cubicBezTo>
                  <a:cubicBezTo>
                    <a:pt x="137" y="72"/>
                    <a:pt x="137" y="72"/>
                    <a:pt x="138" y="72"/>
                  </a:cubicBezTo>
                  <a:cubicBezTo>
                    <a:pt x="138" y="72"/>
                    <a:pt x="138" y="72"/>
                    <a:pt x="138" y="72"/>
                  </a:cubicBezTo>
                  <a:cubicBezTo>
                    <a:pt x="138" y="73"/>
                    <a:pt x="139" y="74"/>
                    <a:pt x="141" y="74"/>
                  </a:cubicBezTo>
                  <a:cubicBezTo>
                    <a:pt x="138" y="71"/>
                    <a:pt x="141" y="70"/>
                    <a:pt x="142" y="68"/>
                  </a:cubicBezTo>
                  <a:cubicBezTo>
                    <a:pt x="143" y="68"/>
                    <a:pt x="143" y="68"/>
                    <a:pt x="143" y="68"/>
                  </a:cubicBezTo>
                  <a:cubicBezTo>
                    <a:pt x="145" y="68"/>
                    <a:pt x="146" y="68"/>
                    <a:pt x="148" y="65"/>
                  </a:cubicBezTo>
                  <a:cubicBezTo>
                    <a:pt x="146" y="66"/>
                    <a:pt x="141" y="63"/>
                    <a:pt x="144" y="61"/>
                  </a:cubicBezTo>
                  <a:cubicBezTo>
                    <a:pt x="149" y="60"/>
                    <a:pt x="149" y="57"/>
                    <a:pt x="148" y="55"/>
                  </a:cubicBezTo>
                  <a:cubicBezTo>
                    <a:pt x="144" y="50"/>
                    <a:pt x="136" y="50"/>
                    <a:pt x="136" y="45"/>
                  </a:cubicBezTo>
                  <a:cubicBezTo>
                    <a:pt x="139" y="45"/>
                    <a:pt x="142" y="44"/>
                    <a:pt x="143" y="44"/>
                  </a:cubicBezTo>
                  <a:cubicBezTo>
                    <a:pt x="166" y="45"/>
                    <a:pt x="181" y="38"/>
                    <a:pt x="181" y="31"/>
                  </a:cubicBezTo>
                  <a:cubicBezTo>
                    <a:pt x="180" y="25"/>
                    <a:pt x="174" y="22"/>
                    <a:pt x="157" y="24"/>
                  </a:cubicBezTo>
                  <a:cubicBezTo>
                    <a:pt x="137" y="25"/>
                    <a:pt x="110" y="27"/>
                    <a:pt x="110" y="21"/>
                  </a:cubicBezTo>
                  <a:cubicBezTo>
                    <a:pt x="110" y="17"/>
                    <a:pt x="115" y="14"/>
                    <a:pt x="120" y="13"/>
                  </a:cubicBezTo>
                  <a:moveTo>
                    <a:pt x="65" y="13"/>
                  </a:moveTo>
                  <a:cubicBezTo>
                    <a:pt x="64" y="14"/>
                    <a:pt x="62" y="16"/>
                    <a:pt x="60" y="14"/>
                  </a:cubicBezTo>
                  <a:cubicBezTo>
                    <a:pt x="58" y="12"/>
                    <a:pt x="60" y="12"/>
                    <a:pt x="58" y="9"/>
                  </a:cubicBezTo>
                  <a:cubicBezTo>
                    <a:pt x="60" y="10"/>
                    <a:pt x="64" y="12"/>
                    <a:pt x="65" y="13"/>
                  </a:cubicBezTo>
                  <a:moveTo>
                    <a:pt x="69" y="24"/>
                  </a:moveTo>
                  <a:cubicBezTo>
                    <a:pt x="68" y="25"/>
                    <a:pt x="68" y="23"/>
                    <a:pt x="67" y="22"/>
                  </a:cubicBezTo>
                  <a:cubicBezTo>
                    <a:pt x="66" y="22"/>
                    <a:pt x="66" y="23"/>
                    <a:pt x="67" y="25"/>
                  </a:cubicBezTo>
                  <a:cubicBezTo>
                    <a:pt x="65" y="24"/>
                    <a:pt x="64" y="23"/>
                    <a:pt x="63" y="25"/>
                  </a:cubicBezTo>
                  <a:cubicBezTo>
                    <a:pt x="63" y="26"/>
                    <a:pt x="63" y="27"/>
                    <a:pt x="64" y="28"/>
                  </a:cubicBezTo>
                  <a:cubicBezTo>
                    <a:pt x="64" y="29"/>
                    <a:pt x="64" y="30"/>
                    <a:pt x="63" y="31"/>
                  </a:cubicBezTo>
                  <a:cubicBezTo>
                    <a:pt x="63" y="32"/>
                    <a:pt x="61" y="35"/>
                    <a:pt x="59" y="33"/>
                  </a:cubicBezTo>
                  <a:cubicBezTo>
                    <a:pt x="57" y="32"/>
                    <a:pt x="57" y="30"/>
                    <a:pt x="58" y="28"/>
                  </a:cubicBezTo>
                  <a:cubicBezTo>
                    <a:pt x="58" y="27"/>
                    <a:pt x="59" y="26"/>
                    <a:pt x="60" y="26"/>
                  </a:cubicBezTo>
                  <a:cubicBezTo>
                    <a:pt x="61" y="26"/>
                    <a:pt x="62" y="26"/>
                    <a:pt x="62" y="24"/>
                  </a:cubicBezTo>
                  <a:cubicBezTo>
                    <a:pt x="63" y="23"/>
                    <a:pt x="61" y="22"/>
                    <a:pt x="60" y="21"/>
                  </a:cubicBezTo>
                  <a:cubicBezTo>
                    <a:pt x="61" y="21"/>
                    <a:pt x="62" y="20"/>
                    <a:pt x="61" y="20"/>
                  </a:cubicBezTo>
                  <a:cubicBezTo>
                    <a:pt x="60" y="19"/>
                    <a:pt x="59" y="20"/>
                    <a:pt x="59" y="19"/>
                  </a:cubicBezTo>
                  <a:cubicBezTo>
                    <a:pt x="58" y="19"/>
                    <a:pt x="60" y="18"/>
                    <a:pt x="60" y="18"/>
                  </a:cubicBezTo>
                  <a:cubicBezTo>
                    <a:pt x="61" y="17"/>
                    <a:pt x="61" y="17"/>
                    <a:pt x="62" y="18"/>
                  </a:cubicBezTo>
                  <a:cubicBezTo>
                    <a:pt x="68" y="21"/>
                    <a:pt x="68" y="21"/>
                    <a:pt x="68" y="21"/>
                  </a:cubicBezTo>
                  <a:cubicBezTo>
                    <a:pt x="69" y="21"/>
                    <a:pt x="69" y="21"/>
                    <a:pt x="69" y="22"/>
                  </a:cubicBezTo>
                  <a:cubicBezTo>
                    <a:pt x="69" y="23"/>
                    <a:pt x="70" y="24"/>
                    <a:pt x="69" y="24"/>
                  </a:cubicBezTo>
                  <a:moveTo>
                    <a:pt x="72" y="20"/>
                  </a:moveTo>
                  <a:cubicBezTo>
                    <a:pt x="70" y="20"/>
                    <a:pt x="69" y="17"/>
                    <a:pt x="70" y="15"/>
                  </a:cubicBezTo>
                  <a:cubicBezTo>
                    <a:pt x="71" y="16"/>
                    <a:pt x="75" y="17"/>
                    <a:pt x="77" y="18"/>
                  </a:cubicBezTo>
                  <a:cubicBezTo>
                    <a:pt x="74" y="19"/>
                    <a:pt x="75" y="20"/>
                    <a:pt x="7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2" name="Freeform 45">
              <a:extLst>
                <a:ext uri="{FF2B5EF4-FFF2-40B4-BE49-F238E27FC236}">
                  <a16:creationId xmlns:a16="http://schemas.microsoft.com/office/drawing/2014/main" id="{255CD9A3-074C-1B2A-03A0-667A191308C9}"/>
                </a:ext>
              </a:extLst>
            </p:cNvPr>
            <p:cNvSpPr>
              <a:spLocks noEditPoints="1"/>
            </p:cNvSpPr>
            <p:nvPr userDrawn="1"/>
          </p:nvSpPr>
          <p:spPr bwMode="auto">
            <a:xfrm>
              <a:off x="927100" y="427038"/>
              <a:ext cx="139700" cy="225425"/>
            </a:xfrm>
            <a:custGeom>
              <a:avLst/>
              <a:gdLst>
                <a:gd name="T0" fmla="*/ 737 w 944"/>
                <a:gd name="T1" fmla="*/ 591 h 1525"/>
                <a:gd name="T2" fmla="*/ 921 w 944"/>
                <a:gd name="T3" fmla="*/ 498 h 1525"/>
                <a:gd name="T4" fmla="*/ 864 w 944"/>
                <a:gd name="T5" fmla="*/ 430 h 1525"/>
                <a:gd name="T6" fmla="*/ 748 w 944"/>
                <a:gd name="T7" fmla="*/ 196 h 1525"/>
                <a:gd name="T8" fmla="*/ 807 w 944"/>
                <a:gd name="T9" fmla="*/ 101 h 1525"/>
                <a:gd name="T10" fmla="*/ 674 w 944"/>
                <a:gd name="T11" fmla="*/ 20 h 1525"/>
                <a:gd name="T12" fmla="*/ 534 w 944"/>
                <a:gd name="T13" fmla="*/ 52 h 1525"/>
                <a:gd name="T14" fmla="*/ 411 w 944"/>
                <a:gd name="T15" fmla="*/ 127 h 1525"/>
                <a:gd name="T16" fmla="*/ 351 w 944"/>
                <a:gd name="T17" fmla="*/ 342 h 1525"/>
                <a:gd name="T18" fmla="*/ 397 w 944"/>
                <a:gd name="T19" fmla="*/ 475 h 1525"/>
                <a:gd name="T20" fmla="*/ 436 w 944"/>
                <a:gd name="T21" fmla="*/ 519 h 1525"/>
                <a:gd name="T22" fmla="*/ 188 w 944"/>
                <a:gd name="T23" fmla="*/ 975 h 1525"/>
                <a:gd name="T24" fmla="*/ 272 w 944"/>
                <a:gd name="T25" fmla="*/ 451 h 1525"/>
                <a:gd name="T26" fmla="*/ 44 w 944"/>
                <a:gd name="T27" fmla="*/ 619 h 1525"/>
                <a:gd name="T28" fmla="*/ 248 w 944"/>
                <a:gd name="T29" fmla="*/ 535 h 1525"/>
                <a:gd name="T30" fmla="*/ 325 w 944"/>
                <a:gd name="T31" fmla="*/ 540 h 1525"/>
                <a:gd name="T32" fmla="*/ 68 w 944"/>
                <a:gd name="T33" fmla="*/ 957 h 1525"/>
                <a:gd name="T34" fmla="*/ 115 w 944"/>
                <a:gd name="T35" fmla="*/ 1040 h 1525"/>
                <a:gd name="T36" fmla="*/ 364 w 944"/>
                <a:gd name="T37" fmla="*/ 867 h 1525"/>
                <a:gd name="T38" fmla="*/ 170 w 944"/>
                <a:gd name="T39" fmla="*/ 1177 h 1525"/>
                <a:gd name="T40" fmla="*/ 143 w 944"/>
                <a:gd name="T41" fmla="*/ 1384 h 1525"/>
                <a:gd name="T42" fmla="*/ 228 w 944"/>
                <a:gd name="T43" fmla="*/ 1438 h 1525"/>
                <a:gd name="T44" fmla="*/ 266 w 944"/>
                <a:gd name="T45" fmla="*/ 1498 h 1525"/>
                <a:gd name="T46" fmla="*/ 395 w 944"/>
                <a:gd name="T47" fmla="*/ 1501 h 1525"/>
                <a:gd name="T48" fmla="*/ 452 w 944"/>
                <a:gd name="T49" fmla="*/ 1460 h 1525"/>
                <a:gd name="T50" fmla="*/ 395 w 944"/>
                <a:gd name="T51" fmla="*/ 1380 h 1525"/>
                <a:gd name="T52" fmla="*/ 345 w 944"/>
                <a:gd name="T53" fmla="*/ 1189 h 1525"/>
                <a:gd name="T54" fmla="*/ 570 w 944"/>
                <a:gd name="T55" fmla="*/ 1000 h 1525"/>
                <a:gd name="T56" fmla="*/ 524 w 944"/>
                <a:gd name="T57" fmla="*/ 1096 h 1525"/>
                <a:gd name="T58" fmla="*/ 596 w 944"/>
                <a:gd name="T59" fmla="*/ 1159 h 1525"/>
                <a:gd name="T60" fmla="*/ 713 w 944"/>
                <a:gd name="T61" fmla="*/ 1252 h 1525"/>
                <a:gd name="T62" fmla="*/ 808 w 944"/>
                <a:gd name="T63" fmla="*/ 1298 h 1525"/>
                <a:gd name="T64" fmla="*/ 865 w 944"/>
                <a:gd name="T65" fmla="*/ 1195 h 1525"/>
                <a:gd name="T66" fmla="*/ 771 w 944"/>
                <a:gd name="T67" fmla="*/ 1192 h 1525"/>
                <a:gd name="T68" fmla="*/ 579 w 944"/>
                <a:gd name="T69" fmla="*/ 793 h 1525"/>
                <a:gd name="T70" fmla="*/ 738 w 944"/>
                <a:gd name="T71" fmla="*/ 799 h 1525"/>
                <a:gd name="T72" fmla="*/ 806 w 944"/>
                <a:gd name="T73" fmla="*/ 802 h 1525"/>
                <a:gd name="T74" fmla="*/ 802 w 944"/>
                <a:gd name="T75" fmla="*/ 906 h 1525"/>
                <a:gd name="T76" fmla="*/ 845 w 944"/>
                <a:gd name="T77" fmla="*/ 912 h 1525"/>
                <a:gd name="T78" fmla="*/ 904 w 944"/>
                <a:gd name="T79" fmla="*/ 958 h 1525"/>
                <a:gd name="T80" fmla="*/ 902 w 944"/>
                <a:gd name="T81" fmla="*/ 822 h 1525"/>
                <a:gd name="T82" fmla="*/ 529 w 944"/>
                <a:gd name="T83" fmla="*/ 128 h 1525"/>
                <a:gd name="T84" fmla="*/ 594 w 944"/>
                <a:gd name="T85" fmla="*/ 314 h 1525"/>
                <a:gd name="T86" fmla="*/ 554 w 944"/>
                <a:gd name="T87" fmla="*/ 240 h 1525"/>
                <a:gd name="T88" fmla="*/ 526 w 944"/>
                <a:gd name="T89" fmla="*/ 213 h 1525"/>
                <a:gd name="T90" fmla="*/ 644 w 944"/>
                <a:gd name="T91" fmla="*/ 167 h 1525"/>
                <a:gd name="T92" fmla="*/ 642 w 944"/>
                <a:gd name="T93" fmla="*/ 206 h 1525"/>
                <a:gd name="T94" fmla="*/ 666 w 944"/>
                <a:gd name="T95" fmla="*/ 287 h 1525"/>
                <a:gd name="T96" fmla="*/ 590 w 944"/>
                <a:gd name="T97" fmla="*/ 10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4" h="1525">
                  <a:moveTo>
                    <a:pt x="902" y="822"/>
                  </a:moveTo>
                  <a:cubicBezTo>
                    <a:pt x="899" y="799"/>
                    <a:pt x="902" y="777"/>
                    <a:pt x="875" y="746"/>
                  </a:cubicBezTo>
                  <a:cubicBezTo>
                    <a:pt x="849" y="716"/>
                    <a:pt x="764" y="621"/>
                    <a:pt x="737" y="591"/>
                  </a:cubicBezTo>
                  <a:cubicBezTo>
                    <a:pt x="743" y="590"/>
                    <a:pt x="751" y="592"/>
                    <a:pt x="768" y="607"/>
                  </a:cubicBezTo>
                  <a:cubicBezTo>
                    <a:pt x="779" y="617"/>
                    <a:pt x="804" y="642"/>
                    <a:pt x="823" y="660"/>
                  </a:cubicBezTo>
                  <a:cubicBezTo>
                    <a:pt x="846" y="601"/>
                    <a:pt x="879" y="545"/>
                    <a:pt x="921" y="498"/>
                  </a:cubicBezTo>
                  <a:cubicBezTo>
                    <a:pt x="929" y="489"/>
                    <a:pt x="936" y="481"/>
                    <a:pt x="944" y="474"/>
                  </a:cubicBezTo>
                  <a:cubicBezTo>
                    <a:pt x="926" y="478"/>
                    <a:pt x="906" y="486"/>
                    <a:pt x="889" y="498"/>
                  </a:cubicBezTo>
                  <a:cubicBezTo>
                    <a:pt x="888" y="471"/>
                    <a:pt x="882" y="446"/>
                    <a:pt x="864" y="430"/>
                  </a:cubicBezTo>
                  <a:cubicBezTo>
                    <a:pt x="871" y="393"/>
                    <a:pt x="865" y="348"/>
                    <a:pt x="782" y="293"/>
                  </a:cubicBezTo>
                  <a:cubicBezTo>
                    <a:pt x="825" y="304"/>
                    <a:pt x="850" y="342"/>
                    <a:pt x="882" y="313"/>
                  </a:cubicBezTo>
                  <a:cubicBezTo>
                    <a:pt x="853" y="312"/>
                    <a:pt x="852" y="248"/>
                    <a:pt x="748" y="196"/>
                  </a:cubicBezTo>
                  <a:cubicBezTo>
                    <a:pt x="788" y="195"/>
                    <a:pt x="819" y="260"/>
                    <a:pt x="865" y="223"/>
                  </a:cubicBezTo>
                  <a:cubicBezTo>
                    <a:pt x="821" y="218"/>
                    <a:pt x="807" y="140"/>
                    <a:pt x="728" y="116"/>
                  </a:cubicBezTo>
                  <a:cubicBezTo>
                    <a:pt x="756" y="119"/>
                    <a:pt x="784" y="133"/>
                    <a:pt x="807" y="101"/>
                  </a:cubicBezTo>
                  <a:cubicBezTo>
                    <a:pt x="780" y="107"/>
                    <a:pt x="764" y="82"/>
                    <a:pt x="735" y="80"/>
                  </a:cubicBezTo>
                  <a:cubicBezTo>
                    <a:pt x="746" y="46"/>
                    <a:pt x="743" y="25"/>
                    <a:pt x="731" y="0"/>
                  </a:cubicBezTo>
                  <a:cubicBezTo>
                    <a:pt x="711" y="1"/>
                    <a:pt x="690" y="7"/>
                    <a:pt x="674" y="20"/>
                  </a:cubicBezTo>
                  <a:cubicBezTo>
                    <a:pt x="672" y="1"/>
                    <a:pt x="653" y="0"/>
                    <a:pt x="635" y="1"/>
                  </a:cubicBezTo>
                  <a:cubicBezTo>
                    <a:pt x="636" y="10"/>
                    <a:pt x="640" y="21"/>
                    <a:pt x="631" y="23"/>
                  </a:cubicBezTo>
                  <a:cubicBezTo>
                    <a:pt x="617" y="25"/>
                    <a:pt x="570" y="38"/>
                    <a:pt x="534" y="52"/>
                  </a:cubicBezTo>
                  <a:cubicBezTo>
                    <a:pt x="498" y="66"/>
                    <a:pt x="457" y="92"/>
                    <a:pt x="445" y="100"/>
                  </a:cubicBezTo>
                  <a:cubicBezTo>
                    <a:pt x="438" y="105"/>
                    <a:pt x="431" y="93"/>
                    <a:pt x="427" y="88"/>
                  </a:cubicBezTo>
                  <a:cubicBezTo>
                    <a:pt x="414" y="99"/>
                    <a:pt x="402" y="113"/>
                    <a:pt x="411" y="127"/>
                  </a:cubicBezTo>
                  <a:cubicBezTo>
                    <a:pt x="391" y="129"/>
                    <a:pt x="369" y="134"/>
                    <a:pt x="350" y="149"/>
                  </a:cubicBezTo>
                  <a:cubicBezTo>
                    <a:pt x="350" y="172"/>
                    <a:pt x="369" y="195"/>
                    <a:pt x="398" y="207"/>
                  </a:cubicBezTo>
                  <a:cubicBezTo>
                    <a:pt x="349" y="256"/>
                    <a:pt x="393" y="300"/>
                    <a:pt x="351" y="342"/>
                  </a:cubicBezTo>
                  <a:cubicBezTo>
                    <a:pt x="411" y="345"/>
                    <a:pt x="400" y="261"/>
                    <a:pt x="431" y="249"/>
                  </a:cubicBezTo>
                  <a:cubicBezTo>
                    <a:pt x="428" y="308"/>
                    <a:pt x="395" y="319"/>
                    <a:pt x="395" y="382"/>
                  </a:cubicBezTo>
                  <a:cubicBezTo>
                    <a:pt x="395" y="416"/>
                    <a:pt x="415" y="453"/>
                    <a:pt x="397" y="475"/>
                  </a:cubicBezTo>
                  <a:cubicBezTo>
                    <a:pt x="447" y="461"/>
                    <a:pt x="434" y="350"/>
                    <a:pt x="465" y="316"/>
                  </a:cubicBezTo>
                  <a:cubicBezTo>
                    <a:pt x="471" y="336"/>
                    <a:pt x="467" y="354"/>
                    <a:pt x="461" y="373"/>
                  </a:cubicBezTo>
                  <a:cubicBezTo>
                    <a:pt x="443" y="425"/>
                    <a:pt x="463" y="496"/>
                    <a:pt x="436" y="519"/>
                  </a:cubicBezTo>
                  <a:cubicBezTo>
                    <a:pt x="481" y="515"/>
                    <a:pt x="491" y="451"/>
                    <a:pt x="521" y="415"/>
                  </a:cubicBezTo>
                  <a:cubicBezTo>
                    <a:pt x="489" y="499"/>
                    <a:pt x="454" y="644"/>
                    <a:pt x="407" y="713"/>
                  </a:cubicBezTo>
                  <a:cubicBezTo>
                    <a:pt x="320" y="831"/>
                    <a:pt x="269" y="975"/>
                    <a:pt x="188" y="975"/>
                  </a:cubicBezTo>
                  <a:cubicBezTo>
                    <a:pt x="153" y="975"/>
                    <a:pt x="126" y="953"/>
                    <a:pt x="126" y="908"/>
                  </a:cubicBezTo>
                  <a:cubicBezTo>
                    <a:pt x="126" y="774"/>
                    <a:pt x="356" y="682"/>
                    <a:pt x="356" y="539"/>
                  </a:cubicBezTo>
                  <a:cubicBezTo>
                    <a:pt x="356" y="475"/>
                    <a:pt x="304" y="451"/>
                    <a:pt x="272" y="451"/>
                  </a:cubicBezTo>
                  <a:cubicBezTo>
                    <a:pt x="250" y="451"/>
                    <a:pt x="224" y="462"/>
                    <a:pt x="201" y="480"/>
                  </a:cubicBezTo>
                  <a:cubicBezTo>
                    <a:pt x="192" y="476"/>
                    <a:pt x="182" y="474"/>
                    <a:pt x="174" y="474"/>
                  </a:cubicBezTo>
                  <a:cubicBezTo>
                    <a:pt x="93" y="474"/>
                    <a:pt x="115" y="620"/>
                    <a:pt x="44" y="619"/>
                  </a:cubicBezTo>
                  <a:cubicBezTo>
                    <a:pt x="72" y="634"/>
                    <a:pt x="120" y="604"/>
                    <a:pt x="149" y="563"/>
                  </a:cubicBezTo>
                  <a:cubicBezTo>
                    <a:pt x="137" y="658"/>
                    <a:pt x="0" y="632"/>
                    <a:pt x="11" y="746"/>
                  </a:cubicBezTo>
                  <a:cubicBezTo>
                    <a:pt x="30" y="657"/>
                    <a:pt x="248" y="670"/>
                    <a:pt x="248" y="535"/>
                  </a:cubicBezTo>
                  <a:cubicBezTo>
                    <a:pt x="248" y="520"/>
                    <a:pt x="240" y="507"/>
                    <a:pt x="229" y="497"/>
                  </a:cubicBezTo>
                  <a:cubicBezTo>
                    <a:pt x="245" y="486"/>
                    <a:pt x="261" y="482"/>
                    <a:pt x="275" y="482"/>
                  </a:cubicBezTo>
                  <a:cubicBezTo>
                    <a:pt x="301" y="482"/>
                    <a:pt x="325" y="502"/>
                    <a:pt x="325" y="540"/>
                  </a:cubicBezTo>
                  <a:cubicBezTo>
                    <a:pt x="325" y="660"/>
                    <a:pt x="96" y="761"/>
                    <a:pt x="96" y="908"/>
                  </a:cubicBezTo>
                  <a:cubicBezTo>
                    <a:pt x="96" y="933"/>
                    <a:pt x="103" y="954"/>
                    <a:pt x="115" y="970"/>
                  </a:cubicBezTo>
                  <a:cubicBezTo>
                    <a:pt x="99" y="977"/>
                    <a:pt x="82" y="974"/>
                    <a:pt x="68" y="957"/>
                  </a:cubicBezTo>
                  <a:cubicBezTo>
                    <a:pt x="67" y="995"/>
                    <a:pt x="121" y="1019"/>
                    <a:pt x="155" y="1000"/>
                  </a:cubicBezTo>
                  <a:cubicBezTo>
                    <a:pt x="163" y="1003"/>
                    <a:pt x="171" y="1004"/>
                    <a:pt x="179" y="1005"/>
                  </a:cubicBezTo>
                  <a:cubicBezTo>
                    <a:pt x="169" y="1033"/>
                    <a:pt x="134" y="1042"/>
                    <a:pt x="115" y="1040"/>
                  </a:cubicBezTo>
                  <a:cubicBezTo>
                    <a:pt x="172" y="1085"/>
                    <a:pt x="269" y="1026"/>
                    <a:pt x="264" y="977"/>
                  </a:cubicBezTo>
                  <a:cubicBezTo>
                    <a:pt x="308" y="941"/>
                    <a:pt x="337" y="879"/>
                    <a:pt x="369" y="839"/>
                  </a:cubicBezTo>
                  <a:cubicBezTo>
                    <a:pt x="367" y="848"/>
                    <a:pt x="365" y="857"/>
                    <a:pt x="364" y="867"/>
                  </a:cubicBezTo>
                  <a:cubicBezTo>
                    <a:pt x="331" y="926"/>
                    <a:pt x="300" y="980"/>
                    <a:pt x="292" y="1058"/>
                  </a:cubicBezTo>
                  <a:cubicBezTo>
                    <a:pt x="285" y="1124"/>
                    <a:pt x="251" y="1183"/>
                    <a:pt x="205" y="1183"/>
                  </a:cubicBezTo>
                  <a:cubicBezTo>
                    <a:pt x="195" y="1183"/>
                    <a:pt x="178" y="1170"/>
                    <a:pt x="170" y="1177"/>
                  </a:cubicBezTo>
                  <a:cubicBezTo>
                    <a:pt x="156" y="1189"/>
                    <a:pt x="170" y="1202"/>
                    <a:pt x="170" y="1214"/>
                  </a:cubicBezTo>
                  <a:cubicBezTo>
                    <a:pt x="170" y="1233"/>
                    <a:pt x="134" y="1252"/>
                    <a:pt x="134" y="1310"/>
                  </a:cubicBezTo>
                  <a:cubicBezTo>
                    <a:pt x="134" y="1335"/>
                    <a:pt x="149" y="1367"/>
                    <a:pt x="143" y="1384"/>
                  </a:cubicBezTo>
                  <a:cubicBezTo>
                    <a:pt x="158" y="1376"/>
                    <a:pt x="177" y="1352"/>
                    <a:pt x="185" y="1320"/>
                  </a:cubicBezTo>
                  <a:cubicBezTo>
                    <a:pt x="201" y="1396"/>
                    <a:pt x="153" y="1393"/>
                    <a:pt x="188" y="1460"/>
                  </a:cubicBezTo>
                  <a:cubicBezTo>
                    <a:pt x="192" y="1438"/>
                    <a:pt x="214" y="1429"/>
                    <a:pt x="228" y="1438"/>
                  </a:cubicBezTo>
                  <a:cubicBezTo>
                    <a:pt x="242" y="1447"/>
                    <a:pt x="235" y="1454"/>
                    <a:pt x="225" y="1464"/>
                  </a:cubicBezTo>
                  <a:cubicBezTo>
                    <a:pt x="215" y="1474"/>
                    <a:pt x="206" y="1525"/>
                    <a:pt x="252" y="1522"/>
                  </a:cubicBezTo>
                  <a:cubicBezTo>
                    <a:pt x="243" y="1516"/>
                    <a:pt x="243" y="1503"/>
                    <a:pt x="266" y="1498"/>
                  </a:cubicBezTo>
                  <a:cubicBezTo>
                    <a:pt x="298" y="1491"/>
                    <a:pt x="307" y="1506"/>
                    <a:pt x="341" y="1506"/>
                  </a:cubicBezTo>
                  <a:cubicBezTo>
                    <a:pt x="362" y="1506"/>
                    <a:pt x="367" y="1479"/>
                    <a:pt x="384" y="1479"/>
                  </a:cubicBezTo>
                  <a:cubicBezTo>
                    <a:pt x="401" y="1479"/>
                    <a:pt x="401" y="1492"/>
                    <a:pt x="395" y="1501"/>
                  </a:cubicBezTo>
                  <a:cubicBezTo>
                    <a:pt x="422" y="1494"/>
                    <a:pt x="427" y="1479"/>
                    <a:pt x="427" y="1464"/>
                  </a:cubicBezTo>
                  <a:cubicBezTo>
                    <a:pt x="427" y="1449"/>
                    <a:pt x="414" y="1440"/>
                    <a:pt x="424" y="1434"/>
                  </a:cubicBezTo>
                  <a:cubicBezTo>
                    <a:pt x="433" y="1428"/>
                    <a:pt x="464" y="1435"/>
                    <a:pt x="452" y="1460"/>
                  </a:cubicBezTo>
                  <a:cubicBezTo>
                    <a:pt x="468" y="1457"/>
                    <a:pt x="476" y="1446"/>
                    <a:pt x="476" y="1426"/>
                  </a:cubicBezTo>
                  <a:cubicBezTo>
                    <a:pt x="476" y="1407"/>
                    <a:pt x="454" y="1395"/>
                    <a:pt x="433" y="1399"/>
                  </a:cubicBezTo>
                  <a:cubicBezTo>
                    <a:pt x="430" y="1386"/>
                    <a:pt x="411" y="1380"/>
                    <a:pt x="395" y="1380"/>
                  </a:cubicBezTo>
                  <a:cubicBezTo>
                    <a:pt x="357" y="1380"/>
                    <a:pt x="363" y="1409"/>
                    <a:pt x="337" y="1409"/>
                  </a:cubicBezTo>
                  <a:cubicBezTo>
                    <a:pt x="296" y="1409"/>
                    <a:pt x="256" y="1356"/>
                    <a:pt x="256" y="1266"/>
                  </a:cubicBezTo>
                  <a:cubicBezTo>
                    <a:pt x="256" y="1217"/>
                    <a:pt x="308" y="1205"/>
                    <a:pt x="345" y="1189"/>
                  </a:cubicBezTo>
                  <a:cubicBezTo>
                    <a:pt x="382" y="1173"/>
                    <a:pt x="446" y="1134"/>
                    <a:pt x="485" y="1069"/>
                  </a:cubicBezTo>
                  <a:cubicBezTo>
                    <a:pt x="515" y="1018"/>
                    <a:pt x="516" y="962"/>
                    <a:pt x="512" y="896"/>
                  </a:cubicBezTo>
                  <a:cubicBezTo>
                    <a:pt x="564" y="926"/>
                    <a:pt x="570" y="969"/>
                    <a:pt x="570" y="1000"/>
                  </a:cubicBezTo>
                  <a:cubicBezTo>
                    <a:pt x="570" y="1040"/>
                    <a:pt x="549" y="1057"/>
                    <a:pt x="533" y="1064"/>
                  </a:cubicBezTo>
                  <a:cubicBezTo>
                    <a:pt x="519" y="1071"/>
                    <a:pt x="514" y="1068"/>
                    <a:pt x="513" y="1076"/>
                  </a:cubicBezTo>
                  <a:cubicBezTo>
                    <a:pt x="511" y="1087"/>
                    <a:pt x="518" y="1092"/>
                    <a:pt x="524" y="1096"/>
                  </a:cubicBezTo>
                  <a:cubicBezTo>
                    <a:pt x="543" y="1105"/>
                    <a:pt x="539" y="1123"/>
                    <a:pt x="544" y="1143"/>
                  </a:cubicBezTo>
                  <a:cubicBezTo>
                    <a:pt x="549" y="1162"/>
                    <a:pt x="567" y="1193"/>
                    <a:pt x="596" y="1215"/>
                  </a:cubicBezTo>
                  <a:cubicBezTo>
                    <a:pt x="599" y="1203"/>
                    <a:pt x="598" y="1184"/>
                    <a:pt x="596" y="1159"/>
                  </a:cubicBezTo>
                  <a:cubicBezTo>
                    <a:pt x="636" y="1178"/>
                    <a:pt x="604" y="1258"/>
                    <a:pt x="682" y="1258"/>
                  </a:cubicBezTo>
                  <a:cubicBezTo>
                    <a:pt x="667" y="1250"/>
                    <a:pt x="671" y="1229"/>
                    <a:pt x="679" y="1226"/>
                  </a:cubicBezTo>
                  <a:cubicBezTo>
                    <a:pt x="688" y="1223"/>
                    <a:pt x="698" y="1231"/>
                    <a:pt x="713" y="1252"/>
                  </a:cubicBezTo>
                  <a:cubicBezTo>
                    <a:pt x="728" y="1273"/>
                    <a:pt x="724" y="1272"/>
                    <a:pt x="760" y="1272"/>
                  </a:cubicBezTo>
                  <a:cubicBezTo>
                    <a:pt x="797" y="1272"/>
                    <a:pt x="781" y="1259"/>
                    <a:pt x="800" y="1259"/>
                  </a:cubicBezTo>
                  <a:cubicBezTo>
                    <a:pt x="819" y="1259"/>
                    <a:pt x="818" y="1281"/>
                    <a:pt x="808" y="1298"/>
                  </a:cubicBezTo>
                  <a:cubicBezTo>
                    <a:pt x="840" y="1288"/>
                    <a:pt x="850" y="1263"/>
                    <a:pt x="839" y="1237"/>
                  </a:cubicBezTo>
                  <a:cubicBezTo>
                    <a:pt x="868" y="1222"/>
                    <a:pt x="883" y="1244"/>
                    <a:pt x="887" y="1260"/>
                  </a:cubicBezTo>
                  <a:cubicBezTo>
                    <a:pt x="916" y="1231"/>
                    <a:pt x="887" y="1197"/>
                    <a:pt x="865" y="1195"/>
                  </a:cubicBezTo>
                  <a:cubicBezTo>
                    <a:pt x="866" y="1184"/>
                    <a:pt x="856" y="1173"/>
                    <a:pt x="844" y="1172"/>
                  </a:cubicBezTo>
                  <a:cubicBezTo>
                    <a:pt x="832" y="1172"/>
                    <a:pt x="821" y="1171"/>
                    <a:pt x="808" y="1172"/>
                  </a:cubicBezTo>
                  <a:cubicBezTo>
                    <a:pt x="794" y="1172"/>
                    <a:pt x="787" y="1192"/>
                    <a:pt x="771" y="1192"/>
                  </a:cubicBezTo>
                  <a:cubicBezTo>
                    <a:pt x="722" y="1192"/>
                    <a:pt x="626" y="1104"/>
                    <a:pt x="626" y="1066"/>
                  </a:cubicBezTo>
                  <a:cubicBezTo>
                    <a:pt x="626" y="1028"/>
                    <a:pt x="718" y="1005"/>
                    <a:pt x="718" y="946"/>
                  </a:cubicBezTo>
                  <a:cubicBezTo>
                    <a:pt x="718" y="868"/>
                    <a:pt x="642" y="842"/>
                    <a:pt x="579" y="793"/>
                  </a:cubicBezTo>
                  <a:cubicBezTo>
                    <a:pt x="601" y="767"/>
                    <a:pt x="668" y="761"/>
                    <a:pt x="705" y="780"/>
                  </a:cubicBezTo>
                  <a:cubicBezTo>
                    <a:pt x="710" y="758"/>
                    <a:pt x="723" y="763"/>
                    <a:pt x="728" y="726"/>
                  </a:cubicBezTo>
                  <a:cubicBezTo>
                    <a:pt x="742" y="759"/>
                    <a:pt x="724" y="786"/>
                    <a:pt x="738" y="799"/>
                  </a:cubicBezTo>
                  <a:cubicBezTo>
                    <a:pt x="749" y="784"/>
                    <a:pt x="776" y="786"/>
                    <a:pt x="774" y="746"/>
                  </a:cubicBezTo>
                  <a:cubicBezTo>
                    <a:pt x="783" y="771"/>
                    <a:pt x="764" y="809"/>
                    <a:pt x="783" y="826"/>
                  </a:cubicBezTo>
                  <a:cubicBezTo>
                    <a:pt x="786" y="806"/>
                    <a:pt x="798" y="802"/>
                    <a:pt x="806" y="802"/>
                  </a:cubicBezTo>
                  <a:cubicBezTo>
                    <a:pt x="814" y="802"/>
                    <a:pt x="821" y="807"/>
                    <a:pt x="821" y="820"/>
                  </a:cubicBezTo>
                  <a:cubicBezTo>
                    <a:pt x="821" y="850"/>
                    <a:pt x="784" y="842"/>
                    <a:pt x="784" y="877"/>
                  </a:cubicBezTo>
                  <a:cubicBezTo>
                    <a:pt x="784" y="891"/>
                    <a:pt x="802" y="897"/>
                    <a:pt x="802" y="906"/>
                  </a:cubicBezTo>
                  <a:cubicBezTo>
                    <a:pt x="802" y="915"/>
                    <a:pt x="787" y="930"/>
                    <a:pt x="769" y="918"/>
                  </a:cubicBezTo>
                  <a:cubicBezTo>
                    <a:pt x="775" y="931"/>
                    <a:pt x="787" y="943"/>
                    <a:pt x="803" y="943"/>
                  </a:cubicBezTo>
                  <a:cubicBezTo>
                    <a:pt x="820" y="943"/>
                    <a:pt x="838" y="930"/>
                    <a:pt x="845" y="912"/>
                  </a:cubicBezTo>
                  <a:cubicBezTo>
                    <a:pt x="854" y="934"/>
                    <a:pt x="847" y="959"/>
                    <a:pt x="831" y="962"/>
                  </a:cubicBezTo>
                  <a:cubicBezTo>
                    <a:pt x="848" y="970"/>
                    <a:pt x="888" y="963"/>
                    <a:pt x="883" y="911"/>
                  </a:cubicBezTo>
                  <a:cubicBezTo>
                    <a:pt x="905" y="915"/>
                    <a:pt x="917" y="931"/>
                    <a:pt x="904" y="958"/>
                  </a:cubicBezTo>
                  <a:cubicBezTo>
                    <a:pt x="922" y="953"/>
                    <a:pt x="939" y="944"/>
                    <a:pt x="939" y="924"/>
                  </a:cubicBezTo>
                  <a:cubicBezTo>
                    <a:pt x="939" y="909"/>
                    <a:pt x="924" y="899"/>
                    <a:pt x="927" y="878"/>
                  </a:cubicBezTo>
                  <a:cubicBezTo>
                    <a:pt x="929" y="861"/>
                    <a:pt x="906" y="845"/>
                    <a:pt x="902" y="822"/>
                  </a:cubicBezTo>
                  <a:moveTo>
                    <a:pt x="498" y="185"/>
                  </a:moveTo>
                  <a:cubicBezTo>
                    <a:pt x="477" y="187"/>
                    <a:pt x="478" y="167"/>
                    <a:pt x="441" y="158"/>
                  </a:cubicBezTo>
                  <a:cubicBezTo>
                    <a:pt x="467" y="153"/>
                    <a:pt x="500" y="140"/>
                    <a:pt x="529" y="128"/>
                  </a:cubicBezTo>
                  <a:cubicBezTo>
                    <a:pt x="535" y="153"/>
                    <a:pt x="525" y="183"/>
                    <a:pt x="498" y="185"/>
                  </a:cubicBezTo>
                  <a:moveTo>
                    <a:pt x="647" y="343"/>
                  </a:moveTo>
                  <a:cubicBezTo>
                    <a:pt x="620" y="354"/>
                    <a:pt x="599" y="331"/>
                    <a:pt x="594" y="314"/>
                  </a:cubicBezTo>
                  <a:cubicBezTo>
                    <a:pt x="588" y="298"/>
                    <a:pt x="584" y="285"/>
                    <a:pt x="590" y="279"/>
                  </a:cubicBezTo>
                  <a:cubicBezTo>
                    <a:pt x="602" y="267"/>
                    <a:pt x="606" y="258"/>
                    <a:pt x="599" y="244"/>
                  </a:cubicBezTo>
                  <a:cubicBezTo>
                    <a:pt x="591" y="227"/>
                    <a:pt x="573" y="235"/>
                    <a:pt x="554" y="240"/>
                  </a:cubicBezTo>
                  <a:cubicBezTo>
                    <a:pt x="563" y="224"/>
                    <a:pt x="564" y="213"/>
                    <a:pt x="552" y="214"/>
                  </a:cubicBezTo>
                  <a:cubicBezTo>
                    <a:pt x="537" y="216"/>
                    <a:pt x="537" y="239"/>
                    <a:pt x="529" y="236"/>
                  </a:cubicBezTo>
                  <a:cubicBezTo>
                    <a:pt x="521" y="233"/>
                    <a:pt x="526" y="220"/>
                    <a:pt x="526" y="213"/>
                  </a:cubicBezTo>
                  <a:cubicBezTo>
                    <a:pt x="526" y="203"/>
                    <a:pt x="532" y="200"/>
                    <a:pt x="542" y="195"/>
                  </a:cubicBezTo>
                  <a:cubicBezTo>
                    <a:pt x="620" y="166"/>
                    <a:pt x="620" y="166"/>
                    <a:pt x="620" y="166"/>
                  </a:cubicBezTo>
                  <a:cubicBezTo>
                    <a:pt x="630" y="162"/>
                    <a:pt x="637" y="160"/>
                    <a:pt x="644" y="167"/>
                  </a:cubicBezTo>
                  <a:cubicBezTo>
                    <a:pt x="649" y="172"/>
                    <a:pt x="662" y="179"/>
                    <a:pt x="658" y="186"/>
                  </a:cubicBezTo>
                  <a:cubicBezTo>
                    <a:pt x="654" y="194"/>
                    <a:pt x="638" y="177"/>
                    <a:pt x="626" y="186"/>
                  </a:cubicBezTo>
                  <a:cubicBezTo>
                    <a:pt x="617" y="193"/>
                    <a:pt x="625" y="201"/>
                    <a:pt x="642" y="206"/>
                  </a:cubicBezTo>
                  <a:cubicBezTo>
                    <a:pt x="625" y="216"/>
                    <a:pt x="608" y="222"/>
                    <a:pt x="613" y="240"/>
                  </a:cubicBezTo>
                  <a:cubicBezTo>
                    <a:pt x="618" y="255"/>
                    <a:pt x="627" y="259"/>
                    <a:pt x="643" y="259"/>
                  </a:cubicBezTo>
                  <a:cubicBezTo>
                    <a:pt x="652" y="259"/>
                    <a:pt x="658" y="272"/>
                    <a:pt x="666" y="287"/>
                  </a:cubicBezTo>
                  <a:cubicBezTo>
                    <a:pt x="673" y="302"/>
                    <a:pt x="676" y="330"/>
                    <a:pt x="647" y="343"/>
                  </a:cubicBezTo>
                  <a:moveTo>
                    <a:pt x="652" y="125"/>
                  </a:moveTo>
                  <a:cubicBezTo>
                    <a:pt x="631" y="141"/>
                    <a:pt x="603" y="126"/>
                    <a:pt x="590" y="105"/>
                  </a:cubicBezTo>
                  <a:cubicBezTo>
                    <a:pt x="619" y="93"/>
                    <a:pt x="652" y="80"/>
                    <a:pt x="675" y="66"/>
                  </a:cubicBezTo>
                  <a:cubicBezTo>
                    <a:pt x="654" y="98"/>
                    <a:pt x="668" y="112"/>
                    <a:pt x="652"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3" name="Oval 46">
              <a:extLst>
                <a:ext uri="{FF2B5EF4-FFF2-40B4-BE49-F238E27FC236}">
                  <a16:creationId xmlns:a16="http://schemas.microsoft.com/office/drawing/2014/main" id="{716065F6-E1C4-5FA7-A461-81572220C990}"/>
                </a:ext>
              </a:extLst>
            </p:cNvPr>
            <p:cNvSpPr>
              <a:spLocks noChangeArrowheads="1"/>
            </p:cNvSpPr>
            <p:nvPr userDrawn="1"/>
          </p:nvSpPr>
          <p:spPr bwMode="auto">
            <a:xfrm>
              <a:off x="979488" y="423863"/>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4" name="Oval 47">
              <a:extLst>
                <a:ext uri="{FF2B5EF4-FFF2-40B4-BE49-F238E27FC236}">
                  <a16:creationId xmlns:a16="http://schemas.microsoft.com/office/drawing/2014/main" id="{278CB590-1997-A383-3574-690F96ABD27C}"/>
                </a:ext>
              </a:extLst>
            </p:cNvPr>
            <p:cNvSpPr>
              <a:spLocks noChangeArrowheads="1"/>
            </p:cNvSpPr>
            <p:nvPr userDrawn="1"/>
          </p:nvSpPr>
          <p:spPr bwMode="auto">
            <a:xfrm>
              <a:off x="979488" y="419100"/>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5" name="Oval 48">
              <a:extLst>
                <a:ext uri="{FF2B5EF4-FFF2-40B4-BE49-F238E27FC236}">
                  <a16:creationId xmlns:a16="http://schemas.microsoft.com/office/drawing/2014/main" id="{45F1C860-A01E-1B5D-8FFB-BC83053C723C}"/>
                </a:ext>
              </a:extLst>
            </p:cNvPr>
            <p:cNvSpPr>
              <a:spLocks noChangeArrowheads="1"/>
            </p:cNvSpPr>
            <p:nvPr userDrawn="1"/>
          </p:nvSpPr>
          <p:spPr bwMode="auto">
            <a:xfrm>
              <a:off x="982663" y="414338"/>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6" name="Oval 49">
              <a:extLst>
                <a:ext uri="{FF2B5EF4-FFF2-40B4-BE49-F238E27FC236}">
                  <a16:creationId xmlns:a16="http://schemas.microsoft.com/office/drawing/2014/main" id="{8FE4628D-5F16-0BD9-6F77-A4803E1F1E1C}"/>
                </a:ext>
              </a:extLst>
            </p:cNvPr>
            <p:cNvSpPr>
              <a:spLocks noChangeArrowheads="1"/>
            </p:cNvSpPr>
            <p:nvPr userDrawn="1"/>
          </p:nvSpPr>
          <p:spPr bwMode="auto">
            <a:xfrm>
              <a:off x="989013" y="412750"/>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7" name="Freeform 50">
              <a:extLst>
                <a:ext uri="{FF2B5EF4-FFF2-40B4-BE49-F238E27FC236}">
                  <a16:creationId xmlns:a16="http://schemas.microsoft.com/office/drawing/2014/main" id="{05290212-FC55-642D-5CFB-41560AFDDCCC}"/>
                </a:ext>
              </a:extLst>
            </p:cNvPr>
            <p:cNvSpPr>
              <a:spLocks/>
            </p:cNvSpPr>
            <p:nvPr userDrawn="1"/>
          </p:nvSpPr>
          <p:spPr bwMode="auto">
            <a:xfrm>
              <a:off x="1014413" y="409575"/>
              <a:ext cx="6350" cy="4762"/>
            </a:xfrm>
            <a:custGeom>
              <a:avLst/>
              <a:gdLst>
                <a:gd name="T0" fmla="*/ 6 w 33"/>
                <a:gd name="T1" fmla="*/ 27 h 32"/>
                <a:gd name="T2" fmla="*/ 27 w 33"/>
                <a:gd name="T3" fmla="*/ 27 h 32"/>
                <a:gd name="T4" fmla="*/ 27 w 33"/>
                <a:gd name="T5" fmla="*/ 5 h 32"/>
                <a:gd name="T6" fmla="*/ 6 w 33"/>
                <a:gd name="T7" fmla="*/ 5 h 32"/>
                <a:gd name="T8" fmla="*/ 6 w 33"/>
                <a:gd name="T9" fmla="*/ 27 h 32"/>
              </a:gdLst>
              <a:ahLst/>
              <a:cxnLst>
                <a:cxn ang="0">
                  <a:pos x="T0" y="T1"/>
                </a:cxn>
                <a:cxn ang="0">
                  <a:pos x="T2" y="T3"/>
                </a:cxn>
                <a:cxn ang="0">
                  <a:pos x="T4" y="T5"/>
                </a:cxn>
                <a:cxn ang="0">
                  <a:pos x="T6" y="T7"/>
                </a:cxn>
                <a:cxn ang="0">
                  <a:pos x="T8" y="T9"/>
                </a:cxn>
              </a:cxnLst>
              <a:rect l="0" t="0" r="r" b="b"/>
              <a:pathLst>
                <a:path w="33" h="32">
                  <a:moveTo>
                    <a:pt x="6" y="27"/>
                  </a:moveTo>
                  <a:cubicBezTo>
                    <a:pt x="12" y="32"/>
                    <a:pt x="22" y="32"/>
                    <a:pt x="27" y="27"/>
                  </a:cubicBezTo>
                  <a:cubicBezTo>
                    <a:pt x="33" y="21"/>
                    <a:pt x="33" y="11"/>
                    <a:pt x="27" y="5"/>
                  </a:cubicBezTo>
                  <a:cubicBezTo>
                    <a:pt x="21" y="0"/>
                    <a:pt x="12" y="0"/>
                    <a:pt x="6" y="5"/>
                  </a:cubicBezTo>
                  <a:cubicBezTo>
                    <a:pt x="0" y="11"/>
                    <a:pt x="0" y="21"/>
                    <a:pt x="6"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8" name="Freeform 51">
              <a:extLst>
                <a:ext uri="{FF2B5EF4-FFF2-40B4-BE49-F238E27FC236}">
                  <a16:creationId xmlns:a16="http://schemas.microsoft.com/office/drawing/2014/main" id="{ED54EBD4-2489-A7F1-B579-AB223AF311A0}"/>
                </a:ext>
              </a:extLst>
            </p:cNvPr>
            <p:cNvSpPr>
              <a:spLocks/>
            </p:cNvSpPr>
            <p:nvPr userDrawn="1"/>
          </p:nvSpPr>
          <p:spPr bwMode="auto">
            <a:xfrm>
              <a:off x="1011238" y="404813"/>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1"/>
                    <a:pt x="27" y="6"/>
                  </a:cubicBezTo>
                  <a:cubicBezTo>
                    <a:pt x="21" y="0"/>
                    <a:pt x="11" y="0"/>
                    <a:pt x="6" y="6"/>
                  </a:cubicBezTo>
                  <a:cubicBezTo>
                    <a:pt x="0" y="11"/>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9" name="Freeform 52">
              <a:extLst>
                <a:ext uri="{FF2B5EF4-FFF2-40B4-BE49-F238E27FC236}">
                  <a16:creationId xmlns:a16="http://schemas.microsoft.com/office/drawing/2014/main" id="{E7B489DC-E3CD-CE29-4D79-B6808FADA795}"/>
                </a:ext>
              </a:extLst>
            </p:cNvPr>
            <p:cNvSpPr>
              <a:spLocks/>
            </p:cNvSpPr>
            <p:nvPr userDrawn="1"/>
          </p:nvSpPr>
          <p:spPr bwMode="auto">
            <a:xfrm>
              <a:off x="1006475" y="403225"/>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2"/>
                    <a:pt x="27" y="6"/>
                  </a:cubicBezTo>
                  <a:cubicBezTo>
                    <a:pt x="21" y="0"/>
                    <a:pt x="12" y="0"/>
                    <a:pt x="6" y="6"/>
                  </a:cubicBezTo>
                  <a:cubicBezTo>
                    <a:pt x="0" y="12"/>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0" name="Freeform 53">
              <a:extLst>
                <a:ext uri="{FF2B5EF4-FFF2-40B4-BE49-F238E27FC236}">
                  <a16:creationId xmlns:a16="http://schemas.microsoft.com/office/drawing/2014/main" id="{C477FF8E-6DE6-C583-7E7E-1A23D84BBF17}"/>
                </a:ext>
              </a:extLst>
            </p:cNvPr>
            <p:cNvSpPr>
              <a:spLocks/>
            </p:cNvSpPr>
            <p:nvPr userDrawn="1"/>
          </p:nvSpPr>
          <p:spPr bwMode="auto">
            <a:xfrm>
              <a:off x="1000125" y="407988"/>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2"/>
                    <a:pt x="33" y="12"/>
                    <a:pt x="27" y="6"/>
                  </a:cubicBezTo>
                  <a:cubicBezTo>
                    <a:pt x="21" y="0"/>
                    <a:pt x="12" y="0"/>
                    <a:pt x="6" y="6"/>
                  </a:cubicBezTo>
                  <a:cubicBezTo>
                    <a:pt x="0" y="12"/>
                    <a:pt x="0" y="22"/>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1" name="Freeform 54">
              <a:extLst>
                <a:ext uri="{FF2B5EF4-FFF2-40B4-BE49-F238E27FC236}">
                  <a16:creationId xmlns:a16="http://schemas.microsoft.com/office/drawing/2014/main" id="{B567041D-1105-6A12-FF3C-4949C1511DF9}"/>
                </a:ext>
              </a:extLst>
            </p:cNvPr>
            <p:cNvSpPr>
              <a:spLocks/>
            </p:cNvSpPr>
            <p:nvPr userDrawn="1"/>
          </p:nvSpPr>
          <p:spPr bwMode="auto">
            <a:xfrm>
              <a:off x="990600" y="403225"/>
              <a:ext cx="9525" cy="14287"/>
            </a:xfrm>
            <a:custGeom>
              <a:avLst/>
              <a:gdLst>
                <a:gd name="T0" fmla="*/ 0 w 69"/>
                <a:gd name="T1" fmla="*/ 35 h 95"/>
                <a:gd name="T2" fmla="*/ 12 w 69"/>
                <a:gd name="T3" fmla="*/ 61 h 95"/>
                <a:gd name="T4" fmla="*/ 27 w 69"/>
                <a:gd name="T5" fmla="*/ 43 h 95"/>
                <a:gd name="T6" fmla="*/ 29 w 69"/>
                <a:gd name="T7" fmla="*/ 43 h 95"/>
                <a:gd name="T8" fmla="*/ 30 w 69"/>
                <a:gd name="T9" fmla="*/ 76 h 95"/>
                <a:gd name="T10" fmla="*/ 49 w 69"/>
                <a:gd name="T11" fmla="*/ 95 h 95"/>
                <a:gd name="T12" fmla="*/ 69 w 69"/>
                <a:gd name="T13" fmla="*/ 76 h 95"/>
                <a:gd name="T14" fmla="*/ 58 w 69"/>
                <a:gd name="T15" fmla="*/ 59 h 95"/>
                <a:gd name="T16" fmla="*/ 37 w 69"/>
                <a:gd name="T17" fmla="*/ 39 h 95"/>
                <a:gd name="T18" fmla="*/ 38 w 69"/>
                <a:gd name="T19" fmla="*/ 37 h 95"/>
                <a:gd name="T20" fmla="*/ 64 w 69"/>
                <a:gd name="T21" fmla="*/ 39 h 95"/>
                <a:gd name="T22" fmla="*/ 54 w 69"/>
                <a:gd name="T23" fmla="*/ 12 h 95"/>
                <a:gd name="T24" fmla="*/ 35 w 69"/>
                <a:gd name="T25" fmla="*/ 28 h 95"/>
                <a:gd name="T26" fmla="*/ 34 w 69"/>
                <a:gd name="T27" fmla="*/ 28 h 95"/>
                <a:gd name="T28" fmla="*/ 32 w 69"/>
                <a:gd name="T29" fmla="*/ 0 h 95"/>
                <a:gd name="T30" fmla="*/ 6 w 69"/>
                <a:gd name="T31" fmla="*/ 10 h 95"/>
                <a:gd name="T32" fmla="*/ 24 w 69"/>
                <a:gd name="T33" fmla="*/ 31 h 95"/>
                <a:gd name="T34" fmla="*/ 23 w 69"/>
                <a:gd name="T35" fmla="*/ 33 h 95"/>
                <a:gd name="T36" fmla="*/ 0 w 69"/>
                <a:gd name="T37"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95">
                  <a:moveTo>
                    <a:pt x="0" y="35"/>
                  </a:moveTo>
                  <a:cubicBezTo>
                    <a:pt x="12" y="61"/>
                    <a:pt x="12" y="61"/>
                    <a:pt x="12" y="61"/>
                  </a:cubicBezTo>
                  <a:cubicBezTo>
                    <a:pt x="27" y="43"/>
                    <a:pt x="27" y="43"/>
                    <a:pt x="27" y="43"/>
                  </a:cubicBezTo>
                  <a:cubicBezTo>
                    <a:pt x="27" y="43"/>
                    <a:pt x="28" y="43"/>
                    <a:pt x="29" y="43"/>
                  </a:cubicBezTo>
                  <a:cubicBezTo>
                    <a:pt x="30" y="52"/>
                    <a:pt x="30" y="68"/>
                    <a:pt x="30" y="76"/>
                  </a:cubicBezTo>
                  <a:cubicBezTo>
                    <a:pt x="30" y="87"/>
                    <a:pt x="39" y="95"/>
                    <a:pt x="49" y="95"/>
                  </a:cubicBezTo>
                  <a:cubicBezTo>
                    <a:pt x="60" y="95"/>
                    <a:pt x="69" y="87"/>
                    <a:pt x="69" y="76"/>
                  </a:cubicBezTo>
                  <a:cubicBezTo>
                    <a:pt x="69" y="69"/>
                    <a:pt x="65" y="62"/>
                    <a:pt x="58" y="59"/>
                  </a:cubicBezTo>
                  <a:cubicBezTo>
                    <a:pt x="51" y="53"/>
                    <a:pt x="43" y="46"/>
                    <a:pt x="37" y="39"/>
                  </a:cubicBezTo>
                  <a:cubicBezTo>
                    <a:pt x="38" y="39"/>
                    <a:pt x="38" y="38"/>
                    <a:pt x="38" y="37"/>
                  </a:cubicBezTo>
                  <a:cubicBezTo>
                    <a:pt x="64" y="39"/>
                    <a:pt x="64" y="39"/>
                    <a:pt x="64" y="39"/>
                  </a:cubicBezTo>
                  <a:cubicBezTo>
                    <a:pt x="54" y="12"/>
                    <a:pt x="54" y="12"/>
                    <a:pt x="54" y="12"/>
                  </a:cubicBezTo>
                  <a:cubicBezTo>
                    <a:pt x="35" y="28"/>
                    <a:pt x="35" y="28"/>
                    <a:pt x="35" y="28"/>
                  </a:cubicBezTo>
                  <a:cubicBezTo>
                    <a:pt x="34" y="28"/>
                    <a:pt x="34" y="28"/>
                    <a:pt x="34" y="28"/>
                  </a:cubicBezTo>
                  <a:cubicBezTo>
                    <a:pt x="32" y="0"/>
                    <a:pt x="32" y="0"/>
                    <a:pt x="32" y="0"/>
                  </a:cubicBezTo>
                  <a:cubicBezTo>
                    <a:pt x="6" y="10"/>
                    <a:pt x="6" y="10"/>
                    <a:pt x="6" y="10"/>
                  </a:cubicBezTo>
                  <a:cubicBezTo>
                    <a:pt x="24" y="31"/>
                    <a:pt x="24" y="31"/>
                    <a:pt x="24" y="31"/>
                  </a:cubicBezTo>
                  <a:cubicBezTo>
                    <a:pt x="23" y="31"/>
                    <a:pt x="23" y="32"/>
                    <a:pt x="23" y="33"/>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2" name="Freeform 55">
              <a:extLst>
                <a:ext uri="{FF2B5EF4-FFF2-40B4-BE49-F238E27FC236}">
                  <a16:creationId xmlns:a16="http://schemas.microsoft.com/office/drawing/2014/main" id="{2A4C6C06-8A93-EA1A-E4E2-5408F10772DF}"/>
                </a:ext>
              </a:extLst>
            </p:cNvPr>
            <p:cNvSpPr>
              <a:spLocks/>
            </p:cNvSpPr>
            <p:nvPr userDrawn="1"/>
          </p:nvSpPr>
          <p:spPr bwMode="auto">
            <a:xfrm>
              <a:off x="982663" y="414338"/>
              <a:ext cx="36513" cy="23812"/>
            </a:xfrm>
            <a:custGeom>
              <a:avLst/>
              <a:gdLst>
                <a:gd name="T0" fmla="*/ 224 w 247"/>
                <a:gd name="T1" fmla="*/ 12 h 168"/>
                <a:gd name="T2" fmla="*/ 232 w 247"/>
                <a:gd name="T3" fmla="*/ 33 h 168"/>
                <a:gd name="T4" fmla="*/ 217 w 247"/>
                <a:gd name="T5" fmla="*/ 19 h 168"/>
                <a:gd name="T6" fmla="*/ 220 w 247"/>
                <a:gd name="T7" fmla="*/ 54 h 168"/>
                <a:gd name="T8" fmla="*/ 232 w 247"/>
                <a:gd name="T9" fmla="*/ 41 h 168"/>
                <a:gd name="T10" fmla="*/ 214 w 247"/>
                <a:gd name="T11" fmla="*/ 75 h 168"/>
                <a:gd name="T12" fmla="*/ 197 w 247"/>
                <a:gd name="T13" fmla="*/ 63 h 168"/>
                <a:gd name="T14" fmla="*/ 212 w 247"/>
                <a:gd name="T15" fmla="*/ 56 h 168"/>
                <a:gd name="T16" fmla="*/ 190 w 247"/>
                <a:gd name="T17" fmla="*/ 44 h 168"/>
                <a:gd name="T18" fmla="*/ 177 w 247"/>
                <a:gd name="T19" fmla="*/ 0 h 168"/>
                <a:gd name="T20" fmla="*/ 185 w 247"/>
                <a:gd name="T21" fmla="*/ 45 h 168"/>
                <a:gd name="T22" fmla="*/ 171 w 247"/>
                <a:gd name="T23" fmla="*/ 66 h 168"/>
                <a:gd name="T24" fmla="*/ 188 w 247"/>
                <a:gd name="T25" fmla="*/ 66 h 168"/>
                <a:gd name="T26" fmla="*/ 166 w 247"/>
                <a:gd name="T27" fmla="*/ 91 h 168"/>
                <a:gd name="T28" fmla="*/ 133 w 247"/>
                <a:gd name="T29" fmla="*/ 73 h 168"/>
                <a:gd name="T30" fmla="*/ 161 w 247"/>
                <a:gd name="T31" fmla="*/ 78 h 168"/>
                <a:gd name="T32" fmla="*/ 150 w 247"/>
                <a:gd name="T33" fmla="*/ 44 h 168"/>
                <a:gd name="T34" fmla="*/ 130 w 247"/>
                <a:gd name="T35" fmla="*/ 65 h 168"/>
                <a:gd name="T36" fmla="*/ 136 w 247"/>
                <a:gd name="T37" fmla="*/ 35 h 168"/>
                <a:gd name="T38" fmla="*/ 95 w 247"/>
                <a:gd name="T39" fmla="*/ 52 h 168"/>
                <a:gd name="T40" fmla="*/ 121 w 247"/>
                <a:gd name="T41" fmla="*/ 69 h 168"/>
                <a:gd name="T42" fmla="*/ 91 w 247"/>
                <a:gd name="T43" fmla="*/ 68 h 168"/>
                <a:gd name="T44" fmla="*/ 108 w 247"/>
                <a:gd name="T45" fmla="*/ 100 h 168"/>
                <a:gd name="T46" fmla="*/ 124 w 247"/>
                <a:gd name="T47" fmla="*/ 76 h 168"/>
                <a:gd name="T48" fmla="*/ 113 w 247"/>
                <a:gd name="T49" fmla="*/ 113 h 168"/>
                <a:gd name="T50" fmla="*/ 80 w 247"/>
                <a:gd name="T51" fmla="*/ 110 h 168"/>
                <a:gd name="T52" fmla="*/ 92 w 247"/>
                <a:gd name="T53" fmla="*/ 98 h 168"/>
                <a:gd name="T54" fmla="*/ 68 w 247"/>
                <a:gd name="T55" fmla="*/ 93 h 168"/>
                <a:gd name="T56" fmla="*/ 41 w 247"/>
                <a:gd name="T57" fmla="*/ 55 h 168"/>
                <a:gd name="T58" fmla="*/ 63 w 247"/>
                <a:gd name="T59" fmla="*/ 96 h 168"/>
                <a:gd name="T60" fmla="*/ 55 w 247"/>
                <a:gd name="T61" fmla="*/ 120 h 168"/>
                <a:gd name="T62" fmla="*/ 72 w 247"/>
                <a:gd name="T63" fmla="*/ 114 h 168"/>
                <a:gd name="T64" fmla="*/ 67 w 247"/>
                <a:gd name="T65" fmla="*/ 135 h 168"/>
                <a:gd name="T66" fmla="*/ 31 w 247"/>
                <a:gd name="T67" fmla="*/ 123 h 168"/>
                <a:gd name="T68" fmla="*/ 48 w 247"/>
                <a:gd name="T69" fmla="*/ 124 h 168"/>
                <a:gd name="T70" fmla="*/ 26 w 247"/>
                <a:gd name="T71" fmla="*/ 96 h 168"/>
                <a:gd name="T72" fmla="*/ 25 w 247"/>
                <a:gd name="T73" fmla="*/ 118 h 168"/>
                <a:gd name="T74" fmla="*/ 16 w 247"/>
                <a:gd name="T75" fmla="*/ 97 h 168"/>
                <a:gd name="T76" fmla="*/ 0 w 247"/>
                <a:gd name="T77" fmla="*/ 112 h 168"/>
                <a:gd name="T78" fmla="*/ 56 w 247"/>
                <a:gd name="T79" fmla="*/ 168 h 168"/>
                <a:gd name="T80" fmla="*/ 148 w 247"/>
                <a:gd name="T81" fmla="*/ 122 h 168"/>
                <a:gd name="T82" fmla="*/ 245 w 247"/>
                <a:gd name="T83" fmla="*/ 91 h 168"/>
                <a:gd name="T84" fmla="*/ 247 w 247"/>
                <a:gd name="T85" fmla="*/ 11 h 168"/>
                <a:gd name="T86" fmla="*/ 224 w 247"/>
                <a:gd name="T87" fmla="*/ 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7" h="168">
                  <a:moveTo>
                    <a:pt x="224" y="12"/>
                  </a:moveTo>
                  <a:cubicBezTo>
                    <a:pt x="230" y="21"/>
                    <a:pt x="232" y="26"/>
                    <a:pt x="232" y="33"/>
                  </a:cubicBezTo>
                  <a:cubicBezTo>
                    <a:pt x="228" y="31"/>
                    <a:pt x="223" y="27"/>
                    <a:pt x="217" y="19"/>
                  </a:cubicBezTo>
                  <a:cubicBezTo>
                    <a:pt x="220" y="54"/>
                    <a:pt x="220" y="54"/>
                    <a:pt x="220" y="54"/>
                  </a:cubicBezTo>
                  <a:cubicBezTo>
                    <a:pt x="224" y="48"/>
                    <a:pt x="228" y="43"/>
                    <a:pt x="232" y="41"/>
                  </a:cubicBezTo>
                  <a:cubicBezTo>
                    <a:pt x="231" y="64"/>
                    <a:pt x="222" y="73"/>
                    <a:pt x="214" y="75"/>
                  </a:cubicBezTo>
                  <a:cubicBezTo>
                    <a:pt x="205" y="77"/>
                    <a:pt x="198" y="71"/>
                    <a:pt x="197" y="63"/>
                  </a:cubicBezTo>
                  <a:cubicBezTo>
                    <a:pt x="195" y="53"/>
                    <a:pt x="203" y="47"/>
                    <a:pt x="212" y="56"/>
                  </a:cubicBezTo>
                  <a:cubicBezTo>
                    <a:pt x="214" y="35"/>
                    <a:pt x="197" y="35"/>
                    <a:pt x="190" y="44"/>
                  </a:cubicBezTo>
                  <a:cubicBezTo>
                    <a:pt x="198" y="24"/>
                    <a:pt x="195" y="10"/>
                    <a:pt x="177" y="0"/>
                  </a:cubicBezTo>
                  <a:cubicBezTo>
                    <a:pt x="166" y="19"/>
                    <a:pt x="170" y="31"/>
                    <a:pt x="185" y="45"/>
                  </a:cubicBezTo>
                  <a:cubicBezTo>
                    <a:pt x="171" y="38"/>
                    <a:pt x="158" y="50"/>
                    <a:pt x="171" y="66"/>
                  </a:cubicBezTo>
                  <a:cubicBezTo>
                    <a:pt x="173" y="52"/>
                    <a:pt x="185" y="55"/>
                    <a:pt x="188" y="66"/>
                  </a:cubicBezTo>
                  <a:cubicBezTo>
                    <a:pt x="190" y="75"/>
                    <a:pt x="181" y="87"/>
                    <a:pt x="166" y="91"/>
                  </a:cubicBezTo>
                  <a:cubicBezTo>
                    <a:pt x="145" y="98"/>
                    <a:pt x="138" y="84"/>
                    <a:pt x="133" y="73"/>
                  </a:cubicBezTo>
                  <a:cubicBezTo>
                    <a:pt x="137" y="69"/>
                    <a:pt x="148" y="71"/>
                    <a:pt x="161" y="78"/>
                  </a:cubicBezTo>
                  <a:cubicBezTo>
                    <a:pt x="150" y="44"/>
                    <a:pt x="150" y="44"/>
                    <a:pt x="150" y="44"/>
                  </a:cubicBezTo>
                  <a:cubicBezTo>
                    <a:pt x="145" y="56"/>
                    <a:pt x="138" y="61"/>
                    <a:pt x="130" y="65"/>
                  </a:cubicBezTo>
                  <a:cubicBezTo>
                    <a:pt x="129" y="55"/>
                    <a:pt x="136" y="35"/>
                    <a:pt x="136" y="35"/>
                  </a:cubicBezTo>
                  <a:cubicBezTo>
                    <a:pt x="95" y="52"/>
                    <a:pt x="95" y="52"/>
                    <a:pt x="95" y="52"/>
                  </a:cubicBezTo>
                  <a:cubicBezTo>
                    <a:pt x="95" y="52"/>
                    <a:pt x="114" y="61"/>
                    <a:pt x="121" y="69"/>
                  </a:cubicBezTo>
                  <a:cubicBezTo>
                    <a:pt x="112" y="72"/>
                    <a:pt x="104" y="73"/>
                    <a:pt x="91" y="68"/>
                  </a:cubicBezTo>
                  <a:cubicBezTo>
                    <a:pt x="108" y="100"/>
                    <a:pt x="108" y="100"/>
                    <a:pt x="108" y="100"/>
                  </a:cubicBezTo>
                  <a:cubicBezTo>
                    <a:pt x="111" y="86"/>
                    <a:pt x="118" y="77"/>
                    <a:pt x="124" y="76"/>
                  </a:cubicBezTo>
                  <a:cubicBezTo>
                    <a:pt x="128" y="88"/>
                    <a:pt x="133" y="103"/>
                    <a:pt x="113" y="113"/>
                  </a:cubicBezTo>
                  <a:cubicBezTo>
                    <a:pt x="99" y="120"/>
                    <a:pt x="85" y="118"/>
                    <a:pt x="80" y="110"/>
                  </a:cubicBezTo>
                  <a:cubicBezTo>
                    <a:pt x="74" y="100"/>
                    <a:pt x="81" y="90"/>
                    <a:pt x="92" y="98"/>
                  </a:cubicBezTo>
                  <a:cubicBezTo>
                    <a:pt x="90" y="78"/>
                    <a:pt x="73" y="78"/>
                    <a:pt x="68" y="93"/>
                  </a:cubicBezTo>
                  <a:cubicBezTo>
                    <a:pt x="68" y="73"/>
                    <a:pt x="63" y="60"/>
                    <a:pt x="41" y="55"/>
                  </a:cubicBezTo>
                  <a:cubicBezTo>
                    <a:pt x="36" y="75"/>
                    <a:pt x="43" y="87"/>
                    <a:pt x="63" y="96"/>
                  </a:cubicBezTo>
                  <a:cubicBezTo>
                    <a:pt x="52" y="94"/>
                    <a:pt x="39" y="106"/>
                    <a:pt x="55" y="120"/>
                  </a:cubicBezTo>
                  <a:cubicBezTo>
                    <a:pt x="55" y="107"/>
                    <a:pt x="66" y="105"/>
                    <a:pt x="72" y="114"/>
                  </a:cubicBezTo>
                  <a:cubicBezTo>
                    <a:pt x="76" y="120"/>
                    <a:pt x="75" y="130"/>
                    <a:pt x="67" y="135"/>
                  </a:cubicBezTo>
                  <a:cubicBezTo>
                    <a:pt x="60" y="139"/>
                    <a:pt x="47" y="139"/>
                    <a:pt x="31" y="123"/>
                  </a:cubicBezTo>
                  <a:cubicBezTo>
                    <a:pt x="36" y="121"/>
                    <a:pt x="41" y="122"/>
                    <a:pt x="48" y="124"/>
                  </a:cubicBezTo>
                  <a:cubicBezTo>
                    <a:pt x="26" y="96"/>
                    <a:pt x="26" y="96"/>
                    <a:pt x="26" y="96"/>
                  </a:cubicBezTo>
                  <a:cubicBezTo>
                    <a:pt x="27" y="106"/>
                    <a:pt x="27" y="113"/>
                    <a:pt x="25" y="118"/>
                  </a:cubicBezTo>
                  <a:cubicBezTo>
                    <a:pt x="20" y="112"/>
                    <a:pt x="19" y="107"/>
                    <a:pt x="16" y="97"/>
                  </a:cubicBezTo>
                  <a:cubicBezTo>
                    <a:pt x="0" y="112"/>
                    <a:pt x="0" y="112"/>
                    <a:pt x="0" y="112"/>
                  </a:cubicBezTo>
                  <a:cubicBezTo>
                    <a:pt x="16" y="122"/>
                    <a:pt x="34" y="137"/>
                    <a:pt x="56" y="168"/>
                  </a:cubicBezTo>
                  <a:cubicBezTo>
                    <a:pt x="80" y="153"/>
                    <a:pt x="122" y="133"/>
                    <a:pt x="148" y="122"/>
                  </a:cubicBezTo>
                  <a:cubicBezTo>
                    <a:pt x="174" y="111"/>
                    <a:pt x="218" y="97"/>
                    <a:pt x="245" y="91"/>
                  </a:cubicBezTo>
                  <a:cubicBezTo>
                    <a:pt x="239" y="53"/>
                    <a:pt x="242" y="30"/>
                    <a:pt x="247" y="11"/>
                  </a:cubicBezTo>
                  <a:lnTo>
                    <a:pt x="2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3" name="Freeform 56">
              <a:extLst>
                <a:ext uri="{FF2B5EF4-FFF2-40B4-BE49-F238E27FC236}">
                  <a16:creationId xmlns:a16="http://schemas.microsoft.com/office/drawing/2014/main" id="{2EE22987-5493-0642-1AE5-D9D925478D4C}"/>
                </a:ext>
              </a:extLst>
            </p:cNvPr>
            <p:cNvSpPr>
              <a:spLocks noEditPoints="1"/>
            </p:cNvSpPr>
            <p:nvPr userDrawn="1"/>
          </p:nvSpPr>
          <p:spPr bwMode="auto">
            <a:xfrm>
              <a:off x="1281113" y="601663"/>
              <a:ext cx="19050" cy="19050"/>
            </a:xfrm>
            <a:custGeom>
              <a:avLst/>
              <a:gdLst>
                <a:gd name="T0" fmla="*/ 0 w 129"/>
                <a:gd name="T1" fmla="*/ 64 h 129"/>
                <a:gd name="T2" fmla="*/ 64 w 129"/>
                <a:gd name="T3" fmla="*/ 129 h 129"/>
                <a:gd name="T4" fmla="*/ 129 w 129"/>
                <a:gd name="T5" fmla="*/ 64 h 129"/>
                <a:gd name="T6" fmla="*/ 64 w 129"/>
                <a:gd name="T7" fmla="*/ 0 h 129"/>
                <a:gd name="T8" fmla="*/ 0 w 129"/>
                <a:gd name="T9" fmla="*/ 64 h 129"/>
                <a:gd name="T10" fmla="*/ 16 w 129"/>
                <a:gd name="T11" fmla="*/ 64 h 129"/>
                <a:gd name="T12" fmla="*/ 64 w 129"/>
                <a:gd name="T13" fmla="*/ 16 h 129"/>
                <a:gd name="T14" fmla="*/ 112 w 129"/>
                <a:gd name="T15" fmla="*/ 64 h 129"/>
                <a:gd name="T16" fmla="*/ 64 w 129"/>
                <a:gd name="T17" fmla="*/ 113 h 129"/>
                <a:gd name="T18" fmla="*/ 16 w 129"/>
                <a:gd name="T19"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9">
                  <a:moveTo>
                    <a:pt x="0" y="64"/>
                  </a:moveTo>
                  <a:cubicBezTo>
                    <a:pt x="0" y="100"/>
                    <a:pt x="29" y="129"/>
                    <a:pt x="64" y="129"/>
                  </a:cubicBezTo>
                  <a:cubicBezTo>
                    <a:pt x="100" y="129"/>
                    <a:pt x="129" y="100"/>
                    <a:pt x="129" y="64"/>
                  </a:cubicBezTo>
                  <a:cubicBezTo>
                    <a:pt x="129" y="29"/>
                    <a:pt x="100" y="0"/>
                    <a:pt x="64" y="0"/>
                  </a:cubicBezTo>
                  <a:cubicBezTo>
                    <a:pt x="29" y="0"/>
                    <a:pt x="0" y="29"/>
                    <a:pt x="0" y="64"/>
                  </a:cubicBezTo>
                  <a:moveTo>
                    <a:pt x="16" y="64"/>
                  </a:moveTo>
                  <a:cubicBezTo>
                    <a:pt x="16" y="38"/>
                    <a:pt x="38" y="16"/>
                    <a:pt x="64" y="16"/>
                  </a:cubicBezTo>
                  <a:cubicBezTo>
                    <a:pt x="91" y="16"/>
                    <a:pt x="112" y="38"/>
                    <a:pt x="112" y="64"/>
                  </a:cubicBezTo>
                  <a:cubicBezTo>
                    <a:pt x="112" y="91"/>
                    <a:pt x="91" y="113"/>
                    <a:pt x="64" y="113"/>
                  </a:cubicBezTo>
                  <a:cubicBezTo>
                    <a:pt x="38" y="113"/>
                    <a:pt x="16" y="91"/>
                    <a:pt x="16"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4" name="Freeform 57">
              <a:extLst>
                <a:ext uri="{FF2B5EF4-FFF2-40B4-BE49-F238E27FC236}">
                  <a16:creationId xmlns:a16="http://schemas.microsoft.com/office/drawing/2014/main" id="{ED54BA40-36D0-9BB0-4E40-68BB89C5C68D}"/>
                </a:ext>
              </a:extLst>
            </p:cNvPr>
            <p:cNvSpPr>
              <a:spLocks noEditPoints="1"/>
            </p:cNvSpPr>
            <p:nvPr userDrawn="1"/>
          </p:nvSpPr>
          <p:spPr bwMode="auto">
            <a:xfrm>
              <a:off x="1243013" y="617538"/>
              <a:ext cx="15875" cy="12700"/>
            </a:xfrm>
            <a:custGeom>
              <a:avLst/>
              <a:gdLst>
                <a:gd name="T0" fmla="*/ 18 w 106"/>
                <a:gd name="T1" fmla="*/ 11 h 87"/>
                <a:gd name="T2" fmla="*/ 2 w 106"/>
                <a:gd name="T3" fmla="*/ 35 h 87"/>
                <a:gd name="T4" fmla="*/ 12 w 106"/>
                <a:gd name="T5" fmla="*/ 67 h 87"/>
                <a:gd name="T6" fmla="*/ 45 w 106"/>
                <a:gd name="T7" fmla="*/ 85 h 87"/>
                <a:gd name="T8" fmla="*/ 81 w 106"/>
                <a:gd name="T9" fmla="*/ 80 h 87"/>
                <a:gd name="T10" fmla="*/ 102 w 106"/>
                <a:gd name="T11" fmla="*/ 53 h 87"/>
                <a:gd name="T12" fmla="*/ 102 w 106"/>
                <a:gd name="T13" fmla="*/ 53 h 87"/>
                <a:gd name="T14" fmla="*/ 59 w 106"/>
                <a:gd name="T15" fmla="*/ 3 h 87"/>
                <a:gd name="T16" fmla="*/ 18 w 106"/>
                <a:gd name="T17" fmla="*/ 11 h 87"/>
                <a:gd name="T18" fmla="*/ 48 w 106"/>
                <a:gd name="T19" fmla="*/ 69 h 87"/>
                <a:gd name="T20" fmla="*/ 18 w 106"/>
                <a:gd name="T21" fmla="*/ 38 h 87"/>
                <a:gd name="T22" fmla="*/ 28 w 106"/>
                <a:gd name="T23" fmla="*/ 25 h 87"/>
                <a:gd name="T24" fmla="*/ 56 w 106"/>
                <a:gd name="T25" fmla="*/ 20 h 87"/>
                <a:gd name="T26" fmla="*/ 86 w 106"/>
                <a:gd name="T27" fmla="*/ 47 h 87"/>
                <a:gd name="T28" fmla="*/ 85 w 106"/>
                <a:gd name="T29" fmla="*/ 50 h 87"/>
                <a:gd name="T30" fmla="*/ 48 w 106"/>
                <a:gd name="T31" fmla="*/ 6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87">
                  <a:moveTo>
                    <a:pt x="18" y="11"/>
                  </a:moveTo>
                  <a:cubicBezTo>
                    <a:pt x="10" y="17"/>
                    <a:pt x="4" y="26"/>
                    <a:pt x="2" y="35"/>
                  </a:cubicBezTo>
                  <a:cubicBezTo>
                    <a:pt x="0" y="46"/>
                    <a:pt x="4" y="58"/>
                    <a:pt x="12" y="67"/>
                  </a:cubicBezTo>
                  <a:cubicBezTo>
                    <a:pt x="20" y="76"/>
                    <a:pt x="32" y="83"/>
                    <a:pt x="45" y="85"/>
                  </a:cubicBezTo>
                  <a:cubicBezTo>
                    <a:pt x="58" y="87"/>
                    <a:pt x="70" y="86"/>
                    <a:pt x="81" y="80"/>
                  </a:cubicBezTo>
                  <a:cubicBezTo>
                    <a:pt x="92" y="74"/>
                    <a:pt x="100" y="64"/>
                    <a:pt x="102" y="53"/>
                  </a:cubicBezTo>
                  <a:cubicBezTo>
                    <a:pt x="102" y="53"/>
                    <a:pt x="102" y="53"/>
                    <a:pt x="102" y="53"/>
                  </a:cubicBezTo>
                  <a:cubicBezTo>
                    <a:pt x="106" y="31"/>
                    <a:pt x="87" y="8"/>
                    <a:pt x="59" y="3"/>
                  </a:cubicBezTo>
                  <a:cubicBezTo>
                    <a:pt x="44" y="0"/>
                    <a:pt x="29" y="3"/>
                    <a:pt x="18" y="11"/>
                  </a:cubicBezTo>
                  <a:moveTo>
                    <a:pt x="48" y="69"/>
                  </a:moveTo>
                  <a:cubicBezTo>
                    <a:pt x="29" y="65"/>
                    <a:pt x="16" y="52"/>
                    <a:pt x="18" y="38"/>
                  </a:cubicBezTo>
                  <a:cubicBezTo>
                    <a:pt x="20" y="31"/>
                    <a:pt x="24" y="27"/>
                    <a:pt x="28" y="25"/>
                  </a:cubicBezTo>
                  <a:cubicBezTo>
                    <a:pt x="35" y="20"/>
                    <a:pt x="46" y="18"/>
                    <a:pt x="56" y="20"/>
                  </a:cubicBezTo>
                  <a:cubicBezTo>
                    <a:pt x="73" y="22"/>
                    <a:pt x="86" y="35"/>
                    <a:pt x="86" y="47"/>
                  </a:cubicBezTo>
                  <a:cubicBezTo>
                    <a:pt x="86" y="48"/>
                    <a:pt x="86" y="49"/>
                    <a:pt x="85" y="50"/>
                  </a:cubicBezTo>
                  <a:cubicBezTo>
                    <a:pt x="83" y="64"/>
                    <a:pt x="66" y="72"/>
                    <a:pt x="48"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5" name="Freeform 58">
              <a:extLst>
                <a:ext uri="{FF2B5EF4-FFF2-40B4-BE49-F238E27FC236}">
                  <a16:creationId xmlns:a16="http://schemas.microsoft.com/office/drawing/2014/main" id="{CD502990-3829-8C21-9A96-3898A5449DDE}"/>
                </a:ext>
              </a:extLst>
            </p:cNvPr>
            <p:cNvSpPr>
              <a:spLocks noEditPoints="1"/>
            </p:cNvSpPr>
            <p:nvPr userDrawn="1"/>
          </p:nvSpPr>
          <p:spPr bwMode="auto">
            <a:xfrm>
              <a:off x="1189038" y="482600"/>
              <a:ext cx="14288" cy="14287"/>
            </a:xfrm>
            <a:custGeom>
              <a:avLst/>
              <a:gdLst>
                <a:gd name="T0" fmla="*/ 26 w 94"/>
                <a:gd name="T1" fmla="*/ 12 h 88"/>
                <a:gd name="T2" fmla="*/ 13 w 94"/>
                <a:gd name="T3" fmla="*/ 71 h 88"/>
                <a:gd name="T4" fmla="*/ 73 w 94"/>
                <a:gd name="T5" fmla="*/ 73 h 88"/>
                <a:gd name="T6" fmla="*/ 92 w 94"/>
                <a:gd name="T7" fmla="*/ 40 h 88"/>
                <a:gd name="T8" fmla="*/ 86 w 94"/>
                <a:gd name="T9" fmla="*/ 14 h 88"/>
                <a:gd name="T10" fmla="*/ 63 w 94"/>
                <a:gd name="T11" fmla="*/ 2 h 88"/>
                <a:gd name="T12" fmla="*/ 26 w 94"/>
                <a:gd name="T13" fmla="*/ 12 h 88"/>
                <a:gd name="T14" fmla="*/ 22 w 94"/>
                <a:gd name="T15" fmla="*/ 50 h 88"/>
                <a:gd name="T16" fmla="*/ 36 w 94"/>
                <a:gd name="T17" fmla="*/ 26 h 88"/>
                <a:gd name="T18" fmla="*/ 61 w 94"/>
                <a:gd name="T19" fmla="*/ 18 h 88"/>
                <a:gd name="T20" fmla="*/ 73 w 94"/>
                <a:gd name="T21" fmla="*/ 24 h 88"/>
                <a:gd name="T22" fmla="*/ 76 w 94"/>
                <a:gd name="T23" fmla="*/ 38 h 88"/>
                <a:gd name="T24" fmla="*/ 62 w 94"/>
                <a:gd name="T25" fmla="*/ 60 h 88"/>
                <a:gd name="T26" fmla="*/ 26 w 94"/>
                <a:gd name="T27" fmla="*/ 61 h 88"/>
                <a:gd name="T28" fmla="*/ 22 w 94"/>
                <a:gd name="T29"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88">
                  <a:moveTo>
                    <a:pt x="26" y="12"/>
                  </a:moveTo>
                  <a:cubicBezTo>
                    <a:pt x="6" y="28"/>
                    <a:pt x="0" y="54"/>
                    <a:pt x="13" y="71"/>
                  </a:cubicBezTo>
                  <a:cubicBezTo>
                    <a:pt x="26" y="88"/>
                    <a:pt x="53" y="88"/>
                    <a:pt x="73" y="73"/>
                  </a:cubicBezTo>
                  <a:cubicBezTo>
                    <a:pt x="84" y="64"/>
                    <a:pt x="91" y="52"/>
                    <a:pt x="92" y="40"/>
                  </a:cubicBezTo>
                  <a:cubicBezTo>
                    <a:pt x="94" y="30"/>
                    <a:pt x="91" y="21"/>
                    <a:pt x="86" y="14"/>
                  </a:cubicBezTo>
                  <a:cubicBezTo>
                    <a:pt x="80" y="7"/>
                    <a:pt x="72" y="3"/>
                    <a:pt x="63" y="2"/>
                  </a:cubicBezTo>
                  <a:cubicBezTo>
                    <a:pt x="50" y="0"/>
                    <a:pt x="37" y="4"/>
                    <a:pt x="26" y="12"/>
                  </a:cubicBezTo>
                  <a:moveTo>
                    <a:pt x="22" y="50"/>
                  </a:moveTo>
                  <a:cubicBezTo>
                    <a:pt x="22" y="42"/>
                    <a:pt x="27" y="32"/>
                    <a:pt x="36" y="26"/>
                  </a:cubicBezTo>
                  <a:cubicBezTo>
                    <a:pt x="44" y="20"/>
                    <a:pt x="53" y="17"/>
                    <a:pt x="61" y="18"/>
                  </a:cubicBezTo>
                  <a:cubicBezTo>
                    <a:pt x="64" y="19"/>
                    <a:pt x="69" y="20"/>
                    <a:pt x="73" y="24"/>
                  </a:cubicBezTo>
                  <a:cubicBezTo>
                    <a:pt x="76" y="29"/>
                    <a:pt x="76" y="34"/>
                    <a:pt x="76" y="38"/>
                  </a:cubicBezTo>
                  <a:cubicBezTo>
                    <a:pt x="75" y="46"/>
                    <a:pt x="70" y="54"/>
                    <a:pt x="62" y="60"/>
                  </a:cubicBezTo>
                  <a:cubicBezTo>
                    <a:pt x="50" y="70"/>
                    <a:pt x="33" y="70"/>
                    <a:pt x="26" y="61"/>
                  </a:cubicBezTo>
                  <a:cubicBezTo>
                    <a:pt x="24" y="58"/>
                    <a:pt x="22" y="54"/>
                    <a:pt x="22"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6" name="Freeform 59">
              <a:extLst>
                <a:ext uri="{FF2B5EF4-FFF2-40B4-BE49-F238E27FC236}">
                  <a16:creationId xmlns:a16="http://schemas.microsoft.com/office/drawing/2014/main" id="{A044C6E3-B095-1A38-9681-57C406CD6F09}"/>
                </a:ext>
              </a:extLst>
            </p:cNvPr>
            <p:cNvSpPr>
              <a:spLocks noEditPoints="1"/>
            </p:cNvSpPr>
            <p:nvPr userDrawn="1"/>
          </p:nvSpPr>
          <p:spPr bwMode="auto">
            <a:xfrm>
              <a:off x="1231900" y="601663"/>
              <a:ext cx="12700" cy="15875"/>
            </a:xfrm>
            <a:custGeom>
              <a:avLst/>
              <a:gdLst>
                <a:gd name="T0" fmla="*/ 15 w 83"/>
                <a:gd name="T1" fmla="*/ 12 h 102"/>
                <a:gd name="T2" fmla="*/ 0 w 83"/>
                <a:gd name="T3" fmla="*/ 50 h 102"/>
                <a:gd name="T4" fmla="*/ 0 w 83"/>
                <a:gd name="T5" fmla="*/ 52 h 102"/>
                <a:gd name="T6" fmla="*/ 14 w 83"/>
                <a:gd name="T7" fmla="*/ 90 h 102"/>
                <a:gd name="T8" fmla="*/ 40 w 83"/>
                <a:gd name="T9" fmla="*/ 102 h 102"/>
                <a:gd name="T10" fmla="*/ 67 w 83"/>
                <a:gd name="T11" fmla="*/ 91 h 102"/>
                <a:gd name="T12" fmla="*/ 82 w 83"/>
                <a:gd name="T13" fmla="*/ 52 h 102"/>
                <a:gd name="T14" fmla="*/ 72 w 83"/>
                <a:gd name="T15" fmla="*/ 17 h 102"/>
                <a:gd name="T16" fmla="*/ 42 w 83"/>
                <a:gd name="T17" fmla="*/ 1 h 102"/>
                <a:gd name="T18" fmla="*/ 15 w 83"/>
                <a:gd name="T19" fmla="*/ 12 h 102"/>
                <a:gd name="T20" fmla="*/ 40 w 83"/>
                <a:gd name="T21" fmla="*/ 85 h 102"/>
                <a:gd name="T22" fmla="*/ 40 w 83"/>
                <a:gd name="T23" fmla="*/ 85 h 102"/>
                <a:gd name="T24" fmla="*/ 26 w 83"/>
                <a:gd name="T25" fmla="*/ 78 h 102"/>
                <a:gd name="T26" fmla="*/ 16 w 83"/>
                <a:gd name="T27" fmla="*/ 51 h 102"/>
                <a:gd name="T28" fmla="*/ 27 w 83"/>
                <a:gd name="T29" fmla="*/ 24 h 102"/>
                <a:gd name="T30" fmla="*/ 42 w 83"/>
                <a:gd name="T31" fmla="*/ 17 h 102"/>
                <a:gd name="T32" fmla="*/ 66 w 83"/>
                <a:gd name="T33" fmla="*/ 52 h 102"/>
                <a:gd name="T34" fmla="*/ 55 w 83"/>
                <a:gd name="T35" fmla="*/ 79 h 102"/>
                <a:gd name="T36" fmla="*/ 40 w 83"/>
                <a:gd name="T37" fmla="*/ 8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02">
                  <a:moveTo>
                    <a:pt x="15" y="12"/>
                  </a:moveTo>
                  <a:cubicBezTo>
                    <a:pt x="6" y="21"/>
                    <a:pt x="0" y="35"/>
                    <a:pt x="0" y="50"/>
                  </a:cubicBezTo>
                  <a:cubicBezTo>
                    <a:pt x="0" y="52"/>
                    <a:pt x="0" y="52"/>
                    <a:pt x="0" y="52"/>
                  </a:cubicBezTo>
                  <a:cubicBezTo>
                    <a:pt x="0" y="66"/>
                    <a:pt x="5" y="80"/>
                    <a:pt x="14" y="90"/>
                  </a:cubicBezTo>
                  <a:cubicBezTo>
                    <a:pt x="21" y="97"/>
                    <a:pt x="30" y="101"/>
                    <a:pt x="40" y="102"/>
                  </a:cubicBezTo>
                  <a:cubicBezTo>
                    <a:pt x="50" y="102"/>
                    <a:pt x="59" y="98"/>
                    <a:pt x="67" y="91"/>
                  </a:cubicBezTo>
                  <a:cubicBezTo>
                    <a:pt x="76" y="81"/>
                    <a:pt x="82" y="67"/>
                    <a:pt x="82" y="52"/>
                  </a:cubicBezTo>
                  <a:cubicBezTo>
                    <a:pt x="83" y="39"/>
                    <a:pt x="79" y="26"/>
                    <a:pt x="72" y="17"/>
                  </a:cubicBezTo>
                  <a:cubicBezTo>
                    <a:pt x="64" y="7"/>
                    <a:pt x="54" y="1"/>
                    <a:pt x="42" y="1"/>
                  </a:cubicBezTo>
                  <a:cubicBezTo>
                    <a:pt x="32" y="0"/>
                    <a:pt x="23" y="4"/>
                    <a:pt x="15" y="12"/>
                  </a:cubicBezTo>
                  <a:moveTo>
                    <a:pt x="40" y="85"/>
                  </a:moveTo>
                  <a:cubicBezTo>
                    <a:pt x="40" y="85"/>
                    <a:pt x="40" y="85"/>
                    <a:pt x="40" y="85"/>
                  </a:cubicBezTo>
                  <a:cubicBezTo>
                    <a:pt x="34" y="85"/>
                    <a:pt x="29" y="81"/>
                    <a:pt x="26" y="78"/>
                  </a:cubicBezTo>
                  <a:cubicBezTo>
                    <a:pt x="19" y="72"/>
                    <a:pt x="16" y="61"/>
                    <a:pt x="16" y="51"/>
                  </a:cubicBezTo>
                  <a:cubicBezTo>
                    <a:pt x="16" y="40"/>
                    <a:pt x="20" y="30"/>
                    <a:pt x="27" y="24"/>
                  </a:cubicBezTo>
                  <a:cubicBezTo>
                    <a:pt x="30" y="21"/>
                    <a:pt x="35" y="17"/>
                    <a:pt x="42" y="17"/>
                  </a:cubicBezTo>
                  <a:cubicBezTo>
                    <a:pt x="55" y="17"/>
                    <a:pt x="66" y="33"/>
                    <a:pt x="66" y="52"/>
                  </a:cubicBezTo>
                  <a:cubicBezTo>
                    <a:pt x="66" y="62"/>
                    <a:pt x="62" y="73"/>
                    <a:pt x="55" y="79"/>
                  </a:cubicBezTo>
                  <a:cubicBezTo>
                    <a:pt x="52" y="82"/>
                    <a:pt x="47" y="85"/>
                    <a:pt x="40"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7" name="Freeform 60">
              <a:extLst>
                <a:ext uri="{FF2B5EF4-FFF2-40B4-BE49-F238E27FC236}">
                  <a16:creationId xmlns:a16="http://schemas.microsoft.com/office/drawing/2014/main" id="{4E49F3B3-1A82-272A-F674-224B14A15150}"/>
                </a:ext>
              </a:extLst>
            </p:cNvPr>
            <p:cNvSpPr>
              <a:spLocks noEditPoints="1"/>
            </p:cNvSpPr>
            <p:nvPr userDrawn="1"/>
          </p:nvSpPr>
          <p:spPr bwMode="auto">
            <a:xfrm>
              <a:off x="1182688" y="525463"/>
              <a:ext cx="15875" cy="14287"/>
            </a:xfrm>
            <a:custGeom>
              <a:avLst/>
              <a:gdLst>
                <a:gd name="T0" fmla="*/ 32 w 106"/>
                <a:gd name="T1" fmla="*/ 5 h 91"/>
                <a:gd name="T2" fmla="*/ 10 w 106"/>
                <a:gd name="T3" fmla="*/ 24 h 91"/>
                <a:gd name="T4" fmla="*/ 37 w 106"/>
                <a:gd name="T5" fmla="*/ 83 h 91"/>
                <a:gd name="T6" fmla="*/ 79 w 106"/>
                <a:gd name="T7" fmla="*/ 86 h 91"/>
                <a:gd name="T8" fmla="*/ 101 w 106"/>
                <a:gd name="T9" fmla="*/ 68 h 91"/>
                <a:gd name="T10" fmla="*/ 102 w 106"/>
                <a:gd name="T11" fmla="*/ 39 h 91"/>
                <a:gd name="T12" fmla="*/ 73 w 106"/>
                <a:gd name="T13" fmla="*/ 8 h 91"/>
                <a:gd name="T14" fmla="*/ 32 w 106"/>
                <a:gd name="T15" fmla="*/ 5 h 91"/>
                <a:gd name="T16" fmla="*/ 45 w 106"/>
                <a:gd name="T17" fmla="*/ 68 h 91"/>
                <a:gd name="T18" fmla="*/ 25 w 106"/>
                <a:gd name="T19" fmla="*/ 31 h 91"/>
                <a:gd name="T20" fmla="*/ 37 w 106"/>
                <a:gd name="T21" fmla="*/ 21 h 91"/>
                <a:gd name="T22" fmla="*/ 66 w 106"/>
                <a:gd name="T23" fmla="*/ 23 h 91"/>
                <a:gd name="T24" fmla="*/ 86 w 106"/>
                <a:gd name="T25" fmla="*/ 44 h 91"/>
                <a:gd name="T26" fmla="*/ 86 w 106"/>
                <a:gd name="T27" fmla="*/ 60 h 91"/>
                <a:gd name="T28" fmla="*/ 74 w 106"/>
                <a:gd name="T29" fmla="*/ 71 h 91"/>
                <a:gd name="T30" fmla="*/ 45 w 106"/>
                <a:gd name="T31" fmla="*/ 6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91">
                  <a:moveTo>
                    <a:pt x="32" y="5"/>
                  </a:moveTo>
                  <a:cubicBezTo>
                    <a:pt x="22" y="8"/>
                    <a:pt x="14" y="15"/>
                    <a:pt x="10" y="24"/>
                  </a:cubicBezTo>
                  <a:cubicBezTo>
                    <a:pt x="0" y="44"/>
                    <a:pt x="12" y="71"/>
                    <a:pt x="37" y="83"/>
                  </a:cubicBezTo>
                  <a:cubicBezTo>
                    <a:pt x="51" y="90"/>
                    <a:pt x="67" y="91"/>
                    <a:pt x="79" y="86"/>
                  </a:cubicBezTo>
                  <a:cubicBezTo>
                    <a:pt x="89" y="83"/>
                    <a:pt x="97" y="76"/>
                    <a:pt x="101" y="68"/>
                  </a:cubicBezTo>
                  <a:cubicBezTo>
                    <a:pt x="105" y="59"/>
                    <a:pt x="106" y="49"/>
                    <a:pt x="102" y="39"/>
                  </a:cubicBezTo>
                  <a:cubicBezTo>
                    <a:pt x="98" y="26"/>
                    <a:pt x="87" y="15"/>
                    <a:pt x="73" y="8"/>
                  </a:cubicBezTo>
                  <a:cubicBezTo>
                    <a:pt x="60" y="2"/>
                    <a:pt x="45" y="0"/>
                    <a:pt x="32" y="5"/>
                  </a:cubicBezTo>
                  <a:moveTo>
                    <a:pt x="45" y="68"/>
                  </a:moveTo>
                  <a:cubicBezTo>
                    <a:pt x="28" y="60"/>
                    <a:pt x="19" y="43"/>
                    <a:pt x="25" y="31"/>
                  </a:cubicBezTo>
                  <a:cubicBezTo>
                    <a:pt x="28" y="25"/>
                    <a:pt x="33" y="22"/>
                    <a:pt x="37" y="21"/>
                  </a:cubicBezTo>
                  <a:cubicBezTo>
                    <a:pt x="46" y="17"/>
                    <a:pt x="56" y="18"/>
                    <a:pt x="66" y="23"/>
                  </a:cubicBezTo>
                  <a:cubicBezTo>
                    <a:pt x="76" y="28"/>
                    <a:pt x="83" y="36"/>
                    <a:pt x="86" y="44"/>
                  </a:cubicBezTo>
                  <a:cubicBezTo>
                    <a:pt x="88" y="48"/>
                    <a:pt x="89" y="54"/>
                    <a:pt x="86" y="60"/>
                  </a:cubicBezTo>
                  <a:cubicBezTo>
                    <a:pt x="83" y="66"/>
                    <a:pt x="78" y="69"/>
                    <a:pt x="74" y="71"/>
                  </a:cubicBezTo>
                  <a:cubicBezTo>
                    <a:pt x="65" y="74"/>
                    <a:pt x="55" y="73"/>
                    <a:pt x="45"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8" name="Freeform 61">
              <a:extLst>
                <a:ext uri="{FF2B5EF4-FFF2-40B4-BE49-F238E27FC236}">
                  <a16:creationId xmlns:a16="http://schemas.microsoft.com/office/drawing/2014/main" id="{8CC378A8-6B5A-6EDC-E4F8-3D264235EB85}"/>
                </a:ext>
              </a:extLst>
            </p:cNvPr>
            <p:cNvSpPr>
              <a:spLocks noEditPoints="1"/>
            </p:cNvSpPr>
            <p:nvPr userDrawn="1"/>
          </p:nvSpPr>
          <p:spPr bwMode="auto">
            <a:xfrm>
              <a:off x="1158875" y="396875"/>
              <a:ext cx="150813" cy="255587"/>
            </a:xfrm>
            <a:custGeom>
              <a:avLst/>
              <a:gdLst>
                <a:gd name="T0" fmla="*/ 786 w 1016"/>
                <a:gd name="T1" fmla="*/ 723 h 1730"/>
                <a:gd name="T2" fmla="*/ 648 w 1016"/>
                <a:gd name="T3" fmla="*/ 1040 h 1730"/>
                <a:gd name="T4" fmla="*/ 699 w 1016"/>
                <a:gd name="T5" fmla="*/ 975 h 1730"/>
                <a:gd name="T6" fmla="*/ 626 w 1016"/>
                <a:gd name="T7" fmla="*/ 1011 h 1730"/>
                <a:gd name="T8" fmla="*/ 656 w 1016"/>
                <a:gd name="T9" fmla="*/ 734 h 1730"/>
                <a:gd name="T10" fmla="*/ 660 w 1016"/>
                <a:gd name="T11" fmla="*/ 665 h 1730"/>
                <a:gd name="T12" fmla="*/ 745 w 1016"/>
                <a:gd name="T13" fmla="*/ 426 h 1730"/>
                <a:gd name="T14" fmla="*/ 470 w 1016"/>
                <a:gd name="T15" fmla="*/ 257 h 1730"/>
                <a:gd name="T16" fmla="*/ 375 w 1016"/>
                <a:gd name="T17" fmla="*/ 306 h 1730"/>
                <a:gd name="T18" fmla="*/ 347 w 1016"/>
                <a:gd name="T19" fmla="*/ 433 h 1730"/>
                <a:gd name="T20" fmla="*/ 329 w 1016"/>
                <a:gd name="T21" fmla="*/ 493 h 1730"/>
                <a:gd name="T22" fmla="*/ 399 w 1016"/>
                <a:gd name="T23" fmla="*/ 446 h 1730"/>
                <a:gd name="T24" fmla="*/ 549 w 1016"/>
                <a:gd name="T25" fmla="*/ 419 h 1730"/>
                <a:gd name="T26" fmla="*/ 336 w 1016"/>
                <a:gd name="T27" fmla="*/ 557 h 1730"/>
                <a:gd name="T28" fmla="*/ 218 w 1016"/>
                <a:gd name="T29" fmla="*/ 738 h 1730"/>
                <a:gd name="T30" fmla="*/ 157 w 1016"/>
                <a:gd name="T31" fmla="*/ 691 h 1730"/>
                <a:gd name="T32" fmla="*/ 37 w 1016"/>
                <a:gd name="T33" fmla="*/ 648 h 1730"/>
                <a:gd name="T34" fmla="*/ 64 w 1016"/>
                <a:gd name="T35" fmla="*/ 690 h 1730"/>
                <a:gd name="T36" fmla="*/ 65 w 1016"/>
                <a:gd name="T37" fmla="*/ 820 h 1730"/>
                <a:gd name="T38" fmla="*/ 237 w 1016"/>
                <a:gd name="T39" fmla="*/ 1073 h 1730"/>
                <a:gd name="T40" fmla="*/ 218 w 1016"/>
                <a:gd name="T41" fmla="*/ 982 h 1730"/>
                <a:gd name="T42" fmla="*/ 140 w 1016"/>
                <a:gd name="T43" fmla="*/ 944 h 1730"/>
                <a:gd name="T44" fmla="*/ 370 w 1016"/>
                <a:gd name="T45" fmla="*/ 1005 h 1730"/>
                <a:gd name="T46" fmla="*/ 79 w 1016"/>
                <a:gd name="T47" fmla="*/ 1425 h 1730"/>
                <a:gd name="T48" fmla="*/ 75 w 1016"/>
                <a:gd name="T49" fmla="*/ 1463 h 1730"/>
                <a:gd name="T50" fmla="*/ 201 w 1016"/>
                <a:gd name="T51" fmla="*/ 1450 h 1730"/>
                <a:gd name="T52" fmla="*/ 478 w 1016"/>
                <a:gd name="T53" fmla="*/ 1247 h 1730"/>
                <a:gd name="T54" fmla="*/ 572 w 1016"/>
                <a:gd name="T55" fmla="*/ 1715 h 1730"/>
                <a:gd name="T56" fmla="*/ 678 w 1016"/>
                <a:gd name="T57" fmla="*/ 1641 h 1730"/>
                <a:gd name="T58" fmla="*/ 744 w 1016"/>
                <a:gd name="T59" fmla="*/ 1551 h 1730"/>
                <a:gd name="T60" fmla="*/ 829 w 1016"/>
                <a:gd name="T61" fmla="*/ 1495 h 1730"/>
                <a:gd name="T62" fmla="*/ 730 w 1016"/>
                <a:gd name="T63" fmla="*/ 1372 h 1730"/>
                <a:gd name="T64" fmla="*/ 737 w 1016"/>
                <a:gd name="T65" fmla="*/ 1228 h 1730"/>
                <a:gd name="T66" fmla="*/ 916 w 1016"/>
                <a:gd name="T67" fmla="*/ 1223 h 1730"/>
                <a:gd name="T68" fmla="*/ 819 w 1016"/>
                <a:gd name="T69" fmla="*/ 761 h 1730"/>
                <a:gd name="T70" fmla="*/ 406 w 1016"/>
                <a:gd name="T71" fmla="*/ 329 h 1730"/>
                <a:gd name="T72" fmla="*/ 182 w 1016"/>
                <a:gd name="T73" fmla="*/ 751 h 1730"/>
                <a:gd name="T74" fmla="*/ 197 w 1016"/>
                <a:gd name="T75" fmla="*/ 700 h 1730"/>
                <a:gd name="T76" fmla="*/ 815 w 1016"/>
                <a:gd name="T77" fmla="*/ 1505 h 1730"/>
                <a:gd name="T78" fmla="*/ 640 w 1016"/>
                <a:gd name="T79" fmla="*/ 993 h 1730"/>
                <a:gd name="T80" fmla="*/ 698 w 1016"/>
                <a:gd name="T81" fmla="*/ 1013 h 1730"/>
                <a:gd name="T82" fmla="*/ 320 w 1016"/>
                <a:gd name="T83" fmla="*/ 634 h 1730"/>
                <a:gd name="T84" fmla="*/ 379 w 1016"/>
                <a:gd name="T85" fmla="*/ 563 h 1730"/>
                <a:gd name="T86" fmla="*/ 363 w 1016"/>
                <a:gd name="T87" fmla="*/ 609 h 1730"/>
                <a:gd name="T88" fmla="*/ 400 w 1016"/>
                <a:gd name="T89" fmla="*/ 626 h 1730"/>
                <a:gd name="T90" fmla="*/ 382 w 1016"/>
                <a:gd name="T91" fmla="*/ 594 h 1730"/>
                <a:gd name="T92" fmla="*/ 448 w 1016"/>
                <a:gd name="T93" fmla="*/ 555 h 1730"/>
                <a:gd name="T94" fmla="*/ 445 w 1016"/>
                <a:gd name="T95" fmla="*/ 647 h 1730"/>
                <a:gd name="T96" fmla="*/ 438 w 1016"/>
                <a:gd name="T97" fmla="*/ 666 h 1730"/>
                <a:gd name="T98" fmla="*/ 475 w 1016"/>
                <a:gd name="T99" fmla="*/ 624 h 1730"/>
                <a:gd name="T100" fmla="*/ 535 w 1016"/>
                <a:gd name="T101" fmla="*/ 635 h 1730"/>
                <a:gd name="T102" fmla="*/ 500 w 1016"/>
                <a:gd name="T103" fmla="*/ 695 h 1730"/>
                <a:gd name="T104" fmla="*/ 506 w 1016"/>
                <a:gd name="T105" fmla="*/ 705 h 1730"/>
                <a:gd name="T106" fmla="*/ 518 w 1016"/>
                <a:gd name="T107" fmla="*/ 689 h 1730"/>
                <a:gd name="T108" fmla="*/ 598 w 1016"/>
                <a:gd name="T109" fmla="*/ 640 h 1730"/>
                <a:gd name="T110" fmla="*/ 596 w 1016"/>
                <a:gd name="T111" fmla="*/ 712 h 1730"/>
                <a:gd name="T112" fmla="*/ 567 w 1016"/>
                <a:gd name="T113" fmla="*/ 717 h 1730"/>
                <a:gd name="T114" fmla="*/ 587 w 1016"/>
                <a:gd name="T115" fmla="*/ 741 h 1730"/>
                <a:gd name="T116" fmla="*/ 624 w 1016"/>
                <a:gd name="T117" fmla="*/ 711 h 1730"/>
                <a:gd name="T118" fmla="*/ 592 w 1016"/>
                <a:gd name="T119" fmla="*/ 789 h 1730"/>
                <a:gd name="T120" fmla="*/ 542 w 1016"/>
                <a:gd name="T121" fmla="*/ 1263 h 1730"/>
                <a:gd name="T122" fmla="*/ 618 w 1016"/>
                <a:gd name="T123" fmla="*/ 1142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6" h="1730">
                  <a:moveTo>
                    <a:pt x="872" y="811"/>
                  </a:moveTo>
                  <a:cubicBezTo>
                    <a:pt x="893" y="869"/>
                    <a:pt x="934" y="890"/>
                    <a:pt x="966" y="875"/>
                  </a:cubicBezTo>
                  <a:cubicBezTo>
                    <a:pt x="895" y="867"/>
                    <a:pt x="953" y="745"/>
                    <a:pt x="861" y="745"/>
                  </a:cubicBezTo>
                  <a:cubicBezTo>
                    <a:pt x="856" y="745"/>
                    <a:pt x="851" y="745"/>
                    <a:pt x="846" y="746"/>
                  </a:cubicBezTo>
                  <a:cubicBezTo>
                    <a:pt x="831" y="730"/>
                    <a:pt x="813" y="723"/>
                    <a:pt x="786" y="723"/>
                  </a:cubicBezTo>
                  <a:cubicBezTo>
                    <a:pt x="747" y="723"/>
                    <a:pt x="680" y="761"/>
                    <a:pt x="680" y="838"/>
                  </a:cubicBezTo>
                  <a:cubicBezTo>
                    <a:pt x="680" y="1005"/>
                    <a:pt x="874" y="1020"/>
                    <a:pt x="874" y="1167"/>
                  </a:cubicBezTo>
                  <a:cubicBezTo>
                    <a:pt x="874" y="1210"/>
                    <a:pt x="842" y="1237"/>
                    <a:pt x="805" y="1237"/>
                  </a:cubicBezTo>
                  <a:cubicBezTo>
                    <a:pt x="773" y="1237"/>
                    <a:pt x="746" y="1200"/>
                    <a:pt x="719" y="1143"/>
                  </a:cubicBezTo>
                  <a:cubicBezTo>
                    <a:pt x="706" y="1116"/>
                    <a:pt x="678" y="1079"/>
                    <a:pt x="648" y="1040"/>
                  </a:cubicBezTo>
                  <a:cubicBezTo>
                    <a:pt x="657" y="1046"/>
                    <a:pt x="667" y="1050"/>
                    <a:pt x="677" y="1050"/>
                  </a:cubicBezTo>
                  <a:cubicBezTo>
                    <a:pt x="687" y="1050"/>
                    <a:pt x="697" y="1047"/>
                    <a:pt x="704" y="1040"/>
                  </a:cubicBezTo>
                  <a:cubicBezTo>
                    <a:pt x="711" y="1034"/>
                    <a:pt x="715" y="1024"/>
                    <a:pt x="715" y="1014"/>
                  </a:cubicBezTo>
                  <a:cubicBezTo>
                    <a:pt x="715" y="1013"/>
                    <a:pt x="715" y="1013"/>
                    <a:pt x="715" y="1012"/>
                  </a:cubicBezTo>
                  <a:cubicBezTo>
                    <a:pt x="715" y="999"/>
                    <a:pt x="709" y="986"/>
                    <a:pt x="699" y="975"/>
                  </a:cubicBezTo>
                  <a:cubicBezTo>
                    <a:pt x="689" y="964"/>
                    <a:pt x="675" y="957"/>
                    <a:pt x="661" y="957"/>
                  </a:cubicBezTo>
                  <a:cubicBezTo>
                    <a:pt x="651" y="956"/>
                    <a:pt x="641" y="960"/>
                    <a:pt x="634" y="966"/>
                  </a:cubicBezTo>
                  <a:cubicBezTo>
                    <a:pt x="627" y="973"/>
                    <a:pt x="623" y="982"/>
                    <a:pt x="623" y="993"/>
                  </a:cubicBezTo>
                  <a:cubicBezTo>
                    <a:pt x="623" y="993"/>
                    <a:pt x="623" y="994"/>
                    <a:pt x="623" y="994"/>
                  </a:cubicBezTo>
                  <a:cubicBezTo>
                    <a:pt x="623" y="1000"/>
                    <a:pt x="624" y="1006"/>
                    <a:pt x="626" y="1011"/>
                  </a:cubicBezTo>
                  <a:cubicBezTo>
                    <a:pt x="584" y="957"/>
                    <a:pt x="546" y="903"/>
                    <a:pt x="546" y="874"/>
                  </a:cubicBezTo>
                  <a:cubicBezTo>
                    <a:pt x="546" y="848"/>
                    <a:pt x="563" y="825"/>
                    <a:pt x="586" y="798"/>
                  </a:cubicBezTo>
                  <a:cubicBezTo>
                    <a:pt x="586" y="799"/>
                    <a:pt x="593" y="802"/>
                    <a:pt x="593" y="802"/>
                  </a:cubicBezTo>
                  <a:cubicBezTo>
                    <a:pt x="599" y="796"/>
                    <a:pt x="599" y="796"/>
                    <a:pt x="599" y="796"/>
                  </a:cubicBezTo>
                  <a:cubicBezTo>
                    <a:pt x="607" y="787"/>
                    <a:pt x="623" y="770"/>
                    <a:pt x="656" y="734"/>
                  </a:cubicBezTo>
                  <a:cubicBezTo>
                    <a:pt x="658" y="732"/>
                    <a:pt x="658" y="732"/>
                    <a:pt x="658" y="732"/>
                  </a:cubicBezTo>
                  <a:cubicBezTo>
                    <a:pt x="658" y="732"/>
                    <a:pt x="658" y="732"/>
                    <a:pt x="658" y="732"/>
                  </a:cubicBezTo>
                  <a:cubicBezTo>
                    <a:pt x="666" y="723"/>
                    <a:pt x="666" y="723"/>
                    <a:pt x="666" y="723"/>
                  </a:cubicBezTo>
                  <a:cubicBezTo>
                    <a:pt x="646" y="706"/>
                    <a:pt x="646" y="706"/>
                    <a:pt x="646" y="706"/>
                  </a:cubicBezTo>
                  <a:cubicBezTo>
                    <a:pt x="651" y="694"/>
                    <a:pt x="656" y="680"/>
                    <a:pt x="660" y="665"/>
                  </a:cubicBezTo>
                  <a:cubicBezTo>
                    <a:pt x="666" y="692"/>
                    <a:pt x="680" y="709"/>
                    <a:pt x="699" y="704"/>
                  </a:cubicBezTo>
                  <a:cubicBezTo>
                    <a:pt x="686" y="676"/>
                    <a:pt x="711" y="639"/>
                    <a:pt x="695" y="571"/>
                  </a:cubicBezTo>
                  <a:cubicBezTo>
                    <a:pt x="711" y="597"/>
                    <a:pt x="733" y="611"/>
                    <a:pt x="750" y="606"/>
                  </a:cubicBezTo>
                  <a:cubicBezTo>
                    <a:pt x="707" y="568"/>
                    <a:pt x="763" y="515"/>
                    <a:pt x="707" y="433"/>
                  </a:cubicBezTo>
                  <a:cubicBezTo>
                    <a:pt x="725" y="439"/>
                    <a:pt x="737" y="436"/>
                    <a:pt x="745" y="426"/>
                  </a:cubicBezTo>
                  <a:cubicBezTo>
                    <a:pt x="694" y="419"/>
                    <a:pt x="717" y="354"/>
                    <a:pt x="628" y="331"/>
                  </a:cubicBezTo>
                  <a:cubicBezTo>
                    <a:pt x="650" y="327"/>
                    <a:pt x="663" y="314"/>
                    <a:pt x="660" y="302"/>
                  </a:cubicBezTo>
                  <a:cubicBezTo>
                    <a:pt x="636" y="319"/>
                    <a:pt x="616" y="270"/>
                    <a:pt x="538" y="272"/>
                  </a:cubicBezTo>
                  <a:cubicBezTo>
                    <a:pt x="533" y="243"/>
                    <a:pt x="506" y="212"/>
                    <a:pt x="476" y="197"/>
                  </a:cubicBezTo>
                  <a:cubicBezTo>
                    <a:pt x="482" y="220"/>
                    <a:pt x="476" y="240"/>
                    <a:pt x="470" y="257"/>
                  </a:cubicBezTo>
                  <a:cubicBezTo>
                    <a:pt x="218" y="9"/>
                    <a:pt x="218" y="9"/>
                    <a:pt x="218" y="9"/>
                  </a:cubicBezTo>
                  <a:cubicBezTo>
                    <a:pt x="210" y="2"/>
                    <a:pt x="206" y="0"/>
                    <a:pt x="204" y="3"/>
                  </a:cubicBezTo>
                  <a:cubicBezTo>
                    <a:pt x="202" y="5"/>
                    <a:pt x="202" y="10"/>
                    <a:pt x="207" y="15"/>
                  </a:cubicBezTo>
                  <a:cubicBezTo>
                    <a:pt x="424" y="287"/>
                    <a:pt x="424" y="287"/>
                    <a:pt x="424" y="287"/>
                  </a:cubicBezTo>
                  <a:cubicBezTo>
                    <a:pt x="408" y="293"/>
                    <a:pt x="392" y="300"/>
                    <a:pt x="375" y="306"/>
                  </a:cubicBezTo>
                  <a:cubicBezTo>
                    <a:pt x="364" y="310"/>
                    <a:pt x="356" y="320"/>
                    <a:pt x="356" y="334"/>
                  </a:cubicBezTo>
                  <a:cubicBezTo>
                    <a:pt x="316" y="354"/>
                    <a:pt x="280" y="379"/>
                    <a:pt x="263" y="395"/>
                  </a:cubicBezTo>
                  <a:cubicBezTo>
                    <a:pt x="249" y="407"/>
                    <a:pt x="239" y="410"/>
                    <a:pt x="250" y="437"/>
                  </a:cubicBezTo>
                  <a:cubicBezTo>
                    <a:pt x="255" y="448"/>
                    <a:pt x="241" y="473"/>
                    <a:pt x="272" y="454"/>
                  </a:cubicBezTo>
                  <a:cubicBezTo>
                    <a:pt x="293" y="442"/>
                    <a:pt x="340" y="416"/>
                    <a:pt x="347" y="433"/>
                  </a:cubicBezTo>
                  <a:cubicBezTo>
                    <a:pt x="350" y="441"/>
                    <a:pt x="327" y="452"/>
                    <a:pt x="311" y="458"/>
                  </a:cubicBezTo>
                  <a:cubicBezTo>
                    <a:pt x="296" y="464"/>
                    <a:pt x="278" y="476"/>
                    <a:pt x="281" y="483"/>
                  </a:cubicBezTo>
                  <a:cubicBezTo>
                    <a:pt x="283" y="489"/>
                    <a:pt x="296" y="482"/>
                    <a:pt x="297" y="489"/>
                  </a:cubicBezTo>
                  <a:cubicBezTo>
                    <a:pt x="298" y="496"/>
                    <a:pt x="303" y="502"/>
                    <a:pt x="309" y="502"/>
                  </a:cubicBezTo>
                  <a:cubicBezTo>
                    <a:pt x="315" y="502"/>
                    <a:pt x="323" y="489"/>
                    <a:pt x="329" y="493"/>
                  </a:cubicBezTo>
                  <a:cubicBezTo>
                    <a:pt x="334" y="498"/>
                    <a:pt x="326" y="527"/>
                    <a:pt x="321" y="535"/>
                  </a:cubicBezTo>
                  <a:cubicBezTo>
                    <a:pt x="346" y="532"/>
                    <a:pt x="361" y="508"/>
                    <a:pt x="362" y="490"/>
                  </a:cubicBezTo>
                  <a:cubicBezTo>
                    <a:pt x="363" y="472"/>
                    <a:pt x="368" y="467"/>
                    <a:pt x="371" y="465"/>
                  </a:cubicBezTo>
                  <a:cubicBezTo>
                    <a:pt x="375" y="462"/>
                    <a:pt x="380" y="485"/>
                    <a:pt x="375" y="498"/>
                  </a:cubicBezTo>
                  <a:cubicBezTo>
                    <a:pt x="388" y="495"/>
                    <a:pt x="401" y="478"/>
                    <a:pt x="399" y="446"/>
                  </a:cubicBezTo>
                  <a:cubicBezTo>
                    <a:pt x="406" y="441"/>
                    <a:pt x="413" y="437"/>
                    <a:pt x="417" y="437"/>
                  </a:cubicBezTo>
                  <a:cubicBezTo>
                    <a:pt x="426" y="437"/>
                    <a:pt x="442" y="460"/>
                    <a:pt x="466" y="460"/>
                  </a:cubicBezTo>
                  <a:cubicBezTo>
                    <a:pt x="508" y="460"/>
                    <a:pt x="532" y="425"/>
                    <a:pt x="535" y="409"/>
                  </a:cubicBezTo>
                  <a:cubicBezTo>
                    <a:pt x="537" y="396"/>
                    <a:pt x="536" y="383"/>
                    <a:pt x="529" y="373"/>
                  </a:cubicBezTo>
                  <a:cubicBezTo>
                    <a:pt x="544" y="385"/>
                    <a:pt x="549" y="405"/>
                    <a:pt x="549" y="419"/>
                  </a:cubicBezTo>
                  <a:cubicBezTo>
                    <a:pt x="549" y="480"/>
                    <a:pt x="442" y="509"/>
                    <a:pt x="397" y="551"/>
                  </a:cubicBezTo>
                  <a:cubicBezTo>
                    <a:pt x="396" y="552"/>
                    <a:pt x="394" y="554"/>
                    <a:pt x="392" y="555"/>
                  </a:cubicBezTo>
                  <a:cubicBezTo>
                    <a:pt x="342" y="536"/>
                    <a:pt x="342" y="536"/>
                    <a:pt x="342" y="536"/>
                  </a:cubicBezTo>
                  <a:cubicBezTo>
                    <a:pt x="339" y="547"/>
                    <a:pt x="339" y="547"/>
                    <a:pt x="339" y="547"/>
                  </a:cubicBezTo>
                  <a:cubicBezTo>
                    <a:pt x="338" y="548"/>
                    <a:pt x="338" y="550"/>
                    <a:pt x="336" y="557"/>
                  </a:cubicBezTo>
                  <a:cubicBezTo>
                    <a:pt x="330" y="574"/>
                    <a:pt x="319" y="610"/>
                    <a:pt x="312" y="631"/>
                  </a:cubicBezTo>
                  <a:cubicBezTo>
                    <a:pt x="312" y="631"/>
                    <a:pt x="310" y="639"/>
                    <a:pt x="310" y="639"/>
                  </a:cubicBezTo>
                  <a:cubicBezTo>
                    <a:pt x="314" y="642"/>
                    <a:pt x="314" y="642"/>
                    <a:pt x="314" y="642"/>
                  </a:cubicBezTo>
                  <a:cubicBezTo>
                    <a:pt x="284" y="681"/>
                    <a:pt x="260" y="726"/>
                    <a:pt x="255" y="772"/>
                  </a:cubicBezTo>
                  <a:cubicBezTo>
                    <a:pt x="243" y="759"/>
                    <a:pt x="231" y="749"/>
                    <a:pt x="218" y="738"/>
                  </a:cubicBezTo>
                  <a:cubicBezTo>
                    <a:pt x="219" y="734"/>
                    <a:pt x="220" y="729"/>
                    <a:pt x="221" y="724"/>
                  </a:cubicBezTo>
                  <a:cubicBezTo>
                    <a:pt x="221" y="711"/>
                    <a:pt x="217" y="698"/>
                    <a:pt x="209" y="689"/>
                  </a:cubicBezTo>
                  <a:cubicBezTo>
                    <a:pt x="203" y="682"/>
                    <a:pt x="195" y="677"/>
                    <a:pt x="186" y="677"/>
                  </a:cubicBezTo>
                  <a:cubicBezTo>
                    <a:pt x="177" y="676"/>
                    <a:pt x="168" y="680"/>
                    <a:pt x="161" y="686"/>
                  </a:cubicBezTo>
                  <a:cubicBezTo>
                    <a:pt x="160" y="687"/>
                    <a:pt x="158" y="689"/>
                    <a:pt x="157" y="691"/>
                  </a:cubicBezTo>
                  <a:cubicBezTo>
                    <a:pt x="155" y="689"/>
                    <a:pt x="153" y="688"/>
                    <a:pt x="152" y="687"/>
                  </a:cubicBezTo>
                  <a:cubicBezTo>
                    <a:pt x="135" y="674"/>
                    <a:pt x="114" y="658"/>
                    <a:pt x="102" y="645"/>
                  </a:cubicBezTo>
                  <a:cubicBezTo>
                    <a:pt x="96" y="639"/>
                    <a:pt x="91" y="636"/>
                    <a:pt x="80" y="636"/>
                  </a:cubicBezTo>
                  <a:cubicBezTo>
                    <a:pt x="75" y="636"/>
                    <a:pt x="65" y="635"/>
                    <a:pt x="57" y="635"/>
                  </a:cubicBezTo>
                  <a:cubicBezTo>
                    <a:pt x="50" y="635"/>
                    <a:pt x="46" y="641"/>
                    <a:pt x="37" y="648"/>
                  </a:cubicBezTo>
                  <a:cubicBezTo>
                    <a:pt x="32" y="653"/>
                    <a:pt x="16" y="665"/>
                    <a:pt x="0" y="677"/>
                  </a:cubicBezTo>
                  <a:cubicBezTo>
                    <a:pt x="8" y="685"/>
                    <a:pt x="15" y="693"/>
                    <a:pt x="22" y="701"/>
                  </a:cubicBezTo>
                  <a:cubicBezTo>
                    <a:pt x="24" y="703"/>
                    <a:pt x="27" y="706"/>
                    <a:pt x="29" y="708"/>
                  </a:cubicBezTo>
                  <a:cubicBezTo>
                    <a:pt x="36" y="702"/>
                    <a:pt x="41" y="698"/>
                    <a:pt x="45" y="695"/>
                  </a:cubicBezTo>
                  <a:cubicBezTo>
                    <a:pt x="50" y="691"/>
                    <a:pt x="57" y="690"/>
                    <a:pt x="64" y="690"/>
                  </a:cubicBezTo>
                  <a:cubicBezTo>
                    <a:pt x="70" y="690"/>
                    <a:pt x="79" y="694"/>
                    <a:pt x="86" y="704"/>
                  </a:cubicBezTo>
                  <a:cubicBezTo>
                    <a:pt x="90" y="711"/>
                    <a:pt x="131" y="765"/>
                    <a:pt x="165" y="802"/>
                  </a:cubicBezTo>
                  <a:cubicBezTo>
                    <a:pt x="161" y="803"/>
                    <a:pt x="158" y="805"/>
                    <a:pt x="154" y="806"/>
                  </a:cubicBezTo>
                  <a:cubicBezTo>
                    <a:pt x="140" y="812"/>
                    <a:pt x="107" y="811"/>
                    <a:pt x="93" y="810"/>
                  </a:cubicBezTo>
                  <a:cubicBezTo>
                    <a:pt x="78" y="808"/>
                    <a:pt x="75" y="805"/>
                    <a:pt x="65" y="820"/>
                  </a:cubicBezTo>
                  <a:cubicBezTo>
                    <a:pt x="62" y="826"/>
                    <a:pt x="57" y="833"/>
                    <a:pt x="52" y="839"/>
                  </a:cubicBezTo>
                  <a:cubicBezTo>
                    <a:pt x="47" y="845"/>
                    <a:pt x="43" y="852"/>
                    <a:pt x="54" y="869"/>
                  </a:cubicBezTo>
                  <a:cubicBezTo>
                    <a:pt x="69" y="894"/>
                    <a:pt x="106" y="961"/>
                    <a:pt x="118" y="991"/>
                  </a:cubicBezTo>
                  <a:cubicBezTo>
                    <a:pt x="130" y="1021"/>
                    <a:pt x="145" y="1025"/>
                    <a:pt x="168" y="1035"/>
                  </a:cubicBezTo>
                  <a:cubicBezTo>
                    <a:pt x="192" y="1045"/>
                    <a:pt x="232" y="1068"/>
                    <a:pt x="237" y="1073"/>
                  </a:cubicBezTo>
                  <a:cubicBezTo>
                    <a:pt x="238" y="1050"/>
                    <a:pt x="238" y="1050"/>
                    <a:pt x="238" y="1050"/>
                  </a:cubicBezTo>
                  <a:cubicBezTo>
                    <a:pt x="231" y="1043"/>
                    <a:pt x="209" y="1035"/>
                    <a:pt x="200" y="1032"/>
                  </a:cubicBezTo>
                  <a:cubicBezTo>
                    <a:pt x="192" y="1028"/>
                    <a:pt x="190" y="1025"/>
                    <a:pt x="200" y="1025"/>
                  </a:cubicBezTo>
                  <a:cubicBezTo>
                    <a:pt x="210" y="1025"/>
                    <a:pt x="238" y="1035"/>
                    <a:pt x="258" y="1043"/>
                  </a:cubicBezTo>
                  <a:cubicBezTo>
                    <a:pt x="252" y="1021"/>
                    <a:pt x="231" y="996"/>
                    <a:pt x="218" y="982"/>
                  </a:cubicBezTo>
                  <a:cubicBezTo>
                    <a:pt x="201" y="977"/>
                    <a:pt x="184" y="977"/>
                    <a:pt x="177" y="983"/>
                  </a:cubicBezTo>
                  <a:cubicBezTo>
                    <a:pt x="178" y="987"/>
                    <a:pt x="174" y="993"/>
                    <a:pt x="167" y="993"/>
                  </a:cubicBezTo>
                  <a:cubicBezTo>
                    <a:pt x="161" y="993"/>
                    <a:pt x="156" y="988"/>
                    <a:pt x="158" y="982"/>
                  </a:cubicBezTo>
                  <a:cubicBezTo>
                    <a:pt x="160" y="975"/>
                    <a:pt x="170" y="972"/>
                    <a:pt x="168" y="960"/>
                  </a:cubicBezTo>
                  <a:cubicBezTo>
                    <a:pt x="166" y="947"/>
                    <a:pt x="150" y="945"/>
                    <a:pt x="140" y="944"/>
                  </a:cubicBezTo>
                  <a:cubicBezTo>
                    <a:pt x="125" y="923"/>
                    <a:pt x="109" y="892"/>
                    <a:pt x="101" y="880"/>
                  </a:cubicBezTo>
                  <a:cubicBezTo>
                    <a:pt x="94" y="868"/>
                    <a:pt x="98" y="861"/>
                    <a:pt x="103" y="856"/>
                  </a:cubicBezTo>
                  <a:cubicBezTo>
                    <a:pt x="116" y="846"/>
                    <a:pt x="141" y="862"/>
                    <a:pt x="193" y="865"/>
                  </a:cubicBezTo>
                  <a:cubicBezTo>
                    <a:pt x="211" y="866"/>
                    <a:pt x="233" y="867"/>
                    <a:pt x="256" y="868"/>
                  </a:cubicBezTo>
                  <a:cubicBezTo>
                    <a:pt x="263" y="928"/>
                    <a:pt x="287" y="985"/>
                    <a:pt x="370" y="1005"/>
                  </a:cubicBezTo>
                  <a:cubicBezTo>
                    <a:pt x="411" y="1015"/>
                    <a:pt x="453" y="1045"/>
                    <a:pt x="467" y="1084"/>
                  </a:cubicBezTo>
                  <a:cubicBezTo>
                    <a:pt x="301" y="1081"/>
                    <a:pt x="275" y="1146"/>
                    <a:pt x="275" y="1207"/>
                  </a:cubicBezTo>
                  <a:cubicBezTo>
                    <a:pt x="275" y="1276"/>
                    <a:pt x="333" y="1272"/>
                    <a:pt x="333" y="1324"/>
                  </a:cubicBezTo>
                  <a:cubicBezTo>
                    <a:pt x="333" y="1370"/>
                    <a:pt x="194" y="1388"/>
                    <a:pt x="152" y="1395"/>
                  </a:cubicBezTo>
                  <a:cubicBezTo>
                    <a:pt x="116" y="1400"/>
                    <a:pt x="96" y="1408"/>
                    <a:pt x="79" y="1425"/>
                  </a:cubicBezTo>
                  <a:cubicBezTo>
                    <a:pt x="62" y="1442"/>
                    <a:pt x="44" y="1459"/>
                    <a:pt x="13" y="1490"/>
                  </a:cubicBezTo>
                  <a:cubicBezTo>
                    <a:pt x="13" y="1490"/>
                    <a:pt x="26" y="1493"/>
                    <a:pt x="39" y="1492"/>
                  </a:cubicBezTo>
                  <a:cubicBezTo>
                    <a:pt x="63" y="1462"/>
                    <a:pt x="63" y="1462"/>
                    <a:pt x="63" y="1462"/>
                  </a:cubicBezTo>
                  <a:cubicBezTo>
                    <a:pt x="70" y="1452"/>
                    <a:pt x="75" y="1443"/>
                    <a:pt x="79" y="1444"/>
                  </a:cubicBezTo>
                  <a:cubicBezTo>
                    <a:pt x="84" y="1445"/>
                    <a:pt x="81" y="1452"/>
                    <a:pt x="75" y="1463"/>
                  </a:cubicBezTo>
                  <a:cubicBezTo>
                    <a:pt x="56" y="1496"/>
                    <a:pt x="56" y="1496"/>
                    <a:pt x="56" y="1496"/>
                  </a:cubicBezTo>
                  <a:cubicBezTo>
                    <a:pt x="138" y="1501"/>
                    <a:pt x="143" y="1471"/>
                    <a:pt x="143" y="1459"/>
                  </a:cubicBezTo>
                  <a:cubicBezTo>
                    <a:pt x="143" y="1446"/>
                    <a:pt x="123" y="1438"/>
                    <a:pt x="135" y="1430"/>
                  </a:cubicBezTo>
                  <a:cubicBezTo>
                    <a:pt x="146" y="1422"/>
                    <a:pt x="157" y="1427"/>
                    <a:pt x="166" y="1438"/>
                  </a:cubicBezTo>
                  <a:cubicBezTo>
                    <a:pt x="175" y="1449"/>
                    <a:pt x="178" y="1459"/>
                    <a:pt x="201" y="1450"/>
                  </a:cubicBezTo>
                  <a:cubicBezTo>
                    <a:pt x="201" y="1450"/>
                    <a:pt x="379" y="1376"/>
                    <a:pt x="402" y="1366"/>
                  </a:cubicBezTo>
                  <a:cubicBezTo>
                    <a:pt x="422" y="1357"/>
                    <a:pt x="417" y="1348"/>
                    <a:pt x="404" y="1338"/>
                  </a:cubicBezTo>
                  <a:cubicBezTo>
                    <a:pt x="391" y="1327"/>
                    <a:pt x="389" y="1309"/>
                    <a:pt x="389" y="1290"/>
                  </a:cubicBezTo>
                  <a:cubicBezTo>
                    <a:pt x="389" y="1236"/>
                    <a:pt x="421" y="1220"/>
                    <a:pt x="479" y="1221"/>
                  </a:cubicBezTo>
                  <a:cubicBezTo>
                    <a:pt x="478" y="1230"/>
                    <a:pt x="478" y="1239"/>
                    <a:pt x="478" y="1247"/>
                  </a:cubicBezTo>
                  <a:cubicBezTo>
                    <a:pt x="478" y="1331"/>
                    <a:pt x="605" y="1413"/>
                    <a:pt x="640" y="1413"/>
                  </a:cubicBezTo>
                  <a:cubicBezTo>
                    <a:pt x="655" y="1413"/>
                    <a:pt x="676" y="1402"/>
                    <a:pt x="677" y="1453"/>
                  </a:cubicBezTo>
                  <a:cubicBezTo>
                    <a:pt x="678" y="1490"/>
                    <a:pt x="685" y="1516"/>
                    <a:pt x="679" y="1560"/>
                  </a:cubicBezTo>
                  <a:cubicBezTo>
                    <a:pt x="672" y="1603"/>
                    <a:pt x="660" y="1609"/>
                    <a:pt x="634" y="1628"/>
                  </a:cubicBezTo>
                  <a:cubicBezTo>
                    <a:pt x="608" y="1646"/>
                    <a:pt x="583" y="1703"/>
                    <a:pt x="572" y="1715"/>
                  </a:cubicBezTo>
                  <a:cubicBezTo>
                    <a:pt x="584" y="1722"/>
                    <a:pt x="596" y="1723"/>
                    <a:pt x="606" y="1696"/>
                  </a:cubicBezTo>
                  <a:cubicBezTo>
                    <a:pt x="614" y="1673"/>
                    <a:pt x="623" y="1656"/>
                    <a:pt x="633" y="1651"/>
                  </a:cubicBezTo>
                  <a:cubicBezTo>
                    <a:pt x="623" y="1676"/>
                    <a:pt x="615" y="1713"/>
                    <a:pt x="611" y="1724"/>
                  </a:cubicBezTo>
                  <a:cubicBezTo>
                    <a:pt x="643" y="1730"/>
                    <a:pt x="696" y="1700"/>
                    <a:pt x="696" y="1677"/>
                  </a:cubicBezTo>
                  <a:cubicBezTo>
                    <a:pt x="696" y="1654"/>
                    <a:pt x="678" y="1656"/>
                    <a:pt x="678" y="1641"/>
                  </a:cubicBezTo>
                  <a:cubicBezTo>
                    <a:pt x="678" y="1634"/>
                    <a:pt x="686" y="1627"/>
                    <a:pt x="696" y="1627"/>
                  </a:cubicBezTo>
                  <a:cubicBezTo>
                    <a:pt x="709" y="1627"/>
                    <a:pt x="719" y="1637"/>
                    <a:pt x="720" y="1642"/>
                  </a:cubicBezTo>
                  <a:cubicBezTo>
                    <a:pt x="734" y="1634"/>
                    <a:pt x="743" y="1620"/>
                    <a:pt x="743" y="1586"/>
                  </a:cubicBezTo>
                  <a:cubicBezTo>
                    <a:pt x="743" y="1573"/>
                    <a:pt x="742" y="1560"/>
                    <a:pt x="741" y="1546"/>
                  </a:cubicBezTo>
                  <a:cubicBezTo>
                    <a:pt x="742" y="1547"/>
                    <a:pt x="743" y="1549"/>
                    <a:pt x="744" y="1551"/>
                  </a:cubicBezTo>
                  <a:cubicBezTo>
                    <a:pt x="751" y="1561"/>
                    <a:pt x="761" y="1566"/>
                    <a:pt x="774" y="1568"/>
                  </a:cubicBezTo>
                  <a:cubicBezTo>
                    <a:pt x="786" y="1569"/>
                    <a:pt x="798" y="1565"/>
                    <a:pt x="809" y="1558"/>
                  </a:cubicBezTo>
                  <a:cubicBezTo>
                    <a:pt x="822" y="1549"/>
                    <a:pt x="831" y="1537"/>
                    <a:pt x="834" y="1524"/>
                  </a:cubicBezTo>
                  <a:cubicBezTo>
                    <a:pt x="834" y="1521"/>
                    <a:pt x="835" y="1518"/>
                    <a:pt x="835" y="1515"/>
                  </a:cubicBezTo>
                  <a:cubicBezTo>
                    <a:pt x="835" y="1508"/>
                    <a:pt x="833" y="1501"/>
                    <a:pt x="829" y="1495"/>
                  </a:cubicBezTo>
                  <a:cubicBezTo>
                    <a:pt x="823" y="1487"/>
                    <a:pt x="815" y="1482"/>
                    <a:pt x="805" y="1480"/>
                  </a:cubicBezTo>
                  <a:cubicBezTo>
                    <a:pt x="791" y="1477"/>
                    <a:pt x="776" y="1480"/>
                    <a:pt x="764" y="1489"/>
                  </a:cubicBezTo>
                  <a:cubicBezTo>
                    <a:pt x="752" y="1496"/>
                    <a:pt x="743" y="1508"/>
                    <a:pt x="740" y="1520"/>
                  </a:cubicBezTo>
                  <a:cubicBezTo>
                    <a:pt x="737" y="1474"/>
                    <a:pt x="734" y="1431"/>
                    <a:pt x="735" y="1413"/>
                  </a:cubicBezTo>
                  <a:cubicBezTo>
                    <a:pt x="737" y="1388"/>
                    <a:pt x="738" y="1376"/>
                    <a:pt x="730" y="1372"/>
                  </a:cubicBezTo>
                  <a:cubicBezTo>
                    <a:pt x="721" y="1368"/>
                    <a:pt x="711" y="1383"/>
                    <a:pt x="699" y="1383"/>
                  </a:cubicBezTo>
                  <a:cubicBezTo>
                    <a:pt x="687" y="1383"/>
                    <a:pt x="649" y="1348"/>
                    <a:pt x="649" y="1312"/>
                  </a:cubicBezTo>
                  <a:cubicBezTo>
                    <a:pt x="649" y="1275"/>
                    <a:pt x="688" y="1228"/>
                    <a:pt x="687" y="1179"/>
                  </a:cubicBezTo>
                  <a:cubicBezTo>
                    <a:pt x="686" y="1163"/>
                    <a:pt x="696" y="1155"/>
                    <a:pt x="702" y="1169"/>
                  </a:cubicBezTo>
                  <a:cubicBezTo>
                    <a:pt x="709" y="1186"/>
                    <a:pt x="721" y="1209"/>
                    <a:pt x="737" y="1228"/>
                  </a:cubicBezTo>
                  <a:cubicBezTo>
                    <a:pt x="727" y="1291"/>
                    <a:pt x="796" y="1352"/>
                    <a:pt x="853" y="1306"/>
                  </a:cubicBezTo>
                  <a:cubicBezTo>
                    <a:pt x="825" y="1311"/>
                    <a:pt x="805" y="1286"/>
                    <a:pt x="793" y="1261"/>
                  </a:cubicBezTo>
                  <a:cubicBezTo>
                    <a:pt x="798" y="1262"/>
                    <a:pt x="803" y="1262"/>
                    <a:pt x="808" y="1262"/>
                  </a:cubicBezTo>
                  <a:cubicBezTo>
                    <a:pt x="811" y="1262"/>
                    <a:pt x="814" y="1262"/>
                    <a:pt x="817" y="1262"/>
                  </a:cubicBezTo>
                  <a:cubicBezTo>
                    <a:pt x="837" y="1286"/>
                    <a:pt x="900" y="1284"/>
                    <a:pt x="916" y="1223"/>
                  </a:cubicBezTo>
                  <a:cubicBezTo>
                    <a:pt x="905" y="1236"/>
                    <a:pt x="882" y="1246"/>
                    <a:pt x="866" y="1244"/>
                  </a:cubicBezTo>
                  <a:cubicBezTo>
                    <a:pt x="890" y="1225"/>
                    <a:pt x="902" y="1195"/>
                    <a:pt x="902" y="1162"/>
                  </a:cubicBezTo>
                  <a:cubicBezTo>
                    <a:pt x="902" y="1003"/>
                    <a:pt x="709" y="985"/>
                    <a:pt x="709" y="840"/>
                  </a:cubicBezTo>
                  <a:cubicBezTo>
                    <a:pt x="709" y="786"/>
                    <a:pt x="756" y="752"/>
                    <a:pt x="789" y="752"/>
                  </a:cubicBezTo>
                  <a:cubicBezTo>
                    <a:pt x="801" y="752"/>
                    <a:pt x="811" y="756"/>
                    <a:pt x="819" y="761"/>
                  </a:cubicBezTo>
                  <a:cubicBezTo>
                    <a:pt x="806" y="774"/>
                    <a:pt x="800" y="793"/>
                    <a:pt x="801" y="817"/>
                  </a:cubicBezTo>
                  <a:cubicBezTo>
                    <a:pt x="806" y="931"/>
                    <a:pt x="992" y="925"/>
                    <a:pt x="995" y="980"/>
                  </a:cubicBezTo>
                  <a:cubicBezTo>
                    <a:pt x="1016" y="897"/>
                    <a:pt x="877" y="923"/>
                    <a:pt x="872" y="811"/>
                  </a:cubicBezTo>
                  <a:moveTo>
                    <a:pt x="375" y="373"/>
                  </a:moveTo>
                  <a:cubicBezTo>
                    <a:pt x="384" y="356"/>
                    <a:pt x="375" y="329"/>
                    <a:pt x="406" y="329"/>
                  </a:cubicBezTo>
                  <a:cubicBezTo>
                    <a:pt x="422" y="329"/>
                    <a:pt x="436" y="345"/>
                    <a:pt x="454" y="351"/>
                  </a:cubicBezTo>
                  <a:cubicBezTo>
                    <a:pt x="424" y="354"/>
                    <a:pt x="397" y="360"/>
                    <a:pt x="375" y="373"/>
                  </a:cubicBezTo>
                  <a:moveTo>
                    <a:pt x="204" y="723"/>
                  </a:moveTo>
                  <a:cubicBezTo>
                    <a:pt x="204" y="732"/>
                    <a:pt x="200" y="741"/>
                    <a:pt x="194" y="746"/>
                  </a:cubicBezTo>
                  <a:cubicBezTo>
                    <a:pt x="192" y="748"/>
                    <a:pt x="187" y="751"/>
                    <a:pt x="182" y="751"/>
                  </a:cubicBezTo>
                  <a:cubicBezTo>
                    <a:pt x="171" y="750"/>
                    <a:pt x="163" y="738"/>
                    <a:pt x="163" y="723"/>
                  </a:cubicBezTo>
                  <a:cubicBezTo>
                    <a:pt x="163" y="723"/>
                    <a:pt x="163" y="722"/>
                    <a:pt x="163" y="721"/>
                  </a:cubicBezTo>
                  <a:cubicBezTo>
                    <a:pt x="163" y="712"/>
                    <a:pt x="167" y="703"/>
                    <a:pt x="172" y="698"/>
                  </a:cubicBezTo>
                  <a:cubicBezTo>
                    <a:pt x="175" y="696"/>
                    <a:pt x="179" y="693"/>
                    <a:pt x="185" y="693"/>
                  </a:cubicBezTo>
                  <a:cubicBezTo>
                    <a:pt x="191" y="694"/>
                    <a:pt x="195" y="697"/>
                    <a:pt x="197" y="700"/>
                  </a:cubicBezTo>
                  <a:cubicBezTo>
                    <a:pt x="202" y="705"/>
                    <a:pt x="205" y="714"/>
                    <a:pt x="204" y="723"/>
                  </a:cubicBezTo>
                  <a:moveTo>
                    <a:pt x="756" y="1526"/>
                  </a:moveTo>
                  <a:cubicBezTo>
                    <a:pt x="757" y="1517"/>
                    <a:pt x="764" y="1508"/>
                    <a:pt x="773" y="1502"/>
                  </a:cubicBezTo>
                  <a:cubicBezTo>
                    <a:pt x="782" y="1496"/>
                    <a:pt x="792" y="1494"/>
                    <a:pt x="801" y="1496"/>
                  </a:cubicBezTo>
                  <a:cubicBezTo>
                    <a:pt x="806" y="1497"/>
                    <a:pt x="811" y="1499"/>
                    <a:pt x="815" y="1505"/>
                  </a:cubicBezTo>
                  <a:cubicBezTo>
                    <a:pt x="819" y="1510"/>
                    <a:pt x="818" y="1516"/>
                    <a:pt x="817" y="1520"/>
                  </a:cubicBezTo>
                  <a:cubicBezTo>
                    <a:pt x="816" y="1529"/>
                    <a:pt x="809" y="1538"/>
                    <a:pt x="800" y="1544"/>
                  </a:cubicBezTo>
                  <a:cubicBezTo>
                    <a:pt x="785" y="1554"/>
                    <a:pt x="766" y="1553"/>
                    <a:pt x="758" y="1542"/>
                  </a:cubicBezTo>
                  <a:cubicBezTo>
                    <a:pt x="754" y="1536"/>
                    <a:pt x="755" y="1530"/>
                    <a:pt x="756" y="1526"/>
                  </a:cubicBezTo>
                  <a:moveTo>
                    <a:pt x="640" y="993"/>
                  </a:moveTo>
                  <a:cubicBezTo>
                    <a:pt x="640" y="989"/>
                    <a:pt x="641" y="983"/>
                    <a:pt x="646" y="979"/>
                  </a:cubicBezTo>
                  <a:cubicBezTo>
                    <a:pt x="646" y="979"/>
                    <a:pt x="646" y="979"/>
                    <a:pt x="646" y="979"/>
                  </a:cubicBezTo>
                  <a:cubicBezTo>
                    <a:pt x="651" y="974"/>
                    <a:pt x="657" y="973"/>
                    <a:pt x="661" y="973"/>
                  </a:cubicBezTo>
                  <a:cubicBezTo>
                    <a:pt x="670" y="974"/>
                    <a:pt x="680" y="978"/>
                    <a:pt x="687" y="986"/>
                  </a:cubicBezTo>
                  <a:cubicBezTo>
                    <a:pt x="695" y="994"/>
                    <a:pt x="699" y="1004"/>
                    <a:pt x="698" y="1013"/>
                  </a:cubicBezTo>
                  <a:cubicBezTo>
                    <a:pt x="698" y="1017"/>
                    <a:pt x="697" y="1023"/>
                    <a:pt x="692" y="1028"/>
                  </a:cubicBezTo>
                  <a:cubicBezTo>
                    <a:pt x="687" y="1033"/>
                    <a:pt x="681" y="1033"/>
                    <a:pt x="677" y="1033"/>
                  </a:cubicBezTo>
                  <a:cubicBezTo>
                    <a:pt x="668" y="1033"/>
                    <a:pt x="658" y="1028"/>
                    <a:pt x="651" y="1020"/>
                  </a:cubicBezTo>
                  <a:cubicBezTo>
                    <a:pt x="644" y="1012"/>
                    <a:pt x="639" y="1002"/>
                    <a:pt x="640" y="993"/>
                  </a:cubicBezTo>
                  <a:moveTo>
                    <a:pt x="320" y="634"/>
                  </a:moveTo>
                  <a:cubicBezTo>
                    <a:pt x="321" y="633"/>
                    <a:pt x="321" y="633"/>
                    <a:pt x="321" y="633"/>
                  </a:cubicBezTo>
                  <a:cubicBezTo>
                    <a:pt x="330" y="605"/>
                    <a:pt x="347" y="549"/>
                    <a:pt x="347" y="549"/>
                  </a:cubicBezTo>
                  <a:cubicBezTo>
                    <a:pt x="348" y="547"/>
                    <a:pt x="348" y="547"/>
                    <a:pt x="348" y="547"/>
                  </a:cubicBezTo>
                  <a:cubicBezTo>
                    <a:pt x="384" y="561"/>
                    <a:pt x="384" y="561"/>
                    <a:pt x="384" y="561"/>
                  </a:cubicBezTo>
                  <a:cubicBezTo>
                    <a:pt x="379" y="563"/>
                    <a:pt x="379" y="563"/>
                    <a:pt x="379" y="563"/>
                  </a:cubicBezTo>
                  <a:cubicBezTo>
                    <a:pt x="372" y="565"/>
                    <a:pt x="364" y="571"/>
                    <a:pt x="354" y="580"/>
                  </a:cubicBezTo>
                  <a:cubicBezTo>
                    <a:pt x="360" y="582"/>
                    <a:pt x="370" y="581"/>
                    <a:pt x="376" y="577"/>
                  </a:cubicBezTo>
                  <a:cubicBezTo>
                    <a:pt x="381" y="574"/>
                    <a:pt x="381" y="574"/>
                    <a:pt x="381" y="574"/>
                  </a:cubicBezTo>
                  <a:cubicBezTo>
                    <a:pt x="365" y="613"/>
                    <a:pt x="365" y="613"/>
                    <a:pt x="365" y="613"/>
                  </a:cubicBezTo>
                  <a:cubicBezTo>
                    <a:pt x="363" y="609"/>
                    <a:pt x="363" y="609"/>
                    <a:pt x="363" y="609"/>
                  </a:cubicBezTo>
                  <a:cubicBezTo>
                    <a:pt x="361" y="605"/>
                    <a:pt x="354" y="596"/>
                    <a:pt x="347" y="594"/>
                  </a:cubicBezTo>
                  <a:cubicBezTo>
                    <a:pt x="347" y="596"/>
                    <a:pt x="346" y="599"/>
                    <a:pt x="346" y="601"/>
                  </a:cubicBezTo>
                  <a:cubicBezTo>
                    <a:pt x="346" y="616"/>
                    <a:pt x="356" y="623"/>
                    <a:pt x="366" y="628"/>
                  </a:cubicBezTo>
                  <a:cubicBezTo>
                    <a:pt x="384" y="636"/>
                    <a:pt x="394" y="637"/>
                    <a:pt x="398" y="631"/>
                  </a:cubicBezTo>
                  <a:cubicBezTo>
                    <a:pt x="399" y="629"/>
                    <a:pt x="400" y="628"/>
                    <a:pt x="400" y="626"/>
                  </a:cubicBezTo>
                  <a:cubicBezTo>
                    <a:pt x="400" y="624"/>
                    <a:pt x="398" y="621"/>
                    <a:pt x="397" y="619"/>
                  </a:cubicBezTo>
                  <a:cubicBezTo>
                    <a:pt x="393" y="615"/>
                    <a:pt x="387" y="612"/>
                    <a:pt x="380" y="616"/>
                  </a:cubicBezTo>
                  <a:cubicBezTo>
                    <a:pt x="377" y="617"/>
                    <a:pt x="377" y="617"/>
                    <a:pt x="377" y="617"/>
                  </a:cubicBezTo>
                  <a:cubicBezTo>
                    <a:pt x="377" y="614"/>
                    <a:pt x="377" y="614"/>
                    <a:pt x="377" y="614"/>
                  </a:cubicBezTo>
                  <a:cubicBezTo>
                    <a:pt x="376" y="604"/>
                    <a:pt x="379" y="597"/>
                    <a:pt x="382" y="594"/>
                  </a:cubicBezTo>
                  <a:cubicBezTo>
                    <a:pt x="386" y="590"/>
                    <a:pt x="391" y="588"/>
                    <a:pt x="396" y="588"/>
                  </a:cubicBezTo>
                  <a:cubicBezTo>
                    <a:pt x="402" y="588"/>
                    <a:pt x="407" y="592"/>
                    <a:pt x="411" y="598"/>
                  </a:cubicBezTo>
                  <a:cubicBezTo>
                    <a:pt x="413" y="576"/>
                    <a:pt x="425" y="560"/>
                    <a:pt x="446" y="554"/>
                  </a:cubicBezTo>
                  <a:cubicBezTo>
                    <a:pt x="447" y="553"/>
                    <a:pt x="447" y="553"/>
                    <a:pt x="447" y="553"/>
                  </a:cubicBezTo>
                  <a:cubicBezTo>
                    <a:pt x="448" y="555"/>
                    <a:pt x="448" y="555"/>
                    <a:pt x="448" y="555"/>
                  </a:cubicBezTo>
                  <a:cubicBezTo>
                    <a:pt x="451" y="562"/>
                    <a:pt x="452" y="569"/>
                    <a:pt x="452" y="575"/>
                  </a:cubicBezTo>
                  <a:cubicBezTo>
                    <a:pt x="452" y="587"/>
                    <a:pt x="447" y="598"/>
                    <a:pt x="436" y="610"/>
                  </a:cubicBezTo>
                  <a:cubicBezTo>
                    <a:pt x="445" y="609"/>
                    <a:pt x="452" y="611"/>
                    <a:pt x="456" y="616"/>
                  </a:cubicBezTo>
                  <a:cubicBezTo>
                    <a:pt x="459" y="621"/>
                    <a:pt x="460" y="626"/>
                    <a:pt x="459" y="631"/>
                  </a:cubicBezTo>
                  <a:cubicBezTo>
                    <a:pt x="458" y="636"/>
                    <a:pt x="454" y="642"/>
                    <a:pt x="445" y="647"/>
                  </a:cubicBezTo>
                  <a:cubicBezTo>
                    <a:pt x="443" y="648"/>
                    <a:pt x="443" y="648"/>
                    <a:pt x="443" y="648"/>
                  </a:cubicBezTo>
                  <a:cubicBezTo>
                    <a:pt x="442" y="645"/>
                    <a:pt x="442" y="645"/>
                    <a:pt x="442" y="645"/>
                  </a:cubicBezTo>
                  <a:cubicBezTo>
                    <a:pt x="441" y="639"/>
                    <a:pt x="437" y="634"/>
                    <a:pt x="431" y="633"/>
                  </a:cubicBezTo>
                  <a:cubicBezTo>
                    <a:pt x="426" y="633"/>
                    <a:pt x="421" y="635"/>
                    <a:pt x="419" y="639"/>
                  </a:cubicBezTo>
                  <a:cubicBezTo>
                    <a:pt x="415" y="647"/>
                    <a:pt x="421" y="656"/>
                    <a:pt x="438" y="666"/>
                  </a:cubicBezTo>
                  <a:cubicBezTo>
                    <a:pt x="458" y="677"/>
                    <a:pt x="470" y="667"/>
                    <a:pt x="478" y="656"/>
                  </a:cubicBezTo>
                  <a:cubicBezTo>
                    <a:pt x="472" y="655"/>
                    <a:pt x="463" y="657"/>
                    <a:pt x="455" y="662"/>
                  </a:cubicBezTo>
                  <a:cubicBezTo>
                    <a:pt x="449" y="666"/>
                    <a:pt x="449" y="666"/>
                    <a:pt x="449" y="666"/>
                  </a:cubicBezTo>
                  <a:cubicBezTo>
                    <a:pt x="474" y="618"/>
                    <a:pt x="474" y="618"/>
                    <a:pt x="474" y="618"/>
                  </a:cubicBezTo>
                  <a:cubicBezTo>
                    <a:pt x="475" y="624"/>
                    <a:pt x="475" y="624"/>
                    <a:pt x="475" y="624"/>
                  </a:cubicBezTo>
                  <a:cubicBezTo>
                    <a:pt x="476" y="626"/>
                    <a:pt x="478" y="635"/>
                    <a:pt x="485" y="642"/>
                  </a:cubicBezTo>
                  <a:cubicBezTo>
                    <a:pt x="486" y="638"/>
                    <a:pt x="488" y="631"/>
                    <a:pt x="488" y="624"/>
                  </a:cubicBezTo>
                  <a:cubicBezTo>
                    <a:pt x="488" y="620"/>
                    <a:pt x="487" y="615"/>
                    <a:pt x="485" y="611"/>
                  </a:cubicBezTo>
                  <a:cubicBezTo>
                    <a:pt x="483" y="605"/>
                    <a:pt x="483" y="605"/>
                    <a:pt x="483" y="605"/>
                  </a:cubicBezTo>
                  <a:cubicBezTo>
                    <a:pt x="535" y="635"/>
                    <a:pt x="535" y="635"/>
                    <a:pt x="535" y="635"/>
                  </a:cubicBezTo>
                  <a:cubicBezTo>
                    <a:pt x="529" y="636"/>
                    <a:pt x="529" y="636"/>
                    <a:pt x="529" y="636"/>
                  </a:cubicBezTo>
                  <a:cubicBezTo>
                    <a:pt x="520" y="637"/>
                    <a:pt x="511" y="642"/>
                    <a:pt x="502" y="652"/>
                  </a:cubicBezTo>
                  <a:cubicBezTo>
                    <a:pt x="512" y="654"/>
                    <a:pt x="521" y="652"/>
                    <a:pt x="523" y="651"/>
                  </a:cubicBezTo>
                  <a:cubicBezTo>
                    <a:pt x="528" y="649"/>
                    <a:pt x="528" y="649"/>
                    <a:pt x="528" y="649"/>
                  </a:cubicBezTo>
                  <a:cubicBezTo>
                    <a:pt x="500" y="695"/>
                    <a:pt x="500" y="695"/>
                    <a:pt x="500" y="695"/>
                  </a:cubicBezTo>
                  <a:cubicBezTo>
                    <a:pt x="500" y="688"/>
                    <a:pt x="500" y="688"/>
                    <a:pt x="500" y="688"/>
                  </a:cubicBezTo>
                  <a:cubicBezTo>
                    <a:pt x="500" y="687"/>
                    <a:pt x="500" y="687"/>
                    <a:pt x="500" y="687"/>
                  </a:cubicBezTo>
                  <a:cubicBezTo>
                    <a:pt x="500" y="677"/>
                    <a:pt x="497" y="669"/>
                    <a:pt x="493" y="665"/>
                  </a:cubicBezTo>
                  <a:cubicBezTo>
                    <a:pt x="491" y="670"/>
                    <a:pt x="490" y="675"/>
                    <a:pt x="490" y="680"/>
                  </a:cubicBezTo>
                  <a:cubicBezTo>
                    <a:pt x="490" y="689"/>
                    <a:pt x="493" y="698"/>
                    <a:pt x="506" y="705"/>
                  </a:cubicBezTo>
                  <a:cubicBezTo>
                    <a:pt x="522" y="715"/>
                    <a:pt x="533" y="715"/>
                    <a:pt x="538" y="707"/>
                  </a:cubicBezTo>
                  <a:cubicBezTo>
                    <a:pt x="540" y="704"/>
                    <a:pt x="540" y="699"/>
                    <a:pt x="537" y="694"/>
                  </a:cubicBezTo>
                  <a:cubicBezTo>
                    <a:pt x="533" y="690"/>
                    <a:pt x="527" y="688"/>
                    <a:pt x="521" y="690"/>
                  </a:cubicBezTo>
                  <a:cubicBezTo>
                    <a:pt x="518" y="691"/>
                    <a:pt x="518" y="691"/>
                    <a:pt x="518" y="691"/>
                  </a:cubicBezTo>
                  <a:cubicBezTo>
                    <a:pt x="518" y="689"/>
                    <a:pt x="518" y="689"/>
                    <a:pt x="518" y="689"/>
                  </a:cubicBezTo>
                  <a:cubicBezTo>
                    <a:pt x="518" y="678"/>
                    <a:pt x="521" y="672"/>
                    <a:pt x="524" y="669"/>
                  </a:cubicBezTo>
                  <a:cubicBezTo>
                    <a:pt x="528" y="666"/>
                    <a:pt x="533" y="664"/>
                    <a:pt x="539" y="664"/>
                  </a:cubicBezTo>
                  <a:cubicBezTo>
                    <a:pt x="546" y="665"/>
                    <a:pt x="552" y="671"/>
                    <a:pt x="554" y="679"/>
                  </a:cubicBezTo>
                  <a:cubicBezTo>
                    <a:pt x="561" y="656"/>
                    <a:pt x="574" y="645"/>
                    <a:pt x="596" y="640"/>
                  </a:cubicBezTo>
                  <a:cubicBezTo>
                    <a:pt x="598" y="640"/>
                    <a:pt x="598" y="640"/>
                    <a:pt x="598" y="640"/>
                  </a:cubicBezTo>
                  <a:cubicBezTo>
                    <a:pt x="598" y="642"/>
                    <a:pt x="598" y="642"/>
                    <a:pt x="598" y="642"/>
                  </a:cubicBezTo>
                  <a:cubicBezTo>
                    <a:pt x="599" y="646"/>
                    <a:pt x="599" y="650"/>
                    <a:pt x="599" y="654"/>
                  </a:cubicBezTo>
                  <a:cubicBezTo>
                    <a:pt x="599" y="670"/>
                    <a:pt x="592" y="683"/>
                    <a:pt x="577" y="694"/>
                  </a:cubicBezTo>
                  <a:cubicBezTo>
                    <a:pt x="584" y="694"/>
                    <a:pt x="590" y="697"/>
                    <a:pt x="593" y="702"/>
                  </a:cubicBezTo>
                  <a:cubicBezTo>
                    <a:pt x="595" y="705"/>
                    <a:pt x="596" y="708"/>
                    <a:pt x="596" y="712"/>
                  </a:cubicBezTo>
                  <a:cubicBezTo>
                    <a:pt x="596" y="713"/>
                    <a:pt x="596" y="715"/>
                    <a:pt x="595" y="717"/>
                  </a:cubicBezTo>
                  <a:cubicBezTo>
                    <a:pt x="594" y="721"/>
                    <a:pt x="590" y="727"/>
                    <a:pt x="581" y="731"/>
                  </a:cubicBezTo>
                  <a:cubicBezTo>
                    <a:pt x="578" y="732"/>
                    <a:pt x="578" y="732"/>
                    <a:pt x="578" y="732"/>
                  </a:cubicBezTo>
                  <a:cubicBezTo>
                    <a:pt x="578" y="730"/>
                    <a:pt x="578" y="730"/>
                    <a:pt x="578" y="730"/>
                  </a:cubicBezTo>
                  <a:cubicBezTo>
                    <a:pt x="577" y="722"/>
                    <a:pt x="571" y="718"/>
                    <a:pt x="567" y="717"/>
                  </a:cubicBezTo>
                  <a:cubicBezTo>
                    <a:pt x="562" y="716"/>
                    <a:pt x="557" y="718"/>
                    <a:pt x="555" y="721"/>
                  </a:cubicBezTo>
                  <a:cubicBezTo>
                    <a:pt x="551" y="728"/>
                    <a:pt x="558" y="737"/>
                    <a:pt x="574" y="747"/>
                  </a:cubicBezTo>
                  <a:cubicBezTo>
                    <a:pt x="585" y="754"/>
                    <a:pt x="598" y="761"/>
                    <a:pt x="613" y="747"/>
                  </a:cubicBezTo>
                  <a:cubicBezTo>
                    <a:pt x="607" y="742"/>
                    <a:pt x="596" y="741"/>
                    <a:pt x="591" y="741"/>
                  </a:cubicBezTo>
                  <a:cubicBezTo>
                    <a:pt x="587" y="741"/>
                    <a:pt x="587" y="741"/>
                    <a:pt x="587" y="741"/>
                  </a:cubicBezTo>
                  <a:cubicBezTo>
                    <a:pt x="613" y="708"/>
                    <a:pt x="613" y="708"/>
                    <a:pt x="613" y="708"/>
                  </a:cubicBezTo>
                  <a:cubicBezTo>
                    <a:pt x="613" y="714"/>
                    <a:pt x="613" y="714"/>
                    <a:pt x="613" y="714"/>
                  </a:cubicBezTo>
                  <a:cubicBezTo>
                    <a:pt x="613" y="715"/>
                    <a:pt x="613" y="715"/>
                    <a:pt x="613" y="715"/>
                  </a:cubicBezTo>
                  <a:cubicBezTo>
                    <a:pt x="613" y="722"/>
                    <a:pt x="617" y="730"/>
                    <a:pt x="621" y="734"/>
                  </a:cubicBezTo>
                  <a:cubicBezTo>
                    <a:pt x="623" y="725"/>
                    <a:pt x="624" y="717"/>
                    <a:pt x="624" y="711"/>
                  </a:cubicBezTo>
                  <a:cubicBezTo>
                    <a:pt x="624" y="708"/>
                    <a:pt x="624" y="706"/>
                    <a:pt x="624" y="704"/>
                  </a:cubicBezTo>
                  <a:cubicBezTo>
                    <a:pt x="623" y="699"/>
                    <a:pt x="623" y="699"/>
                    <a:pt x="623" y="699"/>
                  </a:cubicBezTo>
                  <a:cubicBezTo>
                    <a:pt x="653" y="723"/>
                    <a:pt x="653" y="723"/>
                    <a:pt x="653" y="723"/>
                  </a:cubicBezTo>
                  <a:cubicBezTo>
                    <a:pt x="652" y="725"/>
                    <a:pt x="652" y="725"/>
                    <a:pt x="652" y="725"/>
                  </a:cubicBezTo>
                  <a:cubicBezTo>
                    <a:pt x="651" y="725"/>
                    <a:pt x="612" y="768"/>
                    <a:pt x="592" y="789"/>
                  </a:cubicBezTo>
                  <a:cubicBezTo>
                    <a:pt x="591" y="790"/>
                    <a:pt x="591" y="790"/>
                    <a:pt x="591" y="790"/>
                  </a:cubicBezTo>
                  <a:lnTo>
                    <a:pt x="320" y="634"/>
                  </a:lnTo>
                  <a:close/>
                  <a:moveTo>
                    <a:pt x="584" y="1293"/>
                  </a:moveTo>
                  <a:cubicBezTo>
                    <a:pt x="574" y="1308"/>
                    <a:pt x="556" y="1313"/>
                    <a:pt x="544" y="1305"/>
                  </a:cubicBezTo>
                  <a:cubicBezTo>
                    <a:pt x="532" y="1297"/>
                    <a:pt x="531" y="1278"/>
                    <a:pt x="542" y="1263"/>
                  </a:cubicBezTo>
                  <a:cubicBezTo>
                    <a:pt x="552" y="1248"/>
                    <a:pt x="570" y="1242"/>
                    <a:pt x="582" y="1251"/>
                  </a:cubicBezTo>
                  <a:cubicBezTo>
                    <a:pt x="594" y="1259"/>
                    <a:pt x="595" y="1278"/>
                    <a:pt x="584" y="1293"/>
                  </a:cubicBezTo>
                  <a:moveTo>
                    <a:pt x="661" y="1173"/>
                  </a:moveTo>
                  <a:cubicBezTo>
                    <a:pt x="650" y="1187"/>
                    <a:pt x="632" y="1193"/>
                    <a:pt x="620" y="1184"/>
                  </a:cubicBezTo>
                  <a:cubicBezTo>
                    <a:pt x="608" y="1176"/>
                    <a:pt x="607" y="1157"/>
                    <a:pt x="618" y="1142"/>
                  </a:cubicBezTo>
                  <a:cubicBezTo>
                    <a:pt x="629" y="1127"/>
                    <a:pt x="647" y="1122"/>
                    <a:pt x="658" y="1130"/>
                  </a:cubicBezTo>
                  <a:cubicBezTo>
                    <a:pt x="670" y="1139"/>
                    <a:pt x="671" y="1158"/>
                    <a:pt x="661" y="117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9" name="Freeform 62">
              <a:extLst>
                <a:ext uri="{FF2B5EF4-FFF2-40B4-BE49-F238E27FC236}">
                  <a16:creationId xmlns:a16="http://schemas.microsoft.com/office/drawing/2014/main" id="{00DCCB5E-9F5C-36A5-832E-4246A9E2A7D9}"/>
                </a:ext>
              </a:extLst>
            </p:cNvPr>
            <p:cNvSpPr>
              <a:spLocks noEditPoints="1"/>
            </p:cNvSpPr>
            <p:nvPr userDrawn="1"/>
          </p:nvSpPr>
          <p:spPr bwMode="auto">
            <a:xfrm>
              <a:off x="1095375" y="631825"/>
              <a:ext cx="34925" cy="41275"/>
            </a:xfrm>
            <a:custGeom>
              <a:avLst/>
              <a:gdLst>
                <a:gd name="T0" fmla="*/ 186 w 231"/>
                <a:gd name="T1" fmla="*/ 93 h 278"/>
                <a:gd name="T2" fmla="*/ 173 w 231"/>
                <a:gd name="T3" fmla="*/ 95 h 278"/>
                <a:gd name="T4" fmla="*/ 173 w 231"/>
                <a:gd name="T5" fmla="*/ 18 h 278"/>
                <a:gd name="T6" fmla="*/ 58 w 231"/>
                <a:gd name="T7" fmla="*/ 0 h 278"/>
                <a:gd name="T8" fmla="*/ 58 w 231"/>
                <a:gd name="T9" fmla="*/ 95 h 278"/>
                <a:gd name="T10" fmla="*/ 44 w 231"/>
                <a:gd name="T11" fmla="*/ 93 h 278"/>
                <a:gd name="T12" fmla="*/ 0 w 231"/>
                <a:gd name="T13" fmla="*/ 137 h 278"/>
                <a:gd name="T14" fmla="*/ 22 w 231"/>
                <a:gd name="T15" fmla="*/ 188 h 278"/>
                <a:gd name="T16" fmla="*/ 39 w 231"/>
                <a:gd name="T17" fmla="*/ 166 h 278"/>
                <a:gd name="T18" fmla="*/ 86 w 231"/>
                <a:gd name="T19" fmla="*/ 236 h 278"/>
                <a:gd name="T20" fmla="*/ 84 w 231"/>
                <a:gd name="T21" fmla="*/ 247 h 278"/>
                <a:gd name="T22" fmla="*/ 115 w 231"/>
                <a:gd name="T23" fmla="*/ 278 h 278"/>
                <a:gd name="T24" fmla="*/ 147 w 231"/>
                <a:gd name="T25" fmla="*/ 247 h 278"/>
                <a:gd name="T26" fmla="*/ 145 w 231"/>
                <a:gd name="T27" fmla="*/ 236 h 278"/>
                <a:gd name="T28" fmla="*/ 192 w 231"/>
                <a:gd name="T29" fmla="*/ 166 h 278"/>
                <a:gd name="T30" fmla="*/ 209 w 231"/>
                <a:gd name="T31" fmla="*/ 188 h 278"/>
                <a:gd name="T32" fmla="*/ 231 w 231"/>
                <a:gd name="T33" fmla="*/ 137 h 278"/>
                <a:gd name="T34" fmla="*/ 186 w 231"/>
                <a:gd name="T35" fmla="*/ 93 h 278"/>
                <a:gd name="T36" fmla="*/ 115 w 231"/>
                <a:gd name="T37" fmla="*/ 264 h 278"/>
                <a:gd name="T38" fmla="*/ 98 w 231"/>
                <a:gd name="T39" fmla="*/ 247 h 278"/>
                <a:gd name="T40" fmla="*/ 115 w 231"/>
                <a:gd name="T41" fmla="*/ 229 h 278"/>
                <a:gd name="T42" fmla="*/ 133 w 231"/>
                <a:gd name="T43" fmla="*/ 247 h 278"/>
                <a:gd name="T44" fmla="*/ 115 w 231"/>
                <a:gd name="T45" fmla="*/ 264 h 278"/>
                <a:gd name="T46" fmla="*/ 209 w 231"/>
                <a:gd name="T47" fmla="*/ 165 h 278"/>
                <a:gd name="T48" fmla="*/ 191 w 231"/>
                <a:gd name="T49" fmla="*/ 151 h 278"/>
                <a:gd name="T50" fmla="*/ 143 w 231"/>
                <a:gd name="T51" fmla="*/ 222 h 278"/>
                <a:gd name="T52" fmla="*/ 122 w 231"/>
                <a:gd name="T53" fmla="*/ 203 h 278"/>
                <a:gd name="T54" fmla="*/ 128 w 231"/>
                <a:gd name="T55" fmla="*/ 182 h 278"/>
                <a:gd name="T56" fmla="*/ 115 w 231"/>
                <a:gd name="T57" fmla="*/ 171 h 278"/>
                <a:gd name="T58" fmla="*/ 102 w 231"/>
                <a:gd name="T59" fmla="*/ 182 h 278"/>
                <a:gd name="T60" fmla="*/ 109 w 231"/>
                <a:gd name="T61" fmla="*/ 203 h 278"/>
                <a:gd name="T62" fmla="*/ 88 w 231"/>
                <a:gd name="T63" fmla="*/ 222 h 278"/>
                <a:gd name="T64" fmla="*/ 39 w 231"/>
                <a:gd name="T65" fmla="*/ 151 h 278"/>
                <a:gd name="T66" fmla="*/ 22 w 231"/>
                <a:gd name="T67" fmla="*/ 165 h 278"/>
                <a:gd name="T68" fmla="*/ 13 w 231"/>
                <a:gd name="T69" fmla="*/ 137 h 278"/>
                <a:gd name="T70" fmla="*/ 44 w 231"/>
                <a:gd name="T71" fmla="*/ 107 h 278"/>
                <a:gd name="T72" fmla="*/ 89 w 231"/>
                <a:gd name="T73" fmla="*/ 155 h 278"/>
                <a:gd name="T74" fmla="*/ 102 w 231"/>
                <a:gd name="T75" fmla="*/ 143 h 278"/>
                <a:gd name="T76" fmla="*/ 77 w 231"/>
                <a:gd name="T77" fmla="*/ 96 h 278"/>
                <a:gd name="T78" fmla="*/ 115 w 231"/>
                <a:gd name="T79" fmla="*/ 44 h 278"/>
                <a:gd name="T80" fmla="*/ 153 w 231"/>
                <a:gd name="T81" fmla="*/ 96 h 278"/>
                <a:gd name="T82" fmla="*/ 128 w 231"/>
                <a:gd name="T83" fmla="*/ 143 h 278"/>
                <a:gd name="T84" fmla="*/ 142 w 231"/>
                <a:gd name="T85" fmla="*/ 155 h 278"/>
                <a:gd name="T86" fmla="*/ 186 w 231"/>
                <a:gd name="T87" fmla="*/ 107 h 278"/>
                <a:gd name="T88" fmla="*/ 217 w 231"/>
                <a:gd name="T89" fmla="*/ 137 h 278"/>
                <a:gd name="T90" fmla="*/ 209 w 231"/>
                <a:gd name="T91" fmla="*/ 16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1" h="278">
                  <a:moveTo>
                    <a:pt x="186" y="93"/>
                  </a:moveTo>
                  <a:cubicBezTo>
                    <a:pt x="182" y="93"/>
                    <a:pt x="177" y="93"/>
                    <a:pt x="173" y="95"/>
                  </a:cubicBezTo>
                  <a:cubicBezTo>
                    <a:pt x="173" y="18"/>
                    <a:pt x="173" y="18"/>
                    <a:pt x="173" y="18"/>
                  </a:cubicBezTo>
                  <a:cubicBezTo>
                    <a:pt x="139" y="17"/>
                    <a:pt x="98" y="10"/>
                    <a:pt x="58" y="0"/>
                  </a:cubicBezTo>
                  <a:cubicBezTo>
                    <a:pt x="58" y="95"/>
                    <a:pt x="58" y="95"/>
                    <a:pt x="58" y="95"/>
                  </a:cubicBezTo>
                  <a:cubicBezTo>
                    <a:pt x="54" y="93"/>
                    <a:pt x="49" y="93"/>
                    <a:pt x="44" y="93"/>
                  </a:cubicBezTo>
                  <a:cubicBezTo>
                    <a:pt x="17" y="93"/>
                    <a:pt x="0" y="116"/>
                    <a:pt x="0" y="137"/>
                  </a:cubicBezTo>
                  <a:cubicBezTo>
                    <a:pt x="0" y="158"/>
                    <a:pt x="12" y="176"/>
                    <a:pt x="22" y="188"/>
                  </a:cubicBezTo>
                  <a:cubicBezTo>
                    <a:pt x="27" y="176"/>
                    <a:pt x="32" y="166"/>
                    <a:pt x="39" y="166"/>
                  </a:cubicBezTo>
                  <a:cubicBezTo>
                    <a:pt x="52" y="166"/>
                    <a:pt x="46" y="234"/>
                    <a:pt x="86" y="236"/>
                  </a:cubicBezTo>
                  <a:cubicBezTo>
                    <a:pt x="85" y="239"/>
                    <a:pt x="84" y="243"/>
                    <a:pt x="84" y="247"/>
                  </a:cubicBezTo>
                  <a:cubicBezTo>
                    <a:pt x="84" y="264"/>
                    <a:pt x="98" y="278"/>
                    <a:pt x="115" y="278"/>
                  </a:cubicBezTo>
                  <a:cubicBezTo>
                    <a:pt x="132" y="278"/>
                    <a:pt x="147" y="264"/>
                    <a:pt x="147" y="247"/>
                  </a:cubicBezTo>
                  <a:cubicBezTo>
                    <a:pt x="147" y="243"/>
                    <a:pt x="146" y="239"/>
                    <a:pt x="145" y="236"/>
                  </a:cubicBezTo>
                  <a:cubicBezTo>
                    <a:pt x="185" y="234"/>
                    <a:pt x="178" y="166"/>
                    <a:pt x="192" y="166"/>
                  </a:cubicBezTo>
                  <a:cubicBezTo>
                    <a:pt x="198" y="166"/>
                    <a:pt x="203" y="175"/>
                    <a:pt x="209" y="188"/>
                  </a:cubicBezTo>
                  <a:cubicBezTo>
                    <a:pt x="219" y="176"/>
                    <a:pt x="231" y="158"/>
                    <a:pt x="231" y="137"/>
                  </a:cubicBezTo>
                  <a:cubicBezTo>
                    <a:pt x="231" y="116"/>
                    <a:pt x="214" y="93"/>
                    <a:pt x="186" y="93"/>
                  </a:cubicBezTo>
                  <a:moveTo>
                    <a:pt x="115" y="264"/>
                  </a:moveTo>
                  <a:cubicBezTo>
                    <a:pt x="106" y="264"/>
                    <a:pt x="98" y="256"/>
                    <a:pt x="98" y="247"/>
                  </a:cubicBezTo>
                  <a:cubicBezTo>
                    <a:pt x="98" y="237"/>
                    <a:pt x="106" y="229"/>
                    <a:pt x="115" y="229"/>
                  </a:cubicBezTo>
                  <a:cubicBezTo>
                    <a:pt x="125" y="229"/>
                    <a:pt x="133" y="237"/>
                    <a:pt x="133" y="247"/>
                  </a:cubicBezTo>
                  <a:cubicBezTo>
                    <a:pt x="133" y="256"/>
                    <a:pt x="125" y="264"/>
                    <a:pt x="115" y="264"/>
                  </a:cubicBezTo>
                  <a:moveTo>
                    <a:pt x="209" y="165"/>
                  </a:moveTo>
                  <a:cubicBezTo>
                    <a:pt x="204" y="156"/>
                    <a:pt x="197" y="151"/>
                    <a:pt x="191" y="151"/>
                  </a:cubicBezTo>
                  <a:cubicBezTo>
                    <a:pt x="164" y="151"/>
                    <a:pt x="175" y="222"/>
                    <a:pt x="143" y="222"/>
                  </a:cubicBezTo>
                  <a:cubicBezTo>
                    <a:pt x="129" y="222"/>
                    <a:pt x="122" y="213"/>
                    <a:pt x="122" y="203"/>
                  </a:cubicBezTo>
                  <a:cubicBezTo>
                    <a:pt x="122" y="193"/>
                    <a:pt x="128" y="190"/>
                    <a:pt x="128" y="182"/>
                  </a:cubicBezTo>
                  <a:cubicBezTo>
                    <a:pt x="128" y="174"/>
                    <a:pt x="122" y="171"/>
                    <a:pt x="115" y="171"/>
                  </a:cubicBezTo>
                  <a:cubicBezTo>
                    <a:pt x="108" y="171"/>
                    <a:pt x="102" y="174"/>
                    <a:pt x="102" y="182"/>
                  </a:cubicBezTo>
                  <a:cubicBezTo>
                    <a:pt x="102" y="190"/>
                    <a:pt x="109" y="193"/>
                    <a:pt x="109" y="203"/>
                  </a:cubicBezTo>
                  <a:cubicBezTo>
                    <a:pt x="109" y="213"/>
                    <a:pt x="102" y="222"/>
                    <a:pt x="88" y="222"/>
                  </a:cubicBezTo>
                  <a:cubicBezTo>
                    <a:pt x="56" y="222"/>
                    <a:pt x="66" y="151"/>
                    <a:pt x="39" y="151"/>
                  </a:cubicBezTo>
                  <a:cubicBezTo>
                    <a:pt x="33" y="151"/>
                    <a:pt x="26" y="156"/>
                    <a:pt x="22" y="165"/>
                  </a:cubicBezTo>
                  <a:cubicBezTo>
                    <a:pt x="17" y="155"/>
                    <a:pt x="13" y="145"/>
                    <a:pt x="13" y="137"/>
                  </a:cubicBezTo>
                  <a:cubicBezTo>
                    <a:pt x="13" y="124"/>
                    <a:pt x="24" y="107"/>
                    <a:pt x="44" y="107"/>
                  </a:cubicBezTo>
                  <a:cubicBezTo>
                    <a:pt x="80" y="107"/>
                    <a:pt x="72" y="155"/>
                    <a:pt x="89" y="155"/>
                  </a:cubicBezTo>
                  <a:cubicBezTo>
                    <a:pt x="97" y="155"/>
                    <a:pt x="102" y="151"/>
                    <a:pt x="102" y="143"/>
                  </a:cubicBezTo>
                  <a:cubicBezTo>
                    <a:pt x="102" y="129"/>
                    <a:pt x="77" y="116"/>
                    <a:pt x="77" y="96"/>
                  </a:cubicBezTo>
                  <a:cubicBezTo>
                    <a:pt x="77" y="76"/>
                    <a:pt x="95" y="60"/>
                    <a:pt x="115" y="44"/>
                  </a:cubicBezTo>
                  <a:cubicBezTo>
                    <a:pt x="135" y="60"/>
                    <a:pt x="153" y="76"/>
                    <a:pt x="153" y="96"/>
                  </a:cubicBezTo>
                  <a:cubicBezTo>
                    <a:pt x="153" y="116"/>
                    <a:pt x="128" y="129"/>
                    <a:pt x="128" y="143"/>
                  </a:cubicBezTo>
                  <a:cubicBezTo>
                    <a:pt x="128" y="151"/>
                    <a:pt x="134" y="155"/>
                    <a:pt x="142" y="155"/>
                  </a:cubicBezTo>
                  <a:cubicBezTo>
                    <a:pt x="159" y="155"/>
                    <a:pt x="150" y="107"/>
                    <a:pt x="186" y="107"/>
                  </a:cubicBezTo>
                  <a:cubicBezTo>
                    <a:pt x="207" y="107"/>
                    <a:pt x="217" y="124"/>
                    <a:pt x="217" y="137"/>
                  </a:cubicBezTo>
                  <a:cubicBezTo>
                    <a:pt x="217" y="145"/>
                    <a:pt x="214" y="155"/>
                    <a:pt x="209" y="1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0" name="Freeform 63">
              <a:extLst>
                <a:ext uri="{FF2B5EF4-FFF2-40B4-BE49-F238E27FC236}">
                  <a16:creationId xmlns:a16="http://schemas.microsoft.com/office/drawing/2014/main" id="{0B65EE0B-BF05-4B00-379C-EC369CB64E52}"/>
                </a:ext>
              </a:extLst>
            </p:cNvPr>
            <p:cNvSpPr>
              <a:spLocks/>
            </p:cNvSpPr>
            <p:nvPr userDrawn="1"/>
          </p:nvSpPr>
          <p:spPr bwMode="auto">
            <a:xfrm>
              <a:off x="1085850" y="439738"/>
              <a:ext cx="7938" cy="14287"/>
            </a:xfrm>
            <a:custGeom>
              <a:avLst/>
              <a:gdLst>
                <a:gd name="T0" fmla="*/ 23 w 52"/>
                <a:gd name="T1" fmla="*/ 0 h 103"/>
                <a:gd name="T2" fmla="*/ 2 w 52"/>
                <a:gd name="T3" fmla="*/ 55 h 103"/>
                <a:gd name="T4" fmla="*/ 31 w 52"/>
                <a:gd name="T5" fmla="*/ 103 h 103"/>
                <a:gd name="T6" fmla="*/ 51 w 52"/>
                <a:gd name="T7" fmla="*/ 50 h 103"/>
                <a:gd name="T8" fmla="*/ 23 w 52"/>
                <a:gd name="T9" fmla="*/ 0 h 103"/>
              </a:gdLst>
              <a:ahLst/>
              <a:cxnLst>
                <a:cxn ang="0">
                  <a:pos x="T0" y="T1"/>
                </a:cxn>
                <a:cxn ang="0">
                  <a:pos x="T2" y="T3"/>
                </a:cxn>
                <a:cxn ang="0">
                  <a:pos x="T4" y="T5"/>
                </a:cxn>
                <a:cxn ang="0">
                  <a:pos x="T6" y="T7"/>
                </a:cxn>
                <a:cxn ang="0">
                  <a:pos x="T8" y="T9"/>
                </a:cxn>
              </a:cxnLst>
              <a:rect l="0" t="0" r="r" b="b"/>
              <a:pathLst>
                <a:path w="52" h="103">
                  <a:moveTo>
                    <a:pt x="23" y="0"/>
                  </a:moveTo>
                  <a:cubicBezTo>
                    <a:pt x="11" y="23"/>
                    <a:pt x="0" y="37"/>
                    <a:pt x="2" y="55"/>
                  </a:cubicBezTo>
                  <a:cubicBezTo>
                    <a:pt x="4" y="72"/>
                    <a:pt x="22" y="85"/>
                    <a:pt x="31" y="103"/>
                  </a:cubicBezTo>
                  <a:cubicBezTo>
                    <a:pt x="39" y="82"/>
                    <a:pt x="52" y="66"/>
                    <a:pt x="51" y="50"/>
                  </a:cubicBezTo>
                  <a:cubicBezTo>
                    <a:pt x="49" y="34"/>
                    <a:pt x="27" y="12"/>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1" name="Freeform 64">
              <a:extLst>
                <a:ext uri="{FF2B5EF4-FFF2-40B4-BE49-F238E27FC236}">
                  <a16:creationId xmlns:a16="http://schemas.microsoft.com/office/drawing/2014/main" id="{15AA824C-F088-5C74-F9DF-92DABD36DB0F}"/>
                </a:ext>
              </a:extLst>
            </p:cNvPr>
            <p:cNvSpPr>
              <a:spLocks/>
            </p:cNvSpPr>
            <p:nvPr userDrawn="1"/>
          </p:nvSpPr>
          <p:spPr bwMode="auto">
            <a:xfrm>
              <a:off x="1131888" y="439738"/>
              <a:ext cx="6350" cy="14287"/>
            </a:xfrm>
            <a:custGeom>
              <a:avLst/>
              <a:gdLst>
                <a:gd name="T0" fmla="*/ 29 w 52"/>
                <a:gd name="T1" fmla="*/ 0 h 103"/>
                <a:gd name="T2" fmla="*/ 50 w 52"/>
                <a:gd name="T3" fmla="*/ 55 h 103"/>
                <a:gd name="T4" fmla="*/ 21 w 52"/>
                <a:gd name="T5" fmla="*/ 103 h 103"/>
                <a:gd name="T6" fmla="*/ 1 w 52"/>
                <a:gd name="T7" fmla="*/ 50 h 103"/>
                <a:gd name="T8" fmla="*/ 29 w 52"/>
                <a:gd name="T9" fmla="*/ 0 h 103"/>
              </a:gdLst>
              <a:ahLst/>
              <a:cxnLst>
                <a:cxn ang="0">
                  <a:pos x="T0" y="T1"/>
                </a:cxn>
                <a:cxn ang="0">
                  <a:pos x="T2" y="T3"/>
                </a:cxn>
                <a:cxn ang="0">
                  <a:pos x="T4" y="T5"/>
                </a:cxn>
                <a:cxn ang="0">
                  <a:pos x="T6" y="T7"/>
                </a:cxn>
                <a:cxn ang="0">
                  <a:pos x="T8" y="T9"/>
                </a:cxn>
              </a:cxnLst>
              <a:rect l="0" t="0" r="r" b="b"/>
              <a:pathLst>
                <a:path w="52" h="103">
                  <a:moveTo>
                    <a:pt x="29" y="0"/>
                  </a:moveTo>
                  <a:cubicBezTo>
                    <a:pt x="41" y="23"/>
                    <a:pt x="52" y="37"/>
                    <a:pt x="50" y="55"/>
                  </a:cubicBezTo>
                  <a:cubicBezTo>
                    <a:pt x="48" y="72"/>
                    <a:pt x="30" y="85"/>
                    <a:pt x="21" y="103"/>
                  </a:cubicBezTo>
                  <a:cubicBezTo>
                    <a:pt x="13" y="82"/>
                    <a:pt x="0" y="66"/>
                    <a:pt x="1" y="50"/>
                  </a:cubicBezTo>
                  <a:cubicBezTo>
                    <a:pt x="3" y="34"/>
                    <a:pt x="25" y="12"/>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2" name="Oval 65">
              <a:extLst>
                <a:ext uri="{FF2B5EF4-FFF2-40B4-BE49-F238E27FC236}">
                  <a16:creationId xmlns:a16="http://schemas.microsoft.com/office/drawing/2014/main" id="{51856055-DB9C-4B87-2265-B60DD799B3BB}"/>
                </a:ext>
              </a:extLst>
            </p:cNvPr>
            <p:cNvSpPr>
              <a:spLocks noChangeArrowheads="1"/>
            </p:cNvSpPr>
            <p:nvPr userDrawn="1"/>
          </p:nvSpPr>
          <p:spPr bwMode="auto">
            <a:xfrm>
              <a:off x="1060450"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3" name="Oval 66">
              <a:extLst>
                <a:ext uri="{FF2B5EF4-FFF2-40B4-BE49-F238E27FC236}">
                  <a16:creationId xmlns:a16="http://schemas.microsoft.com/office/drawing/2014/main" id="{D927D360-6006-2335-573B-F3BA411B48FA}"/>
                </a:ext>
              </a:extLst>
            </p:cNvPr>
            <p:cNvSpPr>
              <a:spLocks noChangeArrowheads="1"/>
            </p:cNvSpPr>
            <p:nvPr userDrawn="1"/>
          </p:nvSpPr>
          <p:spPr bwMode="auto">
            <a:xfrm>
              <a:off x="1058863"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4" name="Oval 67">
              <a:extLst>
                <a:ext uri="{FF2B5EF4-FFF2-40B4-BE49-F238E27FC236}">
                  <a16:creationId xmlns:a16="http://schemas.microsoft.com/office/drawing/2014/main" id="{BFA1C6E2-7370-98F0-F7D2-04B3AE707D03}"/>
                </a:ext>
              </a:extLst>
            </p:cNvPr>
            <p:cNvSpPr>
              <a:spLocks noChangeArrowheads="1"/>
            </p:cNvSpPr>
            <p:nvPr userDrawn="1"/>
          </p:nvSpPr>
          <p:spPr bwMode="auto">
            <a:xfrm>
              <a:off x="1060450" y="446088"/>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5" name="Oval 68">
              <a:extLst>
                <a:ext uri="{FF2B5EF4-FFF2-40B4-BE49-F238E27FC236}">
                  <a16:creationId xmlns:a16="http://schemas.microsoft.com/office/drawing/2014/main" id="{ECF69E3B-C020-74F3-1911-D2FD3FA99713}"/>
                </a:ext>
              </a:extLst>
            </p:cNvPr>
            <p:cNvSpPr>
              <a:spLocks noChangeArrowheads="1"/>
            </p:cNvSpPr>
            <p:nvPr userDrawn="1"/>
          </p:nvSpPr>
          <p:spPr bwMode="auto">
            <a:xfrm>
              <a:off x="10779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6" name="Oval 69">
              <a:extLst>
                <a:ext uri="{FF2B5EF4-FFF2-40B4-BE49-F238E27FC236}">
                  <a16:creationId xmlns:a16="http://schemas.microsoft.com/office/drawing/2014/main" id="{14D8D0C9-047F-0E36-4819-957C61C86E84}"/>
                </a:ext>
              </a:extLst>
            </p:cNvPr>
            <p:cNvSpPr>
              <a:spLocks noChangeArrowheads="1"/>
            </p:cNvSpPr>
            <p:nvPr userDrawn="1"/>
          </p:nvSpPr>
          <p:spPr bwMode="auto">
            <a:xfrm>
              <a:off x="1069975"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7" name="Oval 70">
              <a:extLst>
                <a:ext uri="{FF2B5EF4-FFF2-40B4-BE49-F238E27FC236}">
                  <a16:creationId xmlns:a16="http://schemas.microsoft.com/office/drawing/2014/main" id="{72823715-AEC9-0A69-514E-7B7F80CA065B}"/>
                </a:ext>
              </a:extLst>
            </p:cNvPr>
            <p:cNvSpPr>
              <a:spLocks noChangeArrowheads="1"/>
            </p:cNvSpPr>
            <p:nvPr userDrawn="1"/>
          </p:nvSpPr>
          <p:spPr bwMode="auto">
            <a:xfrm>
              <a:off x="1063625"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8" name="Oval 71">
              <a:extLst>
                <a:ext uri="{FF2B5EF4-FFF2-40B4-BE49-F238E27FC236}">
                  <a16:creationId xmlns:a16="http://schemas.microsoft.com/office/drawing/2014/main" id="{242A5645-A582-4499-8916-5589CC799FCF}"/>
                </a:ext>
              </a:extLst>
            </p:cNvPr>
            <p:cNvSpPr>
              <a:spLocks noChangeArrowheads="1"/>
            </p:cNvSpPr>
            <p:nvPr userDrawn="1"/>
          </p:nvSpPr>
          <p:spPr bwMode="auto">
            <a:xfrm>
              <a:off x="1085850"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9" name="Oval 72">
              <a:extLst>
                <a:ext uri="{FF2B5EF4-FFF2-40B4-BE49-F238E27FC236}">
                  <a16:creationId xmlns:a16="http://schemas.microsoft.com/office/drawing/2014/main" id="{AAF5B2B1-9B5C-96C7-760F-25D3023A28F1}"/>
                </a:ext>
              </a:extLst>
            </p:cNvPr>
            <p:cNvSpPr>
              <a:spLocks noChangeArrowheads="1"/>
            </p:cNvSpPr>
            <p:nvPr userDrawn="1"/>
          </p:nvSpPr>
          <p:spPr bwMode="auto">
            <a:xfrm>
              <a:off x="109378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0" name="Oval 73">
              <a:extLst>
                <a:ext uri="{FF2B5EF4-FFF2-40B4-BE49-F238E27FC236}">
                  <a16:creationId xmlns:a16="http://schemas.microsoft.com/office/drawing/2014/main" id="{B2E4AA40-DEAF-F5E4-86A6-551D49B1150B}"/>
                </a:ext>
              </a:extLst>
            </p:cNvPr>
            <p:cNvSpPr>
              <a:spLocks noChangeArrowheads="1"/>
            </p:cNvSpPr>
            <p:nvPr userDrawn="1"/>
          </p:nvSpPr>
          <p:spPr bwMode="auto">
            <a:xfrm>
              <a:off x="110013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1" name="Oval 74">
              <a:extLst>
                <a:ext uri="{FF2B5EF4-FFF2-40B4-BE49-F238E27FC236}">
                  <a16:creationId xmlns:a16="http://schemas.microsoft.com/office/drawing/2014/main" id="{200BBF05-78FD-5C88-05FA-6D476ABD8949}"/>
                </a:ext>
              </a:extLst>
            </p:cNvPr>
            <p:cNvSpPr>
              <a:spLocks noChangeArrowheads="1"/>
            </p:cNvSpPr>
            <p:nvPr userDrawn="1"/>
          </p:nvSpPr>
          <p:spPr bwMode="auto">
            <a:xfrm>
              <a:off x="1158875"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2" name="Oval 75">
              <a:extLst>
                <a:ext uri="{FF2B5EF4-FFF2-40B4-BE49-F238E27FC236}">
                  <a16:creationId xmlns:a16="http://schemas.microsoft.com/office/drawing/2014/main" id="{70F81088-6FF1-B9E1-6D77-8DA167DE045D}"/>
                </a:ext>
              </a:extLst>
            </p:cNvPr>
            <p:cNvSpPr>
              <a:spLocks noChangeArrowheads="1"/>
            </p:cNvSpPr>
            <p:nvPr userDrawn="1"/>
          </p:nvSpPr>
          <p:spPr bwMode="auto">
            <a:xfrm>
              <a:off x="1158875"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3" name="Oval 76">
              <a:extLst>
                <a:ext uri="{FF2B5EF4-FFF2-40B4-BE49-F238E27FC236}">
                  <a16:creationId xmlns:a16="http://schemas.microsoft.com/office/drawing/2014/main" id="{3105BB66-A7DC-25A5-BEA8-1DA487450453}"/>
                </a:ext>
              </a:extLst>
            </p:cNvPr>
            <p:cNvSpPr>
              <a:spLocks noChangeArrowheads="1"/>
            </p:cNvSpPr>
            <p:nvPr userDrawn="1"/>
          </p:nvSpPr>
          <p:spPr bwMode="auto">
            <a:xfrm>
              <a:off x="1158875" y="446088"/>
              <a:ext cx="4763"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4" name="Oval 77">
              <a:extLst>
                <a:ext uri="{FF2B5EF4-FFF2-40B4-BE49-F238E27FC236}">
                  <a16:creationId xmlns:a16="http://schemas.microsoft.com/office/drawing/2014/main" id="{B35EED0B-04ED-D7F8-F1DC-4E80AC93201E}"/>
                </a:ext>
              </a:extLst>
            </p:cNvPr>
            <p:cNvSpPr>
              <a:spLocks noChangeArrowheads="1"/>
            </p:cNvSpPr>
            <p:nvPr userDrawn="1"/>
          </p:nvSpPr>
          <p:spPr bwMode="auto">
            <a:xfrm>
              <a:off x="11414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5" name="Oval 78">
              <a:extLst>
                <a:ext uri="{FF2B5EF4-FFF2-40B4-BE49-F238E27FC236}">
                  <a16:creationId xmlns:a16="http://schemas.microsoft.com/office/drawing/2014/main" id="{B96FFA1B-4B8C-046B-4C4E-CB5946A8731E}"/>
                </a:ext>
              </a:extLst>
            </p:cNvPr>
            <p:cNvSpPr>
              <a:spLocks noChangeArrowheads="1"/>
            </p:cNvSpPr>
            <p:nvPr userDrawn="1"/>
          </p:nvSpPr>
          <p:spPr bwMode="auto">
            <a:xfrm>
              <a:off x="1149350"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6" name="Oval 79">
              <a:extLst>
                <a:ext uri="{FF2B5EF4-FFF2-40B4-BE49-F238E27FC236}">
                  <a16:creationId xmlns:a16="http://schemas.microsoft.com/office/drawing/2014/main" id="{F7D0830E-53B2-2061-C901-79472D5AF435}"/>
                </a:ext>
              </a:extLst>
            </p:cNvPr>
            <p:cNvSpPr>
              <a:spLocks noChangeArrowheads="1"/>
            </p:cNvSpPr>
            <p:nvPr userDrawn="1"/>
          </p:nvSpPr>
          <p:spPr bwMode="auto">
            <a:xfrm>
              <a:off x="1155700"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7" name="Oval 80">
              <a:extLst>
                <a:ext uri="{FF2B5EF4-FFF2-40B4-BE49-F238E27FC236}">
                  <a16:creationId xmlns:a16="http://schemas.microsoft.com/office/drawing/2014/main" id="{B33A6D29-D8C1-DA02-674C-9039633413AC}"/>
                </a:ext>
              </a:extLst>
            </p:cNvPr>
            <p:cNvSpPr>
              <a:spLocks noChangeArrowheads="1"/>
            </p:cNvSpPr>
            <p:nvPr userDrawn="1"/>
          </p:nvSpPr>
          <p:spPr bwMode="auto">
            <a:xfrm>
              <a:off x="1133475"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8" name="Oval 81">
              <a:extLst>
                <a:ext uri="{FF2B5EF4-FFF2-40B4-BE49-F238E27FC236}">
                  <a16:creationId xmlns:a16="http://schemas.microsoft.com/office/drawing/2014/main" id="{7C6D3D6B-7277-6CF3-BDC9-767A7C9A5FC2}"/>
                </a:ext>
              </a:extLst>
            </p:cNvPr>
            <p:cNvSpPr>
              <a:spLocks noChangeArrowheads="1"/>
            </p:cNvSpPr>
            <p:nvPr userDrawn="1"/>
          </p:nvSpPr>
          <p:spPr bwMode="auto">
            <a:xfrm>
              <a:off x="112553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9" name="Oval 82">
              <a:extLst>
                <a:ext uri="{FF2B5EF4-FFF2-40B4-BE49-F238E27FC236}">
                  <a16:creationId xmlns:a16="http://schemas.microsoft.com/office/drawing/2014/main" id="{62B2C25A-5E97-9FB4-5743-E168C0C6676A}"/>
                </a:ext>
              </a:extLst>
            </p:cNvPr>
            <p:cNvSpPr>
              <a:spLocks noChangeArrowheads="1"/>
            </p:cNvSpPr>
            <p:nvPr userDrawn="1"/>
          </p:nvSpPr>
          <p:spPr bwMode="auto">
            <a:xfrm>
              <a:off x="111918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0" name="Freeform 83">
              <a:extLst>
                <a:ext uri="{FF2B5EF4-FFF2-40B4-BE49-F238E27FC236}">
                  <a16:creationId xmlns:a16="http://schemas.microsoft.com/office/drawing/2014/main" id="{DE047BDB-F97A-B9BA-F248-E3DC08394D2E}"/>
                </a:ext>
              </a:extLst>
            </p:cNvPr>
            <p:cNvSpPr>
              <a:spLocks/>
            </p:cNvSpPr>
            <p:nvPr userDrawn="1"/>
          </p:nvSpPr>
          <p:spPr bwMode="auto">
            <a:xfrm>
              <a:off x="1108075" y="428625"/>
              <a:ext cx="3175" cy="14287"/>
            </a:xfrm>
            <a:custGeom>
              <a:avLst/>
              <a:gdLst>
                <a:gd name="T0" fmla="*/ 0 w 23"/>
                <a:gd name="T1" fmla="*/ 96 h 96"/>
                <a:gd name="T2" fmla="*/ 23 w 23"/>
                <a:gd name="T3" fmla="*/ 96 h 96"/>
                <a:gd name="T4" fmla="*/ 23 w 23"/>
                <a:gd name="T5" fmla="*/ 7 h 96"/>
                <a:gd name="T6" fmla="*/ 0 w 23"/>
                <a:gd name="T7" fmla="*/ 0 h 96"/>
                <a:gd name="T8" fmla="*/ 0 w 23"/>
                <a:gd name="T9" fmla="*/ 96 h 96"/>
              </a:gdLst>
              <a:ahLst/>
              <a:cxnLst>
                <a:cxn ang="0">
                  <a:pos x="T0" y="T1"/>
                </a:cxn>
                <a:cxn ang="0">
                  <a:pos x="T2" y="T3"/>
                </a:cxn>
                <a:cxn ang="0">
                  <a:pos x="T4" y="T5"/>
                </a:cxn>
                <a:cxn ang="0">
                  <a:pos x="T6" y="T7"/>
                </a:cxn>
                <a:cxn ang="0">
                  <a:pos x="T8" y="T9"/>
                </a:cxn>
              </a:cxnLst>
              <a:rect l="0" t="0" r="r" b="b"/>
              <a:pathLst>
                <a:path w="23" h="96">
                  <a:moveTo>
                    <a:pt x="0" y="96"/>
                  </a:moveTo>
                  <a:cubicBezTo>
                    <a:pt x="23" y="96"/>
                    <a:pt x="23" y="96"/>
                    <a:pt x="23" y="96"/>
                  </a:cubicBezTo>
                  <a:cubicBezTo>
                    <a:pt x="23" y="7"/>
                    <a:pt x="23" y="7"/>
                    <a:pt x="23" y="7"/>
                  </a:cubicBezTo>
                  <a:cubicBezTo>
                    <a:pt x="15" y="6"/>
                    <a:pt x="7" y="3"/>
                    <a:pt x="0" y="0"/>
                  </a:cubicBezTo>
                  <a:lnTo>
                    <a:pt x="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1" name="Freeform 84">
              <a:extLst>
                <a:ext uri="{FF2B5EF4-FFF2-40B4-BE49-F238E27FC236}">
                  <a16:creationId xmlns:a16="http://schemas.microsoft.com/office/drawing/2014/main" id="{11E282C7-25DC-595E-25EF-878400F48720}"/>
                </a:ext>
              </a:extLst>
            </p:cNvPr>
            <p:cNvSpPr>
              <a:spLocks/>
            </p:cNvSpPr>
            <p:nvPr userDrawn="1"/>
          </p:nvSpPr>
          <p:spPr bwMode="auto">
            <a:xfrm>
              <a:off x="1114425" y="428625"/>
              <a:ext cx="3175" cy="14287"/>
            </a:xfrm>
            <a:custGeom>
              <a:avLst/>
              <a:gdLst>
                <a:gd name="T0" fmla="*/ 23 w 23"/>
                <a:gd name="T1" fmla="*/ 0 h 96"/>
                <a:gd name="T2" fmla="*/ 0 w 23"/>
                <a:gd name="T3" fmla="*/ 7 h 96"/>
                <a:gd name="T4" fmla="*/ 0 w 23"/>
                <a:gd name="T5" fmla="*/ 96 h 96"/>
                <a:gd name="T6" fmla="*/ 23 w 23"/>
                <a:gd name="T7" fmla="*/ 96 h 96"/>
                <a:gd name="T8" fmla="*/ 23 w 23"/>
                <a:gd name="T9" fmla="*/ 0 h 96"/>
              </a:gdLst>
              <a:ahLst/>
              <a:cxnLst>
                <a:cxn ang="0">
                  <a:pos x="T0" y="T1"/>
                </a:cxn>
                <a:cxn ang="0">
                  <a:pos x="T2" y="T3"/>
                </a:cxn>
                <a:cxn ang="0">
                  <a:pos x="T4" y="T5"/>
                </a:cxn>
                <a:cxn ang="0">
                  <a:pos x="T6" y="T7"/>
                </a:cxn>
                <a:cxn ang="0">
                  <a:pos x="T8" y="T9"/>
                </a:cxn>
              </a:cxnLst>
              <a:rect l="0" t="0" r="r" b="b"/>
              <a:pathLst>
                <a:path w="23" h="96">
                  <a:moveTo>
                    <a:pt x="23" y="0"/>
                  </a:moveTo>
                  <a:cubicBezTo>
                    <a:pt x="16" y="3"/>
                    <a:pt x="8" y="6"/>
                    <a:pt x="0" y="7"/>
                  </a:cubicBezTo>
                  <a:cubicBezTo>
                    <a:pt x="0" y="96"/>
                    <a:pt x="0" y="96"/>
                    <a:pt x="0" y="96"/>
                  </a:cubicBezTo>
                  <a:cubicBezTo>
                    <a:pt x="23" y="96"/>
                    <a:pt x="23" y="96"/>
                    <a:pt x="23" y="96"/>
                  </a:cubicBez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2" name="Freeform 85">
              <a:extLst>
                <a:ext uri="{FF2B5EF4-FFF2-40B4-BE49-F238E27FC236}">
                  <a16:creationId xmlns:a16="http://schemas.microsoft.com/office/drawing/2014/main" id="{D1DF55AC-F299-679C-9F35-299B544E3153}"/>
                </a:ext>
              </a:extLst>
            </p:cNvPr>
            <p:cNvSpPr>
              <a:spLocks/>
            </p:cNvSpPr>
            <p:nvPr userDrawn="1"/>
          </p:nvSpPr>
          <p:spPr bwMode="auto">
            <a:xfrm>
              <a:off x="1103313" y="406400"/>
              <a:ext cx="7938" cy="7937"/>
            </a:xfrm>
            <a:custGeom>
              <a:avLst/>
              <a:gdLst>
                <a:gd name="T0" fmla="*/ 51 w 51"/>
                <a:gd name="T1" fmla="*/ 53 h 53"/>
                <a:gd name="T2" fmla="*/ 51 w 51"/>
                <a:gd name="T3" fmla="*/ 0 h 53"/>
                <a:gd name="T4" fmla="*/ 0 w 51"/>
                <a:gd name="T5" fmla="*/ 53 h 53"/>
                <a:gd name="T6" fmla="*/ 51 w 51"/>
                <a:gd name="T7" fmla="*/ 53 h 53"/>
              </a:gdLst>
              <a:ahLst/>
              <a:cxnLst>
                <a:cxn ang="0">
                  <a:pos x="T0" y="T1"/>
                </a:cxn>
                <a:cxn ang="0">
                  <a:pos x="T2" y="T3"/>
                </a:cxn>
                <a:cxn ang="0">
                  <a:pos x="T4" y="T5"/>
                </a:cxn>
                <a:cxn ang="0">
                  <a:pos x="T6" y="T7"/>
                </a:cxn>
              </a:cxnLst>
              <a:rect l="0" t="0" r="r" b="b"/>
              <a:pathLst>
                <a:path w="51" h="53">
                  <a:moveTo>
                    <a:pt x="51" y="53"/>
                  </a:moveTo>
                  <a:cubicBezTo>
                    <a:pt x="51" y="0"/>
                    <a:pt x="51" y="0"/>
                    <a:pt x="51" y="0"/>
                  </a:cubicBezTo>
                  <a:cubicBezTo>
                    <a:pt x="25" y="6"/>
                    <a:pt x="5" y="27"/>
                    <a:pt x="0" y="53"/>
                  </a:cubicBezTo>
                  <a:lnTo>
                    <a:pt x="5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3" name="Freeform 86">
              <a:extLst>
                <a:ext uri="{FF2B5EF4-FFF2-40B4-BE49-F238E27FC236}">
                  <a16:creationId xmlns:a16="http://schemas.microsoft.com/office/drawing/2014/main" id="{8FF8FEBD-0CBC-ADAD-70B8-7BA0C7A867E1}"/>
                </a:ext>
              </a:extLst>
            </p:cNvPr>
            <p:cNvSpPr>
              <a:spLocks/>
            </p:cNvSpPr>
            <p:nvPr userDrawn="1"/>
          </p:nvSpPr>
          <p:spPr bwMode="auto">
            <a:xfrm>
              <a:off x="1114425" y="406400"/>
              <a:ext cx="7938" cy="7937"/>
            </a:xfrm>
            <a:custGeom>
              <a:avLst/>
              <a:gdLst>
                <a:gd name="T0" fmla="*/ 0 w 51"/>
                <a:gd name="T1" fmla="*/ 53 h 53"/>
                <a:gd name="T2" fmla="*/ 51 w 51"/>
                <a:gd name="T3" fmla="*/ 53 h 53"/>
                <a:gd name="T4" fmla="*/ 0 w 51"/>
                <a:gd name="T5" fmla="*/ 0 h 53"/>
                <a:gd name="T6" fmla="*/ 0 w 51"/>
                <a:gd name="T7" fmla="*/ 53 h 53"/>
              </a:gdLst>
              <a:ahLst/>
              <a:cxnLst>
                <a:cxn ang="0">
                  <a:pos x="T0" y="T1"/>
                </a:cxn>
                <a:cxn ang="0">
                  <a:pos x="T2" y="T3"/>
                </a:cxn>
                <a:cxn ang="0">
                  <a:pos x="T4" y="T5"/>
                </a:cxn>
                <a:cxn ang="0">
                  <a:pos x="T6" y="T7"/>
                </a:cxn>
              </a:cxnLst>
              <a:rect l="0" t="0" r="r" b="b"/>
              <a:pathLst>
                <a:path w="51" h="53">
                  <a:moveTo>
                    <a:pt x="0" y="53"/>
                  </a:moveTo>
                  <a:cubicBezTo>
                    <a:pt x="51" y="53"/>
                    <a:pt x="51" y="53"/>
                    <a:pt x="51" y="53"/>
                  </a:cubicBezTo>
                  <a:cubicBezTo>
                    <a:pt x="47" y="27"/>
                    <a:pt x="26" y="6"/>
                    <a:pt x="0" y="0"/>
                  </a:cubicBezTo>
                  <a:lnTo>
                    <a:pt x="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4" name="Freeform 87">
              <a:extLst>
                <a:ext uri="{FF2B5EF4-FFF2-40B4-BE49-F238E27FC236}">
                  <a16:creationId xmlns:a16="http://schemas.microsoft.com/office/drawing/2014/main" id="{2EA8D787-8F8E-D0F1-96C8-B7BEFB28DC37}"/>
                </a:ext>
              </a:extLst>
            </p:cNvPr>
            <p:cNvSpPr>
              <a:spLocks/>
            </p:cNvSpPr>
            <p:nvPr userDrawn="1"/>
          </p:nvSpPr>
          <p:spPr bwMode="auto">
            <a:xfrm>
              <a:off x="1103313" y="417513"/>
              <a:ext cx="19050" cy="7937"/>
            </a:xfrm>
            <a:custGeom>
              <a:avLst/>
              <a:gdLst>
                <a:gd name="T0" fmla="*/ 0 w 128"/>
                <a:gd name="T1" fmla="*/ 0 h 51"/>
                <a:gd name="T2" fmla="*/ 64 w 128"/>
                <a:gd name="T3" fmla="*/ 51 h 51"/>
                <a:gd name="T4" fmla="*/ 128 w 128"/>
                <a:gd name="T5" fmla="*/ 0 h 51"/>
                <a:gd name="T6" fmla="*/ 0 w 128"/>
                <a:gd name="T7" fmla="*/ 0 h 51"/>
              </a:gdLst>
              <a:ahLst/>
              <a:cxnLst>
                <a:cxn ang="0">
                  <a:pos x="T0" y="T1"/>
                </a:cxn>
                <a:cxn ang="0">
                  <a:pos x="T2" y="T3"/>
                </a:cxn>
                <a:cxn ang="0">
                  <a:pos x="T4" y="T5"/>
                </a:cxn>
                <a:cxn ang="0">
                  <a:pos x="T6" y="T7"/>
                </a:cxn>
              </a:cxnLst>
              <a:rect l="0" t="0" r="r" b="b"/>
              <a:pathLst>
                <a:path w="128" h="51">
                  <a:moveTo>
                    <a:pt x="0" y="0"/>
                  </a:moveTo>
                  <a:cubicBezTo>
                    <a:pt x="6" y="29"/>
                    <a:pt x="32" y="51"/>
                    <a:pt x="64" y="51"/>
                  </a:cubicBezTo>
                  <a:cubicBezTo>
                    <a:pt x="95" y="51"/>
                    <a:pt x="121" y="29"/>
                    <a:pt x="12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5" name="Freeform 88">
              <a:extLst>
                <a:ext uri="{FF2B5EF4-FFF2-40B4-BE49-F238E27FC236}">
                  <a16:creationId xmlns:a16="http://schemas.microsoft.com/office/drawing/2014/main" id="{087BD494-4D8A-F084-3103-49C694A4CF4B}"/>
                </a:ext>
              </a:extLst>
            </p:cNvPr>
            <p:cNvSpPr>
              <a:spLocks/>
            </p:cNvSpPr>
            <p:nvPr userDrawn="1"/>
          </p:nvSpPr>
          <p:spPr bwMode="auto">
            <a:xfrm>
              <a:off x="1104900" y="388938"/>
              <a:ext cx="15875" cy="15875"/>
            </a:xfrm>
            <a:custGeom>
              <a:avLst/>
              <a:gdLst>
                <a:gd name="T0" fmla="*/ 90 w 109"/>
                <a:gd name="T1" fmla="*/ 109 h 109"/>
                <a:gd name="T2" fmla="*/ 62 w 109"/>
                <a:gd name="T3" fmla="*/ 63 h 109"/>
                <a:gd name="T4" fmla="*/ 109 w 109"/>
                <a:gd name="T5" fmla="*/ 93 h 109"/>
                <a:gd name="T6" fmla="*/ 109 w 109"/>
                <a:gd name="T7" fmla="*/ 21 h 109"/>
                <a:gd name="T8" fmla="*/ 62 w 109"/>
                <a:gd name="T9" fmla="*/ 51 h 109"/>
                <a:gd name="T10" fmla="*/ 89 w 109"/>
                <a:gd name="T11" fmla="*/ 0 h 109"/>
                <a:gd name="T12" fmla="*/ 20 w 109"/>
                <a:gd name="T13" fmla="*/ 0 h 109"/>
                <a:gd name="T14" fmla="*/ 47 w 109"/>
                <a:gd name="T15" fmla="*/ 51 h 109"/>
                <a:gd name="T16" fmla="*/ 0 w 109"/>
                <a:gd name="T17" fmla="*/ 21 h 109"/>
                <a:gd name="T18" fmla="*/ 0 w 109"/>
                <a:gd name="T19" fmla="*/ 93 h 109"/>
                <a:gd name="T20" fmla="*/ 47 w 109"/>
                <a:gd name="T21" fmla="*/ 63 h 109"/>
                <a:gd name="T22" fmla="*/ 19 w 109"/>
                <a:gd name="T23" fmla="*/ 109 h 109"/>
                <a:gd name="T24" fmla="*/ 90 w 109"/>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9">
                  <a:moveTo>
                    <a:pt x="90" y="109"/>
                  </a:moveTo>
                  <a:cubicBezTo>
                    <a:pt x="76" y="97"/>
                    <a:pt x="64" y="81"/>
                    <a:pt x="62" y="63"/>
                  </a:cubicBezTo>
                  <a:cubicBezTo>
                    <a:pt x="79" y="66"/>
                    <a:pt x="98" y="78"/>
                    <a:pt x="109" y="93"/>
                  </a:cubicBezTo>
                  <a:cubicBezTo>
                    <a:pt x="109" y="21"/>
                    <a:pt x="109" y="21"/>
                    <a:pt x="109" y="21"/>
                  </a:cubicBezTo>
                  <a:cubicBezTo>
                    <a:pt x="98" y="36"/>
                    <a:pt x="79" y="48"/>
                    <a:pt x="62" y="51"/>
                  </a:cubicBezTo>
                  <a:cubicBezTo>
                    <a:pt x="64" y="34"/>
                    <a:pt x="75" y="18"/>
                    <a:pt x="89" y="0"/>
                  </a:cubicBezTo>
                  <a:cubicBezTo>
                    <a:pt x="20" y="0"/>
                    <a:pt x="20" y="0"/>
                    <a:pt x="20" y="0"/>
                  </a:cubicBezTo>
                  <a:cubicBezTo>
                    <a:pt x="34" y="18"/>
                    <a:pt x="45" y="34"/>
                    <a:pt x="47" y="51"/>
                  </a:cubicBezTo>
                  <a:cubicBezTo>
                    <a:pt x="30" y="48"/>
                    <a:pt x="11" y="36"/>
                    <a:pt x="0" y="21"/>
                  </a:cubicBezTo>
                  <a:cubicBezTo>
                    <a:pt x="0" y="93"/>
                    <a:pt x="0" y="93"/>
                    <a:pt x="0" y="93"/>
                  </a:cubicBezTo>
                  <a:cubicBezTo>
                    <a:pt x="11" y="78"/>
                    <a:pt x="30" y="66"/>
                    <a:pt x="47" y="63"/>
                  </a:cubicBezTo>
                  <a:cubicBezTo>
                    <a:pt x="45" y="81"/>
                    <a:pt x="34" y="97"/>
                    <a:pt x="19" y="109"/>
                  </a:cubicBezTo>
                  <a:lnTo>
                    <a:pt x="90"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6" name="Freeform 89">
              <a:extLst>
                <a:ext uri="{FF2B5EF4-FFF2-40B4-BE49-F238E27FC236}">
                  <a16:creationId xmlns:a16="http://schemas.microsoft.com/office/drawing/2014/main" id="{64E29715-A90A-0D27-EE4C-DC6CED4B2EFF}"/>
                </a:ext>
              </a:extLst>
            </p:cNvPr>
            <p:cNvSpPr>
              <a:spLocks noEditPoints="1"/>
            </p:cNvSpPr>
            <p:nvPr userDrawn="1"/>
          </p:nvSpPr>
          <p:spPr bwMode="auto">
            <a:xfrm>
              <a:off x="1049338" y="563563"/>
              <a:ext cx="98425" cy="66675"/>
            </a:xfrm>
            <a:custGeom>
              <a:avLst/>
              <a:gdLst>
                <a:gd name="T0" fmla="*/ 325 w 664"/>
                <a:gd name="T1" fmla="*/ 278 h 449"/>
                <a:gd name="T2" fmla="*/ 311 w 664"/>
                <a:gd name="T3" fmla="*/ 233 h 449"/>
                <a:gd name="T4" fmla="*/ 249 w 664"/>
                <a:gd name="T5" fmla="*/ 217 h 449"/>
                <a:gd name="T6" fmla="*/ 155 w 664"/>
                <a:gd name="T7" fmla="*/ 74 h 449"/>
                <a:gd name="T8" fmla="*/ 66 w 664"/>
                <a:gd name="T9" fmla="*/ 46 h 449"/>
                <a:gd name="T10" fmla="*/ 0 w 664"/>
                <a:gd name="T11" fmla="*/ 45 h 449"/>
                <a:gd name="T12" fmla="*/ 118 w 664"/>
                <a:gd name="T13" fmla="*/ 288 h 449"/>
                <a:gd name="T14" fmla="*/ 160 w 664"/>
                <a:gd name="T15" fmla="*/ 339 h 449"/>
                <a:gd name="T16" fmla="*/ 249 w 664"/>
                <a:gd name="T17" fmla="*/ 383 h 449"/>
                <a:gd name="T18" fmla="*/ 499 w 664"/>
                <a:gd name="T19" fmla="*/ 449 h 449"/>
                <a:gd name="T20" fmla="*/ 659 w 664"/>
                <a:gd name="T21" fmla="*/ 375 h 449"/>
                <a:gd name="T22" fmla="*/ 542 w 664"/>
                <a:gd name="T23" fmla="*/ 356 h 449"/>
                <a:gd name="T24" fmla="*/ 46 w 664"/>
                <a:gd name="T25" fmla="*/ 84 h 449"/>
                <a:gd name="T26" fmla="*/ 111 w 664"/>
                <a:gd name="T27" fmla="*/ 60 h 449"/>
                <a:gd name="T28" fmla="*/ 141 w 664"/>
                <a:gd name="T29" fmla="*/ 109 h 449"/>
                <a:gd name="T30" fmla="*/ 110 w 664"/>
                <a:gd name="T31" fmla="*/ 154 h 449"/>
                <a:gd name="T32" fmla="*/ 46 w 664"/>
                <a:gd name="T33" fmla="*/ 124 h 449"/>
                <a:gd name="T34" fmla="*/ 109 w 664"/>
                <a:gd name="T35" fmla="*/ 238 h 449"/>
                <a:gd name="T36" fmla="*/ 121 w 664"/>
                <a:gd name="T37" fmla="*/ 196 h 449"/>
                <a:gd name="T38" fmla="*/ 76 w 664"/>
                <a:gd name="T39" fmla="*/ 193 h 449"/>
                <a:gd name="T40" fmla="*/ 171 w 664"/>
                <a:gd name="T41" fmla="*/ 161 h 449"/>
                <a:gd name="T42" fmla="*/ 159 w 664"/>
                <a:gd name="T43" fmla="*/ 203 h 449"/>
                <a:gd name="T44" fmla="*/ 203 w 664"/>
                <a:gd name="T45" fmla="*/ 206 h 449"/>
                <a:gd name="T46" fmla="*/ 302 w 664"/>
                <a:gd name="T47" fmla="*/ 257 h 449"/>
                <a:gd name="T48" fmla="*/ 260 w 664"/>
                <a:gd name="T49" fmla="*/ 253 h 449"/>
                <a:gd name="T50" fmla="*/ 238 w 664"/>
                <a:gd name="T51" fmla="*/ 277 h 449"/>
                <a:gd name="T52" fmla="*/ 254 w 664"/>
                <a:gd name="T53" fmla="*/ 310 h 449"/>
                <a:gd name="T54" fmla="*/ 222 w 664"/>
                <a:gd name="T55" fmla="*/ 309 h 449"/>
                <a:gd name="T56" fmla="*/ 213 w 664"/>
                <a:gd name="T57" fmla="*/ 311 h 449"/>
                <a:gd name="T58" fmla="*/ 207 w 664"/>
                <a:gd name="T59" fmla="*/ 320 h 449"/>
                <a:gd name="T60" fmla="*/ 200 w 664"/>
                <a:gd name="T61" fmla="*/ 349 h 449"/>
                <a:gd name="T62" fmla="*/ 216 w 664"/>
                <a:gd name="T63" fmla="*/ 364 h 449"/>
                <a:gd name="T64" fmla="*/ 201 w 664"/>
                <a:gd name="T65" fmla="*/ 378 h 449"/>
                <a:gd name="T66" fmla="*/ 191 w 664"/>
                <a:gd name="T67" fmla="*/ 284 h 449"/>
                <a:gd name="T68" fmla="*/ 191 w 664"/>
                <a:gd name="T69" fmla="*/ 277 h 449"/>
                <a:gd name="T70" fmla="*/ 202 w 664"/>
                <a:gd name="T71" fmla="*/ 263 h 449"/>
                <a:gd name="T72" fmla="*/ 208 w 664"/>
                <a:gd name="T73" fmla="*/ 261 h 449"/>
                <a:gd name="T74" fmla="*/ 302 w 664"/>
                <a:gd name="T75" fmla="*/ 241 h 449"/>
                <a:gd name="T76" fmla="*/ 302 w 664"/>
                <a:gd name="T77" fmla="*/ 257 h 449"/>
                <a:gd name="T78" fmla="*/ 316 w 664"/>
                <a:gd name="T79" fmla="*/ 354 h 449"/>
                <a:gd name="T80" fmla="*/ 372 w 664"/>
                <a:gd name="T81" fmla="*/ 354 h 449"/>
                <a:gd name="T82" fmla="*/ 467 w 664"/>
                <a:gd name="T83" fmla="*/ 420 h 449"/>
                <a:gd name="T84" fmla="*/ 467 w 664"/>
                <a:gd name="T85" fmla="*/ 369 h 449"/>
                <a:gd name="T86" fmla="*/ 467 w 664"/>
                <a:gd name="T87" fmla="*/ 42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4" h="449">
                  <a:moveTo>
                    <a:pt x="542" y="356"/>
                  </a:moveTo>
                  <a:cubicBezTo>
                    <a:pt x="477" y="339"/>
                    <a:pt x="398" y="311"/>
                    <a:pt x="325" y="278"/>
                  </a:cubicBezTo>
                  <a:cubicBezTo>
                    <a:pt x="326" y="277"/>
                    <a:pt x="326" y="277"/>
                    <a:pt x="326" y="277"/>
                  </a:cubicBezTo>
                  <a:cubicBezTo>
                    <a:pt x="328" y="263"/>
                    <a:pt x="322" y="246"/>
                    <a:pt x="311" y="233"/>
                  </a:cubicBezTo>
                  <a:cubicBezTo>
                    <a:pt x="299" y="220"/>
                    <a:pt x="284" y="213"/>
                    <a:pt x="269" y="213"/>
                  </a:cubicBezTo>
                  <a:cubicBezTo>
                    <a:pt x="263" y="213"/>
                    <a:pt x="256" y="214"/>
                    <a:pt x="249" y="217"/>
                  </a:cubicBezTo>
                  <a:cubicBezTo>
                    <a:pt x="239" y="207"/>
                    <a:pt x="229" y="197"/>
                    <a:pt x="219" y="186"/>
                  </a:cubicBezTo>
                  <a:cubicBezTo>
                    <a:pt x="192" y="153"/>
                    <a:pt x="170" y="116"/>
                    <a:pt x="155" y="74"/>
                  </a:cubicBezTo>
                  <a:cubicBezTo>
                    <a:pt x="146" y="50"/>
                    <a:pt x="140" y="25"/>
                    <a:pt x="136" y="0"/>
                  </a:cubicBezTo>
                  <a:cubicBezTo>
                    <a:pt x="132" y="21"/>
                    <a:pt x="107" y="46"/>
                    <a:pt x="66" y="46"/>
                  </a:cubicBezTo>
                  <a:cubicBezTo>
                    <a:pt x="67" y="42"/>
                    <a:pt x="66" y="35"/>
                    <a:pt x="62" y="34"/>
                  </a:cubicBezTo>
                  <a:cubicBezTo>
                    <a:pt x="51" y="46"/>
                    <a:pt x="37" y="58"/>
                    <a:pt x="0" y="45"/>
                  </a:cubicBezTo>
                  <a:cubicBezTo>
                    <a:pt x="6" y="74"/>
                    <a:pt x="14" y="103"/>
                    <a:pt x="24" y="130"/>
                  </a:cubicBezTo>
                  <a:cubicBezTo>
                    <a:pt x="46" y="189"/>
                    <a:pt x="78" y="243"/>
                    <a:pt x="118" y="288"/>
                  </a:cubicBezTo>
                  <a:cubicBezTo>
                    <a:pt x="132" y="304"/>
                    <a:pt x="146" y="318"/>
                    <a:pt x="160" y="330"/>
                  </a:cubicBezTo>
                  <a:cubicBezTo>
                    <a:pt x="160" y="333"/>
                    <a:pt x="160" y="336"/>
                    <a:pt x="160" y="339"/>
                  </a:cubicBezTo>
                  <a:cubicBezTo>
                    <a:pt x="160" y="354"/>
                    <a:pt x="175" y="379"/>
                    <a:pt x="196" y="389"/>
                  </a:cubicBezTo>
                  <a:cubicBezTo>
                    <a:pt x="213" y="398"/>
                    <a:pt x="232" y="395"/>
                    <a:pt x="249" y="383"/>
                  </a:cubicBezTo>
                  <a:cubicBezTo>
                    <a:pt x="281" y="400"/>
                    <a:pt x="322" y="416"/>
                    <a:pt x="366" y="428"/>
                  </a:cubicBezTo>
                  <a:cubicBezTo>
                    <a:pt x="415" y="442"/>
                    <a:pt x="462" y="449"/>
                    <a:pt x="499" y="449"/>
                  </a:cubicBezTo>
                  <a:cubicBezTo>
                    <a:pt x="531" y="449"/>
                    <a:pt x="574" y="434"/>
                    <a:pt x="615" y="408"/>
                  </a:cubicBezTo>
                  <a:cubicBezTo>
                    <a:pt x="632" y="398"/>
                    <a:pt x="648" y="386"/>
                    <a:pt x="659" y="375"/>
                  </a:cubicBezTo>
                  <a:cubicBezTo>
                    <a:pt x="661" y="373"/>
                    <a:pt x="662" y="372"/>
                    <a:pt x="664" y="370"/>
                  </a:cubicBezTo>
                  <a:cubicBezTo>
                    <a:pt x="631" y="375"/>
                    <a:pt x="582" y="366"/>
                    <a:pt x="542" y="356"/>
                  </a:cubicBezTo>
                  <a:moveTo>
                    <a:pt x="46" y="124"/>
                  </a:moveTo>
                  <a:cubicBezTo>
                    <a:pt x="41" y="110"/>
                    <a:pt x="41" y="97"/>
                    <a:pt x="46" y="84"/>
                  </a:cubicBezTo>
                  <a:cubicBezTo>
                    <a:pt x="51" y="73"/>
                    <a:pt x="61" y="64"/>
                    <a:pt x="73" y="59"/>
                  </a:cubicBezTo>
                  <a:cubicBezTo>
                    <a:pt x="86" y="54"/>
                    <a:pt x="99" y="54"/>
                    <a:pt x="111" y="60"/>
                  </a:cubicBezTo>
                  <a:cubicBezTo>
                    <a:pt x="123" y="65"/>
                    <a:pt x="132" y="75"/>
                    <a:pt x="138" y="89"/>
                  </a:cubicBezTo>
                  <a:cubicBezTo>
                    <a:pt x="140" y="95"/>
                    <a:pt x="141" y="102"/>
                    <a:pt x="141" y="109"/>
                  </a:cubicBezTo>
                  <a:cubicBezTo>
                    <a:pt x="141" y="115"/>
                    <a:pt x="140" y="122"/>
                    <a:pt x="137" y="128"/>
                  </a:cubicBezTo>
                  <a:cubicBezTo>
                    <a:pt x="132" y="140"/>
                    <a:pt x="122" y="149"/>
                    <a:pt x="110" y="154"/>
                  </a:cubicBezTo>
                  <a:cubicBezTo>
                    <a:pt x="98" y="158"/>
                    <a:pt x="85" y="158"/>
                    <a:pt x="73" y="153"/>
                  </a:cubicBezTo>
                  <a:cubicBezTo>
                    <a:pt x="61" y="148"/>
                    <a:pt x="51" y="137"/>
                    <a:pt x="46" y="124"/>
                  </a:cubicBezTo>
                  <a:moveTo>
                    <a:pt x="125" y="261"/>
                  </a:moveTo>
                  <a:cubicBezTo>
                    <a:pt x="109" y="238"/>
                    <a:pt x="109" y="238"/>
                    <a:pt x="109" y="238"/>
                  </a:cubicBezTo>
                  <a:cubicBezTo>
                    <a:pt x="109" y="238"/>
                    <a:pt x="134" y="221"/>
                    <a:pt x="137" y="219"/>
                  </a:cubicBezTo>
                  <a:cubicBezTo>
                    <a:pt x="135" y="216"/>
                    <a:pt x="123" y="199"/>
                    <a:pt x="121" y="196"/>
                  </a:cubicBezTo>
                  <a:cubicBezTo>
                    <a:pt x="118" y="198"/>
                    <a:pt x="93" y="216"/>
                    <a:pt x="93" y="216"/>
                  </a:cubicBezTo>
                  <a:cubicBezTo>
                    <a:pt x="76" y="193"/>
                    <a:pt x="76" y="193"/>
                    <a:pt x="76" y="193"/>
                  </a:cubicBezTo>
                  <a:cubicBezTo>
                    <a:pt x="155" y="138"/>
                    <a:pt x="155" y="138"/>
                    <a:pt x="155" y="138"/>
                  </a:cubicBezTo>
                  <a:cubicBezTo>
                    <a:pt x="171" y="161"/>
                    <a:pt x="171" y="161"/>
                    <a:pt x="171" y="161"/>
                  </a:cubicBezTo>
                  <a:cubicBezTo>
                    <a:pt x="171" y="161"/>
                    <a:pt x="146" y="178"/>
                    <a:pt x="143" y="181"/>
                  </a:cubicBezTo>
                  <a:cubicBezTo>
                    <a:pt x="145" y="183"/>
                    <a:pt x="157" y="200"/>
                    <a:pt x="159" y="203"/>
                  </a:cubicBezTo>
                  <a:cubicBezTo>
                    <a:pt x="162" y="201"/>
                    <a:pt x="187" y="183"/>
                    <a:pt x="187" y="183"/>
                  </a:cubicBezTo>
                  <a:cubicBezTo>
                    <a:pt x="203" y="206"/>
                    <a:pt x="203" y="206"/>
                    <a:pt x="203" y="206"/>
                  </a:cubicBezTo>
                  <a:lnTo>
                    <a:pt x="125" y="261"/>
                  </a:lnTo>
                  <a:close/>
                  <a:moveTo>
                    <a:pt x="302" y="257"/>
                  </a:moveTo>
                  <a:cubicBezTo>
                    <a:pt x="295" y="252"/>
                    <a:pt x="295" y="252"/>
                    <a:pt x="295" y="252"/>
                  </a:cubicBezTo>
                  <a:cubicBezTo>
                    <a:pt x="282" y="242"/>
                    <a:pt x="272" y="243"/>
                    <a:pt x="260" y="253"/>
                  </a:cubicBezTo>
                  <a:cubicBezTo>
                    <a:pt x="255" y="257"/>
                    <a:pt x="250" y="263"/>
                    <a:pt x="245" y="268"/>
                  </a:cubicBezTo>
                  <a:cubicBezTo>
                    <a:pt x="238" y="277"/>
                    <a:pt x="238" y="277"/>
                    <a:pt x="238" y="277"/>
                  </a:cubicBezTo>
                  <a:cubicBezTo>
                    <a:pt x="243" y="280"/>
                    <a:pt x="243" y="280"/>
                    <a:pt x="243" y="280"/>
                  </a:cubicBezTo>
                  <a:cubicBezTo>
                    <a:pt x="256" y="291"/>
                    <a:pt x="258" y="303"/>
                    <a:pt x="254" y="310"/>
                  </a:cubicBezTo>
                  <a:cubicBezTo>
                    <a:pt x="253" y="313"/>
                    <a:pt x="251" y="314"/>
                    <a:pt x="248" y="315"/>
                  </a:cubicBezTo>
                  <a:cubicBezTo>
                    <a:pt x="241" y="317"/>
                    <a:pt x="231" y="315"/>
                    <a:pt x="222" y="309"/>
                  </a:cubicBezTo>
                  <a:cubicBezTo>
                    <a:pt x="217" y="306"/>
                    <a:pt x="217" y="306"/>
                    <a:pt x="217" y="306"/>
                  </a:cubicBezTo>
                  <a:cubicBezTo>
                    <a:pt x="213" y="311"/>
                    <a:pt x="213" y="311"/>
                    <a:pt x="213" y="311"/>
                  </a:cubicBezTo>
                  <a:cubicBezTo>
                    <a:pt x="213" y="312"/>
                    <a:pt x="212" y="313"/>
                    <a:pt x="211" y="314"/>
                  </a:cubicBezTo>
                  <a:cubicBezTo>
                    <a:pt x="210" y="316"/>
                    <a:pt x="209" y="318"/>
                    <a:pt x="207" y="320"/>
                  </a:cubicBezTo>
                  <a:cubicBezTo>
                    <a:pt x="202" y="330"/>
                    <a:pt x="199" y="338"/>
                    <a:pt x="199" y="344"/>
                  </a:cubicBezTo>
                  <a:cubicBezTo>
                    <a:pt x="199" y="346"/>
                    <a:pt x="199" y="347"/>
                    <a:pt x="200" y="349"/>
                  </a:cubicBezTo>
                  <a:cubicBezTo>
                    <a:pt x="202" y="356"/>
                    <a:pt x="208" y="360"/>
                    <a:pt x="213" y="363"/>
                  </a:cubicBezTo>
                  <a:cubicBezTo>
                    <a:pt x="216" y="364"/>
                    <a:pt x="216" y="364"/>
                    <a:pt x="216" y="364"/>
                  </a:cubicBezTo>
                  <a:cubicBezTo>
                    <a:pt x="222" y="368"/>
                    <a:pt x="231" y="373"/>
                    <a:pt x="237" y="377"/>
                  </a:cubicBezTo>
                  <a:cubicBezTo>
                    <a:pt x="225" y="384"/>
                    <a:pt x="213" y="384"/>
                    <a:pt x="201" y="378"/>
                  </a:cubicBezTo>
                  <a:cubicBezTo>
                    <a:pt x="183" y="370"/>
                    <a:pt x="172" y="349"/>
                    <a:pt x="172" y="339"/>
                  </a:cubicBezTo>
                  <a:cubicBezTo>
                    <a:pt x="172" y="323"/>
                    <a:pt x="179" y="304"/>
                    <a:pt x="191" y="284"/>
                  </a:cubicBezTo>
                  <a:cubicBezTo>
                    <a:pt x="193" y="280"/>
                    <a:pt x="193" y="280"/>
                    <a:pt x="193" y="280"/>
                  </a:cubicBezTo>
                  <a:cubicBezTo>
                    <a:pt x="191" y="277"/>
                    <a:pt x="191" y="277"/>
                    <a:pt x="191" y="277"/>
                  </a:cubicBezTo>
                  <a:cubicBezTo>
                    <a:pt x="188" y="271"/>
                    <a:pt x="185" y="265"/>
                    <a:pt x="182" y="259"/>
                  </a:cubicBezTo>
                  <a:cubicBezTo>
                    <a:pt x="189" y="260"/>
                    <a:pt x="196" y="261"/>
                    <a:pt x="202" y="263"/>
                  </a:cubicBezTo>
                  <a:cubicBezTo>
                    <a:pt x="206" y="264"/>
                    <a:pt x="206" y="264"/>
                    <a:pt x="206" y="264"/>
                  </a:cubicBezTo>
                  <a:cubicBezTo>
                    <a:pt x="208" y="261"/>
                    <a:pt x="208" y="261"/>
                    <a:pt x="208" y="261"/>
                  </a:cubicBezTo>
                  <a:cubicBezTo>
                    <a:pt x="216" y="253"/>
                    <a:pt x="244" y="225"/>
                    <a:pt x="269" y="225"/>
                  </a:cubicBezTo>
                  <a:cubicBezTo>
                    <a:pt x="281" y="225"/>
                    <a:pt x="293" y="231"/>
                    <a:pt x="302" y="241"/>
                  </a:cubicBezTo>
                  <a:cubicBezTo>
                    <a:pt x="308" y="248"/>
                    <a:pt x="313" y="257"/>
                    <a:pt x="314" y="266"/>
                  </a:cubicBezTo>
                  <a:cubicBezTo>
                    <a:pt x="310" y="264"/>
                    <a:pt x="306" y="261"/>
                    <a:pt x="302" y="257"/>
                  </a:cubicBezTo>
                  <a:moveTo>
                    <a:pt x="344" y="382"/>
                  </a:moveTo>
                  <a:cubicBezTo>
                    <a:pt x="329" y="382"/>
                    <a:pt x="316" y="370"/>
                    <a:pt x="316" y="354"/>
                  </a:cubicBezTo>
                  <a:cubicBezTo>
                    <a:pt x="316" y="339"/>
                    <a:pt x="329" y="326"/>
                    <a:pt x="344" y="326"/>
                  </a:cubicBezTo>
                  <a:cubicBezTo>
                    <a:pt x="360" y="326"/>
                    <a:pt x="372" y="339"/>
                    <a:pt x="372" y="354"/>
                  </a:cubicBezTo>
                  <a:cubicBezTo>
                    <a:pt x="372" y="370"/>
                    <a:pt x="360" y="382"/>
                    <a:pt x="344" y="382"/>
                  </a:cubicBezTo>
                  <a:moveTo>
                    <a:pt x="467" y="420"/>
                  </a:moveTo>
                  <a:cubicBezTo>
                    <a:pt x="453" y="420"/>
                    <a:pt x="442" y="409"/>
                    <a:pt x="442" y="394"/>
                  </a:cubicBezTo>
                  <a:cubicBezTo>
                    <a:pt x="442" y="380"/>
                    <a:pt x="453" y="369"/>
                    <a:pt x="467" y="369"/>
                  </a:cubicBezTo>
                  <a:cubicBezTo>
                    <a:pt x="482" y="369"/>
                    <a:pt x="493" y="380"/>
                    <a:pt x="493" y="394"/>
                  </a:cubicBezTo>
                  <a:cubicBezTo>
                    <a:pt x="493" y="409"/>
                    <a:pt x="482" y="420"/>
                    <a:pt x="467" y="4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7" name="Freeform 90">
              <a:extLst>
                <a:ext uri="{FF2B5EF4-FFF2-40B4-BE49-F238E27FC236}">
                  <a16:creationId xmlns:a16="http://schemas.microsoft.com/office/drawing/2014/main" id="{880E1027-1295-338E-31F4-558B58D11845}"/>
                </a:ext>
              </a:extLst>
            </p:cNvPr>
            <p:cNvSpPr>
              <a:spLocks/>
            </p:cNvSpPr>
            <p:nvPr userDrawn="1"/>
          </p:nvSpPr>
          <p:spPr bwMode="auto">
            <a:xfrm>
              <a:off x="1058863" y="576263"/>
              <a:ext cx="6350" cy="6350"/>
            </a:xfrm>
            <a:custGeom>
              <a:avLst/>
              <a:gdLst>
                <a:gd name="T0" fmla="*/ 47 w 47"/>
                <a:gd name="T1" fmla="*/ 27 h 48"/>
                <a:gd name="T2" fmla="*/ 47 w 47"/>
                <a:gd name="T3" fmla="*/ 27 h 48"/>
                <a:gd name="T4" fmla="*/ 45 w 47"/>
                <a:gd name="T5" fmla="*/ 17 h 48"/>
                <a:gd name="T6" fmla="*/ 17 w 47"/>
                <a:gd name="T7" fmla="*/ 4 h 48"/>
                <a:gd name="T8" fmla="*/ 4 w 47"/>
                <a:gd name="T9" fmla="*/ 33 h 48"/>
                <a:gd name="T10" fmla="*/ 16 w 47"/>
                <a:gd name="T11" fmla="*/ 46 h 48"/>
                <a:gd name="T12" fmla="*/ 33 w 47"/>
                <a:gd name="T13" fmla="*/ 46 h 48"/>
                <a:gd name="T14" fmla="*/ 47 w 47"/>
                <a:gd name="T15" fmla="*/ 27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7" y="27"/>
                  </a:moveTo>
                  <a:cubicBezTo>
                    <a:pt x="47" y="27"/>
                    <a:pt x="47" y="27"/>
                    <a:pt x="47" y="27"/>
                  </a:cubicBezTo>
                  <a:cubicBezTo>
                    <a:pt x="47" y="24"/>
                    <a:pt x="46" y="20"/>
                    <a:pt x="45" y="17"/>
                  </a:cubicBezTo>
                  <a:cubicBezTo>
                    <a:pt x="40" y="5"/>
                    <a:pt x="28" y="0"/>
                    <a:pt x="17" y="4"/>
                  </a:cubicBezTo>
                  <a:cubicBezTo>
                    <a:pt x="5" y="9"/>
                    <a:pt x="0" y="21"/>
                    <a:pt x="4" y="33"/>
                  </a:cubicBezTo>
                  <a:cubicBezTo>
                    <a:pt x="7" y="39"/>
                    <a:pt x="11" y="44"/>
                    <a:pt x="16" y="46"/>
                  </a:cubicBezTo>
                  <a:cubicBezTo>
                    <a:pt x="21" y="48"/>
                    <a:pt x="27" y="48"/>
                    <a:pt x="33" y="46"/>
                  </a:cubicBezTo>
                  <a:cubicBezTo>
                    <a:pt x="41" y="43"/>
                    <a:pt x="47" y="36"/>
                    <a:pt x="4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8" name="Freeform 91">
              <a:extLst>
                <a:ext uri="{FF2B5EF4-FFF2-40B4-BE49-F238E27FC236}">
                  <a16:creationId xmlns:a16="http://schemas.microsoft.com/office/drawing/2014/main" id="{4EDE641D-235A-09BD-7325-C63464F22E39}"/>
                </a:ext>
              </a:extLst>
            </p:cNvPr>
            <p:cNvSpPr>
              <a:spLocks/>
            </p:cNvSpPr>
            <p:nvPr userDrawn="1"/>
          </p:nvSpPr>
          <p:spPr bwMode="auto">
            <a:xfrm>
              <a:off x="1063625" y="517525"/>
              <a:ext cx="6350" cy="6350"/>
            </a:xfrm>
            <a:custGeom>
              <a:avLst/>
              <a:gdLst>
                <a:gd name="T0" fmla="*/ 32 w 42"/>
                <a:gd name="T1" fmla="*/ 5 h 46"/>
                <a:gd name="T2" fmla="*/ 4 w 42"/>
                <a:gd name="T3" fmla="*/ 14 h 46"/>
                <a:gd name="T4" fmla="*/ 2 w 42"/>
                <a:gd name="T5" fmla="*/ 31 h 46"/>
                <a:gd name="T6" fmla="*/ 12 w 42"/>
                <a:gd name="T7" fmla="*/ 43 h 46"/>
                <a:gd name="T8" fmla="*/ 28 w 42"/>
                <a:gd name="T9" fmla="*/ 44 h 46"/>
                <a:gd name="T10" fmla="*/ 40 w 42"/>
                <a:gd name="T11" fmla="*/ 34 h 46"/>
                <a:gd name="T12" fmla="*/ 42 w 42"/>
                <a:gd name="T13" fmla="*/ 23 h 46"/>
                <a:gd name="T14" fmla="*/ 32 w 42"/>
                <a:gd name="T15" fmla="*/ 5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6">
                  <a:moveTo>
                    <a:pt x="32" y="5"/>
                  </a:moveTo>
                  <a:cubicBezTo>
                    <a:pt x="21" y="0"/>
                    <a:pt x="10" y="3"/>
                    <a:pt x="4" y="14"/>
                  </a:cubicBezTo>
                  <a:cubicBezTo>
                    <a:pt x="1" y="20"/>
                    <a:pt x="0" y="25"/>
                    <a:pt x="2" y="31"/>
                  </a:cubicBezTo>
                  <a:cubicBezTo>
                    <a:pt x="3" y="36"/>
                    <a:pt x="7" y="40"/>
                    <a:pt x="12" y="43"/>
                  </a:cubicBezTo>
                  <a:cubicBezTo>
                    <a:pt x="17" y="45"/>
                    <a:pt x="23" y="46"/>
                    <a:pt x="28" y="44"/>
                  </a:cubicBezTo>
                  <a:cubicBezTo>
                    <a:pt x="33" y="43"/>
                    <a:pt x="38" y="39"/>
                    <a:pt x="40" y="34"/>
                  </a:cubicBezTo>
                  <a:cubicBezTo>
                    <a:pt x="42" y="30"/>
                    <a:pt x="42" y="27"/>
                    <a:pt x="42" y="23"/>
                  </a:cubicBezTo>
                  <a:cubicBezTo>
                    <a:pt x="42" y="15"/>
                    <a:pt x="38" y="8"/>
                    <a:pt x="32"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9" name="Freeform 92">
              <a:extLst>
                <a:ext uri="{FF2B5EF4-FFF2-40B4-BE49-F238E27FC236}">
                  <a16:creationId xmlns:a16="http://schemas.microsoft.com/office/drawing/2014/main" id="{264930C7-6E36-E20A-1907-26A93AA06F47}"/>
                </a:ext>
              </a:extLst>
            </p:cNvPr>
            <p:cNvSpPr>
              <a:spLocks/>
            </p:cNvSpPr>
            <p:nvPr userDrawn="1"/>
          </p:nvSpPr>
          <p:spPr bwMode="auto">
            <a:xfrm>
              <a:off x="1150938" y="511175"/>
              <a:ext cx="1588" cy="1587"/>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0" name="Freeform 93">
              <a:extLst>
                <a:ext uri="{FF2B5EF4-FFF2-40B4-BE49-F238E27FC236}">
                  <a16:creationId xmlns:a16="http://schemas.microsoft.com/office/drawing/2014/main" id="{431F91C4-1C96-E01A-11D4-0370EEBAAC7C}"/>
                </a:ext>
              </a:extLst>
            </p:cNvPr>
            <p:cNvSpPr>
              <a:spLocks/>
            </p:cNvSpPr>
            <p:nvPr userDrawn="1"/>
          </p:nvSpPr>
          <p:spPr bwMode="auto">
            <a:xfrm>
              <a:off x="1168400" y="536575"/>
              <a:ext cx="3175" cy="3175"/>
            </a:xfrm>
            <a:custGeom>
              <a:avLst/>
              <a:gdLst>
                <a:gd name="T0" fmla="*/ 17 w 17"/>
                <a:gd name="T1" fmla="*/ 18 h 18"/>
                <a:gd name="T2" fmla="*/ 9 w 17"/>
                <a:gd name="T3" fmla="*/ 0 h 18"/>
                <a:gd name="T4" fmla="*/ 8 w 17"/>
                <a:gd name="T5" fmla="*/ 1 h 18"/>
                <a:gd name="T6" fmla="*/ 3 w 17"/>
                <a:gd name="T7" fmla="*/ 8 h 18"/>
                <a:gd name="T8" fmla="*/ 0 w 17"/>
                <a:gd name="T9" fmla="*/ 12 h 18"/>
                <a:gd name="T10" fmla="*/ 6 w 17"/>
                <a:gd name="T11" fmla="*/ 14 h 18"/>
                <a:gd name="T12" fmla="*/ 17 w 1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17" y="18"/>
                  </a:moveTo>
                  <a:cubicBezTo>
                    <a:pt x="9" y="0"/>
                    <a:pt x="9" y="0"/>
                    <a:pt x="9" y="0"/>
                  </a:cubicBezTo>
                  <a:cubicBezTo>
                    <a:pt x="8" y="1"/>
                    <a:pt x="8" y="1"/>
                    <a:pt x="8" y="1"/>
                  </a:cubicBezTo>
                  <a:cubicBezTo>
                    <a:pt x="7" y="2"/>
                    <a:pt x="5" y="5"/>
                    <a:pt x="3" y="8"/>
                  </a:cubicBezTo>
                  <a:cubicBezTo>
                    <a:pt x="2" y="9"/>
                    <a:pt x="1" y="11"/>
                    <a:pt x="0" y="12"/>
                  </a:cubicBezTo>
                  <a:cubicBezTo>
                    <a:pt x="2" y="13"/>
                    <a:pt x="4" y="13"/>
                    <a:pt x="6" y="14"/>
                  </a:cubicBezTo>
                  <a:cubicBezTo>
                    <a:pt x="10" y="15"/>
                    <a:pt x="14" y="17"/>
                    <a:pt x="17"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1" name="Freeform 94">
              <a:extLst>
                <a:ext uri="{FF2B5EF4-FFF2-40B4-BE49-F238E27FC236}">
                  <a16:creationId xmlns:a16="http://schemas.microsoft.com/office/drawing/2014/main" id="{8CAAB4C4-4114-CCB9-810E-40AA666EB6D8}"/>
                </a:ext>
              </a:extLst>
            </p:cNvPr>
            <p:cNvSpPr>
              <a:spLocks/>
            </p:cNvSpPr>
            <p:nvPr userDrawn="1"/>
          </p:nvSpPr>
          <p:spPr bwMode="auto">
            <a:xfrm>
              <a:off x="1169988" y="555625"/>
              <a:ext cx="0" cy="1587"/>
            </a:xfrm>
            <a:custGeom>
              <a:avLst/>
              <a:gdLst>
                <a:gd name="T0" fmla="*/ 4 w 8"/>
                <a:gd name="T1" fmla="*/ 10 h 10"/>
                <a:gd name="T2" fmla="*/ 8 w 8"/>
                <a:gd name="T3" fmla="*/ 6 h 10"/>
                <a:gd name="T4" fmla="*/ 8 w 8"/>
                <a:gd name="T5" fmla="*/ 0 h 10"/>
                <a:gd name="T6" fmla="*/ 0 w 8"/>
                <a:gd name="T7" fmla="*/ 0 h 10"/>
                <a:gd name="T8" fmla="*/ 0 w 8"/>
                <a:gd name="T9" fmla="*/ 5 h 10"/>
                <a:gd name="T10" fmla="*/ 1 w 8"/>
                <a:gd name="T11" fmla="*/ 9 h 10"/>
                <a:gd name="T12" fmla="*/ 4 w 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4" y="10"/>
                  </a:moveTo>
                  <a:cubicBezTo>
                    <a:pt x="6" y="10"/>
                    <a:pt x="8" y="10"/>
                    <a:pt x="8" y="6"/>
                  </a:cubicBezTo>
                  <a:cubicBezTo>
                    <a:pt x="8" y="6"/>
                    <a:pt x="8" y="2"/>
                    <a:pt x="8" y="0"/>
                  </a:cubicBezTo>
                  <a:cubicBezTo>
                    <a:pt x="6" y="0"/>
                    <a:pt x="2" y="0"/>
                    <a:pt x="0" y="0"/>
                  </a:cubicBezTo>
                  <a:cubicBezTo>
                    <a:pt x="0" y="5"/>
                    <a:pt x="0" y="5"/>
                    <a:pt x="0" y="5"/>
                  </a:cubicBezTo>
                  <a:cubicBezTo>
                    <a:pt x="0" y="7"/>
                    <a:pt x="1" y="9"/>
                    <a:pt x="1" y="9"/>
                  </a:cubicBezTo>
                  <a:cubicBezTo>
                    <a:pt x="2" y="10"/>
                    <a:pt x="2" y="10"/>
                    <a:pt x="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2" name="Freeform 95">
              <a:extLst>
                <a:ext uri="{FF2B5EF4-FFF2-40B4-BE49-F238E27FC236}">
                  <a16:creationId xmlns:a16="http://schemas.microsoft.com/office/drawing/2014/main" id="{608CC03A-7B08-C54F-3E67-0D25D5321678}"/>
                </a:ext>
              </a:extLst>
            </p:cNvPr>
            <p:cNvSpPr>
              <a:spLocks/>
            </p:cNvSpPr>
            <p:nvPr userDrawn="1"/>
          </p:nvSpPr>
          <p:spPr bwMode="auto">
            <a:xfrm>
              <a:off x="1093788" y="490538"/>
              <a:ext cx="6350" cy="7937"/>
            </a:xfrm>
            <a:custGeom>
              <a:avLst/>
              <a:gdLst>
                <a:gd name="T0" fmla="*/ 33 w 46"/>
                <a:gd name="T1" fmla="*/ 2 h 50"/>
                <a:gd name="T2" fmla="*/ 16 w 46"/>
                <a:gd name="T3" fmla="*/ 2 h 50"/>
                <a:gd name="T4" fmla="*/ 3 w 46"/>
                <a:gd name="T5" fmla="*/ 13 h 50"/>
                <a:gd name="T6" fmla="*/ 2 w 46"/>
                <a:gd name="T7" fmla="*/ 30 h 50"/>
                <a:gd name="T8" fmla="*/ 32 w 46"/>
                <a:gd name="T9" fmla="*/ 43 h 50"/>
                <a:gd name="T10" fmla="*/ 44 w 46"/>
                <a:gd name="T11" fmla="*/ 31 h 50"/>
                <a:gd name="T12" fmla="*/ 46 w 46"/>
                <a:gd name="T13" fmla="*/ 22 h 50"/>
                <a:gd name="T14" fmla="*/ 45 w 46"/>
                <a:gd name="T15" fmla="*/ 15 h 50"/>
                <a:gd name="T16" fmla="*/ 33 w 46"/>
                <a:gd name="T1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0">
                  <a:moveTo>
                    <a:pt x="33" y="2"/>
                  </a:moveTo>
                  <a:cubicBezTo>
                    <a:pt x="28" y="0"/>
                    <a:pt x="22" y="0"/>
                    <a:pt x="16" y="2"/>
                  </a:cubicBezTo>
                  <a:cubicBezTo>
                    <a:pt x="10" y="4"/>
                    <a:pt x="5" y="8"/>
                    <a:pt x="3" y="13"/>
                  </a:cubicBezTo>
                  <a:cubicBezTo>
                    <a:pt x="0" y="19"/>
                    <a:pt x="1" y="26"/>
                    <a:pt x="2" y="30"/>
                  </a:cubicBezTo>
                  <a:cubicBezTo>
                    <a:pt x="4" y="35"/>
                    <a:pt x="11" y="50"/>
                    <a:pt x="32" y="43"/>
                  </a:cubicBezTo>
                  <a:cubicBezTo>
                    <a:pt x="37" y="40"/>
                    <a:pt x="42" y="37"/>
                    <a:pt x="44" y="31"/>
                  </a:cubicBezTo>
                  <a:cubicBezTo>
                    <a:pt x="45" y="29"/>
                    <a:pt x="46" y="26"/>
                    <a:pt x="46" y="22"/>
                  </a:cubicBezTo>
                  <a:cubicBezTo>
                    <a:pt x="46" y="20"/>
                    <a:pt x="46" y="17"/>
                    <a:pt x="45" y="15"/>
                  </a:cubicBezTo>
                  <a:cubicBezTo>
                    <a:pt x="43" y="9"/>
                    <a:pt x="39" y="5"/>
                    <a:pt x="33"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3" name="Freeform 96">
              <a:extLst>
                <a:ext uri="{FF2B5EF4-FFF2-40B4-BE49-F238E27FC236}">
                  <a16:creationId xmlns:a16="http://schemas.microsoft.com/office/drawing/2014/main" id="{813C8EE1-0C62-FAC3-CAD2-5C4697C0A308}"/>
                </a:ext>
              </a:extLst>
            </p:cNvPr>
            <p:cNvSpPr>
              <a:spLocks noEditPoints="1"/>
            </p:cNvSpPr>
            <p:nvPr userDrawn="1"/>
          </p:nvSpPr>
          <p:spPr bwMode="auto">
            <a:xfrm>
              <a:off x="1052513" y="446088"/>
              <a:ext cx="125413" cy="171450"/>
            </a:xfrm>
            <a:custGeom>
              <a:avLst/>
              <a:gdLst>
                <a:gd name="T0" fmla="*/ 725 w 850"/>
                <a:gd name="T1" fmla="*/ 660 h 1158"/>
                <a:gd name="T2" fmla="*/ 757 w 850"/>
                <a:gd name="T3" fmla="*/ 545 h 1158"/>
                <a:gd name="T4" fmla="*/ 675 w 850"/>
                <a:gd name="T5" fmla="*/ 523 h 1158"/>
                <a:gd name="T6" fmla="*/ 721 w 850"/>
                <a:gd name="T7" fmla="*/ 388 h 1158"/>
                <a:gd name="T8" fmla="*/ 670 w 850"/>
                <a:gd name="T9" fmla="*/ 31 h 1158"/>
                <a:gd name="T10" fmla="*/ 602 w 850"/>
                <a:gd name="T11" fmla="*/ 137 h 1158"/>
                <a:gd name="T12" fmla="*/ 553 w 850"/>
                <a:gd name="T13" fmla="*/ 92 h 1158"/>
                <a:gd name="T14" fmla="*/ 492 w 850"/>
                <a:gd name="T15" fmla="*/ 128 h 1158"/>
                <a:gd name="T16" fmla="*/ 463 w 850"/>
                <a:gd name="T17" fmla="*/ 0 h 1158"/>
                <a:gd name="T18" fmla="*/ 399 w 850"/>
                <a:gd name="T19" fmla="*/ 72 h 1158"/>
                <a:gd name="T20" fmla="*/ 301 w 850"/>
                <a:gd name="T21" fmla="*/ 42 h 1158"/>
                <a:gd name="T22" fmla="*/ 257 w 850"/>
                <a:gd name="T23" fmla="*/ 104 h 1158"/>
                <a:gd name="T24" fmla="*/ 135 w 850"/>
                <a:gd name="T25" fmla="*/ 98 h 1158"/>
                <a:gd name="T26" fmla="*/ 186 w 850"/>
                <a:gd name="T27" fmla="*/ 310 h 1158"/>
                <a:gd name="T28" fmla="*/ 20 w 850"/>
                <a:gd name="T29" fmla="*/ 571 h 1158"/>
                <a:gd name="T30" fmla="*/ 94 w 850"/>
                <a:gd name="T31" fmla="*/ 569 h 1158"/>
                <a:gd name="T32" fmla="*/ 85 w 850"/>
                <a:gd name="T33" fmla="*/ 600 h 1158"/>
                <a:gd name="T34" fmla="*/ 94 w 850"/>
                <a:gd name="T35" fmla="*/ 717 h 1158"/>
                <a:gd name="T36" fmla="*/ 369 w 850"/>
                <a:gd name="T37" fmla="*/ 1081 h 1158"/>
                <a:gd name="T38" fmla="*/ 708 w 850"/>
                <a:gd name="T39" fmla="*/ 747 h 1158"/>
                <a:gd name="T40" fmla="*/ 496 w 850"/>
                <a:gd name="T41" fmla="*/ 1123 h 1158"/>
                <a:gd name="T42" fmla="*/ 816 w 850"/>
                <a:gd name="T43" fmla="*/ 931 h 1158"/>
                <a:gd name="T44" fmla="*/ 672 w 850"/>
                <a:gd name="T45" fmla="*/ 516 h 1158"/>
                <a:gd name="T46" fmla="*/ 606 w 850"/>
                <a:gd name="T47" fmla="*/ 434 h 1158"/>
                <a:gd name="T48" fmla="*/ 581 w 850"/>
                <a:gd name="T49" fmla="*/ 416 h 1158"/>
                <a:gd name="T50" fmla="*/ 526 w 850"/>
                <a:gd name="T51" fmla="*/ 380 h 1158"/>
                <a:gd name="T52" fmla="*/ 172 w 850"/>
                <a:gd name="T53" fmla="*/ 255 h 1158"/>
                <a:gd name="T54" fmla="*/ 614 w 850"/>
                <a:gd name="T55" fmla="*/ 298 h 1158"/>
                <a:gd name="T56" fmla="*/ 489 w 850"/>
                <a:gd name="T57" fmla="*/ 374 h 1158"/>
                <a:gd name="T58" fmla="*/ 355 w 850"/>
                <a:gd name="T59" fmla="*/ 377 h 1158"/>
                <a:gd name="T60" fmla="*/ 350 w 850"/>
                <a:gd name="T61" fmla="*/ 309 h 1158"/>
                <a:gd name="T62" fmla="*/ 199 w 850"/>
                <a:gd name="T63" fmla="*/ 357 h 1158"/>
                <a:gd name="T64" fmla="*/ 141 w 850"/>
                <a:gd name="T65" fmla="*/ 411 h 1158"/>
                <a:gd name="T66" fmla="*/ 166 w 850"/>
                <a:gd name="T67" fmla="*/ 484 h 1158"/>
                <a:gd name="T68" fmla="*/ 51 w 850"/>
                <a:gd name="T69" fmla="*/ 526 h 1158"/>
                <a:gd name="T70" fmla="*/ 145 w 850"/>
                <a:gd name="T71" fmla="*/ 508 h 1158"/>
                <a:gd name="T72" fmla="*/ 198 w 850"/>
                <a:gd name="T73" fmla="*/ 488 h 1158"/>
                <a:gd name="T74" fmla="*/ 409 w 850"/>
                <a:gd name="T75" fmla="*/ 365 h 1158"/>
                <a:gd name="T76" fmla="*/ 398 w 850"/>
                <a:gd name="T77" fmla="*/ 334 h 1158"/>
                <a:gd name="T78" fmla="*/ 452 w 850"/>
                <a:gd name="T79" fmla="*/ 268 h 1158"/>
                <a:gd name="T80" fmla="*/ 421 w 850"/>
                <a:gd name="T81" fmla="*/ 386 h 1158"/>
                <a:gd name="T82" fmla="*/ 421 w 850"/>
                <a:gd name="T83" fmla="*/ 730 h 1158"/>
                <a:gd name="T84" fmla="*/ 639 w 850"/>
                <a:gd name="T85" fmla="*/ 1091 h 1158"/>
                <a:gd name="T86" fmla="*/ 593 w 850"/>
                <a:gd name="T87" fmla="*/ 1048 h 1158"/>
                <a:gd name="T88" fmla="*/ 718 w 850"/>
                <a:gd name="T89" fmla="*/ 1045 h 1158"/>
                <a:gd name="T90" fmla="*/ 667 w 850"/>
                <a:gd name="T91" fmla="*/ 1015 h 1158"/>
                <a:gd name="T92" fmla="*/ 709 w 850"/>
                <a:gd name="T93" fmla="*/ 973 h 1158"/>
                <a:gd name="T94" fmla="*/ 734 w 850"/>
                <a:gd name="T95" fmla="*/ 985 h 1158"/>
                <a:gd name="T96" fmla="*/ 737 w 850"/>
                <a:gd name="T97" fmla="*/ 934 h 1158"/>
                <a:gd name="T98" fmla="*/ 749 w 850"/>
                <a:gd name="T99" fmla="*/ 901 h 1158"/>
                <a:gd name="T100" fmla="*/ 812 w 850"/>
                <a:gd name="T101" fmla="*/ 868 h 1158"/>
                <a:gd name="T102" fmla="*/ 752 w 850"/>
                <a:gd name="T103" fmla="*/ 855 h 1158"/>
                <a:gd name="T104" fmla="*/ 729 w 850"/>
                <a:gd name="T105" fmla="*/ 790 h 1158"/>
                <a:gd name="T106" fmla="*/ 795 w 850"/>
                <a:gd name="T107" fmla="*/ 786 h 1158"/>
                <a:gd name="T108" fmla="*/ 732 w 850"/>
                <a:gd name="T109" fmla="*/ 718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0" h="1158">
                  <a:moveTo>
                    <a:pt x="849" y="701"/>
                  </a:moveTo>
                  <a:cubicBezTo>
                    <a:pt x="840" y="694"/>
                    <a:pt x="829" y="684"/>
                    <a:pt x="822" y="669"/>
                  </a:cubicBezTo>
                  <a:cubicBezTo>
                    <a:pt x="811" y="666"/>
                    <a:pt x="783" y="656"/>
                    <a:pt x="771" y="651"/>
                  </a:cubicBezTo>
                  <a:cubicBezTo>
                    <a:pt x="771" y="651"/>
                    <a:pt x="765" y="649"/>
                    <a:pt x="764" y="649"/>
                  </a:cubicBezTo>
                  <a:cubicBezTo>
                    <a:pt x="725" y="660"/>
                    <a:pt x="725" y="660"/>
                    <a:pt x="725" y="660"/>
                  </a:cubicBezTo>
                  <a:cubicBezTo>
                    <a:pt x="718" y="632"/>
                    <a:pt x="718" y="632"/>
                    <a:pt x="718" y="632"/>
                  </a:cubicBezTo>
                  <a:cubicBezTo>
                    <a:pt x="757" y="622"/>
                    <a:pt x="757" y="622"/>
                    <a:pt x="757" y="622"/>
                  </a:cubicBezTo>
                  <a:cubicBezTo>
                    <a:pt x="758" y="621"/>
                    <a:pt x="759" y="619"/>
                    <a:pt x="761" y="617"/>
                  </a:cubicBezTo>
                  <a:cubicBezTo>
                    <a:pt x="767" y="609"/>
                    <a:pt x="777" y="596"/>
                    <a:pt x="782" y="590"/>
                  </a:cubicBezTo>
                  <a:cubicBezTo>
                    <a:pt x="772" y="572"/>
                    <a:pt x="763" y="555"/>
                    <a:pt x="757" y="545"/>
                  </a:cubicBezTo>
                  <a:cubicBezTo>
                    <a:pt x="751" y="535"/>
                    <a:pt x="748" y="525"/>
                    <a:pt x="748" y="517"/>
                  </a:cubicBezTo>
                  <a:cubicBezTo>
                    <a:pt x="711" y="536"/>
                    <a:pt x="711" y="536"/>
                    <a:pt x="711" y="536"/>
                  </a:cubicBezTo>
                  <a:cubicBezTo>
                    <a:pt x="713" y="539"/>
                    <a:pt x="727" y="568"/>
                    <a:pt x="727" y="568"/>
                  </a:cubicBezTo>
                  <a:cubicBezTo>
                    <a:pt x="703" y="580"/>
                    <a:pt x="703" y="580"/>
                    <a:pt x="703" y="580"/>
                  </a:cubicBezTo>
                  <a:cubicBezTo>
                    <a:pt x="675" y="523"/>
                    <a:pt x="675" y="523"/>
                    <a:pt x="675" y="523"/>
                  </a:cubicBezTo>
                  <a:cubicBezTo>
                    <a:pt x="761" y="481"/>
                    <a:pt x="761" y="481"/>
                    <a:pt x="761" y="481"/>
                  </a:cubicBezTo>
                  <a:cubicBezTo>
                    <a:pt x="765" y="488"/>
                    <a:pt x="765" y="488"/>
                    <a:pt x="765" y="488"/>
                  </a:cubicBezTo>
                  <a:cubicBezTo>
                    <a:pt x="767" y="485"/>
                    <a:pt x="769" y="482"/>
                    <a:pt x="771" y="478"/>
                  </a:cubicBezTo>
                  <a:cubicBezTo>
                    <a:pt x="774" y="474"/>
                    <a:pt x="777" y="470"/>
                    <a:pt x="779" y="468"/>
                  </a:cubicBezTo>
                  <a:cubicBezTo>
                    <a:pt x="763" y="439"/>
                    <a:pt x="743" y="412"/>
                    <a:pt x="721" y="388"/>
                  </a:cubicBezTo>
                  <a:cubicBezTo>
                    <a:pt x="695" y="358"/>
                    <a:pt x="665" y="332"/>
                    <a:pt x="632" y="310"/>
                  </a:cubicBezTo>
                  <a:cubicBezTo>
                    <a:pt x="650" y="299"/>
                    <a:pt x="667" y="283"/>
                    <a:pt x="667" y="255"/>
                  </a:cubicBezTo>
                  <a:cubicBezTo>
                    <a:pt x="667" y="239"/>
                    <a:pt x="661" y="227"/>
                    <a:pt x="649" y="216"/>
                  </a:cubicBezTo>
                  <a:cubicBezTo>
                    <a:pt x="668" y="157"/>
                    <a:pt x="701" y="87"/>
                    <a:pt x="729" y="55"/>
                  </a:cubicBezTo>
                  <a:cubicBezTo>
                    <a:pt x="670" y="31"/>
                    <a:pt x="670" y="31"/>
                    <a:pt x="670" y="31"/>
                  </a:cubicBezTo>
                  <a:cubicBezTo>
                    <a:pt x="685" y="54"/>
                    <a:pt x="686" y="81"/>
                    <a:pt x="683" y="97"/>
                  </a:cubicBezTo>
                  <a:cubicBezTo>
                    <a:pt x="667" y="86"/>
                    <a:pt x="654" y="72"/>
                    <a:pt x="650" y="53"/>
                  </a:cubicBezTo>
                  <a:cubicBezTo>
                    <a:pt x="647" y="70"/>
                    <a:pt x="637" y="99"/>
                    <a:pt x="628" y="117"/>
                  </a:cubicBezTo>
                  <a:cubicBezTo>
                    <a:pt x="645" y="109"/>
                    <a:pt x="659" y="105"/>
                    <a:pt x="676" y="112"/>
                  </a:cubicBezTo>
                  <a:cubicBezTo>
                    <a:pt x="666" y="126"/>
                    <a:pt x="641" y="146"/>
                    <a:pt x="602" y="137"/>
                  </a:cubicBezTo>
                  <a:cubicBezTo>
                    <a:pt x="581" y="132"/>
                    <a:pt x="560" y="121"/>
                    <a:pt x="561" y="104"/>
                  </a:cubicBezTo>
                  <a:cubicBezTo>
                    <a:pt x="561" y="95"/>
                    <a:pt x="569" y="83"/>
                    <a:pt x="582" y="85"/>
                  </a:cubicBezTo>
                  <a:cubicBezTo>
                    <a:pt x="594" y="86"/>
                    <a:pt x="595" y="105"/>
                    <a:pt x="591" y="114"/>
                  </a:cubicBezTo>
                  <a:cubicBezTo>
                    <a:pt x="608" y="104"/>
                    <a:pt x="626" y="55"/>
                    <a:pt x="599" y="48"/>
                  </a:cubicBezTo>
                  <a:cubicBezTo>
                    <a:pt x="578" y="42"/>
                    <a:pt x="559" y="70"/>
                    <a:pt x="553" y="92"/>
                  </a:cubicBezTo>
                  <a:cubicBezTo>
                    <a:pt x="549" y="66"/>
                    <a:pt x="538" y="41"/>
                    <a:pt x="517" y="42"/>
                  </a:cubicBezTo>
                  <a:cubicBezTo>
                    <a:pt x="490" y="44"/>
                    <a:pt x="498" y="94"/>
                    <a:pt x="508" y="107"/>
                  </a:cubicBezTo>
                  <a:cubicBezTo>
                    <a:pt x="510" y="89"/>
                    <a:pt x="519" y="80"/>
                    <a:pt x="527" y="80"/>
                  </a:cubicBezTo>
                  <a:cubicBezTo>
                    <a:pt x="534" y="81"/>
                    <a:pt x="544" y="86"/>
                    <a:pt x="542" y="102"/>
                  </a:cubicBezTo>
                  <a:cubicBezTo>
                    <a:pt x="541" y="118"/>
                    <a:pt x="518" y="128"/>
                    <a:pt x="492" y="128"/>
                  </a:cubicBezTo>
                  <a:cubicBezTo>
                    <a:pt x="467" y="128"/>
                    <a:pt x="423" y="120"/>
                    <a:pt x="419" y="72"/>
                  </a:cubicBezTo>
                  <a:cubicBezTo>
                    <a:pt x="435" y="75"/>
                    <a:pt x="460" y="87"/>
                    <a:pt x="471" y="104"/>
                  </a:cubicBezTo>
                  <a:cubicBezTo>
                    <a:pt x="468" y="75"/>
                    <a:pt x="468" y="54"/>
                    <a:pt x="471" y="23"/>
                  </a:cubicBezTo>
                  <a:cubicBezTo>
                    <a:pt x="458" y="42"/>
                    <a:pt x="435" y="52"/>
                    <a:pt x="420" y="55"/>
                  </a:cubicBezTo>
                  <a:cubicBezTo>
                    <a:pt x="424" y="34"/>
                    <a:pt x="442" y="12"/>
                    <a:pt x="463" y="0"/>
                  </a:cubicBezTo>
                  <a:cubicBezTo>
                    <a:pt x="355" y="0"/>
                    <a:pt x="355" y="0"/>
                    <a:pt x="355" y="0"/>
                  </a:cubicBezTo>
                  <a:cubicBezTo>
                    <a:pt x="376" y="12"/>
                    <a:pt x="394" y="34"/>
                    <a:pt x="398" y="55"/>
                  </a:cubicBezTo>
                  <a:cubicBezTo>
                    <a:pt x="383" y="52"/>
                    <a:pt x="360" y="42"/>
                    <a:pt x="347" y="23"/>
                  </a:cubicBezTo>
                  <a:cubicBezTo>
                    <a:pt x="351" y="54"/>
                    <a:pt x="351" y="75"/>
                    <a:pt x="347" y="104"/>
                  </a:cubicBezTo>
                  <a:cubicBezTo>
                    <a:pt x="358" y="88"/>
                    <a:pt x="383" y="75"/>
                    <a:pt x="399" y="72"/>
                  </a:cubicBezTo>
                  <a:cubicBezTo>
                    <a:pt x="395" y="120"/>
                    <a:pt x="351" y="128"/>
                    <a:pt x="326" y="128"/>
                  </a:cubicBezTo>
                  <a:cubicBezTo>
                    <a:pt x="300" y="128"/>
                    <a:pt x="277" y="118"/>
                    <a:pt x="276" y="102"/>
                  </a:cubicBezTo>
                  <a:cubicBezTo>
                    <a:pt x="274" y="86"/>
                    <a:pt x="283" y="81"/>
                    <a:pt x="291" y="80"/>
                  </a:cubicBezTo>
                  <a:cubicBezTo>
                    <a:pt x="299" y="80"/>
                    <a:pt x="308" y="89"/>
                    <a:pt x="310" y="107"/>
                  </a:cubicBezTo>
                  <a:cubicBezTo>
                    <a:pt x="320" y="94"/>
                    <a:pt x="328" y="44"/>
                    <a:pt x="301" y="42"/>
                  </a:cubicBezTo>
                  <a:cubicBezTo>
                    <a:pt x="280" y="41"/>
                    <a:pt x="269" y="66"/>
                    <a:pt x="265" y="92"/>
                  </a:cubicBezTo>
                  <a:cubicBezTo>
                    <a:pt x="258" y="70"/>
                    <a:pt x="240" y="42"/>
                    <a:pt x="219" y="48"/>
                  </a:cubicBezTo>
                  <a:cubicBezTo>
                    <a:pt x="192" y="55"/>
                    <a:pt x="210" y="104"/>
                    <a:pt x="227" y="114"/>
                  </a:cubicBezTo>
                  <a:cubicBezTo>
                    <a:pt x="223" y="105"/>
                    <a:pt x="223" y="86"/>
                    <a:pt x="236" y="85"/>
                  </a:cubicBezTo>
                  <a:cubicBezTo>
                    <a:pt x="249" y="83"/>
                    <a:pt x="257" y="95"/>
                    <a:pt x="257" y="104"/>
                  </a:cubicBezTo>
                  <a:cubicBezTo>
                    <a:pt x="258" y="121"/>
                    <a:pt x="237" y="132"/>
                    <a:pt x="216" y="137"/>
                  </a:cubicBezTo>
                  <a:cubicBezTo>
                    <a:pt x="177" y="146"/>
                    <a:pt x="152" y="126"/>
                    <a:pt x="142" y="112"/>
                  </a:cubicBezTo>
                  <a:cubicBezTo>
                    <a:pt x="160" y="105"/>
                    <a:pt x="173" y="108"/>
                    <a:pt x="191" y="117"/>
                  </a:cubicBezTo>
                  <a:cubicBezTo>
                    <a:pt x="182" y="99"/>
                    <a:pt x="172" y="70"/>
                    <a:pt x="169" y="53"/>
                  </a:cubicBezTo>
                  <a:cubicBezTo>
                    <a:pt x="165" y="72"/>
                    <a:pt x="151" y="87"/>
                    <a:pt x="135" y="98"/>
                  </a:cubicBezTo>
                  <a:cubicBezTo>
                    <a:pt x="132" y="82"/>
                    <a:pt x="133" y="54"/>
                    <a:pt x="148" y="31"/>
                  </a:cubicBezTo>
                  <a:cubicBezTo>
                    <a:pt x="89" y="55"/>
                    <a:pt x="89" y="55"/>
                    <a:pt x="89" y="55"/>
                  </a:cubicBezTo>
                  <a:cubicBezTo>
                    <a:pt x="117" y="87"/>
                    <a:pt x="150" y="158"/>
                    <a:pt x="169" y="217"/>
                  </a:cubicBezTo>
                  <a:cubicBezTo>
                    <a:pt x="157" y="227"/>
                    <a:pt x="151" y="240"/>
                    <a:pt x="151" y="255"/>
                  </a:cubicBezTo>
                  <a:cubicBezTo>
                    <a:pt x="151" y="283"/>
                    <a:pt x="169" y="299"/>
                    <a:pt x="186" y="310"/>
                  </a:cubicBezTo>
                  <a:cubicBezTo>
                    <a:pt x="154" y="332"/>
                    <a:pt x="124" y="358"/>
                    <a:pt x="97" y="388"/>
                  </a:cubicBezTo>
                  <a:cubicBezTo>
                    <a:pt x="57" y="433"/>
                    <a:pt x="25" y="486"/>
                    <a:pt x="3" y="545"/>
                  </a:cubicBezTo>
                  <a:cubicBezTo>
                    <a:pt x="2" y="548"/>
                    <a:pt x="1" y="550"/>
                    <a:pt x="0" y="553"/>
                  </a:cubicBezTo>
                  <a:cubicBezTo>
                    <a:pt x="6" y="560"/>
                    <a:pt x="13" y="567"/>
                    <a:pt x="19" y="574"/>
                  </a:cubicBezTo>
                  <a:cubicBezTo>
                    <a:pt x="20" y="573"/>
                    <a:pt x="20" y="572"/>
                    <a:pt x="20" y="571"/>
                  </a:cubicBezTo>
                  <a:cubicBezTo>
                    <a:pt x="23" y="564"/>
                    <a:pt x="32" y="555"/>
                    <a:pt x="39" y="551"/>
                  </a:cubicBezTo>
                  <a:cubicBezTo>
                    <a:pt x="68" y="562"/>
                    <a:pt x="68" y="562"/>
                    <a:pt x="68" y="562"/>
                  </a:cubicBezTo>
                  <a:cubicBezTo>
                    <a:pt x="56" y="571"/>
                    <a:pt x="41" y="583"/>
                    <a:pt x="44" y="586"/>
                  </a:cubicBezTo>
                  <a:cubicBezTo>
                    <a:pt x="45" y="587"/>
                    <a:pt x="52" y="582"/>
                    <a:pt x="55" y="580"/>
                  </a:cubicBezTo>
                  <a:cubicBezTo>
                    <a:pt x="64" y="573"/>
                    <a:pt x="77" y="562"/>
                    <a:pt x="94" y="569"/>
                  </a:cubicBezTo>
                  <a:cubicBezTo>
                    <a:pt x="102" y="572"/>
                    <a:pt x="108" y="578"/>
                    <a:pt x="111" y="585"/>
                  </a:cubicBezTo>
                  <a:cubicBezTo>
                    <a:pt x="114" y="592"/>
                    <a:pt x="114" y="601"/>
                    <a:pt x="111" y="609"/>
                  </a:cubicBezTo>
                  <a:cubicBezTo>
                    <a:pt x="107" y="617"/>
                    <a:pt x="99" y="627"/>
                    <a:pt x="89" y="633"/>
                  </a:cubicBezTo>
                  <a:cubicBezTo>
                    <a:pt x="62" y="622"/>
                    <a:pt x="62" y="622"/>
                    <a:pt x="62" y="622"/>
                  </a:cubicBezTo>
                  <a:cubicBezTo>
                    <a:pt x="73" y="616"/>
                    <a:pt x="84" y="603"/>
                    <a:pt x="85" y="600"/>
                  </a:cubicBezTo>
                  <a:cubicBezTo>
                    <a:pt x="86" y="598"/>
                    <a:pt x="86" y="596"/>
                    <a:pt x="85" y="595"/>
                  </a:cubicBezTo>
                  <a:cubicBezTo>
                    <a:pt x="83" y="594"/>
                    <a:pt x="77" y="598"/>
                    <a:pt x="72" y="602"/>
                  </a:cubicBezTo>
                  <a:cubicBezTo>
                    <a:pt x="66" y="607"/>
                    <a:pt x="59" y="612"/>
                    <a:pt x="52" y="614"/>
                  </a:cubicBezTo>
                  <a:cubicBezTo>
                    <a:pt x="64" y="631"/>
                    <a:pt x="73" y="648"/>
                    <a:pt x="73" y="662"/>
                  </a:cubicBezTo>
                  <a:cubicBezTo>
                    <a:pt x="74" y="689"/>
                    <a:pt x="80" y="699"/>
                    <a:pt x="94" y="717"/>
                  </a:cubicBezTo>
                  <a:cubicBezTo>
                    <a:pt x="115" y="744"/>
                    <a:pt x="93" y="742"/>
                    <a:pt x="112" y="775"/>
                  </a:cubicBezTo>
                  <a:cubicBezTo>
                    <a:pt x="111" y="766"/>
                    <a:pt x="111" y="756"/>
                    <a:pt x="110" y="747"/>
                  </a:cubicBezTo>
                  <a:cubicBezTo>
                    <a:pt x="404" y="747"/>
                    <a:pt x="404" y="747"/>
                    <a:pt x="404" y="747"/>
                  </a:cubicBezTo>
                  <a:cubicBezTo>
                    <a:pt x="404" y="1067"/>
                    <a:pt x="404" y="1067"/>
                    <a:pt x="404" y="1067"/>
                  </a:cubicBezTo>
                  <a:cubicBezTo>
                    <a:pt x="392" y="1068"/>
                    <a:pt x="379" y="1069"/>
                    <a:pt x="369" y="1081"/>
                  </a:cubicBezTo>
                  <a:cubicBezTo>
                    <a:pt x="403" y="1095"/>
                    <a:pt x="437" y="1107"/>
                    <a:pt x="470" y="1117"/>
                  </a:cubicBezTo>
                  <a:cubicBezTo>
                    <a:pt x="473" y="1096"/>
                    <a:pt x="478" y="1086"/>
                    <a:pt x="489" y="1073"/>
                  </a:cubicBezTo>
                  <a:cubicBezTo>
                    <a:pt x="489" y="1073"/>
                    <a:pt x="445" y="1069"/>
                    <a:pt x="421" y="1068"/>
                  </a:cubicBezTo>
                  <a:cubicBezTo>
                    <a:pt x="421" y="747"/>
                    <a:pt x="421" y="747"/>
                    <a:pt x="421" y="747"/>
                  </a:cubicBezTo>
                  <a:cubicBezTo>
                    <a:pt x="708" y="747"/>
                    <a:pt x="708" y="747"/>
                    <a:pt x="708" y="747"/>
                  </a:cubicBezTo>
                  <a:cubicBezTo>
                    <a:pt x="707" y="791"/>
                    <a:pt x="699" y="834"/>
                    <a:pt x="685" y="875"/>
                  </a:cubicBezTo>
                  <a:cubicBezTo>
                    <a:pt x="670" y="917"/>
                    <a:pt x="648" y="954"/>
                    <a:pt x="620" y="987"/>
                  </a:cubicBezTo>
                  <a:cubicBezTo>
                    <a:pt x="593" y="1019"/>
                    <a:pt x="561" y="1044"/>
                    <a:pt x="525" y="1062"/>
                  </a:cubicBezTo>
                  <a:cubicBezTo>
                    <a:pt x="517" y="1066"/>
                    <a:pt x="511" y="1080"/>
                    <a:pt x="505" y="1092"/>
                  </a:cubicBezTo>
                  <a:cubicBezTo>
                    <a:pt x="501" y="1101"/>
                    <a:pt x="498" y="1110"/>
                    <a:pt x="496" y="1123"/>
                  </a:cubicBezTo>
                  <a:cubicBezTo>
                    <a:pt x="510" y="1127"/>
                    <a:pt x="513" y="1130"/>
                    <a:pt x="525" y="1133"/>
                  </a:cubicBezTo>
                  <a:cubicBezTo>
                    <a:pt x="626" y="1158"/>
                    <a:pt x="652" y="1153"/>
                    <a:pt x="658" y="1149"/>
                  </a:cubicBezTo>
                  <a:cubicBezTo>
                    <a:pt x="658" y="1149"/>
                    <a:pt x="658" y="1149"/>
                    <a:pt x="658" y="1149"/>
                  </a:cubicBezTo>
                  <a:cubicBezTo>
                    <a:pt x="681" y="1131"/>
                    <a:pt x="702" y="1112"/>
                    <a:pt x="721" y="1089"/>
                  </a:cubicBezTo>
                  <a:cubicBezTo>
                    <a:pt x="762" y="1044"/>
                    <a:pt x="794" y="990"/>
                    <a:pt x="816" y="931"/>
                  </a:cubicBezTo>
                  <a:cubicBezTo>
                    <a:pt x="839" y="870"/>
                    <a:pt x="850" y="805"/>
                    <a:pt x="850" y="738"/>
                  </a:cubicBezTo>
                  <a:cubicBezTo>
                    <a:pt x="850" y="725"/>
                    <a:pt x="850" y="713"/>
                    <a:pt x="849" y="701"/>
                  </a:cubicBezTo>
                  <a:moveTo>
                    <a:pt x="711" y="403"/>
                  </a:moveTo>
                  <a:cubicBezTo>
                    <a:pt x="723" y="418"/>
                    <a:pt x="723" y="418"/>
                    <a:pt x="723" y="418"/>
                  </a:cubicBezTo>
                  <a:cubicBezTo>
                    <a:pt x="672" y="516"/>
                    <a:pt x="672" y="516"/>
                    <a:pt x="672" y="516"/>
                  </a:cubicBezTo>
                  <a:cubicBezTo>
                    <a:pt x="654" y="491"/>
                    <a:pt x="654" y="491"/>
                    <a:pt x="654" y="491"/>
                  </a:cubicBezTo>
                  <a:cubicBezTo>
                    <a:pt x="663" y="474"/>
                    <a:pt x="663" y="474"/>
                    <a:pt x="663" y="474"/>
                  </a:cubicBezTo>
                  <a:cubicBezTo>
                    <a:pt x="644" y="450"/>
                    <a:pt x="644" y="450"/>
                    <a:pt x="644" y="450"/>
                  </a:cubicBezTo>
                  <a:cubicBezTo>
                    <a:pt x="628" y="455"/>
                    <a:pt x="628" y="455"/>
                    <a:pt x="628" y="455"/>
                  </a:cubicBezTo>
                  <a:cubicBezTo>
                    <a:pt x="606" y="434"/>
                    <a:pt x="606" y="434"/>
                    <a:pt x="606" y="434"/>
                  </a:cubicBezTo>
                  <a:lnTo>
                    <a:pt x="711" y="403"/>
                  </a:lnTo>
                  <a:close/>
                  <a:moveTo>
                    <a:pt x="645" y="341"/>
                  </a:moveTo>
                  <a:cubicBezTo>
                    <a:pt x="662" y="354"/>
                    <a:pt x="662" y="354"/>
                    <a:pt x="662" y="354"/>
                  </a:cubicBezTo>
                  <a:cubicBezTo>
                    <a:pt x="604" y="432"/>
                    <a:pt x="604" y="432"/>
                    <a:pt x="604" y="432"/>
                  </a:cubicBezTo>
                  <a:cubicBezTo>
                    <a:pt x="581" y="416"/>
                    <a:pt x="581" y="416"/>
                    <a:pt x="581" y="416"/>
                  </a:cubicBezTo>
                  <a:cubicBezTo>
                    <a:pt x="611" y="378"/>
                    <a:pt x="611" y="378"/>
                    <a:pt x="611" y="378"/>
                  </a:cubicBezTo>
                  <a:cubicBezTo>
                    <a:pt x="582" y="385"/>
                    <a:pt x="582" y="385"/>
                    <a:pt x="582" y="385"/>
                  </a:cubicBezTo>
                  <a:cubicBezTo>
                    <a:pt x="577" y="355"/>
                    <a:pt x="577" y="355"/>
                    <a:pt x="577" y="355"/>
                  </a:cubicBezTo>
                  <a:cubicBezTo>
                    <a:pt x="550" y="394"/>
                    <a:pt x="550" y="394"/>
                    <a:pt x="550" y="394"/>
                  </a:cubicBezTo>
                  <a:cubicBezTo>
                    <a:pt x="526" y="380"/>
                    <a:pt x="526" y="380"/>
                    <a:pt x="526" y="380"/>
                  </a:cubicBezTo>
                  <a:cubicBezTo>
                    <a:pt x="581" y="300"/>
                    <a:pt x="581" y="300"/>
                    <a:pt x="581" y="300"/>
                  </a:cubicBezTo>
                  <a:cubicBezTo>
                    <a:pt x="600" y="310"/>
                    <a:pt x="600" y="310"/>
                    <a:pt x="600" y="310"/>
                  </a:cubicBezTo>
                  <a:cubicBezTo>
                    <a:pt x="606" y="350"/>
                    <a:pt x="606" y="350"/>
                    <a:pt x="606" y="350"/>
                  </a:cubicBezTo>
                  <a:lnTo>
                    <a:pt x="645" y="341"/>
                  </a:lnTo>
                  <a:close/>
                  <a:moveTo>
                    <a:pt x="172" y="255"/>
                  </a:moveTo>
                  <a:cubicBezTo>
                    <a:pt x="172" y="200"/>
                    <a:pt x="329" y="195"/>
                    <a:pt x="409" y="195"/>
                  </a:cubicBezTo>
                  <a:cubicBezTo>
                    <a:pt x="409" y="195"/>
                    <a:pt x="409" y="195"/>
                    <a:pt x="409" y="195"/>
                  </a:cubicBezTo>
                  <a:cubicBezTo>
                    <a:pt x="409" y="195"/>
                    <a:pt x="409" y="195"/>
                    <a:pt x="409" y="195"/>
                  </a:cubicBezTo>
                  <a:cubicBezTo>
                    <a:pt x="489" y="195"/>
                    <a:pt x="646" y="200"/>
                    <a:pt x="646" y="255"/>
                  </a:cubicBezTo>
                  <a:cubicBezTo>
                    <a:pt x="646" y="271"/>
                    <a:pt x="636" y="284"/>
                    <a:pt x="614" y="298"/>
                  </a:cubicBezTo>
                  <a:cubicBezTo>
                    <a:pt x="574" y="271"/>
                    <a:pt x="507" y="243"/>
                    <a:pt x="409" y="243"/>
                  </a:cubicBezTo>
                  <a:cubicBezTo>
                    <a:pt x="311" y="243"/>
                    <a:pt x="244" y="271"/>
                    <a:pt x="205" y="298"/>
                  </a:cubicBezTo>
                  <a:cubicBezTo>
                    <a:pt x="182" y="284"/>
                    <a:pt x="172" y="271"/>
                    <a:pt x="172" y="255"/>
                  </a:cubicBezTo>
                  <a:moveTo>
                    <a:pt x="508" y="277"/>
                  </a:moveTo>
                  <a:cubicBezTo>
                    <a:pt x="489" y="374"/>
                    <a:pt x="489" y="374"/>
                    <a:pt x="489" y="374"/>
                  </a:cubicBezTo>
                  <a:cubicBezTo>
                    <a:pt x="462" y="368"/>
                    <a:pt x="462" y="368"/>
                    <a:pt x="462" y="368"/>
                  </a:cubicBezTo>
                  <a:cubicBezTo>
                    <a:pt x="481" y="272"/>
                    <a:pt x="481" y="272"/>
                    <a:pt x="481" y="272"/>
                  </a:cubicBezTo>
                  <a:lnTo>
                    <a:pt x="508" y="277"/>
                  </a:lnTo>
                  <a:close/>
                  <a:moveTo>
                    <a:pt x="367" y="351"/>
                  </a:moveTo>
                  <a:cubicBezTo>
                    <a:pt x="355" y="377"/>
                    <a:pt x="355" y="377"/>
                    <a:pt x="355" y="377"/>
                  </a:cubicBezTo>
                  <a:cubicBezTo>
                    <a:pt x="334" y="382"/>
                    <a:pt x="311" y="377"/>
                    <a:pt x="306" y="375"/>
                  </a:cubicBezTo>
                  <a:cubicBezTo>
                    <a:pt x="284" y="378"/>
                    <a:pt x="262" y="365"/>
                    <a:pt x="255" y="344"/>
                  </a:cubicBezTo>
                  <a:cubicBezTo>
                    <a:pt x="250" y="331"/>
                    <a:pt x="250" y="318"/>
                    <a:pt x="256" y="307"/>
                  </a:cubicBezTo>
                  <a:cubicBezTo>
                    <a:pt x="261" y="295"/>
                    <a:pt x="272" y="285"/>
                    <a:pt x="287" y="280"/>
                  </a:cubicBezTo>
                  <a:cubicBezTo>
                    <a:pt x="313" y="270"/>
                    <a:pt x="341" y="283"/>
                    <a:pt x="350" y="309"/>
                  </a:cubicBezTo>
                  <a:cubicBezTo>
                    <a:pt x="352" y="314"/>
                    <a:pt x="353" y="320"/>
                    <a:pt x="353" y="325"/>
                  </a:cubicBezTo>
                  <a:cubicBezTo>
                    <a:pt x="353" y="335"/>
                    <a:pt x="351" y="344"/>
                    <a:pt x="345" y="352"/>
                  </a:cubicBezTo>
                  <a:cubicBezTo>
                    <a:pt x="350" y="352"/>
                    <a:pt x="358" y="353"/>
                    <a:pt x="367" y="351"/>
                  </a:cubicBezTo>
                  <a:moveTo>
                    <a:pt x="182" y="338"/>
                  </a:moveTo>
                  <a:cubicBezTo>
                    <a:pt x="199" y="357"/>
                    <a:pt x="199" y="357"/>
                    <a:pt x="199" y="357"/>
                  </a:cubicBezTo>
                  <a:cubicBezTo>
                    <a:pt x="180" y="375"/>
                    <a:pt x="180" y="375"/>
                    <a:pt x="180" y="375"/>
                  </a:cubicBezTo>
                  <a:cubicBezTo>
                    <a:pt x="183" y="378"/>
                    <a:pt x="225" y="423"/>
                    <a:pt x="225" y="423"/>
                  </a:cubicBezTo>
                  <a:cubicBezTo>
                    <a:pt x="205" y="442"/>
                    <a:pt x="205" y="442"/>
                    <a:pt x="205" y="442"/>
                  </a:cubicBezTo>
                  <a:cubicBezTo>
                    <a:pt x="160" y="393"/>
                    <a:pt x="160" y="393"/>
                    <a:pt x="160" y="393"/>
                  </a:cubicBezTo>
                  <a:cubicBezTo>
                    <a:pt x="141" y="411"/>
                    <a:pt x="141" y="411"/>
                    <a:pt x="141" y="411"/>
                  </a:cubicBezTo>
                  <a:cubicBezTo>
                    <a:pt x="123" y="392"/>
                    <a:pt x="123" y="392"/>
                    <a:pt x="123" y="392"/>
                  </a:cubicBezTo>
                  <a:lnTo>
                    <a:pt x="182" y="338"/>
                  </a:lnTo>
                  <a:close/>
                  <a:moveTo>
                    <a:pt x="111" y="406"/>
                  </a:moveTo>
                  <a:cubicBezTo>
                    <a:pt x="183" y="463"/>
                    <a:pt x="183" y="463"/>
                    <a:pt x="183" y="463"/>
                  </a:cubicBezTo>
                  <a:cubicBezTo>
                    <a:pt x="166" y="484"/>
                    <a:pt x="166" y="484"/>
                    <a:pt x="166" y="484"/>
                  </a:cubicBezTo>
                  <a:cubicBezTo>
                    <a:pt x="94" y="428"/>
                    <a:pt x="94" y="428"/>
                    <a:pt x="94" y="428"/>
                  </a:cubicBezTo>
                  <a:lnTo>
                    <a:pt x="111" y="406"/>
                  </a:lnTo>
                  <a:close/>
                  <a:moveTo>
                    <a:pt x="110" y="556"/>
                  </a:moveTo>
                  <a:cubicBezTo>
                    <a:pt x="98" y="560"/>
                    <a:pt x="85" y="559"/>
                    <a:pt x="74" y="553"/>
                  </a:cubicBezTo>
                  <a:cubicBezTo>
                    <a:pt x="63" y="547"/>
                    <a:pt x="55" y="537"/>
                    <a:pt x="51" y="526"/>
                  </a:cubicBezTo>
                  <a:cubicBezTo>
                    <a:pt x="48" y="514"/>
                    <a:pt x="49" y="500"/>
                    <a:pt x="55" y="488"/>
                  </a:cubicBezTo>
                  <a:cubicBezTo>
                    <a:pt x="62" y="476"/>
                    <a:pt x="72" y="467"/>
                    <a:pt x="84" y="463"/>
                  </a:cubicBezTo>
                  <a:cubicBezTo>
                    <a:pt x="96" y="460"/>
                    <a:pt x="108" y="461"/>
                    <a:pt x="120" y="467"/>
                  </a:cubicBezTo>
                  <a:cubicBezTo>
                    <a:pt x="131" y="473"/>
                    <a:pt x="139" y="482"/>
                    <a:pt x="143" y="494"/>
                  </a:cubicBezTo>
                  <a:cubicBezTo>
                    <a:pt x="144" y="499"/>
                    <a:pt x="145" y="503"/>
                    <a:pt x="145" y="508"/>
                  </a:cubicBezTo>
                  <a:cubicBezTo>
                    <a:pt x="145" y="516"/>
                    <a:pt x="143" y="524"/>
                    <a:pt x="138" y="532"/>
                  </a:cubicBezTo>
                  <a:cubicBezTo>
                    <a:pt x="132" y="544"/>
                    <a:pt x="122" y="553"/>
                    <a:pt x="110" y="556"/>
                  </a:cubicBezTo>
                  <a:moveTo>
                    <a:pt x="110" y="730"/>
                  </a:moveTo>
                  <a:cubicBezTo>
                    <a:pt x="111" y="685"/>
                    <a:pt x="119" y="641"/>
                    <a:pt x="134" y="600"/>
                  </a:cubicBezTo>
                  <a:cubicBezTo>
                    <a:pt x="149" y="558"/>
                    <a:pt x="171" y="521"/>
                    <a:pt x="198" y="488"/>
                  </a:cubicBezTo>
                  <a:cubicBezTo>
                    <a:pt x="226" y="456"/>
                    <a:pt x="258" y="431"/>
                    <a:pt x="293" y="413"/>
                  </a:cubicBezTo>
                  <a:cubicBezTo>
                    <a:pt x="329" y="396"/>
                    <a:pt x="366" y="387"/>
                    <a:pt x="404" y="386"/>
                  </a:cubicBezTo>
                  <a:cubicBezTo>
                    <a:pt x="404" y="730"/>
                    <a:pt x="404" y="730"/>
                    <a:pt x="404" y="730"/>
                  </a:cubicBezTo>
                  <a:lnTo>
                    <a:pt x="110" y="730"/>
                  </a:lnTo>
                  <a:close/>
                  <a:moveTo>
                    <a:pt x="409" y="365"/>
                  </a:moveTo>
                  <a:cubicBezTo>
                    <a:pt x="389" y="366"/>
                    <a:pt x="368" y="354"/>
                    <a:pt x="367" y="327"/>
                  </a:cubicBezTo>
                  <a:cubicBezTo>
                    <a:pt x="367" y="269"/>
                    <a:pt x="367" y="269"/>
                    <a:pt x="367" y="269"/>
                  </a:cubicBezTo>
                  <a:cubicBezTo>
                    <a:pt x="395" y="269"/>
                    <a:pt x="395" y="269"/>
                    <a:pt x="395" y="269"/>
                  </a:cubicBezTo>
                  <a:cubicBezTo>
                    <a:pt x="395" y="324"/>
                    <a:pt x="395" y="324"/>
                    <a:pt x="395" y="324"/>
                  </a:cubicBezTo>
                  <a:cubicBezTo>
                    <a:pt x="395" y="332"/>
                    <a:pt x="397" y="333"/>
                    <a:pt x="398" y="334"/>
                  </a:cubicBezTo>
                  <a:cubicBezTo>
                    <a:pt x="401" y="337"/>
                    <a:pt x="404" y="338"/>
                    <a:pt x="409" y="338"/>
                  </a:cubicBezTo>
                  <a:cubicBezTo>
                    <a:pt x="415" y="338"/>
                    <a:pt x="419" y="337"/>
                    <a:pt x="422" y="334"/>
                  </a:cubicBezTo>
                  <a:cubicBezTo>
                    <a:pt x="423" y="333"/>
                    <a:pt x="424" y="330"/>
                    <a:pt x="424" y="322"/>
                  </a:cubicBezTo>
                  <a:cubicBezTo>
                    <a:pt x="424" y="268"/>
                    <a:pt x="424" y="268"/>
                    <a:pt x="424" y="268"/>
                  </a:cubicBezTo>
                  <a:cubicBezTo>
                    <a:pt x="452" y="268"/>
                    <a:pt x="452" y="268"/>
                    <a:pt x="452" y="268"/>
                  </a:cubicBezTo>
                  <a:cubicBezTo>
                    <a:pt x="452" y="325"/>
                    <a:pt x="452" y="325"/>
                    <a:pt x="452" y="325"/>
                  </a:cubicBezTo>
                  <a:cubicBezTo>
                    <a:pt x="452" y="336"/>
                    <a:pt x="449" y="346"/>
                    <a:pt x="442" y="353"/>
                  </a:cubicBezTo>
                  <a:cubicBezTo>
                    <a:pt x="435" y="361"/>
                    <a:pt x="424" y="365"/>
                    <a:pt x="409" y="365"/>
                  </a:cubicBezTo>
                  <a:moveTo>
                    <a:pt x="421" y="730"/>
                  </a:moveTo>
                  <a:cubicBezTo>
                    <a:pt x="421" y="386"/>
                    <a:pt x="421" y="386"/>
                    <a:pt x="421" y="386"/>
                  </a:cubicBezTo>
                  <a:cubicBezTo>
                    <a:pt x="457" y="388"/>
                    <a:pt x="492" y="397"/>
                    <a:pt x="525" y="413"/>
                  </a:cubicBezTo>
                  <a:cubicBezTo>
                    <a:pt x="561" y="431"/>
                    <a:pt x="593" y="456"/>
                    <a:pt x="620" y="488"/>
                  </a:cubicBezTo>
                  <a:cubicBezTo>
                    <a:pt x="648" y="521"/>
                    <a:pt x="670" y="558"/>
                    <a:pt x="685" y="600"/>
                  </a:cubicBezTo>
                  <a:cubicBezTo>
                    <a:pt x="700" y="641"/>
                    <a:pt x="707" y="685"/>
                    <a:pt x="708" y="730"/>
                  </a:cubicBezTo>
                  <a:lnTo>
                    <a:pt x="421" y="730"/>
                  </a:lnTo>
                  <a:close/>
                  <a:moveTo>
                    <a:pt x="662" y="1116"/>
                  </a:moveTo>
                  <a:cubicBezTo>
                    <a:pt x="643" y="1097"/>
                    <a:pt x="643" y="1097"/>
                    <a:pt x="643" y="1097"/>
                  </a:cubicBezTo>
                  <a:cubicBezTo>
                    <a:pt x="667" y="1073"/>
                    <a:pt x="667" y="1073"/>
                    <a:pt x="667" y="1073"/>
                  </a:cubicBezTo>
                  <a:cubicBezTo>
                    <a:pt x="662" y="1068"/>
                    <a:pt x="662" y="1068"/>
                    <a:pt x="662" y="1068"/>
                  </a:cubicBezTo>
                  <a:cubicBezTo>
                    <a:pt x="639" y="1091"/>
                    <a:pt x="639" y="1091"/>
                    <a:pt x="639" y="1091"/>
                  </a:cubicBezTo>
                  <a:cubicBezTo>
                    <a:pt x="620" y="1072"/>
                    <a:pt x="620" y="1072"/>
                    <a:pt x="620" y="1072"/>
                  </a:cubicBezTo>
                  <a:cubicBezTo>
                    <a:pt x="642" y="1049"/>
                    <a:pt x="642" y="1049"/>
                    <a:pt x="642" y="1049"/>
                  </a:cubicBezTo>
                  <a:cubicBezTo>
                    <a:pt x="636" y="1043"/>
                    <a:pt x="636" y="1043"/>
                    <a:pt x="636" y="1043"/>
                  </a:cubicBezTo>
                  <a:cubicBezTo>
                    <a:pt x="612" y="1067"/>
                    <a:pt x="612" y="1067"/>
                    <a:pt x="612" y="1067"/>
                  </a:cubicBezTo>
                  <a:cubicBezTo>
                    <a:pt x="593" y="1048"/>
                    <a:pt x="593" y="1048"/>
                    <a:pt x="593" y="1048"/>
                  </a:cubicBezTo>
                  <a:cubicBezTo>
                    <a:pt x="637" y="1005"/>
                    <a:pt x="637" y="1005"/>
                    <a:pt x="637" y="1005"/>
                  </a:cubicBezTo>
                  <a:cubicBezTo>
                    <a:pt x="705" y="1072"/>
                    <a:pt x="705" y="1072"/>
                    <a:pt x="705" y="1072"/>
                  </a:cubicBezTo>
                  <a:lnTo>
                    <a:pt x="662" y="1116"/>
                  </a:lnTo>
                  <a:close/>
                  <a:moveTo>
                    <a:pt x="740" y="1029"/>
                  </a:moveTo>
                  <a:cubicBezTo>
                    <a:pt x="736" y="1035"/>
                    <a:pt x="725" y="1042"/>
                    <a:pt x="718" y="1045"/>
                  </a:cubicBezTo>
                  <a:cubicBezTo>
                    <a:pt x="718" y="1045"/>
                    <a:pt x="718" y="1045"/>
                    <a:pt x="718" y="1045"/>
                  </a:cubicBezTo>
                  <a:cubicBezTo>
                    <a:pt x="691" y="1027"/>
                    <a:pt x="691" y="1027"/>
                    <a:pt x="691" y="1027"/>
                  </a:cubicBezTo>
                  <a:cubicBezTo>
                    <a:pt x="719" y="1018"/>
                    <a:pt x="721" y="1010"/>
                    <a:pt x="719" y="1009"/>
                  </a:cubicBezTo>
                  <a:cubicBezTo>
                    <a:pt x="718" y="1008"/>
                    <a:pt x="714" y="1010"/>
                    <a:pt x="708" y="1013"/>
                  </a:cubicBezTo>
                  <a:cubicBezTo>
                    <a:pt x="698" y="1018"/>
                    <a:pt x="683" y="1025"/>
                    <a:pt x="667" y="1015"/>
                  </a:cubicBezTo>
                  <a:cubicBezTo>
                    <a:pt x="661" y="1010"/>
                    <a:pt x="656" y="1004"/>
                    <a:pt x="655" y="996"/>
                  </a:cubicBezTo>
                  <a:cubicBezTo>
                    <a:pt x="653" y="988"/>
                    <a:pt x="655" y="980"/>
                    <a:pt x="660" y="973"/>
                  </a:cubicBezTo>
                  <a:cubicBezTo>
                    <a:pt x="665" y="965"/>
                    <a:pt x="676" y="958"/>
                    <a:pt x="686" y="954"/>
                  </a:cubicBezTo>
                  <a:cubicBezTo>
                    <a:pt x="713" y="972"/>
                    <a:pt x="713" y="972"/>
                    <a:pt x="713" y="972"/>
                  </a:cubicBezTo>
                  <a:cubicBezTo>
                    <a:pt x="709" y="973"/>
                    <a:pt x="709" y="973"/>
                    <a:pt x="709" y="973"/>
                  </a:cubicBezTo>
                  <a:cubicBezTo>
                    <a:pt x="696" y="976"/>
                    <a:pt x="685" y="983"/>
                    <a:pt x="683" y="987"/>
                  </a:cubicBezTo>
                  <a:cubicBezTo>
                    <a:pt x="682" y="988"/>
                    <a:pt x="681" y="990"/>
                    <a:pt x="681" y="991"/>
                  </a:cubicBezTo>
                  <a:cubicBezTo>
                    <a:pt x="681" y="991"/>
                    <a:pt x="681" y="991"/>
                    <a:pt x="682" y="991"/>
                  </a:cubicBezTo>
                  <a:cubicBezTo>
                    <a:pt x="684" y="993"/>
                    <a:pt x="691" y="990"/>
                    <a:pt x="696" y="987"/>
                  </a:cubicBezTo>
                  <a:cubicBezTo>
                    <a:pt x="707" y="982"/>
                    <a:pt x="720" y="976"/>
                    <a:pt x="734" y="985"/>
                  </a:cubicBezTo>
                  <a:cubicBezTo>
                    <a:pt x="740" y="990"/>
                    <a:pt x="745" y="996"/>
                    <a:pt x="746" y="1004"/>
                  </a:cubicBezTo>
                  <a:cubicBezTo>
                    <a:pt x="746" y="1005"/>
                    <a:pt x="747" y="1007"/>
                    <a:pt x="747" y="1009"/>
                  </a:cubicBezTo>
                  <a:cubicBezTo>
                    <a:pt x="747" y="1016"/>
                    <a:pt x="744" y="1022"/>
                    <a:pt x="740" y="1029"/>
                  </a:cubicBezTo>
                  <a:moveTo>
                    <a:pt x="797" y="914"/>
                  </a:moveTo>
                  <a:cubicBezTo>
                    <a:pt x="737" y="934"/>
                    <a:pt x="737" y="934"/>
                    <a:pt x="737" y="934"/>
                  </a:cubicBezTo>
                  <a:cubicBezTo>
                    <a:pt x="781" y="952"/>
                    <a:pt x="781" y="952"/>
                    <a:pt x="781" y="952"/>
                  </a:cubicBezTo>
                  <a:cubicBezTo>
                    <a:pt x="771" y="977"/>
                    <a:pt x="771" y="977"/>
                    <a:pt x="771" y="977"/>
                  </a:cubicBezTo>
                  <a:cubicBezTo>
                    <a:pt x="682" y="941"/>
                    <a:pt x="682" y="941"/>
                    <a:pt x="682" y="941"/>
                  </a:cubicBezTo>
                  <a:cubicBezTo>
                    <a:pt x="691" y="921"/>
                    <a:pt x="691" y="921"/>
                    <a:pt x="691" y="921"/>
                  </a:cubicBezTo>
                  <a:cubicBezTo>
                    <a:pt x="749" y="901"/>
                    <a:pt x="749" y="901"/>
                    <a:pt x="749" y="901"/>
                  </a:cubicBezTo>
                  <a:cubicBezTo>
                    <a:pt x="706" y="883"/>
                    <a:pt x="706" y="883"/>
                    <a:pt x="706" y="883"/>
                  </a:cubicBezTo>
                  <a:cubicBezTo>
                    <a:pt x="716" y="858"/>
                    <a:pt x="716" y="858"/>
                    <a:pt x="716" y="858"/>
                  </a:cubicBezTo>
                  <a:cubicBezTo>
                    <a:pt x="805" y="894"/>
                    <a:pt x="805" y="894"/>
                    <a:pt x="805" y="894"/>
                  </a:cubicBezTo>
                  <a:lnTo>
                    <a:pt x="797" y="914"/>
                  </a:lnTo>
                  <a:close/>
                  <a:moveTo>
                    <a:pt x="812" y="868"/>
                  </a:moveTo>
                  <a:cubicBezTo>
                    <a:pt x="786" y="863"/>
                    <a:pt x="786" y="863"/>
                    <a:pt x="786" y="863"/>
                  </a:cubicBezTo>
                  <a:cubicBezTo>
                    <a:pt x="792" y="830"/>
                    <a:pt x="792" y="830"/>
                    <a:pt x="792" y="830"/>
                  </a:cubicBezTo>
                  <a:cubicBezTo>
                    <a:pt x="785" y="828"/>
                    <a:pt x="785" y="828"/>
                    <a:pt x="785" y="828"/>
                  </a:cubicBezTo>
                  <a:cubicBezTo>
                    <a:pt x="779" y="860"/>
                    <a:pt x="779" y="860"/>
                    <a:pt x="779" y="860"/>
                  </a:cubicBezTo>
                  <a:cubicBezTo>
                    <a:pt x="752" y="855"/>
                    <a:pt x="752" y="855"/>
                    <a:pt x="752" y="855"/>
                  </a:cubicBezTo>
                  <a:cubicBezTo>
                    <a:pt x="758" y="824"/>
                    <a:pt x="758" y="824"/>
                    <a:pt x="758" y="824"/>
                  </a:cubicBezTo>
                  <a:cubicBezTo>
                    <a:pt x="750" y="822"/>
                    <a:pt x="750" y="822"/>
                    <a:pt x="750" y="822"/>
                  </a:cubicBezTo>
                  <a:cubicBezTo>
                    <a:pt x="744" y="856"/>
                    <a:pt x="744" y="856"/>
                    <a:pt x="744" y="856"/>
                  </a:cubicBezTo>
                  <a:cubicBezTo>
                    <a:pt x="718" y="851"/>
                    <a:pt x="718" y="851"/>
                    <a:pt x="718" y="851"/>
                  </a:cubicBezTo>
                  <a:cubicBezTo>
                    <a:pt x="729" y="790"/>
                    <a:pt x="729" y="790"/>
                    <a:pt x="729" y="790"/>
                  </a:cubicBezTo>
                  <a:cubicBezTo>
                    <a:pt x="823" y="807"/>
                    <a:pt x="823" y="807"/>
                    <a:pt x="823" y="807"/>
                  </a:cubicBezTo>
                  <a:lnTo>
                    <a:pt x="812" y="868"/>
                  </a:lnTo>
                  <a:close/>
                  <a:moveTo>
                    <a:pt x="827" y="753"/>
                  </a:moveTo>
                  <a:cubicBezTo>
                    <a:pt x="827" y="763"/>
                    <a:pt x="824" y="772"/>
                    <a:pt x="817" y="778"/>
                  </a:cubicBezTo>
                  <a:cubicBezTo>
                    <a:pt x="812" y="783"/>
                    <a:pt x="804" y="786"/>
                    <a:pt x="795" y="786"/>
                  </a:cubicBezTo>
                  <a:cubicBezTo>
                    <a:pt x="787" y="785"/>
                    <a:pt x="780" y="782"/>
                    <a:pt x="774" y="777"/>
                  </a:cubicBezTo>
                  <a:cubicBezTo>
                    <a:pt x="769" y="771"/>
                    <a:pt x="765" y="762"/>
                    <a:pt x="765" y="751"/>
                  </a:cubicBezTo>
                  <a:cubicBezTo>
                    <a:pt x="765" y="746"/>
                    <a:pt x="765" y="746"/>
                    <a:pt x="765" y="746"/>
                  </a:cubicBezTo>
                  <a:cubicBezTo>
                    <a:pt x="762" y="746"/>
                    <a:pt x="731" y="746"/>
                    <a:pt x="731" y="746"/>
                  </a:cubicBezTo>
                  <a:cubicBezTo>
                    <a:pt x="732" y="718"/>
                    <a:pt x="732" y="718"/>
                    <a:pt x="732" y="718"/>
                  </a:cubicBezTo>
                  <a:cubicBezTo>
                    <a:pt x="828" y="720"/>
                    <a:pt x="828" y="720"/>
                    <a:pt x="828" y="720"/>
                  </a:cubicBezTo>
                  <a:lnTo>
                    <a:pt x="827" y="7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4" name="Freeform 97">
              <a:extLst>
                <a:ext uri="{FF2B5EF4-FFF2-40B4-BE49-F238E27FC236}">
                  <a16:creationId xmlns:a16="http://schemas.microsoft.com/office/drawing/2014/main" id="{921C125F-E076-6D0C-7425-FBF9F15284E5}"/>
                </a:ext>
              </a:extLst>
            </p:cNvPr>
            <p:cNvSpPr>
              <a:spLocks/>
            </p:cNvSpPr>
            <p:nvPr userDrawn="1"/>
          </p:nvSpPr>
          <p:spPr bwMode="auto">
            <a:xfrm>
              <a:off x="998538" y="654050"/>
              <a:ext cx="7938" cy="7937"/>
            </a:xfrm>
            <a:custGeom>
              <a:avLst/>
              <a:gdLst>
                <a:gd name="T0" fmla="*/ 6 w 52"/>
                <a:gd name="T1" fmla="*/ 11 h 55"/>
                <a:gd name="T2" fmla="*/ 0 w 52"/>
                <a:gd name="T3" fmla="*/ 14 h 55"/>
                <a:gd name="T4" fmla="*/ 24 w 52"/>
                <a:gd name="T5" fmla="*/ 55 h 55"/>
                <a:gd name="T6" fmla="*/ 30 w 52"/>
                <a:gd name="T7" fmla="*/ 51 h 55"/>
                <a:gd name="T8" fmla="*/ 43 w 52"/>
                <a:gd name="T9" fmla="*/ 17 h 55"/>
                <a:gd name="T10" fmla="*/ 6 w 52"/>
                <a:gd name="T11" fmla="*/ 11 h 55"/>
              </a:gdLst>
              <a:ahLst/>
              <a:cxnLst>
                <a:cxn ang="0">
                  <a:pos x="T0" y="T1"/>
                </a:cxn>
                <a:cxn ang="0">
                  <a:pos x="T2" y="T3"/>
                </a:cxn>
                <a:cxn ang="0">
                  <a:pos x="T4" y="T5"/>
                </a:cxn>
                <a:cxn ang="0">
                  <a:pos x="T6" y="T7"/>
                </a:cxn>
                <a:cxn ang="0">
                  <a:pos x="T8" y="T9"/>
                </a:cxn>
                <a:cxn ang="0">
                  <a:pos x="T10" y="T11"/>
                </a:cxn>
              </a:cxnLst>
              <a:rect l="0" t="0" r="r" b="b"/>
              <a:pathLst>
                <a:path w="52" h="55">
                  <a:moveTo>
                    <a:pt x="6" y="11"/>
                  </a:moveTo>
                  <a:cubicBezTo>
                    <a:pt x="6" y="11"/>
                    <a:pt x="3" y="13"/>
                    <a:pt x="0" y="14"/>
                  </a:cubicBezTo>
                  <a:cubicBezTo>
                    <a:pt x="2" y="18"/>
                    <a:pt x="22" y="50"/>
                    <a:pt x="24" y="55"/>
                  </a:cubicBezTo>
                  <a:cubicBezTo>
                    <a:pt x="26" y="54"/>
                    <a:pt x="30" y="51"/>
                    <a:pt x="30" y="51"/>
                  </a:cubicBezTo>
                  <a:cubicBezTo>
                    <a:pt x="52" y="40"/>
                    <a:pt x="49" y="25"/>
                    <a:pt x="43" y="17"/>
                  </a:cubicBezTo>
                  <a:cubicBezTo>
                    <a:pt x="32" y="0"/>
                    <a:pt x="19" y="4"/>
                    <a:pt x="6"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5" name="Freeform 98">
              <a:extLst>
                <a:ext uri="{FF2B5EF4-FFF2-40B4-BE49-F238E27FC236}">
                  <a16:creationId xmlns:a16="http://schemas.microsoft.com/office/drawing/2014/main" id="{A8A094A7-EAD9-6218-1121-95B88749896B}"/>
                </a:ext>
              </a:extLst>
            </p:cNvPr>
            <p:cNvSpPr>
              <a:spLocks/>
            </p:cNvSpPr>
            <p:nvPr userDrawn="1"/>
          </p:nvSpPr>
          <p:spPr bwMode="auto">
            <a:xfrm>
              <a:off x="1192213" y="635000"/>
              <a:ext cx="3175" cy="3175"/>
            </a:xfrm>
            <a:custGeom>
              <a:avLst/>
              <a:gdLst>
                <a:gd name="T0" fmla="*/ 14 w 18"/>
                <a:gd name="T1" fmla="*/ 17 h 17"/>
                <a:gd name="T2" fmla="*/ 18 w 18"/>
                <a:gd name="T3" fmla="*/ 14 h 17"/>
                <a:gd name="T4" fmla="*/ 18 w 18"/>
                <a:gd name="T5" fmla="*/ 11 h 17"/>
                <a:gd name="T6" fmla="*/ 14 w 18"/>
                <a:gd name="T7" fmla="*/ 5 h 17"/>
                <a:gd name="T8" fmla="*/ 6 w 18"/>
                <a:gd name="T9" fmla="*/ 0 h 17"/>
                <a:gd name="T10" fmla="*/ 0 w 18"/>
                <a:gd name="T11" fmla="*/ 11 h 17"/>
                <a:gd name="T12" fmla="*/ 7 w 18"/>
                <a:gd name="T13" fmla="*/ 15 h 17"/>
                <a:gd name="T14" fmla="*/ 14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4" y="17"/>
                  </a:moveTo>
                  <a:cubicBezTo>
                    <a:pt x="16" y="16"/>
                    <a:pt x="17" y="15"/>
                    <a:pt x="18" y="14"/>
                  </a:cubicBezTo>
                  <a:cubicBezTo>
                    <a:pt x="18" y="13"/>
                    <a:pt x="18" y="12"/>
                    <a:pt x="18" y="11"/>
                  </a:cubicBezTo>
                  <a:cubicBezTo>
                    <a:pt x="18" y="9"/>
                    <a:pt x="17" y="7"/>
                    <a:pt x="14" y="5"/>
                  </a:cubicBezTo>
                  <a:cubicBezTo>
                    <a:pt x="14" y="5"/>
                    <a:pt x="6" y="0"/>
                    <a:pt x="6" y="0"/>
                  </a:cubicBezTo>
                  <a:cubicBezTo>
                    <a:pt x="6" y="0"/>
                    <a:pt x="2" y="8"/>
                    <a:pt x="0" y="11"/>
                  </a:cubicBezTo>
                  <a:cubicBezTo>
                    <a:pt x="3" y="13"/>
                    <a:pt x="7" y="15"/>
                    <a:pt x="7" y="15"/>
                  </a:cubicBezTo>
                  <a:cubicBezTo>
                    <a:pt x="9" y="17"/>
                    <a:pt x="12" y="17"/>
                    <a:pt x="14"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6" name="Freeform 99">
              <a:extLst>
                <a:ext uri="{FF2B5EF4-FFF2-40B4-BE49-F238E27FC236}">
                  <a16:creationId xmlns:a16="http://schemas.microsoft.com/office/drawing/2014/main" id="{78E04E48-E8BC-20F2-0B69-9331E4789013}"/>
                </a:ext>
              </a:extLst>
            </p:cNvPr>
            <p:cNvSpPr>
              <a:spLocks/>
            </p:cNvSpPr>
            <p:nvPr userDrawn="1"/>
          </p:nvSpPr>
          <p:spPr bwMode="auto">
            <a:xfrm>
              <a:off x="1174750" y="628650"/>
              <a:ext cx="6350" cy="7937"/>
            </a:xfrm>
            <a:custGeom>
              <a:avLst/>
              <a:gdLst>
                <a:gd name="T0" fmla="*/ 6 w 50"/>
                <a:gd name="T1" fmla="*/ 49 h 53"/>
                <a:gd name="T2" fmla="*/ 44 w 50"/>
                <a:gd name="T3" fmla="*/ 32 h 53"/>
                <a:gd name="T4" fmla="*/ 23 w 50"/>
                <a:gd name="T5" fmla="*/ 2 h 53"/>
                <a:gd name="T6" fmla="*/ 24 w 50"/>
                <a:gd name="T7" fmla="*/ 2 h 53"/>
                <a:gd name="T8" fmla="*/ 16 w 50"/>
                <a:gd name="T9" fmla="*/ 0 h 53"/>
                <a:gd name="T10" fmla="*/ 0 w 50"/>
                <a:gd name="T11" fmla="*/ 47 h 53"/>
                <a:gd name="T12" fmla="*/ 6 w 50"/>
                <a:gd name="T13" fmla="*/ 49 h 53"/>
              </a:gdLst>
              <a:ahLst/>
              <a:cxnLst>
                <a:cxn ang="0">
                  <a:pos x="T0" y="T1"/>
                </a:cxn>
                <a:cxn ang="0">
                  <a:pos x="T2" y="T3"/>
                </a:cxn>
                <a:cxn ang="0">
                  <a:pos x="T4" y="T5"/>
                </a:cxn>
                <a:cxn ang="0">
                  <a:pos x="T6" y="T7"/>
                </a:cxn>
                <a:cxn ang="0">
                  <a:pos x="T8" y="T9"/>
                </a:cxn>
                <a:cxn ang="0">
                  <a:pos x="T10" y="T11"/>
                </a:cxn>
                <a:cxn ang="0">
                  <a:pos x="T12" y="T13"/>
                </a:cxn>
              </a:cxnLst>
              <a:rect l="0" t="0" r="r" b="b"/>
              <a:pathLst>
                <a:path w="50" h="53">
                  <a:moveTo>
                    <a:pt x="6" y="49"/>
                  </a:moveTo>
                  <a:cubicBezTo>
                    <a:pt x="25" y="53"/>
                    <a:pt x="37" y="50"/>
                    <a:pt x="44" y="32"/>
                  </a:cubicBezTo>
                  <a:cubicBezTo>
                    <a:pt x="50" y="19"/>
                    <a:pt x="45" y="8"/>
                    <a:pt x="23" y="2"/>
                  </a:cubicBezTo>
                  <a:cubicBezTo>
                    <a:pt x="24" y="2"/>
                    <a:pt x="24" y="2"/>
                    <a:pt x="24" y="2"/>
                  </a:cubicBezTo>
                  <a:cubicBezTo>
                    <a:pt x="23" y="2"/>
                    <a:pt x="22" y="2"/>
                    <a:pt x="16" y="0"/>
                  </a:cubicBezTo>
                  <a:cubicBezTo>
                    <a:pt x="15" y="5"/>
                    <a:pt x="0" y="45"/>
                    <a:pt x="0" y="47"/>
                  </a:cubicBezTo>
                  <a:cubicBezTo>
                    <a:pt x="2" y="48"/>
                    <a:pt x="6" y="49"/>
                    <a:pt x="6" y="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7" name="Freeform 100">
              <a:extLst>
                <a:ext uri="{FF2B5EF4-FFF2-40B4-BE49-F238E27FC236}">
                  <a16:creationId xmlns:a16="http://schemas.microsoft.com/office/drawing/2014/main" id="{144F238B-BA57-9F3F-01CA-22EF8FB8CA1F}"/>
                </a:ext>
              </a:extLst>
            </p:cNvPr>
            <p:cNvSpPr>
              <a:spLocks/>
            </p:cNvSpPr>
            <p:nvPr userDrawn="1"/>
          </p:nvSpPr>
          <p:spPr bwMode="auto">
            <a:xfrm>
              <a:off x="1201738" y="644525"/>
              <a:ext cx="7938" cy="7937"/>
            </a:xfrm>
            <a:custGeom>
              <a:avLst/>
              <a:gdLst>
                <a:gd name="T0" fmla="*/ 15 w 56"/>
                <a:gd name="T1" fmla="*/ 48 h 53"/>
                <a:gd name="T2" fmla="*/ 35 w 56"/>
                <a:gd name="T3" fmla="*/ 51 h 53"/>
                <a:gd name="T4" fmla="*/ 51 w 56"/>
                <a:gd name="T5" fmla="*/ 39 h 53"/>
                <a:gd name="T6" fmla="*/ 54 w 56"/>
                <a:gd name="T7" fmla="*/ 21 h 53"/>
                <a:gd name="T8" fmla="*/ 42 w 56"/>
                <a:gd name="T9" fmla="*/ 5 h 53"/>
                <a:gd name="T10" fmla="*/ 21 w 56"/>
                <a:gd name="T11" fmla="*/ 2 h 53"/>
                <a:gd name="T12" fmla="*/ 5 w 56"/>
                <a:gd name="T13" fmla="*/ 14 h 53"/>
                <a:gd name="T14" fmla="*/ 2 w 56"/>
                <a:gd name="T15" fmla="*/ 32 h 53"/>
                <a:gd name="T16" fmla="*/ 15 w 56"/>
                <a:gd name="T17" fmla="*/ 4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3">
                  <a:moveTo>
                    <a:pt x="15" y="48"/>
                  </a:moveTo>
                  <a:cubicBezTo>
                    <a:pt x="21" y="52"/>
                    <a:pt x="28" y="53"/>
                    <a:pt x="35" y="51"/>
                  </a:cubicBezTo>
                  <a:cubicBezTo>
                    <a:pt x="42" y="49"/>
                    <a:pt x="47" y="45"/>
                    <a:pt x="51" y="39"/>
                  </a:cubicBezTo>
                  <a:cubicBezTo>
                    <a:pt x="55" y="33"/>
                    <a:pt x="56" y="27"/>
                    <a:pt x="54" y="21"/>
                  </a:cubicBezTo>
                  <a:cubicBezTo>
                    <a:pt x="52" y="14"/>
                    <a:pt x="48" y="9"/>
                    <a:pt x="42" y="5"/>
                  </a:cubicBezTo>
                  <a:cubicBezTo>
                    <a:pt x="35" y="1"/>
                    <a:pt x="28" y="0"/>
                    <a:pt x="21" y="2"/>
                  </a:cubicBezTo>
                  <a:cubicBezTo>
                    <a:pt x="14" y="3"/>
                    <a:pt x="9" y="7"/>
                    <a:pt x="5" y="14"/>
                  </a:cubicBezTo>
                  <a:cubicBezTo>
                    <a:pt x="1" y="20"/>
                    <a:pt x="0" y="26"/>
                    <a:pt x="2" y="32"/>
                  </a:cubicBezTo>
                  <a:cubicBezTo>
                    <a:pt x="4" y="39"/>
                    <a:pt x="8" y="44"/>
                    <a:pt x="15"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8" name="Freeform 101">
              <a:extLst>
                <a:ext uri="{FF2B5EF4-FFF2-40B4-BE49-F238E27FC236}">
                  <a16:creationId xmlns:a16="http://schemas.microsoft.com/office/drawing/2014/main" id="{B732AD71-D30C-3AA9-E9C1-5232D069B135}"/>
                </a:ext>
              </a:extLst>
            </p:cNvPr>
            <p:cNvSpPr>
              <a:spLocks/>
            </p:cNvSpPr>
            <p:nvPr userDrawn="1"/>
          </p:nvSpPr>
          <p:spPr bwMode="auto">
            <a:xfrm>
              <a:off x="1125538" y="682625"/>
              <a:ext cx="9525" cy="7937"/>
            </a:xfrm>
            <a:custGeom>
              <a:avLst/>
              <a:gdLst>
                <a:gd name="T0" fmla="*/ 47 w 55"/>
                <a:gd name="T1" fmla="*/ 7 h 52"/>
                <a:gd name="T2" fmla="*/ 28 w 55"/>
                <a:gd name="T3" fmla="*/ 0 h 52"/>
                <a:gd name="T4" fmla="*/ 7 w 55"/>
                <a:gd name="T5" fmla="*/ 8 h 52"/>
                <a:gd name="T6" fmla="*/ 0 w 55"/>
                <a:gd name="T7" fmla="*/ 28 h 52"/>
                <a:gd name="T8" fmla="*/ 7 w 55"/>
                <a:gd name="T9" fmla="*/ 46 h 52"/>
                <a:gd name="T10" fmla="*/ 27 w 55"/>
                <a:gd name="T11" fmla="*/ 52 h 52"/>
                <a:gd name="T12" fmla="*/ 47 w 55"/>
                <a:gd name="T13" fmla="*/ 44 h 52"/>
                <a:gd name="T14" fmla="*/ 55 w 55"/>
                <a:gd name="T15" fmla="*/ 25 h 52"/>
                <a:gd name="T16" fmla="*/ 47 w 55"/>
                <a:gd name="T1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2">
                  <a:moveTo>
                    <a:pt x="47" y="7"/>
                  </a:moveTo>
                  <a:cubicBezTo>
                    <a:pt x="42" y="2"/>
                    <a:pt x="36" y="0"/>
                    <a:pt x="28" y="0"/>
                  </a:cubicBezTo>
                  <a:cubicBezTo>
                    <a:pt x="20" y="1"/>
                    <a:pt x="13" y="3"/>
                    <a:pt x="7" y="8"/>
                  </a:cubicBezTo>
                  <a:cubicBezTo>
                    <a:pt x="2" y="14"/>
                    <a:pt x="0" y="20"/>
                    <a:pt x="0" y="28"/>
                  </a:cubicBezTo>
                  <a:cubicBezTo>
                    <a:pt x="0" y="35"/>
                    <a:pt x="2" y="41"/>
                    <a:pt x="7" y="46"/>
                  </a:cubicBezTo>
                  <a:cubicBezTo>
                    <a:pt x="13" y="50"/>
                    <a:pt x="19" y="52"/>
                    <a:pt x="27" y="52"/>
                  </a:cubicBezTo>
                  <a:cubicBezTo>
                    <a:pt x="35" y="52"/>
                    <a:pt x="42" y="49"/>
                    <a:pt x="47" y="44"/>
                  </a:cubicBezTo>
                  <a:cubicBezTo>
                    <a:pt x="53" y="39"/>
                    <a:pt x="55" y="32"/>
                    <a:pt x="55" y="25"/>
                  </a:cubicBezTo>
                  <a:cubicBezTo>
                    <a:pt x="55" y="18"/>
                    <a:pt x="53" y="12"/>
                    <a:pt x="47"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9" name="Freeform 102">
              <a:extLst>
                <a:ext uri="{FF2B5EF4-FFF2-40B4-BE49-F238E27FC236}">
                  <a16:creationId xmlns:a16="http://schemas.microsoft.com/office/drawing/2014/main" id="{2DFA6689-2BDF-EBCB-E356-4F10B16FA615}"/>
                </a:ext>
              </a:extLst>
            </p:cNvPr>
            <p:cNvSpPr>
              <a:spLocks noEditPoints="1"/>
            </p:cNvSpPr>
            <p:nvPr userDrawn="1"/>
          </p:nvSpPr>
          <p:spPr bwMode="auto">
            <a:xfrm>
              <a:off x="966788" y="620713"/>
              <a:ext cx="292100" cy="77787"/>
            </a:xfrm>
            <a:custGeom>
              <a:avLst/>
              <a:gdLst>
                <a:gd name="T0" fmla="*/ 1396 w 1970"/>
                <a:gd name="T1" fmla="*/ 0 h 518"/>
                <a:gd name="T2" fmla="*/ 1276 w 1970"/>
                <a:gd name="T3" fmla="*/ 265 h 518"/>
                <a:gd name="T4" fmla="*/ 643 w 1970"/>
                <a:gd name="T5" fmla="*/ 310 h 518"/>
                <a:gd name="T6" fmla="*/ 699 w 1970"/>
                <a:gd name="T7" fmla="*/ 80 h 518"/>
                <a:gd name="T8" fmla="*/ 172 w 1970"/>
                <a:gd name="T9" fmla="*/ 342 h 518"/>
                <a:gd name="T10" fmla="*/ 549 w 1970"/>
                <a:gd name="T11" fmla="*/ 229 h 518"/>
                <a:gd name="T12" fmla="*/ 985 w 1970"/>
                <a:gd name="T13" fmla="*/ 518 h 518"/>
                <a:gd name="T14" fmla="*/ 1422 w 1970"/>
                <a:gd name="T15" fmla="*/ 229 h 518"/>
                <a:gd name="T16" fmla="*/ 1799 w 1970"/>
                <a:gd name="T17" fmla="*/ 342 h 518"/>
                <a:gd name="T18" fmla="*/ 1776 w 1970"/>
                <a:gd name="T19" fmla="*/ 251 h 518"/>
                <a:gd name="T20" fmla="*/ 1750 w 1970"/>
                <a:gd name="T21" fmla="*/ 237 h 518"/>
                <a:gd name="T22" fmla="*/ 1822 w 1970"/>
                <a:gd name="T23" fmla="*/ 241 h 518"/>
                <a:gd name="T24" fmla="*/ 1645 w 1970"/>
                <a:gd name="T25" fmla="*/ 264 h 518"/>
                <a:gd name="T26" fmla="*/ 1598 w 1970"/>
                <a:gd name="T27" fmla="*/ 127 h 518"/>
                <a:gd name="T28" fmla="*/ 1669 w 1970"/>
                <a:gd name="T29" fmla="*/ 181 h 518"/>
                <a:gd name="T30" fmla="*/ 1583 w 1970"/>
                <a:gd name="T31" fmla="*/ 225 h 518"/>
                <a:gd name="T32" fmla="*/ 1598 w 1970"/>
                <a:gd name="T33" fmla="*/ 127 h 518"/>
                <a:gd name="T34" fmla="*/ 1565 w 1970"/>
                <a:gd name="T35" fmla="*/ 91 h 518"/>
                <a:gd name="T36" fmla="*/ 1540 w 1970"/>
                <a:gd name="T37" fmla="*/ 134 h 518"/>
                <a:gd name="T38" fmla="*/ 1514 w 1970"/>
                <a:gd name="T39" fmla="*/ 176 h 518"/>
                <a:gd name="T40" fmla="*/ 1487 w 1970"/>
                <a:gd name="T41" fmla="*/ 160 h 518"/>
                <a:gd name="T42" fmla="*/ 1549 w 1970"/>
                <a:gd name="T43" fmla="*/ 75 h 518"/>
                <a:gd name="T44" fmla="*/ 1475 w 1970"/>
                <a:gd name="T45" fmla="*/ 88 h 518"/>
                <a:gd name="T46" fmla="*/ 1399 w 1970"/>
                <a:gd name="T47" fmla="*/ 13 h 518"/>
                <a:gd name="T48" fmla="*/ 179 w 1970"/>
                <a:gd name="T49" fmla="*/ 227 h 518"/>
                <a:gd name="T50" fmla="*/ 269 w 1970"/>
                <a:gd name="T51" fmla="*/ 206 h 518"/>
                <a:gd name="T52" fmla="*/ 344 w 1970"/>
                <a:gd name="T53" fmla="*/ 251 h 518"/>
                <a:gd name="T54" fmla="*/ 369 w 1970"/>
                <a:gd name="T55" fmla="*/ 235 h 518"/>
                <a:gd name="T56" fmla="*/ 347 w 1970"/>
                <a:gd name="T57" fmla="*/ 123 h 518"/>
                <a:gd name="T58" fmla="*/ 387 w 1970"/>
                <a:gd name="T59" fmla="*/ 131 h 518"/>
                <a:gd name="T60" fmla="*/ 439 w 1970"/>
                <a:gd name="T61" fmla="*/ 141 h 518"/>
                <a:gd name="T62" fmla="*/ 447 w 1970"/>
                <a:gd name="T63" fmla="*/ 149 h 518"/>
                <a:gd name="T64" fmla="*/ 523 w 1970"/>
                <a:gd name="T65" fmla="*/ 144 h 518"/>
                <a:gd name="T66" fmla="*/ 464 w 1970"/>
                <a:gd name="T67" fmla="*/ 51 h 518"/>
                <a:gd name="T68" fmla="*/ 520 w 1970"/>
                <a:gd name="T69" fmla="*/ 96 h 518"/>
                <a:gd name="T70" fmla="*/ 549 w 1970"/>
                <a:gd name="T71" fmla="*/ 84 h 518"/>
                <a:gd name="T72" fmla="*/ 566 w 1970"/>
                <a:gd name="T73" fmla="*/ 232 h 518"/>
                <a:gd name="T74" fmla="*/ 630 w 1970"/>
                <a:gd name="T75" fmla="*/ 303 h 518"/>
                <a:gd name="T76" fmla="*/ 762 w 1970"/>
                <a:gd name="T77" fmla="*/ 368 h 518"/>
                <a:gd name="T78" fmla="*/ 724 w 1970"/>
                <a:gd name="T79" fmla="*/ 398 h 518"/>
                <a:gd name="T80" fmla="*/ 725 w 1970"/>
                <a:gd name="T81" fmla="*/ 428 h 518"/>
                <a:gd name="T82" fmla="*/ 766 w 1970"/>
                <a:gd name="T83" fmla="*/ 479 h 518"/>
                <a:gd name="T84" fmla="*/ 833 w 1970"/>
                <a:gd name="T85" fmla="*/ 408 h 518"/>
                <a:gd name="T86" fmla="*/ 803 w 1970"/>
                <a:gd name="T87" fmla="*/ 403 h 518"/>
                <a:gd name="T88" fmla="*/ 864 w 1970"/>
                <a:gd name="T89" fmla="*/ 383 h 518"/>
                <a:gd name="T90" fmla="*/ 1005 w 1970"/>
                <a:gd name="T91" fmla="*/ 497 h 518"/>
                <a:gd name="T92" fmla="*/ 954 w 1970"/>
                <a:gd name="T93" fmla="*/ 439 h 518"/>
                <a:gd name="T94" fmla="*/ 923 w 1970"/>
                <a:gd name="T95" fmla="*/ 387 h 518"/>
                <a:gd name="T96" fmla="*/ 1009 w 1970"/>
                <a:gd name="T97" fmla="*/ 388 h 518"/>
                <a:gd name="T98" fmla="*/ 1145 w 1970"/>
                <a:gd name="T99" fmla="*/ 477 h 518"/>
                <a:gd name="T100" fmla="*/ 1044 w 1970"/>
                <a:gd name="T101" fmla="*/ 440 h 518"/>
                <a:gd name="T102" fmla="*/ 1146 w 1970"/>
                <a:gd name="T103" fmla="*/ 397 h 518"/>
                <a:gd name="T104" fmla="*/ 1272 w 1970"/>
                <a:gd name="T105" fmla="*/ 459 h 518"/>
                <a:gd name="T106" fmla="*/ 1201 w 1970"/>
                <a:gd name="T107" fmla="*/ 480 h 518"/>
                <a:gd name="T108" fmla="*/ 1199 w 1970"/>
                <a:gd name="T109" fmla="*/ 370 h 518"/>
                <a:gd name="T110" fmla="*/ 1279 w 1970"/>
                <a:gd name="T111" fmla="*/ 351 h 518"/>
                <a:gd name="T112" fmla="*/ 1340 w 1970"/>
                <a:gd name="T113" fmla="*/ 303 h 518"/>
                <a:gd name="T114" fmla="*/ 1404 w 1970"/>
                <a:gd name="T115" fmla="*/ 23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0" h="518">
                  <a:moveTo>
                    <a:pt x="1799" y="342"/>
                  </a:moveTo>
                  <a:cubicBezTo>
                    <a:pt x="1853" y="342"/>
                    <a:pt x="1902" y="273"/>
                    <a:pt x="1970" y="243"/>
                  </a:cubicBezTo>
                  <a:cubicBezTo>
                    <a:pt x="1797" y="293"/>
                    <a:pt x="1559" y="0"/>
                    <a:pt x="1396" y="0"/>
                  </a:cubicBezTo>
                  <a:cubicBezTo>
                    <a:pt x="1351" y="0"/>
                    <a:pt x="1298" y="17"/>
                    <a:pt x="1272" y="80"/>
                  </a:cubicBezTo>
                  <a:cubicBezTo>
                    <a:pt x="1244" y="147"/>
                    <a:pt x="1214" y="169"/>
                    <a:pt x="1214" y="198"/>
                  </a:cubicBezTo>
                  <a:cubicBezTo>
                    <a:pt x="1214" y="224"/>
                    <a:pt x="1237" y="244"/>
                    <a:pt x="1276" y="265"/>
                  </a:cubicBezTo>
                  <a:cubicBezTo>
                    <a:pt x="1302" y="278"/>
                    <a:pt x="1329" y="286"/>
                    <a:pt x="1327" y="310"/>
                  </a:cubicBezTo>
                  <a:cubicBezTo>
                    <a:pt x="1253" y="344"/>
                    <a:pt x="1131" y="367"/>
                    <a:pt x="985" y="367"/>
                  </a:cubicBezTo>
                  <a:cubicBezTo>
                    <a:pt x="840" y="367"/>
                    <a:pt x="718" y="344"/>
                    <a:pt x="643" y="310"/>
                  </a:cubicBezTo>
                  <a:cubicBezTo>
                    <a:pt x="642" y="286"/>
                    <a:pt x="669" y="278"/>
                    <a:pt x="694" y="265"/>
                  </a:cubicBezTo>
                  <a:cubicBezTo>
                    <a:pt x="734" y="244"/>
                    <a:pt x="757" y="224"/>
                    <a:pt x="757" y="198"/>
                  </a:cubicBezTo>
                  <a:cubicBezTo>
                    <a:pt x="757" y="169"/>
                    <a:pt x="726" y="147"/>
                    <a:pt x="699" y="80"/>
                  </a:cubicBezTo>
                  <a:cubicBezTo>
                    <a:pt x="673" y="17"/>
                    <a:pt x="620" y="0"/>
                    <a:pt x="574" y="0"/>
                  </a:cubicBezTo>
                  <a:cubicBezTo>
                    <a:pt x="412" y="0"/>
                    <a:pt x="173" y="293"/>
                    <a:pt x="0" y="243"/>
                  </a:cubicBezTo>
                  <a:cubicBezTo>
                    <a:pt x="69" y="273"/>
                    <a:pt x="117" y="342"/>
                    <a:pt x="172" y="342"/>
                  </a:cubicBezTo>
                  <a:cubicBezTo>
                    <a:pt x="312" y="342"/>
                    <a:pt x="475" y="132"/>
                    <a:pt x="627" y="132"/>
                  </a:cubicBezTo>
                  <a:cubicBezTo>
                    <a:pt x="629" y="132"/>
                    <a:pt x="631" y="132"/>
                    <a:pt x="634" y="132"/>
                  </a:cubicBezTo>
                  <a:cubicBezTo>
                    <a:pt x="598" y="176"/>
                    <a:pt x="549" y="185"/>
                    <a:pt x="549" y="229"/>
                  </a:cubicBezTo>
                  <a:cubicBezTo>
                    <a:pt x="549" y="261"/>
                    <a:pt x="576" y="279"/>
                    <a:pt x="594" y="321"/>
                  </a:cubicBezTo>
                  <a:cubicBezTo>
                    <a:pt x="606" y="347"/>
                    <a:pt x="608" y="366"/>
                    <a:pt x="618" y="402"/>
                  </a:cubicBezTo>
                  <a:cubicBezTo>
                    <a:pt x="627" y="435"/>
                    <a:pt x="649" y="518"/>
                    <a:pt x="985" y="518"/>
                  </a:cubicBezTo>
                  <a:cubicBezTo>
                    <a:pt x="1321" y="518"/>
                    <a:pt x="1344" y="435"/>
                    <a:pt x="1353" y="402"/>
                  </a:cubicBezTo>
                  <a:cubicBezTo>
                    <a:pt x="1362" y="366"/>
                    <a:pt x="1365" y="347"/>
                    <a:pt x="1376" y="321"/>
                  </a:cubicBezTo>
                  <a:cubicBezTo>
                    <a:pt x="1395" y="279"/>
                    <a:pt x="1422" y="261"/>
                    <a:pt x="1422" y="229"/>
                  </a:cubicBezTo>
                  <a:cubicBezTo>
                    <a:pt x="1422" y="185"/>
                    <a:pt x="1372" y="176"/>
                    <a:pt x="1337" y="132"/>
                  </a:cubicBezTo>
                  <a:cubicBezTo>
                    <a:pt x="1339" y="132"/>
                    <a:pt x="1342" y="132"/>
                    <a:pt x="1344" y="132"/>
                  </a:cubicBezTo>
                  <a:cubicBezTo>
                    <a:pt x="1496" y="132"/>
                    <a:pt x="1658" y="342"/>
                    <a:pt x="1799" y="342"/>
                  </a:cubicBezTo>
                  <a:moveTo>
                    <a:pt x="1822" y="241"/>
                  </a:moveTo>
                  <a:cubicBezTo>
                    <a:pt x="1808" y="266"/>
                    <a:pt x="1808" y="266"/>
                    <a:pt x="1808" y="266"/>
                  </a:cubicBezTo>
                  <a:cubicBezTo>
                    <a:pt x="1800" y="263"/>
                    <a:pt x="1786" y="256"/>
                    <a:pt x="1776" y="251"/>
                  </a:cubicBezTo>
                  <a:cubicBezTo>
                    <a:pt x="1767" y="265"/>
                    <a:pt x="1741" y="306"/>
                    <a:pt x="1736" y="314"/>
                  </a:cubicBezTo>
                  <a:cubicBezTo>
                    <a:pt x="1709" y="302"/>
                    <a:pt x="1709" y="302"/>
                    <a:pt x="1709" y="302"/>
                  </a:cubicBezTo>
                  <a:cubicBezTo>
                    <a:pt x="1710" y="301"/>
                    <a:pt x="1740" y="253"/>
                    <a:pt x="1750" y="237"/>
                  </a:cubicBezTo>
                  <a:cubicBezTo>
                    <a:pt x="1741" y="233"/>
                    <a:pt x="1729" y="225"/>
                    <a:pt x="1723" y="221"/>
                  </a:cubicBezTo>
                  <a:cubicBezTo>
                    <a:pt x="1736" y="197"/>
                    <a:pt x="1736" y="197"/>
                    <a:pt x="1736" y="197"/>
                  </a:cubicBezTo>
                  <a:cubicBezTo>
                    <a:pt x="1759" y="210"/>
                    <a:pt x="1803" y="233"/>
                    <a:pt x="1822" y="241"/>
                  </a:cubicBezTo>
                  <a:moveTo>
                    <a:pt x="1727" y="189"/>
                  </a:moveTo>
                  <a:cubicBezTo>
                    <a:pt x="1671" y="280"/>
                    <a:pt x="1671" y="280"/>
                    <a:pt x="1671" y="280"/>
                  </a:cubicBezTo>
                  <a:cubicBezTo>
                    <a:pt x="1645" y="264"/>
                    <a:pt x="1645" y="264"/>
                    <a:pt x="1645" y="264"/>
                  </a:cubicBezTo>
                  <a:cubicBezTo>
                    <a:pt x="1701" y="174"/>
                    <a:pt x="1701" y="174"/>
                    <a:pt x="1701" y="174"/>
                  </a:cubicBezTo>
                  <a:lnTo>
                    <a:pt x="1727" y="189"/>
                  </a:lnTo>
                  <a:close/>
                  <a:moveTo>
                    <a:pt x="1598" y="127"/>
                  </a:moveTo>
                  <a:cubicBezTo>
                    <a:pt x="1612" y="123"/>
                    <a:pt x="1626" y="126"/>
                    <a:pt x="1640" y="134"/>
                  </a:cubicBezTo>
                  <a:cubicBezTo>
                    <a:pt x="1654" y="141"/>
                    <a:pt x="1663" y="153"/>
                    <a:pt x="1667" y="167"/>
                  </a:cubicBezTo>
                  <a:cubicBezTo>
                    <a:pt x="1668" y="171"/>
                    <a:pt x="1669" y="176"/>
                    <a:pt x="1669" y="181"/>
                  </a:cubicBezTo>
                  <a:cubicBezTo>
                    <a:pt x="1669" y="190"/>
                    <a:pt x="1666" y="199"/>
                    <a:pt x="1661" y="208"/>
                  </a:cubicBezTo>
                  <a:cubicBezTo>
                    <a:pt x="1653" y="221"/>
                    <a:pt x="1641" y="229"/>
                    <a:pt x="1626" y="232"/>
                  </a:cubicBezTo>
                  <a:cubicBezTo>
                    <a:pt x="1612" y="235"/>
                    <a:pt x="1597" y="233"/>
                    <a:pt x="1583" y="225"/>
                  </a:cubicBezTo>
                  <a:cubicBezTo>
                    <a:pt x="1570" y="217"/>
                    <a:pt x="1561" y="206"/>
                    <a:pt x="1557" y="192"/>
                  </a:cubicBezTo>
                  <a:cubicBezTo>
                    <a:pt x="1553" y="178"/>
                    <a:pt x="1555" y="165"/>
                    <a:pt x="1563" y="152"/>
                  </a:cubicBezTo>
                  <a:cubicBezTo>
                    <a:pt x="1571" y="139"/>
                    <a:pt x="1583" y="130"/>
                    <a:pt x="1598" y="127"/>
                  </a:cubicBezTo>
                  <a:moveTo>
                    <a:pt x="1549" y="75"/>
                  </a:moveTo>
                  <a:cubicBezTo>
                    <a:pt x="1549" y="75"/>
                    <a:pt x="1549" y="75"/>
                    <a:pt x="1549" y="75"/>
                  </a:cubicBezTo>
                  <a:cubicBezTo>
                    <a:pt x="1554" y="78"/>
                    <a:pt x="1561" y="83"/>
                    <a:pt x="1565" y="91"/>
                  </a:cubicBezTo>
                  <a:cubicBezTo>
                    <a:pt x="1571" y="100"/>
                    <a:pt x="1570" y="110"/>
                    <a:pt x="1564" y="121"/>
                  </a:cubicBezTo>
                  <a:cubicBezTo>
                    <a:pt x="1560" y="128"/>
                    <a:pt x="1555" y="132"/>
                    <a:pt x="1548" y="134"/>
                  </a:cubicBezTo>
                  <a:cubicBezTo>
                    <a:pt x="1545" y="134"/>
                    <a:pt x="1543" y="135"/>
                    <a:pt x="1540" y="134"/>
                  </a:cubicBezTo>
                  <a:cubicBezTo>
                    <a:pt x="1541" y="139"/>
                    <a:pt x="1541" y="144"/>
                    <a:pt x="1542" y="150"/>
                  </a:cubicBezTo>
                  <a:cubicBezTo>
                    <a:pt x="1543" y="172"/>
                    <a:pt x="1546" y="196"/>
                    <a:pt x="1546" y="197"/>
                  </a:cubicBezTo>
                  <a:cubicBezTo>
                    <a:pt x="1541" y="193"/>
                    <a:pt x="1516" y="177"/>
                    <a:pt x="1514" y="176"/>
                  </a:cubicBezTo>
                  <a:cubicBezTo>
                    <a:pt x="1511" y="145"/>
                    <a:pt x="1511" y="145"/>
                    <a:pt x="1511" y="145"/>
                  </a:cubicBezTo>
                  <a:cubicBezTo>
                    <a:pt x="1510" y="134"/>
                    <a:pt x="1510" y="130"/>
                    <a:pt x="1506" y="127"/>
                  </a:cubicBezTo>
                  <a:cubicBezTo>
                    <a:pt x="1504" y="132"/>
                    <a:pt x="1487" y="160"/>
                    <a:pt x="1487" y="160"/>
                  </a:cubicBezTo>
                  <a:cubicBezTo>
                    <a:pt x="1461" y="146"/>
                    <a:pt x="1461" y="146"/>
                    <a:pt x="1461" y="146"/>
                  </a:cubicBezTo>
                  <a:cubicBezTo>
                    <a:pt x="1514" y="54"/>
                    <a:pt x="1514" y="54"/>
                    <a:pt x="1514" y="54"/>
                  </a:cubicBezTo>
                  <a:cubicBezTo>
                    <a:pt x="1522" y="59"/>
                    <a:pt x="1541" y="70"/>
                    <a:pt x="1549" y="75"/>
                  </a:cubicBezTo>
                  <a:moveTo>
                    <a:pt x="1399" y="13"/>
                  </a:moveTo>
                  <a:cubicBezTo>
                    <a:pt x="1439" y="23"/>
                    <a:pt x="1439" y="23"/>
                    <a:pt x="1439" y="23"/>
                  </a:cubicBezTo>
                  <a:cubicBezTo>
                    <a:pt x="1465" y="30"/>
                    <a:pt x="1489" y="53"/>
                    <a:pt x="1475" y="88"/>
                  </a:cubicBezTo>
                  <a:cubicBezTo>
                    <a:pt x="1459" y="127"/>
                    <a:pt x="1428" y="130"/>
                    <a:pt x="1399" y="123"/>
                  </a:cubicBezTo>
                  <a:cubicBezTo>
                    <a:pt x="1363" y="114"/>
                    <a:pt x="1363" y="114"/>
                    <a:pt x="1363" y="114"/>
                  </a:cubicBezTo>
                  <a:lnTo>
                    <a:pt x="1399" y="13"/>
                  </a:lnTo>
                  <a:close/>
                  <a:moveTo>
                    <a:pt x="263" y="299"/>
                  </a:moveTo>
                  <a:cubicBezTo>
                    <a:pt x="232" y="316"/>
                    <a:pt x="232" y="316"/>
                    <a:pt x="232" y="316"/>
                  </a:cubicBezTo>
                  <a:cubicBezTo>
                    <a:pt x="179" y="227"/>
                    <a:pt x="179" y="227"/>
                    <a:pt x="179" y="227"/>
                  </a:cubicBezTo>
                  <a:cubicBezTo>
                    <a:pt x="212" y="209"/>
                    <a:pt x="212" y="209"/>
                    <a:pt x="212" y="209"/>
                  </a:cubicBezTo>
                  <a:cubicBezTo>
                    <a:pt x="223" y="203"/>
                    <a:pt x="233" y="199"/>
                    <a:pt x="242" y="199"/>
                  </a:cubicBezTo>
                  <a:cubicBezTo>
                    <a:pt x="251" y="199"/>
                    <a:pt x="260" y="201"/>
                    <a:pt x="269" y="206"/>
                  </a:cubicBezTo>
                  <a:cubicBezTo>
                    <a:pt x="277" y="211"/>
                    <a:pt x="284" y="217"/>
                    <a:pt x="289" y="226"/>
                  </a:cubicBezTo>
                  <a:cubicBezTo>
                    <a:pt x="301" y="248"/>
                    <a:pt x="302" y="279"/>
                    <a:pt x="263" y="299"/>
                  </a:cubicBezTo>
                  <a:moveTo>
                    <a:pt x="344" y="251"/>
                  </a:moveTo>
                  <a:cubicBezTo>
                    <a:pt x="288" y="162"/>
                    <a:pt x="288" y="162"/>
                    <a:pt x="288" y="162"/>
                  </a:cubicBezTo>
                  <a:cubicBezTo>
                    <a:pt x="313" y="146"/>
                    <a:pt x="313" y="146"/>
                    <a:pt x="313" y="146"/>
                  </a:cubicBezTo>
                  <a:cubicBezTo>
                    <a:pt x="369" y="235"/>
                    <a:pt x="369" y="235"/>
                    <a:pt x="369" y="235"/>
                  </a:cubicBezTo>
                  <a:lnTo>
                    <a:pt x="344" y="251"/>
                  </a:lnTo>
                  <a:close/>
                  <a:moveTo>
                    <a:pt x="403" y="212"/>
                  </a:moveTo>
                  <a:cubicBezTo>
                    <a:pt x="347" y="123"/>
                    <a:pt x="347" y="123"/>
                    <a:pt x="347" y="123"/>
                  </a:cubicBezTo>
                  <a:cubicBezTo>
                    <a:pt x="406" y="85"/>
                    <a:pt x="406" y="85"/>
                    <a:pt x="406" y="85"/>
                  </a:cubicBezTo>
                  <a:cubicBezTo>
                    <a:pt x="420" y="109"/>
                    <a:pt x="420" y="109"/>
                    <a:pt x="420" y="109"/>
                  </a:cubicBezTo>
                  <a:cubicBezTo>
                    <a:pt x="387" y="131"/>
                    <a:pt x="387" y="131"/>
                    <a:pt x="387" y="131"/>
                  </a:cubicBezTo>
                  <a:cubicBezTo>
                    <a:pt x="389" y="134"/>
                    <a:pt x="390" y="137"/>
                    <a:pt x="392" y="139"/>
                  </a:cubicBezTo>
                  <a:cubicBezTo>
                    <a:pt x="424" y="117"/>
                    <a:pt x="424" y="117"/>
                    <a:pt x="424" y="117"/>
                  </a:cubicBezTo>
                  <a:cubicBezTo>
                    <a:pt x="439" y="141"/>
                    <a:pt x="439" y="141"/>
                    <a:pt x="439" y="141"/>
                  </a:cubicBezTo>
                  <a:cubicBezTo>
                    <a:pt x="407" y="163"/>
                    <a:pt x="407" y="163"/>
                    <a:pt x="407" y="163"/>
                  </a:cubicBezTo>
                  <a:cubicBezTo>
                    <a:pt x="409" y="166"/>
                    <a:pt x="411" y="170"/>
                    <a:pt x="413" y="172"/>
                  </a:cubicBezTo>
                  <a:cubicBezTo>
                    <a:pt x="447" y="149"/>
                    <a:pt x="447" y="149"/>
                    <a:pt x="447" y="149"/>
                  </a:cubicBezTo>
                  <a:cubicBezTo>
                    <a:pt x="463" y="173"/>
                    <a:pt x="463" y="173"/>
                    <a:pt x="463" y="173"/>
                  </a:cubicBezTo>
                  <a:lnTo>
                    <a:pt x="403" y="212"/>
                  </a:lnTo>
                  <a:close/>
                  <a:moveTo>
                    <a:pt x="523" y="144"/>
                  </a:moveTo>
                  <a:cubicBezTo>
                    <a:pt x="492" y="158"/>
                    <a:pt x="473" y="144"/>
                    <a:pt x="463" y="122"/>
                  </a:cubicBezTo>
                  <a:cubicBezTo>
                    <a:pt x="437" y="65"/>
                    <a:pt x="437" y="65"/>
                    <a:pt x="437" y="65"/>
                  </a:cubicBezTo>
                  <a:cubicBezTo>
                    <a:pt x="464" y="51"/>
                    <a:pt x="464" y="51"/>
                    <a:pt x="464" y="51"/>
                  </a:cubicBezTo>
                  <a:cubicBezTo>
                    <a:pt x="464" y="51"/>
                    <a:pt x="490" y="108"/>
                    <a:pt x="490" y="108"/>
                  </a:cubicBezTo>
                  <a:cubicBezTo>
                    <a:pt x="495" y="120"/>
                    <a:pt x="501" y="124"/>
                    <a:pt x="512" y="118"/>
                  </a:cubicBezTo>
                  <a:cubicBezTo>
                    <a:pt x="526" y="112"/>
                    <a:pt x="525" y="107"/>
                    <a:pt x="520" y="96"/>
                  </a:cubicBezTo>
                  <a:cubicBezTo>
                    <a:pt x="494" y="36"/>
                    <a:pt x="494" y="36"/>
                    <a:pt x="494" y="36"/>
                  </a:cubicBezTo>
                  <a:cubicBezTo>
                    <a:pt x="524" y="26"/>
                    <a:pt x="524" y="26"/>
                    <a:pt x="524" y="26"/>
                  </a:cubicBezTo>
                  <a:cubicBezTo>
                    <a:pt x="549" y="84"/>
                    <a:pt x="549" y="84"/>
                    <a:pt x="549" y="84"/>
                  </a:cubicBezTo>
                  <a:cubicBezTo>
                    <a:pt x="558" y="107"/>
                    <a:pt x="556" y="130"/>
                    <a:pt x="523" y="144"/>
                  </a:cubicBezTo>
                  <a:moveTo>
                    <a:pt x="630" y="303"/>
                  </a:moveTo>
                  <a:cubicBezTo>
                    <a:pt x="589" y="282"/>
                    <a:pt x="566" y="258"/>
                    <a:pt x="566" y="232"/>
                  </a:cubicBezTo>
                  <a:cubicBezTo>
                    <a:pt x="566" y="191"/>
                    <a:pt x="632" y="167"/>
                    <a:pt x="657" y="135"/>
                  </a:cubicBezTo>
                  <a:cubicBezTo>
                    <a:pt x="696" y="141"/>
                    <a:pt x="747" y="159"/>
                    <a:pt x="747" y="193"/>
                  </a:cubicBezTo>
                  <a:cubicBezTo>
                    <a:pt x="747" y="233"/>
                    <a:pt x="619" y="250"/>
                    <a:pt x="630" y="303"/>
                  </a:cubicBezTo>
                  <a:moveTo>
                    <a:pt x="697" y="458"/>
                  </a:moveTo>
                  <a:cubicBezTo>
                    <a:pt x="691" y="350"/>
                    <a:pt x="691" y="350"/>
                    <a:pt x="691" y="350"/>
                  </a:cubicBezTo>
                  <a:cubicBezTo>
                    <a:pt x="708" y="355"/>
                    <a:pt x="744" y="364"/>
                    <a:pt x="762" y="368"/>
                  </a:cubicBezTo>
                  <a:cubicBezTo>
                    <a:pt x="763" y="397"/>
                    <a:pt x="763" y="397"/>
                    <a:pt x="763" y="397"/>
                  </a:cubicBezTo>
                  <a:cubicBezTo>
                    <a:pt x="754" y="396"/>
                    <a:pt x="736" y="392"/>
                    <a:pt x="723" y="388"/>
                  </a:cubicBezTo>
                  <a:cubicBezTo>
                    <a:pt x="723" y="390"/>
                    <a:pt x="723" y="395"/>
                    <a:pt x="724" y="398"/>
                  </a:cubicBezTo>
                  <a:cubicBezTo>
                    <a:pt x="728" y="399"/>
                    <a:pt x="761" y="407"/>
                    <a:pt x="761" y="407"/>
                  </a:cubicBezTo>
                  <a:cubicBezTo>
                    <a:pt x="762" y="437"/>
                    <a:pt x="762" y="437"/>
                    <a:pt x="762" y="437"/>
                  </a:cubicBezTo>
                  <a:cubicBezTo>
                    <a:pt x="762" y="437"/>
                    <a:pt x="732" y="429"/>
                    <a:pt x="725" y="428"/>
                  </a:cubicBezTo>
                  <a:cubicBezTo>
                    <a:pt x="725" y="428"/>
                    <a:pt x="726" y="436"/>
                    <a:pt x="726" y="439"/>
                  </a:cubicBezTo>
                  <a:cubicBezTo>
                    <a:pt x="736" y="443"/>
                    <a:pt x="752" y="446"/>
                    <a:pt x="765" y="449"/>
                  </a:cubicBezTo>
                  <a:cubicBezTo>
                    <a:pt x="766" y="479"/>
                    <a:pt x="766" y="479"/>
                    <a:pt x="766" y="479"/>
                  </a:cubicBezTo>
                  <a:cubicBezTo>
                    <a:pt x="740" y="474"/>
                    <a:pt x="714" y="466"/>
                    <a:pt x="697" y="458"/>
                  </a:cubicBezTo>
                  <a:moveTo>
                    <a:pt x="864" y="412"/>
                  </a:moveTo>
                  <a:cubicBezTo>
                    <a:pt x="856" y="411"/>
                    <a:pt x="841" y="409"/>
                    <a:pt x="833" y="408"/>
                  </a:cubicBezTo>
                  <a:cubicBezTo>
                    <a:pt x="833" y="490"/>
                    <a:pt x="833" y="490"/>
                    <a:pt x="833" y="490"/>
                  </a:cubicBezTo>
                  <a:cubicBezTo>
                    <a:pt x="803" y="485"/>
                    <a:pt x="803" y="485"/>
                    <a:pt x="803" y="485"/>
                  </a:cubicBezTo>
                  <a:cubicBezTo>
                    <a:pt x="803" y="403"/>
                    <a:pt x="803" y="403"/>
                    <a:pt x="803" y="403"/>
                  </a:cubicBezTo>
                  <a:cubicBezTo>
                    <a:pt x="794" y="402"/>
                    <a:pt x="781" y="400"/>
                    <a:pt x="772" y="399"/>
                  </a:cubicBezTo>
                  <a:cubicBezTo>
                    <a:pt x="772" y="369"/>
                    <a:pt x="772" y="369"/>
                    <a:pt x="772" y="369"/>
                  </a:cubicBezTo>
                  <a:cubicBezTo>
                    <a:pt x="799" y="374"/>
                    <a:pt x="835" y="379"/>
                    <a:pt x="864" y="383"/>
                  </a:cubicBezTo>
                  <a:lnTo>
                    <a:pt x="864" y="412"/>
                  </a:lnTo>
                  <a:close/>
                  <a:moveTo>
                    <a:pt x="1035" y="497"/>
                  </a:moveTo>
                  <a:cubicBezTo>
                    <a:pt x="1005" y="497"/>
                    <a:pt x="1005" y="497"/>
                    <a:pt x="1005" y="497"/>
                  </a:cubicBezTo>
                  <a:cubicBezTo>
                    <a:pt x="1005" y="439"/>
                    <a:pt x="1005" y="439"/>
                    <a:pt x="1005" y="439"/>
                  </a:cubicBezTo>
                  <a:cubicBezTo>
                    <a:pt x="997" y="448"/>
                    <a:pt x="979" y="469"/>
                    <a:pt x="979" y="469"/>
                  </a:cubicBezTo>
                  <a:cubicBezTo>
                    <a:pt x="979" y="469"/>
                    <a:pt x="961" y="448"/>
                    <a:pt x="954" y="439"/>
                  </a:cubicBezTo>
                  <a:cubicBezTo>
                    <a:pt x="954" y="497"/>
                    <a:pt x="954" y="497"/>
                    <a:pt x="954" y="497"/>
                  </a:cubicBezTo>
                  <a:cubicBezTo>
                    <a:pt x="923" y="496"/>
                    <a:pt x="923" y="496"/>
                    <a:pt x="923" y="496"/>
                  </a:cubicBezTo>
                  <a:cubicBezTo>
                    <a:pt x="923" y="387"/>
                    <a:pt x="923" y="387"/>
                    <a:pt x="923" y="387"/>
                  </a:cubicBezTo>
                  <a:cubicBezTo>
                    <a:pt x="949" y="388"/>
                    <a:pt x="949" y="388"/>
                    <a:pt x="949" y="388"/>
                  </a:cubicBezTo>
                  <a:cubicBezTo>
                    <a:pt x="949" y="388"/>
                    <a:pt x="975" y="419"/>
                    <a:pt x="979" y="425"/>
                  </a:cubicBezTo>
                  <a:cubicBezTo>
                    <a:pt x="984" y="419"/>
                    <a:pt x="1009" y="388"/>
                    <a:pt x="1009" y="388"/>
                  </a:cubicBezTo>
                  <a:cubicBezTo>
                    <a:pt x="1035" y="387"/>
                    <a:pt x="1035" y="387"/>
                    <a:pt x="1035" y="387"/>
                  </a:cubicBezTo>
                  <a:lnTo>
                    <a:pt x="1035" y="497"/>
                  </a:lnTo>
                  <a:close/>
                  <a:moveTo>
                    <a:pt x="1145" y="477"/>
                  </a:moveTo>
                  <a:cubicBezTo>
                    <a:pt x="1134" y="488"/>
                    <a:pt x="1120" y="493"/>
                    <a:pt x="1103" y="494"/>
                  </a:cubicBezTo>
                  <a:cubicBezTo>
                    <a:pt x="1086" y="494"/>
                    <a:pt x="1072" y="490"/>
                    <a:pt x="1061" y="480"/>
                  </a:cubicBezTo>
                  <a:cubicBezTo>
                    <a:pt x="1050" y="469"/>
                    <a:pt x="1044" y="456"/>
                    <a:pt x="1044" y="440"/>
                  </a:cubicBezTo>
                  <a:cubicBezTo>
                    <a:pt x="1044" y="424"/>
                    <a:pt x="1050" y="410"/>
                    <a:pt x="1061" y="399"/>
                  </a:cubicBezTo>
                  <a:cubicBezTo>
                    <a:pt x="1072" y="388"/>
                    <a:pt x="1086" y="383"/>
                    <a:pt x="1103" y="382"/>
                  </a:cubicBezTo>
                  <a:cubicBezTo>
                    <a:pt x="1120" y="382"/>
                    <a:pt x="1134" y="386"/>
                    <a:pt x="1146" y="397"/>
                  </a:cubicBezTo>
                  <a:cubicBezTo>
                    <a:pt x="1157" y="407"/>
                    <a:pt x="1163" y="421"/>
                    <a:pt x="1163" y="436"/>
                  </a:cubicBezTo>
                  <a:cubicBezTo>
                    <a:pt x="1163" y="452"/>
                    <a:pt x="1157" y="466"/>
                    <a:pt x="1145" y="477"/>
                  </a:cubicBezTo>
                  <a:moveTo>
                    <a:pt x="1272" y="459"/>
                  </a:moveTo>
                  <a:cubicBezTo>
                    <a:pt x="1250" y="467"/>
                    <a:pt x="1250" y="467"/>
                    <a:pt x="1250" y="467"/>
                  </a:cubicBezTo>
                  <a:cubicBezTo>
                    <a:pt x="1250" y="467"/>
                    <a:pt x="1212" y="430"/>
                    <a:pt x="1204" y="421"/>
                  </a:cubicBezTo>
                  <a:cubicBezTo>
                    <a:pt x="1204" y="433"/>
                    <a:pt x="1201" y="480"/>
                    <a:pt x="1201" y="480"/>
                  </a:cubicBezTo>
                  <a:cubicBezTo>
                    <a:pt x="1171" y="486"/>
                    <a:pt x="1171" y="486"/>
                    <a:pt x="1171" y="486"/>
                  </a:cubicBezTo>
                  <a:cubicBezTo>
                    <a:pt x="1178" y="373"/>
                    <a:pt x="1178" y="373"/>
                    <a:pt x="1178" y="373"/>
                  </a:cubicBezTo>
                  <a:cubicBezTo>
                    <a:pt x="1199" y="370"/>
                    <a:pt x="1199" y="370"/>
                    <a:pt x="1199" y="370"/>
                  </a:cubicBezTo>
                  <a:cubicBezTo>
                    <a:pt x="1245" y="416"/>
                    <a:pt x="1245" y="416"/>
                    <a:pt x="1245" y="416"/>
                  </a:cubicBezTo>
                  <a:cubicBezTo>
                    <a:pt x="1246" y="405"/>
                    <a:pt x="1249" y="359"/>
                    <a:pt x="1249" y="359"/>
                  </a:cubicBezTo>
                  <a:cubicBezTo>
                    <a:pt x="1279" y="351"/>
                    <a:pt x="1279" y="351"/>
                    <a:pt x="1279" y="351"/>
                  </a:cubicBezTo>
                  <a:lnTo>
                    <a:pt x="1272" y="459"/>
                  </a:lnTo>
                  <a:close/>
                  <a:moveTo>
                    <a:pt x="1404" y="232"/>
                  </a:moveTo>
                  <a:cubicBezTo>
                    <a:pt x="1404" y="258"/>
                    <a:pt x="1381" y="282"/>
                    <a:pt x="1340" y="303"/>
                  </a:cubicBezTo>
                  <a:cubicBezTo>
                    <a:pt x="1352" y="250"/>
                    <a:pt x="1224" y="233"/>
                    <a:pt x="1224" y="193"/>
                  </a:cubicBezTo>
                  <a:cubicBezTo>
                    <a:pt x="1224" y="159"/>
                    <a:pt x="1275" y="141"/>
                    <a:pt x="1313" y="135"/>
                  </a:cubicBezTo>
                  <a:cubicBezTo>
                    <a:pt x="1339" y="167"/>
                    <a:pt x="1404" y="191"/>
                    <a:pt x="1404" y="2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grpSp>
    </p:spTree>
    <p:extLst>
      <p:ext uri="{BB962C8B-B14F-4D97-AF65-F5344CB8AC3E}">
        <p14:creationId xmlns:p14="http://schemas.microsoft.com/office/powerpoint/2010/main" val="1240235360"/>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0297" y="6014722"/>
            <a:ext cx="1224136" cy="650158"/>
          </a:xfrm>
          <a:prstGeom prst="rect">
            <a:avLst/>
          </a:prstGeom>
        </p:spPr>
      </p:pic>
      <p:sp>
        <p:nvSpPr>
          <p:cNvPr id="6" name="TextBox 5"/>
          <p:cNvSpPr txBox="1"/>
          <p:nvPr/>
        </p:nvSpPr>
        <p:spPr>
          <a:xfrm>
            <a:off x="1847528" y="6387884"/>
            <a:ext cx="2520280" cy="276999"/>
          </a:xfrm>
          <a:prstGeom prst="rect">
            <a:avLst/>
          </a:prstGeom>
          <a:noFill/>
        </p:spPr>
        <p:txBody>
          <a:bodyPr wrap="square" rtlCol="0">
            <a:spAutoFit/>
          </a:bodyPr>
          <a:lstStyle/>
          <a:p>
            <a:r>
              <a:rPr lang="en-GB" sz="1200">
                <a:solidFill>
                  <a:schemeClr val="bg1"/>
                </a:solidFill>
                <a:latin typeface="Helvectica"/>
              </a:rPr>
              <a:t>Vision and Objectives</a:t>
            </a:r>
          </a:p>
        </p:txBody>
      </p:sp>
      <p:sp>
        <p:nvSpPr>
          <p:cNvPr id="16" name="Footer Placeholder 4"/>
          <p:cNvSpPr>
            <a:spLocks noGrp="1"/>
          </p:cNvSpPr>
          <p:nvPr>
            <p:ph type="ftr" sz="quarter" idx="11"/>
          </p:nvPr>
        </p:nvSpPr>
        <p:spPr>
          <a:xfrm>
            <a:off x="15493" y="5588000"/>
            <a:ext cx="12192000" cy="1270000"/>
          </a:xfrm>
          <a:prstGeom prst="rect">
            <a:avLst/>
          </a:prstGeom>
          <a:solidFill>
            <a:schemeClr val="accent1"/>
          </a:solidFill>
        </p:spPr>
        <p:txBody>
          <a:bodyPr/>
          <a:lstStyle/>
          <a:p>
            <a:endParaRPr lang="en-GB">
              <a:solidFill>
                <a:srgbClr val="004A7F"/>
              </a:solidFill>
            </a:endParaRPr>
          </a:p>
        </p:txBody>
      </p:sp>
      <p:pic>
        <p:nvPicPr>
          <p:cNvPr id="19" name="Picture 18" descr="Department for Business, Energy and Industrial Strategy crest" title="Department for Business, Energy and Industrial Strateg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544" y="5821749"/>
            <a:ext cx="1595906" cy="847611"/>
          </a:xfrm>
          <a:prstGeom prst="rect">
            <a:avLst/>
          </a:prstGeom>
        </p:spPr>
      </p:pic>
      <p:sp>
        <p:nvSpPr>
          <p:cNvPr id="20" name="Subtitle 2"/>
          <p:cNvSpPr txBox="1">
            <a:spLocks/>
          </p:cNvSpPr>
          <p:nvPr/>
        </p:nvSpPr>
        <p:spPr>
          <a:xfrm>
            <a:off x="335360" y="6093296"/>
            <a:ext cx="7213600" cy="40489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a:solidFill>
                <a:schemeClr val="bg1"/>
              </a:solidFill>
              <a:latin typeface="Helvectica"/>
            </a:endParaRPr>
          </a:p>
        </p:txBody>
      </p:sp>
      <p:sp>
        <p:nvSpPr>
          <p:cNvPr id="2" name="Rectangle 1"/>
          <p:cNvSpPr/>
          <p:nvPr/>
        </p:nvSpPr>
        <p:spPr>
          <a:xfrm>
            <a:off x="543474" y="396891"/>
            <a:ext cx="8790291" cy="707886"/>
          </a:xfrm>
          <a:prstGeom prst="rect">
            <a:avLst/>
          </a:prstGeom>
        </p:spPr>
        <p:txBody>
          <a:bodyPr wrap="square">
            <a:spAutoFit/>
          </a:bodyPr>
          <a:lstStyle/>
          <a:p>
            <a:pPr lvl="0"/>
            <a:r>
              <a:rPr lang="en-GB" sz="4000" b="1">
                <a:solidFill>
                  <a:schemeClr val="accent2"/>
                </a:solidFill>
                <a:latin typeface="Arial" panose="020B0604020202020204" pitchFamily="34" charset="0"/>
                <a:cs typeface="Arial" panose="020B0604020202020204" pitchFamily="34" charset="0"/>
              </a:rPr>
              <a:t>Housekeeping</a:t>
            </a:r>
          </a:p>
        </p:txBody>
      </p:sp>
      <p:sp>
        <p:nvSpPr>
          <p:cNvPr id="29" name="TextBox 28">
            <a:extLst>
              <a:ext uri="{FF2B5EF4-FFF2-40B4-BE49-F238E27FC236}">
                <a16:creationId xmlns:a16="http://schemas.microsoft.com/office/drawing/2014/main" id="{B36C6373-A1D6-4825-AE56-C950C9C392BE}"/>
              </a:ext>
            </a:extLst>
          </p:cNvPr>
          <p:cNvSpPr txBox="1"/>
          <p:nvPr/>
        </p:nvSpPr>
        <p:spPr>
          <a:xfrm>
            <a:off x="512488" y="789614"/>
            <a:ext cx="11136038" cy="754053"/>
          </a:xfrm>
          <a:prstGeom prst="rect">
            <a:avLst/>
          </a:prstGeom>
          <a:noFill/>
        </p:spPr>
        <p:txBody>
          <a:bodyPr wrap="square" lIns="91440" tIns="45720" rIns="91440" bIns="45720" rtlCol="0" anchor="t">
            <a:spAutoFit/>
          </a:bodyPr>
          <a:lstStyle/>
          <a:p>
            <a:pPr marL="285750" indent="-285750">
              <a:spcBef>
                <a:spcPts val="600"/>
              </a:spcBef>
              <a:buFont typeface="Arial" panose="020B0604020202020204" pitchFamily="34" charset="0"/>
              <a:buChar char="•"/>
            </a:pPr>
            <a:endParaRPr lang="en-GB" sz="1800" i="0" u="none" strike="noStrike" baseline="0">
              <a:solidFill>
                <a:srgbClr val="000000"/>
              </a:solidFill>
              <a:ea typeface="+mn-lt"/>
              <a:cs typeface="+mn-lt"/>
            </a:endParaRPr>
          </a:p>
          <a:p>
            <a:pPr marL="285750" indent="-285750">
              <a:spcBef>
                <a:spcPts val="600"/>
              </a:spcBef>
              <a:buFont typeface="Arial" panose="020B0604020202020204" pitchFamily="34" charset="0"/>
              <a:buChar char="•"/>
            </a:pPr>
            <a:endParaRPr lang="en-GB" sz="2000" b="1">
              <a:cs typeface="Calibri"/>
            </a:endParaRPr>
          </a:p>
        </p:txBody>
      </p:sp>
      <p:sp>
        <p:nvSpPr>
          <p:cNvPr id="3" name="Content Placeholder 2">
            <a:extLst>
              <a:ext uri="{FF2B5EF4-FFF2-40B4-BE49-F238E27FC236}">
                <a16:creationId xmlns:a16="http://schemas.microsoft.com/office/drawing/2014/main" id="{59A9B907-DCED-99DD-ED57-0E3E18AF723F}"/>
              </a:ext>
            </a:extLst>
          </p:cNvPr>
          <p:cNvSpPr txBox="1">
            <a:spLocks/>
          </p:cNvSpPr>
          <p:nvPr/>
        </p:nvSpPr>
        <p:spPr>
          <a:xfrm>
            <a:off x="2198254" y="1453551"/>
            <a:ext cx="9155545" cy="3800038"/>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Aft>
                <a:spcPts val="1200"/>
              </a:spcAft>
            </a:pPr>
            <a:r>
              <a:rPr lang="en-GB">
                <a:solidFill>
                  <a:schemeClr val="accent2"/>
                </a:solidFill>
                <a:latin typeface="Arial" panose="020B0604020202020204" pitchFamily="34" charset="0"/>
                <a:cs typeface="Arial" panose="020B0604020202020204" pitchFamily="34" charset="0"/>
              </a:rPr>
              <a:t>Please mute your microphone and switch off your video camera (when you’re not speaking!)</a:t>
            </a:r>
          </a:p>
          <a:p>
            <a:pPr algn="l">
              <a:spcAft>
                <a:spcPts val="1200"/>
              </a:spcAft>
            </a:pPr>
            <a:r>
              <a:rPr lang="en-GB">
                <a:solidFill>
                  <a:schemeClr val="accent2"/>
                </a:solidFill>
                <a:latin typeface="Arial" panose="020B0604020202020204" pitchFamily="34" charset="0"/>
                <a:cs typeface="Arial" panose="020B0604020202020204" pitchFamily="34" charset="0"/>
              </a:rPr>
              <a:t>We will have Q&amp;A at the end of the presentation; please </a:t>
            </a:r>
            <a:r>
              <a:rPr lang="en-GB" i="1">
                <a:solidFill>
                  <a:schemeClr val="accent2"/>
                </a:solidFill>
                <a:latin typeface="Arial" panose="020B0604020202020204" pitchFamily="34" charset="0"/>
                <a:cs typeface="Arial" panose="020B0604020202020204" pitchFamily="34" charset="0"/>
              </a:rPr>
              <a:t>Raise Your Hand </a:t>
            </a:r>
            <a:r>
              <a:rPr lang="en-GB">
                <a:solidFill>
                  <a:schemeClr val="accent2"/>
                </a:solidFill>
                <a:latin typeface="Arial" panose="020B0604020202020204" pitchFamily="34" charset="0"/>
                <a:cs typeface="Arial" panose="020B0604020202020204" pitchFamily="34" charset="0"/>
              </a:rPr>
              <a:t>then if you wish to ask a question</a:t>
            </a:r>
          </a:p>
          <a:p>
            <a:pPr algn="l">
              <a:spcAft>
                <a:spcPts val="1200"/>
              </a:spcAft>
            </a:pPr>
            <a:r>
              <a:rPr lang="en-GB">
                <a:solidFill>
                  <a:schemeClr val="accent2"/>
                </a:solidFill>
                <a:latin typeface="Arial" panose="020B0604020202020204" pitchFamily="34" charset="0"/>
                <a:cs typeface="Arial" panose="020B0604020202020204" pitchFamily="34" charset="0"/>
              </a:rPr>
              <a:t>If your question is not answered during the Q&amp;A, please make sure it is recorded in the Teams Chat. We will follow up after the event with a Q&amp;A document.</a:t>
            </a:r>
          </a:p>
          <a:p>
            <a:pPr algn="l">
              <a:spcAft>
                <a:spcPts val="1200"/>
              </a:spcAft>
            </a:pPr>
            <a:r>
              <a:rPr lang="en-GB">
                <a:solidFill>
                  <a:schemeClr val="accent2"/>
                </a:solidFill>
                <a:latin typeface="Arial" panose="020B0604020202020204" pitchFamily="34" charset="0"/>
                <a:cs typeface="Arial" panose="020B0604020202020204" pitchFamily="34" charset="0"/>
              </a:rPr>
              <a:t>This session will be recorded</a:t>
            </a:r>
            <a:endParaRPr lang="en-GB">
              <a:solidFill>
                <a:schemeClr val="accent2"/>
              </a:solidFill>
              <a:highlight>
                <a:srgbClr val="FFFF00"/>
              </a:highlight>
              <a:latin typeface="Arial" panose="020B0604020202020204" pitchFamily="34" charset="0"/>
              <a:cs typeface="Arial" panose="020B0604020202020204" pitchFamily="34" charset="0"/>
            </a:endParaRPr>
          </a:p>
        </p:txBody>
      </p:sp>
      <p:pic>
        <p:nvPicPr>
          <p:cNvPr id="5" name="Graphic 4" descr="Web cam outline">
            <a:extLst>
              <a:ext uri="{FF2B5EF4-FFF2-40B4-BE49-F238E27FC236}">
                <a16:creationId xmlns:a16="http://schemas.microsoft.com/office/drawing/2014/main" id="{C04F7281-182B-2729-CDDE-1A8DA12A95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42598" y="1529474"/>
            <a:ext cx="570437" cy="570437"/>
          </a:xfrm>
          <a:prstGeom prst="rect">
            <a:avLst/>
          </a:prstGeom>
        </p:spPr>
      </p:pic>
      <p:pic>
        <p:nvPicPr>
          <p:cNvPr id="7" name="Graphic 6" descr="Radio microphone outline">
            <a:extLst>
              <a:ext uri="{FF2B5EF4-FFF2-40B4-BE49-F238E27FC236}">
                <a16:creationId xmlns:a16="http://schemas.microsoft.com/office/drawing/2014/main" id="{EE466831-C6B0-C0FE-EECC-44CEF3E8FDF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2161" y="1501828"/>
            <a:ext cx="570437" cy="570437"/>
          </a:xfrm>
          <a:prstGeom prst="rect">
            <a:avLst/>
          </a:prstGeom>
        </p:spPr>
      </p:pic>
      <p:pic>
        <p:nvPicPr>
          <p:cNvPr id="8" name="Graphic 7" descr="Raised hand outline">
            <a:extLst>
              <a:ext uri="{FF2B5EF4-FFF2-40B4-BE49-F238E27FC236}">
                <a16:creationId xmlns:a16="http://schemas.microsoft.com/office/drawing/2014/main" id="{1D9C9B76-4342-6B49-A01F-84506B5CCEF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2218" y="2478733"/>
            <a:ext cx="570437" cy="570437"/>
          </a:xfrm>
          <a:prstGeom prst="rect">
            <a:avLst/>
          </a:prstGeom>
        </p:spPr>
      </p:pic>
      <p:pic>
        <p:nvPicPr>
          <p:cNvPr id="9" name="Graphic 8" descr="Voice outline">
            <a:extLst>
              <a:ext uri="{FF2B5EF4-FFF2-40B4-BE49-F238E27FC236}">
                <a16:creationId xmlns:a16="http://schemas.microsoft.com/office/drawing/2014/main" id="{F8A882E1-21A8-0522-32EC-255B4F47AE1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22219" y="4709187"/>
            <a:ext cx="570437" cy="570437"/>
          </a:xfrm>
          <a:prstGeom prst="rect">
            <a:avLst/>
          </a:prstGeom>
        </p:spPr>
      </p:pic>
      <p:pic>
        <p:nvPicPr>
          <p:cNvPr id="10" name="Graphic 9" descr="Badge Question Mark outline">
            <a:extLst>
              <a:ext uri="{FF2B5EF4-FFF2-40B4-BE49-F238E27FC236}">
                <a16:creationId xmlns:a16="http://schemas.microsoft.com/office/drawing/2014/main" id="{C851F39D-08CE-F7F5-F8E5-F8FD305B764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22218" y="3784424"/>
            <a:ext cx="570437" cy="570437"/>
          </a:xfrm>
          <a:prstGeom prst="rect">
            <a:avLst/>
          </a:prstGeom>
        </p:spPr>
      </p:pic>
      <p:grpSp>
        <p:nvGrpSpPr>
          <p:cNvPr id="11" name="Group 10">
            <a:extLst>
              <a:ext uri="{FF2B5EF4-FFF2-40B4-BE49-F238E27FC236}">
                <a16:creationId xmlns:a16="http://schemas.microsoft.com/office/drawing/2014/main" id="{6D7F6448-BEA0-0F45-2436-1F239D849710}"/>
              </a:ext>
            </a:extLst>
          </p:cNvPr>
          <p:cNvGrpSpPr/>
          <p:nvPr/>
        </p:nvGrpSpPr>
        <p:grpSpPr>
          <a:xfrm>
            <a:off x="8518186" y="5965926"/>
            <a:ext cx="1455928" cy="650158"/>
            <a:chOff x="835025" y="388938"/>
            <a:chExt cx="1760538" cy="773112"/>
          </a:xfrm>
          <a:solidFill>
            <a:schemeClr val="bg1"/>
          </a:solidFill>
        </p:grpSpPr>
        <p:sp>
          <p:nvSpPr>
            <p:cNvPr id="12" name="Rectangle 11">
              <a:extLst>
                <a:ext uri="{FF2B5EF4-FFF2-40B4-BE49-F238E27FC236}">
                  <a16:creationId xmlns:a16="http://schemas.microsoft.com/office/drawing/2014/main" id="{88DA5B15-986E-C228-3A58-42147A837E21}"/>
                </a:ext>
              </a:extLst>
            </p:cNvPr>
            <p:cNvSpPr>
              <a:spLocks noChangeArrowheads="1"/>
            </p:cNvSpPr>
            <p:nvPr userDrawn="1"/>
          </p:nvSpPr>
          <p:spPr bwMode="auto">
            <a:xfrm>
              <a:off x="835025" y="388938"/>
              <a:ext cx="17463" cy="769937"/>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3" name="Freeform 6">
              <a:extLst>
                <a:ext uri="{FF2B5EF4-FFF2-40B4-BE49-F238E27FC236}">
                  <a16:creationId xmlns:a16="http://schemas.microsoft.com/office/drawing/2014/main" id="{1B5C1878-50E8-4A72-E34C-A1422346765A}"/>
                </a:ext>
              </a:extLst>
            </p:cNvPr>
            <p:cNvSpPr>
              <a:spLocks/>
            </p:cNvSpPr>
            <p:nvPr userDrawn="1"/>
          </p:nvSpPr>
          <p:spPr bwMode="auto">
            <a:xfrm>
              <a:off x="936625" y="771525"/>
              <a:ext cx="142875" cy="161925"/>
            </a:xfrm>
            <a:custGeom>
              <a:avLst/>
              <a:gdLst>
                <a:gd name="T0" fmla="*/ 835 w 960"/>
                <a:gd name="T1" fmla="*/ 942 h 1098"/>
                <a:gd name="T2" fmla="*/ 499 w 960"/>
                <a:gd name="T3" fmla="*/ 1098 h 1098"/>
                <a:gd name="T4" fmla="*/ 0 w 960"/>
                <a:gd name="T5" fmla="*/ 569 h 1098"/>
                <a:gd name="T6" fmla="*/ 499 w 960"/>
                <a:gd name="T7" fmla="*/ 0 h 1098"/>
                <a:gd name="T8" fmla="*/ 950 w 960"/>
                <a:gd name="T9" fmla="*/ 348 h 1098"/>
                <a:gd name="T10" fmla="*/ 810 w 960"/>
                <a:gd name="T11" fmla="*/ 348 h 1098"/>
                <a:gd name="T12" fmla="*/ 499 w 960"/>
                <a:gd name="T13" fmla="*/ 117 h 1098"/>
                <a:gd name="T14" fmla="*/ 139 w 960"/>
                <a:gd name="T15" fmla="*/ 562 h 1098"/>
                <a:gd name="T16" fmla="*/ 499 w 960"/>
                <a:gd name="T17" fmla="*/ 981 h 1098"/>
                <a:gd name="T18" fmla="*/ 835 w 960"/>
                <a:gd name="T19" fmla="*/ 638 h 1098"/>
                <a:gd name="T20" fmla="*/ 501 w 960"/>
                <a:gd name="T21" fmla="*/ 638 h 1098"/>
                <a:gd name="T22" fmla="*/ 501 w 960"/>
                <a:gd name="T23" fmla="*/ 521 h 1098"/>
                <a:gd name="T24" fmla="*/ 960 w 960"/>
                <a:gd name="T25" fmla="*/ 521 h 1098"/>
                <a:gd name="T26" fmla="*/ 960 w 960"/>
                <a:gd name="T27" fmla="*/ 1073 h 1098"/>
                <a:gd name="T28" fmla="*/ 872 w 960"/>
                <a:gd name="T29" fmla="*/ 1073 h 1098"/>
                <a:gd name="T30" fmla="*/ 835 w 960"/>
                <a:gd name="T31" fmla="*/ 94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0" h="1098">
                  <a:moveTo>
                    <a:pt x="835" y="942"/>
                  </a:moveTo>
                  <a:cubicBezTo>
                    <a:pt x="755" y="1052"/>
                    <a:pt x="623" y="1098"/>
                    <a:pt x="499" y="1098"/>
                  </a:cubicBezTo>
                  <a:cubicBezTo>
                    <a:pt x="186" y="1098"/>
                    <a:pt x="0" y="843"/>
                    <a:pt x="0" y="569"/>
                  </a:cubicBezTo>
                  <a:cubicBezTo>
                    <a:pt x="0" y="264"/>
                    <a:pt x="167" y="0"/>
                    <a:pt x="499" y="0"/>
                  </a:cubicBezTo>
                  <a:cubicBezTo>
                    <a:pt x="728" y="0"/>
                    <a:pt x="910" y="102"/>
                    <a:pt x="950" y="348"/>
                  </a:cubicBezTo>
                  <a:cubicBezTo>
                    <a:pt x="810" y="348"/>
                    <a:pt x="810" y="348"/>
                    <a:pt x="810" y="348"/>
                  </a:cubicBezTo>
                  <a:cubicBezTo>
                    <a:pt x="783" y="189"/>
                    <a:pt x="655" y="117"/>
                    <a:pt x="499" y="117"/>
                  </a:cubicBezTo>
                  <a:cubicBezTo>
                    <a:pt x="245" y="117"/>
                    <a:pt x="139" y="337"/>
                    <a:pt x="139" y="562"/>
                  </a:cubicBezTo>
                  <a:cubicBezTo>
                    <a:pt x="139" y="781"/>
                    <a:pt x="266" y="981"/>
                    <a:pt x="499" y="981"/>
                  </a:cubicBezTo>
                  <a:cubicBezTo>
                    <a:pt x="715" y="981"/>
                    <a:pt x="844" y="829"/>
                    <a:pt x="835" y="638"/>
                  </a:cubicBezTo>
                  <a:cubicBezTo>
                    <a:pt x="501" y="638"/>
                    <a:pt x="501" y="638"/>
                    <a:pt x="501" y="638"/>
                  </a:cubicBezTo>
                  <a:cubicBezTo>
                    <a:pt x="501" y="521"/>
                    <a:pt x="501" y="521"/>
                    <a:pt x="501" y="521"/>
                  </a:cubicBezTo>
                  <a:cubicBezTo>
                    <a:pt x="960" y="521"/>
                    <a:pt x="960" y="521"/>
                    <a:pt x="960" y="521"/>
                  </a:cubicBezTo>
                  <a:cubicBezTo>
                    <a:pt x="960" y="1073"/>
                    <a:pt x="960" y="1073"/>
                    <a:pt x="960" y="1073"/>
                  </a:cubicBezTo>
                  <a:cubicBezTo>
                    <a:pt x="872" y="1073"/>
                    <a:pt x="872" y="1073"/>
                    <a:pt x="872" y="1073"/>
                  </a:cubicBezTo>
                  <a:lnTo>
                    <a:pt x="835" y="9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4" name="Freeform 7">
              <a:extLst>
                <a:ext uri="{FF2B5EF4-FFF2-40B4-BE49-F238E27FC236}">
                  <a16:creationId xmlns:a16="http://schemas.microsoft.com/office/drawing/2014/main" id="{FC230641-51A1-7F05-9576-E96B7E3C6FC9}"/>
                </a:ext>
              </a:extLst>
            </p:cNvPr>
            <p:cNvSpPr>
              <a:spLocks noEditPoints="1"/>
            </p:cNvSpPr>
            <p:nvPr userDrawn="1"/>
          </p:nvSpPr>
          <p:spPr bwMode="auto">
            <a:xfrm>
              <a:off x="1096963" y="814388"/>
              <a:ext cx="109538" cy="117475"/>
            </a:xfrm>
            <a:custGeom>
              <a:avLst/>
              <a:gdLst>
                <a:gd name="T0" fmla="*/ 369 w 738"/>
                <a:gd name="T1" fmla="*/ 0 h 795"/>
                <a:gd name="T2" fmla="*/ 738 w 738"/>
                <a:gd name="T3" fmla="*/ 398 h 795"/>
                <a:gd name="T4" fmla="*/ 369 w 738"/>
                <a:gd name="T5" fmla="*/ 795 h 795"/>
                <a:gd name="T6" fmla="*/ 0 w 738"/>
                <a:gd name="T7" fmla="*/ 398 h 795"/>
                <a:gd name="T8" fmla="*/ 369 w 738"/>
                <a:gd name="T9" fmla="*/ 0 h 795"/>
                <a:gd name="T10" fmla="*/ 369 w 738"/>
                <a:gd name="T11" fmla="*/ 685 h 795"/>
                <a:gd name="T12" fmla="*/ 605 w 738"/>
                <a:gd name="T13" fmla="*/ 398 h 795"/>
                <a:gd name="T14" fmla="*/ 369 w 738"/>
                <a:gd name="T15" fmla="*/ 110 h 795"/>
                <a:gd name="T16" fmla="*/ 133 w 738"/>
                <a:gd name="T17" fmla="*/ 398 h 795"/>
                <a:gd name="T18" fmla="*/ 369 w 738"/>
                <a:gd name="T19" fmla="*/ 68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95">
                  <a:moveTo>
                    <a:pt x="369" y="0"/>
                  </a:moveTo>
                  <a:cubicBezTo>
                    <a:pt x="610" y="0"/>
                    <a:pt x="738" y="175"/>
                    <a:pt x="738" y="398"/>
                  </a:cubicBezTo>
                  <a:cubicBezTo>
                    <a:pt x="738" y="620"/>
                    <a:pt x="610" y="795"/>
                    <a:pt x="369" y="795"/>
                  </a:cubicBezTo>
                  <a:cubicBezTo>
                    <a:pt x="128" y="795"/>
                    <a:pt x="0" y="620"/>
                    <a:pt x="0" y="398"/>
                  </a:cubicBezTo>
                  <a:cubicBezTo>
                    <a:pt x="0" y="175"/>
                    <a:pt x="128" y="0"/>
                    <a:pt x="369" y="0"/>
                  </a:cubicBezTo>
                  <a:moveTo>
                    <a:pt x="369" y="685"/>
                  </a:moveTo>
                  <a:cubicBezTo>
                    <a:pt x="500" y="685"/>
                    <a:pt x="605" y="582"/>
                    <a:pt x="605" y="398"/>
                  </a:cubicBezTo>
                  <a:cubicBezTo>
                    <a:pt x="605" y="213"/>
                    <a:pt x="500" y="110"/>
                    <a:pt x="369" y="110"/>
                  </a:cubicBezTo>
                  <a:cubicBezTo>
                    <a:pt x="238" y="110"/>
                    <a:pt x="133" y="213"/>
                    <a:pt x="133" y="398"/>
                  </a:cubicBezTo>
                  <a:cubicBezTo>
                    <a:pt x="133" y="582"/>
                    <a:pt x="238" y="685"/>
                    <a:pt x="369" y="6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5" name="Freeform 8">
              <a:extLst>
                <a:ext uri="{FF2B5EF4-FFF2-40B4-BE49-F238E27FC236}">
                  <a16:creationId xmlns:a16="http://schemas.microsoft.com/office/drawing/2014/main" id="{5549E7A1-A741-4CE5-5633-1231692E2304}"/>
                </a:ext>
              </a:extLst>
            </p:cNvPr>
            <p:cNvSpPr>
              <a:spLocks/>
            </p:cNvSpPr>
            <p:nvPr userDrawn="1"/>
          </p:nvSpPr>
          <p:spPr bwMode="auto">
            <a:xfrm>
              <a:off x="1208088" y="817563"/>
              <a:ext cx="101600" cy="112712"/>
            </a:xfrm>
            <a:custGeom>
              <a:avLst/>
              <a:gdLst>
                <a:gd name="T0" fmla="*/ 38 w 64"/>
                <a:gd name="T1" fmla="*/ 71 h 71"/>
                <a:gd name="T2" fmla="*/ 26 w 64"/>
                <a:gd name="T3" fmla="*/ 71 h 71"/>
                <a:gd name="T4" fmla="*/ 0 w 64"/>
                <a:gd name="T5" fmla="*/ 0 h 71"/>
                <a:gd name="T6" fmla="*/ 13 w 64"/>
                <a:gd name="T7" fmla="*/ 0 h 71"/>
                <a:gd name="T8" fmla="*/ 32 w 64"/>
                <a:gd name="T9" fmla="*/ 59 h 71"/>
                <a:gd name="T10" fmla="*/ 33 w 64"/>
                <a:gd name="T11" fmla="*/ 59 h 71"/>
                <a:gd name="T12" fmla="*/ 52 w 64"/>
                <a:gd name="T13" fmla="*/ 0 h 71"/>
                <a:gd name="T14" fmla="*/ 64 w 64"/>
                <a:gd name="T15" fmla="*/ 0 h 71"/>
                <a:gd name="T16" fmla="*/ 38 w 64"/>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1">
                  <a:moveTo>
                    <a:pt x="38" y="71"/>
                  </a:moveTo>
                  <a:lnTo>
                    <a:pt x="26" y="71"/>
                  </a:lnTo>
                  <a:lnTo>
                    <a:pt x="0" y="0"/>
                  </a:lnTo>
                  <a:lnTo>
                    <a:pt x="13" y="0"/>
                  </a:lnTo>
                  <a:lnTo>
                    <a:pt x="32" y="59"/>
                  </a:lnTo>
                  <a:lnTo>
                    <a:pt x="33" y="59"/>
                  </a:lnTo>
                  <a:lnTo>
                    <a:pt x="52" y="0"/>
                  </a:lnTo>
                  <a:lnTo>
                    <a:pt x="64" y="0"/>
                  </a:lnTo>
                  <a:lnTo>
                    <a:pt x="38"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7" name="Freeform 9">
              <a:extLst>
                <a:ext uri="{FF2B5EF4-FFF2-40B4-BE49-F238E27FC236}">
                  <a16:creationId xmlns:a16="http://schemas.microsoft.com/office/drawing/2014/main" id="{2249FCBB-9BC3-C691-7C46-D7A79A195358}"/>
                </a:ext>
              </a:extLst>
            </p:cNvPr>
            <p:cNvSpPr>
              <a:spLocks noEditPoints="1"/>
            </p:cNvSpPr>
            <p:nvPr userDrawn="1"/>
          </p:nvSpPr>
          <p:spPr bwMode="auto">
            <a:xfrm>
              <a:off x="1311275" y="814388"/>
              <a:ext cx="104775" cy="117475"/>
            </a:xfrm>
            <a:custGeom>
              <a:avLst/>
              <a:gdLst>
                <a:gd name="T0" fmla="*/ 689 w 708"/>
                <a:gd name="T1" fmla="*/ 536 h 795"/>
                <a:gd name="T2" fmla="*/ 365 w 708"/>
                <a:gd name="T3" fmla="*/ 795 h 795"/>
                <a:gd name="T4" fmla="*/ 0 w 708"/>
                <a:gd name="T5" fmla="*/ 395 h 795"/>
                <a:gd name="T6" fmla="*/ 357 w 708"/>
                <a:gd name="T7" fmla="*/ 0 h 795"/>
                <a:gd name="T8" fmla="*/ 701 w 708"/>
                <a:gd name="T9" fmla="*/ 435 h 795"/>
                <a:gd name="T10" fmla="*/ 133 w 708"/>
                <a:gd name="T11" fmla="*/ 435 h 795"/>
                <a:gd name="T12" fmla="*/ 369 w 708"/>
                <a:gd name="T13" fmla="*/ 685 h 795"/>
                <a:gd name="T14" fmla="*/ 566 w 708"/>
                <a:gd name="T15" fmla="*/ 536 h 795"/>
                <a:gd name="T16" fmla="*/ 689 w 708"/>
                <a:gd name="T17" fmla="*/ 536 h 795"/>
                <a:gd name="T18" fmla="*/ 569 w 708"/>
                <a:gd name="T19" fmla="*/ 325 h 795"/>
                <a:gd name="T20" fmla="*/ 350 w 708"/>
                <a:gd name="T21" fmla="*/ 110 h 795"/>
                <a:gd name="T22" fmla="*/ 133 w 708"/>
                <a:gd name="T23" fmla="*/ 325 h 795"/>
                <a:gd name="T24" fmla="*/ 569 w 708"/>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5">
                  <a:moveTo>
                    <a:pt x="689" y="536"/>
                  </a:moveTo>
                  <a:cubicBezTo>
                    <a:pt x="655" y="704"/>
                    <a:pt x="535" y="795"/>
                    <a:pt x="365" y="795"/>
                  </a:cubicBezTo>
                  <a:cubicBezTo>
                    <a:pt x="122" y="795"/>
                    <a:pt x="8" y="627"/>
                    <a:pt x="0" y="395"/>
                  </a:cubicBezTo>
                  <a:cubicBezTo>
                    <a:pt x="0" y="168"/>
                    <a:pt x="150" y="0"/>
                    <a:pt x="357" y="0"/>
                  </a:cubicBezTo>
                  <a:cubicBezTo>
                    <a:pt x="626" y="0"/>
                    <a:pt x="708" y="251"/>
                    <a:pt x="701" y="435"/>
                  </a:cubicBezTo>
                  <a:cubicBezTo>
                    <a:pt x="133" y="435"/>
                    <a:pt x="133" y="435"/>
                    <a:pt x="133" y="435"/>
                  </a:cubicBezTo>
                  <a:cubicBezTo>
                    <a:pt x="128" y="567"/>
                    <a:pt x="203" y="685"/>
                    <a:pt x="369" y="685"/>
                  </a:cubicBezTo>
                  <a:cubicBezTo>
                    <a:pt x="472" y="685"/>
                    <a:pt x="544" y="635"/>
                    <a:pt x="566" y="536"/>
                  </a:cubicBezTo>
                  <a:lnTo>
                    <a:pt x="689" y="536"/>
                  </a:lnTo>
                  <a:close/>
                  <a:moveTo>
                    <a:pt x="569" y="325"/>
                  </a:moveTo>
                  <a:cubicBezTo>
                    <a:pt x="563" y="206"/>
                    <a:pt x="473" y="110"/>
                    <a:pt x="350" y="110"/>
                  </a:cubicBezTo>
                  <a:cubicBezTo>
                    <a:pt x="219" y="110"/>
                    <a:pt x="141" y="209"/>
                    <a:pt x="133" y="325"/>
                  </a:cubicBezTo>
                  <a:lnTo>
                    <a:pt x="569"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8" name="Freeform 10">
              <a:extLst>
                <a:ext uri="{FF2B5EF4-FFF2-40B4-BE49-F238E27FC236}">
                  <a16:creationId xmlns:a16="http://schemas.microsoft.com/office/drawing/2014/main" id="{952CE6AE-A085-28F3-CC28-DD5D05946852}"/>
                </a:ext>
              </a:extLst>
            </p:cNvPr>
            <p:cNvSpPr>
              <a:spLocks/>
            </p:cNvSpPr>
            <p:nvPr userDrawn="1"/>
          </p:nvSpPr>
          <p:spPr bwMode="auto">
            <a:xfrm>
              <a:off x="1430338" y="814388"/>
              <a:ext cx="58738" cy="115887"/>
            </a:xfrm>
            <a:custGeom>
              <a:avLst/>
              <a:gdLst>
                <a:gd name="T0" fmla="*/ 0 w 400"/>
                <a:gd name="T1" fmla="*/ 22 h 781"/>
                <a:gd name="T2" fmla="*/ 118 w 400"/>
                <a:gd name="T3" fmla="*/ 22 h 781"/>
                <a:gd name="T4" fmla="*/ 118 w 400"/>
                <a:gd name="T5" fmla="*/ 182 h 781"/>
                <a:gd name="T6" fmla="*/ 121 w 400"/>
                <a:gd name="T7" fmla="*/ 182 h 781"/>
                <a:gd name="T8" fmla="*/ 400 w 400"/>
                <a:gd name="T9" fmla="*/ 4 h 781"/>
                <a:gd name="T10" fmla="*/ 400 w 400"/>
                <a:gd name="T11" fmla="*/ 136 h 781"/>
                <a:gd name="T12" fmla="*/ 125 w 400"/>
                <a:gd name="T13" fmla="*/ 443 h 781"/>
                <a:gd name="T14" fmla="*/ 125 w 400"/>
                <a:gd name="T15" fmla="*/ 781 h 781"/>
                <a:gd name="T16" fmla="*/ 0 w 400"/>
                <a:gd name="T17" fmla="*/ 781 h 781"/>
                <a:gd name="T18" fmla="*/ 0 w 400"/>
                <a:gd name="T19" fmla="*/ 22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1">
                  <a:moveTo>
                    <a:pt x="0" y="22"/>
                  </a:moveTo>
                  <a:cubicBezTo>
                    <a:pt x="118" y="22"/>
                    <a:pt x="118" y="22"/>
                    <a:pt x="118" y="22"/>
                  </a:cubicBezTo>
                  <a:cubicBezTo>
                    <a:pt x="118" y="182"/>
                    <a:pt x="118" y="182"/>
                    <a:pt x="118" y="182"/>
                  </a:cubicBezTo>
                  <a:cubicBezTo>
                    <a:pt x="121" y="182"/>
                    <a:pt x="121" y="182"/>
                    <a:pt x="121" y="182"/>
                  </a:cubicBezTo>
                  <a:cubicBezTo>
                    <a:pt x="181" y="60"/>
                    <a:pt x="265" y="0"/>
                    <a:pt x="400" y="4"/>
                  </a:cubicBezTo>
                  <a:cubicBezTo>
                    <a:pt x="400" y="136"/>
                    <a:pt x="400" y="136"/>
                    <a:pt x="400" y="136"/>
                  </a:cubicBezTo>
                  <a:cubicBezTo>
                    <a:pt x="199" y="136"/>
                    <a:pt x="125" y="251"/>
                    <a:pt x="125" y="443"/>
                  </a:cubicBezTo>
                  <a:cubicBezTo>
                    <a:pt x="125" y="781"/>
                    <a:pt x="125" y="781"/>
                    <a:pt x="125" y="781"/>
                  </a:cubicBezTo>
                  <a:cubicBezTo>
                    <a:pt x="0" y="781"/>
                    <a:pt x="0" y="781"/>
                    <a:pt x="0" y="781"/>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1" name="Freeform 11">
              <a:extLst>
                <a:ext uri="{FF2B5EF4-FFF2-40B4-BE49-F238E27FC236}">
                  <a16:creationId xmlns:a16="http://schemas.microsoft.com/office/drawing/2014/main" id="{9A8392B8-4779-319E-FEF6-6E79673622E8}"/>
                </a:ext>
              </a:extLst>
            </p:cNvPr>
            <p:cNvSpPr>
              <a:spLocks/>
            </p:cNvSpPr>
            <p:nvPr userDrawn="1"/>
          </p:nvSpPr>
          <p:spPr bwMode="auto">
            <a:xfrm>
              <a:off x="1500188" y="814388"/>
              <a:ext cx="92075"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2" name="Freeform 12">
              <a:extLst>
                <a:ext uri="{FF2B5EF4-FFF2-40B4-BE49-F238E27FC236}">
                  <a16:creationId xmlns:a16="http://schemas.microsoft.com/office/drawing/2014/main" id="{C94DFD6D-DA6D-3795-F668-65E19270818D}"/>
                </a:ext>
              </a:extLst>
            </p:cNvPr>
            <p:cNvSpPr>
              <a:spLocks/>
            </p:cNvSpPr>
            <p:nvPr userDrawn="1"/>
          </p:nvSpPr>
          <p:spPr bwMode="auto">
            <a:xfrm>
              <a:off x="1614488" y="814388"/>
              <a:ext cx="158750" cy="115887"/>
            </a:xfrm>
            <a:custGeom>
              <a:avLst/>
              <a:gdLst>
                <a:gd name="T0" fmla="*/ 0 w 1064"/>
                <a:gd name="T1" fmla="*/ 18 h 777"/>
                <a:gd name="T2" fmla="*/ 117 w 1064"/>
                <a:gd name="T3" fmla="*/ 18 h 777"/>
                <a:gd name="T4" fmla="*/ 117 w 1064"/>
                <a:gd name="T5" fmla="*/ 130 h 777"/>
                <a:gd name="T6" fmla="*/ 120 w 1064"/>
                <a:gd name="T7" fmla="*/ 130 h 777"/>
                <a:gd name="T8" fmla="*/ 366 w 1064"/>
                <a:gd name="T9" fmla="*/ 0 h 777"/>
                <a:gd name="T10" fmla="*/ 574 w 1064"/>
                <a:gd name="T11" fmla="*/ 130 h 777"/>
                <a:gd name="T12" fmla="*/ 812 w 1064"/>
                <a:gd name="T13" fmla="*/ 0 h 777"/>
                <a:gd name="T14" fmla="*/ 1064 w 1064"/>
                <a:gd name="T15" fmla="*/ 221 h 777"/>
                <a:gd name="T16" fmla="*/ 1064 w 1064"/>
                <a:gd name="T17" fmla="*/ 777 h 777"/>
                <a:gd name="T18" fmla="*/ 940 w 1064"/>
                <a:gd name="T19" fmla="*/ 777 h 777"/>
                <a:gd name="T20" fmla="*/ 940 w 1064"/>
                <a:gd name="T21" fmla="*/ 279 h 777"/>
                <a:gd name="T22" fmla="*/ 793 w 1064"/>
                <a:gd name="T23" fmla="*/ 110 h 777"/>
                <a:gd name="T24" fmla="*/ 595 w 1064"/>
                <a:gd name="T25" fmla="*/ 304 h 777"/>
                <a:gd name="T26" fmla="*/ 595 w 1064"/>
                <a:gd name="T27" fmla="*/ 777 h 777"/>
                <a:gd name="T28" fmla="*/ 470 w 1064"/>
                <a:gd name="T29" fmla="*/ 777 h 777"/>
                <a:gd name="T30" fmla="*/ 470 w 1064"/>
                <a:gd name="T31" fmla="*/ 279 h 777"/>
                <a:gd name="T32" fmla="*/ 327 w 1064"/>
                <a:gd name="T33" fmla="*/ 110 h 777"/>
                <a:gd name="T34" fmla="*/ 125 w 1064"/>
                <a:gd name="T35" fmla="*/ 304 h 777"/>
                <a:gd name="T36" fmla="*/ 125 w 1064"/>
                <a:gd name="T37" fmla="*/ 777 h 777"/>
                <a:gd name="T38" fmla="*/ 0 w 1064"/>
                <a:gd name="T39" fmla="*/ 777 h 777"/>
                <a:gd name="T40" fmla="*/ 0 w 1064"/>
                <a:gd name="T41"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4" h="777">
                  <a:moveTo>
                    <a:pt x="0" y="18"/>
                  </a:moveTo>
                  <a:cubicBezTo>
                    <a:pt x="117" y="18"/>
                    <a:pt x="117" y="18"/>
                    <a:pt x="117" y="18"/>
                  </a:cubicBezTo>
                  <a:cubicBezTo>
                    <a:pt x="117" y="130"/>
                    <a:pt x="117" y="130"/>
                    <a:pt x="117" y="130"/>
                  </a:cubicBezTo>
                  <a:cubicBezTo>
                    <a:pt x="120" y="130"/>
                    <a:pt x="120" y="130"/>
                    <a:pt x="120" y="130"/>
                  </a:cubicBezTo>
                  <a:cubicBezTo>
                    <a:pt x="176" y="44"/>
                    <a:pt x="261" y="0"/>
                    <a:pt x="366" y="0"/>
                  </a:cubicBezTo>
                  <a:cubicBezTo>
                    <a:pt x="458" y="0"/>
                    <a:pt x="543" y="37"/>
                    <a:pt x="574" y="130"/>
                  </a:cubicBezTo>
                  <a:cubicBezTo>
                    <a:pt x="625" y="49"/>
                    <a:pt x="715" y="0"/>
                    <a:pt x="812" y="0"/>
                  </a:cubicBezTo>
                  <a:cubicBezTo>
                    <a:pt x="963" y="0"/>
                    <a:pt x="1064" y="63"/>
                    <a:pt x="1064" y="221"/>
                  </a:cubicBezTo>
                  <a:cubicBezTo>
                    <a:pt x="1064" y="777"/>
                    <a:pt x="1064" y="777"/>
                    <a:pt x="1064" y="777"/>
                  </a:cubicBezTo>
                  <a:cubicBezTo>
                    <a:pt x="940" y="777"/>
                    <a:pt x="940" y="777"/>
                    <a:pt x="940" y="777"/>
                  </a:cubicBezTo>
                  <a:cubicBezTo>
                    <a:pt x="940" y="279"/>
                    <a:pt x="940" y="279"/>
                    <a:pt x="940" y="279"/>
                  </a:cubicBezTo>
                  <a:cubicBezTo>
                    <a:pt x="940" y="185"/>
                    <a:pt x="915" y="110"/>
                    <a:pt x="793" y="110"/>
                  </a:cubicBezTo>
                  <a:cubicBezTo>
                    <a:pt x="672" y="110"/>
                    <a:pt x="595" y="187"/>
                    <a:pt x="595" y="304"/>
                  </a:cubicBezTo>
                  <a:cubicBezTo>
                    <a:pt x="595" y="777"/>
                    <a:pt x="595" y="777"/>
                    <a:pt x="595" y="777"/>
                  </a:cubicBezTo>
                  <a:cubicBezTo>
                    <a:pt x="470" y="777"/>
                    <a:pt x="470" y="777"/>
                    <a:pt x="470" y="777"/>
                  </a:cubicBezTo>
                  <a:cubicBezTo>
                    <a:pt x="470" y="279"/>
                    <a:pt x="470" y="279"/>
                    <a:pt x="470" y="279"/>
                  </a:cubicBezTo>
                  <a:cubicBezTo>
                    <a:pt x="470" y="181"/>
                    <a:pt x="439" y="110"/>
                    <a:pt x="327" y="110"/>
                  </a:cubicBezTo>
                  <a:cubicBezTo>
                    <a:pt x="179" y="110"/>
                    <a:pt x="125" y="247"/>
                    <a:pt x="125" y="304"/>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3" name="Freeform 13">
              <a:extLst>
                <a:ext uri="{FF2B5EF4-FFF2-40B4-BE49-F238E27FC236}">
                  <a16:creationId xmlns:a16="http://schemas.microsoft.com/office/drawing/2014/main" id="{04550399-FA93-C108-FD5D-CD198103350E}"/>
                </a:ext>
              </a:extLst>
            </p:cNvPr>
            <p:cNvSpPr>
              <a:spLocks noEditPoints="1"/>
            </p:cNvSpPr>
            <p:nvPr userDrawn="1"/>
          </p:nvSpPr>
          <p:spPr bwMode="auto">
            <a:xfrm>
              <a:off x="1789113" y="814388"/>
              <a:ext cx="104775" cy="117475"/>
            </a:xfrm>
            <a:custGeom>
              <a:avLst/>
              <a:gdLst>
                <a:gd name="T0" fmla="*/ 688 w 707"/>
                <a:gd name="T1" fmla="*/ 536 h 795"/>
                <a:gd name="T2" fmla="*/ 364 w 707"/>
                <a:gd name="T3" fmla="*/ 795 h 795"/>
                <a:gd name="T4" fmla="*/ 0 w 707"/>
                <a:gd name="T5" fmla="*/ 395 h 795"/>
                <a:gd name="T6" fmla="*/ 357 w 707"/>
                <a:gd name="T7" fmla="*/ 0 h 795"/>
                <a:gd name="T8" fmla="*/ 700 w 707"/>
                <a:gd name="T9" fmla="*/ 435 h 795"/>
                <a:gd name="T10" fmla="*/ 132 w 707"/>
                <a:gd name="T11" fmla="*/ 435 h 795"/>
                <a:gd name="T12" fmla="*/ 368 w 707"/>
                <a:gd name="T13" fmla="*/ 685 h 795"/>
                <a:gd name="T14" fmla="*/ 565 w 707"/>
                <a:gd name="T15" fmla="*/ 536 h 795"/>
                <a:gd name="T16" fmla="*/ 688 w 707"/>
                <a:gd name="T17" fmla="*/ 536 h 795"/>
                <a:gd name="T18" fmla="*/ 568 w 707"/>
                <a:gd name="T19" fmla="*/ 325 h 795"/>
                <a:gd name="T20" fmla="*/ 349 w 707"/>
                <a:gd name="T21" fmla="*/ 110 h 795"/>
                <a:gd name="T22" fmla="*/ 132 w 707"/>
                <a:gd name="T23" fmla="*/ 325 h 795"/>
                <a:gd name="T24" fmla="*/ 568 w 707"/>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7" h="795">
                  <a:moveTo>
                    <a:pt x="688" y="536"/>
                  </a:moveTo>
                  <a:cubicBezTo>
                    <a:pt x="655" y="704"/>
                    <a:pt x="534" y="795"/>
                    <a:pt x="364" y="795"/>
                  </a:cubicBezTo>
                  <a:cubicBezTo>
                    <a:pt x="122" y="795"/>
                    <a:pt x="7" y="627"/>
                    <a:pt x="0" y="395"/>
                  </a:cubicBezTo>
                  <a:cubicBezTo>
                    <a:pt x="0" y="168"/>
                    <a:pt x="150" y="0"/>
                    <a:pt x="357" y="0"/>
                  </a:cubicBezTo>
                  <a:cubicBezTo>
                    <a:pt x="625" y="0"/>
                    <a:pt x="707" y="251"/>
                    <a:pt x="700" y="435"/>
                  </a:cubicBezTo>
                  <a:cubicBezTo>
                    <a:pt x="132" y="435"/>
                    <a:pt x="132" y="435"/>
                    <a:pt x="132" y="435"/>
                  </a:cubicBezTo>
                  <a:cubicBezTo>
                    <a:pt x="127" y="567"/>
                    <a:pt x="202" y="685"/>
                    <a:pt x="368" y="685"/>
                  </a:cubicBezTo>
                  <a:cubicBezTo>
                    <a:pt x="471" y="685"/>
                    <a:pt x="543" y="635"/>
                    <a:pt x="565" y="536"/>
                  </a:cubicBezTo>
                  <a:lnTo>
                    <a:pt x="688" y="536"/>
                  </a:lnTo>
                  <a:close/>
                  <a:moveTo>
                    <a:pt x="568" y="325"/>
                  </a:moveTo>
                  <a:cubicBezTo>
                    <a:pt x="562" y="206"/>
                    <a:pt x="473" y="110"/>
                    <a:pt x="349" y="110"/>
                  </a:cubicBezTo>
                  <a:cubicBezTo>
                    <a:pt x="219" y="110"/>
                    <a:pt x="141" y="209"/>
                    <a:pt x="132" y="325"/>
                  </a:cubicBezTo>
                  <a:lnTo>
                    <a:pt x="568"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4" name="Freeform 14">
              <a:extLst>
                <a:ext uri="{FF2B5EF4-FFF2-40B4-BE49-F238E27FC236}">
                  <a16:creationId xmlns:a16="http://schemas.microsoft.com/office/drawing/2014/main" id="{0E40DBD4-97E7-1545-3C67-95D84FA4101F}"/>
                </a:ext>
              </a:extLst>
            </p:cNvPr>
            <p:cNvSpPr>
              <a:spLocks/>
            </p:cNvSpPr>
            <p:nvPr userDrawn="1"/>
          </p:nvSpPr>
          <p:spPr bwMode="auto">
            <a:xfrm>
              <a:off x="1908175" y="814388"/>
              <a:ext cx="93663"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5" name="Freeform 15">
              <a:extLst>
                <a:ext uri="{FF2B5EF4-FFF2-40B4-BE49-F238E27FC236}">
                  <a16:creationId xmlns:a16="http://schemas.microsoft.com/office/drawing/2014/main" id="{1382EB78-9B43-8A37-3FEC-7AFEF3A469B0}"/>
                </a:ext>
              </a:extLst>
            </p:cNvPr>
            <p:cNvSpPr>
              <a:spLocks/>
            </p:cNvSpPr>
            <p:nvPr userDrawn="1"/>
          </p:nvSpPr>
          <p:spPr bwMode="auto">
            <a:xfrm>
              <a:off x="2011363" y="784225"/>
              <a:ext cx="60325" cy="146050"/>
            </a:xfrm>
            <a:custGeom>
              <a:avLst/>
              <a:gdLst>
                <a:gd name="T0" fmla="*/ 254 w 405"/>
                <a:gd name="T1" fmla="*/ 228 h 987"/>
                <a:gd name="T2" fmla="*/ 405 w 405"/>
                <a:gd name="T3" fmla="*/ 228 h 987"/>
                <a:gd name="T4" fmla="*/ 405 w 405"/>
                <a:gd name="T5" fmla="*/ 338 h 987"/>
                <a:gd name="T6" fmla="*/ 254 w 405"/>
                <a:gd name="T7" fmla="*/ 338 h 987"/>
                <a:gd name="T8" fmla="*/ 254 w 405"/>
                <a:gd name="T9" fmla="*/ 809 h 987"/>
                <a:gd name="T10" fmla="*/ 348 w 405"/>
                <a:gd name="T11" fmla="*/ 877 h 987"/>
                <a:gd name="T12" fmla="*/ 405 w 405"/>
                <a:gd name="T13" fmla="*/ 877 h 987"/>
                <a:gd name="T14" fmla="*/ 405 w 405"/>
                <a:gd name="T15" fmla="*/ 987 h 987"/>
                <a:gd name="T16" fmla="*/ 309 w 405"/>
                <a:gd name="T17" fmla="*/ 987 h 987"/>
                <a:gd name="T18" fmla="*/ 129 w 405"/>
                <a:gd name="T19" fmla="*/ 821 h 987"/>
                <a:gd name="T20" fmla="*/ 129 w 405"/>
                <a:gd name="T21" fmla="*/ 338 h 987"/>
                <a:gd name="T22" fmla="*/ 0 w 405"/>
                <a:gd name="T23" fmla="*/ 338 h 987"/>
                <a:gd name="T24" fmla="*/ 0 w 405"/>
                <a:gd name="T25" fmla="*/ 228 h 987"/>
                <a:gd name="T26" fmla="*/ 129 w 405"/>
                <a:gd name="T27" fmla="*/ 228 h 987"/>
                <a:gd name="T28" fmla="*/ 129 w 405"/>
                <a:gd name="T29" fmla="*/ 0 h 987"/>
                <a:gd name="T30" fmla="*/ 254 w 405"/>
                <a:gd name="T31" fmla="*/ 0 h 987"/>
                <a:gd name="T32" fmla="*/ 254 w 405"/>
                <a:gd name="T33" fmla="*/ 228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 h="987">
                  <a:moveTo>
                    <a:pt x="254" y="228"/>
                  </a:moveTo>
                  <a:cubicBezTo>
                    <a:pt x="405" y="228"/>
                    <a:pt x="405" y="228"/>
                    <a:pt x="405" y="228"/>
                  </a:cubicBezTo>
                  <a:cubicBezTo>
                    <a:pt x="405" y="338"/>
                    <a:pt x="405" y="338"/>
                    <a:pt x="405" y="338"/>
                  </a:cubicBezTo>
                  <a:cubicBezTo>
                    <a:pt x="254" y="338"/>
                    <a:pt x="254" y="338"/>
                    <a:pt x="254" y="338"/>
                  </a:cubicBezTo>
                  <a:cubicBezTo>
                    <a:pt x="254" y="809"/>
                    <a:pt x="254" y="809"/>
                    <a:pt x="254" y="809"/>
                  </a:cubicBezTo>
                  <a:cubicBezTo>
                    <a:pt x="254" y="867"/>
                    <a:pt x="270" y="877"/>
                    <a:pt x="348" y="877"/>
                  </a:cubicBezTo>
                  <a:cubicBezTo>
                    <a:pt x="405" y="877"/>
                    <a:pt x="405" y="877"/>
                    <a:pt x="405" y="877"/>
                  </a:cubicBezTo>
                  <a:cubicBezTo>
                    <a:pt x="405" y="987"/>
                    <a:pt x="405" y="987"/>
                    <a:pt x="405" y="987"/>
                  </a:cubicBezTo>
                  <a:cubicBezTo>
                    <a:pt x="309" y="987"/>
                    <a:pt x="309" y="987"/>
                    <a:pt x="309" y="987"/>
                  </a:cubicBezTo>
                  <a:cubicBezTo>
                    <a:pt x="180" y="987"/>
                    <a:pt x="129" y="961"/>
                    <a:pt x="129" y="821"/>
                  </a:cubicBezTo>
                  <a:cubicBezTo>
                    <a:pt x="129" y="338"/>
                    <a:pt x="129" y="338"/>
                    <a:pt x="129" y="338"/>
                  </a:cubicBezTo>
                  <a:cubicBezTo>
                    <a:pt x="0" y="338"/>
                    <a:pt x="0" y="338"/>
                    <a:pt x="0" y="338"/>
                  </a:cubicBezTo>
                  <a:cubicBezTo>
                    <a:pt x="0" y="228"/>
                    <a:pt x="0" y="228"/>
                    <a:pt x="0" y="228"/>
                  </a:cubicBezTo>
                  <a:cubicBezTo>
                    <a:pt x="129" y="228"/>
                    <a:pt x="129" y="228"/>
                    <a:pt x="129" y="228"/>
                  </a:cubicBezTo>
                  <a:cubicBezTo>
                    <a:pt x="129" y="0"/>
                    <a:pt x="129" y="0"/>
                    <a:pt x="129" y="0"/>
                  </a:cubicBezTo>
                  <a:cubicBezTo>
                    <a:pt x="254" y="0"/>
                    <a:pt x="254" y="0"/>
                    <a:pt x="254" y="0"/>
                  </a:cubicBezTo>
                  <a:lnTo>
                    <a:pt x="254"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6" name="Freeform 16">
              <a:extLst>
                <a:ext uri="{FF2B5EF4-FFF2-40B4-BE49-F238E27FC236}">
                  <a16:creationId xmlns:a16="http://schemas.microsoft.com/office/drawing/2014/main" id="{4B16D85B-8516-7AED-0D07-7409722761FF}"/>
                </a:ext>
              </a:extLst>
            </p:cNvPr>
            <p:cNvSpPr>
              <a:spLocks noEditPoints="1"/>
            </p:cNvSpPr>
            <p:nvPr userDrawn="1"/>
          </p:nvSpPr>
          <p:spPr bwMode="auto">
            <a:xfrm>
              <a:off x="935038" y="1000125"/>
              <a:ext cx="149225" cy="161925"/>
            </a:xfrm>
            <a:custGeom>
              <a:avLst/>
              <a:gdLst>
                <a:gd name="T0" fmla="*/ 502 w 1004"/>
                <a:gd name="T1" fmla="*/ 0 h 1098"/>
                <a:gd name="T2" fmla="*/ 1004 w 1004"/>
                <a:gd name="T3" fmla="*/ 549 h 1098"/>
                <a:gd name="T4" fmla="*/ 502 w 1004"/>
                <a:gd name="T5" fmla="*/ 1098 h 1098"/>
                <a:gd name="T6" fmla="*/ 0 w 1004"/>
                <a:gd name="T7" fmla="*/ 549 h 1098"/>
                <a:gd name="T8" fmla="*/ 502 w 1004"/>
                <a:gd name="T9" fmla="*/ 0 h 1098"/>
                <a:gd name="T10" fmla="*/ 502 w 1004"/>
                <a:gd name="T11" fmla="*/ 981 h 1098"/>
                <a:gd name="T12" fmla="*/ 864 w 1004"/>
                <a:gd name="T13" fmla="*/ 549 h 1098"/>
                <a:gd name="T14" fmla="*/ 502 w 1004"/>
                <a:gd name="T15" fmla="*/ 118 h 1098"/>
                <a:gd name="T16" fmla="*/ 139 w 1004"/>
                <a:gd name="T17" fmla="*/ 549 h 1098"/>
                <a:gd name="T18" fmla="*/ 502 w 1004"/>
                <a:gd name="T19" fmla="*/ 9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4" h="1098">
                  <a:moveTo>
                    <a:pt x="502" y="0"/>
                  </a:moveTo>
                  <a:cubicBezTo>
                    <a:pt x="835" y="0"/>
                    <a:pt x="1004" y="264"/>
                    <a:pt x="1004" y="549"/>
                  </a:cubicBezTo>
                  <a:cubicBezTo>
                    <a:pt x="1004" y="834"/>
                    <a:pt x="835" y="1098"/>
                    <a:pt x="502" y="1098"/>
                  </a:cubicBezTo>
                  <a:cubicBezTo>
                    <a:pt x="168" y="1098"/>
                    <a:pt x="0" y="834"/>
                    <a:pt x="0" y="549"/>
                  </a:cubicBezTo>
                  <a:cubicBezTo>
                    <a:pt x="0" y="264"/>
                    <a:pt x="168" y="0"/>
                    <a:pt x="502" y="0"/>
                  </a:cubicBezTo>
                  <a:moveTo>
                    <a:pt x="502" y="981"/>
                  </a:moveTo>
                  <a:cubicBezTo>
                    <a:pt x="757" y="981"/>
                    <a:pt x="864" y="761"/>
                    <a:pt x="864" y="549"/>
                  </a:cubicBezTo>
                  <a:cubicBezTo>
                    <a:pt x="864" y="338"/>
                    <a:pt x="757" y="118"/>
                    <a:pt x="502" y="118"/>
                  </a:cubicBezTo>
                  <a:cubicBezTo>
                    <a:pt x="246" y="118"/>
                    <a:pt x="139" y="338"/>
                    <a:pt x="139" y="549"/>
                  </a:cubicBezTo>
                  <a:cubicBezTo>
                    <a:pt x="139" y="761"/>
                    <a:pt x="246" y="981"/>
                    <a:pt x="502" y="9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7" name="Freeform 17">
              <a:extLst>
                <a:ext uri="{FF2B5EF4-FFF2-40B4-BE49-F238E27FC236}">
                  <a16:creationId xmlns:a16="http://schemas.microsoft.com/office/drawing/2014/main" id="{A2C8C04C-CA20-218A-F89C-27EE7897ACD7}"/>
                </a:ext>
              </a:extLst>
            </p:cNvPr>
            <p:cNvSpPr>
              <a:spLocks/>
            </p:cNvSpPr>
            <p:nvPr userDrawn="1"/>
          </p:nvSpPr>
          <p:spPr bwMode="auto">
            <a:xfrm>
              <a:off x="1092200"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1"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8" name="Freeform 18">
              <a:extLst>
                <a:ext uri="{FF2B5EF4-FFF2-40B4-BE49-F238E27FC236}">
                  <a16:creationId xmlns:a16="http://schemas.microsoft.com/office/drawing/2014/main" id="{B9B38F32-C215-72F7-FA19-0929D2054C42}"/>
                </a:ext>
              </a:extLst>
            </p:cNvPr>
            <p:cNvSpPr>
              <a:spLocks/>
            </p:cNvSpPr>
            <p:nvPr userDrawn="1"/>
          </p:nvSpPr>
          <p:spPr bwMode="auto">
            <a:xfrm>
              <a:off x="1158875" y="1001713"/>
              <a:ext cx="61913"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1" y="0"/>
                    <a:pt x="338" y="0"/>
                  </a:cubicBezTo>
                  <a:cubicBezTo>
                    <a:pt x="361"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0" name="Freeform 19">
              <a:extLst>
                <a:ext uri="{FF2B5EF4-FFF2-40B4-BE49-F238E27FC236}">
                  <a16:creationId xmlns:a16="http://schemas.microsoft.com/office/drawing/2014/main" id="{171682F2-0CF3-C423-8E85-2AD51C8AA41A}"/>
                </a:ext>
              </a:extLst>
            </p:cNvPr>
            <p:cNvSpPr>
              <a:spLocks noEditPoints="1"/>
            </p:cNvSpPr>
            <p:nvPr userDrawn="1"/>
          </p:nvSpPr>
          <p:spPr bwMode="auto">
            <a:xfrm>
              <a:off x="123031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1" name="Freeform 20">
              <a:extLst>
                <a:ext uri="{FF2B5EF4-FFF2-40B4-BE49-F238E27FC236}">
                  <a16:creationId xmlns:a16="http://schemas.microsoft.com/office/drawing/2014/main" id="{957CB7C3-EFB6-AFF5-507F-2C387D18A4EF}"/>
                </a:ext>
              </a:extLst>
            </p:cNvPr>
            <p:cNvSpPr>
              <a:spLocks/>
            </p:cNvSpPr>
            <p:nvPr userDrawn="1"/>
          </p:nvSpPr>
          <p:spPr bwMode="auto">
            <a:xfrm>
              <a:off x="1266825" y="1042988"/>
              <a:ext cx="101600" cy="117475"/>
            </a:xfrm>
            <a:custGeom>
              <a:avLst/>
              <a:gdLst>
                <a:gd name="T0" fmla="*/ 556 w 690"/>
                <a:gd name="T1" fmla="*/ 261 h 794"/>
                <a:gd name="T2" fmla="*/ 368 w 690"/>
                <a:gd name="T3" fmla="*/ 110 h 794"/>
                <a:gd name="T4" fmla="*/ 132 w 690"/>
                <a:gd name="T5" fmla="*/ 406 h 794"/>
                <a:gd name="T6" fmla="*/ 353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3"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2" name="Freeform 21">
              <a:extLst>
                <a:ext uri="{FF2B5EF4-FFF2-40B4-BE49-F238E27FC236}">
                  <a16:creationId xmlns:a16="http://schemas.microsoft.com/office/drawing/2014/main" id="{7953BBEC-F20E-A3A7-8F7C-AD50D4CD35FC}"/>
                </a:ext>
              </a:extLst>
            </p:cNvPr>
            <p:cNvSpPr>
              <a:spLocks noEditPoints="1"/>
            </p:cNvSpPr>
            <p:nvPr userDrawn="1"/>
          </p:nvSpPr>
          <p:spPr bwMode="auto">
            <a:xfrm>
              <a:off x="137953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3" name="Freeform 22">
              <a:extLst>
                <a:ext uri="{FF2B5EF4-FFF2-40B4-BE49-F238E27FC236}">
                  <a16:creationId xmlns:a16="http://schemas.microsoft.com/office/drawing/2014/main" id="{325A254E-065B-42AA-50E2-E32B29290854}"/>
                </a:ext>
              </a:extLst>
            </p:cNvPr>
            <p:cNvSpPr>
              <a:spLocks/>
            </p:cNvSpPr>
            <p:nvPr userDrawn="1"/>
          </p:nvSpPr>
          <p:spPr bwMode="auto">
            <a:xfrm>
              <a:off x="1546225"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4" name="Freeform 23">
              <a:extLst>
                <a:ext uri="{FF2B5EF4-FFF2-40B4-BE49-F238E27FC236}">
                  <a16:creationId xmlns:a16="http://schemas.microsoft.com/office/drawing/2014/main" id="{085E9861-3C18-A4D4-956D-62D839BB80BA}"/>
                </a:ext>
              </a:extLst>
            </p:cNvPr>
            <p:cNvSpPr>
              <a:spLocks noEditPoints="1"/>
            </p:cNvSpPr>
            <p:nvPr userDrawn="1"/>
          </p:nvSpPr>
          <p:spPr bwMode="auto">
            <a:xfrm>
              <a:off x="1609725" y="1042988"/>
              <a:ext cx="109538" cy="117475"/>
            </a:xfrm>
            <a:custGeom>
              <a:avLst/>
              <a:gdLst>
                <a:gd name="T0" fmla="*/ 368 w 737"/>
                <a:gd name="T1" fmla="*/ 0 h 794"/>
                <a:gd name="T2" fmla="*/ 737 w 737"/>
                <a:gd name="T3" fmla="*/ 398 h 794"/>
                <a:gd name="T4" fmla="*/ 368 w 737"/>
                <a:gd name="T5" fmla="*/ 794 h 794"/>
                <a:gd name="T6" fmla="*/ 0 w 737"/>
                <a:gd name="T7" fmla="*/ 398 h 794"/>
                <a:gd name="T8" fmla="*/ 368 w 737"/>
                <a:gd name="T9" fmla="*/ 0 h 794"/>
                <a:gd name="T10" fmla="*/ 368 w 737"/>
                <a:gd name="T11" fmla="*/ 684 h 794"/>
                <a:gd name="T12" fmla="*/ 605 w 737"/>
                <a:gd name="T13" fmla="*/ 398 h 794"/>
                <a:gd name="T14" fmla="*/ 368 w 737"/>
                <a:gd name="T15" fmla="*/ 110 h 794"/>
                <a:gd name="T16" fmla="*/ 132 w 737"/>
                <a:gd name="T17" fmla="*/ 398 h 794"/>
                <a:gd name="T18" fmla="*/ 368 w 737"/>
                <a:gd name="T19" fmla="*/ 68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794">
                  <a:moveTo>
                    <a:pt x="368" y="0"/>
                  </a:moveTo>
                  <a:cubicBezTo>
                    <a:pt x="609" y="0"/>
                    <a:pt x="737" y="174"/>
                    <a:pt x="737" y="398"/>
                  </a:cubicBezTo>
                  <a:cubicBezTo>
                    <a:pt x="737" y="619"/>
                    <a:pt x="609" y="794"/>
                    <a:pt x="368" y="794"/>
                  </a:cubicBezTo>
                  <a:cubicBezTo>
                    <a:pt x="128" y="794"/>
                    <a:pt x="0" y="619"/>
                    <a:pt x="0" y="398"/>
                  </a:cubicBezTo>
                  <a:cubicBezTo>
                    <a:pt x="0" y="174"/>
                    <a:pt x="128" y="0"/>
                    <a:pt x="368" y="0"/>
                  </a:cubicBezTo>
                  <a:moveTo>
                    <a:pt x="368" y="684"/>
                  </a:moveTo>
                  <a:cubicBezTo>
                    <a:pt x="499" y="684"/>
                    <a:pt x="605" y="581"/>
                    <a:pt x="605" y="398"/>
                  </a:cubicBezTo>
                  <a:cubicBezTo>
                    <a:pt x="605" y="213"/>
                    <a:pt x="499" y="110"/>
                    <a:pt x="368" y="110"/>
                  </a:cubicBezTo>
                  <a:cubicBezTo>
                    <a:pt x="238" y="110"/>
                    <a:pt x="132" y="213"/>
                    <a:pt x="132" y="398"/>
                  </a:cubicBezTo>
                  <a:cubicBezTo>
                    <a:pt x="132" y="581"/>
                    <a:pt x="238" y="684"/>
                    <a:pt x="368" y="6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5" name="Freeform 24">
              <a:extLst>
                <a:ext uri="{FF2B5EF4-FFF2-40B4-BE49-F238E27FC236}">
                  <a16:creationId xmlns:a16="http://schemas.microsoft.com/office/drawing/2014/main" id="{A3900EC2-6752-75AE-A991-DAAC5B916783}"/>
                </a:ext>
              </a:extLst>
            </p:cNvPr>
            <p:cNvSpPr>
              <a:spLocks/>
            </p:cNvSpPr>
            <p:nvPr userDrawn="1"/>
          </p:nvSpPr>
          <p:spPr bwMode="auto">
            <a:xfrm>
              <a:off x="1735138" y="1042988"/>
              <a:ext cx="58738" cy="115887"/>
            </a:xfrm>
            <a:custGeom>
              <a:avLst/>
              <a:gdLst>
                <a:gd name="T0" fmla="*/ 0 w 400"/>
                <a:gd name="T1" fmla="*/ 22 h 782"/>
                <a:gd name="T2" fmla="*/ 118 w 400"/>
                <a:gd name="T3" fmla="*/ 22 h 782"/>
                <a:gd name="T4" fmla="*/ 118 w 400"/>
                <a:gd name="T5" fmla="*/ 182 h 782"/>
                <a:gd name="T6" fmla="*/ 121 w 400"/>
                <a:gd name="T7" fmla="*/ 182 h 782"/>
                <a:gd name="T8" fmla="*/ 400 w 400"/>
                <a:gd name="T9" fmla="*/ 5 h 782"/>
                <a:gd name="T10" fmla="*/ 400 w 400"/>
                <a:gd name="T11" fmla="*/ 137 h 782"/>
                <a:gd name="T12" fmla="*/ 125 w 400"/>
                <a:gd name="T13" fmla="*/ 444 h 782"/>
                <a:gd name="T14" fmla="*/ 125 w 400"/>
                <a:gd name="T15" fmla="*/ 782 h 782"/>
                <a:gd name="T16" fmla="*/ 0 w 400"/>
                <a:gd name="T17" fmla="*/ 782 h 782"/>
                <a:gd name="T18" fmla="*/ 0 w 400"/>
                <a:gd name="T19" fmla="*/ 2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2">
                  <a:moveTo>
                    <a:pt x="0" y="22"/>
                  </a:moveTo>
                  <a:cubicBezTo>
                    <a:pt x="118" y="22"/>
                    <a:pt x="118" y="22"/>
                    <a:pt x="118" y="22"/>
                  </a:cubicBezTo>
                  <a:cubicBezTo>
                    <a:pt x="118" y="182"/>
                    <a:pt x="118" y="182"/>
                    <a:pt x="118" y="182"/>
                  </a:cubicBezTo>
                  <a:cubicBezTo>
                    <a:pt x="121" y="182"/>
                    <a:pt x="121" y="182"/>
                    <a:pt x="121" y="182"/>
                  </a:cubicBezTo>
                  <a:cubicBezTo>
                    <a:pt x="181" y="61"/>
                    <a:pt x="265" y="0"/>
                    <a:pt x="400" y="5"/>
                  </a:cubicBezTo>
                  <a:cubicBezTo>
                    <a:pt x="400" y="137"/>
                    <a:pt x="400" y="137"/>
                    <a:pt x="400" y="137"/>
                  </a:cubicBezTo>
                  <a:cubicBezTo>
                    <a:pt x="198" y="137"/>
                    <a:pt x="125" y="251"/>
                    <a:pt x="125" y="444"/>
                  </a:cubicBezTo>
                  <a:cubicBezTo>
                    <a:pt x="125" y="782"/>
                    <a:pt x="125" y="782"/>
                    <a:pt x="125" y="782"/>
                  </a:cubicBezTo>
                  <a:cubicBezTo>
                    <a:pt x="0" y="782"/>
                    <a:pt x="0" y="782"/>
                    <a:pt x="0" y="782"/>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6" name="Freeform 25">
              <a:extLst>
                <a:ext uri="{FF2B5EF4-FFF2-40B4-BE49-F238E27FC236}">
                  <a16:creationId xmlns:a16="http://schemas.microsoft.com/office/drawing/2014/main" id="{EAC9B4CC-1436-DB53-664D-6DE7CB849886}"/>
                </a:ext>
              </a:extLst>
            </p:cNvPr>
            <p:cNvSpPr>
              <a:spLocks/>
            </p:cNvSpPr>
            <p:nvPr userDrawn="1"/>
          </p:nvSpPr>
          <p:spPr bwMode="auto">
            <a:xfrm>
              <a:off x="1858963" y="1000125"/>
              <a:ext cx="123825" cy="161925"/>
            </a:xfrm>
            <a:custGeom>
              <a:avLst/>
              <a:gdLst>
                <a:gd name="T0" fmla="*/ 666 w 843"/>
                <a:gd name="T1" fmla="*/ 332 h 1098"/>
                <a:gd name="T2" fmla="*/ 406 w 843"/>
                <a:gd name="T3" fmla="*/ 118 h 1098"/>
                <a:gd name="T4" fmla="*/ 172 w 843"/>
                <a:gd name="T5" fmla="*/ 297 h 1098"/>
                <a:gd name="T6" fmla="*/ 508 w 843"/>
                <a:gd name="T7" fmla="*/ 483 h 1098"/>
                <a:gd name="T8" fmla="*/ 843 w 843"/>
                <a:gd name="T9" fmla="*/ 786 h 1098"/>
                <a:gd name="T10" fmla="*/ 433 w 843"/>
                <a:gd name="T11" fmla="*/ 1098 h 1098"/>
                <a:gd name="T12" fmla="*/ 0 w 843"/>
                <a:gd name="T13" fmla="*/ 728 h 1098"/>
                <a:gd name="T14" fmla="*/ 132 w 843"/>
                <a:gd name="T15" fmla="*/ 728 h 1098"/>
                <a:gd name="T16" fmla="*/ 437 w 843"/>
                <a:gd name="T17" fmla="*/ 981 h 1098"/>
                <a:gd name="T18" fmla="*/ 703 w 843"/>
                <a:gd name="T19" fmla="*/ 790 h 1098"/>
                <a:gd name="T20" fmla="*/ 368 w 843"/>
                <a:gd name="T21" fmla="*/ 584 h 1098"/>
                <a:gd name="T22" fmla="*/ 32 w 843"/>
                <a:gd name="T23" fmla="*/ 307 h 1098"/>
                <a:gd name="T24" fmla="*/ 412 w 843"/>
                <a:gd name="T25" fmla="*/ 0 h 1098"/>
                <a:gd name="T26" fmla="*/ 799 w 843"/>
                <a:gd name="T27" fmla="*/ 332 h 1098"/>
                <a:gd name="T28" fmla="*/ 666 w 843"/>
                <a:gd name="T29" fmla="*/ 33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3" h="1098">
                  <a:moveTo>
                    <a:pt x="666" y="332"/>
                  </a:moveTo>
                  <a:cubicBezTo>
                    <a:pt x="650" y="182"/>
                    <a:pt x="550" y="118"/>
                    <a:pt x="406" y="118"/>
                  </a:cubicBezTo>
                  <a:cubicBezTo>
                    <a:pt x="289" y="118"/>
                    <a:pt x="172" y="160"/>
                    <a:pt x="172" y="297"/>
                  </a:cubicBezTo>
                  <a:cubicBezTo>
                    <a:pt x="172" y="426"/>
                    <a:pt x="339" y="445"/>
                    <a:pt x="508" y="483"/>
                  </a:cubicBezTo>
                  <a:cubicBezTo>
                    <a:pt x="675" y="521"/>
                    <a:pt x="843" y="580"/>
                    <a:pt x="843" y="786"/>
                  </a:cubicBezTo>
                  <a:cubicBezTo>
                    <a:pt x="843" y="1009"/>
                    <a:pt x="624" y="1098"/>
                    <a:pt x="433" y="1098"/>
                  </a:cubicBezTo>
                  <a:cubicBezTo>
                    <a:pt x="198" y="1098"/>
                    <a:pt x="0" y="984"/>
                    <a:pt x="0" y="728"/>
                  </a:cubicBezTo>
                  <a:cubicBezTo>
                    <a:pt x="132" y="728"/>
                    <a:pt x="132" y="728"/>
                    <a:pt x="132" y="728"/>
                  </a:cubicBezTo>
                  <a:cubicBezTo>
                    <a:pt x="132" y="905"/>
                    <a:pt x="279" y="981"/>
                    <a:pt x="437" y="981"/>
                  </a:cubicBezTo>
                  <a:cubicBezTo>
                    <a:pt x="564" y="981"/>
                    <a:pt x="703" y="941"/>
                    <a:pt x="703" y="790"/>
                  </a:cubicBezTo>
                  <a:cubicBezTo>
                    <a:pt x="703" y="646"/>
                    <a:pt x="536" y="621"/>
                    <a:pt x="368" y="584"/>
                  </a:cubicBezTo>
                  <a:cubicBezTo>
                    <a:pt x="201" y="548"/>
                    <a:pt x="32" y="499"/>
                    <a:pt x="32" y="307"/>
                  </a:cubicBezTo>
                  <a:cubicBezTo>
                    <a:pt x="32" y="94"/>
                    <a:pt x="221" y="0"/>
                    <a:pt x="412" y="0"/>
                  </a:cubicBezTo>
                  <a:cubicBezTo>
                    <a:pt x="627" y="0"/>
                    <a:pt x="790" y="101"/>
                    <a:pt x="799" y="332"/>
                  </a:cubicBezTo>
                  <a:lnTo>
                    <a:pt x="666"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7" name="Freeform 26">
              <a:extLst>
                <a:ext uri="{FF2B5EF4-FFF2-40B4-BE49-F238E27FC236}">
                  <a16:creationId xmlns:a16="http://schemas.microsoft.com/office/drawing/2014/main" id="{E359F6D8-9CFD-9AA7-DBDE-275064ECB76D}"/>
                </a:ext>
              </a:extLst>
            </p:cNvPr>
            <p:cNvSpPr>
              <a:spLocks/>
            </p:cNvSpPr>
            <p:nvPr userDrawn="1"/>
          </p:nvSpPr>
          <p:spPr bwMode="auto">
            <a:xfrm>
              <a:off x="1993900" y="1042988"/>
              <a:ext cx="103188" cy="117475"/>
            </a:xfrm>
            <a:custGeom>
              <a:avLst/>
              <a:gdLst>
                <a:gd name="T0" fmla="*/ 557 w 690"/>
                <a:gd name="T1" fmla="*/ 261 h 794"/>
                <a:gd name="T2" fmla="*/ 369 w 690"/>
                <a:gd name="T3" fmla="*/ 110 h 794"/>
                <a:gd name="T4" fmla="*/ 132 w 690"/>
                <a:gd name="T5" fmla="*/ 406 h 794"/>
                <a:gd name="T6" fmla="*/ 354 w 690"/>
                <a:gd name="T7" fmla="*/ 684 h 794"/>
                <a:gd name="T8" fmla="*/ 563 w 690"/>
                <a:gd name="T9" fmla="*/ 499 h 794"/>
                <a:gd name="T10" fmla="*/ 690 w 690"/>
                <a:gd name="T11" fmla="*/ 499 h 794"/>
                <a:gd name="T12" fmla="*/ 356 w 690"/>
                <a:gd name="T13" fmla="*/ 794 h 794"/>
                <a:gd name="T14" fmla="*/ 0 w 690"/>
                <a:gd name="T15" fmla="*/ 406 h 794"/>
                <a:gd name="T16" fmla="*/ 358 w 690"/>
                <a:gd name="T17" fmla="*/ 0 h 794"/>
                <a:gd name="T18" fmla="*/ 686 w 690"/>
                <a:gd name="T19" fmla="*/ 261 h 794"/>
                <a:gd name="T20" fmla="*/ 557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7" y="261"/>
                  </a:moveTo>
                  <a:cubicBezTo>
                    <a:pt x="538" y="166"/>
                    <a:pt x="471" y="110"/>
                    <a:pt x="369" y="110"/>
                  </a:cubicBezTo>
                  <a:cubicBezTo>
                    <a:pt x="188" y="110"/>
                    <a:pt x="132" y="252"/>
                    <a:pt x="132" y="406"/>
                  </a:cubicBezTo>
                  <a:cubicBezTo>
                    <a:pt x="132" y="546"/>
                    <a:pt x="195" y="684"/>
                    <a:pt x="354" y="684"/>
                  </a:cubicBezTo>
                  <a:cubicBezTo>
                    <a:pt x="474" y="684"/>
                    <a:pt x="546" y="614"/>
                    <a:pt x="563" y="499"/>
                  </a:cubicBezTo>
                  <a:cubicBezTo>
                    <a:pt x="690" y="499"/>
                    <a:pt x="690" y="499"/>
                    <a:pt x="690" y="499"/>
                  </a:cubicBezTo>
                  <a:cubicBezTo>
                    <a:pt x="662" y="684"/>
                    <a:pt x="546" y="794"/>
                    <a:pt x="356" y="794"/>
                  </a:cubicBezTo>
                  <a:cubicBezTo>
                    <a:pt x="124" y="794"/>
                    <a:pt x="0" y="633"/>
                    <a:pt x="0" y="406"/>
                  </a:cubicBezTo>
                  <a:cubicBezTo>
                    <a:pt x="0" y="179"/>
                    <a:pt x="118" y="0"/>
                    <a:pt x="358" y="0"/>
                  </a:cubicBezTo>
                  <a:cubicBezTo>
                    <a:pt x="530" y="0"/>
                    <a:pt x="668" y="81"/>
                    <a:pt x="686" y="261"/>
                  </a:cubicBezTo>
                  <a:lnTo>
                    <a:pt x="55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8" name="Freeform 27">
              <a:extLst>
                <a:ext uri="{FF2B5EF4-FFF2-40B4-BE49-F238E27FC236}">
                  <a16:creationId xmlns:a16="http://schemas.microsoft.com/office/drawing/2014/main" id="{CBD57E3D-794A-8BB1-7D70-448E6251E3E8}"/>
                </a:ext>
              </a:extLst>
            </p:cNvPr>
            <p:cNvSpPr>
              <a:spLocks noEditPoints="1"/>
            </p:cNvSpPr>
            <p:nvPr userDrawn="1"/>
          </p:nvSpPr>
          <p:spPr bwMode="auto">
            <a:xfrm>
              <a:off x="211296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9" name="Freeform 28">
              <a:extLst>
                <a:ext uri="{FF2B5EF4-FFF2-40B4-BE49-F238E27FC236}">
                  <a16:creationId xmlns:a16="http://schemas.microsoft.com/office/drawing/2014/main" id="{0AD23EB7-9B70-D2D0-2F4C-FD582A1D8E22}"/>
                </a:ext>
              </a:extLst>
            </p:cNvPr>
            <p:cNvSpPr>
              <a:spLocks noEditPoints="1"/>
            </p:cNvSpPr>
            <p:nvPr userDrawn="1"/>
          </p:nvSpPr>
          <p:spPr bwMode="auto">
            <a:xfrm>
              <a:off x="2149475" y="1042988"/>
              <a:ext cx="104775" cy="117475"/>
            </a:xfrm>
            <a:custGeom>
              <a:avLst/>
              <a:gdLst>
                <a:gd name="T0" fmla="*/ 688 w 708"/>
                <a:gd name="T1" fmla="*/ 536 h 794"/>
                <a:gd name="T2" fmla="*/ 364 w 708"/>
                <a:gd name="T3" fmla="*/ 794 h 794"/>
                <a:gd name="T4" fmla="*/ 0 w 708"/>
                <a:gd name="T5" fmla="*/ 395 h 794"/>
                <a:gd name="T6" fmla="*/ 357 w 708"/>
                <a:gd name="T7" fmla="*/ 0 h 794"/>
                <a:gd name="T8" fmla="*/ 700 w 708"/>
                <a:gd name="T9" fmla="*/ 434 h 794"/>
                <a:gd name="T10" fmla="*/ 132 w 708"/>
                <a:gd name="T11" fmla="*/ 434 h 794"/>
                <a:gd name="T12" fmla="*/ 369 w 708"/>
                <a:gd name="T13" fmla="*/ 684 h 794"/>
                <a:gd name="T14" fmla="*/ 565 w 708"/>
                <a:gd name="T15" fmla="*/ 536 h 794"/>
                <a:gd name="T16" fmla="*/ 688 w 708"/>
                <a:gd name="T17" fmla="*/ 536 h 794"/>
                <a:gd name="T18" fmla="*/ 568 w 708"/>
                <a:gd name="T19" fmla="*/ 324 h 794"/>
                <a:gd name="T20" fmla="*/ 349 w 708"/>
                <a:gd name="T21" fmla="*/ 110 h 794"/>
                <a:gd name="T22" fmla="*/ 132 w 708"/>
                <a:gd name="T23" fmla="*/ 324 h 794"/>
                <a:gd name="T24" fmla="*/ 568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8" y="536"/>
                  </a:moveTo>
                  <a:cubicBezTo>
                    <a:pt x="655" y="703"/>
                    <a:pt x="534" y="794"/>
                    <a:pt x="364" y="794"/>
                  </a:cubicBezTo>
                  <a:cubicBezTo>
                    <a:pt x="122" y="794"/>
                    <a:pt x="7" y="627"/>
                    <a:pt x="0" y="395"/>
                  </a:cubicBezTo>
                  <a:cubicBezTo>
                    <a:pt x="0" y="167"/>
                    <a:pt x="150" y="0"/>
                    <a:pt x="357" y="0"/>
                  </a:cubicBezTo>
                  <a:cubicBezTo>
                    <a:pt x="625" y="0"/>
                    <a:pt x="708" y="251"/>
                    <a:pt x="700" y="434"/>
                  </a:cubicBezTo>
                  <a:cubicBezTo>
                    <a:pt x="132" y="434"/>
                    <a:pt x="132" y="434"/>
                    <a:pt x="132" y="434"/>
                  </a:cubicBezTo>
                  <a:cubicBezTo>
                    <a:pt x="128" y="567"/>
                    <a:pt x="203" y="684"/>
                    <a:pt x="369" y="684"/>
                  </a:cubicBezTo>
                  <a:cubicBezTo>
                    <a:pt x="471" y="684"/>
                    <a:pt x="543" y="634"/>
                    <a:pt x="565" y="536"/>
                  </a:cubicBezTo>
                  <a:lnTo>
                    <a:pt x="688" y="536"/>
                  </a:lnTo>
                  <a:close/>
                  <a:moveTo>
                    <a:pt x="568" y="324"/>
                  </a:moveTo>
                  <a:cubicBezTo>
                    <a:pt x="562" y="205"/>
                    <a:pt x="473" y="110"/>
                    <a:pt x="349" y="110"/>
                  </a:cubicBezTo>
                  <a:cubicBezTo>
                    <a:pt x="219" y="110"/>
                    <a:pt x="141" y="208"/>
                    <a:pt x="132" y="324"/>
                  </a:cubicBezTo>
                  <a:lnTo>
                    <a:pt x="568"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0" name="Freeform 29">
              <a:extLst>
                <a:ext uri="{FF2B5EF4-FFF2-40B4-BE49-F238E27FC236}">
                  <a16:creationId xmlns:a16="http://schemas.microsoft.com/office/drawing/2014/main" id="{696F1853-8D9E-4B63-08DB-181914BE4F9A}"/>
                </a:ext>
              </a:extLst>
            </p:cNvPr>
            <p:cNvSpPr>
              <a:spLocks/>
            </p:cNvSpPr>
            <p:nvPr userDrawn="1"/>
          </p:nvSpPr>
          <p:spPr bwMode="auto">
            <a:xfrm>
              <a:off x="2268538" y="1042988"/>
              <a:ext cx="92075" cy="115887"/>
            </a:xfrm>
            <a:custGeom>
              <a:avLst/>
              <a:gdLst>
                <a:gd name="T0" fmla="*/ 0 w 628"/>
                <a:gd name="T1" fmla="*/ 17 h 777"/>
                <a:gd name="T2" fmla="*/ 117 w 628"/>
                <a:gd name="T3" fmla="*/ 17 h 777"/>
                <a:gd name="T4" fmla="*/ 117 w 628"/>
                <a:gd name="T5" fmla="*/ 138 h 777"/>
                <a:gd name="T6" fmla="*/ 120 w 628"/>
                <a:gd name="T7" fmla="*/ 138 h 777"/>
                <a:gd name="T8" fmla="*/ 367 w 628"/>
                <a:gd name="T9" fmla="*/ 0 h 777"/>
                <a:gd name="T10" fmla="*/ 628 w 628"/>
                <a:gd name="T11" fmla="*/ 277 h 777"/>
                <a:gd name="T12" fmla="*/ 628 w 628"/>
                <a:gd name="T13" fmla="*/ 777 h 777"/>
                <a:gd name="T14" fmla="*/ 504 w 628"/>
                <a:gd name="T15" fmla="*/ 777 h 777"/>
                <a:gd name="T16" fmla="*/ 504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7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7"/>
                  </a:moveTo>
                  <a:cubicBezTo>
                    <a:pt x="117" y="17"/>
                    <a:pt x="117" y="17"/>
                    <a:pt x="117" y="17"/>
                  </a:cubicBezTo>
                  <a:cubicBezTo>
                    <a:pt x="117" y="138"/>
                    <a:pt x="117" y="138"/>
                    <a:pt x="117" y="138"/>
                  </a:cubicBezTo>
                  <a:cubicBezTo>
                    <a:pt x="120" y="138"/>
                    <a:pt x="120" y="138"/>
                    <a:pt x="120" y="138"/>
                  </a:cubicBezTo>
                  <a:cubicBezTo>
                    <a:pt x="173" y="44"/>
                    <a:pt x="258" y="0"/>
                    <a:pt x="367" y="0"/>
                  </a:cubicBezTo>
                  <a:cubicBezTo>
                    <a:pt x="567" y="0"/>
                    <a:pt x="628" y="114"/>
                    <a:pt x="628" y="277"/>
                  </a:cubicBezTo>
                  <a:cubicBezTo>
                    <a:pt x="628" y="777"/>
                    <a:pt x="628" y="777"/>
                    <a:pt x="628" y="777"/>
                  </a:cubicBezTo>
                  <a:cubicBezTo>
                    <a:pt x="504" y="777"/>
                    <a:pt x="504" y="777"/>
                    <a:pt x="504" y="777"/>
                  </a:cubicBezTo>
                  <a:cubicBezTo>
                    <a:pt x="504" y="263"/>
                    <a:pt x="504" y="263"/>
                    <a:pt x="504" y="263"/>
                  </a:cubicBezTo>
                  <a:cubicBezTo>
                    <a:pt x="504" y="170"/>
                    <a:pt x="445" y="110"/>
                    <a:pt x="349" y="110"/>
                  </a:cubicBezTo>
                  <a:cubicBezTo>
                    <a:pt x="198" y="110"/>
                    <a:pt x="125" y="211"/>
                    <a:pt x="125" y="348"/>
                  </a:cubicBezTo>
                  <a:cubicBezTo>
                    <a:pt x="125" y="777"/>
                    <a:pt x="125" y="777"/>
                    <a:pt x="125" y="777"/>
                  </a:cubicBezTo>
                  <a:cubicBezTo>
                    <a:pt x="0" y="777"/>
                    <a:pt x="0" y="777"/>
                    <a:pt x="0" y="777"/>
                  </a:cubicBez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1" name="Freeform 30">
              <a:extLst>
                <a:ext uri="{FF2B5EF4-FFF2-40B4-BE49-F238E27FC236}">
                  <a16:creationId xmlns:a16="http://schemas.microsoft.com/office/drawing/2014/main" id="{D3A9C0FE-647C-DE62-87C8-B71C3CD51140}"/>
                </a:ext>
              </a:extLst>
            </p:cNvPr>
            <p:cNvSpPr>
              <a:spLocks/>
            </p:cNvSpPr>
            <p:nvPr userDrawn="1"/>
          </p:nvSpPr>
          <p:spPr bwMode="auto">
            <a:xfrm>
              <a:off x="2378075" y="1042988"/>
              <a:ext cx="101600" cy="117475"/>
            </a:xfrm>
            <a:custGeom>
              <a:avLst/>
              <a:gdLst>
                <a:gd name="T0" fmla="*/ 556 w 690"/>
                <a:gd name="T1" fmla="*/ 261 h 794"/>
                <a:gd name="T2" fmla="*/ 368 w 690"/>
                <a:gd name="T3" fmla="*/ 110 h 794"/>
                <a:gd name="T4" fmla="*/ 132 w 690"/>
                <a:gd name="T5" fmla="*/ 406 h 794"/>
                <a:gd name="T6" fmla="*/ 354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4"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2" name="Freeform 31">
              <a:extLst>
                <a:ext uri="{FF2B5EF4-FFF2-40B4-BE49-F238E27FC236}">
                  <a16:creationId xmlns:a16="http://schemas.microsoft.com/office/drawing/2014/main" id="{F2299FDD-831F-9F6D-51C8-83D91640C9E3}"/>
                </a:ext>
              </a:extLst>
            </p:cNvPr>
            <p:cNvSpPr>
              <a:spLocks noEditPoints="1"/>
            </p:cNvSpPr>
            <p:nvPr userDrawn="1"/>
          </p:nvSpPr>
          <p:spPr bwMode="auto">
            <a:xfrm>
              <a:off x="249078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3" name="Freeform 32">
              <a:extLst>
                <a:ext uri="{FF2B5EF4-FFF2-40B4-BE49-F238E27FC236}">
                  <a16:creationId xmlns:a16="http://schemas.microsoft.com/office/drawing/2014/main" id="{8601B7A4-2594-A395-2AF8-B4CA4FA401A1}"/>
                </a:ext>
              </a:extLst>
            </p:cNvPr>
            <p:cNvSpPr>
              <a:spLocks/>
            </p:cNvSpPr>
            <p:nvPr userDrawn="1"/>
          </p:nvSpPr>
          <p:spPr bwMode="auto">
            <a:xfrm>
              <a:off x="935038" y="533400"/>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1"/>
                    <a:pt x="1" y="1"/>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4" name="Freeform 33">
              <a:extLst>
                <a:ext uri="{FF2B5EF4-FFF2-40B4-BE49-F238E27FC236}">
                  <a16:creationId xmlns:a16="http://schemas.microsoft.com/office/drawing/2014/main" id="{A73CE295-FCCC-3DB2-60BF-3495994AD6AC}"/>
                </a:ext>
              </a:extLst>
            </p:cNvPr>
            <p:cNvSpPr>
              <a:spLocks noEditPoints="1"/>
            </p:cNvSpPr>
            <p:nvPr userDrawn="1"/>
          </p:nvSpPr>
          <p:spPr bwMode="auto">
            <a:xfrm>
              <a:off x="1116013" y="504825"/>
              <a:ext cx="38100" cy="47625"/>
            </a:xfrm>
            <a:custGeom>
              <a:avLst/>
              <a:gdLst>
                <a:gd name="T0" fmla="*/ 248 w 259"/>
                <a:gd name="T1" fmla="*/ 273 h 315"/>
                <a:gd name="T2" fmla="*/ 190 w 259"/>
                <a:gd name="T3" fmla="*/ 125 h 315"/>
                <a:gd name="T4" fmla="*/ 199 w 259"/>
                <a:gd name="T5" fmla="*/ 111 h 315"/>
                <a:gd name="T6" fmla="*/ 183 w 259"/>
                <a:gd name="T7" fmla="*/ 115 h 315"/>
                <a:gd name="T8" fmla="*/ 177 w 259"/>
                <a:gd name="T9" fmla="*/ 107 h 315"/>
                <a:gd name="T10" fmla="*/ 41 w 259"/>
                <a:gd name="T11" fmla="*/ 12 h 315"/>
                <a:gd name="T12" fmla="*/ 29 w 259"/>
                <a:gd name="T13" fmla="*/ 2 h 315"/>
                <a:gd name="T14" fmla="*/ 24 w 259"/>
                <a:gd name="T15" fmla="*/ 8 h 315"/>
                <a:gd name="T16" fmla="*/ 21 w 259"/>
                <a:gd name="T17" fmla="*/ 7 h 315"/>
                <a:gd name="T18" fmla="*/ 10 w 259"/>
                <a:gd name="T19" fmla="*/ 2 h 315"/>
                <a:gd name="T20" fmla="*/ 13 w 259"/>
                <a:gd name="T21" fmla="*/ 16 h 315"/>
                <a:gd name="T22" fmla="*/ 13 w 259"/>
                <a:gd name="T23" fmla="*/ 17 h 315"/>
                <a:gd name="T24" fmla="*/ 6 w 259"/>
                <a:gd name="T25" fmla="*/ 21 h 315"/>
                <a:gd name="T26" fmla="*/ 13 w 259"/>
                <a:gd name="T27" fmla="*/ 34 h 315"/>
                <a:gd name="T28" fmla="*/ 13 w 259"/>
                <a:gd name="T29" fmla="*/ 143 h 315"/>
                <a:gd name="T30" fmla="*/ 0 w 259"/>
                <a:gd name="T31" fmla="*/ 149 h 315"/>
                <a:gd name="T32" fmla="*/ 13 w 259"/>
                <a:gd name="T33" fmla="*/ 155 h 315"/>
                <a:gd name="T34" fmla="*/ 13 w 259"/>
                <a:gd name="T35" fmla="*/ 273 h 315"/>
                <a:gd name="T36" fmla="*/ 5 w 259"/>
                <a:gd name="T37" fmla="*/ 286 h 315"/>
                <a:gd name="T38" fmla="*/ 13 w 259"/>
                <a:gd name="T39" fmla="*/ 290 h 315"/>
                <a:gd name="T40" fmla="*/ 13 w 259"/>
                <a:gd name="T41" fmla="*/ 293 h 315"/>
                <a:gd name="T42" fmla="*/ 10 w 259"/>
                <a:gd name="T43" fmla="*/ 304 h 315"/>
                <a:gd name="T44" fmla="*/ 21 w 259"/>
                <a:gd name="T45" fmla="*/ 301 h 315"/>
                <a:gd name="T46" fmla="*/ 24 w 259"/>
                <a:gd name="T47" fmla="*/ 301 h 315"/>
                <a:gd name="T48" fmla="*/ 28 w 259"/>
                <a:gd name="T49" fmla="*/ 309 h 315"/>
                <a:gd name="T50" fmla="*/ 41 w 259"/>
                <a:gd name="T51" fmla="*/ 301 h 315"/>
                <a:gd name="T52" fmla="*/ 120 w 259"/>
                <a:gd name="T53" fmla="*/ 301 h 315"/>
                <a:gd name="T54" fmla="*/ 126 w 259"/>
                <a:gd name="T55" fmla="*/ 315 h 315"/>
                <a:gd name="T56" fmla="*/ 132 w 259"/>
                <a:gd name="T57" fmla="*/ 301 h 315"/>
                <a:gd name="T58" fmla="*/ 222 w 259"/>
                <a:gd name="T59" fmla="*/ 301 h 315"/>
                <a:gd name="T60" fmla="*/ 235 w 259"/>
                <a:gd name="T61" fmla="*/ 310 h 315"/>
                <a:gd name="T62" fmla="*/ 240 w 259"/>
                <a:gd name="T63" fmla="*/ 301 h 315"/>
                <a:gd name="T64" fmla="*/ 241 w 259"/>
                <a:gd name="T65" fmla="*/ 301 h 315"/>
                <a:gd name="T66" fmla="*/ 253 w 259"/>
                <a:gd name="T67" fmla="*/ 305 h 315"/>
                <a:gd name="T68" fmla="*/ 250 w 259"/>
                <a:gd name="T69" fmla="*/ 294 h 315"/>
                <a:gd name="T70" fmla="*/ 250 w 259"/>
                <a:gd name="T71" fmla="*/ 291 h 315"/>
                <a:gd name="T72" fmla="*/ 257 w 259"/>
                <a:gd name="T73" fmla="*/ 286 h 315"/>
                <a:gd name="T74" fmla="*/ 248 w 259"/>
                <a:gd name="T75" fmla="*/ 273 h 315"/>
                <a:gd name="T76" fmla="*/ 171 w 259"/>
                <a:gd name="T77" fmla="*/ 111 h 315"/>
                <a:gd name="T78" fmla="*/ 243 w 259"/>
                <a:gd name="T79" fmla="*/ 294 h 315"/>
                <a:gd name="T80" fmla="*/ 21 w 259"/>
                <a:gd name="T81" fmla="*/ 294 h 315"/>
                <a:gd name="T82" fmla="*/ 21 w 259"/>
                <a:gd name="T83" fmla="*/ 14 h 315"/>
                <a:gd name="T84" fmla="*/ 171 w 259"/>
                <a:gd name="T85" fmla="*/ 11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9" h="315">
                  <a:moveTo>
                    <a:pt x="248" y="273"/>
                  </a:moveTo>
                  <a:cubicBezTo>
                    <a:pt x="240" y="220"/>
                    <a:pt x="220" y="169"/>
                    <a:pt x="190" y="125"/>
                  </a:cubicBezTo>
                  <a:cubicBezTo>
                    <a:pt x="194" y="122"/>
                    <a:pt x="198" y="117"/>
                    <a:pt x="199" y="111"/>
                  </a:cubicBezTo>
                  <a:cubicBezTo>
                    <a:pt x="192" y="110"/>
                    <a:pt x="187" y="112"/>
                    <a:pt x="183" y="115"/>
                  </a:cubicBezTo>
                  <a:cubicBezTo>
                    <a:pt x="181" y="112"/>
                    <a:pt x="179" y="109"/>
                    <a:pt x="177" y="107"/>
                  </a:cubicBezTo>
                  <a:cubicBezTo>
                    <a:pt x="140" y="60"/>
                    <a:pt x="92" y="27"/>
                    <a:pt x="41" y="12"/>
                  </a:cubicBezTo>
                  <a:cubicBezTo>
                    <a:pt x="41" y="4"/>
                    <a:pt x="33" y="0"/>
                    <a:pt x="29" y="2"/>
                  </a:cubicBezTo>
                  <a:cubicBezTo>
                    <a:pt x="27" y="2"/>
                    <a:pt x="25" y="4"/>
                    <a:pt x="24" y="8"/>
                  </a:cubicBezTo>
                  <a:cubicBezTo>
                    <a:pt x="23" y="7"/>
                    <a:pt x="22" y="7"/>
                    <a:pt x="21" y="7"/>
                  </a:cubicBezTo>
                  <a:cubicBezTo>
                    <a:pt x="18" y="4"/>
                    <a:pt x="15" y="3"/>
                    <a:pt x="10" y="2"/>
                  </a:cubicBezTo>
                  <a:cubicBezTo>
                    <a:pt x="9" y="8"/>
                    <a:pt x="11" y="12"/>
                    <a:pt x="13" y="16"/>
                  </a:cubicBezTo>
                  <a:cubicBezTo>
                    <a:pt x="13" y="17"/>
                    <a:pt x="13" y="17"/>
                    <a:pt x="13" y="17"/>
                  </a:cubicBezTo>
                  <a:cubicBezTo>
                    <a:pt x="10" y="17"/>
                    <a:pt x="7" y="18"/>
                    <a:pt x="6" y="21"/>
                  </a:cubicBezTo>
                  <a:cubicBezTo>
                    <a:pt x="4" y="24"/>
                    <a:pt x="6" y="32"/>
                    <a:pt x="13" y="34"/>
                  </a:cubicBezTo>
                  <a:cubicBezTo>
                    <a:pt x="13" y="143"/>
                    <a:pt x="13" y="143"/>
                    <a:pt x="13" y="143"/>
                  </a:cubicBezTo>
                  <a:cubicBezTo>
                    <a:pt x="9" y="143"/>
                    <a:pt x="4" y="145"/>
                    <a:pt x="0" y="149"/>
                  </a:cubicBezTo>
                  <a:cubicBezTo>
                    <a:pt x="4" y="153"/>
                    <a:pt x="9" y="155"/>
                    <a:pt x="13" y="155"/>
                  </a:cubicBezTo>
                  <a:cubicBezTo>
                    <a:pt x="13" y="273"/>
                    <a:pt x="13" y="273"/>
                    <a:pt x="13" y="273"/>
                  </a:cubicBezTo>
                  <a:cubicBezTo>
                    <a:pt x="6" y="275"/>
                    <a:pt x="3" y="282"/>
                    <a:pt x="5" y="286"/>
                  </a:cubicBezTo>
                  <a:cubicBezTo>
                    <a:pt x="7" y="288"/>
                    <a:pt x="9" y="290"/>
                    <a:pt x="13" y="290"/>
                  </a:cubicBezTo>
                  <a:cubicBezTo>
                    <a:pt x="13" y="293"/>
                    <a:pt x="13" y="293"/>
                    <a:pt x="13" y="293"/>
                  </a:cubicBezTo>
                  <a:cubicBezTo>
                    <a:pt x="11" y="296"/>
                    <a:pt x="10" y="300"/>
                    <a:pt x="10" y="304"/>
                  </a:cubicBezTo>
                  <a:cubicBezTo>
                    <a:pt x="14" y="304"/>
                    <a:pt x="18" y="303"/>
                    <a:pt x="21" y="301"/>
                  </a:cubicBezTo>
                  <a:cubicBezTo>
                    <a:pt x="24" y="301"/>
                    <a:pt x="24" y="301"/>
                    <a:pt x="24" y="301"/>
                  </a:cubicBezTo>
                  <a:cubicBezTo>
                    <a:pt x="24" y="305"/>
                    <a:pt x="26" y="307"/>
                    <a:pt x="28" y="309"/>
                  </a:cubicBezTo>
                  <a:cubicBezTo>
                    <a:pt x="32" y="311"/>
                    <a:pt x="39" y="308"/>
                    <a:pt x="41" y="301"/>
                  </a:cubicBezTo>
                  <a:cubicBezTo>
                    <a:pt x="120" y="301"/>
                    <a:pt x="120" y="301"/>
                    <a:pt x="120" y="301"/>
                  </a:cubicBezTo>
                  <a:cubicBezTo>
                    <a:pt x="120" y="306"/>
                    <a:pt x="122" y="310"/>
                    <a:pt x="126" y="315"/>
                  </a:cubicBezTo>
                  <a:cubicBezTo>
                    <a:pt x="130" y="310"/>
                    <a:pt x="132" y="306"/>
                    <a:pt x="132" y="301"/>
                  </a:cubicBezTo>
                  <a:cubicBezTo>
                    <a:pt x="222" y="301"/>
                    <a:pt x="222" y="301"/>
                    <a:pt x="222" y="301"/>
                  </a:cubicBezTo>
                  <a:cubicBezTo>
                    <a:pt x="223" y="309"/>
                    <a:pt x="231" y="312"/>
                    <a:pt x="235" y="310"/>
                  </a:cubicBezTo>
                  <a:cubicBezTo>
                    <a:pt x="238" y="308"/>
                    <a:pt x="240" y="306"/>
                    <a:pt x="240" y="301"/>
                  </a:cubicBezTo>
                  <a:cubicBezTo>
                    <a:pt x="241" y="301"/>
                    <a:pt x="241" y="301"/>
                    <a:pt x="241" y="301"/>
                  </a:cubicBezTo>
                  <a:cubicBezTo>
                    <a:pt x="244" y="303"/>
                    <a:pt x="248" y="305"/>
                    <a:pt x="253" y="305"/>
                  </a:cubicBezTo>
                  <a:cubicBezTo>
                    <a:pt x="253" y="300"/>
                    <a:pt x="252" y="297"/>
                    <a:pt x="250" y="294"/>
                  </a:cubicBezTo>
                  <a:cubicBezTo>
                    <a:pt x="250" y="293"/>
                    <a:pt x="250" y="292"/>
                    <a:pt x="250" y="291"/>
                  </a:cubicBezTo>
                  <a:cubicBezTo>
                    <a:pt x="254" y="291"/>
                    <a:pt x="256" y="289"/>
                    <a:pt x="257" y="286"/>
                  </a:cubicBezTo>
                  <a:cubicBezTo>
                    <a:pt x="259" y="282"/>
                    <a:pt x="256" y="274"/>
                    <a:pt x="248" y="273"/>
                  </a:cubicBezTo>
                  <a:moveTo>
                    <a:pt x="171" y="111"/>
                  </a:moveTo>
                  <a:cubicBezTo>
                    <a:pt x="212" y="163"/>
                    <a:pt x="237" y="228"/>
                    <a:pt x="243" y="294"/>
                  </a:cubicBezTo>
                  <a:cubicBezTo>
                    <a:pt x="21" y="294"/>
                    <a:pt x="21" y="294"/>
                    <a:pt x="21" y="294"/>
                  </a:cubicBezTo>
                  <a:cubicBezTo>
                    <a:pt x="21" y="14"/>
                    <a:pt x="21" y="14"/>
                    <a:pt x="21" y="14"/>
                  </a:cubicBezTo>
                  <a:cubicBezTo>
                    <a:pt x="77" y="25"/>
                    <a:pt x="130" y="60"/>
                    <a:pt x="171"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5" name="Freeform 34">
              <a:extLst>
                <a:ext uri="{FF2B5EF4-FFF2-40B4-BE49-F238E27FC236}">
                  <a16:creationId xmlns:a16="http://schemas.microsoft.com/office/drawing/2014/main" id="{018DAC0C-0384-6818-3AB8-EDA3341328A0}"/>
                </a:ext>
              </a:extLst>
            </p:cNvPr>
            <p:cNvSpPr>
              <a:spLocks noEditPoints="1"/>
            </p:cNvSpPr>
            <p:nvPr userDrawn="1"/>
          </p:nvSpPr>
          <p:spPr bwMode="auto">
            <a:xfrm>
              <a:off x="1119188" y="508000"/>
              <a:ext cx="31750" cy="39687"/>
            </a:xfrm>
            <a:custGeom>
              <a:avLst/>
              <a:gdLst>
                <a:gd name="T0" fmla="*/ 212 w 213"/>
                <a:gd name="T1" fmla="*/ 265 h 269"/>
                <a:gd name="T2" fmla="*/ 143 w 213"/>
                <a:gd name="T3" fmla="*/ 94 h 269"/>
                <a:gd name="T4" fmla="*/ 79 w 213"/>
                <a:gd name="T5" fmla="*/ 34 h 269"/>
                <a:gd name="T6" fmla="*/ 5 w 213"/>
                <a:gd name="T7" fmla="*/ 1 h 269"/>
                <a:gd name="T8" fmla="*/ 0 w 213"/>
                <a:gd name="T9" fmla="*/ 0 h 269"/>
                <a:gd name="T10" fmla="*/ 0 w 213"/>
                <a:gd name="T11" fmla="*/ 269 h 269"/>
                <a:gd name="T12" fmla="*/ 213 w 213"/>
                <a:gd name="T13" fmla="*/ 269 h 269"/>
                <a:gd name="T14" fmla="*/ 212 w 213"/>
                <a:gd name="T15" fmla="*/ 265 h 269"/>
                <a:gd name="T16" fmla="*/ 134 w 213"/>
                <a:gd name="T17" fmla="*/ 95 h 269"/>
                <a:gd name="T18" fmla="*/ 133 w 213"/>
                <a:gd name="T19" fmla="*/ 102 h 269"/>
                <a:gd name="T20" fmla="*/ 142 w 213"/>
                <a:gd name="T21" fmla="*/ 108 h 269"/>
                <a:gd name="T22" fmla="*/ 135 w 213"/>
                <a:gd name="T23" fmla="*/ 121 h 269"/>
                <a:gd name="T24" fmla="*/ 149 w 213"/>
                <a:gd name="T25" fmla="*/ 118 h 269"/>
                <a:gd name="T26" fmla="*/ 152 w 213"/>
                <a:gd name="T27" fmla="*/ 128 h 269"/>
                <a:gd name="T28" fmla="*/ 158 w 213"/>
                <a:gd name="T29" fmla="*/ 129 h 269"/>
                <a:gd name="T30" fmla="*/ 203 w 213"/>
                <a:gd name="T31" fmla="*/ 253 h 269"/>
                <a:gd name="T32" fmla="*/ 193 w 213"/>
                <a:gd name="T33" fmla="*/ 250 h 269"/>
                <a:gd name="T34" fmla="*/ 197 w 213"/>
                <a:gd name="T35" fmla="*/ 262 h 269"/>
                <a:gd name="T36" fmla="*/ 122 w 213"/>
                <a:gd name="T37" fmla="*/ 262 h 269"/>
                <a:gd name="T38" fmla="*/ 117 w 213"/>
                <a:gd name="T39" fmla="*/ 254 h 269"/>
                <a:gd name="T40" fmla="*/ 107 w 213"/>
                <a:gd name="T41" fmla="*/ 258 h 269"/>
                <a:gd name="T42" fmla="*/ 101 w 213"/>
                <a:gd name="T43" fmla="*/ 244 h 269"/>
                <a:gd name="T44" fmla="*/ 95 w 213"/>
                <a:gd name="T45" fmla="*/ 258 h 269"/>
                <a:gd name="T46" fmla="*/ 85 w 213"/>
                <a:gd name="T47" fmla="*/ 254 h 269"/>
                <a:gd name="T48" fmla="*/ 79 w 213"/>
                <a:gd name="T49" fmla="*/ 262 h 269"/>
                <a:gd name="T50" fmla="*/ 16 w 213"/>
                <a:gd name="T51" fmla="*/ 262 h 269"/>
                <a:gd name="T52" fmla="*/ 19 w 213"/>
                <a:gd name="T53" fmla="*/ 251 h 269"/>
                <a:gd name="T54" fmla="*/ 7 w 213"/>
                <a:gd name="T55" fmla="*/ 254 h 269"/>
                <a:gd name="T56" fmla="*/ 7 w 213"/>
                <a:gd name="T57" fmla="*/ 151 h 269"/>
                <a:gd name="T58" fmla="*/ 16 w 213"/>
                <a:gd name="T59" fmla="*/ 145 h 269"/>
                <a:gd name="T60" fmla="*/ 13 w 213"/>
                <a:gd name="T61" fmla="*/ 135 h 269"/>
                <a:gd name="T62" fmla="*/ 26 w 213"/>
                <a:gd name="T63" fmla="*/ 129 h 269"/>
                <a:gd name="T64" fmla="*/ 13 w 213"/>
                <a:gd name="T65" fmla="*/ 123 h 269"/>
                <a:gd name="T66" fmla="*/ 16 w 213"/>
                <a:gd name="T67" fmla="*/ 113 h 269"/>
                <a:gd name="T68" fmla="*/ 7 w 213"/>
                <a:gd name="T69" fmla="*/ 108 h 269"/>
                <a:gd name="T70" fmla="*/ 7 w 213"/>
                <a:gd name="T71" fmla="*/ 19 h 269"/>
                <a:gd name="T72" fmla="*/ 17 w 213"/>
                <a:gd name="T73" fmla="*/ 23 h 269"/>
                <a:gd name="T74" fmla="*/ 15 w 213"/>
                <a:gd name="T75" fmla="*/ 12 h 269"/>
                <a:gd name="T76" fmla="*/ 134 w 213"/>
                <a:gd name="T77" fmla="*/ 9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269">
                  <a:moveTo>
                    <a:pt x="212" y="265"/>
                  </a:moveTo>
                  <a:cubicBezTo>
                    <a:pt x="206" y="203"/>
                    <a:pt x="181" y="142"/>
                    <a:pt x="143" y="94"/>
                  </a:cubicBezTo>
                  <a:cubicBezTo>
                    <a:pt x="124" y="70"/>
                    <a:pt x="102" y="50"/>
                    <a:pt x="79" y="34"/>
                  </a:cubicBezTo>
                  <a:cubicBezTo>
                    <a:pt x="55" y="19"/>
                    <a:pt x="30" y="7"/>
                    <a:pt x="5" y="1"/>
                  </a:cubicBezTo>
                  <a:cubicBezTo>
                    <a:pt x="0" y="0"/>
                    <a:pt x="0" y="0"/>
                    <a:pt x="0" y="0"/>
                  </a:cubicBezTo>
                  <a:cubicBezTo>
                    <a:pt x="0" y="269"/>
                    <a:pt x="0" y="269"/>
                    <a:pt x="0" y="269"/>
                  </a:cubicBezTo>
                  <a:cubicBezTo>
                    <a:pt x="213" y="269"/>
                    <a:pt x="213" y="269"/>
                    <a:pt x="213" y="269"/>
                  </a:cubicBezTo>
                  <a:lnTo>
                    <a:pt x="212" y="265"/>
                  </a:lnTo>
                  <a:close/>
                  <a:moveTo>
                    <a:pt x="134" y="95"/>
                  </a:moveTo>
                  <a:cubicBezTo>
                    <a:pt x="132" y="97"/>
                    <a:pt x="132" y="100"/>
                    <a:pt x="133" y="102"/>
                  </a:cubicBezTo>
                  <a:cubicBezTo>
                    <a:pt x="133" y="105"/>
                    <a:pt x="136" y="108"/>
                    <a:pt x="142" y="108"/>
                  </a:cubicBezTo>
                  <a:cubicBezTo>
                    <a:pt x="138" y="111"/>
                    <a:pt x="135" y="115"/>
                    <a:pt x="135" y="121"/>
                  </a:cubicBezTo>
                  <a:cubicBezTo>
                    <a:pt x="140" y="122"/>
                    <a:pt x="145" y="120"/>
                    <a:pt x="149" y="118"/>
                  </a:cubicBezTo>
                  <a:cubicBezTo>
                    <a:pt x="148" y="123"/>
                    <a:pt x="149" y="126"/>
                    <a:pt x="152" y="128"/>
                  </a:cubicBezTo>
                  <a:cubicBezTo>
                    <a:pt x="154" y="129"/>
                    <a:pt x="156" y="129"/>
                    <a:pt x="158" y="129"/>
                  </a:cubicBezTo>
                  <a:cubicBezTo>
                    <a:pt x="181" y="166"/>
                    <a:pt x="197" y="209"/>
                    <a:pt x="203" y="253"/>
                  </a:cubicBezTo>
                  <a:cubicBezTo>
                    <a:pt x="200" y="251"/>
                    <a:pt x="197" y="250"/>
                    <a:pt x="193" y="250"/>
                  </a:cubicBezTo>
                  <a:cubicBezTo>
                    <a:pt x="193" y="255"/>
                    <a:pt x="195" y="259"/>
                    <a:pt x="197" y="262"/>
                  </a:cubicBezTo>
                  <a:cubicBezTo>
                    <a:pt x="122" y="262"/>
                    <a:pt x="122" y="262"/>
                    <a:pt x="122" y="262"/>
                  </a:cubicBezTo>
                  <a:cubicBezTo>
                    <a:pt x="122" y="258"/>
                    <a:pt x="120" y="255"/>
                    <a:pt x="117" y="254"/>
                  </a:cubicBezTo>
                  <a:cubicBezTo>
                    <a:pt x="114" y="253"/>
                    <a:pt x="111" y="254"/>
                    <a:pt x="107" y="258"/>
                  </a:cubicBezTo>
                  <a:cubicBezTo>
                    <a:pt x="107" y="253"/>
                    <a:pt x="105" y="249"/>
                    <a:pt x="101" y="244"/>
                  </a:cubicBezTo>
                  <a:cubicBezTo>
                    <a:pt x="97" y="249"/>
                    <a:pt x="95" y="253"/>
                    <a:pt x="95" y="258"/>
                  </a:cubicBezTo>
                  <a:cubicBezTo>
                    <a:pt x="91" y="254"/>
                    <a:pt x="88" y="253"/>
                    <a:pt x="85" y="254"/>
                  </a:cubicBezTo>
                  <a:cubicBezTo>
                    <a:pt x="82" y="255"/>
                    <a:pt x="80" y="258"/>
                    <a:pt x="79" y="262"/>
                  </a:cubicBezTo>
                  <a:cubicBezTo>
                    <a:pt x="16" y="262"/>
                    <a:pt x="16" y="262"/>
                    <a:pt x="16" y="262"/>
                  </a:cubicBezTo>
                  <a:cubicBezTo>
                    <a:pt x="18" y="259"/>
                    <a:pt x="19" y="255"/>
                    <a:pt x="19" y="251"/>
                  </a:cubicBezTo>
                  <a:cubicBezTo>
                    <a:pt x="14" y="251"/>
                    <a:pt x="10" y="252"/>
                    <a:pt x="7" y="254"/>
                  </a:cubicBezTo>
                  <a:cubicBezTo>
                    <a:pt x="7" y="151"/>
                    <a:pt x="7" y="151"/>
                    <a:pt x="7" y="151"/>
                  </a:cubicBezTo>
                  <a:cubicBezTo>
                    <a:pt x="12" y="151"/>
                    <a:pt x="15" y="148"/>
                    <a:pt x="16" y="145"/>
                  </a:cubicBezTo>
                  <a:cubicBezTo>
                    <a:pt x="17" y="142"/>
                    <a:pt x="17" y="139"/>
                    <a:pt x="13" y="135"/>
                  </a:cubicBezTo>
                  <a:cubicBezTo>
                    <a:pt x="17" y="135"/>
                    <a:pt x="22" y="133"/>
                    <a:pt x="26" y="129"/>
                  </a:cubicBezTo>
                  <a:cubicBezTo>
                    <a:pt x="22" y="125"/>
                    <a:pt x="17" y="123"/>
                    <a:pt x="13" y="123"/>
                  </a:cubicBezTo>
                  <a:cubicBezTo>
                    <a:pt x="17" y="119"/>
                    <a:pt x="17" y="116"/>
                    <a:pt x="16" y="113"/>
                  </a:cubicBezTo>
                  <a:cubicBezTo>
                    <a:pt x="15" y="110"/>
                    <a:pt x="12" y="107"/>
                    <a:pt x="7" y="108"/>
                  </a:cubicBezTo>
                  <a:cubicBezTo>
                    <a:pt x="7" y="19"/>
                    <a:pt x="7" y="19"/>
                    <a:pt x="7" y="19"/>
                  </a:cubicBezTo>
                  <a:cubicBezTo>
                    <a:pt x="10" y="21"/>
                    <a:pt x="13" y="23"/>
                    <a:pt x="17" y="23"/>
                  </a:cubicBezTo>
                  <a:cubicBezTo>
                    <a:pt x="17" y="19"/>
                    <a:pt x="16" y="15"/>
                    <a:pt x="15" y="12"/>
                  </a:cubicBezTo>
                  <a:cubicBezTo>
                    <a:pt x="59" y="25"/>
                    <a:pt x="101" y="55"/>
                    <a:pt x="13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6" name="Freeform 35">
              <a:extLst>
                <a:ext uri="{FF2B5EF4-FFF2-40B4-BE49-F238E27FC236}">
                  <a16:creationId xmlns:a16="http://schemas.microsoft.com/office/drawing/2014/main" id="{4999538D-D113-E22F-2277-9100D4D5CD0D}"/>
                </a:ext>
              </a:extLst>
            </p:cNvPr>
            <p:cNvSpPr>
              <a:spLocks/>
            </p:cNvSpPr>
            <p:nvPr userDrawn="1"/>
          </p:nvSpPr>
          <p:spPr bwMode="auto">
            <a:xfrm>
              <a:off x="1120775" y="517525"/>
              <a:ext cx="25400" cy="28575"/>
            </a:xfrm>
            <a:custGeom>
              <a:avLst/>
              <a:gdLst>
                <a:gd name="T0" fmla="*/ 168 w 168"/>
                <a:gd name="T1" fmla="*/ 158 h 197"/>
                <a:gd name="T2" fmla="*/ 152 w 168"/>
                <a:gd name="T3" fmla="*/ 150 h 197"/>
                <a:gd name="T4" fmla="*/ 131 w 168"/>
                <a:gd name="T5" fmla="*/ 137 h 197"/>
                <a:gd name="T6" fmla="*/ 125 w 168"/>
                <a:gd name="T7" fmla="*/ 94 h 197"/>
                <a:gd name="T8" fmla="*/ 118 w 168"/>
                <a:gd name="T9" fmla="*/ 95 h 197"/>
                <a:gd name="T10" fmla="*/ 129 w 168"/>
                <a:gd name="T11" fmla="*/ 126 h 197"/>
                <a:gd name="T12" fmla="*/ 103 w 168"/>
                <a:gd name="T13" fmla="*/ 95 h 197"/>
                <a:gd name="T14" fmla="*/ 87 w 168"/>
                <a:gd name="T15" fmla="*/ 10 h 197"/>
                <a:gd name="T16" fmla="*/ 70 w 168"/>
                <a:gd name="T17" fmla="*/ 0 h 197"/>
                <a:gd name="T18" fmla="*/ 49 w 168"/>
                <a:gd name="T19" fmla="*/ 9 h 197"/>
                <a:gd name="T20" fmla="*/ 50 w 168"/>
                <a:gd name="T21" fmla="*/ 21 h 197"/>
                <a:gd name="T22" fmla="*/ 55 w 168"/>
                <a:gd name="T23" fmla="*/ 21 h 197"/>
                <a:gd name="T24" fmla="*/ 52 w 168"/>
                <a:gd name="T25" fmla="*/ 28 h 197"/>
                <a:gd name="T26" fmla="*/ 72 w 168"/>
                <a:gd name="T27" fmla="*/ 37 h 197"/>
                <a:gd name="T28" fmla="*/ 38 w 168"/>
                <a:gd name="T29" fmla="*/ 42 h 197"/>
                <a:gd name="T30" fmla="*/ 26 w 168"/>
                <a:gd name="T31" fmla="*/ 14 h 197"/>
                <a:gd name="T32" fmla="*/ 21 w 168"/>
                <a:gd name="T33" fmla="*/ 10 h 197"/>
                <a:gd name="T34" fmla="*/ 20 w 168"/>
                <a:gd name="T35" fmla="*/ 17 h 197"/>
                <a:gd name="T36" fmla="*/ 14 w 168"/>
                <a:gd name="T37" fmla="*/ 12 h 197"/>
                <a:gd name="T38" fmla="*/ 5 w 168"/>
                <a:gd name="T39" fmla="*/ 9 h 197"/>
                <a:gd name="T40" fmla="*/ 13 w 168"/>
                <a:gd name="T41" fmla="*/ 18 h 197"/>
                <a:gd name="T42" fmla="*/ 14 w 168"/>
                <a:gd name="T43" fmla="*/ 20 h 197"/>
                <a:gd name="T44" fmla="*/ 7 w 168"/>
                <a:gd name="T45" fmla="*/ 31 h 197"/>
                <a:gd name="T46" fmla="*/ 10 w 168"/>
                <a:gd name="T47" fmla="*/ 28 h 197"/>
                <a:gd name="T48" fmla="*/ 16 w 168"/>
                <a:gd name="T49" fmla="*/ 28 h 197"/>
                <a:gd name="T50" fmla="*/ 10 w 168"/>
                <a:gd name="T51" fmla="*/ 33 h 197"/>
                <a:gd name="T52" fmla="*/ 21 w 168"/>
                <a:gd name="T53" fmla="*/ 49 h 197"/>
                <a:gd name="T54" fmla="*/ 26 w 168"/>
                <a:gd name="T55" fmla="*/ 52 h 197"/>
                <a:gd name="T56" fmla="*/ 35 w 168"/>
                <a:gd name="T57" fmla="*/ 97 h 197"/>
                <a:gd name="T58" fmla="*/ 14 w 168"/>
                <a:gd name="T59" fmla="*/ 97 h 197"/>
                <a:gd name="T60" fmla="*/ 10 w 168"/>
                <a:gd name="T61" fmla="*/ 101 h 197"/>
                <a:gd name="T62" fmla="*/ 18 w 168"/>
                <a:gd name="T63" fmla="*/ 108 h 197"/>
                <a:gd name="T64" fmla="*/ 6 w 168"/>
                <a:gd name="T65" fmla="*/ 110 h 197"/>
                <a:gd name="T66" fmla="*/ 6 w 168"/>
                <a:gd name="T67" fmla="*/ 114 h 197"/>
                <a:gd name="T68" fmla="*/ 17 w 168"/>
                <a:gd name="T69" fmla="*/ 114 h 197"/>
                <a:gd name="T70" fmla="*/ 19 w 168"/>
                <a:gd name="T71" fmla="*/ 124 h 197"/>
                <a:gd name="T72" fmla="*/ 25 w 168"/>
                <a:gd name="T73" fmla="*/ 122 h 197"/>
                <a:gd name="T74" fmla="*/ 34 w 168"/>
                <a:gd name="T75" fmla="*/ 117 h 197"/>
                <a:gd name="T76" fmla="*/ 56 w 168"/>
                <a:gd name="T77" fmla="*/ 103 h 197"/>
                <a:gd name="T78" fmla="*/ 103 w 168"/>
                <a:gd name="T79" fmla="*/ 128 h 197"/>
                <a:gd name="T80" fmla="*/ 73 w 168"/>
                <a:gd name="T81" fmla="*/ 160 h 197"/>
                <a:gd name="T82" fmla="*/ 40 w 168"/>
                <a:gd name="T83" fmla="*/ 153 h 197"/>
                <a:gd name="T84" fmla="*/ 36 w 168"/>
                <a:gd name="T85" fmla="*/ 158 h 197"/>
                <a:gd name="T86" fmla="*/ 42 w 168"/>
                <a:gd name="T87" fmla="*/ 162 h 197"/>
                <a:gd name="T88" fmla="*/ 37 w 168"/>
                <a:gd name="T89" fmla="*/ 171 h 197"/>
                <a:gd name="T90" fmla="*/ 42 w 168"/>
                <a:gd name="T91" fmla="*/ 172 h 197"/>
                <a:gd name="T92" fmla="*/ 45 w 168"/>
                <a:gd name="T93" fmla="*/ 171 h 197"/>
                <a:gd name="T94" fmla="*/ 52 w 168"/>
                <a:gd name="T95" fmla="*/ 178 h 197"/>
                <a:gd name="T96" fmla="*/ 51 w 168"/>
                <a:gd name="T97" fmla="*/ 172 h 197"/>
                <a:gd name="T98" fmla="*/ 55 w 168"/>
                <a:gd name="T99" fmla="*/ 172 h 197"/>
                <a:gd name="T100" fmla="*/ 67 w 168"/>
                <a:gd name="T101" fmla="*/ 174 h 197"/>
                <a:gd name="T102" fmla="*/ 87 w 168"/>
                <a:gd name="T103" fmla="*/ 169 h 197"/>
                <a:gd name="T104" fmla="*/ 103 w 168"/>
                <a:gd name="T105" fmla="*/ 137 h 197"/>
                <a:gd name="T106" fmla="*/ 146 w 168"/>
                <a:gd name="T107" fmla="*/ 162 h 197"/>
                <a:gd name="T108" fmla="*/ 132 w 168"/>
                <a:gd name="T109" fmla="*/ 175 h 197"/>
                <a:gd name="T110" fmla="*/ 132 w 168"/>
                <a:gd name="T111" fmla="*/ 180 h 197"/>
                <a:gd name="T112" fmla="*/ 137 w 168"/>
                <a:gd name="T113" fmla="*/ 190 h 197"/>
                <a:gd name="T114" fmla="*/ 143 w 168"/>
                <a:gd name="T115" fmla="*/ 192 h 197"/>
                <a:gd name="T116" fmla="*/ 150 w 168"/>
                <a:gd name="T117" fmla="*/ 186 h 197"/>
                <a:gd name="T118" fmla="*/ 160 w 168"/>
                <a:gd name="T119" fmla="*/ 195 h 197"/>
                <a:gd name="T120" fmla="*/ 155 w 168"/>
                <a:gd name="T121" fmla="*/ 182 h 197"/>
                <a:gd name="T122" fmla="*/ 167 w 168"/>
                <a:gd name="T123" fmla="*/ 16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 h="197">
                  <a:moveTo>
                    <a:pt x="159" y="167"/>
                  </a:moveTo>
                  <a:cubicBezTo>
                    <a:pt x="159" y="167"/>
                    <a:pt x="159" y="167"/>
                    <a:pt x="159" y="167"/>
                  </a:cubicBezTo>
                  <a:cubicBezTo>
                    <a:pt x="163" y="165"/>
                    <a:pt x="167" y="162"/>
                    <a:pt x="168" y="158"/>
                  </a:cubicBezTo>
                  <a:cubicBezTo>
                    <a:pt x="163" y="160"/>
                    <a:pt x="160" y="158"/>
                    <a:pt x="159" y="157"/>
                  </a:cubicBezTo>
                  <a:cubicBezTo>
                    <a:pt x="162" y="155"/>
                    <a:pt x="166" y="157"/>
                    <a:pt x="162" y="151"/>
                  </a:cubicBezTo>
                  <a:cubicBezTo>
                    <a:pt x="159" y="145"/>
                    <a:pt x="156" y="145"/>
                    <a:pt x="152" y="150"/>
                  </a:cubicBezTo>
                  <a:cubicBezTo>
                    <a:pt x="148" y="154"/>
                    <a:pt x="123" y="149"/>
                    <a:pt x="123" y="129"/>
                  </a:cubicBezTo>
                  <a:cubicBezTo>
                    <a:pt x="123" y="129"/>
                    <a:pt x="123" y="130"/>
                    <a:pt x="123" y="130"/>
                  </a:cubicBezTo>
                  <a:cubicBezTo>
                    <a:pt x="125" y="133"/>
                    <a:pt x="128" y="135"/>
                    <a:pt x="131" y="137"/>
                  </a:cubicBezTo>
                  <a:cubicBezTo>
                    <a:pt x="144" y="144"/>
                    <a:pt x="156" y="139"/>
                    <a:pt x="157" y="129"/>
                  </a:cubicBezTo>
                  <a:cubicBezTo>
                    <a:pt x="158" y="119"/>
                    <a:pt x="148" y="114"/>
                    <a:pt x="137" y="105"/>
                  </a:cubicBezTo>
                  <a:cubicBezTo>
                    <a:pt x="132" y="101"/>
                    <a:pt x="128" y="97"/>
                    <a:pt x="125" y="94"/>
                  </a:cubicBezTo>
                  <a:cubicBezTo>
                    <a:pt x="122" y="87"/>
                    <a:pt x="125" y="80"/>
                    <a:pt x="115" y="67"/>
                  </a:cubicBezTo>
                  <a:cubicBezTo>
                    <a:pt x="115" y="63"/>
                    <a:pt x="114" y="59"/>
                    <a:pt x="112" y="55"/>
                  </a:cubicBezTo>
                  <a:cubicBezTo>
                    <a:pt x="107" y="64"/>
                    <a:pt x="105" y="81"/>
                    <a:pt x="118" y="95"/>
                  </a:cubicBezTo>
                  <a:cubicBezTo>
                    <a:pt x="129" y="107"/>
                    <a:pt x="152" y="118"/>
                    <a:pt x="151" y="128"/>
                  </a:cubicBezTo>
                  <a:cubicBezTo>
                    <a:pt x="150" y="131"/>
                    <a:pt x="148" y="133"/>
                    <a:pt x="144" y="133"/>
                  </a:cubicBezTo>
                  <a:cubicBezTo>
                    <a:pt x="139" y="133"/>
                    <a:pt x="134" y="130"/>
                    <a:pt x="129" y="126"/>
                  </a:cubicBezTo>
                  <a:cubicBezTo>
                    <a:pt x="128" y="125"/>
                    <a:pt x="128" y="125"/>
                    <a:pt x="127" y="124"/>
                  </a:cubicBezTo>
                  <a:cubicBezTo>
                    <a:pt x="127" y="124"/>
                    <a:pt x="127" y="124"/>
                    <a:pt x="127" y="124"/>
                  </a:cubicBezTo>
                  <a:cubicBezTo>
                    <a:pt x="117" y="115"/>
                    <a:pt x="109" y="102"/>
                    <a:pt x="103" y="95"/>
                  </a:cubicBezTo>
                  <a:cubicBezTo>
                    <a:pt x="93" y="81"/>
                    <a:pt x="97" y="68"/>
                    <a:pt x="99" y="57"/>
                  </a:cubicBezTo>
                  <a:cubicBezTo>
                    <a:pt x="107" y="47"/>
                    <a:pt x="94" y="26"/>
                    <a:pt x="87" y="21"/>
                  </a:cubicBezTo>
                  <a:cubicBezTo>
                    <a:pt x="87" y="21"/>
                    <a:pt x="89" y="16"/>
                    <a:pt x="87" y="10"/>
                  </a:cubicBezTo>
                  <a:cubicBezTo>
                    <a:pt x="86" y="11"/>
                    <a:pt x="82" y="11"/>
                    <a:pt x="81" y="10"/>
                  </a:cubicBezTo>
                  <a:cubicBezTo>
                    <a:pt x="79" y="7"/>
                    <a:pt x="78" y="6"/>
                    <a:pt x="75" y="5"/>
                  </a:cubicBezTo>
                  <a:cubicBezTo>
                    <a:pt x="71" y="5"/>
                    <a:pt x="71" y="2"/>
                    <a:pt x="70" y="0"/>
                  </a:cubicBezTo>
                  <a:cubicBezTo>
                    <a:pt x="68" y="2"/>
                    <a:pt x="67" y="5"/>
                    <a:pt x="64" y="5"/>
                  </a:cubicBezTo>
                  <a:cubicBezTo>
                    <a:pt x="60" y="5"/>
                    <a:pt x="59" y="5"/>
                    <a:pt x="57" y="6"/>
                  </a:cubicBezTo>
                  <a:cubicBezTo>
                    <a:pt x="54" y="8"/>
                    <a:pt x="53" y="9"/>
                    <a:pt x="49" y="9"/>
                  </a:cubicBezTo>
                  <a:cubicBezTo>
                    <a:pt x="45" y="9"/>
                    <a:pt x="45" y="12"/>
                    <a:pt x="45" y="15"/>
                  </a:cubicBezTo>
                  <a:cubicBezTo>
                    <a:pt x="46" y="17"/>
                    <a:pt x="46" y="20"/>
                    <a:pt x="48" y="21"/>
                  </a:cubicBezTo>
                  <a:cubicBezTo>
                    <a:pt x="49" y="21"/>
                    <a:pt x="49" y="21"/>
                    <a:pt x="50" y="21"/>
                  </a:cubicBezTo>
                  <a:cubicBezTo>
                    <a:pt x="53" y="25"/>
                    <a:pt x="53" y="25"/>
                    <a:pt x="53" y="25"/>
                  </a:cubicBezTo>
                  <a:cubicBezTo>
                    <a:pt x="55" y="21"/>
                    <a:pt x="55" y="21"/>
                    <a:pt x="55" y="21"/>
                  </a:cubicBezTo>
                  <a:cubicBezTo>
                    <a:pt x="55" y="21"/>
                    <a:pt x="55" y="21"/>
                    <a:pt x="55" y="21"/>
                  </a:cubicBezTo>
                  <a:cubicBezTo>
                    <a:pt x="57" y="19"/>
                    <a:pt x="63" y="19"/>
                    <a:pt x="64" y="23"/>
                  </a:cubicBezTo>
                  <a:cubicBezTo>
                    <a:pt x="65" y="26"/>
                    <a:pt x="65" y="26"/>
                    <a:pt x="62" y="27"/>
                  </a:cubicBezTo>
                  <a:cubicBezTo>
                    <a:pt x="58" y="27"/>
                    <a:pt x="56" y="27"/>
                    <a:pt x="52" y="28"/>
                  </a:cubicBezTo>
                  <a:cubicBezTo>
                    <a:pt x="50" y="28"/>
                    <a:pt x="50" y="31"/>
                    <a:pt x="50" y="33"/>
                  </a:cubicBezTo>
                  <a:cubicBezTo>
                    <a:pt x="50" y="35"/>
                    <a:pt x="53" y="37"/>
                    <a:pt x="58" y="35"/>
                  </a:cubicBezTo>
                  <a:cubicBezTo>
                    <a:pt x="63" y="34"/>
                    <a:pt x="72" y="33"/>
                    <a:pt x="72" y="37"/>
                  </a:cubicBezTo>
                  <a:cubicBezTo>
                    <a:pt x="72" y="49"/>
                    <a:pt x="59" y="48"/>
                    <a:pt x="56" y="62"/>
                  </a:cubicBezTo>
                  <a:cubicBezTo>
                    <a:pt x="53" y="60"/>
                    <a:pt x="50" y="57"/>
                    <a:pt x="48" y="55"/>
                  </a:cubicBezTo>
                  <a:cubicBezTo>
                    <a:pt x="46" y="51"/>
                    <a:pt x="43" y="47"/>
                    <a:pt x="38" y="42"/>
                  </a:cubicBezTo>
                  <a:cubicBezTo>
                    <a:pt x="36" y="40"/>
                    <a:pt x="32" y="36"/>
                    <a:pt x="29" y="34"/>
                  </a:cubicBezTo>
                  <a:cubicBezTo>
                    <a:pt x="24" y="32"/>
                    <a:pt x="24" y="30"/>
                    <a:pt x="24" y="25"/>
                  </a:cubicBezTo>
                  <a:cubicBezTo>
                    <a:pt x="24" y="21"/>
                    <a:pt x="26" y="17"/>
                    <a:pt x="26" y="14"/>
                  </a:cubicBezTo>
                  <a:cubicBezTo>
                    <a:pt x="26" y="13"/>
                    <a:pt x="25" y="11"/>
                    <a:pt x="25" y="10"/>
                  </a:cubicBezTo>
                  <a:cubicBezTo>
                    <a:pt x="24" y="8"/>
                    <a:pt x="21" y="6"/>
                    <a:pt x="19" y="6"/>
                  </a:cubicBezTo>
                  <a:cubicBezTo>
                    <a:pt x="19" y="7"/>
                    <a:pt x="21" y="8"/>
                    <a:pt x="21" y="10"/>
                  </a:cubicBezTo>
                  <a:cubicBezTo>
                    <a:pt x="20" y="11"/>
                    <a:pt x="19" y="12"/>
                    <a:pt x="19" y="12"/>
                  </a:cubicBezTo>
                  <a:cubicBezTo>
                    <a:pt x="18" y="13"/>
                    <a:pt x="18" y="15"/>
                    <a:pt x="19" y="16"/>
                  </a:cubicBezTo>
                  <a:cubicBezTo>
                    <a:pt x="20" y="17"/>
                    <a:pt x="20" y="17"/>
                    <a:pt x="20" y="17"/>
                  </a:cubicBezTo>
                  <a:cubicBezTo>
                    <a:pt x="20" y="18"/>
                    <a:pt x="19" y="18"/>
                    <a:pt x="19" y="19"/>
                  </a:cubicBezTo>
                  <a:cubicBezTo>
                    <a:pt x="19" y="20"/>
                    <a:pt x="19" y="19"/>
                    <a:pt x="19" y="19"/>
                  </a:cubicBezTo>
                  <a:cubicBezTo>
                    <a:pt x="18" y="16"/>
                    <a:pt x="17" y="12"/>
                    <a:pt x="14" y="12"/>
                  </a:cubicBezTo>
                  <a:cubicBezTo>
                    <a:pt x="14" y="12"/>
                    <a:pt x="13" y="12"/>
                    <a:pt x="12" y="12"/>
                  </a:cubicBezTo>
                  <a:cubicBezTo>
                    <a:pt x="12" y="11"/>
                    <a:pt x="12" y="11"/>
                    <a:pt x="12" y="11"/>
                  </a:cubicBezTo>
                  <a:cubicBezTo>
                    <a:pt x="12" y="8"/>
                    <a:pt x="9" y="6"/>
                    <a:pt x="5" y="9"/>
                  </a:cubicBezTo>
                  <a:cubicBezTo>
                    <a:pt x="6" y="9"/>
                    <a:pt x="8" y="10"/>
                    <a:pt x="8" y="11"/>
                  </a:cubicBezTo>
                  <a:cubicBezTo>
                    <a:pt x="8" y="11"/>
                    <a:pt x="7" y="13"/>
                    <a:pt x="7" y="14"/>
                  </a:cubicBezTo>
                  <a:cubicBezTo>
                    <a:pt x="7" y="17"/>
                    <a:pt x="9" y="18"/>
                    <a:pt x="13" y="18"/>
                  </a:cubicBezTo>
                  <a:cubicBezTo>
                    <a:pt x="13" y="18"/>
                    <a:pt x="14" y="18"/>
                    <a:pt x="14" y="18"/>
                  </a:cubicBezTo>
                  <a:cubicBezTo>
                    <a:pt x="14" y="19"/>
                    <a:pt x="14" y="19"/>
                    <a:pt x="14" y="20"/>
                  </a:cubicBezTo>
                  <a:cubicBezTo>
                    <a:pt x="14" y="20"/>
                    <a:pt x="14" y="20"/>
                    <a:pt x="14" y="20"/>
                  </a:cubicBezTo>
                  <a:cubicBezTo>
                    <a:pt x="8" y="18"/>
                    <a:pt x="6" y="20"/>
                    <a:pt x="6" y="22"/>
                  </a:cubicBezTo>
                  <a:cubicBezTo>
                    <a:pt x="6" y="23"/>
                    <a:pt x="6" y="24"/>
                    <a:pt x="6" y="25"/>
                  </a:cubicBezTo>
                  <a:cubicBezTo>
                    <a:pt x="4" y="26"/>
                    <a:pt x="4" y="29"/>
                    <a:pt x="7" y="31"/>
                  </a:cubicBezTo>
                  <a:cubicBezTo>
                    <a:pt x="7" y="30"/>
                    <a:pt x="7" y="28"/>
                    <a:pt x="8" y="27"/>
                  </a:cubicBezTo>
                  <a:cubicBezTo>
                    <a:pt x="9" y="27"/>
                    <a:pt x="9" y="27"/>
                    <a:pt x="9" y="27"/>
                  </a:cubicBezTo>
                  <a:cubicBezTo>
                    <a:pt x="9" y="28"/>
                    <a:pt x="10" y="28"/>
                    <a:pt x="10" y="28"/>
                  </a:cubicBezTo>
                  <a:cubicBezTo>
                    <a:pt x="11" y="29"/>
                    <a:pt x="12" y="29"/>
                    <a:pt x="14" y="27"/>
                  </a:cubicBezTo>
                  <a:cubicBezTo>
                    <a:pt x="14" y="27"/>
                    <a:pt x="14" y="27"/>
                    <a:pt x="15" y="27"/>
                  </a:cubicBezTo>
                  <a:cubicBezTo>
                    <a:pt x="15" y="28"/>
                    <a:pt x="16" y="28"/>
                    <a:pt x="16" y="28"/>
                  </a:cubicBezTo>
                  <a:cubicBezTo>
                    <a:pt x="17" y="29"/>
                    <a:pt x="17" y="29"/>
                    <a:pt x="16" y="29"/>
                  </a:cubicBezTo>
                  <a:cubicBezTo>
                    <a:pt x="13" y="33"/>
                    <a:pt x="13" y="36"/>
                    <a:pt x="18" y="37"/>
                  </a:cubicBezTo>
                  <a:cubicBezTo>
                    <a:pt x="16" y="41"/>
                    <a:pt x="10" y="39"/>
                    <a:pt x="10" y="33"/>
                  </a:cubicBezTo>
                  <a:cubicBezTo>
                    <a:pt x="5" y="40"/>
                    <a:pt x="13" y="46"/>
                    <a:pt x="19" y="43"/>
                  </a:cubicBezTo>
                  <a:cubicBezTo>
                    <a:pt x="19" y="46"/>
                    <a:pt x="19" y="51"/>
                    <a:pt x="20" y="51"/>
                  </a:cubicBezTo>
                  <a:cubicBezTo>
                    <a:pt x="20" y="50"/>
                    <a:pt x="20" y="49"/>
                    <a:pt x="21" y="49"/>
                  </a:cubicBezTo>
                  <a:cubicBezTo>
                    <a:pt x="22" y="49"/>
                    <a:pt x="22" y="50"/>
                    <a:pt x="22" y="50"/>
                  </a:cubicBezTo>
                  <a:cubicBezTo>
                    <a:pt x="22" y="52"/>
                    <a:pt x="23" y="54"/>
                    <a:pt x="25" y="54"/>
                  </a:cubicBezTo>
                  <a:cubicBezTo>
                    <a:pt x="25" y="53"/>
                    <a:pt x="25" y="52"/>
                    <a:pt x="26" y="52"/>
                  </a:cubicBezTo>
                  <a:cubicBezTo>
                    <a:pt x="27" y="54"/>
                    <a:pt x="28" y="55"/>
                    <a:pt x="29" y="57"/>
                  </a:cubicBezTo>
                  <a:cubicBezTo>
                    <a:pt x="32" y="62"/>
                    <a:pt x="38" y="76"/>
                    <a:pt x="51" y="82"/>
                  </a:cubicBezTo>
                  <a:cubicBezTo>
                    <a:pt x="44" y="86"/>
                    <a:pt x="40" y="92"/>
                    <a:pt x="35" y="97"/>
                  </a:cubicBezTo>
                  <a:cubicBezTo>
                    <a:pt x="31" y="101"/>
                    <a:pt x="26" y="105"/>
                    <a:pt x="22" y="103"/>
                  </a:cubicBezTo>
                  <a:cubicBezTo>
                    <a:pt x="21" y="102"/>
                    <a:pt x="21" y="100"/>
                    <a:pt x="18" y="99"/>
                  </a:cubicBezTo>
                  <a:cubicBezTo>
                    <a:pt x="17" y="98"/>
                    <a:pt x="15" y="97"/>
                    <a:pt x="14" y="97"/>
                  </a:cubicBezTo>
                  <a:cubicBezTo>
                    <a:pt x="14" y="98"/>
                    <a:pt x="13" y="98"/>
                    <a:pt x="12" y="98"/>
                  </a:cubicBezTo>
                  <a:cubicBezTo>
                    <a:pt x="9" y="97"/>
                    <a:pt x="6" y="99"/>
                    <a:pt x="5" y="101"/>
                  </a:cubicBezTo>
                  <a:cubicBezTo>
                    <a:pt x="6" y="100"/>
                    <a:pt x="8" y="100"/>
                    <a:pt x="10" y="101"/>
                  </a:cubicBezTo>
                  <a:cubicBezTo>
                    <a:pt x="10" y="102"/>
                    <a:pt x="9" y="104"/>
                    <a:pt x="9" y="104"/>
                  </a:cubicBezTo>
                  <a:cubicBezTo>
                    <a:pt x="9" y="106"/>
                    <a:pt x="10" y="107"/>
                    <a:pt x="18" y="107"/>
                  </a:cubicBezTo>
                  <a:cubicBezTo>
                    <a:pt x="18" y="107"/>
                    <a:pt x="19" y="107"/>
                    <a:pt x="18" y="108"/>
                  </a:cubicBezTo>
                  <a:cubicBezTo>
                    <a:pt x="18" y="108"/>
                    <a:pt x="17" y="109"/>
                    <a:pt x="15" y="109"/>
                  </a:cubicBezTo>
                  <a:cubicBezTo>
                    <a:pt x="12" y="108"/>
                    <a:pt x="10" y="105"/>
                    <a:pt x="8" y="108"/>
                  </a:cubicBezTo>
                  <a:cubicBezTo>
                    <a:pt x="8" y="108"/>
                    <a:pt x="7" y="109"/>
                    <a:pt x="6" y="110"/>
                  </a:cubicBezTo>
                  <a:cubicBezTo>
                    <a:pt x="6" y="110"/>
                    <a:pt x="6" y="110"/>
                    <a:pt x="6" y="110"/>
                  </a:cubicBezTo>
                  <a:cubicBezTo>
                    <a:pt x="3" y="111"/>
                    <a:pt x="0" y="116"/>
                    <a:pt x="3" y="119"/>
                  </a:cubicBezTo>
                  <a:cubicBezTo>
                    <a:pt x="3" y="118"/>
                    <a:pt x="4" y="116"/>
                    <a:pt x="6" y="114"/>
                  </a:cubicBezTo>
                  <a:cubicBezTo>
                    <a:pt x="6" y="115"/>
                    <a:pt x="7" y="116"/>
                    <a:pt x="7" y="116"/>
                  </a:cubicBezTo>
                  <a:cubicBezTo>
                    <a:pt x="9" y="119"/>
                    <a:pt x="11" y="121"/>
                    <a:pt x="16" y="114"/>
                  </a:cubicBezTo>
                  <a:cubicBezTo>
                    <a:pt x="16" y="113"/>
                    <a:pt x="17" y="114"/>
                    <a:pt x="17" y="114"/>
                  </a:cubicBezTo>
                  <a:cubicBezTo>
                    <a:pt x="16" y="117"/>
                    <a:pt x="13" y="122"/>
                    <a:pt x="17" y="122"/>
                  </a:cubicBezTo>
                  <a:cubicBezTo>
                    <a:pt x="17" y="122"/>
                    <a:pt x="18" y="123"/>
                    <a:pt x="19" y="123"/>
                  </a:cubicBezTo>
                  <a:cubicBezTo>
                    <a:pt x="19" y="123"/>
                    <a:pt x="19" y="123"/>
                    <a:pt x="19" y="124"/>
                  </a:cubicBezTo>
                  <a:cubicBezTo>
                    <a:pt x="20" y="127"/>
                    <a:pt x="25" y="128"/>
                    <a:pt x="27" y="127"/>
                  </a:cubicBezTo>
                  <a:cubicBezTo>
                    <a:pt x="26" y="127"/>
                    <a:pt x="24" y="126"/>
                    <a:pt x="23" y="123"/>
                  </a:cubicBezTo>
                  <a:cubicBezTo>
                    <a:pt x="24" y="123"/>
                    <a:pt x="25" y="123"/>
                    <a:pt x="25" y="122"/>
                  </a:cubicBezTo>
                  <a:cubicBezTo>
                    <a:pt x="28" y="120"/>
                    <a:pt x="25" y="117"/>
                    <a:pt x="26" y="115"/>
                  </a:cubicBezTo>
                  <a:cubicBezTo>
                    <a:pt x="26" y="114"/>
                    <a:pt x="27" y="114"/>
                    <a:pt x="27" y="115"/>
                  </a:cubicBezTo>
                  <a:cubicBezTo>
                    <a:pt x="28" y="116"/>
                    <a:pt x="30" y="119"/>
                    <a:pt x="34" y="117"/>
                  </a:cubicBezTo>
                  <a:cubicBezTo>
                    <a:pt x="36" y="116"/>
                    <a:pt x="36" y="114"/>
                    <a:pt x="37" y="113"/>
                  </a:cubicBezTo>
                  <a:cubicBezTo>
                    <a:pt x="41" y="111"/>
                    <a:pt x="45" y="109"/>
                    <a:pt x="49" y="111"/>
                  </a:cubicBezTo>
                  <a:cubicBezTo>
                    <a:pt x="48" y="108"/>
                    <a:pt x="51" y="105"/>
                    <a:pt x="56" y="103"/>
                  </a:cubicBezTo>
                  <a:cubicBezTo>
                    <a:pt x="61" y="102"/>
                    <a:pt x="63" y="103"/>
                    <a:pt x="65" y="105"/>
                  </a:cubicBezTo>
                  <a:cubicBezTo>
                    <a:pt x="65" y="103"/>
                    <a:pt x="68" y="99"/>
                    <a:pt x="70" y="96"/>
                  </a:cubicBezTo>
                  <a:cubicBezTo>
                    <a:pt x="70" y="116"/>
                    <a:pt x="97" y="116"/>
                    <a:pt x="103" y="128"/>
                  </a:cubicBezTo>
                  <a:cubicBezTo>
                    <a:pt x="95" y="124"/>
                    <a:pt x="86" y="123"/>
                    <a:pt x="81" y="124"/>
                  </a:cubicBezTo>
                  <a:cubicBezTo>
                    <a:pt x="74" y="125"/>
                    <a:pt x="63" y="131"/>
                    <a:pt x="61" y="139"/>
                  </a:cubicBezTo>
                  <a:cubicBezTo>
                    <a:pt x="60" y="145"/>
                    <a:pt x="66" y="156"/>
                    <a:pt x="73" y="160"/>
                  </a:cubicBezTo>
                  <a:cubicBezTo>
                    <a:pt x="65" y="161"/>
                    <a:pt x="62" y="159"/>
                    <a:pt x="55" y="161"/>
                  </a:cubicBezTo>
                  <a:cubicBezTo>
                    <a:pt x="55" y="161"/>
                    <a:pt x="55" y="161"/>
                    <a:pt x="54" y="161"/>
                  </a:cubicBezTo>
                  <a:cubicBezTo>
                    <a:pt x="48" y="161"/>
                    <a:pt x="47" y="150"/>
                    <a:pt x="40" y="153"/>
                  </a:cubicBezTo>
                  <a:cubicBezTo>
                    <a:pt x="40" y="153"/>
                    <a:pt x="38" y="154"/>
                    <a:pt x="38" y="155"/>
                  </a:cubicBezTo>
                  <a:cubicBezTo>
                    <a:pt x="35" y="155"/>
                    <a:pt x="31" y="158"/>
                    <a:pt x="32" y="161"/>
                  </a:cubicBezTo>
                  <a:cubicBezTo>
                    <a:pt x="33" y="160"/>
                    <a:pt x="34" y="159"/>
                    <a:pt x="36" y="158"/>
                  </a:cubicBezTo>
                  <a:cubicBezTo>
                    <a:pt x="36" y="159"/>
                    <a:pt x="36" y="160"/>
                    <a:pt x="36" y="160"/>
                  </a:cubicBezTo>
                  <a:cubicBezTo>
                    <a:pt x="36" y="161"/>
                    <a:pt x="37" y="162"/>
                    <a:pt x="39" y="162"/>
                  </a:cubicBezTo>
                  <a:cubicBezTo>
                    <a:pt x="41" y="162"/>
                    <a:pt x="41" y="162"/>
                    <a:pt x="42" y="162"/>
                  </a:cubicBezTo>
                  <a:cubicBezTo>
                    <a:pt x="43" y="162"/>
                    <a:pt x="43" y="162"/>
                    <a:pt x="43" y="163"/>
                  </a:cubicBezTo>
                  <a:cubicBezTo>
                    <a:pt x="43" y="165"/>
                    <a:pt x="34" y="161"/>
                    <a:pt x="35" y="169"/>
                  </a:cubicBezTo>
                  <a:cubicBezTo>
                    <a:pt x="36" y="169"/>
                    <a:pt x="36" y="170"/>
                    <a:pt x="37" y="171"/>
                  </a:cubicBezTo>
                  <a:cubicBezTo>
                    <a:pt x="36" y="173"/>
                    <a:pt x="38" y="176"/>
                    <a:pt x="43" y="174"/>
                  </a:cubicBezTo>
                  <a:cubicBezTo>
                    <a:pt x="42" y="174"/>
                    <a:pt x="40" y="173"/>
                    <a:pt x="41" y="171"/>
                  </a:cubicBezTo>
                  <a:cubicBezTo>
                    <a:pt x="41" y="172"/>
                    <a:pt x="42" y="172"/>
                    <a:pt x="42" y="172"/>
                  </a:cubicBezTo>
                  <a:cubicBezTo>
                    <a:pt x="43" y="172"/>
                    <a:pt x="43" y="171"/>
                    <a:pt x="43" y="170"/>
                  </a:cubicBezTo>
                  <a:cubicBezTo>
                    <a:pt x="43" y="170"/>
                    <a:pt x="43" y="170"/>
                    <a:pt x="44" y="170"/>
                  </a:cubicBezTo>
                  <a:cubicBezTo>
                    <a:pt x="44" y="170"/>
                    <a:pt x="45" y="170"/>
                    <a:pt x="45" y="171"/>
                  </a:cubicBezTo>
                  <a:cubicBezTo>
                    <a:pt x="45" y="171"/>
                    <a:pt x="44" y="172"/>
                    <a:pt x="44" y="172"/>
                  </a:cubicBezTo>
                  <a:cubicBezTo>
                    <a:pt x="44" y="173"/>
                    <a:pt x="44" y="174"/>
                    <a:pt x="45" y="175"/>
                  </a:cubicBezTo>
                  <a:cubicBezTo>
                    <a:pt x="44" y="178"/>
                    <a:pt x="48" y="180"/>
                    <a:pt x="52" y="178"/>
                  </a:cubicBezTo>
                  <a:cubicBezTo>
                    <a:pt x="51" y="178"/>
                    <a:pt x="49" y="177"/>
                    <a:pt x="48" y="176"/>
                  </a:cubicBezTo>
                  <a:cubicBezTo>
                    <a:pt x="49" y="175"/>
                    <a:pt x="50" y="175"/>
                    <a:pt x="50" y="175"/>
                  </a:cubicBezTo>
                  <a:cubicBezTo>
                    <a:pt x="51" y="174"/>
                    <a:pt x="51" y="173"/>
                    <a:pt x="51" y="172"/>
                  </a:cubicBezTo>
                  <a:cubicBezTo>
                    <a:pt x="51" y="171"/>
                    <a:pt x="52" y="171"/>
                    <a:pt x="52" y="171"/>
                  </a:cubicBezTo>
                  <a:cubicBezTo>
                    <a:pt x="53" y="171"/>
                    <a:pt x="53" y="171"/>
                    <a:pt x="54" y="171"/>
                  </a:cubicBezTo>
                  <a:cubicBezTo>
                    <a:pt x="55" y="171"/>
                    <a:pt x="55" y="172"/>
                    <a:pt x="55" y="172"/>
                  </a:cubicBezTo>
                  <a:cubicBezTo>
                    <a:pt x="56" y="174"/>
                    <a:pt x="58" y="175"/>
                    <a:pt x="61" y="174"/>
                  </a:cubicBezTo>
                  <a:cubicBezTo>
                    <a:pt x="62" y="174"/>
                    <a:pt x="63" y="173"/>
                    <a:pt x="63" y="172"/>
                  </a:cubicBezTo>
                  <a:cubicBezTo>
                    <a:pt x="64" y="173"/>
                    <a:pt x="65" y="173"/>
                    <a:pt x="67" y="174"/>
                  </a:cubicBezTo>
                  <a:cubicBezTo>
                    <a:pt x="66" y="171"/>
                    <a:pt x="68" y="169"/>
                    <a:pt x="74" y="173"/>
                  </a:cubicBezTo>
                  <a:cubicBezTo>
                    <a:pt x="79" y="170"/>
                    <a:pt x="79" y="170"/>
                    <a:pt x="79" y="170"/>
                  </a:cubicBezTo>
                  <a:cubicBezTo>
                    <a:pt x="79" y="170"/>
                    <a:pt x="85" y="172"/>
                    <a:pt x="87" y="169"/>
                  </a:cubicBezTo>
                  <a:cubicBezTo>
                    <a:pt x="91" y="166"/>
                    <a:pt x="89" y="166"/>
                    <a:pt x="89" y="163"/>
                  </a:cubicBezTo>
                  <a:cubicBezTo>
                    <a:pt x="86" y="157"/>
                    <a:pt x="85" y="157"/>
                    <a:pt x="83" y="151"/>
                  </a:cubicBezTo>
                  <a:cubicBezTo>
                    <a:pt x="81" y="141"/>
                    <a:pt x="95" y="136"/>
                    <a:pt x="103" y="137"/>
                  </a:cubicBezTo>
                  <a:cubicBezTo>
                    <a:pt x="105" y="144"/>
                    <a:pt x="114" y="161"/>
                    <a:pt x="129" y="165"/>
                  </a:cubicBezTo>
                  <a:cubicBezTo>
                    <a:pt x="138" y="169"/>
                    <a:pt x="142" y="159"/>
                    <a:pt x="145" y="160"/>
                  </a:cubicBezTo>
                  <a:cubicBezTo>
                    <a:pt x="145" y="160"/>
                    <a:pt x="146" y="161"/>
                    <a:pt x="146" y="162"/>
                  </a:cubicBezTo>
                  <a:cubicBezTo>
                    <a:pt x="145" y="167"/>
                    <a:pt x="146" y="171"/>
                    <a:pt x="145" y="174"/>
                  </a:cubicBezTo>
                  <a:cubicBezTo>
                    <a:pt x="144" y="176"/>
                    <a:pt x="139" y="174"/>
                    <a:pt x="136" y="174"/>
                  </a:cubicBezTo>
                  <a:cubicBezTo>
                    <a:pt x="134" y="174"/>
                    <a:pt x="132" y="175"/>
                    <a:pt x="132" y="175"/>
                  </a:cubicBezTo>
                  <a:cubicBezTo>
                    <a:pt x="129" y="176"/>
                    <a:pt x="126" y="178"/>
                    <a:pt x="126" y="181"/>
                  </a:cubicBezTo>
                  <a:cubicBezTo>
                    <a:pt x="127" y="181"/>
                    <a:pt x="129" y="179"/>
                    <a:pt x="131" y="179"/>
                  </a:cubicBezTo>
                  <a:cubicBezTo>
                    <a:pt x="132" y="180"/>
                    <a:pt x="132" y="180"/>
                    <a:pt x="132" y="180"/>
                  </a:cubicBezTo>
                  <a:cubicBezTo>
                    <a:pt x="132" y="184"/>
                    <a:pt x="137" y="185"/>
                    <a:pt x="139" y="183"/>
                  </a:cubicBezTo>
                  <a:cubicBezTo>
                    <a:pt x="139" y="182"/>
                    <a:pt x="140" y="183"/>
                    <a:pt x="140" y="183"/>
                  </a:cubicBezTo>
                  <a:cubicBezTo>
                    <a:pt x="138" y="185"/>
                    <a:pt x="133" y="189"/>
                    <a:pt x="137" y="190"/>
                  </a:cubicBezTo>
                  <a:cubicBezTo>
                    <a:pt x="137" y="190"/>
                    <a:pt x="138" y="191"/>
                    <a:pt x="139" y="191"/>
                  </a:cubicBezTo>
                  <a:cubicBezTo>
                    <a:pt x="139" y="194"/>
                    <a:pt x="141" y="196"/>
                    <a:pt x="143" y="196"/>
                  </a:cubicBezTo>
                  <a:cubicBezTo>
                    <a:pt x="142" y="195"/>
                    <a:pt x="142" y="194"/>
                    <a:pt x="143" y="192"/>
                  </a:cubicBezTo>
                  <a:cubicBezTo>
                    <a:pt x="144" y="192"/>
                    <a:pt x="145" y="192"/>
                    <a:pt x="145" y="192"/>
                  </a:cubicBezTo>
                  <a:cubicBezTo>
                    <a:pt x="147" y="192"/>
                    <a:pt x="146" y="187"/>
                    <a:pt x="149" y="185"/>
                  </a:cubicBezTo>
                  <a:cubicBezTo>
                    <a:pt x="149" y="185"/>
                    <a:pt x="150" y="185"/>
                    <a:pt x="150" y="186"/>
                  </a:cubicBezTo>
                  <a:cubicBezTo>
                    <a:pt x="149" y="188"/>
                    <a:pt x="148" y="192"/>
                    <a:pt x="151" y="193"/>
                  </a:cubicBezTo>
                  <a:cubicBezTo>
                    <a:pt x="151" y="193"/>
                    <a:pt x="152" y="193"/>
                    <a:pt x="153" y="193"/>
                  </a:cubicBezTo>
                  <a:cubicBezTo>
                    <a:pt x="154" y="195"/>
                    <a:pt x="156" y="197"/>
                    <a:pt x="160" y="195"/>
                  </a:cubicBezTo>
                  <a:cubicBezTo>
                    <a:pt x="159" y="195"/>
                    <a:pt x="157" y="194"/>
                    <a:pt x="157" y="193"/>
                  </a:cubicBezTo>
                  <a:cubicBezTo>
                    <a:pt x="157" y="192"/>
                    <a:pt x="158" y="191"/>
                    <a:pt x="158" y="190"/>
                  </a:cubicBezTo>
                  <a:cubicBezTo>
                    <a:pt x="160" y="184"/>
                    <a:pt x="155" y="184"/>
                    <a:pt x="155" y="182"/>
                  </a:cubicBezTo>
                  <a:cubicBezTo>
                    <a:pt x="155" y="179"/>
                    <a:pt x="161" y="181"/>
                    <a:pt x="161" y="175"/>
                  </a:cubicBezTo>
                  <a:cubicBezTo>
                    <a:pt x="161" y="174"/>
                    <a:pt x="161" y="174"/>
                    <a:pt x="161" y="174"/>
                  </a:cubicBezTo>
                  <a:cubicBezTo>
                    <a:pt x="164" y="172"/>
                    <a:pt x="167" y="170"/>
                    <a:pt x="167" y="168"/>
                  </a:cubicBezTo>
                  <a:cubicBezTo>
                    <a:pt x="164" y="168"/>
                    <a:pt x="160" y="167"/>
                    <a:pt x="159" y="1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7" name="Freeform 36">
              <a:extLst>
                <a:ext uri="{FF2B5EF4-FFF2-40B4-BE49-F238E27FC236}">
                  <a16:creationId xmlns:a16="http://schemas.microsoft.com/office/drawing/2014/main" id="{A98A8098-9E74-4CE1-17DC-036B3D108299}"/>
                </a:ext>
              </a:extLst>
            </p:cNvPr>
            <p:cNvSpPr>
              <a:spLocks/>
            </p:cNvSpPr>
            <p:nvPr userDrawn="1"/>
          </p:nvSpPr>
          <p:spPr bwMode="auto">
            <a:xfrm>
              <a:off x="1128713" y="520700"/>
              <a:ext cx="0"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8" name="Freeform 37">
              <a:extLst>
                <a:ext uri="{FF2B5EF4-FFF2-40B4-BE49-F238E27FC236}">
                  <a16:creationId xmlns:a16="http://schemas.microsoft.com/office/drawing/2014/main" id="{7BA20848-23BA-5865-E0B1-53D4A67EDC4D}"/>
                </a:ext>
              </a:extLst>
            </p:cNvPr>
            <p:cNvSpPr>
              <a:spLocks noEditPoints="1"/>
            </p:cNvSpPr>
            <p:nvPr userDrawn="1"/>
          </p:nvSpPr>
          <p:spPr bwMode="auto">
            <a:xfrm>
              <a:off x="1073150" y="558800"/>
              <a:ext cx="34925" cy="41275"/>
            </a:xfrm>
            <a:custGeom>
              <a:avLst/>
              <a:gdLst>
                <a:gd name="T0" fmla="*/ 226 w 237"/>
                <a:gd name="T1" fmla="*/ 38 h 277"/>
                <a:gd name="T2" fmla="*/ 221 w 237"/>
                <a:gd name="T3" fmla="*/ 37 h 277"/>
                <a:gd name="T4" fmla="*/ 221 w 237"/>
                <a:gd name="T5" fmla="*/ 32 h 277"/>
                <a:gd name="T6" fmla="*/ 191 w 237"/>
                <a:gd name="T7" fmla="*/ 0 h 277"/>
                <a:gd name="T8" fmla="*/ 90 w 237"/>
                <a:gd name="T9" fmla="*/ 23 h 277"/>
                <a:gd name="T10" fmla="*/ 30 w 237"/>
                <a:gd name="T11" fmla="*/ 4 h 277"/>
                <a:gd name="T12" fmla="*/ 24 w 237"/>
                <a:gd name="T13" fmla="*/ 18 h 277"/>
                <a:gd name="T14" fmla="*/ 24 w 237"/>
                <a:gd name="T15" fmla="*/ 17 h 277"/>
                <a:gd name="T16" fmla="*/ 12 w 237"/>
                <a:gd name="T17" fmla="*/ 5 h 277"/>
                <a:gd name="T18" fmla="*/ 0 w 237"/>
                <a:gd name="T19" fmla="*/ 17 h 277"/>
                <a:gd name="T20" fmla="*/ 12 w 237"/>
                <a:gd name="T21" fmla="*/ 29 h 277"/>
                <a:gd name="T22" fmla="*/ 22 w 237"/>
                <a:gd name="T23" fmla="*/ 24 h 277"/>
                <a:gd name="T24" fmla="*/ 16 w 237"/>
                <a:gd name="T25" fmla="*/ 39 h 277"/>
                <a:gd name="T26" fmla="*/ 22 w 237"/>
                <a:gd name="T27" fmla="*/ 41 h 277"/>
                <a:gd name="T28" fmla="*/ 163 w 237"/>
                <a:gd name="T29" fmla="*/ 235 h 277"/>
                <a:gd name="T30" fmla="*/ 193 w 237"/>
                <a:gd name="T31" fmla="*/ 249 h 277"/>
                <a:gd name="T32" fmla="*/ 180 w 237"/>
                <a:gd name="T33" fmla="*/ 263 h 277"/>
                <a:gd name="T34" fmla="*/ 170 w 237"/>
                <a:gd name="T35" fmla="*/ 256 h 277"/>
                <a:gd name="T36" fmla="*/ 183 w 237"/>
                <a:gd name="T37" fmla="*/ 249 h 277"/>
                <a:gd name="T38" fmla="*/ 174 w 237"/>
                <a:gd name="T39" fmla="*/ 241 h 277"/>
                <a:gd name="T40" fmla="*/ 157 w 237"/>
                <a:gd name="T41" fmla="*/ 256 h 277"/>
                <a:gd name="T42" fmla="*/ 179 w 237"/>
                <a:gd name="T43" fmla="*/ 277 h 277"/>
                <a:gd name="T44" fmla="*/ 209 w 237"/>
                <a:gd name="T45" fmla="*/ 245 h 277"/>
                <a:gd name="T46" fmla="*/ 221 w 237"/>
                <a:gd name="T47" fmla="*/ 239 h 277"/>
                <a:gd name="T48" fmla="*/ 222 w 237"/>
                <a:gd name="T49" fmla="*/ 224 h 277"/>
                <a:gd name="T50" fmla="*/ 217 w 237"/>
                <a:gd name="T51" fmla="*/ 224 h 277"/>
                <a:gd name="T52" fmla="*/ 221 w 237"/>
                <a:gd name="T53" fmla="*/ 56 h 277"/>
                <a:gd name="T54" fmla="*/ 224 w 237"/>
                <a:gd name="T55" fmla="*/ 57 h 277"/>
                <a:gd name="T56" fmla="*/ 236 w 237"/>
                <a:gd name="T57" fmla="*/ 48 h 277"/>
                <a:gd name="T58" fmla="*/ 226 w 237"/>
                <a:gd name="T59" fmla="*/ 38 h 277"/>
                <a:gd name="T60" fmla="*/ 54 w 237"/>
                <a:gd name="T61" fmla="*/ 51 h 277"/>
                <a:gd name="T62" fmla="*/ 170 w 237"/>
                <a:gd name="T63" fmla="*/ 217 h 277"/>
                <a:gd name="T64" fmla="*/ 54 w 237"/>
                <a:gd name="T65" fmla="*/ 51 h 277"/>
                <a:gd name="T66" fmla="*/ 173 w 237"/>
                <a:gd name="T67" fmla="*/ 201 h 277"/>
                <a:gd name="T68" fmla="*/ 68 w 237"/>
                <a:gd name="T69" fmla="*/ 49 h 277"/>
                <a:gd name="T70" fmla="*/ 77 w 237"/>
                <a:gd name="T71" fmla="*/ 50 h 277"/>
                <a:gd name="T72" fmla="*/ 94 w 237"/>
                <a:gd name="T73" fmla="*/ 49 h 277"/>
                <a:gd name="T74" fmla="*/ 178 w 237"/>
                <a:gd name="T75" fmla="*/ 170 h 277"/>
                <a:gd name="T76" fmla="*/ 173 w 237"/>
                <a:gd name="T77" fmla="*/ 201 h 277"/>
                <a:gd name="T78" fmla="*/ 107 w 237"/>
                <a:gd name="T79" fmla="*/ 46 h 277"/>
                <a:gd name="T80" fmla="*/ 130 w 237"/>
                <a:gd name="T81" fmla="*/ 39 h 277"/>
                <a:gd name="T82" fmla="*/ 186 w 237"/>
                <a:gd name="T83" fmla="*/ 119 h 277"/>
                <a:gd name="T84" fmla="*/ 181 w 237"/>
                <a:gd name="T85" fmla="*/ 153 h 277"/>
                <a:gd name="T86" fmla="*/ 107 w 237"/>
                <a:gd name="T87" fmla="*/ 46 h 277"/>
                <a:gd name="T88" fmla="*/ 199 w 237"/>
                <a:gd name="T89" fmla="*/ 36 h 277"/>
                <a:gd name="T90" fmla="*/ 195 w 237"/>
                <a:gd name="T91" fmla="*/ 35 h 277"/>
                <a:gd name="T92" fmla="*/ 183 w 237"/>
                <a:gd name="T93" fmla="*/ 44 h 277"/>
                <a:gd name="T94" fmla="*/ 193 w 237"/>
                <a:gd name="T95" fmla="*/ 54 h 277"/>
                <a:gd name="T96" fmla="*/ 196 w 237"/>
                <a:gd name="T97" fmla="*/ 55 h 277"/>
                <a:gd name="T98" fmla="*/ 189 w 237"/>
                <a:gd name="T99" fmla="*/ 102 h 277"/>
                <a:gd name="T100" fmla="*/ 142 w 237"/>
                <a:gd name="T101" fmla="*/ 35 h 277"/>
                <a:gd name="T102" fmla="*/ 191 w 237"/>
                <a:gd name="T103" fmla="*/ 16 h 277"/>
                <a:gd name="T104" fmla="*/ 199 w 237"/>
                <a:gd name="T105" fmla="*/ 3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 h="277">
                  <a:moveTo>
                    <a:pt x="226" y="38"/>
                  </a:moveTo>
                  <a:cubicBezTo>
                    <a:pt x="221" y="37"/>
                    <a:pt x="221" y="37"/>
                    <a:pt x="221" y="37"/>
                  </a:cubicBezTo>
                  <a:cubicBezTo>
                    <a:pt x="221" y="32"/>
                    <a:pt x="221" y="32"/>
                    <a:pt x="221" y="32"/>
                  </a:cubicBezTo>
                  <a:cubicBezTo>
                    <a:pt x="222" y="13"/>
                    <a:pt x="211" y="0"/>
                    <a:pt x="191" y="0"/>
                  </a:cubicBezTo>
                  <a:cubicBezTo>
                    <a:pt x="173" y="0"/>
                    <a:pt x="139" y="23"/>
                    <a:pt x="90" y="23"/>
                  </a:cubicBezTo>
                  <a:cubicBezTo>
                    <a:pt x="70" y="23"/>
                    <a:pt x="45" y="13"/>
                    <a:pt x="30" y="4"/>
                  </a:cubicBezTo>
                  <a:cubicBezTo>
                    <a:pt x="24" y="18"/>
                    <a:pt x="24" y="18"/>
                    <a:pt x="24" y="18"/>
                  </a:cubicBezTo>
                  <a:cubicBezTo>
                    <a:pt x="24" y="18"/>
                    <a:pt x="24" y="17"/>
                    <a:pt x="24" y="17"/>
                  </a:cubicBezTo>
                  <a:cubicBezTo>
                    <a:pt x="24" y="10"/>
                    <a:pt x="19" y="5"/>
                    <a:pt x="12" y="5"/>
                  </a:cubicBezTo>
                  <a:cubicBezTo>
                    <a:pt x="6" y="5"/>
                    <a:pt x="0" y="10"/>
                    <a:pt x="0" y="17"/>
                  </a:cubicBezTo>
                  <a:cubicBezTo>
                    <a:pt x="0" y="23"/>
                    <a:pt x="6" y="29"/>
                    <a:pt x="12" y="29"/>
                  </a:cubicBezTo>
                  <a:cubicBezTo>
                    <a:pt x="16" y="29"/>
                    <a:pt x="19" y="27"/>
                    <a:pt x="22" y="24"/>
                  </a:cubicBezTo>
                  <a:cubicBezTo>
                    <a:pt x="16" y="39"/>
                    <a:pt x="16" y="39"/>
                    <a:pt x="16" y="39"/>
                  </a:cubicBezTo>
                  <a:cubicBezTo>
                    <a:pt x="18" y="40"/>
                    <a:pt x="20" y="40"/>
                    <a:pt x="22" y="41"/>
                  </a:cubicBezTo>
                  <a:cubicBezTo>
                    <a:pt x="15" y="114"/>
                    <a:pt x="67" y="207"/>
                    <a:pt x="163" y="235"/>
                  </a:cubicBezTo>
                  <a:cubicBezTo>
                    <a:pt x="177" y="231"/>
                    <a:pt x="193" y="234"/>
                    <a:pt x="193" y="249"/>
                  </a:cubicBezTo>
                  <a:cubicBezTo>
                    <a:pt x="193" y="259"/>
                    <a:pt x="188" y="263"/>
                    <a:pt x="180" y="263"/>
                  </a:cubicBezTo>
                  <a:cubicBezTo>
                    <a:pt x="174" y="263"/>
                    <a:pt x="170" y="260"/>
                    <a:pt x="170" y="256"/>
                  </a:cubicBezTo>
                  <a:cubicBezTo>
                    <a:pt x="170" y="250"/>
                    <a:pt x="181" y="254"/>
                    <a:pt x="183" y="249"/>
                  </a:cubicBezTo>
                  <a:cubicBezTo>
                    <a:pt x="184" y="243"/>
                    <a:pt x="180" y="241"/>
                    <a:pt x="174" y="241"/>
                  </a:cubicBezTo>
                  <a:cubicBezTo>
                    <a:pt x="167" y="241"/>
                    <a:pt x="157" y="245"/>
                    <a:pt x="157" y="256"/>
                  </a:cubicBezTo>
                  <a:cubicBezTo>
                    <a:pt x="157" y="269"/>
                    <a:pt x="167" y="277"/>
                    <a:pt x="179" y="277"/>
                  </a:cubicBezTo>
                  <a:cubicBezTo>
                    <a:pt x="189" y="277"/>
                    <a:pt x="212" y="271"/>
                    <a:pt x="209" y="245"/>
                  </a:cubicBezTo>
                  <a:cubicBezTo>
                    <a:pt x="214" y="245"/>
                    <a:pt x="220" y="244"/>
                    <a:pt x="221" y="239"/>
                  </a:cubicBezTo>
                  <a:cubicBezTo>
                    <a:pt x="222" y="224"/>
                    <a:pt x="222" y="224"/>
                    <a:pt x="222" y="224"/>
                  </a:cubicBezTo>
                  <a:cubicBezTo>
                    <a:pt x="217" y="224"/>
                    <a:pt x="217" y="224"/>
                    <a:pt x="217" y="224"/>
                  </a:cubicBezTo>
                  <a:cubicBezTo>
                    <a:pt x="221" y="56"/>
                    <a:pt x="221" y="56"/>
                    <a:pt x="221" y="56"/>
                  </a:cubicBezTo>
                  <a:cubicBezTo>
                    <a:pt x="224" y="57"/>
                    <a:pt x="224" y="57"/>
                    <a:pt x="224" y="57"/>
                  </a:cubicBezTo>
                  <a:cubicBezTo>
                    <a:pt x="231" y="57"/>
                    <a:pt x="236" y="54"/>
                    <a:pt x="236" y="48"/>
                  </a:cubicBezTo>
                  <a:cubicBezTo>
                    <a:pt x="237" y="41"/>
                    <a:pt x="231" y="38"/>
                    <a:pt x="226" y="38"/>
                  </a:cubicBezTo>
                  <a:moveTo>
                    <a:pt x="54" y="51"/>
                  </a:moveTo>
                  <a:cubicBezTo>
                    <a:pt x="170" y="217"/>
                    <a:pt x="170" y="217"/>
                    <a:pt x="170" y="217"/>
                  </a:cubicBezTo>
                  <a:cubicBezTo>
                    <a:pt x="108" y="195"/>
                    <a:pt x="46" y="137"/>
                    <a:pt x="54" y="51"/>
                  </a:cubicBezTo>
                  <a:moveTo>
                    <a:pt x="173" y="201"/>
                  </a:moveTo>
                  <a:cubicBezTo>
                    <a:pt x="68" y="49"/>
                    <a:pt x="68" y="49"/>
                    <a:pt x="68" y="49"/>
                  </a:cubicBezTo>
                  <a:cubicBezTo>
                    <a:pt x="71" y="50"/>
                    <a:pt x="74" y="50"/>
                    <a:pt x="77" y="50"/>
                  </a:cubicBezTo>
                  <a:cubicBezTo>
                    <a:pt x="83" y="50"/>
                    <a:pt x="88" y="49"/>
                    <a:pt x="94" y="49"/>
                  </a:cubicBezTo>
                  <a:cubicBezTo>
                    <a:pt x="178" y="170"/>
                    <a:pt x="178" y="170"/>
                    <a:pt x="178" y="170"/>
                  </a:cubicBezTo>
                  <a:cubicBezTo>
                    <a:pt x="176" y="182"/>
                    <a:pt x="175" y="193"/>
                    <a:pt x="173" y="201"/>
                  </a:cubicBezTo>
                  <a:moveTo>
                    <a:pt x="107" y="46"/>
                  </a:moveTo>
                  <a:cubicBezTo>
                    <a:pt x="115" y="44"/>
                    <a:pt x="123" y="42"/>
                    <a:pt x="130" y="39"/>
                  </a:cubicBezTo>
                  <a:cubicBezTo>
                    <a:pt x="186" y="119"/>
                    <a:pt x="186" y="119"/>
                    <a:pt x="186" y="119"/>
                  </a:cubicBezTo>
                  <a:cubicBezTo>
                    <a:pt x="185" y="131"/>
                    <a:pt x="183" y="142"/>
                    <a:pt x="181" y="153"/>
                  </a:cubicBezTo>
                  <a:lnTo>
                    <a:pt x="107" y="46"/>
                  </a:lnTo>
                  <a:close/>
                  <a:moveTo>
                    <a:pt x="199" y="36"/>
                  </a:moveTo>
                  <a:cubicBezTo>
                    <a:pt x="195" y="35"/>
                    <a:pt x="195" y="35"/>
                    <a:pt x="195" y="35"/>
                  </a:cubicBezTo>
                  <a:cubicBezTo>
                    <a:pt x="190" y="35"/>
                    <a:pt x="183" y="37"/>
                    <a:pt x="183" y="44"/>
                  </a:cubicBezTo>
                  <a:cubicBezTo>
                    <a:pt x="183" y="51"/>
                    <a:pt x="187" y="54"/>
                    <a:pt x="193" y="54"/>
                  </a:cubicBezTo>
                  <a:cubicBezTo>
                    <a:pt x="196" y="55"/>
                    <a:pt x="196" y="55"/>
                    <a:pt x="196" y="55"/>
                  </a:cubicBezTo>
                  <a:cubicBezTo>
                    <a:pt x="189" y="102"/>
                    <a:pt x="189" y="102"/>
                    <a:pt x="189" y="102"/>
                  </a:cubicBezTo>
                  <a:cubicBezTo>
                    <a:pt x="142" y="35"/>
                    <a:pt x="142" y="35"/>
                    <a:pt x="142" y="35"/>
                  </a:cubicBezTo>
                  <a:cubicBezTo>
                    <a:pt x="164" y="26"/>
                    <a:pt x="182" y="16"/>
                    <a:pt x="191" y="16"/>
                  </a:cubicBezTo>
                  <a:cubicBezTo>
                    <a:pt x="199" y="16"/>
                    <a:pt x="201" y="20"/>
                    <a:pt x="199"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9" name="Freeform 38">
              <a:extLst>
                <a:ext uri="{FF2B5EF4-FFF2-40B4-BE49-F238E27FC236}">
                  <a16:creationId xmlns:a16="http://schemas.microsoft.com/office/drawing/2014/main" id="{700CFC32-0DCA-E33D-2694-5DF4637A7F2F}"/>
                </a:ext>
              </a:extLst>
            </p:cNvPr>
            <p:cNvSpPr>
              <a:spLocks/>
            </p:cNvSpPr>
            <p:nvPr userDrawn="1"/>
          </p:nvSpPr>
          <p:spPr bwMode="auto">
            <a:xfrm>
              <a:off x="1101725" y="5111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0" name="Freeform 39">
              <a:extLst>
                <a:ext uri="{FF2B5EF4-FFF2-40B4-BE49-F238E27FC236}">
                  <a16:creationId xmlns:a16="http://schemas.microsoft.com/office/drawing/2014/main" id="{E5CC0AC6-D62A-641C-DF59-EC65065E500C}"/>
                </a:ext>
              </a:extLst>
            </p:cNvPr>
            <p:cNvSpPr>
              <a:spLocks noEditPoints="1"/>
            </p:cNvSpPr>
            <p:nvPr userDrawn="1"/>
          </p:nvSpPr>
          <p:spPr bwMode="auto">
            <a:xfrm>
              <a:off x="1082675" y="506413"/>
              <a:ext cx="26988" cy="19050"/>
            </a:xfrm>
            <a:custGeom>
              <a:avLst/>
              <a:gdLst>
                <a:gd name="T0" fmla="*/ 122 w 182"/>
                <a:gd name="T1" fmla="*/ 34 h 123"/>
                <a:gd name="T2" fmla="*/ 144 w 182"/>
                <a:gd name="T3" fmla="*/ 9 h 123"/>
                <a:gd name="T4" fmla="*/ 176 w 182"/>
                <a:gd name="T5" fmla="*/ 66 h 123"/>
                <a:gd name="T6" fmla="*/ 108 w 182"/>
                <a:gd name="T7" fmla="*/ 52 h 123"/>
                <a:gd name="T8" fmla="*/ 94 w 182"/>
                <a:gd name="T9" fmla="*/ 39 h 123"/>
                <a:gd name="T10" fmla="*/ 77 w 182"/>
                <a:gd name="T11" fmla="*/ 38 h 123"/>
                <a:gd name="T12" fmla="*/ 67 w 182"/>
                <a:gd name="T13" fmla="*/ 61 h 123"/>
                <a:gd name="T14" fmla="*/ 60 w 182"/>
                <a:gd name="T15" fmla="*/ 73 h 123"/>
                <a:gd name="T16" fmla="*/ 54 w 182"/>
                <a:gd name="T17" fmla="*/ 50 h 123"/>
                <a:gd name="T18" fmla="*/ 54 w 182"/>
                <a:gd name="T19" fmla="*/ 59 h 123"/>
                <a:gd name="T20" fmla="*/ 47 w 182"/>
                <a:gd name="T21" fmla="*/ 55 h 123"/>
                <a:gd name="T22" fmla="*/ 43 w 182"/>
                <a:gd name="T23" fmla="*/ 56 h 123"/>
                <a:gd name="T24" fmla="*/ 48 w 182"/>
                <a:gd name="T25" fmla="*/ 61 h 123"/>
                <a:gd name="T26" fmla="*/ 42 w 182"/>
                <a:gd name="T27" fmla="*/ 67 h 123"/>
                <a:gd name="T28" fmla="*/ 48 w 182"/>
                <a:gd name="T29" fmla="*/ 68 h 123"/>
                <a:gd name="T30" fmla="*/ 50 w 182"/>
                <a:gd name="T31" fmla="*/ 76 h 123"/>
                <a:gd name="T32" fmla="*/ 53 w 182"/>
                <a:gd name="T33" fmla="*/ 85 h 123"/>
                <a:gd name="T34" fmla="*/ 58 w 182"/>
                <a:gd name="T35" fmla="*/ 86 h 123"/>
                <a:gd name="T36" fmla="*/ 22 w 182"/>
                <a:gd name="T37" fmla="*/ 100 h 123"/>
                <a:gd name="T38" fmla="*/ 9 w 182"/>
                <a:gd name="T39" fmla="*/ 93 h 123"/>
                <a:gd name="T40" fmla="*/ 17 w 182"/>
                <a:gd name="T41" fmla="*/ 103 h 123"/>
                <a:gd name="T42" fmla="*/ 6 w 182"/>
                <a:gd name="T43" fmla="*/ 100 h 123"/>
                <a:gd name="T44" fmla="*/ 13 w 182"/>
                <a:gd name="T45" fmla="*/ 107 h 123"/>
                <a:gd name="T46" fmla="*/ 13 w 182"/>
                <a:gd name="T47" fmla="*/ 116 h 123"/>
                <a:gd name="T48" fmla="*/ 21 w 182"/>
                <a:gd name="T49" fmla="*/ 111 h 123"/>
                <a:gd name="T50" fmla="*/ 31 w 182"/>
                <a:gd name="T51" fmla="*/ 110 h 123"/>
                <a:gd name="T52" fmla="*/ 39 w 182"/>
                <a:gd name="T53" fmla="*/ 112 h 123"/>
                <a:gd name="T54" fmla="*/ 48 w 182"/>
                <a:gd name="T55" fmla="*/ 114 h 123"/>
                <a:gd name="T56" fmla="*/ 63 w 182"/>
                <a:gd name="T57" fmla="*/ 112 h 123"/>
                <a:gd name="T58" fmla="*/ 71 w 182"/>
                <a:gd name="T59" fmla="*/ 107 h 123"/>
                <a:gd name="T60" fmla="*/ 109 w 182"/>
                <a:gd name="T61" fmla="*/ 92 h 123"/>
                <a:gd name="T62" fmla="*/ 124 w 182"/>
                <a:gd name="T63" fmla="*/ 104 h 123"/>
                <a:gd name="T64" fmla="*/ 99 w 182"/>
                <a:gd name="T65" fmla="*/ 106 h 123"/>
                <a:gd name="T66" fmla="*/ 108 w 182"/>
                <a:gd name="T67" fmla="*/ 107 h 123"/>
                <a:gd name="T68" fmla="*/ 108 w 182"/>
                <a:gd name="T69" fmla="*/ 117 h 123"/>
                <a:gd name="T70" fmla="*/ 110 w 182"/>
                <a:gd name="T71" fmla="*/ 114 h 123"/>
                <a:gd name="T72" fmla="*/ 117 w 182"/>
                <a:gd name="T73" fmla="*/ 120 h 123"/>
                <a:gd name="T74" fmla="*/ 117 w 182"/>
                <a:gd name="T75" fmla="*/ 115 h 123"/>
                <a:gd name="T76" fmla="*/ 128 w 182"/>
                <a:gd name="T77" fmla="*/ 111 h 123"/>
                <a:gd name="T78" fmla="*/ 135 w 182"/>
                <a:gd name="T79" fmla="*/ 94 h 123"/>
                <a:gd name="T80" fmla="*/ 164 w 182"/>
                <a:gd name="T81" fmla="*/ 95 h 123"/>
                <a:gd name="T82" fmla="*/ 149 w 182"/>
                <a:gd name="T83" fmla="*/ 109 h 123"/>
                <a:gd name="T84" fmla="*/ 159 w 182"/>
                <a:gd name="T85" fmla="*/ 110 h 123"/>
                <a:gd name="T86" fmla="*/ 162 w 182"/>
                <a:gd name="T87" fmla="*/ 117 h 123"/>
                <a:gd name="T88" fmla="*/ 168 w 182"/>
                <a:gd name="T89" fmla="*/ 118 h 123"/>
                <a:gd name="T90" fmla="*/ 174 w 182"/>
                <a:gd name="T91" fmla="*/ 116 h 123"/>
                <a:gd name="T92" fmla="*/ 174 w 182"/>
                <a:gd name="T93" fmla="*/ 100 h 123"/>
                <a:gd name="T94" fmla="*/ 175 w 182"/>
                <a:gd name="T95" fmla="*/ 93 h 123"/>
                <a:gd name="T96" fmla="*/ 147 w 182"/>
                <a:gd name="T97" fmla="*/ 82 h 123"/>
                <a:gd name="T98" fmla="*/ 80 w 182"/>
                <a:gd name="T99" fmla="*/ 45 h 123"/>
                <a:gd name="T100" fmla="*/ 89 w 182"/>
                <a:gd name="T101" fmla="*/ 61 h 123"/>
                <a:gd name="T102" fmla="*/ 81 w 182"/>
                <a:gd name="T103" fmla="*/ 69 h 123"/>
                <a:gd name="T104" fmla="*/ 82 w 182"/>
                <a:gd name="T105" fmla="*/ 57 h 123"/>
                <a:gd name="T106" fmla="*/ 84 w 182"/>
                <a:gd name="T107" fmla="*/ 54 h 123"/>
                <a:gd name="T108" fmla="*/ 95 w 182"/>
                <a:gd name="T109" fmla="*/ 5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 h="123">
                  <a:moveTo>
                    <a:pt x="147" y="81"/>
                  </a:moveTo>
                  <a:cubicBezTo>
                    <a:pt x="170" y="82"/>
                    <a:pt x="182" y="74"/>
                    <a:pt x="182" y="67"/>
                  </a:cubicBezTo>
                  <a:cubicBezTo>
                    <a:pt x="182" y="40"/>
                    <a:pt x="117" y="57"/>
                    <a:pt x="117" y="41"/>
                  </a:cubicBezTo>
                  <a:cubicBezTo>
                    <a:pt x="117" y="38"/>
                    <a:pt x="119" y="36"/>
                    <a:pt x="122" y="34"/>
                  </a:cubicBezTo>
                  <a:cubicBezTo>
                    <a:pt x="122" y="34"/>
                    <a:pt x="122" y="34"/>
                    <a:pt x="122" y="34"/>
                  </a:cubicBezTo>
                  <a:cubicBezTo>
                    <a:pt x="155" y="31"/>
                    <a:pt x="156" y="8"/>
                    <a:pt x="179" y="4"/>
                  </a:cubicBezTo>
                  <a:cubicBezTo>
                    <a:pt x="151" y="0"/>
                    <a:pt x="147" y="22"/>
                    <a:pt x="135" y="23"/>
                  </a:cubicBezTo>
                  <a:cubicBezTo>
                    <a:pt x="142" y="20"/>
                    <a:pt x="144" y="12"/>
                    <a:pt x="144" y="9"/>
                  </a:cubicBezTo>
                  <a:cubicBezTo>
                    <a:pt x="138" y="17"/>
                    <a:pt x="125" y="18"/>
                    <a:pt x="118" y="26"/>
                  </a:cubicBezTo>
                  <a:cubicBezTo>
                    <a:pt x="117" y="28"/>
                    <a:pt x="117" y="30"/>
                    <a:pt x="117" y="31"/>
                  </a:cubicBezTo>
                  <a:cubicBezTo>
                    <a:pt x="113" y="34"/>
                    <a:pt x="110" y="37"/>
                    <a:pt x="110" y="41"/>
                  </a:cubicBezTo>
                  <a:cubicBezTo>
                    <a:pt x="110" y="65"/>
                    <a:pt x="176" y="48"/>
                    <a:pt x="176" y="66"/>
                  </a:cubicBezTo>
                  <a:cubicBezTo>
                    <a:pt x="176" y="72"/>
                    <a:pt x="164" y="77"/>
                    <a:pt x="147" y="77"/>
                  </a:cubicBezTo>
                  <a:cubicBezTo>
                    <a:pt x="133" y="77"/>
                    <a:pt x="123" y="67"/>
                    <a:pt x="98" y="73"/>
                  </a:cubicBezTo>
                  <a:cubicBezTo>
                    <a:pt x="98" y="69"/>
                    <a:pt x="107" y="61"/>
                    <a:pt x="103" y="58"/>
                  </a:cubicBezTo>
                  <a:cubicBezTo>
                    <a:pt x="106" y="56"/>
                    <a:pt x="107" y="55"/>
                    <a:pt x="108" y="52"/>
                  </a:cubicBezTo>
                  <a:cubicBezTo>
                    <a:pt x="106" y="51"/>
                    <a:pt x="104" y="51"/>
                    <a:pt x="103" y="50"/>
                  </a:cubicBezTo>
                  <a:cubicBezTo>
                    <a:pt x="104" y="49"/>
                    <a:pt x="103" y="48"/>
                    <a:pt x="101" y="47"/>
                  </a:cubicBezTo>
                  <a:cubicBezTo>
                    <a:pt x="101" y="46"/>
                    <a:pt x="101" y="44"/>
                    <a:pt x="100" y="43"/>
                  </a:cubicBezTo>
                  <a:cubicBezTo>
                    <a:pt x="99" y="43"/>
                    <a:pt x="97" y="41"/>
                    <a:pt x="94" y="39"/>
                  </a:cubicBezTo>
                  <a:cubicBezTo>
                    <a:pt x="92" y="38"/>
                    <a:pt x="90" y="38"/>
                    <a:pt x="88" y="38"/>
                  </a:cubicBezTo>
                  <a:cubicBezTo>
                    <a:pt x="88" y="37"/>
                    <a:pt x="85" y="38"/>
                    <a:pt x="85" y="38"/>
                  </a:cubicBezTo>
                  <a:cubicBezTo>
                    <a:pt x="83" y="38"/>
                    <a:pt x="82" y="38"/>
                    <a:pt x="82" y="40"/>
                  </a:cubicBezTo>
                  <a:cubicBezTo>
                    <a:pt x="80" y="39"/>
                    <a:pt x="79" y="38"/>
                    <a:pt x="77" y="38"/>
                  </a:cubicBezTo>
                  <a:cubicBezTo>
                    <a:pt x="76" y="40"/>
                    <a:pt x="76" y="42"/>
                    <a:pt x="76" y="45"/>
                  </a:cubicBezTo>
                  <a:cubicBezTo>
                    <a:pt x="74" y="45"/>
                    <a:pt x="72" y="51"/>
                    <a:pt x="69" y="50"/>
                  </a:cubicBezTo>
                  <a:cubicBezTo>
                    <a:pt x="70" y="52"/>
                    <a:pt x="71" y="53"/>
                    <a:pt x="72" y="53"/>
                  </a:cubicBezTo>
                  <a:cubicBezTo>
                    <a:pt x="70" y="56"/>
                    <a:pt x="69" y="61"/>
                    <a:pt x="67" y="61"/>
                  </a:cubicBezTo>
                  <a:cubicBezTo>
                    <a:pt x="67" y="62"/>
                    <a:pt x="68" y="63"/>
                    <a:pt x="68" y="63"/>
                  </a:cubicBezTo>
                  <a:cubicBezTo>
                    <a:pt x="66" y="68"/>
                    <a:pt x="65" y="74"/>
                    <a:pt x="65" y="78"/>
                  </a:cubicBezTo>
                  <a:cubicBezTo>
                    <a:pt x="65" y="78"/>
                    <a:pt x="65" y="78"/>
                    <a:pt x="65" y="78"/>
                  </a:cubicBezTo>
                  <a:cubicBezTo>
                    <a:pt x="63" y="76"/>
                    <a:pt x="62" y="75"/>
                    <a:pt x="60" y="73"/>
                  </a:cubicBezTo>
                  <a:cubicBezTo>
                    <a:pt x="56" y="71"/>
                    <a:pt x="56" y="69"/>
                    <a:pt x="57" y="66"/>
                  </a:cubicBezTo>
                  <a:cubicBezTo>
                    <a:pt x="57" y="62"/>
                    <a:pt x="59" y="59"/>
                    <a:pt x="60" y="56"/>
                  </a:cubicBezTo>
                  <a:cubicBezTo>
                    <a:pt x="60" y="56"/>
                    <a:pt x="59" y="54"/>
                    <a:pt x="59" y="54"/>
                  </a:cubicBezTo>
                  <a:cubicBezTo>
                    <a:pt x="59" y="52"/>
                    <a:pt x="56" y="50"/>
                    <a:pt x="54" y="50"/>
                  </a:cubicBezTo>
                  <a:cubicBezTo>
                    <a:pt x="55" y="51"/>
                    <a:pt x="56" y="52"/>
                    <a:pt x="56" y="54"/>
                  </a:cubicBezTo>
                  <a:cubicBezTo>
                    <a:pt x="55" y="54"/>
                    <a:pt x="54" y="55"/>
                    <a:pt x="54" y="55"/>
                  </a:cubicBezTo>
                  <a:cubicBezTo>
                    <a:pt x="53" y="56"/>
                    <a:pt x="52" y="57"/>
                    <a:pt x="53" y="59"/>
                  </a:cubicBezTo>
                  <a:cubicBezTo>
                    <a:pt x="54" y="59"/>
                    <a:pt x="54" y="59"/>
                    <a:pt x="54" y="59"/>
                  </a:cubicBezTo>
                  <a:cubicBezTo>
                    <a:pt x="54" y="60"/>
                    <a:pt x="53" y="60"/>
                    <a:pt x="53" y="61"/>
                  </a:cubicBezTo>
                  <a:cubicBezTo>
                    <a:pt x="53" y="61"/>
                    <a:pt x="53" y="61"/>
                    <a:pt x="53" y="61"/>
                  </a:cubicBezTo>
                  <a:cubicBezTo>
                    <a:pt x="52" y="58"/>
                    <a:pt x="51" y="55"/>
                    <a:pt x="49" y="55"/>
                  </a:cubicBezTo>
                  <a:cubicBezTo>
                    <a:pt x="49" y="55"/>
                    <a:pt x="48" y="55"/>
                    <a:pt x="47" y="55"/>
                  </a:cubicBezTo>
                  <a:cubicBezTo>
                    <a:pt x="48" y="55"/>
                    <a:pt x="48" y="54"/>
                    <a:pt x="48" y="54"/>
                  </a:cubicBezTo>
                  <a:cubicBezTo>
                    <a:pt x="48" y="52"/>
                    <a:pt x="45" y="50"/>
                    <a:pt x="42" y="53"/>
                  </a:cubicBezTo>
                  <a:cubicBezTo>
                    <a:pt x="42" y="53"/>
                    <a:pt x="44" y="53"/>
                    <a:pt x="44" y="54"/>
                  </a:cubicBezTo>
                  <a:cubicBezTo>
                    <a:pt x="44" y="54"/>
                    <a:pt x="43" y="56"/>
                    <a:pt x="43" y="56"/>
                  </a:cubicBezTo>
                  <a:cubicBezTo>
                    <a:pt x="42" y="59"/>
                    <a:pt x="44" y="60"/>
                    <a:pt x="47" y="60"/>
                  </a:cubicBezTo>
                  <a:cubicBezTo>
                    <a:pt x="48" y="60"/>
                    <a:pt x="48" y="60"/>
                    <a:pt x="48" y="60"/>
                  </a:cubicBezTo>
                  <a:cubicBezTo>
                    <a:pt x="48" y="60"/>
                    <a:pt x="48" y="61"/>
                    <a:pt x="48" y="61"/>
                  </a:cubicBezTo>
                  <a:cubicBezTo>
                    <a:pt x="48" y="62"/>
                    <a:pt x="48" y="61"/>
                    <a:pt x="48" y="61"/>
                  </a:cubicBezTo>
                  <a:cubicBezTo>
                    <a:pt x="43" y="59"/>
                    <a:pt x="41" y="61"/>
                    <a:pt x="41" y="63"/>
                  </a:cubicBezTo>
                  <a:cubicBezTo>
                    <a:pt x="41" y="63"/>
                    <a:pt x="40" y="65"/>
                    <a:pt x="40" y="65"/>
                  </a:cubicBezTo>
                  <a:cubicBezTo>
                    <a:pt x="39" y="66"/>
                    <a:pt x="38" y="68"/>
                    <a:pt x="41" y="70"/>
                  </a:cubicBezTo>
                  <a:cubicBezTo>
                    <a:pt x="41" y="69"/>
                    <a:pt x="41" y="68"/>
                    <a:pt x="42" y="67"/>
                  </a:cubicBezTo>
                  <a:cubicBezTo>
                    <a:pt x="42" y="67"/>
                    <a:pt x="42" y="67"/>
                    <a:pt x="43" y="67"/>
                  </a:cubicBezTo>
                  <a:cubicBezTo>
                    <a:pt x="43" y="68"/>
                    <a:pt x="44" y="68"/>
                    <a:pt x="44" y="68"/>
                  </a:cubicBezTo>
                  <a:cubicBezTo>
                    <a:pt x="44" y="68"/>
                    <a:pt x="45" y="68"/>
                    <a:pt x="47" y="68"/>
                  </a:cubicBezTo>
                  <a:cubicBezTo>
                    <a:pt x="47" y="67"/>
                    <a:pt x="47" y="67"/>
                    <a:pt x="48" y="68"/>
                  </a:cubicBezTo>
                  <a:cubicBezTo>
                    <a:pt x="48" y="68"/>
                    <a:pt x="49" y="68"/>
                    <a:pt x="49" y="68"/>
                  </a:cubicBezTo>
                  <a:cubicBezTo>
                    <a:pt x="49" y="69"/>
                    <a:pt x="49" y="69"/>
                    <a:pt x="49" y="69"/>
                  </a:cubicBezTo>
                  <a:cubicBezTo>
                    <a:pt x="45" y="72"/>
                    <a:pt x="45" y="75"/>
                    <a:pt x="50" y="75"/>
                  </a:cubicBezTo>
                  <a:cubicBezTo>
                    <a:pt x="50" y="76"/>
                    <a:pt x="50" y="76"/>
                    <a:pt x="50" y="76"/>
                  </a:cubicBezTo>
                  <a:cubicBezTo>
                    <a:pt x="49" y="81"/>
                    <a:pt x="41" y="80"/>
                    <a:pt x="42" y="75"/>
                  </a:cubicBezTo>
                  <a:cubicBezTo>
                    <a:pt x="37" y="81"/>
                    <a:pt x="44" y="86"/>
                    <a:pt x="50" y="83"/>
                  </a:cubicBezTo>
                  <a:cubicBezTo>
                    <a:pt x="51" y="82"/>
                    <a:pt x="51" y="83"/>
                    <a:pt x="51" y="83"/>
                  </a:cubicBezTo>
                  <a:cubicBezTo>
                    <a:pt x="51" y="84"/>
                    <a:pt x="52" y="85"/>
                    <a:pt x="53" y="85"/>
                  </a:cubicBezTo>
                  <a:cubicBezTo>
                    <a:pt x="53" y="85"/>
                    <a:pt x="53" y="84"/>
                    <a:pt x="54" y="84"/>
                  </a:cubicBezTo>
                  <a:cubicBezTo>
                    <a:pt x="54" y="84"/>
                    <a:pt x="54" y="84"/>
                    <a:pt x="54" y="84"/>
                  </a:cubicBezTo>
                  <a:cubicBezTo>
                    <a:pt x="54" y="86"/>
                    <a:pt x="55" y="87"/>
                    <a:pt x="57" y="88"/>
                  </a:cubicBezTo>
                  <a:cubicBezTo>
                    <a:pt x="57" y="87"/>
                    <a:pt x="57" y="86"/>
                    <a:pt x="58" y="86"/>
                  </a:cubicBezTo>
                  <a:cubicBezTo>
                    <a:pt x="59" y="86"/>
                    <a:pt x="60" y="90"/>
                    <a:pt x="64" y="94"/>
                  </a:cubicBezTo>
                  <a:cubicBezTo>
                    <a:pt x="58" y="96"/>
                    <a:pt x="50" y="98"/>
                    <a:pt x="49" y="98"/>
                  </a:cubicBezTo>
                  <a:cubicBezTo>
                    <a:pt x="48" y="98"/>
                    <a:pt x="40" y="97"/>
                    <a:pt x="38" y="99"/>
                  </a:cubicBezTo>
                  <a:cubicBezTo>
                    <a:pt x="34" y="101"/>
                    <a:pt x="25" y="104"/>
                    <a:pt x="22" y="100"/>
                  </a:cubicBezTo>
                  <a:cubicBezTo>
                    <a:pt x="21" y="99"/>
                    <a:pt x="22" y="98"/>
                    <a:pt x="21" y="96"/>
                  </a:cubicBezTo>
                  <a:cubicBezTo>
                    <a:pt x="20" y="94"/>
                    <a:pt x="18" y="93"/>
                    <a:pt x="17" y="93"/>
                  </a:cubicBezTo>
                  <a:cubicBezTo>
                    <a:pt x="17" y="93"/>
                    <a:pt x="16" y="93"/>
                    <a:pt x="15" y="93"/>
                  </a:cubicBezTo>
                  <a:cubicBezTo>
                    <a:pt x="14" y="92"/>
                    <a:pt x="10" y="91"/>
                    <a:pt x="9" y="93"/>
                  </a:cubicBezTo>
                  <a:cubicBezTo>
                    <a:pt x="10" y="93"/>
                    <a:pt x="11" y="93"/>
                    <a:pt x="13" y="95"/>
                  </a:cubicBezTo>
                  <a:cubicBezTo>
                    <a:pt x="12" y="96"/>
                    <a:pt x="12" y="96"/>
                    <a:pt x="12" y="97"/>
                  </a:cubicBezTo>
                  <a:cubicBezTo>
                    <a:pt x="11" y="98"/>
                    <a:pt x="11" y="100"/>
                    <a:pt x="17" y="102"/>
                  </a:cubicBezTo>
                  <a:cubicBezTo>
                    <a:pt x="17" y="102"/>
                    <a:pt x="18" y="102"/>
                    <a:pt x="17" y="103"/>
                  </a:cubicBezTo>
                  <a:cubicBezTo>
                    <a:pt x="17" y="103"/>
                    <a:pt x="15" y="103"/>
                    <a:pt x="14" y="102"/>
                  </a:cubicBezTo>
                  <a:cubicBezTo>
                    <a:pt x="12" y="101"/>
                    <a:pt x="12" y="98"/>
                    <a:pt x="9" y="100"/>
                  </a:cubicBezTo>
                  <a:cubicBezTo>
                    <a:pt x="9" y="100"/>
                    <a:pt x="8" y="100"/>
                    <a:pt x="7" y="101"/>
                  </a:cubicBezTo>
                  <a:cubicBezTo>
                    <a:pt x="7" y="100"/>
                    <a:pt x="7" y="100"/>
                    <a:pt x="6" y="100"/>
                  </a:cubicBezTo>
                  <a:cubicBezTo>
                    <a:pt x="4" y="100"/>
                    <a:pt x="0" y="103"/>
                    <a:pt x="2" y="106"/>
                  </a:cubicBezTo>
                  <a:cubicBezTo>
                    <a:pt x="2" y="105"/>
                    <a:pt x="3" y="104"/>
                    <a:pt x="5" y="103"/>
                  </a:cubicBezTo>
                  <a:cubicBezTo>
                    <a:pt x="5" y="104"/>
                    <a:pt x="5" y="105"/>
                    <a:pt x="6" y="105"/>
                  </a:cubicBezTo>
                  <a:cubicBezTo>
                    <a:pt x="6" y="108"/>
                    <a:pt x="7" y="110"/>
                    <a:pt x="13" y="107"/>
                  </a:cubicBezTo>
                  <a:cubicBezTo>
                    <a:pt x="14" y="106"/>
                    <a:pt x="14" y="107"/>
                    <a:pt x="14" y="107"/>
                  </a:cubicBezTo>
                  <a:cubicBezTo>
                    <a:pt x="12" y="109"/>
                    <a:pt x="8" y="112"/>
                    <a:pt x="11" y="114"/>
                  </a:cubicBezTo>
                  <a:cubicBezTo>
                    <a:pt x="12" y="114"/>
                    <a:pt x="12" y="115"/>
                    <a:pt x="13" y="115"/>
                  </a:cubicBezTo>
                  <a:cubicBezTo>
                    <a:pt x="13" y="115"/>
                    <a:pt x="13" y="115"/>
                    <a:pt x="13" y="116"/>
                  </a:cubicBezTo>
                  <a:cubicBezTo>
                    <a:pt x="12" y="119"/>
                    <a:pt x="16" y="121"/>
                    <a:pt x="18" y="121"/>
                  </a:cubicBezTo>
                  <a:cubicBezTo>
                    <a:pt x="17" y="120"/>
                    <a:pt x="15" y="119"/>
                    <a:pt x="16" y="116"/>
                  </a:cubicBezTo>
                  <a:cubicBezTo>
                    <a:pt x="17" y="116"/>
                    <a:pt x="17" y="117"/>
                    <a:pt x="17" y="117"/>
                  </a:cubicBezTo>
                  <a:cubicBezTo>
                    <a:pt x="20" y="116"/>
                    <a:pt x="19" y="112"/>
                    <a:pt x="21" y="111"/>
                  </a:cubicBezTo>
                  <a:cubicBezTo>
                    <a:pt x="21" y="110"/>
                    <a:pt x="21" y="111"/>
                    <a:pt x="22" y="111"/>
                  </a:cubicBezTo>
                  <a:cubicBezTo>
                    <a:pt x="22" y="113"/>
                    <a:pt x="22" y="116"/>
                    <a:pt x="26" y="116"/>
                  </a:cubicBezTo>
                  <a:cubicBezTo>
                    <a:pt x="29" y="115"/>
                    <a:pt x="31" y="113"/>
                    <a:pt x="30" y="111"/>
                  </a:cubicBezTo>
                  <a:cubicBezTo>
                    <a:pt x="30" y="110"/>
                    <a:pt x="30" y="110"/>
                    <a:pt x="31" y="110"/>
                  </a:cubicBezTo>
                  <a:cubicBezTo>
                    <a:pt x="32" y="111"/>
                    <a:pt x="33" y="112"/>
                    <a:pt x="32" y="114"/>
                  </a:cubicBezTo>
                  <a:cubicBezTo>
                    <a:pt x="33" y="114"/>
                    <a:pt x="34" y="113"/>
                    <a:pt x="35" y="112"/>
                  </a:cubicBezTo>
                  <a:cubicBezTo>
                    <a:pt x="36" y="113"/>
                    <a:pt x="36" y="116"/>
                    <a:pt x="33" y="118"/>
                  </a:cubicBezTo>
                  <a:cubicBezTo>
                    <a:pt x="35" y="117"/>
                    <a:pt x="38" y="116"/>
                    <a:pt x="39" y="112"/>
                  </a:cubicBezTo>
                  <a:cubicBezTo>
                    <a:pt x="40" y="112"/>
                    <a:pt x="40" y="113"/>
                    <a:pt x="40" y="114"/>
                  </a:cubicBezTo>
                  <a:cubicBezTo>
                    <a:pt x="40" y="114"/>
                    <a:pt x="40" y="114"/>
                    <a:pt x="41" y="113"/>
                  </a:cubicBezTo>
                  <a:cubicBezTo>
                    <a:pt x="42" y="114"/>
                    <a:pt x="44" y="114"/>
                    <a:pt x="47" y="113"/>
                  </a:cubicBezTo>
                  <a:cubicBezTo>
                    <a:pt x="48" y="113"/>
                    <a:pt x="48" y="113"/>
                    <a:pt x="48" y="114"/>
                  </a:cubicBezTo>
                  <a:cubicBezTo>
                    <a:pt x="48" y="115"/>
                    <a:pt x="48" y="116"/>
                    <a:pt x="48" y="117"/>
                  </a:cubicBezTo>
                  <a:cubicBezTo>
                    <a:pt x="48" y="117"/>
                    <a:pt x="49" y="115"/>
                    <a:pt x="50" y="115"/>
                  </a:cubicBezTo>
                  <a:cubicBezTo>
                    <a:pt x="51" y="115"/>
                    <a:pt x="50" y="119"/>
                    <a:pt x="52" y="121"/>
                  </a:cubicBezTo>
                  <a:cubicBezTo>
                    <a:pt x="52" y="112"/>
                    <a:pt x="57" y="116"/>
                    <a:pt x="63" y="112"/>
                  </a:cubicBezTo>
                  <a:cubicBezTo>
                    <a:pt x="63" y="112"/>
                    <a:pt x="63" y="112"/>
                    <a:pt x="63" y="112"/>
                  </a:cubicBezTo>
                  <a:cubicBezTo>
                    <a:pt x="63" y="113"/>
                    <a:pt x="62" y="114"/>
                    <a:pt x="61" y="115"/>
                  </a:cubicBezTo>
                  <a:cubicBezTo>
                    <a:pt x="63" y="115"/>
                    <a:pt x="68" y="113"/>
                    <a:pt x="68" y="110"/>
                  </a:cubicBezTo>
                  <a:cubicBezTo>
                    <a:pt x="68" y="109"/>
                    <a:pt x="69" y="108"/>
                    <a:pt x="71" y="107"/>
                  </a:cubicBezTo>
                  <a:cubicBezTo>
                    <a:pt x="73" y="108"/>
                    <a:pt x="76" y="107"/>
                    <a:pt x="77" y="104"/>
                  </a:cubicBezTo>
                  <a:cubicBezTo>
                    <a:pt x="78" y="105"/>
                    <a:pt x="78" y="108"/>
                    <a:pt x="77" y="109"/>
                  </a:cubicBezTo>
                  <a:cubicBezTo>
                    <a:pt x="83" y="109"/>
                    <a:pt x="89" y="102"/>
                    <a:pt x="91" y="102"/>
                  </a:cubicBezTo>
                  <a:cubicBezTo>
                    <a:pt x="103" y="99"/>
                    <a:pt x="83" y="90"/>
                    <a:pt x="109" y="92"/>
                  </a:cubicBezTo>
                  <a:cubicBezTo>
                    <a:pt x="110" y="92"/>
                    <a:pt x="114" y="91"/>
                    <a:pt x="116" y="89"/>
                  </a:cubicBezTo>
                  <a:cubicBezTo>
                    <a:pt x="114" y="93"/>
                    <a:pt x="114" y="101"/>
                    <a:pt x="118" y="101"/>
                  </a:cubicBezTo>
                  <a:cubicBezTo>
                    <a:pt x="119" y="101"/>
                    <a:pt x="123" y="103"/>
                    <a:pt x="124" y="104"/>
                  </a:cubicBezTo>
                  <a:cubicBezTo>
                    <a:pt x="125" y="104"/>
                    <a:pt x="124" y="104"/>
                    <a:pt x="124" y="104"/>
                  </a:cubicBezTo>
                  <a:cubicBezTo>
                    <a:pt x="122" y="105"/>
                    <a:pt x="119" y="105"/>
                    <a:pt x="119" y="106"/>
                  </a:cubicBezTo>
                  <a:cubicBezTo>
                    <a:pt x="113" y="110"/>
                    <a:pt x="113" y="97"/>
                    <a:pt x="106" y="99"/>
                  </a:cubicBezTo>
                  <a:cubicBezTo>
                    <a:pt x="106" y="100"/>
                    <a:pt x="105" y="100"/>
                    <a:pt x="105" y="101"/>
                  </a:cubicBezTo>
                  <a:cubicBezTo>
                    <a:pt x="102" y="101"/>
                    <a:pt x="99" y="104"/>
                    <a:pt x="99" y="106"/>
                  </a:cubicBezTo>
                  <a:cubicBezTo>
                    <a:pt x="100" y="105"/>
                    <a:pt x="101" y="104"/>
                    <a:pt x="103" y="104"/>
                  </a:cubicBezTo>
                  <a:cubicBezTo>
                    <a:pt x="103" y="104"/>
                    <a:pt x="103" y="105"/>
                    <a:pt x="103" y="105"/>
                  </a:cubicBezTo>
                  <a:cubicBezTo>
                    <a:pt x="103" y="106"/>
                    <a:pt x="104" y="107"/>
                    <a:pt x="106" y="107"/>
                  </a:cubicBezTo>
                  <a:cubicBezTo>
                    <a:pt x="107" y="107"/>
                    <a:pt x="107" y="107"/>
                    <a:pt x="108" y="107"/>
                  </a:cubicBezTo>
                  <a:cubicBezTo>
                    <a:pt x="108" y="107"/>
                    <a:pt x="109" y="107"/>
                    <a:pt x="109" y="107"/>
                  </a:cubicBezTo>
                  <a:cubicBezTo>
                    <a:pt x="109" y="110"/>
                    <a:pt x="101" y="106"/>
                    <a:pt x="103" y="112"/>
                  </a:cubicBezTo>
                  <a:cubicBezTo>
                    <a:pt x="103" y="113"/>
                    <a:pt x="103" y="114"/>
                    <a:pt x="104" y="115"/>
                  </a:cubicBezTo>
                  <a:cubicBezTo>
                    <a:pt x="103" y="117"/>
                    <a:pt x="105" y="118"/>
                    <a:pt x="108" y="117"/>
                  </a:cubicBezTo>
                  <a:cubicBezTo>
                    <a:pt x="108" y="117"/>
                    <a:pt x="107" y="116"/>
                    <a:pt x="107" y="115"/>
                  </a:cubicBezTo>
                  <a:cubicBezTo>
                    <a:pt x="107" y="115"/>
                    <a:pt x="108" y="115"/>
                    <a:pt x="108" y="115"/>
                  </a:cubicBezTo>
                  <a:cubicBezTo>
                    <a:pt x="109" y="115"/>
                    <a:pt x="109" y="115"/>
                    <a:pt x="109" y="114"/>
                  </a:cubicBezTo>
                  <a:cubicBezTo>
                    <a:pt x="109" y="114"/>
                    <a:pt x="109" y="114"/>
                    <a:pt x="110" y="114"/>
                  </a:cubicBezTo>
                  <a:cubicBezTo>
                    <a:pt x="110" y="114"/>
                    <a:pt x="110" y="114"/>
                    <a:pt x="110" y="114"/>
                  </a:cubicBezTo>
                  <a:cubicBezTo>
                    <a:pt x="110" y="115"/>
                    <a:pt x="110" y="115"/>
                    <a:pt x="110" y="116"/>
                  </a:cubicBezTo>
                  <a:cubicBezTo>
                    <a:pt x="110" y="116"/>
                    <a:pt x="110" y="118"/>
                    <a:pt x="110" y="118"/>
                  </a:cubicBezTo>
                  <a:cubicBezTo>
                    <a:pt x="110" y="120"/>
                    <a:pt x="114" y="123"/>
                    <a:pt x="117" y="120"/>
                  </a:cubicBezTo>
                  <a:cubicBezTo>
                    <a:pt x="116" y="120"/>
                    <a:pt x="114" y="120"/>
                    <a:pt x="114" y="119"/>
                  </a:cubicBezTo>
                  <a:cubicBezTo>
                    <a:pt x="114" y="118"/>
                    <a:pt x="115" y="118"/>
                    <a:pt x="115" y="118"/>
                  </a:cubicBezTo>
                  <a:cubicBezTo>
                    <a:pt x="116" y="118"/>
                    <a:pt x="116" y="117"/>
                    <a:pt x="116" y="116"/>
                  </a:cubicBezTo>
                  <a:cubicBezTo>
                    <a:pt x="116" y="115"/>
                    <a:pt x="116" y="115"/>
                    <a:pt x="117" y="115"/>
                  </a:cubicBezTo>
                  <a:cubicBezTo>
                    <a:pt x="117" y="115"/>
                    <a:pt x="118" y="115"/>
                    <a:pt x="118" y="115"/>
                  </a:cubicBezTo>
                  <a:cubicBezTo>
                    <a:pt x="119" y="115"/>
                    <a:pt x="119" y="115"/>
                    <a:pt x="119" y="115"/>
                  </a:cubicBezTo>
                  <a:cubicBezTo>
                    <a:pt x="120" y="117"/>
                    <a:pt x="122" y="118"/>
                    <a:pt x="124" y="117"/>
                  </a:cubicBezTo>
                  <a:cubicBezTo>
                    <a:pt x="128" y="116"/>
                    <a:pt x="125" y="112"/>
                    <a:pt x="128" y="111"/>
                  </a:cubicBezTo>
                  <a:cubicBezTo>
                    <a:pt x="129" y="111"/>
                    <a:pt x="130" y="111"/>
                    <a:pt x="131" y="111"/>
                  </a:cubicBezTo>
                  <a:cubicBezTo>
                    <a:pt x="134" y="112"/>
                    <a:pt x="139" y="112"/>
                    <a:pt x="140" y="110"/>
                  </a:cubicBezTo>
                  <a:cubicBezTo>
                    <a:pt x="141" y="109"/>
                    <a:pt x="140" y="103"/>
                    <a:pt x="137" y="101"/>
                  </a:cubicBezTo>
                  <a:cubicBezTo>
                    <a:pt x="135" y="100"/>
                    <a:pt x="137" y="97"/>
                    <a:pt x="135" y="94"/>
                  </a:cubicBezTo>
                  <a:cubicBezTo>
                    <a:pt x="138" y="96"/>
                    <a:pt x="142" y="97"/>
                    <a:pt x="147" y="97"/>
                  </a:cubicBezTo>
                  <a:cubicBezTo>
                    <a:pt x="156" y="97"/>
                    <a:pt x="148" y="96"/>
                    <a:pt x="152" y="94"/>
                  </a:cubicBezTo>
                  <a:cubicBezTo>
                    <a:pt x="156" y="91"/>
                    <a:pt x="161" y="92"/>
                    <a:pt x="163" y="93"/>
                  </a:cubicBezTo>
                  <a:cubicBezTo>
                    <a:pt x="164" y="93"/>
                    <a:pt x="165" y="93"/>
                    <a:pt x="164" y="95"/>
                  </a:cubicBezTo>
                  <a:cubicBezTo>
                    <a:pt x="163" y="99"/>
                    <a:pt x="165" y="100"/>
                    <a:pt x="164" y="102"/>
                  </a:cubicBezTo>
                  <a:cubicBezTo>
                    <a:pt x="163" y="104"/>
                    <a:pt x="159" y="102"/>
                    <a:pt x="156" y="102"/>
                  </a:cubicBezTo>
                  <a:cubicBezTo>
                    <a:pt x="155" y="102"/>
                    <a:pt x="154" y="103"/>
                    <a:pt x="154" y="103"/>
                  </a:cubicBezTo>
                  <a:cubicBezTo>
                    <a:pt x="151" y="104"/>
                    <a:pt x="149" y="106"/>
                    <a:pt x="149" y="109"/>
                  </a:cubicBezTo>
                  <a:cubicBezTo>
                    <a:pt x="150" y="108"/>
                    <a:pt x="151" y="107"/>
                    <a:pt x="153" y="106"/>
                  </a:cubicBezTo>
                  <a:cubicBezTo>
                    <a:pt x="153" y="107"/>
                    <a:pt x="153" y="107"/>
                    <a:pt x="153" y="107"/>
                  </a:cubicBezTo>
                  <a:cubicBezTo>
                    <a:pt x="153" y="110"/>
                    <a:pt x="157" y="112"/>
                    <a:pt x="159" y="110"/>
                  </a:cubicBezTo>
                  <a:cubicBezTo>
                    <a:pt x="159" y="109"/>
                    <a:pt x="160" y="110"/>
                    <a:pt x="159" y="110"/>
                  </a:cubicBezTo>
                  <a:cubicBezTo>
                    <a:pt x="158" y="111"/>
                    <a:pt x="154" y="114"/>
                    <a:pt x="157" y="116"/>
                  </a:cubicBezTo>
                  <a:cubicBezTo>
                    <a:pt x="157" y="116"/>
                    <a:pt x="158" y="116"/>
                    <a:pt x="159" y="116"/>
                  </a:cubicBezTo>
                  <a:cubicBezTo>
                    <a:pt x="159" y="118"/>
                    <a:pt x="160" y="120"/>
                    <a:pt x="162" y="121"/>
                  </a:cubicBezTo>
                  <a:cubicBezTo>
                    <a:pt x="161" y="120"/>
                    <a:pt x="161" y="119"/>
                    <a:pt x="162" y="117"/>
                  </a:cubicBezTo>
                  <a:cubicBezTo>
                    <a:pt x="163" y="117"/>
                    <a:pt x="163" y="117"/>
                    <a:pt x="164" y="117"/>
                  </a:cubicBezTo>
                  <a:cubicBezTo>
                    <a:pt x="165" y="117"/>
                    <a:pt x="165" y="113"/>
                    <a:pt x="167" y="112"/>
                  </a:cubicBezTo>
                  <a:cubicBezTo>
                    <a:pt x="167" y="111"/>
                    <a:pt x="167" y="112"/>
                    <a:pt x="167" y="112"/>
                  </a:cubicBezTo>
                  <a:cubicBezTo>
                    <a:pt x="166" y="114"/>
                    <a:pt x="166" y="117"/>
                    <a:pt x="168" y="118"/>
                  </a:cubicBezTo>
                  <a:cubicBezTo>
                    <a:pt x="168" y="118"/>
                    <a:pt x="169" y="118"/>
                    <a:pt x="170" y="118"/>
                  </a:cubicBezTo>
                  <a:cubicBezTo>
                    <a:pt x="170" y="120"/>
                    <a:pt x="173" y="121"/>
                    <a:pt x="175" y="120"/>
                  </a:cubicBezTo>
                  <a:cubicBezTo>
                    <a:pt x="175" y="119"/>
                    <a:pt x="173" y="119"/>
                    <a:pt x="173" y="118"/>
                  </a:cubicBezTo>
                  <a:cubicBezTo>
                    <a:pt x="173" y="117"/>
                    <a:pt x="174" y="116"/>
                    <a:pt x="174" y="116"/>
                  </a:cubicBezTo>
                  <a:cubicBezTo>
                    <a:pt x="176" y="111"/>
                    <a:pt x="172" y="111"/>
                    <a:pt x="172" y="109"/>
                  </a:cubicBezTo>
                  <a:cubicBezTo>
                    <a:pt x="172" y="106"/>
                    <a:pt x="176" y="108"/>
                    <a:pt x="176" y="103"/>
                  </a:cubicBezTo>
                  <a:cubicBezTo>
                    <a:pt x="176" y="102"/>
                    <a:pt x="176" y="101"/>
                    <a:pt x="174" y="100"/>
                  </a:cubicBezTo>
                  <a:cubicBezTo>
                    <a:pt x="174" y="100"/>
                    <a:pt x="174" y="100"/>
                    <a:pt x="174" y="100"/>
                  </a:cubicBezTo>
                  <a:cubicBezTo>
                    <a:pt x="174" y="100"/>
                    <a:pt x="174" y="100"/>
                    <a:pt x="174" y="100"/>
                  </a:cubicBezTo>
                  <a:cubicBezTo>
                    <a:pt x="175" y="100"/>
                    <a:pt x="177" y="100"/>
                    <a:pt x="178" y="98"/>
                  </a:cubicBezTo>
                  <a:cubicBezTo>
                    <a:pt x="174" y="98"/>
                    <a:pt x="175" y="95"/>
                    <a:pt x="175" y="93"/>
                  </a:cubicBezTo>
                  <a:cubicBezTo>
                    <a:pt x="174" y="93"/>
                    <a:pt x="174" y="93"/>
                    <a:pt x="175" y="93"/>
                  </a:cubicBezTo>
                  <a:cubicBezTo>
                    <a:pt x="176" y="92"/>
                    <a:pt x="177" y="90"/>
                    <a:pt x="176" y="87"/>
                  </a:cubicBezTo>
                  <a:cubicBezTo>
                    <a:pt x="175" y="89"/>
                    <a:pt x="171" y="91"/>
                    <a:pt x="171" y="88"/>
                  </a:cubicBezTo>
                  <a:cubicBezTo>
                    <a:pt x="171" y="87"/>
                    <a:pt x="171" y="85"/>
                    <a:pt x="167" y="86"/>
                  </a:cubicBezTo>
                  <a:cubicBezTo>
                    <a:pt x="161" y="86"/>
                    <a:pt x="158" y="83"/>
                    <a:pt x="147" y="82"/>
                  </a:cubicBezTo>
                  <a:cubicBezTo>
                    <a:pt x="146" y="82"/>
                    <a:pt x="146" y="82"/>
                    <a:pt x="147" y="81"/>
                  </a:cubicBezTo>
                  <a:moveTo>
                    <a:pt x="87" y="49"/>
                  </a:moveTo>
                  <a:cubicBezTo>
                    <a:pt x="86" y="50"/>
                    <a:pt x="84" y="52"/>
                    <a:pt x="82" y="50"/>
                  </a:cubicBezTo>
                  <a:cubicBezTo>
                    <a:pt x="81" y="48"/>
                    <a:pt x="82" y="48"/>
                    <a:pt x="80" y="45"/>
                  </a:cubicBezTo>
                  <a:cubicBezTo>
                    <a:pt x="82" y="46"/>
                    <a:pt x="86" y="48"/>
                    <a:pt x="87" y="49"/>
                  </a:cubicBezTo>
                  <a:moveTo>
                    <a:pt x="91" y="61"/>
                  </a:moveTo>
                  <a:cubicBezTo>
                    <a:pt x="91" y="61"/>
                    <a:pt x="91" y="59"/>
                    <a:pt x="90" y="58"/>
                  </a:cubicBezTo>
                  <a:cubicBezTo>
                    <a:pt x="88" y="58"/>
                    <a:pt x="88" y="59"/>
                    <a:pt x="89" y="61"/>
                  </a:cubicBezTo>
                  <a:cubicBezTo>
                    <a:pt x="88" y="60"/>
                    <a:pt x="86" y="59"/>
                    <a:pt x="86" y="61"/>
                  </a:cubicBezTo>
                  <a:cubicBezTo>
                    <a:pt x="85" y="62"/>
                    <a:pt x="85" y="63"/>
                    <a:pt x="86" y="64"/>
                  </a:cubicBezTo>
                  <a:cubicBezTo>
                    <a:pt x="86" y="65"/>
                    <a:pt x="86" y="66"/>
                    <a:pt x="86" y="67"/>
                  </a:cubicBezTo>
                  <a:cubicBezTo>
                    <a:pt x="85" y="68"/>
                    <a:pt x="83" y="71"/>
                    <a:pt x="81" y="69"/>
                  </a:cubicBezTo>
                  <a:cubicBezTo>
                    <a:pt x="79" y="68"/>
                    <a:pt x="79" y="66"/>
                    <a:pt x="80" y="64"/>
                  </a:cubicBezTo>
                  <a:cubicBezTo>
                    <a:pt x="81" y="63"/>
                    <a:pt x="81" y="62"/>
                    <a:pt x="82" y="62"/>
                  </a:cubicBezTo>
                  <a:cubicBezTo>
                    <a:pt x="83" y="62"/>
                    <a:pt x="84" y="62"/>
                    <a:pt x="84" y="60"/>
                  </a:cubicBezTo>
                  <a:cubicBezTo>
                    <a:pt x="85" y="59"/>
                    <a:pt x="83" y="58"/>
                    <a:pt x="82" y="57"/>
                  </a:cubicBezTo>
                  <a:cubicBezTo>
                    <a:pt x="83" y="57"/>
                    <a:pt x="84" y="56"/>
                    <a:pt x="83" y="56"/>
                  </a:cubicBezTo>
                  <a:cubicBezTo>
                    <a:pt x="83" y="55"/>
                    <a:pt x="81" y="56"/>
                    <a:pt x="81" y="56"/>
                  </a:cubicBezTo>
                  <a:cubicBezTo>
                    <a:pt x="81" y="55"/>
                    <a:pt x="82" y="54"/>
                    <a:pt x="82" y="54"/>
                  </a:cubicBezTo>
                  <a:cubicBezTo>
                    <a:pt x="83" y="53"/>
                    <a:pt x="83" y="53"/>
                    <a:pt x="84" y="54"/>
                  </a:cubicBezTo>
                  <a:cubicBezTo>
                    <a:pt x="90" y="57"/>
                    <a:pt x="90" y="57"/>
                    <a:pt x="90" y="57"/>
                  </a:cubicBezTo>
                  <a:cubicBezTo>
                    <a:pt x="91" y="57"/>
                    <a:pt x="92" y="58"/>
                    <a:pt x="92" y="58"/>
                  </a:cubicBezTo>
                  <a:cubicBezTo>
                    <a:pt x="92" y="59"/>
                    <a:pt x="92" y="60"/>
                    <a:pt x="91" y="61"/>
                  </a:cubicBezTo>
                  <a:moveTo>
                    <a:pt x="95" y="56"/>
                  </a:moveTo>
                  <a:cubicBezTo>
                    <a:pt x="92" y="56"/>
                    <a:pt x="91" y="53"/>
                    <a:pt x="92" y="51"/>
                  </a:cubicBezTo>
                  <a:cubicBezTo>
                    <a:pt x="93" y="52"/>
                    <a:pt x="97" y="54"/>
                    <a:pt x="100" y="54"/>
                  </a:cubicBezTo>
                  <a:cubicBezTo>
                    <a:pt x="96" y="55"/>
                    <a:pt x="97" y="56"/>
                    <a:pt x="95"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1" name="Freeform 40">
              <a:extLst>
                <a:ext uri="{FF2B5EF4-FFF2-40B4-BE49-F238E27FC236}">
                  <a16:creationId xmlns:a16="http://schemas.microsoft.com/office/drawing/2014/main" id="{3DE3B01E-E7A3-B2F2-7310-ED1CD6C8E2A1}"/>
                </a:ext>
              </a:extLst>
            </p:cNvPr>
            <p:cNvSpPr>
              <a:spLocks noEditPoints="1"/>
            </p:cNvSpPr>
            <p:nvPr userDrawn="1"/>
          </p:nvSpPr>
          <p:spPr bwMode="auto">
            <a:xfrm>
              <a:off x="1077913" y="525463"/>
              <a:ext cx="31750" cy="12700"/>
            </a:xfrm>
            <a:custGeom>
              <a:avLst/>
              <a:gdLst>
                <a:gd name="T0" fmla="*/ 35 w 221"/>
                <a:gd name="T1" fmla="*/ 7 h 89"/>
                <a:gd name="T2" fmla="*/ 29 w 221"/>
                <a:gd name="T3" fmla="*/ 6 h 89"/>
                <a:gd name="T4" fmla="*/ 28 w 221"/>
                <a:gd name="T5" fmla="*/ 12 h 89"/>
                <a:gd name="T6" fmla="*/ 16 w 221"/>
                <a:gd name="T7" fmla="*/ 3 h 89"/>
                <a:gd name="T8" fmla="*/ 23 w 221"/>
                <a:gd name="T9" fmla="*/ 12 h 89"/>
                <a:gd name="T10" fmla="*/ 16 w 221"/>
                <a:gd name="T11" fmla="*/ 18 h 89"/>
                <a:gd name="T12" fmla="*/ 20 w 221"/>
                <a:gd name="T13" fmla="*/ 21 h 89"/>
                <a:gd name="T14" fmla="*/ 25 w 221"/>
                <a:gd name="T15" fmla="*/ 22 h 89"/>
                <a:gd name="T16" fmla="*/ 28 w 221"/>
                <a:gd name="T17" fmla="*/ 38 h 89"/>
                <a:gd name="T18" fmla="*/ 33 w 221"/>
                <a:gd name="T19" fmla="*/ 40 h 89"/>
                <a:gd name="T20" fmla="*/ 55 w 221"/>
                <a:gd name="T21" fmla="*/ 52 h 89"/>
                <a:gd name="T22" fmla="*/ 23 w 221"/>
                <a:gd name="T23" fmla="*/ 59 h 89"/>
                <a:gd name="T24" fmla="*/ 14 w 221"/>
                <a:gd name="T25" fmla="*/ 58 h 89"/>
                <a:gd name="T26" fmla="*/ 16 w 221"/>
                <a:gd name="T27" fmla="*/ 66 h 89"/>
                <a:gd name="T28" fmla="*/ 2 w 221"/>
                <a:gd name="T29" fmla="*/ 70 h 89"/>
                <a:gd name="T30" fmla="*/ 15 w 221"/>
                <a:gd name="T31" fmla="*/ 71 h 89"/>
                <a:gd name="T32" fmla="*/ 20 w 221"/>
                <a:gd name="T33" fmla="*/ 87 h 89"/>
                <a:gd name="T34" fmla="*/ 24 w 221"/>
                <a:gd name="T35" fmla="*/ 76 h 89"/>
                <a:gd name="T36" fmla="*/ 36 w 221"/>
                <a:gd name="T37" fmla="*/ 79 h 89"/>
                <a:gd name="T38" fmla="*/ 45 w 221"/>
                <a:gd name="T39" fmla="*/ 79 h 89"/>
                <a:gd name="T40" fmla="*/ 53 w 221"/>
                <a:gd name="T41" fmla="*/ 83 h 89"/>
                <a:gd name="T42" fmla="*/ 70 w 221"/>
                <a:gd name="T43" fmla="*/ 77 h 89"/>
                <a:gd name="T44" fmla="*/ 129 w 221"/>
                <a:gd name="T45" fmla="*/ 55 h 89"/>
                <a:gd name="T46" fmla="*/ 146 w 221"/>
                <a:gd name="T47" fmla="*/ 69 h 89"/>
                <a:gd name="T48" fmla="*/ 118 w 221"/>
                <a:gd name="T49" fmla="*/ 71 h 89"/>
                <a:gd name="T50" fmla="*/ 128 w 221"/>
                <a:gd name="T51" fmla="*/ 71 h 89"/>
                <a:gd name="T52" fmla="*/ 128 w 221"/>
                <a:gd name="T53" fmla="*/ 83 h 89"/>
                <a:gd name="T54" fmla="*/ 130 w 221"/>
                <a:gd name="T55" fmla="*/ 79 h 89"/>
                <a:gd name="T56" fmla="*/ 138 w 221"/>
                <a:gd name="T57" fmla="*/ 86 h 89"/>
                <a:gd name="T58" fmla="*/ 137 w 221"/>
                <a:gd name="T59" fmla="*/ 80 h 89"/>
                <a:gd name="T60" fmla="*/ 150 w 221"/>
                <a:gd name="T61" fmla="*/ 76 h 89"/>
                <a:gd name="T62" fmla="*/ 157 w 221"/>
                <a:gd name="T63" fmla="*/ 57 h 89"/>
                <a:gd name="T64" fmla="*/ 202 w 221"/>
                <a:gd name="T65" fmla="*/ 58 h 89"/>
                <a:gd name="T66" fmla="*/ 185 w 221"/>
                <a:gd name="T67" fmla="*/ 73 h 89"/>
                <a:gd name="T68" fmla="*/ 197 w 221"/>
                <a:gd name="T69" fmla="*/ 75 h 89"/>
                <a:gd name="T70" fmla="*/ 200 w 221"/>
                <a:gd name="T71" fmla="*/ 82 h 89"/>
                <a:gd name="T72" fmla="*/ 206 w 221"/>
                <a:gd name="T73" fmla="*/ 83 h 89"/>
                <a:gd name="T74" fmla="*/ 213 w 221"/>
                <a:gd name="T75" fmla="*/ 81 h 89"/>
                <a:gd name="T76" fmla="*/ 213 w 221"/>
                <a:gd name="T77" fmla="*/ 63 h 89"/>
                <a:gd name="T78" fmla="*/ 214 w 221"/>
                <a:gd name="T79" fmla="*/ 56 h 89"/>
                <a:gd name="T80" fmla="*/ 181 w 221"/>
                <a:gd name="T81" fmla="*/ 46 h 89"/>
                <a:gd name="T82" fmla="*/ 138 w 221"/>
                <a:gd name="T83" fmla="*/ 14 h 89"/>
                <a:gd name="T84" fmla="*/ 180 w 221"/>
                <a:gd name="T85" fmla="*/ 4 h 89"/>
                <a:gd name="T86" fmla="*/ 187 w 221"/>
                <a:gd name="T87" fmla="*/ 28 h 89"/>
                <a:gd name="T88" fmla="*/ 93 w 221"/>
                <a:gd name="T89" fmla="*/ 23 h 89"/>
                <a:gd name="T90" fmla="*/ 89 w 221"/>
                <a:gd name="T91" fmla="*/ 8 h 89"/>
                <a:gd name="T92" fmla="*/ 69 w 221"/>
                <a:gd name="T93" fmla="*/ 4 h 89"/>
                <a:gd name="T94" fmla="*/ 58 w 221"/>
                <a:gd name="T95" fmla="*/ 18 h 89"/>
                <a:gd name="T96" fmla="*/ 50 w 221"/>
                <a:gd name="T97" fmla="*/ 37 h 89"/>
                <a:gd name="T98" fmla="*/ 84 w 221"/>
                <a:gd name="T99" fmla="*/ 21 h 89"/>
                <a:gd name="T100" fmla="*/ 68 w 221"/>
                <a:gd name="T101" fmla="*/ 9 h 89"/>
                <a:gd name="T102" fmla="*/ 72 w 221"/>
                <a:gd name="T103" fmla="*/ 26 h 89"/>
                <a:gd name="T104" fmla="*/ 70 w 221"/>
                <a:gd name="T105" fmla="*/ 19 h 89"/>
                <a:gd name="T106" fmla="*/ 80 w 221"/>
                <a:gd name="T107" fmla="*/ 26 h 89"/>
                <a:gd name="T108" fmla="*/ 74 w 221"/>
                <a:gd name="T109" fmla="*/ 30 h 89"/>
                <a:gd name="T110" fmla="*/ 85 w 221"/>
                <a:gd name="T111" fmla="*/ 6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89">
                  <a:moveTo>
                    <a:pt x="47" y="35"/>
                  </a:moveTo>
                  <a:cubicBezTo>
                    <a:pt x="44" y="33"/>
                    <a:pt x="41" y="30"/>
                    <a:pt x="37" y="27"/>
                  </a:cubicBezTo>
                  <a:cubicBezTo>
                    <a:pt x="33" y="25"/>
                    <a:pt x="33" y="23"/>
                    <a:pt x="33" y="18"/>
                  </a:cubicBezTo>
                  <a:cubicBezTo>
                    <a:pt x="33" y="14"/>
                    <a:pt x="35" y="11"/>
                    <a:pt x="35" y="7"/>
                  </a:cubicBezTo>
                  <a:cubicBezTo>
                    <a:pt x="35" y="7"/>
                    <a:pt x="34" y="5"/>
                    <a:pt x="34" y="4"/>
                  </a:cubicBezTo>
                  <a:cubicBezTo>
                    <a:pt x="34" y="2"/>
                    <a:pt x="31" y="0"/>
                    <a:pt x="29" y="0"/>
                  </a:cubicBezTo>
                  <a:cubicBezTo>
                    <a:pt x="30" y="1"/>
                    <a:pt x="31" y="2"/>
                    <a:pt x="31" y="4"/>
                  </a:cubicBezTo>
                  <a:cubicBezTo>
                    <a:pt x="30" y="5"/>
                    <a:pt x="29" y="6"/>
                    <a:pt x="29" y="6"/>
                  </a:cubicBezTo>
                  <a:cubicBezTo>
                    <a:pt x="28" y="7"/>
                    <a:pt x="28" y="9"/>
                    <a:pt x="29" y="10"/>
                  </a:cubicBezTo>
                  <a:cubicBezTo>
                    <a:pt x="29" y="10"/>
                    <a:pt x="29" y="10"/>
                    <a:pt x="29" y="11"/>
                  </a:cubicBezTo>
                  <a:cubicBezTo>
                    <a:pt x="29" y="11"/>
                    <a:pt x="29" y="12"/>
                    <a:pt x="29" y="12"/>
                  </a:cubicBezTo>
                  <a:cubicBezTo>
                    <a:pt x="29" y="13"/>
                    <a:pt x="28" y="13"/>
                    <a:pt x="28" y="12"/>
                  </a:cubicBezTo>
                  <a:cubicBezTo>
                    <a:pt x="27" y="10"/>
                    <a:pt x="26" y="6"/>
                    <a:pt x="24" y="6"/>
                  </a:cubicBezTo>
                  <a:cubicBezTo>
                    <a:pt x="24" y="6"/>
                    <a:pt x="23" y="5"/>
                    <a:pt x="22" y="6"/>
                  </a:cubicBezTo>
                  <a:cubicBezTo>
                    <a:pt x="22" y="5"/>
                    <a:pt x="22" y="5"/>
                    <a:pt x="22" y="5"/>
                  </a:cubicBezTo>
                  <a:cubicBezTo>
                    <a:pt x="22" y="2"/>
                    <a:pt x="20" y="0"/>
                    <a:pt x="16" y="3"/>
                  </a:cubicBezTo>
                  <a:cubicBezTo>
                    <a:pt x="17" y="3"/>
                    <a:pt x="18" y="4"/>
                    <a:pt x="18" y="4"/>
                  </a:cubicBezTo>
                  <a:cubicBezTo>
                    <a:pt x="18" y="5"/>
                    <a:pt x="18" y="7"/>
                    <a:pt x="18" y="7"/>
                  </a:cubicBezTo>
                  <a:cubicBezTo>
                    <a:pt x="17" y="10"/>
                    <a:pt x="19" y="11"/>
                    <a:pt x="22" y="11"/>
                  </a:cubicBezTo>
                  <a:cubicBezTo>
                    <a:pt x="23" y="11"/>
                    <a:pt x="23" y="11"/>
                    <a:pt x="23" y="12"/>
                  </a:cubicBezTo>
                  <a:cubicBezTo>
                    <a:pt x="23" y="12"/>
                    <a:pt x="24" y="13"/>
                    <a:pt x="24" y="13"/>
                  </a:cubicBezTo>
                  <a:cubicBezTo>
                    <a:pt x="24" y="14"/>
                    <a:pt x="23" y="13"/>
                    <a:pt x="23" y="13"/>
                  </a:cubicBezTo>
                  <a:cubicBezTo>
                    <a:pt x="18" y="11"/>
                    <a:pt x="16" y="13"/>
                    <a:pt x="16" y="16"/>
                  </a:cubicBezTo>
                  <a:cubicBezTo>
                    <a:pt x="16" y="16"/>
                    <a:pt x="16" y="17"/>
                    <a:pt x="16" y="18"/>
                  </a:cubicBezTo>
                  <a:cubicBezTo>
                    <a:pt x="14" y="19"/>
                    <a:pt x="13" y="22"/>
                    <a:pt x="17" y="24"/>
                  </a:cubicBezTo>
                  <a:cubicBezTo>
                    <a:pt x="17" y="23"/>
                    <a:pt x="16" y="21"/>
                    <a:pt x="18" y="20"/>
                  </a:cubicBezTo>
                  <a:cubicBezTo>
                    <a:pt x="18" y="20"/>
                    <a:pt x="18" y="20"/>
                    <a:pt x="18" y="20"/>
                  </a:cubicBezTo>
                  <a:cubicBezTo>
                    <a:pt x="19" y="21"/>
                    <a:pt x="20" y="21"/>
                    <a:pt x="20" y="21"/>
                  </a:cubicBezTo>
                  <a:cubicBezTo>
                    <a:pt x="20" y="22"/>
                    <a:pt x="21" y="21"/>
                    <a:pt x="23" y="20"/>
                  </a:cubicBezTo>
                  <a:cubicBezTo>
                    <a:pt x="23" y="20"/>
                    <a:pt x="23" y="20"/>
                    <a:pt x="24" y="20"/>
                  </a:cubicBezTo>
                  <a:cubicBezTo>
                    <a:pt x="24" y="21"/>
                    <a:pt x="25" y="21"/>
                    <a:pt x="25" y="21"/>
                  </a:cubicBezTo>
                  <a:cubicBezTo>
                    <a:pt x="26" y="22"/>
                    <a:pt x="26" y="22"/>
                    <a:pt x="25" y="22"/>
                  </a:cubicBezTo>
                  <a:cubicBezTo>
                    <a:pt x="22" y="26"/>
                    <a:pt x="22" y="29"/>
                    <a:pt x="27" y="29"/>
                  </a:cubicBezTo>
                  <a:cubicBezTo>
                    <a:pt x="27" y="30"/>
                    <a:pt x="27" y="30"/>
                    <a:pt x="27" y="30"/>
                  </a:cubicBezTo>
                  <a:cubicBezTo>
                    <a:pt x="27" y="37"/>
                    <a:pt x="18" y="35"/>
                    <a:pt x="19" y="29"/>
                  </a:cubicBezTo>
                  <a:cubicBezTo>
                    <a:pt x="14" y="36"/>
                    <a:pt x="22" y="42"/>
                    <a:pt x="28" y="38"/>
                  </a:cubicBezTo>
                  <a:cubicBezTo>
                    <a:pt x="29" y="38"/>
                    <a:pt x="29" y="38"/>
                    <a:pt x="29" y="38"/>
                  </a:cubicBezTo>
                  <a:cubicBezTo>
                    <a:pt x="29" y="39"/>
                    <a:pt x="30" y="41"/>
                    <a:pt x="31" y="41"/>
                  </a:cubicBezTo>
                  <a:cubicBezTo>
                    <a:pt x="31" y="40"/>
                    <a:pt x="31" y="39"/>
                    <a:pt x="32" y="39"/>
                  </a:cubicBezTo>
                  <a:cubicBezTo>
                    <a:pt x="33" y="39"/>
                    <a:pt x="33" y="40"/>
                    <a:pt x="33" y="40"/>
                  </a:cubicBezTo>
                  <a:cubicBezTo>
                    <a:pt x="33" y="42"/>
                    <a:pt x="33" y="44"/>
                    <a:pt x="35" y="44"/>
                  </a:cubicBezTo>
                  <a:cubicBezTo>
                    <a:pt x="35" y="43"/>
                    <a:pt x="35" y="41"/>
                    <a:pt x="36" y="41"/>
                  </a:cubicBezTo>
                  <a:cubicBezTo>
                    <a:pt x="37" y="41"/>
                    <a:pt x="40" y="46"/>
                    <a:pt x="45" y="49"/>
                  </a:cubicBezTo>
                  <a:cubicBezTo>
                    <a:pt x="49" y="51"/>
                    <a:pt x="52" y="55"/>
                    <a:pt x="55" y="52"/>
                  </a:cubicBezTo>
                  <a:cubicBezTo>
                    <a:pt x="54" y="57"/>
                    <a:pt x="58" y="62"/>
                    <a:pt x="57" y="62"/>
                  </a:cubicBezTo>
                  <a:cubicBezTo>
                    <a:pt x="56" y="62"/>
                    <a:pt x="45" y="61"/>
                    <a:pt x="42" y="62"/>
                  </a:cubicBezTo>
                  <a:cubicBezTo>
                    <a:pt x="38" y="65"/>
                    <a:pt x="27" y="68"/>
                    <a:pt x="25" y="64"/>
                  </a:cubicBezTo>
                  <a:cubicBezTo>
                    <a:pt x="24" y="62"/>
                    <a:pt x="24" y="61"/>
                    <a:pt x="23" y="59"/>
                  </a:cubicBezTo>
                  <a:cubicBezTo>
                    <a:pt x="22" y="57"/>
                    <a:pt x="20" y="56"/>
                    <a:pt x="19" y="56"/>
                  </a:cubicBezTo>
                  <a:cubicBezTo>
                    <a:pt x="19" y="56"/>
                    <a:pt x="18" y="56"/>
                    <a:pt x="17" y="56"/>
                  </a:cubicBezTo>
                  <a:cubicBezTo>
                    <a:pt x="15" y="54"/>
                    <a:pt x="12" y="54"/>
                    <a:pt x="10" y="55"/>
                  </a:cubicBezTo>
                  <a:cubicBezTo>
                    <a:pt x="11" y="56"/>
                    <a:pt x="13" y="56"/>
                    <a:pt x="14" y="58"/>
                  </a:cubicBezTo>
                  <a:cubicBezTo>
                    <a:pt x="13" y="59"/>
                    <a:pt x="13" y="60"/>
                    <a:pt x="13" y="60"/>
                  </a:cubicBezTo>
                  <a:cubicBezTo>
                    <a:pt x="12" y="61"/>
                    <a:pt x="12" y="63"/>
                    <a:pt x="19" y="66"/>
                  </a:cubicBezTo>
                  <a:cubicBezTo>
                    <a:pt x="19" y="66"/>
                    <a:pt x="20" y="66"/>
                    <a:pt x="19" y="67"/>
                  </a:cubicBezTo>
                  <a:cubicBezTo>
                    <a:pt x="18" y="67"/>
                    <a:pt x="17" y="67"/>
                    <a:pt x="16" y="66"/>
                  </a:cubicBezTo>
                  <a:cubicBezTo>
                    <a:pt x="13" y="64"/>
                    <a:pt x="13" y="61"/>
                    <a:pt x="10" y="63"/>
                  </a:cubicBezTo>
                  <a:cubicBezTo>
                    <a:pt x="10" y="63"/>
                    <a:pt x="9" y="64"/>
                    <a:pt x="8" y="64"/>
                  </a:cubicBezTo>
                  <a:cubicBezTo>
                    <a:pt x="8" y="64"/>
                    <a:pt x="7" y="64"/>
                    <a:pt x="7" y="64"/>
                  </a:cubicBezTo>
                  <a:cubicBezTo>
                    <a:pt x="4" y="64"/>
                    <a:pt x="0" y="67"/>
                    <a:pt x="2" y="70"/>
                  </a:cubicBezTo>
                  <a:cubicBezTo>
                    <a:pt x="2" y="70"/>
                    <a:pt x="3" y="68"/>
                    <a:pt x="5" y="68"/>
                  </a:cubicBezTo>
                  <a:cubicBezTo>
                    <a:pt x="6" y="68"/>
                    <a:pt x="6" y="69"/>
                    <a:pt x="6" y="70"/>
                  </a:cubicBezTo>
                  <a:cubicBezTo>
                    <a:pt x="7" y="73"/>
                    <a:pt x="8" y="75"/>
                    <a:pt x="15" y="71"/>
                  </a:cubicBezTo>
                  <a:cubicBezTo>
                    <a:pt x="15" y="70"/>
                    <a:pt x="15" y="71"/>
                    <a:pt x="15" y="71"/>
                  </a:cubicBezTo>
                  <a:cubicBezTo>
                    <a:pt x="14" y="74"/>
                    <a:pt x="9" y="77"/>
                    <a:pt x="13" y="79"/>
                  </a:cubicBezTo>
                  <a:cubicBezTo>
                    <a:pt x="13" y="79"/>
                    <a:pt x="13" y="80"/>
                    <a:pt x="14" y="80"/>
                  </a:cubicBezTo>
                  <a:cubicBezTo>
                    <a:pt x="14" y="81"/>
                    <a:pt x="14" y="81"/>
                    <a:pt x="14" y="81"/>
                  </a:cubicBezTo>
                  <a:cubicBezTo>
                    <a:pt x="13" y="85"/>
                    <a:pt x="17" y="87"/>
                    <a:pt x="20" y="87"/>
                  </a:cubicBezTo>
                  <a:cubicBezTo>
                    <a:pt x="19" y="86"/>
                    <a:pt x="17" y="84"/>
                    <a:pt x="17" y="82"/>
                  </a:cubicBezTo>
                  <a:cubicBezTo>
                    <a:pt x="18" y="82"/>
                    <a:pt x="19" y="82"/>
                    <a:pt x="19" y="82"/>
                  </a:cubicBezTo>
                  <a:cubicBezTo>
                    <a:pt x="22" y="81"/>
                    <a:pt x="21" y="77"/>
                    <a:pt x="23" y="76"/>
                  </a:cubicBezTo>
                  <a:cubicBezTo>
                    <a:pt x="23" y="75"/>
                    <a:pt x="24" y="76"/>
                    <a:pt x="24" y="76"/>
                  </a:cubicBezTo>
                  <a:cubicBezTo>
                    <a:pt x="24" y="78"/>
                    <a:pt x="25" y="81"/>
                    <a:pt x="29" y="81"/>
                  </a:cubicBezTo>
                  <a:cubicBezTo>
                    <a:pt x="32" y="81"/>
                    <a:pt x="34" y="78"/>
                    <a:pt x="34" y="76"/>
                  </a:cubicBezTo>
                  <a:cubicBezTo>
                    <a:pt x="33" y="75"/>
                    <a:pt x="34" y="75"/>
                    <a:pt x="34" y="75"/>
                  </a:cubicBezTo>
                  <a:cubicBezTo>
                    <a:pt x="35" y="76"/>
                    <a:pt x="36" y="77"/>
                    <a:pt x="36" y="79"/>
                  </a:cubicBezTo>
                  <a:cubicBezTo>
                    <a:pt x="36" y="79"/>
                    <a:pt x="38" y="78"/>
                    <a:pt x="38" y="77"/>
                  </a:cubicBezTo>
                  <a:cubicBezTo>
                    <a:pt x="39" y="78"/>
                    <a:pt x="39" y="81"/>
                    <a:pt x="37" y="83"/>
                  </a:cubicBezTo>
                  <a:cubicBezTo>
                    <a:pt x="38" y="83"/>
                    <a:pt x="42" y="81"/>
                    <a:pt x="43" y="77"/>
                  </a:cubicBezTo>
                  <a:cubicBezTo>
                    <a:pt x="44" y="77"/>
                    <a:pt x="44" y="78"/>
                    <a:pt x="45" y="79"/>
                  </a:cubicBezTo>
                  <a:cubicBezTo>
                    <a:pt x="45" y="79"/>
                    <a:pt x="45" y="79"/>
                    <a:pt x="45" y="79"/>
                  </a:cubicBezTo>
                  <a:cubicBezTo>
                    <a:pt x="46" y="79"/>
                    <a:pt x="49" y="79"/>
                    <a:pt x="53" y="78"/>
                  </a:cubicBezTo>
                  <a:cubicBezTo>
                    <a:pt x="53" y="78"/>
                    <a:pt x="53" y="79"/>
                    <a:pt x="53" y="79"/>
                  </a:cubicBezTo>
                  <a:cubicBezTo>
                    <a:pt x="53" y="80"/>
                    <a:pt x="53" y="82"/>
                    <a:pt x="53" y="83"/>
                  </a:cubicBezTo>
                  <a:cubicBezTo>
                    <a:pt x="53" y="82"/>
                    <a:pt x="54" y="81"/>
                    <a:pt x="55" y="81"/>
                  </a:cubicBezTo>
                  <a:cubicBezTo>
                    <a:pt x="56" y="81"/>
                    <a:pt x="55" y="84"/>
                    <a:pt x="57" y="87"/>
                  </a:cubicBezTo>
                  <a:cubicBezTo>
                    <a:pt x="58" y="77"/>
                    <a:pt x="63" y="81"/>
                    <a:pt x="69" y="77"/>
                  </a:cubicBezTo>
                  <a:cubicBezTo>
                    <a:pt x="70" y="77"/>
                    <a:pt x="70" y="77"/>
                    <a:pt x="70" y="77"/>
                  </a:cubicBezTo>
                  <a:cubicBezTo>
                    <a:pt x="70" y="78"/>
                    <a:pt x="69" y="80"/>
                    <a:pt x="67" y="81"/>
                  </a:cubicBezTo>
                  <a:cubicBezTo>
                    <a:pt x="74" y="82"/>
                    <a:pt x="84" y="72"/>
                    <a:pt x="86" y="68"/>
                  </a:cubicBezTo>
                  <a:cubicBezTo>
                    <a:pt x="89" y="67"/>
                    <a:pt x="91" y="67"/>
                    <a:pt x="92" y="67"/>
                  </a:cubicBezTo>
                  <a:cubicBezTo>
                    <a:pt x="112" y="69"/>
                    <a:pt x="98" y="50"/>
                    <a:pt x="129" y="55"/>
                  </a:cubicBezTo>
                  <a:cubicBezTo>
                    <a:pt x="131" y="56"/>
                    <a:pt x="135" y="53"/>
                    <a:pt x="137" y="52"/>
                  </a:cubicBezTo>
                  <a:cubicBezTo>
                    <a:pt x="134" y="56"/>
                    <a:pt x="134" y="64"/>
                    <a:pt x="139" y="65"/>
                  </a:cubicBezTo>
                  <a:cubicBezTo>
                    <a:pt x="140" y="65"/>
                    <a:pt x="144" y="67"/>
                    <a:pt x="146" y="68"/>
                  </a:cubicBezTo>
                  <a:cubicBezTo>
                    <a:pt x="146" y="68"/>
                    <a:pt x="146" y="69"/>
                    <a:pt x="146" y="69"/>
                  </a:cubicBezTo>
                  <a:cubicBezTo>
                    <a:pt x="143" y="69"/>
                    <a:pt x="140" y="70"/>
                    <a:pt x="140" y="70"/>
                  </a:cubicBezTo>
                  <a:cubicBezTo>
                    <a:pt x="133" y="75"/>
                    <a:pt x="133" y="60"/>
                    <a:pt x="126" y="63"/>
                  </a:cubicBezTo>
                  <a:cubicBezTo>
                    <a:pt x="126" y="63"/>
                    <a:pt x="124" y="64"/>
                    <a:pt x="124" y="65"/>
                  </a:cubicBezTo>
                  <a:cubicBezTo>
                    <a:pt x="121" y="65"/>
                    <a:pt x="117" y="68"/>
                    <a:pt x="118" y="71"/>
                  </a:cubicBezTo>
                  <a:cubicBezTo>
                    <a:pt x="119" y="70"/>
                    <a:pt x="120" y="68"/>
                    <a:pt x="123" y="68"/>
                  </a:cubicBezTo>
                  <a:cubicBezTo>
                    <a:pt x="123" y="69"/>
                    <a:pt x="123" y="69"/>
                    <a:pt x="123" y="70"/>
                  </a:cubicBezTo>
                  <a:cubicBezTo>
                    <a:pt x="122" y="71"/>
                    <a:pt x="123" y="72"/>
                    <a:pt x="125" y="72"/>
                  </a:cubicBezTo>
                  <a:cubicBezTo>
                    <a:pt x="127" y="72"/>
                    <a:pt x="127" y="71"/>
                    <a:pt x="128" y="71"/>
                  </a:cubicBezTo>
                  <a:cubicBezTo>
                    <a:pt x="128" y="71"/>
                    <a:pt x="129" y="71"/>
                    <a:pt x="129" y="72"/>
                  </a:cubicBezTo>
                  <a:cubicBezTo>
                    <a:pt x="129" y="74"/>
                    <a:pt x="120" y="70"/>
                    <a:pt x="122" y="78"/>
                  </a:cubicBezTo>
                  <a:cubicBezTo>
                    <a:pt x="122" y="78"/>
                    <a:pt x="122" y="79"/>
                    <a:pt x="123" y="80"/>
                  </a:cubicBezTo>
                  <a:cubicBezTo>
                    <a:pt x="123" y="82"/>
                    <a:pt x="124" y="84"/>
                    <a:pt x="128" y="83"/>
                  </a:cubicBezTo>
                  <a:cubicBezTo>
                    <a:pt x="128" y="83"/>
                    <a:pt x="126" y="81"/>
                    <a:pt x="126" y="80"/>
                  </a:cubicBezTo>
                  <a:cubicBezTo>
                    <a:pt x="127" y="80"/>
                    <a:pt x="128" y="81"/>
                    <a:pt x="128" y="81"/>
                  </a:cubicBezTo>
                  <a:cubicBezTo>
                    <a:pt x="129" y="81"/>
                    <a:pt x="129" y="80"/>
                    <a:pt x="129" y="79"/>
                  </a:cubicBezTo>
                  <a:cubicBezTo>
                    <a:pt x="129" y="79"/>
                    <a:pt x="129" y="79"/>
                    <a:pt x="130" y="79"/>
                  </a:cubicBezTo>
                  <a:cubicBezTo>
                    <a:pt x="130" y="79"/>
                    <a:pt x="130" y="79"/>
                    <a:pt x="130" y="80"/>
                  </a:cubicBezTo>
                  <a:cubicBezTo>
                    <a:pt x="130" y="80"/>
                    <a:pt x="130" y="81"/>
                    <a:pt x="130" y="81"/>
                  </a:cubicBezTo>
                  <a:cubicBezTo>
                    <a:pt x="130" y="81"/>
                    <a:pt x="130" y="83"/>
                    <a:pt x="130" y="83"/>
                  </a:cubicBezTo>
                  <a:cubicBezTo>
                    <a:pt x="130" y="86"/>
                    <a:pt x="134" y="89"/>
                    <a:pt x="138" y="86"/>
                  </a:cubicBezTo>
                  <a:cubicBezTo>
                    <a:pt x="137" y="86"/>
                    <a:pt x="134" y="86"/>
                    <a:pt x="134" y="84"/>
                  </a:cubicBezTo>
                  <a:cubicBezTo>
                    <a:pt x="135" y="84"/>
                    <a:pt x="136" y="84"/>
                    <a:pt x="136" y="84"/>
                  </a:cubicBezTo>
                  <a:cubicBezTo>
                    <a:pt x="136" y="83"/>
                    <a:pt x="137" y="82"/>
                    <a:pt x="137" y="81"/>
                  </a:cubicBezTo>
                  <a:cubicBezTo>
                    <a:pt x="137" y="80"/>
                    <a:pt x="137" y="80"/>
                    <a:pt x="137" y="80"/>
                  </a:cubicBezTo>
                  <a:cubicBezTo>
                    <a:pt x="138" y="80"/>
                    <a:pt x="138" y="80"/>
                    <a:pt x="139" y="80"/>
                  </a:cubicBezTo>
                  <a:cubicBezTo>
                    <a:pt x="140" y="80"/>
                    <a:pt x="140" y="80"/>
                    <a:pt x="140" y="81"/>
                  </a:cubicBezTo>
                  <a:cubicBezTo>
                    <a:pt x="141" y="82"/>
                    <a:pt x="143" y="84"/>
                    <a:pt x="146" y="83"/>
                  </a:cubicBezTo>
                  <a:cubicBezTo>
                    <a:pt x="150" y="81"/>
                    <a:pt x="146" y="77"/>
                    <a:pt x="150" y="76"/>
                  </a:cubicBezTo>
                  <a:cubicBezTo>
                    <a:pt x="151" y="76"/>
                    <a:pt x="152" y="76"/>
                    <a:pt x="153" y="76"/>
                  </a:cubicBezTo>
                  <a:cubicBezTo>
                    <a:pt x="157" y="77"/>
                    <a:pt x="162" y="77"/>
                    <a:pt x="163" y="76"/>
                  </a:cubicBezTo>
                  <a:cubicBezTo>
                    <a:pt x="164" y="74"/>
                    <a:pt x="164" y="67"/>
                    <a:pt x="160" y="65"/>
                  </a:cubicBezTo>
                  <a:cubicBezTo>
                    <a:pt x="157" y="64"/>
                    <a:pt x="160" y="61"/>
                    <a:pt x="157" y="57"/>
                  </a:cubicBezTo>
                  <a:cubicBezTo>
                    <a:pt x="162" y="59"/>
                    <a:pt x="166" y="61"/>
                    <a:pt x="171" y="61"/>
                  </a:cubicBezTo>
                  <a:cubicBezTo>
                    <a:pt x="181" y="61"/>
                    <a:pt x="184" y="59"/>
                    <a:pt x="188" y="57"/>
                  </a:cubicBezTo>
                  <a:cubicBezTo>
                    <a:pt x="193" y="54"/>
                    <a:pt x="199" y="55"/>
                    <a:pt x="200" y="55"/>
                  </a:cubicBezTo>
                  <a:cubicBezTo>
                    <a:pt x="202" y="56"/>
                    <a:pt x="203" y="56"/>
                    <a:pt x="202" y="58"/>
                  </a:cubicBezTo>
                  <a:cubicBezTo>
                    <a:pt x="201" y="63"/>
                    <a:pt x="203" y="64"/>
                    <a:pt x="202" y="66"/>
                  </a:cubicBezTo>
                  <a:cubicBezTo>
                    <a:pt x="201" y="68"/>
                    <a:pt x="196" y="66"/>
                    <a:pt x="194" y="66"/>
                  </a:cubicBezTo>
                  <a:cubicBezTo>
                    <a:pt x="192" y="66"/>
                    <a:pt x="190" y="67"/>
                    <a:pt x="190" y="68"/>
                  </a:cubicBezTo>
                  <a:cubicBezTo>
                    <a:pt x="188" y="68"/>
                    <a:pt x="185" y="70"/>
                    <a:pt x="185" y="73"/>
                  </a:cubicBezTo>
                  <a:cubicBezTo>
                    <a:pt x="186" y="72"/>
                    <a:pt x="188" y="71"/>
                    <a:pt x="190" y="71"/>
                  </a:cubicBezTo>
                  <a:cubicBezTo>
                    <a:pt x="190" y="71"/>
                    <a:pt x="190" y="72"/>
                    <a:pt x="190" y="72"/>
                  </a:cubicBezTo>
                  <a:cubicBezTo>
                    <a:pt x="190" y="76"/>
                    <a:pt x="194" y="77"/>
                    <a:pt x="196" y="74"/>
                  </a:cubicBezTo>
                  <a:cubicBezTo>
                    <a:pt x="197" y="74"/>
                    <a:pt x="198" y="74"/>
                    <a:pt x="197" y="75"/>
                  </a:cubicBezTo>
                  <a:cubicBezTo>
                    <a:pt x="195" y="76"/>
                    <a:pt x="191" y="80"/>
                    <a:pt x="194" y="81"/>
                  </a:cubicBezTo>
                  <a:cubicBezTo>
                    <a:pt x="195" y="81"/>
                    <a:pt x="195" y="82"/>
                    <a:pt x="196" y="82"/>
                  </a:cubicBezTo>
                  <a:cubicBezTo>
                    <a:pt x="196" y="84"/>
                    <a:pt x="198" y="86"/>
                    <a:pt x="199" y="87"/>
                  </a:cubicBezTo>
                  <a:cubicBezTo>
                    <a:pt x="199" y="85"/>
                    <a:pt x="199" y="85"/>
                    <a:pt x="200" y="82"/>
                  </a:cubicBezTo>
                  <a:cubicBezTo>
                    <a:pt x="200" y="82"/>
                    <a:pt x="201" y="82"/>
                    <a:pt x="201" y="82"/>
                  </a:cubicBezTo>
                  <a:cubicBezTo>
                    <a:pt x="204" y="83"/>
                    <a:pt x="203" y="78"/>
                    <a:pt x="205" y="77"/>
                  </a:cubicBezTo>
                  <a:cubicBezTo>
                    <a:pt x="205" y="76"/>
                    <a:pt x="206" y="77"/>
                    <a:pt x="205" y="77"/>
                  </a:cubicBezTo>
                  <a:cubicBezTo>
                    <a:pt x="205" y="79"/>
                    <a:pt x="204" y="83"/>
                    <a:pt x="206" y="83"/>
                  </a:cubicBezTo>
                  <a:cubicBezTo>
                    <a:pt x="207" y="83"/>
                    <a:pt x="208" y="83"/>
                    <a:pt x="208" y="84"/>
                  </a:cubicBezTo>
                  <a:cubicBezTo>
                    <a:pt x="209" y="85"/>
                    <a:pt x="211" y="87"/>
                    <a:pt x="214" y="85"/>
                  </a:cubicBezTo>
                  <a:cubicBezTo>
                    <a:pt x="214" y="85"/>
                    <a:pt x="212" y="84"/>
                    <a:pt x="212" y="83"/>
                  </a:cubicBezTo>
                  <a:cubicBezTo>
                    <a:pt x="212" y="83"/>
                    <a:pt x="213" y="81"/>
                    <a:pt x="213" y="81"/>
                  </a:cubicBezTo>
                  <a:cubicBezTo>
                    <a:pt x="215" y="76"/>
                    <a:pt x="210" y="76"/>
                    <a:pt x="210" y="73"/>
                  </a:cubicBezTo>
                  <a:cubicBezTo>
                    <a:pt x="210" y="71"/>
                    <a:pt x="215" y="72"/>
                    <a:pt x="215" y="67"/>
                  </a:cubicBezTo>
                  <a:cubicBezTo>
                    <a:pt x="215" y="66"/>
                    <a:pt x="215" y="64"/>
                    <a:pt x="213" y="64"/>
                  </a:cubicBezTo>
                  <a:cubicBezTo>
                    <a:pt x="213" y="64"/>
                    <a:pt x="213" y="63"/>
                    <a:pt x="213" y="63"/>
                  </a:cubicBezTo>
                  <a:cubicBezTo>
                    <a:pt x="213" y="63"/>
                    <a:pt x="213" y="63"/>
                    <a:pt x="213" y="63"/>
                  </a:cubicBezTo>
                  <a:cubicBezTo>
                    <a:pt x="215" y="63"/>
                    <a:pt x="216" y="64"/>
                    <a:pt x="217" y="62"/>
                  </a:cubicBezTo>
                  <a:cubicBezTo>
                    <a:pt x="213" y="62"/>
                    <a:pt x="214" y="59"/>
                    <a:pt x="214" y="56"/>
                  </a:cubicBezTo>
                  <a:cubicBezTo>
                    <a:pt x="214" y="56"/>
                    <a:pt x="214" y="56"/>
                    <a:pt x="214" y="56"/>
                  </a:cubicBezTo>
                  <a:cubicBezTo>
                    <a:pt x="215" y="55"/>
                    <a:pt x="216" y="53"/>
                    <a:pt x="216" y="50"/>
                  </a:cubicBezTo>
                  <a:cubicBezTo>
                    <a:pt x="214" y="52"/>
                    <a:pt x="210" y="54"/>
                    <a:pt x="210" y="50"/>
                  </a:cubicBezTo>
                  <a:cubicBezTo>
                    <a:pt x="210" y="50"/>
                    <a:pt x="209" y="47"/>
                    <a:pt x="205" y="48"/>
                  </a:cubicBezTo>
                  <a:cubicBezTo>
                    <a:pt x="199" y="49"/>
                    <a:pt x="194" y="47"/>
                    <a:pt x="181" y="46"/>
                  </a:cubicBezTo>
                  <a:cubicBezTo>
                    <a:pt x="196" y="46"/>
                    <a:pt x="217" y="42"/>
                    <a:pt x="217" y="34"/>
                  </a:cubicBezTo>
                  <a:cubicBezTo>
                    <a:pt x="217" y="27"/>
                    <a:pt x="210" y="23"/>
                    <a:pt x="188" y="23"/>
                  </a:cubicBezTo>
                  <a:cubicBezTo>
                    <a:pt x="166" y="23"/>
                    <a:pt x="116" y="31"/>
                    <a:pt x="116" y="19"/>
                  </a:cubicBezTo>
                  <a:cubicBezTo>
                    <a:pt x="116" y="13"/>
                    <a:pt x="126" y="13"/>
                    <a:pt x="138" y="14"/>
                  </a:cubicBezTo>
                  <a:cubicBezTo>
                    <a:pt x="139" y="15"/>
                    <a:pt x="140" y="16"/>
                    <a:pt x="142" y="17"/>
                  </a:cubicBezTo>
                  <a:cubicBezTo>
                    <a:pt x="171" y="25"/>
                    <a:pt x="204" y="10"/>
                    <a:pt x="221" y="15"/>
                  </a:cubicBezTo>
                  <a:cubicBezTo>
                    <a:pt x="201" y="0"/>
                    <a:pt x="184" y="15"/>
                    <a:pt x="163" y="11"/>
                  </a:cubicBezTo>
                  <a:cubicBezTo>
                    <a:pt x="175" y="11"/>
                    <a:pt x="179" y="7"/>
                    <a:pt x="180" y="4"/>
                  </a:cubicBezTo>
                  <a:cubicBezTo>
                    <a:pt x="170" y="10"/>
                    <a:pt x="152" y="1"/>
                    <a:pt x="140" y="8"/>
                  </a:cubicBezTo>
                  <a:cubicBezTo>
                    <a:pt x="140" y="8"/>
                    <a:pt x="139" y="9"/>
                    <a:pt x="139" y="9"/>
                  </a:cubicBezTo>
                  <a:cubicBezTo>
                    <a:pt x="123" y="9"/>
                    <a:pt x="110" y="9"/>
                    <a:pt x="110" y="19"/>
                  </a:cubicBezTo>
                  <a:cubicBezTo>
                    <a:pt x="110" y="41"/>
                    <a:pt x="169" y="28"/>
                    <a:pt x="187" y="28"/>
                  </a:cubicBezTo>
                  <a:cubicBezTo>
                    <a:pt x="206" y="28"/>
                    <a:pt x="210" y="30"/>
                    <a:pt x="210" y="34"/>
                  </a:cubicBezTo>
                  <a:cubicBezTo>
                    <a:pt x="210" y="39"/>
                    <a:pt x="191" y="40"/>
                    <a:pt x="181" y="40"/>
                  </a:cubicBezTo>
                  <a:cubicBezTo>
                    <a:pt x="165" y="40"/>
                    <a:pt x="117" y="32"/>
                    <a:pt x="88" y="38"/>
                  </a:cubicBezTo>
                  <a:cubicBezTo>
                    <a:pt x="91" y="33"/>
                    <a:pt x="96" y="27"/>
                    <a:pt x="93" y="23"/>
                  </a:cubicBezTo>
                  <a:cubicBezTo>
                    <a:pt x="96" y="22"/>
                    <a:pt x="97" y="20"/>
                    <a:pt x="97" y="18"/>
                  </a:cubicBezTo>
                  <a:cubicBezTo>
                    <a:pt x="96" y="16"/>
                    <a:pt x="94" y="16"/>
                    <a:pt x="92" y="15"/>
                  </a:cubicBezTo>
                  <a:cubicBezTo>
                    <a:pt x="93" y="14"/>
                    <a:pt x="92" y="12"/>
                    <a:pt x="91" y="11"/>
                  </a:cubicBezTo>
                  <a:cubicBezTo>
                    <a:pt x="91" y="11"/>
                    <a:pt x="90" y="8"/>
                    <a:pt x="89" y="8"/>
                  </a:cubicBezTo>
                  <a:cubicBezTo>
                    <a:pt x="88" y="7"/>
                    <a:pt x="86" y="5"/>
                    <a:pt x="83" y="3"/>
                  </a:cubicBezTo>
                  <a:cubicBezTo>
                    <a:pt x="80" y="2"/>
                    <a:pt x="78" y="2"/>
                    <a:pt x="76" y="1"/>
                  </a:cubicBezTo>
                  <a:cubicBezTo>
                    <a:pt x="75" y="1"/>
                    <a:pt x="73" y="2"/>
                    <a:pt x="72" y="2"/>
                  </a:cubicBezTo>
                  <a:cubicBezTo>
                    <a:pt x="71" y="2"/>
                    <a:pt x="69" y="2"/>
                    <a:pt x="69" y="4"/>
                  </a:cubicBezTo>
                  <a:cubicBezTo>
                    <a:pt x="67" y="2"/>
                    <a:pt x="66" y="2"/>
                    <a:pt x="64" y="1"/>
                  </a:cubicBezTo>
                  <a:cubicBezTo>
                    <a:pt x="62" y="4"/>
                    <a:pt x="62" y="6"/>
                    <a:pt x="63" y="9"/>
                  </a:cubicBezTo>
                  <a:cubicBezTo>
                    <a:pt x="60" y="9"/>
                    <a:pt x="58" y="16"/>
                    <a:pt x="55" y="15"/>
                  </a:cubicBezTo>
                  <a:cubicBezTo>
                    <a:pt x="56" y="17"/>
                    <a:pt x="57" y="18"/>
                    <a:pt x="58" y="18"/>
                  </a:cubicBezTo>
                  <a:cubicBezTo>
                    <a:pt x="55" y="22"/>
                    <a:pt x="55" y="27"/>
                    <a:pt x="52" y="27"/>
                  </a:cubicBezTo>
                  <a:cubicBezTo>
                    <a:pt x="54" y="29"/>
                    <a:pt x="55" y="30"/>
                    <a:pt x="56" y="30"/>
                  </a:cubicBezTo>
                  <a:cubicBezTo>
                    <a:pt x="55" y="33"/>
                    <a:pt x="55" y="36"/>
                    <a:pt x="55" y="38"/>
                  </a:cubicBezTo>
                  <a:cubicBezTo>
                    <a:pt x="50" y="37"/>
                    <a:pt x="50" y="37"/>
                    <a:pt x="50" y="37"/>
                  </a:cubicBezTo>
                  <a:lnTo>
                    <a:pt x="47" y="35"/>
                  </a:lnTo>
                  <a:close/>
                  <a:moveTo>
                    <a:pt x="81" y="16"/>
                  </a:moveTo>
                  <a:cubicBezTo>
                    <a:pt x="82" y="16"/>
                    <a:pt x="87" y="18"/>
                    <a:pt x="89" y="19"/>
                  </a:cubicBezTo>
                  <a:cubicBezTo>
                    <a:pt x="85" y="20"/>
                    <a:pt x="86" y="21"/>
                    <a:pt x="84" y="21"/>
                  </a:cubicBezTo>
                  <a:cubicBezTo>
                    <a:pt x="81" y="21"/>
                    <a:pt x="80" y="18"/>
                    <a:pt x="81" y="16"/>
                  </a:cubicBezTo>
                  <a:moveTo>
                    <a:pt x="75" y="13"/>
                  </a:moveTo>
                  <a:cubicBezTo>
                    <a:pt x="74" y="15"/>
                    <a:pt x="72" y="16"/>
                    <a:pt x="70" y="15"/>
                  </a:cubicBezTo>
                  <a:cubicBezTo>
                    <a:pt x="68" y="13"/>
                    <a:pt x="70" y="12"/>
                    <a:pt x="68" y="9"/>
                  </a:cubicBezTo>
                  <a:cubicBezTo>
                    <a:pt x="70" y="10"/>
                    <a:pt x="74" y="13"/>
                    <a:pt x="75" y="13"/>
                  </a:cubicBezTo>
                  <a:moveTo>
                    <a:pt x="67" y="31"/>
                  </a:moveTo>
                  <a:cubicBezTo>
                    <a:pt x="68" y="29"/>
                    <a:pt x="69" y="28"/>
                    <a:pt x="70" y="28"/>
                  </a:cubicBezTo>
                  <a:cubicBezTo>
                    <a:pt x="71" y="28"/>
                    <a:pt x="72" y="27"/>
                    <a:pt x="72" y="26"/>
                  </a:cubicBezTo>
                  <a:cubicBezTo>
                    <a:pt x="73" y="24"/>
                    <a:pt x="71" y="24"/>
                    <a:pt x="70" y="23"/>
                  </a:cubicBezTo>
                  <a:cubicBezTo>
                    <a:pt x="71" y="22"/>
                    <a:pt x="72" y="21"/>
                    <a:pt x="71" y="21"/>
                  </a:cubicBezTo>
                  <a:cubicBezTo>
                    <a:pt x="71" y="20"/>
                    <a:pt x="69" y="21"/>
                    <a:pt x="69" y="21"/>
                  </a:cubicBezTo>
                  <a:cubicBezTo>
                    <a:pt x="68" y="20"/>
                    <a:pt x="70" y="19"/>
                    <a:pt x="70" y="19"/>
                  </a:cubicBezTo>
                  <a:cubicBezTo>
                    <a:pt x="71" y="18"/>
                    <a:pt x="71" y="18"/>
                    <a:pt x="72" y="19"/>
                  </a:cubicBezTo>
                  <a:cubicBezTo>
                    <a:pt x="79" y="22"/>
                    <a:pt x="79" y="22"/>
                    <a:pt x="79" y="22"/>
                  </a:cubicBezTo>
                  <a:cubicBezTo>
                    <a:pt x="80" y="22"/>
                    <a:pt x="81" y="23"/>
                    <a:pt x="81" y="24"/>
                  </a:cubicBezTo>
                  <a:cubicBezTo>
                    <a:pt x="80" y="25"/>
                    <a:pt x="81" y="26"/>
                    <a:pt x="80" y="26"/>
                  </a:cubicBezTo>
                  <a:cubicBezTo>
                    <a:pt x="79" y="26"/>
                    <a:pt x="79" y="24"/>
                    <a:pt x="78" y="24"/>
                  </a:cubicBezTo>
                  <a:cubicBezTo>
                    <a:pt x="77" y="24"/>
                    <a:pt x="77" y="25"/>
                    <a:pt x="78" y="26"/>
                  </a:cubicBezTo>
                  <a:cubicBezTo>
                    <a:pt x="76" y="26"/>
                    <a:pt x="75" y="25"/>
                    <a:pt x="74" y="27"/>
                  </a:cubicBezTo>
                  <a:cubicBezTo>
                    <a:pt x="73" y="28"/>
                    <a:pt x="73" y="29"/>
                    <a:pt x="74" y="30"/>
                  </a:cubicBezTo>
                  <a:cubicBezTo>
                    <a:pt x="75" y="31"/>
                    <a:pt x="74" y="32"/>
                    <a:pt x="74" y="34"/>
                  </a:cubicBezTo>
                  <a:cubicBezTo>
                    <a:pt x="73" y="35"/>
                    <a:pt x="71" y="37"/>
                    <a:pt x="69" y="36"/>
                  </a:cubicBezTo>
                  <a:cubicBezTo>
                    <a:pt x="66" y="35"/>
                    <a:pt x="67" y="32"/>
                    <a:pt x="67" y="31"/>
                  </a:cubicBezTo>
                  <a:moveTo>
                    <a:pt x="85" y="69"/>
                  </a:moveTo>
                  <a:cubicBezTo>
                    <a:pt x="85" y="69"/>
                    <a:pt x="85" y="69"/>
                    <a:pt x="86" y="68"/>
                  </a:cubicBezTo>
                  <a:cubicBezTo>
                    <a:pt x="86" y="69"/>
                    <a:pt x="86" y="69"/>
                    <a:pt x="85"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2" name="Freeform 41">
              <a:extLst>
                <a:ext uri="{FF2B5EF4-FFF2-40B4-BE49-F238E27FC236}">
                  <a16:creationId xmlns:a16="http://schemas.microsoft.com/office/drawing/2014/main" id="{296CE800-0808-F306-D5AE-F8CE8F6CE7A5}"/>
                </a:ext>
              </a:extLst>
            </p:cNvPr>
            <p:cNvSpPr>
              <a:spLocks noEditPoints="1"/>
            </p:cNvSpPr>
            <p:nvPr userDrawn="1"/>
          </p:nvSpPr>
          <p:spPr bwMode="auto">
            <a:xfrm>
              <a:off x="1073150" y="538163"/>
              <a:ext cx="36513" cy="12700"/>
            </a:xfrm>
            <a:custGeom>
              <a:avLst/>
              <a:gdLst>
                <a:gd name="T0" fmla="*/ 102 w 248"/>
                <a:gd name="T1" fmla="*/ 70 h 92"/>
                <a:gd name="T2" fmla="*/ 173 w 248"/>
                <a:gd name="T3" fmla="*/ 71 h 92"/>
                <a:gd name="T4" fmla="*/ 151 w 248"/>
                <a:gd name="T5" fmla="*/ 67 h 92"/>
                <a:gd name="T6" fmla="*/ 152 w 248"/>
                <a:gd name="T7" fmla="*/ 74 h 92"/>
                <a:gd name="T8" fmla="*/ 150 w 248"/>
                <a:gd name="T9" fmla="*/ 82 h 92"/>
                <a:gd name="T10" fmla="*/ 156 w 248"/>
                <a:gd name="T11" fmla="*/ 82 h 92"/>
                <a:gd name="T12" fmla="*/ 158 w 248"/>
                <a:gd name="T13" fmla="*/ 86 h 92"/>
                <a:gd name="T14" fmla="*/ 164 w 248"/>
                <a:gd name="T15" fmla="*/ 84 h 92"/>
                <a:gd name="T16" fmla="*/ 173 w 248"/>
                <a:gd name="T17" fmla="*/ 86 h 92"/>
                <a:gd name="T18" fmla="*/ 187 w 248"/>
                <a:gd name="T19" fmla="*/ 67 h 92"/>
                <a:gd name="T20" fmla="*/ 228 w 248"/>
                <a:gd name="T21" fmla="*/ 58 h 92"/>
                <a:gd name="T22" fmla="*/ 218 w 248"/>
                <a:gd name="T23" fmla="*/ 70 h 92"/>
                <a:gd name="T24" fmla="*/ 223 w 248"/>
                <a:gd name="T25" fmla="*/ 77 h 92"/>
                <a:gd name="T26" fmla="*/ 227 w 248"/>
                <a:gd name="T27" fmla="*/ 89 h 92"/>
                <a:gd name="T28" fmla="*/ 233 w 248"/>
                <a:gd name="T29" fmla="*/ 79 h 92"/>
                <a:gd name="T30" fmla="*/ 239 w 248"/>
                <a:gd name="T31" fmla="*/ 86 h 92"/>
                <a:gd name="T32" fmla="*/ 240 w 248"/>
                <a:gd name="T33" fmla="*/ 66 h 92"/>
                <a:gd name="T34" fmla="*/ 241 w 248"/>
                <a:gd name="T35" fmla="*/ 58 h 92"/>
                <a:gd name="T36" fmla="*/ 209 w 248"/>
                <a:gd name="T37" fmla="*/ 49 h 92"/>
                <a:gd name="T38" fmla="*/ 165 w 248"/>
                <a:gd name="T39" fmla="*/ 18 h 92"/>
                <a:gd name="T40" fmla="*/ 216 w 248"/>
                <a:gd name="T41" fmla="*/ 8 h 92"/>
                <a:gd name="T42" fmla="*/ 215 w 248"/>
                <a:gd name="T43" fmla="*/ 31 h 92"/>
                <a:gd name="T44" fmla="*/ 96 w 248"/>
                <a:gd name="T45" fmla="*/ 26 h 92"/>
                <a:gd name="T46" fmla="*/ 93 w 248"/>
                <a:gd name="T47" fmla="*/ 10 h 92"/>
                <a:gd name="T48" fmla="*/ 72 w 248"/>
                <a:gd name="T49" fmla="*/ 6 h 92"/>
                <a:gd name="T50" fmla="*/ 61 w 248"/>
                <a:gd name="T51" fmla="*/ 21 h 92"/>
                <a:gd name="T52" fmla="*/ 55 w 248"/>
                <a:gd name="T53" fmla="*/ 38 h 92"/>
                <a:gd name="T54" fmla="*/ 31 w 248"/>
                <a:gd name="T55" fmla="*/ 19 h 92"/>
                <a:gd name="T56" fmla="*/ 28 w 248"/>
                <a:gd name="T57" fmla="*/ 5 h 92"/>
                <a:gd name="T58" fmla="*/ 27 w 248"/>
                <a:gd name="T59" fmla="*/ 13 h 92"/>
                <a:gd name="T60" fmla="*/ 20 w 248"/>
                <a:gd name="T61" fmla="*/ 5 h 92"/>
                <a:gd name="T62" fmla="*/ 21 w 248"/>
                <a:gd name="T63" fmla="*/ 12 h 92"/>
                <a:gd name="T64" fmla="*/ 14 w 248"/>
                <a:gd name="T65" fmla="*/ 16 h 92"/>
                <a:gd name="T66" fmla="*/ 17 w 248"/>
                <a:gd name="T67" fmla="*/ 21 h 92"/>
                <a:gd name="T68" fmla="*/ 24 w 248"/>
                <a:gd name="T69" fmla="*/ 22 h 92"/>
                <a:gd name="T70" fmla="*/ 18 w 248"/>
                <a:gd name="T71" fmla="*/ 30 h 92"/>
                <a:gd name="T72" fmla="*/ 32 w 248"/>
                <a:gd name="T73" fmla="*/ 40 h 92"/>
                <a:gd name="T74" fmla="*/ 50 w 248"/>
                <a:gd name="T75" fmla="*/ 55 h 92"/>
                <a:gd name="T76" fmla="*/ 41 w 248"/>
                <a:gd name="T77" fmla="*/ 65 h 92"/>
                <a:gd name="T78" fmla="*/ 16 w 248"/>
                <a:gd name="T79" fmla="*/ 59 h 92"/>
                <a:gd name="T80" fmla="*/ 18 w 248"/>
                <a:gd name="T81" fmla="*/ 68 h 92"/>
                <a:gd name="T82" fmla="*/ 7 w 248"/>
                <a:gd name="T83" fmla="*/ 67 h 92"/>
                <a:gd name="T84" fmla="*/ 6 w 248"/>
                <a:gd name="T85" fmla="*/ 72 h 92"/>
                <a:gd name="T86" fmla="*/ 14 w 248"/>
                <a:gd name="T87" fmla="*/ 83 h 92"/>
                <a:gd name="T88" fmla="*/ 19 w 248"/>
                <a:gd name="T89" fmla="*/ 85 h 92"/>
                <a:gd name="T90" fmla="*/ 33 w 248"/>
                <a:gd name="T91" fmla="*/ 78 h 92"/>
                <a:gd name="T92" fmla="*/ 36 w 248"/>
                <a:gd name="T93" fmla="*/ 86 h 92"/>
                <a:gd name="T94" fmla="*/ 52 w 248"/>
                <a:gd name="T95" fmla="*/ 81 h 92"/>
                <a:gd name="T96" fmla="*/ 57 w 248"/>
                <a:gd name="T97" fmla="*/ 89 h 92"/>
                <a:gd name="T98" fmla="*/ 80 w 248"/>
                <a:gd name="T99" fmla="*/ 82 h 92"/>
                <a:gd name="T100" fmla="*/ 71 w 248"/>
                <a:gd name="T101" fmla="*/ 12 h 92"/>
                <a:gd name="T102" fmla="*/ 81 w 248"/>
                <a:gd name="T103" fmla="*/ 30 h 92"/>
                <a:gd name="T104" fmla="*/ 72 w 248"/>
                <a:gd name="T105" fmla="*/ 39 h 92"/>
                <a:gd name="T106" fmla="*/ 73 w 248"/>
                <a:gd name="T107" fmla="*/ 26 h 92"/>
                <a:gd name="T108" fmla="*/ 75 w 248"/>
                <a:gd name="T109" fmla="*/ 22 h 92"/>
                <a:gd name="T110" fmla="*/ 87 w 248"/>
                <a:gd name="T111" fmla="*/ 2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8" h="92">
                  <a:moveTo>
                    <a:pt x="91" y="74"/>
                  </a:moveTo>
                  <a:cubicBezTo>
                    <a:pt x="92" y="74"/>
                    <a:pt x="93" y="74"/>
                    <a:pt x="94" y="74"/>
                  </a:cubicBezTo>
                  <a:cubicBezTo>
                    <a:pt x="94" y="74"/>
                    <a:pt x="94" y="75"/>
                    <a:pt x="94" y="75"/>
                  </a:cubicBezTo>
                  <a:cubicBezTo>
                    <a:pt x="100" y="75"/>
                    <a:pt x="99" y="69"/>
                    <a:pt x="102" y="70"/>
                  </a:cubicBezTo>
                  <a:cubicBezTo>
                    <a:pt x="137" y="74"/>
                    <a:pt x="117" y="54"/>
                    <a:pt x="159" y="58"/>
                  </a:cubicBezTo>
                  <a:cubicBezTo>
                    <a:pt x="161" y="59"/>
                    <a:pt x="162" y="57"/>
                    <a:pt x="164" y="56"/>
                  </a:cubicBezTo>
                  <a:cubicBezTo>
                    <a:pt x="162" y="60"/>
                    <a:pt x="161" y="67"/>
                    <a:pt x="166" y="68"/>
                  </a:cubicBezTo>
                  <a:cubicBezTo>
                    <a:pt x="168" y="68"/>
                    <a:pt x="172" y="69"/>
                    <a:pt x="173" y="71"/>
                  </a:cubicBezTo>
                  <a:cubicBezTo>
                    <a:pt x="173" y="71"/>
                    <a:pt x="173" y="71"/>
                    <a:pt x="173" y="71"/>
                  </a:cubicBezTo>
                  <a:cubicBezTo>
                    <a:pt x="170" y="72"/>
                    <a:pt x="168" y="72"/>
                    <a:pt x="167" y="73"/>
                  </a:cubicBezTo>
                  <a:cubicBezTo>
                    <a:pt x="160" y="77"/>
                    <a:pt x="160" y="63"/>
                    <a:pt x="153" y="66"/>
                  </a:cubicBezTo>
                  <a:cubicBezTo>
                    <a:pt x="153" y="66"/>
                    <a:pt x="152" y="67"/>
                    <a:pt x="151" y="67"/>
                  </a:cubicBezTo>
                  <a:cubicBezTo>
                    <a:pt x="148" y="67"/>
                    <a:pt x="145" y="70"/>
                    <a:pt x="145" y="73"/>
                  </a:cubicBezTo>
                  <a:cubicBezTo>
                    <a:pt x="146" y="72"/>
                    <a:pt x="148" y="71"/>
                    <a:pt x="150" y="71"/>
                  </a:cubicBezTo>
                  <a:cubicBezTo>
                    <a:pt x="150" y="71"/>
                    <a:pt x="150" y="72"/>
                    <a:pt x="150" y="72"/>
                  </a:cubicBezTo>
                  <a:cubicBezTo>
                    <a:pt x="150" y="73"/>
                    <a:pt x="150" y="74"/>
                    <a:pt x="152" y="74"/>
                  </a:cubicBezTo>
                  <a:cubicBezTo>
                    <a:pt x="154" y="74"/>
                    <a:pt x="154" y="74"/>
                    <a:pt x="155" y="74"/>
                  </a:cubicBezTo>
                  <a:cubicBezTo>
                    <a:pt x="155" y="74"/>
                    <a:pt x="156" y="74"/>
                    <a:pt x="156" y="74"/>
                  </a:cubicBezTo>
                  <a:cubicBezTo>
                    <a:pt x="156" y="77"/>
                    <a:pt x="147" y="73"/>
                    <a:pt x="149" y="80"/>
                  </a:cubicBezTo>
                  <a:cubicBezTo>
                    <a:pt x="149" y="80"/>
                    <a:pt x="150" y="82"/>
                    <a:pt x="150" y="82"/>
                  </a:cubicBezTo>
                  <a:cubicBezTo>
                    <a:pt x="150" y="85"/>
                    <a:pt x="152" y="87"/>
                    <a:pt x="155" y="86"/>
                  </a:cubicBezTo>
                  <a:cubicBezTo>
                    <a:pt x="155" y="85"/>
                    <a:pt x="153" y="84"/>
                    <a:pt x="154" y="83"/>
                  </a:cubicBezTo>
                  <a:cubicBezTo>
                    <a:pt x="154" y="83"/>
                    <a:pt x="155" y="83"/>
                    <a:pt x="155" y="83"/>
                  </a:cubicBezTo>
                  <a:cubicBezTo>
                    <a:pt x="156" y="83"/>
                    <a:pt x="156" y="83"/>
                    <a:pt x="156" y="82"/>
                  </a:cubicBezTo>
                  <a:cubicBezTo>
                    <a:pt x="156" y="82"/>
                    <a:pt x="156" y="82"/>
                    <a:pt x="157" y="82"/>
                  </a:cubicBezTo>
                  <a:cubicBezTo>
                    <a:pt x="157" y="82"/>
                    <a:pt x="157" y="82"/>
                    <a:pt x="157" y="82"/>
                  </a:cubicBezTo>
                  <a:cubicBezTo>
                    <a:pt x="157" y="83"/>
                    <a:pt x="157" y="83"/>
                    <a:pt x="157" y="84"/>
                  </a:cubicBezTo>
                  <a:cubicBezTo>
                    <a:pt x="157" y="84"/>
                    <a:pt x="157" y="86"/>
                    <a:pt x="158" y="86"/>
                  </a:cubicBezTo>
                  <a:cubicBezTo>
                    <a:pt x="157" y="89"/>
                    <a:pt x="161" y="92"/>
                    <a:pt x="165" y="89"/>
                  </a:cubicBezTo>
                  <a:cubicBezTo>
                    <a:pt x="164" y="89"/>
                    <a:pt x="161" y="88"/>
                    <a:pt x="161" y="87"/>
                  </a:cubicBezTo>
                  <a:cubicBezTo>
                    <a:pt x="162" y="87"/>
                    <a:pt x="163" y="86"/>
                    <a:pt x="163" y="86"/>
                  </a:cubicBezTo>
                  <a:cubicBezTo>
                    <a:pt x="164" y="86"/>
                    <a:pt x="164" y="85"/>
                    <a:pt x="164" y="84"/>
                  </a:cubicBezTo>
                  <a:cubicBezTo>
                    <a:pt x="164" y="83"/>
                    <a:pt x="164" y="83"/>
                    <a:pt x="164" y="83"/>
                  </a:cubicBezTo>
                  <a:cubicBezTo>
                    <a:pt x="165" y="83"/>
                    <a:pt x="166" y="83"/>
                    <a:pt x="166" y="83"/>
                  </a:cubicBezTo>
                  <a:cubicBezTo>
                    <a:pt x="167" y="83"/>
                    <a:pt x="167" y="83"/>
                    <a:pt x="167" y="83"/>
                  </a:cubicBezTo>
                  <a:cubicBezTo>
                    <a:pt x="168" y="85"/>
                    <a:pt x="170" y="87"/>
                    <a:pt x="173" y="86"/>
                  </a:cubicBezTo>
                  <a:cubicBezTo>
                    <a:pt x="178" y="84"/>
                    <a:pt x="174" y="80"/>
                    <a:pt x="177" y="79"/>
                  </a:cubicBezTo>
                  <a:cubicBezTo>
                    <a:pt x="178" y="79"/>
                    <a:pt x="179" y="79"/>
                    <a:pt x="180" y="79"/>
                  </a:cubicBezTo>
                  <a:cubicBezTo>
                    <a:pt x="184" y="80"/>
                    <a:pt x="189" y="80"/>
                    <a:pt x="190" y="78"/>
                  </a:cubicBezTo>
                  <a:cubicBezTo>
                    <a:pt x="191" y="76"/>
                    <a:pt x="191" y="70"/>
                    <a:pt x="187" y="67"/>
                  </a:cubicBezTo>
                  <a:cubicBezTo>
                    <a:pt x="185" y="66"/>
                    <a:pt x="187" y="63"/>
                    <a:pt x="185" y="60"/>
                  </a:cubicBezTo>
                  <a:cubicBezTo>
                    <a:pt x="189" y="62"/>
                    <a:pt x="193" y="63"/>
                    <a:pt x="198" y="63"/>
                  </a:cubicBezTo>
                  <a:cubicBezTo>
                    <a:pt x="209" y="63"/>
                    <a:pt x="211" y="62"/>
                    <a:pt x="215" y="59"/>
                  </a:cubicBezTo>
                  <a:cubicBezTo>
                    <a:pt x="220" y="56"/>
                    <a:pt x="226" y="58"/>
                    <a:pt x="228" y="58"/>
                  </a:cubicBezTo>
                  <a:cubicBezTo>
                    <a:pt x="229" y="58"/>
                    <a:pt x="230" y="59"/>
                    <a:pt x="229" y="61"/>
                  </a:cubicBezTo>
                  <a:cubicBezTo>
                    <a:pt x="228" y="66"/>
                    <a:pt x="230" y="66"/>
                    <a:pt x="229" y="69"/>
                  </a:cubicBezTo>
                  <a:cubicBezTo>
                    <a:pt x="228" y="71"/>
                    <a:pt x="224" y="69"/>
                    <a:pt x="221" y="69"/>
                  </a:cubicBezTo>
                  <a:cubicBezTo>
                    <a:pt x="219" y="69"/>
                    <a:pt x="218" y="70"/>
                    <a:pt x="218" y="70"/>
                  </a:cubicBezTo>
                  <a:cubicBezTo>
                    <a:pt x="215" y="71"/>
                    <a:pt x="212" y="73"/>
                    <a:pt x="212" y="76"/>
                  </a:cubicBezTo>
                  <a:cubicBezTo>
                    <a:pt x="213" y="75"/>
                    <a:pt x="215" y="74"/>
                    <a:pt x="217" y="73"/>
                  </a:cubicBezTo>
                  <a:cubicBezTo>
                    <a:pt x="217" y="74"/>
                    <a:pt x="217" y="74"/>
                    <a:pt x="217" y="75"/>
                  </a:cubicBezTo>
                  <a:cubicBezTo>
                    <a:pt x="217" y="78"/>
                    <a:pt x="221" y="79"/>
                    <a:pt x="223" y="77"/>
                  </a:cubicBezTo>
                  <a:cubicBezTo>
                    <a:pt x="224" y="77"/>
                    <a:pt x="225" y="77"/>
                    <a:pt x="224" y="77"/>
                  </a:cubicBezTo>
                  <a:cubicBezTo>
                    <a:pt x="222" y="79"/>
                    <a:pt x="219" y="82"/>
                    <a:pt x="222" y="84"/>
                  </a:cubicBezTo>
                  <a:cubicBezTo>
                    <a:pt x="222" y="84"/>
                    <a:pt x="223" y="84"/>
                    <a:pt x="223" y="85"/>
                  </a:cubicBezTo>
                  <a:cubicBezTo>
                    <a:pt x="223" y="87"/>
                    <a:pt x="225" y="89"/>
                    <a:pt x="227" y="89"/>
                  </a:cubicBezTo>
                  <a:cubicBezTo>
                    <a:pt x="226" y="88"/>
                    <a:pt x="226" y="87"/>
                    <a:pt x="227" y="85"/>
                  </a:cubicBezTo>
                  <a:cubicBezTo>
                    <a:pt x="228" y="85"/>
                    <a:pt x="228" y="85"/>
                    <a:pt x="229" y="85"/>
                  </a:cubicBezTo>
                  <a:cubicBezTo>
                    <a:pt x="231" y="85"/>
                    <a:pt x="230" y="81"/>
                    <a:pt x="232" y="79"/>
                  </a:cubicBezTo>
                  <a:cubicBezTo>
                    <a:pt x="233" y="79"/>
                    <a:pt x="233" y="79"/>
                    <a:pt x="233" y="79"/>
                  </a:cubicBezTo>
                  <a:cubicBezTo>
                    <a:pt x="232" y="82"/>
                    <a:pt x="231" y="85"/>
                    <a:pt x="234" y="86"/>
                  </a:cubicBezTo>
                  <a:cubicBezTo>
                    <a:pt x="234" y="86"/>
                    <a:pt x="235" y="86"/>
                    <a:pt x="235" y="86"/>
                  </a:cubicBezTo>
                  <a:cubicBezTo>
                    <a:pt x="236" y="88"/>
                    <a:pt x="239" y="90"/>
                    <a:pt x="242" y="88"/>
                  </a:cubicBezTo>
                  <a:cubicBezTo>
                    <a:pt x="241" y="88"/>
                    <a:pt x="239" y="87"/>
                    <a:pt x="239" y="86"/>
                  </a:cubicBezTo>
                  <a:cubicBezTo>
                    <a:pt x="240" y="85"/>
                    <a:pt x="240" y="84"/>
                    <a:pt x="240" y="84"/>
                  </a:cubicBezTo>
                  <a:cubicBezTo>
                    <a:pt x="242" y="78"/>
                    <a:pt x="237" y="78"/>
                    <a:pt x="237" y="76"/>
                  </a:cubicBezTo>
                  <a:cubicBezTo>
                    <a:pt x="237" y="73"/>
                    <a:pt x="243" y="75"/>
                    <a:pt x="243" y="70"/>
                  </a:cubicBezTo>
                  <a:cubicBezTo>
                    <a:pt x="243" y="69"/>
                    <a:pt x="242" y="67"/>
                    <a:pt x="240" y="66"/>
                  </a:cubicBezTo>
                  <a:cubicBezTo>
                    <a:pt x="240" y="66"/>
                    <a:pt x="240" y="66"/>
                    <a:pt x="240" y="66"/>
                  </a:cubicBezTo>
                  <a:cubicBezTo>
                    <a:pt x="242" y="66"/>
                    <a:pt x="243" y="66"/>
                    <a:pt x="244" y="64"/>
                  </a:cubicBezTo>
                  <a:cubicBezTo>
                    <a:pt x="240" y="65"/>
                    <a:pt x="242" y="61"/>
                    <a:pt x="241" y="59"/>
                  </a:cubicBezTo>
                  <a:cubicBezTo>
                    <a:pt x="241" y="59"/>
                    <a:pt x="241" y="58"/>
                    <a:pt x="241" y="58"/>
                  </a:cubicBezTo>
                  <a:cubicBezTo>
                    <a:pt x="242" y="57"/>
                    <a:pt x="243" y="56"/>
                    <a:pt x="243" y="52"/>
                  </a:cubicBezTo>
                  <a:cubicBezTo>
                    <a:pt x="242" y="54"/>
                    <a:pt x="237" y="56"/>
                    <a:pt x="237" y="53"/>
                  </a:cubicBezTo>
                  <a:cubicBezTo>
                    <a:pt x="237" y="52"/>
                    <a:pt x="236" y="50"/>
                    <a:pt x="233" y="51"/>
                  </a:cubicBezTo>
                  <a:cubicBezTo>
                    <a:pt x="226" y="51"/>
                    <a:pt x="221" y="50"/>
                    <a:pt x="209" y="49"/>
                  </a:cubicBezTo>
                  <a:cubicBezTo>
                    <a:pt x="221" y="48"/>
                    <a:pt x="244" y="45"/>
                    <a:pt x="244" y="37"/>
                  </a:cubicBezTo>
                  <a:cubicBezTo>
                    <a:pt x="244" y="30"/>
                    <a:pt x="237" y="26"/>
                    <a:pt x="215" y="26"/>
                  </a:cubicBezTo>
                  <a:cubicBezTo>
                    <a:pt x="193" y="26"/>
                    <a:pt x="126" y="34"/>
                    <a:pt x="126" y="22"/>
                  </a:cubicBezTo>
                  <a:cubicBezTo>
                    <a:pt x="126" y="14"/>
                    <a:pt x="148" y="17"/>
                    <a:pt x="165" y="18"/>
                  </a:cubicBezTo>
                  <a:cubicBezTo>
                    <a:pt x="166" y="19"/>
                    <a:pt x="167" y="20"/>
                    <a:pt x="170" y="21"/>
                  </a:cubicBezTo>
                  <a:cubicBezTo>
                    <a:pt x="198" y="29"/>
                    <a:pt x="228" y="10"/>
                    <a:pt x="248" y="16"/>
                  </a:cubicBezTo>
                  <a:cubicBezTo>
                    <a:pt x="232" y="2"/>
                    <a:pt x="211" y="18"/>
                    <a:pt x="190" y="14"/>
                  </a:cubicBezTo>
                  <a:cubicBezTo>
                    <a:pt x="202" y="14"/>
                    <a:pt x="215" y="11"/>
                    <a:pt x="216" y="8"/>
                  </a:cubicBezTo>
                  <a:cubicBezTo>
                    <a:pt x="207" y="14"/>
                    <a:pt x="179" y="3"/>
                    <a:pt x="168" y="11"/>
                  </a:cubicBezTo>
                  <a:cubicBezTo>
                    <a:pt x="167" y="11"/>
                    <a:pt x="166" y="12"/>
                    <a:pt x="166" y="12"/>
                  </a:cubicBezTo>
                  <a:cubicBezTo>
                    <a:pt x="145" y="12"/>
                    <a:pt x="120" y="9"/>
                    <a:pt x="120" y="22"/>
                  </a:cubicBezTo>
                  <a:cubicBezTo>
                    <a:pt x="120" y="44"/>
                    <a:pt x="196" y="31"/>
                    <a:pt x="215" y="31"/>
                  </a:cubicBezTo>
                  <a:cubicBezTo>
                    <a:pt x="233" y="31"/>
                    <a:pt x="237" y="33"/>
                    <a:pt x="237" y="36"/>
                  </a:cubicBezTo>
                  <a:cubicBezTo>
                    <a:pt x="237" y="41"/>
                    <a:pt x="219" y="43"/>
                    <a:pt x="208" y="43"/>
                  </a:cubicBezTo>
                  <a:cubicBezTo>
                    <a:pt x="191" y="43"/>
                    <a:pt x="120" y="33"/>
                    <a:pt x="91" y="42"/>
                  </a:cubicBezTo>
                  <a:cubicBezTo>
                    <a:pt x="93" y="37"/>
                    <a:pt x="100" y="30"/>
                    <a:pt x="96" y="26"/>
                  </a:cubicBezTo>
                  <a:cubicBezTo>
                    <a:pt x="99" y="25"/>
                    <a:pt x="101" y="23"/>
                    <a:pt x="101" y="20"/>
                  </a:cubicBezTo>
                  <a:cubicBezTo>
                    <a:pt x="99" y="19"/>
                    <a:pt x="97" y="18"/>
                    <a:pt x="96" y="18"/>
                  </a:cubicBezTo>
                  <a:cubicBezTo>
                    <a:pt x="96" y="17"/>
                    <a:pt x="95" y="15"/>
                    <a:pt x="94" y="14"/>
                  </a:cubicBezTo>
                  <a:cubicBezTo>
                    <a:pt x="94" y="14"/>
                    <a:pt x="93" y="11"/>
                    <a:pt x="93" y="10"/>
                  </a:cubicBezTo>
                  <a:cubicBezTo>
                    <a:pt x="92" y="9"/>
                    <a:pt x="90" y="7"/>
                    <a:pt x="86" y="6"/>
                  </a:cubicBezTo>
                  <a:cubicBezTo>
                    <a:pt x="83" y="4"/>
                    <a:pt x="81" y="4"/>
                    <a:pt x="80" y="4"/>
                  </a:cubicBezTo>
                  <a:cubicBezTo>
                    <a:pt x="79" y="4"/>
                    <a:pt x="76" y="5"/>
                    <a:pt x="76" y="5"/>
                  </a:cubicBezTo>
                  <a:cubicBezTo>
                    <a:pt x="74" y="4"/>
                    <a:pt x="72" y="4"/>
                    <a:pt x="72" y="6"/>
                  </a:cubicBezTo>
                  <a:cubicBezTo>
                    <a:pt x="71" y="5"/>
                    <a:pt x="69" y="4"/>
                    <a:pt x="67" y="4"/>
                  </a:cubicBezTo>
                  <a:cubicBezTo>
                    <a:pt x="66" y="7"/>
                    <a:pt x="66" y="9"/>
                    <a:pt x="66" y="12"/>
                  </a:cubicBezTo>
                  <a:cubicBezTo>
                    <a:pt x="64" y="12"/>
                    <a:pt x="61" y="19"/>
                    <a:pt x="59" y="18"/>
                  </a:cubicBezTo>
                  <a:cubicBezTo>
                    <a:pt x="60" y="20"/>
                    <a:pt x="60" y="21"/>
                    <a:pt x="61" y="21"/>
                  </a:cubicBezTo>
                  <a:cubicBezTo>
                    <a:pt x="59" y="25"/>
                    <a:pt x="58" y="29"/>
                    <a:pt x="56" y="29"/>
                  </a:cubicBezTo>
                  <a:cubicBezTo>
                    <a:pt x="56" y="31"/>
                    <a:pt x="57" y="31"/>
                    <a:pt x="58" y="32"/>
                  </a:cubicBezTo>
                  <a:cubicBezTo>
                    <a:pt x="57" y="34"/>
                    <a:pt x="57" y="37"/>
                    <a:pt x="57" y="39"/>
                  </a:cubicBezTo>
                  <a:cubicBezTo>
                    <a:pt x="55" y="38"/>
                    <a:pt x="55" y="38"/>
                    <a:pt x="55" y="38"/>
                  </a:cubicBezTo>
                  <a:cubicBezTo>
                    <a:pt x="53" y="38"/>
                    <a:pt x="52" y="38"/>
                    <a:pt x="51" y="38"/>
                  </a:cubicBezTo>
                  <a:cubicBezTo>
                    <a:pt x="50" y="37"/>
                    <a:pt x="49" y="37"/>
                    <a:pt x="48" y="37"/>
                  </a:cubicBezTo>
                  <a:cubicBezTo>
                    <a:pt x="44" y="37"/>
                    <a:pt x="42" y="31"/>
                    <a:pt x="36" y="28"/>
                  </a:cubicBezTo>
                  <a:cubicBezTo>
                    <a:pt x="32" y="25"/>
                    <a:pt x="31" y="23"/>
                    <a:pt x="31" y="19"/>
                  </a:cubicBezTo>
                  <a:cubicBezTo>
                    <a:pt x="31" y="15"/>
                    <a:pt x="33" y="12"/>
                    <a:pt x="33" y="8"/>
                  </a:cubicBezTo>
                  <a:cubicBezTo>
                    <a:pt x="33" y="7"/>
                    <a:pt x="32" y="6"/>
                    <a:pt x="32" y="5"/>
                  </a:cubicBezTo>
                  <a:cubicBezTo>
                    <a:pt x="31" y="2"/>
                    <a:pt x="28" y="0"/>
                    <a:pt x="26" y="1"/>
                  </a:cubicBezTo>
                  <a:cubicBezTo>
                    <a:pt x="27" y="1"/>
                    <a:pt x="28" y="2"/>
                    <a:pt x="28" y="5"/>
                  </a:cubicBezTo>
                  <a:cubicBezTo>
                    <a:pt x="28" y="5"/>
                    <a:pt x="27" y="6"/>
                    <a:pt x="27" y="7"/>
                  </a:cubicBezTo>
                  <a:cubicBezTo>
                    <a:pt x="26" y="8"/>
                    <a:pt x="26" y="9"/>
                    <a:pt x="27" y="10"/>
                  </a:cubicBezTo>
                  <a:cubicBezTo>
                    <a:pt x="27" y="11"/>
                    <a:pt x="27" y="11"/>
                    <a:pt x="27" y="11"/>
                  </a:cubicBezTo>
                  <a:cubicBezTo>
                    <a:pt x="27" y="12"/>
                    <a:pt x="27" y="12"/>
                    <a:pt x="27" y="13"/>
                  </a:cubicBezTo>
                  <a:cubicBezTo>
                    <a:pt x="27" y="14"/>
                    <a:pt x="26" y="13"/>
                    <a:pt x="26" y="13"/>
                  </a:cubicBezTo>
                  <a:cubicBezTo>
                    <a:pt x="25" y="10"/>
                    <a:pt x="24" y="6"/>
                    <a:pt x="22" y="6"/>
                  </a:cubicBezTo>
                  <a:cubicBezTo>
                    <a:pt x="21" y="6"/>
                    <a:pt x="20" y="6"/>
                    <a:pt x="20" y="6"/>
                  </a:cubicBezTo>
                  <a:cubicBezTo>
                    <a:pt x="20" y="6"/>
                    <a:pt x="20" y="6"/>
                    <a:pt x="20" y="5"/>
                  </a:cubicBezTo>
                  <a:cubicBezTo>
                    <a:pt x="20" y="3"/>
                    <a:pt x="17" y="1"/>
                    <a:pt x="14" y="4"/>
                  </a:cubicBezTo>
                  <a:cubicBezTo>
                    <a:pt x="14" y="4"/>
                    <a:pt x="16" y="4"/>
                    <a:pt x="16" y="5"/>
                  </a:cubicBezTo>
                  <a:cubicBezTo>
                    <a:pt x="16" y="6"/>
                    <a:pt x="15" y="8"/>
                    <a:pt x="15" y="8"/>
                  </a:cubicBezTo>
                  <a:cubicBezTo>
                    <a:pt x="15" y="11"/>
                    <a:pt x="17" y="12"/>
                    <a:pt x="21" y="12"/>
                  </a:cubicBezTo>
                  <a:cubicBezTo>
                    <a:pt x="21" y="12"/>
                    <a:pt x="21" y="12"/>
                    <a:pt x="21" y="12"/>
                  </a:cubicBezTo>
                  <a:cubicBezTo>
                    <a:pt x="21" y="13"/>
                    <a:pt x="22" y="13"/>
                    <a:pt x="22" y="14"/>
                  </a:cubicBezTo>
                  <a:cubicBezTo>
                    <a:pt x="22" y="14"/>
                    <a:pt x="22" y="14"/>
                    <a:pt x="21" y="14"/>
                  </a:cubicBezTo>
                  <a:cubicBezTo>
                    <a:pt x="16" y="12"/>
                    <a:pt x="14" y="14"/>
                    <a:pt x="14" y="16"/>
                  </a:cubicBezTo>
                  <a:cubicBezTo>
                    <a:pt x="14" y="16"/>
                    <a:pt x="14" y="18"/>
                    <a:pt x="14" y="18"/>
                  </a:cubicBezTo>
                  <a:cubicBezTo>
                    <a:pt x="12" y="20"/>
                    <a:pt x="12" y="22"/>
                    <a:pt x="15" y="24"/>
                  </a:cubicBezTo>
                  <a:cubicBezTo>
                    <a:pt x="15" y="23"/>
                    <a:pt x="15" y="21"/>
                    <a:pt x="16" y="21"/>
                  </a:cubicBezTo>
                  <a:cubicBezTo>
                    <a:pt x="17" y="21"/>
                    <a:pt x="17" y="21"/>
                    <a:pt x="17" y="21"/>
                  </a:cubicBezTo>
                  <a:cubicBezTo>
                    <a:pt x="18" y="21"/>
                    <a:pt x="18" y="22"/>
                    <a:pt x="18" y="22"/>
                  </a:cubicBezTo>
                  <a:cubicBezTo>
                    <a:pt x="19" y="22"/>
                    <a:pt x="20" y="22"/>
                    <a:pt x="21" y="21"/>
                  </a:cubicBezTo>
                  <a:cubicBezTo>
                    <a:pt x="22" y="21"/>
                    <a:pt x="22" y="21"/>
                    <a:pt x="22" y="21"/>
                  </a:cubicBezTo>
                  <a:cubicBezTo>
                    <a:pt x="23" y="21"/>
                    <a:pt x="23" y="22"/>
                    <a:pt x="24" y="22"/>
                  </a:cubicBezTo>
                  <a:cubicBezTo>
                    <a:pt x="24" y="22"/>
                    <a:pt x="24" y="22"/>
                    <a:pt x="24" y="23"/>
                  </a:cubicBezTo>
                  <a:cubicBezTo>
                    <a:pt x="21" y="26"/>
                    <a:pt x="21" y="29"/>
                    <a:pt x="26" y="30"/>
                  </a:cubicBezTo>
                  <a:cubicBezTo>
                    <a:pt x="26" y="30"/>
                    <a:pt x="26" y="30"/>
                    <a:pt x="26" y="31"/>
                  </a:cubicBezTo>
                  <a:cubicBezTo>
                    <a:pt x="26" y="37"/>
                    <a:pt x="18" y="36"/>
                    <a:pt x="18" y="30"/>
                  </a:cubicBezTo>
                  <a:cubicBezTo>
                    <a:pt x="14" y="37"/>
                    <a:pt x="22" y="42"/>
                    <a:pt x="28" y="39"/>
                  </a:cubicBezTo>
                  <a:cubicBezTo>
                    <a:pt x="28" y="38"/>
                    <a:pt x="28" y="39"/>
                    <a:pt x="28" y="39"/>
                  </a:cubicBezTo>
                  <a:cubicBezTo>
                    <a:pt x="29" y="40"/>
                    <a:pt x="29" y="41"/>
                    <a:pt x="30" y="41"/>
                  </a:cubicBezTo>
                  <a:cubicBezTo>
                    <a:pt x="30" y="41"/>
                    <a:pt x="31" y="40"/>
                    <a:pt x="32" y="40"/>
                  </a:cubicBezTo>
                  <a:cubicBezTo>
                    <a:pt x="32" y="40"/>
                    <a:pt x="32" y="40"/>
                    <a:pt x="32" y="41"/>
                  </a:cubicBezTo>
                  <a:cubicBezTo>
                    <a:pt x="32" y="42"/>
                    <a:pt x="33" y="44"/>
                    <a:pt x="35" y="45"/>
                  </a:cubicBezTo>
                  <a:cubicBezTo>
                    <a:pt x="35" y="43"/>
                    <a:pt x="35" y="42"/>
                    <a:pt x="36" y="42"/>
                  </a:cubicBezTo>
                  <a:cubicBezTo>
                    <a:pt x="37" y="42"/>
                    <a:pt x="41" y="51"/>
                    <a:pt x="50" y="55"/>
                  </a:cubicBezTo>
                  <a:cubicBezTo>
                    <a:pt x="52" y="55"/>
                    <a:pt x="54" y="55"/>
                    <a:pt x="55" y="53"/>
                  </a:cubicBezTo>
                  <a:cubicBezTo>
                    <a:pt x="55" y="54"/>
                    <a:pt x="56" y="54"/>
                    <a:pt x="57" y="55"/>
                  </a:cubicBezTo>
                  <a:cubicBezTo>
                    <a:pt x="57" y="59"/>
                    <a:pt x="60" y="64"/>
                    <a:pt x="59" y="64"/>
                  </a:cubicBezTo>
                  <a:cubicBezTo>
                    <a:pt x="58" y="64"/>
                    <a:pt x="44" y="63"/>
                    <a:pt x="41" y="65"/>
                  </a:cubicBezTo>
                  <a:cubicBezTo>
                    <a:pt x="37" y="67"/>
                    <a:pt x="27" y="71"/>
                    <a:pt x="24" y="67"/>
                  </a:cubicBezTo>
                  <a:cubicBezTo>
                    <a:pt x="23" y="65"/>
                    <a:pt x="23" y="64"/>
                    <a:pt x="22" y="62"/>
                  </a:cubicBezTo>
                  <a:cubicBezTo>
                    <a:pt x="21" y="60"/>
                    <a:pt x="20" y="59"/>
                    <a:pt x="19" y="59"/>
                  </a:cubicBezTo>
                  <a:cubicBezTo>
                    <a:pt x="19" y="59"/>
                    <a:pt x="17" y="59"/>
                    <a:pt x="16" y="59"/>
                  </a:cubicBezTo>
                  <a:cubicBezTo>
                    <a:pt x="15" y="57"/>
                    <a:pt x="11" y="57"/>
                    <a:pt x="10" y="58"/>
                  </a:cubicBezTo>
                  <a:cubicBezTo>
                    <a:pt x="11" y="58"/>
                    <a:pt x="12" y="59"/>
                    <a:pt x="13" y="61"/>
                  </a:cubicBezTo>
                  <a:cubicBezTo>
                    <a:pt x="13" y="61"/>
                    <a:pt x="12" y="62"/>
                    <a:pt x="12" y="63"/>
                  </a:cubicBezTo>
                  <a:cubicBezTo>
                    <a:pt x="12" y="64"/>
                    <a:pt x="12" y="66"/>
                    <a:pt x="18" y="68"/>
                  </a:cubicBezTo>
                  <a:cubicBezTo>
                    <a:pt x="19" y="68"/>
                    <a:pt x="19" y="69"/>
                    <a:pt x="19" y="69"/>
                  </a:cubicBezTo>
                  <a:cubicBezTo>
                    <a:pt x="18" y="70"/>
                    <a:pt x="17" y="70"/>
                    <a:pt x="15" y="69"/>
                  </a:cubicBezTo>
                  <a:cubicBezTo>
                    <a:pt x="13" y="67"/>
                    <a:pt x="12" y="64"/>
                    <a:pt x="9" y="66"/>
                  </a:cubicBezTo>
                  <a:cubicBezTo>
                    <a:pt x="9" y="66"/>
                    <a:pt x="8" y="67"/>
                    <a:pt x="7" y="67"/>
                  </a:cubicBezTo>
                  <a:cubicBezTo>
                    <a:pt x="7" y="67"/>
                    <a:pt x="7" y="67"/>
                    <a:pt x="7" y="67"/>
                  </a:cubicBezTo>
                  <a:cubicBezTo>
                    <a:pt x="4" y="66"/>
                    <a:pt x="0" y="70"/>
                    <a:pt x="1" y="73"/>
                  </a:cubicBezTo>
                  <a:cubicBezTo>
                    <a:pt x="2" y="72"/>
                    <a:pt x="3" y="71"/>
                    <a:pt x="5" y="70"/>
                  </a:cubicBezTo>
                  <a:cubicBezTo>
                    <a:pt x="5" y="71"/>
                    <a:pt x="6" y="72"/>
                    <a:pt x="6" y="72"/>
                  </a:cubicBezTo>
                  <a:cubicBezTo>
                    <a:pt x="6" y="76"/>
                    <a:pt x="8" y="78"/>
                    <a:pt x="14" y="74"/>
                  </a:cubicBezTo>
                  <a:cubicBezTo>
                    <a:pt x="15" y="73"/>
                    <a:pt x="15" y="74"/>
                    <a:pt x="15" y="74"/>
                  </a:cubicBezTo>
                  <a:cubicBezTo>
                    <a:pt x="13" y="77"/>
                    <a:pt x="9" y="80"/>
                    <a:pt x="12" y="82"/>
                  </a:cubicBezTo>
                  <a:cubicBezTo>
                    <a:pt x="12" y="82"/>
                    <a:pt x="13" y="82"/>
                    <a:pt x="14" y="83"/>
                  </a:cubicBezTo>
                  <a:cubicBezTo>
                    <a:pt x="14" y="83"/>
                    <a:pt x="14" y="83"/>
                    <a:pt x="13" y="84"/>
                  </a:cubicBezTo>
                  <a:cubicBezTo>
                    <a:pt x="13" y="87"/>
                    <a:pt x="17" y="90"/>
                    <a:pt x="19" y="90"/>
                  </a:cubicBezTo>
                  <a:cubicBezTo>
                    <a:pt x="18" y="89"/>
                    <a:pt x="17" y="87"/>
                    <a:pt x="17" y="84"/>
                  </a:cubicBezTo>
                  <a:cubicBezTo>
                    <a:pt x="18" y="85"/>
                    <a:pt x="19" y="85"/>
                    <a:pt x="19" y="85"/>
                  </a:cubicBezTo>
                  <a:cubicBezTo>
                    <a:pt x="22" y="84"/>
                    <a:pt x="21" y="80"/>
                    <a:pt x="22" y="78"/>
                  </a:cubicBezTo>
                  <a:cubicBezTo>
                    <a:pt x="23" y="78"/>
                    <a:pt x="23" y="78"/>
                    <a:pt x="23" y="79"/>
                  </a:cubicBezTo>
                  <a:cubicBezTo>
                    <a:pt x="23" y="80"/>
                    <a:pt x="24" y="84"/>
                    <a:pt x="28" y="84"/>
                  </a:cubicBezTo>
                  <a:cubicBezTo>
                    <a:pt x="32" y="83"/>
                    <a:pt x="34" y="80"/>
                    <a:pt x="33" y="78"/>
                  </a:cubicBezTo>
                  <a:cubicBezTo>
                    <a:pt x="33" y="78"/>
                    <a:pt x="33" y="78"/>
                    <a:pt x="34" y="78"/>
                  </a:cubicBezTo>
                  <a:cubicBezTo>
                    <a:pt x="35" y="79"/>
                    <a:pt x="36" y="80"/>
                    <a:pt x="35" y="82"/>
                  </a:cubicBezTo>
                  <a:cubicBezTo>
                    <a:pt x="36" y="82"/>
                    <a:pt x="37" y="81"/>
                    <a:pt x="38" y="79"/>
                  </a:cubicBezTo>
                  <a:cubicBezTo>
                    <a:pt x="39" y="81"/>
                    <a:pt x="39" y="84"/>
                    <a:pt x="36" y="86"/>
                  </a:cubicBezTo>
                  <a:cubicBezTo>
                    <a:pt x="38" y="86"/>
                    <a:pt x="42" y="84"/>
                    <a:pt x="43" y="79"/>
                  </a:cubicBezTo>
                  <a:cubicBezTo>
                    <a:pt x="43" y="80"/>
                    <a:pt x="44" y="81"/>
                    <a:pt x="44" y="82"/>
                  </a:cubicBezTo>
                  <a:cubicBezTo>
                    <a:pt x="44" y="81"/>
                    <a:pt x="44" y="81"/>
                    <a:pt x="44" y="81"/>
                  </a:cubicBezTo>
                  <a:cubicBezTo>
                    <a:pt x="46" y="82"/>
                    <a:pt x="48" y="82"/>
                    <a:pt x="52" y="81"/>
                  </a:cubicBezTo>
                  <a:cubicBezTo>
                    <a:pt x="52" y="81"/>
                    <a:pt x="53" y="81"/>
                    <a:pt x="52" y="81"/>
                  </a:cubicBezTo>
                  <a:cubicBezTo>
                    <a:pt x="52" y="83"/>
                    <a:pt x="52" y="85"/>
                    <a:pt x="53" y="85"/>
                  </a:cubicBezTo>
                  <a:cubicBezTo>
                    <a:pt x="53" y="85"/>
                    <a:pt x="54" y="83"/>
                    <a:pt x="55" y="83"/>
                  </a:cubicBezTo>
                  <a:cubicBezTo>
                    <a:pt x="56" y="83"/>
                    <a:pt x="54" y="87"/>
                    <a:pt x="57" y="89"/>
                  </a:cubicBezTo>
                  <a:cubicBezTo>
                    <a:pt x="57" y="80"/>
                    <a:pt x="69" y="85"/>
                    <a:pt x="75" y="81"/>
                  </a:cubicBezTo>
                  <a:cubicBezTo>
                    <a:pt x="76" y="80"/>
                    <a:pt x="76" y="80"/>
                    <a:pt x="76" y="81"/>
                  </a:cubicBezTo>
                  <a:cubicBezTo>
                    <a:pt x="75" y="82"/>
                    <a:pt x="74" y="83"/>
                    <a:pt x="73" y="84"/>
                  </a:cubicBezTo>
                  <a:cubicBezTo>
                    <a:pt x="75" y="84"/>
                    <a:pt x="77" y="83"/>
                    <a:pt x="80" y="82"/>
                  </a:cubicBezTo>
                  <a:cubicBezTo>
                    <a:pt x="84" y="80"/>
                    <a:pt x="91" y="77"/>
                    <a:pt x="91" y="74"/>
                  </a:cubicBezTo>
                  <a:moveTo>
                    <a:pt x="79" y="16"/>
                  </a:moveTo>
                  <a:cubicBezTo>
                    <a:pt x="78" y="18"/>
                    <a:pt x="75" y="20"/>
                    <a:pt x="73" y="18"/>
                  </a:cubicBezTo>
                  <a:cubicBezTo>
                    <a:pt x="71" y="16"/>
                    <a:pt x="74" y="16"/>
                    <a:pt x="71" y="12"/>
                  </a:cubicBezTo>
                  <a:cubicBezTo>
                    <a:pt x="73" y="14"/>
                    <a:pt x="77" y="16"/>
                    <a:pt x="79" y="16"/>
                  </a:cubicBezTo>
                  <a:moveTo>
                    <a:pt x="83" y="30"/>
                  </a:moveTo>
                  <a:cubicBezTo>
                    <a:pt x="83" y="30"/>
                    <a:pt x="83" y="28"/>
                    <a:pt x="81" y="27"/>
                  </a:cubicBezTo>
                  <a:cubicBezTo>
                    <a:pt x="80" y="27"/>
                    <a:pt x="80" y="28"/>
                    <a:pt x="81" y="30"/>
                  </a:cubicBezTo>
                  <a:cubicBezTo>
                    <a:pt x="79" y="29"/>
                    <a:pt x="78" y="28"/>
                    <a:pt x="77" y="30"/>
                  </a:cubicBezTo>
                  <a:cubicBezTo>
                    <a:pt x="76" y="31"/>
                    <a:pt x="76" y="32"/>
                    <a:pt x="77" y="33"/>
                  </a:cubicBezTo>
                  <a:cubicBezTo>
                    <a:pt x="78" y="34"/>
                    <a:pt x="78" y="35"/>
                    <a:pt x="77" y="37"/>
                  </a:cubicBezTo>
                  <a:cubicBezTo>
                    <a:pt x="76" y="38"/>
                    <a:pt x="74" y="41"/>
                    <a:pt x="72" y="39"/>
                  </a:cubicBezTo>
                  <a:cubicBezTo>
                    <a:pt x="69" y="38"/>
                    <a:pt x="70" y="35"/>
                    <a:pt x="71" y="34"/>
                  </a:cubicBezTo>
                  <a:cubicBezTo>
                    <a:pt x="71" y="32"/>
                    <a:pt x="72" y="31"/>
                    <a:pt x="73" y="31"/>
                  </a:cubicBezTo>
                  <a:cubicBezTo>
                    <a:pt x="74" y="31"/>
                    <a:pt x="75" y="31"/>
                    <a:pt x="76" y="30"/>
                  </a:cubicBezTo>
                  <a:cubicBezTo>
                    <a:pt x="76" y="28"/>
                    <a:pt x="75" y="27"/>
                    <a:pt x="73" y="26"/>
                  </a:cubicBezTo>
                  <a:cubicBezTo>
                    <a:pt x="75" y="26"/>
                    <a:pt x="76" y="25"/>
                    <a:pt x="75" y="24"/>
                  </a:cubicBezTo>
                  <a:cubicBezTo>
                    <a:pt x="74" y="23"/>
                    <a:pt x="72" y="25"/>
                    <a:pt x="72" y="24"/>
                  </a:cubicBezTo>
                  <a:cubicBezTo>
                    <a:pt x="72" y="23"/>
                    <a:pt x="73" y="23"/>
                    <a:pt x="73" y="22"/>
                  </a:cubicBezTo>
                  <a:cubicBezTo>
                    <a:pt x="74" y="21"/>
                    <a:pt x="74" y="22"/>
                    <a:pt x="75" y="22"/>
                  </a:cubicBezTo>
                  <a:cubicBezTo>
                    <a:pt x="82" y="25"/>
                    <a:pt x="82" y="25"/>
                    <a:pt x="82" y="25"/>
                  </a:cubicBezTo>
                  <a:cubicBezTo>
                    <a:pt x="83" y="26"/>
                    <a:pt x="84" y="26"/>
                    <a:pt x="84" y="27"/>
                  </a:cubicBezTo>
                  <a:cubicBezTo>
                    <a:pt x="84" y="28"/>
                    <a:pt x="84" y="29"/>
                    <a:pt x="83" y="30"/>
                  </a:cubicBezTo>
                  <a:moveTo>
                    <a:pt x="87" y="25"/>
                  </a:moveTo>
                  <a:cubicBezTo>
                    <a:pt x="85" y="25"/>
                    <a:pt x="83" y="21"/>
                    <a:pt x="84" y="19"/>
                  </a:cubicBezTo>
                  <a:cubicBezTo>
                    <a:pt x="85" y="20"/>
                    <a:pt x="90" y="22"/>
                    <a:pt x="93" y="22"/>
                  </a:cubicBezTo>
                  <a:cubicBezTo>
                    <a:pt x="89" y="23"/>
                    <a:pt x="90" y="25"/>
                    <a:pt x="87"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3" name="Freeform 42">
              <a:extLst>
                <a:ext uri="{FF2B5EF4-FFF2-40B4-BE49-F238E27FC236}">
                  <a16:creationId xmlns:a16="http://schemas.microsoft.com/office/drawing/2014/main" id="{6D6235E0-45DD-DCA2-8ABA-0086DC7A04CF}"/>
                </a:ext>
              </a:extLst>
            </p:cNvPr>
            <p:cNvSpPr>
              <a:spLocks noEditPoints="1"/>
            </p:cNvSpPr>
            <p:nvPr userDrawn="1"/>
          </p:nvSpPr>
          <p:spPr bwMode="auto">
            <a:xfrm>
              <a:off x="1116013" y="557213"/>
              <a:ext cx="34925" cy="14287"/>
            </a:xfrm>
            <a:custGeom>
              <a:avLst/>
              <a:gdLst>
                <a:gd name="T0" fmla="*/ 229 w 238"/>
                <a:gd name="T1" fmla="*/ 52 h 91"/>
                <a:gd name="T2" fmla="*/ 235 w 238"/>
                <a:gd name="T3" fmla="*/ 36 h 91"/>
                <a:gd name="T4" fmla="*/ 161 w 238"/>
                <a:gd name="T5" fmla="*/ 20 h 91"/>
                <a:gd name="T6" fmla="*/ 159 w 238"/>
                <a:gd name="T7" fmla="*/ 10 h 91"/>
                <a:gd name="T8" fmla="*/ 228 w 238"/>
                <a:gd name="T9" fmla="*/ 36 h 91"/>
                <a:gd name="T10" fmla="*/ 92 w 238"/>
                <a:gd name="T11" fmla="*/ 20 h 91"/>
                <a:gd name="T12" fmla="*/ 77 w 238"/>
                <a:gd name="T13" fmla="*/ 5 h 91"/>
                <a:gd name="T14" fmla="*/ 58 w 238"/>
                <a:gd name="T15" fmla="*/ 3 h 91"/>
                <a:gd name="T16" fmla="*/ 46 w 238"/>
                <a:gd name="T17" fmla="*/ 29 h 91"/>
                <a:gd name="T18" fmla="*/ 42 w 238"/>
                <a:gd name="T19" fmla="*/ 37 h 91"/>
                <a:gd name="T20" fmla="*/ 24 w 238"/>
                <a:gd name="T21" fmla="*/ 7 h 91"/>
                <a:gd name="T22" fmla="*/ 18 w 238"/>
                <a:gd name="T23" fmla="*/ 6 h 91"/>
                <a:gd name="T24" fmla="*/ 17 w 238"/>
                <a:gd name="T25" fmla="*/ 12 h 91"/>
                <a:gd name="T26" fmla="*/ 5 w 238"/>
                <a:gd name="T27" fmla="*/ 3 h 91"/>
                <a:gd name="T28" fmla="*/ 12 w 238"/>
                <a:gd name="T29" fmla="*/ 12 h 91"/>
                <a:gd name="T30" fmla="*/ 5 w 238"/>
                <a:gd name="T31" fmla="*/ 18 h 91"/>
                <a:gd name="T32" fmla="*/ 9 w 238"/>
                <a:gd name="T33" fmla="*/ 21 h 91"/>
                <a:gd name="T34" fmla="*/ 15 w 238"/>
                <a:gd name="T35" fmla="*/ 22 h 91"/>
                <a:gd name="T36" fmla="*/ 19 w 238"/>
                <a:gd name="T37" fmla="*/ 38 h 91"/>
                <a:gd name="T38" fmla="*/ 23 w 238"/>
                <a:gd name="T39" fmla="*/ 40 h 91"/>
                <a:gd name="T40" fmla="*/ 46 w 238"/>
                <a:gd name="T41" fmla="*/ 52 h 91"/>
                <a:gd name="T42" fmla="*/ 42 w 238"/>
                <a:gd name="T43" fmla="*/ 64 h 91"/>
                <a:gd name="T44" fmla="*/ 17 w 238"/>
                <a:gd name="T45" fmla="*/ 58 h 91"/>
                <a:gd name="T46" fmla="*/ 19 w 238"/>
                <a:gd name="T47" fmla="*/ 68 h 91"/>
                <a:gd name="T48" fmla="*/ 8 w 238"/>
                <a:gd name="T49" fmla="*/ 66 h 91"/>
                <a:gd name="T50" fmla="*/ 6 w 238"/>
                <a:gd name="T51" fmla="*/ 72 h 91"/>
                <a:gd name="T52" fmla="*/ 14 w 238"/>
                <a:gd name="T53" fmla="*/ 82 h 91"/>
                <a:gd name="T54" fmla="*/ 19 w 238"/>
                <a:gd name="T55" fmla="*/ 84 h 91"/>
                <a:gd name="T56" fmla="*/ 34 w 238"/>
                <a:gd name="T57" fmla="*/ 78 h 91"/>
                <a:gd name="T58" fmla="*/ 37 w 238"/>
                <a:gd name="T59" fmla="*/ 85 h 91"/>
                <a:gd name="T60" fmla="*/ 52 w 238"/>
                <a:gd name="T61" fmla="*/ 81 h 91"/>
                <a:gd name="T62" fmla="*/ 57 w 238"/>
                <a:gd name="T63" fmla="*/ 89 h 91"/>
                <a:gd name="T64" fmla="*/ 78 w 238"/>
                <a:gd name="T65" fmla="*/ 75 h 91"/>
                <a:gd name="T66" fmla="*/ 155 w 238"/>
                <a:gd name="T67" fmla="*/ 54 h 91"/>
                <a:gd name="T68" fmla="*/ 158 w 238"/>
                <a:gd name="T69" fmla="*/ 72 h 91"/>
                <a:gd name="T70" fmla="*/ 141 w 238"/>
                <a:gd name="T71" fmla="*/ 70 h 91"/>
                <a:gd name="T72" fmla="*/ 147 w 238"/>
                <a:gd name="T73" fmla="*/ 74 h 91"/>
                <a:gd name="T74" fmla="*/ 145 w 238"/>
                <a:gd name="T75" fmla="*/ 82 h 91"/>
                <a:gd name="T76" fmla="*/ 148 w 238"/>
                <a:gd name="T77" fmla="*/ 82 h 91"/>
                <a:gd name="T78" fmla="*/ 152 w 238"/>
                <a:gd name="T79" fmla="*/ 86 h 91"/>
                <a:gd name="T80" fmla="*/ 157 w 238"/>
                <a:gd name="T81" fmla="*/ 82 h 91"/>
                <a:gd name="T82" fmla="*/ 171 w 238"/>
                <a:gd name="T83" fmla="*/ 78 h 91"/>
                <a:gd name="T84" fmla="*/ 189 w 238"/>
                <a:gd name="T85" fmla="*/ 63 h 91"/>
                <a:gd name="T86" fmla="*/ 220 w 238"/>
                <a:gd name="T87" fmla="*/ 68 h 91"/>
                <a:gd name="T88" fmla="*/ 208 w 238"/>
                <a:gd name="T89" fmla="*/ 73 h 91"/>
                <a:gd name="T90" fmla="*/ 211 w 238"/>
                <a:gd name="T91" fmla="*/ 83 h 91"/>
                <a:gd name="T92" fmla="*/ 218 w 238"/>
                <a:gd name="T93" fmla="*/ 84 h 91"/>
                <a:gd name="T94" fmla="*/ 225 w 238"/>
                <a:gd name="T95" fmla="*/ 86 h 91"/>
                <a:gd name="T96" fmla="*/ 228 w 238"/>
                <a:gd name="T97" fmla="*/ 75 h 91"/>
                <a:gd name="T98" fmla="*/ 232 w 238"/>
                <a:gd name="T99" fmla="*/ 65 h 91"/>
                <a:gd name="T100" fmla="*/ 83 w 238"/>
                <a:gd name="T101" fmla="*/ 21 h 91"/>
                <a:gd name="T102" fmla="*/ 64 w 238"/>
                <a:gd name="T103" fmla="*/ 17 h 91"/>
                <a:gd name="T104" fmla="*/ 64 w 238"/>
                <a:gd name="T105" fmla="*/ 30 h 91"/>
                <a:gd name="T106" fmla="*/ 63 w 238"/>
                <a:gd name="T107" fmla="*/ 23 h 91"/>
                <a:gd name="T108" fmla="*/ 75 w 238"/>
                <a:gd name="T109" fmla="*/ 26 h 91"/>
                <a:gd name="T110" fmla="*/ 68 w 238"/>
                <a:gd name="T111" fmla="*/ 29 h 91"/>
                <a:gd name="T112" fmla="*/ 61 w 238"/>
                <a:gd name="T113" fmla="*/ 3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8" h="91">
                  <a:moveTo>
                    <a:pt x="233" y="59"/>
                  </a:moveTo>
                  <a:cubicBezTo>
                    <a:pt x="233" y="58"/>
                    <a:pt x="233" y="58"/>
                    <a:pt x="233" y="58"/>
                  </a:cubicBezTo>
                  <a:cubicBezTo>
                    <a:pt x="235" y="57"/>
                    <a:pt x="236" y="55"/>
                    <a:pt x="235" y="52"/>
                  </a:cubicBezTo>
                  <a:cubicBezTo>
                    <a:pt x="234" y="54"/>
                    <a:pt x="229" y="56"/>
                    <a:pt x="229" y="52"/>
                  </a:cubicBezTo>
                  <a:cubicBezTo>
                    <a:pt x="229" y="52"/>
                    <a:pt x="229" y="49"/>
                    <a:pt x="225" y="50"/>
                  </a:cubicBezTo>
                  <a:cubicBezTo>
                    <a:pt x="218" y="51"/>
                    <a:pt x="212" y="49"/>
                    <a:pt x="200" y="48"/>
                  </a:cubicBezTo>
                  <a:cubicBezTo>
                    <a:pt x="199" y="48"/>
                    <a:pt x="198" y="48"/>
                    <a:pt x="200" y="47"/>
                  </a:cubicBezTo>
                  <a:cubicBezTo>
                    <a:pt x="215" y="46"/>
                    <a:pt x="235" y="44"/>
                    <a:pt x="235" y="36"/>
                  </a:cubicBezTo>
                  <a:cubicBezTo>
                    <a:pt x="235" y="30"/>
                    <a:pt x="228" y="25"/>
                    <a:pt x="206" y="25"/>
                  </a:cubicBezTo>
                  <a:cubicBezTo>
                    <a:pt x="184" y="25"/>
                    <a:pt x="117" y="33"/>
                    <a:pt x="117" y="21"/>
                  </a:cubicBezTo>
                  <a:cubicBezTo>
                    <a:pt x="117" y="13"/>
                    <a:pt x="139" y="16"/>
                    <a:pt x="156" y="17"/>
                  </a:cubicBezTo>
                  <a:cubicBezTo>
                    <a:pt x="157" y="18"/>
                    <a:pt x="158" y="19"/>
                    <a:pt x="161" y="20"/>
                  </a:cubicBezTo>
                  <a:cubicBezTo>
                    <a:pt x="189" y="28"/>
                    <a:pt x="221" y="7"/>
                    <a:pt x="238" y="12"/>
                  </a:cubicBezTo>
                  <a:cubicBezTo>
                    <a:pt x="216" y="4"/>
                    <a:pt x="202" y="17"/>
                    <a:pt x="181" y="13"/>
                  </a:cubicBezTo>
                  <a:cubicBezTo>
                    <a:pt x="193" y="13"/>
                    <a:pt x="206" y="10"/>
                    <a:pt x="207" y="7"/>
                  </a:cubicBezTo>
                  <a:cubicBezTo>
                    <a:pt x="197" y="13"/>
                    <a:pt x="170" y="3"/>
                    <a:pt x="159" y="10"/>
                  </a:cubicBezTo>
                  <a:cubicBezTo>
                    <a:pt x="158" y="10"/>
                    <a:pt x="157" y="11"/>
                    <a:pt x="157" y="12"/>
                  </a:cubicBezTo>
                  <a:cubicBezTo>
                    <a:pt x="136" y="11"/>
                    <a:pt x="110" y="9"/>
                    <a:pt x="110" y="21"/>
                  </a:cubicBezTo>
                  <a:cubicBezTo>
                    <a:pt x="110" y="43"/>
                    <a:pt x="187" y="30"/>
                    <a:pt x="206" y="30"/>
                  </a:cubicBezTo>
                  <a:cubicBezTo>
                    <a:pt x="224" y="30"/>
                    <a:pt x="228" y="32"/>
                    <a:pt x="228" y="36"/>
                  </a:cubicBezTo>
                  <a:cubicBezTo>
                    <a:pt x="228" y="41"/>
                    <a:pt x="210" y="42"/>
                    <a:pt x="199" y="42"/>
                  </a:cubicBezTo>
                  <a:cubicBezTo>
                    <a:pt x="182" y="42"/>
                    <a:pt x="111" y="33"/>
                    <a:pt x="82" y="41"/>
                  </a:cubicBezTo>
                  <a:cubicBezTo>
                    <a:pt x="84" y="36"/>
                    <a:pt x="91" y="29"/>
                    <a:pt x="87" y="25"/>
                  </a:cubicBezTo>
                  <a:cubicBezTo>
                    <a:pt x="90" y="24"/>
                    <a:pt x="92" y="22"/>
                    <a:pt x="92" y="20"/>
                  </a:cubicBezTo>
                  <a:cubicBezTo>
                    <a:pt x="90" y="18"/>
                    <a:pt x="88" y="18"/>
                    <a:pt x="87" y="17"/>
                  </a:cubicBezTo>
                  <a:cubicBezTo>
                    <a:pt x="87" y="16"/>
                    <a:pt x="86" y="15"/>
                    <a:pt x="85" y="13"/>
                  </a:cubicBezTo>
                  <a:cubicBezTo>
                    <a:pt x="85" y="13"/>
                    <a:pt x="84" y="10"/>
                    <a:pt x="84" y="10"/>
                  </a:cubicBezTo>
                  <a:cubicBezTo>
                    <a:pt x="83" y="9"/>
                    <a:pt x="81" y="7"/>
                    <a:pt x="77" y="5"/>
                  </a:cubicBezTo>
                  <a:cubicBezTo>
                    <a:pt x="74" y="4"/>
                    <a:pt x="72" y="4"/>
                    <a:pt x="71" y="3"/>
                  </a:cubicBezTo>
                  <a:cubicBezTo>
                    <a:pt x="70" y="3"/>
                    <a:pt x="67" y="4"/>
                    <a:pt x="67" y="4"/>
                  </a:cubicBezTo>
                  <a:cubicBezTo>
                    <a:pt x="65" y="4"/>
                    <a:pt x="63" y="4"/>
                    <a:pt x="63" y="6"/>
                  </a:cubicBezTo>
                  <a:cubicBezTo>
                    <a:pt x="62" y="4"/>
                    <a:pt x="60" y="4"/>
                    <a:pt x="58" y="3"/>
                  </a:cubicBezTo>
                  <a:cubicBezTo>
                    <a:pt x="57" y="6"/>
                    <a:pt x="57" y="8"/>
                    <a:pt x="57" y="11"/>
                  </a:cubicBezTo>
                  <a:cubicBezTo>
                    <a:pt x="55" y="12"/>
                    <a:pt x="52" y="18"/>
                    <a:pt x="50" y="17"/>
                  </a:cubicBezTo>
                  <a:cubicBezTo>
                    <a:pt x="51" y="19"/>
                    <a:pt x="51" y="20"/>
                    <a:pt x="52" y="20"/>
                  </a:cubicBezTo>
                  <a:cubicBezTo>
                    <a:pt x="50" y="24"/>
                    <a:pt x="49" y="29"/>
                    <a:pt x="46" y="29"/>
                  </a:cubicBezTo>
                  <a:cubicBezTo>
                    <a:pt x="48" y="31"/>
                    <a:pt x="49" y="32"/>
                    <a:pt x="50" y="32"/>
                  </a:cubicBezTo>
                  <a:cubicBezTo>
                    <a:pt x="50" y="34"/>
                    <a:pt x="50" y="36"/>
                    <a:pt x="50" y="39"/>
                  </a:cubicBezTo>
                  <a:cubicBezTo>
                    <a:pt x="46" y="37"/>
                    <a:pt x="46" y="37"/>
                    <a:pt x="46" y="37"/>
                  </a:cubicBezTo>
                  <a:cubicBezTo>
                    <a:pt x="44" y="37"/>
                    <a:pt x="43" y="37"/>
                    <a:pt x="42" y="37"/>
                  </a:cubicBezTo>
                  <a:cubicBezTo>
                    <a:pt x="41" y="37"/>
                    <a:pt x="40" y="37"/>
                    <a:pt x="39" y="36"/>
                  </a:cubicBezTo>
                  <a:cubicBezTo>
                    <a:pt x="35" y="36"/>
                    <a:pt x="33" y="31"/>
                    <a:pt x="27" y="27"/>
                  </a:cubicBezTo>
                  <a:cubicBezTo>
                    <a:pt x="23" y="25"/>
                    <a:pt x="22" y="23"/>
                    <a:pt x="22" y="18"/>
                  </a:cubicBezTo>
                  <a:cubicBezTo>
                    <a:pt x="22" y="14"/>
                    <a:pt x="24" y="11"/>
                    <a:pt x="24" y="7"/>
                  </a:cubicBezTo>
                  <a:cubicBezTo>
                    <a:pt x="24" y="7"/>
                    <a:pt x="23" y="5"/>
                    <a:pt x="23" y="4"/>
                  </a:cubicBezTo>
                  <a:cubicBezTo>
                    <a:pt x="22" y="2"/>
                    <a:pt x="19" y="0"/>
                    <a:pt x="17" y="0"/>
                  </a:cubicBezTo>
                  <a:cubicBezTo>
                    <a:pt x="18" y="1"/>
                    <a:pt x="19" y="2"/>
                    <a:pt x="19" y="4"/>
                  </a:cubicBezTo>
                  <a:cubicBezTo>
                    <a:pt x="19" y="5"/>
                    <a:pt x="18" y="6"/>
                    <a:pt x="18" y="6"/>
                  </a:cubicBezTo>
                  <a:cubicBezTo>
                    <a:pt x="17" y="7"/>
                    <a:pt x="17" y="8"/>
                    <a:pt x="18" y="10"/>
                  </a:cubicBezTo>
                  <a:cubicBezTo>
                    <a:pt x="18" y="10"/>
                    <a:pt x="18" y="10"/>
                    <a:pt x="18" y="11"/>
                  </a:cubicBezTo>
                  <a:cubicBezTo>
                    <a:pt x="18" y="11"/>
                    <a:pt x="18" y="12"/>
                    <a:pt x="18" y="12"/>
                  </a:cubicBezTo>
                  <a:cubicBezTo>
                    <a:pt x="18" y="13"/>
                    <a:pt x="17" y="13"/>
                    <a:pt x="17" y="12"/>
                  </a:cubicBezTo>
                  <a:cubicBezTo>
                    <a:pt x="16" y="10"/>
                    <a:pt x="15" y="6"/>
                    <a:pt x="13" y="6"/>
                  </a:cubicBezTo>
                  <a:cubicBezTo>
                    <a:pt x="12" y="5"/>
                    <a:pt x="11" y="5"/>
                    <a:pt x="11" y="5"/>
                  </a:cubicBezTo>
                  <a:cubicBezTo>
                    <a:pt x="11" y="5"/>
                    <a:pt x="11" y="5"/>
                    <a:pt x="11" y="5"/>
                  </a:cubicBezTo>
                  <a:cubicBezTo>
                    <a:pt x="11" y="2"/>
                    <a:pt x="8" y="0"/>
                    <a:pt x="5" y="3"/>
                  </a:cubicBezTo>
                  <a:cubicBezTo>
                    <a:pt x="5" y="3"/>
                    <a:pt x="7" y="3"/>
                    <a:pt x="7" y="4"/>
                  </a:cubicBezTo>
                  <a:cubicBezTo>
                    <a:pt x="7" y="5"/>
                    <a:pt x="7" y="7"/>
                    <a:pt x="6" y="7"/>
                  </a:cubicBezTo>
                  <a:cubicBezTo>
                    <a:pt x="6" y="10"/>
                    <a:pt x="8" y="11"/>
                    <a:pt x="11" y="11"/>
                  </a:cubicBezTo>
                  <a:cubicBezTo>
                    <a:pt x="12" y="11"/>
                    <a:pt x="12" y="12"/>
                    <a:pt x="12" y="12"/>
                  </a:cubicBezTo>
                  <a:cubicBezTo>
                    <a:pt x="13" y="12"/>
                    <a:pt x="13" y="13"/>
                    <a:pt x="13" y="13"/>
                  </a:cubicBezTo>
                  <a:cubicBezTo>
                    <a:pt x="13" y="14"/>
                    <a:pt x="13" y="13"/>
                    <a:pt x="12" y="13"/>
                  </a:cubicBezTo>
                  <a:cubicBezTo>
                    <a:pt x="7" y="11"/>
                    <a:pt x="5" y="13"/>
                    <a:pt x="5" y="16"/>
                  </a:cubicBezTo>
                  <a:cubicBezTo>
                    <a:pt x="5" y="16"/>
                    <a:pt x="5" y="17"/>
                    <a:pt x="5" y="18"/>
                  </a:cubicBezTo>
                  <a:cubicBezTo>
                    <a:pt x="3" y="19"/>
                    <a:pt x="3" y="22"/>
                    <a:pt x="6" y="24"/>
                  </a:cubicBezTo>
                  <a:cubicBezTo>
                    <a:pt x="6" y="23"/>
                    <a:pt x="6" y="21"/>
                    <a:pt x="7" y="20"/>
                  </a:cubicBezTo>
                  <a:cubicBezTo>
                    <a:pt x="8" y="20"/>
                    <a:pt x="8" y="20"/>
                    <a:pt x="8" y="20"/>
                  </a:cubicBezTo>
                  <a:cubicBezTo>
                    <a:pt x="8" y="21"/>
                    <a:pt x="9" y="21"/>
                    <a:pt x="9" y="21"/>
                  </a:cubicBezTo>
                  <a:cubicBezTo>
                    <a:pt x="10" y="22"/>
                    <a:pt x="11" y="21"/>
                    <a:pt x="12" y="20"/>
                  </a:cubicBezTo>
                  <a:cubicBezTo>
                    <a:pt x="13" y="20"/>
                    <a:pt x="13" y="20"/>
                    <a:pt x="13" y="20"/>
                  </a:cubicBezTo>
                  <a:cubicBezTo>
                    <a:pt x="14" y="21"/>
                    <a:pt x="14" y="21"/>
                    <a:pt x="15" y="21"/>
                  </a:cubicBezTo>
                  <a:cubicBezTo>
                    <a:pt x="15" y="22"/>
                    <a:pt x="15" y="22"/>
                    <a:pt x="15" y="22"/>
                  </a:cubicBezTo>
                  <a:cubicBezTo>
                    <a:pt x="12" y="25"/>
                    <a:pt x="12" y="29"/>
                    <a:pt x="17" y="29"/>
                  </a:cubicBezTo>
                  <a:cubicBezTo>
                    <a:pt x="17" y="29"/>
                    <a:pt x="17" y="30"/>
                    <a:pt x="17" y="30"/>
                  </a:cubicBezTo>
                  <a:cubicBezTo>
                    <a:pt x="17" y="37"/>
                    <a:pt x="9" y="35"/>
                    <a:pt x="9" y="29"/>
                  </a:cubicBezTo>
                  <a:cubicBezTo>
                    <a:pt x="5" y="36"/>
                    <a:pt x="13" y="42"/>
                    <a:pt x="19" y="38"/>
                  </a:cubicBezTo>
                  <a:cubicBezTo>
                    <a:pt x="19" y="38"/>
                    <a:pt x="19" y="38"/>
                    <a:pt x="19" y="38"/>
                  </a:cubicBezTo>
                  <a:cubicBezTo>
                    <a:pt x="20" y="39"/>
                    <a:pt x="20" y="41"/>
                    <a:pt x="21" y="41"/>
                  </a:cubicBezTo>
                  <a:cubicBezTo>
                    <a:pt x="21" y="40"/>
                    <a:pt x="22" y="39"/>
                    <a:pt x="23" y="39"/>
                  </a:cubicBezTo>
                  <a:cubicBezTo>
                    <a:pt x="23" y="39"/>
                    <a:pt x="23" y="40"/>
                    <a:pt x="23" y="40"/>
                  </a:cubicBezTo>
                  <a:cubicBezTo>
                    <a:pt x="23" y="42"/>
                    <a:pt x="24" y="44"/>
                    <a:pt x="26" y="44"/>
                  </a:cubicBezTo>
                  <a:cubicBezTo>
                    <a:pt x="26" y="43"/>
                    <a:pt x="26" y="41"/>
                    <a:pt x="27" y="41"/>
                  </a:cubicBezTo>
                  <a:cubicBezTo>
                    <a:pt x="28" y="41"/>
                    <a:pt x="32" y="50"/>
                    <a:pt x="41" y="55"/>
                  </a:cubicBezTo>
                  <a:cubicBezTo>
                    <a:pt x="41" y="55"/>
                    <a:pt x="44" y="53"/>
                    <a:pt x="46" y="52"/>
                  </a:cubicBezTo>
                  <a:cubicBezTo>
                    <a:pt x="47" y="54"/>
                    <a:pt x="48" y="56"/>
                    <a:pt x="49" y="56"/>
                  </a:cubicBezTo>
                  <a:cubicBezTo>
                    <a:pt x="51" y="55"/>
                    <a:pt x="51" y="55"/>
                    <a:pt x="51" y="55"/>
                  </a:cubicBezTo>
                  <a:cubicBezTo>
                    <a:pt x="50" y="60"/>
                    <a:pt x="55" y="64"/>
                    <a:pt x="54" y="64"/>
                  </a:cubicBezTo>
                  <a:cubicBezTo>
                    <a:pt x="53" y="64"/>
                    <a:pt x="44" y="63"/>
                    <a:pt x="42" y="64"/>
                  </a:cubicBezTo>
                  <a:cubicBezTo>
                    <a:pt x="38" y="67"/>
                    <a:pt x="28" y="70"/>
                    <a:pt x="25" y="66"/>
                  </a:cubicBezTo>
                  <a:cubicBezTo>
                    <a:pt x="24" y="65"/>
                    <a:pt x="24" y="63"/>
                    <a:pt x="23" y="61"/>
                  </a:cubicBezTo>
                  <a:cubicBezTo>
                    <a:pt x="22" y="59"/>
                    <a:pt x="20" y="58"/>
                    <a:pt x="19" y="58"/>
                  </a:cubicBezTo>
                  <a:cubicBezTo>
                    <a:pt x="19" y="58"/>
                    <a:pt x="18" y="58"/>
                    <a:pt x="17" y="58"/>
                  </a:cubicBezTo>
                  <a:cubicBezTo>
                    <a:pt x="15" y="57"/>
                    <a:pt x="12" y="56"/>
                    <a:pt x="10" y="57"/>
                  </a:cubicBezTo>
                  <a:cubicBezTo>
                    <a:pt x="11" y="58"/>
                    <a:pt x="13" y="58"/>
                    <a:pt x="14" y="60"/>
                  </a:cubicBezTo>
                  <a:cubicBezTo>
                    <a:pt x="13" y="61"/>
                    <a:pt x="13" y="62"/>
                    <a:pt x="13" y="62"/>
                  </a:cubicBezTo>
                  <a:cubicBezTo>
                    <a:pt x="12" y="63"/>
                    <a:pt x="13" y="66"/>
                    <a:pt x="19" y="68"/>
                  </a:cubicBezTo>
                  <a:cubicBezTo>
                    <a:pt x="19" y="68"/>
                    <a:pt x="20" y="68"/>
                    <a:pt x="19" y="69"/>
                  </a:cubicBezTo>
                  <a:cubicBezTo>
                    <a:pt x="18" y="69"/>
                    <a:pt x="17" y="69"/>
                    <a:pt x="16" y="68"/>
                  </a:cubicBezTo>
                  <a:cubicBezTo>
                    <a:pt x="13" y="66"/>
                    <a:pt x="13" y="64"/>
                    <a:pt x="10" y="65"/>
                  </a:cubicBezTo>
                  <a:cubicBezTo>
                    <a:pt x="10" y="65"/>
                    <a:pt x="9" y="66"/>
                    <a:pt x="8" y="66"/>
                  </a:cubicBezTo>
                  <a:cubicBezTo>
                    <a:pt x="8" y="66"/>
                    <a:pt x="7" y="66"/>
                    <a:pt x="7" y="66"/>
                  </a:cubicBezTo>
                  <a:cubicBezTo>
                    <a:pt x="4" y="66"/>
                    <a:pt x="0" y="69"/>
                    <a:pt x="2" y="73"/>
                  </a:cubicBezTo>
                  <a:cubicBezTo>
                    <a:pt x="2" y="72"/>
                    <a:pt x="3" y="70"/>
                    <a:pt x="5" y="70"/>
                  </a:cubicBezTo>
                  <a:cubicBezTo>
                    <a:pt x="6" y="70"/>
                    <a:pt x="6" y="71"/>
                    <a:pt x="6" y="72"/>
                  </a:cubicBezTo>
                  <a:cubicBezTo>
                    <a:pt x="7" y="75"/>
                    <a:pt x="8" y="77"/>
                    <a:pt x="15" y="73"/>
                  </a:cubicBezTo>
                  <a:cubicBezTo>
                    <a:pt x="16" y="73"/>
                    <a:pt x="15" y="73"/>
                    <a:pt x="15" y="73"/>
                  </a:cubicBezTo>
                  <a:cubicBezTo>
                    <a:pt x="14" y="76"/>
                    <a:pt x="9" y="79"/>
                    <a:pt x="13" y="81"/>
                  </a:cubicBezTo>
                  <a:cubicBezTo>
                    <a:pt x="13" y="81"/>
                    <a:pt x="14" y="82"/>
                    <a:pt x="14" y="82"/>
                  </a:cubicBezTo>
                  <a:cubicBezTo>
                    <a:pt x="14" y="83"/>
                    <a:pt x="14" y="83"/>
                    <a:pt x="14" y="83"/>
                  </a:cubicBezTo>
                  <a:cubicBezTo>
                    <a:pt x="13" y="87"/>
                    <a:pt x="17" y="90"/>
                    <a:pt x="20" y="89"/>
                  </a:cubicBezTo>
                  <a:cubicBezTo>
                    <a:pt x="19" y="88"/>
                    <a:pt x="17" y="86"/>
                    <a:pt x="17" y="84"/>
                  </a:cubicBezTo>
                  <a:cubicBezTo>
                    <a:pt x="18" y="84"/>
                    <a:pt x="19" y="84"/>
                    <a:pt x="19" y="84"/>
                  </a:cubicBezTo>
                  <a:cubicBezTo>
                    <a:pt x="23" y="83"/>
                    <a:pt x="21" y="79"/>
                    <a:pt x="23" y="78"/>
                  </a:cubicBezTo>
                  <a:cubicBezTo>
                    <a:pt x="23" y="77"/>
                    <a:pt x="24" y="78"/>
                    <a:pt x="24" y="78"/>
                  </a:cubicBezTo>
                  <a:cubicBezTo>
                    <a:pt x="24" y="80"/>
                    <a:pt x="25" y="83"/>
                    <a:pt x="29" y="83"/>
                  </a:cubicBezTo>
                  <a:cubicBezTo>
                    <a:pt x="32" y="83"/>
                    <a:pt x="34" y="80"/>
                    <a:pt x="34" y="78"/>
                  </a:cubicBezTo>
                  <a:cubicBezTo>
                    <a:pt x="33" y="77"/>
                    <a:pt x="34" y="77"/>
                    <a:pt x="34" y="77"/>
                  </a:cubicBezTo>
                  <a:cubicBezTo>
                    <a:pt x="35" y="78"/>
                    <a:pt x="36" y="80"/>
                    <a:pt x="36" y="81"/>
                  </a:cubicBezTo>
                  <a:cubicBezTo>
                    <a:pt x="36" y="81"/>
                    <a:pt x="38" y="80"/>
                    <a:pt x="39" y="79"/>
                  </a:cubicBezTo>
                  <a:cubicBezTo>
                    <a:pt x="39" y="81"/>
                    <a:pt x="40" y="83"/>
                    <a:pt x="37" y="85"/>
                  </a:cubicBezTo>
                  <a:cubicBezTo>
                    <a:pt x="39" y="85"/>
                    <a:pt x="42" y="83"/>
                    <a:pt x="43" y="79"/>
                  </a:cubicBezTo>
                  <a:cubicBezTo>
                    <a:pt x="44" y="79"/>
                    <a:pt x="44" y="80"/>
                    <a:pt x="45" y="81"/>
                  </a:cubicBezTo>
                  <a:cubicBezTo>
                    <a:pt x="45" y="81"/>
                    <a:pt x="45" y="81"/>
                    <a:pt x="45" y="81"/>
                  </a:cubicBezTo>
                  <a:cubicBezTo>
                    <a:pt x="46" y="81"/>
                    <a:pt x="49" y="81"/>
                    <a:pt x="52" y="81"/>
                  </a:cubicBezTo>
                  <a:cubicBezTo>
                    <a:pt x="53" y="80"/>
                    <a:pt x="53" y="81"/>
                    <a:pt x="53" y="81"/>
                  </a:cubicBezTo>
                  <a:cubicBezTo>
                    <a:pt x="53" y="82"/>
                    <a:pt x="53" y="84"/>
                    <a:pt x="53" y="85"/>
                  </a:cubicBezTo>
                  <a:cubicBezTo>
                    <a:pt x="54" y="84"/>
                    <a:pt x="54" y="83"/>
                    <a:pt x="55" y="83"/>
                  </a:cubicBezTo>
                  <a:cubicBezTo>
                    <a:pt x="56" y="83"/>
                    <a:pt x="55" y="87"/>
                    <a:pt x="57" y="89"/>
                  </a:cubicBezTo>
                  <a:cubicBezTo>
                    <a:pt x="58" y="79"/>
                    <a:pt x="63" y="83"/>
                    <a:pt x="69" y="79"/>
                  </a:cubicBezTo>
                  <a:cubicBezTo>
                    <a:pt x="70" y="79"/>
                    <a:pt x="70" y="79"/>
                    <a:pt x="70" y="79"/>
                  </a:cubicBezTo>
                  <a:cubicBezTo>
                    <a:pt x="70" y="81"/>
                    <a:pt x="69" y="82"/>
                    <a:pt x="67" y="83"/>
                  </a:cubicBezTo>
                  <a:cubicBezTo>
                    <a:pt x="69" y="84"/>
                    <a:pt x="78" y="79"/>
                    <a:pt x="78" y="75"/>
                  </a:cubicBezTo>
                  <a:cubicBezTo>
                    <a:pt x="78" y="74"/>
                    <a:pt x="82" y="74"/>
                    <a:pt x="85" y="73"/>
                  </a:cubicBezTo>
                  <a:cubicBezTo>
                    <a:pt x="91" y="74"/>
                    <a:pt x="90" y="69"/>
                    <a:pt x="93" y="69"/>
                  </a:cubicBezTo>
                  <a:cubicBezTo>
                    <a:pt x="129" y="74"/>
                    <a:pt x="108" y="54"/>
                    <a:pt x="150" y="58"/>
                  </a:cubicBezTo>
                  <a:cubicBezTo>
                    <a:pt x="152" y="58"/>
                    <a:pt x="153" y="55"/>
                    <a:pt x="155" y="54"/>
                  </a:cubicBezTo>
                  <a:cubicBezTo>
                    <a:pt x="153" y="58"/>
                    <a:pt x="152" y="66"/>
                    <a:pt x="157" y="67"/>
                  </a:cubicBezTo>
                  <a:cubicBezTo>
                    <a:pt x="159" y="67"/>
                    <a:pt x="163" y="69"/>
                    <a:pt x="164" y="70"/>
                  </a:cubicBezTo>
                  <a:cubicBezTo>
                    <a:pt x="164" y="70"/>
                    <a:pt x="164" y="71"/>
                    <a:pt x="164" y="71"/>
                  </a:cubicBezTo>
                  <a:cubicBezTo>
                    <a:pt x="161" y="71"/>
                    <a:pt x="159" y="72"/>
                    <a:pt x="158" y="72"/>
                  </a:cubicBezTo>
                  <a:cubicBezTo>
                    <a:pt x="151" y="77"/>
                    <a:pt x="151" y="62"/>
                    <a:pt x="144" y="65"/>
                  </a:cubicBezTo>
                  <a:cubicBezTo>
                    <a:pt x="144" y="65"/>
                    <a:pt x="143" y="66"/>
                    <a:pt x="142" y="67"/>
                  </a:cubicBezTo>
                  <a:cubicBezTo>
                    <a:pt x="139" y="67"/>
                    <a:pt x="136" y="70"/>
                    <a:pt x="136" y="73"/>
                  </a:cubicBezTo>
                  <a:cubicBezTo>
                    <a:pt x="137" y="72"/>
                    <a:pt x="139" y="70"/>
                    <a:pt x="141" y="70"/>
                  </a:cubicBezTo>
                  <a:cubicBezTo>
                    <a:pt x="141" y="71"/>
                    <a:pt x="141" y="71"/>
                    <a:pt x="141" y="72"/>
                  </a:cubicBezTo>
                  <a:cubicBezTo>
                    <a:pt x="141" y="73"/>
                    <a:pt x="141" y="74"/>
                    <a:pt x="143" y="74"/>
                  </a:cubicBezTo>
                  <a:cubicBezTo>
                    <a:pt x="145" y="74"/>
                    <a:pt x="145" y="73"/>
                    <a:pt x="146" y="73"/>
                  </a:cubicBezTo>
                  <a:cubicBezTo>
                    <a:pt x="147" y="73"/>
                    <a:pt x="147" y="73"/>
                    <a:pt x="147" y="74"/>
                  </a:cubicBezTo>
                  <a:cubicBezTo>
                    <a:pt x="147" y="77"/>
                    <a:pt x="138" y="72"/>
                    <a:pt x="140" y="80"/>
                  </a:cubicBezTo>
                  <a:cubicBezTo>
                    <a:pt x="140" y="80"/>
                    <a:pt x="141" y="81"/>
                    <a:pt x="141" y="82"/>
                  </a:cubicBezTo>
                  <a:cubicBezTo>
                    <a:pt x="141" y="84"/>
                    <a:pt x="143" y="86"/>
                    <a:pt x="147" y="85"/>
                  </a:cubicBezTo>
                  <a:cubicBezTo>
                    <a:pt x="146" y="84"/>
                    <a:pt x="144" y="84"/>
                    <a:pt x="145" y="82"/>
                  </a:cubicBezTo>
                  <a:cubicBezTo>
                    <a:pt x="145" y="82"/>
                    <a:pt x="146" y="82"/>
                    <a:pt x="146" y="83"/>
                  </a:cubicBezTo>
                  <a:cubicBezTo>
                    <a:pt x="147" y="83"/>
                    <a:pt x="147" y="82"/>
                    <a:pt x="147" y="81"/>
                  </a:cubicBezTo>
                  <a:cubicBezTo>
                    <a:pt x="147" y="81"/>
                    <a:pt x="147" y="81"/>
                    <a:pt x="148" y="81"/>
                  </a:cubicBezTo>
                  <a:cubicBezTo>
                    <a:pt x="148" y="81"/>
                    <a:pt x="148" y="81"/>
                    <a:pt x="148" y="82"/>
                  </a:cubicBezTo>
                  <a:cubicBezTo>
                    <a:pt x="148" y="82"/>
                    <a:pt x="148" y="83"/>
                    <a:pt x="148" y="83"/>
                  </a:cubicBezTo>
                  <a:cubicBezTo>
                    <a:pt x="148" y="83"/>
                    <a:pt x="148" y="85"/>
                    <a:pt x="149" y="85"/>
                  </a:cubicBezTo>
                  <a:cubicBezTo>
                    <a:pt x="148" y="88"/>
                    <a:pt x="152" y="91"/>
                    <a:pt x="156" y="88"/>
                  </a:cubicBezTo>
                  <a:cubicBezTo>
                    <a:pt x="155" y="88"/>
                    <a:pt x="152" y="88"/>
                    <a:pt x="152" y="86"/>
                  </a:cubicBezTo>
                  <a:cubicBezTo>
                    <a:pt x="153" y="86"/>
                    <a:pt x="154" y="86"/>
                    <a:pt x="154" y="86"/>
                  </a:cubicBezTo>
                  <a:cubicBezTo>
                    <a:pt x="155" y="85"/>
                    <a:pt x="155" y="84"/>
                    <a:pt x="155" y="83"/>
                  </a:cubicBezTo>
                  <a:cubicBezTo>
                    <a:pt x="155" y="82"/>
                    <a:pt x="155" y="82"/>
                    <a:pt x="156" y="82"/>
                  </a:cubicBezTo>
                  <a:cubicBezTo>
                    <a:pt x="156" y="82"/>
                    <a:pt x="157" y="82"/>
                    <a:pt x="157" y="82"/>
                  </a:cubicBezTo>
                  <a:cubicBezTo>
                    <a:pt x="158" y="82"/>
                    <a:pt x="158" y="82"/>
                    <a:pt x="159" y="83"/>
                  </a:cubicBezTo>
                  <a:cubicBezTo>
                    <a:pt x="159" y="84"/>
                    <a:pt x="161" y="86"/>
                    <a:pt x="164" y="85"/>
                  </a:cubicBezTo>
                  <a:cubicBezTo>
                    <a:pt x="169" y="83"/>
                    <a:pt x="165" y="79"/>
                    <a:pt x="168" y="78"/>
                  </a:cubicBezTo>
                  <a:cubicBezTo>
                    <a:pt x="169" y="78"/>
                    <a:pt x="170" y="78"/>
                    <a:pt x="171" y="78"/>
                  </a:cubicBezTo>
                  <a:cubicBezTo>
                    <a:pt x="175" y="79"/>
                    <a:pt x="180" y="79"/>
                    <a:pt x="181" y="77"/>
                  </a:cubicBezTo>
                  <a:cubicBezTo>
                    <a:pt x="182" y="76"/>
                    <a:pt x="182" y="69"/>
                    <a:pt x="178" y="67"/>
                  </a:cubicBezTo>
                  <a:cubicBezTo>
                    <a:pt x="175" y="66"/>
                    <a:pt x="178" y="63"/>
                    <a:pt x="176" y="60"/>
                  </a:cubicBezTo>
                  <a:cubicBezTo>
                    <a:pt x="180" y="61"/>
                    <a:pt x="184" y="63"/>
                    <a:pt x="189" y="63"/>
                  </a:cubicBezTo>
                  <a:cubicBezTo>
                    <a:pt x="199" y="63"/>
                    <a:pt x="203" y="61"/>
                    <a:pt x="207" y="59"/>
                  </a:cubicBezTo>
                  <a:cubicBezTo>
                    <a:pt x="213" y="56"/>
                    <a:pt x="218" y="57"/>
                    <a:pt x="220" y="57"/>
                  </a:cubicBezTo>
                  <a:cubicBezTo>
                    <a:pt x="221" y="58"/>
                    <a:pt x="222" y="58"/>
                    <a:pt x="221" y="60"/>
                  </a:cubicBezTo>
                  <a:cubicBezTo>
                    <a:pt x="220" y="65"/>
                    <a:pt x="221" y="66"/>
                    <a:pt x="220" y="68"/>
                  </a:cubicBezTo>
                  <a:cubicBezTo>
                    <a:pt x="219" y="70"/>
                    <a:pt x="215" y="68"/>
                    <a:pt x="212" y="68"/>
                  </a:cubicBezTo>
                  <a:cubicBezTo>
                    <a:pt x="210" y="68"/>
                    <a:pt x="209" y="69"/>
                    <a:pt x="209" y="70"/>
                  </a:cubicBezTo>
                  <a:cubicBezTo>
                    <a:pt x="206" y="70"/>
                    <a:pt x="203" y="72"/>
                    <a:pt x="203" y="75"/>
                  </a:cubicBezTo>
                  <a:cubicBezTo>
                    <a:pt x="204" y="75"/>
                    <a:pt x="205" y="73"/>
                    <a:pt x="208" y="73"/>
                  </a:cubicBezTo>
                  <a:cubicBezTo>
                    <a:pt x="208" y="74"/>
                    <a:pt x="208" y="74"/>
                    <a:pt x="208" y="74"/>
                  </a:cubicBezTo>
                  <a:cubicBezTo>
                    <a:pt x="208" y="77"/>
                    <a:pt x="211" y="79"/>
                    <a:pt x="214" y="76"/>
                  </a:cubicBezTo>
                  <a:cubicBezTo>
                    <a:pt x="214" y="76"/>
                    <a:pt x="215" y="76"/>
                    <a:pt x="215" y="77"/>
                  </a:cubicBezTo>
                  <a:cubicBezTo>
                    <a:pt x="212" y="78"/>
                    <a:pt x="208" y="82"/>
                    <a:pt x="211" y="83"/>
                  </a:cubicBezTo>
                  <a:cubicBezTo>
                    <a:pt x="211" y="83"/>
                    <a:pt x="212" y="84"/>
                    <a:pt x="213" y="84"/>
                  </a:cubicBezTo>
                  <a:cubicBezTo>
                    <a:pt x="213" y="86"/>
                    <a:pt x="214" y="88"/>
                    <a:pt x="216" y="89"/>
                  </a:cubicBezTo>
                  <a:cubicBezTo>
                    <a:pt x="215" y="87"/>
                    <a:pt x="215" y="87"/>
                    <a:pt x="216" y="84"/>
                  </a:cubicBezTo>
                  <a:cubicBezTo>
                    <a:pt x="218" y="84"/>
                    <a:pt x="218" y="84"/>
                    <a:pt x="218" y="84"/>
                  </a:cubicBezTo>
                  <a:cubicBezTo>
                    <a:pt x="220" y="85"/>
                    <a:pt x="220" y="80"/>
                    <a:pt x="222" y="79"/>
                  </a:cubicBezTo>
                  <a:cubicBezTo>
                    <a:pt x="223" y="78"/>
                    <a:pt x="223" y="79"/>
                    <a:pt x="223" y="79"/>
                  </a:cubicBezTo>
                  <a:cubicBezTo>
                    <a:pt x="222" y="81"/>
                    <a:pt x="221" y="85"/>
                    <a:pt x="223" y="85"/>
                  </a:cubicBezTo>
                  <a:cubicBezTo>
                    <a:pt x="223" y="85"/>
                    <a:pt x="224" y="85"/>
                    <a:pt x="225" y="86"/>
                  </a:cubicBezTo>
                  <a:cubicBezTo>
                    <a:pt x="225" y="88"/>
                    <a:pt x="228" y="89"/>
                    <a:pt x="231" y="87"/>
                  </a:cubicBezTo>
                  <a:cubicBezTo>
                    <a:pt x="230" y="87"/>
                    <a:pt x="229" y="86"/>
                    <a:pt x="229" y="85"/>
                  </a:cubicBezTo>
                  <a:cubicBezTo>
                    <a:pt x="229" y="85"/>
                    <a:pt x="230" y="83"/>
                    <a:pt x="230" y="83"/>
                  </a:cubicBezTo>
                  <a:cubicBezTo>
                    <a:pt x="232" y="78"/>
                    <a:pt x="228" y="77"/>
                    <a:pt x="228" y="75"/>
                  </a:cubicBezTo>
                  <a:cubicBezTo>
                    <a:pt x="228" y="73"/>
                    <a:pt x="233" y="74"/>
                    <a:pt x="234" y="69"/>
                  </a:cubicBezTo>
                  <a:cubicBezTo>
                    <a:pt x="234" y="68"/>
                    <a:pt x="234" y="67"/>
                    <a:pt x="232" y="66"/>
                  </a:cubicBezTo>
                  <a:cubicBezTo>
                    <a:pt x="232" y="66"/>
                    <a:pt x="232" y="66"/>
                    <a:pt x="232" y="65"/>
                  </a:cubicBezTo>
                  <a:cubicBezTo>
                    <a:pt x="232" y="65"/>
                    <a:pt x="232" y="65"/>
                    <a:pt x="232" y="65"/>
                  </a:cubicBezTo>
                  <a:cubicBezTo>
                    <a:pt x="233" y="65"/>
                    <a:pt x="235" y="66"/>
                    <a:pt x="236" y="64"/>
                  </a:cubicBezTo>
                  <a:cubicBezTo>
                    <a:pt x="232" y="64"/>
                    <a:pt x="233" y="61"/>
                    <a:pt x="233" y="59"/>
                  </a:cubicBezTo>
                  <a:moveTo>
                    <a:pt x="75" y="18"/>
                  </a:moveTo>
                  <a:cubicBezTo>
                    <a:pt x="76" y="19"/>
                    <a:pt x="81" y="20"/>
                    <a:pt x="83" y="21"/>
                  </a:cubicBezTo>
                  <a:cubicBezTo>
                    <a:pt x="79" y="22"/>
                    <a:pt x="80" y="23"/>
                    <a:pt x="78" y="23"/>
                  </a:cubicBezTo>
                  <a:cubicBezTo>
                    <a:pt x="75" y="23"/>
                    <a:pt x="74" y="20"/>
                    <a:pt x="75" y="18"/>
                  </a:cubicBezTo>
                  <a:moveTo>
                    <a:pt x="70" y="15"/>
                  </a:moveTo>
                  <a:cubicBezTo>
                    <a:pt x="68" y="17"/>
                    <a:pt x="66" y="19"/>
                    <a:pt x="64" y="17"/>
                  </a:cubicBezTo>
                  <a:cubicBezTo>
                    <a:pt x="62" y="15"/>
                    <a:pt x="64" y="14"/>
                    <a:pt x="62" y="11"/>
                  </a:cubicBezTo>
                  <a:cubicBezTo>
                    <a:pt x="64" y="12"/>
                    <a:pt x="68" y="15"/>
                    <a:pt x="70" y="15"/>
                  </a:cubicBezTo>
                  <a:moveTo>
                    <a:pt x="61" y="33"/>
                  </a:moveTo>
                  <a:cubicBezTo>
                    <a:pt x="62" y="31"/>
                    <a:pt x="63" y="30"/>
                    <a:pt x="64" y="30"/>
                  </a:cubicBezTo>
                  <a:cubicBezTo>
                    <a:pt x="65" y="30"/>
                    <a:pt x="66" y="30"/>
                    <a:pt x="66" y="28"/>
                  </a:cubicBezTo>
                  <a:cubicBezTo>
                    <a:pt x="67" y="26"/>
                    <a:pt x="66" y="26"/>
                    <a:pt x="64" y="25"/>
                  </a:cubicBezTo>
                  <a:cubicBezTo>
                    <a:pt x="66" y="24"/>
                    <a:pt x="66" y="23"/>
                    <a:pt x="66" y="23"/>
                  </a:cubicBezTo>
                  <a:cubicBezTo>
                    <a:pt x="65" y="22"/>
                    <a:pt x="63" y="23"/>
                    <a:pt x="63" y="23"/>
                  </a:cubicBezTo>
                  <a:cubicBezTo>
                    <a:pt x="62" y="22"/>
                    <a:pt x="64" y="21"/>
                    <a:pt x="64" y="21"/>
                  </a:cubicBezTo>
                  <a:cubicBezTo>
                    <a:pt x="65" y="20"/>
                    <a:pt x="65" y="20"/>
                    <a:pt x="66" y="21"/>
                  </a:cubicBezTo>
                  <a:cubicBezTo>
                    <a:pt x="73" y="24"/>
                    <a:pt x="73" y="24"/>
                    <a:pt x="73" y="24"/>
                  </a:cubicBezTo>
                  <a:cubicBezTo>
                    <a:pt x="74" y="25"/>
                    <a:pt x="75" y="25"/>
                    <a:pt x="75" y="26"/>
                  </a:cubicBezTo>
                  <a:cubicBezTo>
                    <a:pt x="75" y="27"/>
                    <a:pt x="75" y="28"/>
                    <a:pt x="74" y="28"/>
                  </a:cubicBezTo>
                  <a:cubicBezTo>
                    <a:pt x="73" y="28"/>
                    <a:pt x="73" y="26"/>
                    <a:pt x="72" y="26"/>
                  </a:cubicBezTo>
                  <a:cubicBezTo>
                    <a:pt x="71" y="26"/>
                    <a:pt x="71" y="27"/>
                    <a:pt x="72" y="28"/>
                  </a:cubicBezTo>
                  <a:cubicBezTo>
                    <a:pt x="70" y="28"/>
                    <a:pt x="69" y="27"/>
                    <a:pt x="68" y="29"/>
                  </a:cubicBezTo>
                  <a:cubicBezTo>
                    <a:pt x="67" y="30"/>
                    <a:pt x="67" y="31"/>
                    <a:pt x="68" y="32"/>
                  </a:cubicBezTo>
                  <a:cubicBezTo>
                    <a:pt x="69" y="33"/>
                    <a:pt x="68" y="34"/>
                    <a:pt x="68" y="36"/>
                  </a:cubicBezTo>
                  <a:cubicBezTo>
                    <a:pt x="67" y="37"/>
                    <a:pt x="65" y="39"/>
                    <a:pt x="63" y="38"/>
                  </a:cubicBezTo>
                  <a:cubicBezTo>
                    <a:pt x="60" y="37"/>
                    <a:pt x="61" y="34"/>
                    <a:pt x="61"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4" name="Freeform 43">
              <a:extLst>
                <a:ext uri="{FF2B5EF4-FFF2-40B4-BE49-F238E27FC236}">
                  <a16:creationId xmlns:a16="http://schemas.microsoft.com/office/drawing/2014/main" id="{720406C8-955B-C2E3-06C8-A91D4FC4F25D}"/>
                </a:ext>
              </a:extLst>
            </p:cNvPr>
            <p:cNvSpPr>
              <a:spLocks noEditPoints="1"/>
            </p:cNvSpPr>
            <p:nvPr userDrawn="1"/>
          </p:nvSpPr>
          <p:spPr bwMode="auto">
            <a:xfrm>
              <a:off x="1116013" y="571500"/>
              <a:ext cx="31750" cy="12700"/>
            </a:xfrm>
            <a:custGeom>
              <a:avLst/>
              <a:gdLst>
                <a:gd name="T0" fmla="*/ 164 w 219"/>
                <a:gd name="T1" fmla="*/ 10 h 84"/>
                <a:gd name="T2" fmla="*/ 114 w 219"/>
                <a:gd name="T3" fmla="*/ 18 h 84"/>
                <a:gd name="T4" fmla="*/ 84 w 219"/>
                <a:gd name="T5" fmla="*/ 35 h 84"/>
                <a:gd name="T6" fmla="*/ 87 w 219"/>
                <a:gd name="T7" fmla="*/ 10 h 84"/>
                <a:gd name="T8" fmla="*/ 69 w 219"/>
                <a:gd name="T9" fmla="*/ 1 h 84"/>
                <a:gd name="T10" fmla="*/ 53 w 219"/>
                <a:gd name="T11" fmla="*/ 14 h 84"/>
                <a:gd name="T12" fmla="*/ 51 w 219"/>
                <a:gd name="T13" fmla="*/ 35 h 84"/>
                <a:gd name="T14" fmla="*/ 32 w 219"/>
                <a:gd name="T15" fmla="*/ 22 h 84"/>
                <a:gd name="T16" fmla="*/ 29 w 219"/>
                <a:gd name="T17" fmla="*/ 9 h 84"/>
                <a:gd name="T18" fmla="*/ 28 w 219"/>
                <a:gd name="T19" fmla="*/ 17 h 84"/>
                <a:gd name="T20" fmla="*/ 21 w 219"/>
                <a:gd name="T21" fmla="*/ 10 h 84"/>
                <a:gd name="T22" fmla="*/ 22 w 219"/>
                <a:gd name="T23" fmla="*/ 16 h 84"/>
                <a:gd name="T24" fmla="*/ 16 w 219"/>
                <a:gd name="T25" fmla="*/ 20 h 84"/>
                <a:gd name="T26" fmla="*/ 19 w 219"/>
                <a:gd name="T27" fmla="*/ 25 h 84"/>
                <a:gd name="T28" fmla="*/ 25 w 219"/>
                <a:gd name="T29" fmla="*/ 26 h 84"/>
                <a:gd name="T30" fmla="*/ 20 w 219"/>
                <a:gd name="T31" fmla="*/ 33 h 84"/>
                <a:gd name="T32" fmla="*/ 32 w 219"/>
                <a:gd name="T33" fmla="*/ 43 h 84"/>
                <a:gd name="T34" fmla="*/ 45 w 219"/>
                <a:gd name="T35" fmla="*/ 46 h 84"/>
                <a:gd name="T36" fmla="*/ 40 w 219"/>
                <a:gd name="T37" fmla="*/ 59 h 84"/>
                <a:gd name="T38" fmla="*/ 17 w 219"/>
                <a:gd name="T39" fmla="*/ 53 h 84"/>
                <a:gd name="T40" fmla="*/ 18 w 219"/>
                <a:gd name="T41" fmla="*/ 62 h 84"/>
                <a:gd name="T42" fmla="*/ 8 w 219"/>
                <a:gd name="T43" fmla="*/ 61 h 84"/>
                <a:gd name="T44" fmla="*/ 6 w 219"/>
                <a:gd name="T45" fmla="*/ 66 h 84"/>
                <a:gd name="T46" fmla="*/ 14 w 219"/>
                <a:gd name="T47" fmla="*/ 76 h 84"/>
                <a:gd name="T48" fmla="*/ 19 w 219"/>
                <a:gd name="T49" fmla="*/ 78 h 84"/>
                <a:gd name="T50" fmla="*/ 32 w 219"/>
                <a:gd name="T51" fmla="*/ 72 h 84"/>
                <a:gd name="T52" fmla="*/ 36 w 219"/>
                <a:gd name="T53" fmla="*/ 79 h 84"/>
                <a:gd name="T54" fmla="*/ 50 w 219"/>
                <a:gd name="T55" fmla="*/ 74 h 84"/>
                <a:gd name="T56" fmla="*/ 55 w 219"/>
                <a:gd name="T57" fmla="*/ 82 h 84"/>
                <a:gd name="T58" fmla="*/ 81 w 219"/>
                <a:gd name="T59" fmla="*/ 65 h 84"/>
                <a:gd name="T60" fmla="*/ 124 w 219"/>
                <a:gd name="T61" fmla="*/ 52 h 84"/>
                <a:gd name="T62" fmla="*/ 139 w 219"/>
                <a:gd name="T63" fmla="*/ 65 h 84"/>
                <a:gd name="T64" fmla="*/ 113 w 219"/>
                <a:gd name="T65" fmla="*/ 67 h 84"/>
                <a:gd name="T66" fmla="*/ 122 w 219"/>
                <a:gd name="T67" fmla="*/ 67 h 84"/>
                <a:gd name="T68" fmla="*/ 123 w 219"/>
                <a:gd name="T69" fmla="*/ 78 h 84"/>
                <a:gd name="T70" fmla="*/ 124 w 219"/>
                <a:gd name="T71" fmla="*/ 75 h 84"/>
                <a:gd name="T72" fmla="*/ 132 w 219"/>
                <a:gd name="T73" fmla="*/ 82 h 84"/>
                <a:gd name="T74" fmla="*/ 131 w 219"/>
                <a:gd name="T75" fmla="*/ 76 h 84"/>
                <a:gd name="T76" fmla="*/ 144 w 219"/>
                <a:gd name="T77" fmla="*/ 72 h 84"/>
                <a:gd name="T78" fmla="*/ 151 w 219"/>
                <a:gd name="T79" fmla="*/ 54 h 84"/>
                <a:gd name="T80" fmla="*/ 195 w 219"/>
                <a:gd name="T81" fmla="*/ 55 h 84"/>
                <a:gd name="T82" fmla="*/ 175 w 219"/>
                <a:gd name="T83" fmla="*/ 69 h 84"/>
                <a:gd name="T84" fmla="*/ 186 w 219"/>
                <a:gd name="T85" fmla="*/ 71 h 84"/>
                <a:gd name="T86" fmla="*/ 187 w 219"/>
                <a:gd name="T87" fmla="*/ 78 h 84"/>
                <a:gd name="T88" fmla="*/ 193 w 219"/>
                <a:gd name="T89" fmla="*/ 79 h 84"/>
                <a:gd name="T90" fmla="*/ 200 w 219"/>
                <a:gd name="T91" fmla="*/ 77 h 84"/>
                <a:gd name="T92" fmla="*/ 204 w 219"/>
                <a:gd name="T93" fmla="*/ 60 h 84"/>
                <a:gd name="T94" fmla="*/ 207 w 219"/>
                <a:gd name="T95" fmla="*/ 52 h 84"/>
                <a:gd name="T96" fmla="*/ 173 w 219"/>
                <a:gd name="T97" fmla="*/ 43 h 84"/>
                <a:gd name="T98" fmla="*/ 120 w 219"/>
                <a:gd name="T99" fmla="*/ 18 h 84"/>
                <a:gd name="T100" fmla="*/ 80 w 219"/>
                <a:gd name="T101" fmla="*/ 20 h 84"/>
                <a:gd name="T102" fmla="*/ 65 w 219"/>
                <a:gd name="T103" fmla="*/ 8 h 84"/>
                <a:gd name="T104" fmla="*/ 69 w 219"/>
                <a:gd name="T105" fmla="*/ 24 h 84"/>
                <a:gd name="T106" fmla="*/ 67 w 219"/>
                <a:gd name="T107" fmla="*/ 17 h 84"/>
                <a:gd name="T108" fmla="*/ 76 w 219"/>
                <a:gd name="T109" fmla="*/ 24 h 84"/>
                <a:gd name="T110" fmla="*/ 71 w 219"/>
                <a:gd name="T111"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9" h="84">
                  <a:moveTo>
                    <a:pt x="140" y="13"/>
                  </a:moveTo>
                  <a:cubicBezTo>
                    <a:pt x="140" y="14"/>
                    <a:pt x="142" y="16"/>
                    <a:pt x="145" y="16"/>
                  </a:cubicBezTo>
                  <a:cubicBezTo>
                    <a:pt x="172" y="24"/>
                    <a:pt x="202" y="4"/>
                    <a:pt x="219" y="9"/>
                  </a:cubicBezTo>
                  <a:cubicBezTo>
                    <a:pt x="197" y="1"/>
                    <a:pt x="184" y="14"/>
                    <a:pt x="164" y="10"/>
                  </a:cubicBezTo>
                  <a:cubicBezTo>
                    <a:pt x="176" y="10"/>
                    <a:pt x="188" y="7"/>
                    <a:pt x="189" y="4"/>
                  </a:cubicBezTo>
                  <a:cubicBezTo>
                    <a:pt x="180" y="10"/>
                    <a:pt x="154" y="0"/>
                    <a:pt x="143" y="7"/>
                  </a:cubicBezTo>
                  <a:cubicBezTo>
                    <a:pt x="142" y="7"/>
                    <a:pt x="141" y="8"/>
                    <a:pt x="141" y="8"/>
                  </a:cubicBezTo>
                  <a:cubicBezTo>
                    <a:pt x="130" y="8"/>
                    <a:pt x="114" y="8"/>
                    <a:pt x="114" y="18"/>
                  </a:cubicBezTo>
                  <a:cubicBezTo>
                    <a:pt x="114" y="38"/>
                    <a:pt x="170" y="26"/>
                    <a:pt x="187" y="26"/>
                  </a:cubicBezTo>
                  <a:cubicBezTo>
                    <a:pt x="201" y="26"/>
                    <a:pt x="203" y="28"/>
                    <a:pt x="203" y="31"/>
                  </a:cubicBezTo>
                  <a:cubicBezTo>
                    <a:pt x="203" y="36"/>
                    <a:pt x="183" y="38"/>
                    <a:pt x="173" y="38"/>
                  </a:cubicBezTo>
                  <a:cubicBezTo>
                    <a:pt x="158" y="38"/>
                    <a:pt x="112" y="30"/>
                    <a:pt x="84" y="35"/>
                  </a:cubicBezTo>
                  <a:cubicBezTo>
                    <a:pt x="87" y="31"/>
                    <a:pt x="92" y="25"/>
                    <a:pt x="89" y="22"/>
                  </a:cubicBezTo>
                  <a:cubicBezTo>
                    <a:pt x="91" y="20"/>
                    <a:pt x="93" y="18"/>
                    <a:pt x="93" y="16"/>
                  </a:cubicBezTo>
                  <a:cubicBezTo>
                    <a:pt x="92" y="15"/>
                    <a:pt x="90" y="14"/>
                    <a:pt x="88" y="14"/>
                  </a:cubicBezTo>
                  <a:cubicBezTo>
                    <a:pt x="89" y="13"/>
                    <a:pt x="88" y="11"/>
                    <a:pt x="87" y="10"/>
                  </a:cubicBezTo>
                  <a:cubicBezTo>
                    <a:pt x="87" y="10"/>
                    <a:pt x="86" y="7"/>
                    <a:pt x="86" y="7"/>
                  </a:cubicBezTo>
                  <a:cubicBezTo>
                    <a:pt x="85" y="6"/>
                    <a:pt x="82" y="4"/>
                    <a:pt x="79" y="3"/>
                  </a:cubicBezTo>
                  <a:cubicBezTo>
                    <a:pt x="76" y="1"/>
                    <a:pt x="74" y="1"/>
                    <a:pt x="73" y="1"/>
                  </a:cubicBezTo>
                  <a:cubicBezTo>
                    <a:pt x="72" y="1"/>
                    <a:pt x="70" y="1"/>
                    <a:pt x="69" y="1"/>
                  </a:cubicBezTo>
                  <a:cubicBezTo>
                    <a:pt x="68" y="1"/>
                    <a:pt x="66" y="1"/>
                    <a:pt x="66" y="3"/>
                  </a:cubicBezTo>
                  <a:cubicBezTo>
                    <a:pt x="65" y="2"/>
                    <a:pt x="63" y="1"/>
                    <a:pt x="61" y="1"/>
                  </a:cubicBezTo>
                  <a:cubicBezTo>
                    <a:pt x="60" y="3"/>
                    <a:pt x="60" y="5"/>
                    <a:pt x="60" y="8"/>
                  </a:cubicBezTo>
                  <a:cubicBezTo>
                    <a:pt x="58" y="8"/>
                    <a:pt x="55" y="15"/>
                    <a:pt x="53" y="14"/>
                  </a:cubicBezTo>
                  <a:cubicBezTo>
                    <a:pt x="54" y="16"/>
                    <a:pt x="55" y="17"/>
                    <a:pt x="55" y="17"/>
                  </a:cubicBezTo>
                  <a:cubicBezTo>
                    <a:pt x="53" y="20"/>
                    <a:pt x="52" y="25"/>
                    <a:pt x="50" y="25"/>
                  </a:cubicBezTo>
                  <a:cubicBezTo>
                    <a:pt x="51" y="26"/>
                    <a:pt x="52" y="27"/>
                    <a:pt x="52" y="27"/>
                  </a:cubicBezTo>
                  <a:cubicBezTo>
                    <a:pt x="51" y="30"/>
                    <a:pt x="51" y="33"/>
                    <a:pt x="51" y="35"/>
                  </a:cubicBezTo>
                  <a:cubicBezTo>
                    <a:pt x="48" y="34"/>
                    <a:pt x="48" y="34"/>
                    <a:pt x="48" y="34"/>
                  </a:cubicBezTo>
                  <a:cubicBezTo>
                    <a:pt x="48" y="34"/>
                    <a:pt x="48" y="34"/>
                    <a:pt x="47" y="34"/>
                  </a:cubicBezTo>
                  <a:cubicBezTo>
                    <a:pt x="44" y="34"/>
                    <a:pt x="42" y="34"/>
                    <a:pt x="36" y="31"/>
                  </a:cubicBezTo>
                  <a:cubicBezTo>
                    <a:pt x="32" y="29"/>
                    <a:pt x="32" y="27"/>
                    <a:pt x="32" y="22"/>
                  </a:cubicBezTo>
                  <a:cubicBezTo>
                    <a:pt x="32" y="19"/>
                    <a:pt x="34" y="16"/>
                    <a:pt x="34" y="12"/>
                  </a:cubicBezTo>
                  <a:cubicBezTo>
                    <a:pt x="34" y="12"/>
                    <a:pt x="33" y="10"/>
                    <a:pt x="33" y="9"/>
                  </a:cubicBezTo>
                  <a:cubicBezTo>
                    <a:pt x="32" y="7"/>
                    <a:pt x="29" y="5"/>
                    <a:pt x="27" y="5"/>
                  </a:cubicBezTo>
                  <a:cubicBezTo>
                    <a:pt x="28" y="6"/>
                    <a:pt x="29" y="7"/>
                    <a:pt x="29" y="9"/>
                  </a:cubicBezTo>
                  <a:cubicBezTo>
                    <a:pt x="29" y="10"/>
                    <a:pt x="28" y="11"/>
                    <a:pt x="28" y="11"/>
                  </a:cubicBezTo>
                  <a:cubicBezTo>
                    <a:pt x="27" y="12"/>
                    <a:pt x="27" y="13"/>
                    <a:pt x="28" y="15"/>
                  </a:cubicBezTo>
                  <a:cubicBezTo>
                    <a:pt x="28" y="15"/>
                    <a:pt x="28" y="15"/>
                    <a:pt x="28" y="15"/>
                  </a:cubicBezTo>
                  <a:cubicBezTo>
                    <a:pt x="28" y="16"/>
                    <a:pt x="28" y="16"/>
                    <a:pt x="28" y="17"/>
                  </a:cubicBezTo>
                  <a:cubicBezTo>
                    <a:pt x="28" y="18"/>
                    <a:pt x="28" y="17"/>
                    <a:pt x="27" y="17"/>
                  </a:cubicBezTo>
                  <a:cubicBezTo>
                    <a:pt x="27" y="15"/>
                    <a:pt x="25" y="11"/>
                    <a:pt x="23" y="11"/>
                  </a:cubicBezTo>
                  <a:cubicBezTo>
                    <a:pt x="23" y="11"/>
                    <a:pt x="22" y="10"/>
                    <a:pt x="21" y="10"/>
                  </a:cubicBezTo>
                  <a:cubicBezTo>
                    <a:pt x="21" y="10"/>
                    <a:pt x="21" y="10"/>
                    <a:pt x="21" y="10"/>
                  </a:cubicBezTo>
                  <a:cubicBezTo>
                    <a:pt x="21" y="7"/>
                    <a:pt x="18" y="5"/>
                    <a:pt x="15" y="8"/>
                  </a:cubicBezTo>
                  <a:cubicBezTo>
                    <a:pt x="16" y="9"/>
                    <a:pt x="17" y="9"/>
                    <a:pt x="18" y="9"/>
                  </a:cubicBezTo>
                  <a:cubicBezTo>
                    <a:pt x="18" y="10"/>
                    <a:pt x="17" y="12"/>
                    <a:pt x="17" y="12"/>
                  </a:cubicBezTo>
                  <a:cubicBezTo>
                    <a:pt x="17" y="15"/>
                    <a:pt x="19" y="16"/>
                    <a:pt x="22" y="16"/>
                  </a:cubicBezTo>
                  <a:cubicBezTo>
                    <a:pt x="22" y="16"/>
                    <a:pt x="23" y="16"/>
                    <a:pt x="23" y="17"/>
                  </a:cubicBezTo>
                  <a:cubicBezTo>
                    <a:pt x="23" y="17"/>
                    <a:pt x="23" y="17"/>
                    <a:pt x="23" y="18"/>
                  </a:cubicBezTo>
                  <a:cubicBezTo>
                    <a:pt x="23" y="18"/>
                    <a:pt x="23" y="18"/>
                    <a:pt x="23" y="18"/>
                  </a:cubicBezTo>
                  <a:cubicBezTo>
                    <a:pt x="18" y="16"/>
                    <a:pt x="16" y="18"/>
                    <a:pt x="16" y="20"/>
                  </a:cubicBezTo>
                  <a:cubicBezTo>
                    <a:pt x="16" y="20"/>
                    <a:pt x="16" y="22"/>
                    <a:pt x="16" y="22"/>
                  </a:cubicBezTo>
                  <a:cubicBezTo>
                    <a:pt x="14" y="23"/>
                    <a:pt x="14" y="26"/>
                    <a:pt x="17" y="28"/>
                  </a:cubicBezTo>
                  <a:cubicBezTo>
                    <a:pt x="17" y="27"/>
                    <a:pt x="17" y="25"/>
                    <a:pt x="18" y="25"/>
                  </a:cubicBezTo>
                  <a:cubicBezTo>
                    <a:pt x="18" y="25"/>
                    <a:pt x="18" y="25"/>
                    <a:pt x="19" y="25"/>
                  </a:cubicBezTo>
                  <a:cubicBezTo>
                    <a:pt x="19" y="25"/>
                    <a:pt x="20" y="26"/>
                    <a:pt x="20" y="26"/>
                  </a:cubicBezTo>
                  <a:cubicBezTo>
                    <a:pt x="20" y="26"/>
                    <a:pt x="21" y="26"/>
                    <a:pt x="23" y="25"/>
                  </a:cubicBezTo>
                  <a:cubicBezTo>
                    <a:pt x="23" y="25"/>
                    <a:pt x="23" y="25"/>
                    <a:pt x="24" y="25"/>
                  </a:cubicBezTo>
                  <a:cubicBezTo>
                    <a:pt x="24" y="25"/>
                    <a:pt x="25" y="25"/>
                    <a:pt x="25" y="26"/>
                  </a:cubicBezTo>
                  <a:cubicBezTo>
                    <a:pt x="25" y="26"/>
                    <a:pt x="25" y="26"/>
                    <a:pt x="25" y="26"/>
                  </a:cubicBezTo>
                  <a:cubicBezTo>
                    <a:pt x="22" y="29"/>
                    <a:pt x="22" y="33"/>
                    <a:pt x="27" y="33"/>
                  </a:cubicBezTo>
                  <a:cubicBezTo>
                    <a:pt x="27" y="33"/>
                    <a:pt x="27" y="34"/>
                    <a:pt x="27" y="34"/>
                  </a:cubicBezTo>
                  <a:cubicBezTo>
                    <a:pt x="27" y="40"/>
                    <a:pt x="19" y="39"/>
                    <a:pt x="20" y="33"/>
                  </a:cubicBezTo>
                  <a:cubicBezTo>
                    <a:pt x="15" y="40"/>
                    <a:pt x="23" y="45"/>
                    <a:pt x="29" y="42"/>
                  </a:cubicBezTo>
                  <a:cubicBezTo>
                    <a:pt x="29" y="41"/>
                    <a:pt x="29" y="42"/>
                    <a:pt x="29" y="42"/>
                  </a:cubicBezTo>
                  <a:cubicBezTo>
                    <a:pt x="30" y="43"/>
                    <a:pt x="30" y="44"/>
                    <a:pt x="31" y="44"/>
                  </a:cubicBezTo>
                  <a:cubicBezTo>
                    <a:pt x="31" y="44"/>
                    <a:pt x="32" y="43"/>
                    <a:pt x="32" y="43"/>
                  </a:cubicBezTo>
                  <a:cubicBezTo>
                    <a:pt x="33" y="43"/>
                    <a:pt x="33" y="43"/>
                    <a:pt x="33" y="43"/>
                  </a:cubicBezTo>
                  <a:cubicBezTo>
                    <a:pt x="33" y="45"/>
                    <a:pt x="34" y="47"/>
                    <a:pt x="36" y="47"/>
                  </a:cubicBezTo>
                  <a:cubicBezTo>
                    <a:pt x="36" y="46"/>
                    <a:pt x="36" y="45"/>
                    <a:pt x="37" y="45"/>
                  </a:cubicBezTo>
                  <a:cubicBezTo>
                    <a:pt x="38" y="45"/>
                    <a:pt x="37" y="42"/>
                    <a:pt x="45" y="46"/>
                  </a:cubicBezTo>
                  <a:cubicBezTo>
                    <a:pt x="45" y="47"/>
                    <a:pt x="46" y="48"/>
                    <a:pt x="47" y="49"/>
                  </a:cubicBezTo>
                  <a:cubicBezTo>
                    <a:pt x="52" y="48"/>
                    <a:pt x="52" y="48"/>
                    <a:pt x="52" y="48"/>
                  </a:cubicBezTo>
                  <a:cubicBezTo>
                    <a:pt x="52" y="52"/>
                    <a:pt x="53" y="58"/>
                    <a:pt x="52" y="58"/>
                  </a:cubicBezTo>
                  <a:cubicBezTo>
                    <a:pt x="51" y="58"/>
                    <a:pt x="43" y="57"/>
                    <a:pt x="40" y="59"/>
                  </a:cubicBezTo>
                  <a:cubicBezTo>
                    <a:pt x="36" y="61"/>
                    <a:pt x="27" y="64"/>
                    <a:pt x="24" y="60"/>
                  </a:cubicBezTo>
                  <a:cubicBezTo>
                    <a:pt x="23" y="59"/>
                    <a:pt x="23" y="58"/>
                    <a:pt x="22" y="56"/>
                  </a:cubicBezTo>
                  <a:cubicBezTo>
                    <a:pt x="21" y="54"/>
                    <a:pt x="20" y="53"/>
                    <a:pt x="19" y="53"/>
                  </a:cubicBezTo>
                  <a:cubicBezTo>
                    <a:pt x="19" y="53"/>
                    <a:pt x="18" y="53"/>
                    <a:pt x="17" y="53"/>
                  </a:cubicBezTo>
                  <a:cubicBezTo>
                    <a:pt x="15" y="51"/>
                    <a:pt x="12" y="51"/>
                    <a:pt x="10" y="52"/>
                  </a:cubicBezTo>
                  <a:cubicBezTo>
                    <a:pt x="11" y="52"/>
                    <a:pt x="13" y="53"/>
                    <a:pt x="14" y="55"/>
                  </a:cubicBezTo>
                  <a:cubicBezTo>
                    <a:pt x="13" y="55"/>
                    <a:pt x="13" y="56"/>
                    <a:pt x="13" y="57"/>
                  </a:cubicBezTo>
                  <a:cubicBezTo>
                    <a:pt x="12" y="58"/>
                    <a:pt x="12" y="60"/>
                    <a:pt x="18" y="62"/>
                  </a:cubicBezTo>
                  <a:cubicBezTo>
                    <a:pt x="19" y="62"/>
                    <a:pt x="19" y="63"/>
                    <a:pt x="19" y="63"/>
                  </a:cubicBezTo>
                  <a:cubicBezTo>
                    <a:pt x="18" y="63"/>
                    <a:pt x="17" y="64"/>
                    <a:pt x="15" y="63"/>
                  </a:cubicBezTo>
                  <a:cubicBezTo>
                    <a:pt x="13" y="61"/>
                    <a:pt x="13" y="58"/>
                    <a:pt x="10" y="60"/>
                  </a:cubicBezTo>
                  <a:cubicBezTo>
                    <a:pt x="10" y="60"/>
                    <a:pt x="9" y="60"/>
                    <a:pt x="8" y="61"/>
                  </a:cubicBezTo>
                  <a:cubicBezTo>
                    <a:pt x="8" y="61"/>
                    <a:pt x="7" y="60"/>
                    <a:pt x="7" y="60"/>
                  </a:cubicBezTo>
                  <a:cubicBezTo>
                    <a:pt x="5" y="60"/>
                    <a:pt x="0" y="63"/>
                    <a:pt x="2" y="67"/>
                  </a:cubicBezTo>
                  <a:cubicBezTo>
                    <a:pt x="3" y="66"/>
                    <a:pt x="4" y="64"/>
                    <a:pt x="6" y="64"/>
                  </a:cubicBezTo>
                  <a:cubicBezTo>
                    <a:pt x="6" y="65"/>
                    <a:pt x="6" y="65"/>
                    <a:pt x="6" y="66"/>
                  </a:cubicBezTo>
                  <a:cubicBezTo>
                    <a:pt x="7" y="69"/>
                    <a:pt x="8" y="71"/>
                    <a:pt x="14" y="67"/>
                  </a:cubicBezTo>
                  <a:cubicBezTo>
                    <a:pt x="15" y="67"/>
                    <a:pt x="15" y="67"/>
                    <a:pt x="15" y="67"/>
                  </a:cubicBezTo>
                  <a:cubicBezTo>
                    <a:pt x="14" y="70"/>
                    <a:pt x="9" y="73"/>
                    <a:pt x="12" y="75"/>
                  </a:cubicBezTo>
                  <a:cubicBezTo>
                    <a:pt x="13" y="75"/>
                    <a:pt x="13" y="75"/>
                    <a:pt x="14" y="76"/>
                  </a:cubicBezTo>
                  <a:cubicBezTo>
                    <a:pt x="14" y="76"/>
                    <a:pt x="14" y="76"/>
                    <a:pt x="14" y="77"/>
                  </a:cubicBezTo>
                  <a:cubicBezTo>
                    <a:pt x="13" y="80"/>
                    <a:pt x="17" y="83"/>
                    <a:pt x="19" y="83"/>
                  </a:cubicBezTo>
                  <a:cubicBezTo>
                    <a:pt x="18" y="82"/>
                    <a:pt x="17" y="80"/>
                    <a:pt x="17" y="77"/>
                  </a:cubicBezTo>
                  <a:cubicBezTo>
                    <a:pt x="18" y="77"/>
                    <a:pt x="19" y="78"/>
                    <a:pt x="19" y="78"/>
                  </a:cubicBezTo>
                  <a:cubicBezTo>
                    <a:pt x="22" y="77"/>
                    <a:pt x="21" y="73"/>
                    <a:pt x="22" y="72"/>
                  </a:cubicBezTo>
                  <a:cubicBezTo>
                    <a:pt x="23" y="71"/>
                    <a:pt x="23" y="72"/>
                    <a:pt x="23" y="72"/>
                  </a:cubicBezTo>
                  <a:cubicBezTo>
                    <a:pt x="23" y="73"/>
                    <a:pt x="24" y="77"/>
                    <a:pt x="28" y="77"/>
                  </a:cubicBezTo>
                  <a:cubicBezTo>
                    <a:pt x="31" y="76"/>
                    <a:pt x="33" y="73"/>
                    <a:pt x="32" y="72"/>
                  </a:cubicBezTo>
                  <a:cubicBezTo>
                    <a:pt x="32" y="71"/>
                    <a:pt x="32" y="71"/>
                    <a:pt x="33" y="71"/>
                  </a:cubicBezTo>
                  <a:cubicBezTo>
                    <a:pt x="34" y="72"/>
                    <a:pt x="35" y="73"/>
                    <a:pt x="35" y="75"/>
                  </a:cubicBezTo>
                  <a:cubicBezTo>
                    <a:pt x="35" y="75"/>
                    <a:pt x="37" y="74"/>
                    <a:pt x="37" y="72"/>
                  </a:cubicBezTo>
                  <a:cubicBezTo>
                    <a:pt x="38" y="74"/>
                    <a:pt x="38" y="77"/>
                    <a:pt x="36" y="79"/>
                  </a:cubicBezTo>
                  <a:cubicBezTo>
                    <a:pt x="37" y="78"/>
                    <a:pt x="41" y="77"/>
                    <a:pt x="42" y="73"/>
                  </a:cubicBezTo>
                  <a:cubicBezTo>
                    <a:pt x="42" y="73"/>
                    <a:pt x="43" y="74"/>
                    <a:pt x="43" y="75"/>
                  </a:cubicBezTo>
                  <a:cubicBezTo>
                    <a:pt x="43" y="74"/>
                    <a:pt x="43" y="74"/>
                    <a:pt x="43" y="74"/>
                  </a:cubicBezTo>
                  <a:cubicBezTo>
                    <a:pt x="45" y="75"/>
                    <a:pt x="47" y="75"/>
                    <a:pt x="50" y="74"/>
                  </a:cubicBezTo>
                  <a:cubicBezTo>
                    <a:pt x="51" y="74"/>
                    <a:pt x="51" y="74"/>
                    <a:pt x="51" y="74"/>
                  </a:cubicBezTo>
                  <a:cubicBezTo>
                    <a:pt x="51" y="76"/>
                    <a:pt x="51" y="77"/>
                    <a:pt x="51" y="78"/>
                  </a:cubicBezTo>
                  <a:cubicBezTo>
                    <a:pt x="51" y="78"/>
                    <a:pt x="52" y="76"/>
                    <a:pt x="53" y="76"/>
                  </a:cubicBezTo>
                  <a:cubicBezTo>
                    <a:pt x="54" y="76"/>
                    <a:pt x="53" y="80"/>
                    <a:pt x="55" y="82"/>
                  </a:cubicBezTo>
                  <a:cubicBezTo>
                    <a:pt x="56" y="73"/>
                    <a:pt x="63" y="75"/>
                    <a:pt x="69" y="71"/>
                  </a:cubicBezTo>
                  <a:cubicBezTo>
                    <a:pt x="70" y="71"/>
                    <a:pt x="70" y="71"/>
                    <a:pt x="69" y="72"/>
                  </a:cubicBezTo>
                  <a:cubicBezTo>
                    <a:pt x="69" y="73"/>
                    <a:pt x="68" y="74"/>
                    <a:pt x="67" y="75"/>
                  </a:cubicBezTo>
                  <a:cubicBezTo>
                    <a:pt x="73" y="79"/>
                    <a:pt x="80" y="70"/>
                    <a:pt x="81" y="65"/>
                  </a:cubicBezTo>
                  <a:cubicBezTo>
                    <a:pt x="82" y="65"/>
                    <a:pt x="83" y="64"/>
                    <a:pt x="83" y="64"/>
                  </a:cubicBezTo>
                  <a:cubicBezTo>
                    <a:pt x="84" y="64"/>
                    <a:pt x="84" y="65"/>
                    <a:pt x="82" y="66"/>
                  </a:cubicBezTo>
                  <a:cubicBezTo>
                    <a:pt x="88" y="67"/>
                    <a:pt x="87" y="62"/>
                    <a:pt x="90" y="62"/>
                  </a:cubicBezTo>
                  <a:cubicBezTo>
                    <a:pt x="108" y="64"/>
                    <a:pt x="94" y="47"/>
                    <a:pt x="124" y="52"/>
                  </a:cubicBezTo>
                  <a:cubicBezTo>
                    <a:pt x="125" y="52"/>
                    <a:pt x="129" y="50"/>
                    <a:pt x="131" y="49"/>
                  </a:cubicBezTo>
                  <a:cubicBezTo>
                    <a:pt x="128" y="53"/>
                    <a:pt x="128" y="61"/>
                    <a:pt x="133" y="61"/>
                  </a:cubicBezTo>
                  <a:cubicBezTo>
                    <a:pt x="134" y="62"/>
                    <a:pt x="138" y="63"/>
                    <a:pt x="139" y="64"/>
                  </a:cubicBezTo>
                  <a:cubicBezTo>
                    <a:pt x="140" y="65"/>
                    <a:pt x="139" y="65"/>
                    <a:pt x="139" y="65"/>
                  </a:cubicBezTo>
                  <a:cubicBezTo>
                    <a:pt x="137" y="65"/>
                    <a:pt x="134" y="66"/>
                    <a:pt x="133" y="66"/>
                  </a:cubicBezTo>
                  <a:cubicBezTo>
                    <a:pt x="127" y="70"/>
                    <a:pt x="127" y="57"/>
                    <a:pt x="120" y="59"/>
                  </a:cubicBezTo>
                  <a:cubicBezTo>
                    <a:pt x="120" y="60"/>
                    <a:pt x="119" y="60"/>
                    <a:pt x="119" y="61"/>
                  </a:cubicBezTo>
                  <a:cubicBezTo>
                    <a:pt x="116" y="61"/>
                    <a:pt x="112" y="64"/>
                    <a:pt x="113" y="67"/>
                  </a:cubicBezTo>
                  <a:cubicBezTo>
                    <a:pt x="114" y="66"/>
                    <a:pt x="115" y="65"/>
                    <a:pt x="117" y="64"/>
                  </a:cubicBezTo>
                  <a:cubicBezTo>
                    <a:pt x="117" y="65"/>
                    <a:pt x="117" y="66"/>
                    <a:pt x="117" y="66"/>
                  </a:cubicBezTo>
                  <a:cubicBezTo>
                    <a:pt x="117" y="67"/>
                    <a:pt x="117" y="68"/>
                    <a:pt x="120" y="68"/>
                  </a:cubicBezTo>
                  <a:cubicBezTo>
                    <a:pt x="121" y="68"/>
                    <a:pt x="121" y="67"/>
                    <a:pt x="122" y="67"/>
                  </a:cubicBezTo>
                  <a:cubicBezTo>
                    <a:pt x="123" y="67"/>
                    <a:pt x="123" y="67"/>
                    <a:pt x="123" y="68"/>
                  </a:cubicBezTo>
                  <a:cubicBezTo>
                    <a:pt x="123" y="70"/>
                    <a:pt x="115" y="67"/>
                    <a:pt x="116" y="73"/>
                  </a:cubicBezTo>
                  <a:cubicBezTo>
                    <a:pt x="116" y="74"/>
                    <a:pt x="117" y="75"/>
                    <a:pt x="118" y="75"/>
                  </a:cubicBezTo>
                  <a:cubicBezTo>
                    <a:pt x="117" y="77"/>
                    <a:pt x="119" y="80"/>
                    <a:pt x="123" y="78"/>
                  </a:cubicBezTo>
                  <a:cubicBezTo>
                    <a:pt x="122" y="78"/>
                    <a:pt x="121" y="77"/>
                    <a:pt x="121" y="76"/>
                  </a:cubicBezTo>
                  <a:cubicBezTo>
                    <a:pt x="122" y="76"/>
                    <a:pt x="122" y="76"/>
                    <a:pt x="123" y="76"/>
                  </a:cubicBezTo>
                  <a:cubicBezTo>
                    <a:pt x="123" y="76"/>
                    <a:pt x="123" y="76"/>
                    <a:pt x="124" y="75"/>
                  </a:cubicBezTo>
                  <a:cubicBezTo>
                    <a:pt x="124" y="75"/>
                    <a:pt x="124" y="75"/>
                    <a:pt x="124" y="75"/>
                  </a:cubicBezTo>
                  <a:cubicBezTo>
                    <a:pt x="124" y="75"/>
                    <a:pt x="125" y="75"/>
                    <a:pt x="125" y="75"/>
                  </a:cubicBezTo>
                  <a:cubicBezTo>
                    <a:pt x="125" y="76"/>
                    <a:pt x="124" y="76"/>
                    <a:pt x="124" y="77"/>
                  </a:cubicBezTo>
                  <a:cubicBezTo>
                    <a:pt x="124" y="77"/>
                    <a:pt x="124" y="79"/>
                    <a:pt x="125" y="79"/>
                  </a:cubicBezTo>
                  <a:cubicBezTo>
                    <a:pt x="124" y="81"/>
                    <a:pt x="128" y="84"/>
                    <a:pt x="132" y="82"/>
                  </a:cubicBezTo>
                  <a:cubicBezTo>
                    <a:pt x="131" y="81"/>
                    <a:pt x="128" y="81"/>
                    <a:pt x="128" y="80"/>
                  </a:cubicBezTo>
                  <a:cubicBezTo>
                    <a:pt x="129" y="79"/>
                    <a:pt x="130" y="79"/>
                    <a:pt x="130" y="79"/>
                  </a:cubicBezTo>
                  <a:cubicBezTo>
                    <a:pt x="130" y="79"/>
                    <a:pt x="131" y="78"/>
                    <a:pt x="131" y="77"/>
                  </a:cubicBezTo>
                  <a:cubicBezTo>
                    <a:pt x="131" y="76"/>
                    <a:pt x="131" y="76"/>
                    <a:pt x="131" y="76"/>
                  </a:cubicBezTo>
                  <a:cubicBezTo>
                    <a:pt x="132" y="76"/>
                    <a:pt x="132" y="76"/>
                    <a:pt x="133" y="76"/>
                  </a:cubicBezTo>
                  <a:cubicBezTo>
                    <a:pt x="134" y="76"/>
                    <a:pt x="134" y="76"/>
                    <a:pt x="134" y="76"/>
                  </a:cubicBezTo>
                  <a:cubicBezTo>
                    <a:pt x="135" y="78"/>
                    <a:pt x="137" y="79"/>
                    <a:pt x="139" y="78"/>
                  </a:cubicBezTo>
                  <a:cubicBezTo>
                    <a:pt x="144" y="77"/>
                    <a:pt x="140" y="73"/>
                    <a:pt x="144" y="72"/>
                  </a:cubicBezTo>
                  <a:cubicBezTo>
                    <a:pt x="144" y="72"/>
                    <a:pt x="145" y="72"/>
                    <a:pt x="146" y="72"/>
                  </a:cubicBezTo>
                  <a:cubicBezTo>
                    <a:pt x="150" y="73"/>
                    <a:pt x="155" y="73"/>
                    <a:pt x="156" y="71"/>
                  </a:cubicBezTo>
                  <a:cubicBezTo>
                    <a:pt x="157" y="70"/>
                    <a:pt x="156" y="63"/>
                    <a:pt x="152" y="61"/>
                  </a:cubicBezTo>
                  <a:cubicBezTo>
                    <a:pt x="150" y="60"/>
                    <a:pt x="153" y="57"/>
                    <a:pt x="151" y="54"/>
                  </a:cubicBezTo>
                  <a:cubicBezTo>
                    <a:pt x="154" y="56"/>
                    <a:pt x="158" y="57"/>
                    <a:pt x="164" y="57"/>
                  </a:cubicBezTo>
                  <a:cubicBezTo>
                    <a:pt x="173" y="57"/>
                    <a:pt x="178" y="56"/>
                    <a:pt x="182" y="53"/>
                  </a:cubicBezTo>
                  <a:cubicBezTo>
                    <a:pt x="188" y="50"/>
                    <a:pt x="193" y="52"/>
                    <a:pt x="194" y="52"/>
                  </a:cubicBezTo>
                  <a:cubicBezTo>
                    <a:pt x="195" y="52"/>
                    <a:pt x="196" y="53"/>
                    <a:pt x="195" y="55"/>
                  </a:cubicBezTo>
                  <a:cubicBezTo>
                    <a:pt x="193" y="59"/>
                    <a:pt x="195" y="60"/>
                    <a:pt x="193" y="62"/>
                  </a:cubicBezTo>
                  <a:cubicBezTo>
                    <a:pt x="191" y="64"/>
                    <a:pt x="188" y="63"/>
                    <a:pt x="185" y="62"/>
                  </a:cubicBezTo>
                  <a:cubicBezTo>
                    <a:pt x="183" y="62"/>
                    <a:pt x="182" y="63"/>
                    <a:pt x="182" y="64"/>
                  </a:cubicBezTo>
                  <a:cubicBezTo>
                    <a:pt x="179" y="64"/>
                    <a:pt x="176" y="66"/>
                    <a:pt x="175" y="69"/>
                  </a:cubicBezTo>
                  <a:cubicBezTo>
                    <a:pt x="176" y="68"/>
                    <a:pt x="178" y="67"/>
                    <a:pt x="180" y="67"/>
                  </a:cubicBezTo>
                  <a:cubicBezTo>
                    <a:pt x="180" y="67"/>
                    <a:pt x="180" y="68"/>
                    <a:pt x="180" y="68"/>
                  </a:cubicBezTo>
                  <a:cubicBezTo>
                    <a:pt x="180" y="71"/>
                    <a:pt x="183" y="72"/>
                    <a:pt x="186" y="70"/>
                  </a:cubicBezTo>
                  <a:cubicBezTo>
                    <a:pt x="186" y="70"/>
                    <a:pt x="187" y="70"/>
                    <a:pt x="186" y="71"/>
                  </a:cubicBezTo>
                  <a:cubicBezTo>
                    <a:pt x="184" y="72"/>
                    <a:pt x="180" y="75"/>
                    <a:pt x="182" y="77"/>
                  </a:cubicBezTo>
                  <a:cubicBezTo>
                    <a:pt x="182" y="77"/>
                    <a:pt x="183" y="77"/>
                    <a:pt x="184" y="77"/>
                  </a:cubicBezTo>
                  <a:cubicBezTo>
                    <a:pt x="183" y="79"/>
                    <a:pt x="184" y="82"/>
                    <a:pt x="186" y="82"/>
                  </a:cubicBezTo>
                  <a:cubicBezTo>
                    <a:pt x="185" y="81"/>
                    <a:pt x="185" y="80"/>
                    <a:pt x="187" y="78"/>
                  </a:cubicBezTo>
                  <a:cubicBezTo>
                    <a:pt x="188" y="78"/>
                    <a:pt x="188" y="78"/>
                    <a:pt x="189" y="78"/>
                  </a:cubicBezTo>
                  <a:cubicBezTo>
                    <a:pt x="191" y="78"/>
                    <a:pt x="191" y="74"/>
                    <a:pt x="193" y="72"/>
                  </a:cubicBezTo>
                  <a:cubicBezTo>
                    <a:pt x="194" y="72"/>
                    <a:pt x="194" y="72"/>
                    <a:pt x="194" y="73"/>
                  </a:cubicBezTo>
                  <a:cubicBezTo>
                    <a:pt x="192" y="75"/>
                    <a:pt x="191" y="78"/>
                    <a:pt x="193" y="79"/>
                  </a:cubicBezTo>
                  <a:cubicBezTo>
                    <a:pt x="193" y="79"/>
                    <a:pt x="194" y="79"/>
                    <a:pt x="195" y="79"/>
                  </a:cubicBezTo>
                  <a:cubicBezTo>
                    <a:pt x="195" y="81"/>
                    <a:pt x="197" y="82"/>
                    <a:pt x="200" y="81"/>
                  </a:cubicBezTo>
                  <a:cubicBezTo>
                    <a:pt x="200" y="81"/>
                    <a:pt x="198" y="80"/>
                    <a:pt x="198" y="79"/>
                  </a:cubicBezTo>
                  <a:cubicBezTo>
                    <a:pt x="199" y="78"/>
                    <a:pt x="200" y="77"/>
                    <a:pt x="200" y="77"/>
                  </a:cubicBezTo>
                  <a:cubicBezTo>
                    <a:pt x="203" y="71"/>
                    <a:pt x="199" y="71"/>
                    <a:pt x="199" y="69"/>
                  </a:cubicBezTo>
                  <a:cubicBezTo>
                    <a:pt x="200" y="67"/>
                    <a:pt x="204" y="68"/>
                    <a:pt x="206" y="63"/>
                  </a:cubicBezTo>
                  <a:cubicBezTo>
                    <a:pt x="206" y="62"/>
                    <a:pt x="206" y="61"/>
                    <a:pt x="204" y="60"/>
                  </a:cubicBezTo>
                  <a:cubicBezTo>
                    <a:pt x="204" y="60"/>
                    <a:pt x="204" y="60"/>
                    <a:pt x="204" y="60"/>
                  </a:cubicBezTo>
                  <a:cubicBezTo>
                    <a:pt x="204" y="60"/>
                    <a:pt x="204" y="60"/>
                    <a:pt x="204" y="60"/>
                  </a:cubicBezTo>
                  <a:cubicBezTo>
                    <a:pt x="206" y="60"/>
                    <a:pt x="207" y="60"/>
                    <a:pt x="209" y="58"/>
                  </a:cubicBezTo>
                  <a:cubicBezTo>
                    <a:pt x="205" y="59"/>
                    <a:pt x="207" y="55"/>
                    <a:pt x="207" y="53"/>
                  </a:cubicBezTo>
                  <a:cubicBezTo>
                    <a:pt x="207" y="53"/>
                    <a:pt x="207" y="53"/>
                    <a:pt x="207" y="52"/>
                  </a:cubicBezTo>
                  <a:cubicBezTo>
                    <a:pt x="209" y="52"/>
                    <a:pt x="210" y="50"/>
                    <a:pt x="210" y="47"/>
                  </a:cubicBezTo>
                  <a:cubicBezTo>
                    <a:pt x="209" y="49"/>
                    <a:pt x="204" y="51"/>
                    <a:pt x="204" y="47"/>
                  </a:cubicBezTo>
                  <a:cubicBezTo>
                    <a:pt x="204" y="47"/>
                    <a:pt x="205" y="44"/>
                    <a:pt x="201" y="45"/>
                  </a:cubicBezTo>
                  <a:cubicBezTo>
                    <a:pt x="194" y="46"/>
                    <a:pt x="185" y="44"/>
                    <a:pt x="173" y="43"/>
                  </a:cubicBezTo>
                  <a:cubicBezTo>
                    <a:pt x="173" y="43"/>
                    <a:pt x="172" y="43"/>
                    <a:pt x="173" y="43"/>
                  </a:cubicBezTo>
                  <a:cubicBezTo>
                    <a:pt x="185" y="42"/>
                    <a:pt x="210" y="41"/>
                    <a:pt x="210" y="31"/>
                  </a:cubicBezTo>
                  <a:cubicBezTo>
                    <a:pt x="210" y="27"/>
                    <a:pt x="207" y="21"/>
                    <a:pt x="188" y="22"/>
                  </a:cubicBezTo>
                  <a:cubicBezTo>
                    <a:pt x="167" y="23"/>
                    <a:pt x="120" y="29"/>
                    <a:pt x="120" y="18"/>
                  </a:cubicBezTo>
                  <a:cubicBezTo>
                    <a:pt x="120" y="12"/>
                    <a:pt x="133" y="13"/>
                    <a:pt x="140" y="13"/>
                  </a:cubicBezTo>
                  <a:moveTo>
                    <a:pt x="77" y="14"/>
                  </a:moveTo>
                  <a:cubicBezTo>
                    <a:pt x="78" y="15"/>
                    <a:pt x="83" y="17"/>
                    <a:pt x="85" y="17"/>
                  </a:cubicBezTo>
                  <a:cubicBezTo>
                    <a:pt x="81" y="18"/>
                    <a:pt x="82" y="20"/>
                    <a:pt x="80" y="20"/>
                  </a:cubicBezTo>
                  <a:cubicBezTo>
                    <a:pt x="77" y="19"/>
                    <a:pt x="77" y="16"/>
                    <a:pt x="77" y="14"/>
                  </a:cubicBezTo>
                  <a:moveTo>
                    <a:pt x="72" y="11"/>
                  </a:moveTo>
                  <a:cubicBezTo>
                    <a:pt x="71" y="13"/>
                    <a:pt x="69" y="15"/>
                    <a:pt x="67" y="13"/>
                  </a:cubicBezTo>
                  <a:cubicBezTo>
                    <a:pt x="65" y="11"/>
                    <a:pt x="67" y="11"/>
                    <a:pt x="65" y="8"/>
                  </a:cubicBezTo>
                  <a:cubicBezTo>
                    <a:pt x="67" y="9"/>
                    <a:pt x="71" y="11"/>
                    <a:pt x="72" y="11"/>
                  </a:cubicBezTo>
                  <a:moveTo>
                    <a:pt x="64" y="28"/>
                  </a:moveTo>
                  <a:cubicBezTo>
                    <a:pt x="65" y="27"/>
                    <a:pt x="66" y="26"/>
                    <a:pt x="66" y="26"/>
                  </a:cubicBezTo>
                  <a:cubicBezTo>
                    <a:pt x="68" y="26"/>
                    <a:pt x="69" y="26"/>
                    <a:pt x="69" y="24"/>
                  </a:cubicBezTo>
                  <a:cubicBezTo>
                    <a:pt x="70" y="22"/>
                    <a:pt x="68" y="22"/>
                    <a:pt x="67" y="21"/>
                  </a:cubicBezTo>
                  <a:cubicBezTo>
                    <a:pt x="68" y="20"/>
                    <a:pt x="69" y="20"/>
                    <a:pt x="68" y="19"/>
                  </a:cubicBezTo>
                  <a:cubicBezTo>
                    <a:pt x="67" y="18"/>
                    <a:pt x="66" y="20"/>
                    <a:pt x="65" y="19"/>
                  </a:cubicBezTo>
                  <a:cubicBezTo>
                    <a:pt x="65" y="18"/>
                    <a:pt x="66" y="18"/>
                    <a:pt x="67" y="17"/>
                  </a:cubicBezTo>
                  <a:cubicBezTo>
                    <a:pt x="67" y="17"/>
                    <a:pt x="68" y="17"/>
                    <a:pt x="69" y="17"/>
                  </a:cubicBezTo>
                  <a:cubicBezTo>
                    <a:pt x="75" y="20"/>
                    <a:pt x="75" y="20"/>
                    <a:pt x="75" y="20"/>
                  </a:cubicBezTo>
                  <a:cubicBezTo>
                    <a:pt x="76" y="21"/>
                    <a:pt x="77" y="21"/>
                    <a:pt x="77" y="22"/>
                  </a:cubicBezTo>
                  <a:cubicBezTo>
                    <a:pt x="77" y="23"/>
                    <a:pt x="77" y="24"/>
                    <a:pt x="76" y="24"/>
                  </a:cubicBezTo>
                  <a:cubicBezTo>
                    <a:pt x="76" y="24"/>
                    <a:pt x="76" y="22"/>
                    <a:pt x="74" y="22"/>
                  </a:cubicBezTo>
                  <a:cubicBezTo>
                    <a:pt x="73" y="22"/>
                    <a:pt x="73" y="23"/>
                    <a:pt x="74" y="24"/>
                  </a:cubicBezTo>
                  <a:cubicBezTo>
                    <a:pt x="72" y="24"/>
                    <a:pt x="71" y="23"/>
                    <a:pt x="70" y="25"/>
                  </a:cubicBezTo>
                  <a:cubicBezTo>
                    <a:pt x="70" y="26"/>
                    <a:pt x="70" y="27"/>
                    <a:pt x="71" y="28"/>
                  </a:cubicBezTo>
                  <a:cubicBezTo>
                    <a:pt x="71" y="29"/>
                    <a:pt x="71" y="30"/>
                    <a:pt x="70" y="31"/>
                  </a:cubicBezTo>
                  <a:cubicBezTo>
                    <a:pt x="70" y="33"/>
                    <a:pt x="68" y="35"/>
                    <a:pt x="66" y="34"/>
                  </a:cubicBezTo>
                  <a:cubicBezTo>
                    <a:pt x="63" y="32"/>
                    <a:pt x="63" y="30"/>
                    <a:pt x="64"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5" name="Freeform 44">
              <a:extLst>
                <a:ext uri="{FF2B5EF4-FFF2-40B4-BE49-F238E27FC236}">
                  <a16:creationId xmlns:a16="http://schemas.microsoft.com/office/drawing/2014/main" id="{98DECB25-D2CE-EB55-5F2D-6F4713DB9DE2}"/>
                </a:ext>
              </a:extLst>
            </p:cNvPr>
            <p:cNvSpPr>
              <a:spLocks noEditPoints="1"/>
            </p:cNvSpPr>
            <p:nvPr userDrawn="1"/>
          </p:nvSpPr>
          <p:spPr bwMode="auto">
            <a:xfrm>
              <a:off x="1116013" y="584200"/>
              <a:ext cx="28575" cy="14287"/>
            </a:xfrm>
            <a:custGeom>
              <a:avLst/>
              <a:gdLst>
                <a:gd name="T0" fmla="*/ 144 w 199"/>
                <a:gd name="T1" fmla="*/ 9 h 96"/>
                <a:gd name="T2" fmla="*/ 105 w 199"/>
                <a:gd name="T3" fmla="*/ 21 h 96"/>
                <a:gd name="T4" fmla="*/ 75 w 199"/>
                <a:gd name="T5" fmla="*/ 38 h 96"/>
                <a:gd name="T6" fmla="*/ 80 w 199"/>
                <a:gd name="T7" fmla="*/ 15 h 96"/>
                <a:gd name="T8" fmla="*/ 66 w 199"/>
                <a:gd name="T9" fmla="*/ 2 h 96"/>
                <a:gd name="T10" fmla="*/ 54 w 199"/>
                <a:gd name="T11" fmla="*/ 9 h 96"/>
                <a:gd name="T12" fmla="*/ 47 w 199"/>
                <a:gd name="T13" fmla="*/ 28 h 96"/>
                <a:gd name="T14" fmla="*/ 28 w 199"/>
                <a:gd name="T15" fmla="*/ 10 h 96"/>
                <a:gd name="T16" fmla="*/ 23 w 199"/>
                <a:gd name="T17" fmla="*/ 8 h 96"/>
                <a:gd name="T18" fmla="*/ 22 w 199"/>
                <a:gd name="T19" fmla="*/ 14 h 96"/>
                <a:gd name="T20" fmla="*/ 11 w 199"/>
                <a:gd name="T21" fmla="*/ 6 h 96"/>
                <a:gd name="T22" fmla="*/ 18 w 199"/>
                <a:gd name="T23" fmla="*/ 14 h 96"/>
                <a:gd name="T24" fmla="*/ 11 w 199"/>
                <a:gd name="T25" fmla="*/ 19 h 96"/>
                <a:gd name="T26" fmla="*/ 15 w 199"/>
                <a:gd name="T27" fmla="*/ 22 h 96"/>
                <a:gd name="T28" fmla="*/ 20 w 199"/>
                <a:gd name="T29" fmla="*/ 23 h 96"/>
                <a:gd name="T30" fmla="*/ 23 w 199"/>
                <a:gd name="T31" fmla="*/ 37 h 96"/>
                <a:gd name="T32" fmla="*/ 27 w 199"/>
                <a:gd name="T33" fmla="*/ 39 h 96"/>
                <a:gd name="T34" fmla="*/ 48 w 199"/>
                <a:gd name="T35" fmla="*/ 60 h 96"/>
                <a:gd name="T36" fmla="*/ 29 w 199"/>
                <a:gd name="T37" fmla="*/ 70 h 96"/>
                <a:gd name="T38" fmla="*/ 15 w 199"/>
                <a:gd name="T39" fmla="*/ 62 h 96"/>
                <a:gd name="T40" fmla="*/ 17 w 199"/>
                <a:gd name="T41" fmla="*/ 71 h 96"/>
                <a:gd name="T42" fmla="*/ 7 w 199"/>
                <a:gd name="T43" fmla="*/ 69 h 96"/>
                <a:gd name="T44" fmla="*/ 6 w 199"/>
                <a:gd name="T45" fmla="*/ 74 h 96"/>
                <a:gd name="T46" fmla="*/ 13 w 199"/>
                <a:gd name="T47" fmla="*/ 84 h 96"/>
                <a:gd name="T48" fmla="*/ 18 w 199"/>
                <a:gd name="T49" fmla="*/ 85 h 96"/>
                <a:gd name="T50" fmla="*/ 31 w 199"/>
                <a:gd name="T51" fmla="*/ 79 h 96"/>
                <a:gd name="T52" fmla="*/ 34 w 199"/>
                <a:gd name="T53" fmla="*/ 86 h 96"/>
                <a:gd name="T54" fmla="*/ 47 w 199"/>
                <a:gd name="T55" fmla="*/ 82 h 96"/>
                <a:gd name="T56" fmla="*/ 52 w 199"/>
                <a:gd name="T57" fmla="*/ 89 h 96"/>
                <a:gd name="T58" fmla="*/ 69 w 199"/>
                <a:gd name="T59" fmla="*/ 78 h 96"/>
                <a:gd name="T60" fmla="*/ 92 w 199"/>
                <a:gd name="T61" fmla="*/ 67 h 96"/>
                <a:gd name="T62" fmla="*/ 81 w 199"/>
                <a:gd name="T63" fmla="*/ 72 h 96"/>
                <a:gd name="T64" fmla="*/ 78 w 199"/>
                <a:gd name="T65" fmla="*/ 78 h 96"/>
                <a:gd name="T66" fmla="*/ 77 w 199"/>
                <a:gd name="T67" fmla="*/ 85 h 96"/>
                <a:gd name="T68" fmla="*/ 83 w 199"/>
                <a:gd name="T69" fmla="*/ 88 h 96"/>
                <a:gd name="T70" fmla="*/ 84 w 199"/>
                <a:gd name="T71" fmla="*/ 89 h 96"/>
                <a:gd name="T72" fmla="*/ 90 w 199"/>
                <a:gd name="T73" fmla="*/ 91 h 96"/>
                <a:gd name="T74" fmla="*/ 94 w 199"/>
                <a:gd name="T75" fmla="*/ 88 h 96"/>
                <a:gd name="T76" fmla="*/ 112 w 199"/>
                <a:gd name="T77" fmla="*/ 84 h 96"/>
                <a:gd name="T78" fmla="*/ 135 w 199"/>
                <a:gd name="T79" fmla="*/ 59 h 96"/>
                <a:gd name="T80" fmla="*/ 124 w 199"/>
                <a:gd name="T81" fmla="*/ 62 h 96"/>
                <a:gd name="T82" fmla="*/ 119 w 199"/>
                <a:gd name="T83" fmla="*/ 66 h 96"/>
                <a:gd name="T84" fmla="*/ 120 w 199"/>
                <a:gd name="T85" fmla="*/ 68 h 96"/>
                <a:gd name="T86" fmla="*/ 114 w 199"/>
                <a:gd name="T87" fmla="*/ 78 h 96"/>
                <a:gd name="T88" fmla="*/ 124 w 199"/>
                <a:gd name="T89" fmla="*/ 76 h 96"/>
                <a:gd name="T90" fmla="*/ 124 w 199"/>
                <a:gd name="T91" fmla="*/ 83 h 96"/>
                <a:gd name="T92" fmla="*/ 137 w 199"/>
                <a:gd name="T93" fmla="*/ 72 h 96"/>
                <a:gd name="T94" fmla="*/ 142 w 199"/>
                <a:gd name="T95" fmla="*/ 68 h 96"/>
                <a:gd name="T96" fmla="*/ 148 w 199"/>
                <a:gd name="T97" fmla="*/ 55 h 96"/>
                <a:gd name="T98" fmla="*/ 157 w 199"/>
                <a:gd name="T99" fmla="*/ 24 h 96"/>
                <a:gd name="T100" fmla="*/ 60 w 199"/>
                <a:gd name="T101" fmla="*/ 14 h 96"/>
                <a:gd name="T102" fmla="*/ 67 w 199"/>
                <a:gd name="T103" fmla="*/ 22 h 96"/>
                <a:gd name="T104" fmla="*/ 63 w 199"/>
                <a:gd name="T105" fmla="*/ 31 h 96"/>
                <a:gd name="T106" fmla="*/ 62 w 199"/>
                <a:gd name="T107" fmla="*/ 24 h 96"/>
                <a:gd name="T108" fmla="*/ 60 w 199"/>
                <a:gd name="T109" fmla="*/ 18 h 96"/>
                <a:gd name="T110" fmla="*/ 69 w 199"/>
                <a:gd name="T111" fmla="*/ 24 h 96"/>
                <a:gd name="T112" fmla="*/ 72 w 199"/>
                <a:gd name="T113"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 h="96">
                  <a:moveTo>
                    <a:pt x="120" y="13"/>
                  </a:moveTo>
                  <a:cubicBezTo>
                    <a:pt x="121" y="14"/>
                    <a:pt x="122" y="15"/>
                    <a:pt x="125" y="16"/>
                  </a:cubicBezTo>
                  <a:cubicBezTo>
                    <a:pt x="152" y="24"/>
                    <a:pt x="182" y="4"/>
                    <a:pt x="199" y="8"/>
                  </a:cubicBezTo>
                  <a:cubicBezTo>
                    <a:pt x="178" y="1"/>
                    <a:pt x="164" y="14"/>
                    <a:pt x="144" y="9"/>
                  </a:cubicBezTo>
                  <a:cubicBezTo>
                    <a:pt x="156" y="9"/>
                    <a:pt x="168" y="7"/>
                    <a:pt x="169" y="4"/>
                  </a:cubicBezTo>
                  <a:cubicBezTo>
                    <a:pt x="160" y="10"/>
                    <a:pt x="134" y="0"/>
                    <a:pt x="123" y="7"/>
                  </a:cubicBezTo>
                  <a:cubicBezTo>
                    <a:pt x="122" y="7"/>
                    <a:pt x="121" y="8"/>
                    <a:pt x="121" y="8"/>
                  </a:cubicBezTo>
                  <a:cubicBezTo>
                    <a:pt x="112" y="10"/>
                    <a:pt x="105" y="15"/>
                    <a:pt x="105" y="21"/>
                  </a:cubicBezTo>
                  <a:cubicBezTo>
                    <a:pt x="105" y="29"/>
                    <a:pt x="115" y="31"/>
                    <a:pt x="134" y="30"/>
                  </a:cubicBezTo>
                  <a:cubicBezTo>
                    <a:pt x="153" y="29"/>
                    <a:pt x="174" y="27"/>
                    <a:pt x="174" y="31"/>
                  </a:cubicBezTo>
                  <a:cubicBezTo>
                    <a:pt x="174" y="35"/>
                    <a:pt x="161" y="40"/>
                    <a:pt x="143" y="40"/>
                  </a:cubicBezTo>
                  <a:cubicBezTo>
                    <a:pt x="129" y="40"/>
                    <a:pt x="105" y="31"/>
                    <a:pt x="75" y="38"/>
                  </a:cubicBezTo>
                  <a:cubicBezTo>
                    <a:pt x="75" y="38"/>
                    <a:pt x="75" y="38"/>
                    <a:pt x="75" y="38"/>
                  </a:cubicBezTo>
                  <a:cubicBezTo>
                    <a:pt x="78" y="33"/>
                    <a:pt x="84" y="25"/>
                    <a:pt x="81" y="22"/>
                  </a:cubicBezTo>
                  <a:cubicBezTo>
                    <a:pt x="84" y="21"/>
                    <a:pt x="85" y="19"/>
                    <a:pt x="85" y="17"/>
                  </a:cubicBezTo>
                  <a:cubicBezTo>
                    <a:pt x="84" y="15"/>
                    <a:pt x="82" y="15"/>
                    <a:pt x="80" y="15"/>
                  </a:cubicBezTo>
                  <a:cubicBezTo>
                    <a:pt x="81" y="13"/>
                    <a:pt x="80" y="12"/>
                    <a:pt x="79" y="11"/>
                  </a:cubicBezTo>
                  <a:cubicBezTo>
                    <a:pt x="79" y="11"/>
                    <a:pt x="78" y="8"/>
                    <a:pt x="78" y="8"/>
                  </a:cubicBezTo>
                  <a:cubicBezTo>
                    <a:pt x="77" y="7"/>
                    <a:pt x="75" y="5"/>
                    <a:pt x="72" y="4"/>
                  </a:cubicBezTo>
                  <a:cubicBezTo>
                    <a:pt x="69" y="2"/>
                    <a:pt x="67" y="2"/>
                    <a:pt x="66" y="2"/>
                  </a:cubicBezTo>
                  <a:cubicBezTo>
                    <a:pt x="65" y="2"/>
                    <a:pt x="63" y="3"/>
                    <a:pt x="63" y="3"/>
                  </a:cubicBezTo>
                  <a:cubicBezTo>
                    <a:pt x="61" y="2"/>
                    <a:pt x="60" y="2"/>
                    <a:pt x="59" y="4"/>
                  </a:cubicBezTo>
                  <a:cubicBezTo>
                    <a:pt x="58" y="3"/>
                    <a:pt x="56" y="2"/>
                    <a:pt x="55" y="2"/>
                  </a:cubicBezTo>
                  <a:cubicBezTo>
                    <a:pt x="54" y="4"/>
                    <a:pt x="53" y="6"/>
                    <a:pt x="54" y="9"/>
                  </a:cubicBezTo>
                  <a:cubicBezTo>
                    <a:pt x="52" y="9"/>
                    <a:pt x="49" y="15"/>
                    <a:pt x="47" y="15"/>
                  </a:cubicBezTo>
                  <a:cubicBezTo>
                    <a:pt x="48" y="16"/>
                    <a:pt x="49" y="17"/>
                    <a:pt x="49" y="17"/>
                  </a:cubicBezTo>
                  <a:cubicBezTo>
                    <a:pt x="47" y="21"/>
                    <a:pt x="47" y="25"/>
                    <a:pt x="44" y="25"/>
                  </a:cubicBezTo>
                  <a:cubicBezTo>
                    <a:pt x="45" y="26"/>
                    <a:pt x="46" y="27"/>
                    <a:pt x="47" y="28"/>
                  </a:cubicBezTo>
                  <a:cubicBezTo>
                    <a:pt x="45" y="33"/>
                    <a:pt x="45" y="40"/>
                    <a:pt x="45" y="44"/>
                  </a:cubicBezTo>
                  <a:cubicBezTo>
                    <a:pt x="41" y="40"/>
                    <a:pt x="35" y="30"/>
                    <a:pt x="31" y="27"/>
                  </a:cubicBezTo>
                  <a:cubicBezTo>
                    <a:pt x="27" y="25"/>
                    <a:pt x="27" y="23"/>
                    <a:pt x="27" y="19"/>
                  </a:cubicBezTo>
                  <a:cubicBezTo>
                    <a:pt x="27" y="16"/>
                    <a:pt x="28" y="13"/>
                    <a:pt x="28" y="10"/>
                  </a:cubicBezTo>
                  <a:cubicBezTo>
                    <a:pt x="28" y="9"/>
                    <a:pt x="28" y="7"/>
                    <a:pt x="27" y="7"/>
                  </a:cubicBezTo>
                  <a:cubicBezTo>
                    <a:pt x="27" y="4"/>
                    <a:pt x="24" y="3"/>
                    <a:pt x="22" y="3"/>
                  </a:cubicBezTo>
                  <a:cubicBezTo>
                    <a:pt x="23" y="4"/>
                    <a:pt x="24" y="5"/>
                    <a:pt x="24" y="7"/>
                  </a:cubicBezTo>
                  <a:cubicBezTo>
                    <a:pt x="23" y="7"/>
                    <a:pt x="23" y="8"/>
                    <a:pt x="23" y="8"/>
                  </a:cubicBezTo>
                  <a:cubicBezTo>
                    <a:pt x="22" y="9"/>
                    <a:pt x="22" y="11"/>
                    <a:pt x="23" y="12"/>
                  </a:cubicBezTo>
                  <a:cubicBezTo>
                    <a:pt x="23" y="12"/>
                    <a:pt x="23" y="12"/>
                    <a:pt x="23" y="13"/>
                  </a:cubicBezTo>
                  <a:cubicBezTo>
                    <a:pt x="23" y="13"/>
                    <a:pt x="23" y="14"/>
                    <a:pt x="23" y="14"/>
                  </a:cubicBezTo>
                  <a:cubicBezTo>
                    <a:pt x="23" y="15"/>
                    <a:pt x="22" y="14"/>
                    <a:pt x="22" y="14"/>
                  </a:cubicBezTo>
                  <a:cubicBezTo>
                    <a:pt x="21" y="12"/>
                    <a:pt x="20" y="8"/>
                    <a:pt x="18" y="8"/>
                  </a:cubicBezTo>
                  <a:cubicBezTo>
                    <a:pt x="18" y="8"/>
                    <a:pt x="17" y="8"/>
                    <a:pt x="16" y="8"/>
                  </a:cubicBezTo>
                  <a:cubicBezTo>
                    <a:pt x="16" y="8"/>
                    <a:pt x="16" y="8"/>
                    <a:pt x="16" y="7"/>
                  </a:cubicBezTo>
                  <a:cubicBezTo>
                    <a:pt x="16" y="5"/>
                    <a:pt x="14" y="3"/>
                    <a:pt x="11" y="6"/>
                  </a:cubicBezTo>
                  <a:cubicBezTo>
                    <a:pt x="11" y="6"/>
                    <a:pt x="13" y="6"/>
                    <a:pt x="13" y="7"/>
                  </a:cubicBezTo>
                  <a:cubicBezTo>
                    <a:pt x="13" y="8"/>
                    <a:pt x="12" y="9"/>
                    <a:pt x="12" y="10"/>
                  </a:cubicBezTo>
                  <a:cubicBezTo>
                    <a:pt x="12" y="12"/>
                    <a:pt x="14" y="13"/>
                    <a:pt x="17" y="13"/>
                  </a:cubicBezTo>
                  <a:cubicBezTo>
                    <a:pt x="17" y="13"/>
                    <a:pt x="18" y="13"/>
                    <a:pt x="18" y="14"/>
                  </a:cubicBezTo>
                  <a:cubicBezTo>
                    <a:pt x="18" y="14"/>
                    <a:pt x="18" y="14"/>
                    <a:pt x="18" y="15"/>
                  </a:cubicBezTo>
                  <a:cubicBezTo>
                    <a:pt x="18" y="15"/>
                    <a:pt x="18" y="15"/>
                    <a:pt x="18" y="15"/>
                  </a:cubicBezTo>
                  <a:cubicBezTo>
                    <a:pt x="13" y="13"/>
                    <a:pt x="11" y="15"/>
                    <a:pt x="11" y="17"/>
                  </a:cubicBezTo>
                  <a:cubicBezTo>
                    <a:pt x="11" y="17"/>
                    <a:pt x="11" y="18"/>
                    <a:pt x="11" y="19"/>
                  </a:cubicBezTo>
                  <a:cubicBezTo>
                    <a:pt x="10" y="20"/>
                    <a:pt x="9" y="22"/>
                    <a:pt x="12" y="24"/>
                  </a:cubicBezTo>
                  <a:cubicBezTo>
                    <a:pt x="12" y="23"/>
                    <a:pt x="12" y="22"/>
                    <a:pt x="13" y="21"/>
                  </a:cubicBezTo>
                  <a:cubicBezTo>
                    <a:pt x="13" y="21"/>
                    <a:pt x="14" y="21"/>
                    <a:pt x="14" y="21"/>
                  </a:cubicBezTo>
                  <a:cubicBezTo>
                    <a:pt x="14" y="22"/>
                    <a:pt x="15" y="22"/>
                    <a:pt x="15" y="22"/>
                  </a:cubicBezTo>
                  <a:cubicBezTo>
                    <a:pt x="15" y="23"/>
                    <a:pt x="16" y="22"/>
                    <a:pt x="18" y="21"/>
                  </a:cubicBezTo>
                  <a:cubicBezTo>
                    <a:pt x="18" y="21"/>
                    <a:pt x="18" y="21"/>
                    <a:pt x="19" y="21"/>
                  </a:cubicBezTo>
                  <a:cubicBezTo>
                    <a:pt x="19" y="22"/>
                    <a:pt x="20" y="22"/>
                    <a:pt x="20" y="22"/>
                  </a:cubicBezTo>
                  <a:cubicBezTo>
                    <a:pt x="20" y="23"/>
                    <a:pt x="20" y="23"/>
                    <a:pt x="20" y="23"/>
                  </a:cubicBezTo>
                  <a:cubicBezTo>
                    <a:pt x="17" y="26"/>
                    <a:pt x="18" y="29"/>
                    <a:pt x="22" y="30"/>
                  </a:cubicBezTo>
                  <a:cubicBezTo>
                    <a:pt x="22" y="30"/>
                    <a:pt x="22" y="30"/>
                    <a:pt x="22" y="31"/>
                  </a:cubicBezTo>
                  <a:cubicBezTo>
                    <a:pt x="22" y="36"/>
                    <a:pt x="14" y="35"/>
                    <a:pt x="15" y="29"/>
                  </a:cubicBezTo>
                  <a:cubicBezTo>
                    <a:pt x="11" y="36"/>
                    <a:pt x="18" y="41"/>
                    <a:pt x="23" y="37"/>
                  </a:cubicBezTo>
                  <a:cubicBezTo>
                    <a:pt x="24" y="37"/>
                    <a:pt x="24" y="37"/>
                    <a:pt x="24" y="38"/>
                  </a:cubicBezTo>
                  <a:cubicBezTo>
                    <a:pt x="24" y="39"/>
                    <a:pt x="25" y="40"/>
                    <a:pt x="26" y="40"/>
                  </a:cubicBezTo>
                  <a:cubicBezTo>
                    <a:pt x="26" y="39"/>
                    <a:pt x="26" y="38"/>
                    <a:pt x="27" y="38"/>
                  </a:cubicBezTo>
                  <a:cubicBezTo>
                    <a:pt x="27" y="38"/>
                    <a:pt x="27" y="39"/>
                    <a:pt x="27" y="39"/>
                  </a:cubicBezTo>
                  <a:cubicBezTo>
                    <a:pt x="28" y="40"/>
                    <a:pt x="28" y="42"/>
                    <a:pt x="30" y="43"/>
                  </a:cubicBezTo>
                  <a:cubicBezTo>
                    <a:pt x="30" y="41"/>
                    <a:pt x="30" y="40"/>
                    <a:pt x="31" y="40"/>
                  </a:cubicBezTo>
                  <a:cubicBezTo>
                    <a:pt x="32" y="40"/>
                    <a:pt x="31" y="49"/>
                    <a:pt x="39" y="54"/>
                  </a:cubicBezTo>
                  <a:cubicBezTo>
                    <a:pt x="40" y="58"/>
                    <a:pt x="44" y="61"/>
                    <a:pt x="48" y="60"/>
                  </a:cubicBezTo>
                  <a:cubicBezTo>
                    <a:pt x="50" y="64"/>
                    <a:pt x="52" y="67"/>
                    <a:pt x="51" y="67"/>
                  </a:cubicBezTo>
                  <a:cubicBezTo>
                    <a:pt x="50" y="67"/>
                    <a:pt x="40" y="66"/>
                    <a:pt x="38" y="67"/>
                  </a:cubicBezTo>
                  <a:cubicBezTo>
                    <a:pt x="36" y="68"/>
                    <a:pt x="34" y="69"/>
                    <a:pt x="31" y="70"/>
                  </a:cubicBezTo>
                  <a:cubicBezTo>
                    <a:pt x="31" y="70"/>
                    <a:pt x="29" y="70"/>
                    <a:pt x="29" y="70"/>
                  </a:cubicBezTo>
                  <a:cubicBezTo>
                    <a:pt x="26" y="71"/>
                    <a:pt x="24" y="71"/>
                    <a:pt x="22" y="69"/>
                  </a:cubicBezTo>
                  <a:cubicBezTo>
                    <a:pt x="22" y="67"/>
                    <a:pt x="22" y="66"/>
                    <a:pt x="21" y="64"/>
                  </a:cubicBezTo>
                  <a:cubicBezTo>
                    <a:pt x="20" y="63"/>
                    <a:pt x="19" y="62"/>
                    <a:pt x="18" y="62"/>
                  </a:cubicBezTo>
                  <a:cubicBezTo>
                    <a:pt x="18" y="62"/>
                    <a:pt x="16" y="62"/>
                    <a:pt x="15" y="62"/>
                  </a:cubicBezTo>
                  <a:cubicBezTo>
                    <a:pt x="14" y="60"/>
                    <a:pt x="11" y="60"/>
                    <a:pt x="9" y="61"/>
                  </a:cubicBezTo>
                  <a:cubicBezTo>
                    <a:pt x="10" y="61"/>
                    <a:pt x="12" y="62"/>
                    <a:pt x="13" y="63"/>
                  </a:cubicBezTo>
                  <a:cubicBezTo>
                    <a:pt x="12" y="64"/>
                    <a:pt x="12" y="65"/>
                    <a:pt x="12" y="65"/>
                  </a:cubicBezTo>
                  <a:cubicBezTo>
                    <a:pt x="11" y="66"/>
                    <a:pt x="12" y="68"/>
                    <a:pt x="17" y="71"/>
                  </a:cubicBezTo>
                  <a:cubicBezTo>
                    <a:pt x="18" y="71"/>
                    <a:pt x="18" y="71"/>
                    <a:pt x="18" y="71"/>
                  </a:cubicBezTo>
                  <a:cubicBezTo>
                    <a:pt x="17" y="72"/>
                    <a:pt x="16" y="72"/>
                    <a:pt x="14" y="71"/>
                  </a:cubicBezTo>
                  <a:cubicBezTo>
                    <a:pt x="12" y="69"/>
                    <a:pt x="12" y="67"/>
                    <a:pt x="9" y="68"/>
                  </a:cubicBezTo>
                  <a:cubicBezTo>
                    <a:pt x="9" y="68"/>
                    <a:pt x="8" y="69"/>
                    <a:pt x="7" y="69"/>
                  </a:cubicBezTo>
                  <a:cubicBezTo>
                    <a:pt x="7" y="69"/>
                    <a:pt x="7" y="69"/>
                    <a:pt x="7" y="69"/>
                  </a:cubicBezTo>
                  <a:cubicBezTo>
                    <a:pt x="4" y="69"/>
                    <a:pt x="0" y="72"/>
                    <a:pt x="2" y="75"/>
                  </a:cubicBezTo>
                  <a:cubicBezTo>
                    <a:pt x="2" y="74"/>
                    <a:pt x="3" y="72"/>
                    <a:pt x="5" y="72"/>
                  </a:cubicBezTo>
                  <a:cubicBezTo>
                    <a:pt x="5" y="73"/>
                    <a:pt x="6" y="74"/>
                    <a:pt x="6" y="74"/>
                  </a:cubicBezTo>
                  <a:cubicBezTo>
                    <a:pt x="6" y="77"/>
                    <a:pt x="7" y="79"/>
                    <a:pt x="14" y="75"/>
                  </a:cubicBezTo>
                  <a:cubicBezTo>
                    <a:pt x="14" y="75"/>
                    <a:pt x="14" y="75"/>
                    <a:pt x="14" y="76"/>
                  </a:cubicBezTo>
                  <a:cubicBezTo>
                    <a:pt x="13" y="78"/>
                    <a:pt x="9" y="81"/>
                    <a:pt x="12" y="83"/>
                  </a:cubicBezTo>
                  <a:cubicBezTo>
                    <a:pt x="12" y="83"/>
                    <a:pt x="12" y="83"/>
                    <a:pt x="13" y="84"/>
                  </a:cubicBezTo>
                  <a:cubicBezTo>
                    <a:pt x="13" y="84"/>
                    <a:pt x="13" y="84"/>
                    <a:pt x="13" y="84"/>
                  </a:cubicBezTo>
                  <a:cubicBezTo>
                    <a:pt x="12" y="88"/>
                    <a:pt x="16" y="90"/>
                    <a:pt x="18" y="90"/>
                  </a:cubicBezTo>
                  <a:cubicBezTo>
                    <a:pt x="17" y="89"/>
                    <a:pt x="16" y="87"/>
                    <a:pt x="16" y="85"/>
                  </a:cubicBezTo>
                  <a:cubicBezTo>
                    <a:pt x="17" y="85"/>
                    <a:pt x="18" y="85"/>
                    <a:pt x="18" y="85"/>
                  </a:cubicBezTo>
                  <a:cubicBezTo>
                    <a:pt x="21" y="84"/>
                    <a:pt x="19" y="81"/>
                    <a:pt x="21" y="79"/>
                  </a:cubicBezTo>
                  <a:cubicBezTo>
                    <a:pt x="21" y="79"/>
                    <a:pt x="22" y="79"/>
                    <a:pt x="22" y="80"/>
                  </a:cubicBezTo>
                  <a:cubicBezTo>
                    <a:pt x="22" y="81"/>
                    <a:pt x="22" y="85"/>
                    <a:pt x="26" y="84"/>
                  </a:cubicBezTo>
                  <a:cubicBezTo>
                    <a:pt x="29" y="84"/>
                    <a:pt x="31" y="81"/>
                    <a:pt x="31" y="79"/>
                  </a:cubicBezTo>
                  <a:cubicBezTo>
                    <a:pt x="30" y="79"/>
                    <a:pt x="31" y="79"/>
                    <a:pt x="31" y="79"/>
                  </a:cubicBezTo>
                  <a:cubicBezTo>
                    <a:pt x="32" y="80"/>
                    <a:pt x="33" y="81"/>
                    <a:pt x="32" y="83"/>
                  </a:cubicBezTo>
                  <a:cubicBezTo>
                    <a:pt x="33" y="82"/>
                    <a:pt x="34" y="82"/>
                    <a:pt x="35" y="80"/>
                  </a:cubicBezTo>
                  <a:cubicBezTo>
                    <a:pt x="36" y="82"/>
                    <a:pt x="36" y="84"/>
                    <a:pt x="34" y="86"/>
                  </a:cubicBezTo>
                  <a:cubicBezTo>
                    <a:pt x="35" y="86"/>
                    <a:pt x="38" y="84"/>
                    <a:pt x="39" y="80"/>
                  </a:cubicBezTo>
                  <a:cubicBezTo>
                    <a:pt x="40" y="81"/>
                    <a:pt x="40" y="82"/>
                    <a:pt x="40" y="82"/>
                  </a:cubicBezTo>
                  <a:cubicBezTo>
                    <a:pt x="41" y="82"/>
                    <a:pt x="41" y="82"/>
                    <a:pt x="41" y="82"/>
                  </a:cubicBezTo>
                  <a:cubicBezTo>
                    <a:pt x="42" y="82"/>
                    <a:pt x="44" y="83"/>
                    <a:pt x="47" y="82"/>
                  </a:cubicBezTo>
                  <a:cubicBezTo>
                    <a:pt x="48" y="82"/>
                    <a:pt x="48" y="82"/>
                    <a:pt x="48" y="82"/>
                  </a:cubicBezTo>
                  <a:cubicBezTo>
                    <a:pt x="48" y="84"/>
                    <a:pt x="48" y="85"/>
                    <a:pt x="48" y="86"/>
                  </a:cubicBezTo>
                  <a:cubicBezTo>
                    <a:pt x="48" y="85"/>
                    <a:pt x="49" y="84"/>
                    <a:pt x="50" y="84"/>
                  </a:cubicBezTo>
                  <a:cubicBezTo>
                    <a:pt x="51" y="84"/>
                    <a:pt x="50" y="87"/>
                    <a:pt x="52" y="89"/>
                  </a:cubicBezTo>
                  <a:cubicBezTo>
                    <a:pt x="53" y="81"/>
                    <a:pt x="57" y="84"/>
                    <a:pt x="63" y="81"/>
                  </a:cubicBezTo>
                  <a:cubicBezTo>
                    <a:pt x="63" y="80"/>
                    <a:pt x="63" y="80"/>
                    <a:pt x="63" y="81"/>
                  </a:cubicBezTo>
                  <a:cubicBezTo>
                    <a:pt x="63" y="82"/>
                    <a:pt x="62" y="83"/>
                    <a:pt x="61" y="84"/>
                  </a:cubicBezTo>
                  <a:cubicBezTo>
                    <a:pt x="63" y="84"/>
                    <a:pt x="69" y="81"/>
                    <a:pt x="69" y="78"/>
                  </a:cubicBezTo>
                  <a:cubicBezTo>
                    <a:pt x="69" y="77"/>
                    <a:pt x="73" y="73"/>
                    <a:pt x="74" y="63"/>
                  </a:cubicBezTo>
                  <a:cubicBezTo>
                    <a:pt x="75" y="63"/>
                    <a:pt x="76" y="63"/>
                    <a:pt x="77" y="63"/>
                  </a:cubicBezTo>
                  <a:cubicBezTo>
                    <a:pt x="84" y="62"/>
                    <a:pt x="87" y="57"/>
                    <a:pt x="95" y="57"/>
                  </a:cubicBezTo>
                  <a:cubicBezTo>
                    <a:pt x="93" y="59"/>
                    <a:pt x="92" y="64"/>
                    <a:pt x="92" y="67"/>
                  </a:cubicBezTo>
                  <a:cubicBezTo>
                    <a:pt x="92" y="71"/>
                    <a:pt x="97" y="75"/>
                    <a:pt x="99" y="77"/>
                  </a:cubicBezTo>
                  <a:cubicBezTo>
                    <a:pt x="99" y="77"/>
                    <a:pt x="99" y="77"/>
                    <a:pt x="98" y="77"/>
                  </a:cubicBezTo>
                  <a:cubicBezTo>
                    <a:pt x="96" y="78"/>
                    <a:pt x="94" y="78"/>
                    <a:pt x="93" y="79"/>
                  </a:cubicBezTo>
                  <a:cubicBezTo>
                    <a:pt x="87" y="83"/>
                    <a:pt x="87" y="70"/>
                    <a:pt x="81" y="72"/>
                  </a:cubicBezTo>
                  <a:cubicBezTo>
                    <a:pt x="81" y="72"/>
                    <a:pt x="80" y="73"/>
                    <a:pt x="79" y="74"/>
                  </a:cubicBezTo>
                  <a:cubicBezTo>
                    <a:pt x="77" y="74"/>
                    <a:pt x="73" y="76"/>
                    <a:pt x="74" y="79"/>
                  </a:cubicBezTo>
                  <a:cubicBezTo>
                    <a:pt x="75" y="78"/>
                    <a:pt x="76" y="77"/>
                    <a:pt x="78" y="77"/>
                  </a:cubicBezTo>
                  <a:cubicBezTo>
                    <a:pt x="78" y="77"/>
                    <a:pt x="78" y="78"/>
                    <a:pt x="78" y="78"/>
                  </a:cubicBezTo>
                  <a:cubicBezTo>
                    <a:pt x="78" y="79"/>
                    <a:pt x="78" y="80"/>
                    <a:pt x="80" y="80"/>
                  </a:cubicBezTo>
                  <a:cubicBezTo>
                    <a:pt x="81" y="80"/>
                    <a:pt x="82" y="79"/>
                    <a:pt x="83" y="79"/>
                  </a:cubicBezTo>
                  <a:cubicBezTo>
                    <a:pt x="83" y="79"/>
                    <a:pt x="83" y="80"/>
                    <a:pt x="83" y="80"/>
                  </a:cubicBezTo>
                  <a:cubicBezTo>
                    <a:pt x="83" y="83"/>
                    <a:pt x="76" y="79"/>
                    <a:pt x="77" y="85"/>
                  </a:cubicBezTo>
                  <a:cubicBezTo>
                    <a:pt x="77" y="86"/>
                    <a:pt x="78" y="87"/>
                    <a:pt x="78" y="87"/>
                  </a:cubicBezTo>
                  <a:cubicBezTo>
                    <a:pt x="78" y="89"/>
                    <a:pt x="80" y="91"/>
                    <a:pt x="83" y="90"/>
                  </a:cubicBezTo>
                  <a:cubicBezTo>
                    <a:pt x="82" y="90"/>
                    <a:pt x="81" y="89"/>
                    <a:pt x="81" y="88"/>
                  </a:cubicBezTo>
                  <a:cubicBezTo>
                    <a:pt x="82" y="88"/>
                    <a:pt x="83" y="88"/>
                    <a:pt x="83" y="88"/>
                  </a:cubicBezTo>
                  <a:cubicBezTo>
                    <a:pt x="83" y="88"/>
                    <a:pt x="84" y="88"/>
                    <a:pt x="84" y="87"/>
                  </a:cubicBezTo>
                  <a:cubicBezTo>
                    <a:pt x="84" y="87"/>
                    <a:pt x="84" y="87"/>
                    <a:pt x="84" y="87"/>
                  </a:cubicBezTo>
                  <a:cubicBezTo>
                    <a:pt x="84" y="87"/>
                    <a:pt x="85" y="87"/>
                    <a:pt x="85" y="87"/>
                  </a:cubicBezTo>
                  <a:cubicBezTo>
                    <a:pt x="85" y="88"/>
                    <a:pt x="84" y="88"/>
                    <a:pt x="84" y="89"/>
                  </a:cubicBezTo>
                  <a:cubicBezTo>
                    <a:pt x="84" y="89"/>
                    <a:pt x="85" y="91"/>
                    <a:pt x="85" y="91"/>
                  </a:cubicBezTo>
                  <a:cubicBezTo>
                    <a:pt x="85" y="93"/>
                    <a:pt x="88" y="96"/>
                    <a:pt x="92" y="93"/>
                  </a:cubicBezTo>
                  <a:cubicBezTo>
                    <a:pt x="91" y="93"/>
                    <a:pt x="88" y="93"/>
                    <a:pt x="88" y="91"/>
                  </a:cubicBezTo>
                  <a:cubicBezTo>
                    <a:pt x="89" y="91"/>
                    <a:pt x="90" y="91"/>
                    <a:pt x="90" y="91"/>
                  </a:cubicBezTo>
                  <a:cubicBezTo>
                    <a:pt x="90" y="90"/>
                    <a:pt x="90" y="89"/>
                    <a:pt x="91" y="88"/>
                  </a:cubicBezTo>
                  <a:cubicBezTo>
                    <a:pt x="91" y="88"/>
                    <a:pt x="91" y="88"/>
                    <a:pt x="91" y="88"/>
                  </a:cubicBezTo>
                  <a:cubicBezTo>
                    <a:pt x="92" y="88"/>
                    <a:pt x="92" y="88"/>
                    <a:pt x="93" y="88"/>
                  </a:cubicBezTo>
                  <a:cubicBezTo>
                    <a:pt x="93" y="88"/>
                    <a:pt x="94" y="88"/>
                    <a:pt x="94" y="88"/>
                  </a:cubicBezTo>
                  <a:cubicBezTo>
                    <a:pt x="95" y="90"/>
                    <a:pt x="96" y="91"/>
                    <a:pt x="99" y="90"/>
                  </a:cubicBezTo>
                  <a:cubicBezTo>
                    <a:pt x="103" y="89"/>
                    <a:pt x="99" y="85"/>
                    <a:pt x="103" y="84"/>
                  </a:cubicBezTo>
                  <a:cubicBezTo>
                    <a:pt x="103" y="84"/>
                    <a:pt x="104" y="84"/>
                    <a:pt x="105" y="84"/>
                  </a:cubicBezTo>
                  <a:cubicBezTo>
                    <a:pt x="109" y="85"/>
                    <a:pt x="111" y="86"/>
                    <a:pt x="112" y="84"/>
                  </a:cubicBezTo>
                  <a:cubicBezTo>
                    <a:pt x="113" y="82"/>
                    <a:pt x="113" y="76"/>
                    <a:pt x="109" y="74"/>
                  </a:cubicBezTo>
                  <a:cubicBezTo>
                    <a:pt x="107" y="73"/>
                    <a:pt x="112" y="60"/>
                    <a:pt x="102" y="54"/>
                  </a:cubicBezTo>
                  <a:cubicBezTo>
                    <a:pt x="107" y="55"/>
                    <a:pt x="122" y="57"/>
                    <a:pt x="124" y="54"/>
                  </a:cubicBezTo>
                  <a:cubicBezTo>
                    <a:pt x="129" y="55"/>
                    <a:pt x="134" y="58"/>
                    <a:pt x="135" y="59"/>
                  </a:cubicBezTo>
                  <a:cubicBezTo>
                    <a:pt x="136" y="60"/>
                    <a:pt x="136" y="61"/>
                    <a:pt x="134" y="62"/>
                  </a:cubicBezTo>
                  <a:cubicBezTo>
                    <a:pt x="130" y="64"/>
                    <a:pt x="131" y="65"/>
                    <a:pt x="129" y="66"/>
                  </a:cubicBezTo>
                  <a:cubicBezTo>
                    <a:pt x="129" y="66"/>
                    <a:pt x="129" y="66"/>
                    <a:pt x="129" y="66"/>
                  </a:cubicBezTo>
                  <a:cubicBezTo>
                    <a:pt x="127" y="65"/>
                    <a:pt x="126" y="63"/>
                    <a:pt x="124" y="62"/>
                  </a:cubicBezTo>
                  <a:cubicBezTo>
                    <a:pt x="123" y="62"/>
                    <a:pt x="122" y="62"/>
                    <a:pt x="121" y="62"/>
                  </a:cubicBezTo>
                  <a:cubicBezTo>
                    <a:pt x="119" y="62"/>
                    <a:pt x="116" y="63"/>
                    <a:pt x="115" y="65"/>
                  </a:cubicBezTo>
                  <a:cubicBezTo>
                    <a:pt x="116" y="65"/>
                    <a:pt x="118" y="64"/>
                    <a:pt x="120" y="65"/>
                  </a:cubicBezTo>
                  <a:cubicBezTo>
                    <a:pt x="119" y="65"/>
                    <a:pt x="119" y="65"/>
                    <a:pt x="119" y="66"/>
                  </a:cubicBezTo>
                  <a:cubicBezTo>
                    <a:pt x="119" y="66"/>
                    <a:pt x="119" y="67"/>
                    <a:pt x="120" y="68"/>
                  </a:cubicBezTo>
                  <a:cubicBezTo>
                    <a:pt x="120" y="68"/>
                    <a:pt x="120" y="68"/>
                    <a:pt x="120" y="68"/>
                  </a:cubicBezTo>
                  <a:cubicBezTo>
                    <a:pt x="120" y="68"/>
                    <a:pt x="120" y="68"/>
                    <a:pt x="120" y="68"/>
                  </a:cubicBezTo>
                  <a:cubicBezTo>
                    <a:pt x="120" y="68"/>
                    <a:pt x="120" y="68"/>
                    <a:pt x="120" y="68"/>
                  </a:cubicBezTo>
                  <a:cubicBezTo>
                    <a:pt x="121" y="68"/>
                    <a:pt x="121" y="69"/>
                    <a:pt x="120" y="69"/>
                  </a:cubicBezTo>
                  <a:cubicBezTo>
                    <a:pt x="118" y="68"/>
                    <a:pt x="113" y="68"/>
                    <a:pt x="114" y="71"/>
                  </a:cubicBezTo>
                  <a:cubicBezTo>
                    <a:pt x="114" y="71"/>
                    <a:pt x="115" y="72"/>
                    <a:pt x="115" y="72"/>
                  </a:cubicBezTo>
                  <a:cubicBezTo>
                    <a:pt x="113" y="74"/>
                    <a:pt x="113" y="76"/>
                    <a:pt x="114" y="78"/>
                  </a:cubicBezTo>
                  <a:cubicBezTo>
                    <a:pt x="114" y="76"/>
                    <a:pt x="115" y="76"/>
                    <a:pt x="117" y="75"/>
                  </a:cubicBezTo>
                  <a:cubicBezTo>
                    <a:pt x="117" y="76"/>
                    <a:pt x="118" y="76"/>
                    <a:pt x="118" y="76"/>
                  </a:cubicBezTo>
                  <a:cubicBezTo>
                    <a:pt x="119" y="78"/>
                    <a:pt x="121" y="74"/>
                    <a:pt x="124" y="75"/>
                  </a:cubicBezTo>
                  <a:cubicBezTo>
                    <a:pt x="124" y="75"/>
                    <a:pt x="124" y="75"/>
                    <a:pt x="124" y="76"/>
                  </a:cubicBezTo>
                  <a:cubicBezTo>
                    <a:pt x="122" y="76"/>
                    <a:pt x="120" y="78"/>
                    <a:pt x="120" y="80"/>
                  </a:cubicBezTo>
                  <a:cubicBezTo>
                    <a:pt x="121" y="80"/>
                    <a:pt x="121" y="81"/>
                    <a:pt x="121" y="82"/>
                  </a:cubicBezTo>
                  <a:cubicBezTo>
                    <a:pt x="120" y="83"/>
                    <a:pt x="121" y="86"/>
                    <a:pt x="124" y="87"/>
                  </a:cubicBezTo>
                  <a:cubicBezTo>
                    <a:pt x="124" y="86"/>
                    <a:pt x="123" y="84"/>
                    <a:pt x="124" y="83"/>
                  </a:cubicBezTo>
                  <a:cubicBezTo>
                    <a:pt x="125" y="83"/>
                    <a:pt x="126" y="83"/>
                    <a:pt x="126" y="83"/>
                  </a:cubicBezTo>
                  <a:cubicBezTo>
                    <a:pt x="131" y="81"/>
                    <a:pt x="128" y="78"/>
                    <a:pt x="129" y="76"/>
                  </a:cubicBezTo>
                  <a:cubicBezTo>
                    <a:pt x="131" y="75"/>
                    <a:pt x="133" y="79"/>
                    <a:pt x="137" y="76"/>
                  </a:cubicBezTo>
                  <a:cubicBezTo>
                    <a:pt x="137" y="75"/>
                    <a:pt x="138" y="74"/>
                    <a:pt x="137" y="72"/>
                  </a:cubicBezTo>
                  <a:cubicBezTo>
                    <a:pt x="137" y="72"/>
                    <a:pt x="137" y="72"/>
                    <a:pt x="138" y="72"/>
                  </a:cubicBezTo>
                  <a:cubicBezTo>
                    <a:pt x="138" y="72"/>
                    <a:pt x="138" y="72"/>
                    <a:pt x="138" y="72"/>
                  </a:cubicBezTo>
                  <a:cubicBezTo>
                    <a:pt x="138" y="73"/>
                    <a:pt x="139" y="74"/>
                    <a:pt x="141" y="74"/>
                  </a:cubicBezTo>
                  <a:cubicBezTo>
                    <a:pt x="138" y="71"/>
                    <a:pt x="141" y="70"/>
                    <a:pt x="142" y="68"/>
                  </a:cubicBezTo>
                  <a:cubicBezTo>
                    <a:pt x="143" y="68"/>
                    <a:pt x="143" y="68"/>
                    <a:pt x="143" y="68"/>
                  </a:cubicBezTo>
                  <a:cubicBezTo>
                    <a:pt x="145" y="68"/>
                    <a:pt x="146" y="68"/>
                    <a:pt x="148" y="65"/>
                  </a:cubicBezTo>
                  <a:cubicBezTo>
                    <a:pt x="146" y="66"/>
                    <a:pt x="141" y="63"/>
                    <a:pt x="144" y="61"/>
                  </a:cubicBezTo>
                  <a:cubicBezTo>
                    <a:pt x="149" y="60"/>
                    <a:pt x="149" y="57"/>
                    <a:pt x="148" y="55"/>
                  </a:cubicBezTo>
                  <a:cubicBezTo>
                    <a:pt x="144" y="50"/>
                    <a:pt x="136" y="50"/>
                    <a:pt x="136" y="45"/>
                  </a:cubicBezTo>
                  <a:cubicBezTo>
                    <a:pt x="139" y="45"/>
                    <a:pt x="142" y="44"/>
                    <a:pt x="143" y="44"/>
                  </a:cubicBezTo>
                  <a:cubicBezTo>
                    <a:pt x="166" y="45"/>
                    <a:pt x="181" y="38"/>
                    <a:pt x="181" y="31"/>
                  </a:cubicBezTo>
                  <a:cubicBezTo>
                    <a:pt x="180" y="25"/>
                    <a:pt x="174" y="22"/>
                    <a:pt x="157" y="24"/>
                  </a:cubicBezTo>
                  <a:cubicBezTo>
                    <a:pt x="137" y="25"/>
                    <a:pt x="110" y="27"/>
                    <a:pt x="110" y="21"/>
                  </a:cubicBezTo>
                  <a:cubicBezTo>
                    <a:pt x="110" y="17"/>
                    <a:pt x="115" y="14"/>
                    <a:pt x="120" y="13"/>
                  </a:cubicBezTo>
                  <a:moveTo>
                    <a:pt x="65" y="13"/>
                  </a:moveTo>
                  <a:cubicBezTo>
                    <a:pt x="64" y="14"/>
                    <a:pt x="62" y="16"/>
                    <a:pt x="60" y="14"/>
                  </a:cubicBezTo>
                  <a:cubicBezTo>
                    <a:pt x="58" y="12"/>
                    <a:pt x="60" y="12"/>
                    <a:pt x="58" y="9"/>
                  </a:cubicBezTo>
                  <a:cubicBezTo>
                    <a:pt x="60" y="10"/>
                    <a:pt x="64" y="12"/>
                    <a:pt x="65" y="13"/>
                  </a:cubicBezTo>
                  <a:moveTo>
                    <a:pt x="69" y="24"/>
                  </a:moveTo>
                  <a:cubicBezTo>
                    <a:pt x="68" y="25"/>
                    <a:pt x="68" y="23"/>
                    <a:pt x="67" y="22"/>
                  </a:cubicBezTo>
                  <a:cubicBezTo>
                    <a:pt x="66" y="22"/>
                    <a:pt x="66" y="23"/>
                    <a:pt x="67" y="25"/>
                  </a:cubicBezTo>
                  <a:cubicBezTo>
                    <a:pt x="65" y="24"/>
                    <a:pt x="64" y="23"/>
                    <a:pt x="63" y="25"/>
                  </a:cubicBezTo>
                  <a:cubicBezTo>
                    <a:pt x="63" y="26"/>
                    <a:pt x="63" y="27"/>
                    <a:pt x="64" y="28"/>
                  </a:cubicBezTo>
                  <a:cubicBezTo>
                    <a:pt x="64" y="29"/>
                    <a:pt x="64" y="30"/>
                    <a:pt x="63" y="31"/>
                  </a:cubicBezTo>
                  <a:cubicBezTo>
                    <a:pt x="63" y="32"/>
                    <a:pt x="61" y="35"/>
                    <a:pt x="59" y="33"/>
                  </a:cubicBezTo>
                  <a:cubicBezTo>
                    <a:pt x="57" y="32"/>
                    <a:pt x="57" y="30"/>
                    <a:pt x="58" y="28"/>
                  </a:cubicBezTo>
                  <a:cubicBezTo>
                    <a:pt x="58" y="27"/>
                    <a:pt x="59" y="26"/>
                    <a:pt x="60" y="26"/>
                  </a:cubicBezTo>
                  <a:cubicBezTo>
                    <a:pt x="61" y="26"/>
                    <a:pt x="62" y="26"/>
                    <a:pt x="62" y="24"/>
                  </a:cubicBezTo>
                  <a:cubicBezTo>
                    <a:pt x="63" y="23"/>
                    <a:pt x="61" y="22"/>
                    <a:pt x="60" y="21"/>
                  </a:cubicBezTo>
                  <a:cubicBezTo>
                    <a:pt x="61" y="21"/>
                    <a:pt x="62" y="20"/>
                    <a:pt x="61" y="20"/>
                  </a:cubicBezTo>
                  <a:cubicBezTo>
                    <a:pt x="60" y="19"/>
                    <a:pt x="59" y="20"/>
                    <a:pt x="59" y="19"/>
                  </a:cubicBezTo>
                  <a:cubicBezTo>
                    <a:pt x="58" y="19"/>
                    <a:pt x="60" y="18"/>
                    <a:pt x="60" y="18"/>
                  </a:cubicBezTo>
                  <a:cubicBezTo>
                    <a:pt x="61" y="17"/>
                    <a:pt x="61" y="17"/>
                    <a:pt x="62" y="18"/>
                  </a:cubicBezTo>
                  <a:cubicBezTo>
                    <a:pt x="68" y="21"/>
                    <a:pt x="68" y="21"/>
                    <a:pt x="68" y="21"/>
                  </a:cubicBezTo>
                  <a:cubicBezTo>
                    <a:pt x="69" y="21"/>
                    <a:pt x="69" y="21"/>
                    <a:pt x="69" y="22"/>
                  </a:cubicBezTo>
                  <a:cubicBezTo>
                    <a:pt x="69" y="23"/>
                    <a:pt x="70" y="24"/>
                    <a:pt x="69" y="24"/>
                  </a:cubicBezTo>
                  <a:moveTo>
                    <a:pt x="72" y="20"/>
                  </a:moveTo>
                  <a:cubicBezTo>
                    <a:pt x="70" y="20"/>
                    <a:pt x="69" y="17"/>
                    <a:pt x="70" y="15"/>
                  </a:cubicBezTo>
                  <a:cubicBezTo>
                    <a:pt x="71" y="16"/>
                    <a:pt x="75" y="17"/>
                    <a:pt x="77" y="18"/>
                  </a:cubicBezTo>
                  <a:cubicBezTo>
                    <a:pt x="74" y="19"/>
                    <a:pt x="75" y="20"/>
                    <a:pt x="7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6" name="Freeform 45">
              <a:extLst>
                <a:ext uri="{FF2B5EF4-FFF2-40B4-BE49-F238E27FC236}">
                  <a16:creationId xmlns:a16="http://schemas.microsoft.com/office/drawing/2014/main" id="{9B862C91-F563-C070-508B-1D7BA5F425AB}"/>
                </a:ext>
              </a:extLst>
            </p:cNvPr>
            <p:cNvSpPr>
              <a:spLocks noEditPoints="1"/>
            </p:cNvSpPr>
            <p:nvPr userDrawn="1"/>
          </p:nvSpPr>
          <p:spPr bwMode="auto">
            <a:xfrm>
              <a:off x="927100" y="427038"/>
              <a:ext cx="139700" cy="225425"/>
            </a:xfrm>
            <a:custGeom>
              <a:avLst/>
              <a:gdLst>
                <a:gd name="T0" fmla="*/ 737 w 944"/>
                <a:gd name="T1" fmla="*/ 591 h 1525"/>
                <a:gd name="T2" fmla="*/ 921 w 944"/>
                <a:gd name="T3" fmla="*/ 498 h 1525"/>
                <a:gd name="T4" fmla="*/ 864 w 944"/>
                <a:gd name="T5" fmla="*/ 430 h 1525"/>
                <a:gd name="T6" fmla="*/ 748 w 944"/>
                <a:gd name="T7" fmla="*/ 196 h 1525"/>
                <a:gd name="T8" fmla="*/ 807 w 944"/>
                <a:gd name="T9" fmla="*/ 101 h 1525"/>
                <a:gd name="T10" fmla="*/ 674 w 944"/>
                <a:gd name="T11" fmla="*/ 20 h 1525"/>
                <a:gd name="T12" fmla="*/ 534 w 944"/>
                <a:gd name="T13" fmla="*/ 52 h 1525"/>
                <a:gd name="T14" fmla="*/ 411 w 944"/>
                <a:gd name="T15" fmla="*/ 127 h 1525"/>
                <a:gd name="T16" fmla="*/ 351 w 944"/>
                <a:gd name="T17" fmla="*/ 342 h 1525"/>
                <a:gd name="T18" fmla="*/ 397 w 944"/>
                <a:gd name="T19" fmla="*/ 475 h 1525"/>
                <a:gd name="T20" fmla="*/ 436 w 944"/>
                <a:gd name="T21" fmla="*/ 519 h 1525"/>
                <a:gd name="T22" fmla="*/ 188 w 944"/>
                <a:gd name="T23" fmla="*/ 975 h 1525"/>
                <a:gd name="T24" fmla="*/ 272 w 944"/>
                <a:gd name="T25" fmla="*/ 451 h 1525"/>
                <a:gd name="T26" fmla="*/ 44 w 944"/>
                <a:gd name="T27" fmla="*/ 619 h 1525"/>
                <a:gd name="T28" fmla="*/ 248 w 944"/>
                <a:gd name="T29" fmla="*/ 535 h 1525"/>
                <a:gd name="T30" fmla="*/ 325 w 944"/>
                <a:gd name="T31" fmla="*/ 540 h 1525"/>
                <a:gd name="T32" fmla="*/ 68 w 944"/>
                <a:gd name="T33" fmla="*/ 957 h 1525"/>
                <a:gd name="T34" fmla="*/ 115 w 944"/>
                <a:gd name="T35" fmla="*/ 1040 h 1525"/>
                <a:gd name="T36" fmla="*/ 364 w 944"/>
                <a:gd name="T37" fmla="*/ 867 h 1525"/>
                <a:gd name="T38" fmla="*/ 170 w 944"/>
                <a:gd name="T39" fmla="*/ 1177 h 1525"/>
                <a:gd name="T40" fmla="*/ 143 w 944"/>
                <a:gd name="T41" fmla="*/ 1384 h 1525"/>
                <a:gd name="T42" fmla="*/ 228 w 944"/>
                <a:gd name="T43" fmla="*/ 1438 h 1525"/>
                <a:gd name="T44" fmla="*/ 266 w 944"/>
                <a:gd name="T45" fmla="*/ 1498 h 1525"/>
                <a:gd name="T46" fmla="*/ 395 w 944"/>
                <a:gd name="T47" fmla="*/ 1501 h 1525"/>
                <a:gd name="T48" fmla="*/ 452 w 944"/>
                <a:gd name="T49" fmla="*/ 1460 h 1525"/>
                <a:gd name="T50" fmla="*/ 395 w 944"/>
                <a:gd name="T51" fmla="*/ 1380 h 1525"/>
                <a:gd name="T52" fmla="*/ 345 w 944"/>
                <a:gd name="T53" fmla="*/ 1189 h 1525"/>
                <a:gd name="T54" fmla="*/ 570 w 944"/>
                <a:gd name="T55" fmla="*/ 1000 h 1525"/>
                <a:gd name="T56" fmla="*/ 524 w 944"/>
                <a:gd name="T57" fmla="*/ 1096 h 1525"/>
                <a:gd name="T58" fmla="*/ 596 w 944"/>
                <a:gd name="T59" fmla="*/ 1159 h 1525"/>
                <a:gd name="T60" fmla="*/ 713 w 944"/>
                <a:gd name="T61" fmla="*/ 1252 h 1525"/>
                <a:gd name="T62" fmla="*/ 808 w 944"/>
                <a:gd name="T63" fmla="*/ 1298 h 1525"/>
                <a:gd name="T64" fmla="*/ 865 w 944"/>
                <a:gd name="T65" fmla="*/ 1195 h 1525"/>
                <a:gd name="T66" fmla="*/ 771 w 944"/>
                <a:gd name="T67" fmla="*/ 1192 h 1525"/>
                <a:gd name="T68" fmla="*/ 579 w 944"/>
                <a:gd name="T69" fmla="*/ 793 h 1525"/>
                <a:gd name="T70" fmla="*/ 738 w 944"/>
                <a:gd name="T71" fmla="*/ 799 h 1525"/>
                <a:gd name="T72" fmla="*/ 806 w 944"/>
                <a:gd name="T73" fmla="*/ 802 h 1525"/>
                <a:gd name="T74" fmla="*/ 802 w 944"/>
                <a:gd name="T75" fmla="*/ 906 h 1525"/>
                <a:gd name="T76" fmla="*/ 845 w 944"/>
                <a:gd name="T77" fmla="*/ 912 h 1525"/>
                <a:gd name="T78" fmla="*/ 904 w 944"/>
                <a:gd name="T79" fmla="*/ 958 h 1525"/>
                <a:gd name="T80" fmla="*/ 902 w 944"/>
                <a:gd name="T81" fmla="*/ 822 h 1525"/>
                <a:gd name="T82" fmla="*/ 529 w 944"/>
                <a:gd name="T83" fmla="*/ 128 h 1525"/>
                <a:gd name="T84" fmla="*/ 594 w 944"/>
                <a:gd name="T85" fmla="*/ 314 h 1525"/>
                <a:gd name="T86" fmla="*/ 554 w 944"/>
                <a:gd name="T87" fmla="*/ 240 h 1525"/>
                <a:gd name="T88" fmla="*/ 526 w 944"/>
                <a:gd name="T89" fmla="*/ 213 h 1525"/>
                <a:gd name="T90" fmla="*/ 644 w 944"/>
                <a:gd name="T91" fmla="*/ 167 h 1525"/>
                <a:gd name="T92" fmla="*/ 642 w 944"/>
                <a:gd name="T93" fmla="*/ 206 h 1525"/>
                <a:gd name="T94" fmla="*/ 666 w 944"/>
                <a:gd name="T95" fmla="*/ 287 h 1525"/>
                <a:gd name="T96" fmla="*/ 590 w 944"/>
                <a:gd name="T97" fmla="*/ 10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4" h="1525">
                  <a:moveTo>
                    <a:pt x="902" y="822"/>
                  </a:moveTo>
                  <a:cubicBezTo>
                    <a:pt x="899" y="799"/>
                    <a:pt x="902" y="777"/>
                    <a:pt x="875" y="746"/>
                  </a:cubicBezTo>
                  <a:cubicBezTo>
                    <a:pt x="849" y="716"/>
                    <a:pt x="764" y="621"/>
                    <a:pt x="737" y="591"/>
                  </a:cubicBezTo>
                  <a:cubicBezTo>
                    <a:pt x="743" y="590"/>
                    <a:pt x="751" y="592"/>
                    <a:pt x="768" y="607"/>
                  </a:cubicBezTo>
                  <a:cubicBezTo>
                    <a:pt x="779" y="617"/>
                    <a:pt x="804" y="642"/>
                    <a:pt x="823" y="660"/>
                  </a:cubicBezTo>
                  <a:cubicBezTo>
                    <a:pt x="846" y="601"/>
                    <a:pt x="879" y="545"/>
                    <a:pt x="921" y="498"/>
                  </a:cubicBezTo>
                  <a:cubicBezTo>
                    <a:pt x="929" y="489"/>
                    <a:pt x="936" y="481"/>
                    <a:pt x="944" y="474"/>
                  </a:cubicBezTo>
                  <a:cubicBezTo>
                    <a:pt x="926" y="478"/>
                    <a:pt x="906" y="486"/>
                    <a:pt x="889" y="498"/>
                  </a:cubicBezTo>
                  <a:cubicBezTo>
                    <a:pt x="888" y="471"/>
                    <a:pt x="882" y="446"/>
                    <a:pt x="864" y="430"/>
                  </a:cubicBezTo>
                  <a:cubicBezTo>
                    <a:pt x="871" y="393"/>
                    <a:pt x="865" y="348"/>
                    <a:pt x="782" y="293"/>
                  </a:cubicBezTo>
                  <a:cubicBezTo>
                    <a:pt x="825" y="304"/>
                    <a:pt x="850" y="342"/>
                    <a:pt x="882" y="313"/>
                  </a:cubicBezTo>
                  <a:cubicBezTo>
                    <a:pt x="853" y="312"/>
                    <a:pt x="852" y="248"/>
                    <a:pt x="748" y="196"/>
                  </a:cubicBezTo>
                  <a:cubicBezTo>
                    <a:pt x="788" y="195"/>
                    <a:pt x="819" y="260"/>
                    <a:pt x="865" y="223"/>
                  </a:cubicBezTo>
                  <a:cubicBezTo>
                    <a:pt x="821" y="218"/>
                    <a:pt x="807" y="140"/>
                    <a:pt x="728" y="116"/>
                  </a:cubicBezTo>
                  <a:cubicBezTo>
                    <a:pt x="756" y="119"/>
                    <a:pt x="784" y="133"/>
                    <a:pt x="807" y="101"/>
                  </a:cubicBezTo>
                  <a:cubicBezTo>
                    <a:pt x="780" y="107"/>
                    <a:pt x="764" y="82"/>
                    <a:pt x="735" y="80"/>
                  </a:cubicBezTo>
                  <a:cubicBezTo>
                    <a:pt x="746" y="46"/>
                    <a:pt x="743" y="25"/>
                    <a:pt x="731" y="0"/>
                  </a:cubicBezTo>
                  <a:cubicBezTo>
                    <a:pt x="711" y="1"/>
                    <a:pt x="690" y="7"/>
                    <a:pt x="674" y="20"/>
                  </a:cubicBezTo>
                  <a:cubicBezTo>
                    <a:pt x="672" y="1"/>
                    <a:pt x="653" y="0"/>
                    <a:pt x="635" y="1"/>
                  </a:cubicBezTo>
                  <a:cubicBezTo>
                    <a:pt x="636" y="10"/>
                    <a:pt x="640" y="21"/>
                    <a:pt x="631" y="23"/>
                  </a:cubicBezTo>
                  <a:cubicBezTo>
                    <a:pt x="617" y="25"/>
                    <a:pt x="570" y="38"/>
                    <a:pt x="534" y="52"/>
                  </a:cubicBezTo>
                  <a:cubicBezTo>
                    <a:pt x="498" y="66"/>
                    <a:pt x="457" y="92"/>
                    <a:pt x="445" y="100"/>
                  </a:cubicBezTo>
                  <a:cubicBezTo>
                    <a:pt x="438" y="105"/>
                    <a:pt x="431" y="93"/>
                    <a:pt x="427" y="88"/>
                  </a:cubicBezTo>
                  <a:cubicBezTo>
                    <a:pt x="414" y="99"/>
                    <a:pt x="402" y="113"/>
                    <a:pt x="411" y="127"/>
                  </a:cubicBezTo>
                  <a:cubicBezTo>
                    <a:pt x="391" y="129"/>
                    <a:pt x="369" y="134"/>
                    <a:pt x="350" y="149"/>
                  </a:cubicBezTo>
                  <a:cubicBezTo>
                    <a:pt x="350" y="172"/>
                    <a:pt x="369" y="195"/>
                    <a:pt x="398" y="207"/>
                  </a:cubicBezTo>
                  <a:cubicBezTo>
                    <a:pt x="349" y="256"/>
                    <a:pt x="393" y="300"/>
                    <a:pt x="351" y="342"/>
                  </a:cubicBezTo>
                  <a:cubicBezTo>
                    <a:pt x="411" y="345"/>
                    <a:pt x="400" y="261"/>
                    <a:pt x="431" y="249"/>
                  </a:cubicBezTo>
                  <a:cubicBezTo>
                    <a:pt x="428" y="308"/>
                    <a:pt x="395" y="319"/>
                    <a:pt x="395" y="382"/>
                  </a:cubicBezTo>
                  <a:cubicBezTo>
                    <a:pt x="395" y="416"/>
                    <a:pt x="415" y="453"/>
                    <a:pt x="397" y="475"/>
                  </a:cubicBezTo>
                  <a:cubicBezTo>
                    <a:pt x="447" y="461"/>
                    <a:pt x="434" y="350"/>
                    <a:pt x="465" y="316"/>
                  </a:cubicBezTo>
                  <a:cubicBezTo>
                    <a:pt x="471" y="336"/>
                    <a:pt x="467" y="354"/>
                    <a:pt x="461" y="373"/>
                  </a:cubicBezTo>
                  <a:cubicBezTo>
                    <a:pt x="443" y="425"/>
                    <a:pt x="463" y="496"/>
                    <a:pt x="436" y="519"/>
                  </a:cubicBezTo>
                  <a:cubicBezTo>
                    <a:pt x="481" y="515"/>
                    <a:pt x="491" y="451"/>
                    <a:pt x="521" y="415"/>
                  </a:cubicBezTo>
                  <a:cubicBezTo>
                    <a:pt x="489" y="499"/>
                    <a:pt x="454" y="644"/>
                    <a:pt x="407" y="713"/>
                  </a:cubicBezTo>
                  <a:cubicBezTo>
                    <a:pt x="320" y="831"/>
                    <a:pt x="269" y="975"/>
                    <a:pt x="188" y="975"/>
                  </a:cubicBezTo>
                  <a:cubicBezTo>
                    <a:pt x="153" y="975"/>
                    <a:pt x="126" y="953"/>
                    <a:pt x="126" y="908"/>
                  </a:cubicBezTo>
                  <a:cubicBezTo>
                    <a:pt x="126" y="774"/>
                    <a:pt x="356" y="682"/>
                    <a:pt x="356" y="539"/>
                  </a:cubicBezTo>
                  <a:cubicBezTo>
                    <a:pt x="356" y="475"/>
                    <a:pt x="304" y="451"/>
                    <a:pt x="272" y="451"/>
                  </a:cubicBezTo>
                  <a:cubicBezTo>
                    <a:pt x="250" y="451"/>
                    <a:pt x="224" y="462"/>
                    <a:pt x="201" y="480"/>
                  </a:cubicBezTo>
                  <a:cubicBezTo>
                    <a:pt x="192" y="476"/>
                    <a:pt x="182" y="474"/>
                    <a:pt x="174" y="474"/>
                  </a:cubicBezTo>
                  <a:cubicBezTo>
                    <a:pt x="93" y="474"/>
                    <a:pt x="115" y="620"/>
                    <a:pt x="44" y="619"/>
                  </a:cubicBezTo>
                  <a:cubicBezTo>
                    <a:pt x="72" y="634"/>
                    <a:pt x="120" y="604"/>
                    <a:pt x="149" y="563"/>
                  </a:cubicBezTo>
                  <a:cubicBezTo>
                    <a:pt x="137" y="658"/>
                    <a:pt x="0" y="632"/>
                    <a:pt x="11" y="746"/>
                  </a:cubicBezTo>
                  <a:cubicBezTo>
                    <a:pt x="30" y="657"/>
                    <a:pt x="248" y="670"/>
                    <a:pt x="248" y="535"/>
                  </a:cubicBezTo>
                  <a:cubicBezTo>
                    <a:pt x="248" y="520"/>
                    <a:pt x="240" y="507"/>
                    <a:pt x="229" y="497"/>
                  </a:cubicBezTo>
                  <a:cubicBezTo>
                    <a:pt x="245" y="486"/>
                    <a:pt x="261" y="482"/>
                    <a:pt x="275" y="482"/>
                  </a:cubicBezTo>
                  <a:cubicBezTo>
                    <a:pt x="301" y="482"/>
                    <a:pt x="325" y="502"/>
                    <a:pt x="325" y="540"/>
                  </a:cubicBezTo>
                  <a:cubicBezTo>
                    <a:pt x="325" y="660"/>
                    <a:pt x="96" y="761"/>
                    <a:pt x="96" y="908"/>
                  </a:cubicBezTo>
                  <a:cubicBezTo>
                    <a:pt x="96" y="933"/>
                    <a:pt x="103" y="954"/>
                    <a:pt x="115" y="970"/>
                  </a:cubicBezTo>
                  <a:cubicBezTo>
                    <a:pt x="99" y="977"/>
                    <a:pt x="82" y="974"/>
                    <a:pt x="68" y="957"/>
                  </a:cubicBezTo>
                  <a:cubicBezTo>
                    <a:pt x="67" y="995"/>
                    <a:pt x="121" y="1019"/>
                    <a:pt x="155" y="1000"/>
                  </a:cubicBezTo>
                  <a:cubicBezTo>
                    <a:pt x="163" y="1003"/>
                    <a:pt x="171" y="1004"/>
                    <a:pt x="179" y="1005"/>
                  </a:cubicBezTo>
                  <a:cubicBezTo>
                    <a:pt x="169" y="1033"/>
                    <a:pt x="134" y="1042"/>
                    <a:pt x="115" y="1040"/>
                  </a:cubicBezTo>
                  <a:cubicBezTo>
                    <a:pt x="172" y="1085"/>
                    <a:pt x="269" y="1026"/>
                    <a:pt x="264" y="977"/>
                  </a:cubicBezTo>
                  <a:cubicBezTo>
                    <a:pt x="308" y="941"/>
                    <a:pt x="337" y="879"/>
                    <a:pt x="369" y="839"/>
                  </a:cubicBezTo>
                  <a:cubicBezTo>
                    <a:pt x="367" y="848"/>
                    <a:pt x="365" y="857"/>
                    <a:pt x="364" y="867"/>
                  </a:cubicBezTo>
                  <a:cubicBezTo>
                    <a:pt x="331" y="926"/>
                    <a:pt x="300" y="980"/>
                    <a:pt x="292" y="1058"/>
                  </a:cubicBezTo>
                  <a:cubicBezTo>
                    <a:pt x="285" y="1124"/>
                    <a:pt x="251" y="1183"/>
                    <a:pt x="205" y="1183"/>
                  </a:cubicBezTo>
                  <a:cubicBezTo>
                    <a:pt x="195" y="1183"/>
                    <a:pt x="178" y="1170"/>
                    <a:pt x="170" y="1177"/>
                  </a:cubicBezTo>
                  <a:cubicBezTo>
                    <a:pt x="156" y="1189"/>
                    <a:pt x="170" y="1202"/>
                    <a:pt x="170" y="1214"/>
                  </a:cubicBezTo>
                  <a:cubicBezTo>
                    <a:pt x="170" y="1233"/>
                    <a:pt x="134" y="1252"/>
                    <a:pt x="134" y="1310"/>
                  </a:cubicBezTo>
                  <a:cubicBezTo>
                    <a:pt x="134" y="1335"/>
                    <a:pt x="149" y="1367"/>
                    <a:pt x="143" y="1384"/>
                  </a:cubicBezTo>
                  <a:cubicBezTo>
                    <a:pt x="158" y="1376"/>
                    <a:pt x="177" y="1352"/>
                    <a:pt x="185" y="1320"/>
                  </a:cubicBezTo>
                  <a:cubicBezTo>
                    <a:pt x="201" y="1396"/>
                    <a:pt x="153" y="1393"/>
                    <a:pt x="188" y="1460"/>
                  </a:cubicBezTo>
                  <a:cubicBezTo>
                    <a:pt x="192" y="1438"/>
                    <a:pt x="214" y="1429"/>
                    <a:pt x="228" y="1438"/>
                  </a:cubicBezTo>
                  <a:cubicBezTo>
                    <a:pt x="242" y="1447"/>
                    <a:pt x="235" y="1454"/>
                    <a:pt x="225" y="1464"/>
                  </a:cubicBezTo>
                  <a:cubicBezTo>
                    <a:pt x="215" y="1474"/>
                    <a:pt x="206" y="1525"/>
                    <a:pt x="252" y="1522"/>
                  </a:cubicBezTo>
                  <a:cubicBezTo>
                    <a:pt x="243" y="1516"/>
                    <a:pt x="243" y="1503"/>
                    <a:pt x="266" y="1498"/>
                  </a:cubicBezTo>
                  <a:cubicBezTo>
                    <a:pt x="298" y="1491"/>
                    <a:pt x="307" y="1506"/>
                    <a:pt x="341" y="1506"/>
                  </a:cubicBezTo>
                  <a:cubicBezTo>
                    <a:pt x="362" y="1506"/>
                    <a:pt x="367" y="1479"/>
                    <a:pt x="384" y="1479"/>
                  </a:cubicBezTo>
                  <a:cubicBezTo>
                    <a:pt x="401" y="1479"/>
                    <a:pt x="401" y="1492"/>
                    <a:pt x="395" y="1501"/>
                  </a:cubicBezTo>
                  <a:cubicBezTo>
                    <a:pt x="422" y="1494"/>
                    <a:pt x="427" y="1479"/>
                    <a:pt x="427" y="1464"/>
                  </a:cubicBezTo>
                  <a:cubicBezTo>
                    <a:pt x="427" y="1449"/>
                    <a:pt x="414" y="1440"/>
                    <a:pt x="424" y="1434"/>
                  </a:cubicBezTo>
                  <a:cubicBezTo>
                    <a:pt x="433" y="1428"/>
                    <a:pt x="464" y="1435"/>
                    <a:pt x="452" y="1460"/>
                  </a:cubicBezTo>
                  <a:cubicBezTo>
                    <a:pt x="468" y="1457"/>
                    <a:pt x="476" y="1446"/>
                    <a:pt x="476" y="1426"/>
                  </a:cubicBezTo>
                  <a:cubicBezTo>
                    <a:pt x="476" y="1407"/>
                    <a:pt x="454" y="1395"/>
                    <a:pt x="433" y="1399"/>
                  </a:cubicBezTo>
                  <a:cubicBezTo>
                    <a:pt x="430" y="1386"/>
                    <a:pt x="411" y="1380"/>
                    <a:pt x="395" y="1380"/>
                  </a:cubicBezTo>
                  <a:cubicBezTo>
                    <a:pt x="357" y="1380"/>
                    <a:pt x="363" y="1409"/>
                    <a:pt x="337" y="1409"/>
                  </a:cubicBezTo>
                  <a:cubicBezTo>
                    <a:pt x="296" y="1409"/>
                    <a:pt x="256" y="1356"/>
                    <a:pt x="256" y="1266"/>
                  </a:cubicBezTo>
                  <a:cubicBezTo>
                    <a:pt x="256" y="1217"/>
                    <a:pt x="308" y="1205"/>
                    <a:pt x="345" y="1189"/>
                  </a:cubicBezTo>
                  <a:cubicBezTo>
                    <a:pt x="382" y="1173"/>
                    <a:pt x="446" y="1134"/>
                    <a:pt x="485" y="1069"/>
                  </a:cubicBezTo>
                  <a:cubicBezTo>
                    <a:pt x="515" y="1018"/>
                    <a:pt x="516" y="962"/>
                    <a:pt x="512" y="896"/>
                  </a:cubicBezTo>
                  <a:cubicBezTo>
                    <a:pt x="564" y="926"/>
                    <a:pt x="570" y="969"/>
                    <a:pt x="570" y="1000"/>
                  </a:cubicBezTo>
                  <a:cubicBezTo>
                    <a:pt x="570" y="1040"/>
                    <a:pt x="549" y="1057"/>
                    <a:pt x="533" y="1064"/>
                  </a:cubicBezTo>
                  <a:cubicBezTo>
                    <a:pt x="519" y="1071"/>
                    <a:pt x="514" y="1068"/>
                    <a:pt x="513" y="1076"/>
                  </a:cubicBezTo>
                  <a:cubicBezTo>
                    <a:pt x="511" y="1087"/>
                    <a:pt x="518" y="1092"/>
                    <a:pt x="524" y="1096"/>
                  </a:cubicBezTo>
                  <a:cubicBezTo>
                    <a:pt x="543" y="1105"/>
                    <a:pt x="539" y="1123"/>
                    <a:pt x="544" y="1143"/>
                  </a:cubicBezTo>
                  <a:cubicBezTo>
                    <a:pt x="549" y="1162"/>
                    <a:pt x="567" y="1193"/>
                    <a:pt x="596" y="1215"/>
                  </a:cubicBezTo>
                  <a:cubicBezTo>
                    <a:pt x="599" y="1203"/>
                    <a:pt x="598" y="1184"/>
                    <a:pt x="596" y="1159"/>
                  </a:cubicBezTo>
                  <a:cubicBezTo>
                    <a:pt x="636" y="1178"/>
                    <a:pt x="604" y="1258"/>
                    <a:pt x="682" y="1258"/>
                  </a:cubicBezTo>
                  <a:cubicBezTo>
                    <a:pt x="667" y="1250"/>
                    <a:pt x="671" y="1229"/>
                    <a:pt x="679" y="1226"/>
                  </a:cubicBezTo>
                  <a:cubicBezTo>
                    <a:pt x="688" y="1223"/>
                    <a:pt x="698" y="1231"/>
                    <a:pt x="713" y="1252"/>
                  </a:cubicBezTo>
                  <a:cubicBezTo>
                    <a:pt x="728" y="1273"/>
                    <a:pt x="724" y="1272"/>
                    <a:pt x="760" y="1272"/>
                  </a:cubicBezTo>
                  <a:cubicBezTo>
                    <a:pt x="797" y="1272"/>
                    <a:pt x="781" y="1259"/>
                    <a:pt x="800" y="1259"/>
                  </a:cubicBezTo>
                  <a:cubicBezTo>
                    <a:pt x="819" y="1259"/>
                    <a:pt x="818" y="1281"/>
                    <a:pt x="808" y="1298"/>
                  </a:cubicBezTo>
                  <a:cubicBezTo>
                    <a:pt x="840" y="1288"/>
                    <a:pt x="850" y="1263"/>
                    <a:pt x="839" y="1237"/>
                  </a:cubicBezTo>
                  <a:cubicBezTo>
                    <a:pt x="868" y="1222"/>
                    <a:pt x="883" y="1244"/>
                    <a:pt x="887" y="1260"/>
                  </a:cubicBezTo>
                  <a:cubicBezTo>
                    <a:pt x="916" y="1231"/>
                    <a:pt x="887" y="1197"/>
                    <a:pt x="865" y="1195"/>
                  </a:cubicBezTo>
                  <a:cubicBezTo>
                    <a:pt x="866" y="1184"/>
                    <a:pt x="856" y="1173"/>
                    <a:pt x="844" y="1172"/>
                  </a:cubicBezTo>
                  <a:cubicBezTo>
                    <a:pt x="832" y="1172"/>
                    <a:pt x="821" y="1171"/>
                    <a:pt x="808" y="1172"/>
                  </a:cubicBezTo>
                  <a:cubicBezTo>
                    <a:pt x="794" y="1172"/>
                    <a:pt x="787" y="1192"/>
                    <a:pt x="771" y="1192"/>
                  </a:cubicBezTo>
                  <a:cubicBezTo>
                    <a:pt x="722" y="1192"/>
                    <a:pt x="626" y="1104"/>
                    <a:pt x="626" y="1066"/>
                  </a:cubicBezTo>
                  <a:cubicBezTo>
                    <a:pt x="626" y="1028"/>
                    <a:pt x="718" y="1005"/>
                    <a:pt x="718" y="946"/>
                  </a:cubicBezTo>
                  <a:cubicBezTo>
                    <a:pt x="718" y="868"/>
                    <a:pt x="642" y="842"/>
                    <a:pt x="579" y="793"/>
                  </a:cubicBezTo>
                  <a:cubicBezTo>
                    <a:pt x="601" y="767"/>
                    <a:pt x="668" y="761"/>
                    <a:pt x="705" y="780"/>
                  </a:cubicBezTo>
                  <a:cubicBezTo>
                    <a:pt x="710" y="758"/>
                    <a:pt x="723" y="763"/>
                    <a:pt x="728" y="726"/>
                  </a:cubicBezTo>
                  <a:cubicBezTo>
                    <a:pt x="742" y="759"/>
                    <a:pt x="724" y="786"/>
                    <a:pt x="738" y="799"/>
                  </a:cubicBezTo>
                  <a:cubicBezTo>
                    <a:pt x="749" y="784"/>
                    <a:pt x="776" y="786"/>
                    <a:pt x="774" y="746"/>
                  </a:cubicBezTo>
                  <a:cubicBezTo>
                    <a:pt x="783" y="771"/>
                    <a:pt x="764" y="809"/>
                    <a:pt x="783" y="826"/>
                  </a:cubicBezTo>
                  <a:cubicBezTo>
                    <a:pt x="786" y="806"/>
                    <a:pt x="798" y="802"/>
                    <a:pt x="806" y="802"/>
                  </a:cubicBezTo>
                  <a:cubicBezTo>
                    <a:pt x="814" y="802"/>
                    <a:pt x="821" y="807"/>
                    <a:pt x="821" y="820"/>
                  </a:cubicBezTo>
                  <a:cubicBezTo>
                    <a:pt x="821" y="850"/>
                    <a:pt x="784" y="842"/>
                    <a:pt x="784" y="877"/>
                  </a:cubicBezTo>
                  <a:cubicBezTo>
                    <a:pt x="784" y="891"/>
                    <a:pt x="802" y="897"/>
                    <a:pt x="802" y="906"/>
                  </a:cubicBezTo>
                  <a:cubicBezTo>
                    <a:pt x="802" y="915"/>
                    <a:pt x="787" y="930"/>
                    <a:pt x="769" y="918"/>
                  </a:cubicBezTo>
                  <a:cubicBezTo>
                    <a:pt x="775" y="931"/>
                    <a:pt x="787" y="943"/>
                    <a:pt x="803" y="943"/>
                  </a:cubicBezTo>
                  <a:cubicBezTo>
                    <a:pt x="820" y="943"/>
                    <a:pt x="838" y="930"/>
                    <a:pt x="845" y="912"/>
                  </a:cubicBezTo>
                  <a:cubicBezTo>
                    <a:pt x="854" y="934"/>
                    <a:pt x="847" y="959"/>
                    <a:pt x="831" y="962"/>
                  </a:cubicBezTo>
                  <a:cubicBezTo>
                    <a:pt x="848" y="970"/>
                    <a:pt x="888" y="963"/>
                    <a:pt x="883" y="911"/>
                  </a:cubicBezTo>
                  <a:cubicBezTo>
                    <a:pt x="905" y="915"/>
                    <a:pt x="917" y="931"/>
                    <a:pt x="904" y="958"/>
                  </a:cubicBezTo>
                  <a:cubicBezTo>
                    <a:pt x="922" y="953"/>
                    <a:pt x="939" y="944"/>
                    <a:pt x="939" y="924"/>
                  </a:cubicBezTo>
                  <a:cubicBezTo>
                    <a:pt x="939" y="909"/>
                    <a:pt x="924" y="899"/>
                    <a:pt x="927" y="878"/>
                  </a:cubicBezTo>
                  <a:cubicBezTo>
                    <a:pt x="929" y="861"/>
                    <a:pt x="906" y="845"/>
                    <a:pt x="902" y="822"/>
                  </a:cubicBezTo>
                  <a:moveTo>
                    <a:pt x="498" y="185"/>
                  </a:moveTo>
                  <a:cubicBezTo>
                    <a:pt x="477" y="187"/>
                    <a:pt x="478" y="167"/>
                    <a:pt x="441" y="158"/>
                  </a:cubicBezTo>
                  <a:cubicBezTo>
                    <a:pt x="467" y="153"/>
                    <a:pt x="500" y="140"/>
                    <a:pt x="529" y="128"/>
                  </a:cubicBezTo>
                  <a:cubicBezTo>
                    <a:pt x="535" y="153"/>
                    <a:pt x="525" y="183"/>
                    <a:pt x="498" y="185"/>
                  </a:cubicBezTo>
                  <a:moveTo>
                    <a:pt x="647" y="343"/>
                  </a:moveTo>
                  <a:cubicBezTo>
                    <a:pt x="620" y="354"/>
                    <a:pt x="599" y="331"/>
                    <a:pt x="594" y="314"/>
                  </a:cubicBezTo>
                  <a:cubicBezTo>
                    <a:pt x="588" y="298"/>
                    <a:pt x="584" y="285"/>
                    <a:pt x="590" y="279"/>
                  </a:cubicBezTo>
                  <a:cubicBezTo>
                    <a:pt x="602" y="267"/>
                    <a:pt x="606" y="258"/>
                    <a:pt x="599" y="244"/>
                  </a:cubicBezTo>
                  <a:cubicBezTo>
                    <a:pt x="591" y="227"/>
                    <a:pt x="573" y="235"/>
                    <a:pt x="554" y="240"/>
                  </a:cubicBezTo>
                  <a:cubicBezTo>
                    <a:pt x="563" y="224"/>
                    <a:pt x="564" y="213"/>
                    <a:pt x="552" y="214"/>
                  </a:cubicBezTo>
                  <a:cubicBezTo>
                    <a:pt x="537" y="216"/>
                    <a:pt x="537" y="239"/>
                    <a:pt x="529" y="236"/>
                  </a:cubicBezTo>
                  <a:cubicBezTo>
                    <a:pt x="521" y="233"/>
                    <a:pt x="526" y="220"/>
                    <a:pt x="526" y="213"/>
                  </a:cubicBezTo>
                  <a:cubicBezTo>
                    <a:pt x="526" y="203"/>
                    <a:pt x="532" y="200"/>
                    <a:pt x="542" y="195"/>
                  </a:cubicBezTo>
                  <a:cubicBezTo>
                    <a:pt x="620" y="166"/>
                    <a:pt x="620" y="166"/>
                    <a:pt x="620" y="166"/>
                  </a:cubicBezTo>
                  <a:cubicBezTo>
                    <a:pt x="630" y="162"/>
                    <a:pt x="637" y="160"/>
                    <a:pt x="644" y="167"/>
                  </a:cubicBezTo>
                  <a:cubicBezTo>
                    <a:pt x="649" y="172"/>
                    <a:pt x="662" y="179"/>
                    <a:pt x="658" y="186"/>
                  </a:cubicBezTo>
                  <a:cubicBezTo>
                    <a:pt x="654" y="194"/>
                    <a:pt x="638" y="177"/>
                    <a:pt x="626" y="186"/>
                  </a:cubicBezTo>
                  <a:cubicBezTo>
                    <a:pt x="617" y="193"/>
                    <a:pt x="625" y="201"/>
                    <a:pt x="642" y="206"/>
                  </a:cubicBezTo>
                  <a:cubicBezTo>
                    <a:pt x="625" y="216"/>
                    <a:pt x="608" y="222"/>
                    <a:pt x="613" y="240"/>
                  </a:cubicBezTo>
                  <a:cubicBezTo>
                    <a:pt x="618" y="255"/>
                    <a:pt x="627" y="259"/>
                    <a:pt x="643" y="259"/>
                  </a:cubicBezTo>
                  <a:cubicBezTo>
                    <a:pt x="652" y="259"/>
                    <a:pt x="658" y="272"/>
                    <a:pt x="666" y="287"/>
                  </a:cubicBezTo>
                  <a:cubicBezTo>
                    <a:pt x="673" y="302"/>
                    <a:pt x="676" y="330"/>
                    <a:pt x="647" y="343"/>
                  </a:cubicBezTo>
                  <a:moveTo>
                    <a:pt x="652" y="125"/>
                  </a:moveTo>
                  <a:cubicBezTo>
                    <a:pt x="631" y="141"/>
                    <a:pt x="603" y="126"/>
                    <a:pt x="590" y="105"/>
                  </a:cubicBezTo>
                  <a:cubicBezTo>
                    <a:pt x="619" y="93"/>
                    <a:pt x="652" y="80"/>
                    <a:pt x="675" y="66"/>
                  </a:cubicBezTo>
                  <a:cubicBezTo>
                    <a:pt x="654" y="98"/>
                    <a:pt x="668" y="112"/>
                    <a:pt x="652"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7" name="Oval 46">
              <a:extLst>
                <a:ext uri="{FF2B5EF4-FFF2-40B4-BE49-F238E27FC236}">
                  <a16:creationId xmlns:a16="http://schemas.microsoft.com/office/drawing/2014/main" id="{6CFBC952-5F00-100F-C5FB-7201CA5CB31A}"/>
                </a:ext>
              </a:extLst>
            </p:cNvPr>
            <p:cNvSpPr>
              <a:spLocks noChangeArrowheads="1"/>
            </p:cNvSpPr>
            <p:nvPr userDrawn="1"/>
          </p:nvSpPr>
          <p:spPr bwMode="auto">
            <a:xfrm>
              <a:off x="979488" y="423863"/>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8" name="Oval 47">
              <a:extLst>
                <a:ext uri="{FF2B5EF4-FFF2-40B4-BE49-F238E27FC236}">
                  <a16:creationId xmlns:a16="http://schemas.microsoft.com/office/drawing/2014/main" id="{5673645C-5900-4674-8327-E75D4992C5A0}"/>
                </a:ext>
              </a:extLst>
            </p:cNvPr>
            <p:cNvSpPr>
              <a:spLocks noChangeArrowheads="1"/>
            </p:cNvSpPr>
            <p:nvPr userDrawn="1"/>
          </p:nvSpPr>
          <p:spPr bwMode="auto">
            <a:xfrm>
              <a:off x="979488" y="419100"/>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9" name="Oval 48">
              <a:extLst>
                <a:ext uri="{FF2B5EF4-FFF2-40B4-BE49-F238E27FC236}">
                  <a16:creationId xmlns:a16="http://schemas.microsoft.com/office/drawing/2014/main" id="{1650CF04-4A56-830F-281A-9C04B7B0451B}"/>
                </a:ext>
              </a:extLst>
            </p:cNvPr>
            <p:cNvSpPr>
              <a:spLocks noChangeArrowheads="1"/>
            </p:cNvSpPr>
            <p:nvPr userDrawn="1"/>
          </p:nvSpPr>
          <p:spPr bwMode="auto">
            <a:xfrm>
              <a:off x="982663" y="414338"/>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0" name="Oval 49">
              <a:extLst>
                <a:ext uri="{FF2B5EF4-FFF2-40B4-BE49-F238E27FC236}">
                  <a16:creationId xmlns:a16="http://schemas.microsoft.com/office/drawing/2014/main" id="{036A23A1-AA01-D807-F8C7-348C1DCC9AB6}"/>
                </a:ext>
              </a:extLst>
            </p:cNvPr>
            <p:cNvSpPr>
              <a:spLocks noChangeArrowheads="1"/>
            </p:cNvSpPr>
            <p:nvPr userDrawn="1"/>
          </p:nvSpPr>
          <p:spPr bwMode="auto">
            <a:xfrm>
              <a:off x="989013" y="412750"/>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1" name="Freeform 50">
              <a:extLst>
                <a:ext uri="{FF2B5EF4-FFF2-40B4-BE49-F238E27FC236}">
                  <a16:creationId xmlns:a16="http://schemas.microsoft.com/office/drawing/2014/main" id="{BF503B76-7314-A5FE-F034-1E91E9087DEF}"/>
                </a:ext>
              </a:extLst>
            </p:cNvPr>
            <p:cNvSpPr>
              <a:spLocks/>
            </p:cNvSpPr>
            <p:nvPr userDrawn="1"/>
          </p:nvSpPr>
          <p:spPr bwMode="auto">
            <a:xfrm>
              <a:off x="1014413" y="409575"/>
              <a:ext cx="6350" cy="4762"/>
            </a:xfrm>
            <a:custGeom>
              <a:avLst/>
              <a:gdLst>
                <a:gd name="T0" fmla="*/ 6 w 33"/>
                <a:gd name="T1" fmla="*/ 27 h 32"/>
                <a:gd name="T2" fmla="*/ 27 w 33"/>
                <a:gd name="T3" fmla="*/ 27 h 32"/>
                <a:gd name="T4" fmla="*/ 27 w 33"/>
                <a:gd name="T5" fmla="*/ 5 h 32"/>
                <a:gd name="T6" fmla="*/ 6 w 33"/>
                <a:gd name="T7" fmla="*/ 5 h 32"/>
                <a:gd name="T8" fmla="*/ 6 w 33"/>
                <a:gd name="T9" fmla="*/ 27 h 32"/>
              </a:gdLst>
              <a:ahLst/>
              <a:cxnLst>
                <a:cxn ang="0">
                  <a:pos x="T0" y="T1"/>
                </a:cxn>
                <a:cxn ang="0">
                  <a:pos x="T2" y="T3"/>
                </a:cxn>
                <a:cxn ang="0">
                  <a:pos x="T4" y="T5"/>
                </a:cxn>
                <a:cxn ang="0">
                  <a:pos x="T6" y="T7"/>
                </a:cxn>
                <a:cxn ang="0">
                  <a:pos x="T8" y="T9"/>
                </a:cxn>
              </a:cxnLst>
              <a:rect l="0" t="0" r="r" b="b"/>
              <a:pathLst>
                <a:path w="33" h="32">
                  <a:moveTo>
                    <a:pt x="6" y="27"/>
                  </a:moveTo>
                  <a:cubicBezTo>
                    <a:pt x="12" y="32"/>
                    <a:pt x="22" y="32"/>
                    <a:pt x="27" y="27"/>
                  </a:cubicBezTo>
                  <a:cubicBezTo>
                    <a:pt x="33" y="21"/>
                    <a:pt x="33" y="11"/>
                    <a:pt x="27" y="5"/>
                  </a:cubicBezTo>
                  <a:cubicBezTo>
                    <a:pt x="21" y="0"/>
                    <a:pt x="12" y="0"/>
                    <a:pt x="6" y="5"/>
                  </a:cubicBezTo>
                  <a:cubicBezTo>
                    <a:pt x="0" y="11"/>
                    <a:pt x="0" y="21"/>
                    <a:pt x="6"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2" name="Freeform 51">
              <a:extLst>
                <a:ext uri="{FF2B5EF4-FFF2-40B4-BE49-F238E27FC236}">
                  <a16:creationId xmlns:a16="http://schemas.microsoft.com/office/drawing/2014/main" id="{566214E6-4BA0-B8D3-C38D-69B487FFCE3E}"/>
                </a:ext>
              </a:extLst>
            </p:cNvPr>
            <p:cNvSpPr>
              <a:spLocks/>
            </p:cNvSpPr>
            <p:nvPr userDrawn="1"/>
          </p:nvSpPr>
          <p:spPr bwMode="auto">
            <a:xfrm>
              <a:off x="1011238" y="404813"/>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1"/>
                    <a:pt x="27" y="6"/>
                  </a:cubicBezTo>
                  <a:cubicBezTo>
                    <a:pt x="21" y="0"/>
                    <a:pt x="11" y="0"/>
                    <a:pt x="6" y="6"/>
                  </a:cubicBezTo>
                  <a:cubicBezTo>
                    <a:pt x="0" y="11"/>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3" name="Freeform 52">
              <a:extLst>
                <a:ext uri="{FF2B5EF4-FFF2-40B4-BE49-F238E27FC236}">
                  <a16:creationId xmlns:a16="http://schemas.microsoft.com/office/drawing/2014/main" id="{E268068A-2453-901F-FA40-B31F78E06E4A}"/>
                </a:ext>
              </a:extLst>
            </p:cNvPr>
            <p:cNvSpPr>
              <a:spLocks/>
            </p:cNvSpPr>
            <p:nvPr userDrawn="1"/>
          </p:nvSpPr>
          <p:spPr bwMode="auto">
            <a:xfrm>
              <a:off x="1006475" y="403225"/>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2"/>
                    <a:pt x="27" y="6"/>
                  </a:cubicBezTo>
                  <a:cubicBezTo>
                    <a:pt x="21" y="0"/>
                    <a:pt x="12" y="0"/>
                    <a:pt x="6" y="6"/>
                  </a:cubicBezTo>
                  <a:cubicBezTo>
                    <a:pt x="0" y="12"/>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4" name="Freeform 53">
              <a:extLst>
                <a:ext uri="{FF2B5EF4-FFF2-40B4-BE49-F238E27FC236}">
                  <a16:creationId xmlns:a16="http://schemas.microsoft.com/office/drawing/2014/main" id="{A1F99AC3-6199-B06F-DE21-5F346EBB6029}"/>
                </a:ext>
              </a:extLst>
            </p:cNvPr>
            <p:cNvSpPr>
              <a:spLocks/>
            </p:cNvSpPr>
            <p:nvPr userDrawn="1"/>
          </p:nvSpPr>
          <p:spPr bwMode="auto">
            <a:xfrm>
              <a:off x="1000125" y="407988"/>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2"/>
                    <a:pt x="33" y="12"/>
                    <a:pt x="27" y="6"/>
                  </a:cubicBezTo>
                  <a:cubicBezTo>
                    <a:pt x="21" y="0"/>
                    <a:pt x="12" y="0"/>
                    <a:pt x="6" y="6"/>
                  </a:cubicBezTo>
                  <a:cubicBezTo>
                    <a:pt x="0" y="12"/>
                    <a:pt x="0" y="22"/>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5" name="Freeform 54">
              <a:extLst>
                <a:ext uri="{FF2B5EF4-FFF2-40B4-BE49-F238E27FC236}">
                  <a16:creationId xmlns:a16="http://schemas.microsoft.com/office/drawing/2014/main" id="{2A5C30EB-634F-BF10-2095-F30D99E070BF}"/>
                </a:ext>
              </a:extLst>
            </p:cNvPr>
            <p:cNvSpPr>
              <a:spLocks/>
            </p:cNvSpPr>
            <p:nvPr userDrawn="1"/>
          </p:nvSpPr>
          <p:spPr bwMode="auto">
            <a:xfrm>
              <a:off x="990600" y="403225"/>
              <a:ext cx="9525" cy="14287"/>
            </a:xfrm>
            <a:custGeom>
              <a:avLst/>
              <a:gdLst>
                <a:gd name="T0" fmla="*/ 0 w 69"/>
                <a:gd name="T1" fmla="*/ 35 h 95"/>
                <a:gd name="T2" fmla="*/ 12 w 69"/>
                <a:gd name="T3" fmla="*/ 61 h 95"/>
                <a:gd name="T4" fmla="*/ 27 w 69"/>
                <a:gd name="T5" fmla="*/ 43 h 95"/>
                <a:gd name="T6" fmla="*/ 29 w 69"/>
                <a:gd name="T7" fmla="*/ 43 h 95"/>
                <a:gd name="T8" fmla="*/ 30 w 69"/>
                <a:gd name="T9" fmla="*/ 76 h 95"/>
                <a:gd name="T10" fmla="*/ 49 w 69"/>
                <a:gd name="T11" fmla="*/ 95 h 95"/>
                <a:gd name="T12" fmla="*/ 69 w 69"/>
                <a:gd name="T13" fmla="*/ 76 h 95"/>
                <a:gd name="T14" fmla="*/ 58 w 69"/>
                <a:gd name="T15" fmla="*/ 59 h 95"/>
                <a:gd name="T16" fmla="*/ 37 w 69"/>
                <a:gd name="T17" fmla="*/ 39 h 95"/>
                <a:gd name="T18" fmla="*/ 38 w 69"/>
                <a:gd name="T19" fmla="*/ 37 h 95"/>
                <a:gd name="T20" fmla="*/ 64 w 69"/>
                <a:gd name="T21" fmla="*/ 39 h 95"/>
                <a:gd name="T22" fmla="*/ 54 w 69"/>
                <a:gd name="T23" fmla="*/ 12 h 95"/>
                <a:gd name="T24" fmla="*/ 35 w 69"/>
                <a:gd name="T25" fmla="*/ 28 h 95"/>
                <a:gd name="T26" fmla="*/ 34 w 69"/>
                <a:gd name="T27" fmla="*/ 28 h 95"/>
                <a:gd name="T28" fmla="*/ 32 w 69"/>
                <a:gd name="T29" fmla="*/ 0 h 95"/>
                <a:gd name="T30" fmla="*/ 6 w 69"/>
                <a:gd name="T31" fmla="*/ 10 h 95"/>
                <a:gd name="T32" fmla="*/ 24 w 69"/>
                <a:gd name="T33" fmla="*/ 31 h 95"/>
                <a:gd name="T34" fmla="*/ 23 w 69"/>
                <a:gd name="T35" fmla="*/ 33 h 95"/>
                <a:gd name="T36" fmla="*/ 0 w 69"/>
                <a:gd name="T37"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95">
                  <a:moveTo>
                    <a:pt x="0" y="35"/>
                  </a:moveTo>
                  <a:cubicBezTo>
                    <a:pt x="12" y="61"/>
                    <a:pt x="12" y="61"/>
                    <a:pt x="12" y="61"/>
                  </a:cubicBezTo>
                  <a:cubicBezTo>
                    <a:pt x="27" y="43"/>
                    <a:pt x="27" y="43"/>
                    <a:pt x="27" y="43"/>
                  </a:cubicBezTo>
                  <a:cubicBezTo>
                    <a:pt x="27" y="43"/>
                    <a:pt x="28" y="43"/>
                    <a:pt x="29" y="43"/>
                  </a:cubicBezTo>
                  <a:cubicBezTo>
                    <a:pt x="30" y="52"/>
                    <a:pt x="30" y="68"/>
                    <a:pt x="30" y="76"/>
                  </a:cubicBezTo>
                  <a:cubicBezTo>
                    <a:pt x="30" y="87"/>
                    <a:pt x="39" y="95"/>
                    <a:pt x="49" y="95"/>
                  </a:cubicBezTo>
                  <a:cubicBezTo>
                    <a:pt x="60" y="95"/>
                    <a:pt x="69" y="87"/>
                    <a:pt x="69" y="76"/>
                  </a:cubicBezTo>
                  <a:cubicBezTo>
                    <a:pt x="69" y="69"/>
                    <a:pt x="65" y="62"/>
                    <a:pt x="58" y="59"/>
                  </a:cubicBezTo>
                  <a:cubicBezTo>
                    <a:pt x="51" y="53"/>
                    <a:pt x="43" y="46"/>
                    <a:pt x="37" y="39"/>
                  </a:cubicBezTo>
                  <a:cubicBezTo>
                    <a:pt x="38" y="39"/>
                    <a:pt x="38" y="38"/>
                    <a:pt x="38" y="37"/>
                  </a:cubicBezTo>
                  <a:cubicBezTo>
                    <a:pt x="64" y="39"/>
                    <a:pt x="64" y="39"/>
                    <a:pt x="64" y="39"/>
                  </a:cubicBezTo>
                  <a:cubicBezTo>
                    <a:pt x="54" y="12"/>
                    <a:pt x="54" y="12"/>
                    <a:pt x="54" y="12"/>
                  </a:cubicBezTo>
                  <a:cubicBezTo>
                    <a:pt x="35" y="28"/>
                    <a:pt x="35" y="28"/>
                    <a:pt x="35" y="28"/>
                  </a:cubicBezTo>
                  <a:cubicBezTo>
                    <a:pt x="34" y="28"/>
                    <a:pt x="34" y="28"/>
                    <a:pt x="34" y="28"/>
                  </a:cubicBezTo>
                  <a:cubicBezTo>
                    <a:pt x="32" y="0"/>
                    <a:pt x="32" y="0"/>
                    <a:pt x="32" y="0"/>
                  </a:cubicBezTo>
                  <a:cubicBezTo>
                    <a:pt x="6" y="10"/>
                    <a:pt x="6" y="10"/>
                    <a:pt x="6" y="10"/>
                  </a:cubicBezTo>
                  <a:cubicBezTo>
                    <a:pt x="24" y="31"/>
                    <a:pt x="24" y="31"/>
                    <a:pt x="24" y="31"/>
                  </a:cubicBezTo>
                  <a:cubicBezTo>
                    <a:pt x="23" y="31"/>
                    <a:pt x="23" y="32"/>
                    <a:pt x="23" y="33"/>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6" name="Freeform 55">
              <a:extLst>
                <a:ext uri="{FF2B5EF4-FFF2-40B4-BE49-F238E27FC236}">
                  <a16:creationId xmlns:a16="http://schemas.microsoft.com/office/drawing/2014/main" id="{E299B502-B53B-5B1E-76A2-8FACC7EF5021}"/>
                </a:ext>
              </a:extLst>
            </p:cNvPr>
            <p:cNvSpPr>
              <a:spLocks/>
            </p:cNvSpPr>
            <p:nvPr userDrawn="1"/>
          </p:nvSpPr>
          <p:spPr bwMode="auto">
            <a:xfrm>
              <a:off x="982663" y="414338"/>
              <a:ext cx="36513" cy="23812"/>
            </a:xfrm>
            <a:custGeom>
              <a:avLst/>
              <a:gdLst>
                <a:gd name="T0" fmla="*/ 224 w 247"/>
                <a:gd name="T1" fmla="*/ 12 h 168"/>
                <a:gd name="T2" fmla="*/ 232 w 247"/>
                <a:gd name="T3" fmla="*/ 33 h 168"/>
                <a:gd name="T4" fmla="*/ 217 w 247"/>
                <a:gd name="T5" fmla="*/ 19 h 168"/>
                <a:gd name="T6" fmla="*/ 220 w 247"/>
                <a:gd name="T7" fmla="*/ 54 h 168"/>
                <a:gd name="T8" fmla="*/ 232 w 247"/>
                <a:gd name="T9" fmla="*/ 41 h 168"/>
                <a:gd name="T10" fmla="*/ 214 w 247"/>
                <a:gd name="T11" fmla="*/ 75 h 168"/>
                <a:gd name="T12" fmla="*/ 197 w 247"/>
                <a:gd name="T13" fmla="*/ 63 h 168"/>
                <a:gd name="T14" fmla="*/ 212 w 247"/>
                <a:gd name="T15" fmla="*/ 56 h 168"/>
                <a:gd name="T16" fmla="*/ 190 w 247"/>
                <a:gd name="T17" fmla="*/ 44 h 168"/>
                <a:gd name="T18" fmla="*/ 177 w 247"/>
                <a:gd name="T19" fmla="*/ 0 h 168"/>
                <a:gd name="T20" fmla="*/ 185 w 247"/>
                <a:gd name="T21" fmla="*/ 45 h 168"/>
                <a:gd name="T22" fmla="*/ 171 w 247"/>
                <a:gd name="T23" fmla="*/ 66 h 168"/>
                <a:gd name="T24" fmla="*/ 188 w 247"/>
                <a:gd name="T25" fmla="*/ 66 h 168"/>
                <a:gd name="T26" fmla="*/ 166 w 247"/>
                <a:gd name="T27" fmla="*/ 91 h 168"/>
                <a:gd name="T28" fmla="*/ 133 w 247"/>
                <a:gd name="T29" fmla="*/ 73 h 168"/>
                <a:gd name="T30" fmla="*/ 161 w 247"/>
                <a:gd name="T31" fmla="*/ 78 h 168"/>
                <a:gd name="T32" fmla="*/ 150 w 247"/>
                <a:gd name="T33" fmla="*/ 44 h 168"/>
                <a:gd name="T34" fmla="*/ 130 w 247"/>
                <a:gd name="T35" fmla="*/ 65 h 168"/>
                <a:gd name="T36" fmla="*/ 136 w 247"/>
                <a:gd name="T37" fmla="*/ 35 h 168"/>
                <a:gd name="T38" fmla="*/ 95 w 247"/>
                <a:gd name="T39" fmla="*/ 52 h 168"/>
                <a:gd name="T40" fmla="*/ 121 w 247"/>
                <a:gd name="T41" fmla="*/ 69 h 168"/>
                <a:gd name="T42" fmla="*/ 91 w 247"/>
                <a:gd name="T43" fmla="*/ 68 h 168"/>
                <a:gd name="T44" fmla="*/ 108 w 247"/>
                <a:gd name="T45" fmla="*/ 100 h 168"/>
                <a:gd name="T46" fmla="*/ 124 w 247"/>
                <a:gd name="T47" fmla="*/ 76 h 168"/>
                <a:gd name="T48" fmla="*/ 113 w 247"/>
                <a:gd name="T49" fmla="*/ 113 h 168"/>
                <a:gd name="T50" fmla="*/ 80 w 247"/>
                <a:gd name="T51" fmla="*/ 110 h 168"/>
                <a:gd name="T52" fmla="*/ 92 w 247"/>
                <a:gd name="T53" fmla="*/ 98 h 168"/>
                <a:gd name="T54" fmla="*/ 68 w 247"/>
                <a:gd name="T55" fmla="*/ 93 h 168"/>
                <a:gd name="T56" fmla="*/ 41 w 247"/>
                <a:gd name="T57" fmla="*/ 55 h 168"/>
                <a:gd name="T58" fmla="*/ 63 w 247"/>
                <a:gd name="T59" fmla="*/ 96 h 168"/>
                <a:gd name="T60" fmla="*/ 55 w 247"/>
                <a:gd name="T61" fmla="*/ 120 h 168"/>
                <a:gd name="T62" fmla="*/ 72 w 247"/>
                <a:gd name="T63" fmla="*/ 114 h 168"/>
                <a:gd name="T64" fmla="*/ 67 w 247"/>
                <a:gd name="T65" fmla="*/ 135 h 168"/>
                <a:gd name="T66" fmla="*/ 31 w 247"/>
                <a:gd name="T67" fmla="*/ 123 h 168"/>
                <a:gd name="T68" fmla="*/ 48 w 247"/>
                <a:gd name="T69" fmla="*/ 124 h 168"/>
                <a:gd name="T70" fmla="*/ 26 w 247"/>
                <a:gd name="T71" fmla="*/ 96 h 168"/>
                <a:gd name="T72" fmla="*/ 25 w 247"/>
                <a:gd name="T73" fmla="*/ 118 h 168"/>
                <a:gd name="T74" fmla="*/ 16 w 247"/>
                <a:gd name="T75" fmla="*/ 97 h 168"/>
                <a:gd name="T76" fmla="*/ 0 w 247"/>
                <a:gd name="T77" fmla="*/ 112 h 168"/>
                <a:gd name="T78" fmla="*/ 56 w 247"/>
                <a:gd name="T79" fmla="*/ 168 h 168"/>
                <a:gd name="T80" fmla="*/ 148 w 247"/>
                <a:gd name="T81" fmla="*/ 122 h 168"/>
                <a:gd name="T82" fmla="*/ 245 w 247"/>
                <a:gd name="T83" fmla="*/ 91 h 168"/>
                <a:gd name="T84" fmla="*/ 247 w 247"/>
                <a:gd name="T85" fmla="*/ 11 h 168"/>
                <a:gd name="T86" fmla="*/ 224 w 247"/>
                <a:gd name="T87" fmla="*/ 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7" h="168">
                  <a:moveTo>
                    <a:pt x="224" y="12"/>
                  </a:moveTo>
                  <a:cubicBezTo>
                    <a:pt x="230" y="21"/>
                    <a:pt x="232" y="26"/>
                    <a:pt x="232" y="33"/>
                  </a:cubicBezTo>
                  <a:cubicBezTo>
                    <a:pt x="228" y="31"/>
                    <a:pt x="223" y="27"/>
                    <a:pt x="217" y="19"/>
                  </a:cubicBezTo>
                  <a:cubicBezTo>
                    <a:pt x="220" y="54"/>
                    <a:pt x="220" y="54"/>
                    <a:pt x="220" y="54"/>
                  </a:cubicBezTo>
                  <a:cubicBezTo>
                    <a:pt x="224" y="48"/>
                    <a:pt x="228" y="43"/>
                    <a:pt x="232" y="41"/>
                  </a:cubicBezTo>
                  <a:cubicBezTo>
                    <a:pt x="231" y="64"/>
                    <a:pt x="222" y="73"/>
                    <a:pt x="214" y="75"/>
                  </a:cubicBezTo>
                  <a:cubicBezTo>
                    <a:pt x="205" y="77"/>
                    <a:pt x="198" y="71"/>
                    <a:pt x="197" y="63"/>
                  </a:cubicBezTo>
                  <a:cubicBezTo>
                    <a:pt x="195" y="53"/>
                    <a:pt x="203" y="47"/>
                    <a:pt x="212" y="56"/>
                  </a:cubicBezTo>
                  <a:cubicBezTo>
                    <a:pt x="214" y="35"/>
                    <a:pt x="197" y="35"/>
                    <a:pt x="190" y="44"/>
                  </a:cubicBezTo>
                  <a:cubicBezTo>
                    <a:pt x="198" y="24"/>
                    <a:pt x="195" y="10"/>
                    <a:pt x="177" y="0"/>
                  </a:cubicBezTo>
                  <a:cubicBezTo>
                    <a:pt x="166" y="19"/>
                    <a:pt x="170" y="31"/>
                    <a:pt x="185" y="45"/>
                  </a:cubicBezTo>
                  <a:cubicBezTo>
                    <a:pt x="171" y="38"/>
                    <a:pt x="158" y="50"/>
                    <a:pt x="171" y="66"/>
                  </a:cubicBezTo>
                  <a:cubicBezTo>
                    <a:pt x="173" y="52"/>
                    <a:pt x="185" y="55"/>
                    <a:pt x="188" y="66"/>
                  </a:cubicBezTo>
                  <a:cubicBezTo>
                    <a:pt x="190" y="75"/>
                    <a:pt x="181" y="87"/>
                    <a:pt x="166" y="91"/>
                  </a:cubicBezTo>
                  <a:cubicBezTo>
                    <a:pt x="145" y="98"/>
                    <a:pt x="138" y="84"/>
                    <a:pt x="133" y="73"/>
                  </a:cubicBezTo>
                  <a:cubicBezTo>
                    <a:pt x="137" y="69"/>
                    <a:pt x="148" y="71"/>
                    <a:pt x="161" y="78"/>
                  </a:cubicBezTo>
                  <a:cubicBezTo>
                    <a:pt x="150" y="44"/>
                    <a:pt x="150" y="44"/>
                    <a:pt x="150" y="44"/>
                  </a:cubicBezTo>
                  <a:cubicBezTo>
                    <a:pt x="145" y="56"/>
                    <a:pt x="138" y="61"/>
                    <a:pt x="130" y="65"/>
                  </a:cubicBezTo>
                  <a:cubicBezTo>
                    <a:pt x="129" y="55"/>
                    <a:pt x="136" y="35"/>
                    <a:pt x="136" y="35"/>
                  </a:cubicBezTo>
                  <a:cubicBezTo>
                    <a:pt x="95" y="52"/>
                    <a:pt x="95" y="52"/>
                    <a:pt x="95" y="52"/>
                  </a:cubicBezTo>
                  <a:cubicBezTo>
                    <a:pt x="95" y="52"/>
                    <a:pt x="114" y="61"/>
                    <a:pt x="121" y="69"/>
                  </a:cubicBezTo>
                  <a:cubicBezTo>
                    <a:pt x="112" y="72"/>
                    <a:pt x="104" y="73"/>
                    <a:pt x="91" y="68"/>
                  </a:cubicBezTo>
                  <a:cubicBezTo>
                    <a:pt x="108" y="100"/>
                    <a:pt x="108" y="100"/>
                    <a:pt x="108" y="100"/>
                  </a:cubicBezTo>
                  <a:cubicBezTo>
                    <a:pt x="111" y="86"/>
                    <a:pt x="118" y="77"/>
                    <a:pt x="124" y="76"/>
                  </a:cubicBezTo>
                  <a:cubicBezTo>
                    <a:pt x="128" y="88"/>
                    <a:pt x="133" y="103"/>
                    <a:pt x="113" y="113"/>
                  </a:cubicBezTo>
                  <a:cubicBezTo>
                    <a:pt x="99" y="120"/>
                    <a:pt x="85" y="118"/>
                    <a:pt x="80" y="110"/>
                  </a:cubicBezTo>
                  <a:cubicBezTo>
                    <a:pt x="74" y="100"/>
                    <a:pt x="81" y="90"/>
                    <a:pt x="92" y="98"/>
                  </a:cubicBezTo>
                  <a:cubicBezTo>
                    <a:pt x="90" y="78"/>
                    <a:pt x="73" y="78"/>
                    <a:pt x="68" y="93"/>
                  </a:cubicBezTo>
                  <a:cubicBezTo>
                    <a:pt x="68" y="73"/>
                    <a:pt x="63" y="60"/>
                    <a:pt x="41" y="55"/>
                  </a:cubicBezTo>
                  <a:cubicBezTo>
                    <a:pt x="36" y="75"/>
                    <a:pt x="43" y="87"/>
                    <a:pt x="63" y="96"/>
                  </a:cubicBezTo>
                  <a:cubicBezTo>
                    <a:pt x="52" y="94"/>
                    <a:pt x="39" y="106"/>
                    <a:pt x="55" y="120"/>
                  </a:cubicBezTo>
                  <a:cubicBezTo>
                    <a:pt x="55" y="107"/>
                    <a:pt x="66" y="105"/>
                    <a:pt x="72" y="114"/>
                  </a:cubicBezTo>
                  <a:cubicBezTo>
                    <a:pt x="76" y="120"/>
                    <a:pt x="75" y="130"/>
                    <a:pt x="67" y="135"/>
                  </a:cubicBezTo>
                  <a:cubicBezTo>
                    <a:pt x="60" y="139"/>
                    <a:pt x="47" y="139"/>
                    <a:pt x="31" y="123"/>
                  </a:cubicBezTo>
                  <a:cubicBezTo>
                    <a:pt x="36" y="121"/>
                    <a:pt x="41" y="122"/>
                    <a:pt x="48" y="124"/>
                  </a:cubicBezTo>
                  <a:cubicBezTo>
                    <a:pt x="26" y="96"/>
                    <a:pt x="26" y="96"/>
                    <a:pt x="26" y="96"/>
                  </a:cubicBezTo>
                  <a:cubicBezTo>
                    <a:pt x="27" y="106"/>
                    <a:pt x="27" y="113"/>
                    <a:pt x="25" y="118"/>
                  </a:cubicBezTo>
                  <a:cubicBezTo>
                    <a:pt x="20" y="112"/>
                    <a:pt x="19" y="107"/>
                    <a:pt x="16" y="97"/>
                  </a:cubicBezTo>
                  <a:cubicBezTo>
                    <a:pt x="0" y="112"/>
                    <a:pt x="0" y="112"/>
                    <a:pt x="0" y="112"/>
                  </a:cubicBezTo>
                  <a:cubicBezTo>
                    <a:pt x="16" y="122"/>
                    <a:pt x="34" y="137"/>
                    <a:pt x="56" y="168"/>
                  </a:cubicBezTo>
                  <a:cubicBezTo>
                    <a:pt x="80" y="153"/>
                    <a:pt x="122" y="133"/>
                    <a:pt x="148" y="122"/>
                  </a:cubicBezTo>
                  <a:cubicBezTo>
                    <a:pt x="174" y="111"/>
                    <a:pt x="218" y="97"/>
                    <a:pt x="245" y="91"/>
                  </a:cubicBezTo>
                  <a:cubicBezTo>
                    <a:pt x="239" y="53"/>
                    <a:pt x="242" y="30"/>
                    <a:pt x="247" y="11"/>
                  </a:cubicBezTo>
                  <a:lnTo>
                    <a:pt x="2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7" name="Freeform 56">
              <a:extLst>
                <a:ext uri="{FF2B5EF4-FFF2-40B4-BE49-F238E27FC236}">
                  <a16:creationId xmlns:a16="http://schemas.microsoft.com/office/drawing/2014/main" id="{A2B92D7B-105B-0C38-E520-3EEB3235965F}"/>
                </a:ext>
              </a:extLst>
            </p:cNvPr>
            <p:cNvSpPr>
              <a:spLocks noEditPoints="1"/>
            </p:cNvSpPr>
            <p:nvPr userDrawn="1"/>
          </p:nvSpPr>
          <p:spPr bwMode="auto">
            <a:xfrm>
              <a:off x="1281113" y="601663"/>
              <a:ext cx="19050" cy="19050"/>
            </a:xfrm>
            <a:custGeom>
              <a:avLst/>
              <a:gdLst>
                <a:gd name="T0" fmla="*/ 0 w 129"/>
                <a:gd name="T1" fmla="*/ 64 h 129"/>
                <a:gd name="T2" fmla="*/ 64 w 129"/>
                <a:gd name="T3" fmla="*/ 129 h 129"/>
                <a:gd name="T4" fmla="*/ 129 w 129"/>
                <a:gd name="T5" fmla="*/ 64 h 129"/>
                <a:gd name="T6" fmla="*/ 64 w 129"/>
                <a:gd name="T7" fmla="*/ 0 h 129"/>
                <a:gd name="T8" fmla="*/ 0 w 129"/>
                <a:gd name="T9" fmla="*/ 64 h 129"/>
                <a:gd name="T10" fmla="*/ 16 w 129"/>
                <a:gd name="T11" fmla="*/ 64 h 129"/>
                <a:gd name="T12" fmla="*/ 64 w 129"/>
                <a:gd name="T13" fmla="*/ 16 h 129"/>
                <a:gd name="T14" fmla="*/ 112 w 129"/>
                <a:gd name="T15" fmla="*/ 64 h 129"/>
                <a:gd name="T16" fmla="*/ 64 w 129"/>
                <a:gd name="T17" fmla="*/ 113 h 129"/>
                <a:gd name="T18" fmla="*/ 16 w 129"/>
                <a:gd name="T19"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9">
                  <a:moveTo>
                    <a:pt x="0" y="64"/>
                  </a:moveTo>
                  <a:cubicBezTo>
                    <a:pt x="0" y="100"/>
                    <a:pt x="29" y="129"/>
                    <a:pt x="64" y="129"/>
                  </a:cubicBezTo>
                  <a:cubicBezTo>
                    <a:pt x="100" y="129"/>
                    <a:pt x="129" y="100"/>
                    <a:pt x="129" y="64"/>
                  </a:cubicBezTo>
                  <a:cubicBezTo>
                    <a:pt x="129" y="29"/>
                    <a:pt x="100" y="0"/>
                    <a:pt x="64" y="0"/>
                  </a:cubicBezTo>
                  <a:cubicBezTo>
                    <a:pt x="29" y="0"/>
                    <a:pt x="0" y="29"/>
                    <a:pt x="0" y="64"/>
                  </a:cubicBezTo>
                  <a:moveTo>
                    <a:pt x="16" y="64"/>
                  </a:moveTo>
                  <a:cubicBezTo>
                    <a:pt x="16" y="38"/>
                    <a:pt x="38" y="16"/>
                    <a:pt x="64" y="16"/>
                  </a:cubicBezTo>
                  <a:cubicBezTo>
                    <a:pt x="91" y="16"/>
                    <a:pt x="112" y="38"/>
                    <a:pt x="112" y="64"/>
                  </a:cubicBezTo>
                  <a:cubicBezTo>
                    <a:pt x="112" y="91"/>
                    <a:pt x="91" y="113"/>
                    <a:pt x="64" y="113"/>
                  </a:cubicBezTo>
                  <a:cubicBezTo>
                    <a:pt x="38" y="113"/>
                    <a:pt x="16" y="91"/>
                    <a:pt x="16"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8" name="Freeform 57">
              <a:extLst>
                <a:ext uri="{FF2B5EF4-FFF2-40B4-BE49-F238E27FC236}">
                  <a16:creationId xmlns:a16="http://schemas.microsoft.com/office/drawing/2014/main" id="{91B0BE4F-C91C-F5F2-D4A5-122CA0ED2E08}"/>
                </a:ext>
              </a:extLst>
            </p:cNvPr>
            <p:cNvSpPr>
              <a:spLocks noEditPoints="1"/>
            </p:cNvSpPr>
            <p:nvPr userDrawn="1"/>
          </p:nvSpPr>
          <p:spPr bwMode="auto">
            <a:xfrm>
              <a:off x="1243013" y="617538"/>
              <a:ext cx="15875" cy="12700"/>
            </a:xfrm>
            <a:custGeom>
              <a:avLst/>
              <a:gdLst>
                <a:gd name="T0" fmla="*/ 18 w 106"/>
                <a:gd name="T1" fmla="*/ 11 h 87"/>
                <a:gd name="T2" fmla="*/ 2 w 106"/>
                <a:gd name="T3" fmla="*/ 35 h 87"/>
                <a:gd name="T4" fmla="*/ 12 w 106"/>
                <a:gd name="T5" fmla="*/ 67 h 87"/>
                <a:gd name="T6" fmla="*/ 45 w 106"/>
                <a:gd name="T7" fmla="*/ 85 h 87"/>
                <a:gd name="T8" fmla="*/ 81 w 106"/>
                <a:gd name="T9" fmla="*/ 80 h 87"/>
                <a:gd name="T10" fmla="*/ 102 w 106"/>
                <a:gd name="T11" fmla="*/ 53 h 87"/>
                <a:gd name="T12" fmla="*/ 102 w 106"/>
                <a:gd name="T13" fmla="*/ 53 h 87"/>
                <a:gd name="T14" fmla="*/ 59 w 106"/>
                <a:gd name="T15" fmla="*/ 3 h 87"/>
                <a:gd name="T16" fmla="*/ 18 w 106"/>
                <a:gd name="T17" fmla="*/ 11 h 87"/>
                <a:gd name="T18" fmla="*/ 48 w 106"/>
                <a:gd name="T19" fmla="*/ 69 h 87"/>
                <a:gd name="T20" fmla="*/ 18 w 106"/>
                <a:gd name="T21" fmla="*/ 38 h 87"/>
                <a:gd name="T22" fmla="*/ 28 w 106"/>
                <a:gd name="T23" fmla="*/ 25 h 87"/>
                <a:gd name="T24" fmla="*/ 56 w 106"/>
                <a:gd name="T25" fmla="*/ 20 h 87"/>
                <a:gd name="T26" fmla="*/ 86 w 106"/>
                <a:gd name="T27" fmla="*/ 47 h 87"/>
                <a:gd name="T28" fmla="*/ 85 w 106"/>
                <a:gd name="T29" fmla="*/ 50 h 87"/>
                <a:gd name="T30" fmla="*/ 48 w 106"/>
                <a:gd name="T31" fmla="*/ 6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87">
                  <a:moveTo>
                    <a:pt x="18" y="11"/>
                  </a:moveTo>
                  <a:cubicBezTo>
                    <a:pt x="10" y="17"/>
                    <a:pt x="4" y="26"/>
                    <a:pt x="2" y="35"/>
                  </a:cubicBezTo>
                  <a:cubicBezTo>
                    <a:pt x="0" y="46"/>
                    <a:pt x="4" y="58"/>
                    <a:pt x="12" y="67"/>
                  </a:cubicBezTo>
                  <a:cubicBezTo>
                    <a:pt x="20" y="76"/>
                    <a:pt x="32" y="83"/>
                    <a:pt x="45" y="85"/>
                  </a:cubicBezTo>
                  <a:cubicBezTo>
                    <a:pt x="58" y="87"/>
                    <a:pt x="70" y="86"/>
                    <a:pt x="81" y="80"/>
                  </a:cubicBezTo>
                  <a:cubicBezTo>
                    <a:pt x="92" y="74"/>
                    <a:pt x="100" y="64"/>
                    <a:pt x="102" y="53"/>
                  </a:cubicBezTo>
                  <a:cubicBezTo>
                    <a:pt x="102" y="53"/>
                    <a:pt x="102" y="53"/>
                    <a:pt x="102" y="53"/>
                  </a:cubicBezTo>
                  <a:cubicBezTo>
                    <a:pt x="106" y="31"/>
                    <a:pt x="87" y="8"/>
                    <a:pt x="59" y="3"/>
                  </a:cubicBezTo>
                  <a:cubicBezTo>
                    <a:pt x="44" y="0"/>
                    <a:pt x="29" y="3"/>
                    <a:pt x="18" y="11"/>
                  </a:cubicBezTo>
                  <a:moveTo>
                    <a:pt x="48" y="69"/>
                  </a:moveTo>
                  <a:cubicBezTo>
                    <a:pt x="29" y="65"/>
                    <a:pt x="16" y="52"/>
                    <a:pt x="18" y="38"/>
                  </a:cubicBezTo>
                  <a:cubicBezTo>
                    <a:pt x="20" y="31"/>
                    <a:pt x="24" y="27"/>
                    <a:pt x="28" y="25"/>
                  </a:cubicBezTo>
                  <a:cubicBezTo>
                    <a:pt x="35" y="20"/>
                    <a:pt x="46" y="18"/>
                    <a:pt x="56" y="20"/>
                  </a:cubicBezTo>
                  <a:cubicBezTo>
                    <a:pt x="73" y="22"/>
                    <a:pt x="86" y="35"/>
                    <a:pt x="86" y="47"/>
                  </a:cubicBezTo>
                  <a:cubicBezTo>
                    <a:pt x="86" y="48"/>
                    <a:pt x="86" y="49"/>
                    <a:pt x="85" y="50"/>
                  </a:cubicBezTo>
                  <a:cubicBezTo>
                    <a:pt x="83" y="64"/>
                    <a:pt x="66" y="72"/>
                    <a:pt x="48"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9" name="Freeform 58">
              <a:extLst>
                <a:ext uri="{FF2B5EF4-FFF2-40B4-BE49-F238E27FC236}">
                  <a16:creationId xmlns:a16="http://schemas.microsoft.com/office/drawing/2014/main" id="{310455E1-FBE7-F3E3-E5D1-0F8831C600ED}"/>
                </a:ext>
              </a:extLst>
            </p:cNvPr>
            <p:cNvSpPr>
              <a:spLocks noEditPoints="1"/>
            </p:cNvSpPr>
            <p:nvPr userDrawn="1"/>
          </p:nvSpPr>
          <p:spPr bwMode="auto">
            <a:xfrm>
              <a:off x="1189038" y="482600"/>
              <a:ext cx="14288" cy="14287"/>
            </a:xfrm>
            <a:custGeom>
              <a:avLst/>
              <a:gdLst>
                <a:gd name="T0" fmla="*/ 26 w 94"/>
                <a:gd name="T1" fmla="*/ 12 h 88"/>
                <a:gd name="T2" fmla="*/ 13 w 94"/>
                <a:gd name="T3" fmla="*/ 71 h 88"/>
                <a:gd name="T4" fmla="*/ 73 w 94"/>
                <a:gd name="T5" fmla="*/ 73 h 88"/>
                <a:gd name="T6" fmla="*/ 92 w 94"/>
                <a:gd name="T7" fmla="*/ 40 h 88"/>
                <a:gd name="T8" fmla="*/ 86 w 94"/>
                <a:gd name="T9" fmla="*/ 14 h 88"/>
                <a:gd name="T10" fmla="*/ 63 w 94"/>
                <a:gd name="T11" fmla="*/ 2 h 88"/>
                <a:gd name="T12" fmla="*/ 26 w 94"/>
                <a:gd name="T13" fmla="*/ 12 h 88"/>
                <a:gd name="T14" fmla="*/ 22 w 94"/>
                <a:gd name="T15" fmla="*/ 50 h 88"/>
                <a:gd name="T16" fmla="*/ 36 w 94"/>
                <a:gd name="T17" fmla="*/ 26 h 88"/>
                <a:gd name="T18" fmla="*/ 61 w 94"/>
                <a:gd name="T19" fmla="*/ 18 h 88"/>
                <a:gd name="T20" fmla="*/ 73 w 94"/>
                <a:gd name="T21" fmla="*/ 24 h 88"/>
                <a:gd name="T22" fmla="*/ 76 w 94"/>
                <a:gd name="T23" fmla="*/ 38 h 88"/>
                <a:gd name="T24" fmla="*/ 62 w 94"/>
                <a:gd name="T25" fmla="*/ 60 h 88"/>
                <a:gd name="T26" fmla="*/ 26 w 94"/>
                <a:gd name="T27" fmla="*/ 61 h 88"/>
                <a:gd name="T28" fmla="*/ 22 w 94"/>
                <a:gd name="T29"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88">
                  <a:moveTo>
                    <a:pt x="26" y="12"/>
                  </a:moveTo>
                  <a:cubicBezTo>
                    <a:pt x="6" y="28"/>
                    <a:pt x="0" y="54"/>
                    <a:pt x="13" y="71"/>
                  </a:cubicBezTo>
                  <a:cubicBezTo>
                    <a:pt x="26" y="88"/>
                    <a:pt x="53" y="88"/>
                    <a:pt x="73" y="73"/>
                  </a:cubicBezTo>
                  <a:cubicBezTo>
                    <a:pt x="84" y="64"/>
                    <a:pt x="91" y="52"/>
                    <a:pt x="92" y="40"/>
                  </a:cubicBezTo>
                  <a:cubicBezTo>
                    <a:pt x="94" y="30"/>
                    <a:pt x="91" y="21"/>
                    <a:pt x="86" y="14"/>
                  </a:cubicBezTo>
                  <a:cubicBezTo>
                    <a:pt x="80" y="7"/>
                    <a:pt x="72" y="3"/>
                    <a:pt x="63" y="2"/>
                  </a:cubicBezTo>
                  <a:cubicBezTo>
                    <a:pt x="50" y="0"/>
                    <a:pt x="37" y="4"/>
                    <a:pt x="26" y="12"/>
                  </a:cubicBezTo>
                  <a:moveTo>
                    <a:pt x="22" y="50"/>
                  </a:moveTo>
                  <a:cubicBezTo>
                    <a:pt x="22" y="42"/>
                    <a:pt x="27" y="32"/>
                    <a:pt x="36" y="26"/>
                  </a:cubicBezTo>
                  <a:cubicBezTo>
                    <a:pt x="44" y="20"/>
                    <a:pt x="53" y="17"/>
                    <a:pt x="61" y="18"/>
                  </a:cubicBezTo>
                  <a:cubicBezTo>
                    <a:pt x="64" y="19"/>
                    <a:pt x="69" y="20"/>
                    <a:pt x="73" y="24"/>
                  </a:cubicBezTo>
                  <a:cubicBezTo>
                    <a:pt x="76" y="29"/>
                    <a:pt x="76" y="34"/>
                    <a:pt x="76" y="38"/>
                  </a:cubicBezTo>
                  <a:cubicBezTo>
                    <a:pt x="75" y="46"/>
                    <a:pt x="70" y="54"/>
                    <a:pt x="62" y="60"/>
                  </a:cubicBezTo>
                  <a:cubicBezTo>
                    <a:pt x="50" y="70"/>
                    <a:pt x="33" y="70"/>
                    <a:pt x="26" y="61"/>
                  </a:cubicBezTo>
                  <a:cubicBezTo>
                    <a:pt x="24" y="58"/>
                    <a:pt x="22" y="54"/>
                    <a:pt x="22"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0" name="Freeform 59">
              <a:extLst>
                <a:ext uri="{FF2B5EF4-FFF2-40B4-BE49-F238E27FC236}">
                  <a16:creationId xmlns:a16="http://schemas.microsoft.com/office/drawing/2014/main" id="{DEC28E4D-2789-5752-E1FB-9D814344B3B6}"/>
                </a:ext>
              </a:extLst>
            </p:cNvPr>
            <p:cNvSpPr>
              <a:spLocks noEditPoints="1"/>
            </p:cNvSpPr>
            <p:nvPr userDrawn="1"/>
          </p:nvSpPr>
          <p:spPr bwMode="auto">
            <a:xfrm>
              <a:off x="1231900" y="601663"/>
              <a:ext cx="12700" cy="15875"/>
            </a:xfrm>
            <a:custGeom>
              <a:avLst/>
              <a:gdLst>
                <a:gd name="T0" fmla="*/ 15 w 83"/>
                <a:gd name="T1" fmla="*/ 12 h 102"/>
                <a:gd name="T2" fmla="*/ 0 w 83"/>
                <a:gd name="T3" fmla="*/ 50 h 102"/>
                <a:gd name="T4" fmla="*/ 0 w 83"/>
                <a:gd name="T5" fmla="*/ 52 h 102"/>
                <a:gd name="T6" fmla="*/ 14 w 83"/>
                <a:gd name="T7" fmla="*/ 90 h 102"/>
                <a:gd name="T8" fmla="*/ 40 w 83"/>
                <a:gd name="T9" fmla="*/ 102 h 102"/>
                <a:gd name="T10" fmla="*/ 67 w 83"/>
                <a:gd name="T11" fmla="*/ 91 h 102"/>
                <a:gd name="T12" fmla="*/ 82 w 83"/>
                <a:gd name="T13" fmla="*/ 52 h 102"/>
                <a:gd name="T14" fmla="*/ 72 w 83"/>
                <a:gd name="T15" fmla="*/ 17 h 102"/>
                <a:gd name="T16" fmla="*/ 42 w 83"/>
                <a:gd name="T17" fmla="*/ 1 h 102"/>
                <a:gd name="T18" fmla="*/ 15 w 83"/>
                <a:gd name="T19" fmla="*/ 12 h 102"/>
                <a:gd name="T20" fmla="*/ 40 w 83"/>
                <a:gd name="T21" fmla="*/ 85 h 102"/>
                <a:gd name="T22" fmla="*/ 40 w 83"/>
                <a:gd name="T23" fmla="*/ 85 h 102"/>
                <a:gd name="T24" fmla="*/ 26 w 83"/>
                <a:gd name="T25" fmla="*/ 78 h 102"/>
                <a:gd name="T26" fmla="*/ 16 w 83"/>
                <a:gd name="T27" fmla="*/ 51 h 102"/>
                <a:gd name="T28" fmla="*/ 27 w 83"/>
                <a:gd name="T29" fmla="*/ 24 h 102"/>
                <a:gd name="T30" fmla="*/ 42 w 83"/>
                <a:gd name="T31" fmla="*/ 17 h 102"/>
                <a:gd name="T32" fmla="*/ 66 w 83"/>
                <a:gd name="T33" fmla="*/ 52 h 102"/>
                <a:gd name="T34" fmla="*/ 55 w 83"/>
                <a:gd name="T35" fmla="*/ 79 h 102"/>
                <a:gd name="T36" fmla="*/ 40 w 83"/>
                <a:gd name="T37" fmla="*/ 8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02">
                  <a:moveTo>
                    <a:pt x="15" y="12"/>
                  </a:moveTo>
                  <a:cubicBezTo>
                    <a:pt x="6" y="21"/>
                    <a:pt x="0" y="35"/>
                    <a:pt x="0" y="50"/>
                  </a:cubicBezTo>
                  <a:cubicBezTo>
                    <a:pt x="0" y="52"/>
                    <a:pt x="0" y="52"/>
                    <a:pt x="0" y="52"/>
                  </a:cubicBezTo>
                  <a:cubicBezTo>
                    <a:pt x="0" y="66"/>
                    <a:pt x="5" y="80"/>
                    <a:pt x="14" y="90"/>
                  </a:cubicBezTo>
                  <a:cubicBezTo>
                    <a:pt x="21" y="97"/>
                    <a:pt x="30" y="101"/>
                    <a:pt x="40" y="102"/>
                  </a:cubicBezTo>
                  <a:cubicBezTo>
                    <a:pt x="50" y="102"/>
                    <a:pt x="59" y="98"/>
                    <a:pt x="67" y="91"/>
                  </a:cubicBezTo>
                  <a:cubicBezTo>
                    <a:pt x="76" y="81"/>
                    <a:pt x="82" y="67"/>
                    <a:pt x="82" y="52"/>
                  </a:cubicBezTo>
                  <a:cubicBezTo>
                    <a:pt x="83" y="39"/>
                    <a:pt x="79" y="26"/>
                    <a:pt x="72" y="17"/>
                  </a:cubicBezTo>
                  <a:cubicBezTo>
                    <a:pt x="64" y="7"/>
                    <a:pt x="54" y="1"/>
                    <a:pt x="42" y="1"/>
                  </a:cubicBezTo>
                  <a:cubicBezTo>
                    <a:pt x="32" y="0"/>
                    <a:pt x="23" y="4"/>
                    <a:pt x="15" y="12"/>
                  </a:cubicBezTo>
                  <a:moveTo>
                    <a:pt x="40" y="85"/>
                  </a:moveTo>
                  <a:cubicBezTo>
                    <a:pt x="40" y="85"/>
                    <a:pt x="40" y="85"/>
                    <a:pt x="40" y="85"/>
                  </a:cubicBezTo>
                  <a:cubicBezTo>
                    <a:pt x="34" y="85"/>
                    <a:pt x="29" y="81"/>
                    <a:pt x="26" y="78"/>
                  </a:cubicBezTo>
                  <a:cubicBezTo>
                    <a:pt x="19" y="72"/>
                    <a:pt x="16" y="61"/>
                    <a:pt x="16" y="51"/>
                  </a:cubicBezTo>
                  <a:cubicBezTo>
                    <a:pt x="16" y="40"/>
                    <a:pt x="20" y="30"/>
                    <a:pt x="27" y="24"/>
                  </a:cubicBezTo>
                  <a:cubicBezTo>
                    <a:pt x="30" y="21"/>
                    <a:pt x="35" y="17"/>
                    <a:pt x="42" y="17"/>
                  </a:cubicBezTo>
                  <a:cubicBezTo>
                    <a:pt x="55" y="17"/>
                    <a:pt x="66" y="33"/>
                    <a:pt x="66" y="52"/>
                  </a:cubicBezTo>
                  <a:cubicBezTo>
                    <a:pt x="66" y="62"/>
                    <a:pt x="62" y="73"/>
                    <a:pt x="55" y="79"/>
                  </a:cubicBezTo>
                  <a:cubicBezTo>
                    <a:pt x="52" y="82"/>
                    <a:pt x="47" y="85"/>
                    <a:pt x="40"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1" name="Freeform 60">
              <a:extLst>
                <a:ext uri="{FF2B5EF4-FFF2-40B4-BE49-F238E27FC236}">
                  <a16:creationId xmlns:a16="http://schemas.microsoft.com/office/drawing/2014/main" id="{4DA986F1-DFBC-522E-6F0D-5DD6849696AB}"/>
                </a:ext>
              </a:extLst>
            </p:cNvPr>
            <p:cNvSpPr>
              <a:spLocks noEditPoints="1"/>
            </p:cNvSpPr>
            <p:nvPr userDrawn="1"/>
          </p:nvSpPr>
          <p:spPr bwMode="auto">
            <a:xfrm>
              <a:off x="1182688" y="525463"/>
              <a:ext cx="15875" cy="14287"/>
            </a:xfrm>
            <a:custGeom>
              <a:avLst/>
              <a:gdLst>
                <a:gd name="T0" fmla="*/ 32 w 106"/>
                <a:gd name="T1" fmla="*/ 5 h 91"/>
                <a:gd name="T2" fmla="*/ 10 w 106"/>
                <a:gd name="T3" fmla="*/ 24 h 91"/>
                <a:gd name="T4" fmla="*/ 37 w 106"/>
                <a:gd name="T5" fmla="*/ 83 h 91"/>
                <a:gd name="T6" fmla="*/ 79 w 106"/>
                <a:gd name="T7" fmla="*/ 86 h 91"/>
                <a:gd name="T8" fmla="*/ 101 w 106"/>
                <a:gd name="T9" fmla="*/ 68 h 91"/>
                <a:gd name="T10" fmla="*/ 102 w 106"/>
                <a:gd name="T11" fmla="*/ 39 h 91"/>
                <a:gd name="T12" fmla="*/ 73 w 106"/>
                <a:gd name="T13" fmla="*/ 8 h 91"/>
                <a:gd name="T14" fmla="*/ 32 w 106"/>
                <a:gd name="T15" fmla="*/ 5 h 91"/>
                <a:gd name="T16" fmla="*/ 45 w 106"/>
                <a:gd name="T17" fmla="*/ 68 h 91"/>
                <a:gd name="T18" fmla="*/ 25 w 106"/>
                <a:gd name="T19" fmla="*/ 31 h 91"/>
                <a:gd name="T20" fmla="*/ 37 w 106"/>
                <a:gd name="T21" fmla="*/ 21 h 91"/>
                <a:gd name="T22" fmla="*/ 66 w 106"/>
                <a:gd name="T23" fmla="*/ 23 h 91"/>
                <a:gd name="T24" fmla="*/ 86 w 106"/>
                <a:gd name="T25" fmla="*/ 44 h 91"/>
                <a:gd name="T26" fmla="*/ 86 w 106"/>
                <a:gd name="T27" fmla="*/ 60 h 91"/>
                <a:gd name="T28" fmla="*/ 74 w 106"/>
                <a:gd name="T29" fmla="*/ 71 h 91"/>
                <a:gd name="T30" fmla="*/ 45 w 106"/>
                <a:gd name="T31" fmla="*/ 6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91">
                  <a:moveTo>
                    <a:pt x="32" y="5"/>
                  </a:moveTo>
                  <a:cubicBezTo>
                    <a:pt x="22" y="8"/>
                    <a:pt x="14" y="15"/>
                    <a:pt x="10" y="24"/>
                  </a:cubicBezTo>
                  <a:cubicBezTo>
                    <a:pt x="0" y="44"/>
                    <a:pt x="12" y="71"/>
                    <a:pt x="37" y="83"/>
                  </a:cubicBezTo>
                  <a:cubicBezTo>
                    <a:pt x="51" y="90"/>
                    <a:pt x="67" y="91"/>
                    <a:pt x="79" y="86"/>
                  </a:cubicBezTo>
                  <a:cubicBezTo>
                    <a:pt x="89" y="83"/>
                    <a:pt x="97" y="76"/>
                    <a:pt x="101" y="68"/>
                  </a:cubicBezTo>
                  <a:cubicBezTo>
                    <a:pt x="105" y="59"/>
                    <a:pt x="106" y="49"/>
                    <a:pt x="102" y="39"/>
                  </a:cubicBezTo>
                  <a:cubicBezTo>
                    <a:pt x="98" y="26"/>
                    <a:pt x="87" y="15"/>
                    <a:pt x="73" y="8"/>
                  </a:cubicBezTo>
                  <a:cubicBezTo>
                    <a:pt x="60" y="2"/>
                    <a:pt x="45" y="0"/>
                    <a:pt x="32" y="5"/>
                  </a:cubicBezTo>
                  <a:moveTo>
                    <a:pt x="45" y="68"/>
                  </a:moveTo>
                  <a:cubicBezTo>
                    <a:pt x="28" y="60"/>
                    <a:pt x="19" y="43"/>
                    <a:pt x="25" y="31"/>
                  </a:cubicBezTo>
                  <a:cubicBezTo>
                    <a:pt x="28" y="25"/>
                    <a:pt x="33" y="22"/>
                    <a:pt x="37" y="21"/>
                  </a:cubicBezTo>
                  <a:cubicBezTo>
                    <a:pt x="46" y="17"/>
                    <a:pt x="56" y="18"/>
                    <a:pt x="66" y="23"/>
                  </a:cubicBezTo>
                  <a:cubicBezTo>
                    <a:pt x="76" y="28"/>
                    <a:pt x="83" y="36"/>
                    <a:pt x="86" y="44"/>
                  </a:cubicBezTo>
                  <a:cubicBezTo>
                    <a:pt x="88" y="48"/>
                    <a:pt x="89" y="54"/>
                    <a:pt x="86" y="60"/>
                  </a:cubicBezTo>
                  <a:cubicBezTo>
                    <a:pt x="83" y="66"/>
                    <a:pt x="78" y="69"/>
                    <a:pt x="74" y="71"/>
                  </a:cubicBezTo>
                  <a:cubicBezTo>
                    <a:pt x="65" y="74"/>
                    <a:pt x="55" y="73"/>
                    <a:pt x="45"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2" name="Freeform 61">
              <a:extLst>
                <a:ext uri="{FF2B5EF4-FFF2-40B4-BE49-F238E27FC236}">
                  <a16:creationId xmlns:a16="http://schemas.microsoft.com/office/drawing/2014/main" id="{219CB7F8-A925-249A-A0CF-693ACFBF133E}"/>
                </a:ext>
              </a:extLst>
            </p:cNvPr>
            <p:cNvSpPr>
              <a:spLocks noEditPoints="1"/>
            </p:cNvSpPr>
            <p:nvPr userDrawn="1"/>
          </p:nvSpPr>
          <p:spPr bwMode="auto">
            <a:xfrm>
              <a:off x="1158875" y="396875"/>
              <a:ext cx="150813" cy="255587"/>
            </a:xfrm>
            <a:custGeom>
              <a:avLst/>
              <a:gdLst>
                <a:gd name="T0" fmla="*/ 786 w 1016"/>
                <a:gd name="T1" fmla="*/ 723 h 1730"/>
                <a:gd name="T2" fmla="*/ 648 w 1016"/>
                <a:gd name="T3" fmla="*/ 1040 h 1730"/>
                <a:gd name="T4" fmla="*/ 699 w 1016"/>
                <a:gd name="T5" fmla="*/ 975 h 1730"/>
                <a:gd name="T6" fmla="*/ 626 w 1016"/>
                <a:gd name="T7" fmla="*/ 1011 h 1730"/>
                <a:gd name="T8" fmla="*/ 656 w 1016"/>
                <a:gd name="T9" fmla="*/ 734 h 1730"/>
                <a:gd name="T10" fmla="*/ 660 w 1016"/>
                <a:gd name="T11" fmla="*/ 665 h 1730"/>
                <a:gd name="T12" fmla="*/ 745 w 1016"/>
                <a:gd name="T13" fmla="*/ 426 h 1730"/>
                <a:gd name="T14" fmla="*/ 470 w 1016"/>
                <a:gd name="T15" fmla="*/ 257 h 1730"/>
                <a:gd name="T16" fmla="*/ 375 w 1016"/>
                <a:gd name="T17" fmla="*/ 306 h 1730"/>
                <a:gd name="T18" fmla="*/ 347 w 1016"/>
                <a:gd name="T19" fmla="*/ 433 h 1730"/>
                <a:gd name="T20" fmla="*/ 329 w 1016"/>
                <a:gd name="T21" fmla="*/ 493 h 1730"/>
                <a:gd name="T22" fmla="*/ 399 w 1016"/>
                <a:gd name="T23" fmla="*/ 446 h 1730"/>
                <a:gd name="T24" fmla="*/ 549 w 1016"/>
                <a:gd name="T25" fmla="*/ 419 h 1730"/>
                <a:gd name="T26" fmla="*/ 336 w 1016"/>
                <a:gd name="T27" fmla="*/ 557 h 1730"/>
                <a:gd name="T28" fmla="*/ 218 w 1016"/>
                <a:gd name="T29" fmla="*/ 738 h 1730"/>
                <a:gd name="T30" fmla="*/ 157 w 1016"/>
                <a:gd name="T31" fmla="*/ 691 h 1730"/>
                <a:gd name="T32" fmla="*/ 37 w 1016"/>
                <a:gd name="T33" fmla="*/ 648 h 1730"/>
                <a:gd name="T34" fmla="*/ 64 w 1016"/>
                <a:gd name="T35" fmla="*/ 690 h 1730"/>
                <a:gd name="T36" fmla="*/ 65 w 1016"/>
                <a:gd name="T37" fmla="*/ 820 h 1730"/>
                <a:gd name="T38" fmla="*/ 237 w 1016"/>
                <a:gd name="T39" fmla="*/ 1073 h 1730"/>
                <a:gd name="T40" fmla="*/ 218 w 1016"/>
                <a:gd name="T41" fmla="*/ 982 h 1730"/>
                <a:gd name="T42" fmla="*/ 140 w 1016"/>
                <a:gd name="T43" fmla="*/ 944 h 1730"/>
                <a:gd name="T44" fmla="*/ 370 w 1016"/>
                <a:gd name="T45" fmla="*/ 1005 h 1730"/>
                <a:gd name="T46" fmla="*/ 79 w 1016"/>
                <a:gd name="T47" fmla="*/ 1425 h 1730"/>
                <a:gd name="T48" fmla="*/ 75 w 1016"/>
                <a:gd name="T49" fmla="*/ 1463 h 1730"/>
                <a:gd name="T50" fmla="*/ 201 w 1016"/>
                <a:gd name="T51" fmla="*/ 1450 h 1730"/>
                <a:gd name="T52" fmla="*/ 478 w 1016"/>
                <a:gd name="T53" fmla="*/ 1247 h 1730"/>
                <a:gd name="T54" fmla="*/ 572 w 1016"/>
                <a:gd name="T55" fmla="*/ 1715 h 1730"/>
                <a:gd name="T56" fmla="*/ 678 w 1016"/>
                <a:gd name="T57" fmla="*/ 1641 h 1730"/>
                <a:gd name="T58" fmla="*/ 744 w 1016"/>
                <a:gd name="T59" fmla="*/ 1551 h 1730"/>
                <a:gd name="T60" fmla="*/ 829 w 1016"/>
                <a:gd name="T61" fmla="*/ 1495 h 1730"/>
                <a:gd name="T62" fmla="*/ 730 w 1016"/>
                <a:gd name="T63" fmla="*/ 1372 h 1730"/>
                <a:gd name="T64" fmla="*/ 737 w 1016"/>
                <a:gd name="T65" fmla="*/ 1228 h 1730"/>
                <a:gd name="T66" fmla="*/ 916 w 1016"/>
                <a:gd name="T67" fmla="*/ 1223 h 1730"/>
                <a:gd name="T68" fmla="*/ 819 w 1016"/>
                <a:gd name="T69" fmla="*/ 761 h 1730"/>
                <a:gd name="T70" fmla="*/ 406 w 1016"/>
                <a:gd name="T71" fmla="*/ 329 h 1730"/>
                <a:gd name="T72" fmla="*/ 182 w 1016"/>
                <a:gd name="T73" fmla="*/ 751 h 1730"/>
                <a:gd name="T74" fmla="*/ 197 w 1016"/>
                <a:gd name="T75" fmla="*/ 700 h 1730"/>
                <a:gd name="T76" fmla="*/ 815 w 1016"/>
                <a:gd name="T77" fmla="*/ 1505 h 1730"/>
                <a:gd name="T78" fmla="*/ 640 w 1016"/>
                <a:gd name="T79" fmla="*/ 993 h 1730"/>
                <a:gd name="T80" fmla="*/ 698 w 1016"/>
                <a:gd name="T81" fmla="*/ 1013 h 1730"/>
                <a:gd name="T82" fmla="*/ 320 w 1016"/>
                <a:gd name="T83" fmla="*/ 634 h 1730"/>
                <a:gd name="T84" fmla="*/ 379 w 1016"/>
                <a:gd name="T85" fmla="*/ 563 h 1730"/>
                <a:gd name="T86" fmla="*/ 363 w 1016"/>
                <a:gd name="T87" fmla="*/ 609 h 1730"/>
                <a:gd name="T88" fmla="*/ 400 w 1016"/>
                <a:gd name="T89" fmla="*/ 626 h 1730"/>
                <a:gd name="T90" fmla="*/ 382 w 1016"/>
                <a:gd name="T91" fmla="*/ 594 h 1730"/>
                <a:gd name="T92" fmla="*/ 448 w 1016"/>
                <a:gd name="T93" fmla="*/ 555 h 1730"/>
                <a:gd name="T94" fmla="*/ 445 w 1016"/>
                <a:gd name="T95" fmla="*/ 647 h 1730"/>
                <a:gd name="T96" fmla="*/ 438 w 1016"/>
                <a:gd name="T97" fmla="*/ 666 h 1730"/>
                <a:gd name="T98" fmla="*/ 475 w 1016"/>
                <a:gd name="T99" fmla="*/ 624 h 1730"/>
                <a:gd name="T100" fmla="*/ 535 w 1016"/>
                <a:gd name="T101" fmla="*/ 635 h 1730"/>
                <a:gd name="T102" fmla="*/ 500 w 1016"/>
                <a:gd name="T103" fmla="*/ 695 h 1730"/>
                <a:gd name="T104" fmla="*/ 506 w 1016"/>
                <a:gd name="T105" fmla="*/ 705 h 1730"/>
                <a:gd name="T106" fmla="*/ 518 w 1016"/>
                <a:gd name="T107" fmla="*/ 689 h 1730"/>
                <a:gd name="T108" fmla="*/ 598 w 1016"/>
                <a:gd name="T109" fmla="*/ 640 h 1730"/>
                <a:gd name="T110" fmla="*/ 596 w 1016"/>
                <a:gd name="T111" fmla="*/ 712 h 1730"/>
                <a:gd name="T112" fmla="*/ 567 w 1016"/>
                <a:gd name="T113" fmla="*/ 717 h 1730"/>
                <a:gd name="T114" fmla="*/ 587 w 1016"/>
                <a:gd name="T115" fmla="*/ 741 h 1730"/>
                <a:gd name="T116" fmla="*/ 624 w 1016"/>
                <a:gd name="T117" fmla="*/ 711 h 1730"/>
                <a:gd name="T118" fmla="*/ 592 w 1016"/>
                <a:gd name="T119" fmla="*/ 789 h 1730"/>
                <a:gd name="T120" fmla="*/ 542 w 1016"/>
                <a:gd name="T121" fmla="*/ 1263 h 1730"/>
                <a:gd name="T122" fmla="*/ 618 w 1016"/>
                <a:gd name="T123" fmla="*/ 1142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6" h="1730">
                  <a:moveTo>
                    <a:pt x="872" y="811"/>
                  </a:moveTo>
                  <a:cubicBezTo>
                    <a:pt x="893" y="869"/>
                    <a:pt x="934" y="890"/>
                    <a:pt x="966" y="875"/>
                  </a:cubicBezTo>
                  <a:cubicBezTo>
                    <a:pt x="895" y="867"/>
                    <a:pt x="953" y="745"/>
                    <a:pt x="861" y="745"/>
                  </a:cubicBezTo>
                  <a:cubicBezTo>
                    <a:pt x="856" y="745"/>
                    <a:pt x="851" y="745"/>
                    <a:pt x="846" y="746"/>
                  </a:cubicBezTo>
                  <a:cubicBezTo>
                    <a:pt x="831" y="730"/>
                    <a:pt x="813" y="723"/>
                    <a:pt x="786" y="723"/>
                  </a:cubicBezTo>
                  <a:cubicBezTo>
                    <a:pt x="747" y="723"/>
                    <a:pt x="680" y="761"/>
                    <a:pt x="680" y="838"/>
                  </a:cubicBezTo>
                  <a:cubicBezTo>
                    <a:pt x="680" y="1005"/>
                    <a:pt x="874" y="1020"/>
                    <a:pt x="874" y="1167"/>
                  </a:cubicBezTo>
                  <a:cubicBezTo>
                    <a:pt x="874" y="1210"/>
                    <a:pt x="842" y="1237"/>
                    <a:pt x="805" y="1237"/>
                  </a:cubicBezTo>
                  <a:cubicBezTo>
                    <a:pt x="773" y="1237"/>
                    <a:pt x="746" y="1200"/>
                    <a:pt x="719" y="1143"/>
                  </a:cubicBezTo>
                  <a:cubicBezTo>
                    <a:pt x="706" y="1116"/>
                    <a:pt x="678" y="1079"/>
                    <a:pt x="648" y="1040"/>
                  </a:cubicBezTo>
                  <a:cubicBezTo>
                    <a:pt x="657" y="1046"/>
                    <a:pt x="667" y="1050"/>
                    <a:pt x="677" y="1050"/>
                  </a:cubicBezTo>
                  <a:cubicBezTo>
                    <a:pt x="687" y="1050"/>
                    <a:pt x="697" y="1047"/>
                    <a:pt x="704" y="1040"/>
                  </a:cubicBezTo>
                  <a:cubicBezTo>
                    <a:pt x="711" y="1034"/>
                    <a:pt x="715" y="1024"/>
                    <a:pt x="715" y="1014"/>
                  </a:cubicBezTo>
                  <a:cubicBezTo>
                    <a:pt x="715" y="1013"/>
                    <a:pt x="715" y="1013"/>
                    <a:pt x="715" y="1012"/>
                  </a:cubicBezTo>
                  <a:cubicBezTo>
                    <a:pt x="715" y="999"/>
                    <a:pt x="709" y="986"/>
                    <a:pt x="699" y="975"/>
                  </a:cubicBezTo>
                  <a:cubicBezTo>
                    <a:pt x="689" y="964"/>
                    <a:pt x="675" y="957"/>
                    <a:pt x="661" y="957"/>
                  </a:cubicBezTo>
                  <a:cubicBezTo>
                    <a:pt x="651" y="956"/>
                    <a:pt x="641" y="960"/>
                    <a:pt x="634" y="966"/>
                  </a:cubicBezTo>
                  <a:cubicBezTo>
                    <a:pt x="627" y="973"/>
                    <a:pt x="623" y="982"/>
                    <a:pt x="623" y="993"/>
                  </a:cubicBezTo>
                  <a:cubicBezTo>
                    <a:pt x="623" y="993"/>
                    <a:pt x="623" y="994"/>
                    <a:pt x="623" y="994"/>
                  </a:cubicBezTo>
                  <a:cubicBezTo>
                    <a:pt x="623" y="1000"/>
                    <a:pt x="624" y="1006"/>
                    <a:pt x="626" y="1011"/>
                  </a:cubicBezTo>
                  <a:cubicBezTo>
                    <a:pt x="584" y="957"/>
                    <a:pt x="546" y="903"/>
                    <a:pt x="546" y="874"/>
                  </a:cubicBezTo>
                  <a:cubicBezTo>
                    <a:pt x="546" y="848"/>
                    <a:pt x="563" y="825"/>
                    <a:pt x="586" y="798"/>
                  </a:cubicBezTo>
                  <a:cubicBezTo>
                    <a:pt x="586" y="799"/>
                    <a:pt x="593" y="802"/>
                    <a:pt x="593" y="802"/>
                  </a:cubicBezTo>
                  <a:cubicBezTo>
                    <a:pt x="599" y="796"/>
                    <a:pt x="599" y="796"/>
                    <a:pt x="599" y="796"/>
                  </a:cubicBezTo>
                  <a:cubicBezTo>
                    <a:pt x="607" y="787"/>
                    <a:pt x="623" y="770"/>
                    <a:pt x="656" y="734"/>
                  </a:cubicBezTo>
                  <a:cubicBezTo>
                    <a:pt x="658" y="732"/>
                    <a:pt x="658" y="732"/>
                    <a:pt x="658" y="732"/>
                  </a:cubicBezTo>
                  <a:cubicBezTo>
                    <a:pt x="658" y="732"/>
                    <a:pt x="658" y="732"/>
                    <a:pt x="658" y="732"/>
                  </a:cubicBezTo>
                  <a:cubicBezTo>
                    <a:pt x="666" y="723"/>
                    <a:pt x="666" y="723"/>
                    <a:pt x="666" y="723"/>
                  </a:cubicBezTo>
                  <a:cubicBezTo>
                    <a:pt x="646" y="706"/>
                    <a:pt x="646" y="706"/>
                    <a:pt x="646" y="706"/>
                  </a:cubicBezTo>
                  <a:cubicBezTo>
                    <a:pt x="651" y="694"/>
                    <a:pt x="656" y="680"/>
                    <a:pt x="660" y="665"/>
                  </a:cubicBezTo>
                  <a:cubicBezTo>
                    <a:pt x="666" y="692"/>
                    <a:pt x="680" y="709"/>
                    <a:pt x="699" y="704"/>
                  </a:cubicBezTo>
                  <a:cubicBezTo>
                    <a:pt x="686" y="676"/>
                    <a:pt x="711" y="639"/>
                    <a:pt x="695" y="571"/>
                  </a:cubicBezTo>
                  <a:cubicBezTo>
                    <a:pt x="711" y="597"/>
                    <a:pt x="733" y="611"/>
                    <a:pt x="750" y="606"/>
                  </a:cubicBezTo>
                  <a:cubicBezTo>
                    <a:pt x="707" y="568"/>
                    <a:pt x="763" y="515"/>
                    <a:pt x="707" y="433"/>
                  </a:cubicBezTo>
                  <a:cubicBezTo>
                    <a:pt x="725" y="439"/>
                    <a:pt x="737" y="436"/>
                    <a:pt x="745" y="426"/>
                  </a:cubicBezTo>
                  <a:cubicBezTo>
                    <a:pt x="694" y="419"/>
                    <a:pt x="717" y="354"/>
                    <a:pt x="628" y="331"/>
                  </a:cubicBezTo>
                  <a:cubicBezTo>
                    <a:pt x="650" y="327"/>
                    <a:pt x="663" y="314"/>
                    <a:pt x="660" y="302"/>
                  </a:cubicBezTo>
                  <a:cubicBezTo>
                    <a:pt x="636" y="319"/>
                    <a:pt x="616" y="270"/>
                    <a:pt x="538" y="272"/>
                  </a:cubicBezTo>
                  <a:cubicBezTo>
                    <a:pt x="533" y="243"/>
                    <a:pt x="506" y="212"/>
                    <a:pt x="476" y="197"/>
                  </a:cubicBezTo>
                  <a:cubicBezTo>
                    <a:pt x="482" y="220"/>
                    <a:pt x="476" y="240"/>
                    <a:pt x="470" y="257"/>
                  </a:cubicBezTo>
                  <a:cubicBezTo>
                    <a:pt x="218" y="9"/>
                    <a:pt x="218" y="9"/>
                    <a:pt x="218" y="9"/>
                  </a:cubicBezTo>
                  <a:cubicBezTo>
                    <a:pt x="210" y="2"/>
                    <a:pt x="206" y="0"/>
                    <a:pt x="204" y="3"/>
                  </a:cubicBezTo>
                  <a:cubicBezTo>
                    <a:pt x="202" y="5"/>
                    <a:pt x="202" y="10"/>
                    <a:pt x="207" y="15"/>
                  </a:cubicBezTo>
                  <a:cubicBezTo>
                    <a:pt x="424" y="287"/>
                    <a:pt x="424" y="287"/>
                    <a:pt x="424" y="287"/>
                  </a:cubicBezTo>
                  <a:cubicBezTo>
                    <a:pt x="408" y="293"/>
                    <a:pt x="392" y="300"/>
                    <a:pt x="375" y="306"/>
                  </a:cubicBezTo>
                  <a:cubicBezTo>
                    <a:pt x="364" y="310"/>
                    <a:pt x="356" y="320"/>
                    <a:pt x="356" y="334"/>
                  </a:cubicBezTo>
                  <a:cubicBezTo>
                    <a:pt x="316" y="354"/>
                    <a:pt x="280" y="379"/>
                    <a:pt x="263" y="395"/>
                  </a:cubicBezTo>
                  <a:cubicBezTo>
                    <a:pt x="249" y="407"/>
                    <a:pt x="239" y="410"/>
                    <a:pt x="250" y="437"/>
                  </a:cubicBezTo>
                  <a:cubicBezTo>
                    <a:pt x="255" y="448"/>
                    <a:pt x="241" y="473"/>
                    <a:pt x="272" y="454"/>
                  </a:cubicBezTo>
                  <a:cubicBezTo>
                    <a:pt x="293" y="442"/>
                    <a:pt x="340" y="416"/>
                    <a:pt x="347" y="433"/>
                  </a:cubicBezTo>
                  <a:cubicBezTo>
                    <a:pt x="350" y="441"/>
                    <a:pt x="327" y="452"/>
                    <a:pt x="311" y="458"/>
                  </a:cubicBezTo>
                  <a:cubicBezTo>
                    <a:pt x="296" y="464"/>
                    <a:pt x="278" y="476"/>
                    <a:pt x="281" y="483"/>
                  </a:cubicBezTo>
                  <a:cubicBezTo>
                    <a:pt x="283" y="489"/>
                    <a:pt x="296" y="482"/>
                    <a:pt x="297" y="489"/>
                  </a:cubicBezTo>
                  <a:cubicBezTo>
                    <a:pt x="298" y="496"/>
                    <a:pt x="303" y="502"/>
                    <a:pt x="309" y="502"/>
                  </a:cubicBezTo>
                  <a:cubicBezTo>
                    <a:pt x="315" y="502"/>
                    <a:pt x="323" y="489"/>
                    <a:pt x="329" y="493"/>
                  </a:cubicBezTo>
                  <a:cubicBezTo>
                    <a:pt x="334" y="498"/>
                    <a:pt x="326" y="527"/>
                    <a:pt x="321" y="535"/>
                  </a:cubicBezTo>
                  <a:cubicBezTo>
                    <a:pt x="346" y="532"/>
                    <a:pt x="361" y="508"/>
                    <a:pt x="362" y="490"/>
                  </a:cubicBezTo>
                  <a:cubicBezTo>
                    <a:pt x="363" y="472"/>
                    <a:pt x="368" y="467"/>
                    <a:pt x="371" y="465"/>
                  </a:cubicBezTo>
                  <a:cubicBezTo>
                    <a:pt x="375" y="462"/>
                    <a:pt x="380" y="485"/>
                    <a:pt x="375" y="498"/>
                  </a:cubicBezTo>
                  <a:cubicBezTo>
                    <a:pt x="388" y="495"/>
                    <a:pt x="401" y="478"/>
                    <a:pt x="399" y="446"/>
                  </a:cubicBezTo>
                  <a:cubicBezTo>
                    <a:pt x="406" y="441"/>
                    <a:pt x="413" y="437"/>
                    <a:pt x="417" y="437"/>
                  </a:cubicBezTo>
                  <a:cubicBezTo>
                    <a:pt x="426" y="437"/>
                    <a:pt x="442" y="460"/>
                    <a:pt x="466" y="460"/>
                  </a:cubicBezTo>
                  <a:cubicBezTo>
                    <a:pt x="508" y="460"/>
                    <a:pt x="532" y="425"/>
                    <a:pt x="535" y="409"/>
                  </a:cubicBezTo>
                  <a:cubicBezTo>
                    <a:pt x="537" y="396"/>
                    <a:pt x="536" y="383"/>
                    <a:pt x="529" y="373"/>
                  </a:cubicBezTo>
                  <a:cubicBezTo>
                    <a:pt x="544" y="385"/>
                    <a:pt x="549" y="405"/>
                    <a:pt x="549" y="419"/>
                  </a:cubicBezTo>
                  <a:cubicBezTo>
                    <a:pt x="549" y="480"/>
                    <a:pt x="442" y="509"/>
                    <a:pt x="397" y="551"/>
                  </a:cubicBezTo>
                  <a:cubicBezTo>
                    <a:pt x="396" y="552"/>
                    <a:pt x="394" y="554"/>
                    <a:pt x="392" y="555"/>
                  </a:cubicBezTo>
                  <a:cubicBezTo>
                    <a:pt x="342" y="536"/>
                    <a:pt x="342" y="536"/>
                    <a:pt x="342" y="536"/>
                  </a:cubicBezTo>
                  <a:cubicBezTo>
                    <a:pt x="339" y="547"/>
                    <a:pt x="339" y="547"/>
                    <a:pt x="339" y="547"/>
                  </a:cubicBezTo>
                  <a:cubicBezTo>
                    <a:pt x="338" y="548"/>
                    <a:pt x="338" y="550"/>
                    <a:pt x="336" y="557"/>
                  </a:cubicBezTo>
                  <a:cubicBezTo>
                    <a:pt x="330" y="574"/>
                    <a:pt x="319" y="610"/>
                    <a:pt x="312" y="631"/>
                  </a:cubicBezTo>
                  <a:cubicBezTo>
                    <a:pt x="312" y="631"/>
                    <a:pt x="310" y="639"/>
                    <a:pt x="310" y="639"/>
                  </a:cubicBezTo>
                  <a:cubicBezTo>
                    <a:pt x="314" y="642"/>
                    <a:pt x="314" y="642"/>
                    <a:pt x="314" y="642"/>
                  </a:cubicBezTo>
                  <a:cubicBezTo>
                    <a:pt x="284" y="681"/>
                    <a:pt x="260" y="726"/>
                    <a:pt x="255" y="772"/>
                  </a:cubicBezTo>
                  <a:cubicBezTo>
                    <a:pt x="243" y="759"/>
                    <a:pt x="231" y="749"/>
                    <a:pt x="218" y="738"/>
                  </a:cubicBezTo>
                  <a:cubicBezTo>
                    <a:pt x="219" y="734"/>
                    <a:pt x="220" y="729"/>
                    <a:pt x="221" y="724"/>
                  </a:cubicBezTo>
                  <a:cubicBezTo>
                    <a:pt x="221" y="711"/>
                    <a:pt x="217" y="698"/>
                    <a:pt x="209" y="689"/>
                  </a:cubicBezTo>
                  <a:cubicBezTo>
                    <a:pt x="203" y="682"/>
                    <a:pt x="195" y="677"/>
                    <a:pt x="186" y="677"/>
                  </a:cubicBezTo>
                  <a:cubicBezTo>
                    <a:pt x="177" y="676"/>
                    <a:pt x="168" y="680"/>
                    <a:pt x="161" y="686"/>
                  </a:cubicBezTo>
                  <a:cubicBezTo>
                    <a:pt x="160" y="687"/>
                    <a:pt x="158" y="689"/>
                    <a:pt x="157" y="691"/>
                  </a:cubicBezTo>
                  <a:cubicBezTo>
                    <a:pt x="155" y="689"/>
                    <a:pt x="153" y="688"/>
                    <a:pt x="152" y="687"/>
                  </a:cubicBezTo>
                  <a:cubicBezTo>
                    <a:pt x="135" y="674"/>
                    <a:pt x="114" y="658"/>
                    <a:pt x="102" y="645"/>
                  </a:cubicBezTo>
                  <a:cubicBezTo>
                    <a:pt x="96" y="639"/>
                    <a:pt x="91" y="636"/>
                    <a:pt x="80" y="636"/>
                  </a:cubicBezTo>
                  <a:cubicBezTo>
                    <a:pt x="75" y="636"/>
                    <a:pt x="65" y="635"/>
                    <a:pt x="57" y="635"/>
                  </a:cubicBezTo>
                  <a:cubicBezTo>
                    <a:pt x="50" y="635"/>
                    <a:pt x="46" y="641"/>
                    <a:pt x="37" y="648"/>
                  </a:cubicBezTo>
                  <a:cubicBezTo>
                    <a:pt x="32" y="653"/>
                    <a:pt x="16" y="665"/>
                    <a:pt x="0" y="677"/>
                  </a:cubicBezTo>
                  <a:cubicBezTo>
                    <a:pt x="8" y="685"/>
                    <a:pt x="15" y="693"/>
                    <a:pt x="22" y="701"/>
                  </a:cubicBezTo>
                  <a:cubicBezTo>
                    <a:pt x="24" y="703"/>
                    <a:pt x="27" y="706"/>
                    <a:pt x="29" y="708"/>
                  </a:cubicBezTo>
                  <a:cubicBezTo>
                    <a:pt x="36" y="702"/>
                    <a:pt x="41" y="698"/>
                    <a:pt x="45" y="695"/>
                  </a:cubicBezTo>
                  <a:cubicBezTo>
                    <a:pt x="50" y="691"/>
                    <a:pt x="57" y="690"/>
                    <a:pt x="64" y="690"/>
                  </a:cubicBezTo>
                  <a:cubicBezTo>
                    <a:pt x="70" y="690"/>
                    <a:pt x="79" y="694"/>
                    <a:pt x="86" y="704"/>
                  </a:cubicBezTo>
                  <a:cubicBezTo>
                    <a:pt x="90" y="711"/>
                    <a:pt x="131" y="765"/>
                    <a:pt x="165" y="802"/>
                  </a:cubicBezTo>
                  <a:cubicBezTo>
                    <a:pt x="161" y="803"/>
                    <a:pt x="158" y="805"/>
                    <a:pt x="154" y="806"/>
                  </a:cubicBezTo>
                  <a:cubicBezTo>
                    <a:pt x="140" y="812"/>
                    <a:pt x="107" y="811"/>
                    <a:pt x="93" y="810"/>
                  </a:cubicBezTo>
                  <a:cubicBezTo>
                    <a:pt x="78" y="808"/>
                    <a:pt x="75" y="805"/>
                    <a:pt x="65" y="820"/>
                  </a:cubicBezTo>
                  <a:cubicBezTo>
                    <a:pt x="62" y="826"/>
                    <a:pt x="57" y="833"/>
                    <a:pt x="52" y="839"/>
                  </a:cubicBezTo>
                  <a:cubicBezTo>
                    <a:pt x="47" y="845"/>
                    <a:pt x="43" y="852"/>
                    <a:pt x="54" y="869"/>
                  </a:cubicBezTo>
                  <a:cubicBezTo>
                    <a:pt x="69" y="894"/>
                    <a:pt x="106" y="961"/>
                    <a:pt x="118" y="991"/>
                  </a:cubicBezTo>
                  <a:cubicBezTo>
                    <a:pt x="130" y="1021"/>
                    <a:pt x="145" y="1025"/>
                    <a:pt x="168" y="1035"/>
                  </a:cubicBezTo>
                  <a:cubicBezTo>
                    <a:pt x="192" y="1045"/>
                    <a:pt x="232" y="1068"/>
                    <a:pt x="237" y="1073"/>
                  </a:cubicBezTo>
                  <a:cubicBezTo>
                    <a:pt x="238" y="1050"/>
                    <a:pt x="238" y="1050"/>
                    <a:pt x="238" y="1050"/>
                  </a:cubicBezTo>
                  <a:cubicBezTo>
                    <a:pt x="231" y="1043"/>
                    <a:pt x="209" y="1035"/>
                    <a:pt x="200" y="1032"/>
                  </a:cubicBezTo>
                  <a:cubicBezTo>
                    <a:pt x="192" y="1028"/>
                    <a:pt x="190" y="1025"/>
                    <a:pt x="200" y="1025"/>
                  </a:cubicBezTo>
                  <a:cubicBezTo>
                    <a:pt x="210" y="1025"/>
                    <a:pt x="238" y="1035"/>
                    <a:pt x="258" y="1043"/>
                  </a:cubicBezTo>
                  <a:cubicBezTo>
                    <a:pt x="252" y="1021"/>
                    <a:pt x="231" y="996"/>
                    <a:pt x="218" y="982"/>
                  </a:cubicBezTo>
                  <a:cubicBezTo>
                    <a:pt x="201" y="977"/>
                    <a:pt x="184" y="977"/>
                    <a:pt x="177" y="983"/>
                  </a:cubicBezTo>
                  <a:cubicBezTo>
                    <a:pt x="178" y="987"/>
                    <a:pt x="174" y="993"/>
                    <a:pt x="167" y="993"/>
                  </a:cubicBezTo>
                  <a:cubicBezTo>
                    <a:pt x="161" y="993"/>
                    <a:pt x="156" y="988"/>
                    <a:pt x="158" y="982"/>
                  </a:cubicBezTo>
                  <a:cubicBezTo>
                    <a:pt x="160" y="975"/>
                    <a:pt x="170" y="972"/>
                    <a:pt x="168" y="960"/>
                  </a:cubicBezTo>
                  <a:cubicBezTo>
                    <a:pt x="166" y="947"/>
                    <a:pt x="150" y="945"/>
                    <a:pt x="140" y="944"/>
                  </a:cubicBezTo>
                  <a:cubicBezTo>
                    <a:pt x="125" y="923"/>
                    <a:pt x="109" y="892"/>
                    <a:pt x="101" y="880"/>
                  </a:cubicBezTo>
                  <a:cubicBezTo>
                    <a:pt x="94" y="868"/>
                    <a:pt x="98" y="861"/>
                    <a:pt x="103" y="856"/>
                  </a:cubicBezTo>
                  <a:cubicBezTo>
                    <a:pt x="116" y="846"/>
                    <a:pt x="141" y="862"/>
                    <a:pt x="193" y="865"/>
                  </a:cubicBezTo>
                  <a:cubicBezTo>
                    <a:pt x="211" y="866"/>
                    <a:pt x="233" y="867"/>
                    <a:pt x="256" y="868"/>
                  </a:cubicBezTo>
                  <a:cubicBezTo>
                    <a:pt x="263" y="928"/>
                    <a:pt x="287" y="985"/>
                    <a:pt x="370" y="1005"/>
                  </a:cubicBezTo>
                  <a:cubicBezTo>
                    <a:pt x="411" y="1015"/>
                    <a:pt x="453" y="1045"/>
                    <a:pt x="467" y="1084"/>
                  </a:cubicBezTo>
                  <a:cubicBezTo>
                    <a:pt x="301" y="1081"/>
                    <a:pt x="275" y="1146"/>
                    <a:pt x="275" y="1207"/>
                  </a:cubicBezTo>
                  <a:cubicBezTo>
                    <a:pt x="275" y="1276"/>
                    <a:pt x="333" y="1272"/>
                    <a:pt x="333" y="1324"/>
                  </a:cubicBezTo>
                  <a:cubicBezTo>
                    <a:pt x="333" y="1370"/>
                    <a:pt x="194" y="1388"/>
                    <a:pt x="152" y="1395"/>
                  </a:cubicBezTo>
                  <a:cubicBezTo>
                    <a:pt x="116" y="1400"/>
                    <a:pt x="96" y="1408"/>
                    <a:pt x="79" y="1425"/>
                  </a:cubicBezTo>
                  <a:cubicBezTo>
                    <a:pt x="62" y="1442"/>
                    <a:pt x="44" y="1459"/>
                    <a:pt x="13" y="1490"/>
                  </a:cubicBezTo>
                  <a:cubicBezTo>
                    <a:pt x="13" y="1490"/>
                    <a:pt x="26" y="1493"/>
                    <a:pt x="39" y="1492"/>
                  </a:cubicBezTo>
                  <a:cubicBezTo>
                    <a:pt x="63" y="1462"/>
                    <a:pt x="63" y="1462"/>
                    <a:pt x="63" y="1462"/>
                  </a:cubicBezTo>
                  <a:cubicBezTo>
                    <a:pt x="70" y="1452"/>
                    <a:pt x="75" y="1443"/>
                    <a:pt x="79" y="1444"/>
                  </a:cubicBezTo>
                  <a:cubicBezTo>
                    <a:pt x="84" y="1445"/>
                    <a:pt x="81" y="1452"/>
                    <a:pt x="75" y="1463"/>
                  </a:cubicBezTo>
                  <a:cubicBezTo>
                    <a:pt x="56" y="1496"/>
                    <a:pt x="56" y="1496"/>
                    <a:pt x="56" y="1496"/>
                  </a:cubicBezTo>
                  <a:cubicBezTo>
                    <a:pt x="138" y="1501"/>
                    <a:pt x="143" y="1471"/>
                    <a:pt x="143" y="1459"/>
                  </a:cubicBezTo>
                  <a:cubicBezTo>
                    <a:pt x="143" y="1446"/>
                    <a:pt x="123" y="1438"/>
                    <a:pt x="135" y="1430"/>
                  </a:cubicBezTo>
                  <a:cubicBezTo>
                    <a:pt x="146" y="1422"/>
                    <a:pt x="157" y="1427"/>
                    <a:pt x="166" y="1438"/>
                  </a:cubicBezTo>
                  <a:cubicBezTo>
                    <a:pt x="175" y="1449"/>
                    <a:pt x="178" y="1459"/>
                    <a:pt x="201" y="1450"/>
                  </a:cubicBezTo>
                  <a:cubicBezTo>
                    <a:pt x="201" y="1450"/>
                    <a:pt x="379" y="1376"/>
                    <a:pt x="402" y="1366"/>
                  </a:cubicBezTo>
                  <a:cubicBezTo>
                    <a:pt x="422" y="1357"/>
                    <a:pt x="417" y="1348"/>
                    <a:pt x="404" y="1338"/>
                  </a:cubicBezTo>
                  <a:cubicBezTo>
                    <a:pt x="391" y="1327"/>
                    <a:pt x="389" y="1309"/>
                    <a:pt x="389" y="1290"/>
                  </a:cubicBezTo>
                  <a:cubicBezTo>
                    <a:pt x="389" y="1236"/>
                    <a:pt x="421" y="1220"/>
                    <a:pt x="479" y="1221"/>
                  </a:cubicBezTo>
                  <a:cubicBezTo>
                    <a:pt x="478" y="1230"/>
                    <a:pt x="478" y="1239"/>
                    <a:pt x="478" y="1247"/>
                  </a:cubicBezTo>
                  <a:cubicBezTo>
                    <a:pt x="478" y="1331"/>
                    <a:pt x="605" y="1413"/>
                    <a:pt x="640" y="1413"/>
                  </a:cubicBezTo>
                  <a:cubicBezTo>
                    <a:pt x="655" y="1413"/>
                    <a:pt x="676" y="1402"/>
                    <a:pt x="677" y="1453"/>
                  </a:cubicBezTo>
                  <a:cubicBezTo>
                    <a:pt x="678" y="1490"/>
                    <a:pt x="685" y="1516"/>
                    <a:pt x="679" y="1560"/>
                  </a:cubicBezTo>
                  <a:cubicBezTo>
                    <a:pt x="672" y="1603"/>
                    <a:pt x="660" y="1609"/>
                    <a:pt x="634" y="1628"/>
                  </a:cubicBezTo>
                  <a:cubicBezTo>
                    <a:pt x="608" y="1646"/>
                    <a:pt x="583" y="1703"/>
                    <a:pt x="572" y="1715"/>
                  </a:cubicBezTo>
                  <a:cubicBezTo>
                    <a:pt x="584" y="1722"/>
                    <a:pt x="596" y="1723"/>
                    <a:pt x="606" y="1696"/>
                  </a:cubicBezTo>
                  <a:cubicBezTo>
                    <a:pt x="614" y="1673"/>
                    <a:pt x="623" y="1656"/>
                    <a:pt x="633" y="1651"/>
                  </a:cubicBezTo>
                  <a:cubicBezTo>
                    <a:pt x="623" y="1676"/>
                    <a:pt x="615" y="1713"/>
                    <a:pt x="611" y="1724"/>
                  </a:cubicBezTo>
                  <a:cubicBezTo>
                    <a:pt x="643" y="1730"/>
                    <a:pt x="696" y="1700"/>
                    <a:pt x="696" y="1677"/>
                  </a:cubicBezTo>
                  <a:cubicBezTo>
                    <a:pt x="696" y="1654"/>
                    <a:pt x="678" y="1656"/>
                    <a:pt x="678" y="1641"/>
                  </a:cubicBezTo>
                  <a:cubicBezTo>
                    <a:pt x="678" y="1634"/>
                    <a:pt x="686" y="1627"/>
                    <a:pt x="696" y="1627"/>
                  </a:cubicBezTo>
                  <a:cubicBezTo>
                    <a:pt x="709" y="1627"/>
                    <a:pt x="719" y="1637"/>
                    <a:pt x="720" y="1642"/>
                  </a:cubicBezTo>
                  <a:cubicBezTo>
                    <a:pt x="734" y="1634"/>
                    <a:pt x="743" y="1620"/>
                    <a:pt x="743" y="1586"/>
                  </a:cubicBezTo>
                  <a:cubicBezTo>
                    <a:pt x="743" y="1573"/>
                    <a:pt x="742" y="1560"/>
                    <a:pt x="741" y="1546"/>
                  </a:cubicBezTo>
                  <a:cubicBezTo>
                    <a:pt x="742" y="1547"/>
                    <a:pt x="743" y="1549"/>
                    <a:pt x="744" y="1551"/>
                  </a:cubicBezTo>
                  <a:cubicBezTo>
                    <a:pt x="751" y="1561"/>
                    <a:pt x="761" y="1566"/>
                    <a:pt x="774" y="1568"/>
                  </a:cubicBezTo>
                  <a:cubicBezTo>
                    <a:pt x="786" y="1569"/>
                    <a:pt x="798" y="1565"/>
                    <a:pt x="809" y="1558"/>
                  </a:cubicBezTo>
                  <a:cubicBezTo>
                    <a:pt x="822" y="1549"/>
                    <a:pt x="831" y="1537"/>
                    <a:pt x="834" y="1524"/>
                  </a:cubicBezTo>
                  <a:cubicBezTo>
                    <a:pt x="834" y="1521"/>
                    <a:pt x="835" y="1518"/>
                    <a:pt x="835" y="1515"/>
                  </a:cubicBezTo>
                  <a:cubicBezTo>
                    <a:pt x="835" y="1508"/>
                    <a:pt x="833" y="1501"/>
                    <a:pt x="829" y="1495"/>
                  </a:cubicBezTo>
                  <a:cubicBezTo>
                    <a:pt x="823" y="1487"/>
                    <a:pt x="815" y="1482"/>
                    <a:pt x="805" y="1480"/>
                  </a:cubicBezTo>
                  <a:cubicBezTo>
                    <a:pt x="791" y="1477"/>
                    <a:pt x="776" y="1480"/>
                    <a:pt x="764" y="1489"/>
                  </a:cubicBezTo>
                  <a:cubicBezTo>
                    <a:pt x="752" y="1496"/>
                    <a:pt x="743" y="1508"/>
                    <a:pt x="740" y="1520"/>
                  </a:cubicBezTo>
                  <a:cubicBezTo>
                    <a:pt x="737" y="1474"/>
                    <a:pt x="734" y="1431"/>
                    <a:pt x="735" y="1413"/>
                  </a:cubicBezTo>
                  <a:cubicBezTo>
                    <a:pt x="737" y="1388"/>
                    <a:pt x="738" y="1376"/>
                    <a:pt x="730" y="1372"/>
                  </a:cubicBezTo>
                  <a:cubicBezTo>
                    <a:pt x="721" y="1368"/>
                    <a:pt x="711" y="1383"/>
                    <a:pt x="699" y="1383"/>
                  </a:cubicBezTo>
                  <a:cubicBezTo>
                    <a:pt x="687" y="1383"/>
                    <a:pt x="649" y="1348"/>
                    <a:pt x="649" y="1312"/>
                  </a:cubicBezTo>
                  <a:cubicBezTo>
                    <a:pt x="649" y="1275"/>
                    <a:pt x="688" y="1228"/>
                    <a:pt x="687" y="1179"/>
                  </a:cubicBezTo>
                  <a:cubicBezTo>
                    <a:pt x="686" y="1163"/>
                    <a:pt x="696" y="1155"/>
                    <a:pt x="702" y="1169"/>
                  </a:cubicBezTo>
                  <a:cubicBezTo>
                    <a:pt x="709" y="1186"/>
                    <a:pt x="721" y="1209"/>
                    <a:pt x="737" y="1228"/>
                  </a:cubicBezTo>
                  <a:cubicBezTo>
                    <a:pt x="727" y="1291"/>
                    <a:pt x="796" y="1352"/>
                    <a:pt x="853" y="1306"/>
                  </a:cubicBezTo>
                  <a:cubicBezTo>
                    <a:pt x="825" y="1311"/>
                    <a:pt x="805" y="1286"/>
                    <a:pt x="793" y="1261"/>
                  </a:cubicBezTo>
                  <a:cubicBezTo>
                    <a:pt x="798" y="1262"/>
                    <a:pt x="803" y="1262"/>
                    <a:pt x="808" y="1262"/>
                  </a:cubicBezTo>
                  <a:cubicBezTo>
                    <a:pt x="811" y="1262"/>
                    <a:pt x="814" y="1262"/>
                    <a:pt x="817" y="1262"/>
                  </a:cubicBezTo>
                  <a:cubicBezTo>
                    <a:pt x="837" y="1286"/>
                    <a:pt x="900" y="1284"/>
                    <a:pt x="916" y="1223"/>
                  </a:cubicBezTo>
                  <a:cubicBezTo>
                    <a:pt x="905" y="1236"/>
                    <a:pt x="882" y="1246"/>
                    <a:pt x="866" y="1244"/>
                  </a:cubicBezTo>
                  <a:cubicBezTo>
                    <a:pt x="890" y="1225"/>
                    <a:pt x="902" y="1195"/>
                    <a:pt x="902" y="1162"/>
                  </a:cubicBezTo>
                  <a:cubicBezTo>
                    <a:pt x="902" y="1003"/>
                    <a:pt x="709" y="985"/>
                    <a:pt x="709" y="840"/>
                  </a:cubicBezTo>
                  <a:cubicBezTo>
                    <a:pt x="709" y="786"/>
                    <a:pt x="756" y="752"/>
                    <a:pt x="789" y="752"/>
                  </a:cubicBezTo>
                  <a:cubicBezTo>
                    <a:pt x="801" y="752"/>
                    <a:pt x="811" y="756"/>
                    <a:pt x="819" y="761"/>
                  </a:cubicBezTo>
                  <a:cubicBezTo>
                    <a:pt x="806" y="774"/>
                    <a:pt x="800" y="793"/>
                    <a:pt x="801" y="817"/>
                  </a:cubicBezTo>
                  <a:cubicBezTo>
                    <a:pt x="806" y="931"/>
                    <a:pt x="992" y="925"/>
                    <a:pt x="995" y="980"/>
                  </a:cubicBezTo>
                  <a:cubicBezTo>
                    <a:pt x="1016" y="897"/>
                    <a:pt x="877" y="923"/>
                    <a:pt x="872" y="811"/>
                  </a:cubicBezTo>
                  <a:moveTo>
                    <a:pt x="375" y="373"/>
                  </a:moveTo>
                  <a:cubicBezTo>
                    <a:pt x="384" y="356"/>
                    <a:pt x="375" y="329"/>
                    <a:pt x="406" y="329"/>
                  </a:cubicBezTo>
                  <a:cubicBezTo>
                    <a:pt x="422" y="329"/>
                    <a:pt x="436" y="345"/>
                    <a:pt x="454" y="351"/>
                  </a:cubicBezTo>
                  <a:cubicBezTo>
                    <a:pt x="424" y="354"/>
                    <a:pt x="397" y="360"/>
                    <a:pt x="375" y="373"/>
                  </a:cubicBezTo>
                  <a:moveTo>
                    <a:pt x="204" y="723"/>
                  </a:moveTo>
                  <a:cubicBezTo>
                    <a:pt x="204" y="732"/>
                    <a:pt x="200" y="741"/>
                    <a:pt x="194" y="746"/>
                  </a:cubicBezTo>
                  <a:cubicBezTo>
                    <a:pt x="192" y="748"/>
                    <a:pt x="187" y="751"/>
                    <a:pt x="182" y="751"/>
                  </a:cubicBezTo>
                  <a:cubicBezTo>
                    <a:pt x="171" y="750"/>
                    <a:pt x="163" y="738"/>
                    <a:pt x="163" y="723"/>
                  </a:cubicBezTo>
                  <a:cubicBezTo>
                    <a:pt x="163" y="723"/>
                    <a:pt x="163" y="722"/>
                    <a:pt x="163" y="721"/>
                  </a:cubicBezTo>
                  <a:cubicBezTo>
                    <a:pt x="163" y="712"/>
                    <a:pt x="167" y="703"/>
                    <a:pt x="172" y="698"/>
                  </a:cubicBezTo>
                  <a:cubicBezTo>
                    <a:pt x="175" y="696"/>
                    <a:pt x="179" y="693"/>
                    <a:pt x="185" y="693"/>
                  </a:cubicBezTo>
                  <a:cubicBezTo>
                    <a:pt x="191" y="694"/>
                    <a:pt x="195" y="697"/>
                    <a:pt x="197" y="700"/>
                  </a:cubicBezTo>
                  <a:cubicBezTo>
                    <a:pt x="202" y="705"/>
                    <a:pt x="205" y="714"/>
                    <a:pt x="204" y="723"/>
                  </a:cubicBezTo>
                  <a:moveTo>
                    <a:pt x="756" y="1526"/>
                  </a:moveTo>
                  <a:cubicBezTo>
                    <a:pt x="757" y="1517"/>
                    <a:pt x="764" y="1508"/>
                    <a:pt x="773" y="1502"/>
                  </a:cubicBezTo>
                  <a:cubicBezTo>
                    <a:pt x="782" y="1496"/>
                    <a:pt x="792" y="1494"/>
                    <a:pt x="801" y="1496"/>
                  </a:cubicBezTo>
                  <a:cubicBezTo>
                    <a:pt x="806" y="1497"/>
                    <a:pt x="811" y="1499"/>
                    <a:pt x="815" y="1505"/>
                  </a:cubicBezTo>
                  <a:cubicBezTo>
                    <a:pt x="819" y="1510"/>
                    <a:pt x="818" y="1516"/>
                    <a:pt x="817" y="1520"/>
                  </a:cubicBezTo>
                  <a:cubicBezTo>
                    <a:pt x="816" y="1529"/>
                    <a:pt x="809" y="1538"/>
                    <a:pt x="800" y="1544"/>
                  </a:cubicBezTo>
                  <a:cubicBezTo>
                    <a:pt x="785" y="1554"/>
                    <a:pt x="766" y="1553"/>
                    <a:pt x="758" y="1542"/>
                  </a:cubicBezTo>
                  <a:cubicBezTo>
                    <a:pt x="754" y="1536"/>
                    <a:pt x="755" y="1530"/>
                    <a:pt x="756" y="1526"/>
                  </a:cubicBezTo>
                  <a:moveTo>
                    <a:pt x="640" y="993"/>
                  </a:moveTo>
                  <a:cubicBezTo>
                    <a:pt x="640" y="989"/>
                    <a:pt x="641" y="983"/>
                    <a:pt x="646" y="979"/>
                  </a:cubicBezTo>
                  <a:cubicBezTo>
                    <a:pt x="646" y="979"/>
                    <a:pt x="646" y="979"/>
                    <a:pt x="646" y="979"/>
                  </a:cubicBezTo>
                  <a:cubicBezTo>
                    <a:pt x="651" y="974"/>
                    <a:pt x="657" y="973"/>
                    <a:pt x="661" y="973"/>
                  </a:cubicBezTo>
                  <a:cubicBezTo>
                    <a:pt x="670" y="974"/>
                    <a:pt x="680" y="978"/>
                    <a:pt x="687" y="986"/>
                  </a:cubicBezTo>
                  <a:cubicBezTo>
                    <a:pt x="695" y="994"/>
                    <a:pt x="699" y="1004"/>
                    <a:pt x="698" y="1013"/>
                  </a:cubicBezTo>
                  <a:cubicBezTo>
                    <a:pt x="698" y="1017"/>
                    <a:pt x="697" y="1023"/>
                    <a:pt x="692" y="1028"/>
                  </a:cubicBezTo>
                  <a:cubicBezTo>
                    <a:pt x="687" y="1033"/>
                    <a:pt x="681" y="1033"/>
                    <a:pt x="677" y="1033"/>
                  </a:cubicBezTo>
                  <a:cubicBezTo>
                    <a:pt x="668" y="1033"/>
                    <a:pt x="658" y="1028"/>
                    <a:pt x="651" y="1020"/>
                  </a:cubicBezTo>
                  <a:cubicBezTo>
                    <a:pt x="644" y="1012"/>
                    <a:pt x="639" y="1002"/>
                    <a:pt x="640" y="993"/>
                  </a:cubicBezTo>
                  <a:moveTo>
                    <a:pt x="320" y="634"/>
                  </a:moveTo>
                  <a:cubicBezTo>
                    <a:pt x="321" y="633"/>
                    <a:pt x="321" y="633"/>
                    <a:pt x="321" y="633"/>
                  </a:cubicBezTo>
                  <a:cubicBezTo>
                    <a:pt x="330" y="605"/>
                    <a:pt x="347" y="549"/>
                    <a:pt x="347" y="549"/>
                  </a:cubicBezTo>
                  <a:cubicBezTo>
                    <a:pt x="348" y="547"/>
                    <a:pt x="348" y="547"/>
                    <a:pt x="348" y="547"/>
                  </a:cubicBezTo>
                  <a:cubicBezTo>
                    <a:pt x="384" y="561"/>
                    <a:pt x="384" y="561"/>
                    <a:pt x="384" y="561"/>
                  </a:cubicBezTo>
                  <a:cubicBezTo>
                    <a:pt x="379" y="563"/>
                    <a:pt x="379" y="563"/>
                    <a:pt x="379" y="563"/>
                  </a:cubicBezTo>
                  <a:cubicBezTo>
                    <a:pt x="372" y="565"/>
                    <a:pt x="364" y="571"/>
                    <a:pt x="354" y="580"/>
                  </a:cubicBezTo>
                  <a:cubicBezTo>
                    <a:pt x="360" y="582"/>
                    <a:pt x="370" y="581"/>
                    <a:pt x="376" y="577"/>
                  </a:cubicBezTo>
                  <a:cubicBezTo>
                    <a:pt x="381" y="574"/>
                    <a:pt x="381" y="574"/>
                    <a:pt x="381" y="574"/>
                  </a:cubicBezTo>
                  <a:cubicBezTo>
                    <a:pt x="365" y="613"/>
                    <a:pt x="365" y="613"/>
                    <a:pt x="365" y="613"/>
                  </a:cubicBezTo>
                  <a:cubicBezTo>
                    <a:pt x="363" y="609"/>
                    <a:pt x="363" y="609"/>
                    <a:pt x="363" y="609"/>
                  </a:cubicBezTo>
                  <a:cubicBezTo>
                    <a:pt x="361" y="605"/>
                    <a:pt x="354" y="596"/>
                    <a:pt x="347" y="594"/>
                  </a:cubicBezTo>
                  <a:cubicBezTo>
                    <a:pt x="347" y="596"/>
                    <a:pt x="346" y="599"/>
                    <a:pt x="346" y="601"/>
                  </a:cubicBezTo>
                  <a:cubicBezTo>
                    <a:pt x="346" y="616"/>
                    <a:pt x="356" y="623"/>
                    <a:pt x="366" y="628"/>
                  </a:cubicBezTo>
                  <a:cubicBezTo>
                    <a:pt x="384" y="636"/>
                    <a:pt x="394" y="637"/>
                    <a:pt x="398" y="631"/>
                  </a:cubicBezTo>
                  <a:cubicBezTo>
                    <a:pt x="399" y="629"/>
                    <a:pt x="400" y="628"/>
                    <a:pt x="400" y="626"/>
                  </a:cubicBezTo>
                  <a:cubicBezTo>
                    <a:pt x="400" y="624"/>
                    <a:pt x="398" y="621"/>
                    <a:pt x="397" y="619"/>
                  </a:cubicBezTo>
                  <a:cubicBezTo>
                    <a:pt x="393" y="615"/>
                    <a:pt x="387" y="612"/>
                    <a:pt x="380" y="616"/>
                  </a:cubicBezTo>
                  <a:cubicBezTo>
                    <a:pt x="377" y="617"/>
                    <a:pt x="377" y="617"/>
                    <a:pt x="377" y="617"/>
                  </a:cubicBezTo>
                  <a:cubicBezTo>
                    <a:pt x="377" y="614"/>
                    <a:pt x="377" y="614"/>
                    <a:pt x="377" y="614"/>
                  </a:cubicBezTo>
                  <a:cubicBezTo>
                    <a:pt x="376" y="604"/>
                    <a:pt x="379" y="597"/>
                    <a:pt x="382" y="594"/>
                  </a:cubicBezTo>
                  <a:cubicBezTo>
                    <a:pt x="386" y="590"/>
                    <a:pt x="391" y="588"/>
                    <a:pt x="396" y="588"/>
                  </a:cubicBezTo>
                  <a:cubicBezTo>
                    <a:pt x="402" y="588"/>
                    <a:pt x="407" y="592"/>
                    <a:pt x="411" y="598"/>
                  </a:cubicBezTo>
                  <a:cubicBezTo>
                    <a:pt x="413" y="576"/>
                    <a:pt x="425" y="560"/>
                    <a:pt x="446" y="554"/>
                  </a:cubicBezTo>
                  <a:cubicBezTo>
                    <a:pt x="447" y="553"/>
                    <a:pt x="447" y="553"/>
                    <a:pt x="447" y="553"/>
                  </a:cubicBezTo>
                  <a:cubicBezTo>
                    <a:pt x="448" y="555"/>
                    <a:pt x="448" y="555"/>
                    <a:pt x="448" y="555"/>
                  </a:cubicBezTo>
                  <a:cubicBezTo>
                    <a:pt x="451" y="562"/>
                    <a:pt x="452" y="569"/>
                    <a:pt x="452" y="575"/>
                  </a:cubicBezTo>
                  <a:cubicBezTo>
                    <a:pt x="452" y="587"/>
                    <a:pt x="447" y="598"/>
                    <a:pt x="436" y="610"/>
                  </a:cubicBezTo>
                  <a:cubicBezTo>
                    <a:pt x="445" y="609"/>
                    <a:pt x="452" y="611"/>
                    <a:pt x="456" y="616"/>
                  </a:cubicBezTo>
                  <a:cubicBezTo>
                    <a:pt x="459" y="621"/>
                    <a:pt x="460" y="626"/>
                    <a:pt x="459" y="631"/>
                  </a:cubicBezTo>
                  <a:cubicBezTo>
                    <a:pt x="458" y="636"/>
                    <a:pt x="454" y="642"/>
                    <a:pt x="445" y="647"/>
                  </a:cubicBezTo>
                  <a:cubicBezTo>
                    <a:pt x="443" y="648"/>
                    <a:pt x="443" y="648"/>
                    <a:pt x="443" y="648"/>
                  </a:cubicBezTo>
                  <a:cubicBezTo>
                    <a:pt x="442" y="645"/>
                    <a:pt x="442" y="645"/>
                    <a:pt x="442" y="645"/>
                  </a:cubicBezTo>
                  <a:cubicBezTo>
                    <a:pt x="441" y="639"/>
                    <a:pt x="437" y="634"/>
                    <a:pt x="431" y="633"/>
                  </a:cubicBezTo>
                  <a:cubicBezTo>
                    <a:pt x="426" y="633"/>
                    <a:pt x="421" y="635"/>
                    <a:pt x="419" y="639"/>
                  </a:cubicBezTo>
                  <a:cubicBezTo>
                    <a:pt x="415" y="647"/>
                    <a:pt x="421" y="656"/>
                    <a:pt x="438" y="666"/>
                  </a:cubicBezTo>
                  <a:cubicBezTo>
                    <a:pt x="458" y="677"/>
                    <a:pt x="470" y="667"/>
                    <a:pt x="478" y="656"/>
                  </a:cubicBezTo>
                  <a:cubicBezTo>
                    <a:pt x="472" y="655"/>
                    <a:pt x="463" y="657"/>
                    <a:pt x="455" y="662"/>
                  </a:cubicBezTo>
                  <a:cubicBezTo>
                    <a:pt x="449" y="666"/>
                    <a:pt x="449" y="666"/>
                    <a:pt x="449" y="666"/>
                  </a:cubicBezTo>
                  <a:cubicBezTo>
                    <a:pt x="474" y="618"/>
                    <a:pt x="474" y="618"/>
                    <a:pt x="474" y="618"/>
                  </a:cubicBezTo>
                  <a:cubicBezTo>
                    <a:pt x="475" y="624"/>
                    <a:pt x="475" y="624"/>
                    <a:pt x="475" y="624"/>
                  </a:cubicBezTo>
                  <a:cubicBezTo>
                    <a:pt x="476" y="626"/>
                    <a:pt x="478" y="635"/>
                    <a:pt x="485" y="642"/>
                  </a:cubicBezTo>
                  <a:cubicBezTo>
                    <a:pt x="486" y="638"/>
                    <a:pt x="488" y="631"/>
                    <a:pt x="488" y="624"/>
                  </a:cubicBezTo>
                  <a:cubicBezTo>
                    <a:pt x="488" y="620"/>
                    <a:pt x="487" y="615"/>
                    <a:pt x="485" y="611"/>
                  </a:cubicBezTo>
                  <a:cubicBezTo>
                    <a:pt x="483" y="605"/>
                    <a:pt x="483" y="605"/>
                    <a:pt x="483" y="605"/>
                  </a:cubicBezTo>
                  <a:cubicBezTo>
                    <a:pt x="535" y="635"/>
                    <a:pt x="535" y="635"/>
                    <a:pt x="535" y="635"/>
                  </a:cubicBezTo>
                  <a:cubicBezTo>
                    <a:pt x="529" y="636"/>
                    <a:pt x="529" y="636"/>
                    <a:pt x="529" y="636"/>
                  </a:cubicBezTo>
                  <a:cubicBezTo>
                    <a:pt x="520" y="637"/>
                    <a:pt x="511" y="642"/>
                    <a:pt x="502" y="652"/>
                  </a:cubicBezTo>
                  <a:cubicBezTo>
                    <a:pt x="512" y="654"/>
                    <a:pt x="521" y="652"/>
                    <a:pt x="523" y="651"/>
                  </a:cubicBezTo>
                  <a:cubicBezTo>
                    <a:pt x="528" y="649"/>
                    <a:pt x="528" y="649"/>
                    <a:pt x="528" y="649"/>
                  </a:cubicBezTo>
                  <a:cubicBezTo>
                    <a:pt x="500" y="695"/>
                    <a:pt x="500" y="695"/>
                    <a:pt x="500" y="695"/>
                  </a:cubicBezTo>
                  <a:cubicBezTo>
                    <a:pt x="500" y="688"/>
                    <a:pt x="500" y="688"/>
                    <a:pt x="500" y="688"/>
                  </a:cubicBezTo>
                  <a:cubicBezTo>
                    <a:pt x="500" y="687"/>
                    <a:pt x="500" y="687"/>
                    <a:pt x="500" y="687"/>
                  </a:cubicBezTo>
                  <a:cubicBezTo>
                    <a:pt x="500" y="677"/>
                    <a:pt x="497" y="669"/>
                    <a:pt x="493" y="665"/>
                  </a:cubicBezTo>
                  <a:cubicBezTo>
                    <a:pt x="491" y="670"/>
                    <a:pt x="490" y="675"/>
                    <a:pt x="490" y="680"/>
                  </a:cubicBezTo>
                  <a:cubicBezTo>
                    <a:pt x="490" y="689"/>
                    <a:pt x="493" y="698"/>
                    <a:pt x="506" y="705"/>
                  </a:cubicBezTo>
                  <a:cubicBezTo>
                    <a:pt x="522" y="715"/>
                    <a:pt x="533" y="715"/>
                    <a:pt x="538" y="707"/>
                  </a:cubicBezTo>
                  <a:cubicBezTo>
                    <a:pt x="540" y="704"/>
                    <a:pt x="540" y="699"/>
                    <a:pt x="537" y="694"/>
                  </a:cubicBezTo>
                  <a:cubicBezTo>
                    <a:pt x="533" y="690"/>
                    <a:pt x="527" y="688"/>
                    <a:pt x="521" y="690"/>
                  </a:cubicBezTo>
                  <a:cubicBezTo>
                    <a:pt x="518" y="691"/>
                    <a:pt x="518" y="691"/>
                    <a:pt x="518" y="691"/>
                  </a:cubicBezTo>
                  <a:cubicBezTo>
                    <a:pt x="518" y="689"/>
                    <a:pt x="518" y="689"/>
                    <a:pt x="518" y="689"/>
                  </a:cubicBezTo>
                  <a:cubicBezTo>
                    <a:pt x="518" y="678"/>
                    <a:pt x="521" y="672"/>
                    <a:pt x="524" y="669"/>
                  </a:cubicBezTo>
                  <a:cubicBezTo>
                    <a:pt x="528" y="666"/>
                    <a:pt x="533" y="664"/>
                    <a:pt x="539" y="664"/>
                  </a:cubicBezTo>
                  <a:cubicBezTo>
                    <a:pt x="546" y="665"/>
                    <a:pt x="552" y="671"/>
                    <a:pt x="554" y="679"/>
                  </a:cubicBezTo>
                  <a:cubicBezTo>
                    <a:pt x="561" y="656"/>
                    <a:pt x="574" y="645"/>
                    <a:pt x="596" y="640"/>
                  </a:cubicBezTo>
                  <a:cubicBezTo>
                    <a:pt x="598" y="640"/>
                    <a:pt x="598" y="640"/>
                    <a:pt x="598" y="640"/>
                  </a:cubicBezTo>
                  <a:cubicBezTo>
                    <a:pt x="598" y="642"/>
                    <a:pt x="598" y="642"/>
                    <a:pt x="598" y="642"/>
                  </a:cubicBezTo>
                  <a:cubicBezTo>
                    <a:pt x="599" y="646"/>
                    <a:pt x="599" y="650"/>
                    <a:pt x="599" y="654"/>
                  </a:cubicBezTo>
                  <a:cubicBezTo>
                    <a:pt x="599" y="670"/>
                    <a:pt x="592" y="683"/>
                    <a:pt x="577" y="694"/>
                  </a:cubicBezTo>
                  <a:cubicBezTo>
                    <a:pt x="584" y="694"/>
                    <a:pt x="590" y="697"/>
                    <a:pt x="593" y="702"/>
                  </a:cubicBezTo>
                  <a:cubicBezTo>
                    <a:pt x="595" y="705"/>
                    <a:pt x="596" y="708"/>
                    <a:pt x="596" y="712"/>
                  </a:cubicBezTo>
                  <a:cubicBezTo>
                    <a:pt x="596" y="713"/>
                    <a:pt x="596" y="715"/>
                    <a:pt x="595" y="717"/>
                  </a:cubicBezTo>
                  <a:cubicBezTo>
                    <a:pt x="594" y="721"/>
                    <a:pt x="590" y="727"/>
                    <a:pt x="581" y="731"/>
                  </a:cubicBezTo>
                  <a:cubicBezTo>
                    <a:pt x="578" y="732"/>
                    <a:pt x="578" y="732"/>
                    <a:pt x="578" y="732"/>
                  </a:cubicBezTo>
                  <a:cubicBezTo>
                    <a:pt x="578" y="730"/>
                    <a:pt x="578" y="730"/>
                    <a:pt x="578" y="730"/>
                  </a:cubicBezTo>
                  <a:cubicBezTo>
                    <a:pt x="577" y="722"/>
                    <a:pt x="571" y="718"/>
                    <a:pt x="567" y="717"/>
                  </a:cubicBezTo>
                  <a:cubicBezTo>
                    <a:pt x="562" y="716"/>
                    <a:pt x="557" y="718"/>
                    <a:pt x="555" y="721"/>
                  </a:cubicBezTo>
                  <a:cubicBezTo>
                    <a:pt x="551" y="728"/>
                    <a:pt x="558" y="737"/>
                    <a:pt x="574" y="747"/>
                  </a:cubicBezTo>
                  <a:cubicBezTo>
                    <a:pt x="585" y="754"/>
                    <a:pt x="598" y="761"/>
                    <a:pt x="613" y="747"/>
                  </a:cubicBezTo>
                  <a:cubicBezTo>
                    <a:pt x="607" y="742"/>
                    <a:pt x="596" y="741"/>
                    <a:pt x="591" y="741"/>
                  </a:cubicBezTo>
                  <a:cubicBezTo>
                    <a:pt x="587" y="741"/>
                    <a:pt x="587" y="741"/>
                    <a:pt x="587" y="741"/>
                  </a:cubicBezTo>
                  <a:cubicBezTo>
                    <a:pt x="613" y="708"/>
                    <a:pt x="613" y="708"/>
                    <a:pt x="613" y="708"/>
                  </a:cubicBezTo>
                  <a:cubicBezTo>
                    <a:pt x="613" y="714"/>
                    <a:pt x="613" y="714"/>
                    <a:pt x="613" y="714"/>
                  </a:cubicBezTo>
                  <a:cubicBezTo>
                    <a:pt x="613" y="715"/>
                    <a:pt x="613" y="715"/>
                    <a:pt x="613" y="715"/>
                  </a:cubicBezTo>
                  <a:cubicBezTo>
                    <a:pt x="613" y="722"/>
                    <a:pt x="617" y="730"/>
                    <a:pt x="621" y="734"/>
                  </a:cubicBezTo>
                  <a:cubicBezTo>
                    <a:pt x="623" y="725"/>
                    <a:pt x="624" y="717"/>
                    <a:pt x="624" y="711"/>
                  </a:cubicBezTo>
                  <a:cubicBezTo>
                    <a:pt x="624" y="708"/>
                    <a:pt x="624" y="706"/>
                    <a:pt x="624" y="704"/>
                  </a:cubicBezTo>
                  <a:cubicBezTo>
                    <a:pt x="623" y="699"/>
                    <a:pt x="623" y="699"/>
                    <a:pt x="623" y="699"/>
                  </a:cubicBezTo>
                  <a:cubicBezTo>
                    <a:pt x="653" y="723"/>
                    <a:pt x="653" y="723"/>
                    <a:pt x="653" y="723"/>
                  </a:cubicBezTo>
                  <a:cubicBezTo>
                    <a:pt x="652" y="725"/>
                    <a:pt x="652" y="725"/>
                    <a:pt x="652" y="725"/>
                  </a:cubicBezTo>
                  <a:cubicBezTo>
                    <a:pt x="651" y="725"/>
                    <a:pt x="612" y="768"/>
                    <a:pt x="592" y="789"/>
                  </a:cubicBezTo>
                  <a:cubicBezTo>
                    <a:pt x="591" y="790"/>
                    <a:pt x="591" y="790"/>
                    <a:pt x="591" y="790"/>
                  </a:cubicBezTo>
                  <a:lnTo>
                    <a:pt x="320" y="634"/>
                  </a:lnTo>
                  <a:close/>
                  <a:moveTo>
                    <a:pt x="584" y="1293"/>
                  </a:moveTo>
                  <a:cubicBezTo>
                    <a:pt x="574" y="1308"/>
                    <a:pt x="556" y="1313"/>
                    <a:pt x="544" y="1305"/>
                  </a:cubicBezTo>
                  <a:cubicBezTo>
                    <a:pt x="532" y="1297"/>
                    <a:pt x="531" y="1278"/>
                    <a:pt x="542" y="1263"/>
                  </a:cubicBezTo>
                  <a:cubicBezTo>
                    <a:pt x="552" y="1248"/>
                    <a:pt x="570" y="1242"/>
                    <a:pt x="582" y="1251"/>
                  </a:cubicBezTo>
                  <a:cubicBezTo>
                    <a:pt x="594" y="1259"/>
                    <a:pt x="595" y="1278"/>
                    <a:pt x="584" y="1293"/>
                  </a:cubicBezTo>
                  <a:moveTo>
                    <a:pt x="661" y="1173"/>
                  </a:moveTo>
                  <a:cubicBezTo>
                    <a:pt x="650" y="1187"/>
                    <a:pt x="632" y="1193"/>
                    <a:pt x="620" y="1184"/>
                  </a:cubicBezTo>
                  <a:cubicBezTo>
                    <a:pt x="608" y="1176"/>
                    <a:pt x="607" y="1157"/>
                    <a:pt x="618" y="1142"/>
                  </a:cubicBezTo>
                  <a:cubicBezTo>
                    <a:pt x="629" y="1127"/>
                    <a:pt x="647" y="1122"/>
                    <a:pt x="658" y="1130"/>
                  </a:cubicBezTo>
                  <a:cubicBezTo>
                    <a:pt x="670" y="1139"/>
                    <a:pt x="671" y="1158"/>
                    <a:pt x="661" y="117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3" name="Freeform 62">
              <a:extLst>
                <a:ext uri="{FF2B5EF4-FFF2-40B4-BE49-F238E27FC236}">
                  <a16:creationId xmlns:a16="http://schemas.microsoft.com/office/drawing/2014/main" id="{18B56B1B-A359-0E5D-A7E5-9C2E5DE8AC14}"/>
                </a:ext>
              </a:extLst>
            </p:cNvPr>
            <p:cNvSpPr>
              <a:spLocks noEditPoints="1"/>
            </p:cNvSpPr>
            <p:nvPr userDrawn="1"/>
          </p:nvSpPr>
          <p:spPr bwMode="auto">
            <a:xfrm>
              <a:off x="1095375" y="631825"/>
              <a:ext cx="34925" cy="41275"/>
            </a:xfrm>
            <a:custGeom>
              <a:avLst/>
              <a:gdLst>
                <a:gd name="T0" fmla="*/ 186 w 231"/>
                <a:gd name="T1" fmla="*/ 93 h 278"/>
                <a:gd name="T2" fmla="*/ 173 w 231"/>
                <a:gd name="T3" fmla="*/ 95 h 278"/>
                <a:gd name="T4" fmla="*/ 173 w 231"/>
                <a:gd name="T5" fmla="*/ 18 h 278"/>
                <a:gd name="T6" fmla="*/ 58 w 231"/>
                <a:gd name="T7" fmla="*/ 0 h 278"/>
                <a:gd name="T8" fmla="*/ 58 w 231"/>
                <a:gd name="T9" fmla="*/ 95 h 278"/>
                <a:gd name="T10" fmla="*/ 44 w 231"/>
                <a:gd name="T11" fmla="*/ 93 h 278"/>
                <a:gd name="T12" fmla="*/ 0 w 231"/>
                <a:gd name="T13" fmla="*/ 137 h 278"/>
                <a:gd name="T14" fmla="*/ 22 w 231"/>
                <a:gd name="T15" fmla="*/ 188 h 278"/>
                <a:gd name="T16" fmla="*/ 39 w 231"/>
                <a:gd name="T17" fmla="*/ 166 h 278"/>
                <a:gd name="T18" fmla="*/ 86 w 231"/>
                <a:gd name="T19" fmla="*/ 236 h 278"/>
                <a:gd name="T20" fmla="*/ 84 w 231"/>
                <a:gd name="T21" fmla="*/ 247 h 278"/>
                <a:gd name="T22" fmla="*/ 115 w 231"/>
                <a:gd name="T23" fmla="*/ 278 h 278"/>
                <a:gd name="T24" fmla="*/ 147 w 231"/>
                <a:gd name="T25" fmla="*/ 247 h 278"/>
                <a:gd name="T26" fmla="*/ 145 w 231"/>
                <a:gd name="T27" fmla="*/ 236 h 278"/>
                <a:gd name="T28" fmla="*/ 192 w 231"/>
                <a:gd name="T29" fmla="*/ 166 h 278"/>
                <a:gd name="T30" fmla="*/ 209 w 231"/>
                <a:gd name="T31" fmla="*/ 188 h 278"/>
                <a:gd name="T32" fmla="*/ 231 w 231"/>
                <a:gd name="T33" fmla="*/ 137 h 278"/>
                <a:gd name="T34" fmla="*/ 186 w 231"/>
                <a:gd name="T35" fmla="*/ 93 h 278"/>
                <a:gd name="T36" fmla="*/ 115 w 231"/>
                <a:gd name="T37" fmla="*/ 264 h 278"/>
                <a:gd name="T38" fmla="*/ 98 w 231"/>
                <a:gd name="T39" fmla="*/ 247 h 278"/>
                <a:gd name="T40" fmla="*/ 115 w 231"/>
                <a:gd name="T41" fmla="*/ 229 h 278"/>
                <a:gd name="T42" fmla="*/ 133 w 231"/>
                <a:gd name="T43" fmla="*/ 247 h 278"/>
                <a:gd name="T44" fmla="*/ 115 w 231"/>
                <a:gd name="T45" fmla="*/ 264 h 278"/>
                <a:gd name="T46" fmla="*/ 209 w 231"/>
                <a:gd name="T47" fmla="*/ 165 h 278"/>
                <a:gd name="T48" fmla="*/ 191 w 231"/>
                <a:gd name="T49" fmla="*/ 151 h 278"/>
                <a:gd name="T50" fmla="*/ 143 w 231"/>
                <a:gd name="T51" fmla="*/ 222 h 278"/>
                <a:gd name="T52" fmla="*/ 122 w 231"/>
                <a:gd name="T53" fmla="*/ 203 h 278"/>
                <a:gd name="T54" fmla="*/ 128 w 231"/>
                <a:gd name="T55" fmla="*/ 182 h 278"/>
                <a:gd name="T56" fmla="*/ 115 w 231"/>
                <a:gd name="T57" fmla="*/ 171 h 278"/>
                <a:gd name="T58" fmla="*/ 102 w 231"/>
                <a:gd name="T59" fmla="*/ 182 h 278"/>
                <a:gd name="T60" fmla="*/ 109 w 231"/>
                <a:gd name="T61" fmla="*/ 203 h 278"/>
                <a:gd name="T62" fmla="*/ 88 w 231"/>
                <a:gd name="T63" fmla="*/ 222 h 278"/>
                <a:gd name="T64" fmla="*/ 39 w 231"/>
                <a:gd name="T65" fmla="*/ 151 h 278"/>
                <a:gd name="T66" fmla="*/ 22 w 231"/>
                <a:gd name="T67" fmla="*/ 165 h 278"/>
                <a:gd name="T68" fmla="*/ 13 w 231"/>
                <a:gd name="T69" fmla="*/ 137 h 278"/>
                <a:gd name="T70" fmla="*/ 44 w 231"/>
                <a:gd name="T71" fmla="*/ 107 h 278"/>
                <a:gd name="T72" fmla="*/ 89 w 231"/>
                <a:gd name="T73" fmla="*/ 155 h 278"/>
                <a:gd name="T74" fmla="*/ 102 w 231"/>
                <a:gd name="T75" fmla="*/ 143 h 278"/>
                <a:gd name="T76" fmla="*/ 77 w 231"/>
                <a:gd name="T77" fmla="*/ 96 h 278"/>
                <a:gd name="T78" fmla="*/ 115 w 231"/>
                <a:gd name="T79" fmla="*/ 44 h 278"/>
                <a:gd name="T80" fmla="*/ 153 w 231"/>
                <a:gd name="T81" fmla="*/ 96 h 278"/>
                <a:gd name="T82" fmla="*/ 128 w 231"/>
                <a:gd name="T83" fmla="*/ 143 h 278"/>
                <a:gd name="T84" fmla="*/ 142 w 231"/>
                <a:gd name="T85" fmla="*/ 155 h 278"/>
                <a:gd name="T86" fmla="*/ 186 w 231"/>
                <a:gd name="T87" fmla="*/ 107 h 278"/>
                <a:gd name="T88" fmla="*/ 217 w 231"/>
                <a:gd name="T89" fmla="*/ 137 h 278"/>
                <a:gd name="T90" fmla="*/ 209 w 231"/>
                <a:gd name="T91" fmla="*/ 16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1" h="278">
                  <a:moveTo>
                    <a:pt x="186" y="93"/>
                  </a:moveTo>
                  <a:cubicBezTo>
                    <a:pt x="182" y="93"/>
                    <a:pt x="177" y="93"/>
                    <a:pt x="173" y="95"/>
                  </a:cubicBezTo>
                  <a:cubicBezTo>
                    <a:pt x="173" y="18"/>
                    <a:pt x="173" y="18"/>
                    <a:pt x="173" y="18"/>
                  </a:cubicBezTo>
                  <a:cubicBezTo>
                    <a:pt x="139" y="17"/>
                    <a:pt x="98" y="10"/>
                    <a:pt x="58" y="0"/>
                  </a:cubicBezTo>
                  <a:cubicBezTo>
                    <a:pt x="58" y="95"/>
                    <a:pt x="58" y="95"/>
                    <a:pt x="58" y="95"/>
                  </a:cubicBezTo>
                  <a:cubicBezTo>
                    <a:pt x="54" y="93"/>
                    <a:pt x="49" y="93"/>
                    <a:pt x="44" y="93"/>
                  </a:cubicBezTo>
                  <a:cubicBezTo>
                    <a:pt x="17" y="93"/>
                    <a:pt x="0" y="116"/>
                    <a:pt x="0" y="137"/>
                  </a:cubicBezTo>
                  <a:cubicBezTo>
                    <a:pt x="0" y="158"/>
                    <a:pt x="12" y="176"/>
                    <a:pt x="22" y="188"/>
                  </a:cubicBezTo>
                  <a:cubicBezTo>
                    <a:pt x="27" y="176"/>
                    <a:pt x="32" y="166"/>
                    <a:pt x="39" y="166"/>
                  </a:cubicBezTo>
                  <a:cubicBezTo>
                    <a:pt x="52" y="166"/>
                    <a:pt x="46" y="234"/>
                    <a:pt x="86" y="236"/>
                  </a:cubicBezTo>
                  <a:cubicBezTo>
                    <a:pt x="85" y="239"/>
                    <a:pt x="84" y="243"/>
                    <a:pt x="84" y="247"/>
                  </a:cubicBezTo>
                  <a:cubicBezTo>
                    <a:pt x="84" y="264"/>
                    <a:pt x="98" y="278"/>
                    <a:pt x="115" y="278"/>
                  </a:cubicBezTo>
                  <a:cubicBezTo>
                    <a:pt x="132" y="278"/>
                    <a:pt x="147" y="264"/>
                    <a:pt x="147" y="247"/>
                  </a:cubicBezTo>
                  <a:cubicBezTo>
                    <a:pt x="147" y="243"/>
                    <a:pt x="146" y="239"/>
                    <a:pt x="145" y="236"/>
                  </a:cubicBezTo>
                  <a:cubicBezTo>
                    <a:pt x="185" y="234"/>
                    <a:pt x="178" y="166"/>
                    <a:pt x="192" y="166"/>
                  </a:cubicBezTo>
                  <a:cubicBezTo>
                    <a:pt x="198" y="166"/>
                    <a:pt x="203" y="175"/>
                    <a:pt x="209" y="188"/>
                  </a:cubicBezTo>
                  <a:cubicBezTo>
                    <a:pt x="219" y="176"/>
                    <a:pt x="231" y="158"/>
                    <a:pt x="231" y="137"/>
                  </a:cubicBezTo>
                  <a:cubicBezTo>
                    <a:pt x="231" y="116"/>
                    <a:pt x="214" y="93"/>
                    <a:pt x="186" y="93"/>
                  </a:cubicBezTo>
                  <a:moveTo>
                    <a:pt x="115" y="264"/>
                  </a:moveTo>
                  <a:cubicBezTo>
                    <a:pt x="106" y="264"/>
                    <a:pt x="98" y="256"/>
                    <a:pt x="98" y="247"/>
                  </a:cubicBezTo>
                  <a:cubicBezTo>
                    <a:pt x="98" y="237"/>
                    <a:pt x="106" y="229"/>
                    <a:pt x="115" y="229"/>
                  </a:cubicBezTo>
                  <a:cubicBezTo>
                    <a:pt x="125" y="229"/>
                    <a:pt x="133" y="237"/>
                    <a:pt x="133" y="247"/>
                  </a:cubicBezTo>
                  <a:cubicBezTo>
                    <a:pt x="133" y="256"/>
                    <a:pt x="125" y="264"/>
                    <a:pt x="115" y="264"/>
                  </a:cubicBezTo>
                  <a:moveTo>
                    <a:pt x="209" y="165"/>
                  </a:moveTo>
                  <a:cubicBezTo>
                    <a:pt x="204" y="156"/>
                    <a:pt x="197" y="151"/>
                    <a:pt x="191" y="151"/>
                  </a:cubicBezTo>
                  <a:cubicBezTo>
                    <a:pt x="164" y="151"/>
                    <a:pt x="175" y="222"/>
                    <a:pt x="143" y="222"/>
                  </a:cubicBezTo>
                  <a:cubicBezTo>
                    <a:pt x="129" y="222"/>
                    <a:pt x="122" y="213"/>
                    <a:pt x="122" y="203"/>
                  </a:cubicBezTo>
                  <a:cubicBezTo>
                    <a:pt x="122" y="193"/>
                    <a:pt x="128" y="190"/>
                    <a:pt x="128" y="182"/>
                  </a:cubicBezTo>
                  <a:cubicBezTo>
                    <a:pt x="128" y="174"/>
                    <a:pt x="122" y="171"/>
                    <a:pt x="115" y="171"/>
                  </a:cubicBezTo>
                  <a:cubicBezTo>
                    <a:pt x="108" y="171"/>
                    <a:pt x="102" y="174"/>
                    <a:pt x="102" y="182"/>
                  </a:cubicBezTo>
                  <a:cubicBezTo>
                    <a:pt x="102" y="190"/>
                    <a:pt x="109" y="193"/>
                    <a:pt x="109" y="203"/>
                  </a:cubicBezTo>
                  <a:cubicBezTo>
                    <a:pt x="109" y="213"/>
                    <a:pt x="102" y="222"/>
                    <a:pt x="88" y="222"/>
                  </a:cubicBezTo>
                  <a:cubicBezTo>
                    <a:pt x="56" y="222"/>
                    <a:pt x="66" y="151"/>
                    <a:pt x="39" y="151"/>
                  </a:cubicBezTo>
                  <a:cubicBezTo>
                    <a:pt x="33" y="151"/>
                    <a:pt x="26" y="156"/>
                    <a:pt x="22" y="165"/>
                  </a:cubicBezTo>
                  <a:cubicBezTo>
                    <a:pt x="17" y="155"/>
                    <a:pt x="13" y="145"/>
                    <a:pt x="13" y="137"/>
                  </a:cubicBezTo>
                  <a:cubicBezTo>
                    <a:pt x="13" y="124"/>
                    <a:pt x="24" y="107"/>
                    <a:pt x="44" y="107"/>
                  </a:cubicBezTo>
                  <a:cubicBezTo>
                    <a:pt x="80" y="107"/>
                    <a:pt x="72" y="155"/>
                    <a:pt x="89" y="155"/>
                  </a:cubicBezTo>
                  <a:cubicBezTo>
                    <a:pt x="97" y="155"/>
                    <a:pt x="102" y="151"/>
                    <a:pt x="102" y="143"/>
                  </a:cubicBezTo>
                  <a:cubicBezTo>
                    <a:pt x="102" y="129"/>
                    <a:pt x="77" y="116"/>
                    <a:pt x="77" y="96"/>
                  </a:cubicBezTo>
                  <a:cubicBezTo>
                    <a:pt x="77" y="76"/>
                    <a:pt x="95" y="60"/>
                    <a:pt x="115" y="44"/>
                  </a:cubicBezTo>
                  <a:cubicBezTo>
                    <a:pt x="135" y="60"/>
                    <a:pt x="153" y="76"/>
                    <a:pt x="153" y="96"/>
                  </a:cubicBezTo>
                  <a:cubicBezTo>
                    <a:pt x="153" y="116"/>
                    <a:pt x="128" y="129"/>
                    <a:pt x="128" y="143"/>
                  </a:cubicBezTo>
                  <a:cubicBezTo>
                    <a:pt x="128" y="151"/>
                    <a:pt x="134" y="155"/>
                    <a:pt x="142" y="155"/>
                  </a:cubicBezTo>
                  <a:cubicBezTo>
                    <a:pt x="159" y="155"/>
                    <a:pt x="150" y="107"/>
                    <a:pt x="186" y="107"/>
                  </a:cubicBezTo>
                  <a:cubicBezTo>
                    <a:pt x="207" y="107"/>
                    <a:pt x="217" y="124"/>
                    <a:pt x="217" y="137"/>
                  </a:cubicBezTo>
                  <a:cubicBezTo>
                    <a:pt x="217" y="145"/>
                    <a:pt x="214" y="155"/>
                    <a:pt x="209" y="1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4" name="Freeform 63">
              <a:extLst>
                <a:ext uri="{FF2B5EF4-FFF2-40B4-BE49-F238E27FC236}">
                  <a16:creationId xmlns:a16="http://schemas.microsoft.com/office/drawing/2014/main" id="{7F2BD7B8-87E7-10DC-145C-AEADFC855686}"/>
                </a:ext>
              </a:extLst>
            </p:cNvPr>
            <p:cNvSpPr>
              <a:spLocks/>
            </p:cNvSpPr>
            <p:nvPr userDrawn="1"/>
          </p:nvSpPr>
          <p:spPr bwMode="auto">
            <a:xfrm>
              <a:off x="1085850" y="439738"/>
              <a:ext cx="7938" cy="14287"/>
            </a:xfrm>
            <a:custGeom>
              <a:avLst/>
              <a:gdLst>
                <a:gd name="T0" fmla="*/ 23 w 52"/>
                <a:gd name="T1" fmla="*/ 0 h 103"/>
                <a:gd name="T2" fmla="*/ 2 w 52"/>
                <a:gd name="T3" fmla="*/ 55 h 103"/>
                <a:gd name="T4" fmla="*/ 31 w 52"/>
                <a:gd name="T5" fmla="*/ 103 h 103"/>
                <a:gd name="T6" fmla="*/ 51 w 52"/>
                <a:gd name="T7" fmla="*/ 50 h 103"/>
                <a:gd name="T8" fmla="*/ 23 w 52"/>
                <a:gd name="T9" fmla="*/ 0 h 103"/>
              </a:gdLst>
              <a:ahLst/>
              <a:cxnLst>
                <a:cxn ang="0">
                  <a:pos x="T0" y="T1"/>
                </a:cxn>
                <a:cxn ang="0">
                  <a:pos x="T2" y="T3"/>
                </a:cxn>
                <a:cxn ang="0">
                  <a:pos x="T4" y="T5"/>
                </a:cxn>
                <a:cxn ang="0">
                  <a:pos x="T6" y="T7"/>
                </a:cxn>
                <a:cxn ang="0">
                  <a:pos x="T8" y="T9"/>
                </a:cxn>
              </a:cxnLst>
              <a:rect l="0" t="0" r="r" b="b"/>
              <a:pathLst>
                <a:path w="52" h="103">
                  <a:moveTo>
                    <a:pt x="23" y="0"/>
                  </a:moveTo>
                  <a:cubicBezTo>
                    <a:pt x="11" y="23"/>
                    <a:pt x="0" y="37"/>
                    <a:pt x="2" y="55"/>
                  </a:cubicBezTo>
                  <a:cubicBezTo>
                    <a:pt x="4" y="72"/>
                    <a:pt x="22" y="85"/>
                    <a:pt x="31" y="103"/>
                  </a:cubicBezTo>
                  <a:cubicBezTo>
                    <a:pt x="39" y="82"/>
                    <a:pt x="52" y="66"/>
                    <a:pt x="51" y="50"/>
                  </a:cubicBezTo>
                  <a:cubicBezTo>
                    <a:pt x="49" y="34"/>
                    <a:pt x="27" y="12"/>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5" name="Freeform 64">
              <a:extLst>
                <a:ext uri="{FF2B5EF4-FFF2-40B4-BE49-F238E27FC236}">
                  <a16:creationId xmlns:a16="http://schemas.microsoft.com/office/drawing/2014/main" id="{EEE64693-8B9B-BEC8-5646-CADB3770DEB2}"/>
                </a:ext>
              </a:extLst>
            </p:cNvPr>
            <p:cNvSpPr>
              <a:spLocks/>
            </p:cNvSpPr>
            <p:nvPr userDrawn="1"/>
          </p:nvSpPr>
          <p:spPr bwMode="auto">
            <a:xfrm>
              <a:off x="1131888" y="439738"/>
              <a:ext cx="6350" cy="14287"/>
            </a:xfrm>
            <a:custGeom>
              <a:avLst/>
              <a:gdLst>
                <a:gd name="T0" fmla="*/ 29 w 52"/>
                <a:gd name="T1" fmla="*/ 0 h 103"/>
                <a:gd name="T2" fmla="*/ 50 w 52"/>
                <a:gd name="T3" fmla="*/ 55 h 103"/>
                <a:gd name="T4" fmla="*/ 21 w 52"/>
                <a:gd name="T5" fmla="*/ 103 h 103"/>
                <a:gd name="T6" fmla="*/ 1 w 52"/>
                <a:gd name="T7" fmla="*/ 50 h 103"/>
                <a:gd name="T8" fmla="*/ 29 w 52"/>
                <a:gd name="T9" fmla="*/ 0 h 103"/>
              </a:gdLst>
              <a:ahLst/>
              <a:cxnLst>
                <a:cxn ang="0">
                  <a:pos x="T0" y="T1"/>
                </a:cxn>
                <a:cxn ang="0">
                  <a:pos x="T2" y="T3"/>
                </a:cxn>
                <a:cxn ang="0">
                  <a:pos x="T4" y="T5"/>
                </a:cxn>
                <a:cxn ang="0">
                  <a:pos x="T6" y="T7"/>
                </a:cxn>
                <a:cxn ang="0">
                  <a:pos x="T8" y="T9"/>
                </a:cxn>
              </a:cxnLst>
              <a:rect l="0" t="0" r="r" b="b"/>
              <a:pathLst>
                <a:path w="52" h="103">
                  <a:moveTo>
                    <a:pt x="29" y="0"/>
                  </a:moveTo>
                  <a:cubicBezTo>
                    <a:pt x="41" y="23"/>
                    <a:pt x="52" y="37"/>
                    <a:pt x="50" y="55"/>
                  </a:cubicBezTo>
                  <a:cubicBezTo>
                    <a:pt x="48" y="72"/>
                    <a:pt x="30" y="85"/>
                    <a:pt x="21" y="103"/>
                  </a:cubicBezTo>
                  <a:cubicBezTo>
                    <a:pt x="13" y="82"/>
                    <a:pt x="0" y="66"/>
                    <a:pt x="1" y="50"/>
                  </a:cubicBezTo>
                  <a:cubicBezTo>
                    <a:pt x="3" y="34"/>
                    <a:pt x="25" y="12"/>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6" name="Oval 65">
              <a:extLst>
                <a:ext uri="{FF2B5EF4-FFF2-40B4-BE49-F238E27FC236}">
                  <a16:creationId xmlns:a16="http://schemas.microsoft.com/office/drawing/2014/main" id="{F752C911-50D4-1335-EEB1-6819593DE8FC}"/>
                </a:ext>
              </a:extLst>
            </p:cNvPr>
            <p:cNvSpPr>
              <a:spLocks noChangeArrowheads="1"/>
            </p:cNvSpPr>
            <p:nvPr userDrawn="1"/>
          </p:nvSpPr>
          <p:spPr bwMode="auto">
            <a:xfrm>
              <a:off x="1060450"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7" name="Oval 66">
              <a:extLst>
                <a:ext uri="{FF2B5EF4-FFF2-40B4-BE49-F238E27FC236}">
                  <a16:creationId xmlns:a16="http://schemas.microsoft.com/office/drawing/2014/main" id="{CE31B37A-486D-69DE-AE19-85CB255BFE7D}"/>
                </a:ext>
              </a:extLst>
            </p:cNvPr>
            <p:cNvSpPr>
              <a:spLocks noChangeArrowheads="1"/>
            </p:cNvSpPr>
            <p:nvPr userDrawn="1"/>
          </p:nvSpPr>
          <p:spPr bwMode="auto">
            <a:xfrm>
              <a:off x="1058863"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8" name="Oval 67">
              <a:extLst>
                <a:ext uri="{FF2B5EF4-FFF2-40B4-BE49-F238E27FC236}">
                  <a16:creationId xmlns:a16="http://schemas.microsoft.com/office/drawing/2014/main" id="{7BC3ECE9-AA7F-FD3D-2AFC-AEB071398CB5}"/>
                </a:ext>
              </a:extLst>
            </p:cNvPr>
            <p:cNvSpPr>
              <a:spLocks noChangeArrowheads="1"/>
            </p:cNvSpPr>
            <p:nvPr userDrawn="1"/>
          </p:nvSpPr>
          <p:spPr bwMode="auto">
            <a:xfrm>
              <a:off x="1060450" y="446088"/>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9" name="Oval 68">
              <a:extLst>
                <a:ext uri="{FF2B5EF4-FFF2-40B4-BE49-F238E27FC236}">
                  <a16:creationId xmlns:a16="http://schemas.microsoft.com/office/drawing/2014/main" id="{4884A864-72BA-C55F-293B-3BCF60A74B59}"/>
                </a:ext>
              </a:extLst>
            </p:cNvPr>
            <p:cNvSpPr>
              <a:spLocks noChangeArrowheads="1"/>
            </p:cNvSpPr>
            <p:nvPr userDrawn="1"/>
          </p:nvSpPr>
          <p:spPr bwMode="auto">
            <a:xfrm>
              <a:off x="10779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0" name="Oval 69">
              <a:extLst>
                <a:ext uri="{FF2B5EF4-FFF2-40B4-BE49-F238E27FC236}">
                  <a16:creationId xmlns:a16="http://schemas.microsoft.com/office/drawing/2014/main" id="{58D784C6-B19F-AB7B-14BC-8D49F8CD2A73}"/>
                </a:ext>
              </a:extLst>
            </p:cNvPr>
            <p:cNvSpPr>
              <a:spLocks noChangeArrowheads="1"/>
            </p:cNvSpPr>
            <p:nvPr userDrawn="1"/>
          </p:nvSpPr>
          <p:spPr bwMode="auto">
            <a:xfrm>
              <a:off x="1069975"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1" name="Oval 70">
              <a:extLst>
                <a:ext uri="{FF2B5EF4-FFF2-40B4-BE49-F238E27FC236}">
                  <a16:creationId xmlns:a16="http://schemas.microsoft.com/office/drawing/2014/main" id="{81ABBB58-F8E5-C9E7-7BE5-AFC1298E91DA}"/>
                </a:ext>
              </a:extLst>
            </p:cNvPr>
            <p:cNvSpPr>
              <a:spLocks noChangeArrowheads="1"/>
            </p:cNvSpPr>
            <p:nvPr userDrawn="1"/>
          </p:nvSpPr>
          <p:spPr bwMode="auto">
            <a:xfrm>
              <a:off x="1063625"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2" name="Oval 71">
              <a:extLst>
                <a:ext uri="{FF2B5EF4-FFF2-40B4-BE49-F238E27FC236}">
                  <a16:creationId xmlns:a16="http://schemas.microsoft.com/office/drawing/2014/main" id="{C22A6F27-9023-12FA-4128-EB79A9CE3486}"/>
                </a:ext>
              </a:extLst>
            </p:cNvPr>
            <p:cNvSpPr>
              <a:spLocks noChangeArrowheads="1"/>
            </p:cNvSpPr>
            <p:nvPr userDrawn="1"/>
          </p:nvSpPr>
          <p:spPr bwMode="auto">
            <a:xfrm>
              <a:off x="1085850"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3" name="Oval 72">
              <a:extLst>
                <a:ext uri="{FF2B5EF4-FFF2-40B4-BE49-F238E27FC236}">
                  <a16:creationId xmlns:a16="http://schemas.microsoft.com/office/drawing/2014/main" id="{8EDB222C-151D-271E-50F7-AF8252500CBB}"/>
                </a:ext>
              </a:extLst>
            </p:cNvPr>
            <p:cNvSpPr>
              <a:spLocks noChangeArrowheads="1"/>
            </p:cNvSpPr>
            <p:nvPr userDrawn="1"/>
          </p:nvSpPr>
          <p:spPr bwMode="auto">
            <a:xfrm>
              <a:off x="109378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4" name="Oval 73">
              <a:extLst>
                <a:ext uri="{FF2B5EF4-FFF2-40B4-BE49-F238E27FC236}">
                  <a16:creationId xmlns:a16="http://schemas.microsoft.com/office/drawing/2014/main" id="{015D1E38-87B8-CDAD-7F8B-2793CD6710F1}"/>
                </a:ext>
              </a:extLst>
            </p:cNvPr>
            <p:cNvSpPr>
              <a:spLocks noChangeArrowheads="1"/>
            </p:cNvSpPr>
            <p:nvPr userDrawn="1"/>
          </p:nvSpPr>
          <p:spPr bwMode="auto">
            <a:xfrm>
              <a:off x="110013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5" name="Oval 74">
              <a:extLst>
                <a:ext uri="{FF2B5EF4-FFF2-40B4-BE49-F238E27FC236}">
                  <a16:creationId xmlns:a16="http://schemas.microsoft.com/office/drawing/2014/main" id="{18365FFE-73A8-E5FA-72BE-90FF79A52AAF}"/>
                </a:ext>
              </a:extLst>
            </p:cNvPr>
            <p:cNvSpPr>
              <a:spLocks noChangeArrowheads="1"/>
            </p:cNvSpPr>
            <p:nvPr userDrawn="1"/>
          </p:nvSpPr>
          <p:spPr bwMode="auto">
            <a:xfrm>
              <a:off x="1158875"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6" name="Oval 75">
              <a:extLst>
                <a:ext uri="{FF2B5EF4-FFF2-40B4-BE49-F238E27FC236}">
                  <a16:creationId xmlns:a16="http://schemas.microsoft.com/office/drawing/2014/main" id="{38E72035-E5AD-DEE7-6B7E-67B795405EB5}"/>
                </a:ext>
              </a:extLst>
            </p:cNvPr>
            <p:cNvSpPr>
              <a:spLocks noChangeArrowheads="1"/>
            </p:cNvSpPr>
            <p:nvPr userDrawn="1"/>
          </p:nvSpPr>
          <p:spPr bwMode="auto">
            <a:xfrm>
              <a:off x="1158875"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7" name="Oval 76">
              <a:extLst>
                <a:ext uri="{FF2B5EF4-FFF2-40B4-BE49-F238E27FC236}">
                  <a16:creationId xmlns:a16="http://schemas.microsoft.com/office/drawing/2014/main" id="{8F535964-9BD5-CAA6-7990-9E1ABE33201A}"/>
                </a:ext>
              </a:extLst>
            </p:cNvPr>
            <p:cNvSpPr>
              <a:spLocks noChangeArrowheads="1"/>
            </p:cNvSpPr>
            <p:nvPr userDrawn="1"/>
          </p:nvSpPr>
          <p:spPr bwMode="auto">
            <a:xfrm>
              <a:off x="1158875" y="446088"/>
              <a:ext cx="4763"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8" name="Oval 77">
              <a:extLst>
                <a:ext uri="{FF2B5EF4-FFF2-40B4-BE49-F238E27FC236}">
                  <a16:creationId xmlns:a16="http://schemas.microsoft.com/office/drawing/2014/main" id="{E8BB3FEE-A5A7-9EEF-C2F0-647373C45C2A}"/>
                </a:ext>
              </a:extLst>
            </p:cNvPr>
            <p:cNvSpPr>
              <a:spLocks noChangeArrowheads="1"/>
            </p:cNvSpPr>
            <p:nvPr userDrawn="1"/>
          </p:nvSpPr>
          <p:spPr bwMode="auto">
            <a:xfrm>
              <a:off x="11414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9" name="Oval 78">
              <a:extLst>
                <a:ext uri="{FF2B5EF4-FFF2-40B4-BE49-F238E27FC236}">
                  <a16:creationId xmlns:a16="http://schemas.microsoft.com/office/drawing/2014/main" id="{3DF6E8E9-22F2-1545-5909-2B76C079A98F}"/>
                </a:ext>
              </a:extLst>
            </p:cNvPr>
            <p:cNvSpPr>
              <a:spLocks noChangeArrowheads="1"/>
            </p:cNvSpPr>
            <p:nvPr userDrawn="1"/>
          </p:nvSpPr>
          <p:spPr bwMode="auto">
            <a:xfrm>
              <a:off x="1149350"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0" name="Oval 79">
              <a:extLst>
                <a:ext uri="{FF2B5EF4-FFF2-40B4-BE49-F238E27FC236}">
                  <a16:creationId xmlns:a16="http://schemas.microsoft.com/office/drawing/2014/main" id="{B99AE516-1138-4460-0FF6-4CA5D63F3050}"/>
                </a:ext>
              </a:extLst>
            </p:cNvPr>
            <p:cNvSpPr>
              <a:spLocks noChangeArrowheads="1"/>
            </p:cNvSpPr>
            <p:nvPr userDrawn="1"/>
          </p:nvSpPr>
          <p:spPr bwMode="auto">
            <a:xfrm>
              <a:off x="1155700"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1" name="Oval 80">
              <a:extLst>
                <a:ext uri="{FF2B5EF4-FFF2-40B4-BE49-F238E27FC236}">
                  <a16:creationId xmlns:a16="http://schemas.microsoft.com/office/drawing/2014/main" id="{57607692-2CC6-76A5-7544-DA97DE1F0A6F}"/>
                </a:ext>
              </a:extLst>
            </p:cNvPr>
            <p:cNvSpPr>
              <a:spLocks noChangeArrowheads="1"/>
            </p:cNvSpPr>
            <p:nvPr userDrawn="1"/>
          </p:nvSpPr>
          <p:spPr bwMode="auto">
            <a:xfrm>
              <a:off x="1133475"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2" name="Oval 81">
              <a:extLst>
                <a:ext uri="{FF2B5EF4-FFF2-40B4-BE49-F238E27FC236}">
                  <a16:creationId xmlns:a16="http://schemas.microsoft.com/office/drawing/2014/main" id="{48F2CD85-63B8-E8A3-E572-1A574CF04CA4}"/>
                </a:ext>
              </a:extLst>
            </p:cNvPr>
            <p:cNvSpPr>
              <a:spLocks noChangeArrowheads="1"/>
            </p:cNvSpPr>
            <p:nvPr userDrawn="1"/>
          </p:nvSpPr>
          <p:spPr bwMode="auto">
            <a:xfrm>
              <a:off x="112553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3" name="Oval 82">
              <a:extLst>
                <a:ext uri="{FF2B5EF4-FFF2-40B4-BE49-F238E27FC236}">
                  <a16:creationId xmlns:a16="http://schemas.microsoft.com/office/drawing/2014/main" id="{4AA6B365-7BE0-F1F9-9701-E0C771CB5F79}"/>
                </a:ext>
              </a:extLst>
            </p:cNvPr>
            <p:cNvSpPr>
              <a:spLocks noChangeArrowheads="1"/>
            </p:cNvSpPr>
            <p:nvPr userDrawn="1"/>
          </p:nvSpPr>
          <p:spPr bwMode="auto">
            <a:xfrm>
              <a:off x="111918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4" name="Freeform 83">
              <a:extLst>
                <a:ext uri="{FF2B5EF4-FFF2-40B4-BE49-F238E27FC236}">
                  <a16:creationId xmlns:a16="http://schemas.microsoft.com/office/drawing/2014/main" id="{4865E30A-2789-4D21-63C9-60D69A336A0C}"/>
                </a:ext>
              </a:extLst>
            </p:cNvPr>
            <p:cNvSpPr>
              <a:spLocks/>
            </p:cNvSpPr>
            <p:nvPr userDrawn="1"/>
          </p:nvSpPr>
          <p:spPr bwMode="auto">
            <a:xfrm>
              <a:off x="1108075" y="428625"/>
              <a:ext cx="3175" cy="14287"/>
            </a:xfrm>
            <a:custGeom>
              <a:avLst/>
              <a:gdLst>
                <a:gd name="T0" fmla="*/ 0 w 23"/>
                <a:gd name="T1" fmla="*/ 96 h 96"/>
                <a:gd name="T2" fmla="*/ 23 w 23"/>
                <a:gd name="T3" fmla="*/ 96 h 96"/>
                <a:gd name="T4" fmla="*/ 23 w 23"/>
                <a:gd name="T5" fmla="*/ 7 h 96"/>
                <a:gd name="T6" fmla="*/ 0 w 23"/>
                <a:gd name="T7" fmla="*/ 0 h 96"/>
                <a:gd name="T8" fmla="*/ 0 w 23"/>
                <a:gd name="T9" fmla="*/ 96 h 96"/>
              </a:gdLst>
              <a:ahLst/>
              <a:cxnLst>
                <a:cxn ang="0">
                  <a:pos x="T0" y="T1"/>
                </a:cxn>
                <a:cxn ang="0">
                  <a:pos x="T2" y="T3"/>
                </a:cxn>
                <a:cxn ang="0">
                  <a:pos x="T4" y="T5"/>
                </a:cxn>
                <a:cxn ang="0">
                  <a:pos x="T6" y="T7"/>
                </a:cxn>
                <a:cxn ang="0">
                  <a:pos x="T8" y="T9"/>
                </a:cxn>
              </a:cxnLst>
              <a:rect l="0" t="0" r="r" b="b"/>
              <a:pathLst>
                <a:path w="23" h="96">
                  <a:moveTo>
                    <a:pt x="0" y="96"/>
                  </a:moveTo>
                  <a:cubicBezTo>
                    <a:pt x="23" y="96"/>
                    <a:pt x="23" y="96"/>
                    <a:pt x="23" y="96"/>
                  </a:cubicBezTo>
                  <a:cubicBezTo>
                    <a:pt x="23" y="7"/>
                    <a:pt x="23" y="7"/>
                    <a:pt x="23" y="7"/>
                  </a:cubicBezTo>
                  <a:cubicBezTo>
                    <a:pt x="15" y="6"/>
                    <a:pt x="7" y="3"/>
                    <a:pt x="0" y="0"/>
                  </a:cubicBezTo>
                  <a:lnTo>
                    <a:pt x="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5" name="Freeform 84">
              <a:extLst>
                <a:ext uri="{FF2B5EF4-FFF2-40B4-BE49-F238E27FC236}">
                  <a16:creationId xmlns:a16="http://schemas.microsoft.com/office/drawing/2014/main" id="{02CFFE98-5D37-DA94-E1FE-3E47D29BD00C}"/>
                </a:ext>
              </a:extLst>
            </p:cNvPr>
            <p:cNvSpPr>
              <a:spLocks/>
            </p:cNvSpPr>
            <p:nvPr userDrawn="1"/>
          </p:nvSpPr>
          <p:spPr bwMode="auto">
            <a:xfrm>
              <a:off x="1114425" y="428625"/>
              <a:ext cx="3175" cy="14287"/>
            </a:xfrm>
            <a:custGeom>
              <a:avLst/>
              <a:gdLst>
                <a:gd name="T0" fmla="*/ 23 w 23"/>
                <a:gd name="T1" fmla="*/ 0 h 96"/>
                <a:gd name="T2" fmla="*/ 0 w 23"/>
                <a:gd name="T3" fmla="*/ 7 h 96"/>
                <a:gd name="T4" fmla="*/ 0 w 23"/>
                <a:gd name="T5" fmla="*/ 96 h 96"/>
                <a:gd name="T6" fmla="*/ 23 w 23"/>
                <a:gd name="T7" fmla="*/ 96 h 96"/>
                <a:gd name="T8" fmla="*/ 23 w 23"/>
                <a:gd name="T9" fmla="*/ 0 h 96"/>
              </a:gdLst>
              <a:ahLst/>
              <a:cxnLst>
                <a:cxn ang="0">
                  <a:pos x="T0" y="T1"/>
                </a:cxn>
                <a:cxn ang="0">
                  <a:pos x="T2" y="T3"/>
                </a:cxn>
                <a:cxn ang="0">
                  <a:pos x="T4" y="T5"/>
                </a:cxn>
                <a:cxn ang="0">
                  <a:pos x="T6" y="T7"/>
                </a:cxn>
                <a:cxn ang="0">
                  <a:pos x="T8" y="T9"/>
                </a:cxn>
              </a:cxnLst>
              <a:rect l="0" t="0" r="r" b="b"/>
              <a:pathLst>
                <a:path w="23" h="96">
                  <a:moveTo>
                    <a:pt x="23" y="0"/>
                  </a:moveTo>
                  <a:cubicBezTo>
                    <a:pt x="16" y="3"/>
                    <a:pt x="8" y="6"/>
                    <a:pt x="0" y="7"/>
                  </a:cubicBezTo>
                  <a:cubicBezTo>
                    <a:pt x="0" y="96"/>
                    <a:pt x="0" y="96"/>
                    <a:pt x="0" y="96"/>
                  </a:cubicBezTo>
                  <a:cubicBezTo>
                    <a:pt x="23" y="96"/>
                    <a:pt x="23" y="96"/>
                    <a:pt x="23" y="96"/>
                  </a:cubicBez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6" name="Freeform 85">
              <a:extLst>
                <a:ext uri="{FF2B5EF4-FFF2-40B4-BE49-F238E27FC236}">
                  <a16:creationId xmlns:a16="http://schemas.microsoft.com/office/drawing/2014/main" id="{D157634B-9DF4-97AA-5592-73BD6F4BFFAA}"/>
                </a:ext>
              </a:extLst>
            </p:cNvPr>
            <p:cNvSpPr>
              <a:spLocks/>
            </p:cNvSpPr>
            <p:nvPr userDrawn="1"/>
          </p:nvSpPr>
          <p:spPr bwMode="auto">
            <a:xfrm>
              <a:off x="1103313" y="406400"/>
              <a:ext cx="7938" cy="7937"/>
            </a:xfrm>
            <a:custGeom>
              <a:avLst/>
              <a:gdLst>
                <a:gd name="T0" fmla="*/ 51 w 51"/>
                <a:gd name="T1" fmla="*/ 53 h 53"/>
                <a:gd name="T2" fmla="*/ 51 w 51"/>
                <a:gd name="T3" fmla="*/ 0 h 53"/>
                <a:gd name="T4" fmla="*/ 0 w 51"/>
                <a:gd name="T5" fmla="*/ 53 h 53"/>
                <a:gd name="T6" fmla="*/ 51 w 51"/>
                <a:gd name="T7" fmla="*/ 53 h 53"/>
              </a:gdLst>
              <a:ahLst/>
              <a:cxnLst>
                <a:cxn ang="0">
                  <a:pos x="T0" y="T1"/>
                </a:cxn>
                <a:cxn ang="0">
                  <a:pos x="T2" y="T3"/>
                </a:cxn>
                <a:cxn ang="0">
                  <a:pos x="T4" y="T5"/>
                </a:cxn>
                <a:cxn ang="0">
                  <a:pos x="T6" y="T7"/>
                </a:cxn>
              </a:cxnLst>
              <a:rect l="0" t="0" r="r" b="b"/>
              <a:pathLst>
                <a:path w="51" h="53">
                  <a:moveTo>
                    <a:pt x="51" y="53"/>
                  </a:moveTo>
                  <a:cubicBezTo>
                    <a:pt x="51" y="0"/>
                    <a:pt x="51" y="0"/>
                    <a:pt x="51" y="0"/>
                  </a:cubicBezTo>
                  <a:cubicBezTo>
                    <a:pt x="25" y="6"/>
                    <a:pt x="5" y="27"/>
                    <a:pt x="0" y="53"/>
                  </a:cubicBezTo>
                  <a:lnTo>
                    <a:pt x="5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7" name="Freeform 86">
              <a:extLst>
                <a:ext uri="{FF2B5EF4-FFF2-40B4-BE49-F238E27FC236}">
                  <a16:creationId xmlns:a16="http://schemas.microsoft.com/office/drawing/2014/main" id="{AAFBECAA-7A2F-20C1-4FE0-725C25B8485A}"/>
                </a:ext>
              </a:extLst>
            </p:cNvPr>
            <p:cNvSpPr>
              <a:spLocks/>
            </p:cNvSpPr>
            <p:nvPr userDrawn="1"/>
          </p:nvSpPr>
          <p:spPr bwMode="auto">
            <a:xfrm>
              <a:off x="1114425" y="406400"/>
              <a:ext cx="7938" cy="7937"/>
            </a:xfrm>
            <a:custGeom>
              <a:avLst/>
              <a:gdLst>
                <a:gd name="T0" fmla="*/ 0 w 51"/>
                <a:gd name="T1" fmla="*/ 53 h 53"/>
                <a:gd name="T2" fmla="*/ 51 w 51"/>
                <a:gd name="T3" fmla="*/ 53 h 53"/>
                <a:gd name="T4" fmla="*/ 0 w 51"/>
                <a:gd name="T5" fmla="*/ 0 h 53"/>
                <a:gd name="T6" fmla="*/ 0 w 51"/>
                <a:gd name="T7" fmla="*/ 53 h 53"/>
              </a:gdLst>
              <a:ahLst/>
              <a:cxnLst>
                <a:cxn ang="0">
                  <a:pos x="T0" y="T1"/>
                </a:cxn>
                <a:cxn ang="0">
                  <a:pos x="T2" y="T3"/>
                </a:cxn>
                <a:cxn ang="0">
                  <a:pos x="T4" y="T5"/>
                </a:cxn>
                <a:cxn ang="0">
                  <a:pos x="T6" y="T7"/>
                </a:cxn>
              </a:cxnLst>
              <a:rect l="0" t="0" r="r" b="b"/>
              <a:pathLst>
                <a:path w="51" h="53">
                  <a:moveTo>
                    <a:pt x="0" y="53"/>
                  </a:moveTo>
                  <a:cubicBezTo>
                    <a:pt x="51" y="53"/>
                    <a:pt x="51" y="53"/>
                    <a:pt x="51" y="53"/>
                  </a:cubicBezTo>
                  <a:cubicBezTo>
                    <a:pt x="47" y="27"/>
                    <a:pt x="26" y="6"/>
                    <a:pt x="0" y="0"/>
                  </a:cubicBezTo>
                  <a:lnTo>
                    <a:pt x="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8" name="Freeform 87">
              <a:extLst>
                <a:ext uri="{FF2B5EF4-FFF2-40B4-BE49-F238E27FC236}">
                  <a16:creationId xmlns:a16="http://schemas.microsoft.com/office/drawing/2014/main" id="{34502316-1D82-7ACD-C18C-B2930CE30102}"/>
                </a:ext>
              </a:extLst>
            </p:cNvPr>
            <p:cNvSpPr>
              <a:spLocks/>
            </p:cNvSpPr>
            <p:nvPr userDrawn="1"/>
          </p:nvSpPr>
          <p:spPr bwMode="auto">
            <a:xfrm>
              <a:off x="1103313" y="417513"/>
              <a:ext cx="19050" cy="7937"/>
            </a:xfrm>
            <a:custGeom>
              <a:avLst/>
              <a:gdLst>
                <a:gd name="T0" fmla="*/ 0 w 128"/>
                <a:gd name="T1" fmla="*/ 0 h 51"/>
                <a:gd name="T2" fmla="*/ 64 w 128"/>
                <a:gd name="T3" fmla="*/ 51 h 51"/>
                <a:gd name="T4" fmla="*/ 128 w 128"/>
                <a:gd name="T5" fmla="*/ 0 h 51"/>
                <a:gd name="T6" fmla="*/ 0 w 128"/>
                <a:gd name="T7" fmla="*/ 0 h 51"/>
              </a:gdLst>
              <a:ahLst/>
              <a:cxnLst>
                <a:cxn ang="0">
                  <a:pos x="T0" y="T1"/>
                </a:cxn>
                <a:cxn ang="0">
                  <a:pos x="T2" y="T3"/>
                </a:cxn>
                <a:cxn ang="0">
                  <a:pos x="T4" y="T5"/>
                </a:cxn>
                <a:cxn ang="0">
                  <a:pos x="T6" y="T7"/>
                </a:cxn>
              </a:cxnLst>
              <a:rect l="0" t="0" r="r" b="b"/>
              <a:pathLst>
                <a:path w="128" h="51">
                  <a:moveTo>
                    <a:pt x="0" y="0"/>
                  </a:moveTo>
                  <a:cubicBezTo>
                    <a:pt x="6" y="29"/>
                    <a:pt x="32" y="51"/>
                    <a:pt x="64" y="51"/>
                  </a:cubicBezTo>
                  <a:cubicBezTo>
                    <a:pt x="95" y="51"/>
                    <a:pt x="121" y="29"/>
                    <a:pt x="12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9" name="Freeform 88">
              <a:extLst>
                <a:ext uri="{FF2B5EF4-FFF2-40B4-BE49-F238E27FC236}">
                  <a16:creationId xmlns:a16="http://schemas.microsoft.com/office/drawing/2014/main" id="{18F0024E-63D1-66E9-C40C-82F7C012F458}"/>
                </a:ext>
              </a:extLst>
            </p:cNvPr>
            <p:cNvSpPr>
              <a:spLocks/>
            </p:cNvSpPr>
            <p:nvPr userDrawn="1"/>
          </p:nvSpPr>
          <p:spPr bwMode="auto">
            <a:xfrm>
              <a:off x="1104900" y="388938"/>
              <a:ext cx="15875" cy="15875"/>
            </a:xfrm>
            <a:custGeom>
              <a:avLst/>
              <a:gdLst>
                <a:gd name="T0" fmla="*/ 90 w 109"/>
                <a:gd name="T1" fmla="*/ 109 h 109"/>
                <a:gd name="T2" fmla="*/ 62 w 109"/>
                <a:gd name="T3" fmla="*/ 63 h 109"/>
                <a:gd name="T4" fmla="*/ 109 w 109"/>
                <a:gd name="T5" fmla="*/ 93 h 109"/>
                <a:gd name="T6" fmla="*/ 109 w 109"/>
                <a:gd name="T7" fmla="*/ 21 h 109"/>
                <a:gd name="T8" fmla="*/ 62 w 109"/>
                <a:gd name="T9" fmla="*/ 51 h 109"/>
                <a:gd name="T10" fmla="*/ 89 w 109"/>
                <a:gd name="T11" fmla="*/ 0 h 109"/>
                <a:gd name="T12" fmla="*/ 20 w 109"/>
                <a:gd name="T13" fmla="*/ 0 h 109"/>
                <a:gd name="T14" fmla="*/ 47 w 109"/>
                <a:gd name="T15" fmla="*/ 51 h 109"/>
                <a:gd name="T16" fmla="*/ 0 w 109"/>
                <a:gd name="T17" fmla="*/ 21 h 109"/>
                <a:gd name="T18" fmla="*/ 0 w 109"/>
                <a:gd name="T19" fmla="*/ 93 h 109"/>
                <a:gd name="T20" fmla="*/ 47 w 109"/>
                <a:gd name="T21" fmla="*/ 63 h 109"/>
                <a:gd name="T22" fmla="*/ 19 w 109"/>
                <a:gd name="T23" fmla="*/ 109 h 109"/>
                <a:gd name="T24" fmla="*/ 90 w 109"/>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9">
                  <a:moveTo>
                    <a:pt x="90" y="109"/>
                  </a:moveTo>
                  <a:cubicBezTo>
                    <a:pt x="76" y="97"/>
                    <a:pt x="64" y="81"/>
                    <a:pt x="62" y="63"/>
                  </a:cubicBezTo>
                  <a:cubicBezTo>
                    <a:pt x="79" y="66"/>
                    <a:pt x="98" y="78"/>
                    <a:pt x="109" y="93"/>
                  </a:cubicBezTo>
                  <a:cubicBezTo>
                    <a:pt x="109" y="21"/>
                    <a:pt x="109" y="21"/>
                    <a:pt x="109" y="21"/>
                  </a:cubicBezTo>
                  <a:cubicBezTo>
                    <a:pt x="98" y="36"/>
                    <a:pt x="79" y="48"/>
                    <a:pt x="62" y="51"/>
                  </a:cubicBezTo>
                  <a:cubicBezTo>
                    <a:pt x="64" y="34"/>
                    <a:pt x="75" y="18"/>
                    <a:pt x="89" y="0"/>
                  </a:cubicBezTo>
                  <a:cubicBezTo>
                    <a:pt x="20" y="0"/>
                    <a:pt x="20" y="0"/>
                    <a:pt x="20" y="0"/>
                  </a:cubicBezTo>
                  <a:cubicBezTo>
                    <a:pt x="34" y="18"/>
                    <a:pt x="45" y="34"/>
                    <a:pt x="47" y="51"/>
                  </a:cubicBezTo>
                  <a:cubicBezTo>
                    <a:pt x="30" y="48"/>
                    <a:pt x="11" y="36"/>
                    <a:pt x="0" y="21"/>
                  </a:cubicBezTo>
                  <a:cubicBezTo>
                    <a:pt x="0" y="93"/>
                    <a:pt x="0" y="93"/>
                    <a:pt x="0" y="93"/>
                  </a:cubicBezTo>
                  <a:cubicBezTo>
                    <a:pt x="11" y="78"/>
                    <a:pt x="30" y="66"/>
                    <a:pt x="47" y="63"/>
                  </a:cubicBezTo>
                  <a:cubicBezTo>
                    <a:pt x="45" y="81"/>
                    <a:pt x="34" y="97"/>
                    <a:pt x="19" y="109"/>
                  </a:cubicBezTo>
                  <a:lnTo>
                    <a:pt x="90"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0" name="Freeform 89">
              <a:extLst>
                <a:ext uri="{FF2B5EF4-FFF2-40B4-BE49-F238E27FC236}">
                  <a16:creationId xmlns:a16="http://schemas.microsoft.com/office/drawing/2014/main" id="{026A7E24-474C-14DB-3EE2-A9811BC5241B}"/>
                </a:ext>
              </a:extLst>
            </p:cNvPr>
            <p:cNvSpPr>
              <a:spLocks noEditPoints="1"/>
            </p:cNvSpPr>
            <p:nvPr userDrawn="1"/>
          </p:nvSpPr>
          <p:spPr bwMode="auto">
            <a:xfrm>
              <a:off x="1049338" y="563563"/>
              <a:ext cx="98425" cy="66675"/>
            </a:xfrm>
            <a:custGeom>
              <a:avLst/>
              <a:gdLst>
                <a:gd name="T0" fmla="*/ 325 w 664"/>
                <a:gd name="T1" fmla="*/ 278 h 449"/>
                <a:gd name="T2" fmla="*/ 311 w 664"/>
                <a:gd name="T3" fmla="*/ 233 h 449"/>
                <a:gd name="T4" fmla="*/ 249 w 664"/>
                <a:gd name="T5" fmla="*/ 217 h 449"/>
                <a:gd name="T6" fmla="*/ 155 w 664"/>
                <a:gd name="T7" fmla="*/ 74 h 449"/>
                <a:gd name="T8" fmla="*/ 66 w 664"/>
                <a:gd name="T9" fmla="*/ 46 h 449"/>
                <a:gd name="T10" fmla="*/ 0 w 664"/>
                <a:gd name="T11" fmla="*/ 45 h 449"/>
                <a:gd name="T12" fmla="*/ 118 w 664"/>
                <a:gd name="T13" fmla="*/ 288 h 449"/>
                <a:gd name="T14" fmla="*/ 160 w 664"/>
                <a:gd name="T15" fmla="*/ 339 h 449"/>
                <a:gd name="T16" fmla="*/ 249 w 664"/>
                <a:gd name="T17" fmla="*/ 383 h 449"/>
                <a:gd name="T18" fmla="*/ 499 w 664"/>
                <a:gd name="T19" fmla="*/ 449 h 449"/>
                <a:gd name="T20" fmla="*/ 659 w 664"/>
                <a:gd name="T21" fmla="*/ 375 h 449"/>
                <a:gd name="T22" fmla="*/ 542 w 664"/>
                <a:gd name="T23" fmla="*/ 356 h 449"/>
                <a:gd name="T24" fmla="*/ 46 w 664"/>
                <a:gd name="T25" fmla="*/ 84 h 449"/>
                <a:gd name="T26" fmla="*/ 111 w 664"/>
                <a:gd name="T27" fmla="*/ 60 h 449"/>
                <a:gd name="T28" fmla="*/ 141 w 664"/>
                <a:gd name="T29" fmla="*/ 109 h 449"/>
                <a:gd name="T30" fmla="*/ 110 w 664"/>
                <a:gd name="T31" fmla="*/ 154 h 449"/>
                <a:gd name="T32" fmla="*/ 46 w 664"/>
                <a:gd name="T33" fmla="*/ 124 h 449"/>
                <a:gd name="T34" fmla="*/ 109 w 664"/>
                <a:gd name="T35" fmla="*/ 238 h 449"/>
                <a:gd name="T36" fmla="*/ 121 w 664"/>
                <a:gd name="T37" fmla="*/ 196 h 449"/>
                <a:gd name="T38" fmla="*/ 76 w 664"/>
                <a:gd name="T39" fmla="*/ 193 h 449"/>
                <a:gd name="T40" fmla="*/ 171 w 664"/>
                <a:gd name="T41" fmla="*/ 161 h 449"/>
                <a:gd name="T42" fmla="*/ 159 w 664"/>
                <a:gd name="T43" fmla="*/ 203 h 449"/>
                <a:gd name="T44" fmla="*/ 203 w 664"/>
                <a:gd name="T45" fmla="*/ 206 h 449"/>
                <a:gd name="T46" fmla="*/ 302 w 664"/>
                <a:gd name="T47" fmla="*/ 257 h 449"/>
                <a:gd name="T48" fmla="*/ 260 w 664"/>
                <a:gd name="T49" fmla="*/ 253 h 449"/>
                <a:gd name="T50" fmla="*/ 238 w 664"/>
                <a:gd name="T51" fmla="*/ 277 h 449"/>
                <a:gd name="T52" fmla="*/ 254 w 664"/>
                <a:gd name="T53" fmla="*/ 310 h 449"/>
                <a:gd name="T54" fmla="*/ 222 w 664"/>
                <a:gd name="T55" fmla="*/ 309 h 449"/>
                <a:gd name="T56" fmla="*/ 213 w 664"/>
                <a:gd name="T57" fmla="*/ 311 h 449"/>
                <a:gd name="T58" fmla="*/ 207 w 664"/>
                <a:gd name="T59" fmla="*/ 320 h 449"/>
                <a:gd name="T60" fmla="*/ 200 w 664"/>
                <a:gd name="T61" fmla="*/ 349 h 449"/>
                <a:gd name="T62" fmla="*/ 216 w 664"/>
                <a:gd name="T63" fmla="*/ 364 h 449"/>
                <a:gd name="T64" fmla="*/ 201 w 664"/>
                <a:gd name="T65" fmla="*/ 378 h 449"/>
                <a:gd name="T66" fmla="*/ 191 w 664"/>
                <a:gd name="T67" fmla="*/ 284 h 449"/>
                <a:gd name="T68" fmla="*/ 191 w 664"/>
                <a:gd name="T69" fmla="*/ 277 h 449"/>
                <a:gd name="T70" fmla="*/ 202 w 664"/>
                <a:gd name="T71" fmla="*/ 263 h 449"/>
                <a:gd name="T72" fmla="*/ 208 w 664"/>
                <a:gd name="T73" fmla="*/ 261 h 449"/>
                <a:gd name="T74" fmla="*/ 302 w 664"/>
                <a:gd name="T75" fmla="*/ 241 h 449"/>
                <a:gd name="T76" fmla="*/ 302 w 664"/>
                <a:gd name="T77" fmla="*/ 257 h 449"/>
                <a:gd name="T78" fmla="*/ 316 w 664"/>
                <a:gd name="T79" fmla="*/ 354 h 449"/>
                <a:gd name="T80" fmla="*/ 372 w 664"/>
                <a:gd name="T81" fmla="*/ 354 h 449"/>
                <a:gd name="T82" fmla="*/ 467 w 664"/>
                <a:gd name="T83" fmla="*/ 420 h 449"/>
                <a:gd name="T84" fmla="*/ 467 w 664"/>
                <a:gd name="T85" fmla="*/ 369 h 449"/>
                <a:gd name="T86" fmla="*/ 467 w 664"/>
                <a:gd name="T87" fmla="*/ 42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4" h="449">
                  <a:moveTo>
                    <a:pt x="542" y="356"/>
                  </a:moveTo>
                  <a:cubicBezTo>
                    <a:pt x="477" y="339"/>
                    <a:pt x="398" y="311"/>
                    <a:pt x="325" y="278"/>
                  </a:cubicBezTo>
                  <a:cubicBezTo>
                    <a:pt x="326" y="277"/>
                    <a:pt x="326" y="277"/>
                    <a:pt x="326" y="277"/>
                  </a:cubicBezTo>
                  <a:cubicBezTo>
                    <a:pt x="328" y="263"/>
                    <a:pt x="322" y="246"/>
                    <a:pt x="311" y="233"/>
                  </a:cubicBezTo>
                  <a:cubicBezTo>
                    <a:pt x="299" y="220"/>
                    <a:pt x="284" y="213"/>
                    <a:pt x="269" y="213"/>
                  </a:cubicBezTo>
                  <a:cubicBezTo>
                    <a:pt x="263" y="213"/>
                    <a:pt x="256" y="214"/>
                    <a:pt x="249" y="217"/>
                  </a:cubicBezTo>
                  <a:cubicBezTo>
                    <a:pt x="239" y="207"/>
                    <a:pt x="229" y="197"/>
                    <a:pt x="219" y="186"/>
                  </a:cubicBezTo>
                  <a:cubicBezTo>
                    <a:pt x="192" y="153"/>
                    <a:pt x="170" y="116"/>
                    <a:pt x="155" y="74"/>
                  </a:cubicBezTo>
                  <a:cubicBezTo>
                    <a:pt x="146" y="50"/>
                    <a:pt x="140" y="25"/>
                    <a:pt x="136" y="0"/>
                  </a:cubicBezTo>
                  <a:cubicBezTo>
                    <a:pt x="132" y="21"/>
                    <a:pt x="107" y="46"/>
                    <a:pt x="66" y="46"/>
                  </a:cubicBezTo>
                  <a:cubicBezTo>
                    <a:pt x="67" y="42"/>
                    <a:pt x="66" y="35"/>
                    <a:pt x="62" y="34"/>
                  </a:cubicBezTo>
                  <a:cubicBezTo>
                    <a:pt x="51" y="46"/>
                    <a:pt x="37" y="58"/>
                    <a:pt x="0" y="45"/>
                  </a:cubicBezTo>
                  <a:cubicBezTo>
                    <a:pt x="6" y="74"/>
                    <a:pt x="14" y="103"/>
                    <a:pt x="24" y="130"/>
                  </a:cubicBezTo>
                  <a:cubicBezTo>
                    <a:pt x="46" y="189"/>
                    <a:pt x="78" y="243"/>
                    <a:pt x="118" y="288"/>
                  </a:cubicBezTo>
                  <a:cubicBezTo>
                    <a:pt x="132" y="304"/>
                    <a:pt x="146" y="318"/>
                    <a:pt x="160" y="330"/>
                  </a:cubicBezTo>
                  <a:cubicBezTo>
                    <a:pt x="160" y="333"/>
                    <a:pt x="160" y="336"/>
                    <a:pt x="160" y="339"/>
                  </a:cubicBezTo>
                  <a:cubicBezTo>
                    <a:pt x="160" y="354"/>
                    <a:pt x="175" y="379"/>
                    <a:pt x="196" y="389"/>
                  </a:cubicBezTo>
                  <a:cubicBezTo>
                    <a:pt x="213" y="398"/>
                    <a:pt x="232" y="395"/>
                    <a:pt x="249" y="383"/>
                  </a:cubicBezTo>
                  <a:cubicBezTo>
                    <a:pt x="281" y="400"/>
                    <a:pt x="322" y="416"/>
                    <a:pt x="366" y="428"/>
                  </a:cubicBezTo>
                  <a:cubicBezTo>
                    <a:pt x="415" y="442"/>
                    <a:pt x="462" y="449"/>
                    <a:pt x="499" y="449"/>
                  </a:cubicBezTo>
                  <a:cubicBezTo>
                    <a:pt x="531" y="449"/>
                    <a:pt x="574" y="434"/>
                    <a:pt x="615" y="408"/>
                  </a:cubicBezTo>
                  <a:cubicBezTo>
                    <a:pt x="632" y="398"/>
                    <a:pt x="648" y="386"/>
                    <a:pt x="659" y="375"/>
                  </a:cubicBezTo>
                  <a:cubicBezTo>
                    <a:pt x="661" y="373"/>
                    <a:pt x="662" y="372"/>
                    <a:pt x="664" y="370"/>
                  </a:cubicBezTo>
                  <a:cubicBezTo>
                    <a:pt x="631" y="375"/>
                    <a:pt x="582" y="366"/>
                    <a:pt x="542" y="356"/>
                  </a:cubicBezTo>
                  <a:moveTo>
                    <a:pt x="46" y="124"/>
                  </a:moveTo>
                  <a:cubicBezTo>
                    <a:pt x="41" y="110"/>
                    <a:pt x="41" y="97"/>
                    <a:pt x="46" y="84"/>
                  </a:cubicBezTo>
                  <a:cubicBezTo>
                    <a:pt x="51" y="73"/>
                    <a:pt x="61" y="64"/>
                    <a:pt x="73" y="59"/>
                  </a:cubicBezTo>
                  <a:cubicBezTo>
                    <a:pt x="86" y="54"/>
                    <a:pt x="99" y="54"/>
                    <a:pt x="111" y="60"/>
                  </a:cubicBezTo>
                  <a:cubicBezTo>
                    <a:pt x="123" y="65"/>
                    <a:pt x="132" y="75"/>
                    <a:pt x="138" y="89"/>
                  </a:cubicBezTo>
                  <a:cubicBezTo>
                    <a:pt x="140" y="95"/>
                    <a:pt x="141" y="102"/>
                    <a:pt x="141" y="109"/>
                  </a:cubicBezTo>
                  <a:cubicBezTo>
                    <a:pt x="141" y="115"/>
                    <a:pt x="140" y="122"/>
                    <a:pt x="137" y="128"/>
                  </a:cubicBezTo>
                  <a:cubicBezTo>
                    <a:pt x="132" y="140"/>
                    <a:pt x="122" y="149"/>
                    <a:pt x="110" y="154"/>
                  </a:cubicBezTo>
                  <a:cubicBezTo>
                    <a:pt x="98" y="158"/>
                    <a:pt x="85" y="158"/>
                    <a:pt x="73" y="153"/>
                  </a:cubicBezTo>
                  <a:cubicBezTo>
                    <a:pt x="61" y="148"/>
                    <a:pt x="51" y="137"/>
                    <a:pt x="46" y="124"/>
                  </a:cubicBezTo>
                  <a:moveTo>
                    <a:pt x="125" y="261"/>
                  </a:moveTo>
                  <a:cubicBezTo>
                    <a:pt x="109" y="238"/>
                    <a:pt x="109" y="238"/>
                    <a:pt x="109" y="238"/>
                  </a:cubicBezTo>
                  <a:cubicBezTo>
                    <a:pt x="109" y="238"/>
                    <a:pt x="134" y="221"/>
                    <a:pt x="137" y="219"/>
                  </a:cubicBezTo>
                  <a:cubicBezTo>
                    <a:pt x="135" y="216"/>
                    <a:pt x="123" y="199"/>
                    <a:pt x="121" y="196"/>
                  </a:cubicBezTo>
                  <a:cubicBezTo>
                    <a:pt x="118" y="198"/>
                    <a:pt x="93" y="216"/>
                    <a:pt x="93" y="216"/>
                  </a:cubicBezTo>
                  <a:cubicBezTo>
                    <a:pt x="76" y="193"/>
                    <a:pt x="76" y="193"/>
                    <a:pt x="76" y="193"/>
                  </a:cubicBezTo>
                  <a:cubicBezTo>
                    <a:pt x="155" y="138"/>
                    <a:pt x="155" y="138"/>
                    <a:pt x="155" y="138"/>
                  </a:cubicBezTo>
                  <a:cubicBezTo>
                    <a:pt x="171" y="161"/>
                    <a:pt x="171" y="161"/>
                    <a:pt x="171" y="161"/>
                  </a:cubicBezTo>
                  <a:cubicBezTo>
                    <a:pt x="171" y="161"/>
                    <a:pt x="146" y="178"/>
                    <a:pt x="143" y="181"/>
                  </a:cubicBezTo>
                  <a:cubicBezTo>
                    <a:pt x="145" y="183"/>
                    <a:pt x="157" y="200"/>
                    <a:pt x="159" y="203"/>
                  </a:cubicBezTo>
                  <a:cubicBezTo>
                    <a:pt x="162" y="201"/>
                    <a:pt x="187" y="183"/>
                    <a:pt x="187" y="183"/>
                  </a:cubicBezTo>
                  <a:cubicBezTo>
                    <a:pt x="203" y="206"/>
                    <a:pt x="203" y="206"/>
                    <a:pt x="203" y="206"/>
                  </a:cubicBezTo>
                  <a:lnTo>
                    <a:pt x="125" y="261"/>
                  </a:lnTo>
                  <a:close/>
                  <a:moveTo>
                    <a:pt x="302" y="257"/>
                  </a:moveTo>
                  <a:cubicBezTo>
                    <a:pt x="295" y="252"/>
                    <a:pt x="295" y="252"/>
                    <a:pt x="295" y="252"/>
                  </a:cubicBezTo>
                  <a:cubicBezTo>
                    <a:pt x="282" y="242"/>
                    <a:pt x="272" y="243"/>
                    <a:pt x="260" y="253"/>
                  </a:cubicBezTo>
                  <a:cubicBezTo>
                    <a:pt x="255" y="257"/>
                    <a:pt x="250" y="263"/>
                    <a:pt x="245" y="268"/>
                  </a:cubicBezTo>
                  <a:cubicBezTo>
                    <a:pt x="238" y="277"/>
                    <a:pt x="238" y="277"/>
                    <a:pt x="238" y="277"/>
                  </a:cubicBezTo>
                  <a:cubicBezTo>
                    <a:pt x="243" y="280"/>
                    <a:pt x="243" y="280"/>
                    <a:pt x="243" y="280"/>
                  </a:cubicBezTo>
                  <a:cubicBezTo>
                    <a:pt x="256" y="291"/>
                    <a:pt x="258" y="303"/>
                    <a:pt x="254" y="310"/>
                  </a:cubicBezTo>
                  <a:cubicBezTo>
                    <a:pt x="253" y="313"/>
                    <a:pt x="251" y="314"/>
                    <a:pt x="248" y="315"/>
                  </a:cubicBezTo>
                  <a:cubicBezTo>
                    <a:pt x="241" y="317"/>
                    <a:pt x="231" y="315"/>
                    <a:pt x="222" y="309"/>
                  </a:cubicBezTo>
                  <a:cubicBezTo>
                    <a:pt x="217" y="306"/>
                    <a:pt x="217" y="306"/>
                    <a:pt x="217" y="306"/>
                  </a:cubicBezTo>
                  <a:cubicBezTo>
                    <a:pt x="213" y="311"/>
                    <a:pt x="213" y="311"/>
                    <a:pt x="213" y="311"/>
                  </a:cubicBezTo>
                  <a:cubicBezTo>
                    <a:pt x="213" y="312"/>
                    <a:pt x="212" y="313"/>
                    <a:pt x="211" y="314"/>
                  </a:cubicBezTo>
                  <a:cubicBezTo>
                    <a:pt x="210" y="316"/>
                    <a:pt x="209" y="318"/>
                    <a:pt x="207" y="320"/>
                  </a:cubicBezTo>
                  <a:cubicBezTo>
                    <a:pt x="202" y="330"/>
                    <a:pt x="199" y="338"/>
                    <a:pt x="199" y="344"/>
                  </a:cubicBezTo>
                  <a:cubicBezTo>
                    <a:pt x="199" y="346"/>
                    <a:pt x="199" y="347"/>
                    <a:pt x="200" y="349"/>
                  </a:cubicBezTo>
                  <a:cubicBezTo>
                    <a:pt x="202" y="356"/>
                    <a:pt x="208" y="360"/>
                    <a:pt x="213" y="363"/>
                  </a:cubicBezTo>
                  <a:cubicBezTo>
                    <a:pt x="216" y="364"/>
                    <a:pt x="216" y="364"/>
                    <a:pt x="216" y="364"/>
                  </a:cubicBezTo>
                  <a:cubicBezTo>
                    <a:pt x="222" y="368"/>
                    <a:pt x="231" y="373"/>
                    <a:pt x="237" y="377"/>
                  </a:cubicBezTo>
                  <a:cubicBezTo>
                    <a:pt x="225" y="384"/>
                    <a:pt x="213" y="384"/>
                    <a:pt x="201" y="378"/>
                  </a:cubicBezTo>
                  <a:cubicBezTo>
                    <a:pt x="183" y="370"/>
                    <a:pt x="172" y="349"/>
                    <a:pt x="172" y="339"/>
                  </a:cubicBezTo>
                  <a:cubicBezTo>
                    <a:pt x="172" y="323"/>
                    <a:pt x="179" y="304"/>
                    <a:pt x="191" y="284"/>
                  </a:cubicBezTo>
                  <a:cubicBezTo>
                    <a:pt x="193" y="280"/>
                    <a:pt x="193" y="280"/>
                    <a:pt x="193" y="280"/>
                  </a:cubicBezTo>
                  <a:cubicBezTo>
                    <a:pt x="191" y="277"/>
                    <a:pt x="191" y="277"/>
                    <a:pt x="191" y="277"/>
                  </a:cubicBezTo>
                  <a:cubicBezTo>
                    <a:pt x="188" y="271"/>
                    <a:pt x="185" y="265"/>
                    <a:pt x="182" y="259"/>
                  </a:cubicBezTo>
                  <a:cubicBezTo>
                    <a:pt x="189" y="260"/>
                    <a:pt x="196" y="261"/>
                    <a:pt x="202" y="263"/>
                  </a:cubicBezTo>
                  <a:cubicBezTo>
                    <a:pt x="206" y="264"/>
                    <a:pt x="206" y="264"/>
                    <a:pt x="206" y="264"/>
                  </a:cubicBezTo>
                  <a:cubicBezTo>
                    <a:pt x="208" y="261"/>
                    <a:pt x="208" y="261"/>
                    <a:pt x="208" y="261"/>
                  </a:cubicBezTo>
                  <a:cubicBezTo>
                    <a:pt x="216" y="253"/>
                    <a:pt x="244" y="225"/>
                    <a:pt x="269" y="225"/>
                  </a:cubicBezTo>
                  <a:cubicBezTo>
                    <a:pt x="281" y="225"/>
                    <a:pt x="293" y="231"/>
                    <a:pt x="302" y="241"/>
                  </a:cubicBezTo>
                  <a:cubicBezTo>
                    <a:pt x="308" y="248"/>
                    <a:pt x="313" y="257"/>
                    <a:pt x="314" y="266"/>
                  </a:cubicBezTo>
                  <a:cubicBezTo>
                    <a:pt x="310" y="264"/>
                    <a:pt x="306" y="261"/>
                    <a:pt x="302" y="257"/>
                  </a:cubicBezTo>
                  <a:moveTo>
                    <a:pt x="344" y="382"/>
                  </a:moveTo>
                  <a:cubicBezTo>
                    <a:pt x="329" y="382"/>
                    <a:pt x="316" y="370"/>
                    <a:pt x="316" y="354"/>
                  </a:cubicBezTo>
                  <a:cubicBezTo>
                    <a:pt x="316" y="339"/>
                    <a:pt x="329" y="326"/>
                    <a:pt x="344" y="326"/>
                  </a:cubicBezTo>
                  <a:cubicBezTo>
                    <a:pt x="360" y="326"/>
                    <a:pt x="372" y="339"/>
                    <a:pt x="372" y="354"/>
                  </a:cubicBezTo>
                  <a:cubicBezTo>
                    <a:pt x="372" y="370"/>
                    <a:pt x="360" y="382"/>
                    <a:pt x="344" y="382"/>
                  </a:cubicBezTo>
                  <a:moveTo>
                    <a:pt x="467" y="420"/>
                  </a:moveTo>
                  <a:cubicBezTo>
                    <a:pt x="453" y="420"/>
                    <a:pt x="442" y="409"/>
                    <a:pt x="442" y="394"/>
                  </a:cubicBezTo>
                  <a:cubicBezTo>
                    <a:pt x="442" y="380"/>
                    <a:pt x="453" y="369"/>
                    <a:pt x="467" y="369"/>
                  </a:cubicBezTo>
                  <a:cubicBezTo>
                    <a:pt x="482" y="369"/>
                    <a:pt x="493" y="380"/>
                    <a:pt x="493" y="394"/>
                  </a:cubicBezTo>
                  <a:cubicBezTo>
                    <a:pt x="493" y="409"/>
                    <a:pt x="482" y="420"/>
                    <a:pt x="467" y="4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1" name="Freeform 90">
              <a:extLst>
                <a:ext uri="{FF2B5EF4-FFF2-40B4-BE49-F238E27FC236}">
                  <a16:creationId xmlns:a16="http://schemas.microsoft.com/office/drawing/2014/main" id="{5BBB57DA-61E3-0DF2-F412-4CEF912CB6B1}"/>
                </a:ext>
              </a:extLst>
            </p:cNvPr>
            <p:cNvSpPr>
              <a:spLocks/>
            </p:cNvSpPr>
            <p:nvPr userDrawn="1"/>
          </p:nvSpPr>
          <p:spPr bwMode="auto">
            <a:xfrm>
              <a:off x="1058863" y="576263"/>
              <a:ext cx="6350" cy="6350"/>
            </a:xfrm>
            <a:custGeom>
              <a:avLst/>
              <a:gdLst>
                <a:gd name="T0" fmla="*/ 47 w 47"/>
                <a:gd name="T1" fmla="*/ 27 h 48"/>
                <a:gd name="T2" fmla="*/ 47 w 47"/>
                <a:gd name="T3" fmla="*/ 27 h 48"/>
                <a:gd name="T4" fmla="*/ 45 w 47"/>
                <a:gd name="T5" fmla="*/ 17 h 48"/>
                <a:gd name="T6" fmla="*/ 17 w 47"/>
                <a:gd name="T7" fmla="*/ 4 h 48"/>
                <a:gd name="T8" fmla="*/ 4 w 47"/>
                <a:gd name="T9" fmla="*/ 33 h 48"/>
                <a:gd name="T10" fmla="*/ 16 w 47"/>
                <a:gd name="T11" fmla="*/ 46 h 48"/>
                <a:gd name="T12" fmla="*/ 33 w 47"/>
                <a:gd name="T13" fmla="*/ 46 h 48"/>
                <a:gd name="T14" fmla="*/ 47 w 47"/>
                <a:gd name="T15" fmla="*/ 27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7" y="27"/>
                  </a:moveTo>
                  <a:cubicBezTo>
                    <a:pt x="47" y="27"/>
                    <a:pt x="47" y="27"/>
                    <a:pt x="47" y="27"/>
                  </a:cubicBezTo>
                  <a:cubicBezTo>
                    <a:pt x="47" y="24"/>
                    <a:pt x="46" y="20"/>
                    <a:pt x="45" y="17"/>
                  </a:cubicBezTo>
                  <a:cubicBezTo>
                    <a:pt x="40" y="5"/>
                    <a:pt x="28" y="0"/>
                    <a:pt x="17" y="4"/>
                  </a:cubicBezTo>
                  <a:cubicBezTo>
                    <a:pt x="5" y="9"/>
                    <a:pt x="0" y="21"/>
                    <a:pt x="4" y="33"/>
                  </a:cubicBezTo>
                  <a:cubicBezTo>
                    <a:pt x="7" y="39"/>
                    <a:pt x="11" y="44"/>
                    <a:pt x="16" y="46"/>
                  </a:cubicBezTo>
                  <a:cubicBezTo>
                    <a:pt x="21" y="48"/>
                    <a:pt x="27" y="48"/>
                    <a:pt x="33" y="46"/>
                  </a:cubicBezTo>
                  <a:cubicBezTo>
                    <a:pt x="41" y="43"/>
                    <a:pt x="47" y="36"/>
                    <a:pt x="4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2" name="Freeform 91">
              <a:extLst>
                <a:ext uri="{FF2B5EF4-FFF2-40B4-BE49-F238E27FC236}">
                  <a16:creationId xmlns:a16="http://schemas.microsoft.com/office/drawing/2014/main" id="{F563393C-E994-0223-B32E-405CDD3D394F}"/>
                </a:ext>
              </a:extLst>
            </p:cNvPr>
            <p:cNvSpPr>
              <a:spLocks/>
            </p:cNvSpPr>
            <p:nvPr userDrawn="1"/>
          </p:nvSpPr>
          <p:spPr bwMode="auto">
            <a:xfrm>
              <a:off x="1063625" y="517525"/>
              <a:ext cx="6350" cy="6350"/>
            </a:xfrm>
            <a:custGeom>
              <a:avLst/>
              <a:gdLst>
                <a:gd name="T0" fmla="*/ 32 w 42"/>
                <a:gd name="T1" fmla="*/ 5 h 46"/>
                <a:gd name="T2" fmla="*/ 4 w 42"/>
                <a:gd name="T3" fmla="*/ 14 h 46"/>
                <a:gd name="T4" fmla="*/ 2 w 42"/>
                <a:gd name="T5" fmla="*/ 31 h 46"/>
                <a:gd name="T6" fmla="*/ 12 w 42"/>
                <a:gd name="T7" fmla="*/ 43 h 46"/>
                <a:gd name="T8" fmla="*/ 28 w 42"/>
                <a:gd name="T9" fmla="*/ 44 h 46"/>
                <a:gd name="T10" fmla="*/ 40 w 42"/>
                <a:gd name="T11" fmla="*/ 34 h 46"/>
                <a:gd name="T12" fmla="*/ 42 w 42"/>
                <a:gd name="T13" fmla="*/ 23 h 46"/>
                <a:gd name="T14" fmla="*/ 32 w 42"/>
                <a:gd name="T15" fmla="*/ 5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6">
                  <a:moveTo>
                    <a:pt x="32" y="5"/>
                  </a:moveTo>
                  <a:cubicBezTo>
                    <a:pt x="21" y="0"/>
                    <a:pt x="10" y="3"/>
                    <a:pt x="4" y="14"/>
                  </a:cubicBezTo>
                  <a:cubicBezTo>
                    <a:pt x="1" y="20"/>
                    <a:pt x="0" y="25"/>
                    <a:pt x="2" y="31"/>
                  </a:cubicBezTo>
                  <a:cubicBezTo>
                    <a:pt x="3" y="36"/>
                    <a:pt x="7" y="40"/>
                    <a:pt x="12" y="43"/>
                  </a:cubicBezTo>
                  <a:cubicBezTo>
                    <a:pt x="17" y="45"/>
                    <a:pt x="23" y="46"/>
                    <a:pt x="28" y="44"/>
                  </a:cubicBezTo>
                  <a:cubicBezTo>
                    <a:pt x="33" y="43"/>
                    <a:pt x="38" y="39"/>
                    <a:pt x="40" y="34"/>
                  </a:cubicBezTo>
                  <a:cubicBezTo>
                    <a:pt x="42" y="30"/>
                    <a:pt x="42" y="27"/>
                    <a:pt x="42" y="23"/>
                  </a:cubicBezTo>
                  <a:cubicBezTo>
                    <a:pt x="42" y="15"/>
                    <a:pt x="38" y="8"/>
                    <a:pt x="32"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3" name="Freeform 92">
              <a:extLst>
                <a:ext uri="{FF2B5EF4-FFF2-40B4-BE49-F238E27FC236}">
                  <a16:creationId xmlns:a16="http://schemas.microsoft.com/office/drawing/2014/main" id="{0E41C89A-EBA8-F375-1C27-7EE41468F5C6}"/>
                </a:ext>
              </a:extLst>
            </p:cNvPr>
            <p:cNvSpPr>
              <a:spLocks/>
            </p:cNvSpPr>
            <p:nvPr userDrawn="1"/>
          </p:nvSpPr>
          <p:spPr bwMode="auto">
            <a:xfrm>
              <a:off x="1150938" y="511175"/>
              <a:ext cx="1588" cy="1587"/>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4" name="Freeform 93">
              <a:extLst>
                <a:ext uri="{FF2B5EF4-FFF2-40B4-BE49-F238E27FC236}">
                  <a16:creationId xmlns:a16="http://schemas.microsoft.com/office/drawing/2014/main" id="{EB11AE96-0AEA-C4F3-0625-8186ED5A5047}"/>
                </a:ext>
              </a:extLst>
            </p:cNvPr>
            <p:cNvSpPr>
              <a:spLocks/>
            </p:cNvSpPr>
            <p:nvPr userDrawn="1"/>
          </p:nvSpPr>
          <p:spPr bwMode="auto">
            <a:xfrm>
              <a:off x="1168400" y="536575"/>
              <a:ext cx="3175" cy="3175"/>
            </a:xfrm>
            <a:custGeom>
              <a:avLst/>
              <a:gdLst>
                <a:gd name="T0" fmla="*/ 17 w 17"/>
                <a:gd name="T1" fmla="*/ 18 h 18"/>
                <a:gd name="T2" fmla="*/ 9 w 17"/>
                <a:gd name="T3" fmla="*/ 0 h 18"/>
                <a:gd name="T4" fmla="*/ 8 w 17"/>
                <a:gd name="T5" fmla="*/ 1 h 18"/>
                <a:gd name="T6" fmla="*/ 3 w 17"/>
                <a:gd name="T7" fmla="*/ 8 h 18"/>
                <a:gd name="T8" fmla="*/ 0 w 17"/>
                <a:gd name="T9" fmla="*/ 12 h 18"/>
                <a:gd name="T10" fmla="*/ 6 w 17"/>
                <a:gd name="T11" fmla="*/ 14 h 18"/>
                <a:gd name="T12" fmla="*/ 17 w 1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17" y="18"/>
                  </a:moveTo>
                  <a:cubicBezTo>
                    <a:pt x="9" y="0"/>
                    <a:pt x="9" y="0"/>
                    <a:pt x="9" y="0"/>
                  </a:cubicBezTo>
                  <a:cubicBezTo>
                    <a:pt x="8" y="1"/>
                    <a:pt x="8" y="1"/>
                    <a:pt x="8" y="1"/>
                  </a:cubicBezTo>
                  <a:cubicBezTo>
                    <a:pt x="7" y="2"/>
                    <a:pt x="5" y="5"/>
                    <a:pt x="3" y="8"/>
                  </a:cubicBezTo>
                  <a:cubicBezTo>
                    <a:pt x="2" y="9"/>
                    <a:pt x="1" y="11"/>
                    <a:pt x="0" y="12"/>
                  </a:cubicBezTo>
                  <a:cubicBezTo>
                    <a:pt x="2" y="13"/>
                    <a:pt x="4" y="13"/>
                    <a:pt x="6" y="14"/>
                  </a:cubicBezTo>
                  <a:cubicBezTo>
                    <a:pt x="10" y="15"/>
                    <a:pt x="14" y="17"/>
                    <a:pt x="17"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5" name="Freeform 94">
              <a:extLst>
                <a:ext uri="{FF2B5EF4-FFF2-40B4-BE49-F238E27FC236}">
                  <a16:creationId xmlns:a16="http://schemas.microsoft.com/office/drawing/2014/main" id="{44379A97-F653-20B3-4D4C-575874CC19A9}"/>
                </a:ext>
              </a:extLst>
            </p:cNvPr>
            <p:cNvSpPr>
              <a:spLocks/>
            </p:cNvSpPr>
            <p:nvPr userDrawn="1"/>
          </p:nvSpPr>
          <p:spPr bwMode="auto">
            <a:xfrm>
              <a:off x="1169988" y="555625"/>
              <a:ext cx="0" cy="1587"/>
            </a:xfrm>
            <a:custGeom>
              <a:avLst/>
              <a:gdLst>
                <a:gd name="T0" fmla="*/ 4 w 8"/>
                <a:gd name="T1" fmla="*/ 10 h 10"/>
                <a:gd name="T2" fmla="*/ 8 w 8"/>
                <a:gd name="T3" fmla="*/ 6 h 10"/>
                <a:gd name="T4" fmla="*/ 8 w 8"/>
                <a:gd name="T5" fmla="*/ 0 h 10"/>
                <a:gd name="T6" fmla="*/ 0 w 8"/>
                <a:gd name="T7" fmla="*/ 0 h 10"/>
                <a:gd name="T8" fmla="*/ 0 w 8"/>
                <a:gd name="T9" fmla="*/ 5 h 10"/>
                <a:gd name="T10" fmla="*/ 1 w 8"/>
                <a:gd name="T11" fmla="*/ 9 h 10"/>
                <a:gd name="T12" fmla="*/ 4 w 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4" y="10"/>
                  </a:moveTo>
                  <a:cubicBezTo>
                    <a:pt x="6" y="10"/>
                    <a:pt x="8" y="10"/>
                    <a:pt x="8" y="6"/>
                  </a:cubicBezTo>
                  <a:cubicBezTo>
                    <a:pt x="8" y="6"/>
                    <a:pt x="8" y="2"/>
                    <a:pt x="8" y="0"/>
                  </a:cubicBezTo>
                  <a:cubicBezTo>
                    <a:pt x="6" y="0"/>
                    <a:pt x="2" y="0"/>
                    <a:pt x="0" y="0"/>
                  </a:cubicBezTo>
                  <a:cubicBezTo>
                    <a:pt x="0" y="5"/>
                    <a:pt x="0" y="5"/>
                    <a:pt x="0" y="5"/>
                  </a:cubicBezTo>
                  <a:cubicBezTo>
                    <a:pt x="0" y="7"/>
                    <a:pt x="1" y="9"/>
                    <a:pt x="1" y="9"/>
                  </a:cubicBezTo>
                  <a:cubicBezTo>
                    <a:pt x="2" y="10"/>
                    <a:pt x="2" y="10"/>
                    <a:pt x="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6" name="Freeform 95">
              <a:extLst>
                <a:ext uri="{FF2B5EF4-FFF2-40B4-BE49-F238E27FC236}">
                  <a16:creationId xmlns:a16="http://schemas.microsoft.com/office/drawing/2014/main" id="{34378BFA-8A1F-D769-75D6-88506ACFE854}"/>
                </a:ext>
              </a:extLst>
            </p:cNvPr>
            <p:cNvSpPr>
              <a:spLocks/>
            </p:cNvSpPr>
            <p:nvPr userDrawn="1"/>
          </p:nvSpPr>
          <p:spPr bwMode="auto">
            <a:xfrm>
              <a:off x="1093788" y="490538"/>
              <a:ext cx="6350" cy="7937"/>
            </a:xfrm>
            <a:custGeom>
              <a:avLst/>
              <a:gdLst>
                <a:gd name="T0" fmla="*/ 33 w 46"/>
                <a:gd name="T1" fmla="*/ 2 h 50"/>
                <a:gd name="T2" fmla="*/ 16 w 46"/>
                <a:gd name="T3" fmla="*/ 2 h 50"/>
                <a:gd name="T4" fmla="*/ 3 w 46"/>
                <a:gd name="T5" fmla="*/ 13 h 50"/>
                <a:gd name="T6" fmla="*/ 2 w 46"/>
                <a:gd name="T7" fmla="*/ 30 h 50"/>
                <a:gd name="T8" fmla="*/ 32 w 46"/>
                <a:gd name="T9" fmla="*/ 43 h 50"/>
                <a:gd name="T10" fmla="*/ 44 w 46"/>
                <a:gd name="T11" fmla="*/ 31 h 50"/>
                <a:gd name="T12" fmla="*/ 46 w 46"/>
                <a:gd name="T13" fmla="*/ 22 h 50"/>
                <a:gd name="T14" fmla="*/ 45 w 46"/>
                <a:gd name="T15" fmla="*/ 15 h 50"/>
                <a:gd name="T16" fmla="*/ 33 w 46"/>
                <a:gd name="T1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0">
                  <a:moveTo>
                    <a:pt x="33" y="2"/>
                  </a:moveTo>
                  <a:cubicBezTo>
                    <a:pt x="28" y="0"/>
                    <a:pt x="22" y="0"/>
                    <a:pt x="16" y="2"/>
                  </a:cubicBezTo>
                  <a:cubicBezTo>
                    <a:pt x="10" y="4"/>
                    <a:pt x="5" y="8"/>
                    <a:pt x="3" y="13"/>
                  </a:cubicBezTo>
                  <a:cubicBezTo>
                    <a:pt x="0" y="19"/>
                    <a:pt x="1" y="26"/>
                    <a:pt x="2" y="30"/>
                  </a:cubicBezTo>
                  <a:cubicBezTo>
                    <a:pt x="4" y="35"/>
                    <a:pt x="11" y="50"/>
                    <a:pt x="32" y="43"/>
                  </a:cubicBezTo>
                  <a:cubicBezTo>
                    <a:pt x="37" y="40"/>
                    <a:pt x="42" y="37"/>
                    <a:pt x="44" y="31"/>
                  </a:cubicBezTo>
                  <a:cubicBezTo>
                    <a:pt x="45" y="29"/>
                    <a:pt x="46" y="26"/>
                    <a:pt x="46" y="22"/>
                  </a:cubicBezTo>
                  <a:cubicBezTo>
                    <a:pt x="46" y="20"/>
                    <a:pt x="46" y="17"/>
                    <a:pt x="45" y="15"/>
                  </a:cubicBezTo>
                  <a:cubicBezTo>
                    <a:pt x="43" y="9"/>
                    <a:pt x="39" y="5"/>
                    <a:pt x="33"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7" name="Freeform 96">
              <a:extLst>
                <a:ext uri="{FF2B5EF4-FFF2-40B4-BE49-F238E27FC236}">
                  <a16:creationId xmlns:a16="http://schemas.microsoft.com/office/drawing/2014/main" id="{83C35055-E6CB-4E4F-F32A-890E69FB3BEC}"/>
                </a:ext>
              </a:extLst>
            </p:cNvPr>
            <p:cNvSpPr>
              <a:spLocks noEditPoints="1"/>
            </p:cNvSpPr>
            <p:nvPr userDrawn="1"/>
          </p:nvSpPr>
          <p:spPr bwMode="auto">
            <a:xfrm>
              <a:off x="1052513" y="446088"/>
              <a:ext cx="125413" cy="171450"/>
            </a:xfrm>
            <a:custGeom>
              <a:avLst/>
              <a:gdLst>
                <a:gd name="T0" fmla="*/ 725 w 850"/>
                <a:gd name="T1" fmla="*/ 660 h 1158"/>
                <a:gd name="T2" fmla="*/ 757 w 850"/>
                <a:gd name="T3" fmla="*/ 545 h 1158"/>
                <a:gd name="T4" fmla="*/ 675 w 850"/>
                <a:gd name="T5" fmla="*/ 523 h 1158"/>
                <a:gd name="T6" fmla="*/ 721 w 850"/>
                <a:gd name="T7" fmla="*/ 388 h 1158"/>
                <a:gd name="T8" fmla="*/ 670 w 850"/>
                <a:gd name="T9" fmla="*/ 31 h 1158"/>
                <a:gd name="T10" fmla="*/ 602 w 850"/>
                <a:gd name="T11" fmla="*/ 137 h 1158"/>
                <a:gd name="T12" fmla="*/ 553 w 850"/>
                <a:gd name="T13" fmla="*/ 92 h 1158"/>
                <a:gd name="T14" fmla="*/ 492 w 850"/>
                <a:gd name="T15" fmla="*/ 128 h 1158"/>
                <a:gd name="T16" fmla="*/ 463 w 850"/>
                <a:gd name="T17" fmla="*/ 0 h 1158"/>
                <a:gd name="T18" fmla="*/ 399 w 850"/>
                <a:gd name="T19" fmla="*/ 72 h 1158"/>
                <a:gd name="T20" fmla="*/ 301 w 850"/>
                <a:gd name="T21" fmla="*/ 42 h 1158"/>
                <a:gd name="T22" fmla="*/ 257 w 850"/>
                <a:gd name="T23" fmla="*/ 104 h 1158"/>
                <a:gd name="T24" fmla="*/ 135 w 850"/>
                <a:gd name="T25" fmla="*/ 98 h 1158"/>
                <a:gd name="T26" fmla="*/ 186 w 850"/>
                <a:gd name="T27" fmla="*/ 310 h 1158"/>
                <a:gd name="T28" fmla="*/ 20 w 850"/>
                <a:gd name="T29" fmla="*/ 571 h 1158"/>
                <a:gd name="T30" fmla="*/ 94 w 850"/>
                <a:gd name="T31" fmla="*/ 569 h 1158"/>
                <a:gd name="T32" fmla="*/ 85 w 850"/>
                <a:gd name="T33" fmla="*/ 600 h 1158"/>
                <a:gd name="T34" fmla="*/ 94 w 850"/>
                <a:gd name="T35" fmla="*/ 717 h 1158"/>
                <a:gd name="T36" fmla="*/ 369 w 850"/>
                <a:gd name="T37" fmla="*/ 1081 h 1158"/>
                <a:gd name="T38" fmla="*/ 708 w 850"/>
                <a:gd name="T39" fmla="*/ 747 h 1158"/>
                <a:gd name="T40" fmla="*/ 496 w 850"/>
                <a:gd name="T41" fmla="*/ 1123 h 1158"/>
                <a:gd name="T42" fmla="*/ 816 w 850"/>
                <a:gd name="T43" fmla="*/ 931 h 1158"/>
                <a:gd name="T44" fmla="*/ 672 w 850"/>
                <a:gd name="T45" fmla="*/ 516 h 1158"/>
                <a:gd name="T46" fmla="*/ 606 w 850"/>
                <a:gd name="T47" fmla="*/ 434 h 1158"/>
                <a:gd name="T48" fmla="*/ 581 w 850"/>
                <a:gd name="T49" fmla="*/ 416 h 1158"/>
                <a:gd name="T50" fmla="*/ 526 w 850"/>
                <a:gd name="T51" fmla="*/ 380 h 1158"/>
                <a:gd name="T52" fmla="*/ 172 w 850"/>
                <a:gd name="T53" fmla="*/ 255 h 1158"/>
                <a:gd name="T54" fmla="*/ 614 w 850"/>
                <a:gd name="T55" fmla="*/ 298 h 1158"/>
                <a:gd name="T56" fmla="*/ 489 w 850"/>
                <a:gd name="T57" fmla="*/ 374 h 1158"/>
                <a:gd name="T58" fmla="*/ 355 w 850"/>
                <a:gd name="T59" fmla="*/ 377 h 1158"/>
                <a:gd name="T60" fmla="*/ 350 w 850"/>
                <a:gd name="T61" fmla="*/ 309 h 1158"/>
                <a:gd name="T62" fmla="*/ 199 w 850"/>
                <a:gd name="T63" fmla="*/ 357 h 1158"/>
                <a:gd name="T64" fmla="*/ 141 w 850"/>
                <a:gd name="T65" fmla="*/ 411 h 1158"/>
                <a:gd name="T66" fmla="*/ 166 w 850"/>
                <a:gd name="T67" fmla="*/ 484 h 1158"/>
                <a:gd name="T68" fmla="*/ 51 w 850"/>
                <a:gd name="T69" fmla="*/ 526 h 1158"/>
                <a:gd name="T70" fmla="*/ 145 w 850"/>
                <a:gd name="T71" fmla="*/ 508 h 1158"/>
                <a:gd name="T72" fmla="*/ 198 w 850"/>
                <a:gd name="T73" fmla="*/ 488 h 1158"/>
                <a:gd name="T74" fmla="*/ 409 w 850"/>
                <a:gd name="T75" fmla="*/ 365 h 1158"/>
                <a:gd name="T76" fmla="*/ 398 w 850"/>
                <a:gd name="T77" fmla="*/ 334 h 1158"/>
                <a:gd name="T78" fmla="*/ 452 w 850"/>
                <a:gd name="T79" fmla="*/ 268 h 1158"/>
                <a:gd name="T80" fmla="*/ 421 w 850"/>
                <a:gd name="T81" fmla="*/ 386 h 1158"/>
                <a:gd name="T82" fmla="*/ 421 w 850"/>
                <a:gd name="T83" fmla="*/ 730 h 1158"/>
                <a:gd name="T84" fmla="*/ 639 w 850"/>
                <a:gd name="T85" fmla="*/ 1091 h 1158"/>
                <a:gd name="T86" fmla="*/ 593 w 850"/>
                <a:gd name="T87" fmla="*/ 1048 h 1158"/>
                <a:gd name="T88" fmla="*/ 718 w 850"/>
                <a:gd name="T89" fmla="*/ 1045 h 1158"/>
                <a:gd name="T90" fmla="*/ 667 w 850"/>
                <a:gd name="T91" fmla="*/ 1015 h 1158"/>
                <a:gd name="T92" fmla="*/ 709 w 850"/>
                <a:gd name="T93" fmla="*/ 973 h 1158"/>
                <a:gd name="T94" fmla="*/ 734 w 850"/>
                <a:gd name="T95" fmla="*/ 985 h 1158"/>
                <a:gd name="T96" fmla="*/ 737 w 850"/>
                <a:gd name="T97" fmla="*/ 934 h 1158"/>
                <a:gd name="T98" fmla="*/ 749 w 850"/>
                <a:gd name="T99" fmla="*/ 901 h 1158"/>
                <a:gd name="T100" fmla="*/ 812 w 850"/>
                <a:gd name="T101" fmla="*/ 868 h 1158"/>
                <a:gd name="T102" fmla="*/ 752 w 850"/>
                <a:gd name="T103" fmla="*/ 855 h 1158"/>
                <a:gd name="T104" fmla="*/ 729 w 850"/>
                <a:gd name="T105" fmla="*/ 790 h 1158"/>
                <a:gd name="T106" fmla="*/ 795 w 850"/>
                <a:gd name="T107" fmla="*/ 786 h 1158"/>
                <a:gd name="T108" fmla="*/ 732 w 850"/>
                <a:gd name="T109" fmla="*/ 718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0" h="1158">
                  <a:moveTo>
                    <a:pt x="849" y="701"/>
                  </a:moveTo>
                  <a:cubicBezTo>
                    <a:pt x="840" y="694"/>
                    <a:pt x="829" y="684"/>
                    <a:pt x="822" y="669"/>
                  </a:cubicBezTo>
                  <a:cubicBezTo>
                    <a:pt x="811" y="666"/>
                    <a:pt x="783" y="656"/>
                    <a:pt x="771" y="651"/>
                  </a:cubicBezTo>
                  <a:cubicBezTo>
                    <a:pt x="771" y="651"/>
                    <a:pt x="765" y="649"/>
                    <a:pt x="764" y="649"/>
                  </a:cubicBezTo>
                  <a:cubicBezTo>
                    <a:pt x="725" y="660"/>
                    <a:pt x="725" y="660"/>
                    <a:pt x="725" y="660"/>
                  </a:cubicBezTo>
                  <a:cubicBezTo>
                    <a:pt x="718" y="632"/>
                    <a:pt x="718" y="632"/>
                    <a:pt x="718" y="632"/>
                  </a:cubicBezTo>
                  <a:cubicBezTo>
                    <a:pt x="757" y="622"/>
                    <a:pt x="757" y="622"/>
                    <a:pt x="757" y="622"/>
                  </a:cubicBezTo>
                  <a:cubicBezTo>
                    <a:pt x="758" y="621"/>
                    <a:pt x="759" y="619"/>
                    <a:pt x="761" y="617"/>
                  </a:cubicBezTo>
                  <a:cubicBezTo>
                    <a:pt x="767" y="609"/>
                    <a:pt x="777" y="596"/>
                    <a:pt x="782" y="590"/>
                  </a:cubicBezTo>
                  <a:cubicBezTo>
                    <a:pt x="772" y="572"/>
                    <a:pt x="763" y="555"/>
                    <a:pt x="757" y="545"/>
                  </a:cubicBezTo>
                  <a:cubicBezTo>
                    <a:pt x="751" y="535"/>
                    <a:pt x="748" y="525"/>
                    <a:pt x="748" y="517"/>
                  </a:cubicBezTo>
                  <a:cubicBezTo>
                    <a:pt x="711" y="536"/>
                    <a:pt x="711" y="536"/>
                    <a:pt x="711" y="536"/>
                  </a:cubicBezTo>
                  <a:cubicBezTo>
                    <a:pt x="713" y="539"/>
                    <a:pt x="727" y="568"/>
                    <a:pt x="727" y="568"/>
                  </a:cubicBezTo>
                  <a:cubicBezTo>
                    <a:pt x="703" y="580"/>
                    <a:pt x="703" y="580"/>
                    <a:pt x="703" y="580"/>
                  </a:cubicBezTo>
                  <a:cubicBezTo>
                    <a:pt x="675" y="523"/>
                    <a:pt x="675" y="523"/>
                    <a:pt x="675" y="523"/>
                  </a:cubicBezTo>
                  <a:cubicBezTo>
                    <a:pt x="761" y="481"/>
                    <a:pt x="761" y="481"/>
                    <a:pt x="761" y="481"/>
                  </a:cubicBezTo>
                  <a:cubicBezTo>
                    <a:pt x="765" y="488"/>
                    <a:pt x="765" y="488"/>
                    <a:pt x="765" y="488"/>
                  </a:cubicBezTo>
                  <a:cubicBezTo>
                    <a:pt x="767" y="485"/>
                    <a:pt x="769" y="482"/>
                    <a:pt x="771" y="478"/>
                  </a:cubicBezTo>
                  <a:cubicBezTo>
                    <a:pt x="774" y="474"/>
                    <a:pt x="777" y="470"/>
                    <a:pt x="779" y="468"/>
                  </a:cubicBezTo>
                  <a:cubicBezTo>
                    <a:pt x="763" y="439"/>
                    <a:pt x="743" y="412"/>
                    <a:pt x="721" y="388"/>
                  </a:cubicBezTo>
                  <a:cubicBezTo>
                    <a:pt x="695" y="358"/>
                    <a:pt x="665" y="332"/>
                    <a:pt x="632" y="310"/>
                  </a:cubicBezTo>
                  <a:cubicBezTo>
                    <a:pt x="650" y="299"/>
                    <a:pt x="667" y="283"/>
                    <a:pt x="667" y="255"/>
                  </a:cubicBezTo>
                  <a:cubicBezTo>
                    <a:pt x="667" y="239"/>
                    <a:pt x="661" y="227"/>
                    <a:pt x="649" y="216"/>
                  </a:cubicBezTo>
                  <a:cubicBezTo>
                    <a:pt x="668" y="157"/>
                    <a:pt x="701" y="87"/>
                    <a:pt x="729" y="55"/>
                  </a:cubicBezTo>
                  <a:cubicBezTo>
                    <a:pt x="670" y="31"/>
                    <a:pt x="670" y="31"/>
                    <a:pt x="670" y="31"/>
                  </a:cubicBezTo>
                  <a:cubicBezTo>
                    <a:pt x="685" y="54"/>
                    <a:pt x="686" y="81"/>
                    <a:pt x="683" y="97"/>
                  </a:cubicBezTo>
                  <a:cubicBezTo>
                    <a:pt x="667" y="86"/>
                    <a:pt x="654" y="72"/>
                    <a:pt x="650" y="53"/>
                  </a:cubicBezTo>
                  <a:cubicBezTo>
                    <a:pt x="647" y="70"/>
                    <a:pt x="637" y="99"/>
                    <a:pt x="628" y="117"/>
                  </a:cubicBezTo>
                  <a:cubicBezTo>
                    <a:pt x="645" y="109"/>
                    <a:pt x="659" y="105"/>
                    <a:pt x="676" y="112"/>
                  </a:cubicBezTo>
                  <a:cubicBezTo>
                    <a:pt x="666" y="126"/>
                    <a:pt x="641" y="146"/>
                    <a:pt x="602" y="137"/>
                  </a:cubicBezTo>
                  <a:cubicBezTo>
                    <a:pt x="581" y="132"/>
                    <a:pt x="560" y="121"/>
                    <a:pt x="561" y="104"/>
                  </a:cubicBezTo>
                  <a:cubicBezTo>
                    <a:pt x="561" y="95"/>
                    <a:pt x="569" y="83"/>
                    <a:pt x="582" y="85"/>
                  </a:cubicBezTo>
                  <a:cubicBezTo>
                    <a:pt x="594" y="86"/>
                    <a:pt x="595" y="105"/>
                    <a:pt x="591" y="114"/>
                  </a:cubicBezTo>
                  <a:cubicBezTo>
                    <a:pt x="608" y="104"/>
                    <a:pt x="626" y="55"/>
                    <a:pt x="599" y="48"/>
                  </a:cubicBezTo>
                  <a:cubicBezTo>
                    <a:pt x="578" y="42"/>
                    <a:pt x="559" y="70"/>
                    <a:pt x="553" y="92"/>
                  </a:cubicBezTo>
                  <a:cubicBezTo>
                    <a:pt x="549" y="66"/>
                    <a:pt x="538" y="41"/>
                    <a:pt x="517" y="42"/>
                  </a:cubicBezTo>
                  <a:cubicBezTo>
                    <a:pt x="490" y="44"/>
                    <a:pt x="498" y="94"/>
                    <a:pt x="508" y="107"/>
                  </a:cubicBezTo>
                  <a:cubicBezTo>
                    <a:pt x="510" y="89"/>
                    <a:pt x="519" y="80"/>
                    <a:pt x="527" y="80"/>
                  </a:cubicBezTo>
                  <a:cubicBezTo>
                    <a:pt x="534" y="81"/>
                    <a:pt x="544" y="86"/>
                    <a:pt x="542" y="102"/>
                  </a:cubicBezTo>
                  <a:cubicBezTo>
                    <a:pt x="541" y="118"/>
                    <a:pt x="518" y="128"/>
                    <a:pt x="492" y="128"/>
                  </a:cubicBezTo>
                  <a:cubicBezTo>
                    <a:pt x="467" y="128"/>
                    <a:pt x="423" y="120"/>
                    <a:pt x="419" y="72"/>
                  </a:cubicBezTo>
                  <a:cubicBezTo>
                    <a:pt x="435" y="75"/>
                    <a:pt x="460" y="87"/>
                    <a:pt x="471" y="104"/>
                  </a:cubicBezTo>
                  <a:cubicBezTo>
                    <a:pt x="468" y="75"/>
                    <a:pt x="468" y="54"/>
                    <a:pt x="471" y="23"/>
                  </a:cubicBezTo>
                  <a:cubicBezTo>
                    <a:pt x="458" y="42"/>
                    <a:pt x="435" y="52"/>
                    <a:pt x="420" y="55"/>
                  </a:cubicBezTo>
                  <a:cubicBezTo>
                    <a:pt x="424" y="34"/>
                    <a:pt x="442" y="12"/>
                    <a:pt x="463" y="0"/>
                  </a:cubicBezTo>
                  <a:cubicBezTo>
                    <a:pt x="355" y="0"/>
                    <a:pt x="355" y="0"/>
                    <a:pt x="355" y="0"/>
                  </a:cubicBezTo>
                  <a:cubicBezTo>
                    <a:pt x="376" y="12"/>
                    <a:pt x="394" y="34"/>
                    <a:pt x="398" y="55"/>
                  </a:cubicBezTo>
                  <a:cubicBezTo>
                    <a:pt x="383" y="52"/>
                    <a:pt x="360" y="42"/>
                    <a:pt x="347" y="23"/>
                  </a:cubicBezTo>
                  <a:cubicBezTo>
                    <a:pt x="351" y="54"/>
                    <a:pt x="351" y="75"/>
                    <a:pt x="347" y="104"/>
                  </a:cubicBezTo>
                  <a:cubicBezTo>
                    <a:pt x="358" y="88"/>
                    <a:pt x="383" y="75"/>
                    <a:pt x="399" y="72"/>
                  </a:cubicBezTo>
                  <a:cubicBezTo>
                    <a:pt x="395" y="120"/>
                    <a:pt x="351" y="128"/>
                    <a:pt x="326" y="128"/>
                  </a:cubicBezTo>
                  <a:cubicBezTo>
                    <a:pt x="300" y="128"/>
                    <a:pt x="277" y="118"/>
                    <a:pt x="276" y="102"/>
                  </a:cubicBezTo>
                  <a:cubicBezTo>
                    <a:pt x="274" y="86"/>
                    <a:pt x="283" y="81"/>
                    <a:pt x="291" y="80"/>
                  </a:cubicBezTo>
                  <a:cubicBezTo>
                    <a:pt x="299" y="80"/>
                    <a:pt x="308" y="89"/>
                    <a:pt x="310" y="107"/>
                  </a:cubicBezTo>
                  <a:cubicBezTo>
                    <a:pt x="320" y="94"/>
                    <a:pt x="328" y="44"/>
                    <a:pt x="301" y="42"/>
                  </a:cubicBezTo>
                  <a:cubicBezTo>
                    <a:pt x="280" y="41"/>
                    <a:pt x="269" y="66"/>
                    <a:pt x="265" y="92"/>
                  </a:cubicBezTo>
                  <a:cubicBezTo>
                    <a:pt x="258" y="70"/>
                    <a:pt x="240" y="42"/>
                    <a:pt x="219" y="48"/>
                  </a:cubicBezTo>
                  <a:cubicBezTo>
                    <a:pt x="192" y="55"/>
                    <a:pt x="210" y="104"/>
                    <a:pt x="227" y="114"/>
                  </a:cubicBezTo>
                  <a:cubicBezTo>
                    <a:pt x="223" y="105"/>
                    <a:pt x="223" y="86"/>
                    <a:pt x="236" y="85"/>
                  </a:cubicBezTo>
                  <a:cubicBezTo>
                    <a:pt x="249" y="83"/>
                    <a:pt x="257" y="95"/>
                    <a:pt x="257" y="104"/>
                  </a:cubicBezTo>
                  <a:cubicBezTo>
                    <a:pt x="258" y="121"/>
                    <a:pt x="237" y="132"/>
                    <a:pt x="216" y="137"/>
                  </a:cubicBezTo>
                  <a:cubicBezTo>
                    <a:pt x="177" y="146"/>
                    <a:pt x="152" y="126"/>
                    <a:pt x="142" y="112"/>
                  </a:cubicBezTo>
                  <a:cubicBezTo>
                    <a:pt x="160" y="105"/>
                    <a:pt x="173" y="108"/>
                    <a:pt x="191" y="117"/>
                  </a:cubicBezTo>
                  <a:cubicBezTo>
                    <a:pt x="182" y="99"/>
                    <a:pt x="172" y="70"/>
                    <a:pt x="169" y="53"/>
                  </a:cubicBezTo>
                  <a:cubicBezTo>
                    <a:pt x="165" y="72"/>
                    <a:pt x="151" y="87"/>
                    <a:pt x="135" y="98"/>
                  </a:cubicBezTo>
                  <a:cubicBezTo>
                    <a:pt x="132" y="82"/>
                    <a:pt x="133" y="54"/>
                    <a:pt x="148" y="31"/>
                  </a:cubicBezTo>
                  <a:cubicBezTo>
                    <a:pt x="89" y="55"/>
                    <a:pt x="89" y="55"/>
                    <a:pt x="89" y="55"/>
                  </a:cubicBezTo>
                  <a:cubicBezTo>
                    <a:pt x="117" y="87"/>
                    <a:pt x="150" y="158"/>
                    <a:pt x="169" y="217"/>
                  </a:cubicBezTo>
                  <a:cubicBezTo>
                    <a:pt x="157" y="227"/>
                    <a:pt x="151" y="240"/>
                    <a:pt x="151" y="255"/>
                  </a:cubicBezTo>
                  <a:cubicBezTo>
                    <a:pt x="151" y="283"/>
                    <a:pt x="169" y="299"/>
                    <a:pt x="186" y="310"/>
                  </a:cubicBezTo>
                  <a:cubicBezTo>
                    <a:pt x="154" y="332"/>
                    <a:pt x="124" y="358"/>
                    <a:pt x="97" y="388"/>
                  </a:cubicBezTo>
                  <a:cubicBezTo>
                    <a:pt x="57" y="433"/>
                    <a:pt x="25" y="486"/>
                    <a:pt x="3" y="545"/>
                  </a:cubicBezTo>
                  <a:cubicBezTo>
                    <a:pt x="2" y="548"/>
                    <a:pt x="1" y="550"/>
                    <a:pt x="0" y="553"/>
                  </a:cubicBezTo>
                  <a:cubicBezTo>
                    <a:pt x="6" y="560"/>
                    <a:pt x="13" y="567"/>
                    <a:pt x="19" y="574"/>
                  </a:cubicBezTo>
                  <a:cubicBezTo>
                    <a:pt x="20" y="573"/>
                    <a:pt x="20" y="572"/>
                    <a:pt x="20" y="571"/>
                  </a:cubicBezTo>
                  <a:cubicBezTo>
                    <a:pt x="23" y="564"/>
                    <a:pt x="32" y="555"/>
                    <a:pt x="39" y="551"/>
                  </a:cubicBezTo>
                  <a:cubicBezTo>
                    <a:pt x="68" y="562"/>
                    <a:pt x="68" y="562"/>
                    <a:pt x="68" y="562"/>
                  </a:cubicBezTo>
                  <a:cubicBezTo>
                    <a:pt x="56" y="571"/>
                    <a:pt x="41" y="583"/>
                    <a:pt x="44" y="586"/>
                  </a:cubicBezTo>
                  <a:cubicBezTo>
                    <a:pt x="45" y="587"/>
                    <a:pt x="52" y="582"/>
                    <a:pt x="55" y="580"/>
                  </a:cubicBezTo>
                  <a:cubicBezTo>
                    <a:pt x="64" y="573"/>
                    <a:pt x="77" y="562"/>
                    <a:pt x="94" y="569"/>
                  </a:cubicBezTo>
                  <a:cubicBezTo>
                    <a:pt x="102" y="572"/>
                    <a:pt x="108" y="578"/>
                    <a:pt x="111" y="585"/>
                  </a:cubicBezTo>
                  <a:cubicBezTo>
                    <a:pt x="114" y="592"/>
                    <a:pt x="114" y="601"/>
                    <a:pt x="111" y="609"/>
                  </a:cubicBezTo>
                  <a:cubicBezTo>
                    <a:pt x="107" y="617"/>
                    <a:pt x="99" y="627"/>
                    <a:pt x="89" y="633"/>
                  </a:cubicBezTo>
                  <a:cubicBezTo>
                    <a:pt x="62" y="622"/>
                    <a:pt x="62" y="622"/>
                    <a:pt x="62" y="622"/>
                  </a:cubicBezTo>
                  <a:cubicBezTo>
                    <a:pt x="73" y="616"/>
                    <a:pt x="84" y="603"/>
                    <a:pt x="85" y="600"/>
                  </a:cubicBezTo>
                  <a:cubicBezTo>
                    <a:pt x="86" y="598"/>
                    <a:pt x="86" y="596"/>
                    <a:pt x="85" y="595"/>
                  </a:cubicBezTo>
                  <a:cubicBezTo>
                    <a:pt x="83" y="594"/>
                    <a:pt x="77" y="598"/>
                    <a:pt x="72" y="602"/>
                  </a:cubicBezTo>
                  <a:cubicBezTo>
                    <a:pt x="66" y="607"/>
                    <a:pt x="59" y="612"/>
                    <a:pt x="52" y="614"/>
                  </a:cubicBezTo>
                  <a:cubicBezTo>
                    <a:pt x="64" y="631"/>
                    <a:pt x="73" y="648"/>
                    <a:pt x="73" y="662"/>
                  </a:cubicBezTo>
                  <a:cubicBezTo>
                    <a:pt x="74" y="689"/>
                    <a:pt x="80" y="699"/>
                    <a:pt x="94" y="717"/>
                  </a:cubicBezTo>
                  <a:cubicBezTo>
                    <a:pt x="115" y="744"/>
                    <a:pt x="93" y="742"/>
                    <a:pt x="112" y="775"/>
                  </a:cubicBezTo>
                  <a:cubicBezTo>
                    <a:pt x="111" y="766"/>
                    <a:pt x="111" y="756"/>
                    <a:pt x="110" y="747"/>
                  </a:cubicBezTo>
                  <a:cubicBezTo>
                    <a:pt x="404" y="747"/>
                    <a:pt x="404" y="747"/>
                    <a:pt x="404" y="747"/>
                  </a:cubicBezTo>
                  <a:cubicBezTo>
                    <a:pt x="404" y="1067"/>
                    <a:pt x="404" y="1067"/>
                    <a:pt x="404" y="1067"/>
                  </a:cubicBezTo>
                  <a:cubicBezTo>
                    <a:pt x="392" y="1068"/>
                    <a:pt x="379" y="1069"/>
                    <a:pt x="369" y="1081"/>
                  </a:cubicBezTo>
                  <a:cubicBezTo>
                    <a:pt x="403" y="1095"/>
                    <a:pt x="437" y="1107"/>
                    <a:pt x="470" y="1117"/>
                  </a:cubicBezTo>
                  <a:cubicBezTo>
                    <a:pt x="473" y="1096"/>
                    <a:pt x="478" y="1086"/>
                    <a:pt x="489" y="1073"/>
                  </a:cubicBezTo>
                  <a:cubicBezTo>
                    <a:pt x="489" y="1073"/>
                    <a:pt x="445" y="1069"/>
                    <a:pt x="421" y="1068"/>
                  </a:cubicBezTo>
                  <a:cubicBezTo>
                    <a:pt x="421" y="747"/>
                    <a:pt x="421" y="747"/>
                    <a:pt x="421" y="747"/>
                  </a:cubicBezTo>
                  <a:cubicBezTo>
                    <a:pt x="708" y="747"/>
                    <a:pt x="708" y="747"/>
                    <a:pt x="708" y="747"/>
                  </a:cubicBezTo>
                  <a:cubicBezTo>
                    <a:pt x="707" y="791"/>
                    <a:pt x="699" y="834"/>
                    <a:pt x="685" y="875"/>
                  </a:cubicBezTo>
                  <a:cubicBezTo>
                    <a:pt x="670" y="917"/>
                    <a:pt x="648" y="954"/>
                    <a:pt x="620" y="987"/>
                  </a:cubicBezTo>
                  <a:cubicBezTo>
                    <a:pt x="593" y="1019"/>
                    <a:pt x="561" y="1044"/>
                    <a:pt x="525" y="1062"/>
                  </a:cubicBezTo>
                  <a:cubicBezTo>
                    <a:pt x="517" y="1066"/>
                    <a:pt x="511" y="1080"/>
                    <a:pt x="505" y="1092"/>
                  </a:cubicBezTo>
                  <a:cubicBezTo>
                    <a:pt x="501" y="1101"/>
                    <a:pt x="498" y="1110"/>
                    <a:pt x="496" y="1123"/>
                  </a:cubicBezTo>
                  <a:cubicBezTo>
                    <a:pt x="510" y="1127"/>
                    <a:pt x="513" y="1130"/>
                    <a:pt x="525" y="1133"/>
                  </a:cubicBezTo>
                  <a:cubicBezTo>
                    <a:pt x="626" y="1158"/>
                    <a:pt x="652" y="1153"/>
                    <a:pt x="658" y="1149"/>
                  </a:cubicBezTo>
                  <a:cubicBezTo>
                    <a:pt x="658" y="1149"/>
                    <a:pt x="658" y="1149"/>
                    <a:pt x="658" y="1149"/>
                  </a:cubicBezTo>
                  <a:cubicBezTo>
                    <a:pt x="681" y="1131"/>
                    <a:pt x="702" y="1112"/>
                    <a:pt x="721" y="1089"/>
                  </a:cubicBezTo>
                  <a:cubicBezTo>
                    <a:pt x="762" y="1044"/>
                    <a:pt x="794" y="990"/>
                    <a:pt x="816" y="931"/>
                  </a:cubicBezTo>
                  <a:cubicBezTo>
                    <a:pt x="839" y="870"/>
                    <a:pt x="850" y="805"/>
                    <a:pt x="850" y="738"/>
                  </a:cubicBezTo>
                  <a:cubicBezTo>
                    <a:pt x="850" y="725"/>
                    <a:pt x="850" y="713"/>
                    <a:pt x="849" y="701"/>
                  </a:cubicBezTo>
                  <a:moveTo>
                    <a:pt x="711" y="403"/>
                  </a:moveTo>
                  <a:cubicBezTo>
                    <a:pt x="723" y="418"/>
                    <a:pt x="723" y="418"/>
                    <a:pt x="723" y="418"/>
                  </a:cubicBezTo>
                  <a:cubicBezTo>
                    <a:pt x="672" y="516"/>
                    <a:pt x="672" y="516"/>
                    <a:pt x="672" y="516"/>
                  </a:cubicBezTo>
                  <a:cubicBezTo>
                    <a:pt x="654" y="491"/>
                    <a:pt x="654" y="491"/>
                    <a:pt x="654" y="491"/>
                  </a:cubicBezTo>
                  <a:cubicBezTo>
                    <a:pt x="663" y="474"/>
                    <a:pt x="663" y="474"/>
                    <a:pt x="663" y="474"/>
                  </a:cubicBezTo>
                  <a:cubicBezTo>
                    <a:pt x="644" y="450"/>
                    <a:pt x="644" y="450"/>
                    <a:pt x="644" y="450"/>
                  </a:cubicBezTo>
                  <a:cubicBezTo>
                    <a:pt x="628" y="455"/>
                    <a:pt x="628" y="455"/>
                    <a:pt x="628" y="455"/>
                  </a:cubicBezTo>
                  <a:cubicBezTo>
                    <a:pt x="606" y="434"/>
                    <a:pt x="606" y="434"/>
                    <a:pt x="606" y="434"/>
                  </a:cubicBezTo>
                  <a:lnTo>
                    <a:pt x="711" y="403"/>
                  </a:lnTo>
                  <a:close/>
                  <a:moveTo>
                    <a:pt x="645" y="341"/>
                  </a:moveTo>
                  <a:cubicBezTo>
                    <a:pt x="662" y="354"/>
                    <a:pt x="662" y="354"/>
                    <a:pt x="662" y="354"/>
                  </a:cubicBezTo>
                  <a:cubicBezTo>
                    <a:pt x="604" y="432"/>
                    <a:pt x="604" y="432"/>
                    <a:pt x="604" y="432"/>
                  </a:cubicBezTo>
                  <a:cubicBezTo>
                    <a:pt x="581" y="416"/>
                    <a:pt x="581" y="416"/>
                    <a:pt x="581" y="416"/>
                  </a:cubicBezTo>
                  <a:cubicBezTo>
                    <a:pt x="611" y="378"/>
                    <a:pt x="611" y="378"/>
                    <a:pt x="611" y="378"/>
                  </a:cubicBezTo>
                  <a:cubicBezTo>
                    <a:pt x="582" y="385"/>
                    <a:pt x="582" y="385"/>
                    <a:pt x="582" y="385"/>
                  </a:cubicBezTo>
                  <a:cubicBezTo>
                    <a:pt x="577" y="355"/>
                    <a:pt x="577" y="355"/>
                    <a:pt x="577" y="355"/>
                  </a:cubicBezTo>
                  <a:cubicBezTo>
                    <a:pt x="550" y="394"/>
                    <a:pt x="550" y="394"/>
                    <a:pt x="550" y="394"/>
                  </a:cubicBezTo>
                  <a:cubicBezTo>
                    <a:pt x="526" y="380"/>
                    <a:pt x="526" y="380"/>
                    <a:pt x="526" y="380"/>
                  </a:cubicBezTo>
                  <a:cubicBezTo>
                    <a:pt x="581" y="300"/>
                    <a:pt x="581" y="300"/>
                    <a:pt x="581" y="300"/>
                  </a:cubicBezTo>
                  <a:cubicBezTo>
                    <a:pt x="600" y="310"/>
                    <a:pt x="600" y="310"/>
                    <a:pt x="600" y="310"/>
                  </a:cubicBezTo>
                  <a:cubicBezTo>
                    <a:pt x="606" y="350"/>
                    <a:pt x="606" y="350"/>
                    <a:pt x="606" y="350"/>
                  </a:cubicBezTo>
                  <a:lnTo>
                    <a:pt x="645" y="341"/>
                  </a:lnTo>
                  <a:close/>
                  <a:moveTo>
                    <a:pt x="172" y="255"/>
                  </a:moveTo>
                  <a:cubicBezTo>
                    <a:pt x="172" y="200"/>
                    <a:pt x="329" y="195"/>
                    <a:pt x="409" y="195"/>
                  </a:cubicBezTo>
                  <a:cubicBezTo>
                    <a:pt x="409" y="195"/>
                    <a:pt x="409" y="195"/>
                    <a:pt x="409" y="195"/>
                  </a:cubicBezTo>
                  <a:cubicBezTo>
                    <a:pt x="409" y="195"/>
                    <a:pt x="409" y="195"/>
                    <a:pt x="409" y="195"/>
                  </a:cubicBezTo>
                  <a:cubicBezTo>
                    <a:pt x="489" y="195"/>
                    <a:pt x="646" y="200"/>
                    <a:pt x="646" y="255"/>
                  </a:cubicBezTo>
                  <a:cubicBezTo>
                    <a:pt x="646" y="271"/>
                    <a:pt x="636" y="284"/>
                    <a:pt x="614" y="298"/>
                  </a:cubicBezTo>
                  <a:cubicBezTo>
                    <a:pt x="574" y="271"/>
                    <a:pt x="507" y="243"/>
                    <a:pt x="409" y="243"/>
                  </a:cubicBezTo>
                  <a:cubicBezTo>
                    <a:pt x="311" y="243"/>
                    <a:pt x="244" y="271"/>
                    <a:pt x="205" y="298"/>
                  </a:cubicBezTo>
                  <a:cubicBezTo>
                    <a:pt x="182" y="284"/>
                    <a:pt x="172" y="271"/>
                    <a:pt x="172" y="255"/>
                  </a:cubicBezTo>
                  <a:moveTo>
                    <a:pt x="508" y="277"/>
                  </a:moveTo>
                  <a:cubicBezTo>
                    <a:pt x="489" y="374"/>
                    <a:pt x="489" y="374"/>
                    <a:pt x="489" y="374"/>
                  </a:cubicBezTo>
                  <a:cubicBezTo>
                    <a:pt x="462" y="368"/>
                    <a:pt x="462" y="368"/>
                    <a:pt x="462" y="368"/>
                  </a:cubicBezTo>
                  <a:cubicBezTo>
                    <a:pt x="481" y="272"/>
                    <a:pt x="481" y="272"/>
                    <a:pt x="481" y="272"/>
                  </a:cubicBezTo>
                  <a:lnTo>
                    <a:pt x="508" y="277"/>
                  </a:lnTo>
                  <a:close/>
                  <a:moveTo>
                    <a:pt x="367" y="351"/>
                  </a:moveTo>
                  <a:cubicBezTo>
                    <a:pt x="355" y="377"/>
                    <a:pt x="355" y="377"/>
                    <a:pt x="355" y="377"/>
                  </a:cubicBezTo>
                  <a:cubicBezTo>
                    <a:pt x="334" y="382"/>
                    <a:pt x="311" y="377"/>
                    <a:pt x="306" y="375"/>
                  </a:cubicBezTo>
                  <a:cubicBezTo>
                    <a:pt x="284" y="378"/>
                    <a:pt x="262" y="365"/>
                    <a:pt x="255" y="344"/>
                  </a:cubicBezTo>
                  <a:cubicBezTo>
                    <a:pt x="250" y="331"/>
                    <a:pt x="250" y="318"/>
                    <a:pt x="256" y="307"/>
                  </a:cubicBezTo>
                  <a:cubicBezTo>
                    <a:pt x="261" y="295"/>
                    <a:pt x="272" y="285"/>
                    <a:pt x="287" y="280"/>
                  </a:cubicBezTo>
                  <a:cubicBezTo>
                    <a:pt x="313" y="270"/>
                    <a:pt x="341" y="283"/>
                    <a:pt x="350" y="309"/>
                  </a:cubicBezTo>
                  <a:cubicBezTo>
                    <a:pt x="352" y="314"/>
                    <a:pt x="353" y="320"/>
                    <a:pt x="353" y="325"/>
                  </a:cubicBezTo>
                  <a:cubicBezTo>
                    <a:pt x="353" y="335"/>
                    <a:pt x="351" y="344"/>
                    <a:pt x="345" y="352"/>
                  </a:cubicBezTo>
                  <a:cubicBezTo>
                    <a:pt x="350" y="352"/>
                    <a:pt x="358" y="353"/>
                    <a:pt x="367" y="351"/>
                  </a:cubicBezTo>
                  <a:moveTo>
                    <a:pt x="182" y="338"/>
                  </a:moveTo>
                  <a:cubicBezTo>
                    <a:pt x="199" y="357"/>
                    <a:pt x="199" y="357"/>
                    <a:pt x="199" y="357"/>
                  </a:cubicBezTo>
                  <a:cubicBezTo>
                    <a:pt x="180" y="375"/>
                    <a:pt x="180" y="375"/>
                    <a:pt x="180" y="375"/>
                  </a:cubicBezTo>
                  <a:cubicBezTo>
                    <a:pt x="183" y="378"/>
                    <a:pt x="225" y="423"/>
                    <a:pt x="225" y="423"/>
                  </a:cubicBezTo>
                  <a:cubicBezTo>
                    <a:pt x="205" y="442"/>
                    <a:pt x="205" y="442"/>
                    <a:pt x="205" y="442"/>
                  </a:cubicBezTo>
                  <a:cubicBezTo>
                    <a:pt x="160" y="393"/>
                    <a:pt x="160" y="393"/>
                    <a:pt x="160" y="393"/>
                  </a:cubicBezTo>
                  <a:cubicBezTo>
                    <a:pt x="141" y="411"/>
                    <a:pt x="141" y="411"/>
                    <a:pt x="141" y="411"/>
                  </a:cubicBezTo>
                  <a:cubicBezTo>
                    <a:pt x="123" y="392"/>
                    <a:pt x="123" y="392"/>
                    <a:pt x="123" y="392"/>
                  </a:cubicBezTo>
                  <a:lnTo>
                    <a:pt x="182" y="338"/>
                  </a:lnTo>
                  <a:close/>
                  <a:moveTo>
                    <a:pt x="111" y="406"/>
                  </a:moveTo>
                  <a:cubicBezTo>
                    <a:pt x="183" y="463"/>
                    <a:pt x="183" y="463"/>
                    <a:pt x="183" y="463"/>
                  </a:cubicBezTo>
                  <a:cubicBezTo>
                    <a:pt x="166" y="484"/>
                    <a:pt x="166" y="484"/>
                    <a:pt x="166" y="484"/>
                  </a:cubicBezTo>
                  <a:cubicBezTo>
                    <a:pt x="94" y="428"/>
                    <a:pt x="94" y="428"/>
                    <a:pt x="94" y="428"/>
                  </a:cubicBezTo>
                  <a:lnTo>
                    <a:pt x="111" y="406"/>
                  </a:lnTo>
                  <a:close/>
                  <a:moveTo>
                    <a:pt x="110" y="556"/>
                  </a:moveTo>
                  <a:cubicBezTo>
                    <a:pt x="98" y="560"/>
                    <a:pt x="85" y="559"/>
                    <a:pt x="74" y="553"/>
                  </a:cubicBezTo>
                  <a:cubicBezTo>
                    <a:pt x="63" y="547"/>
                    <a:pt x="55" y="537"/>
                    <a:pt x="51" y="526"/>
                  </a:cubicBezTo>
                  <a:cubicBezTo>
                    <a:pt x="48" y="514"/>
                    <a:pt x="49" y="500"/>
                    <a:pt x="55" y="488"/>
                  </a:cubicBezTo>
                  <a:cubicBezTo>
                    <a:pt x="62" y="476"/>
                    <a:pt x="72" y="467"/>
                    <a:pt x="84" y="463"/>
                  </a:cubicBezTo>
                  <a:cubicBezTo>
                    <a:pt x="96" y="460"/>
                    <a:pt x="108" y="461"/>
                    <a:pt x="120" y="467"/>
                  </a:cubicBezTo>
                  <a:cubicBezTo>
                    <a:pt x="131" y="473"/>
                    <a:pt x="139" y="482"/>
                    <a:pt x="143" y="494"/>
                  </a:cubicBezTo>
                  <a:cubicBezTo>
                    <a:pt x="144" y="499"/>
                    <a:pt x="145" y="503"/>
                    <a:pt x="145" y="508"/>
                  </a:cubicBezTo>
                  <a:cubicBezTo>
                    <a:pt x="145" y="516"/>
                    <a:pt x="143" y="524"/>
                    <a:pt x="138" y="532"/>
                  </a:cubicBezTo>
                  <a:cubicBezTo>
                    <a:pt x="132" y="544"/>
                    <a:pt x="122" y="553"/>
                    <a:pt x="110" y="556"/>
                  </a:cubicBezTo>
                  <a:moveTo>
                    <a:pt x="110" y="730"/>
                  </a:moveTo>
                  <a:cubicBezTo>
                    <a:pt x="111" y="685"/>
                    <a:pt x="119" y="641"/>
                    <a:pt x="134" y="600"/>
                  </a:cubicBezTo>
                  <a:cubicBezTo>
                    <a:pt x="149" y="558"/>
                    <a:pt x="171" y="521"/>
                    <a:pt x="198" y="488"/>
                  </a:cubicBezTo>
                  <a:cubicBezTo>
                    <a:pt x="226" y="456"/>
                    <a:pt x="258" y="431"/>
                    <a:pt x="293" y="413"/>
                  </a:cubicBezTo>
                  <a:cubicBezTo>
                    <a:pt x="329" y="396"/>
                    <a:pt x="366" y="387"/>
                    <a:pt x="404" y="386"/>
                  </a:cubicBezTo>
                  <a:cubicBezTo>
                    <a:pt x="404" y="730"/>
                    <a:pt x="404" y="730"/>
                    <a:pt x="404" y="730"/>
                  </a:cubicBezTo>
                  <a:lnTo>
                    <a:pt x="110" y="730"/>
                  </a:lnTo>
                  <a:close/>
                  <a:moveTo>
                    <a:pt x="409" y="365"/>
                  </a:moveTo>
                  <a:cubicBezTo>
                    <a:pt x="389" y="366"/>
                    <a:pt x="368" y="354"/>
                    <a:pt x="367" y="327"/>
                  </a:cubicBezTo>
                  <a:cubicBezTo>
                    <a:pt x="367" y="269"/>
                    <a:pt x="367" y="269"/>
                    <a:pt x="367" y="269"/>
                  </a:cubicBezTo>
                  <a:cubicBezTo>
                    <a:pt x="395" y="269"/>
                    <a:pt x="395" y="269"/>
                    <a:pt x="395" y="269"/>
                  </a:cubicBezTo>
                  <a:cubicBezTo>
                    <a:pt x="395" y="324"/>
                    <a:pt x="395" y="324"/>
                    <a:pt x="395" y="324"/>
                  </a:cubicBezTo>
                  <a:cubicBezTo>
                    <a:pt x="395" y="332"/>
                    <a:pt x="397" y="333"/>
                    <a:pt x="398" y="334"/>
                  </a:cubicBezTo>
                  <a:cubicBezTo>
                    <a:pt x="401" y="337"/>
                    <a:pt x="404" y="338"/>
                    <a:pt x="409" y="338"/>
                  </a:cubicBezTo>
                  <a:cubicBezTo>
                    <a:pt x="415" y="338"/>
                    <a:pt x="419" y="337"/>
                    <a:pt x="422" y="334"/>
                  </a:cubicBezTo>
                  <a:cubicBezTo>
                    <a:pt x="423" y="333"/>
                    <a:pt x="424" y="330"/>
                    <a:pt x="424" y="322"/>
                  </a:cubicBezTo>
                  <a:cubicBezTo>
                    <a:pt x="424" y="268"/>
                    <a:pt x="424" y="268"/>
                    <a:pt x="424" y="268"/>
                  </a:cubicBezTo>
                  <a:cubicBezTo>
                    <a:pt x="452" y="268"/>
                    <a:pt x="452" y="268"/>
                    <a:pt x="452" y="268"/>
                  </a:cubicBezTo>
                  <a:cubicBezTo>
                    <a:pt x="452" y="325"/>
                    <a:pt x="452" y="325"/>
                    <a:pt x="452" y="325"/>
                  </a:cubicBezTo>
                  <a:cubicBezTo>
                    <a:pt x="452" y="336"/>
                    <a:pt x="449" y="346"/>
                    <a:pt x="442" y="353"/>
                  </a:cubicBezTo>
                  <a:cubicBezTo>
                    <a:pt x="435" y="361"/>
                    <a:pt x="424" y="365"/>
                    <a:pt x="409" y="365"/>
                  </a:cubicBezTo>
                  <a:moveTo>
                    <a:pt x="421" y="730"/>
                  </a:moveTo>
                  <a:cubicBezTo>
                    <a:pt x="421" y="386"/>
                    <a:pt x="421" y="386"/>
                    <a:pt x="421" y="386"/>
                  </a:cubicBezTo>
                  <a:cubicBezTo>
                    <a:pt x="457" y="388"/>
                    <a:pt x="492" y="397"/>
                    <a:pt x="525" y="413"/>
                  </a:cubicBezTo>
                  <a:cubicBezTo>
                    <a:pt x="561" y="431"/>
                    <a:pt x="593" y="456"/>
                    <a:pt x="620" y="488"/>
                  </a:cubicBezTo>
                  <a:cubicBezTo>
                    <a:pt x="648" y="521"/>
                    <a:pt x="670" y="558"/>
                    <a:pt x="685" y="600"/>
                  </a:cubicBezTo>
                  <a:cubicBezTo>
                    <a:pt x="700" y="641"/>
                    <a:pt x="707" y="685"/>
                    <a:pt x="708" y="730"/>
                  </a:cubicBezTo>
                  <a:lnTo>
                    <a:pt x="421" y="730"/>
                  </a:lnTo>
                  <a:close/>
                  <a:moveTo>
                    <a:pt x="662" y="1116"/>
                  </a:moveTo>
                  <a:cubicBezTo>
                    <a:pt x="643" y="1097"/>
                    <a:pt x="643" y="1097"/>
                    <a:pt x="643" y="1097"/>
                  </a:cubicBezTo>
                  <a:cubicBezTo>
                    <a:pt x="667" y="1073"/>
                    <a:pt x="667" y="1073"/>
                    <a:pt x="667" y="1073"/>
                  </a:cubicBezTo>
                  <a:cubicBezTo>
                    <a:pt x="662" y="1068"/>
                    <a:pt x="662" y="1068"/>
                    <a:pt x="662" y="1068"/>
                  </a:cubicBezTo>
                  <a:cubicBezTo>
                    <a:pt x="639" y="1091"/>
                    <a:pt x="639" y="1091"/>
                    <a:pt x="639" y="1091"/>
                  </a:cubicBezTo>
                  <a:cubicBezTo>
                    <a:pt x="620" y="1072"/>
                    <a:pt x="620" y="1072"/>
                    <a:pt x="620" y="1072"/>
                  </a:cubicBezTo>
                  <a:cubicBezTo>
                    <a:pt x="642" y="1049"/>
                    <a:pt x="642" y="1049"/>
                    <a:pt x="642" y="1049"/>
                  </a:cubicBezTo>
                  <a:cubicBezTo>
                    <a:pt x="636" y="1043"/>
                    <a:pt x="636" y="1043"/>
                    <a:pt x="636" y="1043"/>
                  </a:cubicBezTo>
                  <a:cubicBezTo>
                    <a:pt x="612" y="1067"/>
                    <a:pt x="612" y="1067"/>
                    <a:pt x="612" y="1067"/>
                  </a:cubicBezTo>
                  <a:cubicBezTo>
                    <a:pt x="593" y="1048"/>
                    <a:pt x="593" y="1048"/>
                    <a:pt x="593" y="1048"/>
                  </a:cubicBezTo>
                  <a:cubicBezTo>
                    <a:pt x="637" y="1005"/>
                    <a:pt x="637" y="1005"/>
                    <a:pt x="637" y="1005"/>
                  </a:cubicBezTo>
                  <a:cubicBezTo>
                    <a:pt x="705" y="1072"/>
                    <a:pt x="705" y="1072"/>
                    <a:pt x="705" y="1072"/>
                  </a:cubicBezTo>
                  <a:lnTo>
                    <a:pt x="662" y="1116"/>
                  </a:lnTo>
                  <a:close/>
                  <a:moveTo>
                    <a:pt x="740" y="1029"/>
                  </a:moveTo>
                  <a:cubicBezTo>
                    <a:pt x="736" y="1035"/>
                    <a:pt x="725" y="1042"/>
                    <a:pt x="718" y="1045"/>
                  </a:cubicBezTo>
                  <a:cubicBezTo>
                    <a:pt x="718" y="1045"/>
                    <a:pt x="718" y="1045"/>
                    <a:pt x="718" y="1045"/>
                  </a:cubicBezTo>
                  <a:cubicBezTo>
                    <a:pt x="691" y="1027"/>
                    <a:pt x="691" y="1027"/>
                    <a:pt x="691" y="1027"/>
                  </a:cubicBezTo>
                  <a:cubicBezTo>
                    <a:pt x="719" y="1018"/>
                    <a:pt x="721" y="1010"/>
                    <a:pt x="719" y="1009"/>
                  </a:cubicBezTo>
                  <a:cubicBezTo>
                    <a:pt x="718" y="1008"/>
                    <a:pt x="714" y="1010"/>
                    <a:pt x="708" y="1013"/>
                  </a:cubicBezTo>
                  <a:cubicBezTo>
                    <a:pt x="698" y="1018"/>
                    <a:pt x="683" y="1025"/>
                    <a:pt x="667" y="1015"/>
                  </a:cubicBezTo>
                  <a:cubicBezTo>
                    <a:pt x="661" y="1010"/>
                    <a:pt x="656" y="1004"/>
                    <a:pt x="655" y="996"/>
                  </a:cubicBezTo>
                  <a:cubicBezTo>
                    <a:pt x="653" y="988"/>
                    <a:pt x="655" y="980"/>
                    <a:pt x="660" y="973"/>
                  </a:cubicBezTo>
                  <a:cubicBezTo>
                    <a:pt x="665" y="965"/>
                    <a:pt x="676" y="958"/>
                    <a:pt x="686" y="954"/>
                  </a:cubicBezTo>
                  <a:cubicBezTo>
                    <a:pt x="713" y="972"/>
                    <a:pt x="713" y="972"/>
                    <a:pt x="713" y="972"/>
                  </a:cubicBezTo>
                  <a:cubicBezTo>
                    <a:pt x="709" y="973"/>
                    <a:pt x="709" y="973"/>
                    <a:pt x="709" y="973"/>
                  </a:cubicBezTo>
                  <a:cubicBezTo>
                    <a:pt x="696" y="976"/>
                    <a:pt x="685" y="983"/>
                    <a:pt x="683" y="987"/>
                  </a:cubicBezTo>
                  <a:cubicBezTo>
                    <a:pt x="682" y="988"/>
                    <a:pt x="681" y="990"/>
                    <a:pt x="681" y="991"/>
                  </a:cubicBezTo>
                  <a:cubicBezTo>
                    <a:pt x="681" y="991"/>
                    <a:pt x="681" y="991"/>
                    <a:pt x="682" y="991"/>
                  </a:cubicBezTo>
                  <a:cubicBezTo>
                    <a:pt x="684" y="993"/>
                    <a:pt x="691" y="990"/>
                    <a:pt x="696" y="987"/>
                  </a:cubicBezTo>
                  <a:cubicBezTo>
                    <a:pt x="707" y="982"/>
                    <a:pt x="720" y="976"/>
                    <a:pt x="734" y="985"/>
                  </a:cubicBezTo>
                  <a:cubicBezTo>
                    <a:pt x="740" y="990"/>
                    <a:pt x="745" y="996"/>
                    <a:pt x="746" y="1004"/>
                  </a:cubicBezTo>
                  <a:cubicBezTo>
                    <a:pt x="746" y="1005"/>
                    <a:pt x="747" y="1007"/>
                    <a:pt x="747" y="1009"/>
                  </a:cubicBezTo>
                  <a:cubicBezTo>
                    <a:pt x="747" y="1016"/>
                    <a:pt x="744" y="1022"/>
                    <a:pt x="740" y="1029"/>
                  </a:cubicBezTo>
                  <a:moveTo>
                    <a:pt x="797" y="914"/>
                  </a:moveTo>
                  <a:cubicBezTo>
                    <a:pt x="737" y="934"/>
                    <a:pt x="737" y="934"/>
                    <a:pt x="737" y="934"/>
                  </a:cubicBezTo>
                  <a:cubicBezTo>
                    <a:pt x="781" y="952"/>
                    <a:pt x="781" y="952"/>
                    <a:pt x="781" y="952"/>
                  </a:cubicBezTo>
                  <a:cubicBezTo>
                    <a:pt x="771" y="977"/>
                    <a:pt x="771" y="977"/>
                    <a:pt x="771" y="977"/>
                  </a:cubicBezTo>
                  <a:cubicBezTo>
                    <a:pt x="682" y="941"/>
                    <a:pt x="682" y="941"/>
                    <a:pt x="682" y="941"/>
                  </a:cubicBezTo>
                  <a:cubicBezTo>
                    <a:pt x="691" y="921"/>
                    <a:pt x="691" y="921"/>
                    <a:pt x="691" y="921"/>
                  </a:cubicBezTo>
                  <a:cubicBezTo>
                    <a:pt x="749" y="901"/>
                    <a:pt x="749" y="901"/>
                    <a:pt x="749" y="901"/>
                  </a:cubicBezTo>
                  <a:cubicBezTo>
                    <a:pt x="706" y="883"/>
                    <a:pt x="706" y="883"/>
                    <a:pt x="706" y="883"/>
                  </a:cubicBezTo>
                  <a:cubicBezTo>
                    <a:pt x="716" y="858"/>
                    <a:pt x="716" y="858"/>
                    <a:pt x="716" y="858"/>
                  </a:cubicBezTo>
                  <a:cubicBezTo>
                    <a:pt x="805" y="894"/>
                    <a:pt x="805" y="894"/>
                    <a:pt x="805" y="894"/>
                  </a:cubicBezTo>
                  <a:lnTo>
                    <a:pt x="797" y="914"/>
                  </a:lnTo>
                  <a:close/>
                  <a:moveTo>
                    <a:pt x="812" y="868"/>
                  </a:moveTo>
                  <a:cubicBezTo>
                    <a:pt x="786" y="863"/>
                    <a:pt x="786" y="863"/>
                    <a:pt x="786" y="863"/>
                  </a:cubicBezTo>
                  <a:cubicBezTo>
                    <a:pt x="792" y="830"/>
                    <a:pt x="792" y="830"/>
                    <a:pt x="792" y="830"/>
                  </a:cubicBezTo>
                  <a:cubicBezTo>
                    <a:pt x="785" y="828"/>
                    <a:pt x="785" y="828"/>
                    <a:pt x="785" y="828"/>
                  </a:cubicBezTo>
                  <a:cubicBezTo>
                    <a:pt x="779" y="860"/>
                    <a:pt x="779" y="860"/>
                    <a:pt x="779" y="860"/>
                  </a:cubicBezTo>
                  <a:cubicBezTo>
                    <a:pt x="752" y="855"/>
                    <a:pt x="752" y="855"/>
                    <a:pt x="752" y="855"/>
                  </a:cubicBezTo>
                  <a:cubicBezTo>
                    <a:pt x="758" y="824"/>
                    <a:pt x="758" y="824"/>
                    <a:pt x="758" y="824"/>
                  </a:cubicBezTo>
                  <a:cubicBezTo>
                    <a:pt x="750" y="822"/>
                    <a:pt x="750" y="822"/>
                    <a:pt x="750" y="822"/>
                  </a:cubicBezTo>
                  <a:cubicBezTo>
                    <a:pt x="744" y="856"/>
                    <a:pt x="744" y="856"/>
                    <a:pt x="744" y="856"/>
                  </a:cubicBezTo>
                  <a:cubicBezTo>
                    <a:pt x="718" y="851"/>
                    <a:pt x="718" y="851"/>
                    <a:pt x="718" y="851"/>
                  </a:cubicBezTo>
                  <a:cubicBezTo>
                    <a:pt x="729" y="790"/>
                    <a:pt x="729" y="790"/>
                    <a:pt x="729" y="790"/>
                  </a:cubicBezTo>
                  <a:cubicBezTo>
                    <a:pt x="823" y="807"/>
                    <a:pt x="823" y="807"/>
                    <a:pt x="823" y="807"/>
                  </a:cubicBezTo>
                  <a:lnTo>
                    <a:pt x="812" y="868"/>
                  </a:lnTo>
                  <a:close/>
                  <a:moveTo>
                    <a:pt x="827" y="753"/>
                  </a:moveTo>
                  <a:cubicBezTo>
                    <a:pt x="827" y="763"/>
                    <a:pt x="824" y="772"/>
                    <a:pt x="817" y="778"/>
                  </a:cubicBezTo>
                  <a:cubicBezTo>
                    <a:pt x="812" y="783"/>
                    <a:pt x="804" y="786"/>
                    <a:pt x="795" y="786"/>
                  </a:cubicBezTo>
                  <a:cubicBezTo>
                    <a:pt x="787" y="785"/>
                    <a:pt x="780" y="782"/>
                    <a:pt x="774" y="777"/>
                  </a:cubicBezTo>
                  <a:cubicBezTo>
                    <a:pt x="769" y="771"/>
                    <a:pt x="765" y="762"/>
                    <a:pt x="765" y="751"/>
                  </a:cubicBezTo>
                  <a:cubicBezTo>
                    <a:pt x="765" y="746"/>
                    <a:pt x="765" y="746"/>
                    <a:pt x="765" y="746"/>
                  </a:cubicBezTo>
                  <a:cubicBezTo>
                    <a:pt x="762" y="746"/>
                    <a:pt x="731" y="746"/>
                    <a:pt x="731" y="746"/>
                  </a:cubicBezTo>
                  <a:cubicBezTo>
                    <a:pt x="732" y="718"/>
                    <a:pt x="732" y="718"/>
                    <a:pt x="732" y="718"/>
                  </a:cubicBezTo>
                  <a:cubicBezTo>
                    <a:pt x="828" y="720"/>
                    <a:pt x="828" y="720"/>
                    <a:pt x="828" y="720"/>
                  </a:cubicBezTo>
                  <a:lnTo>
                    <a:pt x="827" y="7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8" name="Freeform 97">
              <a:extLst>
                <a:ext uri="{FF2B5EF4-FFF2-40B4-BE49-F238E27FC236}">
                  <a16:creationId xmlns:a16="http://schemas.microsoft.com/office/drawing/2014/main" id="{F874F04D-0343-83B7-04B9-DB9BE932AA53}"/>
                </a:ext>
              </a:extLst>
            </p:cNvPr>
            <p:cNvSpPr>
              <a:spLocks/>
            </p:cNvSpPr>
            <p:nvPr userDrawn="1"/>
          </p:nvSpPr>
          <p:spPr bwMode="auto">
            <a:xfrm>
              <a:off x="998538" y="654050"/>
              <a:ext cx="7938" cy="7937"/>
            </a:xfrm>
            <a:custGeom>
              <a:avLst/>
              <a:gdLst>
                <a:gd name="T0" fmla="*/ 6 w 52"/>
                <a:gd name="T1" fmla="*/ 11 h 55"/>
                <a:gd name="T2" fmla="*/ 0 w 52"/>
                <a:gd name="T3" fmla="*/ 14 h 55"/>
                <a:gd name="T4" fmla="*/ 24 w 52"/>
                <a:gd name="T5" fmla="*/ 55 h 55"/>
                <a:gd name="T6" fmla="*/ 30 w 52"/>
                <a:gd name="T7" fmla="*/ 51 h 55"/>
                <a:gd name="T8" fmla="*/ 43 w 52"/>
                <a:gd name="T9" fmla="*/ 17 h 55"/>
                <a:gd name="T10" fmla="*/ 6 w 52"/>
                <a:gd name="T11" fmla="*/ 11 h 55"/>
              </a:gdLst>
              <a:ahLst/>
              <a:cxnLst>
                <a:cxn ang="0">
                  <a:pos x="T0" y="T1"/>
                </a:cxn>
                <a:cxn ang="0">
                  <a:pos x="T2" y="T3"/>
                </a:cxn>
                <a:cxn ang="0">
                  <a:pos x="T4" y="T5"/>
                </a:cxn>
                <a:cxn ang="0">
                  <a:pos x="T6" y="T7"/>
                </a:cxn>
                <a:cxn ang="0">
                  <a:pos x="T8" y="T9"/>
                </a:cxn>
                <a:cxn ang="0">
                  <a:pos x="T10" y="T11"/>
                </a:cxn>
              </a:cxnLst>
              <a:rect l="0" t="0" r="r" b="b"/>
              <a:pathLst>
                <a:path w="52" h="55">
                  <a:moveTo>
                    <a:pt x="6" y="11"/>
                  </a:moveTo>
                  <a:cubicBezTo>
                    <a:pt x="6" y="11"/>
                    <a:pt x="3" y="13"/>
                    <a:pt x="0" y="14"/>
                  </a:cubicBezTo>
                  <a:cubicBezTo>
                    <a:pt x="2" y="18"/>
                    <a:pt x="22" y="50"/>
                    <a:pt x="24" y="55"/>
                  </a:cubicBezTo>
                  <a:cubicBezTo>
                    <a:pt x="26" y="54"/>
                    <a:pt x="30" y="51"/>
                    <a:pt x="30" y="51"/>
                  </a:cubicBezTo>
                  <a:cubicBezTo>
                    <a:pt x="52" y="40"/>
                    <a:pt x="49" y="25"/>
                    <a:pt x="43" y="17"/>
                  </a:cubicBezTo>
                  <a:cubicBezTo>
                    <a:pt x="32" y="0"/>
                    <a:pt x="19" y="4"/>
                    <a:pt x="6"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9" name="Freeform 98">
              <a:extLst>
                <a:ext uri="{FF2B5EF4-FFF2-40B4-BE49-F238E27FC236}">
                  <a16:creationId xmlns:a16="http://schemas.microsoft.com/office/drawing/2014/main" id="{21F38A12-3B89-C586-F093-437B74CA7705}"/>
                </a:ext>
              </a:extLst>
            </p:cNvPr>
            <p:cNvSpPr>
              <a:spLocks/>
            </p:cNvSpPr>
            <p:nvPr userDrawn="1"/>
          </p:nvSpPr>
          <p:spPr bwMode="auto">
            <a:xfrm>
              <a:off x="1192213" y="635000"/>
              <a:ext cx="3175" cy="3175"/>
            </a:xfrm>
            <a:custGeom>
              <a:avLst/>
              <a:gdLst>
                <a:gd name="T0" fmla="*/ 14 w 18"/>
                <a:gd name="T1" fmla="*/ 17 h 17"/>
                <a:gd name="T2" fmla="*/ 18 w 18"/>
                <a:gd name="T3" fmla="*/ 14 h 17"/>
                <a:gd name="T4" fmla="*/ 18 w 18"/>
                <a:gd name="T5" fmla="*/ 11 h 17"/>
                <a:gd name="T6" fmla="*/ 14 w 18"/>
                <a:gd name="T7" fmla="*/ 5 h 17"/>
                <a:gd name="T8" fmla="*/ 6 w 18"/>
                <a:gd name="T9" fmla="*/ 0 h 17"/>
                <a:gd name="T10" fmla="*/ 0 w 18"/>
                <a:gd name="T11" fmla="*/ 11 h 17"/>
                <a:gd name="T12" fmla="*/ 7 w 18"/>
                <a:gd name="T13" fmla="*/ 15 h 17"/>
                <a:gd name="T14" fmla="*/ 14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4" y="17"/>
                  </a:moveTo>
                  <a:cubicBezTo>
                    <a:pt x="16" y="16"/>
                    <a:pt x="17" y="15"/>
                    <a:pt x="18" y="14"/>
                  </a:cubicBezTo>
                  <a:cubicBezTo>
                    <a:pt x="18" y="13"/>
                    <a:pt x="18" y="12"/>
                    <a:pt x="18" y="11"/>
                  </a:cubicBezTo>
                  <a:cubicBezTo>
                    <a:pt x="18" y="9"/>
                    <a:pt x="17" y="7"/>
                    <a:pt x="14" y="5"/>
                  </a:cubicBezTo>
                  <a:cubicBezTo>
                    <a:pt x="14" y="5"/>
                    <a:pt x="6" y="0"/>
                    <a:pt x="6" y="0"/>
                  </a:cubicBezTo>
                  <a:cubicBezTo>
                    <a:pt x="6" y="0"/>
                    <a:pt x="2" y="8"/>
                    <a:pt x="0" y="11"/>
                  </a:cubicBezTo>
                  <a:cubicBezTo>
                    <a:pt x="3" y="13"/>
                    <a:pt x="7" y="15"/>
                    <a:pt x="7" y="15"/>
                  </a:cubicBezTo>
                  <a:cubicBezTo>
                    <a:pt x="9" y="17"/>
                    <a:pt x="12" y="17"/>
                    <a:pt x="14"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0" name="Freeform 99">
              <a:extLst>
                <a:ext uri="{FF2B5EF4-FFF2-40B4-BE49-F238E27FC236}">
                  <a16:creationId xmlns:a16="http://schemas.microsoft.com/office/drawing/2014/main" id="{A141BA53-21F4-7BCE-31DC-B284A8C9EF9E}"/>
                </a:ext>
              </a:extLst>
            </p:cNvPr>
            <p:cNvSpPr>
              <a:spLocks/>
            </p:cNvSpPr>
            <p:nvPr userDrawn="1"/>
          </p:nvSpPr>
          <p:spPr bwMode="auto">
            <a:xfrm>
              <a:off x="1174750" y="628650"/>
              <a:ext cx="6350" cy="7937"/>
            </a:xfrm>
            <a:custGeom>
              <a:avLst/>
              <a:gdLst>
                <a:gd name="T0" fmla="*/ 6 w 50"/>
                <a:gd name="T1" fmla="*/ 49 h 53"/>
                <a:gd name="T2" fmla="*/ 44 w 50"/>
                <a:gd name="T3" fmla="*/ 32 h 53"/>
                <a:gd name="T4" fmla="*/ 23 w 50"/>
                <a:gd name="T5" fmla="*/ 2 h 53"/>
                <a:gd name="T6" fmla="*/ 24 w 50"/>
                <a:gd name="T7" fmla="*/ 2 h 53"/>
                <a:gd name="T8" fmla="*/ 16 w 50"/>
                <a:gd name="T9" fmla="*/ 0 h 53"/>
                <a:gd name="T10" fmla="*/ 0 w 50"/>
                <a:gd name="T11" fmla="*/ 47 h 53"/>
                <a:gd name="T12" fmla="*/ 6 w 50"/>
                <a:gd name="T13" fmla="*/ 49 h 53"/>
              </a:gdLst>
              <a:ahLst/>
              <a:cxnLst>
                <a:cxn ang="0">
                  <a:pos x="T0" y="T1"/>
                </a:cxn>
                <a:cxn ang="0">
                  <a:pos x="T2" y="T3"/>
                </a:cxn>
                <a:cxn ang="0">
                  <a:pos x="T4" y="T5"/>
                </a:cxn>
                <a:cxn ang="0">
                  <a:pos x="T6" y="T7"/>
                </a:cxn>
                <a:cxn ang="0">
                  <a:pos x="T8" y="T9"/>
                </a:cxn>
                <a:cxn ang="0">
                  <a:pos x="T10" y="T11"/>
                </a:cxn>
                <a:cxn ang="0">
                  <a:pos x="T12" y="T13"/>
                </a:cxn>
              </a:cxnLst>
              <a:rect l="0" t="0" r="r" b="b"/>
              <a:pathLst>
                <a:path w="50" h="53">
                  <a:moveTo>
                    <a:pt x="6" y="49"/>
                  </a:moveTo>
                  <a:cubicBezTo>
                    <a:pt x="25" y="53"/>
                    <a:pt x="37" y="50"/>
                    <a:pt x="44" y="32"/>
                  </a:cubicBezTo>
                  <a:cubicBezTo>
                    <a:pt x="50" y="19"/>
                    <a:pt x="45" y="8"/>
                    <a:pt x="23" y="2"/>
                  </a:cubicBezTo>
                  <a:cubicBezTo>
                    <a:pt x="24" y="2"/>
                    <a:pt x="24" y="2"/>
                    <a:pt x="24" y="2"/>
                  </a:cubicBezTo>
                  <a:cubicBezTo>
                    <a:pt x="23" y="2"/>
                    <a:pt x="22" y="2"/>
                    <a:pt x="16" y="0"/>
                  </a:cubicBezTo>
                  <a:cubicBezTo>
                    <a:pt x="15" y="5"/>
                    <a:pt x="0" y="45"/>
                    <a:pt x="0" y="47"/>
                  </a:cubicBezTo>
                  <a:cubicBezTo>
                    <a:pt x="2" y="48"/>
                    <a:pt x="6" y="49"/>
                    <a:pt x="6" y="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1" name="Freeform 100">
              <a:extLst>
                <a:ext uri="{FF2B5EF4-FFF2-40B4-BE49-F238E27FC236}">
                  <a16:creationId xmlns:a16="http://schemas.microsoft.com/office/drawing/2014/main" id="{61392565-055D-1F8D-42C5-1583519017CB}"/>
                </a:ext>
              </a:extLst>
            </p:cNvPr>
            <p:cNvSpPr>
              <a:spLocks/>
            </p:cNvSpPr>
            <p:nvPr userDrawn="1"/>
          </p:nvSpPr>
          <p:spPr bwMode="auto">
            <a:xfrm>
              <a:off x="1201738" y="644525"/>
              <a:ext cx="7938" cy="7937"/>
            </a:xfrm>
            <a:custGeom>
              <a:avLst/>
              <a:gdLst>
                <a:gd name="T0" fmla="*/ 15 w 56"/>
                <a:gd name="T1" fmla="*/ 48 h 53"/>
                <a:gd name="T2" fmla="*/ 35 w 56"/>
                <a:gd name="T3" fmla="*/ 51 h 53"/>
                <a:gd name="T4" fmla="*/ 51 w 56"/>
                <a:gd name="T5" fmla="*/ 39 h 53"/>
                <a:gd name="T6" fmla="*/ 54 w 56"/>
                <a:gd name="T7" fmla="*/ 21 h 53"/>
                <a:gd name="T8" fmla="*/ 42 w 56"/>
                <a:gd name="T9" fmla="*/ 5 h 53"/>
                <a:gd name="T10" fmla="*/ 21 w 56"/>
                <a:gd name="T11" fmla="*/ 2 h 53"/>
                <a:gd name="T12" fmla="*/ 5 w 56"/>
                <a:gd name="T13" fmla="*/ 14 h 53"/>
                <a:gd name="T14" fmla="*/ 2 w 56"/>
                <a:gd name="T15" fmla="*/ 32 h 53"/>
                <a:gd name="T16" fmla="*/ 15 w 56"/>
                <a:gd name="T17" fmla="*/ 4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3">
                  <a:moveTo>
                    <a:pt x="15" y="48"/>
                  </a:moveTo>
                  <a:cubicBezTo>
                    <a:pt x="21" y="52"/>
                    <a:pt x="28" y="53"/>
                    <a:pt x="35" y="51"/>
                  </a:cubicBezTo>
                  <a:cubicBezTo>
                    <a:pt x="42" y="49"/>
                    <a:pt x="47" y="45"/>
                    <a:pt x="51" y="39"/>
                  </a:cubicBezTo>
                  <a:cubicBezTo>
                    <a:pt x="55" y="33"/>
                    <a:pt x="56" y="27"/>
                    <a:pt x="54" y="21"/>
                  </a:cubicBezTo>
                  <a:cubicBezTo>
                    <a:pt x="52" y="14"/>
                    <a:pt x="48" y="9"/>
                    <a:pt x="42" y="5"/>
                  </a:cubicBezTo>
                  <a:cubicBezTo>
                    <a:pt x="35" y="1"/>
                    <a:pt x="28" y="0"/>
                    <a:pt x="21" y="2"/>
                  </a:cubicBezTo>
                  <a:cubicBezTo>
                    <a:pt x="14" y="3"/>
                    <a:pt x="9" y="7"/>
                    <a:pt x="5" y="14"/>
                  </a:cubicBezTo>
                  <a:cubicBezTo>
                    <a:pt x="1" y="20"/>
                    <a:pt x="0" y="26"/>
                    <a:pt x="2" y="32"/>
                  </a:cubicBezTo>
                  <a:cubicBezTo>
                    <a:pt x="4" y="39"/>
                    <a:pt x="8" y="44"/>
                    <a:pt x="15"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2" name="Freeform 101">
              <a:extLst>
                <a:ext uri="{FF2B5EF4-FFF2-40B4-BE49-F238E27FC236}">
                  <a16:creationId xmlns:a16="http://schemas.microsoft.com/office/drawing/2014/main" id="{CBE086BB-266D-229E-E158-6F911E188A50}"/>
                </a:ext>
              </a:extLst>
            </p:cNvPr>
            <p:cNvSpPr>
              <a:spLocks/>
            </p:cNvSpPr>
            <p:nvPr userDrawn="1"/>
          </p:nvSpPr>
          <p:spPr bwMode="auto">
            <a:xfrm>
              <a:off x="1125538" y="682625"/>
              <a:ext cx="9525" cy="7937"/>
            </a:xfrm>
            <a:custGeom>
              <a:avLst/>
              <a:gdLst>
                <a:gd name="T0" fmla="*/ 47 w 55"/>
                <a:gd name="T1" fmla="*/ 7 h 52"/>
                <a:gd name="T2" fmla="*/ 28 w 55"/>
                <a:gd name="T3" fmla="*/ 0 h 52"/>
                <a:gd name="T4" fmla="*/ 7 w 55"/>
                <a:gd name="T5" fmla="*/ 8 h 52"/>
                <a:gd name="T6" fmla="*/ 0 w 55"/>
                <a:gd name="T7" fmla="*/ 28 h 52"/>
                <a:gd name="T8" fmla="*/ 7 w 55"/>
                <a:gd name="T9" fmla="*/ 46 h 52"/>
                <a:gd name="T10" fmla="*/ 27 w 55"/>
                <a:gd name="T11" fmla="*/ 52 h 52"/>
                <a:gd name="T12" fmla="*/ 47 w 55"/>
                <a:gd name="T13" fmla="*/ 44 h 52"/>
                <a:gd name="T14" fmla="*/ 55 w 55"/>
                <a:gd name="T15" fmla="*/ 25 h 52"/>
                <a:gd name="T16" fmla="*/ 47 w 55"/>
                <a:gd name="T1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2">
                  <a:moveTo>
                    <a:pt x="47" y="7"/>
                  </a:moveTo>
                  <a:cubicBezTo>
                    <a:pt x="42" y="2"/>
                    <a:pt x="36" y="0"/>
                    <a:pt x="28" y="0"/>
                  </a:cubicBezTo>
                  <a:cubicBezTo>
                    <a:pt x="20" y="1"/>
                    <a:pt x="13" y="3"/>
                    <a:pt x="7" y="8"/>
                  </a:cubicBezTo>
                  <a:cubicBezTo>
                    <a:pt x="2" y="14"/>
                    <a:pt x="0" y="20"/>
                    <a:pt x="0" y="28"/>
                  </a:cubicBezTo>
                  <a:cubicBezTo>
                    <a:pt x="0" y="35"/>
                    <a:pt x="2" y="41"/>
                    <a:pt x="7" y="46"/>
                  </a:cubicBezTo>
                  <a:cubicBezTo>
                    <a:pt x="13" y="50"/>
                    <a:pt x="19" y="52"/>
                    <a:pt x="27" y="52"/>
                  </a:cubicBezTo>
                  <a:cubicBezTo>
                    <a:pt x="35" y="52"/>
                    <a:pt x="42" y="49"/>
                    <a:pt x="47" y="44"/>
                  </a:cubicBezTo>
                  <a:cubicBezTo>
                    <a:pt x="53" y="39"/>
                    <a:pt x="55" y="32"/>
                    <a:pt x="55" y="25"/>
                  </a:cubicBezTo>
                  <a:cubicBezTo>
                    <a:pt x="55" y="18"/>
                    <a:pt x="53" y="12"/>
                    <a:pt x="47"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3" name="Freeform 102">
              <a:extLst>
                <a:ext uri="{FF2B5EF4-FFF2-40B4-BE49-F238E27FC236}">
                  <a16:creationId xmlns:a16="http://schemas.microsoft.com/office/drawing/2014/main" id="{714C9FBE-3E64-D9A6-673B-1E6A4D871067}"/>
                </a:ext>
              </a:extLst>
            </p:cNvPr>
            <p:cNvSpPr>
              <a:spLocks noEditPoints="1"/>
            </p:cNvSpPr>
            <p:nvPr userDrawn="1"/>
          </p:nvSpPr>
          <p:spPr bwMode="auto">
            <a:xfrm>
              <a:off x="966788" y="620713"/>
              <a:ext cx="292100" cy="77787"/>
            </a:xfrm>
            <a:custGeom>
              <a:avLst/>
              <a:gdLst>
                <a:gd name="T0" fmla="*/ 1396 w 1970"/>
                <a:gd name="T1" fmla="*/ 0 h 518"/>
                <a:gd name="T2" fmla="*/ 1276 w 1970"/>
                <a:gd name="T3" fmla="*/ 265 h 518"/>
                <a:gd name="T4" fmla="*/ 643 w 1970"/>
                <a:gd name="T5" fmla="*/ 310 h 518"/>
                <a:gd name="T6" fmla="*/ 699 w 1970"/>
                <a:gd name="T7" fmla="*/ 80 h 518"/>
                <a:gd name="T8" fmla="*/ 172 w 1970"/>
                <a:gd name="T9" fmla="*/ 342 h 518"/>
                <a:gd name="T10" fmla="*/ 549 w 1970"/>
                <a:gd name="T11" fmla="*/ 229 h 518"/>
                <a:gd name="T12" fmla="*/ 985 w 1970"/>
                <a:gd name="T13" fmla="*/ 518 h 518"/>
                <a:gd name="T14" fmla="*/ 1422 w 1970"/>
                <a:gd name="T15" fmla="*/ 229 h 518"/>
                <a:gd name="T16" fmla="*/ 1799 w 1970"/>
                <a:gd name="T17" fmla="*/ 342 h 518"/>
                <a:gd name="T18" fmla="*/ 1776 w 1970"/>
                <a:gd name="T19" fmla="*/ 251 h 518"/>
                <a:gd name="T20" fmla="*/ 1750 w 1970"/>
                <a:gd name="T21" fmla="*/ 237 h 518"/>
                <a:gd name="T22" fmla="*/ 1822 w 1970"/>
                <a:gd name="T23" fmla="*/ 241 h 518"/>
                <a:gd name="T24" fmla="*/ 1645 w 1970"/>
                <a:gd name="T25" fmla="*/ 264 h 518"/>
                <a:gd name="T26" fmla="*/ 1598 w 1970"/>
                <a:gd name="T27" fmla="*/ 127 h 518"/>
                <a:gd name="T28" fmla="*/ 1669 w 1970"/>
                <a:gd name="T29" fmla="*/ 181 h 518"/>
                <a:gd name="T30" fmla="*/ 1583 w 1970"/>
                <a:gd name="T31" fmla="*/ 225 h 518"/>
                <a:gd name="T32" fmla="*/ 1598 w 1970"/>
                <a:gd name="T33" fmla="*/ 127 h 518"/>
                <a:gd name="T34" fmla="*/ 1565 w 1970"/>
                <a:gd name="T35" fmla="*/ 91 h 518"/>
                <a:gd name="T36" fmla="*/ 1540 w 1970"/>
                <a:gd name="T37" fmla="*/ 134 h 518"/>
                <a:gd name="T38" fmla="*/ 1514 w 1970"/>
                <a:gd name="T39" fmla="*/ 176 h 518"/>
                <a:gd name="T40" fmla="*/ 1487 w 1970"/>
                <a:gd name="T41" fmla="*/ 160 h 518"/>
                <a:gd name="T42" fmla="*/ 1549 w 1970"/>
                <a:gd name="T43" fmla="*/ 75 h 518"/>
                <a:gd name="T44" fmla="*/ 1475 w 1970"/>
                <a:gd name="T45" fmla="*/ 88 h 518"/>
                <a:gd name="T46" fmla="*/ 1399 w 1970"/>
                <a:gd name="T47" fmla="*/ 13 h 518"/>
                <a:gd name="T48" fmla="*/ 179 w 1970"/>
                <a:gd name="T49" fmla="*/ 227 h 518"/>
                <a:gd name="T50" fmla="*/ 269 w 1970"/>
                <a:gd name="T51" fmla="*/ 206 h 518"/>
                <a:gd name="T52" fmla="*/ 344 w 1970"/>
                <a:gd name="T53" fmla="*/ 251 h 518"/>
                <a:gd name="T54" fmla="*/ 369 w 1970"/>
                <a:gd name="T55" fmla="*/ 235 h 518"/>
                <a:gd name="T56" fmla="*/ 347 w 1970"/>
                <a:gd name="T57" fmla="*/ 123 h 518"/>
                <a:gd name="T58" fmla="*/ 387 w 1970"/>
                <a:gd name="T59" fmla="*/ 131 h 518"/>
                <a:gd name="T60" fmla="*/ 439 w 1970"/>
                <a:gd name="T61" fmla="*/ 141 h 518"/>
                <a:gd name="T62" fmla="*/ 447 w 1970"/>
                <a:gd name="T63" fmla="*/ 149 h 518"/>
                <a:gd name="T64" fmla="*/ 523 w 1970"/>
                <a:gd name="T65" fmla="*/ 144 h 518"/>
                <a:gd name="T66" fmla="*/ 464 w 1970"/>
                <a:gd name="T67" fmla="*/ 51 h 518"/>
                <a:gd name="T68" fmla="*/ 520 w 1970"/>
                <a:gd name="T69" fmla="*/ 96 h 518"/>
                <a:gd name="T70" fmla="*/ 549 w 1970"/>
                <a:gd name="T71" fmla="*/ 84 h 518"/>
                <a:gd name="T72" fmla="*/ 566 w 1970"/>
                <a:gd name="T73" fmla="*/ 232 h 518"/>
                <a:gd name="T74" fmla="*/ 630 w 1970"/>
                <a:gd name="T75" fmla="*/ 303 h 518"/>
                <a:gd name="T76" fmla="*/ 762 w 1970"/>
                <a:gd name="T77" fmla="*/ 368 h 518"/>
                <a:gd name="T78" fmla="*/ 724 w 1970"/>
                <a:gd name="T79" fmla="*/ 398 h 518"/>
                <a:gd name="T80" fmla="*/ 725 w 1970"/>
                <a:gd name="T81" fmla="*/ 428 h 518"/>
                <a:gd name="T82" fmla="*/ 766 w 1970"/>
                <a:gd name="T83" fmla="*/ 479 h 518"/>
                <a:gd name="T84" fmla="*/ 833 w 1970"/>
                <a:gd name="T85" fmla="*/ 408 h 518"/>
                <a:gd name="T86" fmla="*/ 803 w 1970"/>
                <a:gd name="T87" fmla="*/ 403 h 518"/>
                <a:gd name="T88" fmla="*/ 864 w 1970"/>
                <a:gd name="T89" fmla="*/ 383 h 518"/>
                <a:gd name="T90" fmla="*/ 1005 w 1970"/>
                <a:gd name="T91" fmla="*/ 497 h 518"/>
                <a:gd name="T92" fmla="*/ 954 w 1970"/>
                <a:gd name="T93" fmla="*/ 439 h 518"/>
                <a:gd name="T94" fmla="*/ 923 w 1970"/>
                <a:gd name="T95" fmla="*/ 387 h 518"/>
                <a:gd name="T96" fmla="*/ 1009 w 1970"/>
                <a:gd name="T97" fmla="*/ 388 h 518"/>
                <a:gd name="T98" fmla="*/ 1145 w 1970"/>
                <a:gd name="T99" fmla="*/ 477 h 518"/>
                <a:gd name="T100" fmla="*/ 1044 w 1970"/>
                <a:gd name="T101" fmla="*/ 440 h 518"/>
                <a:gd name="T102" fmla="*/ 1146 w 1970"/>
                <a:gd name="T103" fmla="*/ 397 h 518"/>
                <a:gd name="T104" fmla="*/ 1272 w 1970"/>
                <a:gd name="T105" fmla="*/ 459 h 518"/>
                <a:gd name="T106" fmla="*/ 1201 w 1970"/>
                <a:gd name="T107" fmla="*/ 480 h 518"/>
                <a:gd name="T108" fmla="*/ 1199 w 1970"/>
                <a:gd name="T109" fmla="*/ 370 h 518"/>
                <a:gd name="T110" fmla="*/ 1279 w 1970"/>
                <a:gd name="T111" fmla="*/ 351 h 518"/>
                <a:gd name="T112" fmla="*/ 1340 w 1970"/>
                <a:gd name="T113" fmla="*/ 303 h 518"/>
                <a:gd name="T114" fmla="*/ 1404 w 1970"/>
                <a:gd name="T115" fmla="*/ 23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0" h="518">
                  <a:moveTo>
                    <a:pt x="1799" y="342"/>
                  </a:moveTo>
                  <a:cubicBezTo>
                    <a:pt x="1853" y="342"/>
                    <a:pt x="1902" y="273"/>
                    <a:pt x="1970" y="243"/>
                  </a:cubicBezTo>
                  <a:cubicBezTo>
                    <a:pt x="1797" y="293"/>
                    <a:pt x="1559" y="0"/>
                    <a:pt x="1396" y="0"/>
                  </a:cubicBezTo>
                  <a:cubicBezTo>
                    <a:pt x="1351" y="0"/>
                    <a:pt x="1298" y="17"/>
                    <a:pt x="1272" y="80"/>
                  </a:cubicBezTo>
                  <a:cubicBezTo>
                    <a:pt x="1244" y="147"/>
                    <a:pt x="1214" y="169"/>
                    <a:pt x="1214" y="198"/>
                  </a:cubicBezTo>
                  <a:cubicBezTo>
                    <a:pt x="1214" y="224"/>
                    <a:pt x="1237" y="244"/>
                    <a:pt x="1276" y="265"/>
                  </a:cubicBezTo>
                  <a:cubicBezTo>
                    <a:pt x="1302" y="278"/>
                    <a:pt x="1329" y="286"/>
                    <a:pt x="1327" y="310"/>
                  </a:cubicBezTo>
                  <a:cubicBezTo>
                    <a:pt x="1253" y="344"/>
                    <a:pt x="1131" y="367"/>
                    <a:pt x="985" y="367"/>
                  </a:cubicBezTo>
                  <a:cubicBezTo>
                    <a:pt x="840" y="367"/>
                    <a:pt x="718" y="344"/>
                    <a:pt x="643" y="310"/>
                  </a:cubicBezTo>
                  <a:cubicBezTo>
                    <a:pt x="642" y="286"/>
                    <a:pt x="669" y="278"/>
                    <a:pt x="694" y="265"/>
                  </a:cubicBezTo>
                  <a:cubicBezTo>
                    <a:pt x="734" y="244"/>
                    <a:pt x="757" y="224"/>
                    <a:pt x="757" y="198"/>
                  </a:cubicBezTo>
                  <a:cubicBezTo>
                    <a:pt x="757" y="169"/>
                    <a:pt x="726" y="147"/>
                    <a:pt x="699" y="80"/>
                  </a:cubicBezTo>
                  <a:cubicBezTo>
                    <a:pt x="673" y="17"/>
                    <a:pt x="620" y="0"/>
                    <a:pt x="574" y="0"/>
                  </a:cubicBezTo>
                  <a:cubicBezTo>
                    <a:pt x="412" y="0"/>
                    <a:pt x="173" y="293"/>
                    <a:pt x="0" y="243"/>
                  </a:cubicBezTo>
                  <a:cubicBezTo>
                    <a:pt x="69" y="273"/>
                    <a:pt x="117" y="342"/>
                    <a:pt x="172" y="342"/>
                  </a:cubicBezTo>
                  <a:cubicBezTo>
                    <a:pt x="312" y="342"/>
                    <a:pt x="475" y="132"/>
                    <a:pt x="627" y="132"/>
                  </a:cubicBezTo>
                  <a:cubicBezTo>
                    <a:pt x="629" y="132"/>
                    <a:pt x="631" y="132"/>
                    <a:pt x="634" y="132"/>
                  </a:cubicBezTo>
                  <a:cubicBezTo>
                    <a:pt x="598" y="176"/>
                    <a:pt x="549" y="185"/>
                    <a:pt x="549" y="229"/>
                  </a:cubicBezTo>
                  <a:cubicBezTo>
                    <a:pt x="549" y="261"/>
                    <a:pt x="576" y="279"/>
                    <a:pt x="594" y="321"/>
                  </a:cubicBezTo>
                  <a:cubicBezTo>
                    <a:pt x="606" y="347"/>
                    <a:pt x="608" y="366"/>
                    <a:pt x="618" y="402"/>
                  </a:cubicBezTo>
                  <a:cubicBezTo>
                    <a:pt x="627" y="435"/>
                    <a:pt x="649" y="518"/>
                    <a:pt x="985" y="518"/>
                  </a:cubicBezTo>
                  <a:cubicBezTo>
                    <a:pt x="1321" y="518"/>
                    <a:pt x="1344" y="435"/>
                    <a:pt x="1353" y="402"/>
                  </a:cubicBezTo>
                  <a:cubicBezTo>
                    <a:pt x="1362" y="366"/>
                    <a:pt x="1365" y="347"/>
                    <a:pt x="1376" y="321"/>
                  </a:cubicBezTo>
                  <a:cubicBezTo>
                    <a:pt x="1395" y="279"/>
                    <a:pt x="1422" y="261"/>
                    <a:pt x="1422" y="229"/>
                  </a:cubicBezTo>
                  <a:cubicBezTo>
                    <a:pt x="1422" y="185"/>
                    <a:pt x="1372" y="176"/>
                    <a:pt x="1337" y="132"/>
                  </a:cubicBezTo>
                  <a:cubicBezTo>
                    <a:pt x="1339" y="132"/>
                    <a:pt x="1342" y="132"/>
                    <a:pt x="1344" y="132"/>
                  </a:cubicBezTo>
                  <a:cubicBezTo>
                    <a:pt x="1496" y="132"/>
                    <a:pt x="1658" y="342"/>
                    <a:pt x="1799" y="342"/>
                  </a:cubicBezTo>
                  <a:moveTo>
                    <a:pt x="1822" y="241"/>
                  </a:moveTo>
                  <a:cubicBezTo>
                    <a:pt x="1808" y="266"/>
                    <a:pt x="1808" y="266"/>
                    <a:pt x="1808" y="266"/>
                  </a:cubicBezTo>
                  <a:cubicBezTo>
                    <a:pt x="1800" y="263"/>
                    <a:pt x="1786" y="256"/>
                    <a:pt x="1776" y="251"/>
                  </a:cubicBezTo>
                  <a:cubicBezTo>
                    <a:pt x="1767" y="265"/>
                    <a:pt x="1741" y="306"/>
                    <a:pt x="1736" y="314"/>
                  </a:cubicBezTo>
                  <a:cubicBezTo>
                    <a:pt x="1709" y="302"/>
                    <a:pt x="1709" y="302"/>
                    <a:pt x="1709" y="302"/>
                  </a:cubicBezTo>
                  <a:cubicBezTo>
                    <a:pt x="1710" y="301"/>
                    <a:pt x="1740" y="253"/>
                    <a:pt x="1750" y="237"/>
                  </a:cubicBezTo>
                  <a:cubicBezTo>
                    <a:pt x="1741" y="233"/>
                    <a:pt x="1729" y="225"/>
                    <a:pt x="1723" y="221"/>
                  </a:cubicBezTo>
                  <a:cubicBezTo>
                    <a:pt x="1736" y="197"/>
                    <a:pt x="1736" y="197"/>
                    <a:pt x="1736" y="197"/>
                  </a:cubicBezTo>
                  <a:cubicBezTo>
                    <a:pt x="1759" y="210"/>
                    <a:pt x="1803" y="233"/>
                    <a:pt x="1822" y="241"/>
                  </a:cubicBezTo>
                  <a:moveTo>
                    <a:pt x="1727" y="189"/>
                  </a:moveTo>
                  <a:cubicBezTo>
                    <a:pt x="1671" y="280"/>
                    <a:pt x="1671" y="280"/>
                    <a:pt x="1671" y="280"/>
                  </a:cubicBezTo>
                  <a:cubicBezTo>
                    <a:pt x="1645" y="264"/>
                    <a:pt x="1645" y="264"/>
                    <a:pt x="1645" y="264"/>
                  </a:cubicBezTo>
                  <a:cubicBezTo>
                    <a:pt x="1701" y="174"/>
                    <a:pt x="1701" y="174"/>
                    <a:pt x="1701" y="174"/>
                  </a:cubicBezTo>
                  <a:lnTo>
                    <a:pt x="1727" y="189"/>
                  </a:lnTo>
                  <a:close/>
                  <a:moveTo>
                    <a:pt x="1598" y="127"/>
                  </a:moveTo>
                  <a:cubicBezTo>
                    <a:pt x="1612" y="123"/>
                    <a:pt x="1626" y="126"/>
                    <a:pt x="1640" y="134"/>
                  </a:cubicBezTo>
                  <a:cubicBezTo>
                    <a:pt x="1654" y="141"/>
                    <a:pt x="1663" y="153"/>
                    <a:pt x="1667" y="167"/>
                  </a:cubicBezTo>
                  <a:cubicBezTo>
                    <a:pt x="1668" y="171"/>
                    <a:pt x="1669" y="176"/>
                    <a:pt x="1669" y="181"/>
                  </a:cubicBezTo>
                  <a:cubicBezTo>
                    <a:pt x="1669" y="190"/>
                    <a:pt x="1666" y="199"/>
                    <a:pt x="1661" y="208"/>
                  </a:cubicBezTo>
                  <a:cubicBezTo>
                    <a:pt x="1653" y="221"/>
                    <a:pt x="1641" y="229"/>
                    <a:pt x="1626" y="232"/>
                  </a:cubicBezTo>
                  <a:cubicBezTo>
                    <a:pt x="1612" y="235"/>
                    <a:pt x="1597" y="233"/>
                    <a:pt x="1583" y="225"/>
                  </a:cubicBezTo>
                  <a:cubicBezTo>
                    <a:pt x="1570" y="217"/>
                    <a:pt x="1561" y="206"/>
                    <a:pt x="1557" y="192"/>
                  </a:cubicBezTo>
                  <a:cubicBezTo>
                    <a:pt x="1553" y="178"/>
                    <a:pt x="1555" y="165"/>
                    <a:pt x="1563" y="152"/>
                  </a:cubicBezTo>
                  <a:cubicBezTo>
                    <a:pt x="1571" y="139"/>
                    <a:pt x="1583" y="130"/>
                    <a:pt x="1598" y="127"/>
                  </a:cubicBezTo>
                  <a:moveTo>
                    <a:pt x="1549" y="75"/>
                  </a:moveTo>
                  <a:cubicBezTo>
                    <a:pt x="1549" y="75"/>
                    <a:pt x="1549" y="75"/>
                    <a:pt x="1549" y="75"/>
                  </a:cubicBezTo>
                  <a:cubicBezTo>
                    <a:pt x="1554" y="78"/>
                    <a:pt x="1561" y="83"/>
                    <a:pt x="1565" y="91"/>
                  </a:cubicBezTo>
                  <a:cubicBezTo>
                    <a:pt x="1571" y="100"/>
                    <a:pt x="1570" y="110"/>
                    <a:pt x="1564" y="121"/>
                  </a:cubicBezTo>
                  <a:cubicBezTo>
                    <a:pt x="1560" y="128"/>
                    <a:pt x="1555" y="132"/>
                    <a:pt x="1548" y="134"/>
                  </a:cubicBezTo>
                  <a:cubicBezTo>
                    <a:pt x="1545" y="134"/>
                    <a:pt x="1543" y="135"/>
                    <a:pt x="1540" y="134"/>
                  </a:cubicBezTo>
                  <a:cubicBezTo>
                    <a:pt x="1541" y="139"/>
                    <a:pt x="1541" y="144"/>
                    <a:pt x="1542" y="150"/>
                  </a:cubicBezTo>
                  <a:cubicBezTo>
                    <a:pt x="1543" y="172"/>
                    <a:pt x="1546" y="196"/>
                    <a:pt x="1546" y="197"/>
                  </a:cubicBezTo>
                  <a:cubicBezTo>
                    <a:pt x="1541" y="193"/>
                    <a:pt x="1516" y="177"/>
                    <a:pt x="1514" y="176"/>
                  </a:cubicBezTo>
                  <a:cubicBezTo>
                    <a:pt x="1511" y="145"/>
                    <a:pt x="1511" y="145"/>
                    <a:pt x="1511" y="145"/>
                  </a:cubicBezTo>
                  <a:cubicBezTo>
                    <a:pt x="1510" y="134"/>
                    <a:pt x="1510" y="130"/>
                    <a:pt x="1506" y="127"/>
                  </a:cubicBezTo>
                  <a:cubicBezTo>
                    <a:pt x="1504" y="132"/>
                    <a:pt x="1487" y="160"/>
                    <a:pt x="1487" y="160"/>
                  </a:cubicBezTo>
                  <a:cubicBezTo>
                    <a:pt x="1461" y="146"/>
                    <a:pt x="1461" y="146"/>
                    <a:pt x="1461" y="146"/>
                  </a:cubicBezTo>
                  <a:cubicBezTo>
                    <a:pt x="1514" y="54"/>
                    <a:pt x="1514" y="54"/>
                    <a:pt x="1514" y="54"/>
                  </a:cubicBezTo>
                  <a:cubicBezTo>
                    <a:pt x="1522" y="59"/>
                    <a:pt x="1541" y="70"/>
                    <a:pt x="1549" y="75"/>
                  </a:cubicBezTo>
                  <a:moveTo>
                    <a:pt x="1399" y="13"/>
                  </a:moveTo>
                  <a:cubicBezTo>
                    <a:pt x="1439" y="23"/>
                    <a:pt x="1439" y="23"/>
                    <a:pt x="1439" y="23"/>
                  </a:cubicBezTo>
                  <a:cubicBezTo>
                    <a:pt x="1465" y="30"/>
                    <a:pt x="1489" y="53"/>
                    <a:pt x="1475" y="88"/>
                  </a:cubicBezTo>
                  <a:cubicBezTo>
                    <a:pt x="1459" y="127"/>
                    <a:pt x="1428" y="130"/>
                    <a:pt x="1399" y="123"/>
                  </a:cubicBezTo>
                  <a:cubicBezTo>
                    <a:pt x="1363" y="114"/>
                    <a:pt x="1363" y="114"/>
                    <a:pt x="1363" y="114"/>
                  </a:cubicBezTo>
                  <a:lnTo>
                    <a:pt x="1399" y="13"/>
                  </a:lnTo>
                  <a:close/>
                  <a:moveTo>
                    <a:pt x="263" y="299"/>
                  </a:moveTo>
                  <a:cubicBezTo>
                    <a:pt x="232" y="316"/>
                    <a:pt x="232" y="316"/>
                    <a:pt x="232" y="316"/>
                  </a:cubicBezTo>
                  <a:cubicBezTo>
                    <a:pt x="179" y="227"/>
                    <a:pt x="179" y="227"/>
                    <a:pt x="179" y="227"/>
                  </a:cubicBezTo>
                  <a:cubicBezTo>
                    <a:pt x="212" y="209"/>
                    <a:pt x="212" y="209"/>
                    <a:pt x="212" y="209"/>
                  </a:cubicBezTo>
                  <a:cubicBezTo>
                    <a:pt x="223" y="203"/>
                    <a:pt x="233" y="199"/>
                    <a:pt x="242" y="199"/>
                  </a:cubicBezTo>
                  <a:cubicBezTo>
                    <a:pt x="251" y="199"/>
                    <a:pt x="260" y="201"/>
                    <a:pt x="269" y="206"/>
                  </a:cubicBezTo>
                  <a:cubicBezTo>
                    <a:pt x="277" y="211"/>
                    <a:pt x="284" y="217"/>
                    <a:pt x="289" y="226"/>
                  </a:cubicBezTo>
                  <a:cubicBezTo>
                    <a:pt x="301" y="248"/>
                    <a:pt x="302" y="279"/>
                    <a:pt x="263" y="299"/>
                  </a:cubicBezTo>
                  <a:moveTo>
                    <a:pt x="344" y="251"/>
                  </a:moveTo>
                  <a:cubicBezTo>
                    <a:pt x="288" y="162"/>
                    <a:pt x="288" y="162"/>
                    <a:pt x="288" y="162"/>
                  </a:cubicBezTo>
                  <a:cubicBezTo>
                    <a:pt x="313" y="146"/>
                    <a:pt x="313" y="146"/>
                    <a:pt x="313" y="146"/>
                  </a:cubicBezTo>
                  <a:cubicBezTo>
                    <a:pt x="369" y="235"/>
                    <a:pt x="369" y="235"/>
                    <a:pt x="369" y="235"/>
                  </a:cubicBezTo>
                  <a:lnTo>
                    <a:pt x="344" y="251"/>
                  </a:lnTo>
                  <a:close/>
                  <a:moveTo>
                    <a:pt x="403" y="212"/>
                  </a:moveTo>
                  <a:cubicBezTo>
                    <a:pt x="347" y="123"/>
                    <a:pt x="347" y="123"/>
                    <a:pt x="347" y="123"/>
                  </a:cubicBezTo>
                  <a:cubicBezTo>
                    <a:pt x="406" y="85"/>
                    <a:pt x="406" y="85"/>
                    <a:pt x="406" y="85"/>
                  </a:cubicBezTo>
                  <a:cubicBezTo>
                    <a:pt x="420" y="109"/>
                    <a:pt x="420" y="109"/>
                    <a:pt x="420" y="109"/>
                  </a:cubicBezTo>
                  <a:cubicBezTo>
                    <a:pt x="387" y="131"/>
                    <a:pt x="387" y="131"/>
                    <a:pt x="387" y="131"/>
                  </a:cubicBezTo>
                  <a:cubicBezTo>
                    <a:pt x="389" y="134"/>
                    <a:pt x="390" y="137"/>
                    <a:pt x="392" y="139"/>
                  </a:cubicBezTo>
                  <a:cubicBezTo>
                    <a:pt x="424" y="117"/>
                    <a:pt x="424" y="117"/>
                    <a:pt x="424" y="117"/>
                  </a:cubicBezTo>
                  <a:cubicBezTo>
                    <a:pt x="439" y="141"/>
                    <a:pt x="439" y="141"/>
                    <a:pt x="439" y="141"/>
                  </a:cubicBezTo>
                  <a:cubicBezTo>
                    <a:pt x="407" y="163"/>
                    <a:pt x="407" y="163"/>
                    <a:pt x="407" y="163"/>
                  </a:cubicBezTo>
                  <a:cubicBezTo>
                    <a:pt x="409" y="166"/>
                    <a:pt x="411" y="170"/>
                    <a:pt x="413" y="172"/>
                  </a:cubicBezTo>
                  <a:cubicBezTo>
                    <a:pt x="447" y="149"/>
                    <a:pt x="447" y="149"/>
                    <a:pt x="447" y="149"/>
                  </a:cubicBezTo>
                  <a:cubicBezTo>
                    <a:pt x="463" y="173"/>
                    <a:pt x="463" y="173"/>
                    <a:pt x="463" y="173"/>
                  </a:cubicBezTo>
                  <a:lnTo>
                    <a:pt x="403" y="212"/>
                  </a:lnTo>
                  <a:close/>
                  <a:moveTo>
                    <a:pt x="523" y="144"/>
                  </a:moveTo>
                  <a:cubicBezTo>
                    <a:pt x="492" y="158"/>
                    <a:pt x="473" y="144"/>
                    <a:pt x="463" y="122"/>
                  </a:cubicBezTo>
                  <a:cubicBezTo>
                    <a:pt x="437" y="65"/>
                    <a:pt x="437" y="65"/>
                    <a:pt x="437" y="65"/>
                  </a:cubicBezTo>
                  <a:cubicBezTo>
                    <a:pt x="464" y="51"/>
                    <a:pt x="464" y="51"/>
                    <a:pt x="464" y="51"/>
                  </a:cubicBezTo>
                  <a:cubicBezTo>
                    <a:pt x="464" y="51"/>
                    <a:pt x="490" y="108"/>
                    <a:pt x="490" y="108"/>
                  </a:cubicBezTo>
                  <a:cubicBezTo>
                    <a:pt x="495" y="120"/>
                    <a:pt x="501" y="124"/>
                    <a:pt x="512" y="118"/>
                  </a:cubicBezTo>
                  <a:cubicBezTo>
                    <a:pt x="526" y="112"/>
                    <a:pt x="525" y="107"/>
                    <a:pt x="520" y="96"/>
                  </a:cubicBezTo>
                  <a:cubicBezTo>
                    <a:pt x="494" y="36"/>
                    <a:pt x="494" y="36"/>
                    <a:pt x="494" y="36"/>
                  </a:cubicBezTo>
                  <a:cubicBezTo>
                    <a:pt x="524" y="26"/>
                    <a:pt x="524" y="26"/>
                    <a:pt x="524" y="26"/>
                  </a:cubicBezTo>
                  <a:cubicBezTo>
                    <a:pt x="549" y="84"/>
                    <a:pt x="549" y="84"/>
                    <a:pt x="549" y="84"/>
                  </a:cubicBezTo>
                  <a:cubicBezTo>
                    <a:pt x="558" y="107"/>
                    <a:pt x="556" y="130"/>
                    <a:pt x="523" y="144"/>
                  </a:cubicBezTo>
                  <a:moveTo>
                    <a:pt x="630" y="303"/>
                  </a:moveTo>
                  <a:cubicBezTo>
                    <a:pt x="589" y="282"/>
                    <a:pt x="566" y="258"/>
                    <a:pt x="566" y="232"/>
                  </a:cubicBezTo>
                  <a:cubicBezTo>
                    <a:pt x="566" y="191"/>
                    <a:pt x="632" y="167"/>
                    <a:pt x="657" y="135"/>
                  </a:cubicBezTo>
                  <a:cubicBezTo>
                    <a:pt x="696" y="141"/>
                    <a:pt x="747" y="159"/>
                    <a:pt x="747" y="193"/>
                  </a:cubicBezTo>
                  <a:cubicBezTo>
                    <a:pt x="747" y="233"/>
                    <a:pt x="619" y="250"/>
                    <a:pt x="630" y="303"/>
                  </a:cubicBezTo>
                  <a:moveTo>
                    <a:pt x="697" y="458"/>
                  </a:moveTo>
                  <a:cubicBezTo>
                    <a:pt x="691" y="350"/>
                    <a:pt x="691" y="350"/>
                    <a:pt x="691" y="350"/>
                  </a:cubicBezTo>
                  <a:cubicBezTo>
                    <a:pt x="708" y="355"/>
                    <a:pt x="744" y="364"/>
                    <a:pt x="762" y="368"/>
                  </a:cubicBezTo>
                  <a:cubicBezTo>
                    <a:pt x="763" y="397"/>
                    <a:pt x="763" y="397"/>
                    <a:pt x="763" y="397"/>
                  </a:cubicBezTo>
                  <a:cubicBezTo>
                    <a:pt x="754" y="396"/>
                    <a:pt x="736" y="392"/>
                    <a:pt x="723" y="388"/>
                  </a:cubicBezTo>
                  <a:cubicBezTo>
                    <a:pt x="723" y="390"/>
                    <a:pt x="723" y="395"/>
                    <a:pt x="724" y="398"/>
                  </a:cubicBezTo>
                  <a:cubicBezTo>
                    <a:pt x="728" y="399"/>
                    <a:pt x="761" y="407"/>
                    <a:pt x="761" y="407"/>
                  </a:cubicBezTo>
                  <a:cubicBezTo>
                    <a:pt x="762" y="437"/>
                    <a:pt x="762" y="437"/>
                    <a:pt x="762" y="437"/>
                  </a:cubicBezTo>
                  <a:cubicBezTo>
                    <a:pt x="762" y="437"/>
                    <a:pt x="732" y="429"/>
                    <a:pt x="725" y="428"/>
                  </a:cubicBezTo>
                  <a:cubicBezTo>
                    <a:pt x="725" y="428"/>
                    <a:pt x="726" y="436"/>
                    <a:pt x="726" y="439"/>
                  </a:cubicBezTo>
                  <a:cubicBezTo>
                    <a:pt x="736" y="443"/>
                    <a:pt x="752" y="446"/>
                    <a:pt x="765" y="449"/>
                  </a:cubicBezTo>
                  <a:cubicBezTo>
                    <a:pt x="766" y="479"/>
                    <a:pt x="766" y="479"/>
                    <a:pt x="766" y="479"/>
                  </a:cubicBezTo>
                  <a:cubicBezTo>
                    <a:pt x="740" y="474"/>
                    <a:pt x="714" y="466"/>
                    <a:pt x="697" y="458"/>
                  </a:cubicBezTo>
                  <a:moveTo>
                    <a:pt x="864" y="412"/>
                  </a:moveTo>
                  <a:cubicBezTo>
                    <a:pt x="856" y="411"/>
                    <a:pt x="841" y="409"/>
                    <a:pt x="833" y="408"/>
                  </a:cubicBezTo>
                  <a:cubicBezTo>
                    <a:pt x="833" y="490"/>
                    <a:pt x="833" y="490"/>
                    <a:pt x="833" y="490"/>
                  </a:cubicBezTo>
                  <a:cubicBezTo>
                    <a:pt x="803" y="485"/>
                    <a:pt x="803" y="485"/>
                    <a:pt x="803" y="485"/>
                  </a:cubicBezTo>
                  <a:cubicBezTo>
                    <a:pt x="803" y="403"/>
                    <a:pt x="803" y="403"/>
                    <a:pt x="803" y="403"/>
                  </a:cubicBezTo>
                  <a:cubicBezTo>
                    <a:pt x="794" y="402"/>
                    <a:pt x="781" y="400"/>
                    <a:pt x="772" y="399"/>
                  </a:cubicBezTo>
                  <a:cubicBezTo>
                    <a:pt x="772" y="369"/>
                    <a:pt x="772" y="369"/>
                    <a:pt x="772" y="369"/>
                  </a:cubicBezTo>
                  <a:cubicBezTo>
                    <a:pt x="799" y="374"/>
                    <a:pt x="835" y="379"/>
                    <a:pt x="864" y="383"/>
                  </a:cubicBezTo>
                  <a:lnTo>
                    <a:pt x="864" y="412"/>
                  </a:lnTo>
                  <a:close/>
                  <a:moveTo>
                    <a:pt x="1035" y="497"/>
                  </a:moveTo>
                  <a:cubicBezTo>
                    <a:pt x="1005" y="497"/>
                    <a:pt x="1005" y="497"/>
                    <a:pt x="1005" y="497"/>
                  </a:cubicBezTo>
                  <a:cubicBezTo>
                    <a:pt x="1005" y="439"/>
                    <a:pt x="1005" y="439"/>
                    <a:pt x="1005" y="439"/>
                  </a:cubicBezTo>
                  <a:cubicBezTo>
                    <a:pt x="997" y="448"/>
                    <a:pt x="979" y="469"/>
                    <a:pt x="979" y="469"/>
                  </a:cubicBezTo>
                  <a:cubicBezTo>
                    <a:pt x="979" y="469"/>
                    <a:pt x="961" y="448"/>
                    <a:pt x="954" y="439"/>
                  </a:cubicBezTo>
                  <a:cubicBezTo>
                    <a:pt x="954" y="497"/>
                    <a:pt x="954" y="497"/>
                    <a:pt x="954" y="497"/>
                  </a:cubicBezTo>
                  <a:cubicBezTo>
                    <a:pt x="923" y="496"/>
                    <a:pt x="923" y="496"/>
                    <a:pt x="923" y="496"/>
                  </a:cubicBezTo>
                  <a:cubicBezTo>
                    <a:pt x="923" y="387"/>
                    <a:pt x="923" y="387"/>
                    <a:pt x="923" y="387"/>
                  </a:cubicBezTo>
                  <a:cubicBezTo>
                    <a:pt x="949" y="388"/>
                    <a:pt x="949" y="388"/>
                    <a:pt x="949" y="388"/>
                  </a:cubicBezTo>
                  <a:cubicBezTo>
                    <a:pt x="949" y="388"/>
                    <a:pt x="975" y="419"/>
                    <a:pt x="979" y="425"/>
                  </a:cubicBezTo>
                  <a:cubicBezTo>
                    <a:pt x="984" y="419"/>
                    <a:pt x="1009" y="388"/>
                    <a:pt x="1009" y="388"/>
                  </a:cubicBezTo>
                  <a:cubicBezTo>
                    <a:pt x="1035" y="387"/>
                    <a:pt x="1035" y="387"/>
                    <a:pt x="1035" y="387"/>
                  </a:cubicBezTo>
                  <a:lnTo>
                    <a:pt x="1035" y="497"/>
                  </a:lnTo>
                  <a:close/>
                  <a:moveTo>
                    <a:pt x="1145" y="477"/>
                  </a:moveTo>
                  <a:cubicBezTo>
                    <a:pt x="1134" y="488"/>
                    <a:pt x="1120" y="493"/>
                    <a:pt x="1103" y="494"/>
                  </a:cubicBezTo>
                  <a:cubicBezTo>
                    <a:pt x="1086" y="494"/>
                    <a:pt x="1072" y="490"/>
                    <a:pt x="1061" y="480"/>
                  </a:cubicBezTo>
                  <a:cubicBezTo>
                    <a:pt x="1050" y="469"/>
                    <a:pt x="1044" y="456"/>
                    <a:pt x="1044" y="440"/>
                  </a:cubicBezTo>
                  <a:cubicBezTo>
                    <a:pt x="1044" y="424"/>
                    <a:pt x="1050" y="410"/>
                    <a:pt x="1061" y="399"/>
                  </a:cubicBezTo>
                  <a:cubicBezTo>
                    <a:pt x="1072" y="388"/>
                    <a:pt x="1086" y="383"/>
                    <a:pt x="1103" y="382"/>
                  </a:cubicBezTo>
                  <a:cubicBezTo>
                    <a:pt x="1120" y="382"/>
                    <a:pt x="1134" y="386"/>
                    <a:pt x="1146" y="397"/>
                  </a:cubicBezTo>
                  <a:cubicBezTo>
                    <a:pt x="1157" y="407"/>
                    <a:pt x="1163" y="421"/>
                    <a:pt x="1163" y="436"/>
                  </a:cubicBezTo>
                  <a:cubicBezTo>
                    <a:pt x="1163" y="452"/>
                    <a:pt x="1157" y="466"/>
                    <a:pt x="1145" y="477"/>
                  </a:cubicBezTo>
                  <a:moveTo>
                    <a:pt x="1272" y="459"/>
                  </a:moveTo>
                  <a:cubicBezTo>
                    <a:pt x="1250" y="467"/>
                    <a:pt x="1250" y="467"/>
                    <a:pt x="1250" y="467"/>
                  </a:cubicBezTo>
                  <a:cubicBezTo>
                    <a:pt x="1250" y="467"/>
                    <a:pt x="1212" y="430"/>
                    <a:pt x="1204" y="421"/>
                  </a:cubicBezTo>
                  <a:cubicBezTo>
                    <a:pt x="1204" y="433"/>
                    <a:pt x="1201" y="480"/>
                    <a:pt x="1201" y="480"/>
                  </a:cubicBezTo>
                  <a:cubicBezTo>
                    <a:pt x="1171" y="486"/>
                    <a:pt x="1171" y="486"/>
                    <a:pt x="1171" y="486"/>
                  </a:cubicBezTo>
                  <a:cubicBezTo>
                    <a:pt x="1178" y="373"/>
                    <a:pt x="1178" y="373"/>
                    <a:pt x="1178" y="373"/>
                  </a:cubicBezTo>
                  <a:cubicBezTo>
                    <a:pt x="1199" y="370"/>
                    <a:pt x="1199" y="370"/>
                    <a:pt x="1199" y="370"/>
                  </a:cubicBezTo>
                  <a:cubicBezTo>
                    <a:pt x="1245" y="416"/>
                    <a:pt x="1245" y="416"/>
                    <a:pt x="1245" y="416"/>
                  </a:cubicBezTo>
                  <a:cubicBezTo>
                    <a:pt x="1246" y="405"/>
                    <a:pt x="1249" y="359"/>
                    <a:pt x="1249" y="359"/>
                  </a:cubicBezTo>
                  <a:cubicBezTo>
                    <a:pt x="1279" y="351"/>
                    <a:pt x="1279" y="351"/>
                    <a:pt x="1279" y="351"/>
                  </a:cubicBezTo>
                  <a:lnTo>
                    <a:pt x="1272" y="459"/>
                  </a:lnTo>
                  <a:close/>
                  <a:moveTo>
                    <a:pt x="1404" y="232"/>
                  </a:moveTo>
                  <a:cubicBezTo>
                    <a:pt x="1404" y="258"/>
                    <a:pt x="1381" y="282"/>
                    <a:pt x="1340" y="303"/>
                  </a:cubicBezTo>
                  <a:cubicBezTo>
                    <a:pt x="1352" y="250"/>
                    <a:pt x="1224" y="233"/>
                    <a:pt x="1224" y="193"/>
                  </a:cubicBezTo>
                  <a:cubicBezTo>
                    <a:pt x="1224" y="159"/>
                    <a:pt x="1275" y="141"/>
                    <a:pt x="1313" y="135"/>
                  </a:cubicBezTo>
                  <a:cubicBezTo>
                    <a:pt x="1339" y="167"/>
                    <a:pt x="1404" y="191"/>
                    <a:pt x="1404" y="2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grpSp>
    </p:spTree>
    <p:extLst>
      <p:ext uri="{BB962C8B-B14F-4D97-AF65-F5344CB8AC3E}">
        <p14:creationId xmlns:p14="http://schemas.microsoft.com/office/powerpoint/2010/main" val="553058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0297" y="6014722"/>
            <a:ext cx="1224136" cy="650158"/>
          </a:xfrm>
          <a:prstGeom prst="rect">
            <a:avLst/>
          </a:prstGeom>
        </p:spPr>
      </p:pic>
      <p:sp>
        <p:nvSpPr>
          <p:cNvPr id="6" name="TextBox 5"/>
          <p:cNvSpPr txBox="1"/>
          <p:nvPr/>
        </p:nvSpPr>
        <p:spPr>
          <a:xfrm>
            <a:off x="1847528" y="6387884"/>
            <a:ext cx="2520280" cy="276999"/>
          </a:xfrm>
          <a:prstGeom prst="rect">
            <a:avLst/>
          </a:prstGeom>
          <a:noFill/>
        </p:spPr>
        <p:txBody>
          <a:bodyPr wrap="square" rtlCol="0">
            <a:spAutoFit/>
          </a:bodyPr>
          <a:lstStyle/>
          <a:p>
            <a:r>
              <a:rPr lang="en-GB" sz="1200">
                <a:solidFill>
                  <a:schemeClr val="bg1"/>
                </a:solidFill>
                <a:latin typeface="Helvectica"/>
              </a:rPr>
              <a:t>Vision and Objectives</a:t>
            </a:r>
          </a:p>
        </p:txBody>
      </p:sp>
      <p:sp>
        <p:nvSpPr>
          <p:cNvPr id="16" name="Footer Placeholder 4"/>
          <p:cNvSpPr>
            <a:spLocks noGrp="1"/>
          </p:cNvSpPr>
          <p:nvPr>
            <p:ph type="ftr" sz="quarter" idx="11"/>
          </p:nvPr>
        </p:nvSpPr>
        <p:spPr>
          <a:xfrm>
            <a:off x="15493" y="5588000"/>
            <a:ext cx="12192000" cy="1270000"/>
          </a:xfrm>
          <a:prstGeom prst="rect">
            <a:avLst/>
          </a:prstGeom>
          <a:solidFill>
            <a:schemeClr val="accent1"/>
          </a:solidFill>
        </p:spPr>
        <p:txBody>
          <a:bodyPr/>
          <a:lstStyle/>
          <a:p>
            <a:endParaRPr lang="en-GB">
              <a:solidFill>
                <a:srgbClr val="004A7F"/>
              </a:solidFill>
            </a:endParaRPr>
          </a:p>
        </p:txBody>
      </p:sp>
      <p:pic>
        <p:nvPicPr>
          <p:cNvPr id="19" name="Picture 18" descr="Department for Business, Energy and Industrial Strategy crest" title="Department for Business, Energy and Industrial Strateg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6544" y="5821749"/>
            <a:ext cx="1595906" cy="847611"/>
          </a:xfrm>
          <a:prstGeom prst="rect">
            <a:avLst/>
          </a:prstGeom>
        </p:spPr>
      </p:pic>
      <p:sp>
        <p:nvSpPr>
          <p:cNvPr id="20" name="Subtitle 2"/>
          <p:cNvSpPr txBox="1">
            <a:spLocks/>
          </p:cNvSpPr>
          <p:nvPr/>
        </p:nvSpPr>
        <p:spPr>
          <a:xfrm>
            <a:off x="335360" y="6093296"/>
            <a:ext cx="7213600" cy="40489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a:solidFill>
                <a:schemeClr val="bg1"/>
              </a:solidFill>
              <a:latin typeface="Helvectica"/>
            </a:endParaRPr>
          </a:p>
        </p:txBody>
      </p:sp>
      <p:sp>
        <p:nvSpPr>
          <p:cNvPr id="2" name="Rectangle 1"/>
          <p:cNvSpPr/>
          <p:nvPr/>
        </p:nvSpPr>
        <p:spPr>
          <a:xfrm>
            <a:off x="543474" y="396891"/>
            <a:ext cx="8790291" cy="707886"/>
          </a:xfrm>
          <a:prstGeom prst="rect">
            <a:avLst/>
          </a:prstGeom>
        </p:spPr>
        <p:txBody>
          <a:bodyPr wrap="square">
            <a:spAutoFit/>
          </a:bodyPr>
          <a:lstStyle/>
          <a:p>
            <a:pPr lvl="0"/>
            <a:r>
              <a:rPr lang="en-GB" sz="4000" b="1">
                <a:solidFill>
                  <a:schemeClr val="accent2"/>
                </a:solidFill>
                <a:latin typeface="Arial" panose="020B0604020202020204" pitchFamily="34" charset="0"/>
                <a:cs typeface="Arial" panose="020B0604020202020204" pitchFamily="34" charset="0"/>
              </a:rPr>
              <a:t>Introduction to the Team</a:t>
            </a:r>
          </a:p>
        </p:txBody>
      </p:sp>
      <p:sp>
        <p:nvSpPr>
          <p:cNvPr id="29" name="TextBox 28">
            <a:extLst>
              <a:ext uri="{FF2B5EF4-FFF2-40B4-BE49-F238E27FC236}">
                <a16:creationId xmlns:a16="http://schemas.microsoft.com/office/drawing/2014/main" id="{B36C6373-A1D6-4825-AE56-C950C9C392BE}"/>
              </a:ext>
            </a:extLst>
          </p:cNvPr>
          <p:cNvSpPr txBox="1"/>
          <p:nvPr/>
        </p:nvSpPr>
        <p:spPr>
          <a:xfrm>
            <a:off x="543474" y="1127570"/>
            <a:ext cx="11136038" cy="4524315"/>
          </a:xfrm>
          <a:prstGeom prst="rect">
            <a:avLst/>
          </a:prstGeom>
          <a:noFill/>
        </p:spPr>
        <p:txBody>
          <a:bodyPr wrap="square" rtlCol="0">
            <a:spAutoFit/>
          </a:bodyPr>
          <a:lstStyle/>
          <a:p>
            <a:pPr>
              <a:spcBef>
                <a:spcPts val="600"/>
              </a:spcBef>
              <a:spcAft>
                <a:spcPts val="600"/>
              </a:spcAft>
            </a:pPr>
            <a:r>
              <a:rPr lang="en-GB" sz="1600" b="1">
                <a:latin typeface="Arial" panose="020B0604020202020204" pitchFamily="34" charset="0"/>
                <a:cs typeface="Arial" panose="020B0604020202020204" pitchFamily="34" charset="0"/>
              </a:rPr>
              <a:t>GO-Science Futures Team (Policy Lead):</a:t>
            </a:r>
            <a:endParaRPr lang="en-GB" sz="1600">
              <a:latin typeface="Arial" panose="020B0604020202020204" pitchFamily="34" charset="0"/>
              <a:cs typeface="Arial" panose="020B0604020202020204" pitchFamily="34" charset="0"/>
            </a:endParaRPr>
          </a:p>
          <a:p>
            <a:pPr marL="342900" indent="-342900">
              <a:spcBef>
                <a:spcPts val="600"/>
              </a:spcBef>
              <a:spcAft>
                <a:spcPts val="600"/>
              </a:spcAft>
              <a:buFont typeface="Arial" panose="020B0604020202020204" pitchFamily="34" charset="0"/>
              <a:buChar char="•"/>
            </a:pPr>
            <a:r>
              <a:rPr lang="en-GB" sz="1600">
                <a:latin typeface="Arial" panose="020B0604020202020204" pitchFamily="34" charset="0"/>
                <a:cs typeface="Arial" panose="020B0604020202020204" pitchFamily="34" charset="0"/>
              </a:rPr>
              <a:t>Charlie Warwick – Head of Futures Advice</a:t>
            </a:r>
          </a:p>
          <a:p>
            <a:pPr marL="342900" indent="-342900">
              <a:spcBef>
                <a:spcPts val="600"/>
              </a:spcBef>
              <a:spcAft>
                <a:spcPts val="600"/>
              </a:spcAft>
              <a:buFont typeface="Arial" panose="020B0604020202020204" pitchFamily="34" charset="0"/>
              <a:buChar char="•"/>
            </a:pPr>
            <a:r>
              <a:rPr lang="en-GB" sz="1600">
                <a:latin typeface="Arial" panose="020B0604020202020204" pitchFamily="34" charset="0"/>
                <a:cs typeface="Arial" panose="020B0604020202020204" pitchFamily="34" charset="0"/>
              </a:rPr>
              <a:t>Kelsy Dyer – Programme Manager</a:t>
            </a:r>
          </a:p>
          <a:p>
            <a:pPr marL="342900" indent="-342900">
              <a:spcBef>
                <a:spcPts val="600"/>
              </a:spcBef>
              <a:spcAft>
                <a:spcPts val="600"/>
              </a:spcAft>
              <a:buFont typeface="Arial" panose="020B0604020202020204" pitchFamily="34" charset="0"/>
              <a:buChar char="•"/>
            </a:pPr>
            <a:r>
              <a:rPr lang="en-GB" sz="1600">
                <a:latin typeface="Arial" panose="020B0604020202020204" pitchFamily="34" charset="0"/>
                <a:cs typeface="Arial" panose="020B0604020202020204" pitchFamily="34" charset="0"/>
              </a:rPr>
              <a:t>Jack Snape – Head of Foresight Projects</a:t>
            </a:r>
          </a:p>
          <a:p>
            <a:pPr marL="342900" indent="-342900">
              <a:spcBef>
                <a:spcPts val="600"/>
              </a:spcBef>
              <a:spcAft>
                <a:spcPts val="600"/>
              </a:spcAft>
              <a:buFont typeface="Arial" panose="020B0604020202020204" pitchFamily="34" charset="0"/>
              <a:buChar char="•"/>
            </a:pPr>
            <a:r>
              <a:rPr lang="en-GB" sz="1600">
                <a:latin typeface="Arial" panose="020B0604020202020204" pitchFamily="34" charset="0"/>
                <a:cs typeface="Arial" panose="020B0604020202020204" pitchFamily="34" charset="0"/>
              </a:rPr>
              <a:t>Richard </a:t>
            </a:r>
            <a:r>
              <a:rPr lang="en-GB" sz="1600" err="1">
                <a:latin typeface="Arial" panose="020B0604020202020204" pitchFamily="34" charset="0"/>
                <a:cs typeface="Arial" panose="020B0604020202020204" pitchFamily="34" charset="0"/>
              </a:rPr>
              <a:t>Thistlethwaite</a:t>
            </a:r>
            <a:r>
              <a:rPr lang="en-GB" sz="1600">
                <a:latin typeface="Arial" panose="020B0604020202020204" pitchFamily="34" charset="0"/>
                <a:cs typeface="Arial" panose="020B0604020202020204" pitchFamily="34" charset="0"/>
              </a:rPr>
              <a:t> – representing EmTech &amp; TSI </a:t>
            </a:r>
          </a:p>
          <a:p>
            <a:pPr>
              <a:spcBef>
                <a:spcPts val="600"/>
              </a:spcBef>
              <a:spcAft>
                <a:spcPts val="600"/>
              </a:spcAft>
            </a:pPr>
            <a:endParaRPr lang="en-GB" sz="1600" b="1">
              <a:latin typeface="Arial" panose="020B0604020202020204" pitchFamily="34" charset="0"/>
              <a:cs typeface="Arial" panose="020B0604020202020204" pitchFamily="34" charset="0"/>
            </a:endParaRPr>
          </a:p>
          <a:p>
            <a:pPr>
              <a:spcBef>
                <a:spcPts val="600"/>
              </a:spcBef>
              <a:spcAft>
                <a:spcPts val="600"/>
              </a:spcAft>
            </a:pPr>
            <a:r>
              <a:rPr lang="en-GB" sz="1600" b="1">
                <a:latin typeface="Arial" panose="020B0604020202020204" pitchFamily="34" charset="0"/>
                <a:cs typeface="Arial" panose="020B0604020202020204" pitchFamily="34" charset="0"/>
              </a:rPr>
              <a:t>UKSBS Framework Manager (Administration Lead):  </a:t>
            </a:r>
          </a:p>
          <a:p>
            <a:pPr marL="342900" indent="-342900">
              <a:spcBef>
                <a:spcPts val="600"/>
              </a:spcBef>
              <a:spcAft>
                <a:spcPts val="600"/>
              </a:spcAft>
              <a:buFont typeface="Arial" panose="020B0604020202020204" pitchFamily="34" charset="0"/>
              <a:buChar char="•"/>
            </a:pPr>
            <a:r>
              <a:rPr lang="en-GB" sz="1600">
                <a:latin typeface="Arial" panose="020B0604020202020204" pitchFamily="34" charset="0"/>
                <a:cs typeface="Arial" panose="020B0604020202020204" pitchFamily="34" charset="0"/>
              </a:rPr>
              <a:t>Vicki Clewer – UKSBS Lead (management by the wider Professional Services team)</a:t>
            </a:r>
            <a:br>
              <a:rPr lang="en-GB" sz="1600">
                <a:latin typeface="Arial" panose="020B0604020202020204" pitchFamily="34" charset="0"/>
                <a:cs typeface="Arial" panose="020B0604020202020204" pitchFamily="34" charset="0"/>
              </a:rPr>
            </a:br>
            <a:endParaRPr lang="en-GB" sz="1600">
              <a:latin typeface="Arial" panose="020B0604020202020204" pitchFamily="34" charset="0"/>
              <a:cs typeface="Arial" panose="020B0604020202020204" pitchFamily="34" charset="0"/>
            </a:endParaRPr>
          </a:p>
          <a:p>
            <a:pPr>
              <a:spcBef>
                <a:spcPts val="600"/>
              </a:spcBef>
              <a:spcAft>
                <a:spcPts val="600"/>
              </a:spcAft>
            </a:pPr>
            <a:r>
              <a:rPr lang="en-GB" sz="1600" b="1">
                <a:latin typeface="Arial" panose="020B0604020202020204" pitchFamily="34" charset="0"/>
                <a:cs typeface="Arial" panose="020B0604020202020204" pitchFamily="34" charset="0"/>
              </a:rPr>
              <a:t>BEIS Commercial Team:</a:t>
            </a:r>
          </a:p>
          <a:p>
            <a:pPr marL="342900" indent="-342900">
              <a:spcBef>
                <a:spcPts val="600"/>
              </a:spcBef>
              <a:spcAft>
                <a:spcPts val="600"/>
              </a:spcAft>
              <a:buFont typeface="Arial" panose="020B0604020202020204" pitchFamily="34" charset="0"/>
              <a:buChar char="•"/>
            </a:pPr>
            <a:r>
              <a:rPr lang="en-GB" sz="1600">
                <a:latin typeface="Arial" panose="020B0604020202020204" pitchFamily="34" charset="0"/>
                <a:cs typeface="Arial" panose="020B0604020202020204" pitchFamily="34" charset="0"/>
              </a:rPr>
              <a:t>Darrin Hook &amp; Gabriella Lesca – Commercial Leads</a:t>
            </a:r>
          </a:p>
          <a:p>
            <a:pPr>
              <a:spcBef>
                <a:spcPts val="600"/>
              </a:spcBef>
              <a:spcAft>
                <a:spcPts val="600"/>
              </a:spcAft>
            </a:pPr>
            <a:endParaRPr lang="en-GB" sz="140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4C8C26C9-5CAA-9466-EC56-00DF5FCD636A}"/>
              </a:ext>
            </a:extLst>
          </p:cNvPr>
          <p:cNvGrpSpPr/>
          <p:nvPr/>
        </p:nvGrpSpPr>
        <p:grpSpPr>
          <a:xfrm>
            <a:off x="8518186" y="5965926"/>
            <a:ext cx="1455928" cy="650158"/>
            <a:chOff x="835025" y="388938"/>
            <a:chExt cx="1760538" cy="773112"/>
          </a:xfrm>
          <a:solidFill>
            <a:schemeClr val="bg1"/>
          </a:solidFill>
        </p:grpSpPr>
        <p:sp>
          <p:nvSpPr>
            <p:cNvPr id="5" name="Rectangle 4">
              <a:extLst>
                <a:ext uri="{FF2B5EF4-FFF2-40B4-BE49-F238E27FC236}">
                  <a16:creationId xmlns:a16="http://schemas.microsoft.com/office/drawing/2014/main" id="{55309464-4ADA-8A04-FC2F-B87E8E8E583E}"/>
                </a:ext>
              </a:extLst>
            </p:cNvPr>
            <p:cNvSpPr>
              <a:spLocks noChangeArrowheads="1"/>
            </p:cNvSpPr>
            <p:nvPr userDrawn="1"/>
          </p:nvSpPr>
          <p:spPr bwMode="auto">
            <a:xfrm>
              <a:off x="835025" y="388938"/>
              <a:ext cx="17463" cy="769937"/>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 name="Freeform 6">
              <a:extLst>
                <a:ext uri="{FF2B5EF4-FFF2-40B4-BE49-F238E27FC236}">
                  <a16:creationId xmlns:a16="http://schemas.microsoft.com/office/drawing/2014/main" id="{BF941DA2-DDC2-B1B6-6DEF-0366AAD5D444}"/>
                </a:ext>
              </a:extLst>
            </p:cNvPr>
            <p:cNvSpPr>
              <a:spLocks/>
            </p:cNvSpPr>
            <p:nvPr userDrawn="1"/>
          </p:nvSpPr>
          <p:spPr bwMode="auto">
            <a:xfrm>
              <a:off x="936625" y="771525"/>
              <a:ext cx="142875" cy="161925"/>
            </a:xfrm>
            <a:custGeom>
              <a:avLst/>
              <a:gdLst>
                <a:gd name="T0" fmla="*/ 835 w 960"/>
                <a:gd name="T1" fmla="*/ 942 h 1098"/>
                <a:gd name="T2" fmla="*/ 499 w 960"/>
                <a:gd name="T3" fmla="*/ 1098 h 1098"/>
                <a:gd name="T4" fmla="*/ 0 w 960"/>
                <a:gd name="T5" fmla="*/ 569 h 1098"/>
                <a:gd name="T6" fmla="*/ 499 w 960"/>
                <a:gd name="T7" fmla="*/ 0 h 1098"/>
                <a:gd name="T8" fmla="*/ 950 w 960"/>
                <a:gd name="T9" fmla="*/ 348 h 1098"/>
                <a:gd name="T10" fmla="*/ 810 w 960"/>
                <a:gd name="T11" fmla="*/ 348 h 1098"/>
                <a:gd name="T12" fmla="*/ 499 w 960"/>
                <a:gd name="T13" fmla="*/ 117 h 1098"/>
                <a:gd name="T14" fmla="*/ 139 w 960"/>
                <a:gd name="T15" fmla="*/ 562 h 1098"/>
                <a:gd name="T16" fmla="*/ 499 w 960"/>
                <a:gd name="T17" fmla="*/ 981 h 1098"/>
                <a:gd name="T18" fmla="*/ 835 w 960"/>
                <a:gd name="T19" fmla="*/ 638 h 1098"/>
                <a:gd name="T20" fmla="*/ 501 w 960"/>
                <a:gd name="T21" fmla="*/ 638 h 1098"/>
                <a:gd name="T22" fmla="*/ 501 w 960"/>
                <a:gd name="T23" fmla="*/ 521 h 1098"/>
                <a:gd name="T24" fmla="*/ 960 w 960"/>
                <a:gd name="T25" fmla="*/ 521 h 1098"/>
                <a:gd name="T26" fmla="*/ 960 w 960"/>
                <a:gd name="T27" fmla="*/ 1073 h 1098"/>
                <a:gd name="T28" fmla="*/ 872 w 960"/>
                <a:gd name="T29" fmla="*/ 1073 h 1098"/>
                <a:gd name="T30" fmla="*/ 835 w 960"/>
                <a:gd name="T31" fmla="*/ 94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0" h="1098">
                  <a:moveTo>
                    <a:pt x="835" y="942"/>
                  </a:moveTo>
                  <a:cubicBezTo>
                    <a:pt x="755" y="1052"/>
                    <a:pt x="623" y="1098"/>
                    <a:pt x="499" y="1098"/>
                  </a:cubicBezTo>
                  <a:cubicBezTo>
                    <a:pt x="186" y="1098"/>
                    <a:pt x="0" y="843"/>
                    <a:pt x="0" y="569"/>
                  </a:cubicBezTo>
                  <a:cubicBezTo>
                    <a:pt x="0" y="264"/>
                    <a:pt x="167" y="0"/>
                    <a:pt x="499" y="0"/>
                  </a:cubicBezTo>
                  <a:cubicBezTo>
                    <a:pt x="728" y="0"/>
                    <a:pt x="910" y="102"/>
                    <a:pt x="950" y="348"/>
                  </a:cubicBezTo>
                  <a:cubicBezTo>
                    <a:pt x="810" y="348"/>
                    <a:pt x="810" y="348"/>
                    <a:pt x="810" y="348"/>
                  </a:cubicBezTo>
                  <a:cubicBezTo>
                    <a:pt x="783" y="189"/>
                    <a:pt x="655" y="117"/>
                    <a:pt x="499" y="117"/>
                  </a:cubicBezTo>
                  <a:cubicBezTo>
                    <a:pt x="245" y="117"/>
                    <a:pt x="139" y="337"/>
                    <a:pt x="139" y="562"/>
                  </a:cubicBezTo>
                  <a:cubicBezTo>
                    <a:pt x="139" y="781"/>
                    <a:pt x="266" y="981"/>
                    <a:pt x="499" y="981"/>
                  </a:cubicBezTo>
                  <a:cubicBezTo>
                    <a:pt x="715" y="981"/>
                    <a:pt x="844" y="829"/>
                    <a:pt x="835" y="638"/>
                  </a:cubicBezTo>
                  <a:cubicBezTo>
                    <a:pt x="501" y="638"/>
                    <a:pt x="501" y="638"/>
                    <a:pt x="501" y="638"/>
                  </a:cubicBezTo>
                  <a:cubicBezTo>
                    <a:pt x="501" y="521"/>
                    <a:pt x="501" y="521"/>
                    <a:pt x="501" y="521"/>
                  </a:cubicBezTo>
                  <a:cubicBezTo>
                    <a:pt x="960" y="521"/>
                    <a:pt x="960" y="521"/>
                    <a:pt x="960" y="521"/>
                  </a:cubicBezTo>
                  <a:cubicBezTo>
                    <a:pt x="960" y="1073"/>
                    <a:pt x="960" y="1073"/>
                    <a:pt x="960" y="1073"/>
                  </a:cubicBezTo>
                  <a:cubicBezTo>
                    <a:pt x="872" y="1073"/>
                    <a:pt x="872" y="1073"/>
                    <a:pt x="872" y="1073"/>
                  </a:cubicBezTo>
                  <a:lnTo>
                    <a:pt x="835" y="9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 name="Freeform 7">
              <a:extLst>
                <a:ext uri="{FF2B5EF4-FFF2-40B4-BE49-F238E27FC236}">
                  <a16:creationId xmlns:a16="http://schemas.microsoft.com/office/drawing/2014/main" id="{CBB160A8-6D91-3E3D-DBD3-65914A517303}"/>
                </a:ext>
              </a:extLst>
            </p:cNvPr>
            <p:cNvSpPr>
              <a:spLocks noEditPoints="1"/>
            </p:cNvSpPr>
            <p:nvPr userDrawn="1"/>
          </p:nvSpPr>
          <p:spPr bwMode="auto">
            <a:xfrm>
              <a:off x="1096963" y="814388"/>
              <a:ext cx="109538" cy="117475"/>
            </a:xfrm>
            <a:custGeom>
              <a:avLst/>
              <a:gdLst>
                <a:gd name="T0" fmla="*/ 369 w 738"/>
                <a:gd name="T1" fmla="*/ 0 h 795"/>
                <a:gd name="T2" fmla="*/ 738 w 738"/>
                <a:gd name="T3" fmla="*/ 398 h 795"/>
                <a:gd name="T4" fmla="*/ 369 w 738"/>
                <a:gd name="T5" fmla="*/ 795 h 795"/>
                <a:gd name="T6" fmla="*/ 0 w 738"/>
                <a:gd name="T7" fmla="*/ 398 h 795"/>
                <a:gd name="T8" fmla="*/ 369 w 738"/>
                <a:gd name="T9" fmla="*/ 0 h 795"/>
                <a:gd name="T10" fmla="*/ 369 w 738"/>
                <a:gd name="T11" fmla="*/ 685 h 795"/>
                <a:gd name="T12" fmla="*/ 605 w 738"/>
                <a:gd name="T13" fmla="*/ 398 h 795"/>
                <a:gd name="T14" fmla="*/ 369 w 738"/>
                <a:gd name="T15" fmla="*/ 110 h 795"/>
                <a:gd name="T16" fmla="*/ 133 w 738"/>
                <a:gd name="T17" fmla="*/ 398 h 795"/>
                <a:gd name="T18" fmla="*/ 369 w 738"/>
                <a:gd name="T19" fmla="*/ 68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95">
                  <a:moveTo>
                    <a:pt x="369" y="0"/>
                  </a:moveTo>
                  <a:cubicBezTo>
                    <a:pt x="610" y="0"/>
                    <a:pt x="738" y="175"/>
                    <a:pt x="738" y="398"/>
                  </a:cubicBezTo>
                  <a:cubicBezTo>
                    <a:pt x="738" y="620"/>
                    <a:pt x="610" y="795"/>
                    <a:pt x="369" y="795"/>
                  </a:cubicBezTo>
                  <a:cubicBezTo>
                    <a:pt x="128" y="795"/>
                    <a:pt x="0" y="620"/>
                    <a:pt x="0" y="398"/>
                  </a:cubicBezTo>
                  <a:cubicBezTo>
                    <a:pt x="0" y="175"/>
                    <a:pt x="128" y="0"/>
                    <a:pt x="369" y="0"/>
                  </a:cubicBezTo>
                  <a:moveTo>
                    <a:pt x="369" y="685"/>
                  </a:moveTo>
                  <a:cubicBezTo>
                    <a:pt x="500" y="685"/>
                    <a:pt x="605" y="582"/>
                    <a:pt x="605" y="398"/>
                  </a:cubicBezTo>
                  <a:cubicBezTo>
                    <a:pt x="605" y="213"/>
                    <a:pt x="500" y="110"/>
                    <a:pt x="369" y="110"/>
                  </a:cubicBezTo>
                  <a:cubicBezTo>
                    <a:pt x="238" y="110"/>
                    <a:pt x="133" y="213"/>
                    <a:pt x="133" y="398"/>
                  </a:cubicBezTo>
                  <a:cubicBezTo>
                    <a:pt x="133" y="582"/>
                    <a:pt x="238" y="685"/>
                    <a:pt x="369" y="6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 name="Freeform 8">
              <a:extLst>
                <a:ext uri="{FF2B5EF4-FFF2-40B4-BE49-F238E27FC236}">
                  <a16:creationId xmlns:a16="http://schemas.microsoft.com/office/drawing/2014/main" id="{60C97305-F11E-562A-B50B-9CCC6E53A90A}"/>
                </a:ext>
              </a:extLst>
            </p:cNvPr>
            <p:cNvSpPr>
              <a:spLocks/>
            </p:cNvSpPr>
            <p:nvPr userDrawn="1"/>
          </p:nvSpPr>
          <p:spPr bwMode="auto">
            <a:xfrm>
              <a:off x="1208088" y="817563"/>
              <a:ext cx="101600" cy="112712"/>
            </a:xfrm>
            <a:custGeom>
              <a:avLst/>
              <a:gdLst>
                <a:gd name="T0" fmla="*/ 38 w 64"/>
                <a:gd name="T1" fmla="*/ 71 h 71"/>
                <a:gd name="T2" fmla="*/ 26 w 64"/>
                <a:gd name="T3" fmla="*/ 71 h 71"/>
                <a:gd name="T4" fmla="*/ 0 w 64"/>
                <a:gd name="T5" fmla="*/ 0 h 71"/>
                <a:gd name="T6" fmla="*/ 13 w 64"/>
                <a:gd name="T7" fmla="*/ 0 h 71"/>
                <a:gd name="T8" fmla="*/ 32 w 64"/>
                <a:gd name="T9" fmla="*/ 59 h 71"/>
                <a:gd name="T10" fmla="*/ 33 w 64"/>
                <a:gd name="T11" fmla="*/ 59 h 71"/>
                <a:gd name="T12" fmla="*/ 52 w 64"/>
                <a:gd name="T13" fmla="*/ 0 h 71"/>
                <a:gd name="T14" fmla="*/ 64 w 64"/>
                <a:gd name="T15" fmla="*/ 0 h 71"/>
                <a:gd name="T16" fmla="*/ 38 w 64"/>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1">
                  <a:moveTo>
                    <a:pt x="38" y="71"/>
                  </a:moveTo>
                  <a:lnTo>
                    <a:pt x="26" y="71"/>
                  </a:lnTo>
                  <a:lnTo>
                    <a:pt x="0" y="0"/>
                  </a:lnTo>
                  <a:lnTo>
                    <a:pt x="13" y="0"/>
                  </a:lnTo>
                  <a:lnTo>
                    <a:pt x="32" y="59"/>
                  </a:lnTo>
                  <a:lnTo>
                    <a:pt x="33" y="59"/>
                  </a:lnTo>
                  <a:lnTo>
                    <a:pt x="52" y="0"/>
                  </a:lnTo>
                  <a:lnTo>
                    <a:pt x="64" y="0"/>
                  </a:lnTo>
                  <a:lnTo>
                    <a:pt x="38"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 name="Freeform 9">
              <a:extLst>
                <a:ext uri="{FF2B5EF4-FFF2-40B4-BE49-F238E27FC236}">
                  <a16:creationId xmlns:a16="http://schemas.microsoft.com/office/drawing/2014/main" id="{FA510027-2805-D5C6-4305-26A44F007C6B}"/>
                </a:ext>
              </a:extLst>
            </p:cNvPr>
            <p:cNvSpPr>
              <a:spLocks noEditPoints="1"/>
            </p:cNvSpPr>
            <p:nvPr userDrawn="1"/>
          </p:nvSpPr>
          <p:spPr bwMode="auto">
            <a:xfrm>
              <a:off x="1311275" y="814388"/>
              <a:ext cx="104775" cy="117475"/>
            </a:xfrm>
            <a:custGeom>
              <a:avLst/>
              <a:gdLst>
                <a:gd name="T0" fmla="*/ 689 w 708"/>
                <a:gd name="T1" fmla="*/ 536 h 795"/>
                <a:gd name="T2" fmla="*/ 365 w 708"/>
                <a:gd name="T3" fmla="*/ 795 h 795"/>
                <a:gd name="T4" fmla="*/ 0 w 708"/>
                <a:gd name="T5" fmla="*/ 395 h 795"/>
                <a:gd name="T6" fmla="*/ 357 w 708"/>
                <a:gd name="T7" fmla="*/ 0 h 795"/>
                <a:gd name="T8" fmla="*/ 701 w 708"/>
                <a:gd name="T9" fmla="*/ 435 h 795"/>
                <a:gd name="T10" fmla="*/ 133 w 708"/>
                <a:gd name="T11" fmla="*/ 435 h 795"/>
                <a:gd name="T12" fmla="*/ 369 w 708"/>
                <a:gd name="T13" fmla="*/ 685 h 795"/>
                <a:gd name="T14" fmla="*/ 566 w 708"/>
                <a:gd name="T15" fmla="*/ 536 h 795"/>
                <a:gd name="T16" fmla="*/ 689 w 708"/>
                <a:gd name="T17" fmla="*/ 536 h 795"/>
                <a:gd name="T18" fmla="*/ 569 w 708"/>
                <a:gd name="T19" fmla="*/ 325 h 795"/>
                <a:gd name="T20" fmla="*/ 350 w 708"/>
                <a:gd name="T21" fmla="*/ 110 h 795"/>
                <a:gd name="T22" fmla="*/ 133 w 708"/>
                <a:gd name="T23" fmla="*/ 325 h 795"/>
                <a:gd name="T24" fmla="*/ 569 w 708"/>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5">
                  <a:moveTo>
                    <a:pt x="689" y="536"/>
                  </a:moveTo>
                  <a:cubicBezTo>
                    <a:pt x="655" y="704"/>
                    <a:pt x="535" y="795"/>
                    <a:pt x="365" y="795"/>
                  </a:cubicBezTo>
                  <a:cubicBezTo>
                    <a:pt x="122" y="795"/>
                    <a:pt x="8" y="627"/>
                    <a:pt x="0" y="395"/>
                  </a:cubicBezTo>
                  <a:cubicBezTo>
                    <a:pt x="0" y="168"/>
                    <a:pt x="150" y="0"/>
                    <a:pt x="357" y="0"/>
                  </a:cubicBezTo>
                  <a:cubicBezTo>
                    <a:pt x="626" y="0"/>
                    <a:pt x="708" y="251"/>
                    <a:pt x="701" y="435"/>
                  </a:cubicBezTo>
                  <a:cubicBezTo>
                    <a:pt x="133" y="435"/>
                    <a:pt x="133" y="435"/>
                    <a:pt x="133" y="435"/>
                  </a:cubicBezTo>
                  <a:cubicBezTo>
                    <a:pt x="128" y="567"/>
                    <a:pt x="203" y="685"/>
                    <a:pt x="369" y="685"/>
                  </a:cubicBezTo>
                  <a:cubicBezTo>
                    <a:pt x="472" y="685"/>
                    <a:pt x="544" y="635"/>
                    <a:pt x="566" y="536"/>
                  </a:cubicBezTo>
                  <a:lnTo>
                    <a:pt x="689" y="536"/>
                  </a:lnTo>
                  <a:close/>
                  <a:moveTo>
                    <a:pt x="569" y="325"/>
                  </a:moveTo>
                  <a:cubicBezTo>
                    <a:pt x="563" y="206"/>
                    <a:pt x="473" y="110"/>
                    <a:pt x="350" y="110"/>
                  </a:cubicBezTo>
                  <a:cubicBezTo>
                    <a:pt x="219" y="110"/>
                    <a:pt x="141" y="209"/>
                    <a:pt x="133" y="325"/>
                  </a:cubicBezTo>
                  <a:lnTo>
                    <a:pt x="569"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 name="Freeform 10">
              <a:extLst>
                <a:ext uri="{FF2B5EF4-FFF2-40B4-BE49-F238E27FC236}">
                  <a16:creationId xmlns:a16="http://schemas.microsoft.com/office/drawing/2014/main" id="{091544D9-A4EB-AE90-EEE6-E6DF3B6CA0C3}"/>
                </a:ext>
              </a:extLst>
            </p:cNvPr>
            <p:cNvSpPr>
              <a:spLocks/>
            </p:cNvSpPr>
            <p:nvPr userDrawn="1"/>
          </p:nvSpPr>
          <p:spPr bwMode="auto">
            <a:xfrm>
              <a:off x="1430338" y="814388"/>
              <a:ext cx="58738" cy="115887"/>
            </a:xfrm>
            <a:custGeom>
              <a:avLst/>
              <a:gdLst>
                <a:gd name="T0" fmla="*/ 0 w 400"/>
                <a:gd name="T1" fmla="*/ 22 h 781"/>
                <a:gd name="T2" fmla="*/ 118 w 400"/>
                <a:gd name="T3" fmla="*/ 22 h 781"/>
                <a:gd name="T4" fmla="*/ 118 w 400"/>
                <a:gd name="T5" fmla="*/ 182 h 781"/>
                <a:gd name="T6" fmla="*/ 121 w 400"/>
                <a:gd name="T7" fmla="*/ 182 h 781"/>
                <a:gd name="T8" fmla="*/ 400 w 400"/>
                <a:gd name="T9" fmla="*/ 4 h 781"/>
                <a:gd name="T10" fmla="*/ 400 w 400"/>
                <a:gd name="T11" fmla="*/ 136 h 781"/>
                <a:gd name="T12" fmla="*/ 125 w 400"/>
                <a:gd name="T13" fmla="*/ 443 h 781"/>
                <a:gd name="T14" fmla="*/ 125 w 400"/>
                <a:gd name="T15" fmla="*/ 781 h 781"/>
                <a:gd name="T16" fmla="*/ 0 w 400"/>
                <a:gd name="T17" fmla="*/ 781 h 781"/>
                <a:gd name="T18" fmla="*/ 0 w 400"/>
                <a:gd name="T19" fmla="*/ 22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1">
                  <a:moveTo>
                    <a:pt x="0" y="22"/>
                  </a:moveTo>
                  <a:cubicBezTo>
                    <a:pt x="118" y="22"/>
                    <a:pt x="118" y="22"/>
                    <a:pt x="118" y="22"/>
                  </a:cubicBezTo>
                  <a:cubicBezTo>
                    <a:pt x="118" y="182"/>
                    <a:pt x="118" y="182"/>
                    <a:pt x="118" y="182"/>
                  </a:cubicBezTo>
                  <a:cubicBezTo>
                    <a:pt x="121" y="182"/>
                    <a:pt x="121" y="182"/>
                    <a:pt x="121" y="182"/>
                  </a:cubicBezTo>
                  <a:cubicBezTo>
                    <a:pt x="181" y="60"/>
                    <a:pt x="265" y="0"/>
                    <a:pt x="400" y="4"/>
                  </a:cubicBezTo>
                  <a:cubicBezTo>
                    <a:pt x="400" y="136"/>
                    <a:pt x="400" y="136"/>
                    <a:pt x="400" y="136"/>
                  </a:cubicBezTo>
                  <a:cubicBezTo>
                    <a:pt x="199" y="136"/>
                    <a:pt x="125" y="251"/>
                    <a:pt x="125" y="443"/>
                  </a:cubicBezTo>
                  <a:cubicBezTo>
                    <a:pt x="125" y="781"/>
                    <a:pt x="125" y="781"/>
                    <a:pt x="125" y="781"/>
                  </a:cubicBezTo>
                  <a:cubicBezTo>
                    <a:pt x="0" y="781"/>
                    <a:pt x="0" y="781"/>
                    <a:pt x="0" y="781"/>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2" name="Freeform 11">
              <a:extLst>
                <a:ext uri="{FF2B5EF4-FFF2-40B4-BE49-F238E27FC236}">
                  <a16:creationId xmlns:a16="http://schemas.microsoft.com/office/drawing/2014/main" id="{C4966EAF-C42A-05F0-673C-D34B4C338DFE}"/>
                </a:ext>
              </a:extLst>
            </p:cNvPr>
            <p:cNvSpPr>
              <a:spLocks/>
            </p:cNvSpPr>
            <p:nvPr userDrawn="1"/>
          </p:nvSpPr>
          <p:spPr bwMode="auto">
            <a:xfrm>
              <a:off x="1500188" y="814388"/>
              <a:ext cx="92075"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3" name="Freeform 12">
              <a:extLst>
                <a:ext uri="{FF2B5EF4-FFF2-40B4-BE49-F238E27FC236}">
                  <a16:creationId xmlns:a16="http://schemas.microsoft.com/office/drawing/2014/main" id="{DA72A9B3-741E-DDF5-9EB5-558856DDD3C8}"/>
                </a:ext>
              </a:extLst>
            </p:cNvPr>
            <p:cNvSpPr>
              <a:spLocks/>
            </p:cNvSpPr>
            <p:nvPr userDrawn="1"/>
          </p:nvSpPr>
          <p:spPr bwMode="auto">
            <a:xfrm>
              <a:off x="1614488" y="814388"/>
              <a:ext cx="158750" cy="115887"/>
            </a:xfrm>
            <a:custGeom>
              <a:avLst/>
              <a:gdLst>
                <a:gd name="T0" fmla="*/ 0 w 1064"/>
                <a:gd name="T1" fmla="*/ 18 h 777"/>
                <a:gd name="T2" fmla="*/ 117 w 1064"/>
                <a:gd name="T3" fmla="*/ 18 h 777"/>
                <a:gd name="T4" fmla="*/ 117 w 1064"/>
                <a:gd name="T5" fmla="*/ 130 h 777"/>
                <a:gd name="T6" fmla="*/ 120 w 1064"/>
                <a:gd name="T7" fmla="*/ 130 h 777"/>
                <a:gd name="T8" fmla="*/ 366 w 1064"/>
                <a:gd name="T9" fmla="*/ 0 h 777"/>
                <a:gd name="T10" fmla="*/ 574 w 1064"/>
                <a:gd name="T11" fmla="*/ 130 h 777"/>
                <a:gd name="T12" fmla="*/ 812 w 1064"/>
                <a:gd name="T13" fmla="*/ 0 h 777"/>
                <a:gd name="T14" fmla="*/ 1064 w 1064"/>
                <a:gd name="T15" fmla="*/ 221 h 777"/>
                <a:gd name="T16" fmla="*/ 1064 w 1064"/>
                <a:gd name="T17" fmla="*/ 777 h 777"/>
                <a:gd name="T18" fmla="*/ 940 w 1064"/>
                <a:gd name="T19" fmla="*/ 777 h 777"/>
                <a:gd name="T20" fmla="*/ 940 w 1064"/>
                <a:gd name="T21" fmla="*/ 279 h 777"/>
                <a:gd name="T22" fmla="*/ 793 w 1064"/>
                <a:gd name="T23" fmla="*/ 110 h 777"/>
                <a:gd name="T24" fmla="*/ 595 w 1064"/>
                <a:gd name="T25" fmla="*/ 304 h 777"/>
                <a:gd name="T26" fmla="*/ 595 w 1064"/>
                <a:gd name="T27" fmla="*/ 777 h 777"/>
                <a:gd name="T28" fmla="*/ 470 w 1064"/>
                <a:gd name="T29" fmla="*/ 777 h 777"/>
                <a:gd name="T30" fmla="*/ 470 w 1064"/>
                <a:gd name="T31" fmla="*/ 279 h 777"/>
                <a:gd name="T32" fmla="*/ 327 w 1064"/>
                <a:gd name="T33" fmla="*/ 110 h 777"/>
                <a:gd name="T34" fmla="*/ 125 w 1064"/>
                <a:gd name="T35" fmla="*/ 304 h 777"/>
                <a:gd name="T36" fmla="*/ 125 w 1064"/>
                <a:gd name="T37" fmla="*/ 777 h 777"/>
                <a:gd name="T38" fmla="*/ 0 w 1064"/>
                <a:gd name="T39" fmla="*/ 777 h 777"/>
                <a:gd name="T40" fmla="*/ 0 w 1064"/>
                <a:gd name="T41"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4" h="777">
                  <a:moveTo>
                    <a:pt x="0" y="18"/>
                  </a:moveTo>
                  <a:cubicBezTo>
                    <a:pt x="117" y="18"/>
                    <a:pt x="117" y="18"/>
                    <a:pt x="117" y="18"/>
                  </a:cubicBezTo>
                  <a:cubicBezTo>
                    <a:pt x="117" y="130"/>
                    <a:pt x="117" y="130"/>
                    <a:pt x="117" y="130"/>
                  </a:cubicBezTo>
                  <a:cubicBezTo>
                    <a:pt x="120" y="130"/>
                    <a:pt x="120" y="130"/>
                    <a:pt x="120" y="130"/>
                  </a:cubicBezTo>
                  <a:cubicBezTo>
                    <a:pt x="176" y="44"/>
                    <a:pt x="261" y="0"/>
                    <a:pt x="366" y="0"/>
                  </a:cubicBezTo>
                  <a:cubicBezTo>
                    <a:pt x="458" y="0"/>
                    <a:pt x="543" y="37"/>
                    <a:pt x="574" y="130"/>
                  </a:cubicBezTo>
                  <a:cubicBezTo>
                    <a:pt x="625" y="49"/>
                    <a:pt x="715" y="0"/>
                    <a:pt x="812" y="0"/>
                  </a:cubicBezTo>
                  <a:cubicBezTo>
                    <a:pt x="963" y="0"/>
                    <a:pt x="1064" y="63"/>
                    <a:pt x="1064" y="221"/>
                  </a:cubicBezTo>
                  <a:cubicBezTo>
                    <a:pt x="1064" y="777"/>
                    <a:pt x="1064" y="777"/>
                    <a:pt x="1064" y="777"/>
                  </a:cubicBezTo>
                  <a:cubicBezTo>
                    <a:pt x="940" y="777"/>
                    <a:pt x="940" y="777"/>
                    <a:pt x="940" y="777"/>
                  </a:cubicBezTo>
                  <a:cubicBezTo>
                    <a:pt x="940" y="279"/>
                    <a:pt x="940" y="279"/>
                    <a:pt x="940" y="279"/>
                  </a:cubicBezTo>
                  <a:cubicBezTo>
                    <a:pt x="940" y="185"/>
                    <a:pt x="915" y="110"/>
                    <a:pt x="793" y="110"/>
                  </a:cubicBezTo>
                  <a:cubicBezTo>
                    <a:pt x="672" y="110"/>
                    <a:pt x="595" y="187"/>
                    <a:pt x="595" y="304"/>
                  </a:cubicBezTo>
                  <a:cubicBezTo>
                    <a:pt x="595" y="777"/>
                    <a:pt x="595" y="777"/>
                    <a:pt x="595" y="777"/>
                  </a:cubicBezTo>
                  <a:cubicBezTo>
                    <a:pt x="470" y="777"/>
                    <a:pt x="470" y="777"/>
                    <a:pt x="470" y="777"/>
                  </a:cubicBezTo>
                  <a:cubicBezTo>
                    <a:pt x="470" y="279"/>
                    <a:pt x="470" y="279"/>
                    <a:pt x="470" y="279"/>
                  </a:cubicBezTo>
                  <a:cubicBezTo>
                    <a:pt x="470" y="181"/>
                    <a:pt x="439" y="110"/>
                    <a:pt x="327" y="110"/>
                  </a:cubicBezTo>
                  <a:cubicBezTo>
                    <a:pt x="179" y="110"/>
                    <a:pt x="125" y="247"/>
                    <a:pt x="125" y="304"/>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4" name="Freeform 13">
              <a:extLst>
                <a:ext uri="{FF2B5EF4-FFF2-40B4-BE49-F238E27FC236}">
                  <a16:creationId xmlns:a16="http://schemas.microsoft.com/office/drawing/2014/main" id="{CA3F6103-A8E0-70BC-8169-A67A021A6C66}"/>
                </a:ext>
              </a:extLst>
            </p:cNvPr>
            <p:cNvSpPr>
              <a:spLocks noEditPoints="1"/>
            </p:cNvSpPr>
            <p:nvPr userDrawn="1"/>
          </p:nvSpPr>
          <p:spPr bwMode="auto">
            <a:xfrm>
              <a:off x="1789113" y="814388"/>
              <a:ext cx="104775" cy="117475"/>
            </a:xfrm>
            <a:custGeom>
              <a:avLst/>
              <a:gdLst>
                <a:gd name="T0" fmla="*/ 688 w 707"/>
                <a:gd name="T1" fmla="*/ 536 h 795"/>
                <a:gd name="T2" fmla="*/ 364 w 707"/>
                <a:gd name="T3" fmla="*/ 795 h 795"/>
                <a:gd name="T4" fmla="*/ 0 w 707"/>
                <a:gd name="T5" fmla="*/ 395 h 795"/>
                <a:gd name="T6" fmla="*/ 357 w 707"/>
                <a:gd name="T7" fmla="*/ 0 h 795"/>
                <a:gd name="T8" fmla="*/ 700 w 707"/>
                <a:gd name="T9" fmla="*/ 435 h 795"/>
                <a:gd name="T10" fmla="*/ 132 w 707"/>
                <a:gd name="T11" fmla="*/ 435 h 795"/>
                <a:gd name="T12" fmla="*/ 368 w 707"/>
                <a:gd name="T13" fmla="*/ 685 h 795"/>
                <a:gd name="T14" fmla="*/ 565 w 707"/>
                <a:gd name="T15" fmla="*/ 536 h 795"/>
                <a:gd name="T16" fmla="*/ 688 w 707"/>
                <a:gd name="T17" fmla="*/ 536 h 795"/>
                <a:gd name="T18" fmla="*/ 568 w 707"/>
                <a:gd name="T19" fmla="*/ 325 h 795"/>
                <a:gd name="T20" fmla="*/ 349 w 707"/>
                <a:gd name="T21" fmla="*/ 110 h 795"/>
                <a:gd name="T22" fmla="*/ 132 w 707"/>
                <a:gd name="T23" fmla="*/ 325 h 795"/>
                <a:gd name="T24" fmla="*/ 568 w 707"/>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7" h="795">
                  <a:moveTo>
                    <a:pt x="688" y="536"/>
                  </a:moveTo>
                  <a:cubicBezTo>
                    <a:pt x="655" y="704"/>
                    <a:pt x="534" y="795"/>
                    <a:pt x="364" y="795"/>
                  </a:cubicBezTo>
                  <a:cubicBezTo>
                    <a:pt x="122" y="795"/>
                    <a:pt x="7" y="627"/>
                    <a:pt x="0" y="395"/>
                  </a:cubicBezTo>
                  <a:cubicBezTo>
                    <a:pt x="0" y="168"/>
                    <a:pt x="150" y="0"/>
                    <a:pt x="357" y="0"/>
                  </a:cubicBezTo>
                  <a:cubicBezTo>
                    <a:pt x="625" y="0"/>
                    <a:pt x="707" y="251"/>
                    <a:pt x="700" y="435"/>
                  </a:cubicBezTo>
                  <a:cubicBezTo>
                    <a:pt x="132" y="435"/>
                    <a:pt x="132" y="435"/>
                    <a:pt x="132" y="435"/>
                  </a:cubicBezTo>
                  <a:cubicBezTo>
                    <a:pt x="127" y="567"/>
                    <a:pt x="202" y="685"/>
                    <a:pt x="368" y="685"/>
                  </a:cubicBezTo>
                  <a:cubicBezTo>
                    <a:pt x="471" y="685"/>
                    <a:pt x="543" y="635"/>
                    <a:pt x="565" y="536"/>
                  </a:cubicBezTo>
                  <a:lnTo>
                    <a:pt x="688" y="536"/>
                  </a:lnTo>
                  <a:close/>
                  <a:moveTo>
                    <a:pt x="568" y="325"/>
                  </a:moveTo>
                  <a:cubicBezTo>
                    <a:pt x="562" y="206"/>
                    <a:pt x="473" y="110"/>
                    <a:pt x="349" y="110"/>
                  </a:cubicBezTo>
                  <a:cubicBezTo>
                    <a:pt x="219" y="110"/>
                    <a:pt x="141" y="209"/>
                    <a:pt x="132" y="325"/>
                  </a:cubicBezTo>
                  <a:lnTo>
                    <a:pt x="568"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5" name="Freeform 14">
              <a:extLst>
                <a:ext uri="{FF2B5EF4-FFF2-40B4-BE49-F238E27FC236}">
                  <a16:creationId xmlns:a16="http://schemas.microsoft.com/office/drawing/2014/main" id="{F97EE6DB-1462-BEB8-F15D-A9C5E67EAB04}"/>
                </a:ext>
              </a:extLst>
            </p:cNvPr>
            <p:cNvSpPr>
              <a:spLocks/>
            </p:cNvSpPr>
            <p:nvPr userDrawn="1"/>
          </p:nvSpPr>
          <p:spPr bwMode="auto">
            <a:xfrm>
              <a:off x="1908175" y="814388"/>
              <a:ext cx="93663"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7" name="Freeform 15">
              <a:extLst>
                <a:ext uri="{FF2B5EF4-FFF2-40B4-BE49-F238E27FC236}">
                  <a16:creationId xmlns:a16="http://schemas.microsoft.com/office/drawing/2014/main" id="{87BDF584-93FC-A0E6-057B-00CA3930F53E}"/>
                </a:ext>
              </a:extLst>
            </p:cNvPr>
            <p:cNvSpPr>
              <a:spLocks/>
            </p:cNvSpPr>
            <p:nvPr userDrawn="1"/>
          </p:nvSpPr>
          <p:spPr bwMode="auto">
            <a:xfrm>
              <a:off x="2011363" y="784225"/>
              <a:ext cx="60325" cy="146050"/>
            </a:xfrm>
            <a:custGeom>
              <a:avLst/>
              <a:gdLst>
                <a:gd name="T0" fmla="*/ 254 w 405"/>
                <a:gd name="T1" fmla="*/ 228 h 987"/>
                <a:gd name="T2" fmla="*/ 405 w 405"/>
                <a:gd name="T3" fmla="*/ 228 h 987"/>
                <a:gd name="T4" fmla="*/ 405 w 405"/>
                <a:gd name="T5" fmla="*/ 338 h 987"/>
                <a:gd name="T6" fmla="*/ 254 w 405"/>
                <a:gd name="T7" fmla="*/ 338 h 987"/>
                <a:gd name="T8" fmla="*/ 254 w 405"/>
                <a:gd name="T9" fmla="*/ 809 h 987"/>
                <a:gd name="T10" fmla="*/ 348 w 405"/>
                <a:gd name="T11" fmla="*/ 877 h 987"/>
                <a:gd name="T12" fmla="*/ 405 w 405"/>
                <a:gd name="T13" fmla="*/ 877 h 987"/>
                <a:gd name="T14" fmla="*/ 405 w 405"/>
                <a:gd name="T15" fmla="*/ 987 h 987"/>
                <a:gd name="T16" fmla="*/ 309 w 405"/>
                <a:gd name="T17" fmla="*/ 987 h 987"/>
                <a:gd name="T18" fmla="*/ 129 w 405"/>
                <a:gd name="T19" fmla="*/ 821 h 987"/>
                <a:gd name="T20" fmla="*/ 129 w 405"/>
                <a:gd name="T21" fmla="*/ 338 h 987"/>
                <a:gd name="T22" fmla="*/ 0 w 405"/>
                <a:gd name="T23" fmla="*/ 338 h 987"/>
                <a:gd name="T24" fmla="*/ 0 w 405"/>
                <a:gd name="T25" fmla="*/ 228 h 987"/>
                <a:gd name="T26" fmla="*/ 129 w 405"/>
                <a:gd name="T27" fmla="*/ 228 h 987"/>
                <a:gd name="T28" fmla="*/ 129 w 405"/>
                <a:gd name="T29" fmla="*/ 0 h 987"/>
                <a:gd name="T30" fmla="*/ 254 w 405"/>
                <a:gd name="T31" fmla="*/ 0 h 987"/>
                <a:gd name="T32" fmla="*/ 254 w 405"/>
                <a:gd name="T33" fmla="*/ 228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 h="987">
                  <a:moveTo>
                    <a:pt x="254" y="228"/>
                  </a:moveTo>
                  <a:cubicBezTo>
                    <a:pt x="405" y="228"/>
                    <a:pt x="405" y="228"/>
                    <a:pt x="405" y="228"/>
                  </a:cubicBezTo>
                  <a:cubicBezTo>
                    <a:pt x="405" y="338"/>
                    <a:pt x="405" y="338"/>
                    <a:pt x="405" y="338"/>
                  </a:cubicBezTo>
                  <a:cubicBezTo>
                    <a:pt x="254" y="338"/>
                    <a:pt x="254" y="338"/>
                    <a:pt x="254" y="338"/>
                  </a:cubicBezTo>
                  <a:cubicBezTo>
                    <a:pt x="254" y="809"/>
                    <a:pt x="254" y="809"/>
                    <a:pt x="254" y="809"/>
                  </a:cubicBezTo>
                  <a:cubicBezTo>
                    <a:pt x="254" y="867"/>
                    <a:pt x="270" y="877"/>
                    <a:pt x="348" y="877"/>
                  </a:cubicBezTo>
                  <a:cubicBezTo>
                    <a:pt x="405" y="877"/>
                    <a:pt x="405" y="877"/>
                    <a:pt x="405" y="877"/>
                  </a:cubicBezTo>
                  <a:cubicBezTo>
                    <a:pt x="405" y="987"/>
                    <a:pt x="405" y="987"/>
                    <a:pt x="405" y="987"/>
                  </a:cubicBezTo>
                  <a:cubicBezTo>
                    <a:pt x="309" y="987"/>
                    <a:pt x="309" y="987"/>
                    <a:pt x="309" y="987"/>
                  </a:cubicBezTo>
                  <a:cubicBezTo>
                    <a:pt x="180" y="987"/>
                    <a:pt x="129" y="961"/>
                    <a:pt x="129" y="821"/>
                  </a:cubicBezTo>
                  <a:cubicBezTo>
                    <a:pt x="129" y="338"/>
                    <a:pt x="129" y="338"/>
                    <a:pt x="129" y="338"/>
                  </a:cubicBezTo>
                  <a:cubicBezTo>
                    <a:pt x="0" y="338"/>
                    <a:pt x="0" y="338"/>
                    <a:pt x="0" y="338"/>
                  </a:cubicBezTo>
                  <a:cubicBezTo>
                    <a:pt x="0" y="228"/>
                    <a:pt x="0" y="228"/>
                    <a:pt x="0" y="228"/>
                  </a:cubicBezTo>
                  <a:cubicBezTo>
                    <a:pt x="129" y="228"/>
                    <a:pt x="129" y="228"/>
                    <a:pt x="129" y="228"/>
                  </a:cubicBezTo>
                  <a:cubicBezTo>
                    <a:pt x="129" y="0"/>
                    <a:pt x="129" y="0"/>
                    <a:pt x="129" y="0"/>
                  </a:cubicBezTo>
                  <a:cubicBezTo>
                    <a:pt x="254" y="0"/>
                    <a:pt x="254" y="0"/>
                    <a:pt x="254" y="0"/>
                  </a:cubicBezTo>
                  <a:lnTo>
                    <a:pt x="254"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8" name="Freeform 16">
              <a:extLst>
                <a:ext uri="{FF2B5EF4-FFF2-40B4-BE49-F238E27FC236}">
                  <a16:creationId xmlns:a16="http://schemas.microsoft.com/office/drawing/2014/main" id="{CE1522CA-F8CB-FBE9-5E0B-77EB8228D867}"/>
                </a:ext>
              </a:extLst>
            </p:cNvPr>
            <p:cNvSpPr>
              <a:spLocks noEditPoints="1"/>
            </p:cNvSpPr>
            <p:nvPr userDrawn="1"/>
          </p:nvSpPr>
          <p:spPr bwMode="auto">
            <a:xfrm>
              <a:off x="935038" y="1000125"/>
              <a:ext cx="149225" cy="161925"/>
            </a:xfrm>
            <a:custGeom>
              <a:avLst/>
              <a:gdLst>
                <a:gd name="T0" fmla="*/ 502 w 1004"/>
                <a:gd name="T1" fmla="*/ 0 h 1098"/>
                <a:gd name="T2" fmla="*/ 1004 w 1004"/>
                <a:gd name="T3" fmla="*/ 549 h 1098"/>
                <a:gd name="T4" fmla="*/ 502 w 1004"/>
                <a:gd name="T5" fmla="*/ 1098 h 1098"/>
                <a:gd name="T6" fmla="*/ 0 w 1004"/>
                <a:gd name="T7" fmla="*/ 549 h 1098"/>
                <a:gd name="T8" fmla="*/ 502 w 1004"/>
                <a:gd name="T9" fmla="*/ 0 h 1098"/>
                <a:gd name="T10" fmla="*/ 502 w 1004"/>
                <a:gd name="T11" fmla="*/ 981 h 1098"/>
                <a:gd name="T12" fmla="*/ 864 w 1004"/>
                <a:gd name="T13" fmla="*/ 549 h 1098"/>
                <a:gd name="T14" fmla="*/ 502 w 1004"/>
                <a:gd name="T15" fmla="*/ 118 h 1098"/>
                <a:gd name="T16" fmla="*/ 139 w 1004"/>
                <a:gd name="T17" fmla="*/ 549 h 1098"/>
                <a:gd name="T18" fmla="*/ 502 w 1004"/>
                <a:gd name="T19" fmla="*/ 9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4" h="1098">
                  <a:moveTo>
                    <a:pt x="502" y="0"/>
                  </a:moveTo>
                  <a:cubicBezTo>
                    <a:pt x="835" y="0"/>
                    <a:pt x="1004" y="264"/>
                    <a:pt x="1004" y="549"/>
                  </a:cubicBezTo>
                  <a:cubicBezTo>
                    <a:pt x="1004" y="834"/>
                    <a:pt x="835" y="1098"/>
                    <a:pt x="502" y="1098"/>
                  </a:cubicBezTo>
                  <a:cubicBezTo>
                    <a:pt x="168" y="1098"/>
                    <a:pt x="0" y="834"/>
                    <a:pt x="0" y="549"/>
                  </a:cubicBezTo>
                  <a:cubicBezTo>
                    <a:pt x="0" y="264"/>
                    <a:pt x="168" y="0"/>
                    <a:pt x="502" y="0"/>
                  </a:cubicBezTo>
                  <a:moveTo>
                    <a:pt x="502" y="981"/>
                  </a:moveTo>
                  <a:cubicBezTo>
                    <a:pt x="757" y="981"/>
                    <a:pt x="864" y="761"/>
                    <a:pt x="864" y="549"/>
                  </a:cubicBezTo>
                  <a:cubicBezTo>
                    <a:pt x="864" y="338"/>
                    <a:pt x="757" y="118"/>
                    <a:pt x="502" y="118"/>
                  </a:cubicBezTo>
                  <a:cubicBezTo>
                    <a:pt x="246" y="118"/>
                    <a:pt x="139" y="338"/>
                    <a:pt x="139" y="549"/>
                  </a:cubicBezTo>
                  <a:cubicBezTo>
                    <a:pt x="139" y="761"/>
                    <a:pt x="246" y="981"/>
                    <a:pt x="502" y="9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1" name="Freeform 17">
              <a:extLst>
                <a:ext uri="{FF2B5EF4-FFF2-40B4-BE49-F238E27FC236}">
                  <a16:creationId xmlns:a16="http://schemas.microsoft.com/office/drawing/2014/main" id="{9DD4A6D1-7651-8499-31B3-59C3FC71E8DE}"/>
                </a:ext>
              </a:extLst>
            </p:cNvPr>
            <p:cNvSpPr>
              <a:spLocks/>
            </p:cNvSpPr>
            <p:nvPr userDrawn="1"/>
          </p:nvSpPr>
          <p:spPr bwMode="auto">
            <a:xfrm>
              <a:off x="1092200"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1"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2" name="Freeform 18">
              <a:extLst>
                <a:ext uri="{FF2B5EF4-FFF2-40B4-BE49-F238E27FC236}">
                  <a16:creationId xmlns:a16="http://schemas.microsoft.com/office/drawing/2014/main" id="{831EECD5-C014-961C-5EC7-533B5550C2EC}"/>
                </a:ext>
              </a:extLst>
            </p:cNvPr>
            <p:cNvSpPr>
              <a:spLocks/>
            </p:cNvSpPr>
            <p:nvPr userDrawn="1"/>
          </p:nvSpPr>
          <p:spPr bwMode="auto">
            <a:xfrm>
              <a:off x="1158875" y="1001713"/>
              <a:ext cx="61913"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1" y="0"/>
                    <a:pt x="338" y="0"/>
                  </a:cubicBezTo>
                  <a:cubicBezTo>
                    <a:pt x="361"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3" name="Freeform 19">
              <a:extLst>
                <a:ext uri="{FF2B5EF4-FFF2-40B4-BE49-F238E27FC236}">
                  <a16:creationId xmlns:a16="http://schemas.microsoft.com/office/drawing/2014/main" id="{30E6470B-ADE0-88B7-3723-0B71621E8174}"/>
                </a:ext>
              </a:extLst>
            </p:cNvPr>
            <p:cNvSpPr>
              <a:spLocks noEditPoints="1"/>
            </p:cNvSpPr>
            <p:nvPr userDrawn="1"/>
          </p:nvSpPr>
          <p:spPr bwMode="auto">
            <a:xfrm>
              <a:off x="123031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4" name="Freeform 20">
              <a:extLst>
                <a:ext uri="{FF2B5EF4-FFF2-40B4-BE49-F238E27FC236}">
                  <a16:creationId xmlns:a16="http://schemas.microsoft.com/office/drawing/2014/main" id="{2021DC64-634F-52EE-2FBE-D88E501C2CB1}"/>
                </a:ext>
              </a:extLst>
            </p:cNvPr>
            <p:cNvSpPr>
              <a:spLocks/>
            </p:cNvSpPr>
            <p:nvPr userDrawn="1"/>
          </p:nvSpPr>
          <p:spPr bwMode="auto">
            <a:xfrm>
              <a:off x="1266825" y="1042988"/>
              <a:ext cx="101600" cy="117475"/>
            </a:xfrm>
            <a:custGeom>
              <a:avLst/>
              <a:gdLst>
                <a:gd name="T0" fmla="*/ 556 w 690"/>
                <a:gd name="T1" fmla="*/ 261 h 794"/>
                <a:gd name="T2" fmla="*/ 368 w 690"/>
                <a:gd name="T3" fmla="*/ 110 h 794"/>
                <a:gd name="T4" fmla="*/ 132 w 690"/>
                <a:gd name="T5" fmla="*/ 406 h 794"/>
                <a:gd name="T6" fmla="*/ 353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3"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5" name="Freeform 21">
              <a:extLst>
                <a:ext uri="{FF2B5EF4-FFF2-40B4-BE49-F238E27FC236}">
                  <a16:creationId xmlns:a16="http://schemas.microsoft.com/office/drawing/2014/main" id="{B34FD942-C7ED-1ED3-4D44-2BEBA37E003C}"/>
                </a:ext>
              </a:extLst>
            </p:cNvPr>
            <p:cNvSpPr>
              <a:spLocks noEditPoints="1"/>
            </p:cNvSpPr>
            <p:nvPr userDrawn="1"/>
          </p:nvSpPr>
          <p:spPr bwMode="auto">
            <a:xfrm>
              <a:off x="137953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6" name="Freeform 22">
              <a:extLst>
                <a:ext uri="{FF2B5EF4-FFF2-40B4-BE49-F238E27FC236}">
                  <a16:creationId xmlns:a16="http://schemas.microsoft.com/office/drawing/2014/main" id="{09AD3EC8-3969-3BC6-E2DE-69A4CFDC0BA9}"/>
                </a:ext>
              </a:extLst>
            </p:cNvPr>
            <p:cNvSpPr>
              <a:spLocks/>
            </p:cNvSpPr>
            <p:nvPr userDrawn="1"/>
          </p:nvSpPr>
          <p:spPr bwMode="auto">
            <a:xfrm>
              <a:off x="1546225"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7" name="Freeform 23">
              <a:extLst>
                <a:ext uri="{FF2B5EF4-FFF2-40B4-BE49-F238E27FC236}">
                  <a16:creationId xmlns:a16="http://schemas.microsoft.com/office/drawing/2014/main" id="{E4EBF6DB-7C02-B9C7-D9A5-375407CCF16A}"/>
                </a:ext>
              </a:extLst>
            </p:cNvPr>
            <p:cNvSpPr>
              <a:spLocks noEditPoints="1"/>
            </p:cNvSpPr>
            <p:nvPr userDrawn="1"/>
          </p:nvSpPr>
          <p:spPr bwMode="auto">
            <a:xfrm>
              <a:off x="1609725" y="1042988"/>
              <a:ext cx="109538" cy="117475"/>
            </a:xfrm>
            <a:custGeom>
              <a:avLst/>
              <a:gdLst>
                <a:gd name="T0" fmla="*/ 368 w 737"/>
                <a:gd name="T1" fmla="*/ 0 h 794"/>
                <a:gd name="T2" fmla="*/ 737 w 737"/>
                <a:gd name="T3" fmla="*/ 398 h 794"/>
                <a:gd name="T4" fmla="*/ 368 w 737"/>
                <a:gd name="T5" fmla="*/ 794 h 794"/>
                <a:gd name="T6" fmla="*/ 0 w 737"/>
                <a:gd name="T7" fmla="*/ 398 h 794"/>
                <a:gd name="T8" fmla="*/ 368 w 737"/>
                <a:gd name="T9" fmla="*/ 0 h 794"/>
                <a:gd name="T10" fmla="*/ 368 w 737"/>
                <a:gd name="T11" fmla="*/ 684 h 794"/>
                <a:gd name="T12" fmla="*/ 605 w 737"/>
                <a:gd name="T13" fmla="*/ 398 h 794"/>
                <a:gd name="T14" fmla="*/ 368 w 737"/>
                <a:gd name="T15" fmla="*/ 110 h 794"/>
                <a:gd name="T16" fmla="*/ 132 w 737"/>
                <a:gd name="T17" fmla="*/ 398 h 794"/>
                <a:gd name="T18" fmla="*/ 368 w 737"/>
                <a:gd name="T19" fmla="*/ 68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794">
                  <a:moveTo>
                    <a:pt x="368" y="0"/>
                  </a:moveTo>
                  <a:cubicBezTo>
                    <a:pt x="609" y="0"/>
                    <a:pt x="737" y="174"/>
                    <a:pt x="737" y="398"/>
                  </a:cubicBezTo>
                  <a:cubicBezTo>
                    <a:pt x="737" y="619"/>
                    <a:pt x="609" y="794"/>
                    <a:pt x="368" y="794"/>
                  </a:cubicBezTo>
                  <a:cubicBezTo>
                    <a:pt x="128" y="794"/>
                    <a:pt x="0" y="619"/>
                    <a:pt x="0" y="398"/>
                  </a:cubicBezTo>
                  <a:cubicBezTo>
                    <a:pt x="0" y="174"/>
                    <a:pt x="128" y="0"/>
                    <a:pt x="368" y="0"/>
                  </a:cubicBezTo>
                  <a:moveTo>
                    <a:pt x="368" y="684"/>
                  </a:moveTo>
                  <a:cubicBezTo>
                    <a:pt x="499" y="684"/>
                    <a:pt x="605" y="581"/>
                    <a:pt x="605" y="398"/>
                  </a:cubicBezTo>
                  <a:cubicBezTo>
                    <a:pt x="605" y="213"/>
                    <a:pt x="499" y="110"/>
                    <a:pt x="368" y="110"/>
                  </a:cubicBezTo>
                  <a:cubicBezTo>
                    <a:pt x="238" y="110"/>
                    <a:pt x="132" y="213"/>
                    <a:pt x="132" y="398"/>
                  </a:cubicBezTo>
                  <a:cubicBezTo>
                    <a:pt x="132" y="581"/>
                    <a:pt x="238" y="684"/>
                    <a:pt x="368" y="6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8" name="Freeform 24">
              <a:extLst>
                <a:ext uri="{FF2B5EF4-FFF2-40B4-BE49-F238E27FC236}">
                  <a16:creationId xmlns:a16="http://schemas.microsoft.com/office/drawing/2014/main" id="{0979DD81-8576-5F44-19FB-B96C067E0913}"/>
                </a:ext>
              </a:extLst>
            </p:cNvPr>
            <p:cNvSpPr>
              <a:spLocks/>
            </p:cNvSpPr>
            <p:nvPr userDrawn="1"/>
          </p:nvSpPr>
          <p:spPr bwMode="auto">
            <a:xfrm>
              <a:off x="1735138" y="1042988"/>
              <a:ext cx="58738" cy="115887"/>
            </a:xfrm>
            <a:custGeom>
              <a:avLst/>
              <a:gdLst>
                <a:gd name="T0" fmla="*/ 0 w 400"/>
                <a:gd name="T1" fmla="*/ 22 h 782"/>
                <a:gd name="T2" fmla="*/ 118 w 400"/>
                <a:gd name="T3" fmla="*/ 22 h 782"/>
                <a:gd name="T4" fmla="*/ 118 w 400"/>
                <a:gd name="T5" fmla="*/ 182 h 782"/>
                <a:gd name="T6" fmla="*/ 121 w 400"/>
                <a:gd name="T7" fmla="*/ 182 h 782"/>
                <a:gd name="T8" fmla="*/ 400 w 400"/>
                <a:gd name="T9" fmla="*/ 5 h 782"/>
                <a:gd name="T10" fmla="*/ 400 w 400"/>
                <a:gd name="T11" fmla="*/ 137 h 782"/>
                <a:gd name="T12" fmla="*/ 125 w 400"/>
                <a:gd name="T13" fmla="*/ 444 h 782"/>
                <a:gd name="T14" fmla="*/ 125 w 400"/>
                <a:gd name="T15" fmla="*/ 782 h 782"/>
                <a:gd name="T16" fmla="*/ 0 w 400"/>
                <a:gd name="T17" fmla="*/ 782 h 782"/>
                <a:gd name="T18" fmla="*/ 0 w 400"/>
                <a:gd name="T19" fmla="*/ 2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2">
                  <a:moveTo>
                    <a:pt x="0" y="22"/>
                  </a:moveTo>
                  <a:cubicBezTo>
                    <a:pt x="118" y="22"/>
                    <a:pt x="118" y="22"/>
                    <a:pt x="118" y="22"/>
                  </a:cubicBezTo>
                  <a:cubicBezTo>
                    <a:pt x="118" y="182"/>
                    <a:pt x="118" y="182"/>
                    <a:pt x="118" y="182"/>
                  </a:cubicBezTo>
                  <a:cubicBezTo>
                    <a:pt x="121" y="182"/>
                    <a:pt x="121" y="182"/>
                    <a:pt x="121" y="182"/>
                  </a:cubicBezTo>
                  <a:cubicBezTo>
                    <a:pt x="181" y="61"/>
                    <a:pt x="265" y="0"/>
                    <a:pt x="400" y="5"/>
                  </a:cubicBezTo>
                  <a:cubicBezTo>
                    <a:pt x="400" y="137"/>
                    <a:pt x="400" y="137"/>
                    <a:pt x="400" y="137"/>
                  </a:cubicBezTo>
                  <a:cubicBezTo>
                    <a:pt x="198" y="137"/>
                    <a:pt x="125" y="251"/>
                    <a:pt x="125" y="444"/>
                  </a:cubicBezTo>
                  <a:cubicBezTo>
                    <a:pt x="125" y="782"/>
                    <a:pt x="125" y="782"/>
                    <a:pt x="125" y="782"/>
                  </a:cubicBezTo>
                  <a:cubicBezTo>
                    <a:pt x="0" y="782"/>
                    <a:pt x="0" y="782"/>
                    <a:pt x="0" y="782"/>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0" name="Freeform 25">
              <a:extLst>
                <a:ext uri="{FF2B5EF4-FFF2-40B4-BE49-F238E27FC236}">
                  <a16:creationId xmlns:a16="http://schemas.microsoft.com/office/drawing/2014/main" id="{6E5E0C58-D5C1-1A9D-C729-C0713B75EB91}"/>
                </a:ext>
              </a:extLst>
            </p:cNvPr>
            <p:cNvSpPr>
              <a:spLocks/>
            </p:cNvSpPr>
            <p:nvPr userDrawn="1"/>
          </p:nvSpPr>
          <p:spPr bwMode="auto">
            <a:xfrm>
              <a:off x="1858963" y="1000125"/>
              <a:ext cx="123825" cy="161925"/>
            </a:xfrm>
            <a:custGeom>
              <a:avLst/>
              <a:gdLst>
                <a:gd name="T0" fmla="*/ 666 w 843"/>
                <a:gd name="T1" fmla="*/ 332 h 1098"/>
                <a:gd name="T2" fmla="*/ 406 w 843"/>
                <a:gd name="T3" fmla="*/ 118 h 1098"/>
                <a:gd name="T4" fmla="*/ 172 w 843"/>
                <a:gd name="T5" fmla="*/ 297 h 1098"/>
                <a:gd name="T6" fmla="*/ 508 w 843"/>
                <a:gd name="T7" fmla="*/ 483 h 1098"/>
                <a:gd name="T8" fmla="*/ 843 w 843"/>
                <a:gd name="T9" fmla="*/ 786 h 1098"/>
                <a:gd name="T10" fmla="*/ 433 w 843"/>
                <a:gd name="T11" fmla="*/ 1098 h 1098"/>
                <a:gd name="T12" fmla="*/ 0 w 843"/>
                <a:gd name="T13" fmla="*/ 728 h 1098"/>
                <a:gd name="T14" fmla="*/ 132 w 843"/>
                <a:gd name="T15" fmla="*/ 728 h 1098"/>
                <a:gd name="T16" fmla="*/ 437 w 843"/>
                <a:gd name="T17" fmla="*/ 981 h 1098"/>
                <a:gd name="T18" fmla="*/ 703 w 843"/>
                <a:gd name="T19" fmla="*/ 790 h 1098"/>
                <a:gd name="T20" fmla="*/ 368 w 843"/>
                <a:gd name="T21" fmla="*/ 584 h 1098"/>
                <a:gd name="T22" fmla="*/ 32 w 843"/>
                <a:gd name="T23" fmla="*/ 307 h 1098"/>
                <a:gd name="T24" fmla="*/ 412 w 843"/>
                <a:gd name="T25" fmla="*/ 0 h 1098"/>
                <a:gd name="T26" fmla="*/ 799 w 843"/>
                <a:gd name="T27" fmla="*/ 332 h 1098"/>
                <a:gd name="T28" fmla="*/ 666 w 843"/>
                <a:gd name="T29" fmla="*/ 33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3" h="1098">
                  <a:moveTo>
                    <a:pt x="666" y="332"/>
                  </a:moveTo>
                  <a:cubicBezTo>
                    <a:pt x="650" y="182"/>
                    <a:pt x="550" y="118"/>
                    <a:pt x="406" y="118"/>
                  </a:cubicBezTo>
                  <a:cubicBezTo>
                    <a:pt x="289" y="118"/>
                    <a:pt x="172" y="160"/>
                    <a:pt x="172" y="297"/>
                  </a:cubicBezTo>
                  <a:cubicBezTo>
                    <a:pt x="172" y="426"/>
                    <a:pt x="339" y="445"/>
                    <a:pt x="508" y="483"/>
                  </a:cubicBezTo>
                  <a:cubicBezTo>
                    <a:pt x="675" y="521"/>
                    <a:pt x="843" y="580"/>
                    <a:pt x="843" y="786"/>
                  </a:cubicBezTo>
                  <a:cubicBezTo>
                    <a:pt x="843" y="1009"/>
                    <a:pt x="624" y="1098"/>
                    <a:pt x="433" y="1098"/>
                  </a:cubicBezTo>
                  <a:cubicBezTo>
                    <a:pt x="198" y="1098"/>
                    <a:pt x="0" y="984"/>
                    <a:pt x="0" y="728"/>
                  </a:cubicBezTo>
                  <a:cubicBezTo>
                    <a:pt x="132" y="728"/>
                    <a:pt x="132" y="728"/>
                    <a:pt x="132" y="728"/>
                  </a:cubicBezTo>
                  <a:cubicBezTo>
                    <a:pt x="132" y="905"/>
                    <a:pt x="279" y="981"/>
                    <a:pt x="437" y="981"/>
                  </a:cubicBezTo>
                  <a:cubicBezTo>
                    <a:pt x="564" y="981"/>
                    <a:pt x="703" y="941"/>
                    <a:pt x="703" y="790"/>
                  </a:cubicBezTo>
                  <a:cubicBezTo>
                    <a:pt x="703" y="646"/>
                    <a:pt x="536" y="621"/>
                    <a:pt x="368" y="584"/>
                  </a:cubicBezTo>
                  <a:cubicBezTo>
                    <a:pt x="201" y="548"/>
                    <a:pt x="32" y="499"/>
                    <a:pt x="32" y="307"/>
                  </a:cubicBezTo>
                  <a:cubicBezTo>
                    <a:pt x="32" y="94"/>
                    <a:pt x="221" y="0"/>
                    <a:pt x="412" y="0"/>
                  </a:cubicBezTo>
                  <a:cubicBezTo>
                    <a:pt x="627" y="0"/>
                    <a:pt x="790" y="101"/>
                    <a:pt x="799" y="332"/>
                  </a:cubicBezTo>
                  <a:lnTo>
                    <a:pt x="666"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1" name="Freeform 26">
              <a:extLst>
                <a:ext uri="{FF2B5EF4-FFF2-40B4-BE49-F238E27FC236}">
                  <a16:creationId xmlns:a16="http://schemas.microsoft.com/office/drawing/2014/main" id="{F238799E-98E3-35AE-6F56-EAA05E049639}"/>
                </a:ext>
              </a:extLst>
            </p:cNvPr>
            <p:cNvSpPr>
              <a:spLocks/>
            </p:cNvSpPr>
            <p:nvPr userDrawn="1"/>
          </p:nvSpPr>
          <p:spPr bwMode="auto">
            <a:xfrm>
              <a:off x="1993900" y="1042988"/>
              <a:ext cx="103188" cy="117475"/>
            </a:xfrm>
            <a:custGeom>
              <a:avLst/>
              <a:gdLst>
                <a:gd name="T0" fmla="*/ 557 w 690"/>
                <a:gd name="T1" fmla="*/ 261 h 794"/>
                <a:gd name="T2" fmla="*/ 369 w 690"/>
                <a:gd name="T3" fmla="*/ 110 h 794"/>
                <a:gd name="T4" fmla="*/ 132 w 690"/>
                <a:gd name="T5" fmla="*/ 406 h 794"/>
                <a:gd name="T6" fmla="*/ 354 w 690"/>
                <a:gd name="T7" fmla="*/ 684 h 794"/>
                <a:gd name="T8" fmla="*/ 563 w 690"/>
                <a:gd name="T9" fmla="*/ 499 h 794"/>
                <a:gd name="T10" fmla="*/ 690 w 690"/>
                <a:gd name="T11" fmla="*/ 499 h 794"/>
                <a:gd name="T12" fmla="*/ 356 w 690"/>
                <a:gd name="T13" fmla="*/ 794 h 794"/>
                <a:gd name="T14" fmla="*/ 0 w 690"/>
                <a:gd name="T15" fmla="*/ 406 h 794"/>
                <a:gd name="T16" fmla="*/ 358 w 690"/>
                <a:gd name="T17" fmla="*/ 0 h 794"/>
                <a:gd name="T18" fmla="*/ 686 w 690"/>
                <a:gd name="T19" fmla="*/ 261 h 794"/>
                <a:gd name="T20" fmla="*/ 557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7" y="261"/>
                  </a:moveTo>
                  <a:cubicBezTo>
                    <a:pt x="538" y="166"/>
                    <a:pt x="471" y="110"/>
                    <a:pt x="369" y="110"/>
                  </a:cubicBezTo>
                  <a:cubicBezTo>
                    <a:pt x="188" y="110"/>
                    <a:pt x="132" y="252"/>
                    <a:pt x="132" y="406"/>
                  </a:cubicBezTo>
                  <a:cubicBezTo>
                    <a:pt x="132" y="546"/>
                    <a:pt x="195" y="684"/>
                    <a:pt x="354" y="684"/>
                  </a:cubicBezTo>
                  <a:cubicBezTo>
                    <a:pt x="474" y="684"/>
                    <a:pt x="546" y="614"/>
                    <a:pt x="563" y="499"/>
                  </a:cubicBezTo>
                  <a:cubicBezTo>
                    <a:pt x="690" y="499"/>
                    <a:pt x="690" y="499"/>
                    <a:pt x="690" y="499"/>
                  </a:cubicBezTo>
                  <a:cubicBezTo>
                    <a:pt x="662" y="684"/>
                    <a:pt x="546" y="794"/>
                    <a:pt x="356" y="794"/>
                  </a:cubicBezTo>
                  <a:cubicBezTo>
                    <a:pt x="124" y="794"/>
                    <a:pt x="0" y="633"/>
                    <a:pt x="0" y="406"/>
                  </a:cubicBezTo>
                  <a:cubicBezTo>
                    <a:pt x="0" y="179"/>
                    <a:pt x="118" y="0"/>
                    <a:pt x="358" y="0"/>
                  </a:cubicBezTo>
                  <a:cubicBezTo>
                    <a:pt x="530" y="0"/>
                    <a:pt x="668" y="81"/>
                    <a:pt x="686" y="261"/>
                  </a:cubicBezTo>
                  <a:lnTo>
                    <a:pt x="55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2" name="Freeform 27">
              <a:extLst>
                <a:ext uri="{FF2B5EF4-FFF2-40B4-BE49-F238E27FC236}">
                  <a16:creationId xmlns:a16="http://schemas.microsoft.com/office/drawing/2014/main" id="{21AB16C4-D911-46E7-A371-B6CA572C70B7}"/>
                </a:ext>
              </a:extLst>
            </p:cNvPr>
            <p:cNvSpPr>
              <a:spLocks noEditPoints="1"/>
            </p:cNvSpPr>
            <p:nvPr userDrawn="1"/>
          </p:nvSpPr>
          <p:spPr bwMode="auto">
            <a:xfrm>
              <a:off x="211296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3" name="Freeform 28">
              <a:extLst>
                <a:ext uri="{FF2B5EF4-FFF2-40B4-BE49-F238E27FC236}">
                  <a16:creationId xmlns:a16="http://schemas.microsoft.com/office/drawing/2014/main" id="{D538DEC9-EB32-CF4A-3137-99833B7BED6F}"/>
                </a:ext>
              </a:extLst>
            </p:cNvPr>
            <p:cNvSpPr>
              <a:spLocks noEditPoints="1"/>
            </p:cNvSpPr>
            <p:nvPr userDrawn="1"/>
          </p:nvSpPr>
          <p:spPr bwMode="auto">
            <a:xfrm>
              <a:off x="2149475" y="1042988"/>
              <a:ext cx="104775" cy="117475"/>
            </a:xfrm>
            <a:custGeom>
              <a:avLst/>
              <a:gdLst>
                <a:gd name="T0" fmla="*/ 688 w 708"/>
                <a:gd name="T1" fmla="*/ 536 h 794"/>
                <a:gd name="T2" fmla="*/ 364 w 708"/>
                <a:gd name="T3" fmla="*/ 794 h 794"/>
                <a:gd name="T4" fmla="*/ 0 w 708"/>
                <a:gd name="T5" fmla="*/ 395 h 794"/>
                <a:gd name="T6" fmla="*/ 357 w 708"/>
                <a:gd name="T7" fmla="*/ 0 h 794"/>
                <a:gd name="T8" fmla="*/ 700 w 708"/>
                <a:gd name="T9" fmla="*/ 434 h 794"/>
                <a:gd name="T10" fmla="*/ 132 w 708"/>
                <a:gd name="T11" fmla="*/ 434 h 794"/>
                <a:gd name="T12" fmla="*/ 369 w 708"/>
                <a:gd name="T13" fmla="*/ 684 h 794"/>
                <a:gd name="T14" fmla="*/ 565 w 708"/>
                <a:gd name="T15" fmla="*/ 536 h 794"/>
                <a:gd name="T16" fmla="*/ 688 w 708"/>
                <a:gd name="T17" fmla="*/ 536 h 794"/>
                <a:gd name="T18" fmla="*/ 568 w 708"/>
                <a:gd name="T19" fmla="*/ 324 h 794"/>
                <a:gd name="T20" fmla="*/ 349 w 708"/>
                <a:gd name="T21" fmla="*/ 110 h 794"/>
                <a:gd name="T22" fmla="*/ 132 w 708"/>
                <a:gd name="T23" fmla="*/ 324 h 794"/>
                <a:gd name="T24" fmla="*/ 568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8" y="536"/>
                  </a:moveTo>
                  <a:cubicBezTo>
                    <a:pt x="655" y="703"/>
                    <a:pt x="534" y="794"/>
                    <a:pt x="364" y="794"/>
                  </a:cubicBezTo>
                  <a:cubicBezTo>
                    <a:pt x="122" y="794"/>
                    <a:pt x="7" y="627"/>
                    <a:pt x="0" y="395"/>
                  </a:cubicBezTo>
                  <a:cubicBezTo>
                    <a:pt x="0" y="167"/>
                    <a:pt x="150" y="0"/>
                    <a:pt x="357" y="0"/>
                  </a:cubicBezTo>
                  <a:cubicBezTo>
                    <a:pt x="625" y="0"/>
                    <a:pt x="708" y="251"/>
                    <a:pt x="700" y="434"/>
                  </a:cubicBezTo>
                  <a:cubicBezTo>
                    <a:pt x="132" y="434"/>
                    <a:pt x="132" y="434"/>
                    <a:pt x="132" y="434"/>
                  </a:cubicBezTo>
                  <a:cubicBezTo>
                    <a:pt x="128" y="567"/>
                    <a:pt x="203" y="684"/>
                    <a:pt x="369" y="684"/>
                  </a:cubicBezTo>
                  <a:cubicBezTo>
                    <a:pt x="471" y="684"/>
                    <a:pt x="543" y="634"/>
                    <a:pt x="565" y="536"/>
                  </a:cubicBezTo>
                  <a:lnTo>
                    <a:pt x="688" y="536"/>
                  </a:lnTo>
                  <a:close/>
                  <a:moveTo>
                    <a:pt x="568" y="324"/>
                  </a:moveTo>
                  <a:cubicBezTo>
                    <a:pt x="562" y="205"/>
                    <a:pt x="473" y="110"/>
                    <a:pt x="349" y="110"/>
                  </a:cubicBezTo>
                  <a:cubicBezTo>
                    <a:pt x="219" y="110"/>
                    <a:pt x="141" y="208"/>
                    <a:pt x="132" y="324"/>
                  </a:cubicBezTo>
                  <a:lnTo>
                    <a:pt x="568"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4" name="Freeform 29">
              <a:extLst>
                <a:ext uri="{FF2B5EF4-FFF2-40B4-BE49-F238E27FC236}">
                  <a16:creationId xmlns:a16="http://schemas.microsoft.com/office/drawing/2014/main" id="{0508D146-E518-3798-3041-2EDE25C9D264}"/>
                </a:ext>
              </a:extLst>
            </p:cNvPr>
            <p:cNvSpPr>
              <a:spLocks/>
            </p:cNvSpPr>
            <p:nvPr userDrawn="1"/>
          </p:nvSpPr>
          <p:spPr bwMode="auto">
            <a:xfrm>
              <a:off x="2268538" y="1042988"/>
              <a:ext cx="92075" cy="115887"/>
            </a:xfrm>
            <a:custGeom>
              <a:avLst/>
              <a:gdLst>
                <a:gd name="T0" fmla="*/ 0 w 628"/>
                <a:gd name="T1" fmla="*/ 17 h 777"/>
                <a:gd name="T2" fmla="*/ 117 w 628"/>
                <a:gd name="T3" fmla="*/ 17 h 777"/>
                <a:gd name="T4" fmla="*/ 117 w 628"/>
                <a:gd name="T5" fmla="*/ 138 h 777"/>
                <a:gd name="T6" fmla="*/ 120 w 628"/>
                <a:gd name="T7" fmla="*/ 138 h 777"/>
                <a:gd name="T8" fmla="*/ 367 w 628"/>
                <a:gd name="T9" fmla="*/ 0 h 777"/>
                <a:gd name="T10" fmla="*/ 628 w 628"/>
                <a:gd name="T11" fmla="*/ 277 h 777"/>
                <a:gd name="T12" fmla="*/ 628 w 628"/>
                <a:gd name="T13" fmla="*/ 777 h 777"/>
                <a:gd name="T14" fmla="*/ 504 w 628"/>
                <a:gd name="T15" fmla="*/ 777 h 777"/>
                <a:gd name="T16" fmla="*/ 504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7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7"/>
                  </a:moveTo>
                  <a:cubicBezTo>
                    <a:pt x="117" y="17"/>
                    <a:pt x="117" y="17"/>
                    <a:pt x="117" y="17"/>
                  </a:cubicBezTo>
                  <a:cubicBezTo>
                    <a:pt x="117" y="138"/>
                    <a:pt x="117" y="138"/>
                    <a:pt x="117" y="138"/>
                  </a:cubicBezTo>
                  <a:cubicBezTo>
                    <a:pt x="120" y="138"/>
                    <a:pt x="120" y="138"/>
                    <a:pt x="120" y="138"/>
                  </a:cubicBezTo>
                  <a:cubicBezTo>
                    <a:pt x="173" y="44"/>
                    <a:pt x="258" y="0"/>
                    <a:pt x="367" y="0"/>
                  </a:cubicBezTo>
                  <a:cubicBezTo>
                    <a:pt x="567" y="0"/>
                    <a:pt x="628" y="114"/>
                    <a:pt x="628" y="277"/>
                  </a:cubicBezTo>
                  <a:cubicBezTo>
                    <a:pt x="628" y="777"/>
                    <a:pt x="628" y="777"/>
                    <a:pt x="628" y="777"/>
                  </a:cubicBezTo>
                  <a:cubicBezTo>
                    <a:pt x="504" y="777"/>
                    <a:pt x="504" y="777"/>
                    <a:pt x="504" y="777"/>
                  </a:cubicBezTo>
                  <a:cubicBezTo>
                    <a:pt x="504" y="263"/>
                    <a:pt x="504" y="263"/>
                    <a:pt x="504" y="263"/>
                  </a:cubicBezTo>
                  <a:cubicBezTo>
                    <a:pt x="504" y="170"/>
                    <a:pt x="445" y="110"/>
                    <a:pt x="349" y="110"/>
                  </a:cubicBezTo>
                  <a:cubicBezTo>
                    <a:pt x="198" y="110"/>
                    <a:pt x="125" y="211"/>
                    <a:pt x="125" y="348"/>
                  </a:cubicBezTo>
                  <a:cubicBezTo>
                    <a:pt x="125" y="777"/>
                    <a:pt x="125" y="777"/>
                    <a:pt x="125" y="777"/>
                  </a:cubicBezTo>
                  <a:cubicBezTo>
                    <a:pt x="0" y="777"/>
                    <a:pt x="0" y="777"/>
                    <a:pt x="0" y="777"/>
                  </a:cubicBez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5" name="Freeform 30">
              <a:extLst>
                <a:ext uri="{FF2B5EF4-FFF2-40B4-BE49-F238E27FC236}">
                  <a16:creationId xmlns:a16="http://schemas.microsoft.com/office/drawing/2014/main" id="{8DC7B899-D888-26CB-5B48-9F412916F007}"/>
                </a:ext>
              </a:extLst>
            </p:cNvPr>
            <p:cNvSpPr>
              <a:spLocks/>
            </p:cNvSpPr>
            <p:nvPr userDrawn="1"/>
          </p:nvSpPr>
          <p:spPr bwMode="auto">
            <a:xfrm>
              <a:off x="2378075" y="1042988"/>
              <a:ext cx="101600" cy="117475"/>
            </a:xfrm>
            <a:custGeom>
              <a:avLst/>
              <a:gdLst>
                <a:gd name="T0" fmla="*/ 556 w 690"/>
                <a:gd name="T1" fmla="*/ 261 h 794"/>
                <a:gd name="T2" fmla="*/ 368 w 690"/>
                <a:gd name="T3" fmla="*/ 110 h 794"/>
                <a:gd name="T4" fmla="*/ 132 w 690"/>
                <a:gd name="T5" fmla="*/ 406 h 794"/>
                <a:gd name="T6" fmla="*/ 354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4"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6" name="Freeform 31">
              <a:extLst>
                <a:ext uri="{FF2B5EF4-FFF2-40B4-BE49-F238E27FC236}">
                  <a16:creationId xmlns:a16="http://schemas.microsoft.com/office/drawing/2014/main" id="{F020B9E8-C279-5BDC-04A6-67D0CA2BAD45}"/>
                </a:ext>
              </a:extLst>
            </p:cNvPr>
            <p:cNvSpPr>
              <a:spLocks noEditPoints="1"/>
            </p:cNvSpPr>
            <p:nvPr userDrawn="1"/>
          </p:nvSpPr>
          <p:spPr bwMode="auto">
            <a:xfrm>
              <a:off x="249078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7" name="Freeform 32">
              <a:extLst>
                <a:ext uri="{FF2B5EF4-FFF2-40B4-BE49-F238E27FC236}">
                  <a16:creationId xmlns:a16="http://schemas.microsoft.com/office/drawing/2014/main" id="{D1C153F2-1FF9-1C1F-8F67-C1B43F4EBB12}"/>
                </a:ext>
              </a:extLst>
            </p:cNvPr>
            <p:cNvSpPr>
              <a:spLocks/>
            </p:cNvSpPr>
            <p:nvPr userDrawn="1"/>
          </p:nvSpPr>
          <p:spPr bwMode="auto">
            <a:xfrm>
              <a:off x="935038" y="533400"/>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1"/>
                    <a:pt x="1" y="1"/>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8" name="Freeform 33">
              <a:extLst>
                <a:ext uri="{FF2B5EF4-FFF2-40B4-BE49-F238E27FC236}">
                  <a16:creationId xmlns:a16="http://schemas.microsoft.com/office/drawing/2014/main" id="{1985A63F-8952-26ED-4260-614A49E2290B}"/>
                </a:ext>
              </a:extLst>
            </p:cNvPr>
            <p:cNvSpPr>
              <a:spLocks noEditPoints="1"/>
            </p:cNvSpPr>
            <p:nvPr userDrawn="1"/>
          </p:nvSpPr>
          <p:spPr bwMode="auto">
            <a:xfrm>
              <a:off x="1116013" y="504825"/>
              <a:ext cx="38100" cy="47625"/>
            </a:xfrm>
            <a:custGeom>
              <a:avLst/>
              <a:gdLst>
                <a:gd name="T0" fmla="*/ 248 w 259"/>
                <a:gd name="T1" fmla="*/ 273 h 315"/>
                <a:gd name="T2" fmla="*/ 190 w 259"/>
                <a:gd name="T3" fmla="*/ 125 h 315"/>
                <a:gd name="T4" fmla="*/ 199 w 259"/>
                <a:gd name="T5" fmla="*/ 111 h 315"/>
                <a:gd name="T6" fmla="*/ 183 w 259"/>
                <a:gd name="T7" fmla="*/ 115 h 315"/>
                <a:gd name="T8" fmla="*/ 177 w 259"/>
                <a:gd name="T9" fmla="*/ 107 h 315"/>
                <a:gd name="T10" fmla="*/ 41 w 259"/>
                <a:gd name="T11" fmla="*/ 12 h 315"/>
                <a:gd name="T12" fmla="*/ 29 w 259"/>
                <a:gd name="T13" fmla="*/ 2 h 315"/>
                <a:gd name="T14" fmla="*/ 24 w 259"/>
                <a:gd name="T15" fmla="*/ 8 h 315"/>
                <a:gd name="T16" fmla="*/ 21 w 259"/>
                <a:gd name="T17" fmla="*/ 7 h 315"/>
                <a:gd name="T18" fmla="*/ 10 w 259"/>
                <a:gd name="T19" fmla="*/ 2 h 315"/>
                <a:gd name="T20" fmla="*/ 13 w 259"/>
                <a:gd name="T21" fmla="*/ 16 h 315"/>
                <a:gd name="T22" fmla="*/ 13 w 259"/>
                <a:gd name="T23" fmla="*/ 17 h 315"/>
                <a:gd name="T24" fmla="*/ 6 w 259"/>
                <a:gd name="T25" fmla="*/ 21 h 315"/>
                <a:gd name="T26" fmla="*/ 13 w 259"/>
                <a:gd name="T27" fmla="*/ 34 h 315"/>
                <a:gd name="T28" fmla="*/ 13 w 259"/>
                <a:gd name="T29" fmla="*/ 143 h 315"/>
                <a:gd name="T30" fmla="*/ 0 w 259"/>
                <a:gd name="T31" fmla="*/ 149 h 315"/>
                <a:gd name="T32" fmla="*/ 13 w 259"/>
                <a:gd name="T33" fmla="*/ 155 h 315"/>
                <a:gd name="T34" fmla="*/ 13 w 259"/>
                <a:gd name="T35" fmla="*/ 273 h 315"/>
                <a:gd name="T36" fmla="*/ 5 w 259"/>
                <a:gd name="T37" fmla="*/ 286 h 315"/>
                <a:gd name="T38" fmla="*/ 13 w 259"/>
                <a:gd name="T39" fmla="*/ 290 h 315"/>
                <a:gd name="T40" fmla="*/ 13 w 259"/>
                <a:gd name="T41" fmla="*/ 293 h 315"/>
                <a:gd name="T42" fmla="*/ 10 w 259"/>
                <a:gd name="T43" fmla="*/ 304 h 315"/>
                <a:gd name="T44" fmla="*/ 21 w 259"/>
                <a:gd name="T45" fmla="*/ 301 h 315"/>
                <a:gd name="T46" fmla="*/ 24 w 259"/>
                <a:gd name="T47" fmla="*/ 301 h 315"/>
                <a:gd name="T48" fmla="*/ 28 w 259"/>
                <a:gd name="T49" fmla="*/ 309 h 315"/>
                <a:gd name="T50" fmla="*/ 41 w 259"/>
                <a:gd name="T51" fmla="*/ 301 h 315"/>
                <a:gd name="T52" fmla="*/ 120 w 259"/>
                <a:gd name="T53" fmla="*/ 301 h 315"/>
                <a:gd name="T54" fmla="*/ 126 w 259"/>
                <a:gd name="T55" fmla="*/ 315 h 315"/>
                <a:gd name="T56" fmla="*/ 132 w 259"/>
                <a:gd name="T57" fmla="*/ 301 h 315"/>
                <a:gd name="T58" fmla="*/ 222 w 259"/>
                <a:gd name="T59" fmla="*/ 301 h 315"/>
                <a:gd name="T60" fmla="*/ 235 w 259"/>
                <a:gd name="T61" fmla="*/ 310 h 315"/>
                <a:gd name="T62" fmla="*/ 240 w 259"/>
                <a:gd name="T63" fmla="*/ 301 h 315"/>
                <a:gd name="T64" fmla="*/ 241 w 259"/>
                <a:gd name="T65" fmla="*/ 301 h 315"/>
                <a:gd name="T66" fmla="*/ 253 w 259"/>
                <a:gd name="T67" fmla="*/ 305 h 315"/>
                <a:gd name="T68" fmla="*/ 250 w 259"/>
                <a:gd name="T69" fmla="*/ 294 h 315"/>
                <a:gd name="T70" fmla="*/ 250 w 259"/>
                <a:gd name="T71" fmla="*/ 291 h 315"/>
                <a:gd name="T72" fmla="*/ 257 w 259"/>
                <a:gd name="T73" fmla="*/ 286 h 315"/>
                <a:gd name="T74" fmla="*/ 248 w 259"/>
                <a:gd name="T75" fmla="*/ 273 h 315"/>
                <a:gd name="T76" fmla="*/ 171 w 259"/>
                <a:gd name="T77" fmla="*/ 111 h 315"/>
                <a:gd name="T78" fmla="*/ 243 w 259"/>
                <a:gd name="T79" fmla="*/ 294 h 315"/>
                <a:gd name="T80" fmla="*/ 21 w 259"/>
                <a:gd name="T81" fmla="*/ 294 h 315"/>
                <a:gd name="T82" fmla="*/ 21 w 259"/>
                <a:gd name="T83" fmla="*/ 14 h 315"/>
                <a:gd name="T84" fmla="*/ 171 w 259"/>
                <a:gd name="T85" fmla="*/ 11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9" h="315">
                  <a:moveTo>
                    <a:pt x="248" y="273"/>
                  </a:moveTo>
                  <a:cubicBezTo>
                    <a:pt x="240" y="220"/>
                    <a:pt x="220" y="169"/>
                    <a:pt x="190" y="125"/>
                  </a:cubicBezTo>
                  <a:cubicBezTo>
                    <a:pt x="194" y="122"/>
                    <a:pt x="198" y="117"/>
                    <a:pt x="199" y="111"/>
                  </a:cubicBezTo>
                  <a:cubicBezTo>
                    <a:pt x="192" y="110"/>
                    <a:pt x="187" y="112"/>
                    <a:pt x="183" y="115"/>
                  </a:cubicBezTo>
                  <a:cubicBezTo>
                    <a:pt x="181" y="112"/>
                    <a:pt x="179" y="109"/>
                    <a:pt x="177" y="107"/>
                  </a:cubicBezTo>
                  <a:cubicBezTo>
                    <a:pt x="140" y="60"/>
                    <a:pt x="92" y="27"/>
                    <a:pt x="41" y="12"/>
                  </a:cubicBezTo>
                  <a:cubicBezTo>
                    <a:pt x="41" y="4"/>
                    <a:pt x="33" y="0"/>
                    <a:pt x="29" y="2"/>
                  </a:cubicBezTo>
                  <a:cubicBezTo>
                    <a:pt x="27" y="2"/>
                    <a:pt x="25" y="4"/>
                    <a:pt x="24" y="8"/>
                  </a:cubicBezTo>
                  <a:cubicBezTo>
                    <a:pt x="23" y="7"/>
                    <a:pt x="22" y="7"/>
                    <a:pt x="21" y="7"/>
                  </a:cubicBezTo>
                  <a:cubicBezTo>
                    <a:pt x="18" y="4"/>
                    <a:pt x="15" y="3"/>
                    <a:pt x="10" y="2"/>
                  </a:cubicBezTo>
                  <a:cubicBezTo>
                    <a:pt x="9" y="8"/>
                    <a:pt x="11" y="12"/>
                    <a:pt x="13" y="16"/>
                  </a:cubicBezTo>
                  <a:cubicBezTo>
                    <a:pt x="13" y="17"/>
                    <a:pt x="13" y="17"/>
                    <a:pt x="13" y="17"/>
                  </a:cubicBezTo>
                  <a:cubicBezTo>
                    <a:pt x="10" y="17"/>
                    <a:pt x="7" y="18"/>
                    <a:pt x="6" y="21"/>
                  </a:cubicBezTo>
                  <a:cubicBezTo>
                    <a:pt x="4" y="24"/>
                    <a:pt x="6" y="32"/>
                    <a:pt x="13" y="34"/>
                  </a:cubicBezTo>
                  <a:cubicBezTo>
                    <a:pt x="13" y="143"/>
                    <a:pt x="13" y="143"/>
                    <a:pt x="13" y="143"/>
                  </a:cubicBezTo>
                  <a:cubicBezTo>
                    <a:pt x="9" y="143"/>
                    <a:pt x="4" y="145"/>
                    <a:pt x="0" y="149"/>
                  </a:cubicBezTo>
                  <a:cubicBezTo>
                    <a:pt x="4" y="153"/>
                    <a:pt x="9" y="155"/>
                    <a:pt x="13" y="155"/>
                  </a:cubicBezTo>
                  <a:cubicBezTo>
                    <a:pt x="13" y="273"/>
                    <a:pt x="13" y="273"/>
                    <a:pt x="13" y="273"/>
                  </a:cubicBezTo>
                  <a:cubicBezTo>
                    <a:pt x="6" y="275"/>
                    <a:pt x="3" y="282"/>
                    <a:pt x="5" y="286"/>
                  </a:cubicBezTo>
                  <a:cubicBezTo>
                    <a:pt x="7" y="288"/>
                    <a:pt x="9" y="290"/>
                    <a:pt x="13" y="290"/>
                  </a:cubicBezTo>
                  <a:cubicBezTo>
                    <a:pt x="13" y="293"/>
                    <a:pt x="13" y="293"/>
                    <a:pt x="13" y="293"/>
                  </a:cubicBezTo>
                  <a:cubicBezTo>
                    <a:pt x="11" y="296"/>
                    <a:pt x="10" y="300"/>
                    <a:pt x="10" y="304"/>
                  </a:cubicBezTo>
                  <a:cubicBezTo>
                    <a:pt x="14" y="304"/>
                    <a:pt x="18" y="303"/>
                    <a:pt x="21" y="301"/>
                  </a:cubicBezTo>
                  <a:cubicBezTo>
                    <a:pt x="24" y="301"/>
                    <a:pt x="24" y="301"/>
                    <a:pt x="24" y="301"/>
                  </a:cubicBezTo>
                  <a:cubicBezTo>
                    <a:pt x="24" y="305"/>
                    <a:pt x="26" y="307"/>
                    <a:pt x="28" y="309"/>
                  </a:cubicBezTo>
                  <a:cubicBezTo>
                    <a:pt x="32" y="311"/>
                    <a:pt x="39" y="308"/>
                    <a:pt x="41" y="301"/>
                  </a:cubicBezTo>
                  <a:cubicBezTo>
                    <a:pt x="120" y="301"/>
                    <a:pt x="120" y="301"/>
                    <a:pt x="120" y="301"/>
                  </a:cubicBezTo>
                  <a:cubicBezTo>
                    <a:pt x="120" y="306"/>
                    <a:pt x="122" y="310"/>
                    <a:pt x="126" y="315"/>
                  </a:cubicBezTo>
                  <a:cubicBezTo>
                    <a:pt x="130" y="310"/>
                    <a:pt x="132" y="306"/>
                    <a:pt x="132" y="301"/>
                  </a:cubicBezTo>
                  <a:cubicBezTo>
                    <a:pt x="222" y="301"/>
                    <a:pt x="222" y="301"/>
                    <a:pt x="222" y="301"/>
                  </a:cubicBezTo>
                  <a:cubicBezTo>
                    <a:pt x="223" y="309"/>
                    <a:pt x="231" y="312"/>
                    <a:pt x="235" y="310"/>
                  </a:cubicBezTo>
                  <a:cubicBezTo>
                    <a:pt x="238" y="308"/>
                    <a:pt x="240" y="306"/>
                    <a:pt x="240" y="301"/>
                  </a:cubicBezTo>
                  <a:cubicBezTo>
                    <a:pt x="241" y="301"/>
                    <a:pt x="241" y="301"/>
                    <a:pt x="241" y="301"/>
                  </a:cubicBezTo>
                  <a:cubicBezTo>
                    <a:pt x="244" y="303"/>
                    <a:pt x="248" y="305"/>
                    <a:pt x="253" y="305"/>
                  </a:cubicBezTo>
                  <a:cubicBezTo>
                    <a:pt x="253" y="300"/>
                    <a:pt x="252" y="297"/>
                    <a:pt x="250" y="294"/>
                  </a:cubicBezTo>
                  <a:cubicBezTo>
                    <a:pt x="250" y="293"/>
                    <a:pt x="250" y="292"/>
                    <a:pt x="250" y="291"/>
                  </a:cubicBezTo>
                  <a:cubicBezTo>
                    <a:pt x="254" y="291"/>
                    <a:pt x="256" y="289"/>
                    <a:pt x="257" y="286"/>
                  </a:cubicBezTo>
                  <a:cubicBezTo>
                    <a:pt x="259" y="282"/>
                    <a:pt x="256" y="274"/>
                    <a:pt x="248" y="273"/>
                  </a:cubicBezTo>
                  <a:moveTo>
                    <a:pt x="171" y="111"/>
                  </a:moveTo>
                  <a:cubicBezTo>
                    <a:pt x="212" y="163"/>
                    <a:pt x="237" y="228"/>
                    <a:pt x="243" y="294"/>
                  </a:cubicBezTo>
                  <a:cubicBezTo>
                    <a:pt x="21" y="294"/>
                    <a:pt x="21" y="294"/>
                    <a:pt x="21" y="294"/>
                  </a:cubicBezTo>
                  <a:cubicBezTo>
                    <a:pt x="21" y="14"/>
                    <a:pt x="21" y="14"/>
                    <a:pt x="21" y="14"/>
                  </a:cubicBezTo>
                  <a:cubicBezTo>
                    <a:pt x="77" y="25"/>
                    <a:pt x="130" y="60"/>
                    <a:pt x="171"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9" name="Freeform 34">
              <a:extLst>
                <a:ext uri="{FF2B5EF4-FFF2-40B4-BE49-F238E27FC236}">
                  <a16:creationId xmlns:a16="http://schemas.microsoft.com/office/drawing/2014/main" id="{5D5A825C-2729-FBDE-9A99-2C41A4F658E9}"/>
                </a:ext>
              </a:extLst>
            </p:cNvPr>
            <p:cNvSpPr>
              <a:spLocks noEditPoints="1"/>
            </p:cNvSpPr>
            <p:nvPr userDrawn="1"/>
          </p:nvSpPr>
          <p:spPr bwMode="auto">
            <a:xfrm>
              <a:off x="1119188" y="508000"/>
              <a:ext cx="31750" cy="39687"/>
            </a:xfrm>
            <a:custGeom>
              <a:avLst/>
              <a:gdLst>
                <a:gd name="T0" fmla="*/ 212 w 213"/>
                <a:gd name="T1" fmla="*/ 265 h 269"/>
                <a:gd name="T2" fmla="*/ 143 w 213"/>
                <a:gd name="T3" fmla="*/ 94 h 269"/>
                <a:gd name="T4" fmla="*/ 79 w 213"/>
                <a:gd name="T5" fmla="*/ 34 h 269"/>
                <a:gd name="T6" fmla="*/ 5 w 213"/>
                <a:gd name="T7" fmla="*/ 1 h 269"/>
                <a:gd name="T8" fmla="*/ 0 w 213"/>
                <a:gd name="T9" fmla="*/ 0 h 269"/>
                <a:gd name="T10" fmla="*/ 0 w 213"/>
                <a:gd name="T11" fmla="*/ 269 h 269"/>
                <a:gd name="T12" fmla="*/ 213 w 213"/>
                <a:gd name="T13" fmla="*/ 269 h 269"/>
                <a:gd name="T14" fmla="*/ 212 w 213"/>
                <a:gd name="T15" fmla="*/ 265 h 269"/>
                <a:gd name="T16" fmla="*/ 134 w 213"/>
                <a:gd name="T17" fmla="*/ 95 h 269"/>
                <a:gd name="T18" fmla="*/ 133 w 213"/>
                <a:gd name="T19" fmla="*/ 102 h 269"/>
                <a:gd name="T20" fmla="*/ 142 w 213"/>
                <a:gd name="T21" fmla="*/ 108 h 269"/>
                <a:gd name="T22" fmla="*/ 135 w 213"/>
                <a:gd name="T23" fmla="*/ 121 h 269"/>
                <a:gd name="T24" fmla="*/ 149 w 213"/>
                <a:gd name="T25" fmla="*/ 118 h 269"/>
                <a:gd name="T26" fmla="*/ 152 w 213"/>
                <a:gd name="T27" fmla="*/ 128 h 269"/>
                <a:gd name="T28" fmla="*/ 158 w 213"/>
                <a:gd name="T29" fmla="*/ 129 h 269"/>
                <a:gd name="T30" fmla="*/ 203 w 213"/>
                <a:gd name="T31" fmla="*/ 253 h 269"/>
                <a:gd name="T32" fmla="*/ 193 w 213"/>
                <a:gd name="T33" fmla="*/ 250 h 269"/>
                <a:gd name="T34" fmla="*/ 197 w 213"/>
                <a:gd name="T35" fmla="*/ 262 h 269"/>
                <a:gd name="T36" fmla="*/ 122 w 213"/>
                <a:gd name="T37" fmla="*/ 262 h 269"/>
                <a:gd name="T38" fmla="*/ 117 w 213"/>
                <a:gd name="T39" fmla="*/ 254 h 269"/>
                <a:gd name="T40" fmla="*/ 107 w 213"/>
                <a:gd name="T41" fmla="*/ 258 h 269"/>
                <a:gd name="T42" fmla="*/ 101 w 213"/>
                <a:gd name="T43" fmla="*/ 244 h 269"/>
                <a:gd name="T44" fmla="*/ 95 w 213"/>
                <a:gd name="T45" fmla="*/ 258 h 269"/>
                <a:gd name="T46" fmla="*/ 85 w 213"/>
                <a:gd name="T47" fmla="*/ 254 h 269"/>
                <a:gd name="T48" fmla="*/ 79 w 213"/>
                <a:gd name="T49" fmla="*/ 262 h 269"/>
                <a:gd name="T50" fmla="*/ 16 w 213"/>
                <a:gd name="T51" fmla="*/ 262 h 269"/>
                <a:gd name="T52" fmla="*/ 19 w 213"/>
                <a:gd name="T53" fmla="*/ 251 h 269"/>
                <a:gd name="T54" fmla="*/ 7 w 213"/>
                <a:gd name="T55" fmla="*/ 254 h 269"/>
                <a:gd name="T56" fmla="*/ 7 w 213"/>
                <a:gd name="T57" fmla="*/ 151 h 269"/>
                <a:gd name="T58" fmla="*/ 16 w 213"/>
                <a:gd name="T59" fmla="*/ 145 h 269"/>
                <a:gd name="T60" fmla="*/ 13 w 213"/>
                <a:gd name="T61" fmla="*/ 135 h 269"/>
                <a:gd name="T62" fmla="*/ 26 w 213"/>
                <a:gd name="T63" fmla="*/ 129 h 269"/>
                <a:gd name="T64" fmla="*/ 13 w 213"/>
                <a:gd name="T65" fmla="*/ 123 h 269"/>
                <a:gd name="T66" fmla="*/ 16 w 213"/>
                <a:gd name="T67" fmla="*/ 113 h 269"/>
                <a:gd name="T68" fmla="*/ 7 w 213"/>
                <a:gd name="T69" fmla="*/ 108 h 269"/>
                <a:gd name="T70" fmla="*/ 7 w 213"/>
                <a:gd name="T71" fmla="*/ 19 h 269"/>
                <a:gd name="T72" fmla="*/ 17 w 213"/>
                <a:gd name="T73" fmla="*/ 23 h 269"/>
                <a:gd name="T74" fmla="*/ 15 w 213"/>
                <a:gd name="T75" fmla="*/ 12 h 269"/>
                <a:gd name="T76" fmla="*/ 134 w 213"/>
                <a:gd name="T77" fmla="*/ 9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269">
                  <a:moveTo>
                    <a:pt x="212" y="265"/>
                  </a:moveTo>
                  <a:cubicBezTo>
                    <a:pt x="206" y="203"/>
                    <a:pt x="181" y="142"/>
                    <a:pt x="143" y="94"/>
                  </a:cubicBezTo>
                  <a:cubicBezTo>
                    <a:pt x="124" y="70"/>
                    <a:pt x="102" y="50"/>
                    <a:pt x="79" y="34"/>
                  </a:cubicBezTo>
                  <a:cubicBezTo>
                    <a:pt x="55" y="19"/>
                    <a:pt x="30" y="7"/>
                    <a:pt x="5" y="1"/>
                  </a:cubicBezTo>
                  <a:cubicBezTo>
                    <a:pt x="0" y="0"/>
                    <a:pt x="0" y="0"/>
                    <a:pt x="0" y="0"/>
                  </a:cubicBezTo>
                  <a:cubicBezTo>
                    <a:pt x="0" y="269"/>
                    <a:pt x="0" y="269"/>
                    <a:pt x="0" y="269"/>
                  </a:cubicBezTo>
                  <a:cubicBezTo>
                    <a:pt x="213" y="269"/>
                    <a:pt x="213" y="269"/>
                    <a:pt x="213" y="269"/>
                  </a:cubicBezTo>
                  <a:lnTo>
                    <a:pt x="212" y="265"/>
                  </a:lnTo>
                  <a:close/>
                  <a:moveTo>
                    <a:pt x="134" y="95"/>
                  </a:moveTo>
                  <a:cubicBezTo>
                    <a:pt x="132" y="97"/>
                    <a:pt x="132" y="100"/>
                    <a:pt x="133" y="102"/>
                  </a:cubicBezTo>
                  <a:cubicBezTo>
                    <a:pt x="133" y="105"/>
                    <a:pt x="136" y="108"/>
                    <a:pt x="142" y="108"/>
                  </a:cubicBezTo>
                  <a:cubicBezTo>
                    <a:pt x="138" y="111"/>
                    <a:pt x="135" y="115"/>
                    <a:pt x="135" y="121"/>
                  </a:cubicBezTo>
                  <a:cubicBezTo>
                    <a:pt x="140" y="122"/>
                    <a:pt x="145" y="120"/>
                    <a:pt x="149" y="118"/>
                  </a:cubicBezTo>
                  <a:cubicBezTo>
                    <a:pt x="148" y="123"/>
                    <a:pt x="149" y="126"/>
                    <a:pt x="152" y="128"/>
                  </a:cubicBezTo>
                  <a:cubicBezTo>
                    <a:pt x="154" y="129"/>
                    <a:pt x="156" y="129"/>
                    <a:pt x="158" y="129"/>
                  </a:cubicBezTo>
                  <a:cubicBezTo>
                    <a:pt x="181" y="166"/>
                    <a:pt x="197" y="209"/>
                    <a:pt x="203" y="253"/>
                  </a:cubicBezTo>
                  <a:cubicBezTo>
                    <a:pt x="200" y="251"/>
                    <a:pt x="197" y="250"/>
                    <a:pt x="193" y="250"/>
                  </a:cubicBezTo>
                  <a:cubicBezTo>
                    <a:pt x="193" y="255"/>
                    <a:pt x="195" y="259"/>
                    <a:pt x="197" y="262"/>
                  </a:cubicBezTo>
                  <a:cubicBezTo>
                    <a:pt x="122" y="262"/>
                    <a:pt x="122" y="262"/>
                    <a:pt x="122" y="262"/>
                  </a:cubicBezTo>
                  <a:cubicBezTo>
                    <a:pt x="122" y="258"/>
                    <a:pt x="120" y="255"/>
                    <a:pt x="117" y="254"/>
                  </a:cubicBezTo>
                  <a:cubicBezTo>
                    <a:pt x="114" y="253"/>
                    <a:pt x="111" y="254"/>
                    <a:pt x="107" y="258"/>
                  </a:cubicBezTo>
                  <a:cubicBezTo>
                    <a:pt x="107" y="253"/>
                    <a:pt x="105" y="249"/>
                    <a:pt x="101" y="244"/>
                  </a:cubicBezTo>
                  <a:cubicBezTo>
                    <a:pt x="97" y="249"/>
                    <a:pt x="95" y="253"/>
                    <a:pt x="95" y="258"/>
                  </a:cubicBezTo>
                  <a:cubicBezTo>
                    <a:pt x="91" y="254"/>
                    <a:pt x="88" y="253"/>
                    <a:pt x="85" y="254"/>
                  </a:cubicBezTo>
                  <a:cubicBezTo>
                    <a:pt x="82" y="255"/>
                    <a:pt x="80" y="258"/>
                    <a:pt x="79" y="262"/>
                  </a:cubicBezTo>
                  <a:cubicBezTo>
                    <a:pt x="16" y="262"/>
                    <a:pt x="16" y="262"/>
                    <a:pt x="16" y="262"/>
                  </a:cubicBezTo>
                  <a:cubicBezTo>
                    <a:pt x="18" y="259"/>
                    <a:pt x="19" y="255"/>
                    <a:pt x="19" y="251"/>
                  </a:cubicBezTo>
                  <a:cubicBezTo>
                    <a:pt x="14" y="251"/>
                    <a:pt x="10" y="252"/>
                    <a:pt x="7" y="254"/>
                  </a:cubicBezTo>
                  <a:cubicBezTo>
                    <a:pt x="7" y="151"/>
                    <a:pt x="7" y="151"/>
                    <a:pt x="7" y="151"/>
                  </a:cubicBezTo>
                  <a:cubicBezTo>
                    <a:pt x="12" y="151"/>
                    <a:pt x="15" y="148"/>
                    <a:pt x="16" y="145"/>
                  </a:cubicBezTo>
                  <a:cubicBezTo>
                    <a:pt x="17" y="142"/>
                    <a:pt x="17" y="139"/>
                    <a:pt x="13" y="135"/>
                  </a:cubicBezTo>
                  <a:cubicBezTo>
                    <a:pt x="17" y="135"/>
                    <a:pt x="22" y="133"/>
                    <a:pt x="26" y="129"/>
                  </a:cubicBezTo>
                  <a:cubicBezTo>
                    <a:pt x="22" y="125"/>
                    <a:pt x="17" y="123"/>
                    <a:pt x="13" y="123"/>
                  </a:cubicBezTo>
                  <a:cubicBezTo>
                    <a:pt x="17" y="119"/>
                    <a:pt x="17" y="116"/>
                    <a:pt x="16" y="113"/>
                  </a:cubicBezTo>
                  <a:cubicBezTo>
                    <a:pt x="15" y="110"/>
                    <a:pt x="12" y="107"/>
                    <a:pt x="7" y="108"/>
                  </a:cubicBezTo>
                  <a:cubicBezTo>
                    <a:pt x="7" y="19"/>
                    <a:pt x="7" y="19"/>
                    <a:pt x="7" y="19"/>
                  </a:cubicBezTo>
                  <a:cubicBezTo>
                    <a:pt x="10" y="21"/>
                    <a:pt x="13" y="23"/>
                    <a:pt x="17" y="23"/>
                  </a:cubicBezTo>
                  <a:cubicBezTo>
                    <a:pt x="17" y="19"/>
                    <a:pt x="16" y="15"/>
                    <a:pt x="15" y="12"/>
                  </a:cubicBezTo>
                  <a:cubicBezTo>
                    <a:pt x="59" y="25"/>
                    <a:pt x="101" y="55"/>
                    <a:pt x="13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0" name="Freeform 35">
              <a:extLst>
                <a:ext uri="{FF2B5EF4-FFF2-40B4-BE49-F238E27FC236}">
                  <a16:creationId xmlns:a16="http://schemas.microsoft.com/office/drawing/2014/main" id="{565DECD2-C04F-DA07-666B-54613D4CD9E1}"/>
                </a:ext>
              </a:extLst>
            </p:cNvPr>
            <p:cNvSpPr>
              <a:spLocks/>
            </p:cNvSpPr>
            <p:nvPr userDrawn="1"/>
          </p:nvSpPr>
          <p:spPr bwMode="auto">
            <a:xfrm>
              <a:off x="1120775" y="517525"/>
              <a:ext cx="25400" cy="28575"/>
            </a:xfrm>
            <a:custGeom>
              <a:avLst/>
              <a:gdLst>
                <a:gd name="T0" fmla="*/ 168 w 168"/>
                <a:gd name="T1" fmla="*/ 158 h 197"/>
                <a:gd name="T2" fmla="*/ 152 w 168"/>
                <a:gd name="T3" fmla="*/ 150 h 197"/>
                <a:gd name="T4" fmla="*/ 131 w 168"/>
                <a:gd name="T5" fmla="*/ 137 h 197"/>
                <a:gd name="T6" fmla="*/ 125 w 168"/>
                <a:gd name="T7" fmla="*/ 94 h 197"/>
                <a:gd name="T8" fmla="*/ 118 w 168"/>
                <a:gd name="T9" fmla="*/ 95 h 197"/>
                <a:gd name="T10" fmla="*/ 129 w 168"/>
                <a:gd name="T11" fmla="*/ 126 h 197"/>
                <a:gd name="T12" fmla="*/ 103 w 168"/>
                <a:gd name="T13" fmla="*/ 95 h 197"/>
                <a:gd name="T14" fmla="*/ 87 w 168"/>
                <a:gd name="T15" fmla="*/ 10 h 197"/>
                <a:gd name="T16" fmla="*/ 70 w 168"/>
                <a:gd name="T17" fmla="*/ 0 h 197"/>
                <a:gd name="T18" fmla="*/ 49 w 168"/>
                <a:gd name="T19" fmla="*/ 9 h 197"/>
                <a:gd name="T20" fmla="*/ 50 w 168"/>
                <a:gd name="T21" fmla="*/ 21 h 197"/>
                <a:gd name="T22" fmla="*/ 55 w 168"/>
                <a:gd name="T23" fmla="*/ 21 h 197"/>
                <a:gd name="T24" fmla="*/ 52 w 168"/>
                <a:gd name="T25" fmla="*/ 28 h 197"/>
                <a:gd name="T26" fmla="*/ 72 w 168"/>
                <a:gd name="T27" fmla="*/ 37 h 197"/>
                <a:gd name="T28" fmla="*/ 38 w 168"/>
                <a:gd name="T29" fmla="*/ 42 h 197"/>
                <a:gd name="T30" fmla="*/ 26 w 168"/>
                <a:gd name="T31" fmla="*/ 14 h 197"/>
                <a:gd name="T32" fmla="*/ 21 w 168"/>
                <a:gd name="T33" fmla="*/ 10 h 197"/>
                <a:gd name="T34" fmla="*/ 20 w 168"/>
                <a:gd name="T35" fmla="*/ 17 h 197"/>
                <a:gd name="T36" fmla="*/ 14 w 168"/>
                <a:gd name="T37" fmla="*/ 12 h 197"/>
                <a:gd name="T38" fmla="*/ 5 w 168"/>
                <a:gd name="T39" fmla="*/ 9 h 197"/>
                <a:gd name="T40" fmla="*/ 13 w 168"/>
                <a:gd name="T41" fmla="*/ 18 h 197"/>
                <a:gd name="T42" fmla="*/ 14 w 168"/>
                <a:gd name="T43" fmla="*/ 20 h 197"/>
                <a:gd name="T44" fmla="*/ 7 w 168"/>
                <a:gd name="T45" fmla="*/ 31 h 197"/>
                <a:gd name="T46" fmla="*/ 10 w 168"/>
                <a:gd name="T47" fmla="*/ 28 h 197"/>
                <a:gd name="T48" fmla="*/ 16 w 168"/>
                <a:gd name="T49" fmla="*/ 28 h 197"/>
                <a:gd name="T50" fmla="*/ 10 w 168"/>
                <a:gd name="T51" fmla="*/ 33 h 197"/>
                <a:gd name="T52" fmla="*/ 21 w 168"/>
                <a:gd name="T53" fmla="*/ 49 h 197"/>
                <a:gd name="T54" fmla="*/ 26 w 168"/>
                <a:gd name="T55" fmla="*/ 52 h 197"/>
                <a:gd name="T56" fmla="*/ 35 w 168"/>
                <a:gd name="T57" fmla="*/ 97 h 197"/>
                <a:gd name="T58" fmla="*/ 14 w 168"/>
                <a:gd name="T59" fmla="*/ 97 h 197"/>
                <a:gd name="T60" fmla="*/ 10 w 168"/>
                <a:gd name="T61" fmla="*/ 101 h 197"/>
                <a:gd name="T62" fmla="*/ 18 w 168"/>
                <a:gd name="T63" fmla="*/ 108 h 197"/>
                <a:gd name="T64" fmla="*/ 6 w 168"/>
                <a:gd name="T65" fmla="*/ 110 h 197"/>
                <a:gd name="T66" fmla="*/ 6 w 168"/>
                <a:gd name="T67" fmla="*/ 114 h 197"/>
                <a:gd name="T68" fmla="*/ 17 w 168"/>
                <a:gd name="T69" fmla="*/ 114 h 197"/>
                <a:gd name="T70" fmla="*/ 19 w 168"/>
                <a:gd name="T71" fmla="*/ 124 h 197"/>
                <a:gd name="T72" fmla="*/ 25 w 168"/>
                <a:gd name="T73" fmla="*/ 122 h 197"/>
                <a:gd name="T74" fmla="*/ 34 w 168"/>
                <a:gd name="T75" fmla="*/ 117 h 197"/>
                <a:gd name="T76" fmla="*/ 56 w 168"/>
                <a:gd name="T77" fmla="*/ 103 h 197"/>
                <a:gd name="T78" fmla="*/ 103 w 168"/>
                <a:gd name="T79" fmla="*/ 128 h 197"/>
                <a:gd name="T80" fmla="*/ 73 w 168"/>
                <a:gd name="T81" fmla="*/ 160 h 197"/>
                <a:gd name="T82" fmla="*/ 40 w 168"/>
                <a:gd name="T83" fmla="*/ 153 h 197"/>
                <a:gd name="T84" fmla="*/ 36 w 168"/>
                <a:gd name="T85" fmla="*/ 158 h 197"/>
                <a:gd name="T86" fmla="*/ 42 w 168"/>
                <a:gd name="T87" fmla="*/ 162 h 197"/>
                <a:gd name="T88" fmla="*/ 37 w 168"/>
                <a:gd name="T89" fmla="*/ 171 h 197"/>
                <a:gd name="T90" fmla="*/ 42 w 168"/>
                <a:gd name="T91" fmla="*/ 172 h 197"/>
                <a:gd name="T92" fmla="*/ 45 w 168"/>
                <a:gd name="T93" fmla="*/ 171 h 197"/>
                <a:gd name="T94" fmla="*/ 52 w 168"/>
                <a:gd name="T95" fmla="*/ 178 h 197"/>
                <a:gd name="T96" fmla="*/ 51 w 168"/>
                <a:gd name="T97" fmla="*/ 172 h 197"/>
                <a:gd name="T98" fmla="*/ 55 w 168"/>
                <a:gd name="T99" fmla="*/ 172 h 197"/>
                <a:gd name="T100" fmla="*/ 67 w 168"/>
                <a:gd name="T101" fmla="*/ 174 h 197"/>
                <a:gd name="T102" fmla="*/ 87 w 168"/>
                <a:gd name="T103" fmla="*/ 169 h 197"/>
                <a:gd name="T104" fmla="*/ 103 w 168"/>
                <a:gd name="T105" fmla="*/ 137 h 197"/>
                <a:gd name="T106" fmla="*/ 146 w 168"/>
                <a:gd name="T107" fmla="*/ 162 h 197"/>
                <a:gd name="T108" fmla="*/ 132 w 168"/>
                <a:gd name="T109" fmla="*/ 175 h 197"/>
                <a:gd name="T110" fmla="*/ 132 w 168"/>
                <a:gd name="T111" fmla="*/ 180 h 197"/>
                <a:gd name="T112" fmla="*/ 137 w 168"/>
                <a:gd name="T113" fmla="*/ 190 h 197"/>
                <a:gd name="T114" fmla="*/ 143 w 168"/>
                <a:gd name="T115" fmla="*/ 192 h 197"/>
                <a:gd name="T116" fmla="*/ 150 w 168"/>
                <a:gd name="T117" fmla="*/ 186 h 197"/>
                <a:gd name="T118" fmla="*/ 160 w 168"/>
                <a:gd name="T119" fmla="*/ 195 h 197"/>
                <a:gd name="T120" fmla="*/ 155 w 168"/>
                <a:gd name="T121" fmla="*/ 182 h 197"/>
                <a:gd name="T122" fmla="*/ 167 w 168"/>
                <a:gd name="T123" fmla="*/ 16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 h="197">
                  <a:moveTo>
                    <a:pt x="159" y="167"/>
                  </a:moveTo>
                  <a:cubicBezTo>
                    <a:pt x="159" y="167"/>
                    <a:pt x="159" y="167"/>
                    <a:pt x="159" y="167"/>
                  </a:cubicBezTo>
                  <a:cubicBezTo>
                    <a:pt x="163" y="165"/>
                    <a:pt x="167" y="162"/>
                    <a:pt x="168" y="158"/>
                  </a:cubicBezTo>
                  <a:cubicBezTo>
                    <a:pt x="163" y="160"/>
                    <a:pt x="160" y="158"/>
                    <a:pt x="159" y="157"/>
                  </a:cubicBezTo>
                  <a:cubicBezTo>
                    <a:pt x="162" y="155"/>
                    <a:pt x="166" y="157"/>
                    <a:pt x="162" y="151"/>
                  </a:cubicBezTo>
                  <a:cubicBezTo>
                    <a:pt x="159" y="145"/>
                    <a:pt x="156" y="145"/>
                    <a:pt x="152" y="150"/>
                  </a:cubicBezTo>
                  <a:cubicBezTo>
                    <a:pt x="148" y="154"/>
                    <a:pt x="123" y="149"/>
                    <a:pt x="123" y="129"/>
                  </a:cubicBezTo>
                  <a:cubicBezTo>
                    <a:pt x="123" y="129"/>
                    <a:pt x="123" y="130"/>
                    <a:pt x="123" y="130"/>
                  </a:cubicBezTo>
                  <a:cubicBezTo>
                    <a:pt x="125" y="133"/>
                    <a:pt x="128" y="135"/>
                    <a:pt x="131" y="137"/>
                  </a:cubicBezTo>
                  <a:cubicBezTo>
                    <a:pt x="144" y="144"/>
                    <a:pt x="156" y="139"/>
                    <a:pt x="157" y="129"/>
                  </a:cubicBezTo>
                  <a:cubicBezTo>
                    <a:pt x="158" y="119"/>
                    <a:pt x="148" y="114"/>
                    <a:pt x="137" y="105"/>
                  </a:cubicBezTo>
                  <a:cubicBezTo>
                    <a:pt x="132" y="101"/>
                    <a:pt x="128" y="97"/>
                    <a:pt x="125" y="94"/>
                  </a:cubicBezTo>
                  <a:cubicBezTo>
                    <a:pt x="122" y="87"/>
                    <a:pt x="125" y="80"/>
                    <a:pt x="115" y="67"/>
                  </a:cubicBezTo>
                  <a:cubicBezTo>
                    <a:pt x="115" y="63"/>
                    <a:pt x="114" y="59"/>
                    <a:pt x="112" y="55"/>
                  </a:cubicBezTo>
                  <a:cubicBezTo>
                    <a:pt x="107" y="64"/>
                    <a:pt x="105" y="81"/>
                    <a:pt x="118" y="95"/>
                  </a:cubicBezTo>
                  <a:cubicBezTo>
                    <a:pt x="129" y="107"/>
                    <a:pt x="152" y="118"/>
                    <a:pt x="151" y="128"/>
                  </a:cubicBezTo>
                  <a:cubicBezTo>
                    <a:pt x="150" y="131"/>
                    <a:pt x="148" y="133"/>
                    <a:pt x="144" y="133"/>
                  </a:cubicBezTo>
                  <a:cubicBezTo>
                    <a:pt x="139" y="133"/>
                    <a:pt x="134" y="130"/>
                    <a:pt x="129" y="126"/>
                  </a:cubicBezTo>
                  <a:cubicBezTo>
                    <a:pt x="128" y="125"/>
                    <a:pt x="128" y="125"/>
                    <a:pt x="127" y="124"/>
                  </a:cubicBezTo>
                  <a:cubicBezTo>
                    <a:pt x="127" y="124"/>
                    <a:pt x="127" y="124"/>
                    <a:pt x="127" y="124"/>
                  </a:cubicBezTo>
                  <a:cubicBezTo>
                    <a:pt x="117" y="115"/>
                    <a:pt x="109" y="102"/>
                    <a:pt x="103" y="95"/>
                  </a:cubicBezTo>
                  <a:cubicBezTo>
                    <a:pt x="93" y="81"/>
                    <a:pt x="97" y="68"/>
                    <a:pt x="99" y="57"/>
                  </a:cubicBezTo>
                  <a:cubicBezTo>
                    <a:pt x="107" y="47"/>
                    <a:pt x="94" y="26"/>
                    <a:pt x="87" y="21"/>
                  </a:cubicBezTo>
                  <a:cubicBezTo>
                    <a:pt x="87" y="21"/>
                    <a:pt x="89" y="16"/>
                    <a:pt x="87" y="10"/>
                  </a:cubicBezTo>
                  <a:cubicBezTo>
                    <a:pt x="86" y="11"/>
                    <a:pt x="82" y="11"/>
                    <a:pt x="81" y="10"/>
                  </a:cubicBezTo>
                  <a:cubicBezTo>
                    <a:pt x="79" y="7"/>
                    <a:pt x="78" y="6"/>
                    <a:pt x="75" y="5"/>
                  </a:cubicBezTo>
                  <a:cubicBezTo>
                    <a:pt x="71" y="5"/>
                    <a:pt x="71" y="2"/>
                    <a:pt x="70" y="0"/>
                  </a:cubicBezTo>
                  <a:cubicBezTo>
                    <a:pt x="68" y="2"/>
                    <a:pt x="67" y="5"/>
                    <a:pt x="64" y="5"/>
                  </a:cubicBezTo>
                  <a:cubicBezTo>
                    <a:pt x="60" y="5"/>
                    <a:pt x="59" y="5"/>
                    <a:pt x="57" y="6"/>
                  </a:cubicBezTo>
                  <a:cubicBezTo>
                    <a:pt x="54" y="8"/>
                    <a:pt x="53" y="9"/>
                    <a:pt x="49" y="9"/>
                  </a:cubicBezTo>
                  <a:cubicBezTo>
                    <a:pt x="45" y="9"/>
                    <a:pt x="45" y="12"/>
                    <a:pt x="45" y="15"/>
                  </a:cubicBezTo>
                  <a:cubicBezTo>
                    <a:pt x="46" y="17"/>
                    <a:pt x="46" y="20"/>
                    <a:pt x="48" y="21"/>
                  </a:cubicBezTo>
                  <a:cubicBezTo>
                    <a:pt x="49" y="21"/>
                    <a:pt x="49" y="21"/>
                    <a:pt x="50" y="21"/>
                  </a:cubicBezTo>
                  <a:cubicBezTo>
                    <a:pt x="53" y="25"/>
                    <a:pt x="53" y="25"/>
                    <a:pt x="53" y="25"/>
                  </a:cubicBezTo>
                  <a:cubicBezTo>
                    <a:pt x="55" y="21"/>
                    <a:pt x="55" y="21"/>
                    <a:pt x="55" y="21"/>
                  </a:cubicBezTo>
                  <a:cubicBezTo>
                    <a:pt x="55" y="21"/>
                    <a:pt x="55" y="21"/>
                    <a:pt x="55" y="21"/>
                  </a:cubicBezTo>
                  <a:cubicBezTo>
                    <a:pt x="57" y="19"/>
                    <a:pt x="63" y="19"/>
                    <a:pt x="64" y="23"/>
                  </a:cubicBezTo>
                  <a:cubicBezTo>
                    <a:pt x="65" y="26"/>
                    <a:pt x="65" y="26"/>
                    <a:pt x="62" y="27"/>
                  </a:cubicBezTo>
                  <a:cubicBezTo>
                    <a:pt x="58" y="27"/>
                    <a:pt x="56" y="27"/>
                    <a:pt x="52" y="28"/>
                  </a:cubicBezTo>
                  <a:cubicBezTo>
                    <a:pt x="50" y="28"/>
                    <a:pt x="50" y="31"/>
                    <a:pt x="50" y="33"/>
                  </a:cubicBezTo>
                  <a:cubicBezTo>
                    <a:pt x="50" y="35"/>
                    <a:pt x="53" y="37"/>
                    <a:pt x="58" y="35"/>
                  </a:cubicBezTo>
                  <a:cubicBezTo>
                    <a:pt x="63" y="34"/>
                    <a:pt x="72" y="33"/>
                    <a:pt x="72" y="37"/>
                  </a:cubicBezTo>
                  <a:cubicBezTo>
                    <a:pt x="72" y="49"/>
                    <a:pt x="59" y="48"/>
                    <a:pt x="56" y="62"/>
                  </a:cubicBezTo>
                  <a:cubicBezTo>
                    <a:pt x="53" y="60"/>
                    <a:pt x="50" y="57"/>
                    <a:pt x="48" y="55"/>
                  </a:cubicBezTo>
                  <a:cubicBezTo>
                    <a:pt x="46" y="51"/>
                    <a:pt x="43" y="47"/>
                    <a:pt x="38" y="42"/>
                  </a:cubicBezTo>
                  <a:cubicBezTo>
                    <a:pt x="36" y="40"/>
                    <a:pt x="32" y="36"/>
                    <a:pt x="29" y="34"/>
                  </a:cubicBezTo>
                  <a:cubicBezTo>
                    <a:pt x="24" y="32"/>
                    <a:pt x="24" y="30"/>
                    <a:pt x="24" y="25"/>
                  </a:cubicBezTo>
                  <a:cubicBezTo>
                    <a:pt x="24" y="21"/>
                    <a:pt x="26" y="17"/>
                    <a:pt x="26" y="14"/>
                  </a:cubicBezTo>
                  <a:cubicBezTo>
                    <a:pt x="26" y="13"/>
                    <a:pt x="25" y="11"/>
                    <a:pt x="25" y="10"/>
                  </a:cubicBezTo>
                  <a:cubicBezTo>
                    <a:pt x="24" y="8"/>
                    <a:pt x="21" y="6"/>
                    <a:pt x="19" y="6"/>
                  </a:cubicBezTo>
                  <a:cubicBezTo>
                    <a:pt x="19" y="7"/>
                    <a:pt x="21" y="8"/>
                    <a:pt x="21" y="10"/>
                  </a:cubicBezTo>
                  <a:cubicBezTo>
                    <a:pt x="20" y="11"/>
                    <a:pt x="19" y="12"/>
                    <a:pt x="19" y="12"/>
                  </a:cubicBezTo>
                  <a:cubicBezTo>
                    <a:pt x="18" y="13"/>
                    <a:pt x="18" y="15"/>
                    <a:pt x="19" y="16"/>
                  </a:cubicBezTo>
                  <a:cubicBezTo>
                    <a:pt x="20" y="17"/>
                    <a:pt x="20" y="17"/>
                    <a:pt x="20" y="17"/>
                  </a:cubicBezTo>
                  <a:cubicBezTo>
                    <a:pt x="20" y="18"/>
                    <a:pt x="19" y="18"/>
                    <a:pt x="19" y="19"/>
                  </a:cubicBezTo>
                  <a:cubicBezTo>
                    <a:pt x="19" y="20"/>
                    <a:pt x="19" y="19"/>
                    <a:pt x="19" y="19"/>
                  </a:cubicBezTo>
                  <a:cubicBezTo>
                    <a:pt x="18" y="16"/>
                    <a:pt x="17" y="12"/>
                    <a:pt x="14" y="12"/>
                  </a:cubicBezTo>
                  <a:cubicBezTo>
                    <a:pt x="14" y="12"/>
                    <a:pt x="13" y="12"/>
                    <a:pt x="12" y="12"/>
                  </a:cubicBezTo>
                  <a:cubicBezTo>
                    <a:pt x="12" y="11"/>
                    <a:pt x="12" y="11"/>
                    <a:pt x="12" y="11"/>
                  </a:cubicBezTo>
                  <a:cubicBezTo>
                    <a:pt x="12" y="8"/>
                    <a:pt x="9" y="6"/>
                    <a:pt x="5" y="9"/>
                  </a:cubicBezTo>
                  <a:cubicBezTo>
                    <a:pt x="6" y="9"/>
                    <a:pt x="8" y="10"/>
                    <a:pt x="8" y="11"/>
                  </a:cubicBezTo>
                  <a:cubicBezTo>
                    <a:pt x="8" y="11"/>
                    <a:pt x="7" y="13"/>
                    <a:pt x="7" y="14"/>
                  </a:cubicBezTo>
                  <a:cubicBezTo>
                    <a:pt x="7" y="17"/>
                    <a:pt x="9" y="18"/>
                    <a:pt x="13" y="18"/>
                  </a:cubicBezTo>
                  <a:cubicBezTo>
                    <a:pt x="13" y="18"/>
                    <a:pt x="14" y="18"/>
                    <a:pt x="14" y="18"/>
                  </a:cubicBezTo>
                  <a:cubicBezTo>
                    <a:pt x="14" y="19"/>
                    <a:pt x="14" y="19"/>
                    <a:pt x="14" y="20"/>
                  </a:cubicBezTo>
                  <a:cubicBezTo>
                    <a:pt x="14" y="20"/>
                    <a:pt x="14" y="20"/>
                    <a:pt x="14" y="20"/>
                  </a:cubicBezTo>
                  <a:cubicBezTo>
                    <a:pt x="8" y="18"/>
                    <a:pt x="6" y="20"/>
                    <a:pt x="6" y="22"/>
                  </a:cubicBezTo>
                  <a:cubicBezTo>
                    <a:pt x="6" y="23"/>
                    <a:pt x="6" y="24"/>
                    <a:pt x="6" y="25"/>
                  </a:cubicBezTo>
                  <a:cubicBezTo>
                    <a:pt x="4" y="26"/>
                    <a:pt x="4" y="29"/>
                    <a:pt x="7" y="31"/>
                  </a:cubicBezTo>
                  <a:cubicBezTo>
                    <a:pt x="7" y="30"/>
                    <a:pt x="7" y="28"/>
                    <a:pt x="8" y="27"/>
                  </a:cubicBezTo>
                  <a:cubicBezTo>
                    <a:pt x="9" y="27"/>
                    <a:pt x="9" y="27"/>
                    <a:pt x="9" y="27"/>
                  </a:cubicBezTo>
                  <a:cubicBezTo>
                    <a:pt x="9" y="28"/>
                    <a:pt x="10" y="28"/>
                    <a:pt x="10" y="28"/>
                  </a:cubicBezTo>
                  <a:cubicBezTo>
                    <a:pt x="11" y="29"/>
                    <a:pt x="12" y="29"/>
                    <a:pt x="14" y="27"/>
                  </a:cubicBezTo>
                  <a:cubicBezTo>
                    <a:pt x="14" y="27"/>
                    <a:pt x="14" y="27"/>
                    <a:pt x="15" y="27"/>
                  </a:cubicBezTo>
                  <a:cubicBezTo>
                    <a:pt x="15" y="28"/>
                    <a:pt x="16" y="28"/>
                    <a:pt x="16" y="28"/>
                  </a:cubicBezTo>
                  <a:cubicBezTo>
                    <a:pt x="17" y="29"/>
                    <a:pt x="17" y="29"/>
                    <a:pt x="16" y="29"/>
                  </a:cubicBezTo>
                  <a:cubicBezTo>
                    <a:pt x="13" y="33"/>
                    <a:pt x="13" y="36"/>
                    <a:pt x="18" y="37"/>
                  </a:cubicBezTo>
                  <a:cubicBezTo>
                    <a:pt x="16" y="41"/>
                    <a:pt x="10" y="39"/>
                    <a:pt x="10" y="33"/>
                  </a:cubicBezTo>
                  <a:cubicBezTo>
                    <a:pt x="5" y="40"/>
                    <a:pt x="13" y="46"/>
                    <a:pt x="19" y="43"/>
                  </a:cubicBezTo>
                  <a:cubicBezTo>
                    <a:pt x="19" y="46"/>
                    <a:pt x="19" y="51"/>
                    <a:pt x="20" y="51"/>
                  </a:cubicBezTo>
                  <a:cubicBezTo>
                    <a:pt x="20" y="50"/>
                    <a:pt x="20" y="49"/>
                    <a:pt x="21" y="49"/>
                  </a:cubicBezTo>
                  <a:cubicBezTo>
                    <a:pt x="22" y="49"/>
                    <a:pt x="22" y="50"/>
                    <a:pt x="22" y="50"/>
                  </a:cubicBezTo>
                  <a:cubicBezTo>
                    <a:pt x="22" y="52"/>
                    <a:pt x="23" y="54"/>
                    <a:pt x="25" y="54"/>
                  </a:cubicBezTo>
                  <a:cubicBezTo>
                    <a:pt x="25" y="53"/>
                    <a:pt x="25" y="52"/>
                    <a:pt x="26" y="52"/>
                  </a:cubicBezTo>
                  <a:cubicBezTo>
                    <a:pt x="27" y="54"/>
                    <a:pt x="28" y="55"/>
                    <a:pt x="29" y="57"/>
                  </a:cubicBezTo>
                  <a:cubicBezTo>
                    <a:pt x="32" y="62"/>
                    <a:pt x="38" y="76"/>
                    <a:pt x="51" y="82"/>
                  </a:cubicBezTo>
                  <a:cubicBezTo>
                    <a:pt x="44" y="86"/>
                    <a:pt x="40" y="92"/>
                    <a:pt x="35" y="97"/>
                  </a:cubicBezTo>
                  <a:cubicBezTo>
                    <a:pt x="31" y="101"/>
                    <a:pt x="26" y="105"/>
                    <a:pt x="22" y="103"/>
                  </a:cubicBezTo>
                  <a:cubicBezTo>
                    <a:pt x="21" y="102"/>
                    <a:pt x="21" y="100"/>
                    <a:pt x="18" y="99"/>
                  </a:cubicBezTo>
                  <a:cubicBezTo>
                    <a:pt x="17" y="98"/>
                    <a:pt x="15" y="97"/>
                    <a:pt x="14" y="97"/>
                  </a:cubicBezTo>
                  <a:cubicBezTo>
                    <a:pt x="14" y="98"/>
                    <a:pt x="13" y="98"/>
                    <a:pt x="12" y="98"/>
                  </a:cubicBezTo>
                  <a:cubicBezTo>
                    <a:pt x="9" y="97"/>
                    <a:pt x="6" y="99"/>
                    <a:pt x="5" y="101"/>
                  </a:cubicBezTo>
                  <a:cubicBezTo>
                    <a:pt x="6" y="100"/>
                    <a:pt x="8" y="100"/>
                    <a:pt x="10" y="101"/>
                  </a:cubicBezTo>
                  <a:cubicBezTo>
                    <a:pt x="10" y="102"/>
                    <a:pt x="9" y="104"/>
                    <a:pt x="9" y="104"/>
                  </a:cubicBezTo>
                  <a:cubicBezTo>
                    <a:pt x="9" y="106"/>
                    <a:pt x="10" y="107"/>
                    <a:pt x="18" y="107"/>
                  </a:cubicBezTo>
                  <a:cubicBezTo>
                    <a:pt x="18" y="107"/>
                    <a:pt x="19" y="107"/>
                    <a:pt x="18" y="108"/>
                  </a:cubicBezTo>
                  <a:cubicBezTo>
                    <a:pt x="18" y="108"/>
                    <a:pt x="17" y="109"/>
                    <a:pt x="15" y="109"/>
                  </a:cubicBezTo>
                  <a:cubicBezTo>
                    <a:pt x="12" y="108"/>
                    <a:pt x="10" y="105"/>
                    <a:pt x="8" y="108"/>
                  </a:cubicBezTo>
                  <a:cubicBezTo>
                    <a:pt x="8" y="108"/>
                    <a:pt x="7" y="109"/>
                    <a:pt x="6" y="110"/>
                  </a:cubicBezTo>
                  <a:cubicBezTo>
                    <a:pt x="6" y="110"/>
                    <a:pt x="6" y="110"/>
                    <a:pt x="6" y="110"/>
                  </a:cubicBezTo>
                  <a:cubicBezTo>
                    <a:pt x="3" y="111"/>
                    <a:pt x="0" y="116"/>
                    <a:pt x="3" y="119"/>
                  </a:cubicBezTo>
                  <a:cubicBezTo>
                    <a:pt x="3" y="118"/>
                    <a:pt x="4" y="116"/>
                    <a:pt x="6" y="114"/>
                  </a:cubicBezTo>
                  <a:cubicBezTo>
                    <a:pt x="6" y="115"/>
                    <a:pt x="7" y="116"/>
                    <a:pt x="7" y="116"/>
                  </a:cubicBezTo>
                  <a:cubicBezTo>
                    <a:pt x="9" y="119"/>
                    <a:pt x="11" y="121"/>
                    <a:pt x="16" y="114"/>
                  </a:cubicBezTo>
                  <a:cubicBezTo>
                    <a:pt x="16" y="113"/>
                    <a:pt x="17" y="114"/>
                    <a:pt x="17" y="114"/>
                  </a:cubicBezTo>
                  <a:cubicBezTo>
                    <a:pt x="16" y="117"/>
                    <a:pt x="13" y="122"/>
                    <a:pt x="17" y="122"/>
                  </a:cubicBezTo>
                  <a:cubicBezTo>
                    <a:pt x="17" y="122"/>
                    <a:pt x="18" y="123"/>
                    <a:pt x="19" y="123"/>
                  </a:cubicBezTo>
                  <a:cubicBezTo>
                    <a:pt x="19" y="123"/>
                    <a:pt x="19" y="123"/>
                    <a:pt x="19" y="124"/>
                  </a:cubicBezTo>
                  <a:cubicBezTo>
                    <a:pt x="20" y="127"/>
                    <a:pt x="25" y="128"/>
                    <a:pt x="27" y="127"/>
                  </a:cubicBezTo>
                  <a:cubicBezTo>
                    <a:pt x="26" y="127"/>
                    <a:pt x="24" y="126"/>
                    <a:pt x="23" y="123"/>
                  </a:cubicBezTo>
                  <a:cubicBezTo>
                    <a:pt x="24" y="123"/>
                    <a:pt x="25" y="123"/>
                    <a:pt x="25" y="122"/>
                  </a:cubicBezTo>
                  <a:cubicBezTo>
                    <a:pt x="28" y="120"/>
                    <a:pt x="25" y="117"/>
                    <a:pt x="26" y="115"/>
                  </a:cubicBezTo>
                  <a:cubicBezTo>
                    <a:pt x="26" y="114"/>
                    <a:pt x="27" y="114"/>
                    <a:pt x="27" y="115"/>
                  </a:cubicBezTo>
                  <a:cubicBezTo>
                    <a:pt x="28" y="116"/>
                    <a:pt x="30" y="119"/>
                    <a:pt x="34" y="117"/>
                  </a:cubicBezTo>
                  <a:cubicBezTo>
                    <a:pt x="36" y="116"/>
                    <a:pt x="36" y="114"/>
                    <a:pt x="37" y="113"/>
                  </a:cubicBezTo>
                  <a:cubicBezTo>
                    <a:pt x="41" y="111"/>
                    <a:pt x="45" y="109"/>
                    <a:pt x="49" y="111"/>
                  </a:cubicBezTo>
                  <a:cubicBezTo>
                    <a:pt x="48" y="108"/>
                    <a:pt x="51" y="105"/>
                    <a:pt x="56" y="103"/>
                  </a:cubicBezTo>
                  <a:cubicBezTo>
                    <a:pt x="61" y="102"/>
                    <a:pt x="63" y="103"/>
                    <a:pt x="65" y="105"/>
                  </a:cubicBezTo>
                  <a:cubicBezTo>
                    <a:pt x="65" y="103"/>
                    <a:pt x="68" y="99"/>
                    <a:pt x="70" y="96"/>
                  </a:cubicBezTo>
                  <a:cubicBezTo>
                    <a:pt x="70" y="116"/>
                    <a:pt x="97" y="116"/>
                    <a:pt x="103" y="128"/>
                  </a:cubicBezTo>
                  <a:cubicBezTo>
                    <a:pt x="95" y="124"/>
                    <a:pt x="86" y="123"/>
                    <a:pt x="81" y="124"/>
                  </a:cubicBezTo>
                  <a:cubicBezTo>
                    <a:pt x="74" y="125"/>
                    <a:pt x="63" y="131"/>
                    <a:pt x="61" y="139"/>
                  </a:cubicBezTo>
                  <a:cubicBezTo>
                    <a:pt x="60" y="145"/>
                    <a:pt x="66" y="156"/>
                    <a:pt x="73" y="160"/>
                  </a:cubicBezTo>
                  <a:cubicBezTo>
                    <a:pt x="65" y="161"/>
                    <a:pt x="62" y="159"/>
                    <a:pt x="55" y="161"/>
                  </a:cubicBezTo>
                  <a:cubicBezTo>
                    <a:pt x="55" y="161"/>
                    <a:pt x="55" y="161"/>
                    <a:pt x="54" y="161"/>
                  </a:cubicBezTo>
                  <a:cubicBezTo>
                    <a:pt x="48" y="161"/>
                    <a:pt x="47" y="150"/>
                    <a:pt x="40" y="153"/>
                  </a:cubicBezTo>
                  <a:cubicBezTo>
                    <a:pt x="40" y="153"/>
                    <a:pt x="38" y="154"/>
                    <a:pt x="38" y="155"/>
                  </a:cubicBezTo>
                  <a:cubicBezTo>
                    <a:pt x="35" y="155"/>
                    <a:pt x="31" y="158"/>
                    <a:pt x="32" y="161"/>
                  </a:cubicBezTo>
                  <a:cubicBezTo>
                    <a:pt x="33" y="160"/>
                    <a:pt x="34" y="159"/>
                    <a:pt x="36" y="158"/>
                  </a:cubicBezTo>
                  <a:cubicBezTo>
                    <a:pt x="36" y="159"/>
                    <a:pt x="36" y="160"/>
                    <a:pt x="36" y="160"/>
                  </a:cubicBezTo>
                  <a:cubicBezTo>
                    <a:pt x="36" y="161"/>
                    <a:pt x="37" y="162"/>
                    <a:pt x="39" y="162"/>
                  </a:cubicBezTo>
                  <a:cubicBezTo>
                    <a:pt x="41" y="162"/>
                    <a:pt x="41" y="162"/>
                    <a:pt x="42" y="162"/>
                  </a:cubicBezTo>
                  <a:cubicBezTo>
                    <a:pt x="43" y="162"/>
                    <a:pt x="43" y="162"/>
                    <a:pt x="43" y="163"/>
                  </a:cubicBezTo>
                  <a:cubicBezTo>
                    <a:pt x="43" y="165"/>
                    <a:pt x="34" y="161"/>
                    <a:pt x="35" y="169"/>
                  </a:cubicBezTo>
                  <a:cubicBezTo>
                    <a:pt x="36" y="169"/>
                    <a:pt x="36" y="170"/>
                    <a:pt x="37" y="171"/>
                  </a:cubicBezTo>
                  <a:cubicBezTo>
                    <a:pt x="36" y="173"/>
                    <a:pt x="38" y="176"/>
                    <a:pt x="43" y="174"/>
                  </a:cubicBezTo>
                  <a:cubicBezTo>
                    <a:pt x="42" y="174"/>
                    <a:pt x="40" y="173"/>
                    <a:pt x="41" y="171"/>
                  </a:cubicBezTo>
                  <a:cubicBezTo>
                    <a:pt x="41" y="172"/>
                    <a:pt x="42" y="172"/>
                    <a:pt x="42" y="172"/>
                  </a:cubicBezTo>
                  <a:cubicBezTo>
                    <a:pt x="43" y="172"/>
                    <a:pt x="43" y="171"/>
                    <a:pt x="43" y="170"/>
                  </a:cubicBezTo>
                  <a:cubicBezTo>
                    <a:pt x="43" y="170"/>
                    <a:pt x="43" y="170"/>
                    <a:pt x="44" y="170"/>
                  </a:cubicBezTo>
                  <a:cubicBezTo>
                    <a:pt x="44" y="170"/>
                    <a:pt x="45" y="170"/>
                    <a:pt x="45" y="171"/>
                  </a:cubicBezTo>
                  <a:cubicBezTo>
                    <a:pt x="45" y="171"/>
                    <a:pt x="44" y="172"/>
                    <a:pt x="44" y="172"/>
                  </a:cubicBezTo>
                  <a:cubicBezTo>
                    <a:pt x="44" y="173"/>
                    <a:pt x="44" y="174"/>
                    <a:pt x="45" y="175"/>
                  </a:cubicBezTo>
                  <a:cubicBezTo>
                    <a:pt x="44" y="178"/>
                    <a:pt x="48" y="180"/>
                    <a:pt x="52" y="178"/>
                  </a:cubicBezTo>
                  <a:cubicBezTo>
                    <a:pt x="51" y="178"/>
                    <a:pt x="49" y="177"/>
                    <a:pt x="48" y="176"/>
                  </a:cubicBezTo>
                  <a:cubicBezTo>
                    <a:pt x="49" y="175"/>
                    <a:pt x="50" y="175"/>
                    <a:pt x="50" y="175"/>
                  </a:cubicBezTo>
                  <a:cubicBezTo>
                    <a:pt x="51" y="174"/>
                    <a:pt x="51" y="173"/>
                    <a:pt x="51" y="172"/>
                  </a:cubicBezTo>
                  <a:cubicBezTo>
                    <a:pt x="51" y="171"/>
                    <a:pt x="52" y="171"/>
                    <a:pt x="52" y="171"/>
                  </a:cubicBezTo>
                  <a:cubicBezTo>
                    <a:pt x="53" y="171"/>
                    <a:pt x="53" y="171"/>
                    <a:pt x="54" y="171"/>
                  </a:cubicBezTo>
                  <a:cubicBezTo>
                    <a:pt x="55" y="171"/>
                    <a:pt x="55" y="172"/>
                    <a:pt x="55" y="172"/>
                  </a:cubicBezTo>
                  <a:cubicBezTo>
                    <a:pt x="56" y="174"/>
                    <a:pt x="58" y="175"/>
                    <a:pt x="61" y="174"/>
                  </a:cubicBezTo>
                  <a:cubicBezTo>
                    <a:pt x="62" y="174"/>
                    <a:pt x="63" y="173"/>
                    <a:pt x="63" y="172"/>
                  </a:cubicBezTo>
                  <a:cubicBezTo>
                    <a:pt x="64" y="173"/>
                    <a:pt x="65" y="173"/>
                    <a:pt x="67" y="174"/>
                  </a:cubicBezTo>
                  <a:cubicBezTo>
                    <a:pt x="66" y="171"/>
                    <a:pt x="68" y="169"/>
                    <a:pt x="74" y="173"/>
                  </a:cubicBezTo>
                  <a:cubicBezTo>
                    <a:pt x="79" y="170"/>
                    <a:pt x="79" y="170"/>
                    <a:pt x="79" y="170"/>
                  </a:cubicBezTo>
                  <a:cubicBezTo>
                    <a:pt x="79" y="170"/>
                    <a:pt x="85" y="172"/>
                    <a:pt x="87" y="169"/>
                  </a:cubicBezTo>
                  <a:cubicBezTo>
                    <a:pt x="91" y="166"/>
                    <a:pt x="89" y="166"/>
                    <a:pt x="89" y="163"/>
                  </a:cubicBezTo>
                  <a:cubicBezTo>
                    <a:pt x="86" y="157"/>
                    <a:pt x="85" y="157"/>
                    <a:pt x="83" y="151"/>
                  </a:cubicBezTo>
                  <a:cubicBezTo>
                    <a:pt x="81" y="141"/>
                    <a:pt x="95" y="136"/>
                    <a:pt x="103" y="137"/>
                  </a:cubicBezTo>
                  <a:cubicBezTo>
                    <a:pt x="105" y="144"/>
                    <a:pt x="114" y="161"/>
                    <a:pt x="129" y="165"/>
                  </a:cubicBezTo>
                  <a:cubicBezTo>
                    <a:pt x="138" y="169"/>
                    <a:pt x="142" y="159"/>
                    <a:pt x="145" y="160"/>
                  </a:cubicBezTo>
                  <a:cubicBezTo>
                    <a:pt x="145" y="160"/>
                    <a:pt x="146" y="161"/>
                    <a:pt x="146" y="162"/>
                  </a:cubicBezTo>
                  <a:cubicBezTo>
                    <a:pt x="145" y="167"/>
                    <a:pt x="146" y="171"/>
                    <a:pt x="145" y="174"/>
                  </a:cubicBezTo>
                  <a:cubicBezTo>
                    <a:pt x="144" y="176"/>
                    <a:pt x="139" y="174"/>
                    <a:pt x="136" y="174"/>
                  </a:cubicBezTo>
                  <a:cubicBezTo>
                    <a:pt x="134" y="174"/>
                    <a:pt x="132" y="175"/>
                    <a:pt x="132" y="175"/>
                  </a:cubicBezTo>
                  <a:cubicBezTo>
                    <a:pt x="129" y="176"/>
                    <a:pt x="126" y="178"/>
                    <a:pt x="126" y="181"/>
                  </a:cubicBezTo>
                  <a:cubicBezTo>
                    <a:pt x="127" y="181"/>
                    <a:pt x="129" y="179"/>
                    <a:pt x="131" y="179"/>
                  </a:cubicBezTo>
                  <a:cubicBezTo>
                    <a:pt x="132" y="180"/>
                    <a:pt x="132" y="180"/>
                    <a:pt x="132" y="180"/>
                  </a:cubicBezTo>
                  <a:cubicBezTo>
                    <a:pt x="132" y="184"/>
                    <a:pt x="137" y="185"/>
                    <a:pt x="139" y="183"/>
                  </a:cubicBezTo>
                  <a:cubicBezTo>
                    <a:pt x="139" y="182"/>
                    <a:pt x="140" y="183"/>
                    <a:pt x="140" y="183"/>
                  </a:cubicBezTo>
                  <a:cubicBezTo>
                    <a:pt x="138" y="185"/>
                    <a:pt x="133" y="189"/>
                    <a:pt x="137" y="190"/>
                  </a:cubicBezTo>
                  <a:cubicBezTo>
                    <a:pt x="137" y="190"/>
                    <a:pt x="138" y="191"/>
                    <a:pt x="139" y="191"/>
                  </a:cubicBezTo>
                  <a:cubicBezTo>
                    <a:pt x="139" y="194"/>
                    <a:pt x="141" y="196"/>
                    <a:pt x="143" y="196"/>
                  </a:cubicBezTo>
                  <a:cubicBezTo>
                    <a:pt x="142" y="195"/>
                    <a:pt x="142" y="194"/>
                    <a:pt x="143" y="192"/>
                  </a:cubicBezTo>
                  <a:cubicBezTo>
                    <a:pt x="144" y="192"/>
                    <a:pt x="145" y="192"/>
                    <a:pt x="145" y="192"/>
                  </a:cubicBezTo>
                  <a:cubicBezTo>
                    <a:pt x="147" y="192"/>
                    <a:pt x="146" y="187"/>
                    <a:pt x="149" y="185"/>
                  </a:cubicBezTo>
                  <a:cubicBezTo>
                    <a:pt x="149" y="185"/>
                    <a:pt x="150" y="185"/>
                    <a:pt x="150" y="186"/>
                  </a:cubicBezTo>
                  <a:cubicBezTo>
                    <a:pt x="149" y="188"/>
                    <a:pt x="148" y="192"/>
                    <a:pt x="151" y="193"/>
                  </a:cubicBezTo>
                  <a:cubicBezTo>
                    <a:pt x="151" y="193"/>
                    <a:pt x="152" y="193"/>
                    <a:pt x="153" y="193"/>
                  </a:cubicBezTo>
                  <a:cubicBezTo>
                    <a:pt x="154" y="195"/>
                    <a:pt x="156" y="197"/>
                    <a:pt x="160" y="195"/>
                  </a:cubicBezTo>
                  <a:cubicBezTo>
                    <a:pt x="159" y="195"/>
                    <a:pt x="157" y="194"/>
                    <a:pt x="157" y="193"/>
                  </a:cubicBezTo>
                  <a:cubicBezTo>
                    <a:pt x="157" y="192"/>
                    <a:pt x="158" y="191"/>
                    <a:pt x="158" y="190"/>
                  </a:cubicBezTo>
                  <a:cubicBezTo>
                    <a:pt x="160" y="184"/>
                    <a:pt x="155" y="184"/>
                    <a:pt x="155" y="182"/>
                  </a:cubicBezTo>
                  <a:cubicBezTo>
                    <a:pt x="155" y="179"/>
                    <a:pt x="161" y="181"/>
                    <a:pt x="161" y="175"/>
                  </a:cubicBezTo>
                  <a:cubicBezTo>
                    <a:pt x="161" y="174"/>
                    <a:pt x="161" y="174"/>
                    <a:pt x="161" y="174"/>
                  </a:cubicBezTo>
                  <a:cubicBezTo>
                    <a:pt x="164" y="172"/>
                    <a:pt x="167" y="170"/>
                    <a:pt x="167" y="168"/>
                  </a:cubicBezTo>
                  <a:cubicBezTo>
                    <a:pt x="164" y="168"/>
                    <a:pt x="160" y="167"/>
                    <a:pt x="159" y="1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1" name="Freeform 36">
              <a:extLst>
                <a:ext uri="{FF2B5EF4-FFF2-40B4-BE49-F238E27FC236}">
                  <a16:creationId xmlns:a16="http://schemas.microsoft.com/office/drawing/2014/main" id="{420F0B68-C5F3-D3D8-4C09-C2FB3A9969B5}"/>
                </a:ext>
              </a:extLst>
            </p:cNvPr>
            <p:cNvSpPr>
              <a:spLocks/>
            </p:cNvSpPr>
            <p:nvPr userDrawn="1"/>
          </p:nvSpPr>
          <p:spPr bwMode="auto">
            <a:xfrm>
              <a:off x="1128713" y="520700"/>
              <a:ext cx="0"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2" name="Freeform 37">
              <a:extLst>
                <a:ext uri="{FF2B5EF4-FFF2-40B4-BE49-F238E27FC236}">
                  <a16:creationId xmlns:a16="http://schemas.microsoft.com/office/drawing/2014/main" id="{E2D33B2E-816D-764D-FE98-0DB036460B10}"/>
                </a:ext>
              </a:extLst>
            </p:cNvPr>
            <p:cNvSpPr>
              <a:spLocks noEditPoints="1"/>
            </p:cNvSpPr>
            <p:nvPr userDrawn="1"/>
          </p:nvSpPr>
          <p:spPr bwMode="auto">
            <a:xfrm>
              <a:off x="1073150" y="558800"/>
              <a:ext cx="34925" cy="41275"/>
            </a:xfrm>
            <a:custGeom>
              <a:avLst/>
              <a:gdLst>
                <a:gd name="T0" fmla="*/ 226 w 237"/>
                <a:gd name="T1" fmla="*/ 38 h 277"/>
                <a:gd name="T2" fmla="*/ 221 w 237"/>
                <a:gd name="T3" fmla="*/ 37 h 277"/>
                <a:gd name="T4" fmla="*/ 221 w 237"/>
                <a:gd name="T5" fmla="*/ 32 h 277"/>
                <a:gd name="T6" fmla="*/ 191 w 237"/>
                <a:gd name="T7" fmla="*/ 0 h 277"/>
                <a:gd name="T8" fmla="*/ 90 w 237"/>
                <a:gd name="T9" fmla="*/ 23 h 277"/>
                <a:gd name="T10" fmla="*/ 30 w 237"/>
                <a:gd name="T11" fmla="*/ 4 h 277"/>
                <a:gd name="T12" fmla="*/ 24 w 237"/>
                <a:gd name="T13" fmla="*/ 18 h 277"/>
                <a:gd name="T14" fmla="*/ 24 w 237"/>
                <a:gd name="T15" fmla="*/ 17 h 277"/>
                <a:gd name="T16" fmla="*/ 12 w 237"/>
                <a:gd name="T17" fmla="*/ 5 h 277"/>
                <a:gd name="T18" fmla="*/ 0 w 237"/>
                <a:gd name="T19" fmla="*/ 17 h 277"/>
                <a:gd name="T20" fmla="*/ 12 w 237"/>
                <a:gd name="T21" fmla="*/ 29 h 277"/>
                <a:gd name="T22" fmla="*/ 22 w 237"/>
                <a:gd name="T23" fmla="*/ 24 h 277"/>
                <a:gd name="T24" fmla="*/ 16 w 237"/>
                <a:gd name="T25" fmla="*/ 39 h 277"/>
                <a:gd name="T26" fmla="*/ 22 w 237"/>
                <a:gd name="T27" fmla="*/ 41 h 277"/>
                <a:gd name="T28" fmla="*/ 163 w 237"/>
                <a:gd name="T29" fmla="*/ 235 h 277"/>
                <a:gd name="T30" fmla="*/ 193 w 237"/>
                <a:gd name="T31" fmla="*/ 249 h 277"/>
                <a:gd name="T32" fmla="*/ 180 w 237"/>
                <a:gd name="T33" fmla="*/ 263 h 277"/>
                <a:gd name="T34" fmla="*/ 170 w 237"/>
                <a:gd name="T35" fmla="*/ 256 h 277"/>
                <a:gd name="T36" fmla="*/ 183 w 237"/>
                <a:gd name="T37" fmla="*/ 249 h 277"/>
                <a:gd name="T38" fmla="*/ 174 w 237"/>
                <a:gd name="T39" fmla="*/ 241 h 277"/>
                <a:gd name="T40" fmla="*/ 157 w 237"/>
                <a:gd name="T41" fmla="*/ 256 h 277"/>
                <a:gd name="T42" fmla="*/ 179 w 237"/>
                <a:gd name="T43" fmla="*/ 277 h 277"/>
                <a:gd name="T44" fmla="*/ 209 w 237"/>
                <a:gd name="T45" fmla="*/ 245 h 277"/>
                <a:gd name="T46" fmla="*/ 221 w 237"/>
                <a:gd name="T47" fmla="*/ 239 h 277"/>
                <a:gd name="T48" fmla="*/ 222 w 237"/>
                <a:gd name="T49" fmla="*/ 224 h 277"/>
                <a:gd name="T50" fmla="*/ 217 w 237"/>
                <a:gd name="T51" fmla="*/ 224 h 277"/>
                <a:gd name="T52" fmla="*/ 221 w 237"/>
                <a:gd name="T53" fmla="*/ 56 h 277"/>
                <a:gd name="T54" fmla="*/ 224 w 237"/>
                <a:gd name="T55" fmla="*/ 57 h 277"/>
                <a:gd name="T56" fmla="*/ 236 w 237"/>
                <a:gd name="T57" fmla="*/ 48 h 277"/>
                <a:gd name="T58" fmla="*/ 226 w 237"/>
                <a:gd name="T59" fmla="*/ 38 h 277"/>
                <a:gd name="T60" fmla="*/ 54 w 237"/>
                <a:gd name="T61" fmla="*/ 51 h 277"/>
                <a:gd name="T62" fmla="*/ 170 w 237"/>
                <a:gd name="T63" fmla="*/ 217 h 277"/>
                <a:gd name="T64" fmla="*/ 54 w 237"/>
                <a:gd name="T65" fmla="*/ 51 h 277"/>
                <a:gd name="T66" fmla="*/ 173 w 237"/>
                <a:gd name="T67" fmla="*/ 201 h 277"/>
                <a:gd name="T68" fmla="*/ 68 w 237"/>
                <a:gd name="T69" fmla="*/ 49 h 277"/>
                <a:gd name="T70" fmla="*/ 77 w 237"/>
                <a:gd name="T71" fmla="*/ 50 h 277"/>
                <a:gd name="T72" fmla="*/ 94 w 237"/>
                <a:gd name="T73" fmla="*/ 49 h 277"/>
                <a:gd name="T74" fmla="*/ 178 w 237"/>
                <a:gd name="T75" fmla="*/ 170 h 277"/>
                <a:gd name="T76" fmla="*/ 173 w 237"/>
                <a:gd name="T77" fmla="*/ 201 h 277"/>
                <a:gd name="T78" fmla="*/ 107 w 237"/>
                <a:gd name="T79" fmla="*/ 46 h 277"/>
                <a:gd name="T80" fmla="*/ 130 w 237"/>
                <a:gd name="T81" fmla="*/ 39 h 277"/>
                <a:gd name="T82" fmla="*/ 186 w 237"/>
                <a:gd name="T83" fmla="*/ 119 h 277"/>
                <a:gd name="T84" fmla="*/ 181 w 237"/>
                <a:gd name="T85" fmla="*/ 153 h 277"/>
                <a:gd name="T86" fmla="*/ 107 w 237"/>
                <a:gd name="T87" fmla="*/ 46 h 277"/>
                <a:gd name="T88" fmla="*/ 199 w 237"/>
                <a:gd name="T89" fmla="*/ 36 h 277"/>
                <a:gd name="T90" fmla="*/ 195 w 237"/>
                <a:gd name="T91" fmla="*/ 35 h 277"/>
                <a:gd name="T92" fmla="*/ 183 w 237"/>
                <a:gd name="T93" fmla="*/ 44 h 277"/>
                <a:gd name="T94" fmla="*/ 193 w 237"/>
                <a:gd name="T95" fmla="*/ 54 h 277"/>
                <a:gd name="T96" fmla="*/ 196 w 237"/>
                <a:gd name="T97" fmla="*/ 55 h 277"/>
                <a:gd name="T98" fmla="*/ 189 w 237"/>
                <a:gd name="T99" fmla="*/ 102 h 277"/>
                <a:gd name="T100" fmla="*/ 142 w 237"/>
                <a:gd name="T101" fmla="*/ 35 h 277"/>
                <a:gd name="T102" fmla="*/ 191 w 237"/>
                <a:gd name="T103" fmla="*/ 16 h 277"/>
                <a:gd name="T104" fmla="*/ 199 w 237"/>
                <a:gd name="T105" fmla="*/ 3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 h="277">
                  <a:moveTo>
                    <a:pt x="226" y="38"/>
                  </a:moveTo>
                  <a:cubicBezTo>
                    <a:pt x="221" y="37"/>
                    <a:pt x="221" y="37"/>
                    <a:pt x="221" y="37"/>
                  </a:cubicBezTo>
                  <a:cubicBezTo>
                    <a:pt x="221" y="32"/>
                    <a:pt x="221" y="32"/>
                    <a:pt x="221" y="32"/>
                  </a:cubicBezTo>
                  <a:cubicBezTo>
                    <a:pt x="222" y="13"/>
                    <a:pt x="211" y="0"/>
                    <a:pt x="191" y="0"/>
                  </a:cubicBezTo>
                  <a:cubicBezTo>
                    <a:pt x="173" y="0"/>
                    <a:pt x="139" y="23"/>
                    <a:pt x="90" y="23"/>
                  </a:cubicBezTo>
                  <a:cubicBezTo>
                    <a:pt x="70" y="23"/>
                    <a:pt x="45" y="13"/>
                    <a:pt x="30" y="4"/>
                  </a:cubicBezTo>
                  <a:cubicBezTo>
                    <a:pt x="24" y="18"/>
                    <a:pt x="24" y="18"/>
                    <a:pt x="24" y="18"/>
                  </a:cubicBezTo>
                  <a:cubicBezTo>
                    <a:pt x="24" y="18"/>
                    <a:pt x="24" y="17"/>
                    <a:pt x="24" y="17"/>
                  </a:cubicBezTo>
                  <a:cubicBezTo>
                    <a:pt x="24" y="10"/>
                    <a:pt x="19" y="5"/>
                    <a:pt x="12" y="5"/>
                  </a:cubicBezTo>
                  <a:cubicBezTo>
                    <a:pt x="6" y="5"/>
                    <a:pt x="0" y="10"/>
                    <a:pt x="0" y="17"/>
                  </a:cubicBezTo>
                  <a:cubicBezTo>
                    <a:pt x="0" y="23"/>
                    <a:pt x="6" y="29"/>
                    <a:pt x="12" y="29"/>
                  </a:cubicBezTo>
                  <a:cubicBezTo>
                    <a:pt x="16" y="29"/>
                    <a:pt x="19" y="27"/>
                    <a:pt x="22" y="24"/>
                  </a:cubicBezTo>
                  <a:cubicBezTo>
                    <a:pt x="16" y="39"/>
                    <a:pt x="16" y="39"/>
                    <a:pt x="16" y="39"/>
                  </a:cubicBezTo>
                  <a:cubicBezTo>
                    <a:pt x="18" y="40"/>
                    <a:pt x="20" y="40"/>
                    <a:pt x="22" y="41"/>
                  </a:cubicBezTo>
                  <a:cubicBezTo>
                    <a:pt x="15" y="114"/>
                    <a:pt x="67" y="207"/>
                    <a:pt x="163" y="235"/>
                  </a:cubicBezTo>
                  <a:cubicBezTo>
                    <a:pt x="177" y="231"/>
                    <a:pt x="193" y="234"/>
                    <a:pt x="193" y="249"/>
                  </a:cubicBezTo>
                  <a:cubicBezTo>
                    <a:pt x="193" y="259"/>
                    <a:pt x="188" y="263"/>
                    <a:pt x="180" y="263"/>
                  </a:cubicBezTo>
                  <a:cubicBezTo>
                    <a:pt x="174" y="263"/>
                    <a:pt x="170" y="260"/>
                    <a:pt x="170" y="256"/>
                  </a:cubicBezTo>
                  <a:cubicBezTo>
                    <a:pt x="170" y="250"/>
                    <a:pt x="181" y="254"/>
                    <a:pt x="183" y="249"/>
                  </a:cubicBezTo>
                  <a:cubicBezTo>
                    <a:pt x="184" y="243"/>
                    <a:pt x="180" y="241"/>
                    <a:pt x="174" y="241"/>
                  </a:cubicBezTo>
                  <a:cubicBezTo>
                    <a:pt x="167" y="241"/>
                    <a:pt x="157" y="245"/>
                    <a:pt x="157" y="256"/>
                  </a:cubicBezTo>
                  <a:cubicBezTo>
                    <a:pt x="157" y="269"/>
                    <a:pt x="167" y="277"/>
                    <a:pt x="179" y="277"/>
                  </a:cubicBezTo>
                  <a:cubicBezTo>
                    <a:pt x="189" y="277"/>
                    <a:pt x="212" y="271"/>
                    <a:pt x="209" y="245"/>
                  </a:cubicBezTo>
                  <a:cubicBezTo>
                    <a:pt x="214" y="245"/>
                    <a:pt x="220" y="244"/>
                    <a:pt x="221" y="239"/>
                  </a:cubicBezTo>
                  <a:cubicBezTo>
                    <a:pt x="222" y="224"/>
                    <a:pt x="222" y="224"/>
                    <a:pt x="222" y="224"/>
                  </a:cubicBezTo>
                  <a:cubicBezTo>
                    <a:pt x="217" y="224"/>
                    <a:pt x="217" y="224"/>
                    <a:pt x="217" y="224"/>
                  </a:cubicBezTo>
                  <a:cubicBezTo>
                    <a:pt x="221" y="56"/>
                    <a:pt x="221" y="56"/>
                    <a:pt x="221" y="56"/>
                  </a:cubicBezTo>
                  <a:cubicBezTo>
                    <a:pt x="224" y="57"/>
                    <a:pt x="224" y="57"/>
                    <a:pt x="224" y="57"/>
                  </a:cubicBezTo>
                  <a:cubicBezTo>
                    <a:pt x="231" y="57"/>
                    <a:pt x="236" y="54"/>
                    <a:pt x="236" y="48"/>
                  </a:cubicBezTo>
                  <a:cubicBezTo>
                    <a:pt x="237" y="41"/>
                    <a:pt x="231" y="38"/>
                    <a:pt x="226" y="38"/>
                  </a:cubicBezTo>
                  <a:moveTo>
                    <a:pt x="54" y="51"/>
                  </a:moveTo>
                  <a:cubicBezTo>
                    <a:pt x="170" y="217"/>
                    <a:pt x="170" y="217"/>
                    <a:pt x="170" y="217"/>
                  </a:cubicBezTo>
                  <a:cubicBezTo>
                    <a:pt x="108" y="195"/>
                    <a:pt x="46" y="137"/>
                    <a:pt x="54" y="51"/>
                  </a:cubicBezTo>
                  <a:moveTo>
                    <a:pt x="173" y="201"/>
                  </a:moveTo>
                  <a:cubicBezTo>
                    <a:pt x="68" y="49"/>
                    <a:pt x="68" y="49"/>
                    <a:pt x="68" y="49"/>
                  </a:cubicBezTo>
                  <a:cubicBezTo>
                    <a:pt x="71" y="50"/>
                    <a:pt x="74" y="50"/>
                    <a:pt x="77" y="50"/>
                  </a:cubicBezTo>
                  <a:cubicBezTo>
                    <a:pt x="83" y="50"/>
                    <a:pt x="88" y="49"/>
                    <a:pt x="94" y="49"/>
                  </a:cubicBezTo>
                  <a:cubicBezTo>
                    <a:pt x="178" y="170"/>
                    <a:pt x="178" y="170"/>
                    <a:pt x="178" y="170"/>
                  </a:cubicBezTo>
                  <a:cubicBezTo>
                    <a:pt x="176" y="182"/>
                    <a:pt x="175" y="193"/>
                    <a:pt x="173" y="201"/>
                  </a:cubicBezTo>
                  <a:moveTo>
                    <a:pt x="107" y="46"/>
                  </a:moveTo>
                  <a:cubicBezTo>
                    <a:pt x="115" y="44"/>
                    <a:pt x="123" y="42"/>
                    <a:pt x="130" y="39"/>
                  </a:cubicBezTo>
                  <a:cubicBezTo>
                    <a:pt x="186" y="119"/>
                    <a:pt x="186" y="119"/>
                    <a:pt x="186" y="119"/>
                  </a:cubicBezTo>
                  <a:cubicBezTo>
                    <a:pt x="185" y="131"/>
                    <a:pt x="183" y="142"/>
                    <a:pt x="181" y="153"/>
                  </a:cubicBezTo>
                  <a:lnTo>
                    <a:pt x="107" y="46"/>
                  </a:lnTo>
                  <a:close/>
                  <a:moveTo>
                    <a:pt x="199" y="36"/>
                  </a:moveTo>
                  <a:cubicBezTo>
                    <a:pt x="195" y="35"/>
                    <a:pt x="195" y="35"/>
                    <a:pt x="195" y="35"/>
                  </a:cubicBezTo>
                  <a:cubicBezTo>
                    <a:pt x="190" y="35"/>
                    <a:pt x="183" y="37"/>
                    <a:pt x="183" y="44"/>
                  </a:cubicBezTo>
                  <a:cubicBezTo>
                    <a:pt x="183" y="51"/>
                    <a:pt x="187" y="54"/>
                    <a:pt x="193" y="54"/>
                  </a:cubicBezTo>
                  <a:cubicBezTo>
                    <a:pt x="196" y="55"/>
                    <a:pt x="196" y="55"/>
                    <a:pt x="196" y="55"/>
                  </a:cubicBezTo>
                  <a:cubicBezTo>
                    <a:pt x="189" y="102"/>
                    <a:pt x="189" y="102"/>
                    <a:pt x="189" y="102"/>
                  </a:cubicBezTo>
                  <a:cubicBezTo>
                    <a:pt x="142" y="35"/>
                    <a:pt x="142" y="35"/>
                    <a:pt x="142" y="35"/>
                  </a:cubicBezTo>
                  <a:cubicBezTo>
                    <a:pt x="164" y="26"/>
                    <a:pt x="182" y="16"/>
                    <a:pt x="191" y="16"/>
                  </a:cubicBezTo>
                  <a:cubicBezTo>
                    <a:pt x="199" y="16"/>
                    <a:pt x="201" y="20"/>
                    <a:pt x="199"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3" name="Freeform 38">
              <a:extLst>
                <a:ext uri="{FF2B5EF4-FFF2-40B4-BE49-F238E27FC236}">
                  <a16:creationId xmlns:a16="http://schemas.microsoft.com/office/drawing/2014/main" id="{8F3CB380-8D59-16F8-DB54-365D4C0EAE1D}"/>
                </a:ext>
              </a:extLst>
            </p:cNvPr>
            <p:cNvSpPr>
              <a:spLocks/>
            </p:cNvSpPr>
            <p:nvPr userDrawn="1"/>
          </p:nvSpPr>
          <p:spPr bwMode="auto">
            <a:xfrm>
              <a:off x="1101725" y="5111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4" name="Freeform 39">
              <a:extLst>
                <a:ext uri="{FF2B5EF4-FFF2-40B4-BE49-F238E27FC236}">
                  <a16:creationId xmlns:a16="http://schemas.microsoft.com/office/drawing/2014/main" id="{5C5C1318-AF8F-7EEB-1B23-0D7C57B48BC7}"/>
                </a:ext>
              </a:extLst>
            </p:cNvPr>
            <p:cNvSpPr>
              <a:spLocks noEditPoints="1"/>
            </p:cNvSpPr>
            <p:nvPr userDrawn="1"/>
          </p:nvSpPr>
          <p:spPr bwMode="auto">
            <a:xfrm>
              <a:off x="1082675" y="506413"/>
              <a:ext cx="26988" cy="19050"/>
            </a:xfrm>
            <a:custGeom>
              <a:avLst/>
              <a:gdLst>
                <a:gd name="T0" fmla="*/ 122 w 182"/>
                <a:gd name="T1" fmla="*/ 34 h 123"/>
                <a:gd name="T2" fmla="*/ 144 w 182"/>
                <a:gd name="T3" fmla="*/ 9 h 123"/>
                <a:gd name="T4" fmla="*/ 176 w 182"/>
                <a:gd name="T5" fmla="*/ 66 h 123"/>
                <a:gd name="T6" fmla="*/ 108 w 182"/>
                <a:gd name="T7" fmla="*/ 52 h 123"/>
                <a:gd name="T8" fmla="*/ 94 w 182"/>
                <a:gd name="T9" fmla="*/ 39 h 123"/>
                <a:gd name="T10" fmla="*/ 77 w 182"/>
                <a:gd name="T11" fmla="*/ 38 h 123"/>
                <a:gd name="T12" fmla="*/ 67 w 182"/>
                <a:gd name="T13" fmla="*/ 61 h 123"/>
                <a:gd name="T14" fmla="*/ 60 w 182"/>
                <a:gd name="T15" fmla="*/ 73 h 123"/>
                <a:gd name="T16" fmla="*/ 54 w 182"/>
                <a:gd name="T17" fmla="*/ 50 h 123"/>
                <a:gd name="T18" fmla="*/ 54 w 182"/>
                <a:gd name="T19" fmla="*/ 59 h 123"/>
                <a:gd name="T20" fmla="*/ 47 w 182"/>
                <a:gd name="T21" fmla="*/ 55 h 123"/>
                <a:gd name="T22" fmla="*/ 43 w 182"/>
                <a:gd name="T23" fmla="*/ 56 h 123"/>
                <a:gd name="T24" fmla="*/ 48 w 182"/>
                <a:gd name="T25" fmla="*/ 61 h 123"/>
                <a:gd name="T26" fmla="*/ 42 w 182"/>
                <a:gd name="T27" fmla="*/ 67 h 123"/>
                <a:gd name="T28" fmla="*/ 48 w 182"/>
                <a:gd name="T29" fmla="*/ 68 h 123"/>
                <a:gd name="T30" fmla="*/ 50 w 182"/>
                <a:gd name="T31" fmla="*/ 76 h 123"/>
                <a:gd name="T32" fmla="*/ 53 w 182"/>
                <a:gd name="T33" fmla="*/ 85 h 123"/>
                <a:gd name="T34" fmla="*/ 58 w 182"/>
                <a:gd name="T35" fmla="*/ 86 h 123"/>
                <a:gd name="T36" fmla="*/ 22 w 182"/>
                <a:gd name="T37" fmla="*/ 100 h 123"/>
                <a:gd name="T38" fmla="*/ 9 w 182"/>
                <a:gd name="T39" fmla="*/ 93 h 123"/>
                <a:gd name="T40" fmla="*/ 17 w 182"/>
                <a:gd name="T41" fmla="*/ 103 h 123"/>
                <a:gd name="T42" fmla="*/ 6 w 182"/>
                <a:gd name="T43" fmla="*/ 100 h 123"/>
                <a:gd name="T44" fmla="*/ 13 w 182"/>
                <a:gd name="T45" fmla="*/ 107 h 123"/>
                <a:gd name="T46" fmla="*/ 13 w 182"/>
                <a:gd name="T47" fmla="*/ 116 h 123"/>
                <a:gd name="T48" fmla="*/ 21 w 182"/>
                <a:gd name="T49" fmla="*/ 111 h 123"/>
                <a:gd name="T50" fmla="*/ 31 w 182"/>
                <a:gd name="T51" fmla="*/ 110 h 123"/>
                <a:gd name="T52" fmla="*/ 39 w 182"/>
                <a:gd name="T53" fmla="*/ 112 h 123"/>
                <a:gd name="T54" fmla="*/ 48 w 182"/>
                <a:gd name="T55" fmla="*/ 114 h 123"/>
                <a:gd name="T56" fmla="*/ 63 w 182"/>
                <a:gd name="T57" fmla="*/ 112 h 123"/>
                <a:gd name="T58" fmla="*/ 71 w 182"/>
                <a:gd name="T59" fmla="*/ 107 h 123"/>
                <a:gd name="T60" fmla="*/ 109 w 182"/>
                <a:gd name="T61" fmla="*/ 92 h 123"/>
                <a:gd name="T62" fmla="*/ 124 w 182"/>
                <a:gd name="T63" fmla="*/ 104 h 123"/>
                <a:gd name="T64" fmla="*/ 99 w 182"/>
                <a:gd name="T65" fmla="*/ 106 h 123"/>
                <a:gd name="T66" fmla="*/ 108 w 182"/>
                <a:gd name="T67" fmla="*/ 107 h 123"/>
                <a:gd name="T68" fmla="*/ 108 w 182"/>
                <a:gd name="T69" fmla="*/ 117 h 123"/>
                <a:gd name="T70" fmla="*/ 110 w 182"/>
                <a:gd name="T71" fmla="*/ 114 h 123"/>
                <a:gd name="T72" fmla="*/ 117 w 182"/>
                <a:gd name="T73" fmla="*/ 120 h 123"/>
                <a:gd name="T74" fmla="*/ 117 w 182"/>
                <a:gd name="T75" fmla="*/ 115 h 123"/>
                <a:gd name="T76" fmla="*/ 128 w 182"/>
                <a:gd name="T77" fmla="*/ 111 h 123"/>
                <a:gd name="T78" fmla="*/ 135 w 182"/>
                <a:gd name="T79" fmla="*/ 94 h 123"/>
                <a:gd name="T80" fmla="*/ 164 w 182"/>
                <a:gd name="T81" fmla="*/ 95 h 123"/>
                <a:gd name="T82" fmla="*/ 149 w 182"/>
                <a:gd name="T83" fmla="*/ 109 h 123"/>
                <a:gd name="T84" fmla="*/ 159 w 182"/>
                <a:gd name="T85" fmla="*/ 110 h 123"/>
                <a:gd name="T86" fmla="*/ 162 w 182"/>
                <a:gd name="T87" fmla="*/ 117 h 123"/>
                <a:gd name="T88" fmla="*/ 168 w 182"/>
                <a:gd name="T89" fmla="*/ 118 h 123"/>
                <a:gd name="T90" fmla="*/ 174 w 182"/>
                <a:gd name="T91" fmla="*/ 116 h 123"/>
                <a:gd name="T92" fmla="*/ 174 w 182"/>
                <a:gd name="T93" fmla="*/ 100 h 123"/>
                <a:gd name="T94" fmla="*/ 175 w 182"/>
                <a:gd name="T95" fmla="*/ 93 h 123"/>
                <a:gd name="T96" fmla="*/ 147 w 182"/>
                <a:gd name="T97" fmla="*/ 82 h 123"/>
                <a:gd name="T98" fmla="*/ 80 w 182"/>
                <a:gd name="T99" fmla="*/ 45 h 123"/>
                <a:gd name="T100" fmla="*/ 89 w 182"/>
                <a:gd name="T101" fmla="*/ 61 h 123"/>
                <a:gd name="T102" fmla="*/ 81 w 182"/>
                <a:gd name="T103" fmla="*/ 69 h 123"/>
                <a:gd name="T104" fmla="*/ 82 w 182"/>
                <a:gd name="T105" fmla="*/ 57 h 123"/>
                <a:gd name="T106" fmla="*/ 84 w 182"/>
                <a:gd name="T107" fmla="*/ 54 h 123"/>
                <a:gd name="T108" fmla="*/ 95 w 182"/>
                <a:gd name="T109" fmla="*/ 5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 h="123">
                  <a:moveTo>
                    <a:pt x="147" y="81"/>
                  </a:moveTo>
                  <a:cubicBezTo>
                    <a:pt x="170" y="82"/>
                    <a:pt x="182" y="74"/>
                    <a:pt x="182" y="67"/>
                  </a:cubicBezTo>
                  <a:cubicBezTo>
                    <a:pt x="182" y="40"/>
                    <a:pt x="117" y="57"/>
                    <a:pt x="117" y="41"/>
                  </a:cubicBezTo>
                  <a:cubicBezTo>
                    <a:pt x="117" y="38"/>
                    <a:pt x="119" y="36"/>
                    <a:pt x="122" y="34"/>
                  </a:cubicBezTo>
                  <a:cubicBezTo>
                    <a:pt x="122" y="34"/>
                    <a:pt x="122" y="34"/>
                    <a:pt x="122" y="34"/>
                  </a:cubicBezTo>
                  <a:cubicBezTo>
                    <a:pt x="155" y="31"/>
                    <a:pt x="156" y="8"/>
                    <a:pt x="179" y="4"/>
                  </a:cubicBezTo>
                  <a:cubicBezTo>
                    <a:pt x="151" y="0"/>
                    <a:pt x="147" y="22"/>
                    <a:pt x="135" y="23"/>
                  </a:cubicBezTo>
                  <a:cubicBezTo>
                    <a:pt x="142" y="20"/>
                    <a:pt x="144" y="12"/>
                    <a:pt x="144" y="9"/>
                  </a:cubicBezTo>
                  <a:cubicBezTo>
                    <a:pt x="138" y="17"/>
                    <a:pt x="125" y="18"/>
                    <a:pt x="118" y="26"/>
                  </a:cubicBezTo>
                  <a:cubicBezTo>
                    <a:pt x="117" y="28"/>
                    <a:pt x="117" y="30"/>
                    <a:pt x="117" y="31"/>
                  </a:cubicBezTo>
                  <a:cubicBezTo>
                    <a:pt x="113" y="34"/>
                    <a:pt x="110" y="37"/>
                    <a:pt x="110" y="41"/>
                  </a:cubicBezTo>
                  <a:cubicBezTo>
                    <a:pt x="110" y="65"/>
                    <a:pt x="176" y="48"/>
                    <a:pt x="176" y="66"/>
                  </a:cubicBezTo>
                  <a:cubicBezTo>
                    <a:pt x="176" y="72"/>
                    <a:pt x="164" y="77"/>
                    <a:pt x="147" y="77"/>
                  </a:cubicBezTo>
                  <a:cubicBezTo>
                    <a:pt x="133" y="77"/>
                    <a:pt x="123" y="67"/>
                    <a:pt x="98" y="73"/>
                  </a:cubicBezTo>
                  <a:cubicBezTo>
                    <a:pt x="98" y="69"/>
                    <a:pt x="107" y="61"/>
                    <a:pt x="103" y="58"/>
                  </a:cubicBezTo>
                  <a:cubicBezTo>
                    <a:pt x="106" y="56"/>
                    <a:pt x="107" y="55"/>
                    <a:pt x="108" y="52"/>
                  </a:cubicBezTo>
                  <a:cubicBezTo>
                    <a:pt x="106" y="51"/>
                    <a:pt x="104" y="51"/>
                    <a:pt x="103" y="50"/>
                  </a:cubicBezTo>
                  <a:cubicBezTo>
                    <a:pt x="104" y="49"/>
                    <a:pt x="103" y="48"/>
                    <a:pt x="101" y="47"/>
                  </a:cubicBezTo>
                  <a:cubicBezTo>
                    <a:pt x="101" y="46"/>
                    <a:pt x="101" y="44"/>
                    <a:pt x="100" y="43"/>
                  </a:cubicBezTo>
                  <a:cubicBezTo>
                    <a:pt x="99" y="43"/>
                    <a:pt x="97" y="41"/>
                    <a:pt x="94" y="39"/>
                  </a:cubicBezTo>
                  <a:cubicBezTo>
                    <a:pt x="92" y="38"/>
                    <a:pt x="90" y="38"/>
                    <a:pt x="88" y="38"/>
                  </a:cubicBezTo>
                  <a:cubicBezTo>
                    <a:pt x="88" y="37"/>
                    <a:pt x="85" y="38"/>
                    <a:pt x="85" y="38"/>
                  </a:cubicBezTo>
                  <a:cubicBezTo>
                    <a:pt x="83" y="38"/>
                    <a:pt x="82" y="38"/>
                    <a:pt x="82" y="40"/>
                  </a:cubicBezTo>
                  <a:cubicBezTo>
                    <a:pt x="80" y="39"/>
                    <a:pt x="79" y="38"/>
                    <a:pt x="77" y="38"/>
                  </a:cubicBezTo>
                  <a:cubicBezTo>
                    <a:pt x="76" y="40"/>
                    <a:pt x="76" y="42"/>
                    <a:pt x="76" y="45"/>
                  </a:cubicBezTo>
                  <a:cubicBezTo>
                    <a:pt x="74" y="45"/>
                    <a:pt x="72" y="51"/>
                    <a:pt x="69" y="50"/>
                  </a:cubicBezTo>
                  <a:cubicBezTo>
                    <a:pt x="70" y="52"/>
                    <a:pt x="71" y="53"/>
                    <a:pt x="72" y="53"/>
                  </a:cubicBezTo>
                  <a:cubicBezTo>
                    <a:pt x="70" y="56"/>
                    <a:pt x="69" y="61"/>
                    <a:pt x="67" y="61"/>
                  </a:cubicBezTo>
                  <a:cubicBezTo>
                    <a:pt x="67" y="62"/>
                    <a:pt x="68" y="63"/>
                    <a:pt x="68" y="63"/>
                  </a:cubicBezTo>
                  <a:cubicBezTo>
                    <a:pt x="66" y="68"/>
                    <a:pt x="65" y="74"/>
                    <a:pt x="65" y="78"/>
                  </a:cubicBezTo>
                  <a:cubicBezTo>
                    <a:pt x="65" y="78"/>
                    <a:pt x="65" y="78"/>
                    <a:pt x="65" y="78"/>
                  </a:cubicBezTo>
                  <a:cubicBezTo>
                    <a:pt x="63" y="76"/>
                    <a:pt x="62" y="75"/>
                    <a:pt x="60" y="73"/>
                  </a:cubicBezTo>
                  <a:cubicBezTo>
                    <a:pt x="56" y="71"/>
                    <a:pt x="56" y="69"/>
                    <a:pt x="57" y="66"/>
                  </a:cubicBezTo>
                  <a:cubicBezTo>
                    <a:pt x="57" y="62"/>
                    <a:pt x="59" y="59"/>
                    <a:pt x="60" y="56"/>
                  </a:cubicBezTo>
                  <a:cubicBezTo>
                    <a:pt x="60" y="56"/>
                    <a:pt x="59" y="54"/>
                    <a:pt x="59" y="54"/>
                  </a:cubicBezTo>
                  <a:cubicBezTo>
                    <a:pt x="59" y="52"/>
                    <a:pt x="56" y="50"/>
                    <a:pt x="54" y="50"/>
                  </a:cubicBezTo>
                  <a:cubicBezTo>
                    <a:pt x="55" y="51"/>
                    <a:pt x="56" y="52"/>
                    <a:pt x="56" y="54"/>
                  </a:cubicBezTo>
                  <a:cubicBezTo>
                    <a:pt x="55" y="54"/>
                    <a:pt x="54" y="55"/>
                    <a:pt x="54" y="55"/>
                  </a:cubicBezTo>
                  <a:cubicBezTo>
                    <a:pt x="53" y="56"/>
                    <a:pt x="52" y="57"/>
                    <a:pt x="53" y="59"/>
                  </a:cubicBezTo>
                  <a:cubicBezTo>
                    <a:pt x="54" y="59"/>
                    <a:pt x="54" y="59"/>
                    <a:pt x="54" y="59"/>
                  </a:cubicBezTo>
                  <a:cubicBezTo>
                    <a:pt x="54" y="60"/>
                    <a:pt x="53" y="60"/>
                    <a:pt x="53" y="61"/>
                  </a:cubicBezTo>
                  <a:cubicBezTo>
                    <a:pt x="53" y="61"/>
                    <a:pt x="53" y="61"/>
                    <a:pt x="53" y="61"/>
                  </a:cubicBezTo>
                  <a:cubicBezTo>
                    <a:pt x="52" y="58"/>
                    <a:pt x="51" y="55"/>
                    <a:pt x="49" y="55"/>
                  </a:cubicBezTo>
                  <a:cubicBezTo>
                    <a:pt x="49" y="55"/>
                    <a:pt x="48" y="55"/>
                    <a:pt x="47" y="55"/>
                  </a:cubicBezTo>
                  <a:cubicBezTo>
                    <a:pt x="48" y="55"/>
                    <a:pt x="48" y="54"/>
                    <a:pt x="48" y="54"/>
                  </a:cubicBezTo>
                  <a:cubicBezTo>
                    <a:pt x="48" y="52"/>
                    <a:pt x="45" y="50"/>
                    <a:pt x="42" y="53"/>
                  </a:cubicBezTo>
                  <a:cubicBezTo>
                    <a:pt x="42" y="53"/>
                    <a:pt x="44" y="53"/>
                    <a:pt x="44" y="54"/>
                  </a:cubicBezTo>
                  <a:cubicBezTo>
                    <a:pt x="44" y="54"/>
                    <a:pt x="43" y="56"/>
                    <a:pt x="43" y="56"/>
                  </a:cubicBezTo>
                  <a:cubicBezTo>
                    <a:pt x="42" y="59"/>
                    <a:pt x="44" y="60"/>
                    <a:pt x="47" y="60"/>
                  </a:cubicBezTo>
                  <a:cubicBezTo>
                    <a:pt x="48" y="60"/>
                    <a:pt x="48" y="60"/>
                    <a:pt x="48" y="60"/>
                  </a:cubicBezTo>
                  <a:cubicBezTo>
                    <a:pt x="48" y="60"/>
                    <a:pt x="48" y="61"/>
                    <a:pt x="48" y="61"/>
                  </a:cubicBezTo>
                  <a:cubicBezTo>
                    <a:pt x="48" y="62"/>
                    <a:pt x="48" y="61"/>
                    <a:pt x="48" y="61"/>
                  </a:cubicBezTo>
                  <a:cubicBezTo>
                    <a:pt x="43" y="59"/>
                    <a:pt x="41" y="61"/>
                    <a:pt x="41" y="63"/>
                  </a:cubicBezTo>
                  <a:cubicBezTo>
                    <a:pt x="41" y="63"/>
                    <a:pt x="40" y="65"/>
                    <a:pt x="40" y="65"/>
                  </a:cubicBezTo>
                  <a:cubicBezTo>
                    <a:pt x="39" y="66"/>
                    <a:pt x="38" y="68"/>
                    <a:pt x="41" y="70"/>
                  </a:cubicBezTo>
                  <a:cubicBezTo>
                    <a:pt x="41" y="69"/>
                    <a:pt x="41" y="68"/>
                    <a:pt x="42" y="67"/>
                  </a:cubicBezTo>
                  <a:cubicBezTo>
                    <a:pt x="42" y="67"/>
                    <a:pt x="42" y="67"/>
                    <a:pt x="43" y="67"/>
                  </a:cubicBezTo>
                  <a:cubicBezTo>
                    <a:pt x="43" y="68"/>
                    <a:pt x="44" y="68"/>
                    <a:pt x="44" y="68"/>
                  </a:cubicBezTo>
                  <a:cubicBezTo>
                    <a:pt x="44" y="68"/>
                    <a:pt x="45" y="68"/>
                    <a:pt x="47" y="68"/>
                  </a:cubicBezTo>
                  <a:cubicBezTo>
                    <a:pt x="47" y="67"/>
                    <a:pt x="47" y="67"/>
                    <a:pt x="48" y="68"/>
                  </a:cubicBezTo>
                  <a:cubicBezTo>
                    <a:pt x="48" y="68"/>
                    <a:pt x="49" y="68"/>
                    <a:pt x="49" y="68"/>
                  </a:cubicBezTo>
                  <a:cubicBezTo>
                    <a:pt x="49" y="69"/>
                    <a:pt x="49" y="69"/>
                    <a:pt x="49" y="69"/>
                  </a:cubicBezTo>
                  <a:cubicBezTo>
                    <a:pt x="45" y="72"/>
                    <a:pt x="45" y="75"/>
                    <a:pt x="50" y="75"/>
                  </a:cubicBezTo>
                  <a:cubicBezTo>
                    <a:pt x="50" y="76"/>
                    <a:pt x="50" y="76"/>
                    <a:pt x="50" y="76"/>
                  </a:cubicBezTo>
                  <a:cubicBezTo>
                    <a:pt x="49" y="81"/>
                    <a:pt x="41" y="80"/>
                    <a:pt x="42" y="75"/>
                  </a:cubicBezTo>
                  <a:cubicBezTo>
                    <a:pt x="37" y="81"/>
                    <a:pt x="44" y="86"/>
                    <a:pt x="50" y="83"/>
                  </a:cubicBezTo>
                  <a:cubicBezTo>
                    <a:pt x="51" y="82"/>
                    <a:pt x="51" y="83"/>
                    <a:pt x="51" y="83"/>
                  </a:cubicBezTo>
                  <a:cubicBezTo>
                    <a:pt x="51" y="84"/>
                    <a:pt x="52" y="85"/>
                    <a:pt x="53" y="85"/>
                  </a:cubicBezTo>
                  <a:cubicBezTo>
                    <a:pt x="53" y="85"/>
                    <a:pt x="53" y="84"/>
                    <a:pt x="54" y="84"/>
                  </a:cubicBezTo>
                  <a:cubicBezTo>
                    <a:pt x="54" y="84"/>
                    <a:pt x="54" y="84"/>
                    <a:pt x="54" y="84"/>
                  </a:cubicBezTo>
                  <a:cubicBezTo>
                    <a:pt x="54" y="86"/>
                    <a:pt x="55" y="87"/>
                    <a:pt x="57" y="88"/>
                  </a:cubicBezTo>
                  <a:cubicBezTo>
                    <a:pt x="57" y="87"/>
                    <a:pt x="57" y="86"/>
                    <a:pt x="58" y="86"/>
                  </a:cubicBezTo>
                  <a:cubicBezTo>
                    <a:pt x="59" y="86"/>
                    <a:pt x="60" y="90"/>
                    <a:pt x="64" y="94"/>
                  </a:cubicBezTo>
                  <a:cubicBezTo>
                    <a:pt x="58" y="96"/>
                    <a:pt x="50" y="98"/>
                    <a:pt x="49" y="98"/>
                  </a:cubicBezTo>
                  <a:cubicBezTo>
                    <a:pt x="48" y="98"/>
                    <a:pt x="40" y="97"/>
                    <a:pt x="38" y="99"/>
                  </a:cubicBezTo>
                  <a:cubicBezTo>
                    <a:pt x="34" y="101"/>
                    <a:pt x="25" y="104"/>
                    <a:pt x="22" y="100"/>
                  </a:cubicBezTo>
                  <a:cubicBezTo>
                    <a:pt x="21" y="99"/>
                    <a:pt x="22" y="98"/>
                    <a:pt x="21" y="96"/>
                  </a:cubicBezTo>
                  <a:cubicBezTo>
                    <a:pt x="20" y="94"/>
                    <a:pt x="18" y="93"/>
                    <a:pt x="17" y="93"/>
                  </a:cubicBezTo>
                  <a:cubicBezTo>
                    <a:pt x="17" y="93"/>
                    <a:pt x="16" y="93"/>
                    <a:pt x="15" y="93"/>
                  </a:cubicBezTo>
                  <a:cubicBezTo>
                    <a:pt x="14" y="92"/>
                    <a:pt x="10" y="91"/>
                    <a:pt x="9" y="93"/>
                  </a:cubicBezTo>
                  <a:cubicBezTo>
                    <a:pt x="10" y="93"/>
                    <a:pt x="11" y="93"/>
                    <a:pt x="13" y="95"/>
                  </a:cubicBezTo>
                  <a:cubicBezTo>
                    <a:pt x="12" y="96"/>
                    <a:pt x="12" y="96"/>
                    <a:pt x="12" y="97"/>
                  </a:cubicBezTo>
                  <a:cubicBezTo>
                    <a:pt x="11" y="98"/>
                    <a:pt x="11" y="100"/>
                    <a:pt x="17" y="102"/>
                  </a:cubicBezTo>
                  <a:cubicBezTo>
                    <a:pt x="17" y="102"/>
                    <a:pt x="18" y="102"/>
                    <a:pt x="17" y="103"/>
                  </a:cubicBezTo>
                  <a:cubicBezTo>
                    <a:pt x="17" y="103"/>
                    <a:pt x="15" y="103"/>
                    <a:pt x="14" y="102"/>
                  </a:cubicBezTo>
                  <a:cubicBezTo>
                    <a:pt x="12" y="101"/>
                    <a:pt x="12" y="98"/>
                    <a:pt x="9" y="100"/>
                  </a:cubicBezTo>
                  <a:cubicBezTo>
                    <a:pt x="9" y="100"/>
                    <a:pt x="8" y="100"/>
                    <a:pt x="7" y="101"/>
                  </a:cubicBezTo>
                  <a:cubicBezTo>
                    <a:pt x="7" y="100"/>
                    <a:pt x="7" y="100"/>
                    <a:pt x="6" y="100"/>
                  </a:cubicBezTo>
                  <a:cubicBezTo>
                    <a:pt x="4" y="100"/>
                    <a:pt x="0" y="103"/>
                    <a:pt x="2" y="106"/>
                  </a:cubicBezTo>
                  <a:cubicBezTo>
                    <a:pt x="2" y="105"/>
                    <a:pt x="3" y="104"/>
                    <a:pt x="5" y="103"/>
                  </a:cubicBezTo>
                  <a:cubicBezTo>
                    <a:pt x="5" y="104"/>
                    <a:pt x="5" y="105"/>
                    <a:pt x="6" y="105"/>
                  </a:cubicBezTo>
                  <a:cubicBezTo>
                    <a:pt x="6" y="108"/>
                    <a:pt x="7" y="110"/>
                    <a:pt x="13" y="107"/>
                  </a:cubicBezTo>
                  <a:cubicBezTo>
                    <a:pt x="14" y="106"/>
                    <a:pt x="14" y="107"/>
                    <a:pt x="14" y="107"/>
                  </a:cubicBezTo>
                  <a:cubicBezTo>
                    <a:pt x="12" y="109"/>
                    <a:pt x="8" y="112"/>
                    <a:pt x="11" y="114"/>
                  </a:cubicBezTo>
                  <a:cubicBezTo>
                    <a:pt x="12" y="114"/>
                    <a:pt x="12" y="115"/>
                    <a:pt x="13" y="115"/>
                  </a:cubicBezTo>
                  <a:cubicBezTo>
                    <a:pt x="13" y="115"/>
                    <a:pt x="13" y="115"/>
                    <a:pt x="13" y="116"/>
                  </a:cubicBezTo>
                  <a:cubicBezTo>
                    <a:pt x="12" y="119"/>
                    <a:pt x="16" y="121"/>
                    <a:pt x="18" y="121"/>
                  </a:cubicBezTo>
                  <a:cubicBezTo>
                    <a:pt x="17" y="120"/>
                    <a:pt x="15" y="119"/>
                    <a:pt x="16" y="116"/>
                  </a:cubicBezTo>
                  <a:cubicBezTo>
                    <a:pt x="17" y="116"/>
                    <a:pt x="17" y="117"/>
                    <a:pt x="17" y="117"/>
                  </a:cubicBezTo>
                  <a:cubicBezTo>
                    <a:pt x="20" y="116"/>
                    <a:pt x="19" y="112"/>
                    <a:pt x="21" y="111"/>
                  </a:cubicBezTo>
                  <a:cubicBezTo>
                    <a:pt x="21" y="110"/>
                    <a:pt x="21" y="111"/>
                    <a:pt x="22" y="111"/>
                  </a:cubicBezTo>
                  <a:cubicBezTo>
                    <a:pt x="22" y="113"/>
                    <a:pt x="22" y="116"/>
                    <a:pt x="26" y="116"/>
                  </a:cubicBezTo>
                  <a:cubicBezTo>
                    <a:pt x="29" y="115"/>
                    <a:pt x="31" y="113"/>
                    <a:pt x="30" y="111"/>
                  </a:cubicBezTo>
                  <a:cubicBezTo>
                    <a:pt x="30" y="110"/>
                    <a:pt x="30" y="110"/>
                    <a:pt x="31" y="110"/>
                  </a:cubicBezTo>
                  <a:cubicBezTo>
                    <a:pt x="32" y="111"/>
                    <a:pt x="33" y="112"/>
                    <a:pt x="32" y="114"/>
                  </a:cubicBezTo>
                  <a:cubicBezTo>
                    <a:pt x="33" y="114"/>
                    <a:pt x="34" y="113"/>
                    <a:pt x="35" y="112"/>
                  </a:cubicBezTo>
                  <a:cubicBezTo>
                    <a:pt x="36" y="113"/>
                    <a:pt x="36" y="116"/>
                    <a:pt x="33" y="118"/>
                  </a:cubicBezTo>
                  <a:cubicBezTo>
                    <a:pt x="35" y="117"/>
                    <a:pt x="38" y="116"/>
                    <a:pt x="39" y="112"/>
                  </a:cubicBezTo>
                  <a:cubicBezTo>
                    <a:pt x="40" y="112"/>
                    <a:pt x="40" y="113"/>
                    <a:pt x="40" y="114"/>
                  </a:cubicBezTo>
                  <a:cubicBezTo>
                    <a:pt x="40" y="114"/>
                    <a:pt x="40" y="114"/>
                    <a:pt x="41" y="113"/>
                  </a:cubicBezTo>
                  <a:cubicBezTo>
                    <a:pt x="42" y="114"/>
                    <a:pt x="44" y="114"/>
                    <a:pt x="47" y="113"/>
                  </a:cubicBezTo>
                  <a:cubicBezTo>
                    <a:pt x="48" y="113"/>
                    <a:pt x="48" y="113"/>
                    <a:pt x="48" y="114"/>
                  </a:cubicBezTo>
                  <a:cubicBezTo>
                    <a:pt x="48" y="115"/>
                    <a:pt x="48" y="116"/>
                    <a:pt x="48" y="117"/>
                  </a:cubicBezTo>
                  <a:cubicBezTo>
                    <a:pt x="48" y="117"/>
                    <a:pt x="49" y="115"/>
                    <a:pt x="50" y="115"/>
                  </a:cubicBezTo>
                  <a:cubicBezTo>
                    <a:pt x="51" y="115"/>
                    <a:pt x="50" y="119"/>
                    <a:pt x="52" y="121"/>
                  </a:cubicBezTo>
                  <a:cubicBezTo>
                    <a:pt x="52" y="112"/>
                    <a:pt x="57" y="116"/>
                    <a:pt x="63" y="112"/>
                  </a:cubicBezTo>
                  <a:cubicBezTo>
                    <a:pt x="63" y="112"/>
                    <a:pt x="63" y="112"/>
                    <a:pt x="63" y="112"/>
                  </a:cubicBezTo>
                  <a:cubicBezTo>
                    <a:pt x="63" y="113"/>
                    <a:pt x="62" y="114"/>
                    <a:pt x="61" y="115"/>
                  </a:cubicBezTo>
                  <a:cubicBezTo>
                    <a:pt x="63" y="115"/>
                    <a:pt x="68" y="113"/>
                    <a:pt x="68" y="110"/>
                  </a:cubicBezTo>
                  <a:cubicBezTo>
                    <a:pt x="68" y="109"/>
                    <a:pt x="69" y="108"/>
                    <a:pt x="71" y="107"/>
                  </a:cubicBezTo>
                  <a:cubicBezTo>
                    <a:pt x="73" y="108"/>
                    <a:pt x="76" y="107"/>
                    <a:pt x="77" y="104"/>
                  </a:cubicBezTo>
                  <a:cubicBezTo>
                    <a:pt x="78" y="105"/>
                    <a:pt x="78" y="108"/>
                    <a:pt x="77" y="109"/>
                  </a:cubicBezTo>
                  <a:cubicBezTo>
                    <a:pt x="83" y="109"/>
                    <a:pt x="89" y="102"/>
                    <a:pt x="91" y="102"/>
                  </a:cubicBezTo>
                  <a:cubicBezTo>
                    <a:pt x="103" y="99"/>
                    <a:pt x="83" y="90"/>
                    <a:pt x="109" y="92"/>
                  </a:cubicBezTo>
                  <a:cubicBezTo>
                    <a:pt x="110" y="92"/>
                    <a:pt x="114" y="91"/>
                    <a:pt x="116" y="89"/>
                  </a:cubicBezTo>
                  <a:cubicBezTo>
                    <a:pt x="114" y="93"/>
                    <a:pt x="114" y="101"/>
                    <a:pt x="118" y="101"/>
                  </a:cubicBezTo>
                  <a:cubicBezTo>
                    <a:pt x="119" y="101"/>
                    <a:pt x="123" y="103"/>
                    <a:pt x="124" y="104"/>
                  </a:cubicBezTo>
                  <a:cubicBezTo>
                    <a:pt x="125" y="104"/>
                    <a:pt x="124" y="104"/>
                    <a:pt x="124" y="104"/>
                  </a:cubicBezTo>
                  <a:cubicBezTo>
                    <a:pt x="122" y="105"/>
                    <a:pt x="119" y="105"/>
                    <a:pt x="119" y="106"/>
                  </a:cubicBezTo>
                  <a:cubicBezTo>
                    <a:pt x="113" y="110"/>
                    <a:pt x="113" y="97"/>
                    <a:pt x="106" y="99"/>
                  </a:cubicBezTo>
                  <a:cubicBezTo>
                    <a:pt x="106" y="100"/>
                    <a:pt x="105" y="100"/>
                    <a:pt x="105" y="101"/>
                  </a:cubicBezTo>
                  <a:cubicBezTo>
                    <a:pt x="102" y="101"/>
                    <a:pt x="99" y="104"/>
                    <a:pt x="99" y="106"/>
                  </a:cubicBezTo>
                  <a:cubicBezTo>
                    <a:pt x="100" y="105"/>
                    <a:pt x="101" y="104"/>
                    <a:pt x="103" y="104"/>
                  </a:cubicBezTo>
                  <a:cubicBezTo>
                    <a:pt x="103" y="104"/>
                    <a:pt x="103" y="105"/>
                    <a:pt x="103" y="105"/>
                  </a:cubicBezTo>
                  <a:cubicBezTo>
                    <a:pt x="103" y="106"/>
                    <a:pt x="104" y="107"/>
                    <a:pt x="106" y="107"/>
                  </a:cubicBezTo>
                  <a:cubicBezTo>
                    <a:pt x="107" y="107"/>
                    <a:pt x="107" y="107"/>
                    <a:pt x="108" y="107"/>
                  </a:cubicBezTo>
                  <a:cubicBezTo>
                    <a:pt x="108" y="107"/>
                    <a:pt x="109" y="107"/>
                    <a:pt x="109" y="107"/>
                  </a:cubicBezTo>
                  <a:cubicBezTo>
                    <a:pt x="109" y="110"/>
                    <a:pt x="101" y="106"/>
                    <a:pt x="103" y="112"/>
                  </a:cubicBezTo>
                  <a:cubicBezTo>
                    <a:pt x="103" y="113"/>
                    <a:pt x="103" y="114"/>
                    <a:pt x="104" y="115"/>
                  </a:cubicBezTo>
                  <a:cubicBezTo>
                    <a:pt x="103" y="117"/>
                    <a:pt x="105" y="118"/>
                    <a:pt x="108" y="117"/>
                  </a:cubicBezTo>
                  <a:cubicBezTo>
                    <a:pt x="108" y="117"/>
                    <a:pt x="107" y="116"/>
                    <a:pt x="107" y="115"/>
                  </a:cubicBezTo>
                  <a:cubicBezTo>
                    <a:pt x="107" y="115"/>
                    <a:pt x="108" y="115"/>
                    <a:pt x="108" y="115"/>
                  </a:cubicBezTo>
                  <a:cubicBezTo>
                    <a:pt x="109" y="115"/>
                    <a:pt x="109" y="115"/>
                    <a:pt x="109" y="114"/>
                  </a:cubicBezTo>
                  <a:cubicBezTo>
                    <a:pt x="109" y="114"/>
                    <a:pt x="109" y="114"/>
                    <a:pt x="110" y="114"/>
                  </a:cubicBezTo>
                  <a:cubicBezTo>
                    <a:pt x="110" y="114"/>
                    <a:pt x="110" y="114"/>
                    <a:pt x="110" y="114"/>
                  </a:cubicBezTo>
                  <a:cubicBezTo>
                    <a:pt x="110" y="115"/>
                    <a:pt x="110" y="115"/>
                    <a:pt x="110" y="116"/>
                  </a:cubicBezTo>
                  <a:cubicBezTo>
                    <a:pt x="110" y="116"/>
                    <a:pt x="110" y="118"/>
                    <a:pt x="110" y="118"/>
                  </a:cubicBezTo>
                  <a:cubicBezTo>
                    <a:pt x="110" y="120"/>
                    <a:pt x="114" y="123"/>
                    <a:pt x="117" y="120"/>
                  </a:cubicBezTo>
                  <a:cubicBezTo>
                    <a:pt x="116" y="120"/>
                    <a:pt x="114" y="120"/>
                    <a:pt x="114" y="119"/>
                  </a:cubicBezTo>
                  <a:cubicBezTo>
                    <a:pt x="114" y="118"/>
                    <a:pt x="115" y="118"/>
                    <a:pt x="115" y="118"/>
                  </a:cubicBezTo>
                  <a:cubicBezTo>
                    <a:pt x="116" y="118"/>
                    <a:pt x="116" y="117"/>
                    <a:pt x="116" y="116"/>
                  </a:cubicBezTo>
                  <a:cubicBezTo>
                    <a:pt x="116" y="115"/>
                    <a:pt x="116" y="115"/>
                    <a:pt x="117" y="115"/>
                  </a:cubicBezTo>
                  <a:cubicBezTo>
                    <a:pt x="117" y="115"/>
                    <a:pt x="118" y="115"/>
                    <a:pt x="118" y="115"/>
                  </a:cubicBezTo>
                  <a:cubicBezTo>
                    <a:pt x="119" y="115"/>
                    <a:pt x="119" y="115"/>
                    <a:pt x="119" y="115"/>
                  </a:cubicBezTo>
                  <a:cubicBezTo>
                    <a:pt x="120" y="117"/>
                    <a:pt x="122" y="118"/>
                    <a:pt x="124" y="117"/>
                  </a:cubicBezTo>
                  <a:cubicBezTo>
                    <a:pt x="128" y="116"/>
                    <a:pt x="125" y="112"/>
                    <a:pt x="128" y="111"/>
                  </a:cubicBezTo>
                  <a:cubicBezTo>
                    <a:pt x="129" y="111"/>
                    <a:pt x="130" y="111"/>
                    <a:pt x="131" y="111"/>
                  </a:cubicBezTo>
                  <a:cubicBezTo>
                    <a:pt x="134" y="112"/>
                    <a:pt x="139" y="112"/>
                    <a:pt x="140" y="110"/>
                  </a:cubicBezTo>
                  <a:cubicBezTo>
                    <a:pt x="141" y="109"/>
                    <a:pt x="140" y="103"/>
                    <a:pt x="137" y="101"/>
                  </a:cubicBezTo>
                  <a:cubicBezTo>
                    <a:pt x="135" y="100"/>
                    <a:pt x="137" y="97"/>
                    <a:pt x="135" y="94"/>
                  </a:cubicBezTo>
                  <a:cubicBezTo>
                    <a:pt x="138" y="96"/>
                    <a:pt x="142" y="97"/>
                    <a:pt x="147" y="97"/>
                  </a:cubicBezTo>
                  <a:cubicBezTo>
                    <a:pt x="156" y="97"/>
                    <a:pt x="148" y="96"/>
                    <a:pt x="152" y="94"/>
                  </a:cubicBezTo>
                  <a:cubicBezTo>
                    <a:pt x="156" y="91"/>
                    <a:pt x="161" y="92"/>
                    <a:pt x="163" y="93"/>
                  </a:cubicBezTo>
                  <a:cubicBezTo>
                    <a:pt x="164" y="93"/>
                    <a:pt x="165" y="93"/>
                    <a:pt x="164" y="95"/>
                  </a:cubicBezTo>
                  <a:cubicBezTo>
                    <a:pt x="163" y="99"/>
                    <a:pt x="165" y="100"/>
                    <a:pt x="164" y="102"/>
                  </a:cubicBezTo>
                  <a:cubicBezTo>
                    <a:pt x="163" y="104"/>
                    <a:pt x="159" y="102"/>
                    <a:pt x="156" y="102"/>
                  </a:cubicBezTo>
                  <a:cubicBezTo>
                    <a:pt x="155" y="102"/>
                    <a:pt x="154" y="103"/>
                    <a:pt x="154" y="103"/>
                  </a:cubicBezTo>
                  <a:cubicBezTo>
                    <a:pt x="151" y="104"/>
                    <a:pt x="149" y="106"/>
                    <a:pt x="149" y="109"/>
                  </a:cubicBezTo>
                  <a:cubicBezTo>
                    <a:pt x="150" y="108"/>
                    <a:pt x="151" y="107"/>
                    <a:pt x="153" y="106"/>
                  </a:cubicBezTo>
                  <a:cubicBezTo>
                    <a:pt x="153" y="107"/>
                    <a:pt x="153" y="107"/>
                    <a:pt x="153" y="107"/>
                  </a:cubicBezTo>
                  <a:cubicBezTo>
                    <a:pt x="153" y="110"/>
                    <a:pt x="157" y="112"/>
                    <a:pt x="159" y="110"/>
                  </a:cubicBezTo>
                  <a:cubicBezTo>
                    <a:pt x="159" y="109"/>
                    <a:pt x="160" y="110"/>
                    <a:pt x="159" y="110"/>
                  </a:cubicBezTo>
                  <a:cubicBezTo>
                    <a:pt x="158" y="111"/>
                    <a:pt x="154" y="114"/>
                    <a:pt x="157" y="116"/>
                  </a:cubicBezTo>
                  <a:cubicBezTo>
                    <a:pt x="157" y="116"/>
                    <a:pt x="158" y="116"/>
                    <a:pt x="159" y="116"/>
                  </a:cubicBezTo>
                  <a:cubicBezTo>
                    <a:pt x="159" y="118"/>
                    <a:pt x="160" y="120"/>
                    <a:pt x="162" y="121"/>
                  </a:cubicBezTo>
                  <a:cubicBezTo>
                    <a:pt x="161" y="120"/>
                    <a:pt x="161" y="119"/>
                    <a:pt x="162" y="117"/>
                  </a:cubicBezTo>
                  <a:cubicBezTo>
                    <a:pt x="163" y="117"/>
                    <a:pt x="163" y="117"/>
                    <a:pt x="164" y="117"/>
                  </a:cubicBezTo>
                  <a:cubicBezTo>
                    <a:pt x="165" y="117"/>
                    <a:pt x="165" y="113"/>
                    <a:pt x="167" y="112"/>
                  </a:cubicBezTo>
                  <a:cubicBezTo>
                    <a:pt x="167" y="111"/>
                    <a:pt x="167" y="112"/>
                    <a:pt x="167" y="112"/>
                  </a:cubicBezTo>
                  <a:cubicBezTo>
                    <a:pt x="166" y="114"/>
                    <a:pt x="166" y="117"/>
                    <a:pt x="168" y="118"/>
                  </a:cubicBezTo>
                  <a:cubicBezTo>
                    <a:pt x="168" y="118"/>
                    <a:pt x="169" y="118"/>
                    <a:pt x="170" y="118"/>
                  </a:cubicBezTo>
                  <a:cubicBezTo>
                    <a:pt x="170" y="120"/>
                    <a:pt x="173" y="121"/>
                    <a:pt x="175" y="120"/>
                  </a:cubicBezTo>
                  <a:cubicBezTo>
                    <a:pt x="175" y="119"/>
                    <a:pt x="173" y="119"/>
                    <a:pt x="173" y="118"/>
                  </a:cubicBezTo>
                  <a:cubicBezTo>
                    <a:pt x="173" y="117"/>
                    <a:pt x="174" y="116"/>
                    <a:pt x="174" y="116"/>
                  </a:cubicBezTo>
                  <a:cubicBezTo>
                    <a:pt x="176" y="111"/>
                    <a:pt x="172" y="111"/>
                    <a:pt x="172" y="109"/>
                  </a:cubicBezTo>
                  <a:cubicBezTo>
                    <a:pt x="172" y="106"/>
                    <a:pt x="176" y="108"/>
                    <a:pt x="176" y="103"/>
                  </a:cubicBezTo>
                  <a:cubicBezTo>
                    <a:pt x="176" y="102"/>
                    <a:pt x="176" y="101"/>
                    <a:pt x="174" y="100"/>
                  </a:cubicBezTo>
                  <a:cubicBezTo>
                    <a:pt x="174" y="100"/>
                    <a:pt x="174" y="100"/>
                    <a:pt x="174" y="100"/>
                  </a:cubicBezTo>
                  <a:cubicBezTo>
                    <a:pt x="174" y="100"/>
                    <a:pt x="174" y="100"/>
                    <a:pt x="174" y="100"/>
                  </a:cubicBezTo>
                  <a:cubicBezTo>
                    <a:pt x="175" y="100"/>
                    <a:pt x="177" y="100"/>
                    <a:pt x="178" y="98"/>
                  </a:cubicBezTo>
                  <a:cubicBezTo>
                    <a:pt x="174" y="98"/>
                    <a:pt x="175" y="95"/>
                    <a:pt x="175" y="93"/>
                  </a:cubicBezTo>
                  <a:cubicBezTo>
                    <a:pt x="174" y="93"/>
                    <a:pt x="174" y="93"/>
                    <a:pt x="175" y="93"/>
                  </a:cubicBezTo>
                  <a:cubicBezTo>
                    <a:pt x="176" y="92"/>
                    <a:pt x="177" y="90"/>
                    <a:pt x="176" y="87"/>
                  </a:cubicBezTo>
                  <a:cubicBezTo>
                    <a:pt x="175" y="89"/>
                    <a:pt x="171" y="91"/>
                    <a:pt x="171" y="88"/>
                  </a:cubicBezTo>
                  <a:cubicBezTo>
                    <a:pt x="171" y="87"/>
                    <a:pt x="171" y="85"/>
                    <a:pt x="167" y="86"/>
                  </a:cubicBezTo>
                  <a:cubicBezTo>
                    <a:pt x="161" y="86"/>
                    <a:pt x="158" y="83"/>
                    <a:pt x="147" y="82"/>
                  </a:cubicBezTo>
                  <a:cubicBezTo>
                    <a:pt x="146" y="82"/>
                    <a:pt x="146" y="82"/>
                    <a:pt x="147" y="81"/>
                  </a:cubicBezTo>
                  <a:moveTo>
                    <a:pt x="87" y="49"/>
                  </a:moveTo>
                  <a:cubicBezTo>
                    <a:pt x="86" y="50"/>
                    <a:pt x="84" y="52"/>
                    <a:pt x="82" y="50"/>
                  </a:cubicBezTo>
                  <a:cubicBezTo>
                    <a:pt x="81" y="48"/>
                    <a:pt x="82" y="48"/>
                    <a:pt x="80" y="45"/>
                  </a:cubicBezTo>
                  <a:cubicBezTo>
                    <a:pt x="82" y="46"/>
                    <a:pt x="86" y="48"/>
                    <a:pt x="87" y="49"/>
                  </a:cubicBezTo>
                  <a:moveTo>
                    <a:pt x="91" y="61"/>
                  </a:moveTo>
                  <a:cubicBezTo>
                    <a:pt x="91" y="61"/>
                    <a:pt x="91" y="59"/>
                    <a:pt x="90" y="58"/>
                  </a:cubicBezTo>
                  <a:cubicBezTo>
                    <a:pt x="88" y="58"/>
                    <a:pt x="88" y="59"/>
                    <a:pt x="89" y="61"/>
                  </a:cubicBezTo>
                  <a:cubicBezTo>
                    <a:pt x="88" y="60"/>
                    <a:pt x="86" y="59"/>
                    <a:pt x="86" y="61"/>
                  </a:cubicBezTo>
                  <a:cubicBezTo>
                    <a:pt x="85" y="62"/>
                    <a:pt x="85" y="63"/>
                    <a:pt x="86" y="64"/>
                  </a:cubicBezTo>
                  <a:cubicBezTo>
                    <a:pt x="86" y="65"/>
                    <a:pt x="86" y="66"/>
                    <a:pt x="86" y="67"/>
                  </a:cubicBezTo>
                  <a:cubicBezTo>
                    <a:pt x="85" y="68"/>
                    <a:pt x="83" y="71"/>
                    <a:pt x="81" y="69"/>
                  </a:cubicBezTo>
                  <a:cubicBezTo>
                    <a:pt x="79" y="68"/>
                    <a:pt x="79" y="66"/>
                    <a:pt x="80" y="64"/>
                  </a:cubicBezTo>
                  <a:cubicBezTo>
                    <a:pt x="81" y="63"/>
                    <a:pt x="81" y="62"/>
                    <a:pt x="82" y="62"/>
                  </a:cubicBezTo>
                  <a:cubicBezTo>
                    <a:pt x="83" y="62"/>
                    <a:pt x="84" y="62"/>
                    <a:pt x="84" y="60"/>
                  </a:cubicBezTo>
                  <a:cubicBezTo>
                    <a:pt x="85" y="59"/>
                    <a:pt x="83" y="58"/>
                    <a:pt x="82" y="57"/>
                  </a:cubicBezTo>
                  <a:cubicBezTo>
                    <a:pt x="83" y="57"/>
                    <a:pt x="84" y="56"/>
                    <a:pt x="83" y="56"/>
                  </a:cubicBezTo>
                  <a:cubicBezTo>
                    <a:pt x="83" y="55"/>
                    <a:pt x="81" y="56"/>
                    <a:pt x="81" y="56"/>
                  </a:cubicBezTo>
                  <a:cubicBezTo>
                    <a:pt x="81" y="55"/>
                    <a:pt x="82" y="54"/>
                    <a:pt x="82" y="54"/>
                  </a:cubicBezTo>
                  <a:cubicBezTo>
                    <a:pt x="83" y="53"/>
                    <a:pt x="83" y="53"/>
                    <a:pt x="84" y="54"/>
                  </a:cubicBezTo>
                  <a:cubicBezTo>
                    <a:pt x="90" y="57"/>
                    <a:pt x="90" y="57"/>
                    <a:pt x="90" y="57"/>
                  </a:cubicBezTo>
                  <a:cubicBezTo>
                    <a:pt x="91" y="57"/>
                    <a:pt x="92" y="58"/>
                    <a:pt x="92" y="58"/>
                  </a:cubicBezTo>
                  <a:cubicBezTo>
                    <a:pt x="92" y="59"/>
                    <a:pt x="92" y="60"/>
                    <a:pt x="91" y="61"/>
                  </a:cubicBezTo>
                  <a:moveTo>
                    <a:pt x="95" y="56"/>
                  </a:moveTo>
                  <a:cubicBezTo>
                    <a:pt x="92" y="56"/>
                    <a:pt x="91" y="53"/>
                    <a:pt x="92" y="51"/>
                  </a:cubicBezTo>
                  <a:cubicBezTo>
                    <a:pt x="93" y="52"/>
                    <a:pt x="97" y="54"/>
                    <a:pt x="100" y="54"/>
                  </a:cubicBezTo>
                  <a:cubicBezTo>
                    <a:pt x="96" y="55"/>
                    <a:pt x="97" y="56"/>
                    <a:pt x="95"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5" name="Freeform 40">
              <a:extLst>
                <a:ext uri="{FF2B5EF4-FFF2-40B4-BE49-F238E27FC236}">
                  <a16:creationId xmlns:a16="http://schemas.microsoft.com/office/drawing/2014/main" id="{5E297689-A051-F924-9BEC-E98442882394}"/>
                </a:ext>
              </a:extLst>
            </p:cNvPr>
            <p:cNvSpPr>
              <a:spLocks noEditPoints="1"/>
            </p:cNvSpPr>
            <p:nvPr userDrawn="1"/>
          </p:nvSpPr>
          <p:spPr bwMode="auto">
            <a:xfrm>
              <a:off x="1077913" y="525463"/>
              <a:ext cx="31750" cy="12700"/>
            </a:xfrm>
            <a:custGeom>
              <a:avLst/>
              <a:gdLst>
                <a:gd name="T0" fmla="*/ 35 w 221"/>
                <a:gd name="T1" fmla="*/ 7 h 89"/>
                <a:gd name="T2" fmla="*/ 29 w 221"/>
                <a:gd name="T3" fmla="*/ 6 h 89"/>
                <a:gd name="T4" fmla="*/ 28 w 221"/>
                <a:gd name="T5" fmla="*/ 12 h 89"/>
                <a:gd name="T6" fmla="*/ 16 w 221"/>
                <a:gd name="T7" fmla="*/ 3 h 89"/>
                <a:gd name="T8" fmla="*/ 23 w 221"/>
                <a:gd name="T9" fmla="*/ 12 h 89"/>
                <a:gd name="T10" fmla="*/ 16 w 221"/>
                <a:gd name="T11" fmla="*/ 18 h 89"/>
                <a:gd name="T12" fmla="*/ 20 w 221"/>
                <a:gd name="T13" fmla="*/ 21 h 89"/>
                <a:gd name="T14" fmla="*/ 25 w 221"/>
                <a:gd name="T15" fmla="*/ 22 h 89"/>
                <a:gd name="T16" fmla="*/ 28 w 221"/>
                <a:gd name="T17" fmla="*/ 38 h 89"/>
                <a:gd name="T18" fmla="*/ 33 w 221"/>
                <a:gd name="T19" fmla="*/ 40 h 89"/>
                <a:gd name="T20" fmla="*/ 55 w 221"/>
                <a:gd name="T21" fmla="*/ 52 h 89"/>
                <a:gd name="T22" fmla="*/ 23 w 221"/>
                <a:gd name="T23" fmla="*/ 59 h 89"/>
                <a:gd name="T24" fmla="*/ 14 w 221"/>
                <a:gd name="T25" fmla="*/ 58 h 89"/>
                <a:gd name="T26" fmla="*/ 16 w 221"/>
                <a:gd name="T27" fmla="*/ 66 h 89"/>
                <a:gd name="T28" fmla="*/ 2 w 221"/>
                <a:gd name="T29" fmla="*/ 70 h 89"/>
                <a:gd name="T30" fmla="*/ 15 w 221"/>
                <a:gd name="T31" fmla="*/ 71 h 89"/>
                <a:gd name="T32" fmla="*/ 20 w 221"/>
                <a:gd name="T33" fmla="*/ 87 h 89"/>
                <a:gd name="T34" fmla="*/ 24 w 221"/>
                <a:gd name="T35" fmla="*/ 76 h 89"/>
                <a:gd name="T36" fmla="*/ 36 w 221"/>
                <a:gd name="T37" fmla="*/ 79 h 89"/>
                <a:gd name="T38" fmla="*/ 45 w 221"/>
                <a:gd name="T39" fmla="*/ 79 h 89"/>
                <a:gd name="T40" fmla="*/ 53 w 221"/>
                <a:gd name="T41" fmla="*/ 83 h 89"/>
                <a:gd name="T42" fmla="*/ 70 w 221"/>
                <a:gd name="T43" fmla="*/ 77 h 89"/>
                <a:gd name="T44" fmla="*/ 129 w 221"/>
                <a:gd name="T45" fmla="*/ 55 h 89"/>
                <a:gd name="T46" fmla="*/ 146 w 221"/>
                <a:gd name="T47" fmla="*/ 69 h 89"/>
                <a:gd name="T48" fmla="*/ 118 w 221"/>
                <a:gd name="T49" fmla="*/ 71 h 89"/>
                <a:gd name="T50" fmla="*/ 128 w 221"/>
                <a:gd name="T51" fmla="*/ 71 h 89"/>
                <a:gd name="T52" fmla="*/ 128 w 221"/>
                <a:gd name="T53" fmla="*/ 83 h 89"/>
                <a:gd name="T54" fmla="*/ 130 w 221"/>
                <a:gd name="T55" fmla="*/ 79 h 89"/>
                <a:gd name="T56" fmla="*/ 138 w 221"/>
                <a:gd name="T57" fmla="*/ 86 h 89"/>
                <a:gd name="T58" fmla="*/ 137 w 221"/>
                <a:gd name="T59" fmla="*/ 80 h 89"/>
                <a:gd name="T60" fmla="*/ 150 w 221"/>
                <a:gd name="T61" fmla="*/ 76 h 89"/>
                <a:gd name="T62" fmla="*/ 157 w 221"/>
                <a:gd name="T63" fmla="*/ 57 h 89"/>
                <a:gd name="T64" fmla="*/ 202 w 221"/>
                <a:gd name="T65" fmla="*/ 58 h 89"/>
                <a:gd name="T66" fmla="*/ 185 w 221"/>
                <a:gd name="T67" fmla="*/ 73 h 89"/>
                <a:gd name="T68" fmla="*/ 197 w 221"/>
                <a:gd name="T69" fmla="*/ 75 h 89"/>
                <a:gd name="T70" fmla="*/ 200 w 221"/>
                <a:gd name="T71" fmla="*/ 82 h 89"/>
                <a:gd name="T72" fmla="*/ 206 w 221"/>
                <a:gd name="T73" fmla="*/ 83 h 89"/>
                <a:gd name="T74" fmla="*/ 213 w 221"/>
                <a:gd name="T75" fmla="*/ 81 h 89"/>
                <a:gd name="T76" fmla="*/ 213 w 221"/>
                <a:gd name="T77" fmla="*/ 63 h 89"/>
                <a:gd name="T78" fmla="*/ 214 w 221"/>
                <a:gd name="T79" fmla="*/ 56 h 89"/>
                <a:gd name="T80" fmla="*/ 181 w 221"/>
                <a:gd name="T81" fmla="*/ 46 h 89"/>
                <a:gd name="T82" fmla="*/ 138 w 221"/>
                <a:gd name="T83" fmla="*/ 14 h 89"/>
                <a:gd name="T84" fmla="*/ 180 w 221"/>
                <a:gd name="T85" fmla="*/ 4 h 89"/>
                <a:gd name="T86" fmla="*/ 187 w 221"/>
                <a:gd name="T87" fmla="*/ 28 h 89"/>
                <a:gd name="T88" fmla="*/ 93 w 221"/>
                <a:gd name="T89" fmla="*/ 23 h 89"/>
                <a:gd name="T90" fmla="*/ 89 w 221"/>
                <a:gd name="T91" fmla="*/ 8 h 89"/>
                <a:gd name="T92" fmla="*/ 69 w 221"/>
                <a:gd name="T93" fmla="*/ 4 h 89"/>
                <a:gd name="T94" fmla="*/ 58 w 221"/>
                <a:gd name="T95" fmla="*/ 18 h 89"/>
                <a:gd name="T96" fmla="*/ 50 w 221"/>
                <a:gd name="T97" fmla="*/ 37 h 89"/>
                <a:gd name="T98" fmla="*/ 84 w 221"/>
                <a:gd name="T99" fmla="*/ 21 h 89"/>
                <a:gd name="T100" fmla="*/ 68 w 221"/>
                <a:gd name="T101" fmla="*/ 9 h 89"/>
                <a:gd name="T102" fmla="*/ 72 w 221"/>
                <a:gd name="T103" fmla="*/ 26 h 89"/>
                <a:gd name="T104" fmla="*/ 70 w 221"/>
                <a:gd name="T105" fmla="*/ 19 h 89"/>
                <a:gd name="T106" fmla="*/ 80 w 221"/>
                <a:gd name="T107" fmla="*/ 26 h 89"/>
                <a:gd name="T108" fmla="*/ 74 w 221"/>
                <a:gd name="T109" fmla="*/ 30 h 89"/>
                <a:gd name="T110" fmla="*/ 85 w 221"/>
                <a:gd name="T111" fmla="*/ 6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89">
                  <a:moveTo>
                    <a:pt x="47" y="35"/>
                  </a:moveTo>
                  <a:cubicBezTo>
                    <a:pt x="44" y="33"/>
                    <a:pt x="41" y="30"/>
                    <a:pt x="37" y="27"/>
                  </a:cubicBezTo>
                  <a:cubicBezTo>
                    <a:pt x="33" y="25"/>
                    <a:pt x="33" y="23"/>
                    <a:pt x="33" y="18"/>
                  </a:cubicBezTo>
                  <a:cubicBezTo>
                    <a:pt x="33" y="14"/>
                    <a:pt x="35" y="11"/>
                    <a:pt x="35" y="7"/>
                  </a:cubicBezTo>
                  <a:cubicBezTo>
                    <a:pt x="35" y="7"/>
                    <a:pt x="34" y="5"/>
                    <a:pt x="34" y="4"/>
                  </a:cubicBezTo>
                  <a:cubicBezTo>
                    <a:pt x="34" y="2"/>
                    <a:pt x="31" y="0"/>
                    <a:pt x="29" y="0"/>
                  </a:cubicBezTo>
                  <a:cubicBezTo>
                    <a:pt x="30" y="1"/>
                    <a:pt x="31" y="2"/>
                    <a:pt x="31" y="4"/>
                  </a:cubicBezTo>
                  <a:cubicBezTo>
                    <a:pt x="30" y="5"/>
                    <a:pt x="29" y="6"/>
                    <a:pt x="29" y="6"/>
                  </a:cubicBezTo>
                  <a:cubicBezTo>
                    <a:pt x="28" y="7"/>
                    <a:pt x="28" y="9"/>
                    <a:pt x="29" y="10"/>
                  </a:cubicBezTo>
                  <a:cubicBezTo>
                    <a:pt x="29" y="10"/>
                    <a:pt x="29" y="10"/>
                    <a:pt x="29" y="11"/>
                  </a:cubicBezTo>
                  <a:cubicBezTo>
                    <a:pt x="29" y="11"/>
                    <a:pt x="29" y="12"/>
                    <a:pt x="29" y="12"/>
                  </a:cubicBezTo>
                  <a:cubicBezTo>
                    <a:pt x="29" y="13"/>
                    <a:pt x="28" y="13"/>
                    <a:pt x="28" y="12"/>
                  </a:cubicBezTo>
                  <a:cubicBezTo>
                    <a:pt x="27" y="10"/>
                    <a:pt x="26" y="6"/>
                    <a:pt x="24" y="6"/>
                  </a:cubicBezTo>
                  <a:cubicBezTo>
                    <a:pt x="24" y="6"/>
                    <a:pt x="23" y="5"/>
                    <a:pt x="22" y="6"/>
                  </a:cubicBezTo>
                  <a:cubicBezTo>
                    <a:pt x="22" y="5"/>
                    <a:pt x="22" y="5"/>
                    <a:pt x="22" y="5"/>
                  </a:cubicBezTo>
                  <a:cubicBezTo>
                    <a:pt x="22" y="2"/>
                    <a:pt x="20" y="0"/>
                    <a:pt x="16" y="3"/>
                  </a:cubicBezTo>
                  <a:cubicBezTo>
                    <a:pt x="17" y="3"/>
                    <a:pt x="18" y="4"/>
                    <a:pt x="18" y="4"/>
                  </a:cubicBezTo>
                  <a:cubicBezTo>
                    <a:pt x="18" y="5"/>
                    <a:pt x="18" y="7"/>
                    <a:pt x="18" y="7"/>
                  </a:cubicBezTo>
                  <a:cubicBezTo>
                    <a:pt x="17" y="10"/>
                    <a:pt x="19" y="11"/>
                    <a:pt x="22" y="11"/>
                  </a:cubicBezTo>
                  <a:cubicBezTo>
                    <a:pt x="23" y="11"/>
                    <a:pt x="23" y="11"/>
                    <a:pt x="23" y="12"/>
                  </a:cubicBezTo>
                  <a:cubicBezTo>
                    <a:pt x="23" y="12"/>
                    <a:pt x="24" y="13"/>
                    <a:pt x="24" y="13"/>
                  </a:cubicBezTo>
                  <a:cubicBezTo>
                    <a:pt x="24" y="14"/>
                    <a:pt x="23" y="13"/>
                    <a:pt x="23" y="13"/>
                  </a:cubicBezTo>
                  <a:cubicBezTo>
                    <a:pt x="18" y="11"/>
                    <a:pt x="16" y="13"/>
                    <a:pt x="16" y="16"/>
                  </a:cubicBezTo>
                  <a:cubicBezTo>
                    <a:pt x="16" y="16"/>
                    <a:pt x="16" y="17"/>
                    <a:pt x="16" y="18"/>
                  </a:cubicBezTo>
                  <a:cubicBezTo>
                    <a:pt x="14" y="19"/>
                    <a:pt x="13" y="22"/>
                    <a:pt x="17" y="24"/>
                  </a:cubicBezTo>
                  <a:cubicBezTo>
                    <a:pt x="17" y="23"/>
                    <a:pt x="16" y="21"/>
                    <a:pt x="18" y="20"/>
                  </a:cubicBezTo>
                  <a:cubicBezTo>
                    <a:pt x="18" y="20"/>
                    <a:pt x="18" y="20"/>
                    <a:pt x="18" y="20"/>
                  </a:cubicBezTo>
                  <a:cubicBezTo>
                    <a:pt x="19" y="21"/>
                    <a:pt x="20" y="21"/>
                    <a:pt x="20" y="21"/>
                  </a:cubicBezTo>
                  <a:cubicBezTo>
                    <a:pt x="20" y="22"/>
                    <a:pt x="21" y="21"/>
                    <a:pt x="23" y="20"/>
                  </a:cubicBezTo>
                  <a:cubicBezTo>
                    <a:pt x="23" y="20"/>
                    <a:pt x="23" y="20"/>
                    <a:pt x="24" y="20"/>
                  </a:cubicBezTo>
                  <a:cubicBezTo>
                    <a:pt x="24" y="21"/>
                    <a:pt x="25" y="21"/>
                    <a:pt x="25" y="21"/>
                  </a:cubicBezTo>
                  <a:cubicBezTo>
                    <a:pt x="26" y="22"/>
                    <a:pt x="26" y="22"/>
                    <a:pt x="25" y="22"/>
                  </a:cubicBezTo>
                  <a:cubicBezTo>
                    <a:pt x="22" y="26"/>
                    <a:pt x="22" y="29"/>
                    <a:pt x="27" y="29"/>
                  </a:cubicBezTo>
                  <a:cubicBezTo>
                    <a:pt x="27" y="30"/>
                    <a:pt x="27" y="30"/>
                    <a:pt x="27" y="30"/>
                  </a:cubicBezTo>
                  <a:cubicBezTo>
                    <a:pt x="27" y="37"/>
                    <a:pt x="18" y="35"/>
                    <a:pt x="19" y="29"/>
                  </a:cubicBezTo>
                  <a:cubicBezTo>
                    <a:pt x="14" y="36"/>
                    <a:pt x="22" y="42"/>
                    <a:pt x="28" y="38"/>
                  </a:cubicBezTo>
                  <a:cubicBezTo>
                    <a:pt x="29" y="38"/>
                    <a:pt x="29" y="38"/>
                    <a:pt x="29" y="38"/>
                  </a:cubicBezTo>
                  <a:cubicBezTo>
                    <a:pt x="29" y="39"/>
                    <a:pt x="30" y="41"/>
                    <a:pt x="31" y="41"/>
                  </a:cubicBezTo>
                  <a:cubicBezTo>
                    <a:pt x="31" y="40"/>
                    <a:pt x="31" y="39"/>
                    <a:pt x="32" y="39"/>
                  </a:cubicBezTo>
                  <a:cubicBezTo>
                    <a:pt x="33" y="39"/>
                    <a:pt x="33" y="40"/>
                    <a:pt x="33" y="40"/>
                  </a:cubicBezTo>
                  <a:cubicBezTo>
                    <a:pt x="33" y="42"/>
                    <a:pt x="33" y="44"/>
                    <a:pt x="35" y="44"/>
                  </a:cubicBezTo>
                  <a:cubicBezTo>
                    <a:pt x="35" y="43"/>
                    <a:pt x="35" y="41"/>
                    <a:pt x="36" y="41"/>
                  </a:cubicBezTo>
                  <a:cubicBezTo>
                    <a:pt x="37" y="41"/>
                    <a:pt x="40" y="46"/>
                    <a:pt x="45" y="49"/>
                  </a:cubicBezTo>
                  <a:cubicBezTo>
                    <a:pt x="49" y="51"/>
                    <a:pt x="52" y="55"/>
                    <a:pt x="55" y="52"/>
                  </a:cubicBezTo>
                  <a:cubicBezTo>
                    <a:pt x="54" y="57"/>
                    <a:pt x="58" y="62"/>
                    <a:pt x="57" y="62"/>
                  </a:cubicBezTo>
                  <a:cubicBezTo>
                    <a:pt x="56" y="62"/>
                    <a:pt x="45" y="61"/>
                    <a:pt x="42" y="62"/>
                  </a:cubicBezTo>
                  <a:cubicBezTo>
                    <a:pt x="38" y="65"/>
                    <a:pt x="27" y="68"/>
                    <a:pt x="25" y="64"/>
                  </a:cubicBezTo>
                  <a:cubicBezTo>
                    <a:pt x="24" y="62"/>
                    <a:pt x="24" y="61"/>
                    <a:pt x="23" y="59"/>
                  </a:cubicBezTo>
                  <a:cubicBezTo>
                    <a:pt x="22" y="57"/>
                    <a:pt x="20" y="56"/>
                    <a:pt x="19" y="56"/>
                  </a:cubicBezTo>
                  <a:cubicBezTo>
                    <a:pt x="19" y="56"/>
                    <a:pt x="18" y="56"/>
                    <a:pt x="17" y="56"/>
                  </a:cubicBezTo>
                  <a:cubicBezTo>
                    <a:pt x="15" y="54"/>
                    <a:pt x="12" y="54"/>
                    <a:pt x="10" y="55"/>
                  </a:cubicBezTo>
                  <a:cubicBezTo>
                    <a:pt x="11" y="56"/>
                    <a:pt x="13" y="56"/>
                    <a:pt x="14" y="58"/>
                  </a:cubicBezTo>
                  <a:cubicBezTo>
                    <a:pt x="13" y="59"/>
                    <a:pt x="13" y="60"/>
                    <a:pt x="13" y="60"/>
                  </a:cubicBezTo>
                  <a:cubicBezTo>
                    <a:pt x="12" y="61"/>
                    <a:pt x="12" y="63"/>
                    <a:pt x="19" y="66"/>
                  </a:cubicBezTo>
                  <a:cubicBezTo>
                    <a:pt x="19" y="66"/>
                    <a:pt x="20" y="66"/>
                    <a:pt x="19" y="67"/>
                  </a:cubicBezTo>
                  <a:cubicBezTo>
                    <a:pt x="18" y="67"/>
                    <a:pt x="17" y="67"/>
                    <a:pt x="16" y="66"/>
                  </a:cubicBezTo>
                  <a:cubicBezTo>
                    <a:pt x="13" y="64"/>
                    <a:pt x="13" y="61"/>
                    <a:pt x="10" y="63"/>
                  </a:cubicBezTo>
                  <a:cubicBezTo>
                    <a:pt x="10" y="63"/>
                    <a:pt x="9" y="64"/>
                    <a:pt x="8" y="64"/>
                  </a:cubicBezTo>
                  <a:cubicBezTo>
                    <a:pt x="8" y="64"/>
                    <a:pt x="7" y="64"/>
                    <a:pt x="7" y="64"/>
                  </a:cubicBezTo>
                  <a:cubicBezTo>
                    <a:pt x="4" y="64"/>
                    <a:pt x="0" y="67"/>
                    <a:pt x="2" y="70"/>
                  </a:cubicBezTo>
                  <a:cubicBezTo>
                    <a:pt x="2" y="70"/>
                    <a:pt x="3" y="68"/>
                    <a:pt x="5" y="68"/>
                  </a:cubicBezTo>
                  <a:cubicBezTo>
                    <a:pt x="6" y="68"/>
                    <a:pt x="6" y="69"/>
                    <a:pt x="6" y="70"/>
                  </a:cubicBezTo>
                  <a:cubicBezTo>
                    <a:pt x="7" y="73"/>
                    <a:pt x="8" y="75"/>
                    <a:pt x="15" y="71"/>
                  </a:cubicBezTo>
                  <a:cubicBezTo>
                    <a:pt x="15" y="70"/>
                    <a:pt x="15" y="71"/>
                    <a:pt x="15" y="71"/>
                  </a:cubicBezTo>
                  <a:cubicBezTo>
                    <a:pt x="14" y="74"/>
                    <a:pt x="9" y="77"/>
                    <a:pt x="13" y="79"/>
                  </a:cubicBezTo>
                  <a:cubicBezTo>
                    <a:pt x="13" y="79"/>
                    <a:pt x="13" y="80"/>
                    <a:pt x="14" y="80"/>
                  </a:cubicBezTo>
                  <a:cubicBezTo>
                    <a:pt x="14" y="81"/>
                    <a:pt x="14" y="81"/>
                    <a:pt x="14" y="81"/>
                  </a:cubicBezTo>
                  <a:cubicBezTo>
                    <a:pt x="13" y="85"/>
                    <a:pt x="17" y="87"/>
                    <a:pt x="20" y="87"/>
                  </a:cubicBezTo>
                  <a:cubicBezTo>
                    <a:pt x="19" y="86"/>
                    <a:pt x="17" y="84"/>
                    <a:pt x="17" y="82"/>
                  </a:cubicBezTo>
                  <a:cubicBezTo>
                    <a:pt x="18" y="82"/>
                    <a:pt x="19" y="82"/>
                    <a:pt x="19" y="82"/>
                  </a:cubicBezTo>
                  <a:cubicBezTo>
                    <a:pt x="22" y="81"/>
                    <a:pt x="21" y="77"/>
                    <a:pt x="23" y="76"/>
                  </a:cubicBezTo>
                  <a:cubicBezTo>
                    <a:pt x="23" y="75"/>
                    <a:pt x="24" y="76"/>
                    <a:pt x="24" y="76"/>
                  </a:cubicBezTo>
                  <a:cubicBezTo>
                    <a:pt x="24" y="78"/>
                    <a:pt x="25" y="81"/>
                    <a:pt x="29" y="81"/>
                  </a:cubicBezTo>
                  <a:cubicBezTo>
                    <a:pt x="32" y="81"/>
                    <a:pt x="34" y="78"/>
                    <a:pt x="34" y="76"/>
                  </a:cubicBezTo>
                  <a:cubicBezTo>
                    <a:pt x="33" y="75"/>
                    <a:pt x="34" y="75"/>
                    <a:pt x="34" y="75"/>
                  </a:cubicBezTo>
                  <a:cubicBezTo>
                    <a:pt x="35" y="76"/>
                    <a:pt x="36" y="77"/>
                    <a:pt x="36" y="79"/>
                  </a:cubicBezTo>
                  <a:cubicBezTo>
                    <a:pt x="36" y="79"/>
                    <a:pt x="38" y="78"/>
                    <a:pt x="38" y="77"/>
                  </a:cubicBezTo>
                  <a:cubicBezTo>
                    <a:pt x="39" y="78"/>
                    <a:pt x="39" y="81"/>
                    <a:pt x="37" y="83"/>
                  </a:cubicBezTo>
                  <a:cubicBezTo>
                    <a:pt x="38" y="83"/>
                    <a:pt x="42" y="81"/>
                    <a:pt x="43" y="77"/>
                  </a:cubicBezTo>
                  <a:cubicBezTo>
                    <a:pt x="44" y="77"/>
                    <a:pt x="44" y="78"/>
                    <a:pt x="45" y="79"/>
                  </a:cubicBezTo>
                  <a:cubicBezTo>
                    <a:pt x="45" y="79"/>
                    <a:pt x="45" y="79"/>
                    <a:pt x="45" y="79"/>
                  </a:cubicBezTo>
                  <a:cubicBezTo>
                    <a:pt x="46" y="79"/>
                    <a:pt x="49" y="79"/>
                    <a:pt x="53" y="78"/>
                  </a:cubicBezTo>
                  <a:cubicBezTo>
                    <a:pt x="53" y="78"/>
                    <a:pt x="53" y="79"/>
                    <a:pt x="53" y="79"/>
                  </a:cubicBezTo>
                  <a:cubicBezTo>
                    <a:pt x="53" y="80"/>
                    <a:pt x="53" y="82"/>
                    <a:pt x="53" y="83"/>
                  </a:cubicBezTo>
                  <a:cubicBezTo>
                    <a:pt x="53" y="82"/>
                    <a:pt x="54" y="81"/>
                    <a:pt x="55" y="81"/>
                  </a:cubicBezTo>
                  <a:cubicBezTo>
                    <a:pt x="56" y="81"/>
                    <a:pt x="55" y="84"/>
                    <a:pt x="57" y="87"/>
                  </a:cubicBezTo>
                  <a:cubicBezTo>
                    <a:pt x="58" y="77"/>
                    <a:pt x="63" y="81"/>
                    <a:pt x="69" y="77"/>
                  </a:cubicBezTo>
                  <a:cubicBezTo>
                    <a:pt x="70" y="77"/>
                    <a:pt x="70" y="77"/>
                    <a:pt x="70" y="77"/>
                  </a:cubicBezTo>
                  <a:cubicBezTo>
                    <a:pt x="70" y="78"/>
                    <a:pt x="69" y="80"/>
                    <a:pt x="67" y="81"/>
                  </a:cubicBezTo>
                  <a:cubicBezTo>
                    <a:pt x="74" y="82"/>
                    <a:pt x="84" y="72"/>
                    <a:pt x="86" y="68"/>
                  </a:cubicBezTo>
                  <a:cubicBezTo>
                    <a:pt x="89" y="67"/>
                    <a:pt x="91" y="67"/>
                    <a:pt x="92" y="67"/>
                  </a:cubicBezTo>
                  <a:cubicBezTo>
                    <a:pt x="112" y="69"/>
                    <a:pt x="98" y="50"/>
                    <a:pt x="129" y="55"/>
                  </a:cubicBezTo>
                  <a:cubicBezTo>
                    <a:pt x="131" y="56"/>
                    <a:pt x="135" y="53"/>
                    <a:pt x="137" y="52"/>
                  </a:cubicBezTo>
                  <a:cubicBezTo>
                    <a:pt x="134" y="56"/>
                    <a:pt x="134" y="64"/>
                    <a:pt x="139" y="65"/>
                  </a:cubicBezTo>
                  <a:cubicBezTo>
                    <a:pt x="140" y="65"/>
                    <a:pt x="144" y="67"/>
                    <a:pt x="146" y="68"/>
                  </a:cubicBezTo>
                  <a:cubicBezTo>
                    <a:pt x="146" y="68"/>
                    <a:pt x="146" y="69"/>
                    <a:pt x="146" y="69"/>
                  </a:cubicBezTo>
                  <a:cubicBezTo>
                    <a:pt x="143" y="69"/>
                    <a:pt x="140" y="70"/>
                    <a:pt x="140" y="70"/>
                  </a:cubicBezTo>
                  <a:cubicBezTo>
                    <a:pt x="133" y="75"/>
                    <a:pt x="133" y="60"/>
                    <a:pt x="126" y="63"/>
                  </a:cubicBezTo>
                  <a:cubicBezTo>
                    <a:pt x="126" y="63"/>
                    <a:pt x="124" y="64"/>
                    <a:pt x="124" y="65"/>
                  </a:cubicBezTo>
                  <a:cubicBezTo>
                    <a:pt x="121" y="65"/>
                    <a:pt x="117" y="68"/>
                    <a:pt x="118" y="71"/>
                  </a:cubicBezTo>
                  <a:cubicBezTo>
                    <a:pt x="119" y="70"/>
                    <a:pt x="120" y="68"/>
                    <a:pt x="123" y="68"/>
                  </a:cubicBezTo>
                  <a:cubicBezTo>
                    <a:pt x="123" y="69"/>
                    <a:pt x="123" y="69"/>
                    <a:pt x="123" y="70"/>
                  </a:cubicBezTo>
                  <a:cubicBezTo>
                    <a:pt x="122" y="71"/>
                    <a:pt x="123" y="72"/>
                    <a:pt x="125" y="72"/>
                  </a:cubicBezTo>
                  <a:cubicBezTo>
                    <a:pt x="127" y="72"/>
                    <a:pt x="127" y="71"/>
                    <a:pt x="128" y="71"/>
                  </a:cubicBezTo>
                  <a:cubicBezTo>
                    <a:pt x="128" y="71"/>
                    <a:pt x="129" y="71"/>
                    <a:pt x="129" y="72"/>
                  </a:cubicBezTo>
                  <a:cubicBezTo>
                    <a:pt x="129" y="74"/>
                    <a:pt x="120" y="70"/>
                    <a:pt x="122" y="78"/>
                  </a:cubicBezTo>
                  <a:cubicBezTo>
                    <a:pt x="122" y="78"/>
                    <a:pt x="122" y="79"/>
                    <a:pt x="123" y="80"/>
                  </a:cubicBezTo>
                  <a:cubicBezTo>
                    <a:pt x="123" y="82"/>
                    <a:pt x="124" y="84"/>
                    <a:pt x="128" y="83"/>
                  </a:cubicBezTo>
                  <a:cubicBezTo>
                    <a:pt x="128" y="83"/>
                    <a:pt x="126" y="81"/>
                    <a:pt x="126" y="80"/>
                  </a:cubicBezTo>
                  <a:cubicBezTo>
                    <a:pt x="127" y="80"/>
                    <a:pt x="128" y="81"/>
                    <a:pt x="128" y="81"/>
                  </a:cubicBezTo>
                  <a:cubicBezTo>
                    <a:pt x="129" y="81"/>
                    <a:pt x="129" y="80"/>
                    <a:pt x="129" y="79"/>
                  </a:cubicBezTo>
                  <a:cubicBezTo>
                    <a:pt x="129" y="79"/>
                    <a:pt x="129" y="79"/>
                    <a:pt x="130" y="79"/>
                  </a:cubicBezTo>
                  <a:cubicBezTo>
                    <a:pt x="130" y="79"/>
                    <a:pt x="130" y="79"/>
                    <a:pt x="130" y="80"/>
                  </a:cubicBezTo>
                  <a:cubicBezTo>
                    <a:pt x="130" y="80"/>
                    <a:pt x="130" y="81"/>
                    <a:pt x="130" y="81"/>
                  </a:cubicBezTo>
                  <a:cubicBezTo>
                    <a:pt x="130" y="81"/>
                    <a:pt x="130" y="83"/>
                    <a:pt x="130" y="83"/>
                  </a:cubicBezTo>
                  <a:cubicBezTo>
                    <a:pt x="130" y="86"/>
                    <a:pt x="134" y="89"/>
                    <a:pt x="138" y="86"/>
                  </a:cubicBezTo>
                  <a:cubicBezTo>
                    <a:pt x="137" y="86"/>
                    <a:pt x="134" y="86"/>
                    <a:pt x="134" y="84"/>
                  </a:cubicBezTo>
                  <a:cubicBezTo>
                    <a:pt x="135" y="84"/>
                    <a:pt x="136" y="84"/>
                    <a:pt x="136" y="84"/>
                  </a:cubicBezTo>
                  <a:cubicBezTo>
                    <a:pt x="136" y="83"/>
                    <a:pt x="137" y="82"/>
                    <a:pt x="137" y="81"/>
                  </a:cubicBezTo>
                  <a:cubicBezTo>
                    <a:pt x="137" y="80"/>
                    <a:pt x="137" y="80"/>
                    <a:pt x="137" y="80"/>
                  </a:cubicBezTo>
                  <a:cubicBezTo>
                    <a:pt x="138" y="80"/>
                    <a:pt x="138" y="80"/>
                    <a:pt x="139" y="80"/>
                  </a:cubicBezTo>
                  <a:cubicBezTo>
                    <a:pt x="140" y="80"/>
                    <a:pt x="140" y="80"/>
                    <a:pt x="140" y="81"/>
                  </a:cubicBezTo>
                  <a:cubicBezTo>
                    <a:pt x="141" y="82"/>
                    <a:pt x="143" y="84"/>
                    <a:pt x="146" y="83"/>
                  </a:cubicBezTo>
                  <a:cubicBezTo>
                    <a:pt x="150" y="81"/>
                    <a:pt x="146" y="77"/>
                    <a:pt x="150" y="76"/>
                  </a:cubicBezTo>
                  <a:cubicBezTo>
                    <a:pt x="151" y="76"/>
                    <a:pt x="152" y="76"/>
                    <a:pt x="153" y="76"/>
                  </a:cubicBezTo>
                  <a:cubicBezTo>
                    <a:pt x="157" y="77"/>
                    <a:pt x="162" y="77"/>
                    <a:pt x="163" y="76"/>
                  </a:cubicBezTo>
                  <a:cubicBezTo>
                    <a:pt x="164" y="74"/>
                    <a:pt x="164" y="67"/>
                    <a:pt x="160" y="65"/>
                  </a:cubicBezTo>
                  <a:cubicBezTo>
                    <a:pt x="157" y="64"/>
                    <a:pt x="160" y="61"/>
                    <a:pt x="157" y="57"/>
                  </a:cubicBezTo>
                  <a:cubicBezTo>
                    <a:pt x="162" y="59"/>
                    <a:pt x="166" y="61"/>
                    <a:pt x="171" y="61"/>
                  </a:cubicBezTo>
                  <a:cubicBezTo>
                    <a:pt x="181" y="61"/>
                    <a:pt x="184" y="59"/>
                    <a:pt x="188" y="57"/>
                  </a:cubicBezTo>
                  <a:cubicBezTo>
                    <a:pt x="193" y="54"/>
                    <a:pt x="199" y="55"/>
                    <a:pt x="200" y="55"/>
                  </a:cubicBezTo>
                  <a:cubicBezTo>
                    <a:pt x="202" y="56"/>
                    <a:pt x="203" y="56"/>
                    <a:pt x="202" y="58"/>
                  </a:cubicBezTo>
                  <a:cubicBezTo>
                    <a:pt x="201" y="63"/>
                    <a:pt x="203" y="64"/>
                    <a:pt x="202" y="66"/>
                  </a:cubicBezTo>
                  <a:cubicBezTo>
                    <a:pt x="201" y="68"/>
                    <a:pt x="196" y="66"/>
                    <a:pt x="194" y="66"/>
                  </a:cubicBezTo>
                  <a:cubicBezTo>
                    <a:pt x="192" y="66"/>
                    <a:pt x="190" y="67"/>
                    <a:pt x="190" y="68"/>
                  </a:cubicBezTo>
                  <a:cubicBezTo>
                    <a:pt x="188" y="68"/>
                    <a:pt x="185" y="70"/>
                    <a:pt x="185" y="73"/>
                  </a:cubicBezTo>
                  <a:cubicBezTo>
                    <a:pt x="186" y="72"/>
                    <a:pt x="188" y="71"/>
                    <a:pt x="190" y="71"/>
                  </a:cubicBezTo>
                  <a:cubicBezTo>
                    <a:pt x="190" y="71"/>
                    <a:pt x="190" y="72"/>
                    <a:pt x="190" y="72"/>
                  </a:cubicBezTo>
                  <a:cubicBezTo>
                    <a:pt x="190" y="76"/>
                    <a:pt x="194" y="77"/>
                    <a:pt x="196" y="74"/>
                  </a:cubicBezTo>
                  <a:cubicBezTo>
                    <a:pt x="197" y="74"/>
                    <a:pt x="198" y="74"/>
                    <a:pt x="197" y="75"/>
                  </a:cubicBezTo>
                  <a:cubicBezTo>
                    <a:pt x="195" y="76"/>
                    <a:pt x="191" y="80"/>
                    <a:pt x="194" y="81"/>
                  </a:cubicBezTo>
                  <a:cubicBezTo>
                    <a:pt x="195" y="81"/>
                    <a:pt x="195" y="82"/>
                    <a:pt x="196" y="82"/>
                  </a:cubicBezTo>
                  <a:cubicBezTo>
                    <a:pt x="196" y="84"/>
                    <a:pt x="198" y="86"/>
                    <a:pt x="199" y="87"/>
                  </a:cubicBezTo>
                  <a:cubicBezTo>
                    <a:pt x="199" y="85"/>
                    <a:pt x="199" y="85"/>
                    <a:pt x="200" y="82"/>
                  </a:cubicBezTo>
                  <a:cubicBezTo>
                    <a:pt x="200" y="82"/>
                    <a:pt x="201" y="82"/>
                    <a:pt x="201" y="82"/>
                  </a:cubicBezTo>
                  <a:cubicBezTo>
                    <a:pt x="204" y="83"/>
                    <a:pt x="203" y="78"/>
                    <a:pt x="205" y="77"/>
                  </a:cubicBezTo>
                  <a:cubicBezTo>
                    <a:pt x="205" y="76"/>
                    <a:pt x="206" y="77"/>
                    <a:pt x="205" y="77"/>
                  </a:cubicBezTo>
                  <a:cubicBezTo>
                    <a:pt x="205" y="79"/>
                    <a:pt x="204" y="83"/>
                    <a:pt x="206" y="83"/>
                  </a:cubicBezTo>
                  <a:cubicBezTo>
                    <a:pt x="207" y="83"/>
                    <a:pt x="208" y="83"/>
                    <a:pt x="208" y="84"/>
                  </a:cubicBezTo>
                  <a:cubicBezTo>
                    <a:pt x="209" y="85"/>
                    <a:pt x="211" y="87"/>
                    <a:pt x="214" y="85"/>
                  </a:cubicBezTo>
                  <a:cubicBezTo>
                    <a:pt x="214" y="85"/>
                    <a:pt x="212" y="84"/>
                    <a:pt x="212" y="83"/>
                  </a:cubicBezTo>
                  <a:cubicBezTo>
                    <a:pt x="212" y="83"/>
                    <a:pt x="213" y="81"/>
                    <a:pt x="213" y="81"/>
                  </a:cubicBezTo>
                  <a:cubicBezTo>
                    <a:pt x="215" y="76"/>
                    <a:pt x="210" y="76"/>
                    <a:pt x="210" y="73"/>
                  </a:cubicBezTo>
                  <a:cubicBezTo>
                    <a:pt x="210" y="71"/>
                    <a:pt x="215" y="72"/>
                    <a:pt x="215" y="67"/>
                  </a:cubicBezTo>
                  <a:cubicBezTo>
                    <a:pt x="215" y="66"/>
                    <a:pt x="215" y="64"/>
                    <a:pt x="213" y="64"/>
                  </a:cubicBezTo>
                  <a:cubicBezTo>
                    <a:pt x="213" y="64"/>
                    <a:pt x="213" y="63"/>
                    <a:pt x="213" y="63"/>
                  </a:cubicBezTo>
                  <a:cubicBezTo>
                    <a:pt x="213" y="63"/>
                    <a:pt x="213" y="63"/>
                    <a:pt x="213" y="63"/>
                  </a:cubicBezTo>
                  <a:cubicBezTo>
                    <a:pt x="215" y="63"/>
                    <a:pt x="216" y="64"/>
                    <a:pt x="217" y="62"/>
                  </a:cubicBezTo>
                  <a:cubicBezTo>
                    <a:pt x="213" y="62"/>
                    <a:pt x="214" y="59"/>
                    <a:pt x="214" y="56"/>
                  </a:cubicBezTo>
                  <a:cubicBezTo>
                    <a:pt x="214" y="56"/>
                    <a:pt x="214" y="56"/>
                    <a:pt x="214" y="56"/>
                  </a:cubicBezTo>
                  <a:cubicBezTo>
                    <a:pt x="215" y="55"/>
                    <a:pt x="216" y="53"/>
                    <a:pt x="216" y="50"/>
                  </a:cubicBezTo>
                  <a:cubicBezTo>
                    <a:pt x="214" y="52"/>
                    <a:pt x="210" y="54"/>
                    <a:pt x="210" y="50"/>
                  </a:cubicBezTo>
                  <a:cubicBezTo>
                    <a:pt x="210" y="50"/>
                    <a:pt x="209" y="47"/>
                    <a:pt x="205" y="48"/>
                  </a:cubicBezTo>
                  <a:cubicBezTo>
                    <a:pt x="199" y="49"/>
                    <a:pt x="194" y="47"/>
                    <a:pt x="181" y="46"/>
                  </a:cubicBezTo>
                  <a:cubicBezTo>
                    <a:pt x="196" y="46"/>
                    <a:pt x="217" y="42"/>
                    <a:pt x="217" y="34"/>
                  </a:cubicBezTo>
                  <a:cubicBezTo>
                    <a:pt x="217" y="27"/>
                    <a:pt x="210" y="23"/>
                    <a:pt x="188" y="23"/>
                  </a:cubicBezTo>
                  <a:cubicBezTo>
                    <a:pt x="166" y="23"/>
                    <a:pt x="116" y="31"/>
                    <a:pt x="116" y="19"/>
                  </a:cubicBezTo>
                  <a:cubicBezTo>
                    <a:pt x="116" y="13"/>
                    <a:pt x="126" y="13"/>
                    <a:pt x="138" y="14"/>
                  </a:cubicBezTo>
                  <a:cubicBezTo>
                    <a:pt x="139" y="15"/>
                    <a:pt x="140" y="16"/>
                    <a:pt x="142" y="17"/>
                  </a:cubicBezTo>
                  <a:cubicBezTo>
                    <a:pt x="171" y="25"/>
                    <a:pt x="204" y="10"/>
                    <a:pt x="221" y="15"/>
                  </a:cubicBezTo>
                  <a:cubicBezTo>
                    <a:pt x="201" y="0"/>
                    <a:pt x="184" y="15"/>
                    <a:pt x="163" y="11"/>
                  </a:cubicBezTo>
                  <a:cubicBezTo>
                    <a:pt x="175" y="11"/>
                    <a:pt x="179" y="7"/>
                    <a:pt x="180" y="4"/>
                  </a:cubicBezTo>
                  <a:cubicBezTo>
                    <a:pt x="170" y="10"/>
                    <a:pt x="152" y="1"/>
                    <a:pt x="140" y="8"/>
                  </a:cubicBezTo>
                  <a:cubicBezTo>
                    <a:pt x="140" y="8"/>
                    <a:pt x="139" y="9"/>
                    <a:pt x="139" y="9"/>
                  </a:cubicBezTo>
                  <a:cubicBezTo>
                    <a:pt x="123" y="9"/>
                    <a:pt x="110" y="9"/>
                    <a:pt x="110" y="19"/>
                  </a:cubicBezTo>
                  <a:cubicBezTo>
                    <a:pt x="110" y="41"/>
                    <a:pt x="169" y="28"/>
                    <a:pt x="187" y="28"/>
                  </a:cubicBezTo>
                  <a:cubicBezTo>
                    <a:pt x="206" y="28"/>
                    <a:pt x="210" y="30"/>
                    <a:pt x="210" y="34"/>
                  </a:cubicBezTo>
                  <a:cubicBezTo>
                    <a:pt x="210" y="39"/>
                    <a:pt x="191" y="40"/>
                    <a:pt x="181" y="40"/>
                  </a:cubicBezTo>
                  <a:cubicBezTo>
                    <a:pt x="165" y="40"/>
                    <a:pt x="117" y="32"/>
                    <a:pt x="88" y="38"/>
                  </a:cubicBezTo>
                  <a:cubicBezTo>
                    <a:pt x="91" y="33"/>
                    <a:pt x="96" y="27"/>
                    <a:pt x="93" y="23"/>
                  </a:cubicBezTo>
                  <a:cubicBezTo>
                    <a:pt x="96" y="22"/>
                    <a:pt x="97" y="20"/>
                    <a:pt x="97" y="18"/>
                  </a:cubicBezTo>
                  <a:cubicBezTo>
                    <a:pt x="96" y="16"/>
                    <a:pt x="94" y="16"/>
                    <a:pt x="92" y="15"/>
                  </a:cubicBezTo>
                  <a:cubicBezTo>
                    <a:pt x="93" y="14"/>
                    <a:pt x="92" y="12"/>
                    <a:pt x="91" y="11"/>
                  </a:cubicBezTo>
                  <a:cubicBezTo>
                    <a:pt x="91" y="11"/>
                    <a:pt x="90" y="8"/>
                    <a:pt x="89" y="8"/>
                  </a:cubicBezTo>
                  <a:cubicBezTo>
                    <a:pt x="88" y="7"/>
                    <a:pt x="86" y="5"/>
                    <a:pt x="83" y="3"/>
                  </a:cubicBezTo>
                  <a:cubicBezTo>
                    <a:pt x="80" y="2"/>
                    <a:pt x="78" y="2"/>
                    <a:pt x="76" y="1"/>
                  </a:cubicBezTo>
                  <a:cubicBezTo>
                    <a:pt x="75" y="1"/>
                    <a:pt x="73" y="2"/>
                    <a:pt x="72" y="2"/>
                  </a:cubicBezTo>
                  <a:cubicBezTo>
                    <a:pt x="71" y="2"/>
                    <a:pt x="69" y="2"/>
                    <a:pt x="69" y="4"/>
                  </a:cubicBezTo>
                  <a:cubicBezTo>
                    <a:pt x="67" y="2"/>
                    <a:pt x="66" y="2"/>
                    <a:pt x="64" y="1"/>
                  </a:cubicBezTo>
                  <a:cubicBezTo>
                    <a:pt x="62" y="4"/>
                    <a:pt x="62" y="6"/>
                    <a:pt x="63" y="9"/>
                  </a:cubicBezTo>
                  <a:cubicBezTo>
                    <a:pt x="60" y="9"/>
                    <a:pt x="58" y="16"/>
                    <a:pt x="55" y="15"/>
                  </a:cubicBezTo>
                  <a:cubicBezTo>
                    <a:pt x="56" y="17"/>
                    <a:pt x="57" y="18"/>
                    <a:pt x="58" y="18"/>
                  </a:cubicBezTo>
                  <a:cubicBezTo>
                    <a:pt x="55" y="22"/>
                    <a:pt x="55" y="27"/>
                    <a:pt x="52" y="27"/>
                  </a:cubicBezTo>
                  <a:cubicBezTo>
                    <a:pt x="54" y="29"/>
                    <a:pt x="55" y="30"/>
                    <a:pt x="56" y="30"/>
                  </a:cubicBezTo>
                  <a:cubicBezTo>
                    <a:pt x="55" y="33"/>
                    <a:pt x="55" y="36"/>
                    <a:pt x="55" y="38"/>
                  </a:cubicBezTo>
                  <a:cubicBezTo>
                    <a:pt x="50" y="37"/>
                    <a:pt x="50" y="37"/>
                    <a:pt x="50" y="37"/>
                  </a:cubicBezTo>
                  <a:lnTo>
                    <a:pt x="47" y="35"/>
                  </a:lnTo>
                  <a:close/>
                  <a:moveTo>
                    <a:pt x="81" y="16"/>
                  </a:moveTo>
                  <a:cubicBezTo>
                    <a:pt x="82" y="16"/>
                    <a:pt x="87" y="18"/>
                    <a:pt x="89" y="19"/>
                  </a:cubicBezTo>
                  <a:cubicBezTo>
                    <a:pt x="85" y="20"/>
                    <a:pt x="86" y="21"/>
                    <a:pt x="84" y="21"/>
                  </a:cubicBezTo>
                  <a:cubicBezTo>
                    <a:pt x="81" y="21"/>
                    <a:pt x="80" y="18"/>
                    <a:pt x="81" y="16"/>
                  </a:cubicBezTo>
                  <a:moveTo>
                    <a:pt x="75" y="13"/>
                  </a:moveTo>
                  <a:cubicBezTo>
                    <a:pt x="74" y="15"/>
                    <a:pt x="72" y="16"/>
                    <a:pt x="70" y="15"/>
                  </a:cubicBezTo>
                  <a:cubicBezTo>
                    <a:pt x="68" y="13"/>
                    <a:pt x="70" y="12"/>
                    <a:pt x="68" y="9"/>
                  </a:cubicBezTo>
                  <a:cubicBezTo>
                    <a:pt x="70" y="10"/>
                    <a:pt x="74" y="13"/>
                    <a:pt x="75" y="13"/>
                  </a:cubicBezTo>
                  <a:moveTo>
                    <a:pt x="67" y="31"/>
                  </a:moveTo>
                  <a:cubicBezTo>
                    <a:pt x="68" y="29"/>
                    <a:pt x="69" y="28"/>
                    <a:pt x="70" y="28"/>
                  </a:cubicBezTo>
                  <a:cubicBezTo>
                    <a:pt x="71" y="28"/>
                    <a:pt x="72" y="27"/>
                    <a:pt x="72" y="26"/>
                  </a:cubicBezTo>
                  <a:cubicBezTo>
                    <a:pt x="73" y="24"/>
                    <a:pt x="71" y="24"/>
                    <a:pt x="70" y="23"/>
                  </a:cubicBezTo>
                  <a:cubicBezTo>
                    <a:pt x="71" y="22"/>
                    <a:pt x="72" y="21"/>
                    <a:pt x="71" y="21"/>
                  </a:cubicBezTo>
                  <a:cubicBezTo>
                    <a:pt x="71" y="20"/>
                    <a:pt x="69" y="21"/>
                    <a:pt x="69" y="21"/>
                  </a:cubicBezTo>
                  <a:cubicBezTo>
                    <a:pt x="68" y="20"/>
                    <a:pt x="70" y="19"/>
                    <a:pt x="70" y="19"/>
                  </a:cubicBezTo>
                  <a:cubicBezTo>
                    <a:pt x="71" y="18"/>
                    <a:pt x="71" y="18"/>
                    <a:pt x="72" y="19"/>
                  </a:cubicBezTo>
                  <a:cubicBezTo>
                    <a:pt x="79" y="22"/>
                    <a:pt x="79" y="22"/>
                    <a:pt x="79" y="22"/>
                  </a:cubicBezTo>
                  <a:cubicBezTo>
                    <a:pt x="80" y="22"/>
                    <a:pt x="81" y="23"/>
                    <a:pt x="81" y="24"/>
                  </a:cubicBezTo>
                  <a:cubicBezTo>
                    <a:pt x="80" y="25"/>
                    <a:pt x="81" y="26"/>
                    <a:pt x="80" y="26"/>
                  </a:cubicBezTo>
                  <a:cubicBezTo>
                    <a:pt x="79" y="26"/>
                    <a:pt x="79" y="24"/>
                    <a:pt x="78" y="24"/>
                  </a:cubicBezTo>
                  <a:cubicBezTo>
                    <a:pt x="77" y="24"/>
                    <a:pt x="77" y="25"/>
                    <a:pt x="78" y="26"/>
                  </a:cubicBezTo>
                  <a:cubicBezTo>
                    <a:pt x="76" y="26"/>
                    <a:pt x="75" y="25"/>
                    <a:pt x="74" y="27"/>
                  </a:cubicBezTo>
                  <a:cubicBezTo>
                    <a:pt x="73" y="28"/>
                    <a:pt x="73" y="29"/>
                    <a:pt x="74" y="30"/>
                  </a:cubicBezTo>
                  <a:cubicBezTo>
                    <a:pt x="75" y="31"/>
                    <a:pt x="74" y="32"/>
                    <a:pt x="74" y="34"/>
                  </a:cubicBezTo>
                  <a:cubicBezTo>
                    <a:pt x="73" y="35"/>
                    <a:pt x="71" y="37"/>
                    <a:pt x="69" y="36"/>
                  </a:cubicBezTo>
                  <a:cubicBezTo>
                    <a:pt x="66" y="35"/>
                    <a:pt x="67" y="32"/>
                    <a:pt x="67" y="31"/>
                  </a:cubicBezTo>
                  <a:moveTo>
                    <a:pt x="85" y="69"/>
                  </a:moveTo>
                  <a:cubicBezTo>
                    <a:pt x="85" y="69"/>
                    <a:pt x="85" y="69"/>
                    <a:pt x="86" y="68"/>
                  </a:cubicBezTo>
                  <a:cubicBezTo>
                    <a:pt x="86" y="69"/>
                    <a:pt x="86" y="69"/>
                    <a:pt x="85"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6" name="Freeform 41">
              <a:extLst>
                <a:ext uri="{FF2B5EF4-FFF2-40B4-BE49-F238E27FC236}">
                  <a16:creationId xmlns:a16="http://schemas.microsoft.com/office/drawing/2014/main" id="{A7D75023-8CAC-EB7B-5FEE-4F022EEC9E80}"/>
                </a:ext>
              </a:extLst>
            </p:cNvPr>
            <p:cNvSpPr>
              <a:spLocks noEditPoints="1"/>
            </p:cNvSpPr>
            <p:nvPr userDrawn="1"/>
          </p:nvSpPr>
          <p:spPr bwMode="auto">
            <a:xfrm>
              <a:off x="1073150" y="538163"/>
              <a:ext cx="36513" cy="12700"/>
            </a:xfrm>
            <a:custGeom>
              <a:avLst/>
              <a:gdLst>
                <a:gd name="T0" fmla="*/ 102 w 248"/>
                <a:gd name="T1" fmla="*/ 70 h 92"/>
                <a:gd name="T2" fmla="*/ 173 w 248"/>
                <a:gd name="T3" fmla="*/ 71 h 92"/>
                <a:gd name="T4" fmla="*/ 151 w 248"/>
                <a:gd name="T5" fmla="*/ 67 h 92"/>
                <a:gd name="T6" fmla="*/ 152 w 248"/>
                <a:gd name="T7" fmla="*/ 74 h 92"/>
                <a:gd name="T8" fmla="*/ 150 w 248"/>
                <a:gd name="T9" fmla="*/ 82 h 92"/>
                <a:gd name="T10" fmla="*/ 156 w 248"/>
                <a:gd name="T11" fmla="*/ 82 h 92"/>
                <a:gd name="T12" fmla="*/ 158 w 248"/>
                <a:gd name="T13" fmla="*/ 86 h 92"/>
                <a:gd name="T14" fmla="*/ 164 w 248"/>
                <a:gd name="T15" fmla="*/ 84 h 92"/>
                <a:gd name="T16" fmla="*/ 173 w 248"/>
                <a:gd name="T17" fmla="*/ 86 h 92"/>
                <a:gd name="T18" fmla="*/ 187 w 248"/>
                <a:gd name="T19" fmla="*/ 67 h 92"/>
                <a:gd name="T20" fmla="*/ 228 w 248"/>
                <a:gd name="T21" fmla="*/ 58 h 92"/>
                <a:gd name="T22" fmla="*/ 218 w 248"/>
                <a:gd name="T23" fmla="*/ 70 h 92"/>
                <a:gd name="T24" fmla="*/ 223 w 248"/>
                <a:gd name="T25" fmla="*/ 77 h 92"/>
                <a:gd name="T26" fmla="*/ 227 w 248"/>
                <a:gd name="T27" fmla="*/ 89 h 92"/>
                <a:gd name="T28" fmla="*/ 233 w 248"/>
                <a:gd name="T29" fmla="*/ 79 h 92"/>
                <a:gd name="T30" fmla="*/ 239 w 248"/>
                <a:gd name="T31" fmla="*/ 86 h 92"/>
                <a:gd name="T32" fmla="*/ 240 w 248"/>
                <a:gd name="T33" fmla="*/ 66 h 92"/>
                <a:gd name="T34" fmla="*/ 241 w 248"/>
                <a:gd name="T35" fmla="*/ 58 h 92"/>
                <a:gd name="T36" fmla="*/ 209 w 248"/>
                <a:gd name="T37" fmla="*/ 49 h 92"/>
                <a:gd name="T38" fmla="*/ 165 w 248"/>
                <a:gd name="T39" fmla="*/ 18 h 92"/>
                <a:gd name="T40" fmla="*/ 216 w 248"/>
                <a:gd name="T41" fmla="*/ 8 h 92"/>
                <a:gd name="T42" fmla="*/ 215 w 248"/>
                <a:gd name="T43" fmla="*/ 31 h 92"/>
                <a:gd name="T44" fmla="*/ 96 w 248"/>
                <a:gd name="T45" fmla="*/ 26 h 92"/>
                <a:gd name="T46" fmla="*/ 93 w 248"/>
                <a:gd name="T47" fmla="*/ 10 h 92"/>
                <a:gd name="T48" fmla="*/ 72 w 248"/>
                <a:gd name="T49" fmla="*/ 6 h 92"/>
                <a:gd name="T50" fmla="*/ 61 w 248"/>
                <a:gd name="T51" fmla="*/ 21 h 92"/>
                <a:gd name="T52" fmla="*/ 55 w 248"/>
                <a:gd name="T53" fmla="*/ 38 h 92"/>
                <a:gd name="T54" fmla="*/ 31 w 248"/>
                <a:gd name="T55" fmla="*/ 19 h 92"/>
                <a:gd name="T56" fmla="*/ 28 w 248"/>
                <a:gd name="T57" fmla="*/ 5 h 92"/>
                <a:gd name="T58" fmla="*/ 27 w 248"/>
                <a:gd name="T59" fmla="*/ 13 h 92"/>
                <a:gd name="T60" fmla="*/ 20 w 248"/>
                <a:gd name="T61" fmla="*/ 5 h 92"/>
                <a:gd name="T62" fmla="*/ 21 w 248"/>
                <a:gd name="T63" fmla="*/ 12 h 92"/>
                <a:gd name="T64" fmla="*/ 14 w 248"/>
                <a:gd name="T65" fmla="*/ 16 h 92"/>
                <a:gd name="T66" fmla="*/ 17 w 248"/>
                <a:gd name="T67" fmla="*/ 21 h 92"/>
                <a:gd name="T68" fmla="*/ 24 w 248"/>
                <a:gd name="T69" fmla="*/ 22 h 92"/>
                <a:gd name="T70" fmla="*/ 18 w 248"/>
                <a:gd name="T71" fmla="*/ 30 h 92"/>
                <a:gd name="T72" fmla="*/ 32 w 248"/>
                <a:gd name="T73" fmla="*/ 40 h 92"/>
                <a:gd name="T74" fmla="*/ 50 w 248"/>
                <a:gd name="T75" fmla="*/ 55 h 92"/>
                <a:gd name="T76" fmla="*/ 41 w 248"/>
                <a:gd name="T77" fmla="*/ 65 h 92"/>
                <a:gd name="T78" fmla="*/ 16 w 248"/>
                <a:gd name="T79" fmla="*/ 59 h 92"/>
                <a:gd name="T80" fmla="*/ 18 w 248"/>
                <a:gd name="T81" fmla="*/ 68 h 92"/>
                <a:gd name="T82" fmla="*/ 7 w 248"/>
                <a:gd name="T83" fmla="*/ 67 h 92"/>
                <a:gd name="T84" fmla="*/ 6 w 248"/>
                <a:gd name="T85" fmla="*/ 72 h 92"/>
                <a:gd name="T86" fmla="*/ 14 w 248"/>
                <a:gd name="T87" fmla="*/ 83 h 92"/>
                <a:gd name="T88" fmla="*/ 19 w 248"/>
                <a:gd name="T89" fmla="*/ 85 h 92"/>
                <a:gd name="T90" fmla="*/ 33 w 248"/>
                <a:gd name="T91" fmla="*/ 78 h 92"/>
                <a:gd name="T92" fmla="*/ 36 w 248"/>
                <a:gd name="T93" fmla="*/ 86 h 92"/>
                <a:gd name="T94" fmla="*/ 52 w 248"/>
                <a:gd name="T95" fmla="*/ 81 h 92"/>
                <a:gd name="T96" fmla="*/ 57 w 248"/>
                <a:gd name="T97" fmla="*/ 89 h 92"/>
                <a:gd name="T98" fmla="*/ 80 w 248"/>
                <a:gd name="T99" fmla="*/ 82 h 92"/>
                <a:gd name="T100" fmla="*/ 71 w 248"/>
                <a:gd name="T101" fmla="*/ 12 h 92"/>
                <a:gd name="T102" fmla="*/ 81 w 248"/>
                <a:gd name="T103" fmla="*/ 30 h 92"/>
                <a:gd name="T104" fmla="*/ 72 w 248"/>
                <a:gd name="T105" fmla="*/ 39 h 92"/>
                <a:gd name="T106" fmla="*/ 73 w 248"/>
                <a:gd name="T107" fmla="*/ 26 h 92"/>
                <a:gd name="T108" fmla="*/ 75 w 248"/>
                <a:gd name="T109" fmla="*/ 22 h 92"/>
                <a:gd name="T110" fmla="*/ 87 w 248"/>
                <a:gd name="T111" fmla="*/ 2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8" h="92">
                  <a:moveTo>
                    <a:pt x="91" y="74"/>
                  </a:moveTo>
                  <a:cubicBezTo>
                    <a:pt x="92" y="74"/>
                    <a:pt x="93" y="74"/>
                    <a:pt x="94" y="74"/>
                  </a:cubicBezTo>
                  <a:cubicBezTo>
                    <a:pt x="94" y="74"/>
                    <a:pt x="94" y="75"/>
                    <a:pt x="94" y="75"/>
                  </a:cubicBezTo>
                  <a:cubicBezTo>
                    <a:pt x="100" y="75"/>
                    <a:pt x="99" y="69"/>
                    <a:pt x="102" y="70"/>
                  </a:cubicBezTo>
                  <a:cubicBezTo>
                    <a:pt x="137" y="74"/>
                    <a:pt x="117" y="54"/>
                    <a:pt x="159" y="58"/>
                  </a:cubicBezTo>
                  <a:cubicBezTo>
                    <a:pt x="161" y="59"/>
                    <a:pt x="162" y="57"/>
                    <a:pt x="164" y="56"/>
                  </a:cubicBezTo>
                  <a:cubicBezTo>
                    <a:pt x="162" y="60"/>
                    <a:pt x="161" y="67"/>
                    <a:pt x="166" y="68"/>
                  </a:cubicBezTo>
                  <a:cubicBezTo>
                    <a:pt x="168" y="68"/>
                    <a:pt x="172" y="69"/>
                    <a:pt x="173" y="71"/>
                  </a:cubicBezTo>
                  <a:cubicBezTo>
                    <a:pt x="173" y="71"/>
                    <a:pt x="173" y="71"/>
                    <a:pt x="173" y="71"/>
                  </a:cubicBezTo>
                  <a:cubicBezTo>
                    <a:pt x="170" y="72"/>
                    <a:pt x="168" y="72"/>
                    <a:pt x="167" y="73"/>
                  </a:cubicBezTo>
                  <a:cubicBezTo>
                    <a:pt x="160" y="77"/>
                    <a:pt x="160" y="63"/>
                    <a:pt x="153" y="66"/>
                  </a:cubicBezTo>
                  <a:cubicBezTo>
                    <a:pt x="153" y="66"/>
                    <a:pt x="152" y="67"/>
                    <a:pt x="151" y="67"/>
                  </a:cubicBezTo>
                  <a:cubicBezTo>
                    <a:pt x="148" y="67"/>
                    <a:pt x="145" y="70"/>
                    <a:pt x="145" y="73"/>
                  </a:cubicBezTo>
                  <a:cubicBezTo>
                    <a:pt x="146" y="72"/>
                    <a:pt x="148" y="71"/>
                    <a:pt x="150" y="71"/>
                  </a:cubicBezTo>
                  <a:cubicBezTo>
                    <a:pt x="150" y="71"/>
                    <a:pt x="150" y="72"/>
                    <a:pt x="150" y="72"/>
                  </a:cubicBezTo>
                  <a:cubicBezTo>
                    <a:pt x="150" y="73"/>
                    <a:pt x="150" y="74"/>
                    <a:pt x="152" y="74"/>
                  </a:cubicBezTo>
                  <a:cubicBezTo>
                    <a:pt x="154" y="74"/>
                    <a:pt x="154" y="74"/>
                    <a:pt x="155" y="74"/>
                  </a:cubicBezTo>
                  <a:cubicBezTo>
                    <a:pt x="155" y="74"/>
                    <a:pt x="156" y="74"/>
                    <a:pt x="156" y="74"/>
                  </a:cubicBezTo>
                  <a:cubicBezTo>
                    <a:pt x="156" y="77"/>
                    <a:pt x="147" y="73"/>
                    <a:pt x="149" y="80"/>
                  </a:cubicBezTo>
                  <a:cubicBezTo>
                    <a:pt x="149" y="80"/>
                    <a:pt x="150" y="82"/>
                    <a:pt x="150" y="82"/>
                  </a:cubicBezTo>
                  <a:cubicBezTo>
                    <a:pt x="150" y="85"/>
                    <a:pt x="152" y="87"/>
                    <a:pt x="155" y="86"/>
                  </a:cubicBezTo>
                  <a:cubicBezTo>
                    <a:pt x="155" y="85"/>
                    <a:pt x="153" y="84"/>
                    <a:pt x="154" y="83"/>
                  </a:cubicBezTo>
                  <a:cubicBezTo>
                    <a:pt x="154" y="83"/>
                    <a:pt x="155" y="83"/>
                    <a:pt x="155" y="83"/>
                  </a:cubicBezTo>
                  <a:cubicBezTo>
                    <a:pt x="156" y="83"/>
                    <a:pt x="156" y="83"/>
                    <a:pt x="156" y="82"/>
                  </a:cubicBezTo>
                  <a:cubicBezTo>
                    <a:pt x="156" y="82"/>
                    <a:pt x="156" y="82"/>
                    <a:pt x="157" y="82"/>
                  </a:cubicBezTo>
                  <a:cubicBezTo>
                    <a:pt x="157" y="82"/>
                    <a:pt x="157" y="82"/>
                    <a:pt x="157" y="82"/>
                  </a:cubicBezTo>
                  <a:cubicBezTo>
                    <a:pt x="157" y="83"/>
                    <a:pt x="157" y="83"/>
                    <a:pt x="157" y="84"/>
                  </a:cubicBezTo>
                  <a:cubicBezTo>
                    <a:pt x="157" y="84"/>
                    <a:pt x="157" y="86"/>
                    <a:pt x="158" y="86"/>
                  </a:cubicBezTo>
                  <a:cubicBezTo>
                    <a:pt x="157" y="89"/>
                    <a:pt x="161" y="92"/>
                    <a:pt x="165" y="89"/>
                  </a:cubicBezTo>
                  <a:cubicBezTo>
                    <a:pt x="164" y="89"/>
                    <a:pt x="161" y="88"/>
                    <a:pt x="161" y="87"/>
                  </a:cubicBezTo>
                  <a:cubicBezTo>
                    <a:pt x="162" y="87"/>
                    <a:pt x="163" y="86"/>
                    <a:pt x="163" y="86"/>
                  </a:cubicBezTo>
                  <a:cubicBezTo>
                    <a:pt x="164" y="86"/>
                    <a:pt x="164" y="85"/>
                    <a:pt x="164" y="84"/>
                  </a:cubicBezTo>
                  <a:cubicBezTo>
                    <a:pt x="164" y="83"/>
                    <a:pt x="164" y="83"/>
                    <a:pt x="164" y="83"/>
                  </a:cubicBezTo>
                  <a:cubicBezTo>
                    <a:pt x="165" y="83"/>
                    <a:pt x="166" y="83"/>
                    <a:pt x="166" y="83"/>
                  </a:cubicBezTo>
                  <a:cubicBezTo>
                    <a:pt x="167" y="83"/>
                    <a:pt x="167" y="83"/>
                    <a:pt x="167" y="83"/>
                  </a:cubicBezTo>
                  <a:cubicBezTo>
                    <a:pt x="168" y="85"/>
                    <a:pt x="170" y="87"/>
                    <a:pt x="173" y="86"/>
                  </a:cubicBezTo>
                  <a:cubicBezTo>
                    <a:pt x="178" y="84"/>
                    <a:pt x="174" y="80"/>
                    <a:pt x="177" y="79"/>
                  </a:cubicBezTo>
                  <a:cubicBezTo>
                    <a:pt x="178" y="79"/>
                    <a:pt x="179" y="79"/>
                    <a:pt x="180" y="79"/>
                  </a:cubicBezTo>
                  <a:cubicBezTo>
                    <a:pt x="184" y="80"/>
                    <a:pt x="189" y="80"/>
                    <a:pt x="190" y="78"/>
                  </a:cubicBezTo>
                  <a:cubicBezTo>
                    <a:pt x="191" y="76"/>
                    <a:pt x="191" y="70"/>
                    <a:pt x="187" y="67"/>
                  </a:cubicBezTo>
                  <a:cubicBezTo>
                    <a:pt x="185" y="66"/>
                    <a:pt x="187" y="63"/>
                    <a:pt x="185" y="60"/>
                  </a:cubicBezTo>
                  <a:cubicBezTo>
                    <a:pt x="189" y="62"/>
                    <a:pt x="193" y="63"/>
                    <a:pt x="198" y="63"/>
                  </a:cubicBezTo>
                  <a:cubicBezTo>
                    <a:pt x="209" y="63"/>
                    <a:pt x="211" y="62"/>
                    <a:pt x="215" y="59"/>
                  </a:cubicBezTo>
                  <a:cubicBezTo>
                    <a:pt x="220" y="56"/>
                    <a:pt x="226" y="58"/>
                    <a:pt x="228" y="58"/>
                  </a:cubicBezTo>
                  <a:cubicBezTo>
                    <a:pt x="229" y="58"/>
                    <a:pt x="230" y="59"/>
                    <a:pt x="229" y="61"/>
                  </a:cubicBezTo>
                  <a:cubicBezTo>
                    <a:pt x="228" y="66"/>
                    <a:pt x="230" y="66"/>
                    <a:pt x="229" y="69"/>
                  </a:cubicBezTo>
                  <a:cubicBezTo>
                    <a:pt x="228" y="71"/>
                    <a:pt x="224" y="69"/>
                    <a:pt x="221" y="69"/>
                  </a:cubicBezTo>
                  <a:cubicBezTo>
                    <a:pt x="219" y="69"/>
                    <a:pt x="218" y="70"/>
                    <a:pt x="218" y="70"/>
                  </a:cubicBezTo>
                  <a:cubicBezTo>
                    <a:pt x="215" y="71"/>
                    <a:pt x="212" y="73"/>
                    <a:pt x="212" y="76"/>
                  </a:cubicBezTo>
                  <a:cubicBezTo>
                    <a:pt x="213" y="75"/>
                    <a:pt x="215" y="74"/>
                    <a:pt x="217" y="73"/>
                  </a:cubicBezTo>
                  <a:cubicBezTo>
                    <a:pt x="217" y="74"/>
                    <a:pt x="217" y="74"/>
                    <a:pt x="217" y="75"/>
                  </a:cubicBezTo>
                  <a:cubicBezTo>
                    <a:pt x="217" y="78"/>
                    <a:pt x="221" y="79"/>
                    <a:pt x="223" y="77"/>
                  </a:cubicBezTo>
                  <a:cubicBezTo>
                    <a:pt x="224" y="77"/>
                    <a:pt x="225" y="77"/>
                    <a:pt x="224" y="77"/>
                  </a:cubicBezTo>
                  <a:cubicBezTo>
                    <a:pt x="222" y="79"/>
                    <a:pt x="219" y="82"/>
                    <a:pt x="222" y="84"/>
                  </a:cubicBezTo>
                  <a:cubicBezTo>
                    <a:pt x="222" y="84"/>
                    <a:pt x="223" y="84"/>
                    <a:pt x="223" y="85"/>
                  </a:cubicBezTo>
                  <a:cubicBezTo>
                    <a:pt x="223" y="87"/>
                    <a:pt x="225" y="89"/>
                    <a:pt x="227" y="89"/>
                  </a:cubicBezTo>
                  <a:cubicBezTo>
                    <a:pt x="226" y="88"/>
                    <a:pt x="226" y="87"/>
                    <a:pt x="227" y="85"/>
                  </a:cubicBezTo>
                  <a:cubicBezTo>
                    <a:pt x="228" y="85"/>
                    <a:pt x="228" y="85"/>
                    <a:pt x="229" y="85"/>
                  </a:cubicBezTo>
                  <a:cubicBezTo>
                    <a:pt x="231" y="85"/>
                    <a:pt x="230" y="81"/>
                    <a:pt x="232" y="79"/>
                  </a:cubicBezTo>
                  <a:cubicBezTo>
                    <a:pt x="233" y="79"/>
                    <a:pt x="233" y="79"/>
                    <a:pt x="233" y="79"/>
                  </a:cubicBezTo>
                  <a:cubicBezTo>
                    <a:pt x="232" y="82"/>
                    <a:pt x="231" y="85"/>
                    <a:pt x="234" y="86"/>
                  </a:cubicBezTo>
                  <a:cubicBezTo>
                    <a:pt x="234" y="86"/>
                    <a:pt x="235" y="86"/>
                    <a:pt x="235" y="86"/>
                  </a:cubicBezTo>
                  <a:cubicBezTo>
                    <a:pt x="236" y="88"/>
                    <a:pt x="239" y="90"/>
                    <a:pt x="242" y="88"/>
                  </a:cubicBezTo>
                  <a:cubicBezTo>
                    <a:pt x="241" y="88"/>
                    <a:pt x="239" y="87"/>
                    <a:pt x="239" y="86"/>
                  </a:cubicBezTo>
                  <a:cubicBezTo>
                    <a:pt x="240" y="85"/>
                    <a:pt x="240" y="84"/>
                    <a:pt x="240" y="84"/>
                  </a:cubicBezTo>
                  <a:cubicBezTo>
                    <a:pt x="242" y="78"/>
                    <a:pt x="237" y="78"/>
                    <a:pt x="237" y="76"/>
                  </a:cubicBezTo>
                  <a:cubicBezTo>
                    <a:pt x="237" y="73"/>
                    <a:pt x="243" y="75"/>
                    <a:pt x="243" y="70"/>
                  </a:cubicBezTo>
                  <a:cubicBezTo>
                    <a:pt x="243" y="69"/>
                    <a:pt x="242" y="67"/>
                    <a:pt x="240" y="66"/>
                  </a:cubicBezTo>
                  <a:cubicBezTo>
                    <a:pt x="240" y="66"/>
                    <a:pt x="240" y="66"/>
                    <a:pt x="240" y="66"/>
                  </a:cubicBezTo>
                  <a:cubicBezTo>
                    <a:pt x="242" y="66"/>
                    <a:pt x="243" y="66"/>
                    <a:pt x="244" y="64"/>
                  </a:cubicBezTo>
                  <a:cubicBezTo>
                    <a:pt x="240" y="65"/>
                    <a:pt x="242" y="61"/>
                    <a:pt x="241" y="59"/>
                  </a:cubicBezTo>
                  <a:cubicBezTo>
                    <a:pt x="241" y="59"/>
                    <a:pt x="241" y="58"/>
                    <a:pt x="241" y="58"/>
                  </a:cubicBezTo>
                  <a:cubicBezTo>
                    <a:pt x="242" y="57"/>
                    <a:pt x="243" y="56"/>
                    <a:pt x="243" y="52"/>
                  </a:cubicBezTo>
                  <a:cubicBezTo>
                    <a:pt x="242" y="54"/>
                    <a:pt x="237" y="56"/>
                    <a:pt x="237" y="53"/>
                  </a:cubicBezTo>
                  <a:cubicBezTo>
                    <a:pt x="237" y="52"/>
                    <a:pt x="236" y="50"/>
                    <a:pt x="233" y="51"/>
                  </a:cubicBezTo>
                  <a:cubicBezTo>
                    <a:pt x="226" y="51"/>
                    <a:pt x="221" y="50"/>
                    <a:pt x="209" y="49"/>
                  </a:cubicBezTo>
                  <a:cubicBezTo>
                    <a:pt x="221" y="48"/>
                    <a:pt x="244" y="45"/>
                    <a:pt x="244" y="37"/>
                  </a:cubicBezTo>
                  <a:cubicBezTo>
                    <a:pt x="244" y="30"/>
                    <a:pt x="237" y="26"/>
                    <a:pt x="215" y="26"/>
                  </a:cubicBezTo>
                  <a:cubicBezTo>
                    <a:pt x="193" y="26"/>
                    <a:pt x="126" y="34"/>
                    <a:pt x="126" y="22"/>
                  </a:cubicBezTo>
                  <a:cubicBezTo>
                    <a:pt x="126" y="14"/>
                    <a:pt x="148" y="17"/>
                    <a:pt x="165" y="18"/>
                  </a:cubicBezTo>
                  <a:cubicBezTo>
                    <a:pt x="166" y="19"/>
                    <a:pt x="167" y="20"/>
                    <a:pt x="170" y="21"/>
                  </a:cubicBezTo>
                  <a:cubicBezTo>
                    <a:pt x="198" y="29"/>
                    <a:pt x="228" y="10"/>
                    <a:pt x="248" y="16"/>
                  </a:cubicBezTo>
                  <a:cubicBezTo>
                    <a:pt x="232" y="2"/>
                    <a:pt x="211" y="18"/>
                    <a:pt x="190" y="14"/>
                  </a:cubicBezTo>
                  <a:cubicBezTo>
                    <a:pt x="202" y="14"/>
                    <a:pt x="215" y="11"/>
                    <a:pt x="216" y="8"/>
                  </a:cubicBezTo>
                  <a:cubicBezTo>
                    <a:pt x="207" y="14"/>
                    <a:pt x="179" y="3"/>
                    <a:pt x="168" y="11"/>
                  </a:cubicBezTo>
                  <a:cubicBezTo>
                    <a:pt x="167" y="11"/>
                    <a:pt x="166" y="12"/>
                    <a:pt x="166" y="12"/>
                  </a:cubicBezTo>
                  <a:cubicBezTo>
                    <a:pt x="145" y="12"/>
                    <a:pt x="120" y="9"/>
                    <a:pt x="120" y="22"/>
                  </a:cubicBezTo>
                  <a:cubicBezTo>
                    <a:pt x="120" y="44"/>
                    <a:pt x="196" y="31"/>
                    <a:pt x="215" y="31"/>
                  </a:cubicBezTo>
                  <a:cubicBezTo>
                    <a:pt x="233" y="31"/>
                    <a:pt x="237" y="33"/>
                    <a:pt x="237" y="36"/>
                  </a:cubicBezTo>
                  <a:cubicBezTo>
                    <a:pt x="237" y="41"/>
                    <a:pt x="219" y="43"/>
                    <a:pt x="208" y="43"/>
                  </a:cubicBezTo>
                  <a:cubicBezTo>
                    <a:pt x="191" y="43"/>
                    <a:pt x="120" y="33"/>
                    <a:pt x="91" y="42"/>
                  </a:cubicBezTo>
                  <a:cubicBezTo>
                    <a:pt x="93" y="37"/>
                    <a:pt x="100" y="30"/>
                    <a:pt x="96" y="26"/>
                  </a:cubicBezTo>
                  <a:cubicBezTo>
                    <a:pt x="99" y="25"/>
                    <a:pt x="101" y="23"/>
                    <a:pt x="101" y="20"/>
                  </a:cubicBezTo>
                  <a:cubicBezTo>
                    <a:pt x="99" y="19"/>
                    <a:pt x="97" y="18"/>
                    <a:pt x="96" y="18"/>
                  </a:cubicBezTo>
                  <a:cubicBezTo>
                    <a:pt x="96" y="17"/>
                    <a:pt x="95" y="15"/>
                    <a:pt x="94" y="14"/>
                  </a:cubicBezTo>
                  <a:cubicBezTo>
                    <a:pt x="94" y="14"/>
                    <a:pt x="93" y="11"/>
                    <a:pt x="93" y="10"/>
                  </a:cubicBezTo>
                  <a:cubicBezTo>
                    <a:pt x="92" y="9"/>
                    <a:pt x="90" y="7"/>
                    <a:pt x="86" y="6"/>
                  </a:cubicBezTo>
                  <a:cubicBezTo>
                    <a:pt x="83" y="4"/>
                    <a:pt x="81" y="4"/>
                    <a:pt x="80" y="4"/>
                  </a:cubicBezTo>
                  <a:cubicBezTo>
                    <a:pt x="79" y="4"/>
                    <a:pt x="76" y="5"/>
                    <a:pt x="76" y="5"/>
                  </a:cubicBezTo>
                  <a:cubicBezTo>
                    <a:pt x="74" y="4"/>
                    <a:pt x="72" y="4"/>
                    <a:pt x="72" y="6"/>
                  </a:cubicBezTo>
                  <a:cubicBezTo>
                    <a:pt x="71" y="5"/>
                    <a:pt x="69" y="4"/>
                    <a:pt x="67" y="4"/>
                  </a:cubicBezTo>
                  <a:cubicBezTo>
                    <a:pt x="66" y="7"/>
                    <a:pt x="66" y="9"/>
                    <a:pt x="66" y="12"/>
                  </a:cubicBezTo>
                  <a:cubicBezTo>
                    <a:pt x="64" y="12"/>
                    <a:pt x="61" y="19"/>
                    <a:pt x="59" y="18"/>
                  </a:cubicBezTo>
                  <a:cubicBezTo>
                    <a:pt x="60" y="20"/>
                    <a:pt x="60" y="21"/>
                    <a:pt x="61" y="21"/>
                  </a:cubicBezTo>
                  <a:cubicBezTo>
                    <a:pt x="59" y="25"/>
                    <a:pt x="58" y="29"/>
                    <a:pt x="56" y="29"/>
                  </a:cubicBezTo>
                  <a:cubicBezTo>
                    <a:pt x="56" y="31"/>
                    <a:pt x="57" y="31"/>
                    <a:pt x="58" y="32"/>
                  </a:cubicBezTo>
                  <a:cubicBezTo>
                    <a:pt x="57" y="34"/>
                    <a:pt x="57" y="37"/>
                    <a:pt x="57" y="39"/>
                  </a:cubicBezTo>
                  <a:cubicBezTo>
                    <a:pt x="55" y="38"/>
                    <a:pt x="55" y="38"/>
                    <a:pt x="55" y="38"/>
                  </a:cubicBezTo>
                  <a:cubicBezTo>
                    <a:pt x="53" y="38"/>
                    <a:pt x="52" y="38"/>
                    <a:pt x="51" y="38"/>
                  </a:cubicBezTo>
                  <a:cubicBezTo>
                    <a:pt x="50" y="37"/>
                    <a:pt x="49" y="37"/>
                    <a:pt x="48" y="37"/>
                  </a:cubicBezTo>
                  <a:cubicBezTo>
                    <a:pt x="44" y="37"/>
                    <a:pt x="42" y="31"/>
                    <a:pt x="36" y="28"/>
                  </a:cubicBezTo>
                  <a:cubicBezTo>
                    <a:pt x="32" y="25"/>
                    <a:pt x="31" y="23"/>
                    <a:pt x="31" y="19"/>
                  </a:cubicBezTo>
                  <a:cubicBezTo>
                    <a:pt x="31" y="15"/>
                    <a:pt x="33" y="12"/>
                    <a:pt x="33" y="8"/>
                  </a:cubicBezTo>
                  <a:cubicBezTo>
                    <a:pt x="33" y="7"/>
                    <a:pt x="32" y="6"/>
                    <a:pt x="32" y="5"/>
                  </a:cubicBezTo>
                  <a:cubicBezTo>
                    <a:pt x="31" y="2"/>
                    <a:pt x="28" y="0"/>
                    <a:pt x="26" y="1"/>
                  </a:cubicBezTo>
                  <a:cubicBezTo>
                    <a:pt x="27" y="1"/>
                    <a:pt x="28" y="2"/>
                    <a:pt x="28" y="5"/>
                  </a:cubicBezTo>
                  <a:cubicBezTo>
                    <a:pt x="28" y="5"/>
                    <a:pt x="27" y="6"/>
                    <a:pt x="27" y="7"/>
                  </a:cubicBezTo>
                  <a:cubicBezTo>
                    <a:pt x="26" y="8"/>
                    <a:pt x="26" y="9"/>
                    <a:pt x="27" y="10"/>
                  </a:cubicBezTo>
                  <a:cubicBezTo>
                    <a:pt x="27" y="11"/>
                    <a:pt x="27" y="11"/>
                    <a:pt x="27" y="11"/>
                  </a:cubicBezTo>
                  <a:cubicBezTo>
                    <a:pt x="27" y="12"/>
                    <a:pt x="27" y="12"/>
                    <a:pt x="27" y="13"/>
                  </a:cubicBezTo>
                  <a:cubicBezTo>
                    <a:pt x="27" y="14"/>
                    <a:pt x="26" y="13"/>
                    <a:pt x="26" y="13"/>
                  </a:cubicBezTo>
                  <a:cubicBezTo>
                    <a:pt x="25" y="10"/>
                    <a:pt x="24" y="6"/>
                    <a:pt x="22" y="6"/>
                  </a:cubicBezTo>
                  <a:cubicBezTo>
                    <a:pt x="21" y="6"/>
                    <a:pt x="20" y="6"/>
                    <a:pt x="20" y="6"/>
                  </a:cubicBezTo>
                  <a:cubicBezTo>
                    <a:pt x="20" y="6"/>
                    <a:pt x="20" y="6"/>
                    <a:pt x="20" y="5"/>
                  </a:cubicBezTo>
                  <a:cubicBezTo>
                    <a:pt x="20" y="3"/>
                    <a:pt x="17" y="1"/>
                    <a:pt x="14" y="4"/>
                  </a:cubicBezTo>
                  <a:cubicBezTo>
                    <a:pt x="14" y="4"/>
                    <a:pt x="16" y="4"/>
                    <a:pt x="16" y="5"/>
                  </a:cubicBezTo>
                  <a:cubicBezTo>
                    <a:pt x="16" y="6"/>
                    <a:pt x="15" y="8"/>
                    <a:pt x="15" y="8"/>
                  </a:cubicBezTo>
                  <a:cubicBezTo>
                    <a:pt x="15" y="11"/>
                    <a:pt x="17" y="12"/>
                    <a:pt x="21" y="12"/>
                  </a:cubicBezTo>
                  <a:cubicBezTo>
                    <a:pt x="21" y="12"/>
                    <a:pt x="21" y="12"/>
                    <a:pt x="21" y="12"/>
                  </a:cubicBezTo>
                  <a:cubicBezTo>
                    <a:pt x="21" y="13"/>
                    <a:pt x="22" y="13"/>
                    <a:pt x="22" y="14"/>
                  </a:cubicBezTo>
                  <a:cubicBezTo>
                    <a:pt x="22" y="14"/>
                    <a:pt x="22" y="14"/>
                    <a:pt x="21" y="14"/>
                  </a:cubicBezTo>
                  <a:cubicBezTo>
                    <a:pt x="16" y="12"/>
                    <a:pt x="14" y="14"/>
                    <a:pt x="14" y="16"/>
                  </a:cubicBezTo>
                  <a:cubicBezTo>
                    <a:pt x="14" y="16"/>
                    <a:pt x="14" y="18"/>
                    <a:pt x="14" y="18"/>
                  </a:cubicBezTo>
                  <a:cubicBezTo>
                    <a:pt x="12" y="20"/>
                    <a:pt x="12" y="22"/>
                    <a:pt x="15" y="24"/>
                  </a:cubicBezTo>
                  <a:cubicBezTo>
                    <a:pt x="15" y="23"/>
                    <a:pt x="15" y="21"/>
                    <a:pt x="16" y="21"/>
                  </a:cubicBezTo>
                  <a:cubicBezTo>
                    <a:pt x="17" y="21"/>
                    <a:pt x="17" y="21"/>
                    <a:pt x="17" y="21"/>
                  </a:cubicBezTo>
                  <a:cubicBezTo>
                    <a:pt x="18" y="21"/>
                    <a:pt x="18" y="22"/>
                    <a:pt x="18" y="22"/>
                  </a:cubicBezTo>
                  <a:cubicBezTo>
                    <a:pt x="19" y="22"/>
                    <a:pt x="20" y="22"/>
                    <a:pt x="21" y="21"/>
                  </a:cubicBezTo>
                  <a:cubicBezTo>
                    <a:pt x="22" y="21"/>
                    <a:pt x="22" y="21"/>
                    <a:pt x="22" y="21"/>
                  </a:cubicBezTo>
                  <a:cubicBezTo>
                    <a:pt x="23" y="21"/>
                    <a:pt x="23" y="22"/>
                    <a:pt x="24" y="22"/>
                  </a:cubicBezTo>
                  <a:cubicBezTo>
                    <a:pt x="24" y="22"/>
                    <a:pt x="24" y="22"/>
                    <a:pt x="24" y="23"/>
                  </a:cubicBezTo>
                  <a:cubicBezTo>
                    <a:pt x="21" y="26"/>
                    <a:pt x="21" y="29"/>
                    <a:pt x="26" y="30"/>
                  </a:cubicBezTo>
                  <a:cubicBezTo>
                    <a:pt x="26" y="30"/>
                    <a:pt x="26" y="30"/>
                    <a:pt x="26" y="31"/>
                  </a:cubicBezTo>
                  <a:cubicBezTo>
                    <a:pt x="26" y="37"/>
                    <a:pt x="18" y="36"/>
                    <a:pt x="18" y="30"/>
                  </a:cubicBezTo>
                  <a:cubicBezTo>
                    <a:pt x="14" y="37"/>
                    <a:pt x="22" y="42"/>
                    <a:pt x="28" y="39"/>
                  </a:cubicBezTo>
                  <a:cubicBezTo>
                    <a:pt x="28" y="38"/>
                    <a:pt x="28" y="39"/>
                    <a:pt x="28" y="39"/>
                  </a:cubicBezTo>
                  <a:cubicBezTo>
                    <a:pt x="29" y="40"/>
                    <a:pt x="29" y="41"/>
                    <a:pt x="30" y="41"/>
                  </a:cubicBezTo>
                  <a:cubicBezTo>
                    <a:pt x="30" y="41"/>
                    <a:pt x="31" y="40"/>
                    <a:pt x="32" y="40"/>
                  </a:cubicBezTo>
                  <a:cubicBezTo>
                    <a:pt x="32" y="40"/>
                    <a:pt x="32" y="40"/>
                    <a:pt x="32" y="41"/>
                  </a:cubicBezTo>
                  <a:cubicBezTo>
                    <a:pt x="32" y="42"/>
                    <a:pt x="33" y="44"/>
                    <a:pt x="35" y="45"/>
                  </a:cubicBezTo>
                  <a:cubicBezTo>
                    <a:pt x="35" y="43"/>
                    <a:pt x="35" y="42"/>
                    <a:pt x="36" y="42"/>
                  </a:cubicBezTo>
                  <a:cubicBezTo>
                    <a:pt x="37" y="42"/>
                    <a:pt x="41" y="51"/>
                    <a:pt x="50" y="55"/>
                  </a:cubicBezTo>
                  <a:cubicBezTo>
                    <a:pt x="52" y="55"/>
                    <a:pt x="54" y="55"/>
                    <a:pt x="55" y="53"/>
                  </a:cubicBezTo>
                  <a:cubicBezTo>
                    <a:pt x="55" y="54"/>
                    <a:pt x="56" y="54"/>
                    <a:pt x="57" y="55"/>
                  </a:cubicBezTo>
                  <a:cubicBezTo>
                    <a:pt x="57" y="59"/>
                    <a:pt x="60" y="64"/>
                    <a:pt x="59" y="64"/>
                  </a:cubicBezTo>
                  <a:cubicBezTo>
                    <a:pt x="58" y="64"/>
                    <a:pt x="44" y="63"/>
                    <a:pt x="41" y="65"/>
                  </a:cubicBezTo>
                  <a:cubicBezTo>
                    <a:pt x="37" y="67"/>
                    <a:pt x="27" y="71"/>
                    <a:pt x="24" y="67"/>
                  </a:cubicBezTo>
                  <a:cubicBezTo>
                    <a:pt x="23" y="65"/>
                    <a:pt x="23" y="64"/>
                    <a:pt x="22" y="62"/>
                  </a:cubicBezTo>
                  <a:cubicBezTo>
                    <a:pt x="21" y="60"/>
                    <a:pt x="20" y="59"/>
                    <a:pt x="19" y="59"/>
                  </a:cubicBezTo>
                  <a:cubicBezTo>
                    <a:pt x="19" y="59"/>
                    <a:pt x="17" y="59"/>
                    <a:pt x="16" y="59"/>
                  </a:cubicBezTo>
                  <a:cubicBezTo>
                    <a:pt x="15" y="57"/>
                    <a:pt x="11" y="57"/>
                    <a:pt x="10" y="58"/>
                  </a:cubicBezTo>
                  <a:cubicBezTo>
                    <a:pt x="11" y="58"/>
                    <a:pt x="12" y="59"/>
                    <a:pt x="13" y="61"/>
                  </a:cubicBezTo>
                  <a:cubicBezTo>
                    <a:pt x="13" y="61"/>
                    <a:pt x="12" y="62"/>
                    <a:pt x="12" y="63"/>
                  </a:cubicBezTo>
                  <a:cubicBezTo>
                    <a:pt x="12" y="64"/>
                    <a:pt x="12" y="66"/>
                    <a:pt x="18" y="68"/>
                  </a:cubicBezTo>
                  <a:cubicBezTo>
                    <a:pt x="19" y="68"/>
                    <a:pt x="19" y="69"/>
                    <a:pt x="19" y="69"/>
                  </a:cubicBezTo>
                  <a:cubicBezTo>
                    <a:pt x="18" y="70"/>
                    <a:pt x="17" y="70"/>
                    <a:pt x="15" y="69"/>
                  </a:cubicBezTo>
                  <a:cubicBezTo>
                    <a:pt x="13" y="67"/>
                    <a:pt x="12" y="64"/>
                    <a:pt x="9" y="66"/>
                  </a:cubicBezTo>
                  <a:cubicBezTo>
                    <a:pt x="9" y="66"/>
                    <a:pt x="8" y="67"/>
                    <a:pt x="7" y="67"/>
                  </a:cubicBezTo>
                  <a:cubicBezTo>
                    <a:pt x="7" y="67"/>
                    <a:pt x="7" y="67"/>
                    <a:pt x="7" y="67"/>
                  </a:cubicBezTo>
                  <a:cubicBezTo>
                    <a:pt x="4" y="66"/>
                    <a:pt x="0" y="70"/>
                    <a:pt x="1" y="73"/>
                  </a:cubicBezTo>
                  <a:cubicBezTo>
                    <a:pt x="2" y="72"/>
                    <a:pt x="3" y="71"/>
                    <a:pt x="5" y="70"/>
                  </a:cubicBezTo>
                  <a:cubicBezTo>
                    <a:pt x="5" y="71"/>
                    <a:pt x="6" y="72"/>
                    <a:pt x="6" y="72"/>
                  </a:cubicBezTo>
                  <a:cubicBezTo>
                    <a:pt x="6" y="76"/>
                    <a:pt x="8" y="78"/>
                    <a:pt x="14" y="74"/>
                  </a:cubicBezTo>
                  <a:cubicBezTo>
                    <a:pt x="15" y="73"/>
                    <a:pt x="15" y="74"/>
                    <a:pt x="15" y="74"/>
                  </a:cubicBezTo>
                  <a:cubicBezTo>
                    <a:pt x="13" y="77"/>
                    <a:pt x="9" y="80"/>
                    <a:pt x="12" y="82"/>
                  </a:cubicBezTo>
                  <a:cubicBezTo>
                    <a:pt x="12" y="82"/>
                    <a:pt x="13" y="82"/>
                    <a:pt x="14" y="83"/>
                  </a:cubicBezTo>
                  <a:cubicBezTo>
                    <a:pt x="14" y="83"/>
                    <a:pt x="14" y="83"/>
                    <a:pt x="13" y="84"/>
                  </a:cubicBezTo>
                  <a:cubicBezTo>
                    <a:pt x="13" y="87"/>
                    <a:pt x="17" y="90"/>
                    <a:pt x="19" y="90"/>
                  </a:cubicBezTo>
                  <a:cubicBezTo>
                    <a:pt x="18" y="89"/>
                    <a:pt x="17" y="87"/>
                    <a:pt x="17" y="84"/>
                  </a:cubicBezTo>
                  <a:cubicBezTo>
                    <a:pt x="18" y="85"/>
                    <a:pt x="19" y="85"/>
                    <a:pt x="19" y="85"/>
                  </a:cubicBezTo>
                  <a:cubicBezTo>
                    <a:pt x="22" y="84"/>
                    <a:pt x="21" y="80"/>
                    <a:pt x="22" y="78"/>
                  </a:cubicBezTo>
                  <a:cubicBezTo>
                    <a:pt x="23" y="78"/>
                    <a:pt x="23" y="78"/>
                    <a:pt x="23" y="79"/>
                  </a:cubicBezTo>
                  <a:cubicBezTo>
                    <a:pt x="23" y="80"/>
                    <a:pt x="24" y="84"/>
                    <a:pt x="28" y="84"/>
                  </a:cubicBezTo>
                  <a:cubicBezTo>
                    <a:pt x="32" y="83"/>
                    <a:pt x="34" y="80"/>
                    <a:pt x="33" y="78"/>
                  </a:cubicBezTo>
                  <a:cubicBezTo>
                    <a:pt x="33" y="78"/>
                    <a:pt x="33" y="78"/>
                    <a:pt x="34" y="78"/>
                  </a:cubicBezTo>
                  <a:cubicBezTo>
                    <a:pt x="35" y="79"/>
                    <a:pt x="36" y="80"/>
                    <a:pt x="35" y="82"/>
                  </a:cubicBezTo>
                  <a:cubicBezTo>
                    <a:pt x="36" y="82"/>
                    <a:pt x="37" y="81"/>
                    <a:pt x="38" y="79"/>
                  </a:cubicBezTo>
                  <a:cubicBezTo>
                    <a:pt x="39" y="81"/>
                    <a:pt x="39" y="84"/>
                    <a:pt x="36" y="86"/>
                  </a:cubicBezTo>
                  <a:cubicBezTo>
                    <a:pt x="38" y="86"/>
                    <a:pt x="42" y="84"/>
                    <a:pt x="43" y="79"/>
                  </a:cubicBezTo>
                  <a:cubicBezTo>
                    <a:pt x="43" y="80"/>
                    <a:pt x="44" y="81"/>
                    <a:pt x="44" y="82"/>
                  </a:cubicBezTo>
                  <a:cubicBezTo>
                    <a:pt x="44" y="81"/>
                    <a:pt x="44" y="81"/>
                    <a:pt x="44" y="81"/>
                  </a:cubicBezTo>
                  <a:cubicBezTo>
                    <a:pt x="46" y="82"/>
                    <a:pt x="48" y="82"/>
                    <a:pt x="52" y="81"/>
                  </a:cubicBezTo>
                  <a:cubicBezTo>
                    <a:pt x="52" y="81"/>
                    <a:pt x="53" y="81"/>
                    <a:pt x="52" y="81"/>
                  </a:cubicBezTo>
                  <a:cubicBezTo>
                    <a:pt x="52" y="83"/>
                    <a:pt x="52" y="85"/>
                    <a:pt x="53" y="85"/>
                  </a:cubicBezTo>
                  <a:cubicBezTo>
                    <a:pt x="53" y="85"/>
                    <a:pt x="54" y="83"/>
                    <a:pt x="55" y="83"/>
                  </a:cubicBezTo>
                  <a:cubicBezTo>
                    <a:pt x="56" y="83"/>
                    <a:pt x="54" y="87"/>
                    <a:pt x="57" y="89"/>
                  </a:cubicBezTo>
                  <a:cubicBezTo>
                    <a:pt x="57" y="80"/>
                    <a:pt x="69" y="85"/>
                    <a:pt x="75" y="81"/>
                  </a:cubicBezTo>
                  <a:cubicBezTo>
                    <a:pt x="76" y="80"/>
                    <a:pt x="76" y="80"/>
                    <a:pt x="76" y="81"/>
                  </a:cubicBezTo>
                  <a:cubicBezTo>
                    <a:pt x="75" y="82"/>
                    <a:pt x="74" y="83"/>
                    <a:pt x="73" y="84"/>
                  </a:cubicBezTo>
                  <a:cubicBezTo>
                    <a:pt x="75" y="84"/>
                    <a:pt x="77" y="83"/>
                    <a:pt x="80" y="82"/>
                  </a:cubicBezTo>
                  <a:cubicBezTo>
                    <a:pt x="84" y="80"/>
                    <a:pt x="91" y="77"/>
                    <a:pt x="91" y="74"/>
                  </a:cubicBezTo>
                  <a:moveTo>
                    <a:pt x="79" y="16"/>
                  </a:moveTo>
                  <a:cubicBezTo>
                    <a:pt x="78" y="18"/>
                    <a:pt x="75" y="20"/>
                    <a:pt x="73" y="18"/>
                  </a:cubicBezTo>
                  <a:cubicBezTo>
                    <a:pt x="71" y="16"/>
                    <a:pt x="74" y="16"/>
                    <a:pt x="71" y="12"/>
                  </a:cubicBezTo>
                  <a:cubicBezTo>
                    <a:pt x="73" y="14"/>
                    <a:pt x="77" y="16"/>
                    <a:pt x="79" y="16"/>
                  </a:cubicBezTo>
                  <a:moveTo>
                    <a:pt x="83" y="30"/>
                  </a:moveTo>
                  <a:cubicBezTo>
                    <a:pt x="83" y="30"/>
                    <a:pt x="83" y="28"/>
                    <a:pt x="81" y="27"/>
                  </a:cubicBezTo>
                  <a:cubicBezTo>
                    <a:pt x="80" y="27"/>
                    <a:pt x="80" y="28"/>
                    <a:pt x="81" y="30"/>
                  </a:cubicBezTo>
                  <a:cubicBezTo>
                    <a:pt x="79" y="29"/>
                    <a:pt x="78" y="28"/>
                    <a:pt x="77" y="30"/>
                  </a:cubicBezTo>
                  <a:cubicBezTo>
                    <a:pt x="76" y="31"/>
                    <a:pt x="76" y="32"/>
                    <a:pt x="77" y="33"/>
                  </a:cubicBezTo>
                  <a:cubicBezTo>
                    <a:pt x="78" y="34"/>
                    <a:pt x="78" y="35"/>
                    <a:pt x="77" y="37"/>
                  </a:cubicBezTo>
                  <a:cubicBezTo>
                    <a:pt x="76" y="38"/>
                    <a:pt x="74" y="41"/>
                    <a:pt x="72" y="39"/>
                  </a:cubicBezTo>
                  <a:cubicBezTo>
                    <a:pt x="69" y="38"/>
                    <a:pt x="70" y="35"/>
                    <a:pt x="71" y="34"/>
                  </a:cubicBezTo>
                  <a:cubicBezTo>
                    <a:pt x="71" y="32"/>
                    <a:pt x="72" y="31"/>
                    <a:pt x="73" y="31"/>
                  </a:cubicBezTo>
                  <a:cubicBezTo>
                    <a:pt x="74" y="31"/>
                    <a:pt x="75" y="31"/>
                    <a:pt x="76" y="30"/>
                  </a:cubicBezTo>
                  <a:cubicBezTo>
                    <a:pt x="76" y="28"/>
                    <a:pt x="75" y="27"/>
                    <a:pt x="73" y="26"/>
                  </a:cubicBezTo>
                  <a:cubicBezTo>
                    <a:pt x="75" y="26"/>
                    <a:pt x="76" y="25"/>
                    <a:pt x="75" y="24"/>
                  </a:cubicBezTo>
                  <a:cubicBezTo>
                    <a:pt x="74" y="23"/>
                    <a:pt x="72" y="25"/>
                    <a:pt x="72" y="24"/>
                  </a:cubicBezTo>
                  <a:cubicBezTo>
                    <a:pt x="72" y="23"/>
                    <a:pt x="73" y="23"/>
                    <a:pt x="73" y="22"/>
                  </a:cubicBezTo>
                  <a:cubicBezTo>
                    <a:pt x="74" y="21"/>
                    <a:pt x="74" y="22"/>
                    <a:pt x="75" y="22"/>
                  </a:cubicBezTo>
                  <a:cubicBezTo>
                    <a:pt x="82" y="25"/>
                    <a:pt x="82" y="25"/>
                    <a:pt x="82" y="25"/>
                  </a:cubicBezTo>
                  <a:cubicBezTo>
                    <a:pt x="83" y="26"/>
                    <a:pt x="84" y="26"/>
                    <a:pt x="84" y="27"/>
                  </a:cubicBezTo>
                  <a:cubicBezTo>
                    <a:pt x="84" y="28"/>
                    <a:pt x="84" y="29"/>
                    <a:pt x="83" y="30"/>
                  </a:cubicBezTo>
                  <a:moveTo>
                    <a:pt x="87" y="25"/>
                  </a:moveTo>
                  <a:cubicBezTo>
                    <a:pt x="85" y="25"/>
                    <a:pt x="83" y="21"/>
                    <a:pt x="84" y="19"/>
                  </a:cubicBezTo>
                  <a:cubicBezTo>
                    <a:pt x="85" y="20"/>
                    <a:pt x="90" y="22"/>
                    <a:pt x="93" y="22"/>
                  </a:cubicBezTo>
                  <a:cubicBezTo>
                    <a:pt x="89" y="23"/>
                    <a:pt x="90" y="25"/>
                    <a:pt x="87"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7" name="Freeform 42">
              <a:extLst>
                <a:ext uri="{FF2B5EF4-FFF2-40B4-BE49-F238E27FC236}">
                  <a16:creationId xmlns:a16="http://schemas.microsoft.com/office/drawing/2014/main" id="{CE03FBC7-452E-F885-CD8B-E824B1489B28}"/>
                </a:ext>
              </a:extLst>
            </p:cNvPr>
            <p:cNvSpPr>
              <a:spLocks noEditPoints="1"/>
            </p:cNvSpPr>
            <p:nvPr userDrawn="1"/>
          </p:nvSpPr>
          <p:spPr bwMode="auto">
            <a:xfrm>
              <a:off x="1116013" y="557213"/>
              <a:ext cx="34925" cy="14287"/>
            </a:xfrm>
            <a:custGeom>
              <a:avLst/>
              <a:gdLst>
                <a:gd name="T0" fmla="*/ 229 w 238"/>
                <a:gd name="T1" fmla="*/ 52 h 91"/>
                <a:gd name="T2" fmla="*/ 235 w 238"/>
                <a:gd name="T3" fmla="*/ 36 h 91"/>
                <a:gd name="T4" fmla="*/ 161 w 238"/>
                <a:gd name="T5" fmla="*/ 20 h 91"/>
                <a:gd name="T6" fmla="*/ 159 w 238"/>
                <a:gd name="T7" fmla="*/ 10 h 91"/>
                <a:gd name="T8" fmla="*/ 228 w 238"/>
                <a:gd name="T9" fmla="*/ 36 h 91"/>
                <a:gd name="T10" fmla="*/ 92 w 238"/>
                <a:gd name="T11" fmla="*/ 20 h 91"/>
                <a:gd name="T12" fmla="*/ 77 w 238"/>
                <a:gd name="T13" fmla="*/ 5 h 91"/>
                <a:gd name="T14" fmla="*/ 58 w 238"/>
                <a:gd name="T15" fmla="*/ 3 h 91"/>
                <a:gd name="T16" fmla="*/ 46 w 238"/>
                <a:gd name="T17" fmla="*/ 29 h 91"/>
                <a:gd name="T18" fmla="*/ 42 w 238"/>
                <a:gd name="T19" fmla="*/ 37 h 91"/>
                <a:gd name="T20" fmla="*/ 24 w 238"/>
                <a:gd name="T21" fmla="*/ 7 h 91"/>
                <a:gd name="T22" fmla="*/ 18 w 238"/>
                <a:gd name="T23" fmla="*/ 6 h 91"/>
                <a:gd name="T24" fmla="*/ 17 w 238"/>
                <a:gd name="T25" fmla="*/ 12 h 91"/>
                <a:gd name="T26" fmla="*/ 5 w 238"/>
                <a:gd name="T27" fmla="*/ 3 h 91"/>
                <a:gd name="T28" fmla="*/ 12 w 238"/>
                <a:gd name="T29" fmla="*/ 12 h 91"/>
                <a:gd name="T30" fmla="*/ 5 w 238"/>
                <a:gd name="T31" fmla="*/ 18 h 91"/>
                <a:gd name="T32" fmla="*/ 9 w 238"/>
                <a:gd name="T33" fmla="*/ 21 h 91"/>
                <a:gd name="T34" fmla="*/ 15 w 238"/>
                <a:gd name="T35" fmla="*/ 22 h 91"/>
                <a:gd name="T36" fmla="*/ 19 w 238"/>
                <a:gd name="T37" fmla="*/ 38 h 91"/>
                <a:gd name="T38" fmla="*/ 23 w 238"/>
                <a:gd name="T39" fmla="*/ 40 h 91"/>
                <a:gd name="T40" fmla="*/ 46 w 238"/>
                <a:gd name="T41" fmla="*/ 52 h 91"/>
                <a:gd name="T42" fmla="*/ 42 w 238"/>
                <a:gd name="T43" fmla="*/ 64 h 91"/>
                <a:gd name="T44" fmla="*/ 17 w 238"/>
                <a:gd name="T45" fmla="*/ 58 h 91"/>
                <a:gd name="T46" fmla="*/ 19 w 238"/>
                <a:gd name="T47" fmla="*/ 68 h 91"/>
                <a:gd name="T48" fmla="*/ 8 w 238"/>
                <a:gd name="T49" fmla="*/ 66 h 91"/>
                <a:gd name="T50" fmla="*/ 6 w 238"/>
                <a:gd name="T51" fmla="*/ 72 h 91"/>
                <a:gd name="T52" fmla="*/ 14 w 238"/>
                <a:gd name="T53" fmla="*/ 82 h 91"/>
                <a:gd name="T54" fmla="*/ 19 w 238"/>
                <a:gd name="T55" fmla="*/ 84 h 91"/>
                <a:gd name="T56" fmla="*/ 34 w 238"/>
                <a:gd name="T57" fmla="*/ 78 h 91"/>
                <a:gd name="T58" fmla="*/ 37 w 238"/>
                <a:gd name="T59" fmla="*/ 85 h 91"/>
                <a:gd name="T60" fmla="*/ 52 w 238"/>
                <a:gd name="T61" fmla="*/ 81 h 91"/>
                <a:gd name="T62" fmla="*/ 57 w 238"/>
                <a:gd name="T63" fmla="*/ 89 h 91"/>
                <a:gd name="T64" fmla="*/ 78 w 238"/>
                <a:gd name="T65" fmla="*/ 75 h 91"/>
                <a:gd name="T66" fmla="*/ 155 w 238"/>
                <a:gd name="T67" fmla="*/ 54 h 91"/>
                <a:gd name="T68" fmla="*/ 158 w 238"/>
                <a:gd name="T69" fmla="*/ 72 h 91"/>
                <a:gd name="T70" fmla="*/ 141 w 238"/>
                <a:gd name="T71" fmla="*/ 70 h 91"/>
                <a:gd name="T72" fmla="*/ 147 w 238"/>
                <a:gd name="T73" fmla="*/ 74 h 91"/>
                <a:gd name="T74" fmla="*/ 145 w 238"/>
                <a:gd name="T75" fmla="*/ 82 h 91"/>
                <a:gd name="T76" fmla="*/ 148 w 238"/>
                <a:gd name="T77" fmla="*/ 82 h 91"/>
                <a:gd name="T78" fmla="*/ 152 w 238"/>
                <a:gd name="T79" fmla="*/ 86 h 91"/>
                <a:gd name="T80" fmla="*/ 157 w 238"/>
                <a:gd name="T81" fmla="*/ 82 h 91"/>
                <a:gd name="T82" fmla="*/ 171 w 238"/>
                <a:gd name="T83" fmla="*/ 78 h 91"/>
                <a:gd name="T84" fmla="*/ 189 w 238"/>
                <a:gd name="T85" fmla="*/ 63 h 91"/>
                <a:gd name="T86" fmla="*/ 220 w 238"/>
                <a:gd name="T87" fmla="*/ 68 h 91"/>
                <a:gd name="T88" fmla="*/ 208 w 238"/>
                <a:gd name="T89" fmla="*/ 73 h 91"/>
                <a:gd name="T90" fmla="*/ 211 w 238"/>
                <a:gd name="T91" fmla="*/ 83 h 91"/>
                <a:gd name="T92" fmla="*/ 218 w 238"/>
                <a:gd name="T93" fmla="*/ 84 h 91"/>
                <a:gd name="T94" fmla="*/ 225 w 238"/>
                <a:gd name="T95" fmla="*/ 86 h 91"/>
                <a:gd name="T96" fmla="*/ 228 w 238"/>
                <a:gd name="T97" fmla="*/ 75 h 91"/>
                <a:gd name="T98" fmla="*/ 232 w 238"/>
                <a:gd name="T99" fmla="*/ 65 h 91"/>
                <a:gd name="T100" fmla="*/ 83 w 238"/>
                <a:gd name="T101" fmla="*/ 21 h 91"/>
                <a:gd name="T102" fmla="*/ 64 w 238"/>
                <a:gd name="T103" fmla="*/ 17 h 91"/>
                <a:gd name="T104" fmla="*/ 64 w 238"/>
                <a:gd name="T105" fmla="*/ 30 h 91"/>
                <a:gd name="T106" fmla="*/ 63 w 238"/>
                <a:gd name="T107" fmla="*/ 23 h 91"/>
                <a:gd name="T108" fmla="*/ 75 w 238"/>
                <a:gd name="T109" fmla="*/ 26 h 91"/>
                <a:gd name="T110" fmla="*/ 68 w 238"/>
                <a:gd name="T111" fmla="*/ 29 h 91"/>
                <a:gd name="T112" fmla="*/ 61 w 238"/>
                <a:gd name="T113" fmla="*/ 3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8" h="91">
                  <a:moveTo>
                    <a:pt x="233" y="59"/>
                  </a:moveTo>
                  <a:cubicBezTo>
                    <a:pt x="233" y="58"/>
                    <a:pt x="233" y="58"/>
                    <a:pt x="233" y="58"/>
                  </a:cubicBezTo>
                  <a:cubicBezTo>
                    <a:pt x="235" y="57"/>
                    <a:pt x="236" y="55"/>
                    <a:pt x="235" y="52"/>
                  </a:cubicBezTo>
                  <a:cubicBezTo>
                    <a:pt x="234" y="54"/>
                    <a:pt x="229" y="56"/>
                    <a:pt x="229" y="52"/>
                  </a:cubicBezTo>
                  <a:cubicBezTo>
                    <a:pt x="229" y="52"/>
                    <a:pt x="229" y="49"/>
                    <a:pt x="225" y="50"/>
                  </a:cubicBezTo>
                  <a:cubicBezTo>
                    <a:pt x="218" y="51"/>
                    <a:pt x="212" y="49"/>
                    <a:pt x="200" y="48"/>
                  </a:cubicBezTo>
                  <a:cubicBezTo>
                    <a:pt x="199" y="48"/>
                    <a:pt x="198" y="48"/>
                    <a:pt x="200" y="47"/>
                  </a:cubicBezTo>
                  <a:cubicBezTo>
                    <a:pt x="215" y="46"/>
                    <a:pt x="235" y="44"/>
                    <a:pt x="235" y="36"/>
                  </a:cubicBezTo>
                  <a:cubicBezTo>
                    <a:pt x="235" y="30"/>
                    <a:pt x="228" y="25"/>
                    <a:pt x="206" y="25"/>
                  </a:cubicBezTo>
                  <a:cubicBezTo>
                    <a:pt x="184" y="25"/>
                    <a:pt x="117" y="33"/>
                    <a:pt x="117" y="21"/>
                  </a:cubicBezTo>
                  <a:cubicBezTo>
                    <a:pt x="117" y="13"/>
                    <a:pt x="139" y="16"/>
                    <a:pt x="156" y="17"/>
                  </a:cubicBezTo>
                  <a:cubicBezTo>
                    <a:pt x="157" y="18"/>
                    <a:pt x="158" y="19"/>
                    <a:pt x="161" y="20"/>
                  </a:cubicBezTo>
                  <a:cubicBezTo>
                    <a:pt x="189" y="28"/>
                    <a:pt x="221" y="7"/>
                    <a:pt x="238" y="12"/>
                  </a:cubicBezTo>
                  <a:cubicBezTo>
                    <a:pt x="216" y="4"/>
                    <a:pt x="202" y="17"/>
                    <a:pt x="181" y="13"/>
                  </a:cubicBezTo>
                  <a:cubicBezTo>
                    <a:pt x="193" y="13"/>
                    <a:pt x="206" y="10"/>
                    <a:pt x="207" y="7"/>
                  </a:cubicBezTo>
                  <a:cubicBezTo>
                    <a:pt x="197" y="13"/>
                    <a:pt x="170" y="3"/>
                    <a:pt x="159" y="10"/>
                  </a:cubicBezTo>
                  <a:cubicBezTo>
                    <a:pt x="158" y="10"/>
                    <a:pt x="157" y="11"/>
                    <a:pt x="157" y="12"/>
                  </a:cubicBezTo>
                  <a:cubicBezTo>
                    <a:pt x="136" y="11"/>
                    <a:pt x="110" y="9"/>
                    <a:pt x="110" y="21"/>
                  </a:cubicBezTo>
                  <a:cubicBezTo>
                    <a:pt x="110" y="43"/>
                    <a:pt x="187" y="30"/>
                    <a:pt x="206" y="30"/>
                  </a:cubicBezTo>
                  <a:cubicBezTo>
                    <a:pt x="224" y="30"/>
                    <a:pt x="228" y="32"/>
                    <a:pt x="228" y="36"/>
                  </a:cubicBezTo>
                  <a:cubicBezTo>
                    <a:pt x="228" y="41"/>
                    <a:pt x="210" y="42"/>
                    <a:pt x="199" y="42"/>
                  </a:cubicBezTo>
                  <a:cubicBezTo>
                    <a:pt x="182" y="42"/>
                    <a:pt x="111" y="33"/>
                    <a:pt x="82" y="41"/>
                  </a:cubicBezTo>
                  <a:cubicBezTo>
                    <a:pt x="84" y="36"/>
                    <a:pt x="91" y="29"/>
                    <a:pt x="87" y="25"/>
                  </a:cubicBezTo>
                  <a:cubicBezTo>
                    <a:pt x="90" y="24"/>
                    <a:pt x="92" y="22"/>
                    <a:pt x="92" y="20"/>
                  </a:cubicBezTo>
                  <a:cubicBezTo>
                    <a:pt x="90" y="18"/>
                    <a:pt x="88" y="18"/>
                    <a:pt x="87" y="17"/>
                  </a:cubicBezTo>
                  <a:cubicBezTo>
                    <a:pt x="87" y="16"/>
                    <a:pt x="86" y="15"/>
                    <a:pt x="85" y="13"/>
                  </a:cubicBezTo>
                  <a:cubicBezTo>
                    <a:pt x="85" y="13"/>
                    <a:pt x="84" y="10"/>
                    <a:pt x="84" y="10"/>
                  </a:cubicBezTo>
                  <a:cubicBezTo>
                    <a:pt x="83" y="9"/>
                    <a:pt x="81" y="7"/>
                    <a:pt x="77" y="5"/>
                  </a:cubicBezTo>
                  <a:cubicBezTo>
                    <a:pt x="74" y="4"/>
                    <a:pt x="72" y="4"/>
                    <a:pt x="71" y="3"/>
                  </a:cubicBezTo>
                  <a:cubicBezTo>
                    <a:pt x="70" y="3"/>
                    <a:pt x="67" y="4"/>
                    <a:pt x="67" y="4"/>
                  </a:cubicBezTo>
                  <a:cubicBezTo>
                    <a:pt x="65" y="4"/>
                    <a:pt x="63" y="4"/>
                    <a:pt x="63" y="6"/>
                  </a:cubicBezTo>
                  <a:cubicBezTo>
                    <a:pt x="62" y="4"/>
                    <a:pt x="60" y="4"/>
                    <a:pt x="58" y="3"/>
                  </a:cubicBezTo>
                  <a:cubicBezTo>
                    <a:pt x="57" y="6"/>
                    <a:pt x="57" y="8"/>
                    <a:pt x="57" y="11"/>
                  </a:cubicBezTo>
                  <a:cubicBezTo>
                    <a:pt x="55" y="12"/>
                    <a:pt x="52" y="18"/>
                    <a:pt x="50" y="17"/>
                  </a:cubicBezTo>
                  <a:cubicBezTo>
                    <a:pt x="51" y="19"/>
                    <a:pt x="51" y="20"/>
                    <a:pt x="52" y="20"/>
                  </a:cubicBezTo>
                  <a:cubicBezTo>
                    <a:pt x="50" y="24"/>
                    <a:pt x="49" y="29"/>
                    <a:pt x="46" y="29"/>
                  </a:cubicBezTo>
                  <a:cubicBezTo>
                    <a:pt x="48" y="31"/>
                    <a:pt x="49" y="32"/>
                    <a:pt x="50" y="32"/>
                  </a:cubicBezTo>
                  <a:cubicBezTo>
                    <a:pt x="50" y="34"/>
                    <a:pt x="50" y="36"/>
                    <a:pt x="50" y="39"/>
                  </a:cubicBezTo>
                  <a:cubicBezTo>
                    <a:pt x="46" y="37"/>
                    <a:pt x="46" y="37"/>
                    <a:pt x="46" y="37"/>
                  </a:cubicBezTo>
                  <a:cubicBezTo>
                    <a:pt x="44" y="37"/>
                    <a:pt x="43" y="37"/>
                    <a:pt x="42" y="37"/>
                  </a:cubicBezTo>
                  <a:cubicBezTo>
                    <a:pt x="41" y="37"/>
                    <a:pt x="40" y="37"/>
                    <a:pt x="39" y="36"/>
                  </a:cubicBezTo>
                  <a:cubicBezTo>
                    <a:pt x="35" y="36"/>
                    <a:pt x="33" y="31"/>
                    <a:pt x="27" y="27"/>
                  </a:cubicBezTo>
                  <a:cubicBezTo>
                    <a:pt x="23" y="25"/>
                    <a:pt x="22" y="23"/>
                    <a:pt x="22" y="18"/>
                  </a:cubicBezTo>
                  <a:cubicBezTo>
                    <a:pt x="22" y="14"/>
                    <a:pt x="24" y="11"/>
                    <a:pt x="24" y="7"/>
                  </a:cubicBezTo>
                  <a:cubicBezTo>
                    <a:pt x="24" y="7"/>
                    <a:pt x="23" y="5"/>
                    <a:pt x="23" y="4"/>
                  </a:cubicBezTo>
                  <a:cubicBezTo>
                    <a:pt x="22" y="2"/>
                    <a:pt x="19" y="0"/>
                    <a:pt x="17" y="0"/>
                  </a:cubicBezTo>
                  <a:cubicBezTo>
                    <a:pt x="18" y="1"/>
                    <a:pt x="19" y="2"/>
                    <a:pt x="19" y="4"/>
                  </a:cubicBezTo>
                  <a:cubicBezTo>
                    <a:pt x="19" y="5"/>
                    <a:pt x="18" y="6"/>
                    <a:pt x="18" y="6"/>
                  </a:cubicBezTo>
                  <a:cubicBezTo>
                    <a:pt x="17" y="7"/>
                    <a:pt x="17" y="8"/>
                    <a:pt x="18" y="10"/>
                  </a:cubicBezTo>
                  <a:cubicBezTo>
                    <a:pt x="18" y="10"/>
                    <a:pt x="18" y="10"/>
                    <a:pt x="18" y="11"/>
                  </a:cubicBezTo>
                  <a:cubicBezTo>
                    <a:pt x="18" y="11"/>
                    <a:pt x="18" y="12"/>
                    <a:pt x="18" y="12"/>
                  </a:cubicBezTo>
                  <a:cubicBezTo>
                    <a:pt x="18" y="13"/>
                    <a:pt x="17" y="13"/>
                    <a:pt x="17" y="12"/>
                  </a:cubicBezTo>
                  <a:cubicBezTo>
                    <a:pt x="16" y="10"/>
                    <a:pt x="15" y="6"/>
                    <a:pt x="13" y="6"/>
                  </a:cubicBezTo>
                  <a:cubicBezTo>
                    <a:pt x="12" y="5"/>
                    <a:pt x="11" y="5"/>
                    <a:pt x="11" y="5"/>
                  </a:cubicBezTo>
                  <a:cubicBezTo>
                    <a:pt x="11" y="5"/>
                    <a:pt x="11" y="5"/>
                    <a:pt x="11" y="5"/>
                  </a:cubicBezTo>
                  <a:cubicBezTo>
                    <a:pt x="11" y="2"/>
                    <a:pt x="8" y="0"/>
                    <a:pt x="5" y="3"/>
                  </a:cubicBezTo>
                  <a:cubicBezTo>
                    <a:pt x="5" y="3"/>
                    <a:pt x="7" y="3"/>
                    <a:pt x="7" y="4"/>
                  </a:cubicBezTo>
                  <a:cubicBezTo>
                    <a:pt x="7" y="5"/>
                    <a:pt x="7" y="7"/>
                    <a:pt x="6" y="7"/>
                  </a:cubicBezTo>
                  <a:cubicBezTo>
                    <a:pt x="6" y="10"/>
                    <a:pt x="8" y="11"/>
                    <a:pt x="11" y="11"/>
                  </a:cubicBezTo>
                  <a:cubicBezTo>
                    <a:pt x="12" y="11"/>
                    <a:pt x="12" y="12"/>
                    <a:pt x="12" y="12"/>
                  </a:cubicBezTo>
                  <a:cubicBezTo>
                    <a:pt x="13" y="12"/>
                    <a:pt x="13" y="13"/>
                    <a:pt x="13" y="13"/>
                  </a:cubicBezTo>
                  <a:cubicBezTo>
                    <a:pt x="13" y="14"/>
                    <a:pt x="13" y="13"/>
                    <a:pt x="12" y="13"/>
                  </a:cubicBezTo>
                  <a:cubicBezTo>
                    <a:pt x="7" y="11"/>
                    <a:pt x="5" y="13"/>
                    <a:pt x="5" y="16"/>
                  </a:cubicBezTo>
                  <a:cubicBezTo>
                    <a:pt x="5" y="16"/>
                    <a:pt x="5" y="17"/>
                    <a:pt x="5" y="18"/>
                  </a:cubicBezTo>
                  <a:cubicBezTo>
                    <a:pt x="3" y="19"/>
                    <a:pt x="3" y="22"/>
                    <a:pt x="6" y="24"/>
                  </a:cubicBezTo>
                  <a:cubicBezTo>
                    <a:pt x="6" y="23"/>
                    <a:pt x="6" y="21"/>
                    <a:pt x="7" y="20"/>
                  </a:cubicBezTo>
                  <a:cubicBezTo>
                    <a:pt x="8" y="20"/>
                    <a:pt x="8" y="20"/>
                    <a:pt x="8" y="20"/>
                  </a:cubicBezTo>
                  <a:cubicBezTo>
                    <a:pt x="8" y="21"/>
                    <a:pt x="9" y="21"/>
                    <a:pt x="9" y="21"/>
                  </a:cubicBezTo>
                  <a:cubicBezTo>
                    <a:pt x="10" y="22"/>
                    <a:pt x="11" y="21"/>
                    <a:pt x="12" y="20"/>
                  </a:cubicBezTo>
                  <a:cubicBezTo>
                    <a:pt x="13" y="20"/>
                    <a:pt x="13" y="20"/>
                    <a:pt x="13" y="20"/>
                  </a:cubicBezTo>
                  <a:cubicBezTo>
                    <a:pt x="14" y="21"/>
                    <a:pt x="14" y="21"/>
                    <a:pt x="15" y="21"/>
                  </a:cubicBezTo>
                  <a:cubicBezTo>
                    <a:pt x="15" y="22"/>
                    <a:pt x="15" y="22"/>
                    <a:pt x="15" y="22"/>
                  </a:cubicBezTo>
                  <a:cubicBezTo>
                    <a:pt x="12" y="25"/>
                    <a:pt x="12" y="29"/>
                    <a:pt x="17" y="29"/>
                  </a:cubicBezTo>
                  <a:cubicBezTo>
                    <a:pt x="17" y="29"/>
                    <a:pt x="17" y="30"/>
                    <a:pt x="17" y="30"/>
                  </a:cubicBezTo>
                  <a:cubicBezTo>
                    <a:pt x="17" y="37"/>
                    <a:pt x="9" y="35"/>
                    <a:pt x="9" y="29"/>
                  </a:cubicBezTo>
                  <a:cubicBezTo>
                    <a:pt x="5" y="36"/>
                    <a:pt x="13" y="42"/>
                    <a:pt x="19" y="38"/>
                  </a:cubicBezTo>
                  <a:cubicBezTo>
                    <a:pt x="19" y="38"/>
                    <a:pt x="19" y="38"/>
                    <a:pt x="19" y="38"/>
                  </a:cubicBezTo>
                  <a:cubicBezTo>
                    <a:pt x="20" y="39"/>
                    <a:pt x="20" y="41"/>
                    <a:pt x="21" y="41"/>
                  </a:cubicBezTo>
                  <a:cubicBezTo>
                    <a:pt x="21" y="40"/>
                    <a:pt x="22" y="39"/>
                    <a:pt x="23" y="39"/>
                  </a:cubicBezTo>
                  <a:cubicBezTo>
                    <a:pt x="23" y="39"/>
                    <a:pt x="23" y="40"/>
                    <a:pt x="23" y="40"/>
                  </a:cubicBezTo>
                  <a:cubicBezTo>
                    <a:pt x="23" y="42"/>
                    <a:pt x="24" y="44"/>
                    <a:pt x="26" y="44"/>
                  </a:cubicBezTo>
                  <a:cubicBezTo>
                    <a:pt x="26" y="43"/>
                    <a:pt x="26" y="41"/>
                    <a:pt x="27" y="41"/>
                  </a:cubicBezTo>
                  <a:cubicBezTo>
                    <a:pt x="28" y="41"/>
                    <a:pt x="32" y="50"/>
                    <a:pt x="41" y="55"/>
                  </a:cubicBezTo>
                  <a:cubicBezTo>
                    <a:pt x="41" y="55"/>
                    <a:pt x="44" y="53"/>
                    <a:pt x="46" y="52"/>
                  </a:cubicBezTo>
                  <a:cubicBezTo>
                    <a:pt x="47" y="54"/>
                    <a:pt x="48" y="56"/>
                    <a:pt x="49" y="56"/>
                  </a:cubicBezTo>
                  <a:cubicBezTo>
                    <a:pt x="51" y="55"/>
                    <a:pt x="51" y="55"/>
                    <a:pt x="51" y="55"/>
                  </a:cubicBezTo>
                  <a:cubicBezTo>
                    <a:pt x="50" y="60"/>
                    <a:pt x="55" y="64"/>
                    <a:pt x="54" y="64"/>
                  </a:cubicBezTo>
                  <a:cubicBezTo>
                    <a:pt x="53" y="64"/>
                    <a:pt x="44" y="63"/>
                    <a:pt x="42" y="64"/>
                  </a:cubicBezTo>
                  <a:cubicBezTo>
                    <a:pt x="38" y="67"/>
                    <a:pt x="28" y="70"/>
                    <a:pt x="25" y="66"/>
                  </a:cubicBezTo>
                  <a:cubicBezTo>
                    <a:pt x="24" y="65"/>
                    <a:pt x="24" y="63"/>
                    <a:pt x="23" y="61"/>
                  </a:cubicBezTo>
                  <a:cubicBezTo>
                    <a:pt x="22" y="59"/>
                    <a:pt x="20" y="58"/>
                    <a:pt x="19" y="58"/>
                  </a:cubicBezTo>
                  <a:cubicBezTo>
                    <a:pt x="19" y="58"/>
                    <a:pt x="18" y="58"/>
                    <a:pt x="17" y="58"/>
                  </a:cubicBezTo>
                  <a:cubicBezTo>
                    <a:pt x="15" y="57"/>
                    <a:pt x="12" y="56"/>
                    <a:pt x="10" y="57"/>
                  </a:cubicBezTo>
                  <a:cubicBezTo>
                    <a:pt x="11" y="58"/>
                    <a:pt x="13" y="58"/>
                    <a:pt x="14" y="60"/>
                  </a:cubicBezTo>
                  <a:cubicBezTo>
                    <a:pt x="13" y="61"/>
                    <a:pt x="13" y="62"/>
                    <a:pt x="13" y="62"/>
                  </a:cubicBezTo>
                  <a:cubicBezTo>
                    <a:pt x="12" y="63"/>
                    <a:pt x="13" y="66"/>
                    <a:pt x="19" y="68"/>
                  </a:cubicBezTo>
                  <a:cubicBezTo>
                    <a:pt x="19" y="68"/>
                    <a:pt x="20" y="68"/>
                    <a:pt x="19" y="69"/>
                  </a:cubicBezTo>
                  <a:cubicBezTo>
                    <a:pt x="18" y="69"/>
                    <a:pt x="17" y="69"/>
                    <a:pt x="16" y="68"/>
                  </a:cubicBezTo>
                  <a:cubicBezTo>
                    <a:pt x="13" y="66"/>
                    <a:pt x="13" y="64"/>
                    <a:pt x="10" y="65"/>
                  </a:cubicBezTo>
                  <a:cubicBezTo>
                    <a:pt x="10" y="65"/>
                    <a:pt x="9" y="66"/>
                    <a:pt x="8" y="66"/>
                  </a:cubicBezTo>
                  <a:cubicBezTo>
                    <a:pt x="8" y="66"/>
                    <a:pt x="7" y="66"/>
                    <a:pt x="7" y="66"/>
                  </a:cubicBezTo>
                  <a:cubicBezTo>
                    <a:pt x="4" y="66"/>
                    <a:pt x="0" y="69"/>
                    <a:pt x="2" y="73"/>
                  </a:cubicBezTo>
                  <a:cubicBezTo>
                    <a:pt x="2" y="72"/>
                    <a:pt x="3" y="70"/>
                    <a:pt x="5" y="70"/>
                  </a:cubicBezTo>
                  <a:cubicBezTo>
                    <a:pt x="6" y="70"/>
                    <a:pt x="6" y="71"/>
                    <a:pt x="6" y="72"/>
                  </a:cubicBezTo>
                  <a:cubicBezTo>
                    <a:pt x="7" y="75"/>
                    <a:pt x="8" y="77"/>
                    <a:pt x="15" y="73"/>
                  </a:cubicBezTo>
                  <a:cubicBezTo>
                    <a:pt x="16" y="73"/>
                    <a:pt x="15" y="73"/>
                    <a:pt x="15" y="73"/>
                  </a:cubicBezTo>
                  <a:cubicBezTo>
                    <a:pt x="14" y="76"/>
                    <a:pt x="9" y="79"/>
                    <a:pt x="13" y="81"/>
                  </a:cubicBezTo>
                  <a:cubicBezTo>
                    <a:pt x="13" y="81"/>
                    <a:pt x="14" y="82"/>
                    <a:pt x="14" y="82"/>
                  </a:cubicBezTo>
                  <a:cubicBezTo>
                    <a:pt x="14" y="83"/>
                    <a:pt x="14" y="83"/>
                    <a:pt x="14" y="83"/>
                  </a:cubicBezTo>
                  <a:cubicBezTo>
                    <a:pt x="13" y="87"/>
                    <a:pt x="17" y="90"/>
                    <a:pt x="20" y="89"/>
                  </a:cubicBezTo>
                  <a:cubicBezTo>
                    <a:pt x="19" y="88"/>
                    <a:pt x="17" y="86"/>
                    <a:pt x="17" y="84"/>
                  </a:cubicBezTo>
                  <a:cubicBezTo>
                    <a:pt x="18" y="84"/>
                    <a:pt x="19" y="84"/>
                    <a:pt x="19" y="84"/>
                  </a:cubicBezTo>
                  <a:cubicBezTo>
                    <a:pt x="23" y="83"/>
                    <a:pt x="21" y="79"/>
                    <a:pt x="23" y="78"/>
                  </a:cubicBezTo>
                  <a:cubicBezTo>
                    <a:pt x="23" y="77"/>
                    <a:pt x="24" y="78"/>
                    <a:pt x="24" y="78"/>
                  </a:cubicBezTo>
                  <a:cubicBezTo>
                    <a:pt x="24" y="80"/>
                    <a:pt x="25" y="83"/>
                    <a:pt x="29" y="83"/>
                  </a:cubicBezTo>
                  <a:cubicBezTo>
                    <a:pt x="32" y="83"/>
                    <a:pt x="34" y="80"/>
                    <a:pt x="34" y="78"/>
                  </a:cubicBezTo>
                  <a:cubicBezTo>
                    <a:pt x="33" y="77"/>
                    <a:pt x="34" y="77"/>
                    <a:pt x="34" y="77"/>
                  </a:cubicBezTo>
                  <a:cubicBezTo>
                    <a:pt x="35" y="78"/>
                    <a:pt x="36" y="80"/>
                    <a:pt x="36" y="81"/>
                  </a:cubicBezTo>
                  <a:cubicBezTo>
                    <a:pt x="36" y="81"/>
                    <a:pt x="38" y="80"/>
                    <a:pt x="39" y="79"/>
                  </a:cubicBezTo>
                  <a:cubicBezTo>
                    <a:pt x="39" y="81"/>
                    <a:pt x="40" y="83"/>
                    <a:pt x="37" y="85"/>
                  </a:cubicBezTo>
                  <a:cubicBezTo>
                    <a:pt x="39" y="85"/>
                    <a:pt x="42" y="83"/>
                    <a:pt x="43" y="79"/>
                  </a:cubicBezTo>
                  <a:cubicBezTo>
                    <a:pt x="44" y="79"/>
                    <a:pt x="44" y="80"/>
                    <a:pt x="45" y="81"/>
                  </a:cubicBezTo>
                  <a:cubicBezTo>
                    <a:pt x="45" y="81"/>
                    <a:pt x="45" y="81"/>
                    <a:pt x="45" y="81"/>
                  </a:cubicBezTo>
                  <a:cubicBezTo>
                    <a:pt x="46" y="81"/>
                    <a:pt x="49" y="81"/>
                    <a:pt x="52" y="81"/>
                  </a:cubicBezTo>
                  <a:cubicBezTo>
                    <a:pt x="53" y="80"/>
                    <a:pt x="53" y="81"/>
                    <a:pt x="53" y="81"/>
                  </a:cubicBezTo>
                  <a:cubicBezTo>
                    <a:pt x="53" y="82"/>
                    <a:pt x="53" y="84"/>
                    <a:pt x="53" y="85"/>
                  </a:cubicBezTo>
                  <a:cubicBezTo>
                    <a:pt x="54" y="84"/>
                    <a:pt x="54" y="83"/>
                    <a:pt x="55" y="83"/>
                  </a:cubicBezTo>
                  <a:cubicBezTo>
                    <a:pt x="56" y="83"/>
                    <a:pt x="55" y="87"/>
                    <a:pt x="57" y="89"/>
                  </a:cubicBezTo>
                  <a:cubicBezTo>
                    <a:pt x="58" y="79"/>
                    <a:pt x="63" y="83"/>
                    <a:pt x="69" y="79"/>
                  </a:cubicBezTo>
                  <a:cubicBezTo>
                    <a:pt x="70" y="79"/>
                    <a:pt x="70" y="79"/>
                    <a:pt x="70" y="79"/>
                  </a:cubicBezTo>
                  <a:cubicBezTo>
                    <a:pt x="70" y="81"/>
                    <a:pt x="69" y="82"/>
                    <a:pt x="67" y="83"/>
                  </a:cubicBezTo>
                  <a:cubicBezTo>
                    <a:pt x="69" y="84"/>
                    <a:pt x="78" y="79"/>
                    <a:pt x="78" y="75"/>
                  </a:cubicBezTo>
                  <a:cubicBezTo>
                    <a:pt x="78" y="74"/>
                    <a:pt x="82" y="74"/>
                    <a:pt x="85" y="73"/>
                  </a:cubicBezTo>
                  <a:cubicBezTo>
                    <a:pt x="91" y="74"/>
                    <a:pt x="90" y="69"/>
                    <a:pt x="93" y="69"/>
                  </a:cubicBezTo>
                  <a:cubicBezTo>
                    <a:pt x="129" y="74"/>
                    <a:pt x="108" y="54"/>
                    <a:pt x="150" y="58"/>
                  </a:cubicBezTo>
                  <a:cubicBezTo>
                    <a:pt x="152" y="58"/>
                    <a:pt x="153" y="55"/>
                    <a:pt x="155" y="54"/>
                  </a:cubicBezTo>
                  <a:cubicBezTo>
                    <a:pt x="153" y="58"/>
                    <a:pt x="152" y="66"/>
                    <a:pt x="157" y="67"/>
                  </a:cubicBezTo>
                  <a:cubicBezTo>
                    <a:pt x="159" y="67"/>
                    <a:pt x="163" y="69"/>
                    <a:pt x="164" y="70"/>
                  </a:cubicBezTo>
                  <a:cubicBezTo>
                    <a:pt x="164" y="70"/>
                    <a:pt x="164" y="71"/>
                    <a:pt x="164" y="71"/>
                  </a:cubicBezTo>
                  <a:cubicBezTo>
                    <a:pt x="161" y="71"/>
                    <a:pt x="159" y="72"/>
                    <a:pt x="158" y="72"/>
                  </a:cubicBezTo>
                  <a:cubicBezTo>
                    <a:pt x="151" y="77"/>
                    <a:pt x="151" y="62"/>
                    <a:pt x="144" y="65"/>
                  </a:cubicBezTo>
                  <a:cubicBezTo>
                    <a:pt x="144" y="65"/>
                    <a:pt x="143" y="66"/>
                    <a:pt x="142" y="67"/>
                  </a:cubicBezTo>
                  <a:cubicBezTo>
                    <a:pt x="139" y="67"/>
                    <a:pt x="136" y="70"/>
                    <a:pt x="136" y="73"/>
                  </a:cubicBezTo>
                  <a:cubicBezTo>
                    <a:pt x="137" y="72"/>
                    <a:pt x="139" y="70"/>
                    <a:pt x="141" y="70"/>
                  </a:cubicBezTo>
                  <a:cubicBezTo>
                    <a:pt x="141" y="71"/>
                    <a:pt x="141" y="71"/>
                    <a:pt x="141" y="72"/>
                  </a:cubicBezTo>
                  <a:cubicBezTo>
                    <a:pt x="141" y="73"/>
                    <a:pt x="141" y="74"/>
                    <a:pt x="143" y="74"/>
                  </a:cubicBezTo>
                  <a:cubicBezTo>
                    <a:pt x="145" y="74"/>
                    <a:pt x="145" y="73"/>
                    <a:pt x="146" y="73"/>
                  </a:cubicBezTo>
                  <a:cubicBezTo>
                    <a:pt x="147" y="73"/>
                    <a:pt x="147" y="73"/>
                    <a:pt x="147" y="74"/>
                  </a:cubicBezTo>
                  <a:cubicBezTo>
                    <a:pt x="147" y="77"/>
                    <a:pt x="138" y="72"/>
                    <a:pt x="140" y="80"/>
                  </a:cubicBezTo>
                  <a:cubicBezTo>
                    <a:pt x="140" y="80"/>
                    <a:pt x="141" y="81"/>
                    <a:pt x="141" y="82"/>
                  </a:cubicBezTo>
                  <a:cubicBezTo>
                    <a:pt x="141" y="84"/>
                    <a:pt x="143" y="86"/>
                    <a:pt x="147" y="85"/>
                  </a:cubicBezTo>
                  <a:cubicBezTo>
                    <a:pt x="146" y="84"/>
                    <a:pt x="144" y="84"/>
                    <a:pt x="145" y="82"/>
                  </a:cubicBezTo>
                  <a:cubicBezTo>
                    <a:pt x="145" y="82"/>
                    <a:pt x="146" y="82"/>
                    <a:pt x="146" y="83"/>
                  </a:cubicBezTo>
                  <a:cubicBezTo>
                    <a:pt x="147" y="83"/>
                    <a:pt x="147" y="82"/>
                    <a:pt x="147" y="81"/>
                  </a:cubicBezTo>
                  <a:cubicBezTo>
                    <a:pt x="147" y="81"/>
                    <a:pt x="147" y="81"/>
                    <a:pt x="148" y="81"/>
                  </a:cubicBezTo>
                  <a:cubicBezTo>
                    <a:pt x="148" y="81"/>
                    <a:pt x="148" y="81"/>
                    <a:pt x="148" y="82"/>
                  </a:cubicBezTo>
                  <a:cubicBezTo>
                    <a:pt x="148" y="82"/>
                    <a:pt x="148" y="83"/>
                    <a:pt x="148" y="83"/>
                  </a:cubicBezTo>
                  <a:cubicBezTo>
                    <a:pt x="148" y="83"/>
                    <a:pt x="148" y="85"/>
                    <a:pt x="149" y="85"/>
                  </a:cubicBezTo>
                  <a:cubicBezTo>
                    <a:pt x="148" y="88"/>
                    <a:pt x="152" y="91"/>
                    <a:pt x="156" y="88"/>
                  </a:cubicBezTo>
                  <a:cubicBezTo>
                    <a:pt x="155" y="88"/>
                    <a:pt x="152" y="88"/>
                    <a:pt x="152" y="86"/>
                  </a:cubicBezTo>
                  <a:cubicBezTo>
                    <a:pt x="153" y="86"/>
                    <a:pt x="154" y="86"/>
                    <a:pt x="154" y="86"/>
                  </a:cubicBezTo>
                  <a:cubicBezTo>
                    <a:pt x="155" y="85"/>
                    <a:pt x="155" y="84"/>
                    <a:pt x="155" y="83"/>
                  </a:cubicBezTo>
                  <a:cubicBezTo>
                    <a:pt x="155" y="82"/>
                    <a:pt x="155" y="82"/>
                    <a:pt x="156" y="82"/>
                  </a:cubicBezTo>
                  <a:cubicBezTo>
                    <a:pt x="156" y="82"/>
                    <a:pt x="157" y="82"/>
                    <a:pt x="157" y="82"/>
                  </a:cubicBezTo>
                  <a:cubicBezTo>
                    <a:pt x="158" y="82"/>
                    <a:pt x="158" y="82"/>
                    <a:pt x="159" y="83"/>
                  </a:cubicBezTo>
                  <a:cubicBezTo>
                    <a:pt x="159" y="84"/>
                    <a:pt x="161" y="86"/>
                    <a:pt x="164" y="85"/>
                  </a:cubicBezTo>
                  <a:cubicBezTo>
                    <a:pt x="169" y="83"/>
                    <a:pt x="165" y="79"/>
                    <a:pt x="168" y="78"/>
                  </a:cubicBezTo>
                  <a:cubicBezTo>
                    <a:pt x="169" y="78"/>
                    <a:pt x="170" y="78"/>
                    <a:pt x="171" y="78"/>
                  </a:cubicBezTo>
                  <a:cubicBezTo>
                    <a:pt x="175" y="79"/>
                    <a:pt x="180" y="79"/>
                    <a:pt x="181" y="77"/>
                  </a:cubicBezTo>
                  <a:cubicBezTo>
                    <a:pt x="182" y="76"/>
                    <a:pt x="182" y="69"/>
                    <a:pt x="178" y="67"/>
                  </a:cubicBezTo>
                  <a:cubicBezTo>
                    <a:pt x="175" y="66"/>
                    <a:pt x="178" y="63"/>
                    <a:pt x="176" y="60"/>
                  </a:cubicBezTo>
                  <a:cubicBezTo>
                    <a:pt x="180" y="61"/>
                    <a:pt x="184" y="63"/>
                    <a:pt x="189" y="63"/>
                  </a:cubicBezTo>
                  <a:cubicBezTo>
                    <a:pt x="199" y="63"/>
                    <a:pt x="203" y="61"/>
                    <a:pt x="207" y="59"/>
                  </a:cubicBezTo>
                  <a:cubicBezTo>
                    <a:pt x="213" y="56"/>
                    <a:pt x="218" y="57"/>
                    <a:pt x="220" y="57"/>
                  </a:cubicBezTo>
                  <a:cubicBezTo>
                    <a:pt x="221" y="58"/>
                    <a:pt x="222" y="58"/>
                    <a:pt x="221" y="60"/>
                  </a:cubicBezTo>
                  <a:cubicBezTo>
                    <a:pt x="220" y="65"/>
                    <a:pt x="221" y="66"/>
                    <a:pt x="220" y="68"/>
                  </a:cubicBezTo>
                  <a:cubicBezTo>
                    <a:pt x="219" y="70"/>
                    <a:pt x="215" y="68"/>
                    <a:pt x="212" y="68"/>
                  </a:cubicBezTo>
                  <a:cubicBezTo>
                    <a:pt x="210" y="68"/>
                    <a:pt x="209" y="69"/>
                    <a:pt x="209" y="70"/>
                  </a:cubicBezTo>
                  <a:cubicBezTo>
                    <a:pt x="206" y="70"/>
                    <a:pt x="203" y="72"/>
                    <a:pt x="203" y="75"/>
                  </a:cubicBezTo>
                  <a:cubicBezTo>
                    <a:pt x="204" y="75"/>
                    <a:pt x="205" y="73"/>
                    <a:pt x="208" y="73"/>
                  </a:cubicBezTo>
                  <a:cubicBezTo>
                    <a:pt x="208" y="74"/>
                    <a:pt x="208" y="74"/>
                    <a:pt x="208" y="74"/>
                  </a:cubicBezTo>
                  <a:cubicBezTo>
                    <a:pt x="208" y="77"/>
                    <a:pt x="211" y="79"/>
                    <a:pt x="214" y="76"/>
                  </a:cubicBezTo>
                  <a:cubicBezTo>
                    <a:pt x="214" y="76"/>
                    <a:pt x="215" y="76"/>
                    <a:pt x="215" y="77"/>
                  </a:cubicBezTo>
                  <a:cubicBezTo>
                    <a:pt x="212" y="78"/>
                    <a:pt x="208" y="82"/>
                    <a:pt x="211" y="83"/>
                  </a:cubicBezTo>
                  <a:cubicBezTo>
                    <a:pt x="211" y="83"/>
                    <a:pt x="212" y="84"/>
                    <a:pt x="213" y="84"/>
                  </a:cubicBezTo>
                  <a:cubicBezTo>
                    <a:pt x="213" y="86"/>
                    <a:pt x="214" y="88"/>
                    <a:pt x="216" y="89"/>
                  </a:cubicBezTo>
                  <a:cubicBezTo>
                    <a:pt x="215" y="87"/>
                    <a:pt x="215" y="87"/>
                    <a:pt x="216" y="84"/>
                  </a:cubicBezTo>
                  <a:cubicBezTo>
                    <a:pt x="218" y="84"/>
                    <a:pt x="218" y="84"/>
                    <a:pt x="218" y="84"/>
                  </a:cubicBezTo>
                  <a:cubicBezTo>
                    <a:pt x="220" y="85"/>
                    <a:pt x="220" y="80"/>
                    <a:pt x="222" y="79"/>
                  </a:cubicBezTo>
                  <a:cubicBezTo>
                    <a:pt x="223" y="78"/>
                    <a:pt x="223" y="79"/>
                    <a:pt x="223" y="79"/>
                  </a:cubicBezTo>
                  <a:cubicBezTo>
                    <a:pt x="222" y="81"/>
                    <a:pt x="221" y="85"/>
                    <a:pt x="223" y="85"/>
                  </a:cubicBezTo>
                  <a:cubicBezTo>
                    <a:pt x="223" y="85"/>
                    <a:pt x="224" y="85"/>
                    <a:pt x="225" y="86"/>
                  </a:cubicBezTo>
                  <a:cubicBezTo>
                    <a:pt x="225" y="88"/>
                    <a:pt x="228" y="89"/>
                    <a:pt x="231" y="87"/>
                  </a:cubicBezTo>
                  <a:cubicBezTo>
                    <a:pt x="230" y="87"/>
                    <a:pt x="229" y="86"/>
                    <a:pt x="229" y="85"/>
                  </a:cubicBezTo>
                  <a:cubicBezTo>
                    <a:pt x="229" y="85"/>
                    <a:pt x="230" y="83"/>
                    <a:pt x="230" y="83"/>
                  </a:cubicBezTo>
                  <a:cubicBezTo>
                    <a:pt x="232" y="78"/>
                    <a:pt x="228" y="77"/>
                    <a:pt x="228" y="75"/>
                  </a:cubicBezTo>
                  <a:cubicBezTo>
                    <a:pt x="228" y="73"/>
                    <a:pt x="233" y="74"/>
                    <a:pt x="234" y="69"/>
                  </a:cubicBezTo>
                  <a:cubicBezTo>
                    <a:pt x="234" y="68"/>
                    <a:pt x="234" y="67"/>
                    <a:pt x="232" y="66"/>
                  </a:cubicBezTo>
                  <a:cubicBezTo>
                    <a:pt x="232" y="66"/>
                    <a:pt x="232" y="66"/>
                    <a:pt x="232" y="65"/>
                  </a:cubicBezTo>
                  <a:cubicBezTo>
                    <a:pt x="232" y="65"/>
                    <a:pt x="232" y="65"/>
                    <a:pt x="232" y="65"/>
                  </a:cubicBezTo>
                  <a:cubicBezTo>
                    <a:pt x="233" y="65"/>
                    <a:pt x="235" y="66"/>
                    <a:pt x="236" y="64"/>
                  </a:cubicBezTo>
                  <a:cubicBezTo>
                    <a:pt x="232" y="64"/>
                    <a:pt x="233" y="61"/>
                    <a:pt x="233" y="59"/>
                  </a:cubicBezTo>
                  <a:moveTo>
                    <a:pt x="75" y="18"/>
                  </a:moveTo>
                  <a:cubicBezTo>
                    <a:pt x="76" y="19"/>
                    <a:pt x="81" y="20"/>
                    <a:pt x="83" y="21"/>
                  </a:cubicBezTo>
                  <a:cubicBezTo>
                    <a:pt x="79" y="22"/>
                    <a:pt x="80" y="23"/>
                    <a:pt x="78" y="23"/>
                  </a:cubicBezTo>
                  <a:cubicBezTo>
                    <a:pt x="75" y="23"/>
                    <a:pt x="74" y="20"/>
                    <a:pt x="75" y="18"/>
                  </a:cubicBezTo>
                  <a:moveTo>
                    <a:pt x="70" y="15"/>
                  </a:moveTo>
                  <a:cubicBezTo>
                    <a:pt x="68" y="17"/>
                    <a:pt x="66" y="19"/>
                    <a:pt x="64" y="17"/>
                  </a:cubicBezTo>
                  <a:cubicBezTo>
                    <a:pt x="62" y="15"/>
                    <a:pt x="64" y="14"/>
                    <a:pt x="62" y="11"/>
                  </a:cubicBezTo>
                  <a:cubicBezTo>
                    <a:pt x="64" y="12"/>
                    <a:pt x="68" y="15"/>
                    <a:pt x="70" y="15"/>
                  </a:cubicBezTo>
                  <a:moveTo>
                    <a:pt x="61" y="33"/>
                  </a:moveTo>
                  <a:cubicBezTo>
                    <a:pt x="62" y="31"/>
                    <a:pt x="63" y="30"/>
                    <a:pt x="64" y="30"/>
                  </a:cubicBezTo>
                  <a:cubicBezTo>
                    <a:pt x="65" y="30"/>
                    <a:pt x="66" y="30"/>
                    <a:pt x="66" y="28"/>
                  </a:cubicBezTo>
                  <a:cubicBezTo>
                    <a:pt x="67" y="26"/>
                    <a:pt x="66" y="26"/>
                    <a:pt x="64" y="25"/>
                  </a:cubicBezTo>
                  <a:cubicBezTo>
                    <a:pt x="66" y="24"/>
                    <a:pt x="66" y="23"/>
                    <a:pt x="66" y="23"/>
                  </a:cubicBezTo>
                  <a:cubicBezTo>
                    <a:pt x="65" y="22"/>
                    <a:pt x="63" y="23"/>
                    <a:pt x="63" y="23"/>
                  </a:cubicBezTo>
                  <a:cubicBezTo>
                    <a:pt x="62" y="22"/>
                    <a:pt x="64" y="21"/>
                    <a:pt x="64" y="21"/>
                  </a:cubicBezTo>
                  <a:cubicBezTo>
                    <a:pt x="65" y="20"/>
                    <a:pt x="65" y="20"/>
                    <a:pt x="66" y="21"/>
                  </a:cubicBezTo>
                  <a:cubicBezTo>
                    <a:pt x="73" y="24"/>
                    <a:pt x="73" y="24"/>
                    <a:pt x="73" y="24"/>
                  </a:cubicBezTo>
                  <a:cubicBezTo>
                    <a:pt x="74" y="25"/>
                    <a:pt x="75" y="25"/>
                    <a:pt x="75" y="26"/>
                  </a:cubicBezTo>
                  <a:cubicBezTo>
                    <a:pt x="75" y="27"/>
                    <a:pt x="75" y="28"/>
                    <a:pt x="74" y="28"/>
                  </a:cubicBezTo>
                  <a:cubicBezTo>
                    <a:pt x="73" y="28"/>
                    <a:pt x="73" y="26"/>
                    <a:pt x="72" y="26"/>
                  </a:cubicBezTo>
                  <a:cubicBezTo>
                    <a:pt x="71" y="26"/>
                    <a:pt x="71" y="27"/>
                    <a:pt x="72" y="28"/>
                  </a:cubicBezTo>
                  <a:cubicBezTo>
                    <a:pt x="70" y="28"/>
                    <a:pt x="69" y="27"/>
                    <a:pt x="68" y="29"/>
                  </a:cubicBezTo>
                  <a:cubicBezTo>
                    <a:pt x="67" y="30"/>
                    <a:pt x="67" y="31"/>
                    <a:pt x="68" y="32"/>
                  </a:cubicBezTo>
                  <a:cubicBezTo>
                    <a:pt x="69" y="33"/>
                    <a:pt x="68" y="34"/>
                    <a:pt x="68" y="36"/>
                  </a:cubicBezTo>
                  <a:cubicBezTo>
                    <a:pt x="67" y="37"/>
                    <a:pt x="65" y="39"/>
                    <a:pt x="63" y="38"/>
                  </a:cubicBezTo>
                  <a:cubicBezTo>
                    <a:pt x="60" y="37"/>
                    <a:pt x="61" y="34"/>
                    <a:pt x="61"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8" name="Freeform 43">
              <a:extLst>
                <a:ext uri="{FF2B5EF4-FFF2-40B4-BE49-F238E27FC236}">
                  <a16:creationId xmlns:a16="http://schemas.microsoft.com/office/drawing/2014/main" id="{F0959EAC-583D-6A3F-2108-0231BB286EA8}"/>
                </a:ext>
              </a:extLst>
            </p:cNvPr>
            <p:cNvSpPr>
              <a:spLocks noEditPoints="1"/>
            </p:cNvSpPr>
            <p:nvPr userDrawn="1"/>
          </p:nvSpPr>
          <p:spPr bwMode="auto">
            <a:xfrm>
              <a:off x="1116013" y="571500"/>
              <a:ext cx="31750" cy="12700"/>
            </a:xfrm>
            <a:custGeom>
              <a:avLst/>
              <a:gdLst>
                <a:gd name="T0" fmla="*/ 164 w 219"/>
                <a:gd name="T1" fmla="*/ 10 h 84"/>
                <a:gd name="T2" fmla="*/ 114 w 219"/>
                <a:gd name="T3" fmla="*/ 18 h 84"/>
                <a:gd name="T4" fmla="*/ 84 w 219"/>
                <a:gd name="T5" fmla="*/ 35 h 84"/>
                <a:gd name="T6" fmla="*/ 87 w 219"/>
                <a:gd name="T7" fmla="*/ 10 h 84"/>
                <a:gd name="T8" fmla="*/ 69 w 219"/>
                <a:gd name="T9" fmla="*/ 1 h 84"/>
                <a:gd name="T10" fmla="*/ 53 w 219"/>
                <a:gd name="T11" fmla="*/ 14 h 84"/>
                <a:gd name="T12" fmla="*/ 51 w 219"/>
                <a:gd name="T13" fmla="*/ 35 h 84"/>
                <a:gd name="T14" fmla="*/ 32 w 219"/>
                <a:gd name="T15" fmla="*/ 22 h 84"/>
                <a:gd name="T16" fmla="*/ 29 w 219"/>
                <a:gd name="T17" fmla="*/ 9 h 84"/>
                <a:gd name="T18" fmla="*/ 28 w 219"/>
                <a:gd name="T19" fmla="*/ 17 h 84"/>
                <a:gd name="T20" fmla="*/ 21 w 219"/>
                <a:gd name="T21" fmla="*/ 10 h 84"/>
                <a:gd name="T22" fmla="*/ 22 w 219"/>
                <a:gd name="T23" fmla="*/ 16 h 84"/>
                <a:gd name="T24" fmla="*/ 16 w 219"/>
                <a:gd name="T25" fmla="*/ 20 h 84"/>
                <a:gd name="T26" fmla="*/ 19 w 219"/>
                <a:gd name="T27" fmla="*/ 25 h 84"/>
                <a:gd name="T28" fmla="*/ 25 w 219"/>
                <a:gd name="T29" fmla="*/ 26 h 84"/>
                <a:gd name="T30" fmla="*/ 20 w 219"/>
                <a:gd name="T31" fmla="*/ 33 h 84"/>
                <a:gd name="T32" fmla="*/ 32 w 219"/>
                <a:gd name="T33" fmla="*/ 43 h 84"/>
                <a:gd name="T34" fmla="*/ 45 w 219"/>
                <a:gd name="T35" fmla="*/ 46 h 84"/>
                <a:gd name="T36" fmla="*/ 40 w 219"/>
                <a:gd name="T37" fmla="*/ 59 h 84"/>
                <a:gd name="T38" fmla="*/ 17 w 219"/>
                <a:gd name="T39" fmla="*/ 53 h 84"/>
                <a:gd name="T40" fmla="*/ 18 w 219"/>
                <a:gd name="T41" fmla="*/ 62 h 84"/>
                <a:gd name="T42" fmla="*/ 8 w 219"/>
                <a:gd name="T43" fmla="*/ 61 h 84"/>
                <a:gd name="T44" fmla="*/ 6 w 219"/>
                <a:gd name="T45" fmla="*/ 66 h 84"/>
                <a:gd name="T46" fmla="*/ 14 w 219"/>
                <a:gd name="T47" fmla="*/ 76 h 84"/>
                <a:gd name="T48" fmla="*/ 19 w 219"/>
                <a:gd name="T49" fmla="*/ 78 h 84"/>
                <a:gd name="T50" fmla="*/ 32 w 219"/>
                <a:gd name="T51" fmla="*/ 72 h 84"/>
                <a:gd name="T52" fmla="*/ 36 w 219"/>
                <a:gd name="T53" fmla="*/ 79 h 84"/>
                <a:gd name="T54" fmla="*/ 50 w 219"/>
                <a:gd name="T55" fmla="*/ 74 h 84"/>
                <a:gd name="T56" fmla="*/ 55 w 219"/>
                <a:gd name="T57" fmla="*/ 82 h 84"/>
                <a:gd name="T58" fmla="*/ 81 w 219"/>
                <a:gd name="T59" fmla="*/ 65 h 84"/>
                <a:gd name="T60" fmla="*/ 124 w 219"/>
                <a:gd name="T61" fmla="*/ 52 h 84"/>
                <a:gd name="T62" fmla="*/ 139 w 219"/>
                <a:gd name="T63" fmla="*/ 65 h 84"/>
                <a:gd name="T64" fmla="*/ 113 w 219"/>
                <a:gd name="T65" fmla="*/ 67 h 84"/>
                <a:gd name="T66" fmla="*/ 122 w 219"/>
                <a:gd name="T67" fmla="*/ 67 h 84"/>
                <a:gd name="T68" fmla="*/ 123 w 219"/>
                <a:gd name="T69" fmla="*/ 78 h 84"/>
                <a:gd name="T70" fmla="*/ 124 w 219"/>
                <a:gd name="T71" fmla="*/ 75 h 84"/>
                <a:gd name="T72" fmla="*/ 132 w 219"/>
                <a:gd name="T73" fmla="*/ 82 h 84"/>
                <a:gd name="T74" fmla="*/ 131 w 219"/>
                <a:gd name="T75" fmla="*/ 76 h 84"/>
                <a:gd name="T76" fmla="*/ 144 w 219"/>
                <a:gd name="T77" fmla="*/ 72 h 84"/>
                <a:gd name="T78" fmla="*/ 151 w 219"/>
                <a:gd name="T79" fmla="*/ 54 h 84"/>
                <a:gd name="T80" fmla="*/ 195 w 219"/>
                <a:gd name="T81" fmla="*/ 55 h 84"/>
                <a:gd name="T82" fmla="*/ 175 w 219"/>
                <a:gd name="T83" fmla="*/ 69 h 84"/>
                <a:gd name="T84" fmla="*/ 186 w 219"/>
                <a:gd name="T85" fmla="*/ 71 h 84"/>
                <a:gd name="T86" fmla="*/ 187 w 219"/>
                <a:gd name="T87" fmla="*/ 78 h 84"/>
                <a:gd name="T88" fmla="*/ 193 w 219"/>
                <a:gd name="T89" fmla="*/ 79 h 84"/>
                <a:gd name="T90" fmla="*/ 200 w 219"/>
                <a:gd name="T91" fmla="*/ 77 h 84"/>
                <a:gd name="T92" fmla="*/ 204 w 219"/>
                <a:gd name="T93" fmla="*/ 60 h 84"/>
                <a:gd name="T94" fmla="*/ 207 w 219"/>
                <a:gd name="T95" fmla="*/ 52 h 84"/>
                <a:gd name="T96" fmla="*/ 173 w 219"/>
                <a:gd name="T97" fmla="*/ 43 h 84"/>
                <a:gd name="T98" fmla="*/ 120 w 219"/>
                <a:gd name="T99" fmla="*/ 18 h 84"/>
                <a:gd name="T100" fmla="*/ 80 w 219"/>
                <a:gd name="T101" fmla="*/ 20 h 84"/>
                <a:gd name="T102" fmla="*/ 65 w 219"/>
                <a:gd name="T103" fmla="*/ 8 h 84"/>
                <a:gd name="T104" fmla="*/ 69 w 219"/>
                <a:gd name="T105" fmla="*/ 24 h 84"/>
                <a:gd name="T106" fmla="*/ 67 w 219"/>
                <a:gd name="T107" fmla="*/ 17 h 84"/>
                <a:gd name="T108" fmla="*/ 76 w 219"/>
                <a:gd name="T109" fmla="*/ 24 h 84"/>
                <a:gd name="T110" fmla="*/ 71 w 219"/>
                <a:gd name="T111"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9" h="84">
                  <a:moveTo>
                    <a:pt x="140" y="13"/>
                  </a:moveTo>
                  <a:cubicBezTo>
                    <a:pt x="140" y="14"/>
                    <a:pt x="142" y="16"/>
                    <a:pt x="145" y="16"/>
                  </a:cubicBezTo>
                  <a:cubicBezTo>
                    <a:pt x="172" y="24"/>
                    <a:pt x="202" y="4"/>
                    <a:pt x="219" y="9"/>
                  </a:cubicBezTo>
                  <a:cubicBezTo>
                    <a:pt x="197" y="1"/>
                    <a:pt x="184" y="14"/>
                    <a:pt x="164" y="10"/>
                  </a:cubicBezTo>
                  <a:cubicBezTo>
                    <a:pt x="176" y="10"/>
                    <a:pt x="188" y="7"/>
                    <a:pt x="189" y="4"/>
                  </a:cubicBezTo>
                  <a:cubicBezTo>
                    <a:pt x="180" y="10"/>
                    <a:pt x="154" y="0"/>
                    <a:pt x="143" y="7"/>
                  </a:cubicBezTo>
                  <a:cubicBezTo>
                    <a:pt x="142" y="7"/>
                    <a:pt x="141" y="8"/>
                    <a:pt x="141" y="8"/>
                  </a:cubicBezTo>
                  <a:cubicBezTo>
                    <a:pt x="130" y="8"/>
                    <a:pt x="114" y="8"/>
                    <a:pt x="114" y="18"/>
                  </a:cubicBezTo>
                  <a:cubicBezTo>
                    <a:pt x="114" y="38"/>
                    <a:pt x="170" y="26"/>
                    <a:pt x="187" y="26"/>
                  </a:cubicBezTo>
                  <a:cubicBezTo>
                    <a:pt x="201" y="26"/>
                    <a:pt x="203" y="28"/>
                    <a:pt x="203" y="31"/>
                  </a:cubicBezTo>
                  <a:cubicBezTo>
                    <a:pt x="203" y="36"/>
                    <a:pt x="183" y="38"/>
                    <a:pt x="173" y="38"/>
                  </a:cubicBezTo>
                  <a:cubicBezTo>
                    <a:pt x="158" y="38"/>
                    <a:pt x="112" y="30"/>
                    <a:pt x="84" y="35"/>
                  </a:cubicBezTo>
                  <a:cubicBezTo>
                    <a:pt x="87" y="31"/>
                    <a:pt x="92" y="25"/>
                    <a:pt x="89" y="22"/>
                  </a:cubicBezTo>
                  <a:cubicBezTo>
                    <a:pt x="91" y="20"/>
                    <a:pt x="93" y="18"/>
                    <a:pt x="93" y="16"/>
                  </a:cubicBezTo>
                  <a:cubicBezTo>
                    <a:pt x="92" y="15"/>
                    <a:pt x="90" y="14"/>
                    <a:pt x="88" y="14"/>
                  </a:cubicBezTo>
                  <a:cubicBezTo>
                    <a:pt x="89" y="13"/>
                    <a:pt x="88" y="11"/>
                    <a:pt x="87" y="10"/>
                  </a:cubicBezTo>
                  <a:cubicBezTo>
                    <a:pt x="87" y="10"/>
                    <a:pt x="86" y="7"/>
                    <a:pt x="86" y="7"/>
                  </a:cubicBezTo>
                  <a:cubicBezTo>
                    <a:pt x="85" y="6"/>
                    <a:pt x="82" y="4"/>
                    <a:pt x="79" y="3"/>
                  </a:cubicBezTo>
                  <a:cubicBezTo>
                    <a:pt x="76" y="1"/>
                    <a:pt x="74" y="1"/>
                    <a:pt x="73" y="1"/>
                  </a:cubicBezTo>
                  <a:cubicBezTo>
                    <a:pt x="72" y="1"/>
                    <a:pt x="70" y="1"/>
                    <a:pt x="69" y="1"/>
                  </a:cubicBezTo>
                  <a:cubicBezTo>
                    <a:pt x="68" y="1"/>
                    <a:pt x="66" y="1"/>
                    <a:pt x="66" y="3"/>
                  </a:cubicBezTo>
                  <a:cubicBezTo>
                    <a:pt x="65" y="2"/>
                    <a:pt x="63" y="1"/>
                    <a:pt x="61" y="1"/>
                  </a:cubicBezTo>
                  <a:cubicBezTo>
                    <a:pt x="60" y="3"/>
                    <a:pt x="60" y="5"/>
                    <a:pt x="60" y="8"/>
                  </a:cubicBezTo>
                  <a:cubicBezTo>
                    <a:pt x="58" y="8"/>
                    <a:pt x="55" y="15"/>
                    <a:pt x="53" y="14"/>
                  </a:cubicBezTo>
                  <a:cubicBezTo>
                    <a:pt x="54" y="16"/>
                    <a:pt x="55" y="17"/>
                    <a:pt x="55" y="17"/>
                  </a:cubicBezTo>
                  <a:cubicBezTo>
                    <a:pt x="53" y="20"/>
                    <a:pt x="52" y="25"/>
                    <a:pt x="50" y="25"/>
                  </a:cubicBezTo>
                  <a:cubicBezTo>
                    <a:pt x="51" y="26"/>
                    <a:pt x="52" y="27"/>
                    <a:pt x="52" y="27"/>
                  </a:cubicBezTo>
                  <a:cubicBezTo>
                    <a:pt x="51" y="30"/>
                    <a:pt x="51" y="33"/>
                    <a:pt x="51" y="35"/>
                  </a:cubicBezTo>
                  <a:cubicBezTo>
                    <a:pt x="48" y="34"/>
                    <a:pt x="48" y="34"/>
                    <a:pt x="48" y="34"/>
                  </a:cubicBezTo>
                  <a:cubicBezTo>
                    <a:pt x="48" y="34"/>
                    <a:pt x="48" y="34"/>
                    <a:pt x="47" y="34"/>
                  </a:cubicBezTo>
                  <a:cubicBezTo>
                    <a:pt x="44" y="34"/>
                    <a:pt x="42" y="34"/>
                    <a:pt x="36" y="31"/>
                  </a:cubicBezTo>
                  <a:cubicBezTo>
                    <a:pt x="32" y="29"/>
                    <a:pt x="32" y="27"/>
                    <a:pt x="32" y="22"/>
                  </a:cubicBezTo>
                  <a:cubicBezTo>
                    <a:pt x="32" y="19"/>
                    <a:pt x="34" y="16"/>
                    <a:pt x="34" y="12"/>
                  </a:cubicBezTo>
                  <a:cubicBezTo>
                    <a:pt x="34" y="12"/>
                    <a:pt x="33" y="10"/>
                    <a:pt x="33" y="9"/>
                  </a:cubicBezTo>
                  <a:cubicBezTo>
                    <a:pt x="32" y="7"/>
                    <a:pt x="29" y="5"/>
                    <a:pt x="27" y="5"/>
                  </a:cubicBezTo>
                  <a:cubicBezTo>
                    <a:pt x="28" y="6"/>
                    <a:pt x="29" y="7"/>
                    <a:pt x="29" y="9"/>
                  </a:cubicBezTo>
                  <a:cubicBezTo>
                    <a:pt x="29" y="10"/>
                    <a:pt x="28" y="11"/>
                    <a:pt x="28" y="11"/>
                  </a:cubicBezTo>
                  <a:cubicBezTo>
                    <a:pt x="27" y="12"/>
                    <a:pt x="27" y="13"/>
                    <a:pt x="28" y="15"/>
                  </a:cubicBezTo>
                  <a:cubicBezTo>
                    <a:pt x="28" y="15"/>
                    <a:pt x="28" y="15"/>
                    <a:pt x="28" y="15"/>
                  </a:cubicBezTo>
                  <a:cubicBezTo>
                    <a:pt x="28" y="16"/>
                    <a:pt x="28" y="16"/>
                    <a:pt x="28" y="17"/>
                  </a:cubicBezTo>
                  <a:cubicBezTo>
                    <a:pt x="28" y="18"/>
                    <a:pt x="28" y="17"/>
                    <a:pt x="27" y="17"/>
                  </a:cubicBezTo>
                  <a:cubicBezTo>
                    <a:pt x="27" y="15"/>
                    <a:pt x="25" y="11"/>
                    <a:pt x="23" y="11"/>
                  </a:cubicBezTo>
                  <a:cubicBezTo>
                    <a:pt x="23" y="11"/>
                    <a:pt x="22" y="10"/>
                    <a:pt x="21" y="10"/>
                  </a:cubicBezTo>
                  <a:cubicBezTo>
                    <a:pt x="21" y="10"/>
                    <a:pt x="21" y="10"/>
                    <a:pt x="21" y="10"/>
                  </a:cubicBezTo>
                  <a:cubicBezTo>
                    <a:pt x="21" y="7"/>
                    <a:pt x="18" y="5"/>
                    <a:pt x="15" y="8"/>
                  </a:cubicBezTo>
                  <a:cubicBezTo>
                    <a:pt x="16" y="9"/>
                    <a:pt x="17" y="9"/>
                    <a:pt x="18" y="9"/>
                  </a:cubicBezTo>
                  <a:cubicBezTo>
                    <a:pt x="18" y="10"/>
                    <a:pt x="17" y="12"/>
                    <a:pt x="17" y="12"/>
                  </a:cubicBezTo>
                  <a:cubicBezTo>
                    <a:pt x="17" y="15"/>
                    <a:pt x="19" y="16"/>
                    <a:pt x="22" y="16"/>
                  </a:cubicBezTo>
                  <a:cubicBezTo>
                    <a:pt x="22" y="16"/>
                    <a:pt x="23" y="16"/>
                    <a:pt x="23" y="17"/>
                  </a:cubicBezTo>
                  <a:cubicBezTo>
                    <a:pt x="23" y="17"/>
                    <a:pt x="23" y="17"/>
                    <a:pt x="23" y="18"/>
                  </a:cubicBezTo>
                  <a:cubicBezTo>
                    <a:pt x="23" y="18"/>
                    <a:pt x="23" y="18"/>
                    <a:pt x="23" y="18"/>
                  </a:cubicBezTo>
                  <a:cubicBezTo>
                    <a:pt x="18" y="16"/>
                    <a:pt x="16" y="18"/>
                    <a:pt x="16" y="20"/>
                  </a:cubicBezTo>
                  <a:cubicBezTo>
                    <a:pt x="16" y="20"/>
                    <a:pt x="16" y="22"/>
                    <a:pt x="16" y="22"/>
                  </a:cubicBezTo>
                  <a:cubicBezTo>
                    <a:pt x="14" y="23"/>
                    <a:pt x="14" y="26"/>
                    <a:pt x="17" y="28"/>
                  </a:cubicBezTo>
                  <a:cubicBezTo>
                    <a:pt x="17" y="27"/>
                    <a:pt x="17" y="25"/>
                    <a:pt x="18" y="25"/>
                  </a:cubicBezTo>
                  <a:cubicBezTo>
                    <a:pt x="18" y="25"/>
                    <a:pt x="18" y="25"/>
                    <a:pt x="19" y="25"/>
                  </a:cubicBezTo>
                  <a:cubicBezTo>
                    <a:pt x="19" y="25"/>
                    <a:pt x="20" y="26"/>
                    <a:pt x="20" y="26"/>
                  </a:cubicBezTo>
                  <a:cubicBezTo>
                    <a:pt x="20" y="26"/>
                    <a:pt x="21" y="26"/>
                    <a:pt x="23" y="25"/>
                  </a:cubicBezTo>
                  <a:cubicBezTo>
                    <a:pt x="23" y="25"/>
                    <a:pt x="23" y="25"/>
                    <a:pt x="24" y="25"/>
                  </a:cubicBezTo>
                  <a:cubicBezTo>
                    <a:pt x="24" y="25"/>
                    <a:pt x="25" y="25"/>
                    <a:pt x="25" y="26"/>
                  </a:cubicBezTo>
                  <a:cubicBezTo>
                    <a:pt x="25" y="26"/>
                    <a:pt x="25" y="26"/>
                    <a:pt x="25" y="26"/>
                  </a:cubicBezTo>
                  <a:cubicBezTo>
                    <a:pt x="22" y="29"/>
                    <a:pt x="22" y="33"/>
                    <a:pt x="27" y="33"/>
                  </a:cubicBezTo>
                  <a:cubicBezTo>
                    <a:pt x="27" y="33"/>
                    <a:pt x="27" y="34"/>
                    <a:pt x="27" y="34"/>
                  </a:cubicBezTo>
                  <a:cubicBezTo>
                    <a:pt x="27" y="40"/>
                    <a:pt x="19" y="39"/>
                    <a:pt x="20" y="33"/>
                  </a:cubicBezTo>
                  <a:cubicBezTo>
                    <a:pt x="15" y="40"/>
                    <a:pt x="23" y="45"/>
                    <a:pt x="29" y="42"/>
                  </a:cubicBezTo>
                  <a:cubicBezTo>
                    <a:pt x="29" y="41"/>
                    <a:pt x="29" y="42"/>
                    <a:pt x="29" y="42"/>
                  </a:cubicBezTo>
                  <a:cubicBezTo>
                    <a:pt x="30" y="43"/>
                    <a:pt x="30" y="44"/>
                    <a:pt x="31" y="44"/>
                  </a:cubicBezTo>
                  <a:cubicBezTo>
                    <a:pt x="31" y="44"/>
                    <a:pt x="32" y="43"/>
                    <a:pt x="32" y="43"/>
                  </a:cubicBezTo>
                  <a:cubicBezTo>
                    <a:pt x="33" y="43"/>
                    <a:pt x="33" y="43"/>
                    <a:pt x="33" y="43"/>
                  </a:cubicBezTo>
                  <a:cubicBezTo>
                    <a:pt x="33" y="45"/>
                    <a:pt x="34" y="47"/>
                    <a:pt x="36" y="47"/>
                  </a:cubicBezTo>
                  <a:cubicBezTo>
                    <a:pt x="36" y="46"/>
                    <a:pt x="36" y="45"/>
                    <a:pt x="37" y="45"/>
                  </a:cubicBezTo>
                  <a:cubicBezTo>
                    <a:pt x="38" y="45"/>
                    <a:pt x="37" y="42"/>
                    <a:pt x="45" y="46"/>
                  </a:cubicBezTo>
                  <a:cubicBezTo>
                    <a:pt x="45" y="47"/>
                    <a:pt x="46" y="48"/>
                    <a:pt x="47" y="49"/>
                  </a:cubicBezTo>
                  <a:cubicBezTo>
                    <a:pt x="52" y="48"/>
                    <a:pt x="52" y="48"/>
                    <a:pt x="52" y="48"/>
                  </a:cubicBezTo>
                  <a:cubicBezTo>
                    <a:pt x="52" y="52"/>
                    <a:pt x="53" y="58"/>
                    <a:pt x="52" y="58"/>
                  </a:cubicBezTo>
                  <a:cubicBezTo>
                    <a:pt x="51" y="58"/>
                    <a:pt x="43" y="57"/>
                    <a:pt x="40" y="59"/>
                  </a:cubicBezTo>
                  <a:cubicBezTo>
                    <a:pt x="36" y="61"/>
                    <a:pt x="27" y="64"/>
                    <a:pt x="24" y="60"/>
                  </a:cubicBezTo>
                  <a:cubicBezTo>
                    <a:pt x="23" y="59"/>
                    <a:pt x="23" y="58"/>
                    <a:pt x="22" y="56"/>
                  </a:cubicBezTo>
                  <a:cubicBezTo>
                    <a:pt x="21" y="54"/>
                    <a:pt x="20" y="53"/>
                    <a:pt x="19" y="53"/>
                  </a:cubicBezTo>
                  <a:cubicBezTo>
                    <a:pt x="19" y="53"/>
                    <a:pt x="18" y="53"/>
                    <a:pt x="17" y="53"/>
                  </a:cubicBezTo>
                  <a:cubicBezTo>
                    <a:pt x="15" y="51"/>
                    <a:pt x="12" y="51"/>
                    <a:pt x="10" y="52"/>
                  </a:cubicBezTo>
                  <a:cubicBezTo>
                    <a:pt x="11" y="52"/>
                    <a:pt x="13" y="53"/>
                    <a:pt x="14" y="55"/>
                  </a:cubicBezTo>
                  <a:cubicBezTo>
                    <a:pt x="13" y="55"/>
                    <a:pt x="13" y="56"/>
                    <a:pt x="13" y="57"/>
                  </a:cubicBezTo>
                  <a:cubicBezTo>
                    <a:pt x="12" y="58"/>
                    <a:pt x="12" y="60"/>
                    <a:pt x="18" y="62"/>
                  </a:cubicBezTo>
                  <a:cubicBezTo>
                    <a:pt x="19" y="62"/>
                    <a:pt x="19" y="63"/>
                    <a:pt x="19" y="63"/>
                  </a:cubicBezTo>
                  <a:cubicBezTo>
                    <a:pt x="18" y="63"/>
                    <a:pt x="17" y="64"/>
                    <a:pt x="15" y="63"/>
                  </a:cubicBezTo>
                  <a:cubicBezTo>
                    <a:pt x="13" y="61"/>
                    <a:pt x="13" y="58"/>
                    <a:pt x="10" y="60"/>
                  </a:cubicBezTo>
                  <a:cubicBezTo>
                    <a:pt x="10" y="60"/>
                    <a:pt x="9" y="60"/>
                    <a:pt x="8" y="61"/>
                  </a:cubicBezTo>
                  <a:cubicBezTo>
                    <a:pt x="8" y="61"/>
                    <a:pt x="7" y="60"/>
                    <a:pt x="7" y="60"/>
                  </a:cubicBezTo>
                  <a:cubicBezTo>
                    <a:pt x="5" y="60"/>
                    <a:pt x="0" y="63"/>
                    <a:pt x="2" y="67"/>
                  </a:cubicBezTo>
                  <a:cubicBezTo>
                    <a:pt x="3" y="66"/>
                    <a:pt x="4" y="64"/>
                    <a:pt x="6" y="64"/>
                  </a:cubicBezTo>
                  <a:cubicBezTo>
                    <a:pt x="6" y="65"/>
                    <a:pt x="6" y="65"/>
                    <a:pt x="6" y="66"/>
                  </a:cubicBezTo>
                  <a:cubicBezTo>
                    <a:pt x="7" y="69"/>
                    <a:pt x="8" y="71"/>
                    <a:pt x="14" y="67"/>
                  </a:cubicBezTo>
                  <a:cubicBezTo>
                    <a:pt x="15" y="67"/>
                    <a:pt x="15" y="67"/>
                    <a:pt x="15" y="67"/>
                  </a:cubicBezTo>
                  <a:cubicBezTo>
                    <a:pt x="14" y="70"/>
                    <a:pt x="9" y="73"/>
                    <a:pt x="12" y="75"/>
                  </a:cubicBezTo>
                  <a:cubicBezTo>
                    <a:pt x="13" y="75"/>
                    <a:pt x="13" y="75"/>
                    <a:pt x="14" y="76"/>
                  </a:cubicBezTo>
                  <a:cubicBezTo>
                    <a:pt x="14" y="76"/>
                    <a:pt x="14" y="76"/>
                    <a:pt x="14" y="77"/>
                  </a:cubicBezTo>
                  <a:cubicBezTo>
                    <a:pt x="13" y="80"/>
                    <a:pt x="17" y="83"/>
                    <a:pt x="19" y="83"/>
                  </a:cubicBezTo>
                  <a:cubicBezTo>
                    <a:pt x="18" y="82"/>
                    <a:pt x="17" y="80"/>
                    <a:pt x="17" y="77"/>
                  </a:cubicBezTo>
                  <a:cubicBezTo>
                    <a:pt x="18" y="77"/>
                    <a:pt x="19" y="78"/>
                    <a:pt x="19" y="78"/>
                  </a:cubicBezTo>
                  <a:cubicBezTo>
                    <a:pt x="22" y="77"/>
                    <a:pt x="21" y="73"/>
                    <a:pt x="22" y="72"/>
                  </a:cubicBezTo>
                  <a:cubicBezTo>
                    <a:pt x="23" y="71"/>
                    <a:pt x="23" y="72"/>
                    <a:pt x="23" y="72"/>
                  </a:cubicBezTo>
                  <a:cubicBezTo>
                    <a:pt x="23" y="73"/>
                    <a:pt x="24" y="77"/>
                    <a:pt x="28" y="77"/>
                  </a:cubicBezTo>
                  <a:cubicBezTo>
                    <a:pt x="31" y="76"/>
                    <a:pt x="33" y="73"/>
                    <a:pt x="32" y="72"/>
                  </a:cubicBezTo>
                  <a:cubicBezTo>
                    <a:pt x="32" y="71"/>
                    <a:pt x="32" y="71"/>
                    <a:pt x="33" y="71"/>
                  </a:cubicBezTo>
                  <a:cubicBezTo>
                    <a:pt x="34" y="72"/>
                    <a:pt x="35" y="73"/>
                    <a:pt x="35" y="75"/>
                  </a:cubicBezTo>
                  <a:cubicBezTo>
                    <a:pt x="35" y="75"/>
                    <a:pt x="37" y="74"/>
                    <a:pt x="37" y="72"/>
                  </a:cubicBezTo>
                  <a:cubicBezTo>
                    <a:pt x="38" y="74"/>
                    <a:pt x="38" y="77"/>
                    <a:pt x="36" y="79"/>
                  </a:cubicBezTo>
                  <a:cubicBezTo>
                    <a:pt x="37" y="78"/>
                    <a:pt x="41" y="77"/>
                    <a:pt x="42" y="73"/>
                  </a:cubicBezTo>
                  <a:cubicBezTo>
                    <a:pt x="42" y="73"/>
                    <a:pt x="43" y="74"/>
                    <a:pt x="43" y="75"/>
                  </a:cubicBezTo>
                  <a:cubicBezTo>
                    <a:pt x="43" y="74"/>
                    <a:pt x="43" y="74"/>
                    <a:pt x="43" y="74"/>
                  </a:cubicBezTo>
                  <a:cubicBezTo>
                    <a:pt x="45" y="75"/>
                    <a:pt x="47" y="75"/>
                    <a:pt x="50" y="74"/>
                  </a:cubicBezTo>
                  <a:cubicBezTo>
                    <a:pt x="51" y="74"/>
                    <a:pt x="51" y="74"/>
                    <a:pt x="51" y="74"/>
                  </a:cubicBezTo>
                  <a:cubicBezTo>
                    <a:pt x="51" y="76"/>
                    <a:pt x="51" y="77"/>
                    <a:pt x="51" y="78"/>
                  </a:cubicBezTo>
                  <a:cubicBezTo>
                    <a:pt x="51" y="78"/>
                    <a:pt x="52" y="76"/>
                    <a:pt x="53" y="76"/>
                  </a:cubicBezTo>
                  <a:cubicBezTo>
                    <a:pt x="54" y="76"/>
                    <a:pt x="53" y="80"/>
                    <a:pt x="55" y="82"/>
                  </a:cubicBezTo>
                  <a:cubicBezTo>
                    <a:pt x="56" y="73"/>
                    <a:pt x="63" y="75"/>
                    <a:pt x="69" y="71"/>
                  </a:cubicBezTo>
                  <a:cubicBezTo>
                    <a:pt x="70" y="71"/>
                    <a:pt x="70" y="71"/>
                    <a:pt x="69" y="72"/>
                  </a:cubicBezTo>
                  <a:cubicBezTo>
                    <a:pt x="69" y="73"/>
                    <a:pt x="68" y="74"/>
                    <a:pt x="67" y="75"/>
                  </a:cubicBezTo>
                  <a:cubicBezTo>
                    <a:pt x="73" y="79"/>
                    <a:pt x="80" y="70"/>
                    <a:pt x="81" y="65"/>
                  </a:cubicBezTo>
                  <a:cubicBezTo>
                    <a:pt x="82" y="65"/>
                    <a:pt x="83" y="64"/>
                    <a:pt x="83" y="64"/>
                  </a:cubicBezTo>
                  <a:cubicBezTo>
                    <a:pt x="84" y="64"/>
                    <a:pt x="84" y="65"/>
                    <a:pt x="82" y="66"/>
                  </a:cubicBezTo>
                  <a:cubicBezTo>
                    <a:pt x="88" y="67"/>
                    <a:pt x="87" y="62"/>
                    <a:pt x="90" y="62"/>
                  </a:cubicBezTo>
                  <a:cubicBezTo>
                    <a:pt x="108" y="64"/>
                    <a:pt x="94" y="47"/>
                    <a:pt x="124" y="52"/>
                  </a:cubicBezTo>
                  <a:cubicBezTo>
                    <a:pt x="125" y="52"/>
                    <a:pt x="129" y="50"/>
                    <a:pt x="131" y="49"/>
                  </a:cubicBezTo>
                  <a:cubicBezTo>
                    <a:pt x="128" y="53"/>
                    <a:pt x="128" y="61"/>
                    <a:pt x="133" y="61"/>
                  </a:cubicBezTo>
                  <a:cubicBezTo>
                    <a:pt x="134" y="62"/>
                    <a:pt x="138" y="63"/>
                    <a:pt x="139" y="64"/>
                  </a:cubicBezTo>
                  <a:cubicBezTo>
                    <a:pt x="140" y="65"/>
                    <a:pt x="139" y="65"/>
                    <a:pt x="139" y="65"/>
                  </a:cubicBezTo>
                  <a:cubicBezTo>
                    <a:pt x="137" y="65"/>
                    <a:pt x="134" y="66"/>
                    <a:pt x="133" y="66"/>
                  </a:cubicBezTo>
                  <a:cubicBezTo>
                    <a:pt x="127" y="70"/>
                    <a:pt x="127" y="57"/>
                    <a:pt x="120" y="59"/>
                  </a:cubicBezTo>
                  <a:cubicBezTo>
                    <a:pt x="120" y="60"/>
                    <a:pt x="119" y="60"/>
                    <a:pt x="119" y="61"/>
                  </a:cubicBezTo>
                  <a:cubicBezTo>
                    <a:pt x="116" y="61"/>
                    <a:pt x="112" y="64"/>
                    <a:pt x="113" y="67"/>
                  </a:cubicBezTo>
                  <a:cubicBezTo>
                    <a:pt x="114" y="66"/>
                    <a:pt x="115" y="65"/>
                    <a:pt x="117" y="64"/>
                  </a:cubicBezTo>
                  <a:cubicBezTo>
                    <a:pt x="117" y="65"/>
                    <a:pt x="117" y="66"/>
                    <a:pt x="117" y="66"/>
                  </a:cubicBezTo>
                  <a:cubicBezTo>
                    <a:pt x="117" y="67"/>
                    <a:pt x="117" y="68"/>
                    <a:pt x="120" y="68"/>
                  </a:cubicBezTo>
                  <a:cubicBezTo>
                    <a:pt x="121" y="68"/>
                    <a:pt x="121" y="67"/>
                    <a:pt x="122" y="67"/>
                  </a:cubicBezTo>
                  <a:cubicBezTo>
                    <a:pt x="123" y="67"/>
                    <a:pt x="123" y="67"/>
                    <a:pt x="123" y="68"/>
                  </a:cubicBezTo>
                  <a:cubicBezTo>
                    <a:pt x="123" y="70"/>
                    <a:pt x="115" y="67"/>
                    <a:pt x="116" y="73"/>
                  </a:cubicBezTo>
                  <a:cubicBezTo>
                    <a:pt x="116" y="74"/>
                    <a:pt x="117" y="75"/>
                    <a:pt x="118" y="75"/>
                  </a:cubicBezTo>
                  <a:cubicBezTo>
                    <a:pt x="117" y="77"/>
                    <a:pt x="119" y="80"/>
                    <a:pt x="123" y="78"/>
                  </a:cubicBezTo>
                  <a:cubicBezTo>
                    <a:pt x="122" y="78"/>
                    <a:pt x="121" y="77"/>
                    <a:pt x="121" y="76"/>
                  </a:cubicBezTo>
                  <a:cubicBezTo>
                    <a:pt x="122" y="76"/>
                    <a:pt x="122" y="76"/>
                    <a:pt x="123" y="76"/>
                  </a:cubicBezTo>
                  <a:cubicBezTo>
                    <a:pt x="123" y="76"/>
                    <a:pt x="123" y="76"/>
                    <a:pt x="124" y="75"/>
                  </a:cubicBezTo>
                  <a:cubicBezTo>
                    <a:pt x="124" y="75"/>
                    <a:pt x="124" y="75"/>
                    <a:pt x="124" y="75"/>
                  </a:cubicBezTo>
                  <a:cubicBezTo>
                    <a:pt x="124" y="75"/>
                    <a:pt x="125" y="75"/>
                    <a:pt x="125" y="75"/>
                  </a:cubicBezTo>
                  <a:cubicBezTo>
                    <a:pt x="125" y="76"/>
                    <a:pt x="124" y="76"/>
                    <a:pt x="124" y="77"/>
                  </a:cubicBezTo>
                  <a:cubicBezTo>
                    <a:pt x="124" y="77"/>
                    <a:pt x="124" y="79"/>
                    <a:pt x="125" y="79"/>
                  </a:cubicBezTo>
                  <a:cubicBezTo>
                    <a:pt x="124" y="81"/>
                    <a:pt x="128" y="84"/>
                    <a:pt x="132" y="82"/>
                  </a:cubicBezTo>
                  <a:cubicBezTo>
                    <a:pt x="131" y="81"/>
                    <a:pt x="128" y="81"/>
                    <a:pt x="128" y="80"/>
                  </a:cubicBezTo>
                  <a:cubicBezTo>
                    <a:pt x="129" y="79"/>
                    <a:pt x="130" y="79"/>
                    <a:pt x="130" y="79"/>
                  </a:cubicBezTo>
                  <a:cubicBezTo>
                    <a:pt x="130" y="79"/>
                    <a:pt x="131" y="78"/>
                    <a:pt x="131" y="77"/>
                  </a:cubicBezTo>
                  <a:cubicBezTo>
                    <a:pt x="131" y="76"/>
                    <a:pt x="131" y="76"/>
                    <a:pt x="131" y="76"/>
                  </a:cubicBezTo>
                  <a:cubicBezTo>
                    <a:pt x="132" y="76"/>
                    <a:pt x="132" y="76"/>
                    <a:pt x="133" y="76"/>
                  </a:cubicBezTo>
                  <a:cubicBezTo>
                    <a:pt x="134" y="76"/>
                    <a:pt x="134" y="76"/>
                    <a:pt x="134" y="76"/>
                  </a:cubicBezTo>
                  <a:cubicBezTo>
                    <a:pt x="135" y="78"/>
                    <a:pt x="137" y="79"/>
                    <a:pt x="139" y="78"/>
                  </a:cubicBezTo>
                  <a:cubicBezTo>
                    <a:pt x="144" y="77"/>
                    <a:pt x="140" y="73"/>
                    <a:pt x="144" y="72"/>
                  </a:cubicBezTo>
                  <a:cubicBezTo>
                    <a:pt x="144" y="72"/>
                    <a:pt x="145" y="72"/>
                    <a:pt x="146" y="72"/>
                  </a:cubicBezTo>
                  <a:cubicBezTo>
                    <a:pt x="150" y="73"/>
                    <a:pt x="155" y="73"/>
                    <a:pt x="156" y="71"/>
                  </a:cubicBezTo>
                  <a:cubicBezTo>
                    <a:pt x="157" y="70"/>
                    <a:pt x="156" y="63"/>
                    <a:pt x="152" y="61"/>
                  </a:cubicBezTo>
                  <a:cubicBezTo>
                    <a:pt x="150" y="60"/>
                    <a:pt x="153" y="57"/>
                    <a:pt x="151" y="54"/>
                  </a:cubicBezTo>
                  <a:cubicBezTo>
                    <a:pt x="154" y="56"/>
                    <a:pt x="158" y="57"/>
                    <a:pt x="164" y="57"/>
                  </a:cubicBezTo>
                  <a:cubicBezTo>
                    <a:pt x="173" y="57"/>
                    <a:pt x="178" y="56"/>
                    <a:pt x="182" y="53"/>
                  </a:cubicBezTo>
                  <a:cubicBezTo>
                    <a:pt x="188" y="50"/>
                    <a:pt x="193" y="52"/>
                    <a:pt x="194" y="52"/>
                  </a:cubicBezTo>
                  <a:cubicBezTo>
                    <a:pt x="195" y="52"/>
                    <a:pt x="196" y="53"/>
                    <a:pt x="195" y="55"/>
                  </a:cubicBezTo>
                  <a:cubicBezTo>
                    <a:pt x="193" y="59"/>
                    <a:pt x="195" y="60"/>
                    <a:pt x="193" y="62"/>
                  </a:cubicBezTo>
                  <a:cubicBezTo>
                    <a:pt x="191" y="64"/>
                    <a:pt x="188" y="63"/>
                    <a:pt x="185" y="62"/>
                  </a:cubicBezTo>
                  <a:cubicBezTo>
                    <a:pt x="183" y="62"/>
                    <a:pt x="182" y="63"/>
                    <a:pt x="182" y="64"/>
                  </a:cubicBezTo>
                  <a:cubicBezTo>
                    <a:pt x="179" y="64"/>
                    <a:pt x="176" y="66"/>
                    <a:pt x="175" y="69"/>
                  </a:cubicBezTo>
                  <a:cubicBezTo>
                    <a:pt x="176" y="68"/>
                    <a:pt x="178" y="67"/>
                    <a:pt x="180" y="67"/>
                  </a:cubicBezTo>
                  <a:cubicBezTo>
                    <a:pt x="180" y="67"/>
                    <a:pt x="180" y="68"/>
                    <a:pt x="180" y="68"/>
                  </a:cubicBezTo>
                  <a:cubicBezTo>
                    <a:pt x="180" y="71"/>
                    <a:pt x="183" y="72"/>
                    <a:pt x="186" y="70"/>
                  </a:cubicBezTo>
                  <a:cubicBezTo>
                    <a:pt x="186" y="70"/>
                    <a:pt x="187" y="70"/>
                    <a:pt x="186" y="71"/>
                  </a:cubicBezTo>
                  <a:cubicBezTo>
                    <a:pt x="184" y="72"/>
                    <a:pt x="180" y="75"/>
                    <a:pt x="182" y="77"/>
                  </a:cubicBezTo>
                  <a:cubicBezTo>
                    <a:pt x="182" y="77"/>
                    <a:pt x="183" y="77"/>
                    <a:pt x="184" y="77"/>
                  </a:cubicBezTo>
                  <a:cubicBezTo>
                    <a:pt x="183" y="79"/>
                    <a:pt x="184" y="82"/>
                    <a:pt x="186" y="82"/>
                  </a:cubicBezTo>
                  <a:cubicBezTo>
                    <a:pt x="185" y="81"/>
                    <a:pt x="185" y="80"/>
                    <a:pt x="187" y="78"/>
                  </a:cubicBezTo>
                  <a:cubicBezTo>
                    <a:pt x="188" y="78"/>
                    <a:pt x="188" y="78"/>
                    <a:pt x="189" y="78"/>
                  </a:cubicBezTo>
                  <a:cubicBezTo>
                    <a:pt x="191" y="78"/>
                    <a:pt x="191" y="74"/>
                    <a:pt x="193" y="72"/>
                  </a:cubicBezTo>
                  <a:cubicBezTo>
                    <a:pt x="194" y="72"/>
                    <a:pt x="194" y="72"/>
                    <a:pt x="194" y="73"/>
                  </a:cubicBezTo>
                  <a:cubicBezTo>
                    <a:pt x="192" y="75"/>
                    <a:pt x="191" y="78"/>
                    <a:pt x="193" y="79"/>
                  </a:cubicBezTo>
                  <a:cubicBezTo>
                    <a:pt x="193" y="79"/>
                    <a:pt x="194" y="79"/>
                    <a:pt x="195" y="79"/>
                  </a:cubicBezTo>
                  <a:cubicBezTo>
                    <a:pt x="195" y="81"/>
                    <a:pt x="197" y="82"/>
                    <a:pt x="200" y="81"/>
                  </a:cubicBezTo>
                  <a:cubicBezTo>
                    <a:pt x="200" y="81"/>
                    <a:pt x="198" y="80"/>
                    <a:pt x="198" y="79"/>
                  </a:cubicBezTo>
                  <a:cubicBezTo>
                    <a:pt x="199" y="78"/>
                    <a:pt x="200" y="77"/>
                    <a:pt x="200" y="77"/>
                  </a:cubicBezTo>
                  <a:cubicBezTo>
                    <a:pt x="203" y="71"/>
                    <a:pt x="199" y="71"/>
                    <a:pt x="199" y="69"/>
                  </a:cubicBezTo>
                  <a:cubicBezTo>
                    <a:pt x="200" y="67"/>
                    <a:pt x="204" y="68"/>
                    <a:pt x="206" y="63"/>
                  </a:cubicBezTo>
                  <a:cubicBezTo>
                    <a:pt x="206" y="62"/>
                    <a:pt x="206" y="61"/>
                    <a:pt x="204" y="60"/>
                  </a:cubicBezTo>
                  <a:cubicBezTo>
                    <a:pt x="204" y="60"/>
                    <a:pt x="204" y="60"/>
                    <a:pt x="204" y="60"/>
                  </a:cubicBezTo>
                  <a:cubicBezTo>
                    <a:pt x="204" y="60"/>
                    <a:pt x="204" y="60"/>
                    <a:pt x="204" y="60"/>
                  </a:cubicBezTo>
                  <a:cubicBezTo>
                    <a:pt x="206" y="60"/>
                    <a:pt x="207" y="60"/>
                    <a:pt x="209" y="58"/>
                  </a:cubicBezTo>
                  <a:cubicBezTo>
                    <a:pt x="205" y="59"/>
                    <a:pt x="207" y="55"/>
                    <a:pt x="207" y="53"/>
                  </a:cubicBezTo>
                  <a:cubicBezTo>
                    <a:pt x="207" y="53"/>
                    <a:pt x="207" y="53"/>
                    <a:pt x="207" y="52"/>
                  </a:cubicBezTo>
                  <a:cubicBezTo>
                    <a:pt x="209" y="52"/>
                    <a:pt x="210" y="50"/>
                    <a:pt x="210" y="47"/>
                  </a:cubicBezTo>
                  <a:cubicBezTo>
                    <a:pt x="209" y="49"/>
                    <a:pt x="204" y="51"/>
                    <a:pt x="204" y="47"/>
                  </a:cubicBezTo>
                  <a:cubicBezTo>
                    <a:pt x="204" y="47"/>
                    <a:pt x="205" y="44"/>
                    <a:pt x="201" y="45"/>
                  </a:cubicBezTo>
                  <a:cubicBezTo>
                    <a:pt x="194" y="46"/>
                    <a:pt x="185" y="44"/>
                    <a:pt x="173" y="43"/>
                  </a:cubicBezTo>
                  <a:cubicBezTo>
                    <a:pt x="173" y="43"/>
                    <a:pt x="172" y="43"/>
                    <a:pt x="173" y="43"/>
                  </a:cubicBezTo>
                  <a:cubicBezTo>
                    <a:pt x="185" y="42"/>
                    <a:pt x="210" y="41"/>
                    <a:pt x="210" y="31"/>
                  </a:cubicBezTo>
                  <a:cubicBezTo>
                    <a:pt x="210" y="27"/>
                    <a:pt x="207" y="21"/>
                    <a:pt x="188" y="22"/>
                  </a:cubicBezTo>
                  <a:cubicBezTo>
                    <a:pt x="167" y="23"/>
                    <a:pt x="120" y="29"/>
                    <a:pt x="120" y="18"/>
                  </a:cubicBezTo>
                  <a:cubicBezTo>
                    <a:pt x="120" y="12"/>
                    <a:pt x="133" y="13"/>
                    <a:pt x="140" y="13"/>
                  </a:cubicBezTo>
                  <a:moveTo>
                    <a:pt x="77" y="14"/>
                  </a:moveTo>
                  <a:cubicBezTo>
                    <a:pt x="78" y="15"/>
                    <a:pt x="83" y="17"/>
                    <a:pt x="85" y="17"/>
                  </a:cubicBezTo>
                  <a:cubicBezTo>
                    <a:pt x="81" y="18"/>
                    <a:pt x="82" y="20"/>
                    <a:pt x="80" y="20"/>
                  </a:cubicBezTo>
                  <a:cubicBezTo>
                    <a:pt x="77" y="19"/>
                    <a:pt x="77" y="16"/>
                    <a:pt x="77" y="14"/>
                  </a:cubicBezTo>
                  <a:moveTo>
                    <a:pt x="72" y="11"/>
                  </a:moveTo>
                  <a:cubicBezTo>
                    <a:pt x="71" y="13"/>
                    <a:pt x="69" y="15"/>
                    <a:pt x="67" y="13"/>
                  </a:cubicBezTo>
                  <a:cubicBezTo>
                    <a:pt x="65" y="11"/>
                    <a:pt x="67" y="11"/>
                    <a:pt x="65" y="8"/>
                  </a:cubicBezTo>
                  <a:cubicBezTo>
                    <a:pt x="67" y="9"/>
                    <a:pt x="71" y="11"/>
                    <a:pt x="72" y="11"/>
                  </a:cubicBezTo>
                  <a:moveTo>
                    <a:pt x="64" y="28"/>
                  </a:moveTo>
                  <a:cubicBezTo>
                    <a:pt x="65" y="27"/>
                    <a:pt x="66" y="26"/>
                    <a:pt x="66" y="26"/>
                  </a:cubicBezTo>
                  <a:cubicBezTo>
                    <a:pt x="68" y="26"/>
                    <a:pt x="69" y="26"/>
                    <a:pt x="69" y="24"/>
                  </a:cubicBezTo>
                  <a:cubicBezTo>
                    <a:pt x="70" y="22"/>
                    <a:pt x="68" y="22"/>
                    <a:pt x="67" y="21"/>
                  </a:cubicBezTo>
                  <a:cubicBezTo>
                    <a:pt x="68" y="20"/>
                    <a:pt x="69" y="20"/>
                    <a:pt x="68" y="19"/>
                  </a:cubicBezTo>
                  <a:cubicBezTo>
                    <a:pt x="67" y="18"/>
                    <a:pt x="66" y="20"/>
                    <a:pt x="65" y="19"/>
                  </a:cubicBezTo>
                  <a:cubicBezTo>
                    <a:pt x="65" y="18"/>
                    <a:pt x="66" y="18"/>
                    <a:pt x="67" y="17"/>
                  </a:cubicBezTo>
                  <a:cubicBezTo>
                    <a:pt x="67" y="17"/>
                    <a:pt x="68" y="17"/>
                    <a:pt x="69" y="17"/>
                  </a:cubicBezTo>
                  <a:cubicBezTo>
                    <a:pt x="75" y="20"/>
                    <a:pt x="75" y="20"/>
                    <a:pt x="75" y="20"/>
                  </a:cubicBezTo>
                  <a:cubicBezTo>
                    <a:pt x="76" y="21"/>
                    <a:pt x="77" y="21"/>
                    <a:pt x="77" y="22"/>
                  </a:cubicBezTo>
                  <a:cubicBezTo>
                    <a:pt x="77" y="23"/>
                    <a:pt x="77" y="24"/>
                    <a:pt x="76" y="24"/>
                  </a:cubicBezTo>
                  <a:cubicBezTo>
                    <a:pt x="76" y="24"/>
                    <a:pt x="76" y="22"/>
                    <a:pt x="74" y="22"/>
                  </a:cubicBezTo>
                  <a:cubicBezTo>
                    <a:pt x="73" y="22"/>
                    <a:pt x="73" y="23"/>
                    <a:pt x="74" y="24"/>
                  </a:cubicBezTo>
                  <a:cubicBezTo>
                    <a:pt x="72" y="24"/>
                    <a:pt x="71" y="23"/>
                    <a:pt x="70" y="25"/>
                  </a:cubicBezTo>
                  <a:cubicBezTo>
                    <a:pt x="70" y="26"/>
                    <a:pt x="70" y="27"/>
                    <a:pt x="71" y="28"/>
                  </a:cubicBezTo>
                  <a:cubicBezTo>
                    <a:pt x="71" y="29"/>
                    <a:pt x="71" y="30"/>
                    <a:pt x="70" y="31"/>
                  </a:cubicBezTo>
                  <a:cubicBezTo>
                    <a:pt x="70" y="33"/>
                    <a:pt x="68" y="35"/>
                    <a:pt x="66" y="34"/>
                  </a:cubicBezTo>
                  <a:cubicBezTo>
                    <a:pt x="63" y="32"/>
                    <a:pt x="63" y="30"/>
                    <a:pt x="64"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9" name="Freeform 44">
              <a:extLst>
                <a:ext uri="{FF2B5EF4-FFF2-40B4-BE49-F238E27FC236}">
                  <a16:creationId xmlns:a16="http://schemas.microsoft.com/office/drawing/2014/main" id="{E5351C34-0180-E8B4-05AA-18537BF6B78B}"/>
                </a:ext>
              </a:extLst>
            </p:cNvPr>
            <p:cNvSpPr>
              <a:spLocks noEditPoints="1"/>
            </p:cNvSpPr>
            <p:nvPr userDrawn="1"/>
          </p:nvSpPr>
          <p:spPr bwMode="auto">
            <a:xfrm>
              <a:off x="1116013" y="584200"/>
              <a:ext cx="28575" cy="14287"/>
            </a:xfrm>
            <a:custGeom>
              <a:avLst/>
              <a:gdLst>
                <a:gd name="T0" fmla="*/ 144 w 199"/>
                <a:gd name="T1" fmla="*/ 9 h 96"/>
                <a:gd name="T2" fmla="*/ 105 w 199"/>
                <a:gd name="T3" fmla="*/ 21 h 96"/>
                <a:gd name="T4" fmla="*/ 75 w 199"/>
                <a:gd name="T5" fmla="*/ 38 h 96"/>
                <a:gd name="T6" fmla="*/ 80 w 199"/>
                <a:gd name="T7" fmla="*/ 15 h 96"/>
                <a:gd name="T8" fmla="*/ 66 w 199"/>
                <a:gd name="T9" fmla="*/ 2 h 96"/>
                <a:gd name="T10" fmla="*/ 54 w 199"/>
                <a:gd name="T11" fmla="*/ 9 h 96"/>
                <a:gd name="T12" fmla="*/ 47 w 199"/>
                <a:gd name="T13" fmla="*/ 28 h 96"/>
                <a:gd name="T14" fmla="*/ 28 w 199"/>
                <a:gd name="T15" fmla="*/ 10 h 96"/>
                <a:gd name="T16" fmla="*/ 23 w 199"/>
                <a:gd name="T17" fmla="*/ 8 h 96"/>
                <a:gd name="T18" fmla="*/ 22 w 199"/>
                <a:gd name="T19" fmla="*/ 14 h 96"/>
                <a:gd name="T20" fmla="*/ 11 w 199"/>
                <a:gd name="T21" fmla="*/ 6 h 96"/>
                <a:gd name="T22" fmla="*/ 18 w 199"/>
                <a:gd name="T23" fmla="*/ 14 h 96"/>
                <a:gd name="T24" fmla="*/ 11 w 199"/>
                <a:gd name="T25" fmla="*/ 19 h 96"/>
                <a:gd name="T26" fmla="*/ 15 w 199"/>
                <a:gd name="T27" fmla="*/ 22 h 96"/>
                <a:gd name="T28" fmla="*/ 20 w 199"/>
                <a:gd name="T29" fmla="*/ 23 h 96"/>
                <a:gd name="T30" fmla="*/ 23 w 199"/>
                <a:gd name="T31" fmla="*/ 37 h 96"/>
                <a:gd name="T32" fmla="*/ 27 w 199"/>
                <a:gd name="T33" fmla="*/ 39 h 96"/>
                <a:gd name="T34" fmla="*/ 48 w 199"/>
                <a:gd name="T35" fmla="*/ 60 h 96"/>
                <a:gd name="T36" fmla="*/ 29 w 199"/>
                <a:gd name="T37" fmla="*/ 70 h 96"/>
                <a:gd name="T38" fmla="*/ 15 w 199"/>
                <a:gd name="T39" fmla="*/ 62 h 96"/>
                <a:gd name="T40" fmla="*/ 17 w 199"/>
                <a:gd name="T41" fmla="*/ 71 h 96"/>
                <a:gd name="T42" fmla="*/ 7 w 199"/>
                <a:gd name="T43" fmla="*/ 69 h 96"/>
                <a:gd name="T44" fmla="*/ 6 w 199"/>
                <a:gd name="T45" fmla="*/ 74 h 96"/>
                <a:gd name="T46" fmla="*/ 13 w 199"/>
                <a:gd name="T47" fmla="*/ 84 h 96"/>
                <a:gd name="T48" fmla="*/ 18 w 199"/>
                <a:gd name="T49" fmla="*/ 85 h 96"/>
                <a:gd name="T50" fmla="*/ 31 w 199"/>
                <a:gd name="T51" fmla="*/ 79 h 96"/>
                <a:gd name="T52" fmla="*/ 34 w 199"/>
                <a:gd name="T53" fmla="*/ 86 h 96"/>
                <a:gd name="T54" fmla="*/ 47 w 199"/>
                <a:gd name="T55" fmla="*/ 82 h 96"/>
                <a:gd name="T56" fmla="*/ 52 w 199"/>
                <a:gd name="T57" fmla="*/ 89 h 96"/>
                <a:gd name="T58" fmla="*/ 69 w 199"/>
                <a:gd name="T59" fmla="*/ 78 h 96"/>
                <a:gd name="T60" fmla="*/ 92 w 199"/>
                <a:gd name="T61" fmla="*/ 67 h 96"/>
                <a:gd name="T62" fmla="*/ 81 w 199"/>
                <a:gd name="T63" fmla="*/ 72 h 96"/>
                <a:gd name="T64" fmla="*/ 78 w 199"/>
                <a:gd name="T65" fmla="*/ 78 h 96"/>
                <a:gd name="T66" fmla="*/ 77 w 199"/>
                <a:gd name="T67" fmla="*/ 85 h 96"/>
                <a:gd name="T68" fmla="*/ 83 w 199"/>
                <a:gd name="T69" fmla="*/ 88 h 96"/>
                <a:gd name="T70" fmla="*/ 84 w 199"/>
                <a:gd name="T71" fmla="*/ 89 h 96"/>
                <a:gd name="T72" fmla="*/ 90 w 199"/>
                <a:gd name="T73" fmla="*/ 91 h 96"/>
                <a:gd name="T74" fmla="*/ 94 w 199"/>
                <a:gd name="T75" fmla="*/ 88 h 96"/>
                <a:gd name="T76" fmla="*/ 112 w 199"/>
                <a:gd name="T77" fmla="*/ 84 h 96"/>
                <a:gd name="T78" fmla="*/ 135 w 199"/>
                <a:gd name="T79" fmla="*/ 59 h 96"/>
                <a:gd name="T80" fmla="*/ 124 w 199"/>
                <a:gd name="T81" fmla="*/ 62 h 96"/>
                <a:gd name="T82" fmla="*/ 119 w 199"/>
                <a:gd name="T83" fmla="*/ 66 h 96"/>
                <a:gd name="T84" fmla="*/ 120 w 199"/>
                <a:gd name="T85" fmla="*/ 68 h 96"/>
                <a:gd name="T86" fmla="*/ 114 w 199"/>
                <a:gd name="T87" fmla="*/ 78 h 96"/>
                <a:gd name="T88" fmla="*/ 124 w 199"/>
                <a:gd name="T89" fmla="*/ 76 h 96"/>
                <a:gd name="T90" fmla="*/ 124 w 199"/>
                <a:gd name="T91" fmla="*/ 83 h 96"/>
                <a:gd name="T92" fmla="*/ 137 w 199"/>
                <a:gd name="T93" fmla="*/ 72 h 96"/>
                <a:gd name="T94" fmla="*/ 142 w 199"/>
                <a:gd name="T95" fmla="*/ 68 h 96"/>
                <a:gd name="T96" fmla="*/ 148 w 199"/>
                <a:gd name="T97" fmla="*/ 55 h 96"/>
                <a:gd name="T98" fmla="*/ 157 w 199"/>
                <a:gd name="T99" fmla="*/ 24 h 96"/>
                <a:gd name="T100" fmla="*/ 60 w 199"/>
                <a:gd name="T101" fmla="*/ 14 h 96"/>
                <a:gd name="T102" fmla="*/ 67 w 199"/>
                <a:gd name="T103" fmla="*/ 22 h 96"/>
                <a:gd name="T104" fmla="*/ 63 w 199"/>
                <a:gd name="T105" fmla="*/ 31 h 96"/>
                <a:gd name="T106" fmla="*/ 62 w 199"/>
                <a:gd name="T107" fmla="*/ 24 h 96"/>
                <a:gd name="T108" fmla="*/ 60 w 199"/>
                <a:gd name="T109" fmla="*/ 18 h 96"/>
                <a:gd name="T110" fmla="*/ 69 w 199"/>
                <a:gd name="T111" fmla="*/ 24 h 96"/>
                <a:gd name="T112" fmla="*/ 72 w 199"/>
                <a:gd name="T113"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 h="96">
                  <a:moveTo>
                    <a:pt x="120" y="13"/>
                  </a:moveTo>
                  <a:cubicBezTo>
                    <a:pt x="121" y="14"/>
                    <a:pt x="122" y="15"/>
                    <a:pt x="125" y="16"/>
                  </a:cubicBezTo>
                  <a:cubicBezTo>
                    <a:pt x="152" y="24"/>
                    <a:pt x="182" y="4"/>
                    <a:pt x="199" y="8"/>
                  </a:cubicBezTo>
                  <a:cubicBezTo>
                    <a:pt x="178" y="1"/>
                    <a:pt x="164" y="14"/>
                    <a:pt x="144" y="9"/>
                  </a:cubicBezTo>
                  <a:cubicBezTo>
                    <a:pt x="156" y="9"/>
                    <a:pt x="168" y="7"/>
                    <a:pt x="169" y="4"/>
                  </a:cubicBezTo>
                  <a:cubicBezTo>
                    <a:pt x="160" y="10"/>
                    <a:pt x="134" y="0"/>
                    <a:pt x="123" y="7"/>
                  </a:cubicBezTo>
                  <a:cubicBezTo>
                    <a:pt x="122" y="7"/>
                    <a:pt x="121" y="8"/>
                    <a:pt x="121" y="8"/>
                  </a:cubicBezTo>
                  <a:cubicBezTo>
                    <a:pt x="112" y="10"/>
                    <a:pt x="105" y="15"/>
                    <a:pt x="105" y="21"/>
                  </a:cubicBezTo>
                  <a:cubicBezTo>
                    <a:pt x="105" y="29"/>
                    <a:pt x="115" y="31"/>
                    <a:pt x="134" y="30"/>
                  </a:cubicBezTo>
                  <a:cubicBezTo>
                    <a:pt x="153" y="29"/>
                    <a:pt x="174" y="27"/>
                    <a:pt x="174" y="31"/>
                  </a:cubicBezTo>
                  <a:cubicBezTo>
                    <a:pt x="174" y="35"/>
                    <a:pt x="161" y="40"/>
                    <a:pt x="143" y="40"/>
                  </a:cubicBezTo>
                  <a:cubicBezTo>
                    <a:pt x="129" y="40"/>
                    <a:pt x="105" y="31"/>
                    <a:pt x="75" y="38"/>
                  </a:cubicBezTo>
                  <a:cubicBezTo>
                    <a:pt x="75" y="38"/>
                    <a:pt x="75" y="38"/>
                    <a:pt x="75" y="38"/>
                  </a:cubicBezTo>
                  <a:cubicBezTo>
                    <a:pt x="78" y="33"/>
                    <a:pt x="84" y="25"/>
                    <a:pt x="81" y="22"/>
                  </a:cubicBezTo>
                  <a:cubicBezTo>
                    <a:pt x="84" y="21"/>
                    <a:pt x="85" y="19"/>
                    <a:pt x="85" y="17"/>
                  </a:cubicBezTo>
                  <a:cubicBezTo>
                    <a:pt x="84" y="15"/>
                    <a:pt x="82" y="15"/>
                    <a:pt x="80" y="15"/>
                  </a:cubicBezTo>
                  <a:cubicBezTo>
                    <a:pt x="81" y="13"/>
                    <a:pt x="80" y="12"/>
                    <a:pt x="79" y="11"/>
                  </a:cubicBezTo>
                  <a:cubicBezTo>
                    <a:pt x="79" y="11"/>
                    <a:pt x="78" y="8"/>
                    <a:pt x="78" y="8"/>
                  </a:cubicBezTo>
                  <a:cubicBezTo>
                    <a:pt x="77" y="7"/>
                    <a:pt x="75" y="5"/>
                    <a:pt x="72" y="4"/>
                  </a:cubicBezTo>
                  <a:cubicBezTo>
                    <a:pt x="69" y="2"/>
                    <a:pt x="67" y="2"/>
                    <a:pt x="66" y="2"/>
                  </a:cubicBezTo>
                  <a:cubicBezTo>
                    <a:pt x="65" y="2"/>
                    <a:pt x="63" y="3"/>
                    <a:pt x="63" y="3"/>
                  </a:cubicBezTo>
                  <a:cubicBezTo>
                    <a:pt x="61" y="2"/>
                    <a:pt x="60" y="2"/>
                    <a:pt x="59" y="4"/>
                  </a:cubicBezTo>
                  <a:cubicBezTo>
                    <a:pt x="58" y="3"/>
                    <a:pt x="56" y="2"/>
                    <a:pt x="55" y="2"/>
                  </a:cubicBezTo>
                  <a:cubicBezTo>
                    <a:pt x="54" y="4"/>
                    <a:pt x="53" y="6"/>
                    <a:pt x="54" y="9"/>
                  </a:cubicBezTo>
                  <a:cubicBezTo>
                    <a:pt x="52" y="9"/>
                    <a:pt x="49" y="15"/>
                    <a:pt x="47" y="15"/>
                  </a:cubicBezTo>
                  <a:cubicBezTo>
                    <a:pt x="48" y="16"/>
                    <a:pt x="49" y="17"/>
                    <a:pt x="49" y="17"/>
                  </a:cubicBezTo>
                  <a:cubicBezTo>
                    <a:pt x="47" y="21"/>
                    <a:pt x="47" y="25"/>
                    <a:pt x="44" y="25"/>
                  </a:cubicBezTo>
                  <a:cubicBezTo>
                    <a:pt x="45" y="26"/>
                    <a:pt x="46" y="27"/>
                    <a:pt x="47" y="28"/>
                  </a:cubicBezTo>
                  <a:cubicBezTo>
                    <a:pt x="45" y="33"/>
                    <a:pt x="45" y="40"/>
                    <a:pt x="45" y="44"/>
                  </a:cubicBezTo>
                  <a:cubicBezTo>
                    <a:pt x="41" y="40"/>
                    <a:pt x="35" y="30"/>
                    <a:pt x="31" y="27"/>
                  </a:cubicBezTo>
                  <a:cubicBezTo>
                    <a:pt x="27" y="25"/>
                    <a:pt x="27" y="23"/>
                    <a:pt x="27" y="19"/>
                  </a:cubicBezTo>
                  <a:cubicBezTo>
                    <a:pt x="27" y="16"/>
                    <a:pt x="28" y="13"/>
                    <a:pt x="28" y="10"/>
                  </a:cubicBezTo>
                  <a:cubicBezTo>
                    <a:pt x="28" y="9"/>
                    <a:pt x="28" y="7"/>
                    <a:pt x="27" y="7"/>
                  </a:cubicBezTo>
                  <a:cubicBezTo>
                    <a:pt x="27" y="4"/>
                    <a:pt x="24" y="3"/>
                    <a:pt x="22" y="3"/>
                  </a:cubicBezTo>
                  <a:cubicBezTo>
                    <a:pt x="23" y="4"/>
                    <a:pt x="24" y="5"/>
                    <a:pt x="24" y="7"/>
                  </a:cubicBezTo>
                  <a:cubicBezTo>
                    <a:pt x="23" y="7"/>
                    <a:pt x="23" y="8"/>
                    <a:pt x="23" y="8"/>
                  </a:cubicBezTo>
                  <a:cubicBezTo>
                    <a:pt x="22" y="9"/>
                    <a:pt x="22" y="11"/>
                    <a:pt x="23" y="12"/>
                  </a:cubicBezTo>
                  <a:cubicBezTo>
                    <a:pt x="23" y="12"/>
                    <a:pt x="23" y="12"/>
                    <a:pt x="23" y="13"/>
                  </a:cubicBezTo>
                  <a:cubicBezTo>
                    <a:pt x="23" y="13"/>
                    <a:pt x="23" y="14"/>
                    <a:pt x="23" y="14"/>
                  </a:cubicBezTo>
                  <a:cubicBezTo>
                    <a:pt x="23" y="15"/>
                    <a:pt x="22" y="14"/>
                    <a:pt x="22" y="14"/>
                  </a:cubicBezTo>
                  <a:cubicBezTo>
                    <a:pt x="21" y="12"/>
                    <a:pt x="20" y="8"/>
                    <a:pt x="18" y="8"/>
                  </a:cubicBezTo>
                  <a:cubicBezTo>
                    <a:pt x="18" y="8"/>
                    <a:pt x="17" y="8"/>
                    <a:pt x="16" y="8"/>
                  </a:cubicBezTo>
                  <a:cubicBezTo>
                    <a:pt x="16" y="8"/>
                    <a:pt x="16" y="8"/>
                    <a:pt x="16" y="7"/>
                  </a:cubicBezTo>
                  <a:cubicBezTo>
                    <a:pt x="16" y="5"/>
                    <a:pt x="14" y="3"/>
                    <a:pt x="11" y="6"/>
                  </a:cubicBezTo>
                  <a:cubicBezTo>
                    <a:pt x="11" y="6"/>
                    <a:pt x="13" y="6"/>
                    <a:pt x="13" y="7"/>
                  </a:cubicBezTo>
                  <a:cubicBezTo>
                    <a:pt x="13" y="8"/>
                    <a:pt x="12" y="9"/>
                    <a:pt x="12" y="10"/>
                  </a:cubicBezTo>
                  <a:cubicBezTo>
                    <a:pt x="12" y="12"/>
                    <a:pt x="14" y="13"/>
                    <a:pt x="17" y="13"/>
                  </a:cubicBezTo>
                  <a:cubicBezTo>
                    <a:pt x="17" y="13"/>
                    <a:pt x="18" y="13"/>
                    <a:pt x="18" y="14"/>
                  </a:cubicBezTo>
                  <a:cubicBezTo>
                    <a:pt x="18" y="14"/>
                    <a:pt x="18" y="14"/>
                    <a:pt x="18" y="15"/>
                  </a:cubicBezTo>
                  <a:cubicBezTo>
                    <a:pt x="18" y="15"/>
                    <a:pt x="18" y="15"/>
                    <a:pt x="18" y="15"/>
                  </a:cubicBezTo>
                  <a:cubicBezTo>
                    <a:pt x="13" y="13"/>
                    <a:pt x="11" y="15"/>
                    <a:pt x="11" y="17"/>
                  </a:cubicBezTo>
                  <a:cubicBezTo>
                    <a:pt x="11" y="17"/>
                    <a:pt x="11" y="18"/>
                    <a:pt x="11" y="19"/>
                  </a:cubicBezTo>
                  <a:cubicBezTo>
                    <a:pt x="10" y="20"/>
                    <a:pt x="9" y="22"/>
                    <a:pt x="12" y="24"/>
                  </a:cubicBezTo>
                  <a:cubicBezTo>
                    <a:pt x="12" y="23"/>
                    <a:pt x="12" y="22"/>
                    <a:pt x="13" y="21"/>
                  </a:cubicBezTo>
                  <a:cubicBezTo>
                    <a:pt x="13" y="21"/>
                    <a:pt x="14" y="21"/>
                    <a:pt x="14" y="21"/>
                  </a:cubicBezTo>
                  <a:cubicBezTo>
                    <a:pt x="14" y="22"/>
                    <a:pt x="15" y="22"/>
                    <a:pt x="15" y="22"/>
                  </a:cubicBezTo>
                  <a:cubicBezTo>
                    <a:pt x="15" y="23"/>
                    <a:pt x="16" y="22"/>
                    <a:pt x="18" y="21"/>
                  </a:cubicBezTo>
                  <a:cubicBezTo>
                    <a:pt x="18" y="21"/>
                    <a:pt x="18" y="21"/>
                    <a:pt x="19" y="21"/>
                  </a:cubicBezTo>
                  <a:cubicBezTo>
                    <a:pt x="19" y="22"/>
                    <a:pt x="20" y="22"/>
                    <a:pt x="20" y="22"/>
                  </a:cubicBezTo>
                  <a:cubicBezTo>
                    <a:pt x="20" y="23"/>
                    <a:pt x="20" y="23"/>
                    <a:pt x="20" y="23"/>
                  </a:cubicBezTo>
                  <a:cubicBezTo>
                    <a:pt x="17" y="26"/>
                    <a:pt x="18" y="29"/>
                    <a:pt x="22" y="30"/>
                  </a:cubicBezTo>
                  <a:cubicBezTo>
                    <a:pt x="22" y="30"/>
                    <a:pt x="22" y="30"/>
                    <a:pt x="22" y="31"/>
                  </a:cubicBezTo>
                  <a:cubicBezTo>
                    <a:pt x="22" y="36"/>
                    <a:pt x="14" y="35"/>
                    <a:pt x="15" y="29"/>
                  </a:cubicBezTo>
                  <a:cubicBezTo>
                    <a:pt x="11" y="36"/>
                    <a:pt x="18" y="41"/>
                    <a:pt x="23" y="37"/>
                  </a:cubicBezTo>
                  <a:cubicBezTo>
                    <a:pt x="24" y="37"/>
                    <a:pt x="24" y="37"/>
                    <a:pt x="24" y="38"/>
                  </a:cubicBezTo>
                  <a:cubicBezTo>
                    <a:pt x="24" y="39"/>
                    <a:pt x="25" y="40"/>
                    <a:pt x="26" y="40"/>
                  </a:cubicBezTo>
                  <a:cubicBezTo>
                    <a:pt x="26" y="39"/>
                    <a:pt x="26" y="38"/>
                    <a:pt x="27" y="38"/>
                  </a:cubicBezTo>
                  <a:cubicBezTo>
                    <a:pt x="27" y="38"/>
                    <a:pt x="27" y="39"/>
                    <a:pt x="27" y="39"/>
                  </a:cubicBezTo>
                  <a:cubicBezTo>
                    <a:pt x="28" y="40"/>
                    <a:pt x="28" y="42"/>
                    <a:pt x="30" y="43"/>
                  </a:cubicBezTo>
                  <a:cubicBezTo>
                    <a:pt x="30" y="41"/>
                    <a:pt x="30" y="40"/>
                    <a:pt x="31" y="40"/>
                  </a:cubicBezTo>
                  <a:cubicBezTo>
                    <a:pt x="32" y="40"/>
                    <a:pt x="31" y="49"/>
                    <a:pt x="39" y="54"/>
                  </a:cubicBezTo>
                  <a:cubicBezTo>
                    <a:pt x="40" y="58"/>
                    <a:pt x="44" y="61"/>
                    <a:pt x="48" y="60"/>
                  </a:cubicBezTo>
                  <a:cubicBezTo>
                    <a:pt x="50" y="64"/>
                    <a:pt x="52" y="67"/>
                    <a:pt x="51" y="67"/>
                  </a:cubicBezTo>
                  <a:cubicBezTo>
                    <a:pt x="50" y="67"/>
                    <a:pt x="40" y="66"/>
                    <a:pt x="38" y="67"/>
                  </a:cubicBezTo>
                  <a:cubicBezTo>
                    <a:pt x="36" y="68"/>
                    <a:pt x="34" y="69"/>
                    <a:pt x="31" y="70"/>
                  </a:cubicBezTo>
                  <a:cubicBezTo>
                    <a:pt x="31" y="70"/>
                    <a:pt x="29" y="70"/>
                    <a:pt x="29" y="70"/>
                  </a:cubicBezTo>
                  <a:cubicBezTo>
                    <a:pt x="26" y="71"/>
                    <a:pt x="24" y="71"/>
                    <a:pt x="22" y="69"/>
                  </a:cubicBezTo>
                  <a:cubicBezTo>
                    <a:pt x="22" y="67"/>
                    <a:pt x="22" y="66"/>
                    <a:pt x="21" y="64"/>
                  </a:cubicBezTo>
                  <a:cubicBezTo>
                    <a:pt x="20" y="63"/>
                    <a:pt x="19" y="62"/>
                    <a:pt x="18" y="62"/>
                  </a:cubicBezTo>
                  <a:cubicBezTo>
                    <a:pt x="18" y="62"/>
                    <a:pt x="16" y="62"/>
                    <a:pt x="15" y="62"/>
                  </a:cubicBezTo>
                  <a:cubicBezTo>
                    <a:pt x="14" y="60"/>
                    <a:pt x="11" y="60"/>
                    <a:pt x="9" y="61"/>
                  </a:cubicBezTo>
                  <a:cubicBezTo>
                    <a:pt x="10" y="61"/>
                    <a:pt x="12" y="62"/>
                    <a:pt x="13" y="63"/>
                  </a:cubicBezTo>
                  <a:cubicBezTo>
                    <a:pt x="12" y="64"/>
                    <a:pt x="12" y="65"/>
                    <a:pt x="12" y="65"/>
                  </a:cubicBezTo>
                  <a:cubicBezTo>
                    <a:pt x="11" y="66"/>
                    <a:pt x="12" y="68"/>
                    <a:pt x="17" y="71"/>
                  </a:cubicBezTo>
                  <a:cubicBezTo>
                    <a:pt x="18" y="71"/>
                    <a:pt x="18" y="71"/>
                    <a:pt x="18" y="71"/>
                  </a:cubicBezTo>
                  <a:cubicBezTo>
                    <a:pt x="17" y="72"/>
                    <a:pt x="16" y="72"/>
                    <a:pt x="14" y="71"/>
                  </a:cubicBezTo>
                  <a:cubicBezTo>
                    <a:pt x="12" y="69"/>
                    <a:pt x="12" y="67"/>
                    <a:pt x="9" y="68"/>
                  </a:cubicBezTo>
                  <a:cubicBezTo>
                    <a:pt x="9" y="68"/>
                    <a:pt x="8" y="69"/>
                    <a:pt x="7" y="69"/>
                  </a:cubicBezTo>
                  <a:cubicBezTo>
                    <a:pt x="7" y="69"/>
                    <a:pt x="7" y="69"/>
                    <a:pt x="7" y="69"/>
                  </a:cubicBezTo>
                  <a:cubicBezTo>
                    <a:pt x="4" y="69"/>
                    <a:pt x="0" y="72"/>
                    <a:pt x="2" y="75"/>
                  </a:cubicBezTo>
                  <a:cubicBezTo>
                    <a:pt x="2" y="74"/>
                    <a:pt x="3" y="72"/>
                    <a:pt x="5" y="72"/>
                  </a:cubicBezTo>
                  <a:cubicBezTo>
                    <a:pt x="5" y="73"/>
                    <a:pt x="6" y="74"/>
                    <a:pt x="6" y="74"/>
                  </a:cubicBezTo>
                  <a:cubicBezTo>
                    <a:pt x="6" y="77"/>
                    <a:pt x="7" y="79"/>
                    <a:pt x="14" y="75"/>
                  </a:cubicBezTo>
                  <a:cubicBezTo>
                    <a:pt x="14" y="75"/>
                    <a:pt x="14" y="75"/>
                    <a:pt x="14" y="76"/>
                  </a:cubicBezTo>
                  <a:cubicBezTo>
                    <a:pt x="13" y="78"/>
                    <a:pt x="9" y="81"/>
                    <a:pt x="12" y="83"/>
                  </a:cubicBezTo>
                  <a:cubicBezTo>
                    <a:pt x="12" y="83"/>
                    <a:pt x="12" y="83"/>
                    <a:pt x="13" y="84"/>
                  </a:cubicBezTo>
                  <a:cubicBezTo>
                    <a:pt x="13" y="84"/>
                    <a:pt x="13" y="84"/>
                    <a:pt x="13" y="84"/>
                  </a:cubicBezTo>
                  <a:cubicBezTo>
                    <a:pt x="12" y="88"/>
                    <a:pt x="16" y="90"/>
                    <a:pt x="18" y="90"/>
                  </a:cubicBezTo>
                  <a:cubicBezTo>
                    <a:pt x="17" y="89"/>
                    <a:pt x="16" y="87"/>
                    <a:pt x="16" y="85"/>
                  </a:cubicBezTo>
                  <a:cubicBezTo>
                    <a:pt x="17" y="85"/>
                    <a:pt x="18" y="85"/>
                    <a:pt x="18" y="85"/>
                  </a:cubicBezTo>
                  <a:cubicBezTo>
                    <a:pt x="21" y="84"/>
                    <a:pt x="19" y="81"/>
                    <a:pt x="21" y="79"/>
                  </a:cubicBezTo>
                  <a:cubicBezTo>
                    <a:pt x="21" y="79"/>
                    <a:pt x="22" y="79"/>
                    <a:pt x="22" y="80"/>
                  </a:cubicBezTo>
                  <a:cubicBezTo>
                    <a:pt x="22" y="81"/>
                    <a:pt x="22" y="85"/>
                    <a:pt x="26" y="84"/>
                  </a:cubicBezTo>
                  <a:cubicBezTo>
                    <a:pt x="29" y="84"/>
                    <a:pt x="31" y="81"/>
                    <a:pt x="31" y="79"/>
                  </a:cubicBezTo>
                  <a:cubicBezTo>
                    <a:pt x="30" y="79"/>
                    <a:pt x="31" y="79"/>
                    <a:pt x="31" y="79"/>
                  </a:cubicBezTo>
                  <a:cubicBezTo>
                    <a:pt x="32" y="80"/>
                    <a:pt x="33" y="81"/>
                    <a:pt x="32" y="83"/>
                  </a:cubicBezTo>
                  <a:cubicBezTo>
                    <a:pt x="33" y="82"/>
                    <a:pt x="34" y="82"/>
                    <a:pt x="35" y="80"/>
                  </a:cubicBezTo>
                  <a:cubicBezTo>
                    <a:pt x="36" y="82"/>
                    <a:pt x="36" y="84"/>
                    <a:pt x="34" y="86"/>
                  </a:cubicBezTo>
                  <a:cubicBezTo>
                    <a:pt x="35" y="86"/>
                    <a:pt x="38" y="84"/>
                    <a:pt x="39" y="80"/>
                  </a:cubicBezTo>
                  <a:cubicBezTo>
                    <a:pt x="40" y="81"/>
                    <a:pt x="40" y="82"/>
                    <a:pt x="40" y="82"/>
                  </a:cubicBezTo>
                  <a:cubicBezTo>
                    <a:pt x="41" y="82"/>
                    <a:pt x="41" y="82"/>
                    <a:pt x="41" y="82"/>
                  </a:cubicBezTo>
                  <a:cubicBezTo>
                    <a:pt x="42" y="82"/>
                    <a:pt x="44" y="83"/>
                    <a:pt x="47" y="82"/>
                  </a:cubicBezTo>
                  <a:cubicBezTo>
                    <a:pt x="48" y="82"/>
                    <a:pt x="48" y="82"/>
                    <a:pt x="48" y="82"/>
                  </a:cubicBezTo>
                  <a:cubicBezTo>
                    <a:pt x="48" y="84"/>
                    <a:pt x="48" y="85"/>
                    <a:pt x="48" y="86"/>
                  </a:cubicBezTo>
                  <a:cubicBezTo>
                    <a:pt x="48" y="85"/>
                    <a:pt x="49" y="84"/>
                    <a:pt x="50" y="84"/>
                  </a:cubicBezTo>
                  <a:cubicBezTo>
                    <a:pt x="51" y="84"/>
                    <a:pt x="50" y="87"/>
                    <a:pt x="52" y="89"/>
                  </a:cubicBezTo>
                  <a:cubicBezTo>
                    <a:pt x="53" y="81"/>
                    <a:pt x="57" y="84"/>
                    <a:pt x="63" y="81"/>
                  </a:cubicBezTo>
                  <a:cubicBezTo>
                    <a:pt x="63" y="80"/>
                    <a:pt x="63" y="80"/>
                    <a:pt x="63" y="81"/>
                  </a:cubicBezTo>
                  <a:cubicBezTo>
                    <a:pt x="63" y="82"/>
                    <a:pt x="62" y="83"/>
                    <a:pt x="61" y="84"/>
                  </a:cubicBezTo>
                  <a:cubicBezTo>
                    <a:pt x="63" y="84"/>
                    <a:pt x="69" y="81"/>
                    <a:pt x="69" y="78"/>
                  </a:cubicBezTo>
                  <a:cubicBezTo>
                    <a:pt x="69" y="77"/>
                    <a:pt x="73" y="73"/>
                    <a:pt x="74" y="63"/>
                  </a:cubicBezTo>
                  <a:cubicBezTo>
                    <a:pt x="75" y="63"/>
                    <a:pt x="76" y="63"/>
                    <a:pt x="77" y="63"/>
                  </a:cubicBezTo>
                  <a:cubicBezTo>
                    <a:pt x="84" y="62"/>
                    <a:pt x="87" y="57"/>
                    <a:pt x="95" y="57"/>
                  </a:cubicBezTo>
                  <a:cubicBezTo>
                    <a:pt x="93" y="59"/>
                    <a:pt x="92" y="64"/>
                    <a:pt x="92" y="67"/>
                  </a:cubicBezTo>
                  <a:cubicBezTo>
                    <a:pt x="92" y="71"/>
                    <a:pt x="97" y="75"/>
                    <a:pt x="99" y="77"/>
                  </a:cubicBezTo>
                  <a:cubicBezTo>
                    <a:pt x="99" y="77"/>
                    <a:pt x="99" y="77"/>
                    <a:pt x="98" y="77"/>
                  </a:cubicBezTo>
                  <a:cubicBezTo>
                    <a:pt x="96" y="78"/>
                    <a:pt x="94" y="78"/>
                    <a:pt x="93" y="79"/>
                  </a:cubicBezTo>
                  <a:cubicBezTo>
                    <a:pt x="87" y="83"/>
                    <a:pt x="87" y="70"/>
                    <a:pt x="81" y="72"/>
                  </a:cubicBezTo>
                  <a:cubicBezTo>
                    <a:pt x="81" y="72"/>
                    <a:pt x="80" y="73"/>
                    <a:pt x="79" y="74"/>
                  </a:cubicBezTo>
                  <a:cubicBezTo>
                    <a:pt x="77" y="74"/>
                    <a:pt x="73" y="76"/>
                    <a:pt x="74" y="79"/>
                  </a:cubicBezTo>
                  <a:cubicBezTo>
                    <a:pt x="75" y="78"/>
                    <a:pt x="76" y="77"/>
                    <a:pt x="78" y="77"/>
                  </a:cubicBezTo>
                  <a:cubicBezTo>
                    <a:pt x="78" y="77"/>
                    <a:pt x="78" y="78"/>
                    <a:pt x="78" y="78"/>
                  </a:cubicBezTo>
                  <a:cubicBezTo>
                    <a:pt x="78" y="79"/>
                    <a:pt x="78" y="80"/>
                    <a:pt x="80" y="80"/>
                  </a:cubicBezTo>
                  <a:cubicBezTo>
                    <a:pt x="81" y="80"/>
                    <a:pt x="82" y="79"/>
                    <a:pt x="83" y="79"/>
                  </a:cubicBezTo>
                  <a:cubicBezTo>
                    <a:pt x="83" y="79"/>
                    <a:pt x="83" y="80"/>
                    <a:pt x="83" y="80"/>
                  </a:cubicBezTo>
                  <a:cubicBezTo>
                    <a:pt x="83" y="83"/>
                    <a:pt x="76" y="79"/>
                    <a:pt x="77" y="85"/>
                  </a:cubicBezTo>
                  <a:cubicBezTo>
                    <a:pt x="77" y="86"/>
                    <a:pt x="78" y="87"/>
                    <a:pt x="78" y="87"/>
                  </a:cubicBezTo>
                  <a:cubicBezTo>
                    <a:pt x="78" y="89"/>
                    <a:pt x="80" y="91"/>
                    <a:pt x="83" y="90"/>
                  </a:cubicBezTo>
                  <a:cubicBezTo>
                    <a:pt x="82" y="90"/>
                    <a:pt x="81" y="89"/>
                    <a:pt x="81" y="88"/>
                  </a:cubicBezTo>
                  <a:cubicBezTo>
                    <a:pt x="82" y="88"/>
                    <a:pt x="83" y="88"/>
                    <a:pt x="83" y="88"/>
                  </a:cubicBezTo>
                  <a:cubicBezTo>
                    <a:pt x="83" y="88"/>
                    <a:pt x="84" y="88"/>
                    <a:pt x="84" y="87"/>
                  </a:cubicBezTo>
                  <a:cubicBezTo>
                    <a:pt x="84" y="87"/>
                    <a:pt x="84" y="87"/>
                    <a:pt x="84" y="87"/>
                  </a:cubicBezTo>
                  <a:cubicBezTo>
                    <a:pt x="84" y="87"/>
                    <a:pt x="85" y="87"/>
                    <a:pt x="85" y="87"/>
                  </a:cubicBezTo>
                  <a:cubicBezTo>
                    <a:pt x="85" y="88"/>
                    <a:pt x="84" y="88"/>
                    <a:pt x="84" y="89"/>
                  </a:cubicBezTo>
                  <a:cubicBezTo>
                    <a:pt x="84" y="89"/>
                    <a:pt x="85" y="91"/>
                    <a:pt x="85" y="91"/>
                  </a:cubicBezTo>
                  <a:cubicBezTo>
                    <a:pt x="85" y="93"/>
                    <a:pt x="88" y="96"/>
                    <a:pt x="92" y="93"/>
                  </a:cubicBezTo>
                  <a:cubicBezTo>
                    <a:pt x="91" y="93"/>
                    <a:pt x="88" y="93"/>
                    <a:pt x="88" y="91"/>
                  </a:cubicBezTo>
                  <a:cubicBezTo>
                    <a:pt x="89" y="91"/>
                    <a:pt x="90" y="91"/>
                    <a:pt x="90" y="91"/>
                  </a:cubicBezTo>
                  <a:cubicBezTo>
                    <a:pt x="90" y="90"/>
                    <a:pt x="90" y="89"/>
                    <a:pt x="91" y="88"/>
                  </a:cubicBezTo>
                  <a:cubicBezTo>
                    <a:pt x="91" y="88"/>
                    <a:pt x="91" y="88"/>
                    <a:pt x="91" y="88"/>
                  </a:cubicBezTo>
                  <a:cubicBezTo>
                    <a:pt x="92" y="88"/>
                    <a:pt x="92" y="88"/>
                    <a:pt x="93" y="88"/>
                  </a:cubicBezTo>
                  <a:cubicBezTo>
                    <a:pt x="93" y="88"/>
                    <a:pt x="94" y="88"/>
                    <a:pt x="94" y="88"/>
                  </a:cubicBezTo>
                  <a:cubicBezTo>
                    <a:pt x="95" y="90"/>
                    <a:pt x="96" y="91"/>
                    <a:pt x="99" y="90"/>
                  </a:cubicBezTo>
                  <a:cubicBezTo>
                    <a:pt x="103" y="89"/>
                    <a:pt x="99" y="85"/>
                    <a:pt x="103" y="84"/>
                  </a:cubicBezTo>
                  <a:cubicBezTo>
                    <a:pt x="103" y="84"/>
                    <a:pt x="104" y="84"/>
                    <a:pt x="105" y="84"/>
                  </a:cubicBezTo>
                  <a:cubicBezTo>
                    <a:pt x="109" y="85"/>
                    <a:pt x="111" y="86"/>
                    <a:pt x="112" y="84"/>
                  </a:cubicBezTo>
                  <a:cubicBezTo>
                    <a:pt x="113" y="82"/>
                    <a:pt x="113" y="76"/>
                    <a:pt x="109" y="74"/>
                  </a:cubicBezTo>
                  <a:cubicBezTo>
                    <a:pt x="107" y="73"/>
                    <a:pt x="112" y="60"/>
                    <a:pt x="102" y="54"/>
                  </a:cubicBezTo>
                  <a:cubicBezTo>
                    <a:pt x="107" y="55"/>
                    <a:pt x="122" y="57"/>
                    <a:pt x="124" y="54"/>
                  </a:cubicBezTo>
                  <a:cubicBezTo>
                    <a:pt x="129" y="55"/>
                    <a:pt x="134" y="58"/>
                    <a:pt x="135" y="59"/>
                  </a:cubicBezTo>
                  <a:cubicBezTo>
                    <a:pt x="136" y="60"/>
                    <a:pt x="136" y="61"/>
                    <a:pt x="134" y="62"/>
                  </a:cubicBezTo>
                  <a:cubicBezTo>
                    <a:pt x="130" y="64"/>
                    <a:pt x="131" y="65"/>
                    <a:pt x="129" y="66"/>
                  </a:cubicBezTo>
                  <a:cubicBezTo>
                    <a:pt x="129" y="66"/>
                    <a:pt x="129" y="66"/>
                    <a:pt x="129" y="66"/>
                  </a:cubicBezTo>
                  <a:cubicBezTo>
                    <a:pt x="127" y="65"/>
                    <a:pt x="126" y="63"/>
                    <a:pt x="124" y="62"/>
                  </a:cubicBezTo>
                  <a:cubicBezTo>
                    <a:pt x="123" y="62"/>
                    <a:pt x="122" y="62"/>
                    <a:pt x="121" y="62"/>
                  </a:cubicBezTo>
                  <a:cubicBezTo>
                    <a:pt x="119" y="62"/>
                    <a:pt x="116" y="63"/>
                    <a:pt x="115" y="65"/>
                  </a:cubicBezTo>
                  <a:cubicBezTo>
                    <a:pt x="116" y="65"/>
                    <a:pt x="118" y="64"/>
                    <a:pt x="120" y="65"/>
                  </a:cubicBezTo>
                  <a:cubicBezTo>
                    <a:pt x="119" y="65"/>
                    <a:pt x="119" y="65"/>
                    <a:pt x="119" y="66"/>
                  </a:cubicBezTo>
                  <a:cubicBezTo>
                    <a:pt x="119" y="66"/>
                    <a:pt x="119" y="67"/>
                    <a:pt x="120" y="68"/>
                  </a:cubicBezTo>
                  <a:cubicBezTo>
                    <a:pt x="120" y="68"/>
                    <a:pt x="120" y="68"/>
                    <a:pt x="120" y="68"/>
                  </a:cubicBezTo>
                  <a:cubicBezTo>
                    <a:pt x="120" y="68"/>
                    <a:pt x="120" y="68"/>
                    <a:pt x="120" y="68"/>
                  </a:cubicBezTo>
                  <a:cubicBezTo>
                    <a:pt x="120" y="68"/>
                    <a:pt x="120" y="68"/>
                    <a:pt x="120" y="68"/>
                  </a:cubicBezTo>
                  <a:cubicBezTo>
                    <a:pt x="121" y="68"/>
                    <a:pt x="121" y="69"/>
                    <a:pt x="120" y="69"/>
                  </a:cubicBezTo>
                  <a:cubicBezTo>
                    <a:pt x="118" y="68"/>
                    <a:pt x="113" y="68"/>
                    <a:pt x="114" y="71"/>
                  </a:cubicBezTo>
                  <a:cubicBezTo>
                    <a:pt x="114" y="71"/>
                    <a:pt x="115" y="72"/>
                    <a:pt x="115" y="72"/>
                  </a:cubicBezTo>
                  <a:cubicBezTo>
                    <a:pt x="113" y="74"/>
                    <a:pt x="113" y="76"/>
                    <a:pt x="114" y="78"/>
                  </a:cubicBezTo>
                  <a:cubicBezTo>
                    <a:pt x="114" y="76"/>
                    <a:pt x="115" y="76"/>
                    <a:pt x="117" y="75"/>
                  </a:cubicBezTo>
                  <a:cubicBezTo>
                    <a:pt x="117" y="76"/>
                    <a:pt x="118" y="76"/>
                    <a:pt x="118" y="76"/>
                  </a:cubicBezTo>
                  <a:cubicBezTo>
                    <a:pt x="119" y="78"/>
                    <a:pt x="121" y="74"/>
                    <a:pt x="124" y="75"/>
                  </a:cubicBezTo>
                  <a:cubicBezTo>
                    <a:pt x="124" y="75"/>
                    <a:pt x="124" y="75"/>
                    <a:pt x="124" y="76"/>
                  </a:cubicBezTo>
                  <a:cubicBezTo>
                    <a:pt x="122" y="76"/>
                    <a:pt x="120" y="78"/>
                    <a:pt x="120" y="80"/>
                  </a:cubicBezTo>
                  <a:cubicBezTo>
                    <a:pt x="121" y="80"/>
                    <a:pt x="121" y="81"/>
                    <a:pt x="121" y="82"/>
                  </a:cubicBezTo>
                  <a:cubicBezTo>
                    <a:pt x="120" y="83"/>
                    <a:pt x="121" y="86"/>
                    <a:pt x="124" y="87"/>
                  </a:cubicBezTo>
                  <a:cubicBezTo>
                    <a:pt x="124" y="86"/>
                    <a:pt x="123" y="84"/>
                    <a:pt x="124" y="83"/>
                  </a:cubicBezTo>
                  <a:cubicBezTo>
                    <a:pt x="125" y="83"/>
                    <a:pt x="126" y="83"/>
                    <a:pt x="126" y="83"/>
                  </a:cubicBezTo>
                  <a:cubicBezTo>
                    <a:pt x="131" y="81"/>
                    <a:pt x="128" y="78"/>
                    <a:pt x="129" y="76"/>
                  </a:cubicBezTo>
                  <a:cubicBezTo>
                    <a:pt x="131" y="75"/>
                    <a:pt x="133" y="79"/>
                    <a:pt x="137" y="76"/>
                  </a:cubicBezTo>
                  <a:cubicBezTo>
                    <a:pt x="137" y="75"/>
                    <a:pt x="138" y="74"/>
                    <a:pt x="137" y="72"/>
                  </a:cubicBezTo>
                  <a:cubicBezTo>
                    <a:pt x="137" y="72"/>
                    <a:pt x="137" y="72"/>
                    <a:pt x="138" y="72"/>
                  </a:cubicBezTo>
                  <a:cubicBezTo>
                    <a:pt x="138" y="72"/>
                    <a:pt x="138" y="72"/>
                    <a:pt x="138" y="72"/>
                  </a:cubicBezTo>
                  <a:cubicBezTo>
                    <a:pt x="138" y="73"/>
                    <a:pt x="139" y="74"/>
                    <a:pt x="141" y="74"/>
                  </a:cubicBezTo>
                  <a:cubicBezTo>
                    <a:pt x="138" y="71"/>
                    <a:pt x="141" y="70"/>
                    <a:pt x="142" y="68"/>
                  </a:cubicBezTo>
                  <a:cubicBezTo>
                    <a:pt x="143" y="68"/>
                    <a:pt x="143" y="68"/>
                    <a:pt x="143" y="68"/>
                  </a:cubicBezTo>
                  <a:cubicBezTo>
                    <a:pt x="145" y="68"/>
                    <a:pt x="146" y="68"/>
                    <a:pt x="148" y="65"/>
                  </a:cubicBezTo>
                  <a:cubicBezTo>
                    <a:pt x="146" y="66"/>
                    <a:pt x="141" y="63"/>
                    <a:pt x="144" y="61"/>
                  </a:cubicBezTo>
                  <a:cubicBezTo>
                    <a:pt x="149" y="60"/>
                    <a:pt x="149" y="57"/>
                    <a:pt x="148" y="55"/>
                  </a:cubicBezTo>
                  <a:cubicBezTo>
                    <a:pt x="144" y="50"/>
                    <a:pt x="136" y="50"/>
                    <a:pt x="136" y="45"/>
                  </a:cubicBezTo>
                  <a:cubicBezTo>
                    <a:pt x="139" y="45"/>
                    <a:pt x="142" y="44"/>
                    <a:pt x="143" y="44"/>
                  </a:cubicBezTo>
                  <a:cubicBezTo>
                    <a:pt x="166" y="45"/>
                    <a:pt x="181" y="38"/>
                    <a:pt x="181" y="31"/>
                  </a:cubicBezTo>
                  <a:cubicBezTo>
                    <a:pt x="180" y="25"/>
                    <a:pt x="174" y="22"/>
                    <a:pt x="157" y="24"/>
                  </a:cubicBezTo>
                  <a:cubicBezTo>
                    <a:pt x="137" y="25"/>
                    <a:pt x="110" y="27"/>
                    <a:pt x="110" y="21"/>
                  </a:cubicBezTo>
                  <a:cubicBezTo>
                    <a:pt x="110" y="17"/>
                    <a:pt x="115" y="14"/>
                    <a:pt x="120" y="13"/>
                  </a:cubicBezTo>
                  <a:moveTo>
                    <a:pt x="65" y="13"/>
                  </a:moveTo>
                  <a:cubicBezTo>
                    <a:pt x="64" y="14"/>
                    <a:pt x="62" y="16"/>
                    <a:pt x="60" y="14"/>
                  </a:cubicBezTo>
                  <a:cubicBezTo>
                    <a:pt x="58" y="12"/>
                    <a:pt x="60" y="12"/>
                    <a:pt x="58" y="9"/>
                  </a:cubicBezTo>
                  <a:cubicBezTo>
                    <a:pt x="60" y="10"/>
                    <a:pt x="64" y="12"/>
                    <a:pt x="65" y="13"/>
                  </a:cubicBezTo>
                  <a:moveTo>
                    <a:pt x="69" y="24"/>
                  </a:moveTo>
                  <a:cubicBezTo>
                    <a:pt x="68" y="25"/>
                    <a:pt x="68" y="23"/>
                    <a:pt x="67" y="22"/>
                  </a:cubicBezTo>
                  <a:cubicBezTo>
                    <a:pt x="66" y="22"/>
                    <a:pt x="66" y="23"/>
                    <a:pt x="67" y="25"/>
                  </a:cubicBezTo>
                  <a:cubicBezTo>
                    <a:pt x="65" y="24"/>
                    <a:pt x="64" y="23"/>
                    <a:pt x="63" y="25"/>
                  </a:cubicBezTo>
                  <a:cubicBezTo>
                    <a:pt x="63" y="26"/>
                    <a:pt x="63" y="27"/>
                    <a:pt x="64" y="28"/>
                  </a:cubicBezTo>
                  <a:cubicBezTo>
                    <a:pt x="64" y="29"/>
                    <a:pt x="64" y="30"/>
                    <a:pt x="63" y="31"/>
                  </a:cubicBezTo>
                  <a:cubicBezTo>
                    <a:pt x="63" y="32"/>
                    <a:pt x="61" y="35"/>
                    <a:pt x="59" y="33"/>
                  </a:cubicBezTo>
                  <a:cubicBezTo>
                    <a:pt x="57" y="32"/>
                    <a:pt x="57" y="30"/>
                    <a:pt x="58" y="28"/>
                  </a:cubicBezTo>
                  <a:cubicBezTo>
                    <a:pt x="58" y="27"/>
                    <a:pt x="59" y="26"/>
                    <a:pt x="60" y="26"/>
                  </a:cubicBezTo>
                  <a:cubicBezTo>
                    <a:pt x="61" y="26"/>
                    <a:pt x="62" y="26"/>
                    <a:pt x="62" y="24"/>
                  </a:cubicBezTo>
                  <a:cubicBezTo>
                    <a:pt x="63" y="23"/>
                    <a:pt x="61" y="22"/>
                    <a:pt x="60" y="21"/>
                  </a:cubicBezTo>
                  <a:cubicBezTo>
                    <a:pt x="61" y="21"/>
                    <a:pt x="62" y="20"/>
                    <a:pt x="61" y="20"/>
                  </a:cubicBezTo>
                  <a:cubicBezTo>
                    <a:pt x="60" y="19"/>
                    <a:pt x="59" y="20"/>
                    <a:pt x="59" y="19"/>
                  </a:cubicBezTo>
                  <a:cubicBezTo>
                    <a:pt x="58" y="19"/>
                    <a:pt x="60" y="18"/>
                    <a:pt x="60" y="18"/>
                  </a:cubicBezTo>
                  <a:cubicBezTo>
                    <a:pt x="61" y="17"/>
                    <a:pt x="61" y="17"/>
                    <a:pt x="62" y="18"/>
                  </a:cubicBezTo>
                  <a:cubicBezTo>
                    <a:pt x="68" y="21"/>
                    <a:pt x="68" y="21"/>
                    <a:pt x="68" y="21"/>
                  </a:cubicBezTo>
                  <a:cubicBezTo>
                    <a:pt x="69" y="21"/>
                    <a:pt x="69" y="21"/>
                    <a:pt x="69" y="22"/>
                  </a:cubicBezTo>
                  <a:cubicBezTo>
                    <a:pt x="69" y="23"/>
                    <a:pt x="70" y="24"/>
                    <a:pt x="69" y="24"/>
                  </a:cubicBezTo>
                  <a:moveTo>
                    <a:pt x="72" y="20"/>
                  </a:moveTo>
                  <a:cubicBezTo>
                    <a:pt x="70" y="20"/>
                    <a:pt x="69" y="17"/>
                    <a:pt x="70" y="15"/>
                  </a:cubicBezTo>
                  <a:cubicBezTo>
                    <a:pt x="71" y="16"/>
                    <a:pt x="75" y="17"/>
                    <a:pt x="77" y="18"/>
                  </a:cubicBezTo>
                  <a:cubicBezTo>
                    <a:pt x="74" y="19"/>
                    <a:pt x="75" y="20"/>
                    <a:pt x="7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0" name="Freeform 45">
              <a:extLst>
                <a:ext uri="{FF2B5EF4-FFF2-40B4-BE49-F238E27FC236}">
                  <a16:creationId xmlns:a16="http://schemas.microsoft.com/office/drawing/2014/main" id="{A8639A28-8128-3170-B037-1AD93895F6C7}"/>
                </a:ext>
              </a:extLst>
            </p:cNvPr>
            <p:cNvSpPr>
              <a:spLocks noEditPoints="1"/>
            </p:cNvSpPr>
            <p:nvPr userDrawn="1"/>
          </p:nvSpPr>
          <p:spPr bwMode="auto">
            <a:xfrm>
              <a:off x="927100" y="427038"/>
              <a:ext cx="139700" cy="225425"/>
            </a:xfrm>
            <a:custGeom>
              <a:avLst/>
              <a:gdLst>
                <a:gd name="T0" fmla="*/ 737 w 944"/>
                <a:gd name="T1" fmla="*/ 591 h 1525"/>
                <a:gd name="T2" fmla="*/ 921 w 944"/>
                <a:gd name="T3" fmla="*/ 498 h 1525"/>
                <a:gd name="T4" fmla="*/ 864 w 944"/>
                <a:gd name="T5" fmla="*/ 430 h 1525"/>
                <a:gd name="T6" fmla="*/ 748 w 944"/>
                <a:gd name="T7" fmla="*/ 196 h 1525"/>
                <a:gd name="T8" fmla="*/ 807 w 944"/>
                <a:gd name="T9" fmla="*/ 101 h 1525"/>
                <a:gd name="T10" fmla="*/ 674 w 944"/>
                <a:gd name="T11" fmla="*/ 20 h 1525"/>
                <a:gd name="T12" fmla="*/ 534 w 944"/>
                <a:gd name="T13" fmla="*/ 52 h 1525"/>
                <a:gd name="T14" fmla="*/ 411 w 944"/>
                <a:gd name="T15" fmla="*/ 127 h 1525"/>
                <a:gd name="T16" fmla="*/ 351 w 944"/>
                <a:gd name="T17" fmla="*/ 342 h 1525"/>
                <a:gd name="T18" fmla="*/ 397 w 944"/>
                <a:gd name="T19" fmla="*/ 475 h 1525"/>
                <a:gd name="T20" fmla="*/ 436 w 944"/>
                <a:gd name="T21" fmla="*/ 519 h 1525"/>
                <a:gd name="T22" fmla="*/ 188 w 944"/>
                <a:gd name="T23" fmla="*/ 975 h 1525"/>
                <a:gd name="T24" fmla="*/ 272 w 944"/>
                <a:gd name="T25" fmla="*/ 451 h 1525"/>
                <a:gd name="T26" fmla="*/ 44 w 944"/>
                <a:gd name="T27" fmla="*/ 619 h 1525"/>
                <a:gd name="T28" fmla="*/ 248 w 944"/>
                <a:gd name="T29" fmla="*/ 535 h 1525"/>
                <a:gd name="T30" fmla="*/ 325 w 944"/>
                <a:gd name="T31" fmla="*/ 540 h 1525"/>
                <a:gd name="T32" fmla="*/ 68 w 944"/>
                <a:gd name="T33" fmla="*/ 957 h 1525"/>
                <a:gd name="T34" fmla="*/ 115 w 944"/>
                <a:gd name="T35" fmla="*/ 1040 h 1525"/>
                <a:gd name="T36" fmla="*/ 364 w 944"/>
                <a:gd name="T37" fmla="*/ 867 h 1525"/>
                <a:gd name="T38" fmla="*/ 170 w 944"/>
                <a:gd name="T39" fmla="*/ 1177 h 1525"/>
                <a:gd name="T40" fmla="*/ 143 w 944"/>
                <a:gd name="T41" fmla="*/ 1384 h 1525"/>
                <a:gd name="T42" fmla="*/ 228 w 944"/>
                <a:gd name="T43" fmla="*/ 1438 h 1525"/>
                <a:gd name="T44" fmla="*/ 266 w 944"/>
                <a:gd name="T45" fmla="*/ 1498 h 1525"/>
                <a:gd name="T46" fmla="*/ 395 w 944"/>
                <a:gd name="T47" fmla="*/ 1501 h 1525"/>
                <a:gd name="T48" fmla="*/ 452 w 944"/>
                <a:gd name="T49" fmla="*/ 1460 h 1525"/>
                <a:gd name="T50" fmla="*/ 395 w 944"/>
                <a:gd name="T51" fmla="*/ 1380 h 1525"/>
                <a:gd name="T52" fmla="*/ 345 w 944"/>
                <a:gd name="T53" fmla="*/ 1189 h 1525"/>
                <a:gd name="T54" fmla="*/ 570 w 944"/>
                <a:gd name="T55" fmla="*/ 1000 h 1525"/>
                <a:gd name="T56" fmla="*/ 524 w 944"/>
                <a:gd name="T57" fmla="*/ 1096 h 1525"/>
                <a:gd name="T58" fmla="*/ 596 w 944"/>
                <a:gd name="T59" fmla="*/ 1159 h 1525"/>
                <a:gd name="T60" fmla="*/ 713 w 944"/>
                <a:gd name="T61" fmla="*/ 1252 h 1525"/>
                <a:gd name="T62" fmla="*/ 808 w 944"/>
                <a:gd name="T63" fmla="*/ 1298 h 1525"/>
                <a:gd name="T64" fmla="*/ 865 w 944"/>
                <a:gd name="T65" fmla="*/ 1195 h 1525"/>
                <a:gd name="T66" fmla="*/ 771 w 944"/>
                <a:gd name="T67" fmla="*/ 1192 h 1525"/>
                <a:gd name="T68" fmla="*/ 579 w 944"/>
                <a:gd name="T69" fmla="*/ 793 h 1525"/>
                <a:gd name="T70" fmla="*/ 738 w 944"/>
                <a:gd name="T71" fmla="*/ 799 h 1525"/>
                <a:gd name="T72" fmla="*/ 806 w 944"/>
                <a:gd name="T73" fmla="*/ 802 h 1525"/>
                <a:gd name="T74" fmla="*/ 802 w 944"/>
                <a:gd name="T75" fmla="*/ 906 h 1525"/>
                <a:gd name="T76" fmla="*/ 845 w 944"/>
                <a:gd name="T77" fmla="*/ 912 h 1525"/>
                <a:gd name="T78" fmla="*/ 904 w 944"/>
                <a:gd name="T79" fmla="*/ 958 h 1525"/>
                <a:gd name="T80" fmla="*/ 902 w 944"/>
                <a:gd name="T81" fmla="*/ 822 h 1525"/>
                <a:gd name="T82" fmla="*/ 529 w 944"/>
                <a:gd name="T83" fmla="*/ 128 h 1525"/>
                <a:gd name="T84" fmla="*/ 594 w 944"/>
                <a:gd name="T85" fmla="*/ 314 h 1525"/>
                <a:gd name="T86" fmla="*/ 554 w 944"/>
                <a:gd name="T87" fmla="*/ 240 h 1525"/>
                <a:gd name="T88" fmla="*/ 526 w 944"/>
                <a:gd name="T89" fmla="*/ 213 h 1525"/>
                <a:gd name="T90" fmla="*/ 644 w 944"/>
                <a:gd name="T91" fmla="*/ 167 h 1525"/>
                <a:gd name="T92" fmla="*/ 642 w 944"/>
                <a:gd name="T93" fmla="*/ 206 h 1525"/>
                <a:gd name="T94" fmla="*/ 666 w 944"/>
                <a:gd name="T95" fmla="*/ 287 h 1525"/>
                <a:gd name="T96" fmla="*/ 590 w 944"/>
                <a:gd name="T97" fmla="*/ 10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4" h="1525">
                  <a:moveTo>
                    <a:pt x="902" y="822"/>
                  </a:moveTo>
                  <a:cubicBezTo>
                    <a:pt x="899" y="799"/>
                    <a:pt x="902" y="777"/>
                    <a:pt x="875" y="746"/>
                  </a:cubicBezTo>
                  <a:cubicBezTo>
                    <a:pt x="849" y="716"/>
                    <a:pt x="764" y="621"/>
                    <a:pt x="737" y="591"/>
                  </a:cubicBezTo>
                  <a:cubicBezTo>
                    <a:pt x="743" y="590"/>
                    <a:pt x="751" y="592"/>
                    <a:pt x="768" y="607"/>
                  </a:cubicBezTo>
                  <a:cubicBezTo>
                    <a:pt x="779" y="617"/>
                    <a:pt x="804" y="642"/>
                    <a:pt x="823" y="660"/>
                  </a:cubicBezTo>
                  <a:cubicBezTo>
                    <a:pt x="846" y="601"/>
                    <a:pt x="879" y="545"/>
                    <a:pt x="921" y="498"/>
                  </a:cubicBezTo>
                  <a:cubicBezTo>
                    <a:pt x="929" y="489"/>
                    <a:pt x="936" y="481"/>
                    <a:pt x="944" y="474"/>
                  </a:cubicBezTo>
                  <a:cubicBezTo>
                    <a:pt x="926" y="478"/>
                    <a:pt x="906" y="486"/>
                    <a:pt x="889" y="498"/>
                  </a:cubicBezTo>
                  <a:cubicBezTo>
                    <a:pt x="888" y="471"/>
                    <a:pt x="882" y="446"/>
                    <a:pt x="864" y="430"/>
                  </a:cubicBezTo>
                  <a:cubicBezTo>
                    <a:pt x="871" y="393"/>
                    <a:pt x="865" y="348"/>
                    <a:pt x="782" y="293"/>
                  </a:cubicBezTo>
                  <a:cubicBezTo>
                    <a:pt x="825" y="304"/>
                    <a:pt x="850" y="342"/>
                    <a:pt x="882" y="313"/>
                  </a:cubicBezTo>
                  <a:cubicBezTo>
                    <a:pt x="853" y="312"/>
                    <a:pt x="852" y="248"/>
                    <a:pt x="748" y="196"/>
                  </a:cubicBezTo>
                  <a:cubicBezTo>
                    <a:pt x="788" y="195"/>
                    <a:pt x="819" y="260"/>
                    <a:pt x="865" y="223"/>
                  </a:cubicBezTo>
                  <a:cubicBezTo>
                    <a:pt x="821" y="218"/>
                    <a:pt x="807" y="140"/>
                    <a:pt x="728" y="116"/>
                  </a:cubicBezTo>
                  <a:cubicBezTo>
                    <a:pt x="756" y="119"/>
                    <a:pt x="784" y="133"/>
                    <a:pt x="807" y="101"/>
                  </a:cubicBezTo>
                  <a:cubicBezTo>
                    <a:pt x="780" y="107"/>
                    <a:pt x="764" y="82"/>
                    <a:pt x="735" y="80"/>
                  </a:cubicBezTo>
                  <a:cubicBezTo>
                    <a:pt x="746" y="46"/>
                    <a:pt x="743" y="25"/>
                    <a:pt x="731" y="0"/>
                  </a:cubicBezTo>
                  <a:cubicBezTo>
                    <a:pt x="711" y="1"/>
                    <a:pt x="690" y="7"/>
                    <a:pt x="674" y="20"/>
                  </a:cubicBezTo>
                  <a:cubicBezTo>
                    <a:pt x="672" y="1"/>
                    <a:pt x="653" y="0"/>
                    <a:pt x="635" y="1"/>
                  </a:cubicBezTo>
                  <a:cubicBezTo>
                    <a:pt x="636" y="10"/>
                    <a:pt x="640" y="21"/>
                    <a:pt x="631" y="23"/>
                  </a:cubicBezTo>
                  <a:cubicBezTo>
                    <a:pt x="617" y="25"/>
                    <a:pt x="570" y="38"/>
                    <a:pt x="534" y="52"/>
                  </a:cubicBezTo>
                  <a:cubicBezTo>
                    <a:pt x="498" y="66"/>
                    <a:pt x="457" y="92"/>
                    <a:pt x="445" y="100"/>
                  </a:cubicBezTo>
                  <a:cubicBezTo>
                    <a:pt x="438" y="105"/>
                    <a:pt x="431" y="93"/>
                    <a:pt x="427" y="88"/>
                  </a:cubicBezTo>
                  <a:cubicBezTo>
                    <a:pt x="414" y="99"/>
                    <a:pt x="402" y="113"/>
                    <a:pt x="411" y="127"/>
                  </a:cubicBezTo>
                  <a:cubicBezTo>
                    <a:pt x="391" y="129"/>
                    <a:pt x="369" y="134"/>
                    <a:pt x="350" y="149"/>
                  </a:cubicBezTo>
                  <a:cubicBezTo>
                    <a:pt x="350" y="172"/>
                    <a:pt x="369" y="195"/>
                    <a:pt x="398" y="207"/>
                  </a:cubicBezTo>
                  <a:cubicBezTo>
                    <a:pt x="349" y="256"/>
                    <a:pt x="393" y="300"/>
                    <a:pt x="351" y="342"/>
                  </a:cubicBezTo>
                  <a:cubicBezTo>
                    <a:pt x="411" y="345"/>
                    <a:pt x="400" y="261"/>
                    <a:pt x="431" y="249"/>
                  </a:cubicBezTo>
                  <a:cubicBezTo>
                    <a:pt x="428" y="308"/>
                    <a:pt x="395" y="319"/>
                    <a:pt x="395" y="382"/>
                  </a:cubicBezTo>
                  <a:cubicBezTo>
                    <a:pt x="395" y="416"/>
                    <a:pt x="415" y="453"/>
                    <a:pt x="397" y="475"/>
                  </a:cubicBezTo>
                  <a:cubicBezTo>
                    <a:pt x="447" y="461"/>
                    <a:pt x="434" y="350"/>
                    <a:pt x="465" y="316"/>
                  </a:cubicBezTo>
                  <a:cubicBezTo>
                    <a:pt x="471" y="336"/>
                    <a:pt x="467" y="354"/>
                    <a:pt x="461" y="373"/>
                  </a:cubicBezTo>
                  <a:cubicBezTo>
                    <a:pt x="443" y="425"/>
                    <a:pt x="463" y="496"/>
                    <a:pt x="436" y="519"/>
                  </a:cubicBezTo>
                  <a:cubicBezTo>
                    <a:pt x="481" y="515"/>
                    <a:pt x="491" y="451"/>
                    <a:pt x="521" y="415"/>
                  </a:cubicBezTo>
                  <a:cubicBezTo>
                    <a:pt x="489" y="499"/>
                    <a:pt x="454" y="644"/>
                    <a:pt x="407" y="713"/>
                  </a:cubicBezTo>
                  <a:cubicBezTo>
                    <a:pt x="320" y="831"/>
                    <a:pt x="269" y="975"/>
                    <a:pt x="188" y="975"/>
                  </a:cubicBezTo>
                  <a:cubicBezTo>
                    <a:pt x="153" y="975"/>
                    <a:pt x="126" y="953"/>
                    <a:pt x="126" y="908"/>
                  </a:cubicBezTo>
                  <a:cubicBezTo>
                    <a:pt x="126" y="774"/>
                    <a:pt x="356" y="682"/>
                    <a:pt x="356" y="539"/>
                  </a:cubicBezTo>
                  <a:cubicBezTo>
                    <a:pt x="356" y="475"/>
                    <a:pt x="304" y="451"/>
                    <a:pt x="272" y="451"/>
                  </a:cubicBezTo>
                  <a:cubicBezTo>
                    <a:pt x="250" y="451"/>
                    <a:pt x="224" y="462"/>
                    <a:pt x="201" y="480"/>
                  </a:cubicBezTo>
                  <a:cubicBezTo>
                    <a:pt x="192" y="476"/>
                    <a:pt x="182" y="474"/>
                    <a:pt x="174" y="474"/>
                  </a:cubicBezTo>
                  <a:cubicBezTo>
                    <a:pt x="93" y="474"/>
                    <a:pt x="115" y="620"/>
                    <a:pt x="44" y="619"/>
                  </a:cubicBezTo>
                  <a:cubicBezTo>
                    <a:pt x="72" y="634"/>
                    <a:pt x="120" y="604"/>
                    <a:pt x="149" y="563"/>
                  </a:cubicBezTo>
                  <a:cubicBezTo>
                    <a:pt x="137" y="658"/>
                    <a:pt x="0" y="632"/>
                    <a:pt x="11" y="746"/>
                  </a:cubicBezTo>
                  <a:cubicBezTo>
                    <a:pt x="30" y="657"/>
                    <a:pt x="248" y="670"/>
                    <a:pt x="248" y="535"/>
                  </a:cubicBezTo>
                  <a:cubicBezTo>
                    <a:pt x="248" y="520"/>
                    <a:pt x="240" y="507"/>
                    <a:pt x="229" y="497"/>
                  </a:cubicBezTo>
                  <a:cubicBezTo>
                    <a:pt x="245" y="486"/>
                    <a:pt x="261" y="482"/>
                    <a:pt x="275" y="482"/>
                  </a:cubicBezTo>
                  <a:cubicBezTo>
                    <a:pt x="301" y="482"/>
                    <a:pt x="325" y="502"/>
                    <a:pt x="325" y="540"/>
                  </a:cubicBezTo>
                  <a:cubicBezTo>
                    <a:pt x="325" y="660"/>
                    <a:pt x="96" y="761"/>
                    <a:pt x="96" y="908"/>
                  </a:cubicBezTo>
                  <a:cubicBezTo>
                    <a:pt x="96" y="933"/>
                    <a:pt x="103" y="954"/>
                    <a:pt x="115" y="970"/>
                  </a:cubicBezTo>
                  <a:cubicBezTo>
                    <a:pt x="99" y="977"/>
                    <a:pt x="82" y="974"/>
                    <a:pt x="68" y="957"/>
                  </a:cubicBezTo>
                  <a:cubicBezTo>
                    <a:pt x="67" y="995"/>
                    <a:pt x="121" y="1019"/>
                    <a:pt x="155" y="1000"/>
                  </a:cubicBezTo>
                  <a:cubicBezTo>
                    <a:pt x="163" y="1003"/>
                    <a:pt x="171" y="1004"/>
                    <a:pt x="179" y="1005"/>
                  </a:cubicBezTo>
                  <a:cubicBezTo>
                    <a:pt x="169" y="1033"/>
                    <a:pt x="134" y="1042"/>
                    <a:pt x="115" y="1040"/>
                  </a:cubicBezTo>
                  <a:cubicBezTo>
                    <a:pt x="172" y="1085"/>
                    <a:pt x="269" y="1026"/>
                    <a:pt x="264" y="977"/>
                  </a:cubicBezTo>
                  <a:cubicBezTo>
                    <a:pt x="308" y="941"/>
                    <a:pt x="337" y="879"/>
                    <a:pt x="369" y="839"/>
                  </a:cubicBezTo>
                  <a:cubicBezTo>
                    <a:pt x="367" y="848"/>
                    <a:pt x="365" y="857"/>
                    <a:pt x="364" y="867"/>
                  </a:cubicBezTo>
                  <a:cubicBezTo>
                    <a:pt x="331" y="926"/>
                    <a:pt x="300" y="980"/>
                    <a:pt x="292" y="1058"/>
                  </a:cubicBezTo>
                  <a:cubicBezTo>
                    <a:pt x="285" y="1124"/>
                    <a:pt x="251" y="1183"/>
                    <a:pt x="205" y="1183"/>
                  </a:cubicBezTo>
                  <a:cubicBezTo>
                    <a:pt x="195" y="1183"/>
                    <a:pt x="178" y="1170"/>
                    <a:pt x="170" y="1177"/>
                  </a:cubicBezTo>
                  <a:cubicBezTo>
                    <a:pt x="156" y="1189"/>
                    <a:pt x="170" y="1202"/>
                    <a:pt x="170" y="1214"/>
                  </a:cubicBezTo>
                  <a:cubicBezTo>
                    <a:pt x="170" y="1233"/>
                    <a:pt x="134" y="1252"/>
                    <a:pt x="134" y="1310"/>
                  </a:cubicBezTo>
                  <a:cubicBezTo>
                    <a:pt x="134" y="1335"/>
                    <a:pt x="149" y="1367"/>
                    <a:pt x="143" y="1384"/>
                  </a:cubicBezTo>
                  <a:cubicBezTo>
                    <a:pt x="158" y="1376"/>
                    <a:pt x="177" y="1352"/>
                    <a:pt x="185" y="1320"/>
                  </a:cubicBezTo>
                  <a:cubicBezTo>
                    <a:pt x="201" y="1396"/>
                    <a:pt x="153" y="1393"/>
                    <a:pt x="188" y="1460"/>
                  </a:cubicBezTo>
                  <a:cubicBezTo>
                    <a:pt x="192" y="1438"/>
                    <a:pt x="214" y="1429"/>
                    <a:pt x="228" y="1438"/>
                  </a:cubicBezTo>
                  <a:cubicBezTo>
                    <a:pt x="242" y="1447"/>
                    <a:pt x="235" y="1454"/>
                    <a:pt x="225" y="1464"/>
                  </a:cubicBezTo>
                  <a:cubicBezTo>
                    <a:pt x="215" y="1474"/>
                    <a:pt x="206" y="1525"/>
                    <a:pt x="252" y="1522"/>
                  </a:cubicBezTo>
                  <a:cubicBezTo>
                    <a:pt x="243" y="1516"/>
                    <a:pt x="243" y="1503"/>
                    <a:pt x="266" y="1498"/>
                  </a:cubicBezTo>
                  <a:cubicBezTo>
                    <a:pt x="298" y="1491"/>
                    <a:pt x="307" y="1506"/>
                    <a:pt x="341" y="1506"/>
                  </a:cubicBezTo>
                  <a:cubicBezTo>
                    <a:pt x="362" y="1506"/>
                    <a:pt x="367" y="1479"/>
                    <a:pt x="384" y="1479"/>
                  </a:cubicBezTo>
                  <a:cubicBezTo>
                    <a:pt x="401" y="1479"/>
                    <a:pt x="401" y="1492"/>
                    <a:pt x="395" y="1501"/>
                  </a:cubicBezTo>
                  <a:cubicBezTo>
                    <a:pt x="422" y="1494"/>
                    <a:pt x="427" y="1479"/>
                    <a:pt x="427" y="1464"/>
                  </a:cubicBezTo>
                  <a:cubicBezTo>
                    <a:pt x="427" y="1449"/>
                    <a:pt x="414" y="1440"/>
                    <a:pt x="424" y="1434"/>
                  </a:cubicBezTo>
                  <a:cubicBezTo>
                    <a:pt x="433" y="1428"/>
                    <a:pt x="464" y="1435"/>
                    <a:pt x="452" y="1460"/>
                  </a:cubicBezTo>
                  <a:cubicBezTo>
                    <a:pt x="468" y="1457"/>
                    <a:pt x="476" y="1446"/>
                    <a:pt x="476" y="1426"/>
                  </a:cubicBezTo>
                  <a:cubicBezTo>
                    <a:pt x="476" y="1407"/>
                    <a:pt x="454" y="1395"/>
                    <a:pt x="433" y="1399"/>
                  </a:cubicBezTo>
                  <a:cubicBezTo>
                    <a:pt x="430" y="1386"/>
                    <a:pt x="411" y="1380"/>
                    <a:pt x="395" y="1380"/>
                  </a:cubicBezTo>
                  <a:cubicBezTo>
                    <a:pt x="357" y="1380"/>
                    <a:pt x="363" y="1409"/>
                    <a:pt x="337" y="1409"/>
                  </a:cubicBezTo>
                  <a:cubicBezTo>
                    <a:pt x="296" y="1409"/>
                    <a:pt x="256" y="1356"/>
                    <a:pt x="256" y="1266"/>
                  </a:cubicBezTo>
                  <a:cubicBezTo>
                    <a:pt x="256" y="1217"/>
                    <a:pt x="308" y="1205"/>
                    <a:pt x="345" y="1189"/>
                  </a:cubicBezTo>
                  <a:cubicBezTo>
                    <a:pt x="382" y="1173"/>
                    <a:pt x="446" y="1134"/>
                    <a:pt x="485" y="1069"/>
                  </a:cubicBezTo>
                  <a:cubicBezTo>
                    <a:pt x="515" y="1018"/>
                    <a:pt x="516" y="962"/>
                    <a:pt x="512" y="896"/>
                  </a:cubicBezTo>
                  <a:cubicBezTo>
                    <a:pt x="564" y="926"/>
                    <a:pt x="570" y="969"/>
                    <a:pt x="570" y="1000"/>
                  </a:cubicBezTo>
                  <a:cubicBezTo>
                    <a:pt x="570" y="1040"/>
                    <a:pt x="549" y="1057"/>
                    <a:pt x="533" y="1064"/>
                  </a:cubicBezTo>
                  <a:cubicBezTo>
                    <a:pt x="519" y="1071"/>
                    <a:pt x="514" y="1068"/>
                    <a:pt x="513" y="1076"/>
                  </a:cubicBezTo>
                  <a:cubicBezTo>
                    <a:pt x="511" y="1087"/>
                    <a:pt x="518" y="1092"/>
                    <a:pt x="524" y="1096"/>
                  </a:cubicBezTo>
                  <a:cubicBezTo>
                    <a:pt x="543" y="1105"/>
                    <a:pt x="539" y="1123"/>
                    <a:pt x="544" y="1143"/>
                  </a:cubicBezTo>
                  <a:cubicBezTo>
                    <a:pt x="549" y="1162"/>
                    <a:pt x="567" y="1193"/>
                    <a:pt x="596" y="1215"/>
                  </a:cubicBezTo>
                  <a:cubicBezTo>
                    <a:pt x="599" y="1203"/>
                    <a:pt x="598" y="1184"/>
                    <a:pt x="596" y="1159"/>
                  </a:cubicBezTo>
                  <a:cubicBezTo>
                    <a:pt x="636" y="1178"/>
                    <a:pt x="604" y="1258"/>
                    <a:pt x="682" y="1258"/>
                  </a:cubicBezTo>
                  <a:cubicBezTo>
                    <a:pt x="667" y="1250"/>
                    <a:pt x="671" y="1229"/>
                    <a:pt x="679" y="1226"/>
                  </a:cubicBezTo>
                  <a:cubicBezTo>
                    <a:pt x="688" y="1223"/>
                    <a:pt x="698" y="1231"/>
                    <a:pt x="713" y="1252"/>
                  </a:cubicBezTo>
                  <a:cubicBezTo>
                    <a:pt x="728" y="1273"/>
                    <a:pt x="724" y="1272"/>
                    <a:pt x="760" y="1272"/>
                  </a:cubicBezTo>
                  <a:cubicBezTo>
                    <a:pt x="797" y="1272"/>
                    <a:pt x="781" y="1259"/>
                    <a:pt x="800" y="1259"/>
                  </a:cubicBezTo>
                  <a:cubicBezTo>
                    <a:pt x="819" y="1259"/>
                    <a:pt x="818" y="1281"/>
                    <a:pt x="808" y="1298"/>
                  </a:cubicBezTo>
                  <a:cubicBezTo>
                    <a:pt x="840" y="1288"/>
                    <a:pt x="850" y="1263"/>
                    <a:pt x="839" y="1237"/>
                  </a:cubicBezTo>
                  <a:cubicBezTo>
                    <a:pt x="868" y="1222"/>
                    <a:pt x="883" y="1244"/>
                    <a:pt x="887" y="1260"/>
                  </a:cubicBezTo>
                  <a:cubicBezTo>
                    <a:pt x="916" y="1231"/>
                    <a:pt x="887" y="1197"/>
                    <a:pt x="865" y="1195"/>
                  </a:cubicBezTo>
                  <a:cubicBezTo>
                    <a:pt x="866" y="1184"/>
                    <a:pt x="856" y="1173"/>
                    <a:pt x="844" y="1172"/>
                  </a:cubicBezTo>
                  <a:cubicBezTo>
                    <a:pt x="832" y="1172"/>
                    <a:pt x="821" y="1171"/>
                    <a:pt x="808" y="1172"/>
                  </a:cubicBezTo>
                  <a:cubicBezTo>
                    <a:pt x="794" y="1172"/>
                    <a:pt x="787" y="1192"/>
                    <a:pt x="771" y="1192"/>
                  </a:cubicBezTo>
                  <a:cubicBezTo>
                    <a:pt x="722" y="1192"/>
                    <a:pt x="626" y="1104"/>
                    <a:pt x="626" y="1066"/>
                  </a:cubicBezTo>
                  <a:cubicBezTo>
                    <a:pt x="626" y="1028"/>
                    <a:pt x="718" y="1005"/>
                    <a:pt x="718" y="946"/>
                  </a:cubicBezTo>
                  <a:cubicBezTo>
                    <a:pt x="718" y="868"/>
                    <a:pt x="642" y="842"/>
                    <a:pt x="579" y="793"/>
                  </a:cubicBezTo>
                  <a:cubicBezTo>
                    <a:pt x="601" y="767"/>
                    <a:pt x="668" y="761"/>
                    <a:pt x="705" y="780"/>
                  </a:cubicBezTo>
                  <a:cubicBezTo>
                    <a:pt x="710" y="758"/>
                    <a:pt x="723" y="763"/>
                    <a:pt x="728" y="726"/>
                  </a:cubicBezTo>
                  <a:cubicBezTo>
                    <a:pt x="742" y="759"/>
                    <a:pt x="724" y="786"/>
                    <a:pt x="738" y="799"/>
                  </a:cubicBezTo>
                  <a:cubicBezTo>
                    <a:pt x="749" y="784"/>
                    <a:pt x="776" y="786"/>
                    <a:pt x="774" y="746"/>
                  </a:cubicBezTo>
                  <a:cubicBezTo>
                    <a:pt x="783" y="771"/>
                    <a:pt x="764" y="809"/>
                    <a:pt x="783" y="826"/>
                  </a:cubicBezTo>
                  <a:cubicBezTo>
                    <a:pt x="786" y="806"/>
                    <a:pt x="798" y="802"/>
                    <a:pt x="806" y="802"/>
                  </a:cubicBezTo>
                  <a:cubicBezTo>
                    <a:pt x="814" y="802"/>
                    <a:pt x="821" y="807"/>
                    <a:pt x="821" y="820"/>
                  </a:cubicBezTo>
                  <a:cubicBezTo>
                    <a:pt x="821" y="850"/>
                    <a:pt x="784" y="842"/>
                    <a:pt x="784" y="877"/>
                  </a:cubicBezTo>
                  <a:cubicBezTo>
                    <a:pt x="784" y="891"/>
                    <a:pt x="802" y="897"/>
                    <a:pt x="802" y="906"/>
                  </a:cubicBezTo>
                  <a:cubicBezTo>
                    <a:pt x="802" y="915"/>
                    <a:pt x="787" y="930"/>
                    <a:pt x="769" y="918"/>
                  </a:cubicBezTo>
                  <a:cubicBezTo>
                    <a:pt x="775" y="931"/>
                    <a:pt x="787" y="943"/>
                    <a:pt x="803" y="943"/>
                  </a:cubicBezTo>
                  <a:cubicBezTo>
                    <a:pt x="820" y="943"/>
                    <a:pt x="838" y="930"/>
                    <a:pt x="845" y="912"/>
                  </a:cubicBezTo>
                  <a:cubicBezTo>
                    <a:pt x="854" y="934"/>
                    <a:pt x="847" y="959"/>
                    <a:pt x="831" y="962"/>
                  </a:cubicBezTo>
                  <a:cubicBezTo>
                    <a:pt x="848" y="970"/>
                    <a:pt x="888" y="963"/>
                    <a:pt x="883" y="911"/>
                  </a:cubicBezTo>
                  <a:cubicBezTo>
                    <a:pt x="905" y="915"/>
                    <a:pt x="917" y="931"/>
                    <a:pt x="904" y="958"/>
                  </a:cubicBezTo>
                  <a:cubicBezTo>
                    <a:pt x="922" y="953"/>
                    <a:pt x="939" y="944"/>
                    <a:pt x="939" y="924"/>
                  </a:cubicBezTo>
                  <a:cubicBezTo>
                    <a:pt x="939" y="909"/>
                    <a:pt x="924" y="899"/>
                    <a:pt x="927" y="878"/>
                  </a:cubicBezTo>
                  <a:cubicBezTo>
                    <a:pt x="929" y="861"/>
                    <a:pt x="906" y="845"/>
                    <a:pt x="902" y="822"/>
                  </a:cubicBezTo>
                  <a:moveTo>
                    <a:pt x="498" y="185"/>
                  </a:moveTo>
                  <a:cubicBezTo>
                    <a:pt x="477" y="187"/>
                    <a:pt x="478" y="167"/>
                    <a:pt x="441" y="158"/>
                  </a:cubicBezTo>
                  <a:cubicBezTo>
                    <a:pt x="467" y="153"/>
                    <a:pt x="500" y="140"/>
                    <a:pt x="529" y="128"/>
                  </a:cubicBezTo>
                  <a:cubicBezTo>
                    <a:pt x="535" y="153"/>
                    <a:pt x="525" y="183"/>
                    <a:pt x="498" y="185"/>
                  </a:cubicBezTo>
                  <a:moveTo>
                    <a:pt x="647" y="343"/>
                  </a:moveTo>
                  <a:cubicBezTo>
                    <a:pt x="620" y="354"/>
                    <a:pt x="599" y="331"/>
                    <a:pt x="594" y="314"/>
                  </a:cubicBezTo>
                  <a:cubicBezTo>
                    <a:pt x="588" y="298"/>
                    <a:pt x="584" y="285"/>
                    <a:pt x="590" y="279"/>
                  </a:cubicBezTo>
                  <a:cubicBezTo>
                    <a:pt x="602" y="267"/>
                    <a:pt x="606" y="258"/>
                    <a:pt x="599" y="244"/>
                  </a:cubicBezTo>
                  <a:cubicBezTo>
                    <a:pt x="591" y="227"/>
                    <a:pt x="573" y="235"/>
                    <a:pt x="554" y="240"/>
                  </a:cubicBezTo>
                  <a:cubicBezTo>
                    <a:pt x="563" y="224"/>
                    <a:pt x="564" y="213"/>
                    <a:pt x="552" y="214"/>
                  </a:cubicBezTo>
                  <a:cubicBezTo>
                    <a:pt x="537" y="216"/>
                    <a:pt x="537" y="239"/>
                    <a:pt x="529" y="236"/>
                  </a:cubicBezTo>
                  <a:cubicBezTo>
                    <a:pt x="521" y="233"/>
                    <a:pt x="526" y="220"/>
                    <a:pt x="526" y="213"/>
                  </a:cubicBezTo>
                  <a:cubicBezTo>
                    <a:pt x="526" y="203"/>
                    <a:pt x="532" y="200"/>
                    <a:pt x="542" y="195"/>
                  </a:cubicBezTo>
                  <a:cubicBezTo>
                    <a:pt x="620" y="166"/>
                    <a:pt x="620" y="166"/>
                    <a:pt x="620" y="166"/>
                  </a:cubicBezTo>
                  <a:cubicBezTo>
                    <a:pt x="630" y="162"/>
                    <a:pt x="637" y="160"/>
                    <a:pt x="644" y="167"/>
                  </a:cubicBezTo>
                  <a:cubicBezTo>
                    <a:pt x="649" y="172"/>
                    <a:pt x="662" y="179"/>
                    <a:pt x="658" y="186"/>
                  </a:cubicBezTo>
                  <a:cubicBezTo>
                    <a:pt x="654" y="194"/>
                    <a:pt x="638" y="177"/>
                    <a:pt x="626" y="186"/>
                  </a:cubicBezTo>
                  <a:cubicBezTo>
                    <a:pt x="617" y="193"/>
                    <a:pt x="625" y="201"/>
                    <a:pt x="642" y="206"/>
                  </a:cubicBezTo>
                  <a:cubicBezTo>
                    <a:pt x="625" y="216"/>
                    <a:pt x="608" y="222"/>
                    <a:pt x="613" y="240"/>
                  </a:cubicBezTo>
                  <a:cubicBezTo>
                    <a:pt x="618" y="255"/>
                    <a:pt x="627" y="259"/>
                    <a:pt x="643" y="259"/>
                  </a:cubicBezTo>
                  <a:cubicBezTo>
                    <a:pt x="652" y="259"/>
                    <a:pt x="658" y="272"/>
                    <a:pt x="666" y="287"/>
                  </a:cubicBezTo>
                  <a:cubicBezTo>
                    <a:pt x="673" y="302"/>
                    <a:pt x="676" y="330"/>
                    <a:pt x="647" y="343"/>
                  </a:cubicBezTo>
                  <a:moveTo>
                    <a:pt x="652" y="125"/>
                  </a:moveTo>
                  <a:cubicBezTo>
                    <a:pt x="631" y="141"/>
                    <a:pt x="603" y="126"/>
                    <a:pt x="590" y="105"/>
                  </a:cubicBezTo>
                  <a:cubicBezTo>
                    <a:pt x="619" y="93"/>
                    <a:pt x="652" y="80"/>
                    <a:pt x="675" y="66"/>
                  </a:cubicBezTo>
                  <a:cubicBezTo>
                    <a:pt x="654" y="98"/>
                    <a:pt x="668" y="112"/>
                    <a:pt x="652"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1" name="Oval 46">
              <a:extLst>
                <a:ext uri="{FF2B5EF4-FFF2-40B4-BE49-F238E27FC236}">
                  <a16:creationId xmlns:a16="http://schemas.microsoft.com/office/drawing/2014/main" id="{C7FA4AFA-5C38-864B-1A8B-9667CB5DB3AB}"/>
                </a:ext>
              </a:extLst>
            </p:cNvPr>
            <p:cNvSpPr>
              <a:spLocks noChangeArrowheads="1"/>
            </p:cNvSpPr>
            <p:nvPr userDrawn="1"/>
          </p:nvSpPr>
          <p:spPr bwMode="auto">
            <a:xfrm>
              <a:off x="979488" y="423863"/>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2" name="Oval 47">
              <a:extLst>
                <a:ext uri="{FF2B5EF4-FFF2-40B4-BE49-F238E27FC236}">
                  <a16:creationId xmlns:a16="http://schemas.microsoft.com/office/drawing/2014/main" id="{A450D23E-65EF-5E06-429A-334FAE8FA36E}"/>
                </a:ext>
              </a:extLst>
            </p:cNvPr>
            <p:cNvSpPr>
              <a:spLocks noChangeArrowheads="1"/>
            </p:cNvSpPr>
            <p:nvPr userDrawn="1"/>
          </p:nvSpPr>
          <p:spPr bwMode="auto">
            <a:xfrm>
              <a:off x="979488" y="419100"/>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3" name="Oval 48">
              <a:extLst>
                <a:ext uri="{FF2B5EF4-FFF2-40B4-BE49-F238E27FC236}">
                  <a16:creationId xmlns:a16="http://schemas.microsoft.com/office/drawing/2014/main" id="{EC3E016F-A47A-0968-9E62-F43BD51CB5A7}"/>
                </a:ext>
              </a:extLst>
            </p:cNvPr>
            <p:cNvSpPr>
              <a:spLocks noChangeArrowheads="1"/>
            </p:cNvSpPr>
            <p:nvPr userDrawn="1"/>
          </p:nvSpPr>
          <p:spPr bwMode="auto">
            <a:xfrm>
              <a:off x="982663" y="414338"/>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4" name="Oval 49">
              <a:extLst>
                <a:ext uri="{FF2B5EF4-FFF2-40B4-BE49-F238E27FC236}">
                  <a16:creationId xmlns:a16="http://schemas.microsoft.com/office/drawing/2014/main" id="{7D9B5338-B283-9D6B-5F38-867A17B44078}"/>
                </a:ext>
              </a:extLst>
            </p:cNvPr>
            <p:cNvSpPr>
              <a:spLocks noChangeArrowheads="1"/>
            </p:cNvSpPr>
            <p:nvPr userDrawn="1"/>
          </p:nvSpPr>
          <p:spPr bwMode="auto">
            <a:xfrm>
              <a:off x="989013" y="412750"/>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5" name="Freeform 50">
              <a:extLst>
                <a:ext uri="{FF2B5EF4-FFF2-40B4-BE49-F238E27FC236}">
                  <a16:creationId xmlns:a16="http://schemas.microsoft.com/office/drawing/2014/main" id="{05ACD5E0-CAAE-15D6-3262-76FB315AC64B}"/>
                </a:ext>
              </a:extLst>
            </p:cNvPr>
            <p:cNvSpPr>
              <a:spLocks/>
            </p:cNvSpPr>
            <p:nvPr userDrawn="1"/>
          </p:nvSpPr>
          <p:spPr bwMode="auto">
            <a:xfrm>
              <a:off x="1014413" y="409575"/>
              <a:ext cx="6350" cy="4762"/>
            </a:xfrm>
            <a:custGeom>
              <a:avLst/>
              <a:gdLst>
                <a:gd name="T0" fmla="*/ 6 w 33"/>
                <a:gd name="T1" fmla="*/ 27 h 32"/>
                <a:gd name="T2" fmla="*/ 27 w 33"/>
                <a:gd name="T3" fmla="*/ 27 h 32"/>
                <a:gd name="T4" fmla="*/ 27 w 33"/>
                <a:gd name="T5" fmla="*/ 5 h 32"/>
                <a:gd name="T6" fmla="*/ 6 w 33"/>
                <a:gd name="T7" fmla="*/ 5 h 32"/>
                <a:gd name="T8" fmla="*/ 6 w 33"/>
                <a:gd name="T9" fmla="*/ 27 h 32"/>
              </a:gdLst>
              <a:ahLst/>
              <a:cxnLst>
                <a:cxn ang="0">
                  <a:pos x="T0" y="T1"/>
                </a:cxn>
                <a:cxn ang="0">
                  <a:pos x="T2" y="T3"/>
                </a:cxn>
                <a:cxn ang="0">
                  <a:pos x="T4" y="T5"/>
                </a:cxn>
                <a:cxn ang="0">
                  <a:pos x="T6" y="T7"/>
                </a:cxn>
                <a:cxn ang="0">
                  <a:pos x="T8" y="T9"/>
                </a:cxn>
              </a:cxnLst>
              <a:rect l="0" t="0" r="r" b="b"/>
              <a:pathLst>
                <a:path w="33" h="32">
                  <a:moveTo>
                    <a:pt x="6" y="27"/>
                  </a:moveTo>
                  <a:cubicBezTo>
                    <a:pt x="12" y="32"/>
                    <a:pt x="22" y="32"/>
                    <a:pt x="27" y="27"/>
                  </a:cubicBezTo>
                  <a:cubicBezTo>
                    <a:pt x="33" y="21"/>
                    <a:pt x="33" y="11"/>
                    <a:pt x="27" y="5"/>
                  </a:cubicBezTo>
                  <a:cubicBezTo>
                    <a:pt x="21" y="0"/>
                    <a:pt x="12" y="0"/>
                    <a:pt x="6" y="5"/>
                  </a:cubicBezTo>
                  <a:cubicBezTo>
                    <a:pt x="0" y="11"/>
                    <a:pt x="0" y="21"/>
                    <a:pt x="6"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6" name="Freeform 51">
              <a:extLst>
                <a:ext uri="{FF2B5EF4-FFF2-40B4-BE49-F238E27FC236}">
                  <a16:creationId xmlns:a16="http://schemas.microsoft.com/office/drawing/2014/main" id="{695AB366-45B5-2466-31C0-12BF5E12BE4D}"/>
                </a:ext>
              </a:extLst>
            </p:cNvPr>
            <p:cNvSpPr>
              <a:spLocks/>
            </p:cNvSpPr>
            <p:nvPr userDrawn="1"/>
          </p:nvSpPr>
          <p:spPr bwMode="auto">
            <a:xfrm>
              <a:off x="1011238" y="404813"/>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1"/>
                    <a:pt x="27" y="6"/>
                  </a:cubicBezTo>
                  <a:cubicBezTo>
                    <a:pt x="21" y="0"/>
                    <a:pt x="11" y="0"/>
                    <a:pt x="6" y="6"/>
                  </a:cubicBezTo>
                  <a:cubicBezTo>
                    <a:pt x="0" y="11"/>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7" name="Freeform 52">
              <a:extLst>
                <a:ext uri="{FF2B5EF4-FFF2-40B4-BE49-F238E27FC236}">
                  <a16:creationId xmlns:a16="http://schemas.microsoft.com/office/drawing/2014/main" id="{27BEAAD7-BD19-7EEE-F5A9-54084355E617}"/>
                </a:ext>
              </a:extLst>
            </p:cNvPr>
            <p:cNvSpPr>
              <a:spLocks/>
            </p:cNvSpPr>
            <p:nvPr userDrawn="1"/>
          </p:nvSpPr>
          <p:spPr bwMode="auto">
            <a:xfrm>
              <a:off x="1006475" y="403225"/>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2"/>
                    <a:pt x="27" y="6"/>
                  </a:cubicBezTo>
                  <a:cubicBezTo>
                    <a:pt x="21" y="0"/>
                    <a:pt x="12" y="0"/>
                    <a:pt x="6" y="6"/>
                  </a:cubicBezTo>
                  <a:cubicBezTo>
                    <a:pt x="0" y="12"/>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8" name="Freeform 53">
              <a:extLst>
                <a:ext uri="{FF2B5EF4-FFF2-40B4-BE49-F238E27FC236}">
                  <a16:creationId xmlns:a16="http://schemas.microsoft.com/office/drawing/2014/main" id="{3197DF28-14BA-3AE3-83F7-A092F2185D2E}"/>
                </a:ext>
              </a:extLst>
            </p:cNvPr>
            <p:cNvSpPr>
              <a:spLocks/>
            </p:cNvSpPr>
            <p:nvPr userDrawn="1"/>
          </p:nvSpPr>
          <p:spPr bwMode="auto">
            <a:xfrm>
              <a:off x="1000125" y="407988"/>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2"/>
                    <a:pt x="33" y="12"/>
                    <a:pt x="27" y="6"/>
                  </a:cubicBezTo>
                  <a:cubicBezTo>
                    <a:pt x="21" y="0"/>
                    <a:pt x="12" y="0"/>
                    <a:pt x="6" y="6"/>
                  </a:cubicBezTo>
                  <a:cubicBezTo>
                    <a:pt x="0" y="12"/>
                    <a:pt x="0" y="22"/>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9" name="Freeform 54">
              <a:extLst>
                <a:ext uri="{FF2B5EF4-FFF2-40B4-BE49-F238E27FC236}">
                  <a16:creationId xmlns:a16="http://schemas.microsoft.com/office/drawing/2014/main" id="{B0F2A567-1E87-6FDA-C775-7D640AB67802}"/>
                </a:ext>
              </a:extLst>
            </p:cNvPr>
            <p:cNvSpPr>
              <a:spLocks/>
            </p:cNvSpPr>
            <p:nvPr userDrawn="1"/>
          </p:nvSpPr>
          <p:spPr bwMode="auto">
            <a:xfrm>
              <a:off x="990600" y="403225"/>
              <a:ext cx="9525" cy="14287"/>
            </a:xfrm>
            <a:custGeom>
              <a:avLst/>
              <a:gdLst>
                <a:gd name="T0" fmla="*/ 0 w 69"/>
                <a:gd name="T1" fmla="*/ 35 h 95"/>
                <a:gd name="T2" fmla="*/ 12 w 69"/>
                <a:gd name="T3" fmla="*/ 61 h 95"/>
                <a:gd name="T4" fmla="*/ 27 w 69"/>
                <a:gd name="T5" fmla="*/ 43 h 95"/>
                <a:gd name="T6" fmla="*/ 29 w 69"/>
                <a:gd name="T7" fmla="*/ 43 h 95"/>
                <a:gd name="T8" fmla="*/ 30 w 69"/>
                <a:gd name="T9" fmla="*/ 76 h 95"/>
                <a:gd name="T10" fmla="*/ 49 w 69"/>
                <a:gd name="T11" fmla="*/ 95 h 95"/>
                <a:gd name="T12" fmla="*/ 69 w 69"/>
                <a:gd name="T13" fmla="*/ 76 h 95"/>
                <a:gd name="T14" fmla="*/ 58 w 69"/>
                <a:gd name="T15" fmla="*/ 59 h 95"/>
                <a:gd name="T16" fmla="*/ 37 w 69"/>
                <a:gd name="T17" fmla="*/ 39 h 95"/>
                <a:gd name="T18" fmla="*/ 38 w 69"/>
                <a:gd name="T19" fmla="*/ 37 h 95"/>
                <a:gd name="T20" fmla="*/ 64 w 69"/>
                <a:gd name="T21" fmla="*/ 39 h 95"/>
                <a:gd name="T22" fmla="*/ 54 w 69"/>
                <a:gd name="T23" fmla="*/ 12 h 95"/>
                <a:gd name="T24" fmla="*/ 35 w 69"/>
                <a:gd name="T25" fmla="*/ 28 h 95"/>
                <a:gd name="T26" fmla="*/ 34 w 69"/>
                <a:gd name="T27" fmla="*/ 28 h 95"/>
                <a:gd name="T28" fmla="*/ 32 w 69"/>
                <a:gd name="T29" fmla="*/ 0 h 95"/>
                <a:gd name="T30" fmla="*/ 6 w 69"/>
                <a:gd name="T31" fmla="*/ 10 h 95"/>
                <a:gd name="T32" fmla="*/ 24 w 69"/>
                <a:gd name="T33" fmla="*/ 31 h 95"/>
                <a:gd name="T34" fmla="*/ 23 w 69"/>
                <a:gd name="T35" fmla="*/ 33 h 95"/>
                <a:gd name="T36" fmla="*/ 0 w 69"/>
                <a:gd name="T37"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95">
                  <a:moveTo>
                    <a:pt x="0" y="35"/>
                  </a:moveTo>
                  <a:cubicBezTo>
                    <a:pt x="12" y="61"/>
                    <a:pt x="12" y="61"/>
                    <a:pt x="12" y="61"/>
                  </a:cubicBezTo>
                  <a:cubicBezTo>
                    <a:pt x="27" y="43"/>
                    <a:pt x="27" y="43"/>
                    <a:pt x="27" y="43"/>
                  </a:cubicBezTo>
                  <a:cubicBezTo>
                    <a:pt x="27" y="43"/>
                    <a:pt x="28" y="43"/>
                    <a:pt x="29" y="43"/>
                  </a:cubicBezTo>
                  <a:cubicBezTo>
                    <a:pt x="30" y="52"/>
                    <a:pt x="30" y="68"/>
                    <a:pt x="30" y="76"/>
                  </a:cubicBezTo>
                  <a:cubicBezTo>
                    <a:pt x="30" y="87"/>
                    <a:pt x="39" y="95"/>
                    <a:pt x="49" y="95"/>
                  </a:cubicBezTo>
                  <a:cubicBezTo>
                    <a:pt x="60" y="95"/>
                    <a:pt x="69" y="87"/>
                    <a:pt x="69" y="76"/>
                  </a:cubicBezTo>
                  <a:cubicBezTo>
                    <a:pt x="69" y="69"/>
                    <a:pt x="65" y="62"/>
                    <a:pt x="58" y="59"/>
                  </a:cubicBezTo>
                  <a:cubicBezTo>
                    <a:pt x="51" y="53"/>
                    <a:pt x="43" y="46"/>
                    <a:pt x="37" y="39"/>
                  </a:cubicBezTo>
                  <a:cubicBezTo>
                    <a:pt x="38" y="39"/>
                    <a:pt x="38" y="38"/>
                    <a:pt x="38" y="37"/>
                  </a:cubicBezTo>
                  <a:cubicBezTo>
                    <a:pt x="64" y="39"/>
                    <a:pt x="64" y="39"/>
                    <a:pt x="64" y="39"/>
                  </a:cubicBezTo>
                  <a:cubicBezTo>
                    <a:pt x="54" y="12"/>
                    <a:pt x="54" y="12"/>
                    <a:pt x="54" y="12"/>
                  </a:cubicBezTo>
                  <a:cubicBezTo>
                    <a:pt x="35" y="28"/>
                    <a:pt x="35" y="28"/>
                    <a:pt x="35" y="28"/>
                  </a:cubicBezTo>
                  <a:cubicBezTo>
                    <a:pt x="34" y="28"/>
                    <a:pt x="34" y="28"/>
                    <a:pt x="34" y="28"/>
                  </a:cubicBezTo>
                  <a:cubicBezTo>
                    <a:pt x="32" y="0"/>
                    <a:pt x="32" y="0"/>
                    <a:pt x="32" y="0"/>
                  </a:cubicBezTo>
                  <a:cubicBezTo>
                    <a:pt x="6" y="10"/>
                    <a:pt x="6" y="10"/>
                    <a:pt x="6" y="10"/>
                  </a:cubicBezTo>
                  <a:cubicBezTo>
                    <a:pt x="24" y="31"/>
                    <a:pt x="24" y="31"/>
                    <a:pt x="24" y="31"/>
                  </a:cubicBezTo>
                  <a:cubicBezTo>
                    <a:pt x="23" y="31"/>
                    <a:pt x="23" y="32"/>
                    <a:pt x="23" y="33"/>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0" name="Freeform 55">
              <a:extLst>
                <a:ext uri="{FF2B5EF4-FFF2-40B4-BE49-F238E27FC236}">
                  <a16:creationId xmlns:a16="http://schemas.microsoft.com/office/drawing/2014/main" id="{D2F1AB2D-CC0E-A779-48FF-4BA8CDCF2DCE}"/>
                </a:ext>
              </a:extLst>
            </p:cNvPr>
            <p:cNvSpPr>
              <a:spLocks/>
            </p:cNvSpPr>
            <p:nvPr userDrawn="1"/>
          </p:nvSpPr>
          <p:spPr bwMode="auto">
            <a:xfrm>
              <a:off x="982663" y="414338"/>
              <a:ext cx="36513" cy="23812"/>
            </a:xfrm>
            <a:custGeom>
              <a:avLst/>
              <a:gdLst>
                <a:gd name="T0" fmla="*/ 224 w 247"/>
                <a:gd name="T1" fmla="*/ 12 h 168"/>
                <a:gd name="T2" fmla="*/ 232 w 247"/>
                <a:gd name="T3" fmla="*/ 33 h 168"/>
                <a:gd name="T4" fmla="*/ 217 w 247"/>
                <a:gd name="T5" fmla="*/ 19 h 168"/>
                <a:gd name="T6" fmla="*/ 220 w 247"/>
                <a:gd name="T7" fmla="*/ 54 h 168"/>
                <a:gd name="T8" fmla="*/ 232 w 247"/>
                <a:gd name="T9" fmla="*/ 41 h 168"/>
                <a:gd name="T10" fmla="*/ 214 w 247"/>
                <a:gd name="T11" fmla="*/ 75 h 168"/>
                <a:gd name="T12" fmla="*/ 197 w 247"/>
                <a:gd name="T13" fmla="*/ 63 h 168"/>
                <a:gd name="T14" fmla="*/ 212 w 247"/>
                <a:gd name="T15" fmla="*/ 56 h 168"/>
                <a:gd name="T16" fmla="*/ 190 w 247"/>
                <a:gd name="T17" fmla="*/ 44 h 168"/>
                <a:gd name="T18" fmla="*/ 177 w 247"/>
                <a:gd name="T19" fmla="*/ 0 h 168"/>
                <a:gd name="T20" fmla="*/ 185 w 247"/>
                <a:gd name="T21" fmla="*/ 45 h 168"/>
                <a:gd name="T22" fmla="*/ 171 w 247"/>
                <a:gd name="T23" fmla="*/ 66 h 168"/>
                <a:gd name="T24" fmla="*/ 188 w 247"/>
                <a:gd name="T25" fmla="*/ 66 h 168"/>
                <a:gd name="T26" fmla="*/ 166 w 247"/>
                <a:gd name="T27" fmla="*/ 91 h 168"/>
                <a:gd name="T28" fmla="*/ 133 w 247"/>
                <a:gd name="T29" fmla="*/ 73 h 168"/>
                <a:gd name="T30" fmla="*/ 161 w 247"/>
                <a:gd name="T31" fmla="*/ 78 h 168"/>
                <a:gd name="T32" fmla="*/ 150 w 247"/>
                <a:gd name="T33" fmla="*/ 44 h 168"/>
                <a:gd name="T34" fmla="*/ 130 w 247"/>
                <a:gd name="T35" fmla="*/ 65 h 168"/>
                <a:gd name="T36" fmla="*/ 136 w 247"/>
                <a:gd name="T37" fmla="*/ 35 h 168"/>
                <a:gd name="T38" fmla="*/ 95 w 247"/>
                <a:gd name="T39" fmla="*/ 52 h 168"/>
                <a:gd name="T40" fmla="*/ 121 w 247"/>
                <a:gd name="T41" fmla="*/ 69 h 168"/>
                <a:gd name="T42" fmla="*/ 91 w 247"/>
                <a:gd name="T43" fmla="*/ 68 h 168"/>
                <a:gd name="T44" fmla="*/ 108 w 247"/>
                <a:gd name="T45" fmla="*/ 100 h 168"/>
                <a:gd name="T46" fmla="*/ 124 w 247"/>
                <a:gd name="T47" fmla="*/ 76 h 168"/>
                <a:gd name="T48" fmla="*/ 113 w 247"/>
                <a:gd name="T49" fmla="*/ 113 h 168"/>
                <a:gd name="T50" fmla="*/ 80 w 247"/>
                <a:gd name="T51" fmla="*/ 110 h 168"/>
                <a:gd name="T52" fmla="*/ 92 w 247"/>
                <a:gd name="T53" fmla="*/ 98 h 168"/>
                <a:gd name="T54" fmla="*/ 68 w 247"/>
                <a:gd name="T55" fmla="*/ 93 h 168"/>
                <a:gd name="T56" fmla="*/ 41 w 247"/>
                <a:gd name="T57" fmla="*/ 55 h 168"/>
                <a:gd name="T58" fmla="*/ 63 w 247"/>
                <a:gd name="T59" fmla="*/ 96 h 168"/>
                <a:gd name="T60" fmla="*/ 55 w 247"/>
                <a:gd name="T61" fmla="*/ 120 h 168"/>
                <a:gd name="T62" fmla="*/ 72 w 247"/>
                <a:gd name="T63" fmla="*/ 114 h 168"/>
                <a:gd name="T64" fmla="*/ 67 w 247"/>
                <a:gd name="T65" fmla="*/ 135 h 168"/>
                <a:gd name="T66" fmla="*/ 31 w 247"/>
                <a:gd name="T67" fmla="*/ 123 h 168"/>
                <a:gd name="T68" fmla="*/ 48 w 247"/>
                <a:gd name="T69" fmla="*/ 124 h 168"/>
                <a:gd name="T70" fmla="*/ 26 w 247"/>
                <a:gd name="T71" fmla="*/ 96 h 168"/>
                <a:gd name="T72" fmla="*/ 25 w 247"/>
                <a:gd name="T73" fmla="*/ 118 h 168"/>
                <a:gd name="T74" fmla="*/ 16 w 247"/>
                <a:gd name="T75" fmla="*/ 97 h 168"/>
                <a:gd name="T76" fmla="*/ 0 w 247"/>
                <a:gd name="T77" fmla="*/ 112 h 168"/>
                <a:gd name="T78" fmla="*/ 56 w 247"/>
                <a:gd name="T79" fmla="*/ 168 h 168"/>
                <a:gd name="T80" fmla="*/ 148 w 247"/>
                <a:gd name="T81" fmla="*/ 122 h 168"/>
                <a:gd name="T82" fmla="*/ 245 w 247"/>
                <a:gd name="T83" fmla="*/ 91 h 168"/>
                <a:gd name="T84" fmla="*/ 247 w 247"/>
                <a:gd name="T85" fmla="*/ 11 h 168"/>
                <a:gd name="T86" fmla="*/ 224 w 247"/>
                <a:gd name="T87" fmla="*/ 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7" h="168">
                  <a:moveTo>
                    <a:pt x="224" y="12"/>
                  </a:moveTo>
                  <a:cubicBezTo>
                    <a:pt x="230" y="21"/>
                    <a:pt x="232" y="26"/>
                    <a:pt x="232" y="33"/>
                  </a:cubicBezTo>
                  <a:cubicBezTo>
                    <a:pt x="228" y="31"/>
                    <a:pt x="223" y="27"/>
                    <a:pt x="217" y="19"/>
                  </a:cubicBezTo>
                  <a:cubicBezTo>
                    <a:pt x="220" y="54"/>
                    <a:pt x="220" y="54"/>
                    <a:pt x="220" y="54"/>
                  </a:cubicBezTo>
                  <a:cubicBezTo>
                    <a:pt x="224" y="48"/>
                    <a:pt x="228" y="43"/>
                    <a:pt x="232" y="41"/>
                  </a:cubicBezTo>
                  <a:cubicBezTo>
                    <a:pt x="231" y="64"/>
                    <a:pt x="222" y="73"/>
                    <a:pt x="214" y="75"/>
                  </a:cubicBezTo>
                  <a:cubicBezTo>
                    <a:pt x="205" y="77"/>
                    <a:pt x="198" y="71"/>
                    <a:pt x="197" y="63"/>
                  </a:cubicBezTo>
                  <a:cubicBezTo>
                    <a:pt x="195" y="53"/>
                    <a:pt x="203" y="47"/>
                    <a:pt x="212" y="56"/>
                  </a:cubicBezTo>
                  <a:cubicBezTo>
                    <a:pt x="214" y="35"/>
                    <a:pt x="197" y="35"/>
                    <a:pt x="190" y="44"/>
                  </a:cubicBezTo>
                  <a:cubicBezTo>
                    <a:pt x="198" y="24"/>
                    <a:pt x="195" y="10"/>
                    <a:pt x="177" y="0"/>
                  </a:cubicBezTo>
                  <a:cubicBezTo>
                    <a:pt x="166" y="19"/>
                    <a:pt x="170" y="31"/>
                    <a:pt x="185" y="45"/>
                  </a:cubicBezTo>
                  <a:cubicBezTo>
                    <a:pt x="171" y="38"/>
                    <a:pt x="158" y="50"/>
                    <a:pt x="171" y="66"/>
                  </a:cubicBezTo>
                  <a:cubicBezTo>
                    <a:pt x="173" y="52"/>
                    <a:pt x="185" y="55"/>
                    <a:pt x="188" y="66"/>
                  </a:cubicBezTo>
                  <a:cubicBezTo>
                    <a:pt x="190" y="75"/>
                    <a:pt x="181" y="87"/>
                    <a:pt x="166" y="91"/>
                  </a:cubicBezTo>
                  <a:cubicBezTo>
                    <a:pt x="145" y="98"/>
                    <a:pt x="138" y="84"/>
                    <a:pt x="133" y="73"/>
                  </a:cubicBezTo>
                  <a:cubicBezTo>
                    <a:pt x="137" y="69"/>
                    <a:pt x="148" y="71"/>
                    <a:pt x="161" y="78"/>
                  </a:cubicBezTo>
                  <a:cubicBezTo>
                    <a:pt x="150" y="44"/>
                    <a:pt x="150" y="44"/>
                    <a:pt x="150" y="44"/>
                  </a:cubicBezTo>
                  <a:cubicBezTo>
                    <a:pt x="145" y="56"/>
                    <a:pt x="138" y="61"/>
                    <a:pt x="130" y="65"/>
                  </a:cubicBezTo>
                  <a:cubicBezTo>
                    <a:pt x="129" y="55"/>
                    <a:pt x="136" y="35"/>
                    <a:pt x="136" y="35"/>
                  </a:cubicBezTo>
                  <a:cubicBezTo>
                    <a:pt x="95" y="52"/>
                    <a:pt x="95" y="52"/>
                    <a:pt x="95" y="52"/>
                  </a:cubicBezTo>
                  <a:cubicBezTo>
                    <a:pt x="95" y="52"/>
                    <a:pt x="114" y="61"/>
                    <a:pt x="121" y="69"/>
                  </a:cubicBezTo>
                  <a:cubicBezTo>
                    <a:pt x="112" y="72"/>
                    <a:pt x="104" y="73"/>
                    <a:pt x="91" y="68"/>
                  </a:cubicBezTo>
                  <a:cubicBezTo>
                    <a:pt x="108" y="100"/>
                    <a:pt x="108" y="100"/>
                    <a:pt x="108" y="100"/>
                  </a:cubicBezTo>
                  <a:cubicBezTo>
                    <a:pt x="111" y="86"/>
                    <a:pt x="118" y="77"/>
                    <a:pt x="124" y="76"/>
                  </a:cubicBezTo>
                  <a:cubicBezTo>
                    <a:pt x="128" y="88"/>
                    <a:pt x="133" y="103"/>
                    <a:pt x="113" y="113"/>
                  </a:cubicBezTo>
                  <a:cubicBezTo>
                    <a:pt x="99" y="120"/>
                    <a:pt x="85" y="118"/>
                    <a:pt x="80" y="110"/>
                  </a:cubicBezTo>
                  <a:cubicBezTo>
                    <a:pt x="74" y="100"/>
                    <a:pt x="81" y="90"/>
                    <a:pt x="92" y="98"/>
                  </a:cubicBezTo>
                  <a:cubicBezTo>
                    <a:pt x="90" y="78"/>
                    <a:pt x="73" y="78"/>
                    <a:pt x="68" y="93"/>
                  </a:cubicBezTo>
                  <a:cubicBezTo>
                    <a:pt x="68" y="73"/>
                    <a:pt x="63" y="60"/>
                    <a:pt x="41" y="55"/>
                  </a:cubicBezTo>
                  <a:cubicBezTo>
                    <a:pt x="36" y="75"/>
                    <a:pt x="43" y="87"/>
                    <a:pt x="63" y="96"/>
                  </a:cubicBezTo>
                  <a:cubicBezTo>
                    <a:pt x="52" y="94"/>
                    <a:pt x="39" y="106"/>
                    <a:pt x="55" y="120"/>
                  </a:cubicBezTo>
                  <a:cubicBezTo>
                    <a:pt x="55" y="107"/>
                    <a:pt x="66" y="105"/>
                    <a:pt x="72" y="114"/>
                  </a:cubicBezTo>
                  <a:cubicBezTo>
                    <a:pt x="76" y="120"/>
                    <a:pt x="75" y="130"/>
                    <a:pt x="67" y="135"/>
                  </a:cubicBezTo>
                  <a:cubicBezTo>
                    <a:pt x="60" y="139"/>
                    <a:pt x="47" y="139"/>
                    <a:pt x="31" y="123"/>
                  </a:cubicBezTo>
                  <a:cubicBezTo>
                    <a:pt x="36" y="121"/>
                    <a:pt x="41" y="122"/>
                    <a:pt x="48" y="124"/>
                  </a:cubicBezTo>
                  <a:cubicBezTo>
                    <a:pt x="26" y="96"/>
                    <a:pt x="26" y="96"/>
                    <a:pt x="26" y="96"/>
                  </a:cubicBezTo>
                  <a:cubicBezTo>
                    <a:pt x="27" y="106"/>
                    <a:pt x="27" y="113"/>
                    <a:pt x="25" y="118"/>
                  </a:cubicBezTo>
                  <a:cubicBezTo>
                    <a:pt x="20" y="112"/>
                    <a:pt x="19" y="107"/>
                    <a:pt x="16" y="97"/>
                  </a:cubicBezTo>
                  <a:cubicBezTo>
                    <a:pt x="0" y="112"/>
                    <a:pt x="0" y="112"/>
                    <a:pt x="0" y="112"/>
                  </a:cubicBezTo>
                  <a:cubicBezTo>
                    <a:pt x="16" y="122"/>
                    <a:pt x="34" y="137"/>
                    <a:pt x="56" y="168"/>
                  </a:cubicBezTo>
                  <a:cubicBezTo>
                    <a:pt x="80" y="153"/>
                    <a:pt x="122" y="133"/>
                    <a:pt x="148" y="122"/>
                  </a:cubicBezTo>
                  <a:cubicBezTo>
                    <a:pt x="174" y="111"/>
                    <a:pt x="218" y="97"/>
                    <a:pt x="245" y="91"/>
                  </a:cubicBezTo>
                  <a:cubicBezTo>
                    <a:pt x="239" y="53"/>
                    <a:pt x="242" y="30"/>
                    <a:pt x="247" y="11"/>
                  </a:cubicBezTo>
                  <a:lnTo>
                    <a:pt x="2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1" name="Freeform 56">
              <a:extLst>
                <a:ext uri="{FF2B5EF4-FFF2-40B4-BE49-F238E27FC236}">
                  <a16:creationId xmlns:a16="http://schemas.microsoft.com/office/drawing/2014/main" id="{E8A4F5E7-4822-9FB1-D038-8F78F491DE9B}"/>
                </a:ext>
              </a:extLst>
            </p:cNvPr>
            <p:cNvSpPr>
              <a:spLocks noEditPoints="1"/>
            </p:cNvSpPr>
            <p:nvPr userDrawn="1"/>
          </p:nvSpPr>
          <p:spPr bwMode="auto">
            <a:xfrm>
              <a:off x="1281113" y="601663"/>
              <a:ext cx="19050" cy="19050"/>
            </a:xfrm>
            <a:custGeom>
              <a:avLst/>
              <a:gdLst>
                <a:gd name="T0" fmla="*/ 0 w 129"/>
                <a:gd name="T1" fmla="*/ 64 h 129"/>
                <a:gd name="T2" fmla="*/ 64 w 129"/>
                <a:gd name="T3" fmla="*/ 129 h 129"/>
                <a:gd name="T4" fmla="*/ 129 w 129"/>
                <a:gd name="T5" fmla="*/ 64 h 129"/>
                <a:gd name="T6" fmla="*/ 64 w 129"/>
                <a:gd name="T7" fmla="*/ 0 h 129"/>
                <a:gd name="T8" fmla="*/ 0 w 129"/>
                <a:gd name="T9" fmla="*/ 64 h 129"/>
                <a:gd name="T10" fmla="*/ 16 w 129"/>
                <a:gd name="T11" fmla="*/ 64 h 129"/>
                <a:gd name="T12" fmla="*/ 64 w 129"/>
                <a:gd name="T13" fmla="*/ 16 h 129"/>
                <a:gd name="T14" fmla="*/ 112 w 129"/>
                <a:gd name="T15" fmla="*/ 64 h 129"/>
                <a:gd name="T16" fmla="*/ 64 w 129"/>
                <a:gd name="T17" fmla="*/ 113 h 129"/>
                <a:gd name="T18" fmla="*/ 16 w 129"/>
                <a:gd name="T19"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9">
                  <a:moveTo>
                    <a:pt x="0" y="64"/>
                  </a:moveTo>
                  <a:cubicBezTo>
                    <a:pt x="0" y="100"/>
                    <a:pt x="29" y="129"/>
                    <a:pt x="64" y="129"/>
                  </a:cubicBezTo>
                  <a:cubicBezTo>
                    <a:pt x="100" y="129"/>
                    <a:pt x="129" y="100"/>
                    <a:pt x="129" y="64"/>
                  </a:cubicBezTo>
                  <a:cubicBezTo>
                    <a:pt x="129" y="29"/>
                    <a:pt x="100" y="0"/>
                    <a:pt x="64" y="0"/>
                  </a:cubicBezTo>
                  <a:cubicBezTo>
                    <a:pt x="29" y="0"/>
                    <a:pt x="0" y="29"/>
                    <a:pt x="0" y="64"/>
                  </a:cubicBezTo>
                  <a:moveTo>
                    <a:pt x="16" y="64"/>
                  </a:moveTo>
                  <a:cubicBezTo>
                    <a:pt x="16" y="38"/>
                    <a:pt x="38" y="16"/>
                    <a:pt x="64" y="16"/>
                  </a:cubicBezTo>
                  <a:cubicBezTo>
                    <a:pt x="91" y="16"/>
                    <a:pt x="112" y="38"/>
                    <a:pt x="112" y="64"/>
                  </a:cubicBezTo>
                  <a:cubicBezTo>
                    <a:pt x="112" y="91"/>
                    <a:pt x="91" y="113"/>
                    <a:pt x="64" y="113"/>
                  </a:cubicBezTo>
                  <a:cubicBezTo>
                    <a:pt x="38" y="113"/>
                    <a:pt x="16" y="91"/>
                    <a:pt x="16"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2" name="Freeform 57">
              <a:extLst>
                <a:ext uri="{FF2B5EF4-FFF2-40B4-BE49-F238E27FC236}">
                  <a16:creationId xmlns:a16="http://schemas.microsoft.com/office/drawing/2014/main" id="{7E989332-84EE-E3C4-D45D-1D723B7AB9E6}"/>
                </a:ext>
              </a:extLst>
            </p:cNvPr>
            <p:cNvSpPr>
              <a:spLocks noEditPoints="1"/>
            </p:cNvSpPr>
            <p:nvPr userDrawn="1"/>
          </p:nvSpPr>
          <p:spPr bwMode="auto">
            <a:xfrm>
              <a:off x="1243013" y="617538"/>
              <a:ext cx="15875" cy="12700"/>
            </a:xfrm>
            <a:custGeom>
              <a:avLst/>
              <a:gdLst>
                <a:gd name="T0" fmla="*/ 18 w 106"/>
                <a:gd name="T1" fmla="*/ 11 h 87"/>
                <a:gd name="T2" fmla="*/ 2 w 106"/>
                <a:gd name="T3" fmla="*/ 35 h 87"/>
                <a:gd name="T4" fmla="*/ 12 w 106"/>
                <a:gd name="T5" fmla="*/ 67 h 87"/>
                <a:gd name="T6" fmla="*/ 45 w 106"/>
                <a:gd name="T7" fmla="*/ 85 h 87"/>
                <a:gd name="T8" fmla="*/ 81 w 106"/>
                <a:gd name="T9" fmla="*/ 80 h 87"/>
                <a:gd name="T10" fmla="*/ 102 w 106"/>
                <a:gd name="T11" fmla="*/ 53 h 87"/>
                <a:gd name="T12" fmla="*/ 102 w 106"/>
                <a:gd name="T13" fmla="*/ 53 h 87"/>
                <a:gd name="T14" fmla="*/ 59 w 106"/>
                <a:gd name="T15" fmla="*/ 3 h 87"/>
                <a:gd name="T16" fmla="*/ 18 w 106"/>
                <a:gd name="T17" fmla="*/ 11 h 87"/>
                <a:gd name="T18" fmla="*/ 48 w 106"/>
                <a:gd name="T19" fmla="*/ 69 h 87"/>
                <a:gd name="T20" fmla="*/ 18 w 106"/>
                <a:gd name="T21" fmla="*/ 38 h 87"/>
                <a:gd name="T22" fmla="*/ 28 w 106"/>
                <a:gd name="T23" fmla="*/ 25 h 87"/>
                <a:gd name="T24" fmla="*/ 56 w 106"/>
                <a:gd name="T25" fmla="*/ 20 h 87"/>
                <a:gd name="T26" fmla="*/ 86 w 106"/>
                <a:gd name="T27" fmla="*/ 47 h 87"/>
                <a:gd name="T28" fmla="*/ 85 w 106"/>
                <a:gd name="T29" fmla="*/ 50 h 87"/>
                <a:gd name="T30" fmla="*/ 48 w 106"/>
                <a:gd name="T31" fmla="*/ 6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87">
                  <a:moveTo>
                    <a:pt x="18" y="11"/>
                  </a:moveTo>
                  <a:cubicBezTo>
                    <a:pt x="10" y="17"/>
                    <a:pt x="4" y="26"/>
                    <a:pt x="2" y="35"/>
                  </a:cubicBezTo>
                  <a:cubicBezTo>
                    <a:pt x="0" y="46"/>
                    <a:pt x="4" y="58"/>
                    <a:pt x="12" y="67"/>
                  </a:cubicBezTo>
                  <a:cubicBezTo>
                    <a:pt x="20" y="76"/>
                    <a:pt x="32" y="83"/>
                    <a:pt x="45" y="85"/>
                  </a:cubicBezTo>
                  <a:cubicBezTo>
                    <a:pt x="58" y="87"/>
                    <a:pt x="70" y="86"/>
                    <a:pt x="81" y="80"/>
                  </a:cubicBezTo>
                  <a:cubicBezTo>
                    <a:pt x="92" y="74"/>
                    <a:pt x="100" y="64"/>
                    <a:pt x="102" y="53"/>
                  </a:cubicBezTo>
                  <a:cubicBezTo>
                    <a:pt x="102" y="53"/>
                    <a:pt x="102" y="53"/>
                    <a:pt x="102" y="53"/>
                  </a:cubicBezTo>
                  <a:cubicBezTo>
                    <a:pt x="106" y="31"/>
                    <a:pt x="87" y="8"/>
                    <a:pt x="59" y="3"/>
                  </a:cubicBezTo>
                  <a:cubicBezTo>
                    <a:pt x="44" y="0"/>
                    <a:pt x="29" y="3"/>
                    <a:pt x="18" y="11"/>
                  </a:cubicBezTo>
                  <a:moveTo>
                    <a:pt x="48" y="69"/>
                  </a:moveTo>
                  <a:cubicBezTo>
                    <a:pt x="29" y="65"/>
                    <a:pt x="16" y="52"/>
                    <a:pt x="18" y="38"/>
                  </a:cubicBezTo>
                  <a:cubicBezTo>
                    <a:pt x="20" y="31"/>
                    <a:pt x="24" y="27"/>
                    <a:pt x="28" y="25"/>
                  </a:cubicBezTo>
                  <a:cubicBezTo>
                    <a:pt x="35" y="20"/>
                    <a:pt x="46" y="18"/>
                    <a:pt x="56" y="20"/>
                  </a:cubicBezTo>
                  <a:cubicBezTo>
                    <a:pt x="73" y="22"/>
                    <a:pt x="86" y="35"/>
                    <a:pt x="86" y="47"/>
                  </a:cubicBezTo>
                  <a:cubicBezTo>
                    <a:pt x="86" y="48"/>
                    <a:pt x="86" y="49"/>
                    <a:pt x="85" y="50"/>
                  </a:cubicBezTo>
                  <a:cubicBezTo>
                    <a:pt x="83" y="64"/>
                    <a:pt x="66" y="72"/>
                    <a:pt x="48"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3" name="Freeform 58">
              <a:extLst>
                <a:ext uri="{FF2B5EF4-FFF2-40B4-BE49-F238E27FC236}">
                  <a16:creationId xmlns:a16="http://schemas.microsoft.com/office/drawing/2014/main" id="{FAF51987-F28D-BF26-5581-63F0ED542CD4}"/>
                </a:ext>
              </a:extLst>
            </p:cNvPr>
            <p:cNvSpPr>
              <a:spLocks noEditPoints="1"/>
            </p:cNvSpPr>
            <p:nvPr userDrawn="1"/>
          </p:nvSpPr>
          <p:spPr bwMode="auto">
            <a:xfrm>
              <a:off x="1189038" y="482600"/>
              <a:ext cx="14288" cy="14287"/>
            </a:xfrm>
            <a:custGeom>
              <a:avLst/>
              <a:gdLst>
                <a:gd name="T0" fmla="*/ 26 w 94"/>
                <a:gd name="T1" fmla="*/ 12 h 88"/>
                <a:gd name="T2" fmla="*/ 13 w 94"/>
                <a:gd name="T3" fmla="*/ 71 h 88"/>
                <a:gd name="T4" fmla="*/ 73 w 94"/>
                <a:gd name="T5" fmla="*/ 73 h 88"/>
                <a:gd name="T6" fmla="*/ 92 w 94"/>
                <a:gd name="T7" fmla="*/ 40 h 88"/>
                <a:gd name="T8" fmla="*/ 86 w 94"/>
                <a:gd name="T9" fmla="*/ 14 h 88"/>
                <a:gd name="T10" fmla="*/ 63 w 94"/>
                <a:gd name="T11" fmla="*/ 2 h 88"/>
                <a:gd name="T12" fmla="*/ 26 w 94"/>
                <a:gd name="T13" fmla="*/ 12 h 88"/>
                <a:gd name="T14" fmla="*/ 22 w 94"/>
                <a:gd name="T15" fmla="*/ 50 h 88"/>
                <a:gd name="T16" fmla="*/ 36 w 94"/>
                <a:gd name="T17" fmla="*/ 26 h 88"/>
                <a:gd name="T18" fmla="*/ 61 w 94"/>
                <a:gd name="T19" fmla="*/ 18 h 88"/>
                <a:gd name="T20" fmla="*/ 73 w 94"/>
                <a:gd name="T21" fmla="*/ 24 h 88"/>
                <a:gd name="T22" fmla="*/ 76 w 94"/>
                <a:gd name="T23" fmla="*/ 38 h 88"/>
                <a:gd name="T24" fmla="*/ 62 w 94"/>
                <a:gd name="T25" fmla="*/ 60 h 88"/>
                <a:gd name="T26" fmla="*/ 26 w 94"/>
                <a:gd name="T27" fmla="*/ 61 h 88"/>
                <a:gd name="T28" fmla="*/ 22 w 94"/>
                <a:gd name="T29"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88">
                  <a:moveTo>
                    <a:pt x="26" y="12"/>
                  </a:moveTo>
                  <a:cubicBezTo>
                    <a:pt x="6" y="28"/>
                    <a:pt x="0" y="54"/>
                    <a:pt x="13" y="71"/>
                  </a:cubicBezTo>
                  <a:cubicBezTo>
                    <a:pt x="26" y="88"/>
                    <a:pt x="53" y="88"/>
                    <a:pt x="73" y="73"/>
                  </a:cubicBezTo>
                  <a:cubicBezTo>
                    <a:pt x="84" y="64"/>
                    <a:pt x="91" y="52"/>
                    <a:pt x="92" y="40"/>
                  </a:cubicBezTo>
                  <a:cubicBezTo>
                    <a:pt x="94" y="30"/>
                    <a:pt x="91" y="21"/>
                    <a:pt x="86" y="14"/>
                  </a:cubicBezTo>
                  <a:cubicBezTo>
                    <a:pt x="80" y="7"/>
                    <a:pt x="72" y="3"/>
                    <a:pt x="63" y="2"/>
                  </a:cubicBezTo>
                  <a:cubicBezTo>
                    <a:pt x="50" y="0"/>
                    <a:pt x="37" y="4"/>
                    <a:pt x="26" y="12"/>
                  </a:cubicBezTo>
                  <a:moveTo>
                    <a:pt x="22" y="50"/>
                  </a:moveTo>
                  <a:cubicBezTo>
                    <a:pt x="22" y="42"/>
                    <a:pt x="27" y="32"/>
                    <a:pt x="36" y="26"/>
                  </a:cubicBezTo>
                  <a:cubicBezTo>
                    <a:pt x="44" y="20"/>
                    <a:pt x="53" y="17"/>
                    <a:pt x="61" y="18"/>
                  </a:cubicBezTo>
                  <a:cubicBezTo>
                    <a:pt x="64" y="19"/>
                    <a:pt x="69" y="20"/>
                    <a:pt x="73" y="24"/>
                  </a:cubicBezTo>
                  <a:cubicBezTo>
                    <a:pt x="76" y="29"/>
                    <a:pt x="76" y="34"/>
                    <a:pt x="76" y="38"/>
                  </a:cubicBezTo>
                  <a:cubicBezTo>
                    <a:pt x="75" y="46"/>
                    <a:pt x="70" y="54"/>
                    <a:pt x="62" y="60"/>
                  </a:cubicBezTo>
                  <a:cubicBezTo>
                    <a:pt x="50" y="70"/>
                    <a:pt x="33" y="70"/>
                    <a:pt x="26" y="61"/>
                  </a:cubicBezTo>
                  <a:cubicBezTo>
                    <a:pt x="24" y="58"/>
                    <a:pt x="22" y="54"/>
                    <a:pt x="22"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4" name="Freeform 59">
              <a:extLst>
                <a:ext uri="{FF2B5EF4-FFF2-40B4-BE49-F238E27FC236}">
                  <a16:creationId xmlns:a16="http://schemas.microsoft.com/office/drawing/2014/main" id="{08825C26-3AA5-437C-92A6-7DC2A2EC31E5}"/>
                </a:ext>
              </a:extLst>
            </p:cNvPr>
            <p:cNvSpPr>
              <a:spLocks noEditPoints="1"/>
            </p:cNvSpPr>
            <p:nvPr userDrawn="1"/>
          </p:nvSpPr>
          <p:spPr bwMode="auto">
            <a:xfrm>
              <a:off x="1231900" y="601663"/>
              <a:ext cx="12700" cy="15875"/>
            </a:xfrm>
            <a:custGeom>
              <a:avLst/>
              <a:gdLst>
                <a:gd name="T0" fmla="*/ 15 w 83"/>
                <a:gd name="T1" fmla="*/ 12 h 102"/>
                <a:gd name="T2" fmla="*/ 0 w 83"/>
                <a:gd name="T3" fmla="*/ 50 h 102"/>
                <a:gd name="T4" fmla="*/ 0 w 83"/>
                <a:gd name="T5" fmla="*/ 52 h 102"/>
                <a:gd name="T6" fmla="*/ 14 w 83"/>
                <a:gd name="T7" fmla="*/ 90 h 102"/>
                <a:gd name="T8" fmla="*/ 40 w 83"/>
                <a:gd name="T9" fmla="*/ 102 h 102"/>
                <a:gd name="T10" fmla="*/ 67 w 83"/>
                <a:gd name="T11" fmla="*/ 91 h 102"/>
                <a:gd name="T12" fmla="*/ 82 w 83"/>
                <a:gd name="T13" fmla="*/ 52 h 102"/>
                <a:gd name="T14" fmla="*/ 72 w 83"/>
                <a:gd name="T15" fmla="*/ 17 h 102"/>
                <a:gd name="T16" fmla="*/ 42 w 83"/>
                <a:gd name="T17" fmla="*/ 1 h 102"/>
                <a:gd name="T18" fmla="*/ 15 w 83"/>
                <a:gd name="T19" fmla="*/ 12 h 102"/>
                <a:gd name="T20" fmla="*/ 40 w 83"/>
                <a:gd name="T21" fmla="*/ 85 h 102"/>
                <a:gd name="T22" fmla="*/ 40 w 83"/>
                <a:gd name="T23" fmla="*/ 85 h 102"/>
                <a:gd name="T24" fmla="*/ 26 w 83"/>
                <a:gd name="T25" fmla="*/ 78 h 102"/>
                <a:gd name="T26" fmla="*/ 16 w 83"/>
                <a:gd name="T27" fmla="*/ 51 h 102"/>
                <a:gd name="T28" fmla="*/ 27 w 83"/>
                <a:gd name="T29" fmla="*/ 24 h 102"/>
                <a:gd name="T30" fmla="*/ 42 w 83"/>
                <a:gd name="T31" fmla="*/ 17 h 102"/>
                <a:gd name="T32" fmla="*/ 66 w 83"/>
                <a:gd name="T33" fmla="*/ 52 h 102"/>
                <a:gd name="T34" fmla="*/ 55 w 83"/>
                <a:gd name="T35" fmla="*/ 79 h 102"/>
                <a:gd name="T36" fmla="*/ 40 w 83"/>
                <a:gd name="T37" fmla="*/ 8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02">
                  <a:moveTo>
                    <a:pt x="15" y="12"/>
                  </a:moveTo>
                  <a:cubicBezTo>
                    <a:pt x="6" y="21"/>
                    <a:pt x="0" y="35"/>
                    <a:pt x="0" y="50"/>
                  </a:cubicBezTo>
                  <a:cubicBezTo>
                    <a:pt x="0" y="52"/>
                    <a:pt x="0" y="52"/>
                    <a:pt x="0" y="52"/>
                  </a:cubicBezTo>
                  <a:cubicBezTo>
                    <a:pt x="0" y="66"/>
                    <a:pt x="5" y="80"/>
                    <a:pt x="14" y="90"/>
                  </a:cubicBezTo>
                  <a:cubicBezTo>
                    <a:pt x="21" y="97"/>
                    <a:pt x="30" y="101"/>
                    <a:pt x="40" y="102"/>
                  </a:cubicBezTo>
                  <a:cubicBezTo>
                    <a:pt x="50" y="102"/>
                    <a:pt x="59" y="98"/>
                    <a:pt x="67" y="91"/>
                  </a:cubicBezTo>
                  <a:cubicBezTo>
                    <a:pt x="76" y="81"/>
                    <a:pt x="82" y="67"/>
                    <a:pt x="82" y="52"/>
                  </a:cubicBezTo>
                  <a:cubicBezTo>
                    <a:pt x="83" y="39"/>
                    <a:pt x="79" y="26"/>
                    <a:pt x="72" y="17"/>
                  </a:cubicBezTo>
                  <a:cubicBezTo>
                    <a:pt x="64" y="7"/>
                    <a:pt x="54" y="1"/>
                    <a:pt x="42" y="1"/>
                  </a:cubicBezTo>
                  <a:cubicBezTo>
                    <a:pt x="32" y="0"/>
                    <a:pt x="23" y="4"/>
                    <a:pt x="15" y="12"/>
                  </a:cubicBezTo>
                  <a:moveTo>
                    <a:pt x="40" y="85"/>
                  </a:moveTo>
                  <a:cubicBezTo>
                    <a:pt x="40" y="85"/>
                    <a:pt x="40" y="85"/>
                    <a:pt x="40" y="85"/>
                  </a:cubicBezTo>
                  <a:cubicBezTo>
                    <a:pt x="34" y="85"/>
                    <a:pt x="29" y="81"/>
                    <a:pt x="26" y="78"/>
                  </a:cubicBezTo>
                  <a:cubicBezTo>
                    <a:pt x="19" y="72"/>
                    <a:pt x="16" y="61"/>
                    <a:pt x="16" y="51"/>
                  </a:cubicBezTo>
                  <a:cubicBezTo>
                    <a:pt x="16" y="40"/>
                    <a:pt x="20" y="30"/>
                    <a:pt x="27" y="24"/>
                  </a:cubicBezTo>
                  <a:cubicBezTo>
                    <a:pt x="30" y="21"/>
                    <a:pt x="35" y="17"/>
                    <a:pt x="42" y="17"/>
                  </a:cubicBezTo>
                  <a:cubicBezTo>
                    <a:pt x="55" y="17"/>
                    <a:pt x="66" y="33"/>
                    <a:pt x="66" y="52"/>
                  </a:cubicBezTo>
                  <a:cubicBezTo>
                    <a:pt x="66" y="62"/>
                    <a:pt x="62" y="73"/>
                    <a:pt x="55" y="79"/>
                  </a:cubicBezTo>
                  <a:cubicBezTo>
                    <a:pt x="52" y="82"/>
                    <a:pt x="47" y="85"/>
                    <a:pt x="40"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5" name="Freeform 60">
              <a:extLst>
                <a:ext uri="{FF2B5EF4-FFF2-40B4-BE49-F238E27FC236}">
                  <a16:creationId xmlns:a16="http://schemas.microsoft.com/office/drawing/2014/main" id="{DFB7F627-8599-8F76-8A22-1A7D9D806B3E}"/>
                </a:ext>
              </a:extLst>
            </p:cNvPr>
            <p:cNvSpPr>
              <a:spLocks noEditPoints="1"/>
            </p:cNvSpPr>
            <p:nvPr userDrawn="1"/>
          </p:nvSpPr>
          <p:spPr bwMode="auto">
            <a:xfrm>
              <a:off x="1182688" y="525463"/>
              <a:ext cx="15875" cy="14287"/>
            </a:xfrm>
            <a:custGeom>
              <a:avLst/>
              <a:gdLst>
                <a:gd name="T0" fmla="*/ 32 w 106"/>
                <a:gd name="T1" fmla="*/ 5 h 91"/>
                <a:gd name="T2" fmla="*/ 10 w 106"/>
                <a:gd name="T3" fmla="*/ 24 h 91"/>
                <a:gd name="T4" fmla="*/ 37 w 106"/>
                <a:gd name="T5" fmla="*/ 83 h 91"/>
                <a:gd name="T6" fmla="*/ 79 w 106"/>
                <a:gd name="T7" fmla="*/ 86 h 91"/>
                <a:gd name="T8" fmla="*/ 101 w 106"/>
                <a:gd name="T9" fmla="*/ 68 h 91"/>
                <a:gd name="T10" fmla="*/ 102 w 106"/>
                <a:gd name="T11" fmla="*/ 39 h 91"/>
                <a:gd name="T12" fmla="*/ 73 w 106"/>
                <a:gd name="T13" fmla="*/ 8 h 91"/>
                <a:gd name="T14" fmla="*/ 32 w 106"/>
                <a:gd name="T15" fmla="*/ 5 h 91"/>
                <a:gd name="T16" fmla="*/ 45 w 106"/>
                <a:gd name="T17" fmla="*/ 68 h 91"/>
                <a:gd name="T18" fmla="*/ 25 w 106"/>
                <a:gd name="T19" fmla="*/ 31 h 91"/>
                <a:gd name="T20" fmla="*/ 37 w 106"/>
                <a:gd name="T21" fmla="*/ 21 h 91"/>
                <a:gd name="T22" fmla="*/ 66 w 106"/>
                <a:gd name="T23" fmla="*/ 23 h 91"/>
                <a:gd name="T24" fmla="*/ 86 w 106"/>
                <a:gd name="T25" fmla="*/ 44 h 91"/>
                <a:gd name="T26" fmla="*/ 86 w 106"/>
                <a:gd name="T27" fmla="*/ 60 h 91"/>
                <a:gd name="T28" fmla="*/ 74 w 106"/>
                <a:gd name="T29" fmla="*/ 71 h 91"/>
                <a:gd name="T30" fmla="*/ 45 w 106"/>
                <a:gd name="T31" fmla="*/ 6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91">
                  <a:moveTo>
                    <a:pt x="32" y="5"/>
                  </a:moveTo>
                  <a:cubicBezTo>
                    <a:pt x="22" y="8"/>
                    <a:pt x="14" y="15"/>
                    <a:pt x="10" y="24"/>
                  </a:cubicBezTo>
                  <a:cubicBezTo>
                    <a:pt x="0" y="44"/>
                    <a:pt x="12" y="71"/>
                    <a:pt x="37" y="83"/>
                  </a:cubicBezTo>
                  <a:cubicBezTo>
                    <a:pt x="51" y="90"/>
                    <a:pt x="67" y="91"/>
                    <a:pt x="79" y="86"/>
                  </a:cubicBezTo>
                  <a:cubicBezTo>
                    <a:pt x="89" y="83"/>
                    <a:pt x="97" y="76"/>
                    <a:pt x="101" y="68"/>
                  </a:cubicBezTo>
                  <a:cubicBezTo>
                    <a:pt x="105" y="59"/>
                    <a:pt x="106" y="49"/>
                    <a:pt x="102" y="39"/>
                  </a:cubicBezTo>
                  <a:cubicBezTo>
                    <a:pt x="98" y="26"/>
                    <a:pt x="87" y="15"/>
                    <a:pt x="73" y="8"/>
                  </a:cubicBezTo>
                  <a:cubicBezTo>
                    <a:pt x="60" y="2"/>
                    <a:pt x="45" y="0"/>
                    <a:pt x="32" y="5"/>
                  </a:cubicBezTo>
                  <a:moveTo>
                    <a:pt x="45" y="68"/>
                  </a:moveTo>
                  <a:cubicBezTo>
                    <a:pt x="28" y="60"/>
                    <a:pt x="19" y="43"/>
                    <a:pt x="25" y="31"/>
                  </a:cubicBezTo>
                  <a:cubicBezTo>
                    <a:pt x="28" y="25"/>
                    <a:pt x="33" y="22"/>
                    <a:pt x="37" y="21"/>
                  </a:cubicBezTo>
                  <a:cubicBezTo>
                    <a:pt x="46" y="17"/>
                    <a:pt x="56" y="18"/>
                    <a:pt x="66" y="23"/>
                  </a:cubicBezTo>
                  <a:cubicBezTo>
                    <a:pt x="76" y="28"/>
                    <a:pt x="83" y="36"/>
                    <a:pt x="86" y="44"/>
                  </a:cubicBezTo>
                  <a:cubicBezTo>
                    <a:pt x="88" y="48"/>
                    <a:pt x="89" y="54"/>
                    <a:pt x="86" y="60"/>
                  </a:cubicBezTo>
                  <a:cubicBezTo>
                    <a:pt x="83" y="66"/>
                    <a:pt x="78" y="69"/>
                    <a:pt x="74" y="71"/>
                  </a:cubicBezTo>
                  <a:cubicBezTo>
                    <a:pt x="65" y="74"/>
                    <a:pt x="55" y="73"/>
                    <a:pt x="45"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6" name="Freeform 61">
              <a:extLst>
                <a:ext uri="{FF2B5EF4-FFF2-40B4-BE49-F238E27FC236}">
                  <a16:creationId xmlns:a16="http://schemas.microsoft.com/office/drawing/2014/main" id="{68AA07F0-E651-7AC2-63D9-933DD9B81F12}"/>
                </a:ext>
              </a:extLst>
            </p:cNvPr>
            <p:cNvSpPr>
              <a:spLocks noEditPoints="1"/>
            </p:cNvSpPr>
            <p:nvPr userDrawn="1"/>
          </p:nvSpPr>
          <p:spPr bwMode="auto">
            <a:xfrm>
              <a:off x="1158875" y="396875"/>
              <a:ext cx="150813" cy="255587"/>
            </a:xfrm>
            <a:custGeom>
              <a:avLst/>
              <a:gdLst>
                <a:gd name="T0" fmla="*/ 786 w 1016"/>
                <a:gd name="T1" fmla="*/ 723 h 1730"/>
                <a:gd name="T2" fmla="*/ 648 w 1016"/>
                <a:gd name="T3" fmla="*/ 1040 h 1730"/>
                <a:gd name="T4" fmla="*/ 699 w 1016"/>
                <a:gd name="T5" fmla="*/ 975 h 1730"/>
                <a:gd name="T6" fmla="*/ 626 w 1016"/>
                <a:gd name="T7" fmla="*/ 1011 h 1730"/>
                <a:gd name="T8" fmla="*/ 656 w 1016"/>
                <a:gd name="T9" fmla="*/ 734 h 1730"/>
                <a:gd name="T10" fmla="*/ 660 w 1016"/>
                <a:gd name="T11" fmla="*/ 665 h 1730"/>
                <a:gd name="T12" fmla="*/ 745 w 1016"/>
                <a:gd name="T13" fmla="*/ 426 h 1730"/>
                <a:gd name="T14" fmla="*/ 470 w 1016"/>
                <a:gd name="T15" fmla="*/ 257 h 1730"/>
                <a:gd name="T16" fmla="*/ 375 w 1016"/>
                <a:gd name="T17" fmla="*/ 306 h 1730"/>
                <a:gd name="T18" fmla="*/ 347 w 1016"/>
                <a:gd name="T19" fmla="*/ 433 h 1730"/>
                <a:gd name="T20" fmla="*/ 329 w 1016"/>
                <a:gd name="T21" fmla="*/ 493 h 1730"/>
                <a:gd name="T22" fmla="*/ 399 w 1016"/>
                <a:gd name="T23" fmla="*/ 446 h 1730"/>
                <a:gd name="T24" fmla="*/ 549 w 1016"/>
                <a:gd name="T25" fmla="*/ 419 h 1730"/>
                <a:gd name="T26" fmla="*/ 336 w 1016"/>
                <a:gd name="T27" fmla="*/ 557 h 1730"/>
                <a:gd name="T28" fmla="*/ 218 w 1016"/>
                <a:gd name="T29" fmla="*/ 738 h 1730"/>
                <a:gd name="T30" fmla="*/ 157 w 1016"/>
                <a:gd name="T31" fmla="*/ 691 h 1730"/>
                <a:gd name="T32" fmla="*/ 37 w 1016"/>
                <a:gd name="T33" fmla="*/ 648 h 1730"/>
                <a:gd name="T34" fmla="*/ 64 w 1016"/>
                <a:gd name="T35" fmla="*/ 690 h 1730"/>
                <a:gd name="T36" fmla="*/ 65 w 1016"/>
                <a:gd name="T37" fmla="*/ 820 h 1730"/>
                <a:gd name="T38" fmla="*/ 237 w 1016"/>
                <a:gd name="T39" fmla="*/ 1073 h 1730"/>
                <a:gd name="T40" fmla="*/ 218 w 1016"/>
                <a:gd name="T41" fmla="*/ 982 h 1730"/>
                <a:gd name="T42" fmla="*/ 140 w 1016"/>
                <a:gd name="T43" fmla="*/ 944 h 1730"/>
                <a:gd name="T44" fmla="*/ 370 w 1016"/>
                <a:gd name="T45" fmla="*/ 1005 h 1730"/>
                <a:gd name="T46" fmla="*/ 79 w 1016"/>
                <a:gd name="T47" fmla="*/ 1425 h 1730"/>
                <a:gd name="T48" fmla="*/ 75 w 1016"/>
                <a:gd name="T49" fmla="*/ 1463 h 1730"/>
                <a:gd name="T50" fmla="*/ 201 w 1016"/>
                <a:gd name="T51" fmla="*/ 1450 h 1730"/>
                <a:gd name="T52" fmla="*/ 478 w 1016"/>
                <a:gd name="T53" fmla="*/ 1247 h 1730"/>
                <a:gd name="T54" fmla="*/ 572 w 1016"/>
                <a:gd name="T55" fmla="*/ 1715 h 1730"/>
                <a:gd name="T56" fmla="*/ 678 w 1016"/>
                <a:gd name="T57" fmla="*/ 1641 h 1730"/>
                <a:gd name="T58" fmla="*/ 744 w 1016"/>
                <a:gd name="T59" fmla="*/ 1551 h 1730"/>
                <a:gd name="T60" fmla="*/ 829 w 1016"/>
                <a:gd name="T61" fmla="*/ 1495 h 1730"/>
                <a:gd name="T62" fmla="*/ 730 w 1016"/>
                <a:gd name="T63" fmla="*/ 1372 h 1730"/>
                <a:gd name="T64" fmla="*/ 737 w 1016"/>
                <a:gd name="T65" fmla="*/ 1228 h 1730"/>
                <a:gd name="T66" fmla="*/ 916 w 1016"/>
                <a:gd name="T67" fmla="*/ 1223 h 1730"/>
                <a:gd name="T68" fmla="*/ 819 w 1016"/>
                <a:gd name="T69" fmla="*/ 761 h 1730"/>
                <a:gd name="T70" fmla="*/ 406 w 1016"/>
                <a:gd name="T71" fmla="*/ 329 h 1730"/>
                <a:gd name="T72" fmla="*/ 182 w 1016"/>
                <a:gd name="T73" fmla="*/ 751 h 1730"/>
                <a:gd name="T74" fmla="*/ 197 w 1016"/>
                <a:gd name="T75" fmla="*/ 700 h 1730"/>
                <a:gd name="T76" fmla="*/ 815 w 1016"/>
                <a:gd name="T77" fmla="*/ 1505 h 1730"/>
                <a:gd name="T78" fmla="*/ 640 w 1016"/>
                <a:gd name="T79" fmla="*/ 993 h 1730"/>
                <a:gd name="T80" fmla="*/ 698 w 1016"/>
                <a:gd name="T81" fmla="*/ 1013 h 1730"/>
                <a:gd name="T82" fmla="*/ 320 w 1016"/>
                <a:gd name="T83" fmla="*/ 634 h 1730"/>
                <a:gd name="T84" fmla="*/ 379 w 1016"/>
                <a:gd name="T85" fmla="*/ 563 h 1730"/>
                <a:gd name="T86" fmla="*/ 363 w 1016"/>
                <a:gd name="T87" fmla="*/ 609 h 1730"/>
                <a:gd name="T88" fmla="*/ 400 w 1016"/>
                <a:gd name="T89" fmla="*/ 626 h 1730"/>
                <a:gd name="T90" fmla="*/ 382 w 1016"/>
                <a:gd name="T91" fmla="*/ 594 h 1730"/>
                <a:gd name="T92" fmla="*/ 448 w 1016"/>
                <a:gd name="T93" fmla="*/ 555 h 1730"/>
                <a:gd name="T94" fmla="*/ 445 w 1016"/>
                <a:gd name="T95" fmla="*/ 647 h 1730"/>
                <a:gd name="T96" fmla="*/ 438 w 1016"/>
                <a:gd name="T97" fmla="*/ 666 h 1730"/>
                <a:gd name="T98" fmla="*/ 475 w 1016"/>
                <a:gd name="T99" fmla="*/ 624 h 1730"/>
                <a:gd name="T100" fmla="*/ 535 w 1016"/>
                <a:gd name="T101" fmla="*/ 635 h 1730"/>
                <a:gd name="T102" fmla="*/ 500 w 1016"/>
                <a:gd name="T103" fmla="*/ 695 h 1730"/>
                <a:gd name="T104" fmla="*/ 506 w 1016"/>
                <a:gd name="T105" fmla="*/ 705 h 1730"/>
                <a:gd name="T106" fmla="*/ 518 w 1016"/>
                <a:gd name="T107" fmla="*/ 689 h 1730"/>
                <a:gd name="T108" fmla="*/ 598 w 1016"/>
                <a:gd name="T109" fmla="*/ 640 h 1730"/>
                <a:gd name="T110" fmla="*/ 596 w 1016"/>
                <a:gd name="T111" fmla="*/ 712 h 1730"/>
                <a:gd name="T112" fmla="*/ 567 w 1016"/>
                <a:gd name="T113" fmla="*/ 717 h 1730"/>
                <a:gd name="T114" fmla="*/ 587 w 1016"/>
                <a:gd name="T115" fmla="*/ 741 h 1730"/>
                <a:gd name="T116" fmla="*/ 624 w 1016"/>
                <a:gd name="T117" fmla="*/ 711 h 1730"/>
                <a:gd name="T118" fmla="*/ 592 w 1016"/>
                <a:gd name="T119" fmla="*/ 789 h 1730"/>
                <a:gd name="T120" fmla="*/ 542 w 1016"/>
                <a:gd name="T121" fmla="*/ 1263 h 1730"/>
                <a:gd name="T122" fmla="*/ 618 w 1016"/>
                <a:gd name="T123" fmla="*/ 1142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6" h="1730">
                  <a:moveTo>
                    <a:pt x="872" y="811"/>
                  </a:moveTo>
                  <a:cubicBezTo>
                    <a:pt x="893" y="869"/>
                    <a:pt x="934" y="890"/>
                    <a:pt x="966" y="875"/>
                  </a:cubicBezTo>
                  <a:cubicBezTo>
                    <a:pt x="895" y="867"/>
                    <a:pt x="953" y="745"/>
                    <a:pt x="861" y="745"/>
                  </a:cubicBezTo>
                  <a:cubicBezTo>
                    <a:pt x="856" y="745"/>
                    <a:pt x="851" y="745"/>
                    <a:pt x="846" y="746"/>
                  </a:cubicBezTo>
                  <a:cubicBezTo>
                    <a:pt x="831" y="730"/>
                    <a:pt x="813" y="723"/>
                    <a:pt x="786" y="723"/>
                  </a:cubicBezTo>
                  <a:cubicBezTo>
                    <a:pt x="747" y="723"/>
                    <a:pt x="680" y="761"/>
                    <a:pt x="680" y="838"/>
                  </a:cubicBezTo>
                  <a:cubicBezTo>
                    <a:pt x="680" y="1005"/>
                    <a:pt x="874" y="1020"/>
                    <a:pt x="874" y="1167"/>
                  </a:cubicBezTo>
                  <a:cubicBezTo>
                    <a:pt x="874" y="1210"/>
                    <a:pt x="842" y="1237"/>
                    <a:pt x="805" y="1237"/>
                  </a:cubicBezTo>
                  <a:cubicBezTo>
                    <a:pt x="773" y="1237"/>
                    <a:pt x="746" y="1200"/>
                    <a:pt x="719" y="1143"/>
                  </a:cubicBezTo>
                  <a:cubicBezTo>
                    <a:pt x="706" y="1116"/>
                    <a:pt x="678" y="1079"/>
                    <a:pt x="648" y="1040"/>
                  </a:cubicBezTo>
                  <a:cubicBezTo>
                    <a:pt x="657" y="1046"/>
                    <a:pt x="667" y="1050"/>
                    <a:pt x="677" y="1050"/>
                  </a:cubicBezTo>
                  <a:cubicBezTo>
                    <a:pt x="687" y="1050"/>
                    <a:pt x="697" y="1047"/>
                    <a:pt x="704" y="1040"/>
                  </a:cubicBezTo>
                  <a:cubicBezTo>
                    <a:pt x="711" y="1034"/>
                    <a:pt x="715" y="1024"/>
                    <a:pt x="715" y="1014"/>
                  </a:cubicBezTo>
                  <a:cubicBezTo>
                    <a:pt x="715" y="1013"/>
                    <a:pt x="715" y="1013"/>
                    <a:pt x="715" y="1012"/>
                  </a:cubicBezTo>
                  <a:cubicBezTo>
                    <a:pt x="715" y="999"/>
                    <a:pt x="709" y="986"/>
                    <a:pt x="699" y="975"/>
                  </a:cubicBezTo>
                  <a:cubicBezTo>
                    <a:pt x="689" y="964"/>
                    <a:pt x="675" y="957"/>
                    <a:pt x="661" y="957"/>
                  </a:cubicBezTo>
                  <a:cubicBezTo>
                    <a:pt x="651" y="956"/>
                    <a:pt x="641" y="960"/>
                    <a:pt x="634" y="966"/>
                  </a:cubicBezTo>
                  <a:cubicBezTo>
                    <a:pt x="627" y="973"/>
                    <a:pt x="623" y="982"/>
                    <a:pt x="623" y="993"/>
                  </a:cubicBezTo>
                  <a:cubicBezTo>
                    <a:pt x="623" y="993"/>
                    <a:pt x="623" y="994"/>
                    <a:pt x="623" y="994"/>
                  </a:cubicBezTo>
                  <a:cubicBezTo>
                    <a:pt x="623" y="1000"/>
                    <a:pt x="624" y="1006"/>
                    <a:pt x="626" y="1011"/>
                  </a:cubicBezTo>
                  <a:cubicBezTo>
                    <a:pt x="584" y="957"/>
                    <a:pt x="546" y="903"/>
                    <a:pt x="546" y="874"/>
                  </a:cubicBezTo>
                  <a:cubicBezTo>
                    <a:pt x="546" y="848"/>
                    <a:pt x="563" y="825"/>
                    <a:pt x="586" y="798"/>
                  </a:cubicBezTo>
                  <a:cubicBezTo>
                    <a:pt x="586" y="799"/>
                    <a:pt x="593" y="802"/>
                    <a:pt x="593" y="802"/>
                  </a:cubicBezTo>
                  <a:cubicBezTo>
                    <a:pt x="599" y="796"/>
                    <a:pt x="599" y="796"/>
                    <a:pt x="599" y="796"/>
                  </a:cubicBezTo>
                  <a:cubicBezTo>
                    <a:pt x="607" y="787"/>
                    <a:pt x="623" y="770"/>
                    <a:pt x="656" y="734"/>
                  </a:cubicBezTo>
                  <a:cubicBezTo>
                    <a:pt x="658" y="732"/>
                    <a:pt x="658" y="732"/>
                    <a:pt x="658" y="732"/>
                  </a:cubicBezTo>
                  <a:cubicBezTo>
                    <a:pt x="658" y="732"/>
                    <a:pt x="658" y="732"/>
                    <a:pt x="658" y="732"/>
                  </a:cubicBezTo>
                  <a:cubicBezTo>
                    <a:pt x="666" y="723"/>
                    <a:pt x="666" y="723"/>
                    <a:pt x="666" y="723"/>
                  </a:cubicBezTo>
                  <a:cubicBezTo>
                    <a:pt x="646" y="706"/>
                    <a:pt x="646" y="706"/>
                    <a:pt x="646" y="706"/>
                  </a:cubicBezTo>
                  <a:cubicBezTo>
                    <a:pt x="651" y="694"/>
                    <a:pt x="656" y="680"/>
                    <a:pt x="660" y="665"/>
                  </a:cubicBezTo>
                  <a:cubicBezTo>
                    <a:pt x="666" y="692"/>
                    <a:pt x="680" y="709"/>
                    <a:pt x="699" y="704"/>
                  </a:cubicBezTo>
                  <a:cubicBezTo>
                    <a:pt x="686" y="676"/>
                    <a:pt x="711" y="639"/>
                    <a:pt x="695" y="571"/>
                  </a:cubicBezTo>
                  <a:cubicBezTo>
                    <a:pt x="711" y="597"/>
                    <a:pt x="733" y="611"/>
                    <a:pt x="750" y="606"/>
                  </a:cubicBezTo>
                  <a:cubicBezTo>
                    <a:pt x="707" y="568"/>
                    <a:pt x="763" y="515"/>
                    <a:pt x="707" y="433"/>
                  </a:cubicBezTo>
                  <a:cubicBezTo>
                    <a:pt x="725" y="439"/>
                    <a:pt x="737" y="436"/>
                    <a:pt x="745" y="426"/>
                  </a:cubicBezTo>
                  <a:cubicBezTo>
                    <a:pt x="694" y="419"/>
                    <a:pt x="717" y="354"/>
                    <a:pt x="628" y="331"/>
                  </a:cubicBezTo>
                  <a:cubicBezTo>
                    <a:pt x="650" y="327"/>
                    <a:pt x="663" y="314"/>
                    <a:pt x="660" y="302"/>
                  </a:cubicBezTo>
                  <a:cubicBezTo>
                    <a:pt x="636" y="319"/>
                    <a:pt x="616" y="270"/>
                    <a:pt x="538" y="272"/>
                  </a:cubicBezTo>
                  <a:cubicBezTo>
                    <a:pt x="533" y="243"/>
                    <a:pt x="506" y="212"/>
                    <a:pt x="476" y="197"/>
                  </a:cubicBezTo>
                  <a:cubicBezTo>
                    <a:pt x="482" y="220"/>
                    <a:pt x="476" y="240"/>
                    <a:pt x="470" y="257"/>
                  </a:cubicBezTo>
                  <a:cubicBezTo>
                    <a:pt x="218" y="9"/>
                    <a:pt x="218" y="9"/>
                    <a:pt x="218" y="9"/>
                  </a:cubicBezTo>
                  <a:cubicBezTo>
                    <a:pt x="210" y="2"/>
                    <a:pt x="206" y="0"/>
                    <a:pt x="204" y="3"/>
                  </a:cubicBezTo>
                  <a:cubicBezTo>
                    <a:pt x="202" y="5"/>
                    <a:pt x="202" y="10"/>
                    <a:pt x="207" y="15"/>
                  </a:cubicBezTo>
                  <a:cubicBezTo>
                    <a:pt x="424" y="287"/>
                    <a:pt x="424" y="287"/>
                    <a:pt x="424" y="287"/>
                  </a:cubicBezTo>
                  <a:cubicBezTo>
                    <a:pt x="408" y="293"/>
                    <a:pt x="392" y="300"/>
                    <a:pt x="375" y="306"/>
                  </a:cubicBezTo>
                  <a:cubicBezTo>
                    <a:pt x="364" y="310"/>
                    <a:pt x="356" y="320"/>
                    <a:pt x="356" y="334"/>
                  </a:cubicBezTo>
                  <a:cubicBezTo>
                    <a:pt x="316" y="354"/>
                    <a:pt x="280" y="379"/>
                    <a:pt x="263" y="395"/>
                  </a:cubicBezTo>
                  <a:cubicBezTo>
                    <a:pt x="249" y="407"/>
                    <a:pt x="239" y="410"/>
                    <a:pt x="250" y="437"/>
                  </a:cubicBezTo>
                  <a:cubicBezTo>
                    <a:pt x="255" y="448"/>
                    <a:pt x="241" y="473"/>
                    <a:pt x="272" y="454"/>
                  </a:cubicBezTo>
                  <a:cubicBezTo>
                    <a:pt x="293" y="442"/>
                    <a:pt x="340" y="416"/>
                    <a:pt x="347" y="433"/>
                  </a:cubicBezTo>
                  <a:cubicBezTo>
                    <a:pt x="350" y="441"/>
                    <a:pt x="327" y="452"/>
                    <a:pt x="311" y="458"/>
                  </a:cubicBezTo>
                  <a:cubicBezTo>
                    <a:pt x="296" y="464"/>
                    <a:pt x="278" y="476"/>
                    <a:pt x="281" y="483"/>
                  </a:cubicBezTo>
                  <a:cubicBezTo>
                    <a:pt x="283" y="489"/>
                    <a:pt x="296" y="482"/>
                    <a:pt x="297" y="489"/>
                  </a:cubicBezTo>
                  <a:cubicBezTo>
                    <a:pt x="298" y="496"/>
                    <a:pt x="303" y="502"/>
                    <a:pt x="309" y="502"/>
                  </a:cubicBezTo>
                  <a:cubicBezTo>
                    <a:pt x="315" y="502"/>
                    <a:pt x="323" y="489"/>
                    <a:pt x="329" y="493"/>
                  </a:cubicBezTo>
                  <a:cubicBezTo>
                    <a:pt x="334" y="498"/>
                    <a:pt x="326" y="527"/>
                    <a:pt x="321" y="535"/>
                  </a:cubicBezTo>
                  <a:cubicBezTo>
                    <a:pt x="346" y="532"/>
                    <a:pt x="361" y="508"/>
                    <a:pt x="362" y="490"/>
                  </a:cubicBezTo>
                  <a:cubicBezTo>
                    <a:pt x="363" y="472"/>
                    <a:pt x="368" y="467"/>
                    <a:pt x="371" y="465"/>
                  </a:cubicBezTo>
                  <a:cubicBezTo>
                    <a:pt x="375" y="462"/>
                    <a:pt x="380" y="485"/>
                    <a:pt x="375" y="498"/>
                  </a:cubicBezTo>
                  <a:cubicBezTo>
                    <a:pt x="388" y="495"/>
                    <a:pt x="401" y="478"/>
                    <a:pt x="399" y="446"/>
                  </a:cubicBezTo>
                  <a:cubicBezTo>
                    <a:pt x="406" y="441"/>
                    <a:pt x="413" y="437"/>
                    <a:pt x="417" y="437"/>
                  </a:cubicBezTo>
                  <a:cubicBezTo>
                    <a:pt x="426" y="437"/>
                    <a:pt x="442" y="460"/>
                    <a:pt x="466" y="460"/>
                  </a:cubicBezTo>
                  <a:cubicBezTo>
                    <a:pt x="508" y="460"/>
                    <a:pt x="532" y="425"/>
                    <a:pt x="535" y="409"/>
                  </a:cubicBezTo>
                  <a:cubicBezTo>
                    <a:pt x="537" y="396"/>
                    <a:pt x="536" y="383"/>
                    <a:pt x="529" y="373"/>
                  </a:cubicBezTo>
                  <a:cubicBezTo>
                    <a:pt x="544" y="385"/>
                    <a:pt x="549" y="405"/>
                    <a:pt x="549" y="419"/>
                  </a:cubicBezTo>
                  <a:cubicBezTo>
                    <a:pt x="549" y="480"/>
                    <a:pt x="442" y="509"/>
                    <a:pt x="397" y="551"/>
                  </a:cubicBezTo>
                  <a:cubicBezTo>
                    <a:pt x="396" y="552"/>
                    <a:pt x="394" y="554"/>
                    <a:pt x="392" y="555"/>
                  </a:cubicBezTo>
                  <a:cubicBezTo>
                    <a:pt x="342" y="536"/>
                    <a:pt x="342" y="536"/>
                    <a:pt x="342" y="536"/>
                  </a:cubicBezTo>
                  <a:cubicBezTo>
                    <a:pt x="339" y="547"/>
                    <a:pt x="339" y="547"/>
                    <a:pt x="339" y="547"/>
                  </a:cubicBezTo>
                  <a:cubicBezTo>
                    <a:pt x="338" y="548"/>
                    <a:pt x="338" y="550"/>
                    <a:pt x="336" y="557"/>
                  </a:cubicBezTo>
                  <a:cubicBezTo>
                    <a:pt x="330" y="574"/>
                    <a:pt x="319" y="610"/>
                    <a:pt x="312" y="631"/>
                  </a:cubicBezTo>
                  <a:cubicBezTo>
                    <a:pt x="312" y="631"/>
                    <a:pt x="310" y="639"/>
                    <a:pt x="310" y="639"/>
                  </a:cubicBezTo>
                  <a:cubicBezTo>
                    <a:pt x="314" y="642"/>
                    <a:pt x="314" y="642"/>
                    <a:pt x="314" y="642"/>
                  </a:cubicBezTo>
                  <a:cubicBezTo>
                    <a:pt x="284" y="681"/>
                    <a:pt x="260" y="726"/>
                    <a:pt x="255" y="772"/>
                  </a:cubicBezTo>
                  <a:cubicBezTo>
                    <a:pt x="243" y="759"/>
                    <a:pt x="231" y="749"/>
                    <a:pt x="218" y="738"/>
                  </a:cubicBezTo>
                  <a:cubicBezTo>
                    <a:pt x="219" y="734"/>
                    <a:pt x="220" y="729"/>
                    <a:pt x="221" y="724"/>
                  </a:cubicBezTo>
                  <a:cubicBezTo>
                    <a:pt x="221" y="711"/>
                    <a:pt x="217" y="698"/>
                    <a:pt x="209" y="689"/>
                  </a:cubicBezTo>
                  <a:cubicBezTo>
                    <a:pt x="203" y="682"/>
                    <a:pt x="195" y="677"/>
                    <a:pt x="186" y="677"/>
                  </a:cubicBezTo>
                  <a:cubicBezTo>
                    <a:pt x="177" y="676"/>
                    <a:pt x="168" y="680"/>
                    <a:pt x="161" y="686"/>
                  </a:cubicBezTo>
                  <a:cubicBezTo>
                    <a:pt x="160" y="687"/>
                    <a:pt x="158" y="689"/>
                    <a:pt x="157" y="691"/>
                  </a:cubicBezTo>
                  <a:cubicBezTo>
                    <a:pt x="155" y="689"/>
                    <a:pt x="153" y="688"/>
                    <a:pt x="152" y="687"/>
                  </a:cubicBezTo>
                  <a:cubicBezTo>
                    <a:pt x="135" y="674"/>
                    <a:pt x="114" y="658"/>
                    <a:pt x="102" y="645"/>
                  </a:cubicBezTo>
                  <a:cubicBezTo>
                    <a:pt x="96" y="639"/>
                    <a:pt x="91" y="636"/>
                    <a:pt x="80" y="636"/>
                  </a:cubicBezTo>
                  <a:cubicBezTo>
                    <a:pt x="75" y="636"/>
                    <a:pt x="65" y="635"/>
                    <a:pt x="57" y="635"/>
                  </a:cubicBezTo>
                  <a:cubicBezTo>
                    <a:pt x="50" y="635"/>
                    <a:pt x="46" y="641"/>
                    <a:pt x="37" y="648"/>
                  </a:cubicBezTo>
                  <a:cubicBezTo>
                    <a:pt x="32" y="653"/>
                    <a:pt x="16" y="665"/>
                    <a:pt x="0" y="677"/>
                  </a:cubicBezTo>
                  <a:cubicBezTo>
                    <a:pt x="8" y="685"/>
                    <a:pt x="15" y="693"/>
                    <a:pt x="22" y="701"/>
                  </a:cubicBezTo>
                  <a:cubicBezTo>
                    <a:pt x="24" y="703"/>
                    <a:pt x="27" y="706"/>
                    <a:pt x="29" y="708"/>
                  </a:cubicBezTo>
                  <a:cubicBezTo>
                    <a:pt x="36" y="702"/>
                    <a:pt x="41" y="698"/>
                    <a:pt x="45" y="695"/>
                  </a:cubicBezTo>
                  <a:cubicBezTo>
                    <a:pt x="50" y="691"/>
                    <a:pt x="57" y="690"/>
                    <a:pt x="64" y="690"/>
                  </a:cubicBezTo>
                  <a:cubicBezTo>
                    <a:pt x="70" y="690"/>
                    <a:pt x="79" y="694"/>
                    <a:pt x="86" y="704"/>
                  </a:cubicBezTo>
                  <a:cubicBezTo>
                    <a:pt x="90" y="711"/>
                    <a:pt x="131" y="765"/>
                    <a:pt x="165" y="802"/>
                  </a:cubicBezTo>
                  <a:cubicBezTo>
                    <a:pt x="161" y="803"/>
                    <a:pt x="158" y="805"/>
                    <a:pt x="154" y="806"/>
                  </a:cubicBezTo>
                  <a:cubicBezTo>
                    <a:pt x="140" y="812"/>
                    <a:pt x="107" y="811"/>
                    <a:pt x="93" y="810"/>
                  </a:cubicBezTo>
                  <a:cubicBezTo>
                    <a:pt x="78" y="808"/>
                    <a:pt x="75" y="805"/>
                    <a:pt x="65" y="820"/>
                  </a:cubicBezTo>
                  <a:cubicBezTo>
                    <a:pt x="62" y="826"/>
                    <a:pt x="57" y="833"/>
                    <a:pt x="52" y="839"/>
                  </a:cubicBezTo>
                  <a:cubicBezTo>
                    <a:pt x="47" y="845"/>
                    <a:pt x="43" y="852"/>
                    <a:pt x="54" y="869"/>
                  </a:cubicBezTo>
                  <a:cubicBezTo>
                    <a:pt x="69" y="894"/>
                    <a:pt x="106" y="961"/>
                    <a:pt x="118" y="991"/>
                  </a:cubicBezTo>
                  <a:cubicBezTo>
                    <a:pt x="130" y="1021"/>
                    <a:pt x="145" y="1025"/>
                    <a:pt x="168" y="1035"/>
                  </a:cubicBezTo>
                  <a:cubicBezTo>
                    <a:pt x="192" y="1045"/>
                    <a:pt x="232" y="1068"/>
                    <a:pt x="237" y="1073"/>
                  </a:cubicBezTo>
                  <a:cubicBezTo>
                    <a:pt x="238" y="1050"/>
                    <a:pt x="238" y="1050"/>
                    <a:pt x="238" y="1050"/>
                  </a:cubicBezTo>
                  <a:cubicBezTo>
                    <a:pt x="231" y="1043"/>
                    <a:pt x="209" y="1035"/>
                    <a:pt x="200" y="1032"/>
                  </a:cubicBezTo>
                  <a:cubicBezTo>
                    <a:pt x="192" y="1028"/>
                    <a:pt x="190" y="1025"/>
                    <a:pt x="200" y="1025"/>
                  </a:cubicBezTo>
                  <a:cubicBezTo>
                    <a:pt x="210" y="1025"/>
                    <a:pt x="238" y="1035"/>
                    <a:pt x="258" y="1043"/>
                  </a:cubicBezTo>
                  <a:cubicBezTo>
                    <a:pt x="252" y="1021"/>
                    <a:pt x="231" y="996"/>
                    <a:pt x="218" y="982"/>
                  </a:cubicBezTo>
                  <a:cubicBezTo>
                    <a:pt x="201" y="977"/>
                    <a:pt x="184" y="977"/>
                    <a:pt x="177" y="983"/>
                  </a:cubicBezTo>
                  <a:cubicBezTo>
                    <a:pt x="178" y="987"/>
                    <a:pt x="174" y="993"/>
                    <a:pt x="167" y="993"/>
                  </a:cubicBezTo>
                  <a:cubicBezTo>
                    <a:pt x="161" y="993"/>
                    <a:pt x="156" y="988"/>
                    <a:pt x="158" y="982"/>
                  </a:cubicBezTo>
                  <a:cubicBezTo>
                    <a:pt x="160" y="975"/>
                    <a:pt x="170" y="972"/>
                    <a:pt x="168" y="960"/>
                  </a:cubicBezTo>
                  <a:cubicBezTo>
                    <a:pt x="166" y="947"/>
                    <a:pt x="150" y="945"/>
                    <a:pt x="140" y="944"/>
                  </a:cubicBezTo>
                  <a:cubicBezTo>
                    <a:pt x="125" y="923"/>
                    <a:pt x="109" y="892"/>
                    <a:pt x="101" y="880"/>
                  </a:cubicBezTo>
                  <a:cubicBezTo>
                    <a:pt x="94" y="868"/>
                    <a:pt x="98" y="861"/>
                    <a:pt x="103" y="856"/>
                  </a:cubicBezTo>
                  <a:cubicBezTo>
                    <a:pt x="116" y="846"/>
                    <a:pt x="141" y="862"/>
                    <a:pt x="193" y="865"/>
                  </a:cubicBezTo>
                  <a:cubicBezTo>
                    <a:pt x="211" y="866"/>
                    <a:pt x="233" y="867"/>
                    <a:pt x="256" y="868"/>
                  </a:cubicBezTo>
                  <a:cubicBezTo>
                    <a:pt x="263" y="928"/>
                    <a:pt x="287" y="985"/>
                    <a:pt x="370" y="1005"/>
                  </a:cubicBezTo>
                  <a:cubicBezTo>
                    <a:pt x="411" y="1015"/>
                    <a:pt x="453" y="1045"/>
                    <a:pt x="467" y="1084"/>
                  </a:cubicBezTo>
                  <a:cubicBezTo>
                    <a:pt x="301" y="1081"/>
                    <a:pt x="275" y="1146"/>
                    <a:pt x="275" y="1207"/>
                  </a:cubicBezTo>
                  <a:cubicBezTo>
                    <a:pt x="275" y="1276"/>
                    <a:pt x="333" y="1272"/>
                    <a:pt x="333" y="1324"/>
                  </a:cubicBezTo>
                  <a:cubicBezTo>
                    <a:pt x="333" y="1370"/>
                    <a:pt x="194" y="1388"/>
                    <a:pt x="152" y="1395"/>
                  </a:cubicBezTo>
                  <a:cubicBezTo>
                    <a:pt x="116" y="1400"/>
                    <a:pt x="96" y="1408"/>
                    <a:pt x="79" y="1425"/>
                  </a:cubicBezTo>
                  <a:cubicBezTo>
                    <a:pt x="62" y="1442"/>
                    <a:pt x="44" y="1459"/>
                    <a:pt x="13" y="1490"/>
                  </a:cubicBezTo>
                  <a:cubicBezTo>
                    <a:pt x="13" y="1490"/>
                    <a:pt x="26" y="1493"/>
                    <a:pt x="39" y="1492"/>
                  </a:cubicBezTo>
                  <a:cubicBezTo>
                    <a:pt x="63" y="1462"/>
                    <a:pt x="63" y="1462"/>
                    <a:pt x="63" y="1462"/>
                  </a:cubicBezTo>
                  <a:cubicBezTo>
                    <a:pt x="70" y="1452"/>
                    <a:pt x="75" y="1443"/>
                    <a:pt x="79" y="1444"/>
                  </a:cubicBezTo>
                  <a:cubicBezTo>
                    <a:pt x="84" y="1445"/>
                    <a:pt x="81" y="1452"/>
                    <a:pt x="75" y="1463"/>
                  </a:cubicBezTo>
                  <a:cubicBezTo>
                    <a:pt x="56" y="1496"/>
                    <a:pt x="56" y="1496"/>
                    <a:pt x="56" y="1496"/>
                  </a:cubicBezTo>
                  <a:cubicBezTo>
                    <a:pt x="138" y="1501"/>
                    <a:pt x="143" y="1471"/>
                    <a:pt x="143" y="1459"/>
                  </a:cubicBezTo>
                  <a:cubicBezTo>
                    <a:pt x="143" y="1446"/>
                    <a:pt x="123" y="1438"/>
                    <a:pt x="135" y="1430"/>
                  </a:cubicBezTo>
                  <a:cubicBezTo>
                    <a:pt x="146" y="1422"/>
                    <a:pt x="157" y="1427"/>
                    <a:pt x="166" y="1438"/>
                  </a:cubicBezTo>
                  <a:cubicBezTo>
                    <a:pt x="175" y="1449"/>
                    <a:pt x="178" y="1459"/>
                    <a:pt x="201" y="1450"/>
                  </a:cubicBezTo>
                  <a:cubicBezTo>
                    <a:pt x="201" y="1450"/>
                    <a:pt x="379" y="1376"/>
                    <a:pt x="402" y="1366"/>
                  </a:cubicBezTo>
                  <a:cubicBezTo>
                    <a:pt x="422" y="1357"/>
                    <a:pt x="417" y="1348"/>
                    <a:pt x="404" y="1338"/>
                  </a:cubicBezTo>
                  <a:cubicBezTo>
                    <a:pt x="391" y="1327"/>
                    <a:pt x="389" y="1309"/>
                    <a:pt x="389" y="1290"/>
                  </a:cubicBezTo>
                  <a:cubicBezTo>
                    <a:pt x="389" y="1236"/>
                    <a:pt x="421" y="1220"/>
                    <a:pt x="479" y="1221"/>
                  </a:cubicBezTo>
                  <a:cubicBezTo>
                    <a:pt x="478" y="1230"/>
                    <a:pt x="478" y="1239"/>
                    <a:pt x="478" y="1247"/>
                  </a:cubicBezTo>
                  <a:cubicBezTo>
                    <a:pt x="478" y="1331"/>
                    <a:pt x="605" y="1413"/>
                    <a:pt x="640" y="1413"/>
                  </a:cubicBezTo>
                  <a:cubicBezTo>
                    <a:pt x="655" y="1413"/>
                    <a:pt x="676" y="1402"/>
                    <a:pt x="677" y="1453"/>
                  </a:cubicBezTo>
                  <a:cubicBezTo>
                    <a:pt x="678" y="1490"/>
                    <a:pt x="685" y="1516"/>
                    <a:pt x="679" y="1560"/>
                  </a:cubicBezTo>
                  <a:cubicBezTo>
                    <a:pt x="672" y="1603"/>
                    <a:pt x="660" y="1609"/>
                    <a:pt x="634" y="1628"/>
                  </a:cubicBezTo>
                  <a:cubicBezTo>
                    <a:pt x="608" y="1646"/>
                    <a:pt x="583" y="1703"/>
                    <a:pt x="572" y="1715"/>
                  </a:cubicBezTo>
                  <a:cubicBezTo>
                    <a:pt x="584" y="1722"/>
                    <a:pt x="596" y="1723"/>
                    <a:pt x="606" y="1696"/>
                  </a:cubicBezTo>
                  <a:cubicBezTo>
                    <a:pt x="614" y="1673"/>
                    <a:pt x="623" y="1656"/>
                    <a:pt x="633" y="1651"/>
                  </a:cubicBezTo>
                  <a:cubicBezTo>
                    <a:pt x="623" y="1676"/>
                    <a:pt x="615" y="1713"/>
                    <a:pt x="611" y="1724"/>
                  </a:cubicBezTo>
                  <a:cubicBezTo>
                    <a:pt x="643" y="1730"/>
                    <a:pt x="696" y="1700"/>
                    <a:pt x="696" y="1677"/>
                  </a:cubicBezTo>
                  <a:cubicBezTo>
                    <a:pt x="696" y="1654"/>
                    <a:pt x="678" y="1656"/>
                    <a:pt x="678" y="1641"/>
                  </a:cubicBezTo>
                  <a:cubicBezTo>
                    <a:pt x="678" y="1634"/>
                    <a:pt x="686" y="1627"/>
                    <a:pt x="696" y="1627"/>
                  </a:cubicBezTo>
                  <a:cubicBezTo>
                    <a:pt x="709" y="1627"/>
                    <a:pt x="719" y="1637"/>
                    <a:pt x="720" y="1642"/>
                  </a:cubicBezTo>
                  <a:cubicBezTo>
                    <a:pt x="734" y="1634"/>
                    <a:pt x="743" y="1620"/>
                    <a:pt x="743" y="1586"/>
                  </a:cubicBezTo>
                  <a:cubicBezTo>
                    <a:pt x="743" y="1573"/>
                    <a:pt x="742" y="1560"/>
                    <a:pt x="741" y="1546"/>
                  </a:cubicBezTo>
                  <a:cubicBezTo>
                    <a:pt x="742" y="1547"/>
                    <a:pt x="743" y="1549"/>
                    <a:pt x="744" y="1551"/>
                  </a:cubicBezTo>
                  <a:cubicBezTo>
                    <a:pt x="751" y="1561"/>
                    <a:pt x="761" y="1566"/>
                    <a:pt x="774" y="1568"/>
                  </a:cubicBezTo>
                  <a:cubicBezTo>
                    <a:pt x="786" y="1569"/>
                    <a:pt x="798" y="1565"/>
                    <a:pt x="809" y="1558"/>
                  </a:cubicBezTo>
                  <a:cubicBezTo>
                    <a:pt x="822" y="1549"/>
                    <a:pt x="831" y="1537"/>
                    <a:pt x="834" y="1524"/>
                  </a:cubicBezTo>
                  <a:cubicBezTo>
                    <a:pt x="834" y="1521"/>
                    <a:pt x="835" y="1518"/>
                    <a:pt x="835" y="1515"/>
                  </a:cubicBezTo>
                  <a:cubicBezTo>
                    <a:pt x="835" y="1508"/>
                    <a:pt x="833" y="1501"/>
                    <a:pt x="829" y="1495"/>
                  </a:cubicBezTo>
                  <a:cubicBezTo>
                    <a:pt x="823" y="1487"/>
                    <a:pt x="815" y="1482"/>
                    <a:pt x="805" y="1480"/>
                  </a:cubicBezTo>
                  <a:cubicBezTo>
                    <a:pt x="791" y="1477"/>
                    <a:pt x="776" y="1480"/>
                    <a:pt x="764" y="1489"/>
                  </a:cubicBezTo>
                  <a:cubicBezTo>
                    <a:pt x="752" y="1496"/>
                    <a:pt x="743" y="1508"/>
                    <a:pt x="740" y="1520"/>
                  </a:cubicBezTo>
                  <a:cubicBezTo>
                    <a:pt x="737" y="1474"/>
                    <a:pt x="734" y="1431"/>
                    <a:pt x="735" y="1413"/>
                  </a:cubicBezTo>
                  <a:cubicBezTo>
                    <a:pt x="737" y="1388"/>
                    <a:pt x="738" y="1376"/>
                    <a:pt x="730" y="1372"/>
                  </a:cubicBezTo>
                  <a:cubicBezTo>
                    <a:pt x="721" y="1368"/>
                    <a:pt x="711" y="1383"/>
                    <a:pt x="699" y="1383"/>
                  </a:cubicBezTo>
                  <a:cubicBezTo>
                    <a:pt x="687" y="1383"/>
                    <a:pt x="649" y="1348"/>
                    <a:pt x="649" y="1312"/>
                  </a:cubicBezTo>
                  <a:cubicBezTo>
                    <a:pt x="649" y="1275"/>
                    <a:pt x="688" y="1228"/>
                    <a:pt x="687" y="1179"/>
                  </a:cubicBezTo>
                  <a:cubicBezTo>
                    <a:pt x="686" y="1163"/>
                    <a:pt x="696" y="1155"/>
                    <a:pt x="702" y="1169"/>
                  </a:cubicBezTo>
                  <a:cubicBezTo>
                    <a:pt x="709" y="1186"/>
                    <a:pt x="721" y="1209"/>
                    <a:pt x="737" y="1228"/>
                  </a:cubicBezTo>
                  <a:cubicBezTo>
                    <a:pt x="727" y="1291"/>
                    <a:pt x="796" y="1352"/>
                    <a:pt x="853" y="1306"/>
                  </a:cubicBezTo>
                  <a:cubicBezTo>
                    <a:pt x="825" y="1311"/>
                    <a:pt x="805" y="1286"/>
                    <a:pt x="793" y="1261"/>
                  </a:cubicBezTo>
                  <a:cubicBezTo>
                    <a:pt x="798" y="1262"/>
                    <a:pt x="803" y="1262"/>
                    <a:pt x="808" y="1262"/>
                  </a:cubicBezTo>
                  <a:cubicBezTo>
                    <a:pt x="811" y="1262"/>
                    <a:pt x="814" y="1262"/>
                    <a:pt x="817" y="1262"/>
                  </a:cubicBezTo>
                  <a:cubicBezTo>
                    <a:pt x="837" y="1286"/>
                    <a:pt x="900" y="1284"/>
                    <a:pt x="916" y="1223"/>
                  </a:cubicBezTo>
                  <a:cubicBezTo>
                    <a:pt x="905" y="1236"/>
                    <a:pt x="882" y="1246"/>
                    <a:pt x="866" y="1244"/>
                  </a:cubicBezTo>
                  <a:cubicBezTo>
                    <a:pt x="890" y="1225"/>
                    <a:pt x="902" y="1195"/>
                    <a:pt x="902" y="1162"/>
                  </a:cubicBezTo>
                  <a:cubicBezTo>
                    <a:pt x="902" y="1003"/>
                    <a:pt x="709" y="985"/>
                    <a:pt x="709" y="840"/>
                  </a:cubicBezTo>
                  <a:cubicBezTo>
                    <a:pt x="709" y="786"/>
                    <a:pt x="756" y="752"/>
                    <a:pt x="789" y="752"/>
                  </a:cubicBezTo>
                  <a:cubicBezTo>
                    <a:pt x="801" y="752"/>
                    <a:pt x="811" y="756"/>
                    <a:pt x="819" y="761"/>
                  </a:cubicBezTo>
                  <a:cubicBezTo>
                    <a:pt x="806" y="774"/>
                    <a:pt x="800" y="793"/>
                    <a:pt x="801" y="817"/>
                  </a:cubicBezTo>
                  <a:cubicBezTo>
                    <a:pt x="806" y="931"/>
                    <a:pt x="992" y="925"/>
                    <a:pt x="995" y="980"/>
                  </a:cubicBezTo>
                  <a:cubicBezTo>
                    <a:pt x="1016" y="897"/>
                    <a:pt x="877" y="923"/>
                    <a:pt x="872" y="811"/>
                  </a:cubicBezTo>
                  <a:moveTo>
                    <a:pt x="375" y="373"/>
                  </a:moveTo>
                  <a:cubicBezTo>
                    <a:pt x="384" y="356"/>
                    <a:pt x="375" y="329"/>
                    <a:pt x="406" y="329"/>
                  </a:cubicBezTo>
                  <a:cubicBezTo>
                    <a:pt x="422" y="329"/>
                    <a:pt x="436" y="345"/>
                    <a:pt x="454" y="351"/>
                  </a:cubicBezTo>
                  <a:cubicBezTo>
                    <a:pt x="424" y="354"/>
                    <a:pt x="397" y="360"/>
                    <a:pt x="375" y="373"/>
                  </a:cubicBezTo>
                  <a:moveTo>
                    <a:pt x="204" y="723"/>
                  </a:moveTo>
                  <a:cubicBezTo>
                    <a:pt x="204" y="732"/>
                    <a:pt x="200" y="741"/>
                    <a:pt x="194" y="746"/>
                  </a:cubicBezTo>
                  <a:cubicBezTo>
                    <a:pt x="192" y="748"/>
                    <a:pt x="187" y="751"/>
                    <a:pt x="182" y="751"/>
                  </a:cubicBezTo>
                  <a:cubicBezTo>
                    <a:pt x="171" y="750"/>
                    <a:pt x="163" y="738"/>
                    <a:pt x="163" y="723"/>
                  </a:cubicBezTo>
                  <a:cubicBezTo>
                    <a:pt x="163" y="723"/>
                    <a:pt x="163" y="722"/>
                    <a:pt x="163" y="721"/>
                  </a:cubicBezTo>
                  <a:cubicBezTo>
                    <a:pt x="163" y="712"/>
                    <a:pt x="167" y="703"/>
                    <a:pt x="172" y="698"/>
                  </a:cubicBezTo>
                  <a:cubicBezTo>
                    <a:pt x="175" y="696"/>
                    <a:pt x="179" y="693"/>
                    <a:pt x="185" y="693"/>
                  </a:cubicBezTo>
                  <a:cubicBezTo>
                    <a:pt x="191" y="694"/>
                    <a:pt x="195" y="697"/>
                    <a:pt x="197" y="700"/>
                  </a:cubicBezTo>
                  <a:cubicBezTo>
                    <a:pt x="202" y="705"/>
                    <a:pt x="205" y="714"/>
                    <a:pt x="204" y="723"/>
                  </a:cubicBezTo>
                  <a:moveTo>
                    <a:pt x="756" y="1526"/>
                  </a:moveTo>
                  <a:cubicBezTo>
                    <a:pt x="757" y="1517"/>
                    <a:pt x="764" y="1508"/>
                    <a:pt x="773" y="1502"/>
                  </a:cubicBezTo>
                  <a:cubicBezTo>
                    <a:pt x="782" y="1496"/>
                    <a:pt x="792" y="1494"/>
                    <a:pt x="801" y="1496"/>
                  </a:cubicBezTo>
                  <a:cubicBezTo>
                    <a:pt x="806" y="1497"/>
                    <a:pt x="811" y="1499"/>
                    <a:pt x="815" y="1505"/>
                  </a:cubicBezTo>
                  <a:cubicBezTo>
                    <a:pt x="819" y="1510"/>
                    <a:pt x="818" y="1516"/>
                    <a:pt x="817" y="1520"/>
                  </a:cubicBezTo>
                  <a:cubicBezTo>
                    <a:pt x="816" y="1529"/>
                    <a:pt x="809" y="1538"/>
                    <a:pt x="800" y="1544"/>
                  </a:cubicBezTo>
                  <a:cubicBezTo>
                    <a:pt x="785" y="1554"/>
                    <a:pt x="766" y="1553"/>
                    <a:pt x="758" y="1542"/>
                  </a:cubicBezTo>
                  <a:cubicBezTo>
                    <a:pt x="754" y="1536"/>
                    <a:pt x="755" y="1530"/>
                    <a:pt x="756" y="1526"/>
                  </a:cubicBezTo>
                  <a:moveTo>
                    <a:pt x="640" y="993"/>
                  </a:moveTo>
                  <a:cubicBezTo>
                    <a:pt x="640" y="989"/>
                    <a:pt x="641" y="983"/>
                    <a:pt x="646" y="979"/>
                  </a:cubicBezTo>
                  <a:cubicBezTo>
                    <a:pt x="646" y="979"/>
                    <a:pt x="646" y="979"/>
                    <a:pt x="646" y="979"/>
                  </a:cubicBezTo>
                  <a:cubicBezTo>
                    <a:pt x="651" y="974"/>
                    <a:pt x="657" y="973"/>
                    <a:pt x="661" y="973"/>
                  </a:cubicBezTo>
                  <a:cubicBezTo>
                    <a:pt x="670" y="974"/>
                    <a:pt x="680" y="978"/>
                    <a:pt x="687" y="986"/>
                  </a:cubicBezTo>
                  <a:cubicBezTo>
                    <a:pt x="695" y="994"/>
                    <a:pt x="699" y="1004"/>
                    <a:pt x="698" y="1013"/>
                  </a:cubicBezTo>
                  <a:cubicBezTo>
                    <a:pt x="698" y="1017"/>
                    <a:pt x="697" y="1023"/>
                    <a:pt x="692" y="1028"/>
                  </a:cubicBezTo>
                  <a:cubicBezTo>
                    <a:pt x="687" y="1033"/>
                    <a:pt x="681" y="1033"/>
                    <a:pt x="677" y="1033"/>
                  </a:cubicBezTo>
                  <a:cubicBezTo>
                    <a:pt x="668" y="1033"/>
                    <a:pt x="658" y="1028"/>
                    <a:pt x="651" y="1020"/>
                  </a:cubicBezTo>
                  <a:cubicBezTo>
                    <a:pt x="644" y="1012"/>
                    <a:pt x="639" y="1002"/>
                    <a:pt x="640" y="993"/>
                  </a:cubicBezTo>
                  <a:moveTo>
                    <a:pt x="320" y="634"/>
                  </a:moveTo>
                  <a:cubicBezTo>
                    <a:pt x="321" y="633"/>
                    <a:pt x="321" y="633"/>
                    <a:pt x="321" y="633"/>
                  </a:cubicBezTo>
                  <a:cubicBezTo>
                    <a:pt x="330" y="605"/>
                    <a:pt x="347" y="549"/>
                    <a:pt x="347" y="549"/>
                  </a:cubicBezTo>
                  <a:cubicBezTo>
                    <a:pt x="348" y="547"/>
                    <a:pt x="348" y="547"/>
                    <a:pt x="348" y="547"/>
                  </a:cubicBezTo>
                  <a:cubicBezTo>
                    <a:pt x="384" y="561"/>
                    <a:pt x="384" y="561"/>
                    <a:pt x="384" y="561"/>
                  </a:cubicBezTo>
                  <a:cubicBezTo>
                    <a:pt x="379" y="563"/>
                    <a:pt x="379" y="563"/>
                    <a:pt x="379" y="563"/>
                  </a:cubicBezTo>
                  <a:cubicBezTo>
                    <a:pt x="372" y="565"/>
                    <a:pt x="364" y="571"/>
                    <a:pt x="354" y="580"/>
                  </a:cubicBezTo>
                  <a:cubicBezTo>
                    <a:pt x="360" y="582"/>
                    <a:pt x="370" y="581"/>
                    <a:pt x="376" y="577"/>
                  </a:cubicBezTo>
                  <a:cubicBezTo>
                    <a:pt x="381" y="574"/>
                    <a:pt x="381" y="574"/>
                    <a:pt x="381" y="574"/>
                  </a:cubicBezTo>
                  <a:cubicBezTo>
                    <a:pt x="365" y="613"/>
                    <a:pt x="365" y="613"/>
                    <a:pt x="365" y="613"/>
                  </a:cubicBezTo>
                  <a:cubicBezTo>
                    <a:pt x="363" y="609"/>
                    <a:pt x="363" y="609"/>
                    <a:pt x="363" y="609"/>
                  </a:cubicBezTo>
                  <a:cubicBezTo>
                    <a:pt x="361" y="605"/>
                    <a:pt x="354" y="596"/>
                    <a:pt x="347" y="594"/>
                  </a:cubicBezTo>
                  <a:cubicBezTo>
                    <a:pt x="347" y="596"/>
                    <a:pt x="346" y="599"/>
                    <a:pt x="346" y="601"/>
                  </a:cubicBezTo>
                  <a:cubicBezTo>
                    <a:pt x="346" y="616"/>
                    <a:pt x="356" y="623"/>
                    <a:pt x="366" y="628"/>
                  </a:cubicBezTo>
                  <a:cubicBezTo>
                    <a:pt x="384" y="636"/>
                    <a:pt x="394" y="637"/>
                    <a:pt x="398" y="631"/>
                  </a:cubicBezTo>
                  <a:cubicBezTo>
                    <a:pt x="399" y="629"/>
                    <a:pt x="400" y="628"/>
                    <a:pt x="400" y="626"/>
                  </a:cubicBezTo>
                  <a:cubicBezTo>
                    <a:pt x="400" y="624"/>
                    <a:pt x="398" y="621"/>
                    <a:pt x="397" y="619"/>
                  </a:cubicBezTo>
                  <a:cubicBezTo>
                    <a:pt x="393" y="615"/>
                    <a:pt x="387" y="612"/>
                    <a:pt x="380" y="616"/>
                  </a:cubicBezTo>
                  <a:cubicBezTo>
                    <a:pt x="377" y="617"/>
                    <a:pt x="377" y="617"/>
                    <a:pt x="377" y="617"/>
                  </a:cubicBezTo>
                  <a:cubicBezTo>
                    <a:pt x="377" y="614"/>
                    <a:pt x="377" y="614"/>
                    <a:pt x="377" y="614"/>
                  </a:cubicBezTo>
                  <a:cubicBezTo>
                    <a:pt x="376" y="604"/>
                    <a:pt x="379" y="597"/>
                    <a:pt x="382" y="594"/>
                  </a:cubicBezTo>
                  <a:cubicBezTo>
                    <a:pt x="386" y="590"/>
                    <a:pt x="391" y="588"/>
                    <a:pt x="396" y="588"/>
                  </a:cubicBezTo>
                  <a:cubicBezTo>
                    <a:pt x="402" y="588"/>
                    <a:pt x="407" y="592"/>
                    <a:pt x="411" y="598"/>
                  </a:cubicBezTo>
                  <a:cubicBezTo>
                    <a:pt x="413" y="576"/>
                    <a:pt x="425" y="560"/>
                    <a:pt x="446" y="554"/>
                  </a:cubicBezTo>
                  <a:cubicBezTo>
                    <a:pt x="447" y="553"/>
                    <a:pt x="447" y="553"/>
                    <a:pt x="447" y="553"/>
                  </a:cubicBezTo>
                  <a:cubicBezTo>
                    <a:pt x="448" y="555"/>
                    <a:pt x="448" y="555"/>
                    <a:pt x="448" y="555"/>
                  </a:cubicBezTo>
                  <a:cubicBezTo>
                    <a:pt x="451" y="562"/>
                    <a:pt x="452" y="569"/>
                    <a:pt x="452" y="575"/>
                  </a:cubicBezTo>
                  <a:cubicBezTo>
                    <a:pt x="452" y="587"/>
                    <a:pt x="447" y="598"/>
                    <a:pt x="436" y="610"/>
                  </a:cubicBezTo>
                  <a:cubicBezTo>
                    <a:pt x="445" y="609"/>
                    <a:pt x="452" y="611"/>
                    <a:pt x="456" y="616"/>
                  </a:cubicBezTo>
                  <a:cubicBezTo>
                    <a:pt x="459" y="621"/>
                    <a:pt x="460" y="626"/>
                    <a:pt x="459" y="631"/>
                  </a:cubicBezTo>
                  <a:cubicBezTo>
                    <a:pt x="458" y="636"/>
                    <a:pt x="454" y="642"/>
                    <a:pt x="445" y="647"/>
                  </a:cubicBezTo>
                  <a:cubicBezTo>
                    <a:pt x="443" y="648"/>
                    <a:pt x="443" y="648"/>
                    <a:pt x="443" y="648"/>
                  </a:cubicBezTo>
                  <a:cubicBezTo>
                    <a:pt x="442" y="645"/>
                    <a:pt x="442" y="645"/>
                    <a:pt x="442" y="645"/>
                  </a:cubicBezTo>
                  <a:cubicBezTo>
                    <a:pt x="441" y="639"/>
                    <a:pt x="437" y="634"/>
                    <a:pt x="431" y="633"/>
                  </a:cubicBezTo>
                  <a:cubicBezTo>
                    <a:pt x="426" y="633"/>
                    <a:pt x="421" y="635"/>
                    <a:pt x="419" y="639"/>
                  </a:cubicBezTo>
                  <a:cubicBezTo>
                    <a:pt x="415" y="647"/>
                    <a:pt x="421" y="656"/>
                    <a:pt x="438" y="666"/>
                  </a:cubicBezTo>
                  <a:cubicBezTo>
                    <a:pt x="458" y="677"/>
                    <a:pt x="470" y="667"/>
                    <a:pt x="478" y="656"/>
                  </a:cubicBezTo>
                  <a:cubicBezTo>
                    <a:pt x="472" y="655"/>
                    <a:pt x="463" y="657"/>
                    <a:pt x="455" y="662"/>
                  </a:cubicBezTo>
                  <a:cubicBezTo>
                    <a:pt x="449" y="666"/>
                    <a:pt x="449" y="666"/>
                    <a:pt x="449" y="666"/>
                  </a:cubicBezTo>
                  <a:cubicBezTo>
                    <a:pt x="474" y="618"/>
                    <a:pt x="474" y="618"/>
                    <a:pt x="474" y="618"/>
                  </a:cubicBezTo>
                  <a:cubicBezTo>
                    <a:pt x="475" y="624"/>
                    <a:pt x="475" y="624"/>
                    <a:pt x="475" y="624"/>
                  </a:cubicBezTo>
                  <a:cubicBezTo>
                    <a:pt x="476" y="626"/>
                    <a:pt x="478" y="635"/>
                    <a:pt x="485" y="642"/>
                  </a:cubicBezTo>
                  <a:cubicBezTo>
                    <a:pt x="486" y="638"/>
                    <a:pt x="488" y="631"/>
                    <a:pt x="488" y="624"/>
                  </a:cubicBezTo>
                  <a:cubicBezTo>
                    <a:pt x="488" y="620"/>
                    <a:pt x="487" y="615"/>
                    <a:pt x="485" y="611"/>
                  </a:cubicBezTo>
                  <a:cubicBezTo>
                    <a:pt x="483" y="605"/>
                    <a:pt x="483" y="605"/>
                    <a:pt x="483" y="605"/>
                  </a:cubicBezTo>
                  <a:cubicBezTo>
                    <a:pt x="535" y="635"/>
                    <a:pt x="535" y="635"/>
                    <a:pt x="535" y="635"/>
                  </a:cubicBezTo>
                  <a:cubicBezTo>
                    <a:pt x="529" y="636"/>
                    <a:pt x="529" y="636"/>
                    <a:pt x="529" y="636"/>
                  </a:cubicBezTo>
                  <a:cubicBezTo>
                    <a:pt x="520" y="637"/>
                    <a:pt x="511" y="642"/>
                    <a:pt x="502" y="652"/>
                  </a:cubicBezTo>
                  <a:cubicBezTo>
                    <a:pt x="512" y="654"/>
                    <a:pt x="521" y="652"/>
                    <a:pt x="523" y="651"/>
                  </a:cubicBezTo>
                  <a:cubicBezTo>
                    <a:pt x="528" y="649"/>
                    <a:pt x="528" y="649"/>
                    <a:pt x="528" y="649"/>
                  </a:cubicBezTo>
                  <a:cubicBezTo>
                    <a:pt x="500" y="695"/>
                    <a:pt x="500" y="695"/>
                    <a:pt x="500" y="695"/>
                  </a:cubicBezTo>
                  <a:cubicBezTo>
                    <a:pt x="500" y="688"/>
                    <a:pt x="500" y="688"/>
                    <a:pt x="500" y="688"/>
                  </a:cubicBezTo>
                  <a:cubicBezTo>
                    <a:pt x="500" y="687"/>
                    <a:pt x="500" y="687"/>
                    <a:pt x="500" y="687"/>
                  </a:cubicBezTo>
                  <a:cubicBezTo>
                    <a:pt x="500" y="677"/>
                    <a:pt x="497" y="669"/>
                    <a:pt x="493" y="665"/>
                  </a:cubicBezTo>
                  <a:cubicBezTo>
                    <a:pt x="491" y="670"/>
                    <a:pt x="490" y="675"/>
                    <a:pt x="490" y="680"/>
                  </a:cubicBezTo>
                  <a:cubicBezTo>
                    <a:pt x="490" y="689"/>
                    <a:pt x="493" y="698"/>
                    <a:pt x="506" y="705"/>
                  </a:cubicBezTo>
                  <a:cubicBezTo>
                    <a:pt x="522" y="715"/>
                    <a:pt x="533" y="715"/>
                    <a:pt x="538" y="707"/>
                  </a:cubicBezTo>
                  <a:cubicBezTo>
                    <a:pt x="540" y="704"/>
                    <a:pt x="540" y="699"/>
                    <a:pt x="537" y="694"/>
                  </a:cubicBezTo>
                  <a:cubicBezTo>
                    <a:pt x="533" y="690"/>
                    <a:pt x="527" y="688"/>
                    <a:pt x="521" y="690"/>
                  </a:cubicBezTo>
                  <a:cubicBezTo>
                    <a:pt x="518" y="691"/>
                    <a:pt x="518" y="691"/>
                    <a:pt x="518" y="691"/>
                  </a:cubicBezTo>
                  <a:cubicBezTo>
                    <a:pt x="518" y="689"/>
                    <a:pt x="518" y="689"/>
                    <a:pt x="518" y="689"/>
                  </a:cubicBezTo>
                  <a:cubicBezTo>
                    <a:pt x="518" y="678"/>
                    <a:pt x="521" y="672"/>
                    <a:pt x="524" y="669"/>
                  </a:cubicBezTo>
                  <a:cubicBezTo>
                    <a:pt x="528" y="666"/>
                    <a:pt x="533" y="664"/>
                    <a:pt x="539" y="664"/>
                  </a:cubicBezTo>
                  <a:cubicBezTo>
                    <a:pt x="546" y="665"/>
                    <a:pt x="552" y="671"/>
                    <a:pt x="554" y="679"/>
                  </a:cubicBezTo>
                  <a:cubicBezTo>
                    <a:pt x="561" y="656"/>
                    <a:pt x="574" y="645"/>
                    <a:pt x="596" y="640"/>
                  </a:cubicBezTo>
                  <a:cubicBezTo>
                    <a:pt x="598" y="640"/>
                    <a:pt x="598" y="640"/>
                    <a:pt x="598" y="640"/>
                  </a:cubicBezTo>
                  <a:cubicBezTo>
                    <a:pt x="598" y="642"/>
                    <a:pt x="598" y="642"/>
                    <a:pt x="598" y="642"/>
                  </a:cubicBezTo>
                  <a:cubicBezTo>
                    <a:pt x="599" y="646"/>
                    <a:pt x="599" y="650"/>
                    <a:pt x="599" y="654"/>
                  </a:cubicBezTo>
                  <a:cubicBezTo>
                    <a:pt x="599" y="670"/>
                    <a:pt x="592" y="683"/>
                    <a:pt x="577" y="694"/>
                  </a:cubicBezTo>
                  <a:cubicBezTo>
                    <a:pt x="584" y="694"/>
                    <a:pt x="590" y="697"/>
                    <a:pt x="593" y="702"/>
                  </a:cubicBezTo>
                  <a:cubicBezTo>
                    <a:pt x="595" y="705"/>
                    <a:pt x="596" y="708"/>
                    <a:pt x="596" y="712"/>
                  </a:cubicBezTo>
                  <a:cubicBezTo>
                    <a:pt x="596" y="713"/>
                    <a:pt x="596" y="715"/>
                    <a:pt x="595" y="717"/>
                  </a:cubicBezTo>
                  <a:cubicBezTo>
                    <a:pt x="594" y="721"/>
                    <a:pt x="590" y="727"/>
                    <a:pt x="581" y="731"/>
                  </a:cubicBezTo>
                  <a:cubicBezTo>
                    <a:pt x="578" y="732"/>
                    <a:pt x="578" y="732"/>
                    <a:pt x="578" y="732"/>
                  </a:cubicBezTo>
                  <a:cubicBezTo>
                    <a:pt x="578" y="730"/>
                    <a:pt x="578" y="730"/>
                    <a:pt x="578" y="730"/>
                  </a:cubicBezTo>
                  <a:cubicBezTo>
                    <a:pt x="577" y="722"/>
                    <a:pt x="571" y="718"/>
                    <a:pt x="567" y="717"/>
                  </a:cubicBezTo>
                  <a:cubicBezTo>
                    <a:pt x="562" y="716"/>
                    <a:pt x="557" y="718"/>
                    <a:pt x="555" y="721"/>
                  </a:cubicBezTo>
                  <a:cubicBezTo>
                    <a:pt x="551" y="728"/>
                    <a:pt x="558" y="737"/>
                    <a:pt x="574" y="747"/>
                  </a:cubicBezTo>
                  <a:cubicBezTo>
                    <a:pt x="585" y="754"/>
                    <a:pt x="598" y="761"/>
                    <a:pt x="613" y="747"/>
                  </a:cubicBezTo>
                  <a:cubicBezTo>
                    <a:pt x="607" y="742"/>
                    <a:pt x="596" y="741"/>
                    <a:pt x="591" y="741"/>
                  </a:cubicBezTo>
                  <a:cubicBezTo>
                    <a:pt x="587" y="741"/>
                    <a:pt x="587" y="741"/>
                    <a:pt x="587" y="741"/>
                  </a:cubicBezTo>
                  <a:cubicBezTo>
                    <a:pt x="613" y="708"/>
                    <a:pt x="613" y="708"/>
                    <a:pt x="613" y="708"/>
                  </a:cubicBezTo>
                  <a:cubicBezTo>
                    <a:pt x="613" y="714"/>
                    <a:pt x="613" y="714"/>
                    <a:pt x="613" y="714"/>
                  </a:cubicBezTo>
                  <a:cubicBezTo>
                    <a:pt x="613" y="715"/>
                    <a:pt x="613" y="715"/>
                    <a:pt x="613" y="715"/>
                  </a:cubicBezTo>
                  <a:cubicBezTo>
                    <a:pt x="613" y="722"/>
                    <a:pt x="617" y="730"/>
                    <a:pt x="621" y="734"/>
                  </a:cubicBezTo>
                  <a:cubicBezTo>
                    <a:pt x="623" y="725"/>
                    <a:pt x="624" y="717"/>
                    <a:pt x="624" y="711"/>
                  </a:cubicBezTo>
                  <a:cubicBezTo>
                    <a:pt x="624" y="708"/>
                    <a:pt x="624" y="706"/>
                    <a:pt x="624" y="704"/>
                  </a:cubicBezTo>
                  <a:cubicBezTo>
                    <a:pt x="623" y="699"/>
                    <a:pt x="623" y="699"/>
                    <a:pt x="623" y="699"/>
                  </a:cubicBezTo>
                  <a:cubicBezTo>
                    <a:pt x="653" y="723"/>
                    <a:pt x="653" y="723"/>
                    <a:pt x="653" y="723"/>
                  </a:cubicBezTo>
                  <a:cubicBezTo>
                    <a:pt x="652" y="725"/>
                    <a:pt x="652" y="725"/>
                    <a:pt x="652" y="725"/>
                  </a:cubicBezTo>
                  <a:cubicBezTo>
                    <a:pt x="651" y="725"/>
                    <a:pt x="612" y="768"/>
                    <a:pt x="592" y="789"/>
                  </a:cubicBezTo>
                  <a:cubicBezTo>
                    <a:pt x="591" y="790"/>
                    <a:pt x="591" y="790"/>
                    <a:pt x="591" y="790"/>
                  </a:cubicBezTo>
                  <a:lnTo>
                    <a:pt x="320" y="634"/>
                  </a:lnTo>
                  <a:close/>
                  <a:moveTo>
                    <a:pt x="584" y="1293"/>
                  </a:moveTo>
                  <a:cubicBezTo>
                    <a:pt x="574" y="1308"/>
                    <a:pt x="556" y="1313"/>
                    <a:pt x="544" y="1305"/>
                  </a:cubicBezTo>
                  <a:cubicBezTo>
                    <a:pt x="532" y="1297"/>
                    <a:pt x="531" y="1278"/>
                    <a:pt x="542" y="1263"/>
                  </a:cubicBezTo>
                  <a:cubicBezTo>
                    <a:pt x="552" y="1248"/>
                    <a:pt x="570" y="1242"/>
                    <a:pt x="582" y="1251"/>
                  </a:cubicBezTo>
                  <a:cubicBezTo>
                    <a:pt x="594" y="1259"/>
                    <a:pt x="595" y="1278"/>
                    <a:pt x="584" y="1293"/>
                  </a:cubicBezTo>
                  <a:moveTo>
                    <a:pt x="661" y="1173"/>
                  </a:moveTo>
                  <a:cubicBezTo>
                    <a:pt x="650" y="1187"/>
                    <a:pt x="632" y="1193"/>
                    <a:pt x="620" y="1184"/>
                  </a:cubicBezTo>
                  <a:cubicBezTo>
                    <a:pt x="608" y="1176"/>
                    <a:pt x="607" y="1157"/>
                    <a:pt x="618" y="1142"/>
                  </a:cubicBezTo>
                  <a:cubicBezTo>
                    <a:pt x="629" y="1127"/>
                    <a:pt x="647" y="1122"/>
                    <a:pt x="658" y="1130"/>
                  </a:cubicBezTo>
                  <a:cubicBezTo>
                    <a:pt x="670" y="1139"/>
                    <a:pt x="671" y="1158"/>
                    <a:pt x="661" y="117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7" name="Freeform 62">
              <a:extLst>
                <a:ext uri="{FF2B5EF4-FFF2-40B4-BE49-F238E27FC236}">
                  <a16:creationId xmlns:a16="http://schemas.microsoft.com/office/drawing/2014/main" id="{DF455E83-E22F-2DDC-90D8-BCE0FEC41A6D}"/>
                </a:ext>
              </a:extLst>
            </p:cNvPr>
            <p:cNvSpPr>
              <a:spLocks noEditPoints="1"/>
            </p:cNvSpPr>
            <p:nvPr userDrawn="1"/>
          </p:nvSpPr>
          <p:spPr bwMode="auto">
            <a:xfrm>
              <a:off x="1095375" y="631825"/>
              <a:ext cx="34925" cy="41275"/>
            </a:xfrm>
            <a:custGeom>
              <a:avLst/>
              <a:gdLst>
                <a:gd name="T0" fmla="*/ 186 w 231"/>
                <a:gd name="T1" fmla="*/ 93 h 278"/>
                <a:gd name="T2" fmla="*/ 173 w 231"/>
                <a:gd name="T3" fmla="*/ 95 h 278"/>
                <a:gd name="T4" fmla="*/ 173 w 231"/>
                <a:gd name="T5" fmla="*/ 18 h 278"/>
                <a:gd name="T6" fmla="*/ 58 w 231"/>
                <a:gd name="T7" fmla="*/ 0 h 278"/>
                <a:gd name="T8" fmla="*/ 58 w 231"/>
                <a:gd name="T9" fmla="*/ 95 h 278"/>
                <a:gd name="T10" fmla="*/ 44 w 231"/>
                <a:gd name="T11" fmla="*/ 93 h 278"/>
                <a:gd name="T12" fmla="*/ 0 w 231"/>
                <a:gd name="T13" fmla="*/ 137 h 278"/>
                <a:gd name="T14" fmla="*/ 22 w 231"/>
                <a:gd name="T15" fmla="*/ 188 h 278"/>
                <a:gd name="T16" fmla="*/ 39 w 231"/>
                <a:gd name="T17" fmla="*/ 166 h 278"/>
                <a:gd name="T18" fmla="*/ 86 w 231"/>
                <a:gd name="T19" fmla="*/ 236 h 278"/>
                <a:gd name="T20" fmla="*/ 84 w 231"/>
                <a:gd name="T21" fmla="*/ 247 h 278"/>
                <a:gd name="T22" fmla="*/ 115 w 231"/>
                <a:gd name="T23" fmla="*/ 278 h 278"/>
                <a:gd name="T24" fmla="*/ 147 w 231"/>
                <a:gd name="T25" fmla="*/ 247 h 278"/>
                <a:gd name="T26" fmla="*/ 145 w 231"/>
                <a:gd name="T27" fmla="*/ 236 h 278"/>
                <a:gd name="T28" fmla="*/ 192 w 231"/>
                <a:gd name="T29" fmla="*/ 166 h 278"/>
                <a:gd name="T30" fmla="*/ 209 w 231"/>
                <a:gd name="T31" fmla="*/ 188 h 278"/>
                <a:gd name="T32" fmla="*/ 231 w 231"/>
                <a:gd name="T33" fmla="*/ 137 h 278"/>
                <a:gd name="T34" fmla="*/ 186 w 231"/>
                <a:gd name="T35" fmla="*/ 93 h 278"/>
                <a:gd name="T36" fmla="*/ 115 w 231"/>
                <a:gd name="T37" fmla="*/ 264 h 278"/>
                <a:gd name="T38" fmla="*/ 98 w 231"/>
                <a:gd name="T39" fmla="*/ 247 h 278"/>
                <a:gd name="T40" fmla="*/ 115 w 231"/>
                <a:gd name="T41" fmla="*/ 229 h 278"/>
                <a:gd name="T42" fmla="*/ 133 w 231"/>
                <a:gd name="T43" fmla="*/ 247 h 278"/>
                <a:gd name="T44" fmla="*/ 115 w 231"/>
                <a:gd name="T45" fmla="*/ 264 h 278"/>
                <a:gd name="T46" fmla="*/ 209 w 231"/>
                <a:gd name="T47" fmla="*/ 165 h 278"/>
                <a:gd name="T48" fmla="*/ 191 w 231"/>
                <a:gd name="T49" fmla="*/ 151 h 278"/>
                <a:gd name="T50" fmla="*/ 143 w 231"/>
                <a:gd name="T51" fmla="*/ 222 h 278"/>
                <a:gd name="T52" fmla="*/ 122 w 231"/>
                <a:gd name="T53" fmla="*/ 203 h 278"/>
                <a:gd name="T54" fmla="*/ 128 w 231"/>
                <a:gd name="T55" fmla="*/ 182 h 278"/>
                <a:gd name="T56" fmla="*/ 115 w 231"/>
                <a:gd name="T57" fmla="*/ 171 h 278"/>
                <a:gd name="T58" fmla="*/ 102 w 231"/>
                <a:gd name="T59" fmla="*/ 182 h 278"/>
                <a:gd name="T60" fmla="*/ 109 w 231"/>
                <a:gd name="T61" fmla="*/ 203 h 278"/>
                <a:gd name="T62" fmla="*/ 88 w 231"/>
                <a:gd name="T63" fmla="*/ 222 h 278"/>
                <a:gd name="T64" fmla="*/ 39 w 231"/>
                <a:gd name="T65" fmla="*/ 151 h 278"/>
                <a:gd name="T66" fmla="*/ 22 w 231"/>
                <a:gd name="T67" fmla="*/ 165 h 278"/>
                <a:gd name="T68" fmla="*/ 13 w 231"/>
                <a:gd name="T69" fmla="*/ 137 h 278"/>
                <a:gd name="T70" fmla="*/ 44 w 231"/>
                <a:gd name="T71" fmla="*/ 107 h 278"/>
                <a:gd name="T72" fmla="*/ 89 w 231"/>
                <a:gd name="T73" fmla="*/ 155 h 278"/>
                <a:gd name="T74" fmla="*/ 102 w 231"/>
                <a:gd name="T75" fmla="*/ 143 h 278"/>
                <a:gd name="T76" fmla="*/ 77 w 231"/>
                <a:gd name="T77" fmla="*/ 96 h 278"/>
                <a:gd name="T78" fmla="*/ 115 w 231"/>
                <a:gd name="T79" fmla="*/ 44 h 278"/>
                <a:gd name="T80" fmla="*/ 153 w 231"/>
                <a:gd name="T81" fmla="*/ 96 h 278"/>
                <a:gd name="T82" fmla="*/ 128 w 231"/>
                <a:gd name="T83" fmla="*/ 143 h 278"/>
                <a:gd name="T84" fmla="*/ 142 w 231"/>
                <a:gd name="T85" fmla="*/ 155 h 278"/>
                <a:gd name="T86" fmla="*/ 186 w 231"/>
                <a:gd name="T87" fmla="*/ 107 h 278"/>
                <a:gd name="T88" fmla="*/ 217 w 231"/>
                <a:gd name="T89" fmla="*/ 137 h 278"/>
                <a:gd name="T90" fmla="*/ 209 w 231"/>
                <a:gd name="T91" fmla="*/ 16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1" h="278">
                  <a:moveTo>
                    <a:pt x="186" y="93"/>
                  </a:moveTo>
                  <a:cubicBezTo>
                    <a:pt x="182" y="93"/>
                    <a:pt x="177" y="93"/>
                    <a:pt x="173" y="95"/>
                  </a:cubicBezTo>
                  <a:cubicBezTo>
                    <a:pt x="173" y="18"/>
                    <a:pt x="173" y="18"/>
                    <a:pt x="173" y="18"/>
                  </a:cubicBezTo>
                  <a:cubicBezTo>
                    <a:pt x="139" y="17"/>
                    <a:pt x="98" y="10"/>
                    <a:pt x="58" y="0"/>
                  </a:cubicBezTo>
                  <a:cubicBezTo>
                    <a:pt x="58" y="95"/>
                    <a:pt x="58" y="95"/>
                    <a:pt x="58" y="95"/>
                  </a:cubicBezTo>
                  <a:cubicBezTo>
                    <a:pt x="54" y="93"/>
                    <a:pt x="49" y="93"/>
                    <a:pt x="44" y="93"/>
                  </a:cubicBezTo>
                  <a:cubicBezTo>
                    <a:pt x="17" y="93"/>
                    <a:pt x="0" y="116"/>
                    <a:pt x="0" y="137"/>
                  </a:cubicBezTo>
                  <a:cubicBezTo>
                    <a:pt x="0" y="158"/>
                    <a:pt x="12" y="176"/>
                    <a:pt x="22" y="188"/>
                  </a:cubicBezTo>
                  <a:cubicBezTo>
                    <a:pt x="27" y="176"/>
                    <a:pt x="32" y="166"/>
                    <a:pt x="39" y="166"/>
                  </a:cubicBezTo>
                  <a:cubicBezTo>
                    <a:pt x="52" y="166"/>
                    <a:pt x="46" y="234"/>
                    <a:pt x="86" y="236"/>
                  </a:cubicBezTo>
                  <a:cubicBezTo>
                    <a:pt x="85" y="239"/>
                    <a:pt x="84" y="243"/>
                    <a:pt x="84" y="247"/>
                  </a:cubicBezTo>
                  <a:cubicBezTo>
                    <a:pt x="84" y="264"/>
                    <a:pt x="98" y="278"/>
                    <a:pt x="115" y="278"/>
                  </a:cubicBezTo>
                  <a:cubicBezTo>
                    <a:pt x="132" y="278"/>
                    <a:pt x="147" y="264"/>
                    <a:pt x="147" y="247"/>
                  </a:cubicBezTo>
                  <a:cubicBezTo>
                    <a:pt x="147" y="243"/>
                    <a:pt x="146" y="239"/>
                    <a:pt x="145" y="236"/>
                  </a:cubicBezTo>
                  <a:cubicBezTo>
                    <a:pt x="185" y="234"/>
                    <a:pt x="178" y="166"/>
                    <a:pt x="192" y="166"/>
                  </a:cubicBezTo>
                  <a:cubicBezTo>
                    <a:pt x="198" y="166"/>
                    <a:pt x="203" y="175"/>
                    <a:pt x="209" y="188"/>
                  </a:cubicBezTo>
                  <a:cubicBezTo>
                    <a:pt x="219" y="176"/>
                    <a:pt x="231" y="158"/>
                    <a:pt x="231" y="137"/>
                  </a:cubicBezTo>
                  <a:cubicBezTo>
                    <a:pt x="231" y="116"/>
                    <a:pt x="214" y="93"/>
                    <a:pt x="186" y="93"/>
                  </a:cubicBezTo>
                  <a:moveTo>
                    <a:pt x="115" y="264"/>
                  </a:moveTo>
                  <a:cubicBezTo>
                    <a:pt x="106" y="264"/>
                    <a:pt x="98" y="256"/>
                    <a:pt x="98" y="247"/>
                  </a:cubicBezTo>
                  <a:cubicBezTo>
                    <a:pt x="98" y="237"/>
                    <a:pt x="106" y="229"/>
                    <a:pt x="115" y="229"/>
                  </a:cubicBezTo>
                  <a:cubicBezTo>
                    <a:pt x="125" y="229"/>
                    <a:pt x="133" y="237"/>
                    <a:pt x="133" y="247"/>
                  </a:cubicBezTo>
                  <a:cubicBezTo>
                    <a:pt x="133" y="256"/>
                    <a:pt x="125" y="264"/>
                    <a:pt x="115" y="264"/>
                  </a:cubicBezTo>
                  <a:moveTo>
                    <a:pt x="209" y="165"/>
                  </a:moveTo>
                  <a:cubicBezTo>
                    <a:pt x="204" y="156"/>
                    <a:pt x="197" y="151"/>
                    <a:pt x="191" y="151"/>
                  </a:cubicBezTo>
                  <a:cubicBezTo>
                    <a:pt x="164" y="151"/>
                    <a:pt x="175" y="222"/>
                    <a:pt x="143" y="222"/>
                  </a:cubicBezTo>
                  <a:cubicBezTo>
                    <a:pt x="129" y="222"/>
                    <a:pt x="122" y="213"/>
                    <a:pt x="122" y="203"/>
                  </a:cubicBezTo>
                  <a:cubicBezTo>
                    <a:pt x="122" y="193"/>
                    <a:pt x="128" y="190"/>
                    <a:pt x="128" y="182"/>
                  </a:cubicBezTo>
                  <a:cubicBezTo>
                    <a:pt x="128" y="174"/>
                    <a:pt x="122" y="171"/>
                    <a:pt x="115" y="171"/>
                  </a:cubicBezTo>
                  <a:cubicBezTo>
                    <a:pt x="108" y="171"/>
                    <a:pt x="102" y="174"/>
                    <a:pt x="102" y="182"/>
                  </a:cubicBezTo>
                  <a:cubicBezTo>
                    <a:pt x="102" y="190"/>
                    <a:pt x="109" y="193"/>
                    <a:pt x="109" y="203"/>
                  </a:cubicBezTo>
                  <a:cubicBezTo>
                    <a:pt x="109" y="213"/>
                    <a:pt x="102" y="222"/>
                    <a:pt x="88" y="222"/>
                  </a:cubicBezTo>
                  <a:cubicBezTo>
                    <a:pt x="56" y="222"/>
                    <a:pt x="66" y="151"/>
                    <a:pt x="39" y="151"/>
                  </a:cubicBezTo>
                  <a:cubicBezTo>
                    <a:pt x="33" y="151"/>
                    <a:pt x="26" y="156"/>
                    <a:pt x="22" y="165"/>
                  </a:cubicBezTo>
                  <a:cubicBezTo>
                    <a:pt x="17" y="155"/>
                    <a:pt x="13" y="145"/>
                    <a:pt x="13" y="137"/>
                  </a:cubicBezTo>
                  <a:cubicBezTo>
                    <a:pt x="13" y="124"/>
                    <a:pt x="24" y="107"/>
                    <a:pt x="44" y="107"/>
                  </a:cubicBezTo>
                  <a:cubicBezTo>
                    <a:pt x="80" y="107"/>
                    <a:pt x="72" y="155"/>
                    <a:pt x="89" y="155"/>
                  </a:cubicBezTo>
                  <a:cubicBezTo>
                    <a:pt x="97" y="155"/>
                    <a:pt x="102" y="151"/>
                    <a:pt x="102" y="143"/>
                  </a:cubicBezTo>
                  <a:cubicBezTo>
                    <a:pt x="102" y="129"/>
                    <a:pt x="77" y="116"/>
                    <a:pt x="77" y="96"/>
                  </a:cubicBezTo>
                  <a:cubicBezTo>
                    <a:pt x="77" y="76"/>
                    <a:pt x="95" y="60"/>
                    <a:pt x="115" y="44"/>
                  </a:cubicBezTo>
                  <a:cubicBezTo>
                    <a:pt x="135" y="60"/>
                    <a:pt x="153" y="76"/>
                    <a:pt x="153" y="96"/>
                  </a:cubicBezTo>
                  <a:cubicBezTo>
                    <a:pt x="153" y="116"/>
                    <a:pt x="128" y="129"/>
                    <a:pt x="128" y="143"/>
                  </a:cubicBezTo>
                  <a:cubicBezTo>
                    <a:pt x="128" y="151"/>
                    <a:pt x="134" y="155"/>
                    <a:pt x="142" y="155"/>
                  </a:cubicBezTo>
                  <a:cubicBezTo>
                    <a:pt x="159" y="155"/>
                    <a:pt x="150" y="107"/>
                    <a:pt x="186" y="107"/>
                  </a:cubicBezTo>
                  <a:cubicBezTo>
                    <a:pt x="207" y="107"/>
                    <a:pt x="217" y="124"/>
                    <a:pt x="217" y="137"/>
                  </a:cubicBezTo>
                  <a:cubicBezTo>
                    <a:pt x="217" y="145"/>
                    <a:pt x="214" y="155"/>
                    <a:pt x="209" y="1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8" name="Freeform 63">
              <a:extLst>
                <a:ext uri="{FF2B5EF4-FFF2-40B4-BE49-F238E27FC236}">
                  <a16:creationId xmlns:a16="http://schemas.microsoft.com/office/drawing/2014/main" id="{4646660C-7A21-12F2-52B7-F0A9D86CFDFB}"/>
                </a:ext>
              </a:extLst>
            </p:cNvPr>
            <p:cNvSpPr>
              <a:spLocks/>
            </p:cNvSpPr>
            <p:nvPr userDrawn="1"/>
          </p:nvSpPr>
          <p:spPr bwMode="auto">
            <a:xfrm>
              <a:off x="1085850" y="439738"/>
              <a:ext cx="7938" cy="14287"/>
            </a:xfrm>
            <a:custGeom>
              <a:avLst/>
              <a:gdLst>
                <a:gd name="T0" fmla="*/ 23 w 52"/>
                <a:gd name="T1" fmla="*/ 0 h 103"/>
                <a:gd name="T2" fmla="*/ 2 w 52"/>
                <a:gd name="T3" fmla="*/ 55 h 103"/>
                <a:gd name="T4" fmla="*/ 31 w 52"/>
                <a:gd name="T5" fmla="*/ 103 h 103"/>
                <a:gd name="T6" fmla="*/ 51 w 52"/>
                <a:gd name="T7" fmla="*/ 50 h 103"/>
                <a:gd name="T8" fmla="*/ 23 w 52"/>
                <a:gd name="T9" fmla="*/ 0 h 103"/>
              </a:gdLst>
              <a:ahLst/>
              <a:cxnLst>
                <a:cxn ang="0">
                  <a:pos x="T0" y="T1"/>
                </a:cxn>
                <a:cxn ang="0">
                  <a:pos x="T2" y="T3"/>
                </a:cxn>
                <a:cxn ang="0">
                  <a:pos x="T4" y="T5"/>
                </a:cxn>
                <a:cxn ang="0">
                  <a:pos x="T6" y="T7"/>
                </a:cxn>
                <a:cxn ang="0">
                  <a:pos x="T8" y="T9"/>
                </a:cxn>
              </a:cxnLst>
              <a:rect l="0" t="0" r="r" b="b"/>
              <a:pathLst>
                <a:path w="52" h="103">
                  <a:moveTo>
                    <a:pt x="23" y="0"/>
                  </a:moveTo>
                  <a:cubicBezTo>
                    <a:pt x="11" y="23"/>
                    <a:pt x="0" y="37"/>
                    <a:pt x="2" y="55"/>
                  </a:cubicBezTo>
                  <a:cubicBezTo>
                    <a:pt x="4" y="72"/>
                    <a:pt x="22" y="85"/>
                    <a:pt x="31" y="103"/>
                  </a:cubicBezTo>
                  <a:cubicBezTo>
                    <a:pt x="39" y="82"/>
                    <a:pt x="52" y="66"/>
                    <a:pt x="51" y="50"/>
                  </a:cubicBezTo>
                  <a:cubicBezTo>
                    <a:pt x="49" y="34"/>
                    <a:pt x="27" y="12"/>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9" name="Freeform 64">
              <a:extLst>
                <a:ext uri="{FF2B5EF4-FFF2-40B4-BE49-F238E27FC236}">
                  <a16:creationId xmlns:a16="http://schemas.microsoft.com/office/drawing/2014/main" id="{D50540EB-2BC4-AF29-6662-D724551BD54B}"/>
                </a:ext>
              </a:extLst>
            </p:cNvPr>
            <p:cNvSpPr>
              <a:spLocks/>
            </p:cNvSpPr>
            <p:nvPr userDrawn="1"/>
          </p:nvSpPr>
          <p:spPr bwMode="auto">
            <a:xfrm>
              <a:off x="1131888" y="439738"/>
              <a:ext cx="6350" cy="14287"/>
            </a:xfrm>
            <a:custGeom>
              <a:avLst/>
              <a:gdLst>
                <a:gd name="T0" fmla="*/ 29 w 52"/>
                <a:gd name="T1" fmla="*/ 0 h 103"/>
                <a:gd name="T2" fmla="*/ 50 w 52"/>
                <a:gd name="T3" fmla="*/ 55 h 103"/>
                <a:gd name="T4" fmla="*/ 21 w 52"/>
                <a:gd name="T5" fmla="*/ 103 h 103"/>
                <a:gd name="T6" fmla="*/ 1 w 52"/>
                <a:gd name="T7" fmla="*/ 50 h 103"/>
                <a:gd name="T8" fmla="*/ 29 w 52"/>
                <a:gd name="T9" fmla="*/ 0 h 103"/>
              </a:gdLst>
              <a:ahLst/>
              <a:cxnLst>
                <a:cxn ang="0">
                  <a:pos x="T0" y="T1"/>
                </a:cxn>
                <a:cxn ang="0">
                  <a:pos x="T2" y="T3"/>
                </a:cxn>
                <a:cxn ang="0">
                  <a:pos x="T4" y="T5"/>
                </a:cxn>
                <a:cxn ang="0">
                  <a:pos x="T6" y="T7"/>
                </a:cxn>
                <a:cxn ang="0">
                  <a:pos x="T8" y="T9"/>
                </a:cxn>
              </a:cxnLst>
              <a:rect l="0" t="0" r="r" b="b"/>
              <a:pathLst>
                <a:path w="52" h="103">
                  <a:moveTo>
                    <a:pt x="29" y="0"/>
                  </a:moveTo>
                  <a:cubicBezTo>
                    <a:pt x="41" y="23"/>
                    <a:pt x="52" y="37"/>
                    <a:pt x="50" y="55"/>
                  </a:cubicBezTo>
                  <a:cubicBezTo>
                    <a:pt x="48" y="72"/>
                    <a:pt x="30" y="85"/>
                    <a:pt x="21" y="103"/>
                  </a:cubicBezTo>
                  <a:cubicBezTo>
                    <a:pt x="13" y="82"/>
                    <a:pt x="0" y="66"/>
                    <a:pt x="1" y="50"/>
                  </a:cubicBezTo>
                  <a:cubicBezTo>
                    <a:pt x="3" y="34"/>
                    <a:pt x="25" y="12"/>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0" name="Oval 65">
              <a:extLst>
                <a:ext uri="{FF2B5EF4-FFF2-40B4-BE49-F238E27FC236}">
                  <a16:creationId xmlns:a16="http://schemas.microsoft.com/office/drawing/2014/main" id="{C2848564-D3D9-A4AE-DEA0-3C386A007E9E}"/>
                </a:ext>
              </a:extLst>
            </p:cNvPr>
            <p:cNvSpPr>
              <a:spLocks noChangeArrowheads="1"/>
            </p:cNvSpPr>
            <p:nvPr userDrawn="1"/>
          </p:nvSpPr>
          <p:spPr bwMode="auto">
            <a:xfrm>
              <a:off x="1060450"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1" name="Oval 66">
              <a:extLst>
                <a:ext uri="{FF2B5EF4-FFF2-40B4-BE49-F238E27FC236}">
                  <a16:creationId xmlns:a16="http://schemas.microsoft.com/office/drawing/2014/main" id="{740D2137-01A4-FA6D-E4A5-6118AC989EAE}"/>
                </a:ext>
              </a:extLst>
            </p:cNvPr>
            <p:cNvSpPr>
              <a:spLocks noChangeArrowheads="1"/>
            </p:cNvSpPr>
            <p:nvPr userDrawn="1"/>
          </p:nvSpPr>
          <p:spPr bwMode="auto">
            <a:xfrm>
              <a:off x="1058863"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2" name="Oval 67">
              <a:extLst>
                <a:ext uri="{FF2B5EF4-FFF2-40B4-BE49-F238E27FC236}">
                  <a16:creationId xmlns:a16="http://schemas.microsoft.com/office/drawing/2014/main" id="{4D8DBC39-2486-4D2E-5F82-1E2283D7E8A3}"/>
                </a:ext>
              </a:extLst>
            </p:cNvPr>
            <p:cNvSpPr>
              <a:spLocks noChangeArrowheads="1"/>
            </p:cNvSpPr>
            <p:nvPr userDrawn="1"/>
          </p:nvSpPr>
          <p:spPr bwMode="auto">
            <a:xfrm>
              <a:off x="1060450" y="446088"/>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3" name="Oval 68">
              <a:extLst>
                <a:ext uri="{FF2B5EF4-FFF2-40B4-BE49-F238E27FC236}">
                  <a16:creationId xmlns:a16="http://schemas.microsoft.com/office/drawing/2014/main" id="{137ABEB8-1B9A-AA69-8C69-0908B94CFAB8}"/>
                </a:ext>
              </a:extLst>
            </p:cNvPr>
            <p:cNvSpPr>
              <a:spLocks noChangeArrowheads="1"/>
            </p:cNvSpPr>
            <p:nvPr userDrawn="1"/>
          </p:nvSpPr>
          <p:spPr bwMode="auto">
            <a:xfrm>
              <a:off x="10779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4" name="Oval 69">
              <a:extLst>
                <a:ext uri="{FF2B5EF4-FFF2-40B4-BE49-F238E27FC236}">
                  <a16:creationId xmlns:a16="http://schemas.microsoft.com/office/drawing/2014/main" id="{EF973F21-E4B4-8E7B-D9CD-E1F69EC73E42}"/>
                </a:ext>
              </a:extLst>
            </p:cNvPr>
            <p:cNvSpPr>
              <a:spLocks noChangeArrowheads="1"/>
            </p:cNvSpPr>
            <p:nvPr userDrawn="1"/>
          </p:nvSpPr>
          <p:spPr bwMode="auto">
            <a:xfrm>
              <a:off x="1069975"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5" name="Oval 70">
              <a:extLst>
                <a:ext uri="{FF2B5EF4-FFF2-40B4-BE49-F238E27FC236}">
                  <a16:creationId xmlns:a16="http://schemas.microsoft.com/office/drawing/2014/main" id="{BEACAF7A-8B6C-A378-BB43-373BFCF829A4}"/>
                </a:ext>
              </a:extLst>
            </p:cNvPr>
            <p:cNvSpPr>
              <a:spLocks noChangeArrowheads="1"/>
            </p:cNvSpPr>
            <p:nvPr userDrawn="1"/>
          </p:nvSpPr>
          <p:spPr bwMode="auto">
            <a:xfrm>
              <a:off x="1063625"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6" name="Oval 71">
              <a:extLst>
                <a:ext uri="{FF2B5EF4-FFF2-40B4-BE49-F238E27FC236}">
                  <a16:creationId xmlns:a16="http://schemas.microsoft.com/office/drawing/2014/main" id="{4B85CC04-F4DB-9F34-76F1-812E41CF3248}"/>
                </a:ext>
              </a:extLst>
            </p:cNvPr>
            <p:cNvSpPr>
              <a:spLocks noChangeArrowheads="1"/>
            </p:cNvSpPr>
            <p:nvPr userDrawn="1"/>
          </p:nvSpPr>
          <p:spPr bwMode="auto">
            <a:xfrm>
              <a:off x="1085850"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7" name="Oval 72">
              <a:extLst>
                <a:ext uri="{FF2B5EF4-FFF2-40B4-BE49-F238E27FC236}">
                  <a16:creationId xmlns:a16="http://schemas.microsoft.com/office/drawing/2014/main" id="{E3EA5A32-904F-9A34-AAC8-31F1EA15EC3E}"/>
                </a:ext>
              </a:extLst>
            </p:cNvPr>
            <p:cNvSpPr>
              <a:spLocks noChangeArrowheads="1"/>
            </p:cNvSpPr>
            <p:nvPr userDrawn="1"/>
          </p:nvSpPr>
          <p:spPr bwMode="auto">
            <a:xfrm>
              <a:off x="109378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8" name="Oval 73">
              <a:extLst>
                <a:ext uri="{FF2B5EF4-FFF2-40B4-BE49-F238E27FC236}">
                  <a16:creationId xmlns:a16="http://schemas.microsoft.com/office/drawing/2014/main" id="{FA70B060-F606-3310-6D06-DF7291647963}"/>
                </a:ext>
              </a:extLst>
            </p:cNvPr>
            <p:cNvSpPr>
              <a:spLocks noChangeArrowheads="1"/>
            </p:cNvSpPr>
            <p:nvPr userDrawn="1"/>
          </p:nvSpPr>
          <p:spPr bwMode="auto">
            <a:xfrm>
              <a:off x="110013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9" name="Oval 74">
              <a:extLst>
                <a:ext uri="{FF2B5EF4-FFF2-40B4-BE49-F238E27FC236}">
                  <a16:creationId xmlns:a16="http://schemas.microsoft.com/office/drawing/2014/main" id="{9C80C51C-DDD4-A8C9-9DB7-F73ED1E7DF39}"/>
                </a:ext>
              </a:extLst>
            </p:cNvPr>
            <p:cNvSpPr>
              <a:spLocks noChangeArrowheads="1"/>
            </p:cNvSpPr>
            <p:nvPr userDrawn="1"/>
          </p:nvSpPr>
          <p:spPr bwMode="auto">
            <a:xfrm>
              <a:off x="1158875"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0" name="Oval 75">
              <a:extLst>
                <a:ext uri="{FF2B5EF4-FFF2-40B4-BE49-F238E27FC236}">
                  <a16:creationId xmlns:a16="http://schemas.microsoft.com/office/drawing/2014/main" id="{A02DA4E6-60C5-9311-8416-40E526DFA500}"/>
                </a:ext>
              </a:extLst>
            </p:cNvPr>
            <p:cNvSpPr>
              <a:spLocks noChangeArrowheads="1"/>
            </p:cNvSpPr>
            <p:nvPr userDrawn="1"/>
          </p:nvSpPr>
          <p:spPr bwMode="auto">
            <a:xfrm>
              <a:off x="1158875"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1" name="Oval 76">
              <a:extLst>
                <a:ext uri="{FF2B5EF4-FFF2-40B4-BE49-F238E27FC236}">
                  <a16:creationId xmlns:a16="http://schemas.microsoft.com/office/drawing/2014/main" id="{7A2E9F61-47C3-3C01-86C8-B7679F78D70B}"/>
                </a:ext>
              </a:extLst>
            </p:cNvPr>
            <p:cNvSpPr>
              <a:spLocks noChangeArrowheads="1"/>
            </p:cNvSpPr>
            <p:nvPr userDrawn="1"/>
          </p:nvSpPr>
          <p:spPr bwMode="auto">
            <a:xfrm>
              <a:off x="1158875" y="446088"/>
              <a:ext cx="4763"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2" name="Oval 77">
              <a:extLst>
                <a:ext uri="{FF2B5EF4-FFF2-40B4-BE49-F238E27FC236}">
                  <a16:creationId xmlns:a16="http://schemas.microsoft.com/office/drawing/2014/main" id="{2EABEA98-C8F4-21FA-1EA0-401DE95E420C}"/>
                </a:ext>
              </a:extLst>
            </p:cNvPr>
            <p:cNvSpPr>
              <a:spLocks noChangeArrowheads="1"/>
            </p:cNvSpPr>
            <p:nvPr userDrawn="1"/>
          </p:nvSpPr>
          <p:spPr bwMode="auto">
            <a:xfrm>
              <a:off x="11414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3" name="Oval 78">
              <a:extLst>
                <a:ext uri="{FF2B5EF4-FFF2-40B4-BE49-F238E27FC236}">
                  <a16:creationId xmlns:a16="http://schemas.microsoft.com/office/drawing/2014/main" id="{E47324F6-41B4-9A77-3375-1C87DF39588E}"/>
                </a:ext>
              </a:extLst>
            </p:cNvPr>
            <p:cNvSpPr>
              <a:spLocks noChangeArrowheads="1"/>
            </p:cNvSpPr>
            <p:nvPr userDrawn="1"/>
          </p:nvSpPr>
          <p:spPr bwMode="auto">
            <a:xfrm>
              <a:off x="1149350"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4" name="Oval 79">
              <a:extLst>
                <a:ext uri="{FF2B5EF4-FFF2-40B4-BE49-F238E27FC236}">
                  <a16:creationId xmlns:a16="http://schemas.microsoft.com/office/drawing/2014/main" id="{6B762035-5D9A-58AC-AC0C-69026D45B404}"/>
                </a:ext>
              </a:extLst>
            </p:cNvPr>
            <p:cNvSpPr>
              <a:spLocks noChangeArrowheads="1"/>
            </p:cNvSpPr>
            <p:nvPr userDrawn="1"/>
          </p:nvSpPr>
          <p:spPr bwMode="auto">
            <a:xfrm>
              <a:off x="1155700"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5" name="Oval 80">
              <a:extLst>
                <a:ext uri="{FF2B5EF4-FFF2-40B4-BE49-F238E27FC236}">
                  <a16:creationId xmlns:a16="http://schemas.microsoft.com/office/drawing/2014/main" id="{B39B6261-CD37-C303-93D8-6B9CB2E30B8F}"/>
                </a:ext>
              </a:extLst>
            </p:cNvPr>
            <p:cNvSpPr>
              <a:spLocks noChangeArrowheads="1"/>
            </p:cNvSpPr>
            <p:nvPr userDrawn="1"/>
          </p:nvSpPr>
          <p:spPr bwMode="auto">
            <a:xfrm>
              <a:off x="1133475"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6" name="Oval 81">
              <a:extLst>
                <a:ext uri="{FF2B5EF4-FFF2-40B4-BE49-F238E27FC236}">
                  <a16:creationId xmlns:a16="http://schemas.microsoft.com/office/drawing/2014/main" id="{C4D23C02-A1C7-3FEA-BFF4-604FD10FEB15}"/>
                </a:ext>
              </a:extLst>
            </p:cNvPr>
            <p:cNvSpPr>
              <a:spLocks noChangeArrowheads="1"/>
            </p:cNvSpPr>
            <p:nvPr userDrawn="1"/>
          </p:nvSpPr>
          <p:spPr bwMode="auto">
            <a:xfrm>
              <a:off x="112553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7" name="Oval 82">
              <a:extLst>
                <a:ext uri="{FF2B5EF4-FFF2-40B4-BE49-F238E27FC236}">
                  <a16:creationId xmlns:a16="http://schemas.microsoft.com/office/drawing/2014/main" id="{CCDC71CB-0BA7-08F3-952A-52946A8DCEC6}"/>
                </a:ext>
              </a:extLst>
            </p:cNvPr>
            <p:cNvSpPr>
              <a:spLocks noChangeArrowheads="1"/>
            </p:cNvSpPr>
            <p:nvPr userDrawn="1"/>
          </p:nvSpPr>
          <p:spPr bwMode="auto">
            <a:xfrm>
              <a:off x="111918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8" name="Freeform 83">
              <a:extLst>
                <a:ext uri="{FF2B5EF4-FFF2-40B4-BE49-F238E27FC236}">
                  <a16:creationId xmlns:a16="http://schemas.microsoft.com/office/drawing/2014/main" id="{2515B39E-BE66-D907-6CE1-FE3E8800FED7}"/>
                </a:ext>
              </a:extLst>
            </p:cNvPr>
            <p:cNvSpPr>
              <a:spLocks/>
            </p:cNvSpPr>
            <p:nvPr userDrawn="1"/>
          </p:nvSpPr>
          <p:spPr bwMode="auto">
            <a:xfrm>
              <a:off x="1108075" y="428625"/>
              <a:ext cx="3175" cy="14287"/>
            </a:xfrm>
            <a:custGeom>
              <a:avLst/>
              <a:gdLst>
                <a:gd name="T0" fmla="*/ 0 w 23"/>
                <a:gd name="T1" fmla="*/ 96 h 96"/>
                <a:gd name="T2" fmla="*/ 23 w 23"/>
                <a:gd name="T3" fmla="*/ 96 h 96"/>
                <a:gd name="T4" fmla="*/ 23 w 23"/>
                <a:gd name="T5" fmla="*/ 7 h 96"/>
                <a:gd name="T6" fmla="*/ 0 w 23"/>
                <a:gd name="T7" fmla="*/ 0 h 96"/>
                <a:gd name="T8" fmla="*/ 0 w 23"/>
                <a:gd name="T9" fmla="*/ 96 h 96"/>
              </a:gdLst>
              <a:ahLst/>
              <a:cxnLst>
                <a:cxn ang="0">
                  <a:pos x="T0" y="T1"/>
                </a:cxn>
                <a:cxn ang="0">
                  <a:pos x="T2" y="T3"/>
                </a:cxn>
                <a:cxn ang="0">
                  <a:pos x="T4" y="T5"/>
                </a:cxn>
                <a:cxn ang="0">
                  <a:pos x="T6" y="T7"/>
                </a:cxn>
                <a:cxn ang="0">
                  <a:pos x="T8" y="T9"/>
                </a:cxn>
              </a:cxnLst>
              <a:rect l="0" t="0" r="r" b="b"/>
              <a:pathLst>
                <a:path w="23" h="96">
                  <a:moveTo>
                    <a:pt x="0" y="96"/>
                  </a:moveTo>
                  <a:cubicBezTo>
                    <a:pt x="23" y="96"/>
                    <a:pt x="23" y="96"/>
                    <a:pt x="23" y="96"/>
                  </a:cubicBezTo>
                  <a:cubicBezTo>
                    <a:pt x="23" y="7"/>
                    <a:pt x="23" y="7"/>
                    <a:pt x="23" y="7"/>
                  </a:cubicBezTo>
                  <a:cubicBezTo>
                    <a:pt x="15" y="6"/>
                    <a:pt x="7" y="3"/>
                    <a:pt x="0" y="0"/>
                  </a:cubicBezTo>
                  <a:lnTo>
                    <a:pt x="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9" name="Freeform 84">
              <a:extLst>
                <a:ext uri="{FF2B5EF4-FFF2-40B4-BE49-F238E27FC236}">
                  <a16:creationId xmlns:a16="http://schemas.microsoft.com/office/drawing/2014/main" id="{4F00DEF5-E4C6-76EB-95FE-C45AAB53BBAE}"/>
                </a:ext>
              </a:extLst>
            </p:cNvPr>
            <p:cNvSpPr>
              <a:spLocks/>
            </p:cNvSpPr>
            <p:nvPr userDrawn="1"/>
          </p:nvSpPr>
          <p:spPr bwMode="auto">
            <a:xfrm>
              <a:off x="1114425" y="428625"/>
              <a:ext cx="3175" cy="14287"/>
            </a:xfrm>
            <a:custGeom>
              <a:avLst/>
              <a:gdLst>
                <a:gd name="T0" fmla="*/ 23 w 23"/>
                <a:gd name="T1" fmla="*/ 0 h 96"/>
                <a:gd name="T2" fmla="*/ 0 w 23"/>
                <a:gd name="T3" fmla="*/ 7 h 96"/>
                <a:gd name="T4" fmla="*/ 0 w 23"/>
                <a:gd name="T5" fmla="*/ 96 h 96"/>
                <a:gd name="T6" fmla="*/ 23 w 23"/>
                <a:gd name="T7" fmla="*/ 96 h 96"/>
                <a:gd name="T8" fmla="*/ 23 w 23"/>
                <a:gd name="T9" fmla="*/ 0 h 96"/>
              </a:gdLst>
              <a:ahLst/>
              <a:cxnLst>
                <a:cxn ang="0">
                  <a:pos x="T0" y="T1"/>
                </a:cxn>
                <a:cxn ang="0">
                  <a:pos x="T2" y="T3"/>
                </a:cxn>
                <a:cxn ang="0">
                  <a:pos x="T4" y="T5"/>
                </a:cxn>
                <a:cxn ang="0">
                  <a:pos x="T6" y="T7"/>
                </a:cxn>
                <a:cxn ang="0">
                  <a:pos x="T8" y="T9"/>
                </a:cxn>
              </a:cxnLst>
              <a:rect l="0" t="0" r="r" b="b"/>
              <a:pathLst>
                <a:path w="23" h="96">
                  <a:moveTo>
                    <a:pt x="23" y="0"/>
                  </a:moveTo>
                  <a:cubicBezTo>
                    <a:pt x="16" y="3"/>
                    <a:pt x="8" y="6"/>
                    <a:pt x="0" y="7"/>
                  </a:cubicBezTo>
                  <a:cubicBezTo>
                    <a:pt x="0" y="96"/>
                    <a:pt x="0" y="96"/>
                    <a:pt x="0" y="96"/>
                  </a:cubicBezTo>
                  <a:cubicBezTo>
                    <a:pt x="23" y="96"/>
                    <a:pt x="23" y="96"/>
                    <a:pt x="23" y="96"/>
                  </a:cubicBez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0" name="Freeform 85">
              <a:extLst>
                <a:ext uri="{FF2B5EF4-FFF2-40B4-BE49-F238E27FC236}">
                  <a16:creationId xmlns:a16="http://schemas.microsoft.com/office/drawing/2014/main" id="{A921211B-F763-A5E7-F52D-B74B327FA712}"/>
                </a:ext>
              </a:extLst>
            </p:cNvPr>
            <p:cNvSpPr>
              <a:spLocks/>
            </p:cNvSpPr>
            <p:nvPr userDrawn="1"/>
          </p:nvSpPr>
          <p:spPr bwMode="auto">
            <a:xfrm>
              <a:off x="1103313" y="406400"/>
              <a:ext cx="7938" cy="7937"/>
            </a:xfrm>
            <a:custGeom>
              <a:avLst/>
              <a:gdLst>
                <a:gd name="T0" fmla="*/ 51 w 51"/>
                <a:gd name="T1" fmla="*/ 53 h 53"/>
                <a:gd name="T2" fmla="*/ 51 w 51"/>
                <a:gd name="T3" fmla="*/ 0 h 53"/>
                <a:gd name="T4" fmla="*/ 0 w 51"/>
                <a:gd name="T5" fmla="*/ 53 h 53"/>
                <a:gd name="T6" fmla="*/ 51 w 51"/>
                <a:gd name="T7" fmla="*/ 53 h 53"/>
              </a:gdLst>
              <a:ahLst/>
              <a:cxnLst>
                <a:cxn ang="0">
                  <a:pos x="T0" y="T1"/>
                </a:cxn>
                <a:cxn ang="0">
                  <a:pos x="T2" y="T3"/>
                </a:cxn>
                <a:cxn ang="0">
                  <a:pos x="T4" y="T5"/>
                </a:cxn>
                <a:cxn ang="0">
                  <a:pos x="T6" y="T7"/>
                </a:cxn>
              </a:cxnLst>
              <a:rect l="0" t="0" r="r" b="b"/>
              <a:pathLst>
                <a:path w="51" h="53">
                  <a:moveTo>
                    <a:pt x="51" y="53"/>
                  </a:moveTo>
                  <a:cubicBezTo>
                    <a:pt x="51" y="0"/>
                    <a:pt x="51" y="0"/>
                    <a:pt x="51" y="0"/>
                  </a:cubicBezTo>
                  <a:cubicBezTo>
                    <a:pt x="25" y="6"/>
                    <a:pt x="5" y="27"/>
                    <a:pt x="0" y="53"/>
                  </a:cubicBezTo>
                  <a:lnTo>
                    <a:pt x="5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1" name="Freeform 86">
              <a:extLst>
                <a:ext uri="{FF2B5EF4-FFF2-40B4-BE49-F238E27FC236}">
                  <a16:creationId xmlns:a16="http://schemas.microsoft.com/office/drawing/2014/main" id="{2A770AF9-00C0-51D3-4595-743333929D85}"/>
                </a:ext>
              </a:extLst>
            </p:cNvPr>
            <p:cNvSpPr>
              <a:spLocks/>
            </p:cNvSpPr>
            <p:nvPr userDrawn="1"/>
          </p:nvSpPr>
          <p:spPr bwMode="auto">
            <a:xfrm>
              <a:off x="1114425" y="406400"/>
              <a:ext cx="7938" cy="7937"/>
            </a:xfrm>
            <a:custGeom>
              <a:avLst/>
              <a:gdLst>
                <a:gd name="T0" fmla="*/ 0 w 51"/>
                <a:gd name="T1" fmla="*/ 53 h 53"/>
                <a:gd name="T2" fmla="*/ 51 w 51"/>
                <a:gd name="T3" fmla="*/ 53 h 53"/>
                <a:gd name="T4" fmla="*/ 0 w 51"/>
                <a:gd name="T5" fmla="*/ 0 h 53"/>
                <a:gd name="T6" fmla="*/ 0 w 51"/>
                <a:gd name="T7" fmla="*/ 53 h 53"/>
              </a:gdLst>
              <a:ahLst/>
              <a:cxnLst>
                <a:cxn ang="0">
                  <a:pos x="T0" y="T1"/>
                </a:cxn>
                <a:cxn ang="0">
                  <a:pos x="T2" y="T3"/>
                </a:cxn>
                <a:cxn ang="0">
                  <a:pos x="T4" y="T5"/>
                </a:cxn>
                <a:cxn ang="0">
                  <a:pos x="T6" y="T7"/>
                </a:cxn>
              </a:cxnLst>
              <a:rect l="0" t="0" r="r" b="b"/>
              <a:pathLst>
                <a:path w="51" h="53">
                  <a:moveTo>
                    <a:pt x="0" y="53"/>
                  </a:moveTo>
                  <a:cubicBezTo>
                    <a:pt x="51" y="53"/>
                    <a:pt x="51" y="53"/>
                    <a:pt x="51" y="53"/>
                  </a:cubicBezTo>
                  <a:cubicBezTo>
                    <a:pt x="47" y="27"/>
                    <a:pt x="26" y="6"/>
                    <a:pt x="0" y="0"/>
                  </a:cubicBezTo>
                  <a:lnTo>
                    <a:pt x="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2" name="Freeform 87">
              <a:extLst>
                <a:ext uri="{FF2B5EF4-FFF2-40B4-BE49-F238E27FC236}">
                  <a16:creationId xmlns:a16="http://schemas.microsoft.com/office/drawing/2014/main" id="{7D0B983F-9786-57E1-8C1F-99C93641F12C}"/>
                </a:ext>
              </a:extLst>
            </p:cNvPr>
            <p:cNvSpPr>
              <a:spLocks/>
            </p:cNvSpPr>
            <p:nvPr userDrawn="1"/>
          </p:nvSpPr>
          <p:spPr bwMode="auto">
            <a:xfrm>
              <a:off x="1103313" y="417513"/>
              <a:ext cx="19050" cy="7937"/>
            </a:xfrm>
            <a:custGeom>
              <a:avLst/>
              <a:gdLst>
                <a:gd name="T0" fmla="*/ 0 w 128"/>
                <a:gd name="T1" fmla="*/ 0 h 51"/>
                <a:gd name="T2" fmla="*/ 64 w 128"/>
                <a:gd name="T3" fmla="*/ 51 h 51"/>
                <a:gd name="T4" fmla="*/ 128 w 128"/>
                <a:gd name="T5" fmla="*/ 0 h 51"/>
                <a:gd name="T6" fmla="*/ 0 w 128"/>
                <a:gd name="T7" fmla="*/ 0 h 51"/>
              </a:gdLst>
              <a:ahLst/>
              <a:cxnLst>
                <a:cxn ang="0">
                  <a:pos x="T0" y="T1"/>
                </a:cxn>
                <a:cxn ang="0">
                  <a:pos x="T2" y="T3"/>
                </a:cxn>
                <a:cxn ang="0">
                  <a:pos x="T4" y="T5"/>
                </a:cxn>
                <a:cxn ang="0">
                  <a:pos x="T6" y="T7"/>
                </a:cxn>
              </a:cxnLst>
              <a:rect l="0" t="0" r="r" b="b"/>
              <a:pathLst>
                <a:path w="128" h="51">
                  <a:moveTo>
                    <a:pt x="0" y="0"/>
                  </a:moveTo>
                  <a:cubicBezTo>
                    <a:pt x="6" y="29"/>
                    <a:pt x="32" y="51"/>
                    <a:pt x="64" y="51"/>
                  </a:cubicBezTo>
                  <a:cubicBezTo>
                    <a:pt x="95" y="51"/>
                    <a:pt x="121" y="29"/>
                    <a:pt x="12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3" name="Freeform 88">
              <a:extLst>
                <a:ext uri="{FF2B5EF4-FFF2-40B4-BE49-F238E27FC236}">
                  <a16:creationId xmlns:a16="http://schemas.microsoft.com/office/drawing/2014/main" id="{3C51B9D8-E1DA-0ADB-804E-827493731DB3}"/>
                </a:ext>
              </a:extLst>
            </p:cNvPr>
            <p:cNvSpPr>
              <a:spLocks/>
            </p:cNvSpPr>
            <p:nvPr userDrawn="1"/>
          </p:nvSpPr>
          <p:spPr bwMode="auto">
            <a:xfrm>
              <a:off x="1104900" y="388938"/>
              <a:ext cx="15875" cy="15875"/>
            </a:xfrm>
            <a:custGeom>
              <a:avLst/>
              <a:gdLst>
                <a:gd name="T0" fmla="*/ 90 w 109"/>
                <a:gd name="T1" fmla="*/ 109 h 109"/>
                <a:gd name="T2" fmla="*/ 62 w 109"/>
                <a:gd name="T3" fmla="*/ 63 h 109"/>
                <a:gd name="T4" fmla="*/ 109 w 109"/>
                <a:gd name="T5" fmla="*/ 93 h 109"/>
                <a:gd name="T6" fmla="*/ 109 w 109"/>
                <a:gd name="T7" fmla="*/ 21 h 109"/>
                <a:gd name="T8" fmla="*/ 62 w 109"/>
                <a:gd name="T9" fmla="*/ 51 h 109"/>
                <a:gd name="T10" fmla="*/ 89 w 109"/>
                <a:gd name="T11" fmla="*/ 0 h 109"/>
                <a:gd name="T12" fmla="*/ 20 w 109"/>
                <a:gd name="T13" fmla="*/ 0 h 109"/>
                <a:gd name="T14" fmla="*/ 47 w 109"/>
                <a:gd name="T15" fmla="*/ 51 h 109"/>
                <a:gd name="T16" fmla="*/ 0 w 109"/>
                <a:gd name="T17" fmla="*/ 21 h 109"/>
                <a:gd name="T18" fmla="*/ 0 w 109"/>
                <a:gd name="T19" fmla="*/ 93 h 109"/>
                <a:gd name="T20" fmla="*/ 47 w 109"/>
                <a:gd name="T21" fmla="*/ 63 h 109"/>
                <a:gd name="T22" fmla="*/ 19 w 109"/>
                <a:gd name="T23" fmla="*/ 109 h 109"/>
                <a:gd name="T24" fmla="*/ 90 w 109"/>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9">
                  <a:moveTo>
                    <a:pt x="90" y="109"/>
                  </a:moveTo>
                  <a:cubicBezTo>
                    <a:pt x="76" y="97"/>
                    <a:pt x="64" y="81"/>
                    <a:pt x="62" y="63"/>
                  </a:cubicBezTo>
                  <a:cubicBezTo>
                    <a:pt x="79" y="66"/>
                    <a:pt x="98" y="78"/>
                    <a:pt x="109" y="93"/>
                  </a:cubicBezTo>
                  <a:cubicBezTo>
                    <a:pt x="109" y="21"/>
                    <a:pt x="109" y="21"/>
                    <a:pt x="109" y="21"/>
                  </a:cubicBezTo>
                  <a:cubicBezTo>
                    <a:pt x="98" y="36"/>
                    <a:pt x="79" y="48"/>
                    <a:pt x="62" y="51"/>
                  </a:cubicBezTo>
                  <a:cubicBezTo>
                    <a:pt x="64" y="34"/>
                    <a:pt x="75" y="18"/>
                    <a:pt x="89" y="0"/>
                  </a:cubicBezTo>
                  <a:cubicBezTo>
                    <a:pt x="20" y="0"/>
                    <a:pt x="20" y="0"/>
                    <a:pt x="20" y="0"/>
                  </a:cubicBezTo>
                  <a:cubicBezTo>
                    <a:pt x="34" y="18"/>
                    <a:pt x="45" y="34"/>
                    <a:pt x="47" y="51"/>
                  </a:cubicBezTo>
                  <a:cubicBezTo>
                    <a:pt x="30" y="48"/>
                    <a:pt x="11" y="36"/>
                    <a:pt x="0" y="21"/>
                  </a:cubicBezTo>
                  <a:cubicBezTo>
                    <a:pt x="0" y="93"/>
                    <a:pt x="0" y="93"/>
                    <a:pt x="0" y="93"/>
                  </a:cubicBezTo>
                  <a:cubicBezTo>
                    <a:pt x="11" y="78"/>
                    <a:pt x="30" y="66"/>
                    <a:pt x="47" y="63"/>
                  </a:cubicBezTo>
                  <a:cubicBezTo>
                    <a:pt x="45" y="81"/>
                    <a:pt x="34" y="97"/>
                    <a:pt x="19" y="109"/>
                  </a:cubicBezTo>
                  <a:lnTo>
                    <a:pt x="90"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4" name="Freeform 89">
              <a:extLst>
                <a:ext uri="{FF2B5EF4-FFF2-40B4-BE49-F238E27FC236}">
                  <a16:creationId xmlns:a16="http://schemas.microsoft.com/office/drawing/2014/main" id="{B1C8724E-75AC-7F96-8446-EB995893034D}"/>
                </a:ext>
              </a:extLst>
            </p:cNvPr>
            <p:cNvSpPr>
              <a:spLocks noEditPoints="1"/>
            </p:cNvSpPr>
            <p:nvPr userDrawn="1"/>
          </p:nvSpPr>
          <p:spPr bwMode="auto">
            <a:xfrm>
              <a:off x="1049338" y="563563"/>
              <a:ext cx="98425" cy="66675"/>
            </a:xfrm>
            <a:custGeom>
              <a:avLst/>
              <a:gdLst>
                <a:gd name="T0" fmla="*/ 325 w 664"/>
                <a:gd name="T1" fmla="*/ 278 h 449"/>
                <a:gd name="T2" fmla="*/ 311 w 664"/>
                <a:gd name="T3" fmla="*/ 233 h 449"/>
                <a:gd name="T4" fmla="*/ 249 w 664"/>
                <a:gd name="T5" fmla="*/ 217 h 449"/>
                <a:gd name="T6" fmla="*/ 155 w 664"/>
                <a:gd name="T7" fmla="*/ 74 h 449"/>
                <a:gd name="T8" fmla="*/ 66 w 664"/>
                <a:gd name="T9" fmla="*/ 46 h 449"/>
                <a:gd name="T10" fmla="*/ 0 w 664"/>
                <a:gd name="T11" fmla="*/ 45 h 449"/>
                <a:gd name="T12" fmla="*/ 118 w 664"/>
                <a:gd name="T13" fmla="*/ 288 h 449"/>
                <a:gd name="T14" fmla="*/ 160 w 664"/>
                <a:gd name="T15" fmla="*/ 339 h 449"/>
                <a:gd name="T16" fmla="*/ 249 w 664"/>
                <a:gd name="T17" fmla="*/ 383 h 449"/>
                <a:gd name="T18" fmla="*/ 499 w 664"/>
                <a:gd name="T19" fmla="*/ 449 h 449"/>
                <a:gd name="T20" fmla="*/ 659 w 664"/>
                <a:gd name="T21" fmla="*/ 375 h 449"/>
                <a:gd name="T22" fmla="*/ 542 w 664"/>
                <a:gd name="T23" fmla="*/ 356 h 449"/>
                <a:gd name="T24" fmla="*/ 46 w 664"/>
                <a:gd name="T25" fmla="*/ 84 h 449"/>
                <a:gd name="T26" fmla="*/ 111 w 664"/>
                <a:gd name="T27" fmla="*/ 60 h 449"/>
                <a:gd name="T28" fmla="*/ 141 w 664"/>
                <a:gd name="T29" fmla="*/ 109 h 449"/>
                <a:gd name="T30" fmla="*/ 110 w 664"/>
                <a:gd name="T31" fmla="*/ 154 h 449"/>
                <a:gd name="T32" fmla="*/ 46 w 664"/>
                <a:gd name="T33" fmla="*/ 124 h 449"/>
                <a:gd name="T34" fmla="*/ 109 w 664"/>
                <a:gd name="T35" fmla="*/ 238 h 449"/>
                <a:gd name="T36" fmla="*/ 121 w 664"/>
                <a:gd name="T37" fmla="*/ 196 h 449"/>
                <a:gd name="T38" fmla="*/ 76 w 664"/>
                <a:gd name="T39" fmla="*/ 193 h 449"/>
                <a:gd name="T40" fmla="*/ 171 w 664"/>
                <a:gd name="T41" fmla="*/ 161 h 449"/>
                <a:gd name="T42" fmla="*/ 159 w 664"/>
                <a:gd name="T43" fmla="*/ 203 h 449"/>
                <a:gd name="T44" fmla="*/ 203 w 664"/>
                <a:gd name="T45" fmla="*/ 206 h 449"/>
                <a:gd name="T46" fmla="*/ 302 w 664"/>
                <a:gd name="T47" fmla="*/ 257 h 449"/>
                <a:gd name="T48" fmla="*/ 260 w 664"/>
                <a:gd name="T49" fmla="*/ 253 h 449"/>
                <a:gd name="T50" fmla="*/ 238 w 664"/>
                <a:gd name="T51" fmla="*/ 277 h 449"/>
                <a:gd name="T52" fmla="*/ 254 w 664"/>
                <a:gd name="T53" fmla="*/ 310 h 449"/>
                <a:gd name="T54" fmla="*/ 222 w 664"/>
                <a:gd name="T55" fmla="*/ 309 h 449"/>
                <a:gd name="T56" fmla="*/ 213 w 664"/>
                <a:gd name="T57" fmla="*/ 311 h 449"/>
                <a:gd name="T58" fmla="*/ 207 w 664"/>
                <a:gd name="T59" fmla="*/ 320 h 449"/>
                <a:gd name="T60" fmla="*/ 200 w 664"/>
                <a:gd name="T61" fmla="*/ 349 h 449"/>
                <a:gd name="T62" fmla="*/ 216 w 664"/>
                <a:gd name="T63" fmla="*/ 364 h 449"/>
                <a:gd name="T64" fmla="*/ 201 w 664"/>
                <a:gd name="T65" fmla="*/ 378 h 449"/>
                <a:gd name="T66" fmla="*/ 191 w 664"/>
                <a:gd name="T67" fmla="*/ 284 h 449"/>
                <a:gd name="T68" fmla="*/ 191 w 664"/>
                <a:gd name="T69" fmla="*/ 277 h 449"/>
                <a:gd name="T70" fmla="*/ 202 w 664"/>
                <a:gd name="T71" fmla="*/ 263 h 449"/>
                <a:gd name="T72" fmla="*/ 208 w 664"/>
                <a:gd name="T73" fmla="*/ 261 h 449"/>
                <a:gd name="T74" fmla="*/ 302 w 664"/>
                <a:gd name="T75" fmla="*/ 241 h 449"/>
                <a:gd name="T76" fmla="*/ 302 w 664"/>
                <a:gd name="T77" fmla="*/ 257 h 449"/>
                <a:gd name="T78" fmla="*/ 316 w 664"/>
                <a:gd name="T79" fmla="*/ 354 h 449"/>
                <a:gd name="T80" fmla="*/ 372 w 664"/>
                <a:gd name="T81" fmla="*/ 354 h 449"/>
                <a:gd name="T82" fmla="*/ 467 w 664"/>
                <a:gd name="T83" fmla="*/ 420 h 449"/>
                <a:gd name="T84" fmla="*/ 467 w 664"/>
                <a:gd name="T85" fmla="*/ 369 h 449"/>
                <a:gd name="T86" fmla="*/ 467 w 664"/>
                <a:gd name="T87" fmla="*/ 42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4" h="449">
                  <a:moveTo>
                    <a:pt x="542" y="356"/>
                  </a:moveTo>
                  <a:cubicBezTo>
                    <a:pt x="477" y="339"/>
                    <a:pt x="398" y="311"/>
                    <a:pt x="325" y="278"/>
                  </a:cubicBezTo>
                  <a:cubicBezTo>
                    <a:pt x="326" y="277"/>
                    <a:pt x="326" y="277"/>
                    <a:pt x="326" y="277"/>
                  </a:cubicBezTo>
                  <a:cubicBezTo>
                    <a:pt x="328" y="263"/>
                    <a:pt x="322" y="246"/>
                    <a:pt x="311" y="233"/>
                  </a:cubicBezTo>
                  <a:cubicBezTo>
                    <a:pt x="299" y="220"/>
                    <a:pt x="284" y="213"/>
                    <a:pt x="269" y="213"/>
                  </a:cubicBezTo>
                  <a:cubicBezTo>
                    <a:pt x="263" y="213"/>
                    <a:pt x="256" y="214"/>
                    <a:pt x="249" y="217"/>
                  </a:cubicBezTo>
                  <a:cubicBezTo>
                    <a:pt x="239" y="207"/>
                    <a:pt x="229" y="197"/>
                    <a:pt x="219" y="186"/>
                  </a:cubicBezTo>
                  <a:cubicBezTo>
                    <a:pt x="192" y="153"/>
                    <a:pt x="170" y="116"/>
                    <a:pt x="155" y="74"/>
                  </a:cubicBezTo>
                  <a:cubicBezTo>
                    <a:pt x="146" y="50"/>
                    <a:pt x="140" y="25"/>
                    <a:pt x="136" y="0"/>
                  </a:cubicBezTo>
                  <a:cubicBezTo>
                    <a:pt x="132" y="21"/>
                    <a:pt x="107" y="46"/>
                    <a:pt x="66" y="46"/>
                  </a:cubicBezTo>
                  <a:cubicBezTo>
                    <a:pt x="67" y="42"/>
                    <a:pt x="66" y="35"/>
                    <a:pt x="62" y="34"/>
                  </a:cubicBezTo>
                  <a:cubicBezTo>
                    <a:pt x="51" y="46"/>
                    <a:pt x="37" y="58"/>
                    <a:pt x="0" y="45"/>
                  </a:cubicBezTo>
                  <a:cubicBezTo>
                    <a:pt x="6" y="74"/>
                    <a:pt x="14" y="103"/>
                    <a:pt x="24" y="130"/>
                  </a:cubicBezTo>
                  <a:cubicBezTo>
                    <a:pt x="46" y="189"/>
                    <a:pt x="78" y="243"/>
                    <a:pt x="118" y="288"/>
                  </a:cubicBezTo>
                  <a:cubicBezTo>
                    <a:pt x="132" y="304"/>
                    <a:pt x="146" y="318"/>
                    <a:pt x="160" y="330"/>
                  </a:cubicBezTo>
                  <a:cubicBezTo>
                    <a:pt x="160" y="333"/>
                    <a:pt x="160" y="336"/>
                    <a:pt x="160" y="339"/>
                  </a:cubicBezTo>
                  <a:cubicBezTo>
                    <a:pt x="160" y="354"/>
                    <a:pt x="175" y="379"/>
                    <a:pt x="196" y="389"/>
                  </a:cubicBezTo>
                  <a:cubicBezTo>
                    <a:pt x="213" y="398"/>
                    <a:pt x="232" y="395"/>
                    <a:pt x="249" y="383"/>
                  </a:cubicBezTo>
                  <a:cubicBezTo>
                    <a:pt x="281" y="400"/>
                    <a:pt x="322" y="416"/>
                    <a:pt x="366" y="428"/>
                  </a:cubicBezTo>
                  <a:cubicBezTo>
                    <a:pt x="415" y="442"/>
                    <a:pt x="462" y="449"/>
                    <a:pt x="499" y="449"/>
                  </a:cubicBezTo>
                  <a:cubicBezTo>
                    <a:pt x="531" y="449"/>
                    <a:pt x="574" y="434"/>
                    <a:pt x="615" y="408"/>
                  </a:cubicBezTo>
                  <a:cubicBezTo>
                    <a:pt x="632" y="398"/>
                    <a:pt x="648" y="386"/>
                    <a:pt x="659" y="375"/>
                  </a:cubicBezTo>
                  <a:cubicBezTo>
                    <a:pt x="661" y="373"/>
                    <a:pt x="662" y="372"/>
                    <a:pt x="664" y="370"/>
                  </a:cubicBezTo>
                  <a:cubicBezTo>
                    <a:pt x="631" y="375"/>
                    <a:pt x="582" y="366"/>
                    <a:pt x="542" y="356"/>
                  </a:cubicBezTo>
                  <a:moveTo>
                    <a:pt x="46" y="124"/>
                  </a:moveTo>
                  <a:cubicBezTo>
                    <a:pt x="41" y="110"/>
                    <a:pt x="41" y="97"/>
                    <a:pt x="46" y="84"/>
                  </a:cubicBezTo>
                  <a:cubicBezTo>
                    <a:pt x="51" y="73"/>
                    <a:pt x="61" y="64"/>
                    <a:pt x="73" y="59"/>
                  </a:cubicBezTo>
                  <a:cubicBezTo>
                    <a:pt x="86" y="54"/>
                    <a:pt x="99" y="54"/>
                    <a:pt x="111" y="60"/>
                  </a:cubicBezTo>
                  <a:cubicBezTo>
                    <a:pt x="123" y="65"/>
                    <a:pt x="132" y="75"/>
                    <a:pt x="138" y="89"/>
                  </a:cubicBezTo>
                  <a:cubicBezTo>
                    <a:pt x="140" y="95"/>
                    <a:pt x="141" y="102"/>
                    <a:pt x="141" y="109"/>
                  </a:cubicBezTo>
                  <a:cubicBezTo>
                    <a:pt x="141" y="115"/>
                    <a:pt x="140" y="122"/>
                    <a:pt x="137" y="128"/>
                  </a:cubicBezTo>
                  <a:cubicBezTo>
                    <a:pt x="132" y="140"/>
                    <a:pt x="122" y="149"/>
                    <a:pt x="110" y="154"/>
                  </a:cubicBezTo>
                  <a:cubicBezTo>
                    <a:pt x="98" y="158"/>
                    <a:pt x="85" y="158"/>
                    <a:pt x="73" y="153"/>
                  </a:cubicBezTo>
                  <a:cubicBezTo>
                    <a:pt x="61" y="148"/>
                    <a:pt x="51" y="137"/>
                    <a:pt x="46" y="124"/>
                  </a:cubicBezTo>
                  <a:moveTo>
                    <a:pt x="125" y="261"/>
                  </a:moveTo>
                  <a:cubicBezTo>
                    <a:pt x="109" y="238"/>
                    <a:pt x="109" y="238"/>
                    <a:pt x="109" y="238"/>
                  </a:cubicBezTo>
                  <a:cubicBezTo>
                    <a:pt x="109" y="238"/>
                    <a:pt x="134" y="221"/>
                    <a:pt x="137" y="219"/>
                  </a:cubicBezTo>
                  <a:cubicBezTo>
                    <a:pt x="135" y="216"/>
                    <a:pt x="123" y="199"/>
                    <a:pt x="121" y="196"/>
                  </a:cubicBezTo>
                  <a:cubicBezTo>
                    <a:pt x="118" y="198"/>
                    <a:pt x="93" y="216"/>
                    <a:pt x="93" y="216"/>
                  </a:cubicBezTo>
                  <a:cubicBezTo>
                    <a:pt x="76" y="193"/>
                    <a:pt x="76" y="193"/>
                    <a:pt x="76" y="193"/>
                  </a:cubicBezTo>
                  <a:cubicBezTo>
                    <a:pt x="155" y="138"/>
                    <a:pt x="155" y="138"/>
                    <a:pt x="155" y="138"/>
                  </a:cubicBezTo>
                  <a:cubicBezTo>
                    <a:pt x="171" y="161"/>
                    <a:pt x="171" y="161"/>
                    <a:pt x="171" y="161"/>
                  </a:cubicBezTo>
                  <a:cubicBezTo>
                    <a:pt x="171" y="161"/>
                    <a:pt x="146" y="178"/>
                    <a:pt x="143" y="181"/>
                  </a:cubicBezTo>
                  <a:cubicBezTo>
                    <a:pt x="145" y="183"/>
                    <a:pt x="157" y="200"/>
                    <a:pt x="159" y="203"/>
                  </a:cubicBezTo>
                  <a:cubicBezTo>
                    <a:pt x="162" y="201"/>
                    <a:pt x="187" y="183"/>
                    <a:pt x="187" y="183"/>
                  </a:cubicBezTo>
                  <a:cubicBezTo>
                    <a:pt x="203" y="206"/>
                    <a:pt x="203" y="206"/>
                    <a:pt x="203" y="206"/>
                  </a:cubicBezTo>
                  <a:lnTo>
                    <a:pt x="125" y="261"/>
                  </a:lnTo>
                  <a:close/>
                  <a:moveTo>
                    <a:pt x="302" y="257"/>
                  </a:moveTo>
                  <a:cubicBezTo>
                    <a:pt x="295" y="252"/>
                    <a:pt x="295" y="252"/>
                    <a:pt x="295" y="252"/>
                  </a:cubicBezTo>
                  <a:cubicBezTo>
                    <a:pt x="282" y="242"/>
                    <a:pt x="272" y="243"/>
                    <a:pt x="260" y="253"/>
                  </a:cubicBezTo>
                  <a:cubicBezTo>
                    <a:pt x="255" y="257"/>
                    <a:pt x="250" y="263"/>
                    <a:pt x="245" y="268"/>
                  </a:cubicBezTo>
                  <a:cubicBezTo>
                    <a:pt x="238" y="277"/>
                    <a:pt x="238" y="277"/>
                    <a:pt x="238" y="277"/>
                  </a:cubicBezTo>
                  <a:cubicBezTo>
                    <a:pt x="243" y="280"/>
                    <a:pt x="243" y="280"/>
                    <a:pt x="243" y="280"/>
                  </a:cubicBezTo>
                  <a:cubicBezTo>
                    <a:pt x="256" y="291"/>
                    <a:pt x="258" y="303"/>
                    <a:pt x="254" y="310"/>
                  </a:cubicBezTo>
                  <a:cubicBezTo>
                    <a:pt x="253" y="313"/>
                    <a:pt x="251" y="314"/>
                    <a:pt x="248" y="315"/>
                  </a:cubicBezTo>
                  <a:cubicBezTo>
                    <a:pt x="241" y="317"/>
                    <a:pt x="231" y="315"/>
                    <a:pt x="222" y="309"/>
                  </a:cubicBezTo>
                  <a:cubicBezTo>
                    <a:pt x="217" y="306"/>
                    <a:pt x="217" y="306"/>
                    <a:pt x="217" y="306"/>
                  </a:cubicBezTo>
                  <a:cubicBezTo>
                    <a:pt x="213" y="311"/>
                    <a:pt x="213" y="311"/>
                    <a:pt x="213" y="311"/>
                  </a:cubicBezTo>
                  <a:cubicBezTo>
                    <a:pt x="213" y="312"/>
                    <a:pt x="212" y="313"/>
                    <a:pt x="211" y="314"/>
                  </a:cubicBezTo>
                  <a:cubicBezTo>
                    <a:pt x="210" y="316"/>
                    <a:pt x="209" y="318"/>
                    <a:pt x="207" y="320"/>
                  </a:cubicBezTo>
                  <a:cubicBezTo>
                    <a:pt x="202" y="330"/>
                    <a:pt x="199" y="338"/>
                    <a:pt x="199" y="344"/>
                  </a:cubicBezTo>
                  <a:cubicBezTo>
                    <a:pt x="199" y="346"/>
                    <a:pt x="199" y="347"/>
                    <a:pt x="200" y="349"/>
                  </a:cubicBezTo>
                  <a:cubicBezTo>
                    <a:pt x="202" y="356"/>
                    <a:pt x="208" y="360"/>
                    <a:pt x="213" y="363"/>
                  </a:cubicBezTo>
                  <a:cubicBezTo>
                    <a:pt x="216" y="364"/>
                    <a:pt x="216" y="364"/>
                    <a:pt x="216" y="364"/>
                  </a:cubicBezTo>
                  <a:cubicBezTo>
                    <a:pt x="222" y="368"/>
                    <a:pt x="231" y="373"/>
                    <a:pt x="237" y="377"/>
                  </a:cubicBezTo>
                  <a:cubicBezTo>
                    <a:pt x="225" y="384"/>
                    <a:pt x="213" y="384"/>
                    <a:pt x="201" y="378"/>
                  </a:cubicBezTo>
                  <a:cubicBezTo>
                    <a:pt x="183" y="370"/>
                    <a:pt x="172" y="349"/>
                    <a:pt x="172" y="339"/>
                  </a:cubicBezTo>
                  <a:cubicBezTo>
                    <a:pt x="172" y="323"/>
                    <a:pt x="179" y="304"/>
                    <a:pt x="191" y="284"/>
                  </a:cubicBezTo>
                  <a:cubicBezTo>
                    <a:pt x="193" y="280"/>
                    <a:pt x="193" y="280"/>
                    <a:pt x="193" y="280"/>
                  </a:cubicBezTo>
                  <a:cubicBezTo>
                    <a:pt x="191" y="277"/>
                    <a:pt x="191" y="277"/>
                    <a:pt x="191" y="277"/>
                  </a:cubicBezTo>
                  <a:cubicBezTo>
                    <a:pt x="188" y="271"/>
                    <a:pt x="185" y="265"/>
                    <a:pt x="182" y="259"/>
                  </a:cubicBezTo>
                  <a:cubicBezTo>
                    <a:pt x="189" y="260"/>
                    <a:pt x="196" y="261"/>
                    <a:pt x="202" y="263"/>
                  </a:cubicBezTo>
                  <a:cubicBezTo>
                    <a:pt x="206" y="264"/>
                    <a:pt x="206" y="264"/>
                    <a:pt x="206" y="264"/>
                  </a:cubicBezTo>
                  <a:cubicBezTo>
                    <a:pt x="208" y="261"/>
                    <a:pt x="208" y="261"/>
                    <a:pt x="208" y="261"/>
                  </a:cubicBezTo>
                  <a:cubicBezTo>
                    <a:pt x="216" y="253"/>
                    <a:pt x="244" y="225"/>
                    <a:pt x="269" y="225"/>
                  </a:cubicBezTo>
                  <a:cubicBezTo>
                    <a:pt x="281" y="225"/>
                    <a:pt x="293" y="231"/>
                    <a:pt x="302" y="241"/>
                  </a:cubicBezTo>
                  <a:cubicBezTo>
                    <a:pt x="308" y="248"/>
                    <a:pt x="313" y="257"/>
                    <a:pt x="314" y="266"/>
                  </a:cubicBezTo>
                  <a:cubicBezTo>
                    <a:pt x="310" y="264"/>
                    <a:pt x="306" y="261"/>
                    <a:pt x="302" y="257"/>
                  </a:cubicBezTo>
                  <a:moveTo>
                    <a:pt x="344" y="382"/>
                  </a:moveTo>
                  <a:cubicBezTo>
                    <a:pt x="329" y="382"/>
                    <a:pt x="316" y="370"/>
                    <a:pt x="316" y="354"/>
                  </a:cubicBezTo>
                  <a:cubicBezTo>
                    <a:pt x="316" y="339"/>
                    <a:pt x="329" y="326"/>
                    <a:pt x="344" y="326"/>
                  </a:cubicBezTo>
                  <a:cubicBezTo>
                    <a:pt x="360" y="326"/>
                    <a:pt x="372" y="339"/>
                    <a:pt x="372" y="354"/>
                  </a:cubicBezTo>
                  <a:cubicBezTo>
                    <a:pt x="372" y="370"/>
                    <a:pt x="360" y="382"/>
                    <a:pt x="344" y="382"/>
                  </a:cubicBezTo>
                  <a:moveTo>
                    <a:pt x="467" y="420"/>
                  </a:moveTo>
                  <a:cubicBezTo>
                    <a:pt x="453" y="420"/>
                    <a:pt x="442" y="409"/>
                    <a:pt x="442" y="394"/>
                  </a:cubicBezTo>
                  <a:cubicBezTo>
                    <a:pt x="442" y="380"/>
                    <a:pt x="453" y="369"/>
                    <a:pt x="467" y="369"/>
                  </a:cubicBezTo>
                  <a:cubicBezTo>
                    <a:pt x="482" y="369"/>
                    <a:pt x="493" y="380"/>
                    <a:pt x="493" y="394"/>
                  </a:cubicBezTo>
                  <a:cubicBezTo>
                    <a:pt x="493" y="409"/>
                    <a:pt x="482" y="420"/>
                    <a:pt x="467" y="4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5" name="Freeform 90">
              <a:extLst>
                <a:ext uri="{FF2B5EF4-FFF2-40B4-BE49-F238E27FC236}">
                  <a16:creationId xmlns:a16="http://schemas.microsoft.com/office/drawing/2014/main" id="{0FA4613B-5C81-7F8E-126A-6FFA30537D65}"/>
                </a:ext>
              </a:extLst>
            </p:cNvPr>
            <p:cNvSpPr>
              <a:spLocks/>
            </p:cNvSpPr>
            <p:nvPr userDrawn="1"/>
          </p:nvSpPr>
          <p:spPr bwMode="auto">
            <a:xfrm>
              <a:off x="1058863" y="576263"/>
              <a:ext cx="6350" cy="6350"/>
            </a:xfrm>
            <a:custGeom>
              <a:avLst/>
              <a:gdLst>
                <a:gd name="T0" fmla="*/ 47 w 47"/>
                <a:gd name="T1" fmla="*/ 27 h 48"/>
                <a:gd name="T2" fmla="*/ 47 w 47"/>
                <a:gd name="T3" fmla="*/ 27 h 48"/>
                <a:gd name="T4" fmla="*/ 45 w 47"/>
                <a:gd name="T5" fmla="*/ 17 h 48"/>
                <a:gd name="T6" fmla="*/ 17 w 47"/>
                <a:gd name="T7" fmla="*/ 4 h 48"/>
                <a:gd name="T8" fmla="*/ 4 w 47"/>
                <a:gd name="T9" fmla="*/ 33 h 48"/>
                <a:gd name="T10" fmla="*/ 16 w 47"/>
                <a:gd name="T11" fmla="*/ 46 h 48"/>
                <a:gd name="T12" fmla="*/ 33 w 47"/>
                <a:gd name="T13" fmla="*/ 46 h 48"/>
                <a:gd name="T14" fmla="*/ 47 w 47"/>
                <a:gd name="T15" fmla="*/ 27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7" y="27"/>
                  </a:moveTo>
                  <a:cubicBezTo>
                    <a:pt x="47" y="27"/>
                    <a:pt x="47" y="27"/>
                    <a:pt x="47" y="27"/>
                  </a:cubicBezTo>
                  <a:cubicBezTo>
                    <a:pt x="47" y="24"/>
                    <a:pt x="46" y="20"/>
                    <a:pt x="45" y="17"/>
                  </a:cubicBezTo>
                  <a:cubicBezTo>
                    <a:pt x="40" y="5"/>
                    <a:pt x="28" y="0"/>
                    <a:pt x="17" y="4"/>
                  </a:cubicBezTo>
                  <a:cubicBezTo>
                    <a:pt x="5" y="9"/>
                    <a:pt x="0" y="21"/>
                    <a:pt x="4" y="33"/>
                  </a:cubicBezTo>
                  <a:cubicBezTo>
                    <a:pt x="7" y="39"/>
                    <a:pt x="11" y="44"/>
                    <a:pt x="16" y="46"/>
                  </a:cubicBezTo>
                  <a:cubicBezTo>
                    <a:pt x="21" y="48"/>
                    <a:pt x="27" y="48"/>
                    <a:pt x="33" y="46"/>
                  </a:cubicBezTo>
                  <a:cubicBezTo>
                    <a:pt x="41" y="43"/>
                    <a:pt x="47" y="36"/>
                    <a:pt x="4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6" name="Freeform 91">
              <a:extLst>
                <a:ext uri="{FF2B5EF4-FFF2-40B4-BE49-F238E27FC236}">
                  <a16:creationId xmlns:a16="http://schemas.microsoft.com/office/drawing/2014/main" id="{33013AAA-516D-939B-8B6F-E748E8B43E0E}"/>
                </a:ext>
              </a:extLst>
            </p:cNvPr>
            <p:cNvSpPr>
              <a:spLocks/>
            </p:cNvSpPr>
            <p:nvPr userDrawn="1"/>
          </p:nvSpPr>
          <p:spPr bwMode="auto">
            <a:xfrm>
              <a:off x="1063625" y="517525"/>
              <a:ext cx="6350" cy="6350"/>
            </a:xfrm>
            <a:custGeom>
              <a:avLst/>
              <a:gdLst>
                <a:gd name="T0" fmla="*/ 32 w 42"/>
                <a:gd name="T1" fmla="*/ 5 h 46"/>
                <a:gd name="T2" fmla="*/ 4 w 42"/>
                <a:gd name="T3" fmla="*/ 14 h 46"/>
                <a:gd name="T4" fmla="*/ 2 w 42"/>
                <a:gd name="T5" fmla="*/ 31 h 46"/>
                <a:gd name="T6" fmla="*/ 12 w 42"/>
                <a:gd name="T7" fmla="*/ 43 h 46"/>
                <a:gd name="T8" fmla="*/ 28 w 42"/>
                <a:gd name="T9" fmla="*/ 44 h 46"/>
                <a:gd name="T10" fmla="*/ 40 w 42"/>
                <a:gd name="T11" fmla="*/ 34 h 46"/>
                <a:gd name="T12" fmla="*/ 42 w 42"/>
                <a:gd name="T13" fmla="*/ 23 h 46"/>
                <a:gd name="T14" fmla="*/ 32 w 42"/>
                <a:gd name="T15" fmla="*/ 5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6">
                  <a:moveTo>
                    <a:pt x="32" y="5"/>
                  </a:moveTo>
                  <a:cubicBezTo>
                    <a:pt x="21" y="0"/>
                    <a:pt x="10" y="3"/>
                    <a:pt x="4" y="14"/>
                  </a:cubicBezTo>
                  <a:cubicBezTo>
                    <a:pt x="1" y="20"/>
                    <a:pt x="0" y="25"/>
                    <a:pt x="2" y="31"/>
                  </a:cubicBezTo>
                  <a:cubicBezTo>
                    <a:pt x="3" y="36"/>
                    <a:pt x="7" y="40"/>
                    <a:pt x="12" y="43"/>
                  </a:cubicBezTo>
                  <a:cubicBezTo>
                    <a:pt x="17" y="45"/>
                    <a:pt x="23" y="46"/>
                    <a:pt x="28" y="44"/>
                  </a:cubicBezTo>
                  <a:cubicBezTo>
                    <a:pt x="33" y="43"/>
                    <a:pt x="38" y="39"/>
                    <a:pt x="40" y="34"/>
                  </a:cubicBezTo>
                  <a:cubicBezTo>
                    <a:pt x="42" y="30"/>
                    <a:pt x="42" y="27"/>
                    <a:pt x="42" y="23"/>
                  </a:cubicBezTo>
                  <a:cubicBezTo>
                    <a:pt x="42" y="15"/>
                    <a:pt x="38" y="8"/>
                    <a:pt x="32"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7" name="Freeform 92">
              <a:extLst>
                <a:ext uri="{FF2B5EF4-FFF2-40B4-BE49-F238E27FC236}">
                  <a16:creationId xmlns:a16="http://schemas.microsoft.com/office/drawing/2014/main" id="{4F6928ED-ACFE-F843-5BFE-28AC59AF4476}"/>
                </a:ext>
              </a:extLst>
            </p:cNvPr>
            <p:cNvSpPr>
              <a:spLocks/>
            </p:cNvSpPr>
            <p:nvPr userDrawn="1"/>
          </p:nvSpPr>
          <p:spPr bwMode="auto">
            <a:xfrm>
              <a:off x="1150938" y="511175"/>
              <a:ext cx="1588" cy="1587"/>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8" name="Freeform 93">
              <a:extLst>
                <a:ext uri="{FF2B5EF4-FFF2-40B4-BE49-F238E27FC236}">
                  <a16:creationId xmlns:a16="http://schemas.microsoft.com/office/drawing/2014/main" id="{78A2CB4A-EFC7-BC1C-2093-7E99666B56F7}"/>
                </a:ext>
              </a:extLst>
            </p:cNvPr>
            <p:cNvSpPr>
              <a:spLocks/>
            </p:cNvSpPr>
            <p:nvPr userDrawn="1"/>
          </p:nvSpPr>
          <p:spPr bwMode="auto">
            <a:xfrm>
              <a:off x="1168400" y="536575"/>
              <a:ext cx="3175" cy="3175"/>
            </a:xfrm>
            <a:custGeom>
              <a:avLst/>
              <a:gdLst>
                <a:gd name="T0" fmla="*/ 17 w 17"/>
                <a:gd name="T1" fmla="*/ 18 h 18"/>
                <a:gd name="T2" fmla="*/ 9 w 17"/>
                <a:gd name="T3" fmla="*/ 0 h 18"/>
                <a:gd name="T4" fmla="*/ 8 w 17"/>
                <a:gd name="T5" fmla="*/ 1 h 18"/>
                <a:gd name="T6" fmla="*/ 3 w 17"/>
                <a:gd name="T7" fmla="*/ 8 h 18"/>
                <a:gd name="T8" fmla="*/ 0 w 17"/>
                <a:gd name="T9" fmla="*/ 12 h 18"/>
                <a:gd name="T10" fmla="*/ 6 w 17"/>
                <a:gd name="T11" fmla="*/ 14 h 18"/>
                <a:gd name="T12" fmla="*/ 17 w 1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17" y="18"/>
                  </a:moveTo>
                  <a:cubicBezTo>
                    <a:pt x="9" y="0"/>
                    <a:pt x="9" y="0"/>
                    <a:pt x="9" y="0"/>
                  </a:cubicBezTo>
                  <a:cubicBezTo>
                    <a:pt x="8" y="1"/>
                    <a:pt x="8" y="1"/>
                    <a:pt x="8" y="1"/>
                  </a:cubicBezTo>
                  <a:cubicBezTo>
                    <a:pt x="7" y="2"/>
                    <a:pt x="5" y="5"/>
                    <a:pt x="3" y="8"/>
                  </a:cubicBezTo>
                  <a:cubicBezTo>
                    <a:pt x="2" y="9"/>
                    <a:pt x="1" y="11"/>
                    <a:pt x="0" y="12"/>
                  </a:cubicBezTo>
                  <a:cubicBezTo>
                    <a:pt x="2" y="13"/>
                    <a:pt x="4" y="13"/>
                    <a:pt x="6" y="14"/>
                  </a:cubicBezTo>
                  <a:cubicBezTo>
                    <a:pt x="10" y="15"/>
                    <a:pt x="14" y="17"/>
                    <a:pt x="17"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9" name="Freeform 94">
              <a:extLst>
                <a:ext uri="{FF2B5EF4-FFF2-40B4-BE49-F238E27FC236}">
                  <a16:creationId xmlns:a16="http://schemas.microsoft.com/office/drawing/2014/main" id="{4C69E0E7-EF49-0ECA-40BD-2703B615183C}"/>
                </a:ext>
              </a:extLst>
            </p:cNvPr>
            <p:cNvSpPr>
              <a:spLocks/>
            </p:cNvSpPr>
            <p:nvPr userDrawn="1"/>
          </p:nvSpPr>
          <p:spPr bwMode="auto">
            <a:xfrm>
              <a:off x="1169988" y="555625"/>
              <a:ext cx="0" cy="1587"/>
            </a:xfrm>
            <a:custGeom>
              <a:avLst/>
              <a:gdLst>
                <a:gd name="T0" fmla="*/ 4 w 8"/>
                <a:gd name="T1" fmla="*/ 10 h 10"/>
                <a:gd name="T2" fmla="*/ 8 w 8"/>
                <a:gd name="T3" fmla="*/ 6 h 10"/>
                <a:gd name="T4" fmla="*/ 8 w 8"/>
                <a:gd name="T5" fmla="*/ 0 h 10"/>
                <a:gd name="T6" fmla="*/ 0 w 8"/>
                <a:gd name="T7" fmla="*/ 0 h 10"/>
                <a:gd name="T8" fmla="*/ 0 w 8"/>
                <a:gd name="T9" fmla="*/ 5 h 10"/>
                <a:gd name="T10" fmla="*/ 1 w 8"/>
                <a:gd name="T11" fmla="*/ 9 h 10"/>
                <a:gd name="T12" fmla="*/ 4 w 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4" y="10"/>
                  </a:moveTo>
                  <a:cubicBezTo>
                    <a:pt x="6" y="10"/>
                    <a:pt x="8" y="10"/>
                    <a:pt x="8" y="6"/>
                  </a:cubicBezTo>
                  <a:cubicBezTo>
                    <a:pt x="8" y="6"/>
                    <a:pt x="8" y="2"/>
                    <a:pt x="8" y="0"/>
                  </a:cubicBezTo>
                  <a:cubicBezTo>
                    <a:pt x="6" y="0"/>
                    <a:pt x="2" y="0"/>
                    <a:pt x="0" y="0"/>
                  </a:cubicBezTo>
                  <a:cubicBezTo>
                    <a:pt x="0" y="5"/>
                    <a:pt x="0" y="5"/>
                    <a:pt x="0" y="5"/>
                  </a:cubicBezTo>
                  <a:cubicBezTo>
                    <a:pt x="0" y="7"/>
                    <a:pt x="1" y="9"/>
                    <a:pt x="1" y="9"/>
                  </a:cubicBezTo>
                  <a:cubicBezTo>
                    <a:pt x="2" y="10"/>
                    <a:pt x="2" y="10"/>
                    <a:pt x="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0" name="Freeform 95">
              <a:extLst>
                <a:ext uri="{FF2B5EF4-FFF2-40B4-BE49-F238E27FC236}">
                  <a16:creationId xmlns:a16="http://schemas.microsoft.com/office/drawing/2014/main" id="{E1171599-8DA6-7F82-1E40-98FAFEE381AE}"/>
                </a:ext>
              </a:extLst>
            </p:cNvPr>
            <p:cNvSpPr>
              <a:spLocks/>
            </p:cNvSpPr>
            <p:nvPr userDrawn="1"/>
          </p:nvSpPr>
          <p:spPr bwMode="auto">
            <a:xfrm>
              <a:off x="1093788" y="490538"/>
              <a:ext cx="6350" cy="7937"/>
            </a:xfrm>
            <a:custGeom>
              <a:avLst/>
              <a:gdLst>
                <a:gd name="T0" fmla="*/ 33 w 46"/>
                <a:gd name="T1" fmla="*/ 2 h 50"/>
                <a:gd name="T2" fmla="*/ 16 w 46"/>
                <a:gd name="T3" fmla="*/ 2 h 50"/>
                <a:gd name="T4" fmla="*/ 3 w 46"/>
                <a:gd name="T5" fmla="*/ 13 h 50"/>
                <a:gd name="T6" fmla="*/ 2 w 46"/>
                <a:gd name="T7" fmla="*/ 30 h 50"/>
                <a:gd name="T8" fmla="*/ 32 w 46"/>
                <a:gd name="T9" fmla="*/ 43 h 50"/>
                <a:gd name="T10" fmla="*/ 44 w 46"/>
                <a:gd name="T11" fmla="*/ 31 h 50"/>
                <a:gd name="T12" fmla="*/ 46 w 46"/>
                <a:gd name="T13" fmla="*/ 22 h 50"/>
                <a:gd name="T14" fmla="*/ 45 w 46"/>
                <a:gd name="T15" fmla="*/ 15 h 50"/>
                <a:gd name="T16" fmla="*/ 33 w 46"/>
                <a:gd name="T1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0">
                  <a:moveTo>
                    <a:pt x="33" y="2"/>
                  </a:moveTo>
                  <a:cubicBezTo>
                    <a:pt x="28" y="0"/>
                    <a:pt x="22" y="0"/>
                    <a:pt x="16" y="2"/>
                  </a:cubicBezTo>
                  <a:cubicBezTo>
                    <a:pt x="10" y="4"/>
                    <a:pt x="5" y="8"/>
                    <a:pt x="3" y="13"/>
                  </a:cubicBezTo>
                  <a:cubicBezTo>
                    <a:pt x="0" y="19"/>
                    <a:pt x="1" y="26"/>
                    <a:pt x="2" y="30"/>
                  </a:cubicBezTo>
                  <a:cubicBezTo>
                    <a:pt x="4" y="35"/>
                    <a:pt x="11" y="50"/>
                    <a:pt x="32" y="43"/>
                  </a:cubicBezTo>
                  <a:cubicBezTo>
                    <a:pt x="37" y="40"/>
                    <a:pt x="42" y="37"/>
                    <a:pt x="44" y="31"/>
                  </a:cubicBezTo>
                  <a:cubicBezTo>
                    <a:pt x="45" y="29"/>
                    <a:pt x="46" y="26"/>
                    <a:pt x="46" y="22"/>
                  </a:cubicBezTo>
                  <a:cubicBezTo>
                    <a:pt x="46" y="20"/>
                    <a:pt x="46" y="17"/>
                    <a:pt x="45" y="15"/>
                  </a:cubicBezTo>
                  <a:cubicBezTo>
                    <a:pt x="43" y="9"/>
                    <a:pt x="39" y="5"/>
                    <a:pt x="33"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1" name="Freeform 96">
              <a:extLst>
                <a:ext uri="{FF2B5EF4-FFF2-40B4-BE49-F238E27FC236}">
                  <a16:creationId xmlns:a16="http://schemas.microsoft.com/office/drawing/2014/main" id="{A22298ED-F444-EF19-4F3E-0725C16C8E05}"/>
                </a:ext>
              </a:extLst>
            </p:cNvPr>
            <p:cNvSpPr>
              <a:spLocks noEditPoints="1"/>
            </p:cNvSpPr>
            <p:nvPr userDrawn="1"/>
          </p:nvSpPr>
          <p:spPr bwMode="auto">
            <a:xfrm>
              <a:off x="1052513" y="446088"/>
              <a:ext cx="125413" cy="171450"/>
            </a:xfrm>
            <a:custGeom>
              <a:avLst/>
              <a:gdLst>
                <a:gd name="T0" fmla="*/ 725 w 850"/>
                <a:gd name="T1" fmla="*/ 660 h 1158"/>
                <a:gd name="T2" fmla="*/ 757 w 850"/>
                <a:gd name="T3" fmla="*/ 545 h 1158"/>
                <a:gd name="T4" fmla="*/ 675 w 850"/>
                <a:gd name="T5" fmla="*/ 523 h 1158"/>
                <a:gd name="T6" fmla="*/ 721 w 850"/>
                <a:gd name="T7" fmla="*/ 388 h 1158"/>
                <a:gd name="T8" fmla="*/ 670 w 850"/>
                <a:gd name="T9" fmla="*/ 31 h 1158"/>
                <a:gd name="T10" fmla="*/ 602 w 850"/>
                <a:gd name="T11" fmla="*/ 137 h 1158"/>
                <a:gd name="T12" fmla="*/ 553 w 850"/>
                <a:gd name="T13" fmla="*/ 92 h 1158"/>
                <a:gd name="T14" fmla="*/ 492 w 850"/>
                <a:gd name="T15" fmla="*/ 128 h 1158"/>
                <a:gd name="T16" fmla="*/ 463 w 850"/>
                <a:gd name="T17" fmla="*/ 0 h 1158"/>
                <a:gd name="T18" fmla="*/ 399 w 850"/>
                <a:gd name="T19" fmla="*/ 72 h 1158"/>
                <a:gd name="T20" fmla="*/ 301 w 850"/>
                <a:gd name="T21" fmla="*/ 42 h 1158"/>
                <a:gd name="T22" fmla="*/ 257 w 850"/>
                <a:gd name="T23" fmla="*/ 104 h 1158"/>
                <a:gd name="T24" fmla="*/ 135 w 850"/>
                <a:gd name="T25" fmla="*/ 98 h 1158"/>
                <a:gd name="T26" fmla="*/ 186 w 850"/>
                <a:gd name="T27" fmla="*/ 310 h 1158"/>
                <a:gd name="T28" fmla="*/ 20 w 850"/>
                <a:gd name="T29" fmla="*/ 571 h 1158"/>
                <a:gd name="T30" fmla="*/ 94 w 850"/>
                <a:gd name="T31" fmla="*/ 569 h 1158"/>
                <a:gd name="T32" fmla="*/ 85 w 850"/>
                <a:gd name="T33" fmla="*/ 600 h 1158"/>
                <a:gd name="T34" fmla="*/ 94 w 850"/>
                <a:gd name="T35" fmla="*/ 717 h 1158"/>
                <a:gd name="T36" fmla="*/ 369 w 850"/>
                <a:gd name="T37" fmla="*/ 1081 h 1158"/>
                <a:gd name="T38" fmla="*/ 708 w 850"/>
                <a:gd name="T39" fmla="*/ 747 h 1158"/>
                <a:gd name="T40" fmla="*/ 496 w 850"/>
                <a:gd name="T41" fmla="*/ 1123 h 1158"/>
                <a:gd name="T42" fmla="*/ 816 w 850"/>
                <a:gd name="T43" fmla="*/ 931 h 1158"/>
                <a:gd name="T44" fmla="*/ 672 w 850"/>
                <a:gd name="T45" fmla="*/ 516 h 1158"/>
                <a:gd name="T46" fmla="*/ 606 w 850"/>
                <a:gd name="T47" fmla="*/ 434 h 1158"/>
                <a:gd name="T48" fmla="*/ 581 w 850"/>
                <a:gd name="T49" fmla="*/ 416 h 1158"/>
                <a:gd name="T50" fmla="*/ 526 w 850"/>
                <a:gd name="T51" fmla="*/ 380 h 1158"/>
                <a:gd name="T52" fmla="*/ 172 w 850"/>
                <a:gd name="T53" fmla="*/ 255 h 1158"/>
                <a:gd name="T54" fmla="*/ 614 w 850"/>
                <a:gd name="T55" fmla="*/ 298 h 1158"/>
                <a:gd name="T56" fmla="*/ 489 w 850"/>
                <a:gd name="T57" fmla="*/ 374 h 1158"/>
                <a:gd name="T58" fmla="*/ 355 w 850"/>
                <a:gd name="T59" fmla="*/ 377 h 1158"/>
                <a:gd name="T60" fmla="*/ 350 w 850"/>
                <a:gd name="T61" fmla="*/ 309 h 1158"/>
                <a:gd name="T62" fmla="*/ 199 w 850"/>
                <a:gd name="T63" fmla="*/ 357 h 1158"/>
                <a:gd name="T64" fmla="*/ 141 w 850"/>
                <a:gd name="T65" fmla="*/ 411 h 1158"/>
                <a:gd name="T66" fmla="*/ 166 w 850"/>
                <a:gd name="T67" fmla="*/ 484 h 1158"/>
                <a:gd name="T68" fmla="*/ 51 w 850"/>
                <a:gd name="T69" fmla="*/ 526 h 1158"/>
                <a:gd name="T70" fmla="*/ 145 w 850"/>
                <a:gd name="T71" fmla="*/ 508 h 1158"/>
                <a:gd name="T72" fmla="*/ 198 w 850"/>
                <a:gd name="T73" fmla="*/ 488 h 1158"/>
                <a:gd name="T74" fmla="*/ 409 w 850"/>
                <a:gd name="T75" fmla="*/ 365 h 1158"/>
                <a:gd name="T76" fmla="*/ 398 w 850"/>
                <a:gd name="T77" fmla="*/ 334 h 1158"/>
                <a:gd name="T78" fmla="*/ 452 w 850"/>
                <a:gd name="T79" fmla="*/ 268 h 1158"/>
                <a:gd name="T80" fmla="*/ 421 w 850"/>
                <a:gd name="T81" fmla="*/ 386 h 1158"/>
                <a:gd name="T82" fmla="*/ 421 w 850"/>
                <a:gd name="T83" fmla="*/ 730 h 1158"/>
                <a:gd name="T84" fmla="*/ 639 w 850"/>
                <a:gd name="T85" fmla="*/ 1091 h 1158"/>
                <a:gd name="T86" fmla="*/ 593 w 850"/>
                <a:gd name="T87" fmla="*/ 1048 h 1158"/>
                <a:gd name="T88" fmla="*/ 718 w 850"/>
                <a:gd name="T89" fmla="*/ 1045 h 1158"/>
                <a:gd name="T90" fmla="*/ 667 w 850"/>
                <a:gd name="T91" fmla="*/ 1015 h 1158"/>
                <a:gd name="T92" fmla="*/ 709 w 850"/>
                <a:gd name="T93" fmla="*/ 973 h 1158"/>
                <a:gd name="T94" fmla="*/ 734 w 850"/>
                <a:gd name="T95" fmla="*/ 985 h 1158"/>
                <a:gd name="T96" fmla="*/ 737 w 850"/>
                <a:gd name="T97" fmla="*/ 934 h 1158"/>
                <a:gd name="T98" fmla="*/ 749 w 850"/>
                <a:gd name="T99" fmla="*/ 901 h 1158"/>
                <a:gd name="T100" fmla="*/ 812 w 850"/>
                <a:gd name="T101" fmla="*/ 868 h 1158"/>
                <a:gd name="T102" fmla="*/ 752 w 850"/>
                <a:gd name="T103" fmla="*/ 855 h 1158"/>
                <a:gd name="T104" fmla="*/ 729 w 850"/>
                <a:gd name="T105" fmla="*/ 790 h 1158"/>
                <a:gd name="T106" fmla="*/ 795 w 850"/>
                <a:gd name="T107" fmla="*/ 786 h 1158"/>
                <a:gd name="T108" fmla="*/ 732 w 850"/>
                <a:gd name="T109" fmla="*/ 718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0" h="1158">
                  <a:moveTo>
                    <a:pt x="849" y="701"/>
                  </a:moveTo>
                  <a:cubicBezTo>
                    <a:pt x="840" y="694"/>
                    <a:pt x="829" y="684"/>
                    <a:pt x="822" y="669"/>
                  </a:cubicBezTo>
                  <a:cubicBezTo>
                    <a:pt x="811" y="666"/>
                    <a:pt x="783" y="656"/>
                    <a:pt x="771" y="651"/>
                  </a:cubicBezTo>
                  <a:cubicBezTo>
                    <a:pt x="771" y="651"/>
                    <a:pt x="765" y="649"/>
                    <a:pt x="764" y="649"/>
                  </a:cubicBezTo>
                  <a:cubicBezTo>
                    <a:pt x="725" y="660"/>
                    <a:pt x="725" y="660"/>
                    <a:pt x="725" y="660"/>
                  </a:cubicBezTo>
                  <a:cubicBezTo>
                    <a:pt x="718" y="632"/>
                    <a:pt x="718" y="632"/>
                    <a:pt x="718" y="632"/>
                  </a:cubicBezTo>
                  <a:cubicBezTo>
                    <a:pt x="757" y="622"/>
                    <a:pt x="757" y="622"/>
                    <a:pt x="757" y="622"/>
                  </a:cubicBezTo>
                  <a:cubicBezTo>
                    <a:pt x="758" y="621"/>
                    <a:pt x="759" y="619"/>
                    <a:pt x="761" y="617"/>
                  </a:cubicBezTo>
                  <a:cubicBezTo>
                    <a:pt x="767" y="609"/>
                    <a:pt x="777" y="596"/>
                    <a:pt x="782" y="590"/>
                  </a:cubicBezTo>
                  <a:cubicBezTo>
                    <a:pt x="772" y="572"/>
                    <a:pt x="763" y="555"/>
                    <a:pt x="757" y="545"/>
                  </a:cubicBezTo>
                  <a:cubicBezTo>
                    <a:pt x="751" y="535"/>
                    <a:pt x="748" y="525"/>
                    <a:pt x="748" y="517"/>
                  </a:cubicBezTo>
                  <a:cubicBezTo>
                    <a:pt x="711" y="536"/>
                    <a:pt x="711" y="536"/>
                    <a:pt x="711" y="536"/>
                  </a:cubicBezTo>
                  <a:cubicBezTo>
                    <a:pt x="713" y="539"/>
                    <a:pt x="727" y="568"/>
                    <a:pt x="727" y="568"/>
                  </a:cubicBezTo>
                  <a:cubicBezTo>
                    <a:pt x="703" y="580"/>
                    <a:pt x="703" y="580"/>
                    <a:pt x="703" y="580"/>
                  </a:cubicBezTo>
                  <a:cubicBezTo>
                    <a:pt x="675" y="523"/>
                    <a:pt x="675" y="523"/>
                    <a:pt x="675" y="523"/>
                  </a:cubicBezTo>
                  <a:cubicBezTo>
                    <a:pt x="761" y="481"/>
                    <a:pt x="761" y="481"/>
                    <a:pt x="761" y="481"/>
                  </a:cubicBezTo>
                  <a:cubicBezTo>
                    <a:pt x="765" y="488"/>
                    <a:pt x="765" y="488"/>
                    <a:pt x="765" y="488"/>
                  </a:cubicBezTo>
                  <a:cubicBezTo>
                    <a:pt x="767" y="485"/>
                    <a:pt x="769" y="482"/>
                    <a:pt x="771" y="478"/>
                  </a:cubicBezTo>
                  <a:cubicBezTo>
                    <a:pt x="774" y="474"/>
                    <a:pt x="777" y="470"/>
                    <a:pt x="779" y="468"/>
                  </a:cubicBezTo>
                  <a:cubicBezTo>
                    <a:pt x="763" y="439"/>
                    <a:pt x="743" y="412"/>
                    <a:pt x="721" y="388"/>
                  </a:cubicBezTo>
                  <a:cubicBezTo>
                    <a:pt x="695" y="358"/>
                    <a:pt x="665" y="332"/>
                    <a:pt x="632" y="310"/>
                  </a:cubicBezTo>
                  <a:cubicBezTo>
                    <a:pt x="650" y="299"/>
                    <a:pt x="667" y="283"/>
                    <a:pt x="667" y="255"/>
                  </a:cubicBezTo>
                  <a:cubicBezTo>
                    <a:pt x="667" y="239"/>
                    <a:pt x="661" y="227"/>
                    <a:pt x="649" y="216"/>
                  </a:cubicBezTo>
                  <a:cubicBezTo>
                    <a:pt x="668" y="157"/>
                    <a:pt x="701" y="87"/>
                    <a:pt x="729" y="55"/>
                  </a:cubicBezTo>
                  <a:cubicBezTo>
                    <a:pt x="670" y="31"/>
                    <a:pt x="670" y="31"/>
                    <a:pt x="670" y="31"/>
                  </a:cubicBezTo>
                  <a:cubicBezTo>
                    <a:pt x="685" y="54"/>
                    <a:pt x="686" y="81"/>
                    <a:pt x="683" y="97"/>
                  </a:cubicBezTo>
                  <a:cubicBezTo>
                    <a:pt x="667" y="86"/>
                    <a:pt x="654" y="72"/>
                    <a:pt x="650" y="53"/>
                  </a:cubicBezTo>
                  <a:cubicBezTo>
                    <a:pt x="647" y="70"/>
                    <a:pt x="637" y="99"/>
                    <a:pt x="628" y="117"/>
                  </a:cubicBezTo>
                  <a:cubicBezTo>
                    <a:pt x="645" y="109"/>
                    <a:pt x="659" y="105"/>
                    <a:pt x="676" y="112"/>
                  </a:cubicBezTo>
                  <a:cubicBezTo>
                    <a:pt x="666" y="126"/>
                    <a:pt x="641" y="146"/>
                    <a:pt x="602" y="137"/>
                  </a:cubicBezTo>
                  <a:cubicBezTo>
                    <a:pt x="581" y="132"/>
                    <a:pt x="560" y="121"/>
                    <a:pt x="561" y="104"/>
                  </a:cubicBezTo>
                  <a:cubicBezTo>
                    <a:pt x="561" y="95"/>
                    <a:pt x="569" y="83"/>
                    <a:pt x="582" y="85"/>
                  </a:cubicBezTo>
                  <a:cubicBezTo>
                    <a:pt x="594" y="86"/>
                    <a:pt x="595" y="105"/>
                    <a:pt x="591" y="114"/>
                  </a:cubicBezTo>
                  <a:cubicBezTo>
                    <a:pt x="608" y="104"/>
                    <a:pt x="626" y="55"/>
                    <a:pt x="599" y="48"/>
                  </a:cubicBezTo>
                  <a:cubicBezTo>
                    <a:pt x="578" y="42"/>
                    <a:pt x="559" y="70"/>
                    <a:pt x="553" y="92"/>
                  </a:cubicBezTo>
                  <a:cubicBezTo>
                    <a:pt x="549" y="66"/>
                    <a:pt x="538" y="41"/>
                    <a:pt x="517" y="42"/>
                  </a:cubicBezTo>
                  <a:cubicBezTo>
                    <a:pt x="490" y="44"/>
                    <a:pt x="498" y="94"/>
                    <a:pt x="508" y="107"/>
                  </a:cubicBezTo>
                  <a:cubicBezTo>
                    <a:pt x="510" y="89"/>
                    <a:pt x="519" y="80"/>
                    <a:pt x="527" y="80"/>
                  </a:cubicBezTo>
                  <a:cubicBezTo>
                    <a:pt x="534" y="81"/>
                    <a:pt x="544" y="86"/>
                    <a:pt x="542" y="102"/>
                  </a:cubicBezTo>
                  <a:cubicBezTo>
                    <a:pt x="541" y="118"/>
                    <a:pt x="518" y="128"/>
                    <a:pt x="492" y="128"/>
                  </a:cubicBezTo>
                  <a:cubicBezTo>
                    <a:pt x="467" y="128"/>
                    <a:pt x="423" y="120"/>
                    <a:pt x="419" y="72"/>
                  </a:cubicBezTo>
                  <a:cubicBezTo>
                    <a:pt x="435" y="75"/>
                    <a:pt x="460" y="87"/>
                    <a:pt x="471" y="104"/>
                  </a:cubicBezTo>
                  <a:cubicBezTo>
                    <a:pt x="468" y="75"/>
                    <a:pt x="468" y="54"/>
                    <a:pt x="471" y="23"/>
                  </a:cubicBezTo>
                  <a:cubicBezTo>
                    <a:pt x="458" y="42"/>
                    <a:pt x="435" y="52"/>
                    <a:pt x="420" y="55"/>
                  </a:cubicBezTo>
                  <a:cubicBezTo>
                    <a:pt x="424" y="34"/>
                    <a:pt x="442" y="12"/>
                    <a:pt x="463" y="0"/>
                  </a:cubicBezTo>
                  <a:cubicBezTo>
                    <a:pt x="355" y="0"/>
                    <a:pt x="355" y="0"/>
                    <a:pt x="355" y="0"/>
                  </a:cubicBezTo>
                  <a:cubicBezTo>
                    <a:pt x="376" y="12"/>
                    <a:pt x="394" y="34"/>
                    <a:pt x="398" y="55"/>
                  </a:cubicBezTo>
                  <a:cubicBezTo>
                    <a:pt x="383" y="52"/>
                    <a:pt x="360" y="42"/>
                    <a:pt x="347" y="23"/>
                  </a:cubicBezTo>
                  <a:cubicBezTo>
                    <a:pt x="351" y="54"/>
                    <a:pt x="351" y="75"/>
                    <a:pt x="347" y="104"/>
                  </a:cubicBezTo>
                  <a:cubicBezTo>
                    <a:pt x="358" y="88"/>
                    <a:pt x="383" y="75"/>
                    <a:pt x="399" y="72"/>
                  </a:cubicBezTo>
                  <a:cubicBezTo>
                    <a:pt x="395" y="120"/>
                    <a:pt x="351" y="128"/>
                    <a:pt x="326" y="128"/>
                  </a:cubicBezTo>
                  <a:cubicBezTo>
                    <a:pt x="300" y="128"/>
                    <a:pt x="277" y="118"/>
                    <a:pt x="276" y="102"/>
                  </a:cubicBezTo>
                  <a:cubicBezTo>
                    <a:pt x="274" y="86"/>
                    <a:pt x="283" y="81"/>
                    <a:pt x="291" y="80"/>
                  </a:cubicBezTo>
                  <a:cubicBezTo>
                    <a:pt x="299" y="80"/>
                    <a:pt x="308" y="89"/>
                    <a:pt x="310" y="107"/>
                  </a:cubicBezTo>
                  <a:cubicBezTo>
                    <a:pt x="320" y="94"/>
                    <a:pt x="328" y="44"/>
                    <a:pt x="301" y="42"/>
                  </a:cubicBezTo>
                  <a:cubicBezTo>
                    <a:pt x="280" y="41"/>
                    <a:pt x="269" y="66"/>
                    <a:pt x="265" y="92"/>
                  </a:cubicBezTo>
                  <a:cubicBezTo>
                    <a:pt x="258" y="70"/>
                    <a:pt x="240" y="42"/>
                    <a:pt x="219" y="48"/>
                  </a:cubicBezTo>
                  <a:cubicBezTo>
                    <a:pt x="192" y="55"/>
                    <a:pt x="210" y="104"/>
                    <a:pt x="227" y="114"/>
                  </a:cubicBezTo>
                  <a:cubicBezTo>
                    <a:pt x="223" y="105"/>
                    <a:pt x="223" y="86"/>
                    <a:pt x="236" y="85"/>
                  </a:cubicBezTo>
                  <a:cubicBezTo>
                    <a:pt x="249" y="83"/>
                    <a:pt x="257" y="95"/>
                    <a:pt x="257" y="104"/>
                  </a:cubicBezTo>
                  <a:cubicBezTo>
                    <a:pt x="258" y="121"/>
                    <a:pt x="237" y="132"/>
                    <a:pt x="216" y="137"/>
                  </a:cubicBezTo>
                  <a:cubicBezTo>
                    <a:pt x="177" y="146"/>
                    <a:pt x="152" y="126"/>
                    <a:pt x="142" y="112"/>
                  </a:cubicBezTo>
                  <a:cubicBezTo>
                    <a:pt x="160" y="105"/>
                    <a:pt x="173" y="108"/>
                    <a:pt x="191" y="117"/>
                  </a:cubicBezTo>
                  <a:cubicBezTo>
                    <a:pt x="182" y="99"/>
                    <a:pt x="172" y="70"/>
                    <a:pt x="169" y="53"/>
                  </a:cubicBezTo>
                  <a:cubicBezTo>
                    <a:pt x="165" y="72"/>
                    <a:pt x="151" y="87"/>
                    <a:pt x="135" y="98"/>
                  </a:cubicBezTo>
                  <a:cubicBezTo>
                    <a:pt x="132" y="82"/>
                    <a:pt x="133" y="54"/>
                    <a:pt x="148" y="31"/>
                  </a:cubicBezTo>
                  <a:cubicBezTo>
                    <a:pt x="89" y="55"/>
                    <a:pt x="89" y="55"/>
                    <a:pt x="89" y="55"/>
                  </a:cubicBezTo>
                  <a:cubicBezTo>
                    <a:pt x="117" y="87"/>
                    <a:pt x="150" y="158"/>
                    <a:pt x="169" y="217"/>
                  </a:cubicBezTo>
                  <a:cubicBezTo>
                    <a:pt x="157" y="227"/>
                    <a:pt x="151" y="240"/>
                    <a:pt x="151" y="255"/>
                  </a:cubicBezTo>
                  <a:cubicBezTo>
                    <a:pt x="151" y="283"/>
                    <a:pt x="169" y="299"/>
                    <a:pt x="186" y="310"/>
                  </a:cubicBezTo>
                  <a:cubicBezTo>
                    <a:pt x="154" y="332"/>
                    <a:pt x="124" y="358"/>
                    <a:pt x="97" y="388"/>
                  </a:cubicBezTo>
                  <a:cubicBezTo>
                    <a:pt x="57" y="433"/>
                    <a:pt x="25" y="486"/>
                    <a:pt x="3" y="545"/>
                  </a:cubicBezTo>
                  <a:cubicBezTo>
                    <a:pt x="2" y="548"/>
                    <a:pt x="1" y="550"/>
                    <a:pt x="0" y="553"/>
                  </a:cubicBezTo>
                  <a:cubicBezTo>
                    <a:pt x="6" y="560"/>
                    <a:pt x="13" y="567"/>
                    <a:pt x="19" y="574"/>
                  </a:cubicBezTo>
                  <a:cubicBezTo>
                    <a:pt x="20" y="573"/>
                    <a:pt x="20" y="572"/>
                    <a:pt x="20" y="571"/>
                  </a:cubicBezTo>
                  <a:cubicBezTo>
                    <a:pt x="23" y="564"/>
                    <a:pt x="32" y="555"/>
                    <a:pt x="39" y="551"/>
                  </a:cubicBezTo>
                  <a:cubicBezTo>
                    <a:pt x="68" y="562"/>
                    <a:pt x="68" y="562"/>
                    <a:pt x="68" y="562"/>
                  </a:cubicBezTo>
                  <a:cubicBezTo>
                    <a:pt x="56" y="571"/>
                    <a:pt x="41" y="583"/>
                    <a:pt x="44" y="586"/>
                  </a:cubicBezTo>
                  <a:cubicBezTo>
                    <a:pt x="45" y="587"/>
                    <a:pt x="52" y="582"/>
                    <a:pt x="55" y="580"/>
                  </a:cubicBezTo>
                  <a:cubicBezTo>
                    <a:pt x="64" y="573"/>
                    <a:pt x="77" y="562"/>
                    <a:pt x="94" y="569"/>
                  </a:cubicBezTo>
                  <a:cubicBezTo>
                    <a:pt x="102" y="572"/>
                    <a:pt x="108" y="578"/>
                    <a:pt x="111" y="585"/>
                  </a:cubicBezTo>
                  <a:cubicBezTo>
                    <a:pt x="114" y="592"/>
                    <a:pt x="114" y="601"/>
                    <a:pt x="111" y="609"/>
                  </a:cubicBezTo>
                  <a:cubicBezTo>
                    <a:pt x="107" y="617"/>
                    <a:pt x="99" y="627"/>
                    <a:pt x="89" y="633"/>
                  </a:cubicBezTo>
                  <a:cubicBezTo>
                    <a:pt x="62" y="622"/>
                    <a:pt x="62" y="622"/>
                    <a:pt x="62" y="622"/>
                  </a:cubicBezTo>
                  <a:cubicBezTo>
                    <a:pt x="73" y="616"/>
                    <a:pt x="84" y="603"/>
                    <a:pt x="85" y="600"/>
                  </a:cubicBezTo>
                  <a:cubicBezTo>
                    <a:pt x="86" y="598"/>
                    <a:pt x="86" y="596"/>
                    <a:pt x="85" y="595"/>
                  </a:cubicBezTo>
                  <a:cubicBezTo>
                    <a:pt x="83" y="594"/>
                    <a:pt x="77" y="598"/>
                    <a:pt x="72" y="602"/>
                  </a:cubicBezTo>
                  <a:cubicBezTo>
                    <a:pt x="66" y="607"/>
                    <a:pt x="59" y="612"/>
                    <a:pt x="52" y="614"/>
                  </a:cubicBezTo>
                  <a:cubicBezTo>
                    <a:pt x="64" y="631"/>
                    <a:pt x="73" y="648"/>
                    <a:pt x="73" y="662"/>
                  </a:cubicBezTo>
                  <a:cubicBezTo>
                    <a:pt x="74" y="689"/>
                    <a:pt x="80" y="699"/>
                    <a:pt x="94" y="717"/>
                  </a:cubicBezTo>
                  <a:cubicBezTo>
                    <a:pt x="115" y="744"/>
                    <a:pt x="93" y="742"/>
                    <a:pt x="112" y="775"/>
                  </a:cubicBezTo>
                  <a:cubicBezTo>
                    <a:pt x="111" y="766"/>
                    <a:pt x="111" y="756"/>
                    <a:pt x="110" y="747"/>
                  </a:cubicBezTo>
                  <a:cubicBezTo>
                    <a:pt x="404" y="747"/>
                    <a:pt x="404" y="747"/>
                    <a:pt x="404" y="747"/>
                  </a:cubicBezTo>
                  <a:cubicBezTo>
                    <a:pt x="404" y="1067"/>
                    <a:pt x="404" y="1067"/>
                    <a:pt x="404" y="1067"/>
                  </a:cubicBezTo>
                  <a:cubicBezTo>
                    <a:pt x="392" y="1068"/>
                    <a:pt x="379" y="1069"/>
                    <a:pt x="369" y="1081"/>
                  </a:cubicBezTo>
                  <a:cubicBezTo>
                    <a:pt x="403" y="1095"/>
                    <a:pt x="437" y="1107"/>
                    <a:pt x="470" y="1117"/>
                  </a:cubicBezTo>
                  <a:cubicBezTo>
                    <a:pt x="473" y="1096"/>
                    <a:pt x="478" y="1086"/>
                    <a:pt x="489" y="1073"/>
                  </a:cubicBezTo>
                  <a:cubicBezTo>
                    <a:pt x="489" y="1073"/>
                    <a:pt x="445" y="1069"/>
                    <a:pt x="421" y="1068"/>
                  </a:cubicBezTo>
                  <a:cubicBezTo>
                    <a:pt x="421" y="747"/>
                    <a:pt x="421" y="747"/>
                    <a:pt x="421" y="747"/>
                  </a:cubicBezTo>
                  <a:cubicBezTo>
                    <a:pt x="708" y="747"/>
                    <a:pt x="708" y="747"/>
                    <a:pt x="708" y="747"/>
                  </a:cubicBezTo>
                  <a:cubicBezTo>
                    <a:pt x="707" y="791"/>
                    <a:pt x="699" y="834"/>
                    <a:pt x="685" y="875"/>
                  </a:cubicBezTo>
                  <a:cubicBezTo>
                    <a:pt x="670" y="917"/>
                    <a:pt x="648" y="954"/>
                    <a:pt x="620" y="987"/>
                  </a:cubicBezTo>
                  <a:cubicBezTo>
                    <a:pt x="593" y="1019"/>
                    <a:pt x="561" y="1044"/>
                    <a:pt x="525" y="1062"/>
                  </a:cubicBezTo>
                  <a:cubicBezTo>
                    <a:pt x="517" y="1066"/>
                    <a:pt x="511" y="1080"/>
                    <a:pt x="505" y="1092"/>
                  </a:cubicBezTo>
                  <a:cubicBezTo>
                    <a:pt x="501" y="1101"/>
                    <a:pt x="498" y="1110"/>
                    <a:pt x="496" y="1123"/>
                  </a:cubicBezTo>
                  <a:cubicBezTo>
                    <a:pt x="510" y="1127"/>
                    <a:pt x="513" y="1130"/>
                    <a:pt x="525" y="1133"/>
                  </a:cubicBezTo>
                  <a:cubicBezTo>
                    <a:pt x="626" y="1158"/>
                    <a:pt x="652" y="1153"/>
                    <a:pt x="658" y="1149"/>
                  </a:cubicBezTo>
                  <a:cubicBezTo>
                    <a:pt x="658" y="1149"/>
                    <a:pt x="658" y="1149"/>
                    <a:pt x="658" y="1149"/>
                  </a:cubicBezTo>
                  <a:cubicBezTo>
                    <a:pt x="681" y="1131"/>
                    <a:pt x="702" y="1112"/>
                    <a:pt x="721" y="1089"/>
                  </a:cubicBezTo>
                  <a:cubicBezTo>
                    <a:pt x="762" y="1044"/>
                    <a:pt x="794" y="990"/>
                    <a:pt x="816" y="931"/>
                  </a:cubicBezTo>
                  <a:cubicBezTo>
                    <a:pt x="839" y="870"/>
                    <a:pt x="850" y="805"/>
                    <a:pt x="850" y="738"/>
                  </a:cubicBezTo>
                  <a:cubicBezTo>
                    <a:pt x="850" y="725"/>
                    <a:pt x="850" y="713"/>
                    <a:pt x="849" y="701"/>
                  </a:cubicBezTo>
                  <a:moveTo>
                    <a:pt x="711" y="403"/>
                  </a:moveTo>
                  <a:cubicBezTo>
                    <a:pt x="723" y="418"/>
                    <a:pt x="723" y="418"/>
                    <a:pt x="723" y="418"/>
                  </a:cubicBezTo>
                  <a:cubicBezTo>
                    <a:pt x="672" y="516"/>
                    <a:pt x="672" y="516"/>
                    <a:pt x="672" y="516"/>
                  </a:cubicBezTo>
                  <a:cubicBezTo>
                    <a:pt x="654" y="491"/>
                    <a:pt x="654" y="491"/>
                    <a:pt x="654" y="491"/>
                  </a:cubicBezTo>
                  <a:cubicBezTo>
                    <a:pt x="663" y="474"/>
                    <a:pt x="663" y="474"/>
                    <a:pt x="663" y="474"/>
                  </a:cubicBezTo>
                  <a:cubicBezTo>
                    <a:pt x="644" y="450"/>
                    <a:pt x="644" y="450"/>
                    <a:pt x="644" y="450"/>
                  </a:cubicBezTo>
                  <a:cubicBezTo>
                    <a:pt x="628" y="455"/>
                    <a:pt x="628" y="455"/>
                    <a:pt x="628" y="455"/>
                  </a:cubicBezTo>
                  <a:cubicBezTo>
                    <a:pt x="606" y="434"/>
                    <a:pt x="606" y="434"/>
                    <a:pt x="606" y="434"/>
                  </a:cubicBezTo>
                  <a:lnTo>
                    <a:pt x="711" y="403"/>
                  </a:lnTo>
                  <a:close/>
                  <a:moveTo>
                    <a:pt x="645" y="341"/>
                  </a:moveTo>
                  <a:cubicBezTo>
                    <a:pt x="662" y="354"/>
                    <a:pt x="662" y="354"/>
                    <a:pt x="662" y="354"/>
                  </a:cubicBezTo>
                  <a:cubicBezTo>
                    <a:pt x="604" y="432"/>
                    <a:pt x="604" y="432"/>
                    <a:pt x="604" y="432"/>
                  </a:cubicBezTo>
                  <a:cubicBezTo>
                    <a:pt x="581" y="416"/>
                    <a:pt x="581" y="416"/>
                    <a:pt x="581" y="416"/>
                  </a:cubicBezTo>
                  <a:cubicBezTo>
                    <a:pt x="611" y="378"/>
                    <a:pt x="611" y="378"/>
                    <a:pt x="611" y="378"/>
                  </a:cubicBezTo>
                  <a:cubicBezTo>
                    <a:pt x="582" y="385"/>
                    <a:pt x="582" y="385"/>
                    <a:pt x="582" y="385"/>
                  </a:cubicBezTo>
                  <a:cubicBezTo>
                    <a:pt x="577" y="355"/>
                    <a:pt x="577" y="355"/>
                    <a:pt x="577" y="355"/>
                  </a:cubicBezTo>
                  <a:cubicBezTo>
                    <a:pt x="550" y="394"/>
                    <a:pt x="550" y="394"/>
                    <a:pt x="550" y="394"/>
                  </a:cubicBezTo>
                  <a:cubicBezTo>
                    <a:pt x="526" y="380"/>
                    <a:pt x="526" y="380"/>
                    <a:pt x="526" y="380"/>
                  </a:cubicBezTo>
                  <a:cubicBezTo>
                    <a:pt x="581" y="300"/>
                    <a:pt x="581" y="300"/>
                    <a:pt x="581" y="300"/>
                  </a:cubicBezTo>
                  <a:cubicBezTo>
                    <a:pt x="600" y="310"/>
                    <a:pt x="600" y="310"/>
                    <a:pt x="600" y="310"/>
                  </a:cubicBezTo>
                  <a:cubicBezTo>
                    <a:pt x="606" y="350"/>
                    <a:pt x="606" y="350"/>
                    <a:pt x="606" y="350"/>
                  </a:cubicBezTo>
                  <a:lnTo>
                    <a:pt x="645" y="341"/>
                  </a:lnTo>
                  <a:close/>
                  <a:moveTo>
                    <a:pt x="172" y="255"/>
                  </a:moveTo>
                  <a:cubicBezTo>
                    <a:pt x="172" y="200"/>
                    <a:pt x="329" y="195"/>
                    <a:pt x="409" y="195"/>
                  </a:cubicBezTo>
                  <a:cubicBezTo>
                    <a:pt x="409" y="195"/>
                    <a:pt x="409" y="195"/>
                    <a:pt x="409" y="195"/>
                  </a:cubicBezTo>
                  <a:cubicBezTo>
                    <a:pt x="409" y="195"/>
                    <a:pt x="409" y="195"/>
                    <a:pt x="409" y="195"/>
                  </a:cubicBezTo>
                  <a:cubicBezTo>
                    <a:pt x="489" y="195"/>
                    <a:pt x="646" y="200"/>
                    <a:pt x="646" y="255"/>
                  </a:cubicBezTo>
                  <a:cubicBezTo>
                    <a:pt x="646" y="271"/>
                    <a:pt x="636" y="284"/>
                    <a:pt x="614" y="298"/>
                  </a:cubicBezTo>
                  <a:cubicBezTo>
                    <a:pt x="574" y="271"/>
                    <a:pt x="507" y="243"/>
                    <a:pt x="409" y="243"/>
                  </a:cubicBezTo>
                  <a:cubicBezTo>
                    <a:pt x="311" y="243"/>
                    <a:pt x="244" y="271"/>
                    <a:pt x="205" y="298"/>
                  </a:cubicBezTo>
                  <a:cubicBezTo>
                    <a:pt x="182" y="284"/>
                    <a:pt x="172" y="271"/>
                    <a:pt x="172" y="255"/>
                  </a:cubicBezTo>
                  <a:moveTo>
                    <a:pt x="508" y="277"/>
                  </a:moveTo>
                  <a:cubicBezTo>
                    <a:pt x="489" y="374"/>
                    <a:pt x="489" y="374"/>
                    <a:pt x="489" y="374"/>
                  </a:cubicBezTo>
                  <a:cubicBezTo>
                    <a:pt x="462" y="368"/>
                    <a:pt x="462" y="368"/>
                    <a:pt x="462" y="368"/>
                  </a:cubicBezTo>
                  <a:cubicBezTo>
                    <a:pt x="481" y="272"/>
                    <a:pt x="481" y="272"/>
                    <a:pt x="481" y="272"/>
                  </a:cubicBezTo>
                  <a:lnTo>
                    <a:pt x="508" y="277"/>
                  </a:lnTo>
                  <a:close/>
                  <a:moveTo>
                    <a:pt x="367" y="351"/>
                  </a:moveTo>
                  <a:cubicBezTo>
                    <a:pt x="355" y="377"/>
                    <a:pt x="355" y="377"/>
                    <a:pt x="355" y="377"/>
                  </a:cubicBezTo>
                  <a:cubicBezTo>
                    <a:pt x="334" y="382"/>
                    <a:pt x="311" y="377"/>
                    <a:pt x="306" y="375"/>
                  </a:cubicBezTo>
                  <a:cubicBezTo>
                    <a:pt x="284" y="378"/>
                    <a:pt x="262" y="365"/>
                    <a:pt x="255" y="344"/>
                  </a:cubicBezTo>
                  <a:cubicBezTo>
                    <a:pt x="250" y="331"/>
                    <a:pt x="250" y="318"/>
                    <a:pt x="256" y="307"/>
                  </a:cubicBezTo>
                  <a:cubicBezTo>
                    <a:pt x="261" y="295"/>
                    <a:pt x="272" y="285"/>
                    <a:pt x="287" y="280"/>
                  </a:cubicBezTo>
                  <a:cubicBezTo>
                    <a:pt x="313" y="270"/>
                    <a:pt x="341" y="283"/>
                    <a:pt x="350" y="309"/>
                  </a:cubicBezTo>
                  <a:cubicBezTo>
                    <a:pt x="352" y="314"/>
                    <a:pt x="353" y="320"/>
                    <a:pt x="353" y="325"/>
                  </a:cubicBezTo>
                  <a:cubicBezTo>
                    <a:pt x="353" y="335"/>
                    <a:pt x="351" y="344"/>
                    <a:pt x="345" y="352"/>
                  </a:cubicBezTo>
                  <a:cubicBezTo>
                    <a:pt x="350" y="352"/>
                    <a:pt x="358" y="353"/>
                    <a:pt x="367" y="351"/>
                  </a:cubicBezTo>
                  <a:moveTo>
                    <a:pt x="182" y="338"/>
                  </a:moveTo>
                  <a:cubicBezTo>
                    <a:pt x="199" y="357"/>
                    <a:pt x="199" y="357"/>
                    <a:pt x="199" y="357"/>
                  </a:cubicBezTo>
                  <a:cubicBezTo>
                    <a:pt x="180" y="375"/>
                    <a:pt x="180" y="375"/>
                    <a:pt x="180" y="375"/>
                  </a:cubicBezTo>
                  <a:cubicBezTo>
                    <a:pt x="183" y="378"/>
                    <a:pt x="225" y="423"/>
                    <a:pt x="225" y="423"/>
                  </a:cubicBezTo>
                  <a:cubicBezTo>
                    <a:pt x="205" y="442"/>
                    <a:pt x="205" y="442"/>
                    <a:pt x="205" y="442"/>
                  </a:cubicBezTo>
                  <a:cubicBezTo>
                    <a:pt x="160" y="393"/>
                    <a:pt x="160" y="393"/>
                    <a:pt x="160" y="393"/>
                  </a:cubicBezTo>
                  <a:cubicBezTo>
                    <a:pt x="141" y="411"/>
                    <a:pt x="141" y="411"/>
                    <a:pt x="141" y="411"/>
                  </a:cubicBezTo>
                  <a:cubicBezTo>
                    <a:pt x="123" y="392"/>
                    <a:pt x="123" y="392"/>
                    <a:pt x="123" y="392"/>
                  </a:cubicBezTo>
                  <a:lnTo>
                    <a:pt x="182" y="338"/>
                  </a:lnTo>
                  <a:close/>
                  <a:moveTo>
                    <a:pt x="111" y="406"/>
                  </a:moveTo>
                  <a:cubicBezTo>
                    <a:pt x="183" y="463"/>
                    <a:pt x="183" y="463"/>
                    <a:pt x="183" y="463"/>
                  </a:cubicBezTo>
                  <a:cubicBezTo>
                    <a:pt x="166" y="484"/>
                    <a:pt x="166" y="484"/>
                    <a:pt x="166" y="484"/>
                  </a:cubicBezTo>
                  <a:cubicBezTo>
                    <a:pt x="94" y="428"/>
                    <a:pt x="94" y="428"/>
                    <a:pt x="94" y="428"/>
                  </a:cubicBezTo>
                  <a:lnTo>
                    <a:pt x="111" y="406"/>
                  </a:lnTo>
                  <a:close/>
                  <a:moveTo>
                    <a:pt x="110" y="556"/>
                  </a:moveTo>
                  <a:cubicBezTo>
                    <a:pt x="98" y="560"/>
                    <a:pt x="85" y="559"/>
                    <a:pt x="74" y="553"/>
                  </a:cubicBezTo>
                  <a:cubicBezTo>
                    <a:pt x="63" y="547"/>
                    <a:pt x="55" y="537"/>
                    <a:pt x="51" y="526"/>
                  </a:cubicBezTo>
                  <a:cubicBezTo>
                    <a:pt x="48" y="514"/>
                    <a:pt x="49" y="500"/>
                    <a:pt x="55" y="488"/>
                  </a:cubicBezTo>
                  <a:cubicBezTo>
                    <a:pt x="62" y="476"/>
                    <a:pt x="72" y="467"/>
                    <a:pt x="84" y="463"/>
                  </a:cubicBezTo>
                  <a:cubicBezTo>
                    <a:pt x="96" y="460"/>
                    <a:pt x="108" y="461"/>
                    <a:pt x="120" y="467"/>
                  </a:cubicBezTo>
                  <a:cubicBezTo>
                    <a:pt x="131" y="473"/>
                    <a:pt x="139" y="482"/>
                    <a:pt x="143" y="494"/>
                  </a:cubicBezTo>
                  <a:cubicBezTo>
                    <a:pt x="144" y="499"/>
                    <a:pt x="145" y="503"/>
                    <a:pt x="145" y="508"/>
                  </a:cubicBezTo>
                  <a:cubicBezTo>
                    <a:pt x="145" y="516"/>
                    <a:pt x="143" y="524"/>
                    <a:pt x="138" y="532"/>
                  </a:cubicBezTo>
                  <a:cubicBezTo>
                    <a:pt x="132" y="544"/>
                    <a:pt x="122" y="553"/>
                    <a:pt x="110" y="556"/>
                  </a:cubicBezTo>
                  <a:moveTo>
                    <a:pt x="110" y="730"/>
                  </a:moveTo>
                  <a:cubicBezTo>
                    <a:pt x="111" y="685"/>
                    <a:pt x="119" y="641"/>
                    <a:pt x="134" y="600"/>
                  </a:cubicBezTo>
                  <a:cubicBezTo>
                    <a:pt x="149" y="558"/>
                    <a:pt x="171" y="521"/>
                    <a:pt x="198" y="488"/>
                  </a:cubicBezTo>
                  <a:cubicBezTo>
                    <a:pt x="226" y="456"/>
                    <a:pt x="258" y="431"/>
                    <a:pt x="293" y="413"/>
                  </a:cubicBezTo>
                  <a:cubicBezTo>
                    <a:pt x="329" y="396"/>
                    <a:pt x="366" y="387"/>
                    <a:pt x="404" y="386"/>
                  </a:cubicBezTo>
                  <a:cubicBezTo>
                    <a:pt x="404" y="730"/>
                    <a:pt x="404" y="730"/>
                    <a:pt x="404" y="730"/>
                  </a:cubicBezTo>
                  <a:lnTo>
                    <a:pt x="110" y="730"/>
                  </a:lnTo>
                  <a:close/>
                  <a:moveTo>
                    <a:pt x="409" y="365"/>
                  </a:moveTo>
                  <a:cubicBezTo>
                    <a:pt x="389" y="366"/>
                    <a:pt x="368" y="354"/>
                    <a:pt x="367" y="327"/>
                  </a:cubicBezTo>
                  <a:cubicBezTo>
                    <a:pt x="367" y="269"/>
                    <a:pt x="367" y="269"/>
                    <a:pt x="367" y="269"/>
                  </a:cubicBezTo>
                  <a:cubicBezTo>
                    <a:pt x="395" y="269"/>
                    <a:pt x="395" y="269"/>
                    <a:pt x="395" y="269"/>
                  </a:cubicBezTo>
                  <a:cubicBezTo>
                    <a:pt x="395" y="324"/>
                    <a:pt x="395" y="324"/>
                    <a:pt x="395" y="324"/>
                  </a:cubicBezTo>
                  <a:cubicBezTo>
                    <a:pt x="395" y="332"/>
                    <a:pt x="397" y="333"/>
                    <a:pt x="398" y="334"/>
                  </a:cubicBezTo>
                  <a:cubicBezTo>
                    <a:pt x="401" y="337"/>
                    <a:pt x="404" y="338"/>
                    <a:pt x="409" y="338"/>
                  </a:cubicBezTo>
                  <a:cubicBezTo>
                    <a:pt x="415" y="338"/>
                    <a:pt x="419" y="337"/>
                    <a:pt x="422" y="334"/>
                  </a:cubicBezTo>
                  <a:cubicBezTo>
                    <a:pt x="423" y="333"/>
                    <a:pt x="424" y="330"/>
                    <a:pt x="424" y="322"/>
                  </a:cubicBezTo>
                  <a:cubicBezTo>
                    <a:pt x="424" y="268"/>
                    <a:pt x="424" y="268"/>
                    <a:pt x="424" y="268"/>
                  </a:cubicBezTo>
                  <a:cubicBezTo>
                    <a:pt x="452" y="268"/>
                    <a:pt x="452" y="268"/>
                    <a:pt x="452" y="268"/>
                  </a:cubicBezTo>
                  <a:cubicBezTo>
                    <a:pt x="452" y="325"/>
                    <a:pt x="452" y="325"/>
                    <a:pt x="452" y="325"/>
                  </a:cubicBezTo>
                  <a:cubicBezTo>
                    <a:pt x="452" y="336"/>
                    <a:pt x="449" y="346"/>
                    <a:pt x="442" y="353"/>
                  </a:cubicBezTo>
                  <a:cubicBezTo>
                    <a:pt x="435" y="361"/>
                    <a:pt x="424" y="365"/>
                    <a:pt x="409" y="365"/>
                  </a:cubicBezTo>
                  <a:moveTo>
                    <a:pt x="421" y="730"/>
                  </a:moveTo>
                  <a:cubicBezTo>
                    <a:pt x="421" y="386"/>
                    <a:pt x="421" y="386"/>
                    <a:pt x="421" y="386"/>
                  </a:cubicBezTo>
                  <a:cubicBezTo>
                    <a:pt x="457" y="388"/>
                    <a:pt x="492" y="397"/>
                    <a:pt x="525" y="413"/>
                  </a:cubicBezTo>
                  <a:cubicBezTo>
                    <a:pt x="561" y="431"/>
                    <a:pt x="593" y="456"/>
                    <a:pt x="620" y="488"/>
                  </a:cubicBezTo>
                  <a:cubicBezTo>
                    <a:pt x="648" y="521"/>
                    <a:pt x="670" y="558"/>
                    <a:pt x="685" y="600"/>
                  </a:cubicBezTo>
                  <a:cubicBezTo>
                    <a:pt x="700" y="641"/>
                    <a:pt x="707" y="685"/>
                    <a:pt x="708" y="730"/>
                  </a:cubicBezTo>
                  <a:lnTo>
                    <a:pt x="421" y="730"/>
                  </a:lnTo>
                  <a:close/>
                  <a:moveTo>
                    <a:pt x="662" y="1116"/>
                  </a:moveTo>
                  <a:cubicBezTo>
                    <a:pt x="643" y="1097"/>
                    <a:pt x="643" y="1097"/>
                    <a:pt x="643" y="1097"/>
                  </a:cubicBezTo>
                  <a:cubicBezTo>
                    <a:pt x="667" y="1073"/>
                    <a:pt x="667" y="1073"/>
                    <a:pt x="667" y="1073"/>
                  </a:cubicBezTo>
                  <a:cubicBezTo>
                    <a:pt x="662" y="1068"/>
                    <a:pt x="662" y="1068"/>
                    <a:pt x="662" y="1068"/>
                  </a:cubicBezTo>
                  <a:cubicBezTo>
                    <a:pt x="639" y="1091"/>
                    <a:pt x="639" y="1091"/>
                    <a:pt x="639" y="1091"/>
                  </a:cubicBezTo>
                  <a:cubicBezTo>
                    <a:pt x="620" y="1072"/>
                    <a:pt x="620" y="1072"/>
                    <a:pt x="620" y="1072"/>
                  </a:cubicBezTo>
                  <a:cubicBezTo>
                    <a:pt x="642" y="1049"/>
                    <a:pt x="642" y="1049"/>
                    <a:pt x="642" y="1049"/>
                  </a:cubicBezTo>
                  <a:cubicBezTo>
                    <a:pt x="636" y="1043"/>
                    <a:pt x="636" y="1043"/>
                    <a:pt x="636" y="1043"/>
                  </a:cubicBezTo>
                  <a:cubicBezTo>
                    <a:pt x="612" y="1067"/>
                    <a:pt x="612" y="1067"/>
                    <a:pt x="612" y="1067"/>
                  </a:cubicBezTo>
                  <a:cubicBezTo>
                    <a:pt x="593" y="1048"/>
                    <a:pt x="593" y="1048"/>
                    <a:pt x="593" y="1048"/>
                  </a:cubicBezTo>
                  <a:cubicBezTo>
                    <a:pt x="637" y="1005"/>
                    <a:pt x="637" y="1005"/>
                    <a:pt x="637" y="1005"/>
                  </a:cubicBezTo>
                  <a:cubicBezTo>
                    <a:pt x="705" y="1072"/>
                    <a:pt x="705" y="1072"/>
                    <a:pt x="705" y="1072"/>
                  </a:cubicBezTo>
                  <a:lnTo>
                    <a:pt x="662" y="1116"/>
                  </a:lnTo>
                  <a:close/>
                  <a:moveTo>
                    <a:pt x="740" y="1029"/>
                  </a:moveTo>
                  <a:cubicBezTo>
                    <a:pt x="736" y="1035"/>
                    <a:pt x="725" y="1042"/>
                    <a:pt x="718" y="1045"/>
                  </a:cubicBezTo>
                  <a:cubicBezTo>
                    <a:pt x="718" y="1045"/>
                    <a:pt x="718" y="1045"/>
                    <a:pt x="718" y="1045"/>
                  </a:cubicBezTo>
                  <a:cubicBezTo>
                    <a:pt x="691" y="1027"/>
                    <a:pt x="691" y="1027"/>
                    <a:pt x="691" y="1027"/>
                  </a:cubicBezTo>
                  <a:cubicBezTo>
                    <a:pt x="719" y="1018"/>
                    <a:pt x="721" y="1010"/>
                    <a:pt x="719" y="1009"/>
                  </a:cubicBezTo>
                  <a:cubicBezTo>
                    <a:pt x="718" y="1008"/>
                    <a:pt x="714" y="1010"/>
                    <a:pt x="708" y="1013"/>
                  </a:cubicBezTo>
                  <a:cubicBezTo>
                    <a:pt x="698" y="1018"/>
                    <a:pt x="683" y="1025"/>
                    <a:pt x="667" y="1015"/>
                  </a:cubicBezTo>
                  <a:cubicBezTo>
                    <a:pt x="661" y="1010"/>
                    <a:pt x="656" y="1004"/>
                    <a:pt x="655" y="996"/>
                  </a:cubicBezTo>
                  <a:cubicBezTo>
                    <a:pt x="653" y="988"/>
                    <a:pt x="655" y="980"/>
                    <a:pt x="660" y="973"/>
                  </a:cubicBezTo>
                  <a:cubicBezTo>
                    <a:pt x="665" y="965"/>
                    <a:pt x="676" y="958"/>
                    <a:pt x="686" y="954"/>
                  </a:cubicBezTo>
                  <a:cubicBezTo>
                    <a:pt x="713" y="972"/>
                    <a:pt x="713" y="972"/>
                    <a:pt x="713" y="972"/>
                  </a:cubicBezTo>
                  <a:cubicBezTo>
                    <a:pt x="709" y="973"/>
                    <a:pt x="709" y="973"/>
                    <a:pt x="709" y="973"/>
                  </a:cubicBezTo>
                  <a:cubicBezTo>
                    <a:pt x="696" y="976"/>
                    <a:pt x="685" y="983"/>
                    <a:pt x="683" y="987"/>
                  </a:cubicBezTo>
                  <a:cubicBezTo>
                    <a:pt x="682" y="988"/>
                    <a:pt x="681" y="990"/>
                    <a:pt x="681" y="991"/>
                  </a:cubicBezTo>
                  <a:cubicBezTo>
                    <a:pt x="681" y="991"/>
                    <a:pt x="681" y="991"/>
                    <a:pt x="682" y="991"/>
                  </a:cubicBezTo>
                  <a:cubicBezTo>
                    <a:pt x="684" y="993"/>
                    <a:pt x="691" y="990"/>
                    <a:pt x="696" y="987"/>
                  </a:cubicBezTo>
                  <a:cubicBezTo>
                    <a:pt x="707" y="982"/>
                    <a:pt x="720" y="976"/>
                    <a:pt x="734" y="985"/>
                  </a:cubicBezTo>
                  <a:cubicBezTo>
                    <a:pt x="740" y="990"/>
                    <a:pt x="745" y="996"/>
                    <a:pt x="746" y="1004"/>
                  </a:cubicBezTo>
                  <a:cubicBezTo>
                    <a:pt x="746" y="1005"/>
                    <a:pt x="747" y="1007"/>
                    <a:pt x="747" y="1009"/>
                  </a:cubicBezTo>
                  <a:cubicBezTo>
                    <a:pt x="747" y="1016"/>
                    <a:pt x="744" y="1022"/>
                    <a:pt x="740" y="1029"/>
                  </a:cubicBezTo>
                  <a:moveTo>
                    <a:pt x="797" y="914"/>
                  </a:moveTo>
                  <a:cubicBezTo>
                    <a:pt x="737" y="934"/>
                    <a:pt x="737" y="934"/>
                    <a:pt x="737" y="934"/>
                  </a:cubicBezTo>
                  <a:cubicBezTo>
                    <a:pt x="781" y="952"/>
                    <a:pt x="781" y="952"/>
                    <a:pt x="781" y="952"/>
                  </a:cubicBezTo>
                  <a:cubicBezTo>
                    <a:pt x="771" y="977"/>
                    <a:pt x="771" y="977"/>
                    <a:pt x="771" y="977"/>
                  </a:cubicBezTo>
                  <a:cubicBezTo>
                    <a:pt x="682" y="941"/>
                    <a:pt x="682" y="941"/>
                    <a:pt x="682" y="941"/>
                  </a:cubicBezTo>
                  <a:cubicBezTo>
                    <a:pt x="691" y="921"/>
                    <a:pt x="691" y="921"/>
                    <a:pt x="691" y="921"/>
                  </a:cubicBezTo>
                  <a:cubicBezTo>
                    <a:pt x="749" y="901"/>
                    <a:pt x="749" y="901"/>
                    <a:pt x="749" y="901"/>
                  </a:cubicBezTo>
                  <a:cubicBezTo>
                    <a:pt x="706" y="883"/>
                    <a:pt x="706" y="883"/>
                    <a:pt x="706" y="883"/>
                  </a:cubicBezTo>
                  <a:cubicBezTo>
                    <a:pt x="716" y="858"/>
                    <a:pt x="716" y="858"/>
                    <a:pt x="716" y="858"/>
                  </a:cubicBezTo>
                  <a:cubicBezTo>
                    <a:pt x="805" y="894"/>
                    <a:pt x="805" y="894"/>
                    <a:pt x="805" y="894"/>
                  </a:cubicBezTo>
                  <a:lnTo>
                    <a:pt x="797" y="914"/>
                  </a:lnTo>
                  <a:close/>
                  <a:moveTo>
                    <a:pt x="812" y="868"/>
                  </a:moveTo>
                  <a:cubicBezTo>
                    <a:pt x="786" y="863"/>
                    <a:pt x="786" y="863"/>
                    <a:pt x="786" y="863"/>
                  </a:cubicBezTo>
                  <a:cubicBezTo>
                    <a:pt x="792" y="830"/>
                    <a:pt x="792" y="830"/>
                    <a:pt x="792" y="830"/>
                  </a:cubicBezTo>
                  <a:cubicBezTo>
                    <a:pt x="785" y="828"/>
                    <a:pt x="785" y="828"/>
                    <a:pt x="785" y="828"/>
                  </a:cubicBezTo>
                  <a:cubicBezTo>
                    <a:pt x="779" y="860"/>
                    <a:pt x="779" y="860"/>
                    <a:pt x="779" y="860"/>
                  </a:cubicBezTo>
                  <a:cubicBezTo>
                    <a:pt x="752" y="855"/>
                    <a:pt x="752" y="855"/>
                    <a:pt x="752" y="855"/>
                  </a:cubicBezTo>
                  <a:cubicBezTo>
                    <a:pt x="758" y="824"/>
                    <a:pt x="758" y="824"/>
                    <a:pt x="758" y="824"/>
                  </a:cubicBezTo>
                  <a:cubicBezTo>
                    <a:pt x="750" y="822"/>
                    <a:pt x="750" y="822"/>
                    <a:pt x="750" y="822"/>
                  </a:cubicBezTo>
                  <a:cubicBezTo>
                    <a:pt x="744" y="856"/>
                    <a:pt x="744" y="856"/>
                    <a:pt x="744" y="856"/>
                  </a:cubicBezTo>
                  <a:cubicBezTo>
                    <a:pt x="718" y="851"/>
                    <a:pt x="718" y="851"/>
                    <a:pt x="718" y="851"/>
                  </a:cubicBezTo>
                  <a:cubicBezTo>
                    <a:pt x="729" y="790"/>
                    <a:pt x="729" y="790"/>
                    <a:pt x="729" y="790"/>
                  </a:cubicBezTo>
                  <a:cubicBezTo>
                    <a:pt x="823" y="807"/>
                    <a:pt x="823" y="807"/>
                    <a:pt x="823" y="807"/>
                  </a:cubicBezTo>
                  <a:lnTo>
                    <a:pt x="812" y="868"/>
                  </a:lnTo>
                  <a:close/>
                  <a:moveTo>
                    <a:pt x="827" y="753"/>
                  </a:moveTo>
                  <a:cubicBezTo>
                    <a:pt x="827" y="763"/>
                    <a:pt x="824" y="772"/>
                    <a:pt x="817" y="778"/>
                  </a:cubicBezTo>
                  <a:cubicBezTo>
                    <a:pt x="812" y="783"/>
                    <a:pt x="804" y="786"/>
                    <a:pt x="795" y="786"/>
                  </a:cubicBezTo>
                  <a:cubicBezTo>
                    <a:pt x="787" y="785"/>
                    <a:pt x="780" y="782"/>
                    <a:pt x="774" y="777"/>
                  </a:cubicBezTo>
                  <a:cubicBezTo>
                    <a:pt x="769" y="771"/>
                    <a:pt x="765" y="762"/>
                    <a:pt x="765" y="751"/>
                  </a:cubicBezTo>
                  <a:cubicBezTo>
                    <a:pt x="765" y="746"/>
                    <a:pt x="765" y="746"/>
                    <a:pt x="765" y="746"/>
                  </a:cubicBezTo>
                  <a:cubicBezTo>
                    <a:pt x="762" y="746"/>
                    <a:pt x="731" y="746"/>
                    <a:pt x="731" y="746"/>
                  </a:cubicBezTo>
                  <a:cubicBezTo>
                    <a:pt x="732" y="718"/>
                    <a:pt x="732" y="718"/>
                    <a:pt x="732" y="718"/>
                  </a:cubicBezTo>
                  <a:cubicBezTo>
                    <a:pt x="828" y="720"/>
                    <a:pt x="828" y="720"/>
                    <a:pt x="828" y="720"/>
                  </a:cubicBezTo>
                  <a:lnTo>
                    <a:pt x="827" y="7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2" name="Freeform 97">
              <a:extLst>
                <a:ext uri="{FF2B5EF4-FFF2-40B4-BE49-F238E27FC236}">
                  <a16:creationId xmlns:a16="http://schemas.microsoft.com/office/drawing/2014/main" id="{7929560D-F224-5C60-F934-567827BF8EE8}"/>
                </a:ext>
              </a:extLst>
            </p:cNvPr>
            <p:cNvSpPr>
              <a:spLocks/>
            </p:cNvSpPr>
            <p:nvPr userDrawn="1"/>
          </p:nvSpPr>
          <p:spPr bwMode="auto">
            <a:xfrm>
              <a:off x="998538" y="654050"/>
              <a:ext cx="7938" cy="7937"/>
            </a:xfrm>
            <a:custGeom>
              <a:avLst/>
              <a:gdLst>
                <a:gd name="T0" fmla="*/ 6 w 52"/>
                <a:gd name="T1" fmla="*/ 11 h 55"/>
                <a:gd name="T2" fmla="*/ 0 w 52"/>
                <a:gd name="T3" fmla="*/ 14 h 55"/>
                <a:gd name="T4" fmla="*/ 24 w 52"/>
                <a:gd name="T5" fmla="*/ 55 h 55"/>
                <a:gd name="T6" fmla="*/ 30 w 52"/>
                <a:gd name="T7" fmla="*/ 51 h 55"/>
                <a:gd name="T8" fmla="*/ 43 w 52"/>
                <a:gd name="T9" fmla="*/ 17 h 55"/>
                <a:gd name="T10" fmla="*/ 6 w 52"/>
                <a:gd name="T11" fmla="*/ 11 h 55"/>
              </a:gdLst>
              <a:ahLst/>
              <a:cxnLst>
                <a:cxn ang="0">
                  <a:pos x="T0" y="T1"/>
                </a:cxn>
                <a:cxn ang="0">
                  <a:pos x="T2" y="T3"/>
                </a:cxn>
                <a:cxn ang="0">
                  <a:pos x="T4" y="T5"/>
                </a:cxn>
                <a:cxn ang="0">
                  <a:pos x="T6" y="T7"/>
                </a:cxn>
                <a:cxn ang="0">
                  <a:pos x="T8" y="T9"/>
                </a:cxn>
                <a:cxn ang="0">
                  <a:pos x="T10" y="T11"/>
                </a:cxn>
              </a:cxnLst>
              <a:rect l="0" t="0" r="r" b="b"/>
              <a:pathLst>
                <a:path w="52" h="55">
                  <a:moveTo>
                    <a:pt x="6" y="11"/>
                  </a:moveTo>
                  <a:cubicBezTo>
                    <a:pt x="6" y="11"/>
                    <a:pt x="3" y="13"/>
                    <a:pt x="0" y="14"/>
                  </a:cubicBezTo>
                  <a:cubicBezTo>
                    <a:pt x="2" y="18"/>
                    <a:pt x="22" y="50"/>
                    <a:pt x="24" y="55"/>
                  </a:cubicBezTo>
                  <a:cubicBezTo>
                    <a:pt x="26" y="54"/>
                    <a:pt x="30" y="51"/>
                    <a:pt x="30" y="51"/>
                  </a:cubicBezTo>
                  <a:cubicBezTo>
                    <a:pt x="52" y="40"/>
                    <a:pt x="49" y="25"/>
                    <a:pt x="43" y="17"/>
                  </a:cubicBezTo>
                  <a:cubicBezTo>
                    <a:pt x="32" y="0"/>
                    <a:pt x="19" y="4"/>
                    <a:pt x="6"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3" name="Freeform 98">
              <a:extLst>
                <a:ext uri="{FF2B5EF4-FFF2-40B4-BE49-F238E27FC236}">
                  <a16:creationId xmlns:a16="http://schemas.microsoft.com/office/drawing/2014/main" id="{76137663-2E1A-09B1-3CD4-E4B11B2A6168}"/>
                </a:ext>
              </a:extLst>
            </p:cNvPr>
            <p:cNvSpPr>
              <a:spLocks/>
            </p:cNvSpPr>
            <p:nvPr userDrawn="1"/>
          </p:nvSpPr>
          <p:spPr bwMode="auto">
            <a:xfrm>
              <a:off x="1192213" y="635000"/>
              <a:ext cx="3175" cy="3175"/>
            </a:xfrm>
            <a:custGeom>
              <a:avLst/>
              <a:gdLst>
                <a:gd name="T0" fmla="*/ 14 w 18"/>
                <a:gd name="T1" fmla="*/ 17 h 17"/>
                <a:gd name="T2" fmla="*/ 18 w 18"/>
                <a:gd name="T3" fmla="*/ 14 h 17"/>
                <a:gd name="T4" fmla="*/ 18 w 18"/>
                <a:gd name="T5" fmla="*/ 11 h 17"/>
                <a:gd name="T6" fmla="*/ 14 w 18"/>
                <a:gd name="T7" fmla="*/ 5 h 17"/>
                <a:gd name="T8" fmla="*/ 6 w 18"/>
                <a:gd name="T9" fmla="*/ 0 h 17"/>
                <a:gd name="T10" fmla="*/ 0 w 18"/>
                <a:gd name="T11" fmla="*/ 11 h 17"/>
                <a:gd name="T12" fmla="*/ 7 w 18"/>
                <a:gd name="T13" fmla="*/ 15 h 17"/>
                <a:gd name="T14" fmla="*/ 14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4" y="17"/>
                  </a:moveTo>
                  <a:cubicBezTo>
                    <a:pt x="16" y="16"/>
                    <a:pt x="17" y="15"/>
                    <a:pt x="18" y="14"/>
                  </a:cubicBezTo>
                  <a:cubicBezTo>
                    <a:pt x="18" y="13"/>
                    <a:pt x="18" y="12"/>
                    <a:pt x="18" y="11"/>
                  </a:cubicBezTo>
                  <a:cubicBezTo>
                    <a:pt x="18" y="9"/>
                    <a:pt x="17" y="7"/>
                    <a:pt x="14" y="5"/>
                  </a:cubicBezTo>
                  <a:cubicBezTo>
                    <a:pt x="14" y="5"/>
                    <a:pt x="6" y="0"/>
                    <a:pt x="6" y="0"/>
                  </a:cubicBezTo>
                  <a:cubicBezTo>
                    <a:pt x="6" y="0"/>
                    <a:pt x="2" y="8"/>
                    <a:pt x="0" y="11"/>
                  </a:cubicBezTo>
                  <a:cubicBezTo>
                    <a:pt x="3" y="13"/>
                    <a:pt x="7" y="15"/>
                    <a:pt x="7" y="15"/>
                  </a:cubicBezTo>
                  <a:cubicBezTo>
                    <a:pt x="9" y="17"/>
                    <a:pt x="12" y="17"/>
                    <a:pt x="14"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4" name="Freeform 99">
              <a:extLst>
                <a:ext uri="{FF2B5EF4-FFF2-40B4-BE49-F238E27FC236}">
                  <a16:creationId xmlns:a16="http://schemas.microsoft.com/office/drawing/2014/main" id="{BA75BDDC-C6A4-5023-4784-D55F242B7DA1}"/>
                </a:ext>
              </a:extLst>
            </p:cNvPr>
            <p:cNvSpPr>
              <a:spLocks/>
            </p:cNvSpPr>
            <p:nvPr userDrawn="1"/>
          </p:nvSpPr>
          <p:spPr bwMode="auto">
            <a:xfrm>
              <a:off x="1174750" y="628650"/>
              <a:ext cx="6350" cy="7937"/>
            </a:xfrm>
            <a:custGeom>
              <a:avLst/>
              <a:gdLst>
                <a:gd name="T0" fmla="*/ 6 w 50"/>
                <a:gd name="T1" fmla="*/ 49 h 53"/>
                <a:gd name="T2" fmla="*/ 44 w 50"/>
                <a:gd name="T3" fmla="*/ 32 h 53"/>
                <a:gd name="T4" fmla="*/ 23 w 50"/>
                <a:gd name="T5" fmla="*/ 2 h 53"/>
                <a:gd name="T6" fmla="*/ 24 w 50"/>
                <a:gd name="T7" fmla="*/ 2 h 53"/>
                <a:gd name="T8" fmla="*/ 16 w 50"/>
                <a:gd name="T9" fmla="*/ 0 h 53"/>
                <a:gd name="T10" fmla="*/ 0 w 50"/>
                <a:gd name="T11" fmla="*/ 47 h 53"/>
                <a:gd name="T12" fmla="*/ 6 w 50"/>
                <a:gd name="T13" fmla="*/ 49 h 53"/>
              </a:gdLst>
              <a:ahLst/>
              <a:cxnLst>
                <a:cxn ang="0">
                  <a:pos x="T0" y="T1"/>
                </a:cxn>
                <a:cxn ang="0">
                  <a:pos x="T2" y="T3"/>
                </a:cxn>
                <a:cxn ang="0">
                  <a:pos x="T4" y="T5"/>
                </a:cxn>
                <a:cxn ang="0">
                  <a:pos x="T6" y="T7"/>
                </a:cxn>
                <a:cxn ang="0">
                  <a:pos x="T8" y="T9"/>
                </a:cxn>
                <a:cxn ang="0">
                  <a:pos x="T10" y="T11"/>
                </a:cxn>
                <a:cxn ang="0">
                  <a:pos x="T12" y="T13"/>
                </a:cxn>
              </a:cxnLst>
              <a:rect l="0" t="0" r="r" b="b"/>
              <a:pathLst>
                <a:path w="50" h="53">
                  <a:moveTo>
                    <a:pt x="6" y="49"/>
                  </a:moveTo>
                  <a:cubicBezTo>
                    <a:pt x="25" y="53"/>
                    <a:pt x="37" y="50"/>
                    <a:pt x="44" y="32"/>
                  </a:cubicBezTo>
                  <a:cubicBezTo>
                    <a:pt x="50" y="19"/>
                    <a:pt x="45" y="8"/>
                    <a:pt x="23" y="2"/>
                  </a:cubicBezTo>
                  <a:cubicBezTo>
                    <a:pt x="24" y="2"/>
                    <a:pt x="24" y="2"/>
                    <a:pt x="24" y="2"/>
                  </a:cubicBezTo>
                  <a:cubicBezTo>
                    <a:pt x="23" y="2"/>
                    <a:pt x="22" y="2"/>
                    <a:pt x="16" y="0"/>
                  </a:cubicBezTo>
                  <a:cubicBezTo>
                    <a:pt x="15" y="5"/>
                    <a:pt x="0" y="45"/>
                    <a:pt x="0" y="47"/>
                  </a:cubicBezTo>
                  <a:cubicBezTo>
                    <a:pt x="2" y="48"/>
                    <a:pt x="6" y="49"/>
                    <a:pt x="6" y="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5" name="Freeform 100">
              <a:extLst>
                <a:ext uri="{FF2B5EF4-FFF2-40B4-BE49-F238E27FC236}">
                  <a16:creationId xmlns:a16="http://schemas.microsoft.com/office/drawing/2014/main" id="{BE95FEE9-15A8-637C-7AFD-C937EAF22B2B}"/>
                </a:ext>
              </a:extLst>
            </p:cNvPr>
            <p:cNvSpPr>
              <a:spLocks/>
            </p:cNvSpPr>
            <p:nvPr userDrawn="1"/>
          </p:nvSpPr>
          <p:spPr bwMode="auto">
            <a:xfrm>
              <a:off x="1201738" y="644525"/>
              <a:ext cx="7938" cy="7937"/>
            </a:xfrm>
            <a:custGeom>
              <a:avLst/>
              <a:gdLst>
                <a:gd name="T0" fmla="*/ 15 w 56"/>
                <a:gd name="T1" fmla="*/ 48 h 53"/>
                <a:gd name="T2" fmla="*/ 35 w 56"/>
                <a:gd name="T3" fmla="*/ 51 h 53"/>
                <a:gd name="T4" fmla="*/ 51 w 56"/>
                <a:gd name="T5" fmla="*/ 39 h 53"/>
                <a:gd name="T6" fmla="*/ 54 w 56"/>
                <a:gd name="T7" fmla="*/ 21 h 53"/>
                <a:gd name="T8" fmla="*/ 42 w 56"/>
                <a:gd name="T9" fmla="*/ 5 h 53"/>
                <a:gd name="T10" fmla="*/ 21 w 56"/>
                <a:gd name="T11" fmla="*/ 2 h 53"/>
                <a:gd name="T12" fmla="*/ 5 w 56"/>
                <a:gd name="T13" fmla="*/ 14 h 53"/>
                <a:gd name="T14" fmla="*/ 2 w 56"/>
                <a:gd name="T15" fmla="*/ 32 h 53"/>
                <a:gd name="T16" fmla="*/ 15 w 56"/>
                <a:gd name="T17" fmla="*/ 4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3">
                  <a:moveTo>
                    <a:pt x="15" y="48"/>
                  </a:moveTo>
                  <a:cubicBezTo>
                    <a:pt x="21" y="52"/>
                    <a:pt x="28" y="53"/>
                    <a:pt x="35" y="51"/>
                  </a:cubicBezTo>
                  <a:cubicBezTo>
                    <a:pt x="42" y="49"/>
                    <a:pt x="47" y="45"/>
                    <a:pt x="51" y="39"/>
                  </a:cubicBezTo>
                  <a:cubicBezTo>
                    <a:pt x="55" y="33"/>
                    <a:pt x="56" y="27"/>
                    <a:pt x="54" y="21"/>
                  </a:cubicBezTo>
                  <a:cubicBezTo>
                    <a:pt x="52" y="14"/>
                    <a:pt x="48" y="9"/>
                    <a:pt x="42" y="5"/>
                  </a:cubicBezTo>
                  <a:cubicBezTo>
                    <a:pt x="35" y="1"/>
                    <a:pt x="28" y="0"/>
                    <a:pt x="21" y="2"/>
                  </a:cubicBezTo>
                  <a:cubicBezTo>
                    <a:pt x="14" y="3"/>
                    <a:pt x="9" y="7"/>
                    <a:pt x="5" y="14"/>
                  </a:cubicBezTo>
                  <a:cubicBezTo>
                    <a:pt x="1" y="20"/>
                    <a:pt x="0" y="26"/>
                    <a:pt x="2" y="32"/>
                  </a:cubicBezTo>
                  <a:cubicBezTo>
                    <a:pt x="4" y="39"/>
                    <a:pt x="8" y="44"/>
                    <a:pt x="15"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6" name="Freeform 101">
              <a:extLst>
                <a:ext uri="{FF2B5EF4-FFF2-40B4-BE49-F238E27FC236}">
                  <a16:creationId xmlns:a16="http://schemas.microsoft.com/office/drawing/2014/main" id="{C7CDBEDC-6450-08FD-3007-7BFF61BB349C}"/>
                </a:ext>
              </a:extLst>
            </p:cNvPr>
            <p:cNvSpPr>
              <a:spLocks/>
            </p:cNvSpPr>
            <p:nvPr userDrawn="1"/>
          </p:nvSpPr>
          <p:spPr bwMode="auto">
            <a:xfrm>
              <a:off x="1125538" y="682625"/>
              <a:ext cx="9525" cy="7937"/>
            </a:xfrm>
            <a:custGeom>
              <a:avLst/>
              <a:gdLst>
                <a:gd name="T0" fmla="*/ 47 w 55"/>
                <a:gd name="T1" fmla="*/ 7 h 52"/>
                <a:gd name="T2" fmla="*/ 28 w 55"/>
                <a:gd name="T3" fmla="*/ 0 h 52"/>
                <a:gd name="T4" fmla="*/ 7 w 55"/>
                <a:gd name="T5" fmla="*/ 8 h 52"/>
                <a:gd name="T6" fmla="*/ 0 w 55"/>
                <a:gd name="T7" fmla="*/ 28 h 52"/>
                <a:gd name="T8" fmla="*/ 7 w 55"/>
                <a:gd name="T9" fmla="*/ 46 h 52"/>
                <a:gd name="T10" fmla="*/ 27 w 55"/>
                <a:gd name="T11" fmla="*/ 52 h 52"/>
                <a:gd name="T12" fmla="*/ 47 w 55"/>
                <a:gd name="T13" fmla="*/ 44 h 52"/>
                <a:gd name="T14" fmla="*/ 55 w 55"/>
                <a:gd name="T15" fmla="*/ 25 h 52"/>
                <a:gd name="T16" fmla="*/ 47 w 55"/>
                <a:gd name="T1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2">
                  <a:moveTo>
                    <a:pt x="47" y="7"/>
                  </a:moveTo>
                  <a:cubicBezTo>
                    <a:pt x="42" y="2"/>
                    <a:pt x="36" y="0"/>
                    <a:pt x="28" y="0"/>
                  </a:cubicBezTo>
                  <a:cubicBezTo>
                    <a:pt x="20" y="1"/>
                    <a:pt x="13" y="3"/>
                    <a:pt x="7" y="8"/>
                  </a:cubicBezTo>
                  <a:cubicBezTo>
                    <a:pt x="2" y="14"/>
                    <a:pt x="0" y="20"/>
                    <a:pt x="0" y="28"/>
                  </a:cubicBezTo>
                  <a:cubicBezTo>
                    <a:pt x="0" y="35"/>
                    <a:pt x="2" y="41"/>
                    <a:pt x="7" y="46"/>
                  </a:cubicBezTo>
                  <a:cubicBezTo>
                    <a:pt x="13" y="50"/>
                    <a:pt x="19" y="52"/>
                    <a:pt x="27" y="52"/>
                  </a:cubicBezTo>
                  <a:cubicBezTo>
                    <a:pt x="35" y="52"/>
                    <a:pt x="42" y="49"/>
                    <a:pt x="47" y="44"/>
                  </a:cubicBezTo>
                  <a:cubicBezTo>
                    <a:pt x="53" y="39"/>
                    <a:pt x="55" y="32"/>
                    <a:pt x="55" y="25"/>
                  </a:cubicBezTo>
                  <a:cubicBezTo>
                    <a:pt x="55" y="18"/>
                    <a:pt x="53" y="12"/>
                    <a:pt x="47"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7" name="Freeform 102">
              <a:extLst>
                <a:ext uri="{FF2B5EF4-FFF2-40B4-BE49-F238E27FC236}">
                  <a16:creationId xmlns:a16="http://schemas.microsoft.com/office/drawing/2014/main" id="{30C2D648-1F73-B869-47C7-FFC3893233BC}"/>
                </a:ext>
              </a:extLst>
            </p:cNvPr>
            <p:cNvSpPr>
              <a:spLocks noEditPoints="1"/>
            </p:cNvSpPr>
            <p:nvPr userDrawn="1"/>
          </p:nvSpPr>
          <p:spPr bwMode="auto">
            <a:xfrm>
              <a:off x="966788" y="620713"/>
              <a:ext cx="292100" cy="77787"/>
            </a:xfrm>
            <a:custGeom>
              <a:avLst/>
              <a:gdLst>
                <a:gd name="T0" fmla="*/ 1396 w 1970"/>
                <a:gd name="T1" fmla="*/ 0 h 518"/>
                <a:gd name="T2" fmla="*/ 1276 w 1970"/>
                <a:gd name="T3" fmla="*/ 265 h 518"/>
                <a:gd name="T4" fmla="*/ 643 w 1970"/>
                <a:gd name="T5" fmla="*/ 310 h 518"/>
                <a:gd name="T6" fmla="*/ 699 w 1970"/>
                <a:gd name="T7" fmla="*/ 80 h 518"/>
                <a:gd name="T8" fmla="*/ 172 w 1970"/>
                <a:gd name="T9" fmla="*/ 342 h 518"/>
                <a:gd name="T10" fmla="*/ 549 w 1970"/>
                <a:gd name="T11" fmla="*/ 229 h 518"/>
                <a:gd name="T12" fmla="*/ 985 w 1970"/>
                <a:gd name="T13" fmla="*/ 518 h 518"/>
                <a:gd name="T14" fmla="*/ 1422 w 1970"/>
                <a:gd name="T15" fmla="*/ 229 h 518"/>
                <a:gd name="T16" fmla="*/ 1799 w 1970"/>
                <a:gd name="T17" fmla="*/ 342 h 518"/>
                <a:gd name="T18" fmla="*/ 1776 w 1970"/>
                <a:gd name="T19" fmla="*/ 251 h 518"/>
                <a:gd name="T20" fmla="*/ 1750 w 1970"/>
                <a:gd name="T21" fmla="*/ 237 h 518"/>
                <a:gd name="T22" fmla="*/ 1822 w 1970"/>
                <a:gd name="T23" fmla="*/ 241 h 518"/>
                <a:gd name="T24" fmla="*/ 1645 w 1970"/>
                <a:gd name="T25" fmla="*/ 264 h 518"/>
                <a:gd name="T26" fmla="*/ 1598 w 1970"/>
                <a:gd name="T27" fmla="*/ 127 h 518"/>
                <a:gd name="T28" fmla="*/ 1669 w 1970"/>
                <a:gd name="T29" fmla="*/ 181 h 518"/>
                <a:gd name="T30" fmla="*/ 1583 w 1970"/>
                <a:gd name="T31" fmla="*/ 225 h 518"/>
                <a:gd name="T32" fmla="*/ 1598 w 1970"/>
                <a:gd name="T33" fmla="*/ 127 h 518"/>
                <a:gd name="T34" fmla="*/ 1565 w 1970"/>
                <a:gd name="T35" fmla="*/ 91 h 518"/>
                <a:gd name="T36" fmla="*/ 1540 w 1970"/>
                <a:gd name="T37" fmla="*/ 134 h 518"/>
                <a:gd name="T38" fmla="*/ 1514 w 1970"/>
                <a:gd name="T39" fmla="*/ 176 h 518"/>
                <a:gd name="T40" fmla="*/ 1487 w 1970"/>
                <a:gd name="T41" fmla="*/ 160 h 518"/>
                <a:gd name="T42" fmla="*/ 1549 w 1970"/>
                <a:gd name="T43" fmla="*/ 75 h 518"/>
                <a:gd name="T44" fmla="*/ 1475 w 1970"/>
                <a:gd name="T45" fmla="*/ 88 h 518"/>
                <a:gd name="T46" fmla="*/ 1399 w 1970"/>
                <a:gd name="T47" fmla="*/ 13 h 518"/>
                <a:gd name="T48" fmla="*/ 179 w 1970"/>
                <a:gd name="T49" fmla="*/ 227 h 518"/>
                <a:gd name="T50" fmla="*/ 269 w 1970"/>
                <a:gd name="T51" fmla="*/ 206 h 518"/>
                <a:gd name="T52" fmla="*/ 344 w 1970"/>
                <a:gd name="T53" fmla="*/ 251 h 518"/>
                <a:gd name="T54" fmla="*/ 369 w 1970"/>
                <a:gd name="T55" fmla="*/ 235 h 518"/>
                <a:gd name="T56" fmla="*/ 347 w 1970"/>
                <a:gd name="T57" fmla="*/ 123 h 518"/>
                <a:gd name="T58" fmla="*/ 387 w 1970"/>
                <a:gd name="T59" fmla="*/ 131 h 518"/>
                <a:gd name="T60" fmla="*/ 439 w 1970"/>
                <a:gd name="T61" fmla="*/ 141 h 518"/>
                <a:gd name="T62" fmla="*/ 447 w 1970"/>
                <a:gd name="T63" fmla="*/ 149 h 518"/>
                <a:gd name="T64" fmla="*/ 523 w 1970"/>
                <a:gd name="T65" fmla="*/ 144 h 518"/>
                <a:gd name="T66" fmla="*/ 464 w 1970"/>
                <a:gd name="T67" fmla="*/ 51 h 518"/>
                <a:gd name="T68" fmla="*/ 520 w 1970"/>
                <a:gd name="T69" fmla="*/ 96 h 518"/>
                <a:gd name="T70" fmla="*/ 549 w 1970"/>
                <a:gd name="T71" fmla="*/ 84 h 518"/>
                <a:gd name="T72" fmla="*/ 566 w 1970"/>
                <a:gd name="T73" fmla="*/ 232 h 518"/>
                <a:gd name="T74" fmla="*/ 630 w 1970"/>
                <a:gd name="T75" fmla="*/ 303 h 518"/>
                <a:gd name="T76" fmla="*/ 762 w 1970"/>
                <a:gd name="T77" fmla="*/ 368 h 518"/>
                <a:gd name="T78" fmla="*/ 724 w 1970"/>
                <a:gd name="T79" fmla="*/ 398 h 518"/>
                <a:gd name="T80" fmla="*/ 725 w 1970"/>
                <a:gd name="T81" fmla="*/ 428 h 518"/>
                <a:gd name="T82" fmla="*/ 766 w 1970"/>
                <a:gd name="T83" fmla="*/ 479 h 518"/>
                <a:gd name="T84" fmla="*/ 833 w 1970"/>
                <a:gd name="T85" fmla="*/ 408 h 518"/>
                <a:gd name="T86" fmla="*/ 803 w 1970"/>
                <a:gd name="T87" fmla="*/ 403 h 518"/>
                <a:gd name="T88" fmla="*/ 864 w 1970"/>
                <a:gd name="T89" fmla="*/ 383 h 518"/>
                <a:gd name="T90" fmla="*/ 1005 w 1970"/>
                <a:gd name="T91" fmla="*/ 497 h 518"/>
                <a:gd name="T92" fmla="*/ 954 w 1970"/>
                <a:gd name="T93" fmla="*/ 439 h 518"/>
                <a:gd name="T94" fmla="*/ 923 w 1970"/>
                <a:gd name="T95" fmla="*/ 387 h 518"/>
                <a:gd name="T96" fmla="*/ 1009 w 1970"/>
                <a:gd name="T97" fmla="*/ 388 h 518"/>
                <a:gd name="T98" fmla="*/ 1145 w 1970"/>
                <a:gd name="T99" fmla="*/ 477 h 518"/>
                <a:gd name="T100" fmla="*/ 1044 w 1970"/>
                <a:gd name="T101" fmla="*/ 440 h 518"/>
                <a:gd name="T102" fmla="*/ 1146 w 1970"/>
                <a:gd name="T103" fmla="*/ 397 h 518"/>
                <a:gd name="T104" fmla="*/ 1272 w 1970"/>
                <a:gd name="T105" fmla="*/ 459 h 518"/>
                <a:gd name="T106" fmla="*/ 1201 w 1970"/>
                <a:gd name="T107" fmla="*/ 480 h 518"/>
                <a:gd name="T108" fmla="*/ 1199 w 1970"/>
                <a:gd name="T109" fmla="*/ 370 h 518"/>
                <a:gd name="T110" fmla="*/ 1279 w 1970"/>
                <a:gd name="T111" fmla="*/ 351 h 518"/>
                <a:gd name="T112" fmla="*/ 1340 w 1970"/>
                <a:gd name="T113" fmla="*/ 303 h 518"/>
                <a:gd name="T114" fmla="*/ 1404 w 1970"/>
                <a:gd name="T115" fmla="*/ 23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0" h="518">
                  <a:moveTo>
                    <a:pt x="1799" y="342"/>
                  </a:moveTo>
                  <a:cubicBezTo>
                    <a:pt x="1853" y="342"/>
                    <a:pt x="1902" y="273"/>
                    <a:pt x="1970" y="243"/>
                  </a:cubicBezTo>
                  <a:cubicBezTo>
                    <a:pt x="1797" y="293"/>
                    <a:pt x="1559" y="0"/>
                    <a:pt x="1396" y="0"/>
                  </a:cubicBezTo>
                  <a:cubicBezTo>
                    <a:pt x="1351" y="0"/>
                    <a:pt x="1298" y="17"/>
                    <a:pt x="1272" y="80"/>
                  </a:cubicBezTo>
                  <a:cubicBezTo>
                    <a:pt x="1244" y="147"/>
                    <a:pt x="1214" y="169"/>
                    <a:pt x="1214" y="198"/>
                  </a:cubicBezTo>
                  <a:cubicBezTo>
                    <a:pt x="1214" y="224"/>
                    <a:pt x="1237" y="244"/>
                    <a:pt x="1276" y="265"/>
                  </a:cubicBezTo>
                  <a:cubicBezTo>
                    <a:pt x="1302" y="278"/>
                    <a:pt x="1329" y="286"/>
                    <a:pt x="1327" y="310"/>
                  </a:cubicBezTo>
                  <a:cubicBezTo>
                    <a:pt x="1253" y="344"/>
                    <a:pt x="1131" y="367"/>
                    <a:pt x="985" y="367"/>
                  </a:cubicBezTo>
                  <a:cubicBezTo>
                    <a:pt x="840" y="367"/>
                    <a:pt x="718" y="344"/>
                    <a:pt x="643" y="310"/>
                  </a:cubicBezTo>
                  <a:cubicBezTo>
                    <a:pt x="642" y="286"/>
                    <a:pt x="669" y="278"/>
                    <a:pt x="694" y="265"/>
                  </a:cubicBezTo>
                  <a:cubicBezTo>
                    <a:pt x="734" y="244"/>
                    <a:pt x="757" y="224"/>
                    <a:pt x="757" y="198"/>
                  </a:cubicBezTo>
                  <a:cubicBezTo>
                    <a:pt x="757" y="169"/>
                    <a:pt x="726" y="147"/>
                    <a:pt x="699" y="80"/>
                  </a:cubicBezTo>
                  <a:cubicBezTo>
                    <a:pt x="673" y="17"/>
                    <a:pt x="620" y="0"/>
                    <a:pt x="574" y="0"/>
                  </a:cubicBezTo>
                  <a:cubicBezTo>
                    <a:pt x="412" y="0"/>
                    <a:pt x="173" y="293"/>
                    <a:pt x="0" y="243"/>
                  </a:cubicBezTo>
                  <a:cubicBezTo>
                    <a:pt x="69" y="273"/>
                    <a:pt x="117" y="342"/>
                    <a:pt x="172" y="342"/>
                  </a:cubicBezTo>
                  <a:cubicBezTo>
                    <a:pt x="312" y="342"/>
                    <a:pt x="475" y="132"/>
                    <a:pt x="627" y="132"/>
                  </a:cubicBezTo>
                  <a:cubicBezTo>
                    <a:pt x="629" y="132"/>
                    <a:pt x="631" y="132"/>
                    <a:pt x="634" y="132"/>
                  </a:cubicBezTo>
                  <a:cubicBezTo>
                    <a:pt x="598" y="176"/>
                    <a:pt x="549" y="185"/>
                    <a:pt x="549" y="229"/>
                  </a:cubicBezTo>
                  <a:cubicBezTo>
                    <a:pt x="549" y="261"/>
                    <a:pt x="576" y="279"/>
                    <a:pt x="594" y="321"/>
                  </a:cubicBezTo>
                  <a:cubicBezTo>
                    <a:pt x="606" y="347"/>
                    <a:pt x="608" y="366"/>
                    <a:pt x="618" y="402"/>
                  </a:cubicBezTo>
                  <a:cubicBezTo>
                    <a:pt x="627" y="435"/>
                    <a:pt x="649" y="518"/>
                    <a:pt x="985" y="518"/>
                  </a:cubicBezTo>
                  <a:cubicBezTo>
                    <a:pt x="1321" y="518"/>
                    <a:pt x="1344" y="435"/>
                    <a:pt x="1353" y="402"/>
                  </a:cubicBezTo>
                  <a:cubicBezTo>
                    <a:pt x="1362" y="366"/>
                    <a:pt x="1365" y="347"/>
                    <a:pt x="1376" y="321"/>
                  </a:cubicBezTo>
                  <a:cubicBezTo>
                    <a:pt x="1395" y="279"/>
                    <a:pt x="1422" y="261"/>
                    <a:pt x="1422" y="229"/>
                  </a:cubicBezTo>
                  <a:cubicBezTo>
                    <a:pt x="1422" y="185"/>
                    <a:pt x="1372" y="176"/>
                    <a:pt x="1337" y="132"/>
                  </a:cubicBezTo>
                  <a:cubicBezTo>
                    <a:pt x="1339" y="132"/>
                    <a:pt x="1342" y="132"/>
                    <a:pt x="1344" y="132"/>
                  </a:cubicBezTo>
                  <a:cubicBezTo>
                    <a:pt x="1496" y="132"/>
                    <a:pt x="1658" y="342"/>
                    <a:pt x="1799" y="342"/>
                  </a:cubicBezTo>
                  <a:moveTo>
                    <a:pt x="1822" y="241"/>
                  </a:moveTo>
                  <a:cubicBezTo>
                    <a:pt x="1808" y="266"/>
                    <a:pt x="1808" y="266"/>
                    <a:pt x="1808" y="266"/>
                  </a:cubicBezTo>
                  <a:cubicBezTo>
                    <a:pt x="1800" y="263"/>
                    <a:pt x="1786" y="256"/>
                    <a:pt x="1776" y="251"/>
                  </a:cubicBezTo>
                  <a:cubicBezTo>
                    <a:pt x="1767" y="265"/>
                    <a:pt x="1741" y="306"/>
                    <a:pt x="1736" y="314"/>
                  </a:cubicBezTo>
                  <a:cubicBezTo>
                    <a:pt x="1709" y="302"/>
                    <a:pt x="1709" y="302"/>
                    <a:pt x="1709" y="302"/>
                  </a:cubicBezTo>
                  <a:cubicBezTo>
                    <a:pt x="1710" y="301"/>
                    <a:pt x="1740" y="253"/>
                    <a:pt x="1750" y="237"/>
                  </a:cubicBezTo>
                  <a:cubicBezTo>
                    <a:pt x="1741" y="233"/>
                    <a:pt x="1729" y="225"/>
                    <a:pt x="1723" y="221"/>
                  </a:cubicBezTo>
                  <a:cubicBezTo>
                    <a:pt x="1736" y="197"/>
                    <a:pt x="1736" y="197"/>
                    <a:pt x="1736" y="197"/>
                  </a:cubicBezTo>
                  <a:cubicBezTo>
                    <a:pt x="1759" y="210"/>
                    <a:pt x="1803" y="233"/>
                    <a:pt x="1822" y="241"/>
                  </a:cubicBezTo>
                  <a:moveTo>
                    <a:pt x="1727" y="189"/>
                  </a:moveTo>
                  <a:cubicBezTo>
                    <a:pt x="1671" y="280"/>
                    <a:pt x="1671" y="280"/>
                    <a:pt x="1671" y="280"/>
                  </a:cubicBezTo>
                  <a:cubicBezTo>
                    <a:pt x="1645" y="264"/>
                    <a:pt x="1645" y="264"/>
                    <a:pt x="1645" y="264"/>
                  </a:cubicBezTo>
                  <a:cubicBezTo>
                    <a:pt x="1701" y="174"/>
                    <a:pt x="1701" y="174"/>
                    <a:pt x="1701" y="174"/>
                  </a:cubicBezTo>
                  <a:lnTo>
                    <a:pt x="1727" y="189"/>
                  </a:lnTo>
                  <a:close/>
                  <a:moveTo>
                    <a:pt x="1598" y="127"/>
                  </a:moveTo>
                  <a:cubicBezTo>
                    <a:pt x="1612" y="123"/>
                    <a:pt x="1626" y="126"/>
                    <a:pt x="1640" y="134"/>
                  </a:cubicBezTo>
                  <a:cubicBezTo>
                    <a:pt x="1654" y="141"/>
                    <a:pt x="1663" y="153"/>
                    <a:pt x="1667" y="167"/>
                  </a:cubicBezTo>
                  <a:cubicBezTo>
                    <a:pt x="1668" y="171"/>
                    <a:pt x="1669" y="176"/>
                    <a:pt x="1669" y="181"/>
                  </a:cubicBezTo>
                  <a:cubicBezTo>
                    <a:pt x="1669" y="190"/>
                    <a:pt x="1666" y="199"/>
                    <a:pt x="1661" y="208"/>
                  </a:cubicBezTo>
                  <a:cubicBezTo>
                    <a:pt x="1653" y="221"/>
                    <a:pt x="1641" y="229"/>
                    <a:pt x="1626" y="232"/>
                  </a:cubicBezTo>
                  <a:cubicBezTo>
                    <a:pt x="1612" y="235"/>
                    <a:pt x="1597" y="233"/>
                    <a:pt x="1583" y="225"/>
                  </a:cubicBezTo>
                  <a:cubicBezTo>
                    <a:pt x="1570" y="217"/>
                    <a:pt x="1561" y="206"/>
                    <a:pt x="1557" y="192"/>
                  </a:cubicBezTo>
                  <a:cubicBezTo>
                    <a:pt x="1553" y="178"/>
                    <a:pt x="1555" y="165"/>
                    <a:pt x="1563" y="152"/>
                  </a:cubicBezTo>
                  <a:cubicBezTo>
                    <a:pt x="1571" y="139"/>
                    <a:pt x="1583" y="130"/>
                    <a:pt x="1598" y="127"/>
                  </a:cubicBezTo>
                  <a:moveTo>
                    <a:pt x="1549" y="75"/>
                  </a:moveTo>
                  <a:cubicBezTo>
                    <a:pt x="1549" y="75"/>
                    <a:pt x="1549" y="75"/>
                    <a:pt x="1549" y="75"/>
                  </a:cubicBezTo>
                  <a:cubicBezTo>
                    <a:pt x="1554" y="78"/>
                    <a:pt x="1561" y="83"/>
                    <a:pt x="1565" y="91"/>
                  </a:cubicBezTo>
                  <a:cubicBezTo>
                    <a:pt x="1571" y="100"/>
                    <a:pt x="1570" y="110"/>
                    <a:pt x="1564" y="121"/>
                  </a:cubicBezTo>
                  <a:cubicBezTo>
                    <a:pt x="1560" y="128"/>
                    <a:pt x="1555" y="132"/>
                    <a:pt x="1548" y="134"/>
                  </a:cubicBezTo>
                  <a:cubicBezTo>
                    <a:pt x="1545" y="134"/>
                    <a:pt x="1543" y="135"/>
                    <a:pt x="1540" y="134"/>
                  </a:cubicBezTo>
                  <a:cubicBezTo>
                    <a:pt x="1541" y="139"/>
                    <a:pt x="1541" y="144"/>
                    <a:pt x="1542" y="150"/>
                  </a:cubicBezTo>
                  <a:cubicBezTo>
                    <a:pt x="1543" y="172"/>
                    <a:pt x="1546" y="196"/>
                    <a:pt x="1546" y="197"/>
                  </a:cubicBezTo>
                  <a:cubicBezTo>
                    <a:pt x="1541" y="193"/>
                    <a:pt x="1516" y="177"/>
                    <a:pt x="1514" y="176"/>
                  </a:cubicBezTo>
                  <a:cubicBezTo>
                    <a:pt x="1511" y="145"/>
                    <a:pt x="1511" y="145"/>
                    <a:pt x="1511" y="145"/>
                  </a:cubicBezTo>
                  <a:cubicBezTo>
                    <a:pt x="1510" y="134"/>
                    <a:pt x="1510" y="130"/>
                    <a:pt x="1506" y="127"/>
                  </a:cubicBezTo>
                  <a:cubicBezTo>
                    <a:pt x="1504" y="132"/>
                    <a:pt x="1487" y="160"/>
                    <a:pt x="1487" y="160"/>
                  </a:cubicBezTo>
                  <a:cubicBezTo>
                    <a:pt x="1461" y="146"/>
                    <a:pt x="1461" y="146"/>
                    <a:pt x="1461" y="146"/>
                  </a:cubicBezTo>
                  <a:cubicBezTo>
                    <a:pt x="1514" y="54"/>
                    <a:pt x="1514" y="54"/>
                    <a:pt x="1514" y="54"/>
                  </a:cubicBezTo>
                  <a:cubicBezTo>
                    <a:pt x="1522" y="59"/>
                    <a:pt x="1541" y="70"/>
                    <a:pt x="1549" y="75"/>
                  </a:cubicBezTo>
                  <a:moveTo>
                    <a:pt x="1399" y="13"/>
                  </a:moveTo>
                  <a:cubicBezTo>
                    <a:pt x="1439" y="23"/>
                    <a:pt x="1439" y="23"/>
                    <a:pt x="1439" y="23"/>
                  </a:cubicBezTo>
                  <a:cubicBezTo>
                    <a:pt x="1465" y="30"/>
                    <a:pt x="1489" y="53"/>
                    <a:pt x="1475" y="88"/>
                  </a:cubicBezTo>
                  <a:cubicBezTo>
                    <a:pt x="1459" y="127"/>
                    <a:pt x="1428" y="130"/>
                    <a:pt x="1399" y="123"/>
                  </a:cubicBezTo>
                  <a:cubicBezTo>
                    <a:pt x="1363" y="114"/>
                    <a:pt x="1363" y="114"/>
                    <a:pt x="1363" y="114"/>
                  </a:cubicBezTo>
                  <a:lnTo>
                    <a:pt x="1399" y="13"/>
                  </a:lnTo>
                  <a:close/>
                  <a:moveTo>
                    <a:pt x="263" y="299"/>
                  </a:moveTo>
                  <a:cubicBezTo>
                    <a:pt x="232" y="316"/>
                    <a:pt x="232" y="316"/>
                    <a:pt x="232" y="316"/>
                  </a:cubicBezTo>
                  <a:cubicBezTo>
                    <a:pt x="179" y="227"/>
                    <a:pt x="179" y="227"/>
                    <a:pt x="179" y="227"/>
                  </a:cubicBezTo>
                  <a:cubicBezTo>
                    <a:pt x="212" y="209"/>
                    <a:pt x="212" y="209"/>
                    <a:pt x="212" y="209"/>
                  </a:cubicBezTo>
                  <a:cubicBezTo>
                    <a:pt x="223" y="203"/>
                    <a:pt x="233" y="199"/>
                    <a:pt x="242" y="199"/>
                  </a:cubicBezTo>
                  <a:cubicBezTo>
                    <a:pt x="251" y="199"/>
                    <a:pt x="260" y="201"/>
                    <a:pt x="269" y="206"/>
                  </a:cubicBezTo>
                  <a:cubicBezTo>
                    <a:pt x="277" y="211"/>
                    <a:pt x="284" y="217"/>
                    <a:pt x="289" y="226"/>
                  </a:cubicBezTo>
                  <a:cubicBezTo>
                    <a:pt x="301" y="248"/>
                    <a:pt x="302" y="279"/>
                    <a:pt x="263" y="299"/>
                  </a:cubicBezTo>
                  <a:moveTo>
                    <a:pt x="344" y="251"/>
                  </a:moveTo>
                  <a:cubicBezTo>
                    <a:pt x="288" y="162"/>
                    <a:pt x="288" y="162"/>
                    <a:pt x="288" y="162"/>
                  </a:cubicBezTo>
                  <a:cubicBezTo>
                    <a:pt x="313" y="146"/>
                    <a:pt x="313" y="146"/>
                    <a:pt x="313" y="146"/>
                  </a:cubicBezTo>
                  <a:cubicBezTo>
                    <a:pt x="369" y="235"/>
                    <a:pt x="369" y="235"/>
                    <a:pt x="369" y="235"/>
                  </a:cubicBezTo>
                  <a:lnTo>
                    <a:pt x="344" y="251"/>
                  </a:lnTo>
                  <a:close/>
                  <a:moveTo>
                    <a:pt x="403" y="212"/>
                  </a:moveTo>
                  <a:cubicBezTo>
                    <a:pt x="347" y="123"/>
                    <a:pt x="347" y="123"/>
                    <a:pt x="347" y="123"/>
                  </a:cubicBezTo>
                  <a:cubicBezTo>
                    <a:pt x="406" y="85"/>
                    <a:pt x="406" y="85"/>
                    <a:pt x="406" y="85"/>
                  </a:cubicBezTo>
                  <a:cubicBezTo>
                    <a:pt x="420" y="109"/>
                    <a:pt x="420" y="109"/>
                    <a:pt x="420" y="109"/>
                  </a:cubicBezTo>
                  <a:cubicBezTo>
                    <a:pt x="387" y="131"/>
                    <a:pt x="387" y="131"/>
                    <a:pt x="387" y="131"/>
                  </a:cubicBezTo>
                  <a:cubicBezTo>
                    <a:pt x="389" y="134"/>
                    <a:pt x="390" y="137"/>
                    <a:pt x="392" y="139"/>
                  </a:cubicBezTo>
                  <a:cubicBezTo>
                    <a:pt x="424" y="117"/>
                    <a:pt x="424" y="117"/>
                    <a:pt x="424" y="117"/>
                  </a:cubicBezTo>
                  <a:cubicBezTo>
                    <a:pt x="439" y="141"/>
                    <a:pt x="439" y="141"/>
                    <a:pt x="439" y="141"/>
                  </a:cubicBezTo>
                  <a:cubicBezTo>
                    <a:pt x="407" y="163"/>
                    <a:pt x="407" y="163"/>
                    <a:pt x="407" y="163"/>
                  </a:cubicBezTo>
                  <a:cubicBezTo>
                    <a:pt x="409" y="166"/>
                    <a:pt x="411" y="170"/>
                    <a:pt x="413" y="172"/>
                  </a:cubicBezTo>
                  <a:cubicBezTo>
                    <a:pt x="447" y="149"/>
                    <a:pt x="447" y="149"/>
                    <a:pt x="447" y="149"/>
                  </a:cubicBezTo>
                  <a:cubicBezTo>
                    <a:pt x="463" y="173"/>
                    <a:pt x="463" y="173"/>
                    <a:pt x="463" y="173"/>
                  </a:cubicBezTo>
                  <a:lnTo>
                    <a:pt x="403" y="212"/>
                  </a:lnTo>
                  <a:close/>
                  <a:moveTo>
                    <a:pt x="523" y="144"/>
                  </a:moveTo>
                  <a:cubicBezTo>
                    <a:pt x="492" y="158"/>
                    <a:pt x="473" y="144"/>
                    <a:pt x="463" y="122"/>
                  </a:cubicBezTo>
                  <a:cubicBezTo>
                    <a:pt x="437" y="65"/>
                    <a:pt x="437" y="65"/>
                    <a:pt x="437" y="65"/>
                  </a:cubicBezTo>
                  <a:cubicBezTo>
                    <a:pt x="464" y="51"/>
                    <a:pt x="464" y="51"/>
                    <a:pt x="464" y="51"/>
                  </a:cubicBezTo>
                  <a:cubicBezTo>
                    <a:pt x="464" y="51"/>
                    <a:pt x="490" y="108"/>
                    <a:pt x="490" y="108"/>
                  </a:cubicBezTo>
                  <a:cubicBezTo>
                    <a:pt x="495" y="120"/>
                    <a:pt x="501" y="124"/>
                    <a:pt x="512" y="118"/>
                  </a:cubicBezTo>
                  <a:cubicBezTo>
                    <a:pt x="526" y="112"/>
                    <a:pt x="525" y="107"/>
                    <a:pt x="520" y="96"/>
                  </a:cubicBezTo>
                  <a:cubicBezTo>
                    <a:pt x="494" y="36"/>
                    <a:pt x="494" y="36"/>
                    <a:pt x="494" y="36"/>
                  </a:cubicBezTo>
                  <a:cubicBezTo>
                    <a:pt x="524" y="26"/>
                    <a:pt x="524" y="26"/>
                    <a:pt x="524" y="26"/>
                  </a:cubicBezTo>
                  <a:cubicBezTo>
                    <a:pt x="549" y="84"/>
                    <a:pt x="549" y="84"/>
                    <a:pt x="549" y="84"/>
                  </a:cubicBezTo>
                  <a:cubicBezTo>
                    <a:pt x="558" y="107"/>
                    <a:pt x="556" y="130"/>
                    <a:pt x="523" y="144"/>
                  </a:cubicBezTo>
                  <a:moveTo>
                    <a:pt x="630" y="303"/>
                  </a:moveTo>
                  <a:cubicBezTo>
                    <a:pt x="589" y="282"/>
                    <a:pt x="566" y="258"/>
                    <a:pt x="566" y="232"/>
                  </a:cubicBezTo>
                  <a:cubicBezTo>
                    <a:pt x="566" y="191"/>
                    <a:pt x="632" y="167"/>
                    <a:pt x="657" y="135"/>
                  </a:cubicBezTo>
                  <a:cubicBezTo>
                    <a:pt x="696" y="141"/>
                    <a:pt x="747" y="159"/>
                    <a:pt x="747" y="193"/>
                  </a:cubicBezTo>
                  <a:cubicBezTo>
                    <a:pt x="747" y="233"/>
                    <a:pt x="619" y="250"/>
                    <a:pt x="630" y="303"/>
                  </a:cubicBezTo>
                  <a:moveTo>
                    <a:pt x="697" y="458"/>
                  </a:moveTo>
                  <a:cubicBezTo>
                    <a:pt x="691" y="350"/>
                    <a:pt x="691" y="350"/>
                    <a:pt x="691" y="350"/>
                  </a:cubicBezTo>
                  <a:cubicBezTo>
                    <a:pt x="708" y="355"/>
                    <a:pt x="744" y="364"/>
                    <a:pt x="762" y="368"/>
                  </a:cubicBezTo>
                  <a:cubicBezTo>
                    <a:pt x="763" y="397"/>
                    <a:pt x="763" y="397"/>
                    <a:pt x="763" y="397"/>
                  </a:cubicBezTo>
                  <a:cubicBezTo>
                    <a:pt x="754" y="396"/>
                    <a:pt x="736" y="392"/>
                    <a:pt x="723" y="388"/>
                  </a:cubicBezTo>
                  <a:cubicBezTo>
                    <a:pt x="723" y="390"/>
                    <a:pt x="723" y="395"/>
                    <a:pt x="724" y="398"/>
                  </a:cubicBezTo>
                  <a:cubicBezTo>
                    <a:pt x="728" y="399"/>
                    <a:pt x="761" y="407"/>
                    <a:pt x="761" y="407"/>
                  </a:cubicBezTo>
                  <a:cubicBezTo>
                    <a:pt x="762" y="437"/>
                    <a:pt x="762" y="437"/>
                    <a:pt x="762" y="437"/>
                  </a:cubicBezTo>
                  <a:cubicBezTo>
                    <a:pt x="762" y="437"/>
                    <a:pt x="732" y="429"/>
                    <a:pt x="725" y="428"/>
                  </a:cubicBezTo>
                  <a:cubicBezTo>
                    <a:pt x="725" y="428"/>
                    <a:pt x="726" y="436"/>
                    <a:pt x="726" y="439"/>
                  </a:cubicBezTo>
                  <a:cubicBezTo>
                    <a:pt x="736" y="443"/>
                    <a:pt x="752" y="446"/>
                    <a:pt x="765" y="449"/>
                  </a:cubicBezTo>
                  <a:cubicBezTo>
                    <a:pt x="766" y="479"/>
                    <a:pt x="766" y="479"/>
                    <a:pt x="766" y="479"/>
                  </a:cubicBezTo>
                  <a:cubicBezTo>
                    <a:pt x="740" y="474"/>
                    <a:pt x="714" y="466"/>
                    <a:pt x="697" y="458"/>
                  </a:cubicBezTo>
                  <a:moveTo>
                    <a:pt x="864" y="412"/>
                  </a:moveTo>
                  <a:cubicBezTo>
                    <a:pt x="856" y="411"/>
                    <a:pt x="841" y="409"/>
                    <a:pt x="833" y="408"/>
                  </a:cubicBezTo>
                  <a:cubicBezTo>
                    <a:pt x="833" y="490"/>
                    <a:pt x="833" y="490"/>
                    <a:pt x="833" y="490"/>
                  </a:cubicBezTo>
                  <a:cubicBezTo>
                    <a:pt x="803" y="485"/>
                    <a:pt x="803" y="485"/>
                    <a:pt x="803" y="485"/>
                  </a:cubicBezTo>
                  <a:cubicBezTo>
                    <a:pt x="803" y="403"/>
                    <a:pt x="803" y="403"/>
                    <a:pt x="803" y="403"/>
                  </a:cubicBezTo>
                  <a:cubicBezTo>
                    <a:pt x="794" y="402"/>
                    <a:pt x="781" y="400"/>
                    <a:pt x="772" y="399"/>
                  </a:cubicBezTo>
                  <a:cubicBezTo>
                    <a:pt x="772" y="369"/>
                    <a:pt x="772" y="369"/>
                    <a:pt x="772" y="369"/>
                  </a:cubicBezTo>
                  <a:cubicBezTo>
                    <a:pt x="799" y="374"/>
                    <a:pt x="835" y="379"/>
                    <a:pt x="864" y="383"/>
                  </a:cubicBezTo>
                  <a:lnTo>
                    <a:pt x="864" y="412"/>
                  </a:lnTo>
                  <a:close/>
                  <a:moveTo>
                    <a:pt x="1035" y="497"/>
                  </a:moveTo>
                  <a:cubicBezTo>
                    <a:pt x="1005" y="497"/>
                    <a:pt x="1005" y="497"/>
                    <a:pt x="1005" y="497"/>
                  </a:cubicBezTo>
                  <a:cubicBezTo>
                    <a:pt x="1005" y="439"/>
                    <a:pt x="1005" y="439"/>
                    <a:pt x="1005" y="439"/>
                  </a:cubicBezTo>
                  <a:cubicBezTo>
                    <a:pt x="997" y="448"/>
                    <a:pt x="979" y="469"/>
                    <a:pt x="979" y="469"/>
                  </a:cubicBezTo>
                  <a:cubicBezTo>
                    <a:pt x="979" y="469"/>
                    <a:pt x="961" y="448"/>
                    <a:pt x="954" y="439"/>
                  </a:cubicBezTo>
                  <a:cubicBezTo>
                    <a:pt x="954" y="497"/>
                    <a:pt x="954" y="497"/>
                    <a:pt x="954" y="497"/>
                  </a:cubicBezTo>
                  <a:cubicBezTo>
                    <a:pt x="923" y="496"/>
                    <a:pt x="923" y="496"/>
                    <a:pt x="923" y="496"/>
                  </a:cubicBezTo>
                  <a:cubicBezTo>
                    <a:pt x="923" y="387"/>
                    <a:pt x="923" y="387"/>
                    <a:pt x="923" y="387"/>
                  </a:cubicBezTo>
                  <a:cubicBezTo>
                    <a:pt x="949" y="388"/>
                    <a:pt x="949" y="388"/>
                    <a:pt x="949" y="388"/>
                  </a:cubicBezTo>
                  <a:cubicBezTo>
                    <a:pt x="949" y="388"/>
                    <a:pt x="975" y="419"/>
                    <a:pt x="979" y="425"/>
                  </a:cubicBezTo>
                  <a:cubicBezTo>
                    <a:pt x="984" y="419"/>
                    <a:pt x="1009" y="388"/>
                    <a:pt x="1009" y="388"/>
                  </a:cubicBezTo>
                  <a:cubicBezTo>
                    <a:pt x="1035" y="387"/>
                    <a:pt x="1035" y="387"/>
                    <a:pt x="1035" y="387"/>
                  </a:cubicBezTo>
                  <a:lnTo>
                    <a:pt x="1035" y="497"/>
                  </a:lnTo>
                  <a:close/>
                  <a:moveTo>
                    <a:pt x="1145" y="477"/>
                  </a:moveTo>
                  <a:cubicBezTo>
                    <a:pt x="1134" y="488"/>
                    <a:pt x="1120" y="493"/>
                    <a:pt x="1103" y="494"/>
                  </a:cubicBezTo>
                  <a:cubicBezTo>
                    <a:pt x="1086" y="494"/>
                    <a:pt x="1072" y="490"/>
                    <a:pt x="1061" y="480"/>
                  </a:cubicBezTo>
                  <a:cubicBezTo>
                    <a:pt x="1050" y="469"/>
                    <a:pt x="1044" y="456"/>
                    <a:pt x="1044" y="440"/>
                  </a:cubicBezTo>
                  <a:cubicBezTo>
                    <a:pt x="1044" y="424"/>
                    <a:pt x="1050" y="410"/>
                    <a:pt x="1061" y="399"/>
                  </a:cubicBezTo>
                  <a:cubicBezTo>
                    <a:pt x="1072" y="388"/>
                    <a:pt x="1086" y="383"/>
                    <a:pt x="1103" y="382"/>
                  </a:cubicBezTo>
                  <a:cubicBezTo>
                    <a:pt x="1120" y="382"/>
                    <a:pt x="1134" y="386"/>
                    <a:pt x="1146" y="397"/>
                  </a:cubicBezTo>
                  <a:cubicBezTo>
                    <a:pt x="1157" y="407"/>
                    <a:pt x="1163" y="421"/>
                    <a:pt x="1163" y="436"/>
                  </a:cubicBezTo>
                  <a:cubicBezTo>
                    <a:pt x="1163" y="452"/>
                    <a:pt x="1157" y="466"/>
                    <a:pt x="1145" y="477"/>
                  </a:cubicBezTo>
                  <a:moveTo>
                    <a:pt x="1272" y="459"/>
                  </a:moveTo>
                  <a:cubicBezTo>
                    <a:pt x="1250" y="467"/>
                    <a:pt x="1250" y="467"/>
                    <a:pt x="1250" y="467"/>
                  </a:cubicBezTo>
                  <a:cubicBezTo>
                    <a:pt x="1250" y="467"/>
                    <a:pt x="1212" y="430"/>
                    <a:pt x="1204" y="421"/>
                  </a:cubicBezTo>
                  <a:cubicBezTo>
                    <a:pt x="1204" y="433"/>
                    <a:pt x="1201" y="480"/>
                    <a:pt x="1201" y="480"/>
                  </a:cubicBezTo>
                  <a:cubicBezTo>
                    <a:pt x="1171" y="486"/>
                    <a:pt x="1171" y="486"/>
                    <a:pt x="1171" y="486"/>
                  </a:cubicBezTo>
                  <a:cubicBezTo>
                    <a:pt x="1178" y="373"/>
                    <a:pt x="1178" y="373"/>
                    <a:pt x="1178" y="373"/>
                  </a:cubicBezTo>
                  <a:cubicBezTo>
                    <a:pt x="1199" y="370"/>
                    <a:pt x="1199" y="370"/>
                    <a:pt x="1199" y="370"/>
                  </a:cubicBezTo>
                  <a:cubicBezTo>
                    <a:pt x="1245" y="416"/>
                    <a:pt x="1245" y="416"/>
                    <a:pt x="1245" y="416"/>
                  </a:cubicBezTo>
                  <a:cubicBezTo>
                    <a:pt x="1246" y="405"/>
                    <a:pt x="1249" y="359"/>
                    <a:pt x="1249" y="359"/>
                  </a:cubicBezTo>
                  <a:cubicBezTo>
                    <a:pt x="1279" y="351"/>
                    <a:pt x="1279" y="351"/>
                    <a:pt x="1279" y="351"/>
                  </a:cubicBezTo>
                  <a:lnTo>
                    <a:pt x="1272" y="459"/>
                  </a:lnTo>
                  <a:close/>
                  <a:moveTo>
                    <a:pt x="1404" y="232"/>
                  </a:moveTo>
                  <a:cubicBezTo>
                    <a:pt x="1404" y="258"/>
                    <a:pt x="1381" y="282"/>
                    <a:pt x="1340" y="303"/>
                  </a:cubicBezTo>
                  <a:cubicBezTo>
                    <a:pt x="1352" y="250"/>
                    <a:pt x="1224" y="233"/>
                    <a:pt x="1224" y="193"/>
                  </a:cubicBezTo>
                  <a:cubicBezTo>
                    <a:pt x="1224" y="159"/>
                    <a:pt x="1275" y="141"/>
                    <a:pt x="1313" y="135"/>
                  </a:cubicBezTo>
                  <a:cubicBezTo>
                    <a:pt x="1339" y="167"/>
                    <a:pt x="1404" y="191"/>
                    <a:pt x="1404" y="2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grpSp>
    </p:spTree>
    <p:extLst>
      <p:ext uri="{BB962C8B-B14F-4D97-AF65-F5344CB8AC3E}">
        <p14:creationId xmlns:p14="http://schemas.microsoft.com/office/powerpoint/2010/main" val="1097744958"/>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0297" y="6014722"/>
            <a:ext cx="1224136" cy="650158"/>
          </a:xfrm>
          <a:prstGeom prst="rect">
            <a:avLst/>
          </a:prstGeom>
        </p:spPr>
      </p:pic>
      <p:sp>
        <p:nvSpPr>
          <p:cNvPr id="6" name="TextBox 5"/>
          <p:cNvSpPr txBox="1"/>
          <p:nvPr/>
        </p:nvSpPr>
        <p:spPr>
          <a:xfrm>
            <a:off x="1847528" y="6387884"/>
            <a:ext cx="2520280" cy="276999"/>
          </a:xfrm>
          <a:prstGeom prst="rect">
            <a:avLst/>
          </a:prstGeom>
          <a:noFill/>
        </p:spPr>
        <p:txBody>
          <a:bodyPr wrap="square" rtlCol="0">
            <a:spAutoFit/>
          </a:bodyPr>
          <a:lstStyle/>
          <a:p>
            <a:r>
              <a:rPr lang="en-GB" sz="1200">
                <a:solidFill>
                  <a:schemeClr val="bg1"/>
                </a:solidFill>
                <a:latin typeface="Helvectica"/>
              </a:rPr>
              <a:t>Vision and Objectives</a:t>
            </a:r>
          </a:p>
        </p:txBody>
      </p:sp>
      <p:sp>
        <p:nvSpPr>
          <p:cNvPr id="16" name="Footer Placeholder 4"/>
          <p:cNvSpPr>
            <a:spLocks noGrp="1"/>
          </p:cNvSpPr>
          <p:nvPr>
            <p:ph type="ftr" sz="quarter" idx="11"/>
          </p:nvPr>
        </p:nvSpPr>
        <p:spPr>
          <a:xfrm>
            <a:off x="15493" y="5588000"/>
            <a:ext cx="12192000" cy="1270000"/>
          </a:xfrm>
          <a:prstGeom prst="rect">
            <a:avLst/>
          </a:prstGeom>
          <a:solidFill>
            <a:schemeClr val="accent1"/>
          </a:solidFill>
        </p:spPr>
        <p:txBody>
          <a:bodyPr/>
          <a:lstStyle/>
          <a:p>
            <a:endParaRPr lang="en-GB">
              <a:solidFill>
                <a:srgbClr val="004A7F"/>
              </a:solidFill>
            </a:endParaRPr>
          </a:p>
        </p:txBody>
      </p:sp>
      <p:pic>
        <p:nvPicPr>
          <p:cNvPr id="19" name="Picture 18" descr="Department for Business, Energy and Industrial Strategy crest" title="Department for Business, Energy and Industrial Strateg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544" y="5821749"/>
            <a:ext cx="1595906" cy="847611"/>
          </a:xfrm>
          <a:prstGeom prst="rect">
            <a:avLst/>
          </a:prstGeom>
        </p:spPr>
      </p:pic>
      <p:sp>
        <p:nvSpPr>
          <p:cNvPr id="20" name="Subtitle 2"/>
          <p:cNvSpPr txBox="1">
            <a:spLocks/>
          </p:cNvSpPr>
          <p:nvPr/>
        </p:nvSpPr>
        <p:spPr>
          <a:xfrm>
            <a:off x="335360" y="6093296"/>
            <a:ext cx="7213600" cy="40489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a:solidFill>
                <a:schemeClr val="bg1"/>
              </a:solidFill>
              <a:latin typeface="Helvectica"/>
            </a:endParaRPr>
          </a:p>
        </p:txBody>
      </p:sp>
      <p:sp>
        <p:nvSpPr>
          <p:cNvPr id="2" name="Rectangle 1"/>
          <p:cNvSpPr/>
          <p:nvPr/>
        </p:nvSpPr>
        <p:spPr>
          <a:xfrm>
            <a:off x="543474" y="396891"/>
            <a:ext cx="11122053" cy="1261884"/>
          </a:xfrm>
          <a:prstGeom prst="rect">
            <a:avLst/>
          </a:prstGeom>
        </p:spPr>
        <p:txBody>
          <a:bodyPr wrap="square">
            <a:spAutoFit/>
          </a:bodyPr>
          <a:lstStyle/>
          <a:p>
            <a:pPr lvl="0"/>
            <a:r>
              <a:rPr lang="en-GB" sz="4000" b="1">
                <a:solidFill>
                  <a:schemeClr val="accent2"/>
                </a:solidFill>
                <a:latin typeface="Arial" panose="020B0604020202020204" pitchFamily="34" charset="0"/>
                <a:cs typeface="Arial" panose="020B0604020202020204" pitchFamily="34" charset="0"/>
              </a:rPr>
              <a:t>Why we are holding the Supplier session</a:t>
            </a:r>
          </a:p>
          <a:p>
            <a:pPr lvl="0"/>
            <a:r>
              <a:rPr lang="en-GB" sz="3600">
                <a:solidFill>
                  <a:schemeClr val="accent2"/>
                </a:solidFill>
                <a:latin typeface="Arial" panose="020B0604020202020204" pitchFamily="34" charset="0"/>
                <a:cs typeface="Arial" panose="020B0604020202020204" pitchFamily="34" charset="0"/>
              </a:rPr>
              <a:t>…a two way conversation</a:t>
            </a:r>
          </a:p>
        </p:txBody>
      </p:sp>
      <p:sp>
        <p:nvSpPr>
          <p:cNvPr id="3" name="Oval 2">
            <a:extLst>
              <a:ext uri="{FF2B5EF4-FFF2-40B4-BE49-F238E27FC236}">
                <a16:creationId xmlns:a16="http://schemas.microsoft.com/office/drawing/2014/main" id="{51E67E1E-1B8D-08AF-7564-2FDA8DE07537}"/>
              </a:ext>
            </a:extLst>
          </p:cNvPr>
          <p:cNvSpPr/>
          <p:nvPr/>
        </p:nvSpPr>
        <p:spPr>
          <a:xfrm>
            <a:off x="543473" y="2745417"/>
            <a:ext cx="703435" cy="707886"/>
          </a:xfrm>
          <a:prstGeom prst="ellipse">
            <a:avLst/>
          </a:prstGeom>
          <a:solidFill>
            <a:srgbClr val="F9A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atin typeface="Arial" panose="020B0604020202020204" pitchFamily="34" charset="0"/>
                <a:cs typeface="Arial" panose="020B0604020202020204" pitchFamily="34" charset="0"/>
              </a:rPr>
              <a:t>1</a:t>
            </a:r>
          </a:p>
        </p:txBody>
      </p:sp>
      <p:sp>
        <p:nvSpPr>
          <p:cNvPr id="5" name="TextBox 4">
            <a:extLst>
              <a:ext uri="{FF2B5EF4-FFF2-40B4-BE49-F238E27FC236}">
                <a16:creationId xmlns:a16="http://schemas.microsoft.com/office/drawing/2014/main" id="{5E7352B9-6691-14E1-E71F-87616E9D2AA8}"/>
              </a:ext>
            </a:extLst>
          </p:cNvPr>
          <p:cNvSpPr txBox="1"/>
          <p:nvPr/>
        </p:nvSpPr>
        <p:spPr>
          <a:xfrm>
            <a:off x="1524000" y="2745417"/>
            <a:ext cx="2576945" cy="923330"/>
          </a:xfrm>
          <a:prstGeom prst="rect">
            <a:avLst/>
          </a:prstGeom>
          <a:noFill/>
        </p:spPr>
        <p:txBody>
          <a:bodyPr wrap="square" rtlCol="0">
            <a:spAutoFit/>
          </a:bodyPr>
          <a:lstStyle/>
          <a:p>
            <a:r>
              <a:rPr lang="en-GB"/>
              <a:t>Introduce our new framework requirements and scope</a:t>
            </a:r>
          </a:p>
        </p:txBody>
      </p:sp>
      <p:sp>
        <p:nvSpPr>
          <p:cNvPr id="7" name="Oval 6">
            <a:extLst>
              <a:ext uri="{FF2B5EF4-FFF2-40B4-BE49-F238E27FC236}">
                <a16:creationId xmlns:a16="http://schemas.microsoft.com/office/drawing/2014/main" id="{DE956A65-6DF7-63E3-5385-523569C8DC08}"/>
              </a:ext>
            </a:extLst>
          </p:cNvPr>
          <p:cNvSpPr/>
          <p:nvPr/>
        </p:nvSpPr>
        <p:spPr>
          <a:xfrm>
            <a:off x="4367807" y="2745417"/>
            <a:ext cx="703435" cy="707886"/>
          </a:xfrm>
          <a:prstGeom prst="ellipse">
            <a:avLst/>
          </a:prstGeom>
          <a:solidFill>
            <a:srgbClr val="F9A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atin typeface="Arial" panose="020B0604020202020204" pitchFamily="34" charset="0"/>
                <a:cs typeface="Arial" panose="020B0604020202020204" pitchFamily="34" charset="0"/>
              </a:rPr>
              <a:t>2</a:t>
            </a:r>
          </a:p>
        </p:txBody>
      </p:sp>
      <p:sp>
        <p:nvSpPr>
          <p:cNvPr id="8" name="TextBox 7">
            <a:extLst>
              <a:ext uri="{FF2B5EF4-FFF2-40B4-BE49-F238E27FC236}">
                <a16:creationId xmlns:a16="http://schemas.microsoft.com/office/drawing/2014/main" id="{6F344C45-D097-1E17-508C-04D85DDF54F0}"/>
              </a:ext>
            </a:extLst>
          </p:cNvPr>
          <p:cNvSpPr txBox="1"/>
          <p:nvPr/>
        </p:nvSpPr>
        <p:spPr>
          <a:xfrm>
            <a:off x="5348334" y="2745417"/>
            <a:ext cx="2576945" cy="1200329"/>
          </a:xfrm>
          <a:prstGeom prst="rect">
            <a:avLst/>
          </a:prstGeom>
          <a:noFill/>
        </p:spPr>
        <p:txBody>
          <a:bodyPr wrap="square" rtlCol="0">
            <a:spAutoFit/>
          </a:bodyPr>
          <a:lstStyle/>
          <a:p>
            <a:r>
              <a:rPr lang="en-GB"/>
              <a:t>Elicit your feedback, questions and suggestions to fine-tune requirements and scope</a:t>
            </a:r>
          </a:p>
        </p:txBody>
      </p:sp>
      <p:sp>
        <p:nvSpPr>
          <p:cNvPr id="9" name="Oval 8">
            <a:extLst>
              <a:ext uri="{FF2B5EF4-FFF2-40B4-BE49-F238E27FC236}">
                <a16:creationId xmlns:a16="http://schemas.microsoft.com/office/drawing/2014/main" id="{165AF14B-10C9-2884-651B-FD1CA85592F7}"/>
              </a:ext>
            </a:extLst>
          </p:cNvPr>
          <p:cNvSpPr/>
          <p:nvPr/>
        </p:nvSpPr>
        <p:spPr>
          <a:xfrm>
            <a:off x="8202371" y="2745417"/>
            <a:ext cx="703435" cy="707886"/>
          </a:xfrm>
          <a:prstGeom prst="ellipse">
            <a:avLst/>
          </a:prstGeom>
          <a:solidFill>
            <a:srgbClr val="F9A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atin typeface="Arial" panose="020B0604020202020204" pitchFamily="34" charset="0"/>
                <a:cs typeface="Arial" panose="020B0604020202020204" pitchFamily="34" charset="0"/>
              </a:rPr>
              <a:t>3</a:t>
            </a:r>
          </a:p>
        </p:txBody>
      </p:sp>
      <p:sp>
        <p:nvSpPr>
          <p:cNvPr id="10" name="TextBox 9">
            <a:extLst>
              <a:ext uri="{FF2B5EF4-FFF2-40B4-BE49-F238E27FC236}">
                <a16:creationId xmlns:a16="http://schemas.microsoft.com/office/drawing/2014/main" id="{A527366F-ABF5-6EBE-3871-210119937424}"/>
              </a:ext>
            </a:extLst>
          </p:cNvPr>
          <p:cNvSpPr txBox="1"/>
          <p:nvPr/>
        </p:nvSpPr>
        <p:spPr>
          <a:xfrm>
            <a:off x="9182898" y="2745417"/>
            <a:ext cx="2576945" cy="646331"/>
          </a:xfrm>
          <a:prstGeom prst="rect">
            <a:avLst/>
          </a:prstGeom>
          <a:noFill/>
        </p:spPr>
        <p:txBody>
          <a:bodyPr wrap="square" rtlCol="0">
            <a:spAutoFit/>
          </a:bodyPr>
          <a:lstStyle/>
          <a:p>
            <a:r>
              <a:rPr lang="en-GB"/>
              <a:t>Provide practical guidance on next steps</a:t>
            </a:r>
          </a:p>
        </p:txBody>
      </p:sp>
      <p:grpSp>
        <p:nvGrpSpPr>
          <p:cNvPr id="11" name="Group 10">
            <a:extLst>
              <a:ext uri="{FF2B5EF4-FFF2-40B4-BE49-F238E27FC236}">
                <a16:creationId xmlns:a16="http://schemas.microsoft.com/office/drawing/2014/main" id="{20115DDD-847B-E342-122F-146FE47E788B}"/>
              </a:ext>
            </a:extLst>
          </p:cNvPr>
          <p:cNvGrpSpPr/>
          <p:nvPr/>
        </p:nvGrpSpPr>
        <p:grpSpPr>
          <a:xfrm>
            <a:off x="8518186" y="5965926"/>
            <a:ext cx="1455928" cy="650158"/>
            <a:chOff x="835025" y="388938"/>
            <a:chExt cx="1760538" cy="773112"/>
          </a:xfrm>
          <a:solidFill>
            <a:schemeClr val="bg1"/>
          </a:solidFill>
        </p:grpSpPr>
        <p:sp>
          <p:nvSpPr>
            <p:cNvPr id="12" name="Rectangle 11">
              <a:extLst>
                <a:ext uri="{FF2B5EF4-FFF2-40B4-BE49-F238E27FC236}">
                  <a16:creationId xmlns:a16="http://schemas.microsoft.com/office/drawing/2014/main" id="{6EF09CE9-4A44-C506-6DEB-83DEB9202B70}"/>
                </a:ext>
              </a:extLst>
            </p:cNvPr>
            <p:cNvSpPr>
              <a:spLocks noChangeArrowheads="1"/>
            </p:cNvSpPr>
            <p:nvPr userDrawn="1"/>
          </p:nvSpPr>
          <p:spPr bwMode="auto">
            <a:xfrm>
              <a:off x="835025" y="388938"/>
              <a:ext cx="17463" cy="769937"/>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3" name="Freeform 6">
              <a:extLst>
                <a:ext uri="{FF2B5EF4-FFF2-40B4-BE49-F238E27FC236}">
                  <a16:creationId xmlns:a16="http://schemas.microsoft.com/office/drawing/2014/main" id="{27467463-215B-F0AE-3DD9-C8D5840D7506}"/>
                </a:ext>
              </a:extLst>
            </p:cNvPr>
            <p:cNvSpPr>
              <a:spLocks/>
            </p:cNvSpPr>
            <p:nvPr userDrawn="1"/>
          </p:nvSpPr>
          <p:spPr bwMode="auto">
            <a:xfrm>
              <a:off x="936625" y="771525"/>
              <a:ext cx="142875" cy="161925"/>
            </a:xfrm>
            <a:custGeom>
              <a:avLst/>
              <a:gdLst>
                <a:gd name="T0" fmla="*/ 835 w 960"/>
                <a:gd name="T1" fmla="*/ 942 h 1098"/>
                <a:gd name="T2" fmla="*/ 499 w 960"/>
                <a:gd name="T3" fmla="*/ 1098 h 1098"/>
                <a:gd name="T4" fmla="*/ 0 w 960"/>
                <a:gd name="T5" fmla="*/ 569 h 1098"/>
                <a:gd name="T6" fmla="*/ 499 w 960"/>
                <a:gd name="T7" fmla="*/ 0 h 1098"/>
                <a:gd name="T8" fmla="*/ 950 w 960"/>
                <a:gd name="T9" fmla="*/ 348 h 1098"/>
                <a:gd name="T10" fmla="*/ 810 w 960"/>
                <a:gd name="T11" fmla="*/ 348 h 1098"/>
                <a:gd name="T12" fmla="*/ 499 w 960"/>
                <a:gd name="T13" fmla="*/ 117 h 1098"/>
                <a:gd name="T14" fmla="*/ 139 w 960"/>
                <a:gd name="T15" fmla="*/ 562 h 1098"/>
                <a:gd name="T16" fmla="*/ 499 w 960"/>
                <a:gd name="T17" fmla="*/ 981 h 1098"/>
                <a:gd name="T18" fmla="*/ 835 w 960"/>
                <a:gd name="T19" fmla="*/ 638 h 1098"/>
                <a:gd name="T20" fmla="*/ 501 w 960"/>
                <a:gd name="T21" fmla="*/ 638 h 1098"/>
                <a:gd name="T22" fmla="*/ 501 w 960"/>
                <a:gd name="T23" fmla="*/ 521 h 1098"/>
                <a:gd name="T24" fmla="*/ 960 w 960"/>
                <a:gd name="T25" fmla="*/ 521 h 1098"/>
                <a:gd name="T26" fmla="*/ 960 w 960"/>
                <a:gd name="T27" fmla="*/ 1073 h 1098"/>
                <a:gd name="T28" fmla="*/ 872 w 960"/>
                <a:gd name="T29" fmla="*/ 1073 h 1098"/>
                <a:gd name="T30" fmla="*/ 835 w 960"/>
                <a:gd name="T31" fmla="*/ 94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0" h="1098">
                  <a:moveTo>
                    <a:pt x="835" y="942"/>
                  </a:moveTo>
                  <a:cubicBezTo>
                    <a:pt x="755" y="1052"/>
                    <a:pt x="623" y="1098"/>
                    <a:pt x="499" y="1098"/>
                  </a:cubicBezTo>
                  <a:cubicBezTo>
                    <a:pt x="186" y="1098"/>
                    <a:pt x="0" y="843"/>
                    <a:pt x="0" y="569"/>
                  </a:cubicBezTo>
                  <a:cubicBezTo>
                    <a:pt x="0" y="264"/>
                    <a:pt x="167" y="0"/>
                    <a:pt x="499" y="0"/>
                  </a:cubicBezTo>
                  <a:cubicBezTo>
                    <a:pt x="728" y="0"/>
                    <a:pt x="910" y="102"/>
                    <a:pt x="950" y="348"/>
                  </a:cubicBezTo>
                  <a:cubicBezTo>
                    <a:pt x="810" y="348"/>
                    <a:pt x="810" y="348"/>
                    <a:pt x="810" y="348"/>
                  </a:cubicBezTo>
                  <a:cubicBezTo>
                    <a:pt x="783" y="189"/>
                    <a:pt x="655" y="117"/>
                    <a:pt x="499" y="117"/>
                  </a:cubicBezTo>
                  <a:cubicBezTo>
                    <a:pt x="245" y="117"/>
                    <a:pt x="139" y="337"/>
                    <a:pt x="139" y="562"/>
                  </a:cubicBezTo>
                  <a:cubicBezTo>
                    <a:pt x="139" y="781"/>
                    <a:pt x="266" y="981"/>
                    <a:pt x="499" y="981"/>
                  </a:cubicBezTo>
                  <a:cubicBezTo>
                    <a:pt x="715" y="981"/>
                    <a:pt x="844" y="829"/>
                    <a:pt x="835" y="638"/>
                  </a:cubicBezTo>
                  <a:cubicBezTo>
                    <a:pt x="501" y="638"/>
                    <a:pt x="501" y="638"/>
                    <a:pt x="501" y="638"/>
                  </a:cubicBezTo>
                  <a:cubicBezTo>
                    <a:pt x="501" y="521"/>
                    <a:pt x="501" y="521"/>
                    <a:pt x="501" y="521"/>
                  </a:cubicBezTo>
                  <a:cubicBezTo>
                    <a:pt x="960" y="521"/>
                    <a:pt x="960" y="521"/>
                    <a:pt x="960" y="521"/>
                  </a:cubicBezTo>
                  <a:cubicBezTo>
                    <a:pt x="960" y="1073"/>
                    <a:pt x="960" y="1073"/>
                    <a:pt x="960" y="1073"/>
                  </a:cubicBezTo>
                  <a:cubicBezTo>
                    <a:pt x="872" y="1073"/>
                    <a:pt x="872" y="1073"/>
                    <a:pt x="872" y="1073"/>
                  </a:cubicBezTo>
                  <a:lnTo>
                    <a:pt x="835" y="9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4" name="Freeform 7">
              <a:extLst>
                <a:ext uri="{FF2B5EF4-FFF2-40B4-BE49-F238E27FC236}">
                  <a16:creationId xmlns:a16="http://schemas.microsoft.com/office/drawing/2014/main" id="{A7496BA4-2EE0-64A8-90C3-E5D2C2E31843}"/>
                </a:ext>
              </a:extLst>
            </p:cNvPr>
            <p:cNvSpPr>
              <a:spLocks noEditPoints="1"/>
            </p:cNvSpPr>
            <p:nvPr userDrawn="1"/>
          </p:nvSpPr>
          <p:spPr bwMode="auto">
            <a:xfrm>
              <a:off x="1096963" y="814388"/>
              <a:ext cx="109538" cy="117475"/>
            </a:xfrm>
            <a:custGeom>
              <a:avLst/>
              <a:gdLst>
                <a:gd name="T0" fmla="*/ 369 w 738"/>
                <a:gd name="T1" fmla="*/ 0 h 795"/>
                <a:gd name="T2" fmla="*/ 738 w 738"/>
                <a:gd name="T3" fmla="*/ 398 h 795"/>
                <a:gd name="T4" fmla="*/ 369 w 738"/>
                <a:gd name="T5" fmla="*/ 795 h 795"/>
                <a:gd name="T6" fmla="*/ 0 w 738"/>
                <a:gd name="T7" fmla="*/ 398 h 795"/>
                <a:gd name="T8" fmla="*/ 369 w 738"/>
                <a:gd name="T9" fmla="*/ 0 h 795"/>
                <a:gd name="T10" fmla="*/ 369 w 738"/>
                <a:gd name="T11" fmla="*/ 685 h 795"/>
                <a:gd name="T12" fmla="*/ 605 w 738"/>
                <a:gd name="T13" fmla="*/ 398 h 795"/>
                <a:gd name="T14" fmla="*/ 369 w 738"/>
                <a:gd name="T15" fmla="*/ 110 h 795"/>
                <a:gd name="T16" fmla="*/ 133 w 738"/>
                <a:gd name="T17" fmla="*/ 398 h 795"/>
                <a:gd name="T18" fmla="*/ 369 w 738"/>
                <a:gd name="T19" fmla="*/ 68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95">
                  <a:moveTo>
                    <a:pt x="369" y="0"/>
                  </a:moveTo>
                  <a:cubicBezTo>
                    <a:pt x="610" y="0"/>
                    <a:pt x="738" y="175"/>
                    <a:pt x="738" y="398"/>
                  </a:cubicBezTo>
                  <a:cubicBezTo>
                    <a:pt x="738" y="620"/>
                    <a:pt x="610" y="795"/>
                    <a:pt x="369" y="795"/>
                  </a:cubicBezTo>
                  <a:cubicBezTo>
                    <a:pt x="128" y="795"/>
                    <a:pt x="0" y="620"/>
                    <a:pt x="0" y="398"/>
                  </a:cubicBezTo>
                  <a:cubicBezTo>
                    <a:pt x="0" y="175"/>
                    <a:pt x="128" y="0"/>
                    <a:pt x="369" y="0"/>
                  </a:cubicBezTo>
                  <a:moveTo>
                    <a:pt x="369" y="685"/>
                  </a:moveTo>
                  <a:cubicBezTo>
                    <a:pt x="500" y="685"/>
                    <a:pt x="605" y="582"/>
                    <a:pt x="605" y="398"/>
                  </a:cubicBezTo>
                  <a:cubicBezTo>
                    <a:pt x="605" y="213"/>
                    <a:pt x="500" y="110"/>
                    <a:pt x="369" y="110"/>
                  </a:cubicBezTo>
                  <a:cubicBezTo>
                    <a:pt x="238" y="110"/>
                    <a:pt x="133" y="213"/>
                    <a:pt x="133" y="398"/>
                  </a:cubicBezTo>
                  <a:cubicBezTo>
                    <a:pt x="133" y="582"/>
                    <a:pt x="238" y="685"/>
                    <a:pt x="369" y="6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5" name="Freeform 8">
              <a:extLst>
                <a:ext uri="{FF2B5EF4-FFF2-40B4-BE49-F238E27FC236}">
                  <a16:creationId xmlns:a16="http://schemas.microsoft.com/office/drawing/2014/main" id="{9944F983-1B03-F35F-8F07-AB3E0D4D5432}"/>
                </a:ext>
              </a:extLst>
            </p:cNvPr>
            <p:cNvSpPr>
              <a:spLocks/>
            </p:cNvSpPr>
            <p:nvPr userDrawn="1"/>
          </p:nvSpPr>
          <p:spPr bwMode="auto">
            <a:xfrm>
              <a:off x="1208088" y="817563"/>
              <a:ext cx="101600" cy="112712"/>
            </a:xfrm>
            <a:custGeom>
              <a:avLst/>
              <a:gdLst>
                <a:gd name="T0" fmla="*/ 38 w 64"/>
                <a:gd name="T1" fmla="*/ 71 h 71"/>
                <a:gd name="T2" fmla="*/ 26 w 64"/>
                <a:gd name="T3" fmla="*/ 71 h 71"/>
                <a:gd name="T4" fmla="*/ 0 w 64"/>
                <a:gd name="T5" fmla="*/ 0 h 71"/>
                <a:gd name="T6" fmla="*/ 13 w 64"/>
                <a:gd name="T7" fmla="*/ 0 h 71"/>
                <a:gd name="T8" fmla="*/ 32 w 64"/>
                <a:gd name="T9" fmla="*/ 59 h 71"/>
                <a:gd name="T10" fmla="*/ 33 w 64"/>
                <a:gd name="T11" fmla="*/ 59 h 71"/>
                <a:gd name="T12" fmla="*/ 52 w 64"/>
                <a:gd name="T13" fmla="*/ 0 h 71"/>
                <a:gd name="T14" fmla="*/ 64 w 64"/>
                <a:gd name="T15" fmla="*/ 0 h 71"/>
                <a:gd name="T16" fmla="*/ 38 w 64"/>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1">
                  <a:moveTo>
                    <a:pt x="38" y="71"/>
                  </a:moveTo>
                  <a:lnTo>
                    <a:pt x="26" y="71"/>
                  </a:lnTo>
                  <a:lnTo>
                    <a:pt x="0" y="0"/>
                  </a:lnTo>
                  <a:lnTo>
                    <a:pt x="13" y="0"/>
                  </a:lnTo>
                  <a:lnTo>
                    <a:pt x="32" y="59"/>
                  </a:lnTo>
                  <a:lnTo>
                    <a:pt x="33" y="59"/>
                  </a:lnTo>
                  <a:lnTo>
                    <a:pt x="52" y="0"/>
                  </a:lnTo>
                  <a:lnTo>
                    <a:pt x="64" y="0"/>
                  </a:lnTo>
                  <a:lnTo>
                    <a:pt x="38"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7" name="Freeform 9">
              <a:extLst>
                <a:ext uri="{FF2B5EF4-FFF2-40B4-BE49-F238E27FC236}">
                  <a16:creationId xmlns:a16="http://schemas.microsoft.com/office/drawing/2014/main" id="{F27A8EF8-FCF1-0DDA-B749-2C47F2026CB4}"/>
                </a:ext>
              </a:extLst>
            </p:cNvPr>
            <p:cNvSpPr>
              <a:spLocks noEditPoints="1"/>
            </p:cNvSpPr>
            <p:nvPr userDrawn="1"/>
          </p:nvSpPr>
          <p:spPr bwMode="auto">
            <a:xfrm>
              <a:off x="1311275" y="814388"/>
              <a:ext cx="104775" cy="117475"/>
            </a:xfrm>
            <a:custGeom>
              <a:avLst/>
              <a:gdLst>
                <a:gd name="T0" fmla="*/ 689 w 708"/>
                <a:gd name="T1" fmla="*/ 536 h 795"/>
                <a:gd name="T2" fmla="*/ 365 w 708"/>
                <a:gd name="T3" fmla="*/ 795 h 795"/>
                <a:gd name="T4" fmla="*/ 0 w 708"/>
                <a:gd name="T5" fmla="*/ 395 h 795"/>
                <a:gd name="T6" fmla="*/ 357 w 708"/>
                <a:gd name="T7" fmla="*/ 0 h 795"/>
                <a:gd name="T8" fmla="*/ 701 w 708"/>
                <a:gd name="T9" fmla="*/ 435 h 795"/>
                <a:gd name="T10" fmla="*/ 133 w 708"/>
                <a:gd name="T11" fmla="*/ 435 h 795"/>
                <a:gd name="T12" fmla="*/ 369 w 708"/>
                <a:gd name="T13" fmla="*/ 685 h 795"/>
                <a:gd name="T14" fmla="*/ 566 w 708"/>
                <a:gd name="T15" fmla="*/ 536 h 795"/>
                <a:gd name="T16" fmla="*/ 689 w 708"/>
                <a:gd name="T17" fmla="*/ 536 h 795"/>
                <a:gd name="T18" fmla="*/ 569 w 708"/>
                <a:gd name="T19" fmla="*/ 325 h 795"/>
                <a:gd name="T20" fmla="*/ 350 w 708"/>
                <a:gd name="T21" fmla="*/ 110 h 795"/>
                <a:gd name="T22" fmla="*/ 133 w 708"/>
                <a:gd name="T23" fmla="*/ 325 h 795"/>
                <a:gd name="T24" fmla="*/ 569 w 708"/>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5">
                  <a:moveTo>
                    <a:pt x="689" y="536"/>
                  </a:moveTo>
                  <a:cubicBezTo>
                    <a:pt x="655" y="704"/>
                    <a:pt x="535" y="795"/>
                    <a:pt x="365" y="795"/>
                  </a:cubicBezTo>
                  <a:cubicBezTo>
                    <a:pt x="122" y="795"/>
                    <a:pt x="8" y="627"/>
                    <a:pt x="0" y="395"/>
                  </a:cubicBezTo>
                  <a:cubicBezTo>
                    <a:pt x="0" y="168"/>
                    <a:pt x="150" y="0"/>
                    <a:pt x="357" y="0"/>
                  </a:cubicBezTo>
                  <a:cubicBezTo>
                    <a:pt x="626" y="0"/>
                    <a:pt x="708" y="251"/>
                    <a:pt x="701" y="435"/>
                  </a:cubicBezTo>
                  <a:cubicBezTo>
                    <a:pt x="133" y="435"/>
                    <a:pt x="133" y="435"/>
                    <a:pt x="133" y="435"/>
                  </a:cubicBezTo>
                  <a:cubicBezTo>
                    <a:pt x="128" y="567"/>
                    <a:pt x="203" y="685"/>
                    <a:pt x="369" y="685"/>
                  </a:cubicBezTo>
                  <a:cubicBezTo>
                    <a:pt x="472" y="685"/>
                    <a:pt x="544" y="635"/>
                    <a:pt x="566" y="536"/>
                  </a:cubicBezTo>
                  <a:lnTo>
                    <a:pt x="689" y="536"/>
                  </a:lnTo>
                  <a:close/>
                  <a:moveTo>
                    <a:pt x="569" y="325"/>
                  </a:moveTo>
                  <a:cubicBezTo>
                    <a:pt x="563" y="206"/>
                    <a:pt x="473" y="110"/>
                    <a:pt x="350" y="110"/>
                  </a:cubicBezTo>
                  <a:cubicBezTo>
                    <a:pt x="219" y="110"/>
                    <a:pt x="141" y="209"/>
                    <a:pt x="133" y="325"/>
                  </a:cubicBezTo>
                  <a:lnTo>
                    <a:pt x="569"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8" name="Freeform 10">
              <a:extLst>
                <a:ext uri="{FF2B5EF4-FFF2-40B4-BE49-F238E27FC236}">
                  <a16:creationId xmlns:a16="http://schemas.microsoft.com/office/drawing/2014/main" id="{8093DDC0-75E4-9691-E4FA-B95918A7668D}"/>
                </a:ext>
              </a:extLst>
            </p:cNvPr>
            <p:cNvSpPr>
              <a:spLocks/>
            </p:cNvSpPr>
            <p:nvPr userDrawn="1"/>
          </p:nvSpPr>
          <p:spPr bwMode="auto">
            <a:xfrm>
              <a:off x="1430338" y="814388"/>
              <a:ext cx="58738" cy="115887"/>
            </a:xfrm>
            <a:custGeom>
              <a:avLst/>
              <a:gdLst>
                <a:gd name="T0" fmla="*/ 0 w 400"/>
                <a:gd name="T1" fmla="*/ 22 h 781"/>
                <a:gd name="T2" fmla="*/ 118 w 400"/>
                <a:gd name="T3" fmla="*/ 22 h 781"/>
                <a:gd name="T4" fmla="*/ 118 w 400"/>
                <a:gd name="T5" fmla="*/ 182 h 781"/>
                <a:gd name="T6" fmla="*/ 121 w 400"/>
                <a:gd name="T7" fmla="*/ 182 h 781"/>
                <a:gd name="T8" fmla="*/ 400 w 400"/>
                <a:gd name="T9" fmla="*/ 4 h 781"/>
                <a:gd name="T10" fmla="*/ 400 w 400"/>
                <a:gd name="T11" fmla="*/ 136 h 781"/>
                <a:gd name="T12" fmla="*/ 125 w 400"/>
                <a:gd name="T13" fmla="*/ 443 h 781"/>
                <a:gd name="T14" fmla="*/ 125 w 400"/>
                <a:gd name="T15" fmla="*/ 781 h 781"/>
                <a:gd name="T16" fmla="*/ 0 w 400"/>
                <a:gd name="T17" fmla="*/ 781 h 781"/>
                <a:gd name="T18" fmla="*/ 0 w 400"/>
                <a:gd name="T19" fmla="*/ 22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1">
                  <a:moveTo>
                    <a:pt x="0" y="22"/>
                  </a:moveTo>
                  <a:cubicBezTo>
                    <a:pt x="118" y="22"/>
                    <a:pt x="118" y="22"/>
                    <a:pt x="118" y="22"/>
                  </a:cubicBezTo>
                  <a:cubicBezTo>
                    <a:pt x="118" y="182"/>
                    <a:pt x="118" y="182"/>
                    <a:pt x="118" y="182"/>
                  </a:cubicBezTo>
                  <a:cubicBezTo>
                    <a:pt x="121" y="182"/>
                    <a:pt x="121" y="182"/>
                    <a:pt x="121" y="182"/>
                  </a:cubicBezTo>
                  <a:cubicBezTo>
                    <a:pt x="181" y="60"/>
                    <a:pt x="265" y="0"/>
                    <a:pt x="400" y="4"/>
                  </a:cubicBezTo>
                  <a:cubicBezTo>
                    <a:pt x="400" y="136"/>
                    <a:pt x="400" y="136"/>
                    <a:pt x="400" y="136"/>
                  </a:cubicBezTo>
                  <a:cubicBezTo>
                    <a:pt x="199" y="136"/>
                    <a:pt x="125" y="251"/>
                    <a:pt x="125" y="443"/>
                  </a:cubicBezTo>
                  <a:cubicBezTo>
                    <a:pt x="125" y="781"/>
                    <a:pt x="125" y="781"/>
                    <a:pt x="125" y="781"/>
                  </a:cubicBezTo>
                  <a:cubicBezTo>
                    <a:pt x="0" y="781"/>
                    <a:pt x="0" y="781"/>
                    <a:pt x="0" y="781"/>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1" name="Freeform 11">
              <a:extLst>
                <a:ext uri="{FF2B5EF4-FFF2-40B4-BE49-F238E27FC236}">
                  <a16:creationId xmlns:a16="http://schemas.microsoft.com/office/drawing/2014/main" id="{D288C32C-854F-F5C1-C08F-AC76CA98804D}"/>
                </a:ext>
              </a:extLst>
            </p:cNvPr>
            <p:cNvSpPr>
              <a:spLocks/>
            </p:cNvSpPr>
            <p:nvPr userDrawn="1"/>
          </p:nvSpPr>
          <p:spPr bwMode="auto">
            <a:xfrm>
              <a:off x="1500188" y="814388"/>
              <a:ext cx="92075"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2" name="Freeform 12">
              <a:extLst>
                <a:ext uri="{FF2B5EF4-FFF2-40B4-BE49-F238E27FC236}">
                  <a16:creationId xmlns:a16="http://schemas.microsoft.com/office/drawing/2014/main" id="{123B04F4-EA0B-E32F-1F4A-55A05181EB90}"/>
                </a:ext>
              </a:extLst>
            </p:cNvPr>
            <p:cNvSpPr>
              <a:spLocks/>
            </p:cNvSpPr>
            <p:nvPr userDrawn="1"/>
          </p:nvSpPr>
          <p:spPr bwMode="auto">
            <a:xfrm>
              <a:off x="1614488" y="814388"/>
              <a:ext cx="158750" cy="115887"/>
            </a:xfrm>
            <a:custGeom>
              <a:avLst/>
              <a:gdLst>
                <a:gd name="T0" fmla="*/ 0 w 1064"/>
                <a:gd name="T1" fmla="*/ 18 h 777"/>
                <a:gd name="T2" fmla="*/ 117 w 1064"/>
                <a:gd name="T3" fmla="*/ 18 h 777"/>
                <a:gd name="T4" fmla="*/ 117 w 1064"/>
                <a:gd name="T5" fmla="*/ 130 h 777"/>
                <a:gd name="T6" fmla="*/ 120 w 1064"/>
                <a:gd name="T7" fmla="*/ 130 h 777"/>
                <a:gd name="T8" fmla="*/ 366 w 1064"/>
                <a:gd name="T9" fmla="*/ 0 h 777"/>
                <a:gd name="T10" fmla="*/ 574 w 1064"/>
                <a:gd name="T11" fmla="*/ 130 h 777"/>
                <a:gd name="T12" fmla="*/ 812 w 1064"/>
                <a:gd name="T13" fmla="*/ 0 h 777"/>
                <a:gd name="T14" fmla="*/ 1064 w 1064"/>
                <a:gd name="T15" fmla="*/ 221 h 777"/>
                <a:gd name="T16" fmla="*/ 1064 w 1064"/>
                <a:gd name="T17" fmla="*/ 777 h 777"/>
                <a:gd name="T18" fmla="*/ 940 w 1064"/>
                <a:gd name="T19" fmla="*/ 777 h 777"/>
                <a:gd name="T20" fmla="*/ 940 w 1064"/>
                <a:gd name="T21" fmla="*/ 279 h 777"/>
                <a:gd name="T22" fmla="*/ 793 w 1064"/>
                <a:gd name="T23" fmla="*/ 110 h 777"/>
                <a:gd name="T24" fmla="*/ 595 w 1064"/>
                <a:gd name="T25" fmla="*/ 304 h 777"/>
                <a:gd name="T26" fmla="*/ 595 w 1064"/>
                <a:gd name="T27" fmla="*/ 777 h 777"/>
                <a:gd name="T28" fmla="*/ 470 w 1064"/>
                <a:gd name="T29" fmla="*/ 777 h 777"/>
                <a:gd name="T30" fmla="*/ 470 w 1064"/>
                <a:gd name="T31" fmla="*/ 279 h 777"/>
                <a:gd name="T32" fmla="*/ 327 w 1064"/>
                <a:gd name="T33" fmla="*/ 110 h 777"/>
                <a:gd name="T34" fmla="*/ 125 w 1064"/>
                <a:gd name="T35" fmla="*/ 304 h 777"/>
                <a:gd name="T36" fmla="*/ 125 w 1064"/>
                <a:gd name="T37" fmla="*/ 777 h 777"/>
                <a:gd name="T38" fmla="*/ 0 w 1064"/>
                <a:gd name="T39" fmla="*/ 777 h 777"/>
                <a:gd name="T40" fmla="*/ 0 w 1064"/>
                <a:gd name="T41"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4" h="777">
                  <a:moveTo>
                    <a:pt x="0" y="18"/>
                  </a:moveTo>
                  <a:cubicBezTo>
                    <a:pt x="117" y="18"/>
                    <a:pt x="117" y="18"/>
                    <a:pt x="117" y="18"/>
                  </a:cubicBezTo>
                  <a:cubicBezTo>
                    <a:pt x="117" y="130"/>
                    <a:pt x="117" y="130"/>
                    <a:pt x="117" y="130"/>
                  </a:cubicBezTo>
                  <a:cubicBezTo>
                    <a:pt x="120" y="130"/>
                    <a:pt x="120" y="130"/>
                    <a:pt x="120" y="130"/>
                  </a:cubicBezTo>
                  <a:cubicBezTo>
                    <a:pt x="176" y="44"/>
                    <a:pt x="261" y="0"/>
                    <a:pt x="366" y="0"/>
                  </a:cubicBezTo>
                  <a:cubicBezTo>
                    <a:pt x="458" y="0"/>
                    <a:pt x="543" y="37"/>
                    <a:pt x="574" y="130"/>
                  </a:cubicBezTo>
                  <a:cubicBezTo>
                    <a:pt x="625" y="49"/>
                    <a:pt x="715" y="0"/>
                    <a:pt x="812" y="0"/>
                  </a:cubicBezTo>
                  <a:cubicBezTo>
                    <a:pt x="963" y="0"/>
                    <a:pt x="1064" y="63"/>
                    <a:pt x="1064" y="221"/>
                  </a:cubicBezTo>
                  <a:cubicBezTo>
                    <a:pt x="1064" y="777"/>
                    <a:pt x="1064" y="777"/>
                    <a:pt x="1064" y="777"/>
                  </a:cubicBezTo>
                  <a:cubicBezTo>
                    <a:pt x="940" y="777"/>
                    <a:pt x="940" y="777"/>
                    <a:pt x="940" y="777"/>
                  </a:cubicBezTo>
                  <a:cubicBezTo>
                    <a:pt x="940" y="279"/>
                    <a:pt x="940" y="279"/>
                    <a:pt x="940" y="279"/>
                  </a:cubicBezTo>
                  <a:cubicBezTo>
                    <a:pt x="940" y="185"/>
                    <a:pt x="915" y="110"/>
                    <a:pt x="793" y="110"/>
                  </a:cubicBezTo>
                  <a:cubicBezTo>
                    <a:pt x="672" y="110"/>
                    <a:pt x="595" y="187"/>
                    <a:pt x="595" y="304"/>
                  </a:cubicBezTo>
                  <a:cubicBezTo>
                    <a:pt x="595" y="777"/>
                    <a:pt x="595" y="777"/>
                    <a:pt x="595" y="777"/>
                  </a:cubicBezTo>
                  <a:cubicBezTo>
                    <a:pt x="470" y="777"/>
                    <a:pt x="470" y="777"/>
                    <a:pt x="470" y="777"/>
                  </a:cubicBezTo>
                  <a:cubicBezTo>
                    <a:pt x="470" y="279"/>
                    <a:pt x="470" y="279"/>
                    <a:pt x="470" y="279"/>
                  </a:cubicBezTo>
                  <a:cubicBezTo>
                    <a:pt x="470" y="181"/>
                    <a:pt x="439" y="110"/>
                    <a:pt x="327" y="110"/>
                  </a:cubicBezTo>
                  <a:cubicBezTo>
                    <a:pt x="179" y="110"/>
                    <a:pt x="125" y="247"/>
                    <a:pt x="125" y="304"/>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3" name="Freeform 13">
              <a:extLst>
                <a:ext uri="{FF2B5EF4-FFF2-40B4-BE49-F238E27FC236}">
                  <a16:creationId xmlns:a16="http://schemas.microsoft.com/office/drawing/2014/main" id="{0A935D95-FB2E-E6BE-731D-52AD2269F63A}"/>
                </a:ext>
              </a:extLst>
            </p:cNvPr>
            <p:cNvSpPr>
              <a:spLocks noEditPoints="1"/>
            </p:cNvSpPr>
            <p:nvPr userDrawn="1"/>
          </p:nvSpPr>
          <p:spPr bwMode="auto">
            <a:xfrm>
              <a:off x="1789113" y="814388"/>
              <a:ext cx="104775" cy="117475"/>
            </a:xfrm>
            <a:custGeom>
              <a:avLst/>
              <a:gdLst>
                <a:gd name="T0" fmla="*/ 688 w 707"/>
                <a:gd name="T1" fmla="*/ 536 h 795"/>
                <a:gd name="T2" fmla="*/ 364 w 707"/>
                <a:gd name="T3" fmla="*/ 795 h 795"/>
                <a:gd name="T4" fmla="*/ 0 w 707"/>
                <a:gd name="T5" fmla="*/ 395 h 795"/>
                <a:gd name="T6" fmla="*/ 357 w 707"/>
                <a:gd name="T7" fmla="*/ 0 h 795"/>
                <a:gd name="T8" fmla="*/ 700 w 707"/>
                <a:gd name="T9" fmla="*/ 435 h 795"/>
                <a:gd name="T10" fmla="*/ 132 w 707"/>
                <a:gd name="T11" fmla="*/ 435 h 795"/>
                <a:gd name="T12" fmla="*/ 368 w 707"/>
                <a:gd name="T13" fmla="*/ 685 h 795"/>
                <a:gd name="T14" fmla="*/ 565 w 707"/>
                <a:gd name="T15" fmla="*/ 536 h 795"/>
                <a:gd name="T16" fmla="*/ 688 w 707"/>
                <a:gd name="T17" fmla="*/ 536 h 795"/>
                <a:gd name="T18" fmla="*/ 568 w 707"/>
                <a:gd name="T19" fmla="*/ 325 h 795"/>
                <a:gd name="T20" fmla="*/ 349 w 707"/>
                <a:gd name="T21" fmla="*/ 110 h 795"/>
                <a:gd name="T22" fmla="*/ 132 w 707"/>
                <a:gd name="T23" fmla="*/ 325 h 795"/>
                <a:gd name="T24" fmla="*/ 568 w 707"/>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7" h="795">
                  <a:moveTo>
                    <a:pt x="688" y="536"/>
                  </a:moveTo>
                  <a:cubicBezTo>
                    <a:pt x="655" y="704"/>
                    <a:pt x="534" y="795"/>
                    <a:pt x="364" y="795"/>
                  </a:cubicBezTo>
                  <a:cubicBezTo>
                    <a:pt x="122" y="795"/>
                    <a:pt x="7" y="627"/>
                    <a:pt x="0" y="395"/>
                  </a:cubicBezTo>
                  <a:cubicBezTo>
                    <a:pt x="0" y="168"/>
                    <a:pt x="150" y="0"/>
                    <a:pt x="357" y="0"/>
                  </a:cubicBezTo>
                  <a:cubicBezTo>
                    <a:pt x="625" y="0"/>
                    <a:pt x="707" y="251"/>
                    <a:pt x="700" y="435"/>
                  </a:cubicBezTo>
                  <a:cubicBezTo>
                    <a:pt x="132" y="435"/>
                    <a:pt x="132" y="435"/>
                    <a:pt x="132" y="435"/>
                  </a:cubicBezTo>
                  <a:cubicBezTo>
                    <a:pt x="127" y="567"/>
                    <a:pt x="202" y="685"/>
                    <a:pt x="368" y="685"/>
                  </a:cubicBezTo>
                  <a:cubicBezTo>
                    <a:pt x="471" y="685"/>
                    <a:pt x="543" y="635"/>
                    <a:pt x="565" y="536"/>
                  </a:cubicBezTo>
                  <a:lnTo>
                    <a:pt x="688" y="536"/>
                  </a:lnTo>
                  <a:close/>
                  <a:moveTo>
                    <a:pt x="568" y="325"/>
                  </a:moveTo>
                  <a:cubicBezTo>
                    <a:pt x="562" y="206"/>
                    <a:pt x="473" y="110"/>
                    <a:pt x="349" y="110"/>
                  </a:cubicBezTo>
                  <a:cubicBezTo>
                    <a:pt x="219" y="110"/>
                    <a:pt x="141" y="209"/>
                    <a:pt x="132" y="325"/>
                  </a:cubicBezTo>
                  <a:lnTo>
                    <a:pt x="568"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4" name="Freeform 14">
              <a:extLst>
                <a:ext uri="{FF2B5EF4-FFF2-40B4-BE49-F238E27FC236}">
                  <a16:creationId xmlns:a16="http://schemas.microsoft.com/office/drawing/2014/main" id="{40B0BB2A-BC72-ACCA-0CBD-013F2EDE7FF7}"/>
                </a:ext>
              </a:extLst>
            </p:cNvPr>
            <p:cNvSpPr>
              <a:spLocks/>
            </p:cNvSpPr>
            <p:nvPr userDrawn="1"/>
          </p:nvSpPr>
          <p:spPr bwMode="auto">
            <a:xfrm>
              <a:off x="1908175" y="814388"/>
              <a:ext cx="93663"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5" name="Freeform 15">
              <a:extLst>
                <a:ext uri="{FF2B5EF4-FFF2-40B4-BE49-F238E27FC236}">
                  <a16:creationId xmlns:a16="http://schemas.microsoft.com/office/drawing/2014/main" id="{5F7ACF0B-9A26-8F30-E5F0-A6F151602CC0}"/>
                </a:ext>
              </a:extLst>
            </p:cNvPr>
            <p:cNvSpPr>
              <a:spLocks/>
            </p:cNvSpPr>
            <p:nvPr userDrawn="1"/>
          </p:nvSpPr>
          <p:spPr bwMode="auto">
            <a:xfrm>
              <a:off x="2011363" y="784225"/>
              <a:ext cx="60325" cy="146050"/>
            </a:xfrm>
            <a:custGeom>
              <a:avLst/>
              <a:gdLst>
                <a:gd name="T0" fmla="*/ 254 w 405"/>
                <a:gd name="T1" fmla="*/ 228 h 987"/>
                <a:gd name="T2" fmla="*/ 405 w 405"/>
                <a:gd name="T3" fmla="*/ 228 h 987"/>
                <a:gd name="T4" fmla="*/ 405 w 405"/>
                <a:gd name="T5" fmla="*/ 338 h 987"/>
                <a:gd name="T6" fmla="*/ 254 w 405"/>
                <a:gd name="T7" fmla="*/ 338 h 987"/>
                <a:gd name="T8" fmla="*/ 254 w 405"/>
                <a:gd name="T9" fmla="*/ 809 h 987"/>
                <a:gd name="T10" fmla="*/ 348 w 405"/>
                <a:gd name="T11" fmla="*/ 877 h 987"/>
                <a:gd name="T12" fmla="*/ 405 w 405"/>
                <a:gd name="T13" fmla="*/ 877 h 987"/>
                <a:gd name="T14" fmla="*/ 405 w 405"/>
                <a:gd name="T15" fmla="*/ 987 h 987"/>
                <a:gd name="T16" fmla="*/ 309 w 405"/>
                <a:gd name="T17" fmla="*/ 987 h 987"/>
                <a:gd name="T18" fmla="*/ 129 w 405"/>
                <a:gd name="T19" fmla="*/ 821 h 987"/>
                <a:gd name="T20" fmla="*/ 129 w 405"/>
                <a:gd name="T21" fmla="*/ 338 h 987"/>
                <a:gd name="T22" fmla="*/ 0 w 405"/>
                <a:gd name="T23" fmla="*/ 338 h 987"/>
                <a:gd name="T24" fmla="*/ 0 w 405"/>
                <a:gd name="T25" fmla="*/ 228 h 987"/>
                <a:gd name="T26" fmla="*/ 129 w 405"/>
                <a:gd name="T27" fmla="*/ 228 h 987"/>
                <a:gd name="T28" fmla="*/ 129 w 405"/>
                <a:gd name="T29" fmla="*/ 0 h 987"/>
                <a:gd name="T30" fmla="*/ 254 w 405"/>
                <a:gd name="T31" fmla="*/ 0 h 987"/>
                <a:gd name="T32" fmla="*/ 254 w 405"/>
                <a:gd name="T33" fmla="*/ 228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 h="987">
                  <a:moveTo>
                    <a:pt x="254" y="228"/>
                  </a:moveTo>
                  <a:cubicBezTo>
                    <a:pt x="405" y="228"/>
                    <a:pt x="405" y="228"/>
                    <a:pt x="405" y="228"/>
                  </a:cubicBezTo>
                  <a:cubicBezTo>
                    <a:pt x="405" y="338"/>
                    <a:pt x="405" y="338"/>
                    <a:pt x="405" y="338"/>
                  </a:cubicBezTo>
                  <a:cubicBezTo>
                    <a:pt x="254" y="338"/>
                    <a:pt x="254" y="338"/>
                    <a:pt x="254" y="338"/>
                  </a:cubicBezTo>
                  <a:cubicBezTo>
                    <a:pt x="254" y="809"/>
                    <a:pt x="254" y="809"/>
                    <a:pt x="254" y="809"/>
                  </a:cubicBezTo>
                  <a:cubicBezTo>
                    <a:pt x="254" y="867"/>
                    <a:pt x="270" y="877"/>
                    <a:pt x="348" y="877"/>
                  </a:cubicBezTo>
                  <a:cubicBezTo>
                    <a:pt x="405" y="877"/>
                    <a:pt x="405" y="877"/>
                    <a:pt x="405" y="877"/>
                  </a:cubicBezTo>
                  <a:cubicBezTo>
                    <a:pt x="405" y="987"/>
                    <a:pt x="405" y="987"/>
                    <a:pt x="405" y="987"/>
                  </a:cubicBezTo>
                  <a:cubicBezTo>
                    <a:pt x="309" y="987"/>
                    <a:pt x="309" y="987"/>
                    <a:pt x="309" y="987"/>
                  </a:cubicBezTo>
                  <a:cubicBezTo>
                    <a:pt x="180" y="987"/>
                    <a:pt x="129" y="961"/>
                    <a:pt x="129" y="821"/>
                  </a:cubicBezTo>
                  <a:cubicBezTo>
                    <a:pt x="129" y="338"/>
                    <a:pt x="129" y="338"/>
                    <a:pt x="129" y="338"/>
                  </a:cubicBezTo>
                  <a:cubicBezTo>
                    <a:pt x="0" y="338"/>
                    <a:pt x="0" y="338"/>
                    <a:pt x="0" y="338"/>
                  </a:cubicBezTo>
                  <a:cubicBezTo>
                    <a:pt x="0" y="228"/>
                    <a:pt x="0" y="228"/>
                    <a:pt x="0" y="228"/>
                  </a:cubicBezTo>
                  <a:cubicBezTo>
                    <a:pt x="129" y="228"/>
                    <a:pt x="129" y="228"/>
                    <a:pt x="129" y="228"/>
                  </a:cubicBezTo>
                  <a:cubicBezTo>
                    <a:pt x="129" y="0"/>
                    <a:pt x="129" y="0"/>
                    <a:pt x="129" y="0"/>
                  </a:cubicBezTo>
                  <a:cubicBezTo>
                    <a:pt x="254" y="0"/>
                    <a:pt x="254" y="0"/>
                    <a:pt x="254" y="0"/>
                  </a:cubicBezTo>
                  <a:lnTo>
                    <a:pt x="254"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6" name="Freeform 16">
              <a:extLst>
                <a:ext uri="{FF2B5EF4-FFF2-40B4-BE49-F238E27FC236}">
                  <a16:creationId xmlns:a16="http://schemas.microsoft.com/office/drawing/2014/main" id="{6D438BB6-9035-7FE7-98C8-4039025F3F32}"/>
                </a:ext>
              </a:extLst>
            </p:cNvPr>
            <p:cNvSpPr>
              <a:spLocks noEditPoints="1"/>
            </p:cNvSpPr>
            <p:nvPr userDrawn="1"/>
          </p:nvSpPr>
          <p:spPr bwMode="auto">
            <a:xfrm>
              <a:off x="935038" y="1000125"/>
              <a:ext cx="149225" cy="161925"/>
            </a:xfrm>
            <a:custGeom>
              <a:avLst/>
              <a:gdLst>
                <a:gd name="T0" fmla="*/ 502 w 1004"/>
                <a:gd name="T1" fmla="*/ 0 h 1098"/>
                <a:gd name="T2" fmla="*/ 1004 w 1004"/>
                <a:gd name="T3" fmla="*/ 549 h 1098"/>
                <a:gd name="T4" fmla="*/ 502 w 1004"/>
                <a:gd name="T5" fmla="*/ 1098 h 1098"/>
                <a:gd name="T6" fmla="*/ 0 w 1004"/>
                <a:gd name="T7" fmla="*/ 549 h 1098"/>
                <a:gd name="T8" fmla="*/ 502 w 1004"/>
                <a:gd name="T9" fmla="*/ 0 h 1098"/>
                <a:gd name="T10" fmla="*/ 502 w 1004"/>
                <a:gd name="T11" fmla="*/ 981 h 1098"/>
                <a:gd name="T12" fmla="*/ 864 w 1004"/>
                <a:gd name="T13" fmla="*/ 549 h 1098"/>
                <a:gd name="T14" fmla="*/ 502 w 1004"/>
                <a:gd name="T15" fmla="*/ 118 h 1098"/>
                <a:gd name="T16" fmla="*/ 139 w 1004"/>
                <a:gd name="T17" fmla="*/ 549 h 1098"/>
                <a:gd name="T18" fmla="*/ 502 w 1004"/>
                <a:gd name="T19" fmla="*/ 9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4" h="1098">
                  <a:moveTo>
                    <a:pt x="502" y="0"/>
                  </a:moveTo>
                  <a:cubicBezTo>
                    <a:pt x="835" y="0"/>
                    <a:pt x="1004" y="264"/>
                    <a:pt x="1004" y="549"/>
                  </a:cubicBezTo>
                  <a:cubicBezTo>
                    <a:pt x="1004" y="834"/>
                    <a:pt x="835" y="1098"/>
                    <a:pt x="502" y="1098"/>
                  </a:cubicBezTo>
                  <a:cubicBezTo>
                    <a:pt x="168" y="1098"/>
                    <a:pt x="0" y="834"/>
                    <a:pt x="0" y="549"/>
                  </a:cubicBezTo>
                  <a:cubicBezTo>
                    <a:pt x="0" y="264"/>
                    <a:pt x="168" y="0"/>
                    <a:pt x="502" y="0"/>
                  </a:cubicBezTo>
                  <a:moveTo>
                    <a:pt x="502" y="981"/>
                  </a:moveTo>
                  <a:cubicBezTo>
                    <a:pt x="757" y="981"/>
                    <a:pt x="864" y="761"/>
                    <a:pt x="864" y="549"/>
                  </a:cubicBezTo>
                  <a:cubicBezTo>
                    <a:pt x="864" y="338"/>
                    <a:pt x="757" y="118"/>
                    <a:pt x="502" y="118"/>
                  </a:cubicBezTo>
                  <a:cubicBezTo>
                    <a:pt x="246" y="118"/>
                    <a:pt x="139" y="338"/>
                    <a:pt x="139" y="549"/>
                  </a:cubicBezTo>
                  <a:cubicBezTo>
                    <a:pt x="139" y="761"/>
                    <a:pt x="246" y="981"/>
                    <a:pt x="502" y="9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7" name="Freeform 17">
              <a:extLst>
                <a:ext uri="{FF2B5EF4-FFF2-40B4-BE49-F238E27FC236}">
                  <a16:creationId xmlns:a16="http://schemas.microsoft.com/office/drawing/2014/main" id="{FC19071A-55B9-4D4E-59AF-E9D83CB39377}"/>
                </a:ext>
              </a:extLst>
            </p:cNvPr>
            <p:cNvSpPr>
              <a:spLocks/>
            </p:cNvSpPr>
            <p:nvPr userDrawn="1"/>
          </p:nvSpPr>
          <p:spPr bwMode="auto">
            <a:xfrm>
              <a:off x="1092200"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1"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8" name="Freeform 18">
              <a:extLst>
                <a:ext uri="{FF2B5EF4-FFF2-40B4-BE49-F238E27FC236}">
                  <a16:creationId xmlns:a16="http://schemas.microsoft.com/office/drawing/2014/main" id="{6F77FDD5-B207-E285-1BF6-5043B792D56F}"/>
                </a:ext>
              </a:extLst>
            </p:cNvPr>
            <p:cNvSpPr>
              <a:spLocks/>
            </p:cNvSpPr>
            <p:nvPr userDrawn="1"/>
          </p:nvSpPr>
          <p:spPr bwMode="auto">
            <a:xfrm>
              <a:off x="1158875" y="1001713"/>
              <a:ext cx="61913"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1" y="0"/>
                    <a:pt x="338" y="0"/>
                  </a:cubicBezTo>
                  <a:cubicBezTo>
                    <a:pt x="361"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0" name="Freeform 19">
              <a:extLst>
                <a:ext uri="{FF2B5EF4-FFF2-40B4-BE49-F238E27FC236}">
                  <a16:creationId xmlns:a16="http://schemas.microsoft.com/office/drawing/2014/main" id="{A2094406-2A59-9B3F-663F-2F8F44E0CFB4}"/>
                </a:ext>
              </a:extLst>
            </p:cNvPr>
            <p:cNvSpPr>
              <a:spLocks noEditPoints="1"/>
            </p:cNvSpPr>
            <p:nvPr userDrawn="1"/>
          </p:nvSpPr>
          <p:spPr bwMode="auto">
            <a:xfrm>
              <a:off x="123031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1" name="Freeform 20">
              <a:extLst>
                <a:ext uri="{FF2B5EF4-FFF2-40B4-BE49-F238E27FC236}">
                  <a16:creationId xmlns:a16="http://schemas.microsoft.com/office/drawing/2014/main" id="{516E66F5-8B6D-D856-EDF5-F87E0A509753}"/>
                </a:ext>
              </a:extLst>
            </p:cNvPr>
            <p:cNvSpPr>
              <a:spLocks/>
            </p:cNvSpPr>
            <p:nvPr userDrawn="1"/>
          </p:nvSpPr>
          <p:spPr bwMode="auto">
            <a:xfrm>
              <a:off x="1266825" y="1042988"/>
              <a:ext cx="101600" cy="117475"/>
            </a:xfrm>
            <a:custGeom>
              <a:avLst/>
              <a:gdLst>
                <a:gd name="T0" fmla="*/ 556 w 690"/>
                <a:gd name="T1" fmla="*/ 261 h 794"/>
                <a:gd name="T2" fmla="*/ 368 w 690"/>
                <a:gd name="T3" fmla="*/ 110 h 794"/>
                <a:gd name="T4" fmla="*/ 132 w 690"/>
                <a:gd name="T5" fmla="*/ 406 h 794"/>
                <a:gd name="T6" fmla="*/ 353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3"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2" name="Freeform 21">
              <a:extLst>
                <a:ext uri="{FF2B5EF4-FFF2-40B4-BE49-F238E27FC236}">
                  <a16:creationId xmlns:a16="http://schemas.microsoft.com/office/drawing/2014/main" id="{1721B6CA-7330-4F20-86D3-B57736EB5F63}"/>
                </a:ext>
              </a:extLst>
            </p:cNvPr>
            <p:cNvSpPr>
              <a:spLocks noEditPoints="1"/>
            </p:cNvSpPr>
            <p:nvPr userDrawn="1"/>
          </p:nvSpPr>
          <p:spPr bwMode="auto">
            <a:xfrm>
              <a:off x="137953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3" name="Freeform 22">
              <a:extLst>
                <a:ext uri="{FF2B5EF4-FFF2-40B4-BE49-F238E27FC236}">
                  <a16:creationId xmlns:a16="http://schemas.microsoft.com/office/drawing/2014/main" id="{4BA3A54A-F14C-F50E-41BC-2E15829A62AF}"/>
                </a:ext>
              </a:extLst>
            </p:cNvPr>
            <p:cNvSpPr>
              <a:spLocks/>
            </p:cNvSpPr>
            <p:nvPr userDrawn="1"/>
          </p:nvSpPr>
          <p:spPr bwMode="auto">
            <a:xfrm>
              <a:off x="1546225"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4" name="Freeform 23">
              <a:extLst>
                <a:ext uri="{FF2B5EF4-FFF2-40B4-BE49-F238E27FC236}">
                  <a16:creationId xmlns:a16="http://schemas.microsoft.com/office/drawing/2014/main" id="{6EA7C985-D2E9-D51F-02D7-CA8FEF739028}"/>
                </a:ext>
              </a:extLst>
            </p:cNvPr>
            <p:cNvSpPr>
              <a:spLocks noEditPoints="1"/>
            </p:cNvSpPr>
            <p:nvPr userDrawn="1"/>
          </p:nvSpPr>
          <p:spPr bwMode="auto">
            <a:xfrm>
              <a:off x="1609725" y="1042988"/>
              <a:ext cx="109538" cy="117475"/>
            </a:xfrm>
            <a:custGeom>
              <a:avLst/>
              <a:gdLst>
                <a:gd name="T0" fmla="*/ 368 w 737"/>
                <a:gd name="T1" fmla="*/ 0 h 794"/>
                <a:gd name="T2" fmla="*/ 737 w 737"/>
                <a:gd name="T3" fmla="*/ 398 h 794"/>
                <a:gd name="T4" fmla="*/ 368 w 737"/>
                <a:gd name="T5" fmla="*/ 794 h 794"/>
                <a:gd name="T6" fmla="*/ 0 w 737"/>
                <a:gd name="T7" fmla="*/ 398 h 794"/>
                <a:gd name="T8" fmla="*/ 368 w 737"/>
                <a:gd name="T9" fmla="*/ 0 h 794"/>
                <a:gd name="T10" fmla="*/ 368 w 737"/>
                <a:gd name="T11" fmla="*/ 684 h 794"/>
                <a:gd name="T12" fmla="*/ 605 w 737"/>
                <a:gd name="T13" fmla="*/ 398 h 794"/>
                <a:gd name="T14" fmla="*/ 368 w 737"/>
                <a:gd name="T15" fmla="*/ 110 h 794"/>
                <a:gd name="T16" fmla="*/ 132 w 737"/>
                <a:gd name="T17" fmla="*/ 398 h 794"/>
                <a:gd name="T18" fmla="*/ 368 w 737"/>
                <a:gd name="T19" fmla="*/ 68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794">
                  <a:moveTo>
                    <a:pt x="368" y="0"/>
                  </a:moveTo>
                  <a:cubicBezTo>
                    <a:pt x="609" y="0"/>
                    <a:pt x="737" y="174"/>
                    <a:pt x="737" y="398"/>
                  </a:cubicBezTo>
                  <a:cubicBezTo>
                    <a:pt x="737" y="619"/>
                    <a:pt x="609" y="794"/>
                    <a:pt x="368" y="794"/>
                  </a:cubicBezTo>
                  <a:cubicBezTo>
                    <a:pt x="128" y="794"/>
                    <a:pt x="0" y="619"/>
                    <a:pt x="0" y="398"/>
                  </a:cubicBezTo>
                  <a:cubicBezTo>
                    <a:pt x="0" y="174"/>
                    <a:pt x="128" y="0"/>
                    <a:pt x="368" y="0"/>
                  </a:cubicBezTo>
                  <a:moveTo>
                    <a:pt x="368" y="684"/>
                  </a:moveTo>
                  <a:cubicBezTo>
                    <a:pt x="499" y="684"/>
                    <a:pt x="605" y="581"/>
                    <a:pt x="605" y="398"/>
                  </a:cubicBezTo>
                  <a:cubicBezTo>
                    <a:pt x="605" y="213"/>
                    <a:pt x="499" y="110"/>
                    <a:pt x="368" y="110"/>
                  </a:cubicBezTo>
                  <a:cubicBezTo>
                    <a:pt x="238" y="110"/>
                    <a:pt x="132" y="213"/>
                    <a:pt x="132" y="398"/>
                  </a:cubicBezTo>
                  <a:cubicBezTo>
                    <a:pt x="132" y="581"/>
                    <a:pt x="238" y="684"/>
                    <a:pt x="368" y="6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5" name="Freeform 24">
              <a:extLst>
                <a:ext uri="{FF2B5EF4-FFF2-40B4-BE49-F238E27FC236}">
                  <a16:creationId xmlns:a16="http://schemas.microsoft.com/office/drawing/2014/main" id="{620C7455-8330-934D-0369-5DE768C252D3}"/>
                </a:ext>
              </a:extLst>
            </p:cNvPr>
            <p:cNvSpPr>
              <a:spLocks/>
            </p:cNvSpPr>
            <p:nvPr userDrawn="1"/>
          </p:nvSpPr>
          <p:spPr bwMode="auto">
            <a:xfrm>
              <a:off x="1735138" y="1042988"/>
              <a:ext cx="58738" cy="115887"/>
            </a:xfrm>
            <a:custGeom>
              <a:avLst/>
              <a:gdLst>
                <a:gd name="T0" fmla="*/ 0 w 400"/>
                <a:gd name="T1" fmla="*/ 22 h 782"/>
                <a:gd name="T2" fmla="*/ 118 w 400"/>
                <a:gd name="T3" fmla="*/ 22 h 782"/>
                <a:gd name="T4" fmla="*/ 118 w 400"/>
                <a:gd name="T5" fmla="*/ 182 h 782"/>
                <a:gd name="T6" fmla="*/ 121 w 400"/>
                <a:gd name="T7" fmla="*/ 182 h 782"/>
                <a:gd name="T8" fmla="*/ 400 w 400"/>
                <a:gd name="T9" fmla="*/ 5 h 782"/>
                <a:gd name="T10" fmla="*/ 400 w 400"/>
                <a:gd name="T11" fmla="*/ 137 h 782"/>
                <a:gd name="T12" fmla="*/ 125 w 400"/>
                <a:gd name="T13" fmla="*/ 444 h 782"/>
                <a:gd name="T14" fmla="*/ 125 w 400"/>
                <a:gd name="T15" fmla="*/ 782 h 782"/>
                <a:gd name="T16" fmla="*/ 0 w 400"/>
                <a:gd name="T17" fmla="*/ 782 h 782"/>
                <a:gd name="T18" fmla="*/ 0 w 400"/>
                <a:gd name="T19" fmla="*/ 2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2">
                  <a:moveTo>
                    <a:pt x="0" y="22"/>
                  </a:moveTo>
                  <a:cubicBezTo>
                    <a:pt x="118" y="22"/>
                    <a:pt x="118" y="22"/>
                    <a:pt x="118" y="22"/>
                  </a:cubicBezTo>
                  <a:cubicBezTo>
                    <a:pt x="118" y="182"/>
                    <a:pt x="118" y="182"/>
                    <a:pt x="118" y="182"/>
                  </a:cubicBezTo>
                  <a:cubicBezTo>
                    <a:pt x="121" y="182"/>
                    <a:pt x="121" y="182"/>
                    <a:pt x="121" y="182"/>
                  </a:cubicBezTo>
                  <a:cubicBezTo>
                    <a:pt x="181" y="61"/>
                    <a:pt x="265" y="0"/>
                    <a:pt x="400" y="5"/>
                  </a:cubicBezTo>
                  <a:cubicBezTo>
                    <a:pt x="400" y="137"/>
                    <a:pt x="400" y="137"/>
                    <a:pt x="400" y="137"/>
                  </a:cubicBezTo>
                  <a:cubicBezTo>
                    <a:pt x="198" y="137"/>
                    <a:pt x="125" y="251"/>
                    <a:pt x="125" y="444"/>
                  </a:cubicBezTo>
                  <a:cubicBezTo>
                    <a:pt x="125" y="782"/>
                    <a:pt x="125" y="782"/>
                    <a:pt x="125" y="782"/>
                  </a:cubicBezTo>
                  <a:cubicBezTo>
                    <a:pt x="0" y="782"/>
                    <a:pt x="0" y="782"/>
                    <a:pt x="0" y="782"/>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6" name="Freeform 25">
              <a:extLst>
                <a:ext uri="{FF2B5EF4-FFF2-40B4-BE49-F238E27FC236}">
                  <a16:creationId xmlns:a16="http://schemas.microsoft.com/office/drawing/2014/main" id="{1B18CDCF-813F-6A00-43F4-F2B7FD0DAACA}"/>
                </a:ext>
              </a:extLst>
            </p:cNvPr>
            <p:cNvSpPr>
              <a:spLocks/>
            </p:cNvSpPr>
            <p:nvPr userDrawn="1"/>
          </p:nvSpPr>
          <p:spPr bwMode="auto">
            <a:xfrm>
              <a:off x="1858963" y="1000125"/>
              <a:ext cx="123825" cy="161925"/>
            </a:xfrm>
            <a:custGeom>
              <a:avLst/>
              <a:gdLst>
                <a:gd name="T0" fmla="*/ 666 w 843"/>
                <a:gd name="T1" fmla="*/ 332 h 1098"/>
                <a:gd name="T2" fmla="*/ 406 w 843"/>
                <a:gd name="T3" fmla="*/ 118 h 1098"/>
                <a:gd name="T4" fmla="*/ 172 w 843"/>
                <a:gd name="T5" fmla="*/ 297 h 1098"/>
                <a:gd name="T6" fmla="*/ 508 w 843"/>
                <a:gd name="T7" fmla="*/ 483 h 1098"/>
                <a:gd name="T8" fmla="*/ 843 w 843"/>
                <a:gd name="T9" fmla="*/ 786 h 1098"/>
                <a:gd name="T10" fmla="*/ 433 w 843"/>
                <a:gd name="T11" fmla="*/ 1098 h 1098"/>
                <a:gd name="T12" fmla="*/ 0 w 843"/>
                <a:gd name="T13" fmla="*/ 728 h 1098"/>
                <a:gd name="T14" fmla="*/ 132 w 843"/>
                <a:gd name="T15" fmla="*/ 728 h 1098"/>
                <a:gd name="T16" fmla="*/ 437 w 843"/>
                <a:gd name="T17" fmla="*/ 981 h 1098"/>
                <a:gd name="T18" fmla="*/ 703 w 843"/>
                <a:gd name="T19" fmla="*/ 790 h 1098"/>
                <a:gd name="T20" fmla="*/ 368 w 843"/>
                <a:gd name="T21" fmla="*/ 584 h 1098"/>
                <a:gd name="T22" fmla="*/ 32 w 843"/>
                <a:gd name="T23" fmla="*/ 307 h 1098"/>
                <a:gd name="T24" fmla="*/ 412 w 843"/>
                <a:gd name="T25" fmla="*/ 0 h 1098"/>
                <a:gd name="T26" fmla="*/ 799 w 843"/>
                <a:gd name="T27" fmla="*/ 332 h 1098"/>
                <a:gd name="T28" fmla="*/ 666 w 843"/>
                <a:gd name="T29" fmla="*/ 33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3" h="1098">
                  <a:moveTo>
                    <a:pt x="666" y="332"/>
                  </a:moveTo>
                  <a:cubicBezTo>
                    <a:pt x="650" y="182"/>
                    <a:pt x="550" y="118"/>
                    <a:pt x="406" y="118"/>
                  </a:cubicBezTo>
                  <a:cubicBezTo>
                    <a:pt x="289" y="118"/>
                    <a:pt x="172" y="160"/>
                    <a:pt x="172" y="297"/>
                  </a:cubicBezTo>
                  <a:cubicBezTo>
                    <a:pt x="172" y="426"/>
                    <a:pt x="339" y="445"/>
                    <a:pt x="508" y="483"/>
                  </a:cubicBezTo>
                  <a:cubicBezTo>
                    <a:pt x="675" y="521"/>
                    <a:pt x="843" y="580"/>
                    <a:pt x="843" y="786"/>
                  </a:cubicBezTo>
                  <a:cubicBezTo>
                    <a:pt x="843" y="1009"/>
                    <a:pt x="624" y="1098"/>
                    <a:pt x="433" y="1098"/>
                  </a:cubicBezTo>
                  <a:cubicBezTo>
                    <a:pt x="198" y="1098"/>
                    <a:pt x="0" y="984"/>
                    <a:pt x="0" y="728"/>
                  </a:cubicBezTo>
                  <a:cubicBezTo>
                    <a:pt x="132" y="728"/>
                    <a:pt x="132" y="728"/>
                    <a:pt x="132" y="728"/>
                  </a:cubicBezTo>
                  <a:cubicBezTo>
                    <a:pt x="132" y="905"/>
                    <a:pt x="279" y="981"/>
                    <a:pt x="437" y="981"/>
                  </a:cubicBezTo>
                  <a:cubicBezTo>
                    <a:pt x="564" y="981"/>
                    <a:pt x="703" y="941"/>
                    <a:pt x="703" y="790"/>
                  </a:cubicBezTo>
                  <a:cubicBezTo>
                    <a:pt x="703" y="646"/>
                    <a:pt x="536" y="621"/>
                    <a:pt x="368" y="584"/>
                  </a:cubicBezTo>
                  <a:cubicBezTo>
                    <a:pt x="201" y="548"/>
                    <a:pt x="32" y="499"/>
                    <a:pt x="32" y="307"/>
                  </a:cubicBezTo>
                  <a:cubicBezTo>
                    <a:pt x="32" y="94"/>
                    <a:pt x="221" y="0"/>
                    <a:pt x="412" y="0"/>
                  </a:cubicBezTo>
                  <a:cubicBezTo>
                    <a:pt x="627" y="0"/>
                    <a:pt x="790" y="101"/>
                    <a:pt x="799" y="332"/>
                  </a:cubicBezTo>
                  <a:lnTo>
                    <a:pt x="666"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7" name="Freeform 26">
              <a:extLst>
                <a:ext uri="{FF2B5EF4-FFF2-40B4-BE49-F238E27FC236}">
                  <a16:creationId xmlns:a16="http://schemas.microsoft.com/office/drawing/2014/main" id="{EE2A462D-9CA8-BF53-4139-0DF984BAA6DA}"/>
                </a:ext>
              </a:extLst>
            </p:cNvPr>
            <p:cNvSpPr>
              <a:spLocks/>
            </p:cNvSpPr>
            <p:nvPr userDrawn="1"/>
          </p:nvSpPr>
          <p:spPr bwMode="auto">
            <a:xfrm>
              <a:off x="1993900" y="1042988"/>
              <a:ext cx="103188" cy="117475"/>
            </a:xfrm>
            <a:custGeom>
              <a:avLst/>
              <a:gdLst>
                <a:gd name="T0" fmla="*/ 557 w 690"/>
                <a:gd name="T1" fmla="*/ 261 h 794"/>
                <a:gd name="T2" fmla="*/ 369 w 690"/>
                <a:gd name="T3" fmla="*/ 110 h 794"/>
                <a:gd name="T4" fmla="*/ 132 w 690"/>
                <a:gd name="T5" fmla="*/ 406 h 794"/>
                <a:gd name="T6" fmla="*/ 354 w 690"/>
                <a:gd name="T7" fmla="*/ 684 h 794"/>
                <a:gd name="T8" fmla="*/ 563 w 690"/>
                <a:gd name="T9" fmla="*/ 499 h 794"/>
                <a:gd name="T10" fmla="*/ 690 w 690"/>
                <a:gd name="T11" fmla="*/ 499 h 794"/>
                <a:gd name="T12" fmla="*/ 356 w 690"/>
                <a:gd name="T13" fmla="*/ 794 h 794"/>
                <a:gd name="T14" fmla="*/ 0 w 690"/>
                <a:gd name="T15" fmla="*/ 406 h 794"/>
                <a:gd name="T16" fmla="*/ 358 w 690"/>
                <a:gd name="T17" fmla="*/ 0 h 794"/>
                <a:gd name="T18" fmla="*/ 686 w 690"/>
                <a:gd name="T19" fmla="*/ 261 h 794"/>
                <a:gd name="T20" fmla="*/ 557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7" y="261"/>
                  </a:moveTo>
                  <a:cubicBezTo>
                    <a:pt x="538" y="166"/>
                    <a:pt x="471" y="110"/>
                    <a:pt x="369" y="110"/>
                  </a:cubicBezTo>
                  <a:cubicBezTo>
                    <a:pt x="188" y="110"/>
                    <a:pt x="132" y="252"/>
                    <a:pt x="132" y="406"/>
                  </a:cubicBezTo>
                  <a:cubicBezTo>
                    <a:pt x="132" y="546"/>
                    <a:pt x="195" y="684"/>
                    <a:pt x="354" y="684"/>
                  </a:cubicBezTo>
                  <a:cubicBezTo>
                    <a:pt x="474" y="684"/>
                    <a:pt x="546" y="614"/>
                    <a:pt x="563" y="499"/>
                  </a:cubicBezTo>
                  <a:cubicBezTo>
                    <a:pt x="690" y="499"/>
                    <a:pt x="690" y="499"/>
                    <a:pt x="690" y="499"/>
                  </a:cubicBezTo>
                  <a:cubicBezTo>
                    <a:pt x="662" y="684"/>
                    <a:pt x="546" y="794"/>
                    <a:pt x="356" y="794"/>
                  </a:cubicBezTo>
                  <a:cubicBezTo>
                    <a:pt x="124" y="794"/>
                    <a:pt x="0" y="633"/>
                    <a:pt x="0" y="406"/>
                  </a:cubicBezTo>
                  <a:cubicBezTo>
                    <a:pt x="0" y="179"/>
                    <a:pt x="118" y="0"/>
                    <a:pt x="358" y="0"/>
                  </a:cubicBezTo>
                  <a:cubicBezTo>
                    <a:pt x="530" y="0"/>
                    <a:pt x="668" y="81"/>
                    <a:pt x="686" y="261"/>
                  </a:cubicBezTo>
                  <a:lnTo>
                    <a:pt x="55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8" name="Freeform 27">
              <a:extLst>
                <a:ext uri="{FF2B5EF4-FFF2-40B4-BE49-F238E27FC236}">
                  <a16:creationId xmlns:a16="http://schemas.microsoft.com/office/drawing/2014/main" id="{14B7DD69-22F7-5DEE-6CFB-C3255A1E4B2E}"/>
                </a:ext>
              </a:extLst>
            </p:cNvPr>
            <p:cNvSpPr>
              <a:spLocks noEditPoints="1"/>
            </p:cNvSpPr>
            <p:nvPr userDrawn="1"/>
          </p:nvSpPr>
          <p:spPr bwMode="auto">
            <a:xfrm>
              <a:off x="211296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9" name="Freeform 28">
              <a:extLst>
                <a:ext uri="{FF2B5EF4-FFF2-40B4-BE49-F238E27FC236}">
                  <a16:creationId xmlns:a16="http://schemas.microsoft.com/office/drawing/2014/main" id="{53D8300D-7693-B2E9-6AA2-3E328087C1E9}"/>
                </a:ext>
              </a:extLst>
            </p:cNvPr>
            <p:cNvSpPr>
              <a:spLocks noEditPoints="1"/>
            </p:cNvSpPr>
            <p:nvPr userDrawn="1"/>
          </p:nvSpPr>
          <p:spPr bwMode="auto">
            <a:xfrm>
              <a:off x="2149475" y="1042988"/>
              <a:ext cx="104775" cy="117475"/>
            </a:xfrm>
            <a:custGeom>
              <a:avLst/>
              <a:gdLst>
                <a:gd name="T0" fmla="*/ 688 w 708"/>
                <a:gd name="T1" fmla="*/ 536 h 794"/>
                <a:gd name="T2" fmla="*/ 364 w 708"/>
                <a:gd name="T3" fmla="*/ 794 h 794"/>
                <a:gd name="T4" fmla="*/ 0 w 708"/>
                <a:gd name="T5" fmla="*/ 395 h 794"/>
                <a:gd name="T6" fmla="*/ 357 w 708"/>
                <a:gd name="T7" fmla="*/ 0 h 794"/>
                <a:gd name="T8" fmla="*/ 700 w 708"/>
                <a:gd name="T9" fmla="*/ 434 h 794"/>
                <a:gd name="T10" fmla="*/ 132 w 708"/>
                <a:gd name="T11" fmla="*/ 434 h 794"/>
                <a:gd name="T12" fmla="*/ 369 w 708"/>
                <a:gd name="T13" fmla="*/ 684 h 794"/>
                <a:gd name="T14" fmla="*/ 565 w 708"/>
                <a:gd name="T15" fmla="*/ 536 h 794"/>
                <a:gd name="T16" fmla="*/ 688 w 708"/>
                <a:gd name="T17" fmla="*/ 536 h 794"/>
                <a:gd name="T18" fmla="*/ 568 w 708"/>
                <a:gd name="T19" fmla="*/ 324 h 794"/>
                <a:gd name="T20" fmla="*/ 349 w 708"/>
                <a:gd name="T21" fmla="*/ 110 h 794"/>
                <a:gd name="T22" fmla="*/ 132 w 708"/>
                <a:gd name="T23" fmla="*/ 324 h 794"/>
                <a:gd name="T24" fmla="*/ 568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8" y="536"/>
                  </a:moveTo>
                  <a:cubicBezTo>
                    <a:pt x="655" y="703"/>
                    <a:pt x="534" y="794"/>
                    <a:pt x="364" y="794"/>
                  </a:cubicBezTo>
                  <a:cubicBezTo>
                    <a:pt x="122" y="794"/>
                    <a:pt x="7" y="627"/>
                    <a:pt x="0" y="395"/>
                  </a:cubicBezTo>
                  <a:cubicBezTo>
                    <a:pt x="0" y="167"/>
                    <a:pt x="150" y="0"/>
                    <a:pt x="357" y="0"/>
                  </a:cubicBezTo>
                  <a:cubicBezTo>
                    <a:pt x="625" y="0"/>
                    <a:pt x="708" y="251"/>
                    <a:pt x="700" y="434"/>
                  </a:cubicBezTo>
                  <a:cubicBezTo>
                    <a:pt x="132" y="434"/>
                    <a:pt x="132" y="434"/>
                    <a:pt x="132" y="434"/>
                  </a:cubicBezTo>
                  <a:cubicBezTo>
                    <a:pt x="128" y="567"/>
                    <a:pt x="203" y="684"/>
                    <a:pt x="369" y="684"/>
                  </a:cubicBezTo>
                  <a:cubicBezTo>
                    <a:pt x="471" y="684"/>
                    <a:pt x="543" y="634"/>
                    <a:pt x="565" y="536"/>
                  </a:cubicBezTo>
                  <a:lnTo>
                    <a:pt x="688" y="536"/>
                  </a:lnTo>
                  <a:close/>
                  <a:moveTo>
                    <a:pt x="568" y="324"/>
                  </a:moveTo>
                  <a:cubicBezTo>
                    <a:pt x="562" y="205"/>
                    <a:pt x="473" y="110"/>
                    <a:pt x="349" y="110"/>
                  </a:cubicBezTo>
                  <a:cubicBezTo>
                    <a:pt x="219" y="110"/>
                    <a:pt x="141" y="208"/>
                    <a:pt x="132" y="324"/>
                  </a:cubicBezTo>
                  <a:lnTo>
                    <a:pt x="568"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0" name="Freeform 29">
              <a:extLst>
                <a:ext uri="{FF2B5EF4-FFF2-40B4-BE49-F238E27FC236}">
                  <a16:creationId xmlns:a16="http://schemas.microsoft.com/office/drawing/2014/main" id="{5CB8426E-7BE6-612E-705A-D7F99E31292A}"/>
                </a:ext>
              </a:extLst>
            </p:cNvPr>
            <p:cNvSpPr>
              <a:spLocks/>
            </p:cNvSpPr>
            <p:nvPr userDrawn="1"/>
          </p:nvSpPr>
          <p:spPr bwMode="auto">
            <a:xfrm>
              <a:off x="2268538" y="1042988"/>
              <a:ext cx="92075" cy="115887"/>
            </a:xfrm>
            <a:custGeom>
              <a:avLst/>
              <a:gdLst>
                <a:gd name="T0" fmla="*/ 0 w 628"/>
                <a:gd name="T1" fmla="*/ 17 h 777"/>
                <a:gd name="T2" fmla="*/ 117 w 628"/>
                <a:gd name="T3" fmla="*/ 17 h 777"/>
                <a:gd name="T4" fmla="*/ 117 w 628"/>
                <a:gd name="T5" fmla="*/ 138 h 777"/>
                <a:gd name="T6" fmla="*/ 120 w 628"/>
                <a:gd name="T7" fmla="*/ 138 h 777"/>
                <a:gd name="T8" fmla="*/ 367 w 628"/>
                <a:gd name="T9" fmla="*/ 0 h 777"/>
                <a:gd name="T10" fmla="*/ 628 w 628"/>
                <a:gd name="T11" fmla="*/ 277 h 777"/>
                <a:gd name="T12" fmla="*/ 628 w 628"/>
                <a:gd name="T13" fmla="*/ 777 h 777"/>
                <a:gd name="T14" fmla="*/ 504 w 628"/>
                <a:gd name="T15" fmla="*/ 777 h 777"/>
                <a:gd name="T16" fmla="*/ 504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7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7"/>
                  </a:moveTo>
                  <a:cubicBezTo>
                    <a:pt x="117" y="17"/>
                    <a:pt x="117" y="17"/>
                    <a:pt x="117" y="17"/>
                  </a:cubicBezTo>
                  <a:cubicBezTo>
                    <a:pt x="117" y="138"/>
                    <a:pt x="117" y="138"/>
                    <a:pt x="117" y="138"/>
                  </a:cubicBezTo>
                  <a:cubicBezTo>
                    <a:pt x="120" y="138"/>
                    <a:pt x="120" y="138"/>
                    <a:pt x="120" y="138"/>
                  </a:cubicBezTo>
                  <a:cubicBezTo>
                    <a:pt x="173" y="44"/>
                    <a:pt x="258" y="0"/>
                    <a:pt x="367" y="0"/>
                  </a:cubicBezTo>
                  <a:cubicBezTo>
                    <a:pt x="567" y="0"/>
                    <a:pt x="628" y="114"/>
                    <a:pt x="628" y="277"/>
                  </a:cubicBezTo>
                  <a:cubicBezTo>
                    <a:pt x="628" y="777"/>
                    <a:pt x="628" y="777"/>
                    <a:pt x="628" y="777"/>
                  </a:cubicBezTo>
                  <a:cubicBezTo>
                    <a:pt x="504" y="777"/>
                    <a:pt x="504" y="777"/>
                    <a:pt x="504" y="777"/>
                  </a:cubicBezTo>
                  <a:cubicBezTo>
                    <a:pt x="504" y="263"/>
                    <a:pt x="504" y="263"/>
                    <a:pt x="504" y="263"/>
                  </a:cubicBezTo>
                  <a:cubicBezTo>
                    <a:pt x="504" y="170"/>
                    <a:pt x="445" y="110"/>
                    <a:pt x="349" y="110"/>
                  </a:cubicBezTo>
                  <a:cubicBezTo>
                    <a:pt x="198" y="110"/>
                    <a:pt x="125" y="211"/>
                    <a:pt x="125" y="348"/>
                  </a:cubicBezTo>
                  <a:cubicBezTo>
                    <a:pt x="125" y="777"/>
                    <a:pt x="125" y="777"/>
                    <a:pt x="125" y="777"/>
                  </a:cubicBezTo>
                  <a:cubicBezTo>
                    <a:pt x="0" y="777"/>
                    <a:pt x="0" y="777"/>
                    <a:pt x="0" y="777"/>
                  </a:cubicBez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1" name="Freeform 30">
              <a:extLst>
                <a:ext uri="{FF2B5EF4-FFF2-40B4-BE49-F238E27FC236}">
                  <a16:creationId xmlns:a16="http://schemas.microsoft.com/office/drawing/2014/main" id="{3C9A9EF4-7153-1A04-5FB3-FCE1FB11745C}"/>
                </a:ext>
              </a:extLst>
            </p:cNvPr>
            <p:cNvSpPr>
              <a:spLocks/>
            </p:cNvSpPr>
            <p:nvPr userDrawn="1"/>
          </p:nvSpPr>
          <p:spPr bwMode="auto">
            <a:xfrm>
              <a:off x="2378075" y="1042988"/>
              <a:ext cx="101600" cy="117475"/>
            </a:xfrm>
            <a:custGeom>
              <a:avLst/>
              <a:gdLst>
                <a:gd name="T0" fmla="*/ 556 w 690"/>
                <a:gd name="T1" fmla="*/ 261 h 794"/>
                <a:gd name="T2" fmla="*/ 368 w 690"/>
                <a:gd name="T3" fmla="*/ 110 h 794"/>
                <a:gd name="T4" fmla="*/ 132 w 690"/>
                <a:gd name="T5" fmla="*/ 406 h 794"/>
                <a:gd name="T6" fmla="*/ 354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4"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2" name="Freeform 31">
              <a:extLst>
                <a:ext uri="{FF2B5EF4-FFF2-40B4-BE49-F238E27FC236}">
                  <a16:creationId xmlns:a16="http://schemas.microsoft.com/office/drawing/2014/main" id="{A05EFEC0-C788-4DF4-55C5-6DFAB8A238C1}"/>
                </a:ext>
              </a:extLst>
            </p:cNvPr>
            <p:cNvSpPr>
              <a:spLocks noEditPoints="1"/>
            </p:cNvSpPr>
            <p:nvPr userDrawn="1"/>
          </p:nvSpPr>
          <p:spPr bwMode="auto">
            <a:xfrm>
              <a:off x="249078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3" name="Freeform 32">
              <a:extLst>
                <a:ext uri="{FF2B5EF4-FFF2-40B4-BE49-F238E27FC236}">
                  <a16:creationId xmlns:a16="http://schemas.microsoft.com/office/drawing/2014/main" id="{30B80D46-A9A2-2214-4D1B-D66AB78768A6}"/>
                </a:ext>
              </a:extLst>
            </p:cNvPr>
            <p:cNvSpPr>
              <a:spLocks/>
            </p:cNvSpPr>
            <p:nvPr userDrawn="1"/>
          </p:nvSpPr>
          <p:spPr bwMode="auto">
            <a:xfrm>
              <a:off x="935038" y="533400"/>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1"/>
                    <a:pt x="1" y="1"/>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4" name="Freeform 33">
              <a:extLst>
                <a:ext uri="{FF2B5EF4-FFF2-40B4-BE49-F238E27FC236}">
                  <a16:creationId xmlns:a16="http://schemas.microsoft.com/office/drawing/2014/main" id="{709CA64C-8237-C1FE-DC80-CBC4E124FECF}"/>
                </a:ext>
              </a:extLst>
            </p:cNvPr>
            <p:cNvSpPr>
              <a:spLocks noEditPoints="1"/>
            </p:cNvSpPr>
            <p:nvPr userDrawn="1"/>
          </p:nvSpPr>
          <p:spPr bwMode="auto">
            <a:xfrm>
              <a:off x="1116013" y="504825"/>
              <a:ext cx="38100" cy="47625"/>
            </a:xfrm>
            <a:custGeom>
              <a:avLst/>
              <a:gdLst>
                <a:gd name="T0" fmla="*/ 248 w 259"/>
                <a:gd name="T1" fmla="*/ 273 h 315"/>
                <a:gd name="T2" fmla="*/ 190 w 259"/>
                <a:gd name="T3" fmla="*/ 125 h 315"/>
                <a:gd name="T4" fmla="*/ 199 w 259"/>
                <a:gd name="T5" fmla="*/ 111 h 315"/>
                <a:gd name="T6" fmla="*/ 183 w 259"/>
                <a:gd name="T7" fmla="*/ 115 h 315"/>
                <a:gd name="T8" fmla="*/ 177 w 259"/>
                <a:gd name="T9" fmla="*/ 107 h 315"/>
                <a:gd name="T10" fmla="*/ 41 w 259"/>
                <a:gd name="T11" fmla="*/ 12 h 315"/>
                <a:gd name="T12" fmla="*/ 29 w 259"/>
                <a:gd name="T13" fmla="*/ 2 h 315"/>
                <a:gd name="T14" fmla="*/ 24 w 259"/>
                <a:gd name="T15" fmla="*/ 8 h 315"/>
                <a:gd name="T16" fmla="*/ 21 w 259"/>
                <a:gd name="T17" fmla="*/ 7 h 315"/>
                <a:gd name="T18" fmla="*/ 10 w 259"/>
                <a:gd name="T19" fmla="*/ 2 h 315"/>
                <a:gd name="T20" fmla="*/ 13 w 259"/>
                <a:gd name="T21" fmla="*/ 16 h 315"/>
                <a:gd name="T22" fmla="*/ 13 w 259"/>
                <a:gd name="T23" fmla="*/ 17 h 315"/>
                <a:gd name="T24" fmla="*/ 6 w 259"/>
                <a:gd name="T25" fmla="*/ 21 h 315"/>
                <a:gd name="T26" fmla="*/ 13 w 259"/>
                <a:gd name="T27" fmla="*/ 34 h 315"/>
                <a:gd name="T28" fmla="*/ 13 w 259"/>
                <a:gd name="T29" fmla="*/ 143 h 315"/>
                <a:gd name="T30" fmla="*/ 0 w 259"/>
                <a:gd name="T31" fmla="*/ 149 h 315"/>
                <a:gd name="T32" fmla="*/ 13 w 259"/>
                <a:gd name="T33" fmla="*/ 155 h 315"/>
                <a:gd name="T34" fmla="*/ 13 w 259"/>
                <a:gd name="T35" fmla="*/ 273 h 315"/>
                <a:gd name="T36" fmla="*/ 5 w 259"/>
                <a:gd name="T37" fmla="*/ 286 h 315"/>
                <a:gd name="T38" fmla="*/ 13 w 259"/>
                <a:gd name="T39" fmla="*/ 290 h 315"/>
                <a:gd name="T40" fmla="*/ 13 w 259"/>
                <a:gd name="T41" fmla="*/ 293 h 315"/>
                <a:gd name="T42" fmla="*/ 10 w 259"/>
                <a:gd name="T43" fmla="*/ 304 h 315"/>
                <a:gd name="T44" fmla="*/ 21 w 259"/>
                <a:gd name="T45" fmla="*/ 301 h 315"/>
                <a:gd name="T46" fmla="*/ 24 w 259"/>
                <a:gd name="T47" fmla="*/ 301 h 315"/>
                <a:gd name="T48" fmla="*/ 28 w 259"/>
                <a:gd name="T49" fmla="*/ 309 h 315"/>
                <a:gd name="T50" fmla="*/ 41 w 259"/>
                <a:gd name="T51" fmla="*/ 301 h 315"/>
                <a:gd name="T52" fmla="*/ 120 w 259"/>
                <a:gd name="T53" fmla="*/ 301 h 315"/>
                <a:gd name="T54" fmla="*/ 126 w 259"/>
                <a:gd name="T55" fmla="*/ 315 h 315"/>
                <a:gd name="T56" fmla="*/ 132 w 259"/>
                <a:gd name="T57" fmla="*/ 301 h 315"/>
                <a:gd name="T58" fmla="*/ 222 w 259"/>
                <a:gd name="T59" fmla="*/ 301 h 315"/>
                <a:gd name="T60" fmla="*/ 235 w 259"/>
                <a:gd name="T61" fmla="*/ 310 h 315"/>
                <a:gd name="T62" fmla="*/ 240 w 259"/>
                <a:gd name="T63" fmla="*/ 301 h 315"/>
                <a:gd name="T64" fmla="*/ 241 w 259"/>
                <a:gd name="T65" fmla="*/ 301 h 315"/>
                <a:gd name="T66" fmla="*/ 253 w 259"/>
                <a:gd name="T67" fmla="*/ 305 h 315"/>
                <a:gd name="T68" fmla="*/ 250 w 259"/>
                <a:gd name="T69" fmla="*/ 294 h 315"/>
                <a:gd name="T70" fmla="*/ 250 w 259"/>
                <a:gd name="T71" fmla="*/ 291 h 315"/>
                <a:gd name="T72" fmla="*/ 257 w 259"/>
                <a:gd name="T73" fmla="*/ 286 h 315"/>
                <a:gd name="T74" fmla="*/ 248 w 259"/>
                <a:gd name="T75" fmla="*/ 273 h 315"/>
                <a:gd name="T76" fmla="*/ 171 w 259"/>
                <a:gd name="T77" fmla="*/ 111 h 315"/>
                <a:gd name="T78" fmla="*/ 243 w 259"/>
                <a:gd name="T79" fmla="*/ 294 h 315"/>
                <a:gd name="T80" fmla="*/ 21 w 259"/>
                <a:gd name="T81" fmla="*/ 294 h 315"/>
                <a:gd name="T82" fmla="*/ 21 w 259"/>
                <a:gd name="T83" fmla="*/ 14 h 315"/>
                <a:gd name="T84" fmla="*/ 171 w 259"/>
                <a:gd name="T85" fmla="*/ 11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9" h="315">
                  <a:moveTo>
                    <a:pt x="248" y="273"/>
                  </a:moveTo>
                  <a:cubicBezTo>
                    <a:pt x="240" y="220"/>
                    <a:pt x="220" y="169"/>
                    <a:pt x="190" y="125"/>
                  </a:cubicBezTo>
                  <a:cubicBezTo>
                    <a:pt x="194" y="122"/>
                    <a:pt x="198" y="117"/>
                    <a:pt x="199" y="111"/>
                  </a:cubicBezTo>
                  <a:cubicBezTo>
                    <a:pt x="192" y="110"/>
                    <a:pt x="187" y="112"/>
                    <a:pt x="183" y="115"/>
                  </a:cubicBezTo>
                  <a:cubicBezTo>
                    <a:pt x="181" y="112"/>
                    <a:pt x="179" y="109"/>
                    <a:pt x="177" y="107"/>
                  </a:cubicBezTo>
                  <a:cubicBezTo>
                    <a:pt x="140" y="60"/>
                    <a:pt x="92" y="27"/>
                    <a:pt x="41" y="12"/>
                  </a:cubicBezTo>
                  <a:cubicBezTo>
                    <a:pt x="41" y="4"/>
                    <a:pt x="33" y="0"/>
                    <a:pt x="29" y="2"/>
                  </a:cubicBezTo>
                  <a:cubicBezTo>
                    <a:pt x="27" y="2"/>
                    <a:pt x="25" y="4"/>
                    <a:pt x="24" y="8"/>
                  </a:cubicBezTo>
                  <a:cubicBezTo>
                    <a:pt x="23" y="7"/>
                    <a:pt x="22" y="7"/>
                    <a:pt x="21" y="7"/>
                  </a:cubicBezTo>
                  <a:cubicBezTo>
                    <a:pt x="18" y="4"/>
                    <a:pt x="15" y="3"/>
                    <a:pt x="10" y="2"/>
                  </a:cubicBezTo>
                  <a:cubicBezTo>
                    <a:pt x="9" y="8"/>
                    <a:pt x="11" y="12"/>
                    <a:pt x="13" y="16"/>
                  </a:cubicBezTo>
                  <a:cubicBezTo>
                    <a:pt x="13" y="17"/>
                    <a:pt x="13" y="17"/>
                    <a:pt x="13" y="17"/>
                  </a:cubicBezTo>
                  <a:cubicBezTo>
                    <a:pt x="10" y="17"/>
                    <a:pt x="7" y="18"/>
                    <a:pt x="6" y="21"/>
                  </a:cubicBezTo>
                  <a:cubicBezTo>
                    <a:pt x="4" y="24"/>
                    <a:pt x="6" y="32"/>
                    <a:pt x="13" y="34"/>
                  </a:cubicBezTo>
                  <a:cubicBezTo>
                    <a:pt x="13" y="143"/>
                    <a:pt x="13" y="143"/>
                    <a:pt x="13" y="143"/>
                  </a:cubicBezTo>
                  <a:cubicBezTo>
                    <a:pt x="9" y="143"/>
                    <a:pt x="4" y="145"/>
                    <a:pt x="0" y="149"/>
                  </a:cubicBezTo>
                  <a:cubicBezTo>
                    <a:pt x="4" y="153"/>
                    <a:pt x="9" y="155"/>
                    <a:pt x="13" y="155"/>
                  </a:cubicBezTo>
                  <a:cubicBezTo>
                    <a:pt x="13" y="273"/>
                    <a:pt x="13" y="273"/>
                    <a:pt x="13" y="273"/>
                  </a:cubicBezTo>
                  <a:cubicBezTo>
                    <a:pt x="6" y="275"/>
                    <a:pt x="3" y="282"/>
                    <a:pt x="5" y="286"/>
                  </a:cubicBezTo>
                  <a:cubicBezTo>
                    <a:pt x="7" y="288"/>
                    <a:pt x="9" y="290"/>
                    <a:pt x="13" y="290"/>
                  </a:cubicBezTo>
                  <a:cubicBezTo>
                    <a:pt x="13" y="293"/>
                    <a:pt x="13" y="293"/>
                    <a:pt x="13" y="293"/>
                  </a:cubicBezTo>
                  <a:cubicBezTo>
                    <a:pt x="11" y="296"/>
                    <a:pt x="10" y="300"/>
                    <a:pt x="10" y="304"/>
                  </a:cubicBezTo>
                  <a:cubicBezTo>
                    <a:pt x="14" y="304"/>
                    <a:pt x="18" y="303"/>
                    <a:pt x="21" y="301"/>
                  </a:cubicBezTo>
                  <a:cubicBezTo>
                    <a:pt x="24" y="301"/>
                    <a:pt x="24" y="301"/>
                    <a:pt x="24" y="301"/>
                  </a:cubicBezTo>
                  <a:cubicBezTo>
                    <a:pt x="24" y="305"/>
                    <a:pt x="26" y="307"/>
                    <a:pt x="28" y="309"/>
                  </a:cubicBezTo>
                  <a:cubicBezTo>
                    <a:pt x="32" y="311"/>
                    <a:pt x="39" y="308"/>
                    <a:pt x="41" y="301"/>
                  </a:cubicBezTo>
                  <a:cubicBezTo>
                    <a:pt x="120" y="301"/>
                    <a:pt x="120" y="301"/>
                    <a:pt x="120" y="301"/>
                  </a:cubicBezTo>
                  <a:cubicBezTo>
                    <a:pt x="120" y="306"/>
                    <a:pt x="122" y="310"/>
                    <a:pt x="126" y="315"/>
                  </a:cubicBezTo>
                  <a:cubicBezTo>
                    <a:pt x="130" y="310"/>
                    <a:pt x="132" y="306"/>
                    <a:pt x="132" y="301"/>
                  </a:cubicBezTo>
                  <a:cubicBezTo>
                    <a:pt x="222" y="301"/>
                    <a:pt x="222" y="301"/>
                    <a:pt x="222" y="301"/>
                  </a:cubicBezTo>
                  <a:cubicBezTo>
                    <a:pt x="223" y="309"/>
                    <a:pt x="231" y="312"/>
                    <a:pt x="235" y="310"/>
                  </a:cubicBezTo>
                  <a:cubicBezTo>
                    <a:pt x="238" y="308"/>
                    <a:pt x="240" y="306"/>
                    <a:pt x="240" y="301"/>
                  </a:cubicBezTo>
                  <a:cubicBezTo>
                    <a:pt x="241" y="301"/>
                    <a:pt x="241" y="301"/>
                    <a:pt x="241" y="301"/>
                  </a:cubicBezTo>
                  <a:cubicBezTo>
                    <a:pt x="244" y="303"/>
                    <a:pt x="248" y="305"/>
                    <a:pt x="253" y="305"/>
                  </a:cubicBezTo>
                  <a:cubicBezTo>
                    <a:pt x="253" y="300"/>
                    <a:pt x="252" y="297"/>
                    <a:pt x="250" y="294"/>
                  </a:cubicBezTo>
                  <a:cubicBezTo>
                    <a:pt x="250" y="293"/>
                    <a:pt x="250" y="292"/>
                    <a:pt x="250" y="291"/>
                  </a:cubicBezTo>
                  <a:cubicBezTo>
                    <a:pt x="254" y="291"/>
                    <a:pt x="256" y="289"/>
                    <a:pt x="257" y="286"/>
                  </a:cubicBezTo>
                  <a:cubicBezTo>
                    <a:pt x="259" y="282"/>
                    <a:pt x="256" y="274"/>
                    <a:pt x="248" y="273"/>
                  </a:cubicBezTo>
                  <a:moveTo>
                    <a:pt x="171" y="111"/>
                  </a:moveTo>
                  <a:cubicBezTo>
                    <a:pt x="212" y="163"/>
                    <a:pt x="237" y="228"/>
                    <a:pt x="243" y="294"/>
                  </a:cubicBezTo>
                  <a:cubicBezTo>
                    <a:pt x="21" y="294"/>
                    <a:pt x="21" y="294"/>
                    <a:pt x="21" y="294"/>
                  </a:cubicBezTo>
                  <a:cubicBezTo>
                    <a:pt x="21" y="14"/>
                    <a:pt x="21" y="14"/>
                    <a:pt x="21" y="14"/>
                  </a:cubicBezTo>
                  <a:cubicBezTo>
                    <a:pt x="77" y="25"/>
                    <a:pt x="130" y="60"/>
                    <a:pt x="171"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5" name="Freeform 34">
              <a:extLst>
                <a:ext uri="{FF2B5EF4-FFF2-40B4-BE49-F238E27FC236}">
                  <a16:creationId xmlns:a16="http://schemas.microsoft.com/office/drawing/2014/main" id="{F78A883A-9A33-097E-39C3-BB4A484BB6AF}"/>
                </a:ext>
              </a:extLst>
            </p:cNvPr>
            <p:cNvSpPr>
              <a:spLocks noEditPoints="1"/>
            </p:cNvSpPr>
            <p:nvPr userDrawn="1"/>
          </p:nvSpPr>
          <p:spPr bwMode="auto">
            <a:xfrm>
              <a:off x="1119188" y="508000"/>
              <a:ext cx="31750" cy="39687"/>
            </a:xfrm>
            <a:custGeom>
              <a:avLst/>
              <a:gdLst>
                <a:gd name="T0" fmla="*/ 212 w 213"/>
                <a:gd name="T1" fmla="*/ 265 h 269"/>
                <a:gd name="T2" fmla="*/ 143 w 213"/>
                <a:gd name="T3" fmla="*/ 94 h 269"/>
                <a:gd name="T4" fmla="*/ 79 w 213"/>
                <a:gd name="T5" fmla="*/ 34 h 269"/>
                <a:gd name="T6" fmla="*/ 5 w 213"/>
                <a:gd name="T7" fmla="*/ 1 h 269"/>
                <a:gd name="T8" fmla="*/ 0 w 213"/>
                <a:gd name="T9" fmla="*/ 0 h 269"/>
                <a:gd name="T10" fmla="*/ 0 w 213"/>
                <a:gd name="T11" fmla="*/ 269 h 269"/>
                <a:gd name="T12" fmla="*/ 213 w 213"/>
                <a:gd name="T13" fmla="*/ 269 h 269"/>
                <a:gd name="T14" fmla="*/ 212 w 213"/>
                <a:gd name="T15" fmla="*/ 265 h 269"/>
                <a:gd name="T16" fmla="*/ 134 w 213"/>
                <a:gd name="T17" fmla="*/ 95 h 269"/>
                <a:gd name="T18" fmla="*/ 133 w 213"/>
                <a:gd name="T19" fmla="*/ 102 h 269"/>
                <a:gd name="T20" fmla="*/ 142 w 213"/>
                <a:gd name="T21" fmla="*/ 108 h 269"/>
                <a:gd name="T22" fmla="*/ 135 w 213"/>
                <a:gd name="T23" fmla="*/ 121 h 269"/>
                <a:gd name="T24" fmla="*/ 149 w 213"/>
                <a:gd name="T25" fmla="*/ 118 h 269"/>
                <a:gd name="T26" fmla="*/ 152 w 213"/>
                <a:gd name="T27" fmla="*/ 128 h 269"/>
                <a:gd name="T28" fmla="*/ 158 w 213"/>
                <a:gd name="T29" fmla="*/ 129 h 269"/>
                <a:gd name="T30" fmla="*/ 203 w 213"/>
                <a:gd name="T31" fmla="*/ 253 h 269"/>
                <a:gd name="T32" fmla="*/ 193 w 213"/>
                <a:gd name="T33" fmla="*/ 250 h 269"/>
                <a:gd name="T34" fmla="*/ 197 w 213"/>
                <a:gd name="T35" fmla="*/ 262 h 269"/>
                <a:gd name="T36" fmla="*/ 122 w 213"/>
                <a:gd name="T37" fmla="*/ 262 h 269"/>
                <a:gd name="T38" fmla="*/ 117 w 213"/>
                <a:gd name="T39" fmla="*/ 254 h 269"/>
                <a:gd name="T40" fmla="*/ 107 w 213"/>
                <a:gd name="T41" fmla="*/ 258 h 269"/>
                <a:gd name="T42" fmla="*/ 101 w 213"/>
                <a:gd name="T43" fmla="*/ 244 h 269"/>
                <a:gd name="T44" fmla="*/ 95 w 213"/>
                <a:gd name="T45" fmla="*/ 258 h 269"/>
                <a:gd name="T46" fmla="*/ 85 w 213"/>
                <a:gd name="T47" fmla="*/ 254 h 269"/>
                <a:gd name="T48" fmla="*/ 79 w 213"/>
                <a:gd name="T49" fmla="*/ 262 h 269"/>
                <a:gd name="T50" fmla="*/ 16 w 213"/>
                <a:gd name="T51" fmla="*/ 262 h 269"/>
                <a:gd name="T52" fmla="*/ 19 w 213"/>
                <a:gd name="T53" fmla="*/ 251 h 269"/>
                <a:gd name="T54" fmla="*/ 7 w 213"/>
                <a:gd name="T55" fmla="*/ 254 h 269"/>
                <a:gd name="T56" fmla="*/ 7 w 213"/>
                <a:gd name="T57" fmla="*/ 151 h 269"/>
                <a:gd name="T58" fmla="*/ 16 w 213"/>
                <a:gd name="T59" fmla="*/ 145 h 269"/>
                <a:gd name="T60" fmla="*/ 13 w 213"/>
                <a:gd name="T61" fmla="*/ 135 h 269"/>
                <a:gd name="T62" fmla="*/ 26 w 213"/>
                <a:gd name="T63" fmla="*/ 129 h 269"/>
                <a:gd name="T64" fmla="*/ 13 w 213"/>
                <a:gd name="T65" fmla="*/ 123 h 269"/>
                <a:gd name="T66" fmla="*/ 16 w 213"/>
                <a:gd name="T67" fmla="*/ 113 h 269"/>
                <a:gd name="T68" fmla="*/ 7 w 213"/>
                <a:gd name="T69" fmla="*/ 108 h 269"/>
                <a:gd name="T70" fmla="*/ 7 w 213"/>
                <a:gd name="T71" fmla="*/ 19 h 269"/>
                <a:gd name="T72" fmla="*/ 17 w 213"/>
                <a:gd name="T73" fmla="*/ 23 h 269"/>
                <a:gd name="T74" fmla="*/ 15 w 213"/>
                <a:gd name="T75" fmla="*/ 12 h 269"/>
                <a:gd name="T76" fmla="*/ 134 w 213"/>
                <a:gd name="T77" fmla="*/ 9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269">
                  <a:moveTo>
                    <a:pt x="212" y="265"/>
                  </a:moveTo>
                  <a:cubicBezTo>
                    <a:pt x="206" y="203"/>
                    <a:pt x="181" y="142"/>
                    <a:pt x="143" y="94"/>
                  </a:cubicBezTo>
                  <a:cubicBezTo>
                    <a:pt x="124" y="70"/>
                    <a:pt x="102" y="50"/>
                    <a:pt x="79" y="34"/>
                  </a:cubicBezTo>
                  <a:cubicBezTo>
                    <a:pt x="55" y="19"/>
                    <a:pt x="30" y="7"/>
                    <a:pt x="5" y="1"/>
                  </a:cubicBezTo>
                  <a:cubicBezTo>
                    <a:pt x="0" y="0"/>
                    <a:pt x="0" y="0"/>
                    <a:pt x="0" y="0"/>
                  </a:cubicBezTo>
                  <a:cubicBezTo>
                    <a:pt x="0" y="269"/>
                    <a:pt x="0" y="269"/>
                    <a:pt x="0" y="269"/>
                  </a:cubicBezTo>
                  <a:cubicBezTo>
                    <a:pt x="213" y="269"/>
                    <a:pt x="213" y="269"/>
                    <a:pt x="213" y="269"/>
                  </a:cubicBezTo>
                  <a:lnTo>
                    <a:pt x="212" y="265"/>
                  </a:lnTo>
                  <a:close/>
                  <a:moveTo>
                    <a:pt x="134" y="95"/>
                  </a:moveTo>
                  <a:cubicBezTo>
                    <a:pt x="132" y="97"/>
                    <a:pt x="132" y="100"/>
                    <a:pt x="133" y="102"/>
                  </a:cubicBezTo>
                  <a:cubicBezTo>
                    <a:pt x="133" y="105"/>
                    <a:pt x="136" y="108"/>
                    <a:pt x="142" y="108"/>
                  </a:cubicBezTo>
                  <a:cubicBezTo>
                    <a:pt x="138" y="111"/>
                    <a:pt x="135" y="115"/>
                    <a:pt x="135" y="121"/>
                  </a:cubicBezTo>
                  <a:cubicBezTo>
                    <a:pt x="140" y="122"/>
                    <a:pt x="145" y="120"/>
                    <a:pt x="149" y="118"/>
                  </a:cubicBezTo>
                  <a:cubicBezTo>
                    <a:pt x="148" y="123"/>
                    <a:pt x="149" y="126"/>
                    <a:pt x="152" y="128"/>
                  </a:cubicBezTo>
                  <a:cubicBezTo>
                    <a:pt x="154" y="129"/>
                    <a:pt x="156" y="129"/>
                    <a:pt x="158" y="129"/>
                  </a:cubicBezTo>
                  <a:cubicBezTo>
                    <a:pt x="181" y="166"/>
                    <a:pt x="197" y="209"/>
                    <a:pt x="203" y="253"/>
                  </a:cubicBezTo>
                  <a:cubicBezTo>
                    <a:pt x="200" y="251"/>
                    <a:pt x="197" y="250"/>
                    <a:pt x="193" y="250"/>
                  </a:cubicBezTo>
                  <a:cubicBezTo>
                    <a:pt x="193" y="255"/>
                    <a:pt x="195" y="259"/>
                    <a:pt x="197" y="262"/>
                  </a:cubicBezTo>
                  <a:cubicBezTo>
                    <a:pt x="122" y="262"/>
                    <a:pt x="122" y="262"/>
                    <a:pt x="122" y="262"/>
                  </a:cubicBezTo>
                  <a:cubicBezTo>
                    <a:pt x="122" y="258"/>
                    <a:pt x="120" y="255"/>
                    <a:pt x="117" y="254"/>
                  </a:cubicBezTo>
                  <a:cubicBezTo>
                    <a:pt x="114" y="253"/>
                    <a:pt x="111" y="254"/>
                    <a:pt x="107" y="258"/>
                  </a:cubicBezTo>
                  <a:cubicBezTo>
                    <a:pt x="107" y="253"/>
                    <a:pt x="105" y="249"/>
                    <a:pt x="101" y="244"/>
                  </a:cubicBezTo>
                  <a:cubicBezTo>
                    <a:pt x="97" y="249"/>
                    <a:pt x="95" y="253"/>
                    <a:pt x="95" y="258"/>
                  </a:cubicBezTo>
                  <a:cubicBezTo>
                    <a:pt x="91" y="254"/>
                    <a:pt x="88" y="253"/>
                    <a:pt x="85" y="254"/>
                  </a:cubicBezTo>
                  <a:cubicBezTo>
                    <a:pt x="82" y="255"/>
                    <a:pt x="80" y="258"/>
                    <a:pt x="79" y="262"/>
                  </a:cubicBezTo>
                  <a:cubicBezTo>
                    <a:pt x="16" y="262"/>
                    <a:pt x="16" y="262"/>
                    <a:pt x="16" y="262"/>
                  </a:cubicBezTo>
                  <a:cubicBezTo>
                    <a:pt x="18" y="259"/>
                    <a:pt x="19" y="255"/>
                    <a:pt x="19" y="251"/>
                  </a:cubicBezTo>
                  <a:cubicBezTo>
                    <a:pt x="14" y="251"/>
                    <a:pt x="10" y="252"/>
                    <a:pt x="7" y="254"/>
                  </a:cubicBezTo>
                  <a:cubicBezTo>
                    <a:pt x="7" y="151"/>
                    <a:pt x="7" y="151"/>
                    <a:pt x="7" y="151"/>
                  </a:cubicBezTo>
                  <a:cubicBezTo>
                    <a:pt x="12" y="151"/>
                    <a:pt x="15" y="148"/>
                    <a:pt x="16" y="145"/>
                  </a:cubicBezTo>
                  <a:cubicBezTo>
                    <a:pt x="17" y="142"/>
                    <a:pt x="17" y="139"/>
                    <a:pt x="13" y="135"/>
                  </a:cubicBezTo>
                  <a:cubicBezTo>
                    <a:pt x="17" y="135"/>
                    <a:pt x="22" y="133"/>
                    <a:pt x="26" y="129"/>
                  </a:cubicBezTo>
                  <a:cubicBezTo>
                    <a:pt x="22" y="125"/>
                    <a:pt x="17" y="123"/>
                    <a:pt x="13" y="123"/>
                  </a:cubicBezTo>
                  <a:cubicBezTo>
                    <a:pt x="17" y="119"/>
                    <a:pt x="17" y="116"/>
                    <a:pt x="16" y="113"/>
                  </a:cubicBezTo>
                  <a:cubicBezTo>
                    <a:pt x="15" y="110"/>
                    <a:pt x="12" y="107"/>
                    <a:pt x="7" y="108"/>
                  </a:cubicBezTo>
                  <a:cubicBezTo>
                    <a:pt x="7" y="19"/>
                    <a:pt x="7" y="19"/>
                    <a:pt x="7" y="19"/>
                  </a:cubicBezTo>
                  <a:cubicBezTo>
                    <a:pt x="10" y="21"/>
                    <a:pt x="13" y="23"/>
                    <a:pt x="17" y="23"/>
                  </a:cubicBezTo>
                  <a:cubicBezTo>
                    <a:pt x="17" y="19"/>
                    <a:pt x="16" y="15"/>
                    <a:pt x="15" y="12"/>
                  </a:cubicBezTo>
                  <a:cubicBezTo>
                    <a:pt x="59" y="25"/>
                    <a:pt x="101" y="55"/>
                    <a:pt x="13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6" name="Freeform 35">
              <a:extLst>
                <a:ext uri="{FF2B5EF4-FFF2-40B4-BE49-F238E27FC236}">
                  <a16:creationId xmlns:a16="http://schemas.microsoft.com/office/drawing/2014/main" id="{399C4340-F8A7-EDA0-D0FB-6F312795D113}"/>
                </a:ext>
              </a:extLst>
            </p:cNvPr>
            <p:cNvSpPr>
              <a:spLocks/>
            </p:cNvSpPr>
            <p:nvPr userDrawn="1"/>
          </p:nvSpPr>
          <p:spPr bwMode="auto">
            <a:xfrm>
              <a:off x="1120775" y="517525"/>
              <a:ext cx="25400" cy="28575"/>
            </a:xfrm>
            <a:custGeom>
              <a:avLst/>
              <a:gdLst>
                <a:gd name="T0" fmla="*/ 168 w 168"/>
                <a:gd name="T1" fmla="*/ 158 h 197"/>
                <a:gd name="T2" fmla="*/ 152 w 168"/>
                <a:gd name="T3" fmla="*/ 150 h 197"/>
                <a:gd name="T4" fmla="*/ 131 w 168"/>
                <a:gd name="T5" fmla="*/ 137 h 197"/>
                <a:gd name="T6" fmla="*/ 125 w 168"/>
                <a:gd name="T7" fmla="*/ 94 h 197"/>
                <a:gd name="T8" fmla="*/ 118 w 168"/>
                <a:gd name="T9" fmla="*/ 95 h 197"/>
                <a:gd name="T10" fmla="*/ 129 w 168"/>
                <a:gd name="T11" fmla="*/ 126 h 197"/>
                <a:gd name="T12" fmla="*/ 103 w 168"/>
                <a:gd name="T13" fmla="*/ 95 h 197"/>
                <a:gd name="T14" fmla="*/ 87 w 168"/>
                <a:gd name="T15" fmla="*/ 10 h 197"/>
                <a:gd name="T16" fmla="*/ 70 w 168"/>
                <a:gd name="T17" fmla="*/ 0 h 197"/>
                <a:gd name="T18" fmla="*/ 49 w 168"/>
                <a:gd name="T19" fmla="*/ 9 h 197"/>
                <a:gd name="T20" fmla="*/ 50 w 168"/>
                <a:gd name="T21" fmla="*/ 21 h 197"/>
                <a:gd name="T22" fmla="*/ 55 w 168"/>
                <a:gd name="T23" fmla="*/ 21 h 197"/>
                <a:gd name="T24" fmla="*/ 52 w 168"/>
                <a:gd name="T25" fmla="*/ 28 h 197"/>
                <a:gd name="T26" fmla="*/ 72 w 168"/>
                <a:gd name="T27" fmla="*/ 37 h 197"/>
                <a:gd name="T28" fmla="*/ 38 w 168"/>
                <a:gd name="T29" fmla="*/ 42 h 197"/>
                <a:gd name="T30" fmla="*/ 26 w 168"/>
                <a:gd name="T31" fmla="*/ 14 h 197"/>
                <a:gd name="T32" fmla="*/ 21 w 168"/>
                <a:gd name="T33" fmla="*/ 10 h 197"/>
                <a:gd name="T34" fmla="*/ 20 w 168"/>
                <a:gd name="T35" fmla="*/ 17 h 197"/>
                <a:gd name="T36" fmla="*/ 14 w 168"/>
                <a:gd name="T37" fmla="*/ 12 h 197"/>
                <a:gd name="T38" fmla="*/ 5 w 168"/>
                <a:gd name="T39" fmla="*/ 9 h 197"/>
                <a:gd name="T40" fmla="*/ 13 w 168"/>
                <a:gd name="T41" fmla="*/ 18 h 197"/>
                <a:gd name="T42" fmla="*/ 14 w 168"/>
                <a:gd name="T43" fmla="*/ 20 h 197"/>
                <a:gd name="T44" fmla="*/ 7 w 168"/>
                <a:gd name="T45" fmla="*/ 31 h 197"/>
                <a:gd name="T46" fmla="*/ 10 w 168"/>
                <a:gd name="T47" fmla="*/ 28 h 197"/>
                <a:gd name="T48" fmla="*/ 16 w 168"/>
                <a:gd name="T49" fmla="*/ 28 h 197"/>
                <a:gd name="T50" fmla="*/ 10 w 168"/>
                <a:gd name="T51" fmla="*/ 33 h 197"/>
                <a:gd name="T52" fmla="*/ 21 w 168"/>
                <a:gd name="T53" fmla="*/ 49 h 197"/>
                <a:gd name="T54" fmla="*/ 26 w 168"/>
                <a:gd name="T55" fmla="*/ 52 h 197"/>
                <a:gd name="T56" fmla="*/ 35 w 168"/>
                <a:gd name="T57" fmla="*/ 97 h 197"/>
                <a:gd name="T58" fmla="*/ 14 w 168"/>
                <a:gd name="T59" fmla="*/ 97 h 197"/>
                <a:gd name="T60" fmla="*/ 10 w 168"/>
                <a:gd name="T61" fmla="*/ 101 h 197"/>
                <a:gd name="T62" fmla="*/ 18 w 168"/>
                <a:gd name="T63" fmla="*/ 108 h 197"/>
                <a:gd name="T64" fmla="*/ 6 w 168"/>
                <a:gd name="T65" fmla="*/ 110 h 197"/>
                <a:gd name="T66" fmla="*/ 6 w 168"/>
                <a:gd name="T67" fmla="*/ 114 h 197"/>
                <a:gd name="T68" fmla="*/ 17 w 168"/>
                <a:gd name="T69" fmla="*/ 114 h 197"/>
                <a:gd name="T70" fmla="*/ 19 w 168"/>
                <a:gd name="T71" fmla="*/ 124 h 197"/>
                <a:gd name="T72" fmla="*/ 25 w 168"/>
                <a:gd name="T73" fmla="*/ 122 h 197"/>
                <a:gd name="T74" fmla="*/ 34 w 168"/>
                <a:gd name="T75" fmla="*/ 117 h 197"/>
                <a:gd name="T76" fmla="*/ 56 w 168"/>
                <a:gd name="T77" fmla="*/ 103 h 197"/>
                <a:gd name="T78" fmla="*/ 103 w 168"/>
                <a:gd name="T79" fmla="*/ 128 h 197"/>
                <a:gd name="T80" fmla="*/ 73 w 168"/>
                <a:gd name="T81" fmla="*/ 160 h 197"/>
                <a:gd name="T82" fmla="*/ 40 w 168"/>
                <a:gd name="T83" fmla="*/ 153 h 197"/>
                <a:gd name="T84" fmla="*/ 36 w 168"/>
                <a:gd name="T85" fmla="*/ 158 h 197"/>
                <a:gd name="T86" fmla="*/ 42 w 168"/>
                <a:gd name="T87" fmla="*/ 162 h 197"/>
                <a:gd name="T88" fmla="*/ 37 w 168"/>
                <a:gd name="T89" fmla="*/ 171 h 197"/>
                <a:gd name="T90" fmla="*/ 42 w 168"/>
                <a:gd name="T91" fmla="*/ 172 h 197"/>
                <a:gd name="T92" fmla="*/ 45 w 168"/>
                <a:gd name="T93" fmla="*/ 171 h 197"/>
                <a:gd name="T94" fmla="*/ 52 w 168"/>
                <a:gd name="T95" fmla="*/ 178 h 197"/>
                <a:gd name="T96" fmla="*/ 51 w 168"/>
                <a:gd name="T97" fmla="*/ 172 h 197"/>
                <a:gd name="T98" fmla="*/ 55 w 168"/>
                <a:gd name="T99" fmla="*/ 172 h 197"/>
                <a:gd name="T100" fmla="*/ 67 w 168"/>
                <a:gd name="T101" fmla="*/ 174 h 197"/>
                <a:gd name="T102" fmla="*/ 87 w 168"/>
                <a:gd name="T103" fmla="*/ 169 h 197"/>
                <a:gd name="T104" fmla="*/ 103 w 168"/>
                <a:gd name="T105" fmla="*/ 137 h 197"/>
                <a:gd name="T106" fmla="*/ 146 w 168"/>
                <a:gd name="T107" fmla="*/ 162 h 197"/>
                <a:gd name="T108" fmla="*/ 132 w 168"/>
                <a:gd name="T109" fmla="*/ 175 h 197"/>
                <a:gd name="T110" fmla="*/ 132 w 168"/>
                <a:gd name="T111" fmla="*/ 180 h 197"/>
                <a:gd name="T112" fmla="*/ 137 w 168"/>
                <a:gd name="T113" fmla="*/ 190 h 197"/>
                <a:gd name="T114" fmla="*/ 143 w 168"/>
                <a:gd name="T115" fmla="*/ 192 h 197"/>
                <a:gd name="T116" fmla="*/ 150 w 168"/>
                <a:gd name="T117" fmla="*/ 186 h 197"/>
                <a:gd name="T118" fmla="*/ 160 w 168"/>
                <a:gd name="T119" fmla="*/ 195 h 197"/>
                <a:gd name="T120" fmla="*/ 155 w 168"/>
                <a:gd name="T121" fmla="*/ 182 h 197"/>
                <a:gd name="T122" fmla="*/ 167 w 168"/>
                <a:gd name="T123" fmla="*/ 16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 h="197">
                  <a:moveTo>
                    <a:pt x="159" y="167"/>
                  </a:moveTo>
                  <a:cubicBezTo>
                    <a:pt x="159" y="167"/>
                    <a:pt x="159" y="167"/>
                    <a:pt x="159" y="167"/>
                  </a:cubicBezTo>
                  <a:cubicBezTo>
                    <a:pt x="163" y="165"/>
                    <a:pt x="167" y="162"/>
                    <a:pt x="168" y="158"/>
                  </a:cubicBezTo>
                  <a:cubicBezTo>
                    <a:pt x="163" y="160"/>
                    <a:pt x="160" y="158"/>
                    <a:pt x="159" y="157"/>
                  </a:cubicBezTo>
                  <a:cubicBezTo>
                    <a:pt x="162" y="155"/>
                    <a:pt x="166" y="157"/>
                    <a:pt x="162" y="151"/>
                  </a:cubicBezTo>
                  <a:cubicBezTo>
                    <a:pt x="159" y="145"/>
                    <a:pt x="156" y="145"/>
                    <a:pt x="152" y="150"/>
                  </a:cubicBezTo>
                  <a:cubicBezTo>
                    <a:pt x="148" y="154"/>
                    <a:pt x="123" y="149"/>
                    <a:pt x="123" y="129"/>
                  </a:cubicBezTo>
                  <a:cubicBezTo>
                    <a:pt x="123" y="129"/>
                    <a:pt x="123" y="130"/>
                    <a:pt x="123" y="130"/>
                  </a:cubicBezTo>
                  <a:cubicBezTo>
                    <a:pt x="125" y="133"/>
                    <a:pt x="128" y="135"/>
                    <a:pt x="131" y="137"/>
                  </a:cubicBezTo>
                  <a:cubicBezTo>
                    <a:pt x="144" y="144"/>
                    <a:pt x="156" y="139"/>
                    <a:pt x="157" y="129"/>
                  </a:cubicBezTo>
                  <a:cubicBezTo>
                    <a:pt x="158" y="119"/>
                    <a:pt x="148" y="114"/>
                    <a:pt x="137" y="105"/>
                  </a:cubicBezTo>
                  <a:cubicBezTo>
                    <a:pt x="132" y="101"/>
                    <a:pt x="128" y="97"/>
                    <a:pt x="125" y="94"/>
                  </a:cubicBezTo>
                  <a:cubicBezTo>
                    <a:pt x="122" y="87"/>
                    <a:pt x="125" y="80"/>
                    <a:pt x="115" y="67"/>
                  </a:cubicBezTo>
                  <a:cubicBezTo>
                    <a:pt x="115" y="63"/>
                    <a:pt x="114" y="59"/>
                    <a:pt x="112" y="55"/>
                  </a:cubicBezTo>
                  <a:cubicBezTo>
                    <a:pt x="107" y="64"/>
                    <a:pt x="105" y="81"/>
                    <a:pt x="118" y="95"/>
                  </a:cubicBezTo>
                  <a:cubicBezTo>
                    <a:pt x="129" y="107"/>
                    <a:pt x="152" y="118"/>
                    <a:pt x="151" y="128"/>
                  </a:cubicBezTo>
                  <a:cubicBezTo>
                    <a:pt x="150" y="131"/>
                    <a:pt x="148" y="133"/>
                    <a:pt x="144" y="133"/>
                  </a:cubicBezTo>
                  <a:cubicBezTo>
                    <a:pt x="139" y="133"/>
                    <a:pt x="134" y="130"/>
                    <a:pt x="129" y="126"/>
                  </a:cubicBezTo>
                  <a:cubicBezTo>
                    <a:pt x="128" y="125"/>
                    <a:pt x="128" y="125"/>
                    <a:pt x="127" y="124"/>
                  </a:cubicBezTo>
                  <a:cubicBezTo>
                    <a:pt x="127" y="124"/>
                    <a:pt x="127" y="124"/>
                    <a:pt x="127" y="124"/>
                  </a:cubicBezTo>
                  <a:cubicBezTo>
                    <a:pt x="117" y="115"/>
                    <a:pt x="109" y="102"/>
                    <a:pt x="103" y="95"/>
                  </a:cubicBezTo>
                  <a:cubicBezTo>
                    <a:pt x="93" y="81"/>
                    <a:pt x="97" y="68"/>
                    <a:pt x="99" y="57"/>
                  </a:cubicBezTo>
                  <a:cubicBezTo>
                    <a:pt x="107" y="47"/>
                    <a:pt x="94" y="26"/>
                    <a:pt x="87" y="21"/>
                  </a:cubicBezTo>
                  <a:cubicBezTo>
                    <a:pt x="87" y="21"/>
                    <a:pt x="89" y="16"/>
                    <a:pt x="87" y="10"/>
                  </a:cubicBezTo>
                  <a:cubicBezTo>
                    <a:pt x="86" y="11"/>
                    <a:pt x="82" y="11"/>
                    <a:pt x="81" y="10"/>
                  </a:cubicBezTo>
                  <a:cubicBezTo>
                    <a:pt x="79" y="7"/>
                    <a:pt x="78" y="6"/>
                    <a:pt x="75" y="5"/>
                  </a:cubicBezTo>
                  <a:cubicBezTo>
                    <a:pt x="71" y="5"/>
                    <a:pt x="71" y="2"/>
                    <a:pt x="70" y="0"/>
                  </a:cubicBezTo>
                  <a:cubicBezTo>
                    <a:pt x="68" y="2"/>
                    <a:pt x="67" y="5"/>
                    <a:pt x="64" y="5"/>
                  </a:cubicBezTo>
                  <a:cubicBezTo>
                    <a:pt x="60" y="5"/>
                    <a:pt x="59" y="5"/>
                    <a:pt x="57" y="6"/>
                  </a:cubicBezTo>
                  <a:cubicBezTo>
                    <a:pt x="54" y="8"/>
                    <a:pt x="53" y="9"/>
                    <a:pt x="49" y="9"/>
                  </a:cubicBezTo>
                  <a:cubicBezTo>
                    <a:pt x="45" y="9"/>
                    <a:pt x="45" y="12"/>
                    <a:pt x="45" y="15"/>
                  </a:cubicBezTo>
                  <a:cubicBezTo>
                    <a:pt x="46" y="17"/>
                    <a:pt x="46" y="20"/>
                    <a:pt x="48" y="21"/>
                  </a:cubicBezTo>
                  <a:cubicBezTo>
                    <a:pt x="49" y="21"/>
                    <a:pt x="49" y="21"/>
                    <a:pt x="50" y="21"/>
                  </a:cubicBezTo>
                  <a:cubicBezTo>
                    <a:pt x="53" y="25"/>
                    <a:pt x="53" y="25"/>
                    <a:pt x="53" y="25"/>
                  </a:cubicBezTo>
                  <a:cubicBezTo>
                    <a:pt x="55" y="21"/>
                    <a:pt x="55" y="21"/>
                    <a:pt x="55" y="21"/>
                  </a:cubicBezTo>
                  <a:cubicBezTo>
                    <a:pt x="55" y="21"/>
                    <a:pt x="55" y="21"/>
                    <a:pt x="55" y="21"/>
                  </a:cubicBezTo>
                  <a:cubicBezTo>
                    <a:pt x="57" y="19"/>
                    <a:pt x="63" y="19"/>
                    <a:pt x="64" y="23"/>
                  </a:cubicBezTo>
                  <a:cubicBezTo>
                    <a:pt x="65" y="26"/>
                    <a:pt x="65" y="26"/>
                    <a:pt x="62" y="27"/>
                  </a:cubicBezTo>
                  <a:cubicBezTo>
                    <a:pt x="58" y="27"/>
                    <a:pt x="56" y="27"/>
                    <a:pt x="52" y="28"/>
                  </a:cubicBezTo>
                  <a:cubicBezTo>
                    <a:pt x="50" y="28"/>
                    <a:pt x="50" y="31"/>
                    <a:pt x="50" y="33"/>
                  </a:cubicBezTo>
                  <a:cubicBezTo>
                    <a:pt x="50" y="35"/>
                    <a:pt x="53" y="37"/>
                    <a:pt x="58" y="35"/>
                  </a:cubicBezTo>
                  <a:cubicBezTo>
                    <a:pt x="63" y="34"/>
                    <a:pt x="72" y="33"/>
                    <a:pt x="72" y="37"/>
                  </a:cubicBezTo>
                  <a:cubicBezTo>
                    <a:pt x="72" y="49"/>
                    <a:pt x="59" y="48"/>
                    <a:pt x="56" y="62"/>
                  </a:cubicBezTo>
                  <a:cubicBezTo>
                    <a:pt x="53" y="60"/>
                    <a:pt x="50" y="57"/>
                    <a:pt x="48" y="55"/>
                  </a:cubicBezTo>
                  <a:cubicBezTo>
                    <a:pt x="46" y="51"/>
                    <a:pt x="43" y="47"/>
                    <a:pt x="38" y="42"/>
                  </a:cubicBezTo>
                  <a:cubicBezTo>
                    <a:pt x="36" y="40"/>
                    <a:pt x="32" y="36"/>
                    <a:pt x="29" y="34"/>
                  </a:cubicBezTo>
                  <a:cubicBezTo>
                    <a:pt x="24" y="32"/>
                    <a:pt x="24" y="30"/>
                    <a:pt x="24" y="25"/>
                  </a:cubicBezTo>
                  <a:cubicBezTo>
                    <a:pt x="24" y="21"/>
                    <a:pt x="26" y="17"/>
                    <a:pt x="26" y="14"/>
                  </a:cubicBezTo>
                  <a:cubicBezTo>
                    <a:pt x="26" y="13"/>
                    <a:pt x="25" y="11"/>
                    <a:pt x="25" y="10"/>
                  </a:cubicBezTo>
                  <a:cubicBezTo>
                    <a:pt x="24" y="8"/>
                    <a:pt x="21" y="6"/>
                    <a:pt x="19" y="6"/>
                  </a:cubicBezTo>
                  <a:cubicBezTo>
                    <a:pt x="19" y="7"/>
                    <a:pt x="21" y="8"/>
                    <a:pt x="21" y="10"/>
                  </a:cubicBezTo>
                  <a:cubicBezTo>
                    <a:pt x="20" y="11"/>
                    <a:pt x="19" y="12"/>
                    <a:pt x="19" y="12"/>
                  </a:cubicBezTo>
                  <a:cubicBezTo>
                    <a:pt x="18" y="13"/>
                    <a:pt x="18" y="15"/>
                    <a:pt x="19" y="16"/>
                  </a:cubicBezTo>
                  <a:cubicBezTo>
                    <a:pt x="20" y="17"/>
                    <a:pt x="20" y="17"/>
                    <a:pt x="20" y="17"/>
                  </a:cubicBezTo>
                  <a:cubicBezTo>
                    <a:pt x="20" y="18"/>
                    <a:pt x="19" y="18"/>
                    <a:pt x="19" y="19"/>
                  </a:cubicBezTo>
                  <a:cubicBezTo>
                    <a:pt x="19" y="20"/>
                    <a:pt x="19" y="19"/>
                    <a:pt x="19" y="19"/>
                  </a:cubicBezTo>
                  <a:cubicBezTo>
                    <a:pt x="18" y="16"/>
                    <a:pt x="17" y="12"/>
                    <a:pt x="14" y="12"/>
                  </a:cubicBezTo>
                  <a:cubicBezTo>
                    <a:pt x="14" y="12"/>
                    <a:pt x="13" y="12"/>
                    <a:pt x="12" y="12"/>
                  </a:cubicBezTo>
                  <a:cubicBezTo>
                    <a:pt x="12" y="11"/>
                    <a:pt x="12" y="11"/>
                    <a:pt x="12" y="11"/>
                  </a:cubicBezTo>
                  <a:cubicBezTo>
                    <a:pt x="12" y="8"/>
                    <a:pt x="9" y="6"/>
                    <a:pt x="5" y="9"/>
                  </a:cubicBezTo>
                  <a:cubicBezTo>
                    <a:pt x="6" y="9"/>
                    <a:pt x="8" y="10"/>
                    <a:pt x="8" y="11"/>
                  </a:cubicBezTo>
                  <a:cubicBezTo>
                    <a:pt x="8" y="11"/>
                    <a:pt x="7" y="13"/>
                    <a:pt x="7" y="14"/>
                  </a:cubicBezTo>
                  <a:cubicBezTo>
                    <a:pt x="7" y="17"/>
                    <a:pt x="9" y="18"/>
                    <a:pt x="13" y="18"/>
                  </a:cubicBezTo>
                  <a:cubicBezTo>
                    <a:pt x="13" y="18"/>
                    <a:pt x="14" y="18"/>
                    <a:pt x="14" y="18"/>
                  </a:cubicBezTo>
                  <a:cubicBezTo>
                    <a:pt x="14" y="19"/>
                    <a:pt x="14" y="19"/>
                    <a:pt x="14" y="20"/>
                  </a:cubicBezTo>
                  <a:cubicBezTo>
                    <a:pt x="14" y="20"/>
                    <a:pt x="14" y="20"/>
                    <a:pt x="14" y="20"/>
                  </a:cubicBezTo>
                  <a:cubicBezTo>
                    <a:pt x="8" y="18"/>
                    <a:pt x="6" y="20"/>
                    <a:pt x="6" y="22"/>
                  </a:cubicBezTo>
                  <a:cubicBezTo>
                    <a:pt x="6" y="23"/>
                    <a:pt x="6" y="24"/>
                    <a:pt x="6" y="25"/>
                  </a:cubicBezTo>
                  <a:cubicBezTo>
                    <a:pt x="4" y="26"/>
                    <a:pt x="4" y="29"/>
                    <a:pt x="7" y="31"/>
                  </a:cubicBezTo>
                  <a:cubicBezTo>
                    <a:pt x="7" y="30"/>
                    <a:pt x="7" y="28"/>
                    <a:pt x="8" y="27"/>
                  </a:cubicBezTo>
                  <a:cubicBezTo>
                    <a:pt x="9" y="27"/>
                    <a:pt x="9" y="27"/>
                    <a:pt x="9" y="27"/>
                  </a:cubicBezTo>
                  <a:cubicBezTo>
                    <a:pt x="9" y="28"/>
                    <a:pt x="10" y="28"/>
                    <a:pt x="10" y="28"/>
                  </a:cubicBezTo>
                  <a:cubicBezTo>
                    <a:pt x="11" y="29"/>
                    <a:pt x="12" y="29"/>
                    <a:pt x="14" y="27"/>
                  </a:cubicBezTo>
                  <a:cubicBezTo>
                    <a:pt x="14" y="27"/>
                    <a:pt x="14" y="27"/>
                    <a:pt x="15" y="27"/>
                  </a:cubicBezTo>
                  <a:cubicBezTo>
                    <a:pt x="15" y="28"/>
                    <a:pt x="16" y="28"/>
                    <a:pt x="16" y="28"/>
                  </a:cubicBezTo>
                  <a:cubicBezTo>
                    <a:pt x="17" y="29"/>
                    <a:pt x="17" y="29"/>
                    <a:pt x="16" y="29"/>
                  </a:cubicBezTo>
                  <a:cubicBezTo>
                    <a:pt x="13" y="33"/>
                    <a:pt x="13" y="36"/>
                    <a:pt x="18" y="37"/>
                  </a:cubicBezTo>
                  <a:cubicBezTo>
                    <a:pt x="16" y="41"/>
                    <a:pt x="10" y="39"/>
                    <a:pt x="10" y="33"/>
                  </a:cubicBezTo>
                  <a:cubicBezTo>
                    <a:pt x="5" y="40"/>
                    <a:pt x="13" y="46"/>
                    <a:pt x="19" y="43"/>
                  </a:cubicBezTo>
                  <a:cubicBezTo>
                    <a:pt x="19" y="46"/>
                    <a:pt x="19" y="51"/>
                    <a:pt x="20" y="51"/>
                  </a:cubicBezTo>
                  <a:cubicBezTo>
                    <a:pt x="20" y="50"/>
                    <a:pt x="20" y="49"/>
                    <a:pt x="21" y="49"/>
                  </a:cubicBezTo>
                  <a:cubicBezTo>
                    <a:pt x="22" y="49"/>
                    <a:pt x="22" y="50"/>
                    <a:pt x="22" y="50"/>
                  </a:cubicBezTo>
                  <a:cubicBezTo>
                    <a:pt x="22" y="52"/>
                    <a:pt x="23" y="54"/>
                    <a:pt x="25" y="54"/>
                  </a:cubicBezTo>
                  <a:cubicBezTo>
                    <a:pt x="25" y="53"/>
                    <a:pt x="25" y="52"/>
                    <a:pt x="26" y="52"/>
                  </a:cubicBezTo>
                  <a:cubicBezTo>
                    <a:pt x="27" y="54"/>
                    <a:pt x="28" y="55"/>
                    <a:pt x="29" y="57"/>
                  </a:cubicBezTo>
                  <a:cubicBezTo>
                    <a:pt x="32" y="62"/>
                    <a:pt x="38" y="76"/>
                    <a:pt x="51" y="82"/>
                  </a:cubicBezTo>
                  <a:cubicBezTo>
                    <a:pt x="44" y="86"/>
                    <a:pt x="40" y="92"/>
                    <a:pt x="35" y="97"/>
                  </a:cubicBezTo>
                  <a:cubicBezTo>
                    <a:pt x="31" y="101"/>
                    <a:pt x="26" y="105"/>
                    <a:pt x="22" y="103"/>
                  </a:cubicBezTo>
                  <a:cubicBezTo>
                    <a:pt x="21" y="102"/>
                    <a:pt x="21" y="100"/>
                    <a:pt x="18" y="99"/>
                  </a:cubicBezTo>
                  <a:cubicBezTo>
                    <a:pt x="17" y="98"/>
                    <a:pt x="15" y="97"/>
                    <a:pt x="14" y="97"/>
                  </a:cubicBezTo>
                  <a:cubicBezTo>
                    <a:pt x="14" y="98"/>
                    <a:pt x="13" y="98"/>
                    <a:pt x="12" y="98"/>
                  </a:cubicBezTo>
                  <a:cubicBezTo>
                    <a:pt x="9" y="97"/>
                    <a:pt x="6" y="99"/>
                    <a:pt x="5" y="101"/>
                  </a:cubicBezTo>
                  <a:cubicBezTo>
                    <a:pt x="6" y="100"/>
                    <a:pt x="8" y="100"/>
                    <a:pt x="10" y="101"/>
                  </a:cubicBezTo>
                  <a:cubicBezTo>
                    <a:pt x="10" y="102"/>
                    <a:pt x="9" y="104"/>
                    <a:pt x="9" y="104"/>
                  </a:cubicBezTo>
                  <a:cubicBezTo>
                    <a:pt x="9" y="106"/>
                    <a:pt x="10" y="107"/>
                    <a:pt x="18" y="107"/>
                  </a:cubicBezTo>
                  <a:cubicBezTo>
                    <a:pt x="18" y="107"/>
                    <a:pt x="19" y="107"/>
                    <a:pt x="18" y="108"/>
                  </a:cubicBezTo>
                  <a:cubicBezTo>
                    <a:pt x="18" y="108"/>
                    <a:pt x="17" y="109"/>
                    <a:pt x="15" y="109"/>
                  </a:cubicBezTo>
                  <a:cubicBezTo>
                    <a:pt x="12" y="108"/>
                    <a:pt x="10" y="105"/>
                    <a:pt x="8" y="108"/>
                  </a:cubicBezTo>
                  <a:cubicBezTo>
                    <a:pt x="8" y="108"/>
                    <a:pt x="7" y="109"/>
                    <a:pt x="6" y="110"/>
                  </a:cubicBezTo>
                  <a:cubicBezTo>
                    <a:pt x="6" y="110"/>
                    <a:pt x="6" y="110"/>
                    <a:pt x="6" y="110"/>
                  </a:cubicBezTo>
                  <a:cubicBezTo>
                    <a:pt x="3" y="111"/>
                    <a:pt x="0" y="116"/>
                    <a:pt x="3" y="119"/>
                  </a:cubicBezTo>
                  <a:cubicBezTo>
                    <a:pt x="3" y="118"/>
                    <a:pt x="4" y="116"/>
                    <a:pt x="6" y="114"/>
                  </a:cubicBezTo>
                  <a:cubicBezTo>
                    <a:pt x="6" y="115"/>
                    <a:pt x="7" y="116"/>
                    <a:pt x="7" y="116"/>
                  </a:cubicBezTo>
                  <a:cubicBezTo>
                    <a:pt x="9" y="119"/>
                    <a:pt x="11" y="121"/>
                    <a:pt x="16" y="114"/>
                  </a:cubicBezTo>
                  <a:cubicBezTo>
                    <a:pt x="16" y="113"/>
                    <a:pt x="17" y="114"/>
                    <a:pt x="17" y="114"/>
                  </a:cubicBezTo>
                  <a:cubicBezTo>
                    <a:pt x="16" y="117"/>
                    <a:pt x="13" y="122"/>
                    <a:pt x="17" y="122"/>
                  </a:cubicBezTo>
                  <a:cubicBezTo>
                    <a:pt x="17" y="122"/>
                    <a:pt x="18" y="123"/>
                    <a:pt x="19" y="123"/>
                  </a:cubicBezTo>
                  <a:cubicBezTo>
                    <a:pt x="19" y="123"/>
                    <a:pt x="19" y="123"/>
                    <a:pt x="19" y="124"/>
                  </a:cubicBezTo>
                  <a:cubicBezTo>
                    <a:pt x="20" y="127"/>
                    <a:pt x="25" y="128"/>
                    <a:pt x="27" y="127"/>
                  </a:cubicBezTo>
                  <a:cubicBezTo>
                    <a:pt x="26" y="127"/>
                    <a:pt x="24" y="126"/>
                    <a:pt x="23" y="123"/>
                  </a:cubicBezTo>
                  <a:cubicBezTo>
                    <a:pt x="24" y="123"/>
                    <a:pt x="25" y="123"/>
                    <a:pt x="25" y="122"/>
                  </a:cubicBezTo>
                  <a:cubicBezTo>
                    <a:pt x="28" y="120"/>
                    <a:pt x="25" y="117"/>
                    <a:pt x="26" y="115"/>
                  </a:cubicBezTo>
                  <a:cubicBezTo>
                    <a:pt x="26" y="114"/>
                    <a:pt x="27" y="114"/>
                    <a:pt x="27" y="115"/>
                  </a:cubicBezTo>
                  <a:cubicBezTo>
                    <a:pt x="28" y="116"/>
                    <a:pt x="30" y="119"/>
                    <a:pt x="34" y="117"/>
                  </a:cubicBezTo>
                  <a:cubicBezTo>
                    <a:pt x="36" y="116"/>
                    <a:pt x="36" y="114"/>
                    <a:pt x="37" y="113"/>
                  </a:cubicBezTo>
                  <a:cubicBezTo>
                    <a:pt x="41" y="111"/>
                    <a:pt x="45" y="109"/>
                    <a:pt x="49" y="111"/>
                  </a:cubicBezTo>
                  <a:cubicBezTo>
                    <a:pt x="48" y="108"/>
                    <a:pt x="51" y="105"/>
                    <a:pt x="56" y="103"/>
                  </a:cubicBezTo>
                  <a:cubicBezTo>
                    <a:pt x="61" y="102"/>
                    <a:pt x="63" y="103"/>
                    <a:pt x="65" y="105"/>
                  </a:cubicBezTo>
                  <a:cubicBezTo>
                    <a:pt x="65" y="103"/>
                    <a:pt x="68" y="99"/>
                    <a:pt x="70" y="96"/>
                  </a:cubicBezTo>
                  <a:cubicBezTo>
                    <a:pt x="70" y="116"/>
                    <a:pt x="97" y="116"/>
                    <a:pt x="103" y="128"/>
                  </a:cubicBezTo>
                  <a:cubicBezTo>
                    <a:pt x="95" y="124"/>
                    <a:pt x="86" y="123"/>
                    <a:pt x="81" y="124"/>
                  </a:cubicBezTo>
                  <a:cubicBezTo>
                    <a:pt x="74" y="125"/>
                    <a:pt x="63" y="131"/>
                    <a:pt x="61" y="139"/>
                  </a:cubicBezTo>
                  <a:cubicBezTo>
                    <a:pt x="60" y="145"/>
                    <a:pt x="66" y="156"/>
                    <a:pt x="73" y="160"/>
                  </a:cubicBezTo>
                  <a:cubicBezTo>
                    <a:pt x="65" y="161"/>
                    <a:pt x="62" y="159"/>
                    <a:pt x="55" y="161"/>
                  </a:cubicBezTo>
                  <a:cubicBezTo>
                    <a:pt x="55" y="161"/>
                    <a:pt x="55" y="161"/>
                    <a:pt x="54" y="161"/>
                  </a:cubicBezTo>
                  <a:cubicBezTo>
                    <a:pt x="48" y="161"/>
                    <a:pt x="47" y="150"/>
                    <a:pt x="40" y="153"/>
                  </a:cubicBezTo>
                  <a:cubicBezTo>
                    <a:pt x="40" y="153"/>
                    <a:pt x="38" y="154"/>
                    <a:pt x="38" y="155"/>
                  </a:cubicBezTo>
                  <a:cubicBezTo>
                    <a:pt x="35" y="155"/>
                    <a:pt x="31" y="158"/>
                    <a:pt x="32" y="161"/>
                  </a:cubicBezTo>
                  <a:cubicBezTo>
                    <a:pt x="33" y="160"/>
                    <a:pt x="34" y="159"/>
                    <a:pt x="36" y="158"/>
                  </a:cubicBezTo>
                  <a:cubicBezTo>
                    <a:pt x="36" y="159"/>
                    <a:pt x="36" y="160"/>
                    <a:pt x="36" y="160"/>
                  </a:cubicBezTo>
                  <a:cubicBezTo>
                    <a:pt x="36" y="161"/>
                    <a:pt x="37" y="162"/>
                    <a:pt x="39" y="162"/>
                  </a:cubicBezTo>
                  <a:cubicBezTo>
                    <a:pt x="41" y="162"/>
                    <a:pt x="41" y="162"/>
                    <a:pt x="42" y="162"/>
                  </a:cubicBezTo>
                  <a:cubicBezTo>
                    <a:pt x="43" y="162"/>
                    <a:pt x="43" y="162"/>
                    <a:pt x="43" y="163"/>
                  </a:cubicBezTo>
                  <a:cubicBezTo>
                    <a:pt x="43" y="165"/>
                    <a:pt x="34" y="161"/>
                    <a:pt x="35" y="169"/>
                  </a:cubicBezTo>
                  <a:cubicBezTo>
                    <a:pt x="36" y="169"/>
                    <a:pt x="36" y="170"/>
                    <a:pt x="37" y="171"/>
                  </a:cubicBezTo>
                  <a:cubicBezTo>
                    <a:pt x="36" y="173"/>
                    <a:pt x="38" y="176"/>
                    <a:pt x="43" y="174"/>
                  </a:cubicBezTo>
                  <a:cubicBezTo>
                    <a:pt x="42" y="174"/>
                    <a:pt x="40" y="173"/>
                    <a:pt x="41" y="171"/>
                  </a:cubicBezTo>
                  <a:cubicBezTo>
                    <a:pt x="41" y="172"/>
                    <a:pt x="42" y="172"/>
                    <a:pt x="42" y="172"/>
                  </a:cubicBezTo>
                  <a:cubicBezTo>
                    <a:pt x="43" y="172"/>
                    <a:pt x="43" y="171"/>
                    <a:pt x="43" y="170"/>
                  </a:cubicBezTo>
                  <a:cubicBezTo>
                    <a:pt x="43" y="170"/>
                    <a:pt x="43" y="170"/>
                    <a:pt x="44" y="170"/>
                  </a:cubicBezTo>
                  <a:cubicBezTo>
                    <a:pt x="44" y="170"/>
                    <a:pt x="45" y="170"/>
                    <a:pt x="45" y="171"/>
                  </a:cubicBezTo>
                  <a:cubicBezTo>
                    <a:pt x="45" y="171"/>
                    <a:pt x="44" y="172"/>
                    <a:pt x="44" y="172"/>
                  </a:cubicBezTo>
                  <a:cubicBezTo>
                    <a:pt x="44" y="173"/>
                    <a:pt x="44" y="174"/>
                    <a:pt x="45" y="175"/>
                  </a:cubicBezTo>
                  <a:cubicBezTo>
                    <a:pt x="44" y="178"/>
                    <a:pt x="48" y="180"/>
                    <a:pt x="52" y="178"/>
                  </a:cubicBezTo>
                  <a:cubicBezTo>
                    <a:pt x="51" y="178"/>
                    <a:pt x="49" y="177"/>
                    <a:pt x="48" y="176"/>
                  </a:cubicBezTo>
                  <a:cubicBezTo>
                    <a:pt x="49" y="175"/>
                    <a:pt x="50" y="175"/>
                    <a:pt x="50" y="175"/>
                  </a:cubicBezTo>
                  <a:cubicBezTo>
                    <a:pt x="51" y="174"/>
                    <a:pt x="51" y="173"/>
                    <a:pt x="51" y="172"/>
                  </a:cubicBezTo>
                  <a:cubicBezTo>
                    <a:pt x="51" y="171"/>
                    <a:pt x="52" y="171"/>
                    <a:pt x="52" y="171"/>
                  </a:cubicBezTo>
                  <a:cubicBezTo>
                    <a:pt x="53" y="171"/>
                    <a:pt x="53" y="171"/>
                    <a:pt x="54" y="171"/>
                  </a:cubicBezTo>
                  <a:cubicBezTo>
                    <a:pt x="55" y="171"/>
                    <a:pt x="55" y="172"/>
                    <a:pt x="55" y="172"/>
                  </a:cubicBezTo>
                  <a:cubicBezTo>
                    <a:pt x="56" y="174"/>
                    <a:pt x="58" y="175"/>
                    <a:pt x="61" y="174"/>
                  </a:cubicBezTo>
                  <a:cubicBezTo>
                    <a:pt x="62" y="174"/>
                    <a:pt x="63" y="173"/>
                    <a:pt x="63" y="172"/>
                  </a:cubicBezTo>
                  <a:cubicBezTo>
                    <a:pt x="64" y="173"/>
                    <a:pt x="65" y="173"/>
                    <a:pt x="67" y="174"/>
                  </a:cubicBezTo>
                  <a:cubicBezTo>
                    <a:pt x="66" y="171"/>
                    <a:pt x="68" y="169"/>
                    <a:pt x="74" y="173"/>
                  </a:cubicBezTo>
                  <a:cubicBezTo>
                    <a:pt x="79" y="170"/>
                    <a:pt x="79" y="170"/>
                    <a:pt x="79" y="170"/>
                  </a:cubicBezTo>
                  <a:cubicBezTo>
                    <a:pt x="79" y="170"/>
                    <a:pt x="85" y="172"/>
                    <a:pt x="87" y="169"/>
                  </a:cubicBezTo>
                  <a:cubicBezTo>
                    <a:pt x="91" y="166"/>
                    <a:pt x="89" y="166"/>
                    <a:pt x="89" y="163"/>
                  </a:cubicBezTo>
                  <a:cubicBezTo>
                    <a:pt x="86" y="157"/>
                    <a:pt x="85" y="157"/>
                    <a:pt x="83" y="151"/>
                  </a:cubicBezTo>
                  <a:cubicBezTo>
                    <a:pt x="81" y="141"/>
                    <a:pt x="95" y="136"/>
                    <a:pt x="103" y="137"/>
                  </a:cubicBezTo>
                  <a:cubicBezTo>
                    <a:pt x="105" y="144"/>
                    <a:pt x="114" y="161"/>
                    <a:pt x="129" y="165"/>
                  </a:cubicBezTo>
                  <a:cubicBezTo>
                    <a:pt x="138" y="169"/>
                    <a:pt x="142" y="159"/>
                    <a:pt x="145" y="160"/>
                  </a:cubicBezTo>
                  <a:cubicBezTo>
                    <a:pt x="145" y="160"/>
                    <a:pt x="146" y="161"/>
                    <a:pt x="146" y="162"/>
                  </a:cubicBezTo>
                  <a:cubicBezTo>
                    <a:pt x="145" y="167"/>
                    <a:pt x="146" y="171"/>
                    <a:pt x="145" y="174"/>
                  </a:cubicBezTo>
                  <a:cubicBezTo>
                    <a:pt x="144" y="176"/>
                    <a:pt x="139" y="174"/>
                    <a:pt x="136" y="174"/>
                  </a:cubicBezTo>
                  <a:cubicBezTo>
                    <a:pt x="134" y="174"/>
                    <a:pt x="132" y="175"/>
                    <a:pt x="132" y="175"/>
                  </a:cubicBezTo>
                  <a:cubicBezTo>
                    <a:pt x="129" y="176"/>
                    <a:pt x="126" y="178"/>
                    <a:pt x="126" y="181"/>
                  </a:cubicBezTo>
                  <a:cubicBezTo>
                    <a:pt x="127" y="181"/>
                    <a:pt x="129" y="179"/>
                    <a:pt x="131" y="179"/>
                  </a:cubicBezTo>
                  <a:cubicBezTo>
                    <a:pt x="132" y="180"/>
                    <a:pt x="132" y="180"/>
                    <a:pt x="132" y="180"/>
                  </a:cubicBezTo>
                  <a:cubicBezTo>
                    <a:pt x="132" y="184"/>
                    <a:pt x="137" y="185"/>
                    <a:pt x="139" y="183"/>
                  </a:cubicBezTo>
                  <a:cubicBezTo>
                    <a:pt x="139" y="182"/>
                    <a:pt x="140" y="183"/>
                    <a:pt x="140" y="183"/>
                  </a:cubicBezTo>
                  <a:cubicBezTo>
                    <a:pt x="138" y="185"/>
                    <a:pt x="133" y="189"/>
                    <a:pt x="137" y="190"/>
                  </a:cubicBezTo>
                  <a:cubicBezTo>
                    <a:pt x="137" y="190"/>
                    <a:pt x="138" y="191"/>
                    <a:pt x="139" y="191"/>
                  </a:cubicBezTo>
                  <a:cubicBezTo>
                    <a:pt x="139" y="194"/>
                    <a:pt x="141" y="196"/>
                    <a:pt x="143" y="196"/>
                  </a:cubicBezTo>
                  <a:cubicBezTo>
                    <a:pt x="142" y="195"/>
                    <a:pt x="142" y="194"/>
                    <a:pt x="143" y="192"/>
                  </a:cubicBezTo>
                  <a:cubicBezTo>
                    <a:pt x="144" y="192"/>
                    <a:pt x="145" y="192"/>
                    <a:pt x="145" y="192"/>
                  </a:cubicBezTo>
                  <a:cubicBezTo>
                    <a:pt x="147" y="192"/>
                    <a:pt x="146" y="187"/>
                    <a:pt x="149" y="185"/>
                  </a:cubicBezTo>
                  <a:cubicBezTo>
                    <a:pt x="149" y="185"/>
                    <a:pt x="150" y="185"/>
                    <a:pt x="150" y="186"/>
                  </a:cubicBezTo>
                  <a:cubicBezTo>
                    <a:pt x="149" y="188"/>
                    <a:pt x="148" y="192"/>
                    <a:pt x="151" y="193"/>
                  </a:cubicBezTo>
                  <a:cubicBezTo>
                    <a:pt x="151" y="193"/>
                    <a:pt x="152" y="193"/>
                    <a:pt x="153" y="193"/>
                  </a:cubicBezTo>
                  <a:cubicBezTo>
                    <a:pt x="154" y="195"/>
                    <a:pt x="156" y="197"/>
                    <a:pt x="160" y="195"/>
                  </a:cubicBezTo>
                  <a:cubicBezTo>
                    <a:pt x="159" y="195"/>
                    <a:pt x="157" y="194"/>
                    <a:pt x="157" y="193"/>
                  </a:cubicBezTo>
                  <a:cubicBezTo>
                    <a:pt x="157" y="192"/>
                    <a:pt x="158" y="191"/>
                    <a:pt x="158" y="190"/>
                  </a:cubicBezTo>
                  <a:cubicBezTo>
                    <a:pt x="160" y="184"/>
                    <a:pt x="155" y="184"/>
                    <a:pt x="155" y="182"/>
                  </a:cubicBezTo>
                  <a:cubicBezTo>
                    <a:pt x="155" y="179"/>
                    <a:pt x="161" y="181"/>
                    <a:pt x="161" y="175"/>
                  </a:cubicBezTo>
                  <a:cubicBezTo>
                    <a:pt x="161" y="174"/>
                    <a:pt x="161" y="174"/>
                    <a:pt x="161" y="174"/>
                  </a:cubicBezTo>
                  <a:cubicBezTo>
                    <a:pt x="164" y="172"/>
                    <a:pt x="167" y="170"/>
                    <a:pt x="167" y="168"/>
                  </a:cubicBezTo>
                  <a:cubicBezTo>
                    <a:pt x="164" y="168"/>
                    <a:pt x="160" y="167"/>
                    <a:pt x="159" y="1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7" name="Freeform 36">
              <a:extLst>
                <a:ext uri="{FF2B5EF4-FFF2-40B4-BE49-F238E27FC236}">
                  <a16:creationId xmlns:a16="http://schemas.microsoft.com/office/drawing/2014/main" id="{DAE80FC6-6549-BA3A-86EC-2E5706171551}"/>
                </a:ext>
              </a:extLst>
            </p:cNvPr>
            <p:cNvSpPr>
              <a:spLocks/>
            </p:cNvSpPr>
            <p:nvPr userDrawn="1"/>
          </p:nvSpPr>
          <p:spPr bwMode="auto">
            <a:xfrm>
              <a:off x="1128713" y="520700"/>
              <a:ext cx="0"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8" name="Freeform 37">
              <a:extLst>
                <a:ext uri="{FF2B5EF4-FFF2-40B4-BE49-F238E27FC236}">
                  <a16:creationId xmlns:a16="http://schemas.microsoft.com/office/drawing/2014/main" id="{BFAE2A2D-EBE0-F41D-526C-14890DBF5B83}"/>
                </a:ext>
              </a:extLst>
            </p:cNvPr>
            <p:cNvSpPr>
              <a:spLocks noEditPoints="1"/>
            </p:cNvSpPr>
            <p:nvPr userDrawn="1"/>
          </p:nvSpPr>
          <p:spPr bwMode="auto">
            <a:xfrm>
              <a:off x="1073150" y="558800"/>
              <a:ext cx="34925" cy="41275"/>
            </a:xfrm>
            <a:custGeom>
              <a:avLst/>
              <a:gdLst>
                <a:gd name="T0" fmla="*/ 226 w 237"/>
                <a:gd name="T1" fmla="*/ 38 h 277"/>
                <a:gd name="T2" fmla="*/ 221 w 237"/>
                <a:gd name="T3" fmla="*/ 37 h 277"/>
                <a:gd name="T4" fmla="*/ 221 w 237"/>
                <a:gd name="T5" fmla="*/ 32 h 277"/>
                <a:gd name="T6" fmla="*/ 191 w 237"/>
                <a:gd name="T7" fmla="*/ 0 h 277"/>
                <a:gd name="T8" fmla="*/ 90 w 237"/>
                <a:gd name="T9" fmla="*/ 23 h 277"/>
                <a:gd name="T10" fmla="*/ 30 w 237"/>
                <a:gd name="T11" fmla="*/ 4 h 277"/>
                <a:gd name="T12" fmla="*/ 24 w 237"/>
                <a:gd name="T13" fmla="*/ 18 h 277"/>
                <a:gd name="T14" fmla="*/ 24 w 237"/>
                <a:gd name="T15" fmla="*/ 17 h 277"/>
                <a:gd name="T16" fmla="*/ 12 w 237"/>
                <a:gd name="T17" fmla="*/ 5 h 277"/>
                <a:gd name="T18" fmla="*/ 0 w 237"/>
                <a:gd name="T19" fmla="*/ 17 h 277"/>
                <a:gd name="T20" fmla="*/ 12 w 237"/>
                <a:gd name="T21" fmla="*/ 29 h 277"/>
                <a:gd name="T22" fmla="*/ 22 w 237"/>
                <a:gd name="T23" fmla="*/ 24 h 277"/>
                <a:gd name="T24" fmla="*/ 16 w 237"/>
                <a:gd name="T25" fmla="*/ 39 h 277"/>
                <a:gd name="T26" fmla="*/ 22 w 237"/>
                <a:gd name="T27" fmla="*/ 41 h 277"/>
                <a:gd name="T28" fmla="*/ 163 w 237"/>
                <a:gd name="T29" fmla="*/ 235 h 277"/>
                <a:gd name="T30" fmla="*/ 193 w 237"/>
                <a:gd name="T31" fmla="*/ 249 h 277"/>
                <a:gd name="T32" fmla="*/ 180 w 237"/>
                <a:gd name="T33" fmla="*/ 263 h 277"/>
                <a:gd name="T34" fmla="*/ 170 w 237"/>
                <a:gd name="T35" fmla="*/ 256 h 277"/>
                <a:gd name="T36" fmla="*/ 183 w 237"/>
                <a:gd name="T37" fmla="*/ 249 h 277"/>
                <a:gd name="T38" fmla="*/ 174 w 237"/>
                <a:gd name="T39" fmla="*/ 241 h 277"/>
                <a:gd name="T40" fmla="*/ 157 w 237"/>
                <a:gd name="T41" fmla="*/ 256 h 277"/>
                <a:gd name="T42" fmla="*/ 179 w 237"/>
                <a:gd name="T43" fmla="*/ 277 h 277"/>
                <a:gd name="T44" fmla="*/ 209 w 237"/>
                <a:gd name="T45" fmla="*/ 245 h 277"/>
                <a:gd name="T46" fmla="*/ 221 w 237"/>
                <a:gd name="T47" fmla="*/ 239 h 277"/>
                <a:gd name="T48" fmla="*/ 222 w 237"/>
                <a:gd name="T49" fmla="*/ 224 h 277"/>
                <a:gd name="T50" fmla="*/ 217 w 237"/>
                <a:gd name="T51" fmla="*/ 224 h 277"/>
                <a:gd name="T52" fmla="*/ 221 w 237"/>
                <a:gd name="T53" fmla="*/ 56 h 277"/>
                <a:gd name="T54" fmla="*/ 224 w 237"/>
                <a:gd name="T55" fmla="*/ 57 h 277"/>
                <a:gd name="T56" fmla="*/ 236 w 237"/>
                <a:gd name="T57" fmla="*/ 48 h 277"/>
                <a:gd name="T58" fmla="*/ 226 w 237"/>
                <a:gd name="T59" fmla="*/ 38 h 277"/>
                <a:gd name="T60" fmla="*/ 54 w 237"/>
                <a:gd name="T61" fmla="*/ 51 h 277"/>
                <a:gd name="T62" fmla="*/ 170 w 237"/>
                <a:gd name="T63" fmla="*/ 217 h 277"/>
                <a:gd name="T64" fmla="*/ 54 w 237"/>
                <a:gd name="T65" fmla="*/ 51 h 277"/>
                <a:gd name="T66" fmla="*/ 173 w 237"/>
                <a:gd name="T67" fmla="*/ 201 h 277"/>
                <a:gd name="T68" fmla="*/ 68 w 237"/>
                <a:gd name="T69" fmla="*/ 49 h 277"/>
                <a:gd name="T70" fmla="*/ 77 w 237"/>
                <a:gd name="T71" fmla="*/ 50 h 277"/>
                <a:gd name="T72" fmla="*/ 94 w 237"/>
                <a:gd name="T73" fmla="*/ 49 h 277"/>
                <a:gd name="T74" fmla="*/ 178 w 237"/>
                <a:gd name="T75" fmla="*/ 170 h 277"/>
                <a:gd name="T76" fmla="*/ 173 w 237"/>
                <a:gd name="T77" fmla="*/ 201 h 277"/>
                <a:gd name="T78" fmla="*/ 107 w 237"/>
                <a:gd name="T79" fmla="*/ 46 h 277"/>
                <a:gd name="T80" fmla="*/ 130 w 237"/>
                <a:gd name="T81" fmla="*/ 39 h 277"/>
                <a:gd name="T82" fmla="*/ 186 w 237"/>
                <a:gd name="T83" fmla="*/ 119 h 277"/>
                <a:gd name="T84" fmla="*/ 181 w 237"/>
                <a:gd name="T85" fmla="*/ 153 h 277"/>
                <a:gd name="T86" fmla="*/ 107 w 237"/>
                <a:gd name="T87" fmla="*/ 46 h 277"/>
                <a:gd name="T88" fmla="*/ 199 w 237"/>
                <a:gd name="T89" fmla="*/ 36 h 277"/>
                <a:gd name="T90" fmla="*/ 195 w 237"/>
                <a:gd name="T91" fmla="*/ 35 h 277"/>
                <a:gd name="T92" fmla="*/ 183 w 237"/>
                <a:gd name="T93" fmla="*/ 44 h 277"/>
                <a:gd name="T94" fmla="*/ 193 w 237"/>
                <a:gd name="T95" fmla="*/ 54 h 277"/>
                <a:gd name="T96" fmla="*/ 196 w 237"/>
                <a:gd name="T97" fmla="*/ 55 h 277"/>
                <a:gd name="T98" fmla="*/ 189 w 237"/>
                <a:gd name="T99" fmla="*/ 102 h 277"/>
                <a:gd name="T100" fmla="*/ 142 w 237"/>
                <a:gd name="T101" fmla="*/ 35 h 277"/>
                <a:gd name="T102" fmla="*/ 191 w 237"/>
                <a:gd name="T103" fmla="*/ 16 h 277"/>
                <a:gd name="T104" fmla="*/ 199 w 237"/>
                <a:gd name="T105" fmla="*/ 3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 h="277">
                  <a:moveTo>
                    <a:pt x="226" y="38"/>
                  </a:moveTo>
                  <a:cubicBezTo>
                    <a:pt x="221" y="37"/>
                    <a:pt x="221" y="37"/>
                    <a:pt x="221" y="37"/>
                  </a:cubicBezTo>
                  <a:cubicBezTo>
                    <a:pt x="221" y="32"/>
                    <a:pt x="221" y="32"/>
                    <a:pt x="221" y="32"/>
                  </a:cubicBezTo>
                  <a:cubicBezTo>
                    <a:pt x="222" y="13"/>
                    <a:pt x="211" y="0"/>
                    <a:pt x="191" y="0"/>
                  </a:cubicBezTo>
                  <a:cubicBezTo>
                    <a:pt x="173" y="0"/>
                    <a:pt x="139" y="23"/>
                    <a:pt x="90" y="23"/>
                  </a:cubicBezTo>
                  <a:cubicBezTo>
                    <a:pt x="70" y="23"/>
                    <a:pt x="45" y="13"/>
                    <a:pt x="30" y="4"/>
                  </a:cubicBezTo>
                  <a:cubicBezTo>
                    <a:pt x="24" y="18"/>
                    <a:pt x="24" y="18"/>
                    <a:pt x="24" y="18"/>
                  </a:cubicBezTo>
                  <a:cubicBezTo>
                    <a:pt x="24" y="18"/>
                    <a:pt x="24" y="17"/>
                    <a:pt x="24" y="17"/>
                  </a:cubicBezTo>
                  <a:cubicBezTo>
                    <a:pt x="24" y="10"/>
                    <a:pt x="19" y="5"/>
                    <a:pt x="12" y="5"/>
                  </a:cubicBezTo>
                  <a:cubicBezTo>
                    <a:pt x="6" y="5"/>
                    <a:pt x="0" y="10"/>
                    <a:pt x="0" y="17"/>
                  </a:cubicBezTo>
                  <a:cubicBezTo>
                    <a:pt x="0" y="23"/>
                    <a:pt x="6" y="29"/>
                    <a:pt x="12" y="29"/>
                  </a:cubicBezTo>
                  <a:cubicBezTo>
                    <a:pt x="16" y="29"/>
                    <a:pt x="19" y="27"/>
                    <a:pt x="22" y="24"/>
                  </a:cubicBezTo>
                  <a:cubicBezTo>
                    <a:pt x="16" y="39"/>
                    <a:pt x="16" y="39"/>
                    <a:pt x="16" y="39"/>
                  </a:cubicBezTo>
                  <a:cubicBezTo>
                    <a:pt x="18" y="40"/>
                    <a:pt x="20" y="40"/>
                    <a:pt x="22" y="41"/>
                  </a:cubicBezTo>
                  <a:cubicBezTo>
                    <a:pt x="15" y="114"/>
                    <a:pt x="67" y="207"/>
                    <a:pt x="163" y="235"/>
                  </a:cubicBezTo>
                  <a:cubicBezTo>
                    <a:pt x="177" y="231"/>
                    <a:pt x="193" y="234"/>
                    <a:pt x="193" y="249"/>
                  </a:cubicBezTo>
                  <a:cubicBezTo>
                    <a:pt x="193" y="259"/>
                    <a:pt x="188" y="263"/>
                    <a:pt x="180" y="263"/>
                  </a:cubicBezTo>
                  <a:cubicBezTo>
                    <a:pt x="174" y="263"/>
                    <a:pt x="170" y="260"/>
                    <a:pt x="170" y="256"/>
                  </a:cubicBezTo>
                  <a:cubicBezTo>
                    <a:pt x="170" y="250"/>
                    <a:pt x="181" y="254"/>
                    <a:pt x="183" y="249"/>
                  </a:cubicBezTo>
                  <a:cubicBezTo>
                    <a:pt x="184" y="243"/>
                    <a:pt x="180" y="241"/>
                    <a:pt x="174" y="241"/>
                  </a:cubicBezTo>
                  <a:cubicBezTo>
                    <a:pt x="167" y="241"/>
                    <a:pt x="157" y="245"/>
                    <a:pt x="157" y="256"/>
                  </a:cubicBezTo>
                  <a:cubicBezTo>
                    <a:pt x="157" y="269"/>
                    <a:pt x="167" y="277"/>
                    <a:pt x="179" y="277"/>
                  </a:cubicBezTo>
                  <a:cubicBezTo>
                    <a:pt x="189" y="277"/>
                    <a:pt x="212" y="271"/>
                    <a:pt x="209" y="245"/>
                  </a:cubicBezTo>
                  <a:cubicBezTo>
                    <a:pt x="214" y="245"/>
                    <a:pt x="220" y="244"/>
                    <a:pt x="221" y="239"/>
                  </a:cubicBezTo>
                  <a:cubicBezTo>
                    <a:pt x="222" y="224"/>
                    <a:pt x="222" y="224"/>
                    <a:pt x="222" y="224"/>
                  </a:cubicBezTo>
                  <a:cubicBezTo>
                    <a:pt x="217" y="224"/>
                    <a:pt x="217" y="224"/>
                    <a:pt x="217" y="224"/>
                  </a:cubicBezTo>
                  <a:cubicBezTo>
                    <a:pt x="221" y="56"/>
                    <a:pt x="221" y="56"/>
                    <a:pt x="221" y="56"/>
                  </a:cubicBezTo>
                  <a:cubicBezTo>
                    <a:pt x="224" y="57"/>
                    <a:pt x="224" y="57"/>
                    <a:pt x="224" y="57"/>
                  </a:cubicBezTo>
                  <a:cubicBezTo>
                    <a:pt x="231" y="57"/>
                    <a:pt x="236" y="54"/>
                    <a:pt x="236" y="48"/>
                  </a:cubicBezTo>
                  <a:cubicBezTo>
                    <a:pt x="237" y="41"/>
                    <a:pt x="231" y="38"/>
                    <a:pt x="226" y="38"/>
                  </a:cubicBezTo>
                  <a:moveTo>
                    <a:pt x="54" y="51"/>
                  </a:moveTo>
                  <a:cubicBezTo>
                    <a:pt x="170" y="217"/>
                    <a:pt x="170" y="217"/>
                    <a:pt x="170" y="217"/>
                  </a:cubicBezTo>
                  <a:cubicBezTo>
                    <a:pt x="108" y="195"/>
                    <a:pt x="46" y="137"/>
                    <a:pt x="54" y="51"/>
                  </a:cubicBezTo>
                  <a:moveTo>
                    <a:pt x="173" y="201"/>
                  </a:moveTo>
                  <a:cubicBezTo>
                    <a:pt x="68" y="49"/>
                    <a:pt x="68" y="49"/>
                    <a:pt x="68" y="49"/>
                  </a:cubicBezTo>
                  <a:cubicBezTo>
                    <a:pt x="71" y="50"/>
                    <a:pt x="74" y="50"/>
                    <a:pt x="77" y="50"/>
                  </a:cubicBezTo>
                  <a:cubicBezTo>
                    <a:pt x="83" y="50"/>
                    <a:pt x="88" y="49"/>
                    <a:pt x="94" y="49"/>
                  </a:cubicBezTo>
                  <a:cubicBezTo>
                    <a:pt x="178" y="170"/>
                    <a:pt x="178" y="170"/>
                    <a:pt x="178" y="170"/>
                  </a:cubicBezTo>
                  <a:cubicBezTo>
                    <a:pt x="176" y="182"/>
                    <a:pt x="175" y="193"/>
                    <a:pt x="173" y="201"/>
                  </a:cubicBezTo>
                  <a:moveTo>
                    <a:pt x="107" y="46"/>
                  </a:moveTo>
                  <a:cubicBezTo>
                    <a:pt x="115" y="44"/>
                    <a:pt x="123" y="42"/>
                    <a:pt x="130" y="39"/>
                  </a:cubicBezTo>
                  <a:cubicBezTo>
                    <a:pt x="186" y="119"/>
                    <a:pt x="186" y="119"/>
                    <a:pt x="186" y="119"/>
                  </a:cubicBezTo>
                  <a:cubicBezTo>
                    <a:pt x="185" y="131"/>
                    <a:pt x="183" y="142"/>
                    <a:pt x="181" y="153"/>
                  </a:cubicBezTo>
                  <a:lnTo>
                    <a:pt x="107" y="46"/>
                  </a:lnTo>
                  <a:close/>
                  <a:moveTo>
                    <a:pt x="199" y="36"/>
                  </a:moveTo>
                  <a:cubicBezTo>
                    <a:pt x="195" y="35"/>
                    <a:pt x="195" y="35"/>
                    <a:pt x="195" y="35"/>
                  </a:cubicBezTo>
                  <a:cubicBezTo>
                    <a:pt x="190" y="35"/>
                    <a:pt x="183" y="37"/>
                    <a:pt x="183" y="44"/>
                  </a:cubicBezTo>
                  <a:cubicBezTo>
                    <a:pt x="183" y="51"/>
                    <a:pt x="187" y="54"/>
                    <a:pt x="193" y="54"/>
                  </a:cubicBezTo>
                  <a:cubicBezTo>
                    <a:pt x="196" y="55"/>
                    <a:pt x="196" y="55"/>
                    <a:pt x="196" y="55"/>
                  </a:cubicBezTo>
                  <a:cubicBezTo>
                    <a:pt x="189" y="102"/>
                    <a:pt x="189" y="102"/>
                    <a:pt x="189" y="102"/>
                  </a:cubicBezTo>
                  <a:cubicBezTo>
                    <a:pt x="142" y="35"/>
                    <a:pt x="142" y="35"/>
                    <a:pt x="142" y="35"/>
                  </a:cubicBezTo>
                  <a:cubicBezTo>
                    <a:pt x="164" y="26"/>
                    <a:pt x="182" y="16"/>
                    <a:pt x="191" y="16"/>
                  </a:cubicBezTo>
                  <a:cubicBezTo>
                    <a:pt x="199" y="16"/>
                    <a:pt x="201" y="20"/>
                    <a:pt x="199"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9" name="Freeform 38">
              <a:extLst>
                <a:ext uri="{FF2B5EF4-FFF2-40B4-BE49-F238E27FC236}">
                  <a16:creationId xmlns:a16="http://schemas.microsoft.com/office/drawing/2014/main" id="{698239FE-AEA5-2726-6E69-C71F1B02B2CB}"/>
                </a:ext>
              </a:extLst>
            </p:cNvPr>
            <p:cNvSpPr>
              <a:spLocks/>
            </p:cNvSpPr>
            <p:nvPr userDrawn="1"/>
          </p:nvSpPr>
          <p:spPr bwMode="auto">
            <a:xfrm>
              <a:off x="1101725" y="5111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0" name="Freeform 39">
              <a:extLst>
                <a:ext uri="{FF2B5EF4-FFF2-40B4-BE49-F238E27FC236}">
                  <a16:creationId xmlns:a16="http://schemas.microsoft.com/office/drawing/2014/main" id="{0ACF64AD-3019-D073-5BE0-A71821FE6AE1}"/>
                </a:ext>
              </a:extLst>
            </p:cNvPr>
            <p:cNvSpPr>
              <a:spLocks noEditPoints="1"/>
            </p:cNvSpPr>
            <p:nvPr userDrawn="1"/>
          </p:nvSpPr>
          <p:spPr bwMode="auto">
            <a:xfrm>
              <a:off x="1082675" y="506413"/>
              <a:ext cx="26988" cy="19050"/>
            </a:xfrm>
            <a:custGeom>
              <a:avLst/>
              <a:gdLst>
                <a:gd name="T0" fmla="*/ 122 w 182"/>
                <a:gd name="T1" fmla="*/ 34 h 123"/>
                <a:gd name="T2" fmla="*/ 144 w 182"/>
                <a:gd name="T3" fmla="*/ 9 h 123"/>
                <a:gd name="T4" fmla="*/ 176 w 182"/>
                <a:gd name="T5" fmla="*/ 66 h 123"/>
                <a:gd name="T6" fmla="*/ 108 w 182"/>
                <a:gd name="T7" fmla="*/ 52 h 123"/>
                <a:gd name="T8" fmla="*/ 94 w 182"/>
                <a:gd name="T9" fmla="*/ 39 h 123"/>
                <a:gd name="T10" fmla="*/ 77 w 182"/>
                <a:gd name="T11" fmla="*/ 38 h 123"/>
                <a:gd name="T12" fmla="*/ 67 w 182"/>
                <a:gd name="T13" fmla="*/ 61 h 123"/>
                <a:gd name="T14" fmla="*/ 60 w 182"/>
                <a:gd name="T15" fmla="*/ 73 h 123"/>
                <a:gd name="T16" fmla="*/ 54 w 182"/>
                <a:gd name="T17" fmla="*/ 50 h 123"/>
                <a:gd name="T18" fmla="*/ 54 w 182"/>
                <a:gd name="T19" fmla="*/ 59 h 123"/>
                <a:gd name="T20" fmla="*/ 47 w 182"/>
                <a:gd name="T21" fmla="*/ 55 h 123"/>
                <a:gd name="T22" fmla="*/ 43 w 182"/>
                <a:gd name="T23" fmla="*/ 56 h 123"/>
                <a:gd name="T24" fmla="*/ 48 w 182"/>
                <a:gd name="T25" fmla="*/ 61 h 123"/>
                <a:gd name="T26" fmla="*/ 42 w 182"/>
                <a:gd name="T27" fmla="*/ 67 h 123"/>
                <a:gd name="T28" fmla="*/ 48 w 182"/>
                <a:gd name="T29" fmla="*/ 68 h 123"/>
                <a:gd name="T30" fmla="*/ 50 w 182"/>
                <a:gd name="T31" fmla="*/ 76 h 123"/>
                <a:gd name="T32" fmla="*/ 53 w 182"/>
                <a:gd name="T33" fmla="*/ 85 h 123"/>
                <a:gd name="T34" fmla="*/ 58 w 182"/>
                <a:gd name="T35" fmla="*/ 86 h 123"/>
                <a:gd name="T36" fmla="*/ 22 w 182"/>
                <a:gd name="T37" fmla="*/ 100 h 123"/>
                <a:gd name="T38" fmla="*/ 9 w 182"/>
                <a:gd name="T39" fmla="*/ 93 h 123"/>
                <a:gd name="T40" fmla="*/ 17 w 182"/>
                <a:gd name="T41" fmla="*/ 103 h 123"/>
                <a:gd name="T42" fmla="*/ 6 w 182"/>
                <a:gd name="T43" fmla="*/ 100 h 123"/>
                <a:gd name="T44" fmla="*/ 13 w 182"/>
                <a:gd name="T45" fmla="*/ 107 h 123"/>
                <a:gd name="T46" fmla="*/ 13 w 182"/>
                <a:gd name="T47" fmla="*/ 116 h 123"/>
                <a:gd name="T48" fmla="*/ 21 w 182"/>
                <a:gd name="T49" fmla="*/ 111 h 123"/>
                <a:gd name="T50" fmla="*/ 31 w 182"/>
                <a:gd name="T51" fmla="*/ 110 h 123"/>
                <a:gd name="T52" fmla="*/ 39 w 182"/>
                <a:gd name="T53" fmla="*/ 112 h 123"/>
                <a:gd name="T54" fmla="*/ 48 w 182"/>
                <a:gd name="T55" fmla="*/ 114 h 123"/>
                <a:gd name="T56" fmla="*/ 63 w 182"/>
                <a:gd name="T57" fmla="*/ 112 h 123"/>
                <a:gd name="T58" fmla="*/ 71 w 182"/>
                <a:gd name="T59" fmla="*/ 107 h 123"/>
                <a:gd name="T60" fmla="*/ 109 w 182"/>
                <a:gd name="T61" fmla="*/ 92 h 123"/>
                <a:gd name="T62" fmla="*/ 124 w 182"/>
                <a:gd name="T63" fmla="*/ 104 h 123"/>
                <a:gd name="T64" fmla="*/ 99 w 182"/>
                <a:gd name="T65" fmla="*/ 106 h 123"/>
                <a:gd name="T66" fmla="*/ 108 w 182"/>
                <a:gd name="T67" fmla="*/ 107 h 123"/>
                <a:gd name="T68" fmla="*/ 108 w 182"/>
                <a:gd name="T69" fmla="*/ 117 h 123"/>
                <a:gd name="T70" fmla="*/ 110 w 182"/>
                <a:gd name="T71" fmla="*/ 114 h 123"/>
                <a:gd name="T72" fmla="*/ 117 w 182"/>
                <a:gd name="T73" fmla="*/ 120 h 123"/>
                <a:gd name="T74" fmla="*/ 117 w 182"/>
                <a:gd name="T75" fmla="*/ 115 h 123"/>
                <a:gd name="T76" fmla="*/ 128 w 182"/>
                <a:gd name="T77" fmla="*/ 111 h 123"/>
                <a:gd name="T78" fmla="*/ 135 w 182"/>
                <a:gd name="T79" fmla="*/ 94 h 123"/>
                <a:gd name="T80" fmla="*/ 164 w 182"/>
                <a:gd name="T81" fmla="*/ 95 h 123"/>
                <a:gd name="T82" fmla="*/ 149 w 182"/>
                <a:gd name="T83" fmla="*/ 109 h 123"/>
                <a:gd name="T84" fmla="*/ 159 w 182"/>
                <a:gd name="T85" fmla="*/ 110 h 123"/>
                <a:gd name="T86" fmla="*/ 162 w 182"/>
                <a:gd name="T87" fmla="*/ 117 h 123"/>
                <a:gd name="T88" fmla="*/ 168 w 182"/>
                <a:gd name="T89" fmla="*/ 118 h 123"/>
                <a:gd name="T90" fmla="*/ 174 w 182"/>
                <a:gd name="T91" fmla="*/ 116 h 123"/>
                <a:gd name="T92" fmla="*/ 174 w 182"/>
                <a:gd name="T93" fmla="*/ 100 h 123"/>
                <a:gd name="T94" fmla="*/ 175 w 182"/>
                <a:gd name="T95" fmla="*/ 93 h 123"/>
                <a:gd name="T96" fmla="*/ 147 w 182"/>
                <a:gd name="T97" fmla="*/ 82 h 123"/>
                <a:gd name="T98" fmla="*/ 80 w 182"/>
                <a:gd name="T99" fmla="*/ 45 h 123"/>
                <a:gd name="T100" fmla="*/ 89 w 182"/>
                <a:gd name="T101" fmla="*/ 61 h 123"/>
                <a:gd name="T102" fmla="*/ 81 w 182"/>
                <a:gd name="T103" fmla="*/ 69 h 123"/>
                <a:gd name="T104" fmla="*/ 82 w 182"/>
                <a:gd name="T105" fmla="*/ 57 h 123"/>
                <a:gd name="T106" fmla="*/ 84 w 182"/>
                <a:gd name="T107" fmla="*/ 54 h 123"/>
                <a:gd name="T108" fmla="*/ 95 w 182"/>
                <a:gd name="T109" fmla="*/ 5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 h="123">
                  <a:moveTo>
                    <a:pt x="147" y="81"/>
                  </a:moveTo>
                  <a:cubicBezTo>
                    <a:pt x="170" y="82"/>
                    <a:pt x="182" y="74"/>
                    <a:pt x="182" y="67"/>
                  </a:cubicBezTo>
                  <a:cubicBezTo>
                    <a:pt x="182" y="40"/>
                    <a:pt x="117" y="57"/>
                    <a:pt x="117" y="41"/>
                  </a:cubicBezTo>
                  <a:cubicBezTo>
                    <a:pt x="117" y="38"/>
                    <a:pt x="119" y="36"/>
                    <a:pt x="122" y="34"/>
                  </a:cubicBezTo>
                  <a:cubicBezTo>
                    <a:pt x="122" y="34"/>
                    <a:pt x="122" y="34"/>
                    <a:pt x="122" y="34"/>
                  </a:cubicBezTo>
                  <a:cubicBezTo>
                    <a:pt x="155" y="31"/>
                    <a:pt x="156" y="8"/>
                    <a:pt x="179" y="4"/>
                  </a:cubicBezTo>
                  <a:cubicBezTo>
                    <a:pt x="151" y="0"/>
                    <a:pt x="147" y="22"/>
                    <a:pt x="135" y="23"/>
                  </a:cubicBezTo>
                  <a:cubicBezTo>
                    <a:pt x="142" y="20"/>
                    <a:pt x="144" y="12"/>
                    <a:pt x="144" y="9"/>
                  </a:cubicBezTo>
                  <a:cubicBezTo>
                    <a:pt x="138" y="17"/>
                    <a:pt x="125" y="18"/>
                    <a:pt x="118" y="26"/>
                  </a:cubicBezTo>
                  <a:cubicBezTo>
                    <a:pt x="117" y="28"/>
                    <a:pt x="117" y="30"/>
                    <a:pt x="117" y="31"/>
                  </a:cubicBezTo>
                  <a:cubicBezTo>
                    <a:pt x="113" y="34"/>
                    <a:pt x="110" y="37"/>
                    <a:pt x="110" y="41"/>
                  </a:cubicBezTo>
                  <a:cubicBezTo>
                    <a:pt x="110" y="65"/>
                    <a:pt x="176" y="48"/>
                    <a:pt x="176" y="66"/>
                  </a:cubicBezTo>
                  <a:cubicBezTo>
                    <a:pt x="176" y="72"/>
                    <a:pt x="164" y="77"/>
                    <a:pt x="147" y="77"/>
                  </a:cubicBezTo>
                  <a:cubicBezTo>
                    <a:pt x="133" y="77"/>
                    <a:pt x="123" y="67"/>
                    <a:pt x="98" y="73"/>
                  </a:cubicBezTo>
                  <a:cubicBezTo>
                    <a:pt x="98" y="69"/>
                    <a:pt x="107" y="61"/>
                    <a:pt x="103" y="58"/>
                  </a:cubicBezTo>
                  <a:cubicBezTo>
                    <a:pt x="106" y="56"/>
                    <a:pt x="107" y="55"/>
                    <a:pt x="108" y="52"/>
                  </a:cubicBezTo>
                  <a:cubicBezTo>
                    <a:pt x="106" y="51"/>
                    <a:pt x="104" y="51"/>
                    <a:pt x="103" y="50"/>
                  </a:cubicBezTo>
                  <a:cubicBezTo>
                    <a:pt x="104" y="49"/>
                    <a:pt x="103" y="48"/>
                    <a:pt x="101" y="47"/>
                  </a:cubicBezTo>
                  <a:cubicBezTo>
                    <a:pt x="101" y="46"/>
                    <a:pt x="101" y="44"/>
                    <a:pt x="100" y="43"/>
                  </a:cubicBezTo>
                  <a:cubicBezTo>
                    <a:pt x="99" y="43"/>
                    <a:pt x="97" y="41"/>
                    <a:pt x="94" y="39"/>
                  </a:cubicBezTo>
                  <a:cubicBezTo>
                    <a:pt x="92" y="38"/>
                    <a:pt x="90" y="38"/>
                    <a:pt x="88" y="38"/>
                  </a:cubicBezTo>
                  <a:cubicBezTo>
                    <a:pt x="88" y="37"/>
                    <a:pt x="85" y="38"/>
                    <a:pt x="85" y="38"/>
                  </a:cubicBezTo>
                  <a:cubicBezTo>
                    <a:pt x="83" y="38"/>
                    <a:pt x="82" y="38"/>
                    <a:pt x="82" y="40"/>
                  </a:cubicBezTo>
                  <a:cubicBezTo>
                    <a:pt x="80" y="39"/>
                    <a:pt x="79" y="38"/>
                    <a:pt x="77" y="38"/>
                  </a:cubicBezTo>
                  <a:cubicBezTo>
                    <a:pt x="76" y="40"/>
                    <a:pt x="76" y="42"/>
                    <a:pt x="76" y="45"/>
                  </a:cubicBezTo>
                  <a:cubicBezTo>
                    <a:pt x="74" y="45"/>
                    <a:pt x="72" y="51"/>
                    <a:pt x="69" y="50"/>
                  </a:cubicBezTo>
                  <a:cubicBezTo>
                    <a:pt x="70" y="52"/>
                    <a:pt x="71" y="53"/>
                    <a:pt x="72" y="53"/>
                  </a:cubicBezTo>
                  <a:cubicBezTo>
                    <a:pt x="70" y="56"/>
                    <a:pt x="69" y="61"/>
                    <a:pt x="67" y="61"/>
                  </a:cubicBezTo>
                  <a:cubicBezTo>
                    <a:pt x="67" y="62"/>
                    <a:pt x="68" y="63"/>
                    <a:pt x="68" y="63"/>
                  </a:cubicBezTo>
                  <a:cubicBezTo>
                    <a:pt x="66" y="68"/>
                    <a:pt x="65" y="74"/>
                    <a:pt x="65" y="78"/>
                  </a:cubicBezTo>
                  <a:cubicBezTo>
                    <a:pt x="65" y="78"/>
                    <a:pt x="65" y="78"/>
                    <a:pt x="65" y="78"/>
                  </a:cubicBezTo>
                  <a:cubicBezTo>
                    <a:pt x="63" y="76"/>
                    <a:pt x="62" y="75"/>
                    <a:pt x="60" y="73"/>
                  </a:cubicBezTo>
                  <a:cubicBezTo>
                    <a:pt x="56" y="71"/>
                    <a:pt x="56" y="69"/>
                    <a:pt x="57" y="66"/>
                  </a:cubicBezTo>
                  <a:cubicBezTo>
                    <a:pt x="57" y="62"/>
                    <a:pt x="59" y="59"/>
                    <a:pt x="60" y="56"/>
                  </a:cubicBezTo>
                  <a:cubicBezTo>
                    <a:pt x="60" y="56"/>
                    <a:pt x="59" y="54"/>
                    <a:pt x="59" y="54"/>
                  </a:cubicBezTo>
                  <a:cubicBezTo>
                    <a:pt x="59" y="52"/>
                    <a:pt x="56" y="50"/>
                    <a:pt x="54" y="50"/>
                  </a:cubicBezTo>
                  <a:cubicBezTo>
                    <a:pt x="55" y="51"/>
                    <a:pt x="56" y="52"/>
                    <a:pt x="56" y="54"/>
                  </a:cubicBezTo>
                  <a:cubicBezTo>
                    <a:pt x="55" y="54"/>
                    <a:pt x="54" y="55"/>
                    <a:pt x="54" y="55"/>
                  </a:cubicBezTo>
                  <a:cubicBezTo>
                    <a:pt x="53" y="56"/>
                    <a:pt x="52" y="57"/>
                    <a:pt x="53" y="59"/>
                  </a:cubicBezTo>
                  <a:cubicBezTo>
                    <a:pt x="54" y="59"/>
                    <a:pt x="54" y="59"/>
                    <a:pt x="54" y="59"/>
                  </a:cubicBezTo>
                  <a:cubicBezTo>
                    <a:pt x="54" y="60"/>
                    <a:pt x="53" y="60"/>
                    <a:pt x="53" y="61"/>
                  </a:cubicBezTo>
                  <a:cubicBezTo>
                    <a:pt x="53" y="61"/>
                    <a:pt x="53" y="61"/>
                    <a:pt x="53" y="61"/>
                  </a:cubicBezTo>
                  <a:cubicBezTo>
                    <a:pt x="52" y="58"/>
                    <a:pt x="51" y="55"/>
                    <a:pt x="49" y="55"/>
                  </a:cubicBezTo>
                  <a:cubicBezTo>
                    <a:pt x="49" y="55"/>
                    <a:pt x="48" y="55"/>
                    <a:pt x="47" y="55"/>
                  </a:cubicBezTo>
                  <a:cubicBezTo>
                    <a:pt x="48" y="55"/>
                    <a:pt x="48" y="54"/>
                    <a:pt x="48" y="54"/>
                  </a:cubicBezTo>
                  <a:cubicBezTo>
                    <a:pt x="48" y="52"/>
                    <a:pt x="45" y="50"/>
                    <a:pt x="42" y="53"/>
                  </a:cubicBezTo>
                  <a:cubicBezTo>
                    <a:pt x="42" y="53"/>
                    <a:pt x="44" y="53"/>
                    <a:pt x="44" y="54"/>
                  </a:cubicBezTo>
                  <a:cubicBezTo>
                    <a:pt x="44" y="54"/>
                    <a:pt x="43" y="56"/>
                    <a:pt x="43" y="56"/>
                  </a:cubicBezTo>
                  <a:cubicBezTo>
                    <a:pt x="42" y="59"/>
                    <a:pt x="44" y="60"/>
                    <a:pt x="47" y="60"/>
                  </a:cubicBezTo>
                  <a:cubicBezTo>
                    <a:pt x="48" y="60"/>
                    <a:pt x="48" y="60"/>
                    <a:pt x="48" y="60"/>
                  </a:cubicBezTo>
                  <a:cubicBezTo>
                    <a:pt x="48" y="60"/>
                    <a:pt x="48" y="61"/>
                    <a:pt x="48" y="61"/>
                  </a:cubicBezTo>
                  <a:cubicBezTo>
                    <a:pt x="48" y="62"/>
                    <a:pt x="48" y="61"/>
                    <a:pt x="48" y="61"/>
                  </a:cubicBezTo>
                  <a:cubicBezTo>
                    <a:pt x="43" y="59"/>
                    <a:pt x="41" y="61"/>
                    <a:pt x="41" y="63"/>
                  </a:cubicBezTo>
                  <a:cubicBezTo>
                    <a:pt x="41" y="63"/>
                    <a:pt x="40" y="65"/>
                    <a:pt x="40" y="65"/>
                  </a:cubicBezTo>
                  <a:cubicBezTo>
                    <a:pt x="39" y="66"/>
                    <a:pt x="38" y="68"/>
                    <a:pt x="41" y="70"/>
                  </a:cubicBezTo>
                  <a:cubicBezTo>
                    <a:pt x="41" y="69"/>
                    <a:pt x="41" y="68"/>
                    <a:pt x="42" y="67"/>
                  </a:cubicBezTo>
                  <a:cubicBezTo>
                    <a:pt x="42" y="67"/>
                    <a:pt x="42" y="67"/>
                    <a:pt x="43" y="67"/>
                  </a:cubicBezTo>
                  <a:cubicBezTo>
                    <a:pt x="43" y="68"/>
                    <a:pt x="44" y="68"/>
                    <a:pt x="44" y="68"/>
                  </a:cubicBezTo>
                  <a:cubicBezTo>
                    <a:pt x="44" y="68"/>
                    <a:pt x="45" y="68"/>
                    <a:pt x="47" y="68"/>
                  </a:cubicBezTo>
                  <a:cubicBezTo>
                    <a:pt x="47" y="67"/>
                    <a:pt x="47" y="67"/>
                    <a:pt x="48" y="68"/>
                  </a:cubicBezTo>
                  <a:cubicBezTo>
                    <a:pt x="48" y="68"/>
                    <a:pt x="49" y="68"/>
                    <a:pt x="49" y="68"/>
                  </a:cubicBezTo>
                  <a:cubicBezTo>
                    <a:pt x="49" y="69"/>
                    <a:pt x="49" y="69"/>
                    <a:pt x="49" y="69"/>
                  </a:cubicBezTo>
                  <a:cubicBezTo>
                    <a:pt x="45" y="72"/>
                    <a:pt x="45" y="75"/>
                    <a:pt x="50" y="75"/>
                  </a:cubicBezTo>
                  <a:cubicBezTo>
                    <a:pt x="50" y="76"/>
                    <a:pt x="50" y="76"/>
                    <a:pt x="50" y="76"/>
                  </a:cubicBezTo>
                  <a:cubicBezTo>
                    <a:pt x="49" y="81"/>
                    <a:pt x="41" y="80"/>
                    <a:pt x="42" y="75"/>
                  </a:cubicBezTo>
                  <a:cubicBezTo>
                    <a:pt x="37" y="81"/>
                    <a:pt x="44" y="86"/>
                    <a:pt x="50" y="83"/>
                  </a:cubicBezTo>
                  <a:cubicBezTo>
                    <a:pt x="51" y="82"/>
                    <a:pt x="51" y="83"/>
                    <a:pt x="51" y="83"/>
                  </a:cubicBezTo>
                  <a:cubicBezTo>
                    <a:pt x="51" y="84"/>
                    <a:pt x="52" y="85"/>
                    <a:pt x="53" y="85"/>
                  </a:cubicBezTo>
                  <a:cubicBezTo>
                    <a:pt x="53" y="85"/>
                    <a:pt x="53" y="84"/>
                    <a:pt x="54" y="84"/>
                  </a:cubicBezTo>
                  <a:cubicBezTo>
                    <a:pt x="54" y="84"/>
                    <a:pt x="54" y="84"/>
                    <a:pt x="54" y="84"/>
                  </a:cubicBezTo>
                  <a:cubicBezTo>
                    <a:pt x="54" y="86"/>
                    <a:pt x="55" y="87"/>
                    <a:pt x="57" y="88"/>
                  </a:cubicBezTo>
                  <a:cubicBezTo>
                    <a:pt x="57" y="87"/>
                    <a:pt x="57" y="86"/>
                    <a:pt x="58" y="86"/>
                  </a:cubicBezTo>
                  <a:cubicBezTo>
                    <a:pt x="59" y="86"/>
                    <a:pt x="60" y="90"/>
                    <a:pt x="64" y="94"/>
                  </a:cubicBezTo>
                  <a:cubicBezTo>
                    <a:pt x="58" y="96"/>
                    <a:pt x="50" y="98"/>
                    <a:pt x="49" y="98"/>
                  </a:cubicBezTo>
                  <a:cubicBezTo>
                    <a:pt x="48" y="98"/>
                    <a:pt x="40" y="97"/>
                    <a:pt x="38" y="99"/>
                  </a:cubicBezTo>
                  <a:cubicBezTo>
                    <a:pt x="34" y="101"/>
                    <a:pt x="25" y="104"/>
                    <a:pt x="22" y="100"/>
                  </a:cubicBezTo>
                  <a:cubicBezTo>
                    <a:pt x="21" y="99"/>
                    <a:pt x="22" y="98"/>
                    <a:pt x="21" y="96"/>
                  </a:cubicBezTo>
                  <a:cubicBezTo>
                    <a:pt x="20" y="94"/>
                    <a:pt x="18" y="93"/>
                    <a:pt x="17" y="93"/>
                  </a:cubicBezTo>
                  <a:cubicBezTo>
                    <a:pt x="17" y="93"/>
                    <a:pt x="16" y="93"/>
                    <a:pt x="15" y="93"/>
                  </a:cubicBezTo>
                  <a:cubicBezTo>
                    <a:pt x="14" y="92"/>
                    <a:pt x="10" y="91"/>
                    <a:pt x="9" y="93"/>
                  </a:cubicBezTo>
                  <a:cubicBezTo>
                    <a:pt x="10" y="93"/>
                    <a:pt x="11" y="93"/>
                    <a:pt x="13" y="95"/>
                  </a:cubicBezTo>
                  <a:cubicBezTo>
                    <a:pt x="12" y="96"/>
                    <a:pt x="12" y="96"/>
                    <a:pt x="12" y="97"/>
                  </a:cubicBezTo>
                  <a:cubicBezTo>
                    <a:pt x="11" y="98"/>
                    <a:pt x="11" y="100"/>
                    <a:pt x="17" y="102"/>
                  </a:cubicBezTo>
                  <a:cubicBezTo>
                    <a:pt x="17" y="102"/>
                    <a:pt x="18" y="102"/>
                    <a:pt x="17" y="103"/>
                  </a:cubicBezTo>
                  <a:cubicBezTo>
                    <a:pt x="17" y="103"/>
                    <a:pt x="15" y="103"/>
                    <a:pt x="14" y="102"/>
                  </a:cubicBezTo>
                  <a:cubicBezTo>
                    <a:pt x="12" y="101"/>
                    <a:pt x="12" y="98"/>
                    <a:pt x="9" y="100"/>
                  </a:cubicBezTo>
                  <a:cubicBezTo>
                    <a:pt x="9" y="100"/>
                    <a:pt x="8" y="100"/>
                    <a:pt x="7" y="101"/>
                  </a:cubicBezTo>
                  <a:cubicBezTo>
                    <a:pt x="7" y="100"/>
                    <a:pt x="7" y="100"/>
                    <a:pt x="6" y="100"/>
                  </a:cubicBezTo>
                  <a:cubicBezTo>
                    <a:pt x="4" y="100"/>
                    <a:pt x="0" y="103"/>
                    <a:pt x="2" y="106"/>
                  </a:cubicBezTo>
                  <a:cubicBezTo>
                    <a:pt x="2" y="105"/>
                    <a:pt x="3" y="104"/>
                    <a:pt x="5" y="103"/>
                  </a:cubicBezTo>
                  <a:cubicBezTo>
                    <a:pt x="5" y="104"/>
                    <a:pt x="5" y="105"/>
                    <a:pt x="6" y="105"/>
                  </a:cubicBezTo>
                  <a:cubicBezTo>
                    <a:pt x="6" y="108"/>
                    <a:pt x="7" y="110"/>
                    <a:pt x="13" y="107"/>
                  </a:cubicBezTo>
                  <a:cubicBezTo>
                    <a:pt x="14" y="106"/>
                    <a:pt x="14" y="107"/>
                    <a:pt x="14" y="107"/>
                  </a:cubicBezTo>
                  <a:cubicBezTo>
                    <a:pt x="12" y="109"/>
                    <a:pt x="8" y="112"/>
                    <a:pt x="11" y="114"/>
                  </a:cubicBezTo>
                  <a:cubicBezTo>
                    <a:pt x="12" y="114"/>
                    <a:pt x="12" y="115"/>
                    <a:pt x="13" y="115"/>
                  </a:cubicBezTo>
                  <a:cubicBezTo>
                    <a:pt x="13" y="115"/>
                    <a:pt x="13" y="115"/>
                    <a:pt x="13" y="116"/>
                  </a:cubicBezTo>
                  <a:cubicBezTo>
                    <a:pt x="12" y="119"/>
                    <a:pt x="16" y="121"/>
                    <a:pt x="18" y="121"/>
                  </a:cubicBezTo>
                  <a:cubicBezTo>
                    <a:pt x="17" y="120"/>
                    <a:pt x="15" y="119"/>
                    <a:pt x="16" y="116"/>
                  </a:cubicBezTo>
                  <a:cubicBezTo>
                    <a:pt x="17" y="116"/>
                    <a:pt x="17" y="117"/>
                    <a:pt x="17" y="117"/>
                  </a:cubicBezTo>
                  <a:cubicBezTo>
                    <a:pt x="20" y="116"/>
                    <a:pt x="19" y="112"/>
                    <a:pt x="21" y="111"/>
                  </a:cubicBezTo>
                  <a:cubicBezTo>
                    <a:pt x="21" y="110"/>
                    <a:pt x="21" y="111"/>
                    <a:pt x="22" y="111"/>
                  </a:cubicBezTo>
                  <a:cubicBezTo>
                    <a:pt x="22" y="113"/>
                    <a:pt x="22" y="116"/>
                    <a:pt x="26" y="116"/>
                  </a:cubicBezTo>
                  <a:cubicBezTo>
                    <a:pt x="29" y="115"/>
                    <a:pt x="31" y="113"/>
                    <a:pt x="30" y="111"/>
                  </a:cubicBezTo>
                  <a:cubicBezTo>
                    <a:pt x="30" y="110"/>
                    <a:pt x="30" y="110"/>
                    <a:pt x="31" y="110"/>
                  </a:cubicBezTo>
                  <a:cubicBezTo>
                    <a:pt x="32" y="111"/>
                    <a:pt x="33" y="112"/>
                    <a:pt x="32" y="114"/>
                  </a:cubicBezTo>
                  <a:cubicBezTo>
                    <a:pt x="33" y="114"/>
                    <a:pt x="34" y="113"/>
                    <a:pt x="35" y="112"/>
                  </a:cubicBezTo>
                  <a:cubicBezTo>
                    <a:pt x="36" y="113"/>
                    <a:pt x="36" y="116"/>
                    <a:pt x="33" y="118"/>
                  </a:cubicBezTo>
                  <a:cubicBezTo>
                    <a:pt x="35" y="117"/>
                    <a:pt x="38" y="116"/>
                    <a:pt x="39" y="112"/>
                  </a:cubicBezTo>
                  <a:cubicBezTo>
                    <a:pt x="40" y="112"/>
                    <a:pt x="40" y="113"/>
                    <a:pt x="40" y="114"/>
                  </a:cubicBezTo>
                  <a:cubicBezTo>
                    <a:pt x="40" y="114"/>
                    <a:pt x="40" y="114"/>
                    <a:pt x="41" y="113"/>
                  </a:cubicBezTo>
                  <a:cubicBezTo>
                    <a:pt x="42" y="114"/>
                    <a:pt x="44" y="114"/>
                    <a:pt x="47" y="113"/>
                  </a:cubicBezTo>
                  <a:cubicBezTo>
                    <a:pt x="48" y="113"/>
                    <a:pt x="48" y="113"/>
                    <a:pt x="48" y="114"/>
                  </a:cubicBezTo>
                  <a:cubicBezTo>
                    <a:pt x="48" y="115"/>
                    <a:pt x="48" y="116"/>
                    <a:pt x="48" y="117"/>
                  </a:cubicBezTo>
                  <a:cubicBezTo>
                    <a:pt x="48" y="117"/>
                    <a:pt x="49" y="115"/>
                    <a:pt x="50" y="115"/>
                  </a:cubicBezTo>
                  <a:cubicBezTo>
                    <a:pt x="51" y="115"/>
                    <a:pt x="50" y="119"/>
                    <a:pt x="52" y="121"/>
                  </a:cubicBezTo>
                  <a:cubicBezTo>
                    <a:pt x="52" y="112"/>
                    <a:pt x="57" y="116"/>
                    <a:pt x="63" y="112"/>
                  </a:cubicBezTo>
                  <a:cubicBezTo>
                    <a:pt x="63" y="112"/>
                    <a:pt x="63" y="112"/>
                    <a:pt x="63" y="112"/>
                  </a:cubicBezTo>
                  <a:cubicBezTo>
                    <a:pt x="63" y="113"/>
                    <a:pt x="62" y="114"/>
                    <a:pt x="61" y="115"/>
                  </a:cubicBezTo>
                  <a:cubicBezTo>
                    <a:pt x="63" y="115"/>
                    <a:pt x="68" y="113"/>
                    <a:pt x="68" y="110"/>
                  </a:cubicBezTo>
                  <a:cubicBezTo>
                    <a:pt x="68" y="109"/>
                    <a:pt x="69" y="108"/>
                    <a:pt x="71" y="107"/>
                  </a:cubicBezTo>
                  <a:cubicBezTo>
                    <a:pt x="73" y="108"/>
                    <a:pt x="76" y="107"/>
                    <a:pt x="77" y="104"/>
                  </a:cubicBezTo>
                  <a:cubicBezTo>
                    <a:pt x="78" y="105"/>
                    <a:pt x="78" y="108"/>
                    <a:pt x="77" y="109"/>
                  </a:cubicBezTo>
                  <a:cubicBezTo>
                    <a:pt x="83" y="109"/>
                    <a:pt x="89" y="102"/>
                    <a:pt x="91" y="102"/>
                  </a:cubicBezTo>
                  <a:cubicBezTo>
                    <a:pt x="103" y="99"/>
                    <a:pt x="83" y="90"/>
                    <a:pt x="109" y="92"/>
                  </a:cubicBezTo>
                  <a:cubicBezTo>
                    <a:pt x="110" y="92"/>
                    <a:pt x="114" y="91"/>
                    <a:pt x="116" y="89"/>
                  </a:cubicBezTo>
                  <a:cubicBezTo>
                    <a:pt x="114" y="93"/>
                    <a:pt x="114" y="101"/>
                    <a:pt x="118" y="101"/>
                  </a:cubicBezTo>
                  <a:cubicBezTo>
                    <a:pt x="119" y="101"/>
                    <a:pt x="123" y="103"/>
                    <a:pt x="124" y="104"/>
                  </a:cubicBezTo>
                  <a:cubicBezTo>
                    <a:pt x="125" y="104"/>
                    <a:pt x="124" y="104"/>
                    <a:pt x="124" y="104"/>
                  </a:cubicBezTo>
                  <a:cubicBezTo>
                    <a:pt x="122" y="105"/>
                    <a:pt x="119" y="105"/>
                    <a:pt x="119" y="106"/>
                  </a:cubicBezTo>
                  <a:cubicBezTo>
                    <a:pt x="113" y="110"/>
                    <a:pt x="113" y="97"/>
                    <a:pt x="106" y="99"/>
                  </a:cubicBezTo>
                  <a:cubicBezTo>
                    <a:pt x="106" y="100"/>
                    <a:pt x="105" y="100"/>
                    <a:pt x="105" y="101"/>
                  </a:cubicBezTo>
                  <a:cubicBezTo>
                    <a:pt x="102" y="101"/>
                    <a:pt x="99" y="104"/>
                    <a:pt x="99" y="106"/>
                  </a:cubicBezTo>
                  <a:cubicBezTo>
                    <a:pt x="100" y="105"/>
                    <a:pt x="101" y="104"/>
                    <a:pt x="103" y="104"/>
                  </a:cubicBezTo>
                  <a:cubicBezTo>
                    <a:pt x="103" y="104"/>
                    <a:pt x="103" y="105"/>
                    <a:pt x="103" y="105"/>
                  </a:cubicBezTo>
                  <a:cubicBezTo>
                    <a:pt x="103" y="106"/>
                    <a:pt x="104" y="107"/>
                    <a:pt x="106" y="107"/>
                  </a:cubicBezTo>
                  <a:cubicBezTo>
                    <a:pt x="107" y="107"/>
                    <a:pt x="107" y="107"/>
                    <a:pt x="108" y="107"/>
                  </a:cubicBezTo>
                  <a:cubicBezTo>
                    <a:pt x="108" y="107"/>
                    <a:pt x="109" y="107"/>
                    <a:pt x="109" y="107"/>
                  </a:cubicBezTo>
                  <a:cubicBezTo>
                    <a:pt x="109" y="110"/>
                    <a:pt x="101" y="106"/>
                    <a:pt x="103" y="112"/>
                  </a:cubicBezTo>
                  <a:cubicBezTo>
                    <a:pt x="103" y="113"/>
                    <a:pt x="103" y="114"/>
                    <a:pt x="104" y="115"/>
                  </a:cubicBezTo>
                  <a:cubicBezTo>
                    <a:pt x="103" y="117"/>
                    <a:pt x="105" y="118"/>
                    <a:pt x="108" y="117"/>
                  </a:cubicBezTo>
                  <a:cubicBezTo>
                    <a:pt x="108" y="117"/>
                    <a:pt x="107" y="116"/>
                    <a:pt x="107" y="115"/>
                  </a:cubicBezTo>
                  <a:cubicBezTo>
                    <a:pt x="107" y="115"/>
                    <a:pt x="108" y="115"/>
                    <a:pt x="108" y="115"/>
                  </a:cubicBezTo>
                  <a:cubicBezTo>
                    <a:pt x="109" y="115"/>
                    <a:pt x="109" y="115"/>
                    <a:pt x="109" y="114"/>
                  </a:cubicBezTo>
                  <a:cubicBezTo>
                    <a:pt x="109" y="114"/>
                    <a:pt x="109" y="114"/>
                    <a:pt x="110" y="114"/>
                  </a:cubicBezTo>
                  <a:cubicBezTo>
                    <a:pt x="110" y="114"/>
                    <a:pt x="110" y="114"/>
                    <a:pt x="110" y="114"/>
                  </a:cubicBezTo>
                  <a:cubicBezTo>
                    <a:pt x="110" y="115"/>
                    <a:pt x="110" y="115"/>
                    <a:pt x="110" y="116"/>
                  </a:cubicBezTo>
                  <a:cubicBezTo>
                    <a:pt x="110" y="116"/>
                    <a:pt x="110" y="118"/>
                    <a:pt x="110" y="118"/>
                  </a:cubicBezTo>
                  <a:cubicBezTo>
                    <a:pt x="110" y="120"/>
                    <a:pt x="114" y="123"/>
                    <a:pt x="117" y="120"/>
                  </a:cubicBezTo>
                  <a:cubicBezTo>
                    <a:pt x="116" y="120"/>
                    <a:pt x="114" y="120"/>
                    <a:pt x="114" y="119"/>
                  </a:cubicBezTo>
                  <a:cubicBezTo>
                    <a:pt x="114" y="118"/>
                    <a:pt x="115" y="118"/>
                    <a:pt x="115" y="118"/>
                  </a:cubicBezTo>
                  <a:cubicBezTo>
                    <a:pt x="116" y="118"/>
                    <a:pt x="116" y="117"/>
                    <a:pt x="116" y="116"/>
                  </a:cubicBezTo>
                  <a:cubicBezTo>
                    <a:pt x="116" y="115"/>
                    <a:pt x="116" y="115"/>
                    <a:pt x="117" y="115"/>
                  </a:cubicBezTo>
                  <a:cubicBezTo>
                    <a:pt x="117" y="115"/>
                    <a:pt x="118" y="115"/>
                    <a:pt x="118" y="115"/>
                  </a:cubicBezTo>
                  <a:cubicBezTo>
                    <a:pt x="119" y="115"/>
                    <a:pt x="119" y="115"/>
                    <a:pt x="119" y="115"/>
                  </a:cubicBezTo>
                  <a:cubicBezTo>
                    <a:pt x="120" y="117"/>
                    <a:pt x="122" y="118"/>
                    <a:pt x="124" y="117"/>
                  </a:cubicBezTo>
                  <a:cubicBezTo>
                    <a:pt x="128" y="116"/>
                    <a:pt x="125" y="112"/>
                    <a:pt x="128" y="111"/>
                  </a:cubicBezTo>
                  <a:cubicBezTo>
                    <a:pt x="129" y="111"/>
                    <a:pt x="130" y="111"/>
                    <a:pt x="131" y="111"/>
                  </a:cubicBezTo>
                  <a:cubicBezTo>
                    <a:pt x="134" y="112"/>
                    <a:pt x="139" y="112"/>
                    <a:pt x="140" y="110"/>
                  </a:cubicBezTo>
                  <a:cubicBezTo>
                    <a:pt x="141" y="109"/>
                    <a:pt x="140" y="103"/>
                    <a:pt x="137" y="101"/>
                  </a:cubicBezTo>
                  <a:cubicBezTo>
                    <a:pt x="135" y="100"/>
                    <a:pt x="137" y="97"/>
                    <a:pt x="135" y="94"/>
                  </a:cubicBezTo>
                  <a:cubicBezTo>
                    <a:pt x="138" y="96"/>
                    <a:pt x="142" y="97"/>
                    <a:pt x="147" y="97"/>
                  </a:cubicBezTo>
                  <a:cubicBezTo>
                    <a:pt x="156" y="97"/>
                    <a:pt x="148" y="96"/>
                    <a:pt x="152" y="94"/>
                  </a:cubicBezTo>
                  <a:cubicBezTo>
                    <a:pt x="156" y="91"/>
                    <a:pt x="161" y="92"/>
                    <a:pt x="163" y="93"/>
                  </a:cubicBezTo>
                  <a:cubicBezTo>
                    <a:pt x="164" y="93"/>
                    <a:pt x="165" y="93"/>
                    <a:pt x="164" y="95"/>
                  </a:cubicBezTo>
                  <a:cubicBezTo>
                    <a:pt x="163" y="99"/>
                    <a:pt x="165" y="100"/>
                    <a:pt x="164" y="102"/>
                  </a:cubicBezTo>
                  <a:cubicBezTo>
                    <a:pt x="163" y="104"/>
                    <a:pt x="159" y="102"/>
                    <a:pt x="156" y="102"/>
                  </a:cubicBezTo>
                  <a:cubicBezTo>
                    <a:pt x="155" y="102"/>
                    <a:pt x="154" y="103"/>
                    <a:pt x="154" y="103"/>
                  </a:cubicBezTo>
                  <a:cubicBezTo>
                    <a:pt x="151" y="104"/>
                    <a:pt x="149" y="106"/>
                    <a:pt x="149" y="109"/>
                  </a:cubicBezTo>
                  <a:cubicBezTo>
                    <a:pt x="150" y="108"/>
                    <a:pt x="151" y="107"/>
                    <a:pt x="153" y="106"/>
                  </a:cubicBezTo>
                  <a:cubicBezTo>
                    <a:pt x="153" y="107"/>
                    <a:pt x="153" y="107"/>
                    <a:pt x="153" y="107"/>
                  </a:cubicBezTo>
                  <a:cubicBezTo>
                    <a:pt x="153" y="110"/>
                    <a:pt x="157" y="112"/>
                    <a:pt x="159" y="110"/>
                  </a:cubicBezTo>
                  <a:cubicBezTo>
                    <a:pt x="159" y="109"/>
                    <a:pt x="160" y="110"/>
                    <a:pt x="159" y="110"/>
                  </a:cubicBezTo>
                  <a:cubicBezTo>
                    <a:pt x="158" y="111"/>
                    <a:pt x="154" y="114"/>
                    <a:pt x="157" y="116"/>
                  </a:cubicBezTo>
                  <a:cubicBezTo>
                    <a:pt x="157" y="116"/>
                    <a:pt x="158" y="116"/>
                    <a:pt x="159" y="116"/>
                  </a:cubicBezTo>
                  <a:cubicBezTo>
                    <a:pt x="159" y="118"/>
                    <a:pt x="160" y="120"/>
                    <a:pt x="162" y="121"/>
                  </a:cubicBezTo>
                  <a:cubicBezTo>
                    <a:pt x="161" y="120"/>
                    <a:pt x="161" y="119"/>
                    <a:pt x="162" y="117"/>
                  </a:cubicBezTo>
                  <a:cubicBezTo>
                    <a:pt x="163" y="117"/>
                    <a:pt x="163" y="117"/>
                    <a:pt x="164" y="117"/>
                  </a:cubicBezTo>
                  <a:cubicBezTo>
                    <a:pt x="165" y="117"/>
                    <a:pt x="165" y="113"/>
                    <a:pt x="167" y="112"/>
                  </a:cubicBezTo>
                  <a:cubicBezTo>
                    <a:pt x="167" y="111"/>
                    <a:pt x="167" y="112"/>
                    <a:pt x="167" y="112"/>
                  </a:cubicBezTo>
                  <a:cubicBezTo>
                    <a:pt x="166" y="114"/>
                    <a:pt x="166" y="117"/>
                    <a:pt x="168" y="118"/>
                  </a:cubicBezTo>
                  <a:cubicBezTo>
                    <a:pt x="168" y="118"/>
                    <a:pt x="169" y="118"/>
                    <a:pt x="170" y="118"/>
                  </a:cubicBezTo>
                  <a:cubicBezTo>
                    <a:pt x="170" y="120"/>
                    <a:pt x="173" y="121"/>
                    <a:pt x="175" y="120"/>
                  </a:cubicBezTo>
                  <a:cubicBezTo>
                    <a:pt x="175" y="119"/>
                    <a:pt x="173" y="119"/>
                    <a:pt x="173" y="118"/>
                  </a:cubicBezTo>
                  <a:cubicBezTo>
                    <a:pt x="173" y="117"/>
                    <a:pt x="174" y="116"/>
                    <a:pt x="174" y="116"/>
                  </a:cubicBezTo>
                  <a:cubicBezTo>
                    <a:pt x="176" y="111"/>
                    <a:pt x="172" y="111"/>
                    <a:pt x="172" y="109"/>
                  </a:cubicBezTo>
                  <a:cubicBezTo>
                    <a:pt x="172" y="106"/>
                    <a:pt x="176" y="108"/>
                    <a:pt x="176" y="103"/>
                  </a:cubicBezTo>
                  <a:cubicBezTo>
                    <a:pt x="176" y="102"/>
                    <a:pt x="176" y="101"/>
                    <a:pt x="174" y="100"/>
                  </a:cubicBezTo>
                  <a:cubicBezTo>
                    <a:pt x="174" y="100"/>
                    <a:pt x="174" y="100"/>
                    <a:pt x="174" y="100"/>
                  </a:cubicBezTo>
                  <a:cubicBezTo>
                    <a:pt x="174" y="100"/>
                    <a:pt x="174" y="100"/>
                    <a:pt x="174" y="100"/>
                  </a:cubicBezTo>
                  <a:cubicBezTo>
                    <a:pt x="175" y="100"/>
                    <a:pt x="177" y="100"/>
                    <a:pt x="178" y="98"/>
                  </a:cubicBezTo>
                  <a:cubicBezTo>
                    <a:pt x="174" y="98"/>
                    <a:pt x="175" y="95"/>
                    <a:pt x="175" y="93"/>
                  </a:cubicBezTo>
                  <a:cubicBezTo>
                    <a:pt x="174" y="93"/>
                    <a:pt x="174" y="93"/>
                    <a:pt x="175" y="93"/>
                  </a:cubicBezTo>
                  <a:cubicBezTo>
                    <a:pt x="176" y="92"/>
                    <a:pt x="177" y="90"/>
                    <a:pt x="176" y="87"/>
                  </a:cubicBezTo>
                  <a:cubicBezTo>
                    <a:pt x="175" y="89"/>
                    <a:pt x="171" y="91"/>
                    <a:pt x="171" y="88"/>
                  </a:cubicBezTo>
                  <a:cubicBezTo>
                    <a:pt x="171" y="87"/>
                    <a:pt x="171" y="85"/>
                    <a:pt x="167" y="86"/>
                  </a:cubicBezTo>
                  <a:cubicBezTo>
                    <a:pt x="161" y="86"/>
                    <a:pt x="158" y="83"/>
                    <a:pt x="147" y="82"/>
                  </a:cubicBezTo>
                  <a:cubicBezTo>
                    <a:pt x="146" y="82"/>
                    <a:pt x="146" y="82"/>
                    <a:pt x="147" y="81"/>
                  </a:cubicBezTo>
                  <a:moveTo>
                    <a:pt x="87" y="49"/>
                  </a:moveTo>
                  <a:cubicBezTo>
                    <a:pt x="86" y="50"/>
                    <a:pt x="84" y="52"/>
                    <a:pt x="82" y="50"/>
                  </a:cubicBezTo>
                  <a:cubicBezTo>
                    <a:pt x="81" y="48"/>
                    <a:pt x="82" y="48"/>
                    <a:pt x="80" y="45"/>
                  </a:cubicBezTo>
                  <a:cubicBezTo>
                    <a:pt x="82" y="46"/>
                    <a:pt x="86" y="48"/>
                    <a:pt x="87" y="49"/>
                  </a:cubicBezTo>
                  <a:moveTo>
                    <a:pt x="91" y="61"/>
                  </a:moveTo>
                  <a:cubicBezTo>
                    <a:pt x="91" y="61"/>
                    <a:pt x="91" y="59"/>
                    <a:pt x="90" y="58"/>
                  </a:cubicBezTo>
                  <a:cubicBezTo>
                    <a:pt x="88" y="58"/>
                    <a:pt x="88" y="59"/>
                    <a:pt x="89" y="61"/>
                  </a:cubicBezTo>
                  <a:cubicBezTo>
                    <a:pt x="88" y="60"/>
                    <a:pt x="86" y="59"/>
                    <a:pt x="86" y="61"/>
                  </a:cubicBezTo>
                  <a:cubicBezTo>
                    <a:pt x="85" y="62"/>
                    <a:pt x="85" y="63"/>
                    <a:pt x="86" y="64"/>
                  </a:cubicBezTo>
                  <a:cubicBezTo>
                    <a:pt x="86" y="65"/>
                    <a:pt x="86" y="66"/>
                    <a:pt x="86" y="67"/>
                  </a:cubicBezTo>
                  <a:cubicBezTo>
                    <a:pt x="85" y="68"/>
                    <a:pt x="83" y="71"/>
                    <a:pt x="81" y="69"/>
                  </a:cubicBezTo>
                  <a:cubicBezTo>
                    <a:pt x="79" y="68"/>
                    <a:pt x="79" y="66"/>
                    <a:pt x="80" y="64"/>
                  </a:cubicBezTo>
                  <a:cubicBezTo>
                    <a:pt x="81" y="63"/>
                    <a:pt x="81" y="62"/>
                    <a:pt x="82" y="62"/>
                  </a:cubicBezTo>
                  <a:cubicBezTo>
                    <a:pt x="83" y="62"/>
                    <a:pt x="84" y="62"/>
                    <a:pt x="84" y="60"/>
                  </a:cubicBezTo>
                  <a:cubicBezTo>
                    <a:pt x="85" y="59"/>
                    <a:pt x="83" y="58"/>
                    <a:pt x="82" y="57"/>
                  </a:cubicBezTo>
                  <a:cubicBezTo>
                    <a:pt x="83" y="57"/>
                    <a:pt x="84" y="56"/>
                    <a:pt x="83" y="56"/>
                  </a:cubicBezTo>
                  <a:cubicBezTo>
                    <a:pt x="83" y="55"/>
                    <a:pt x="81" y="56"/>
                    <a:pt x="81" y="56"/>
                  </a:cubicBezTo>
                  <a:cubicBezTo>
                    <a:pt x="81" y="55"/>
                    <a:pt x="82" y="54"/>
                    <a:pt x="82" y="54"/>
                  </a:cubicBezTo>
                  <a:cubicBezTo>
                    <a:pt x="83" y="53"/>
                    <a:pt x="83" y="53"/>
                    <a:pt x="84" y="54"/>
                  </a:cubicBezTo>
                  <a:cubicBezTo>
                    <a:pt x="90" y="57"/>
                    <a:pt x="90" y="57"/>
                    <a:pt x="90" y="57"/>
                  </a:cubicBezTo>
                  <a:cubicBezTo>
                    <a:pt x="91" y="57"/>
                    <a:pt x="92" y="58"/>
                    <a:pt x="92" y="58"/>
                  </a:cubicBezTo>
                  <a:cubicBezTo>
                    <a:pt x="92" y="59"/>
                    <a:pt x="92" y="60"/>
                    <a:pt x="91" y="61"/>
                  </a:cubicBezTo>
                  <a:moveTo>
                    <a:pt x="95" y="56"/>
                  </a:moveTo>
                  <a:cubicBezTo>
                    <a:pt x="92" y="56"/>
                    <a:pt x="91" y="53"/>
                    <a:pt x="92" y="51"/>
                  </a:cubicBezTo>
                  <a:cubicBezTo>
                    <a:pt x="93" y="52"/>
                    <a:pt x="97" y="54"/>
                    <a:pt x="100" y="54"/>
                  </a:cubicBezTo>
                  <a:cubicBezTo>
                    <a:pt x="96" y="55"/>
                    <a:pt x="97" y="56"/>
                    <a:pt x="95"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1" name="Freeform 40">
              <a:extLst>
                <a:ext uri="{FF2B5EF4-FFF2-40B4-BE49-F238E27FC236}">
                  <a16:creationId xmlns:a16="http://schemas.microsoft.com/office/drawing/2014/main" id="{E23E751E-CA51-64E6-9579-D97555174F60}"/>
                </a:ext>
              </a:extLst>
            </p:cNvPr>
            <p:cNvSpPr>
              <a:spLocks noEditPoints="1"/>
            </p:cNvSpPr>
            <p:nvPr userDrawn="1"/>
          </p:nvSpPr>
          <p:spPr bwMode="auto">
            <a:xfrm>
              <a:off x="1077913" y="525463"/>
              <a:ext cx="31750" cy="12700"/>
            </a:xfrm>
            <a:custGeom>
              <a:avLst/>
              <a:gdLst>
                <a:gd name="T0" fmla="*/ 35 w 221"/>
                <a:gd name="T1" fmla="*/ 7 h 89"/>
                <a:gd name="T2" fmla="*/ 29 w 221"/>
                <a:gd name="T3" fmla="*/ 6 h 89"/>
                <a:gd name="T4" fmla="*/ 28 w 221"/>
                <a:gd name="T5" fmla="*/ 12 h 89"/>
                <a:gd name="T6" fmla="*/ 16 w 221"/>
                <a:gd name="T7" fmla="*/ 3 h 89"/>
                <a:gd name="T8" fmla="*/ 23 w 221"/>
                <a:gd name="T9" fmla="*/ 12 h 89"/>
                <a:gd name="T10" fmla="*/ 16 w 221"/>
                <a:gd name="T11" fmla="*/ 18 h 89"/>
                <a:gd name="T12" fmla="*/ 20 w 221"/>
                <a:gd name="T13" fmla="*/ 21 h 89"/>
                <a:gd name="T14" fmla="*/ 25 w 221"/>
                <a:gd name="T15" fmla="*/ 22 h 89"/>
                <a:gd name="T16" fmla="*/ 28 w 221"/>
                <a:gd name="T17" fmla="*/ 38 h 89"/>
                <a:gd name="T18" fmla="*/ 33 w 221"/>
                <a:gd name="T19" fmla="*/ 40 h 89"/>
                <a:gd name="T20" fmla="*/ 55 w 221"/>
                <a:gd name="T21" fmla="*/ 52 h 89"/>
                <a:gd name="T22" fmla="*/ 23 w 221"/>
                <a:gd name="T23" fmla="*/ 59 h 89"/>
                <a:gd name="T24" fmla="*/ 14 w 221"/>
                <a:gd name="T25" fmla="*/ 58 h 89"/>
                <a:gd name="T26" fmla="*/ 16 w 221"/>
                <a:gd name="T27" fmla="*/ 66 h 89"/>
                <a:gd name="T28" fmla="*/ 2 w 221"/>
                <a:gd name="T29" fmla="*/ 70 h 89"/>
                <a:gd name="T30" fmla="*/ 15 w 221"/>
                <a:gd name="T31" fmla="*/ 71 h 89"/>
                <a:gd name="T32" fmla="*/ 20 w 221"/>
                <a:gd name="T33" fmla="*/ 87 h 89"/>
                <a:gd name="T34" fmla="*/ 24 w 221"/>
                <a:gd name="T35" fmla="*/ 76 h 89"/>
                <a:gd name="T36" fmla="*/ 36 w 221"/>
                <a:gd name="T37" fmla="*/ 79 h 89"/>
                <a:gd name="T38" fmla="*/ 45 w 221"/>
                <a:gd name="T39" fmla="*/ 79 h 89"/>
                <a:gd name="T40" fmla="*/ 53 w 221"/>
                <a:gd name="T41" fmla="*/ 83 h 89"/>
                <a:gd name="T42" fmla="*/ 70 w 221"/>
                <a:gd name="T43" fmla="*/ 77 h 89"/>
                <a:gd name="T44" fmla="*/ 129 w 221"/>
                <a:gd name="T45" fmla="*/ 55 h 89"/>
                <a:gd name="T46" fmla="*/ 146 w 221"/>
                <a:gd name="T47" fmla="*/ 69 h 89"/>
                <a:gd name="T48" fmla="*/ 118 w 221"/>
                <a:gd name="T49" fmla="*/ 71 h 89"/>
                <a:gd name="T50" fmla="*/ 128 w 221"/>
                <a:gd name="T51" fmla="*/ 71 h 89"/>
                <a:gd name="T52" fmla="*/ 128 w 221"/>
                <a:gd name="T53" fmla="*/ 83 h 89"/>
                <a:gd name="T54" fmla="*/ 130 w 221"/>
                <a:gd name="T55" fmla="*/ 79 h 89"/>
                <a:gd name="T56" fmla="*/ 138 w 221"/>
                <a:gd name="T57" fmla="*/ 86 h 89"/>
                <a:gd name="T58" fmla="*/ 137 w 221"/>
                <a:gd name="T59" fmla="*/ 80 h 89"/>
                <a:gd name="T60" fmla="*/ 150 w 221"/>
                <a:gd name="T61" fmla="*/ 76 h 89"/>
                <a:gd name="T62" fmla="*/ 157 w 221"/>
                <a:gd name="T63" fmla="*/ 57 h 89"/>
                <a:gd name="T64" fmla="*/ 202 w 221"/>
                <a:gd name="T65" fmla="*/ 58 h 89"/>
                <a:gd name="T66" fmla="*/ 185 w 221"/>
                <a:gd name="T67" fmla="*/ 73 h 89"/>
                <a:gd name="T68" fmla="*/ 197 w 221"/>
                <a:gd name="T69" fmla="*/ 75 h 89"/>
                <a:gd name="T70" fmla="*/ 200 w 221"/>
                <a:gd name="T71" fmla="*/ 82 h 89"/>
                <a:gd name="T72" fmla="*/ 206 w 221"/>
                <a:gd name="T73" fmla="*/ 83 h 89"/>
                <a:gd name="T74" fmla="*/ 213 w 221"/>
                <a:gd name="T75" fmla="*/ 81 h 89"/>
                <a:gd name="T76" fmla="*/ 213 w 221"/>
                <a:gd name="T77" fmla="*/ 63 h 89"/>
                <a:gd name="T78" fmla="*/ 214 w 221"/>
                <a:gd name="T79" fmla="*/ 56 h 89"/>
                <a:gd name="T80" fmla="*/ 181 w 221"/>
                <a:gd name="T81" fmla="*/ 46 h 89"/>
                <a:gd name="T82" fmla="*/ 138 w 221"/>
                <a:gd name="T83" fmla="*/ 14 h 89"/>
                <a:gd name="T84" fmla="*/ 180 w 221"/>
                <a:gd name="T85" fmla="*/ 4 h 89"/>
                <a:gd name="T86" fmla="*/ 187 w 221"/>
                <a:gd name="T87" fmla="*/ 28 h 89"/>
                <a:gd name="T88" fmla="*/ 93 w 221"/>
                <a:gd name="T89" fmla="*/ 23 h 89"/>
                <a:gd name="T90" fmla="*/ 89 w 221"/>
                <a:gd name="T91" fmla="*/ 8 h 89"/>
                <a:gd name="T92" fmla="*/ 69 w 221"/>
                <a:gd name="T93" fmla="*/ 4 h 89"/>
                <a:gd name="T94" fmla="*/ 58 w 221"/>
                <a:gd name="T95" fmla="*/ 18 h 89"/>
                <a:gd name="T96" fmla="*/ 50 w 221"/>
                <a:gd name="T97" fmla="*/ 37 h 89"/>
                <a:gd name="T98" fmla="*/ 84 w 221"/>
                <a:gd name="T99" fmla="*/ 21 h 89"/>
                <a:gd name="T100" fmla="*/ 68 w 221"/>
                <a:gd name="T101" fmla="*/ 9 h 89"/>
                <a:gd name="T102" fmla="*/ 72 w 221"/>
                <a:gd name="T103" fmla="*/ 26 h 89"/>
                <a:gd name="T104" fmla="*/ 70 w 221"/>
                <a:gd name="T105" fmla="*/ 19 h 89"/>
                <a:gd name="T106" fmla="*/ 80 w 221"/>
                <a:gd name="T107" fmla="*/ 26 h 89"/>
                <a:gd name="T108" fmla="*/ 74 w 221"/>
                <a:gd name="T109" fmla="*/ 30 h 89"/>
                <a:gd name="T110" fmla="*/ 85 w 221"/>
                <a:gd name="T111" fmla="*/ 6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89">
                  <a:moveTo>
                    <a:pt x="47" y="35"/>
                  </a:moveTo>
                  <a:cubicBezTo>
                    <a:pt x="44" y="33"/>
                    <a:pt x="41" y="30"/>
                    <a:pt x="37" y="27"/>
                  </a:cubicBezTo>
                  <a:cubicBezTo>
                    <a:pt x="33" y="25"/>
                    <a:pt x="33" y="23"/>
                    <a:pt x="33" y="18"/>
                  </a:cubicBezTo>
                  <a:cubicBezTo>
                    <a:pt x="33" y="14"/>
                    <a:pt x="35" y="11"/>
                    <a:pt x="35" y="7"/>
                  </a:cubicBezTo>
                  <a:cubicBezTo>
                    <a:pt x="35" y="7"/>
                    <a:pt x="34" y="5"/>
                    <a:pt x="34" y="4"/>
                  </a:cubicBezTo>
                  <a:cubicBezTo>
                    <a:pt x="34" y="2"/>
                    <a:pt x="31" y="0"/>
                    <a:pt x="29" y="0"/>
                  </a:cubicBezTo>
                  <a:cubicBezTo>
                    <a:pt x="30" y="1"/>
                    <a:pt x="31" y="2"/>
                    <a:pt x="31" y="4"/>
                  </a:cubicBezTo>
                  <a:cubicBezTo>
                    <a:pt x="30" y="5"/>
                    <a:pt x="29" y="6"/>
                    <a:pt x="29" y="6"/>
                  </a:cubicBezTo>
                  <a:cubicBezTo>
                    <a:pt x="28" y="7"/>
                    <a:pt x="28" y="9"/>
                    <a:pt x="29" y="10"/>
                  </a:cubicBezTo>
                  <a:cubicBezTo>
                    <a:pt x="29" y="10"/>
                    <a:pt x="29" y="10"/>
                    <a:pt x="29" y="11"/>
                  </a:cubicBezTo>
                  <a:cubicBezTo>
                    <a:pt x="29" y="11"/>
                    <a:pt x="29" y="12"/>
                    <a:pt x="29" y="12"/>
                  </a:cubicBezTo>
                  <a:cubicBezTo>
                    <a:pt x="29" y="13"/>
                    <a:pt x="28" y="13"/>
                    <a:pt x="28" y="12"/>
                  </a:cubicBezTo>
                  <a:cubicBezTo>
                    <a:pt x="27" y="10"/>
                    <a:pt x="26" y="6"/>
                    <a:pt x="24" y="6"/>
                  </a:cubicBezTo>
                  <a:cubicBezTo>
                    <a:pt x="24" y="6"/>
                    <a:pt x="23" y="5"/>
                    <a:pt x="22" y="6"/>
                  </a:cubicBezTo>
                  <a:cubicBezTo>
                    <a:pt x="22" y="5"/>
                    <a:pt x="22" y="5"/>
                    <a:pt x="22" y="5"/>
                  </a:cubicBezTo>
                  <a:cubicBezTo>
                    <a:pt x="22" y="2"/>
                    <a:pt x="20" y="0"/>
                    <a:pt x="16" y="3"/>
                  </a:cubicBezTo>
                  <a:cubicBezTo>
                    <a:pt x="17" y="3"/>
                    <a:pt x="18" y="4"/>
                    <a:pt x="18" y="4"/>
                  </a:cubicBezTo>
                  <a:cubicBezTo>
                    <a:pt x="18" y="5"/>
                    <a:pt x="18" y="7"/>
                    <a:pt x="18" y="7"/>
                  </a:cubicBezTo>
                  <a:cubicBezTo>
                    <a:pt x="17" y="10"/>
                    <a:pt x="19" y="11"/>
                    <a:pt x="22" y="11"/>
                  </a:cubicBezTo>
                  <a:cubicBezTo>
                    <a:pt x="23" y="11"/>
                    <a:pt x="23" y="11"/>
                    <a:pt x="23" y="12"/>
                  </a:cubicBezTo>
                  <a:cubicBezTo>
                    <a:pt x="23" y="12"/>
                    <a:pt x="24" y="13"/>
                    <a:pt x="24" y="13"/>
                  </a:cubicBezTo>
                  <a:cubicBezTo>
                    <a:pt x="24" y="14"/>
                    <a:pt x="23" y="13"/>
                    <a:pt x="23" y="13"/>
                  </a:cubicBezTo>
                  <a:cubicBezTo>
                    <a:pt x="18" y="11"/>
                    <a:pt x="16" y="13"/>
                    <a:pt x="16" y="16"/>
                  </a:cubicBezTo>
                  <a:cubicBezTo>
                    <a:pt x="16" y="16"/>
                    <a:pt x="16" y="17"/>
                    <a:pt x="16" y="18"/>
                  </a:cubicBezTo>
                  <a:cubicBezTo>
                    <a:pt x="14" y="19"/>
                    <a:pt x="13" y="22"/>
                    <a:pt x="17" y="24"/>
                  </a:cubicBezTo>
                  <a:cubicBezTo>
                    <a:pt x="17" y="23"/>
                    <a:pt x="16" y="21"/>
                    <a:pt x="18" y="20"/>
                  </a:cubicBezTo>
                  <a:cubicBezTo>
                    <a:pt x="18" y="20"/>
                    <a:pt x="18" y="20"/>
                    <a:pt x="18" y="20"/>
                  </a:cubicBezTo>
                  <a:cubicBezTo>
                    <a:pt x="19" y="21"/>
                    <a:pt x="20" y="21"/>
                    <a:pt x="20" y="21"/>
                  </a:cubicBezTo>
                  <a:cubicBezTo>
                    <a:pt x="20" y="22"/>
                    <a:pt x="21" y="21"/>
                    <a:pt x="23" y="20"/>
                  </a:cubicBezTo>
                  <a:cubicBezTo>
                    <a:pt x="23" y="20"/>
                    <a:pt x="23" y="20"/>
                    <a:pt x="24" y="20"/>
                  </a:cubicBezTo>
                  <a:cubicBezTo>
                    <a:pt x="24" y="21"/>
                    <a:pt x="25" y="21"/>
                    <a:pt x="25" y="21"/>
                  </a:cubicBezTo>
                  <a:cubicBezTo>
                    <a:pt x="26" y="22"/>
                    <a:pt x="26" y="22"/>
                    <a:pt x="25" y="22"/>
                  </a:cubicBezTo>
                  <a:cubicBezTo>
                    <a:pt x="22" y="26"/>
                    <a:pt x="22" y="29"/>
                    <a:pt x="27" y="29"/>
                  </a:cubicBezTo>
                  <a:cubicBezTo>
                    <a:pt x="27" y="30"/>
                    <a:pt x="27" y="30"/>
                    <a:pt x="27" y="30"/>
                  </a:cubicBezTo>
                  <a:cubicBezTo>
                    <a:pt x="27" y="37"/>
                    <a:pt x="18" y="35"/>
                    <a:pt x="19" y="29"/>
                  </a:cubicBezTo>
                  <a:cubicBezTo>
                    <a:pt x="14" y="36"/>
                    <a:pt x="22" y="42"/>
                    <a:pt x="28" y="38"/>
                  </a:cubicBezTo>
                  <a:cubicBezTo>
                    <a:pt x="29" y="38"/>
                    <a:pt x="29" y="38"/>
                    <a:pt x="29" y="38"/>
                  </a:cubicBezTo>
                  <a:cubicBezTo>
                    <a:pt x="29" y="39"/>
                    <a:pt x="30" y="41"/>
                    <a:pt x="31" y="41"/>
                  </a:cubicBezTo>
                  <a:cubicBezTo>
                    <a:pt x="31" y="40"/>
                    <a:pt x="31" y="39"/>
                    <a:pt x="32" y="39"/>
                  </a:cubicBezTo>
                  <a:cubicBezTo>
                    <a:pt x="33" y="39"/>
                    <a:pt x="33" y="40"/>
                    <a:pt x="33" y="40"/>
                  </a:cubicBezTo>
                  <a:cubicBezTo>
                    <a:pt x="33" y="42"/>
                    <a:pt x="33" y="44"/>
                    <a:pt x="35" y="44"/>
                  </a:cubicBezTo>
                  <a:cubicBezTo>
                    <a:pt x="35" y="43"/>
                    <a:pt x="35" y="41"/>
                    <a:pt x="36" y="41"/>
                  </a:cubicBezTo>
                  <a:cubicBezTo>
                    <a:pt x="37" y="41"/>
                    <a:pt x="40" y="46"/>
                    <a:pt x="45" y="49"/>
                  </a:cubicBezTo>
                  <a:cubicBezTo>
                    <a:pt x="49" y="51"/>
                    <a:pt x="52" y="55"/>
                    <a:pt x="55" y="52"/>
                  </a:cubicBezTo>
                  <a:cubicBezTo>
                    <a:pt x="54" y="57"/>
                    <a:pt x="58" y="62"/>
                    <a:pt x="57" y="62"/>
                  </a:cubicBezTo>
                  <a:cubicBezTo>
                    <a:pt x="56" y="62"/>
                    <a:pt x="45" y="61"/>
                    <a:pt x="42" y="62"/>
                  </a:cubicBezTo>
                  <a:cubicBezTo>
                    <a:pt x="38" y="65"/>
                    <a:pt x="27" y="68"/>
                    <a:pt x="25" y="64"/>
                  </a:cubicBezTo>
                  <a:cubicBezTo>
                    <a:pt x="24" y="62"/>
                    <a:pt x="24" y="61"/>
                    <a:pt x="23" y="59"/>
                  </a:cubicBezTo>
                  <a:cubicBezTo>
                    <a:pt x="22" y="57"/>
                    <a:pt x="20" y="56"/>
                    <a:pt x="19" y="56"/>
                  </a:cubicBezTo>
                  <a:cubicBezTo>
                    <a:pt x="19" y="56"/>
                    <a:pt x="18" y="56"/>
                    <a:pt x="17" y="56"/>
                  </a:cubicBezTo>
                  <a:cubicBezTo>
                    <a:pt x="15" y="54"/>
                    <a:pt x="12" y="54"/>
                    <a:pt x="10" y="55"/>
                  </a:cubicBezTo>
                  <a:cubicBezTo>
                    <a:pt x="11" y="56"/>
                    <a:pt x="13" y="56"/>
                    <a:pt x="14" y="58"/>
                  </a:cubicBezTo>
                  <a:cubicBezTo>
                    <a:pt x="13" y="59"/>
                    <a:pt x="13" y="60"/>
                    <a:pt x="13" y="60"/>
                  </a:cubicBezTo>
                  <a:cubicBezTo>
                    <a:pt x="12" y="61"/>
                    <a:pt x="12" y="63"/>
                    <a:pt x="19" y="66"/>
                  </a:cubicBezTo>
                  <a:cubicBezTo>
                    <a:pt x="19" y="66"/>
                    <a:pt x="20" y="66"/>
                    <a:pt x="19" y="67"/>
                  </a:cubicBezTo>
                  <a:cubicBezTo>
                    <a:pt x="18" y="67"/>
                    <a:pt x="17" y="67"/>
                    <a:pt x="16" y="66"/>
                  </a:cubicBezTo>
                  <a:cubicBezTo>
                    <a:pt x="13" y="64"/>
                    <a:pt x="13" y="61"/>
                    <a:pt x="10" y="63"/>
                  </a:cubicBezTo>
                  <a:cubicBezTo>
                    <a:pt x="10" y="63"/>
                    <a:pt x="9" y="64"/>
                    <a:pt x="8" y="64"/>
                  </a:cubicBezTo>
                  <a:cubicBezTo>
                    <a:pt x="8" y="64"/>
                    <a:pt x="7" y="64"/>
                    <a:pt x="7" y="64"/>
                  </a:cubicBezTo>
                  <a:cubicBezTo>
                    <a:pt x="4" y="64"/>
                    <a:pt x="0" y="67"/>
                    <a:pt x="2" y="70"/>
                  </a:cubicBezTo>
                  <a:cubicBezTo>
                    <a:pt x="2" y="70"/>
                    <a:pt x="3" y="68"/>
                    <a:pt x="5" y="68"/>
                  </a:cubicBezTo>
                  <a:cubicBezTo>
                    <a:pt x="6" y="68"/>
                    <a:pt x="6" y="69"/>
                    <a:pt x="6" y="70"/>
                  </a:cubicBezTo>
                  <a:cubicBezTo>
                    <a:pt x="7" y="73"/>
                    <a:pt x="8" y="75"/>
                    <a:pt x="15" y="71"/>
                  </a:cubicBezTo>
                  <a:cubicBezTo>
                    <a:pt x="15" y="70"/>
                    <a:pt x="15" y="71"/>
                    <a:pt x="15" y="71"/>
                  </a:cubicBezTo>
                  <a:cubicBezTo>
                    <a:pt x="14" y="74"/>
                    <a:pt x="9" y="77"/>
                    <a:pt x="13" y="79"/>
                  </a:cubicBezTo>
                  <a:cubicBezTo>
                    <a:pt x="13" y="79"/>
                    <a:pt x="13" y="80"/>
                    <a:pt x="14" y="80"/>
                  </a:cubicBezTo>
                  <a:cubicBezTo>
                    <a:pt x="14" y="81"/>
                    <a:pt x="14" y="81"/>
                    <a:pt x="14" y="81"/>
                  </a:cubicBezTo>
                  <a:cubicBezTo>
                    <a:pt x="13" y="85"/>
                    <a:pt x="17" y="87"/>
                    <a:pt x="20" y="87"/>
                  </a:cubicBezTo>
                  <a:cubicBezTo>
                    <a:pt x="19" y="86"/>
                    <a:pt x="17" y="84"/>
                    <a:pt x="17" y="82"/>
                  </a:cubicBezTo>
                  <a:cubicBezTo>
                    <a:pt x="18" y="82"/>
                    <a:pt x="19" y="82"/>
                    <a:pt x="19" y="82"/>
                  </a:cubicBezTo>
                  <a:cubicBezTo>
                    <a:pt x="22" y="81"/>
                    <a:pt x="21" y="77"/>
                    <a:pt x="23" y="76"/>
                  </a:cubicBezTo>
                  <a:cubicBezTo>
                    <a:pt x="23" y="75"/>
                    <a:pt x="24" y="76"/>
                    <a:pt x="24" y="76"/>
                  </a:cubicBezTo>
                  <a:cubicBezTo>
                    <a:pt x="24" y="78"/>
                    <a:pt x="25" y="81"/>
                    <a:pt x="29" y="81"/>
                  </a:cubicBezTo>
                  <a:cubicBezTo>
                    <a:pt x="32" y="81"/>
                    <a:pt x="34" y="78"/>
                    <a:pt x="34" y="76"/>
                  </a:cubicBezTo>
                  <a:cubicBezTo>
                    <a:pt x="33" y="75"/>
                    <a:pt x="34" y="75"/>
                    <a:pt x="34" y="75"/>
                  </a:cubicBezTo>
                  <a:cubicBezTo>
                    <a:pt x="35" y="76"/>
                    <a:pt x="36" y="77"/>
                    <a:pt x="36" y="79"/>
                  </a:cubicBezTo>
                  <a:cubicBezTo>
                    <a:pt x="36" y="79"/>
                    <a:pt x="38" y="78"/>
                    <a:pt x="38" y="77"/>
                  </a:cubicBezTo>
                  <a:cubicBezTo>
                    <a:pt x="39" y="78"/>
                    <a:pt x="39" y="81"/>
                    <a:pt x="37" y="83"/>
                  </a:cubicBezTo>
                  <a:cubicBezTo>
                    <a:pt x="38" y="83"/>
                    <a:pt x="42" y="81"/>
                    <a:pt x="43" y="77"/>
                  </a:cubicBezTo>
                  <a:cubicBezTo>
                    <a:pt x="44" y="77"/>
                    <a:pt x="44" y="78"/>
                    <a:pt x="45" y="79"/>
                  </a:cubicBezTo>
                  <a:cubicBezTo>
                    <a:pt x="45" y="79"/>
                    <a:pt x="45" y="79"/>
                    <a:pt x="45" y="79"/>
                  </a:cubicBezTo>
                  <a:cubicBezTo>
                    <a:pt x="46" y="79"/>
                    <a:pt x="49" y="79"/>
                    <a:pt x="53" y="78"/>
                  </a:cubicBezTo>
                  <a:cubicBezTo>
                    <a:pt x="53" y="78"/>
                    <a:pt x="53" y="79"/>
                    <a:pt x="53" y="79"/>
                  </a:cubicBezTo>
                  <a:cubicBezTo>
                    <a:pt x="53" y="80"/>
                    <a:pt x="53" y="82"/>
                    <a:pt x="53" y="83"/>
                  </a:cubicBezTo>
                  <a:cubicBezTo>
                    <a:pt x="53" y="82"/>
                    <a:pt x="54" y="81"/>
                    <a:pt x="55" y="81"/>
                  </a:cubicBezTo>
                  <a:cubicBezTo>
                    <a:pt x="56" y="81"/>
                    <a:pt x="55" y="84"/>
                    <a:pt x="57" y="87"/>
                  </a:cubicBezTo>
                  <a:cubicBezTo>
                    <a:pt x="58" y="77"/>
                    <a:pt x="63" y="81"/>
                    <a:pt x="69" y="77"/>
                  </a:cubicBezTo>
                  <a:cubicBezTo>
                    <a:pt x="70" y="77"/>
                    <a:pt x="70" y="77"/>
                    <a:pt x="70" y="77"/>
                  </a:cubicBezTo>
                  <a:cubicBezTo>
                    <a:pt x="70" y="78"/>
                    <a:pt x="69" y="80"/>
                    <a:pt x="67" y="81"/>
                  </a:cubicBezTo>
                  <a:cubicBezTo>
                    <a:pt x="74" y="82"/>
                    <a:pt x="84" y="72"/>
                    <a:pt x="86" y="68"/>
                  </a:cubicBezTo>
                  <a:cubicBezTo>
                    <a:pt x="89" y="67"/>
                    <a:pt x="91" y="67"/>
                    <a:pt x="92" y="67"/>
                  </a:cubicBezTo>
                  <a:cubicBezTo>
                    <a:pt x="112" y="69"/>
                    <a:pt x="98" y="50"/>
                    <a:pt x="129" y="55"/>
                  </a:cubicBezTo>
                  <a:cubicBezTo>
                    <a:pt x="131" y="56"/>
                    <a:pt x="135" y="53"/>
                    <a:pt x="137" y="52"/>
                  </a:cubicBezTo>
                  <a:cubicBezTo>
                    <a:pt x="134" y="56"/>
                    <a:pt x="134" y="64"/>
                    <a:pt x="139" y="65"/>
                  </a:cubicBezTo>
                  <a:cubicBezTo>
                    <a:pt x="140" y="65"/>
                    <a:pt x="144" y="67"/>
                    <a:pt x="146" y="68"/>
                  </a:cubicBezTo>
                  <a:cubicBezTo>
                    <a:pt x="146" y="68"/>
                    <a:pt x="146" y="69"/>
                    <a:pt x="146" y="69"/>
                  </a:cubicBezTo>
                  <a:cubicBezTo>
                    <a:pt x="143" y="69"/>
                    <a:pt x="140" y="70"/>
                    <a:pt x="140" y="70"/>
                  </a:cubicBezTo>
                  <a:cubicBezTo>
                    <a:pt x="133" y="75"/>
                    <a:pt x="133" y="60"/>
                    <a:pt x="126" y="63"/>
                  </a:cubicBezTo>
                  <a:cubicBezTo>
                    <a:pt x="126" y="63"/>
                    <a:pt x="124" y="64"/>
                    <a:pt x="124" y="65"/>
                  </a:cubicBezTo>
                  <a:cubicBezTo>
                    <a:pt x="121" y="65"/>
                    <a:pt x="117" y="68"/>
                    <a:pt x="118" y="71"/>
                  </a:cubicBezTo>
                  <a:cubicBezTo>
                    <a:pt x="119" y="70"/>
                    <a:pt x="120" y="68"/>
                    <a:pt x="123" y="68"/>
                  </a:cubicBezTo>
                  <a:cubicBezTo>
                    <a:pt x="123" y="69"/>
                    <a:pt x="123" y="69"/>
                    <a:pt x="123" y="70"/>
                  </a:cubicBezTo>
                  <a:cubicBezTo>
                    <a:pt x="122" y="71"/>
                    <a:pt x="123" y="72"/>
                    <a:pt x="125" y="72"/>
                  </a:cubicBezTo>
                  <a:cubicBezTo>
                    <a:pt x="127" y="72"/>
                    <a:pt x="127" y="71"/>
                    <a:pt x="128" y="71"/>
                  </a:cubicBezTo>
                  <a:cubicBezTo>
                    <a:pt x="128" y="71"/>
                    <a:pt x="129" y="71"/>
                    <a:pt x="129" y="72"/>
                  </a:cubicBezTo>
                  <a:cubicBezTo>
                    <a:pt x="129" y="74"/>
                    <a:pt x="120" y="70"/>
                    <a:pt x="122" y="78"/>
                  </a:cubicBezTo>
                  <a:cubicBezTo>
                    <a:pt x="122" y="78"/>
                    <a:pt x="122" y="79"/>
                    <a:pt x="123" y="80"/>
                  </a:cubicBezTo>
                  <a:cubicBezTo>
                    <a:pt x="123" y="82"/>
                    <a:pt x="124" y="84"/>
                    <a:pt x="128" y="83"/>
                  </a:cubicBezTo>
                  <a:cubicBezTo>
                    <a:pt x="128" y="83"/>
                    <a:pt x="126" y="81"/>
                    <a:pt x="126" y="80"/>
                  </a:cubicBezTo>
                  <a:cubicBezTo>
                    <a:pt x="127" y="80"/>
                    <a:pt x="128" y="81"/>
                    <a:pt x="128" y="81"/>
                  </a:cubicBezTo>
                  <a:cubicBezTo>
                    <a:pt x="129" y="81"/>
                    <a:pt x="129" y="80"/>
                    <a:pt x="129" y="79"/>
                  </a:cubicBezTo>
                  <a:cubicBezTo>
                    <a:pt x="129" y="79"/>
                    <a:pt x="129" y="79"/>
                    <a:pt x="130" y="79"/>
                  </a:cubicBezTo>
                  <a:cubicBezTo>
                    <a:pt x="130" y="79"/>
                    <a:pt x="130" y="79"/>
                    <a:pt x="130" y="80"/>
                  </a:cubicBezTo>
                  <a:cubicBezTo>
                    <a:pt x="130" y="80"/>
                    <a:pt x="130" y="81"/>
                    <a:pt x="130" y="81"/>
                  </a:cubicBezTo>
                  <a:cubicBezTo>
                    <a:pt x="130" y="81"/>
                    <a:pt x="130" y="83"/>
                    <a:pt x="130" y="83"/>
                  </a:cubicBezTo>
                  <a:cubicBezTo>
                    <a:pt x="130" y="86"/>
                    <a:pt x="134" y="89"/>
                    <a:pt x="138" y="86"/>
                  </a:cubicBezTo>
                  <a:cubicBezTo>
                    <a:pt x="137" y="86"/>
                    <a:pt x="134" y="86"/>
                    <a:pt x="134" y="84"/>
                  </a:cubicBezTo>
                  <a:cubicBezTo>
                    <a:pt x="135" y="84"/>
                    <a:pt x="136" y="84"/>
                    <a:pt x="136" y="84"/>
                  </a:cubicBezTo>
                  <a:cubicBezTo>
                    <a:pt x="136" y="83"/>
                    <a:pt x="137" y="82"/>
                    <a:pt x="137" y="81"/>
                  </a:cubicBezTo>
                  <a:cubicBezTo>
                    <a:pt x="137" y="80"/>
                    <a:pt x="137" y="80"/>
                    <a:pt x="137" y="80"/>
                  </a:cubicBezTo>
                  <a:cubicBezTo>
                    <a:pt x="138" y="80"/>
                    <a:pt x="138" y="80"/>
                    <a:pt x="139" y="80"/>
                  </a:cubicBezTo>
                  <a:cubicBezTo>
                    <a:pt x="140" y="80"/>
                    <a:pt x="140" y="80"/>
                    <a:pt x="140" y="81"/>
                  </a:cubicBezTo>
                  <a:cubicBezTo>
                    <a:pt x="141" y="82"/>
                    <a:pt x="143" y="84"/>
                    <a:pt x="146" y="83"/>
                  </a:cubicBezTo>
                  <a:cubicBezTo>
                    <a:pt x="150" y="81"/>
                    <a:pt x="146" y="77"/>
                    <a:pt x="150" y="76"/>
                  </a:cubicBezTo>
                  <a:cubicBezTo>
                    <a:pt x="151" y="76"/>
                    <a:pt x="152" y="76"/>
                    <a:pt x="153" y="76"/>
                  </a:cubicBezTo>
                  <a:cubicBezTo>
                    <a:pt x="157" y="77"/>
                    <a:pt x="162" y="77"/>
                    <a:pt x="163" y="76"/>
                  </a:cubicBezTo>
                  <a:cubicBezTo>
                    <a:pt x="164" y="74"/>
                    <a:pt x="164" y="67"/>
                    <a:pt x="160" y="65"/>
                  </a:cubicBezTo>
                  <a:cubicBezTo>
                    <a:pt x="157" y="64"/>
                    <a:pt x="160" y="61"/>
                    <a:pt x="157" y="57"/>
                  </a:cubicBezTo>
                  <a:cubicBezTo>
                    <a:pt x="162" y="59"/>
                    <a:pt x="166" y="61"/>
                    <a:pt x="171" y="61"/>
                  </a:cubicBezTo>
                  <a:cubicBezTo>
                    <a:pt x="181" y="61"/>
                    <a:pt x="184" y="59"/>
                    <a:pt x="188" y="57"/>
                  </a:cubicBezTo>
                  <a:cubicBezTo>
                    <a:pt x="193" y="54"/>
                    <a:pt x="199" y="55"/>
                    <a:pt x="200" y="55"/>
                  </a:cubicBezTo>
                  <a:cubicBezTo>
                    <a:pt x="202" y="56"/>
                    <a:pt x="203" y="56"/>
                    <a:pt x="202" y="58"/>
                  </a:cubicBezTo>
                  <a:cubicBezTo>
                    <a:pt x="201" y="63"/>
                    <a:pt x="203" y="64"/>
                    <a:pt x="202" y="66"/>
                  </a:cubicBezTo>
                  <a:cubicBezTo>
                    <a:pt x="201" y="68"/>
                    <a:pt x="196" y="66"/>
                    <a:pt x="194" y="66"/>
                  </a:cubicBezTo>
                  <a:cubicBezTo>
                    <a:pt x="192" y="66"/>
                    <a:pt x="190" y="67"/>
                    <a:pt x="190" y="68"/>
                  </a:cubicBezTo>
                  <a:cubicBezTo>
                    <a:pt x="188" y="68"/>
                    <a:pt x="185" y="70"/>
                    <a:pt x="185" y="73"/>
                  </a:cubicBezTo>
                  <a:cubicBezTo>
                    <a:pt x="186" y="72"/>
                    <a:pt x="188" y="71"/>
                    <a:pt x="190" y="71"/>
                  </a:cubicBezTo>
                  <a:cubicBezTo>
                    <a:pt x="190" y="71"/>
                    <a:pt x="190" y="72"/>
                    <a:pt x="190" y="72"/>
                  </a:cubicBezTo>
                  <a:cubicBezTo>
                    <a:pt x="190" y="76"/>
                    <a:pt x="194" y="77"/>
                    <a:pt x="196" y="74"/>
                  </a:cubicBezTo>
                  <a:cubicBezTo>
                    <a:pt x="197" y="74"/>
                    <a:pt x="198" y="74"/>
                    <a:pt x="197" y="75"/>
                  </a:cubicBezTo>
                  <a:cubicBezTo>
                    <a:pt x="195" y="76"/>
                    <a:pt x="191" y="80"/>
                    <a:pt x="194" y="81"/>
                  </a:cubicBezTo>
                  <a:cubicBezTo>
                    <a:pt x="195" y="81"/>
                    <a:pt x="195" y="82"/>
                    <a:pt x="196" y="82"/>
                  </a:cubicBezTo>
                  <a:cubicBezTo>
                    <a:pt x="196" y="84"/>
                    <a:pt x="198" y="86"/>
                    <a:pt x="199" y="87"/>
                  </a:cubicBezTo>
                  <a:cubicBezTo>
                    <a:pt x="199" y="85"/>
                    <a:pt x="199" y="85"/>
                    <a:pt x="200" y="82"/>
                  </a:cubicBezTo>
                  <a:cubicBezTo>
                    <a:pt x="200" y="82"/>
                    <a:pt x="201" y="82"/>
                    <a:pt x="201" y="82"/>
                  </a:cubicBezTo>
                  <a:cubicBezTo>
                    <a:pt x="204" y="83"/>
                    <a:pt x="203" y="78"/>
                    <a:pt x="205" y="77"/>
                  </a:cubicBezTo>
                  <a:cubicBezTo>
                    <a:pt x="205" y="76"/>
                    <a:pt x="206" y="77"/>
                    <a:pt x="205" y="77"/>
                  </a:cubicBezTo>
                  <a:cubicBezTo>
                    <a:pt x="205" y="79"/>
                    <a:pt x="204" y="83"/>
                    <a:pt x="206" y="83"/>
                  </a:cubicBezTo>
                  <a:cubicBezTo>
                    <a:pt x="207" y="83"/>
                    <a:pt x="208" y="83"/>
                    <a:pt x="208" y="84"/>
                  </a:cubicBezTo>
                  <a:cubicBezTo>
                    <a:pt x="209" y="85"/>
                    <a:pt x="211" y="87"/>
                    <a:pt x="214" y="85"/>
                  </a:cubicBezTo>
                  <a:cubicBezTo>
                    <a:pt x="214" y="85"/>
                    <a:pt x="212" y="84"/>
                    <a:pt x="212" y="83"/>
                  </a:cubicBezTo>
                  <a:cubicBezTo>
                    <a:pt x="212" y="83"/>
                    <a:pt x="213" y="81"/>
                    <a:pt x="213" y="81"/>
                  </a:cubicBezTo>
                  <a:cubicBezTo>
                    <a:pt x="215" y="76"/>
                    <a:pt x="210" y="76"/>
                    <a:pt x="210" y="73"/>
                  </a:cubicBezTo>
                  <a:cubicBezTo>
                    <a:pt x="210" y="71"/>
                    <a:pt x="215" y="72"/>
                    <a:pt x="215" y="67"/>
                  </a:cubicBezTo>
                  <a:cubicBezTo>
                    <a:pt x="215" y="66"/>
                    <a:pt x="215" y="64"/>
                    <a:pt x="213" y="64"/>
                  </a:cubicBezTo>
                  <a:cubicBezTo>
                    <a:pt x="213" y="64"/>
                    <a:pt x="213" y="63"/>
                    <a:pt x="213" y="63"/>
                  </a:cubicBezTo>
                  <a:cubicBezTo>
                    <a:pt x="213" y="63"/>
                    <a:pt x="213" y="63"/>
                    <a:pt x="213" y="63"/>
                  </a:cubicBezTo>
                  <a:cubicBezTo>
                    <a:pt x="215" y="63"/>
                    <a:pt x="216" y="64"/>
                    <a:pt x="217" y="62"/>
                  </a:cubicBezTo>
                  <a:cubicBezTo>
                    <a:pt x="213" y="62"/>
                    <a:pt x="214" y="59"/>
                    <a:pt x="214" y="56"/>
                  </a:cubicBezTo>
                  <a:cubicBezTo>
                    <a:pt x="214" y="56"/>
                    <a:pt x="214" y="56"/>
                    <a:pt x="214" y="56"/>
                  </a:cubicBezTo>
                  <a:cubicBezTo>
                    <a:pt x="215" y="55"/>
                    <a:pt x="216" y="53"/>
                    <a:pt x="216" y="50"/>
                  </a:cubicBezTo>
                  <a:cubicBezTo>
                    <a:pt x="214" y="52"/>
                    <a:pt x="210" y="54"/>
                    <a:pt x="210" y="50"/>
                  </a:cubicBezTo>
                  <a:cubicBezTo>
                    <a:pt x="210" y="50"/>
                    <a:pt x="209" y="47"/>
                    <a:pt x="205" y="48"/>
                  </a:cubicBezTo>
                  <a:cubicBezTo>
                    <a:pt x="199" y="49"/>
                    <a:pt x="194" y="47"/>
                    <a:pt x="181" y="46"/>
                  </a:cubicBezTo>
                  <a:cubicBezTo>
                    <a:pt x="196" y="46"/>
                    <a:pt x="217" y="42"/>
                    <a:pt x="217" y="34"/>
                  </a:cubicBezTo>
                  <a:cubicBezTo>
                    <a:pt x="217" y="27"/>
                    <a:pt x="210" y="23"/>
                    <a:pt x="188" y="23"/>
                  </a:cubicBezTo>
                  <a:cubicBezTo>
                    <a:pt x="166" y="23"/>
                    <a:pt x="116" y="31"/>
                    <a:pt x="116" y="19"/>
                  </a:cubicBezTo>
                  <a:cubicBezTo>
                    <a:pt x="116" y="13"/>
                    <a:pt x="126" y="13"/>
                    <a:pt x="138" y="14"/>
                  </a:cubicBezTo>
                  <a:cubicBezTo>
                    <a:pt x="139" y="15"/>
                    <a:pt x="140" y="16"/>
                    <a:pt x="142" y="17"/>
                  </a:cubicBezTo>
                  <a:cubicBezTo>
                    <a:pt x="171" y="25"/>
                    <a:pt x="204" y="10"/>
                    <a:pt x="221" y="15"/>
                  </a:cubicBezTo>
                  <a:cubicBezTo>
                    <a:pt x="201" y="0"/>
                    <a:pt x="184" y="15"/>
                    <a:pt x="163" y="11"/>
                  </a:cubicBezTo>
                  <a:cubicBezTo>
                    <a:pt x="175" y="11"/>
                    <a:pt x="179" y="7"/>
                    <a:pt x="180" y="4"/>
                  </a:cubicBezTo>
                  <a:cubicBezTo>
                    <a:pt x="170" y="10"/>
                    <a:pt x="152" y="1"/>
                    <a:pt x="140" y="8"/>
                  </a:cubicBezTo>
                  <a:cubicBezTo>
                    <a:pt x="140" y="8"/>
                    <a:pt x="139" y="9"/>
                    <a:pt x="139" y="9"/>
                  </a:cubicBezTo>
                  <a:cubicBezTo>
                    <a:pt x="123" y="9"/>
                    <a:pt x="110" y="9"/>
                    <a:pt x="110" y="19"/>
                  </a:cubicBezTo>
                  <a:cubicBezTo>
                    <a:pt x="110" y="41"/>
                    <a:pt x="169" y="28"/>
                    <a:pt x="187" y="28"/>
                  </a:cubicBezTo>
                  <a:cubicBezTo>
                    <a:pt x="206" y="28"/>
                    <a:pt x="210" y="30"/>
                    <a:pt x="210" y="34"/>
                  </a:cubicBezTo>
                  <a:cubicBezTo>
                    <a:pt x="210" y="39"/>
                    <a:pt x="191" y="40"/>
                    <a:pt x="181" y="40"/>
                  </a:cubicBezTo>
                  <a:cubicBezTo>
                    <a:pt x="165" y="40"/>
                    <a:pt x="117" y="32"/>
                    <a:pt x="88" y="38"/>
                  </a:cubicBezTo>
                  <a:cubicBezTo>
                    <a:pt x="91" y="33"/>
                    <a:pt x="96" y="27"/>
                    <a:pt x="93" y="23"/>
                  </a:cubicBezTo>
                  <a:cubicBezTo>
                    <a:pt x="96" y="22"/>
                    <a:pt x="97" y="20"/>
                    <a:pt x="97" y="18"/>
                  </a:cubicBezTo>
                  <a:cubicBezTo>
                    <a:pt x="96" y="16"/>
                    <a:pt x="94" y="16"/>
                    <a:pt x="92" y="15"/>
                  </a:cubicBezTo>
                  <a:cubicBezTo>
                    <a:pt x="93" y="14"/>
                    <a:pt x="92" y="12"/>
                    <a:pt x="91" y="11"/>
                  </a:cubicBezTo>
                  <a:cubicBezTo>
                    <a:pt x="91" y="11"/>
                    <a:pt x="90" y="8"/>
                    <a:pt x="89" y="8"/>
                  </a:cubicBezTo>
                  <a:cubicBezTo>
                    <a:pt x="88" y="7"/>
                    <a:pt x="86" y="5"/>
                    <a:pt x="83" y="3"/>
                  </a:cubicBezTo>
                  <a:cubicBezTo>
                    <a:pt x="80" y="2"/>
                    <a:pt x="78" y="2"/>
                    <a:pt x="76" y="1"/>
                  </a:cubicBezTo>
                  <a:cubicBezTo>
                    <a:pt x="75" y="1"/>
                    <a:pt x="73" y="2"/>
                    <a:pt x="72" y="2"/>
                  </a:cubicBezTo>
                  <a:cubicBezTo>
                    <a:pt x="71" y="2"/>
                    <a:pt x="69" y="2"/>
                    <a:pt x="69" y="4"/>
                  </a:cubicBezTo>
                  <a:cubicBezTo>
                    <a:pt x="67" y="2"/>
                    <a:pt x="66" y="2"/>
                    <a:pt x="64" y="1"/>
                  </a:cubicBezTo>
                  <a:cubicBezTo>
                    <a:pt x="62" y="4"/>
                    <a:pt x="62" y="6"/>
                    <a:pt x="63" y="9"/>
                  </a:cubicBezTo>
                  <a:cubicBezTo>
                    <a:pt x="60" y="9"/>
                    <a:pt x="58" y="16"/>
                    <a:pt x="55" y="15"/>
                  </a:cubicBezTo>
                  <a:cubicBezTo>
                    <a:pt x="56" y="17"/>
                    <a:pt x="57" y="18"/>
                    <a:pt x="58" y="18"/>
                  </a:cubicBezTo>
                  <a:cubicBezTo>
                    <a:pt x="55" y="22"/>
                    <a:pt x="55" y="27"/>
                    <a:pt x="52" y="27"/>
                  </a:cubicBezTo>
                  <a:cubicBezTo>
                    <a:pt x="54" y="29"/>
                    <a:pt x="55" y="30"/>
                    <a:pt x="56" y="30"/>
                  </a:cubicBezTo>
                  <a:cubicBezTo>
                    <a:pt x="55" y="33"/>
                    <a:pt x="55" y="36"/>
                    <a:pt x="55" y="38"/>
                  </a:cubicBezTo>
                  <a:cubicBezTo>
                    <a:pt x="50" y="37"/>
                    <a:pt x="50" y="37"/>
                    <a:pt x="50" y="37"/>
                  </a:cubicBezTo>
                  <a:lnTo>
                    <a:pt x="47" y="35"/>
                  </a:lnTo>
                  <a:close/>
                  <a:moveTo>
                    <a:pt x="81" y="16"/>
                  </a:moveTo>
                  <a:cubicBezTo>
                    <a:pt x="82" y="16"/>
                    <a:pt x="87" y="18"/>
                    <a:pt x="89" y="19"/>
                  </a:cubicBezTo>
                  <a:cubicBezTo>
                    <a:pt x="85" y="20"/>
                    <a:pt x="86" y="21"/>
                    <a:pt x="84" y="21"/>
                  </a:cubicBezTo>
                  <a:cubicBezTo>
                    <a:pt x="81" y="21"/>
                    <a:pt x="80" y="18"/>
                    <a:pt x="81" y="16"/>
                  </a:cubicBezTo>
                  <a:moveTo>
                    <a:pt x="75" y="13"/>
                  </a:moveTo>
                  <a:cubicBezTo>
                    <a:pt x="74" y="15"/>
                    <a:pt x="72" y="16"/>
                    <a:pt x="70" y="15"/>
                  </a:cubicBezTo>
                  <a:cubicBezTo>
                    <a:pt x="68" y="13"/>
                    <a:pt x="70" y="12"/>
                    <a:pt x="68" y="9"/>
                  </a:cubicBezTo>
                  <a:cubicBezTo>
                    <a:pt x="70" y="10"/>
                    <a:pt x="74" y="13"/>
                    <a:pt x="75" y="13"/>
                  </a:cubicBezTo>
                  <a:moveTo>
                    <a:pt x="67" y="31"/>
                  </a:moveTo>
                  <a:cubicBezTo>
                    <a:pt x="68" y="29"/>
                    <a:pt x="69" y="28"/>
                    <a:pt x="70" y="28"/>
                  </a:cubicBezTo>
                  <a:cubicBezTo>
                    <a:pt x="71" y="28"/>
                    <a:pt x="72" y="27"/>
                    <a:pt x="72" y="26"/>
                  </a:cubicBezTo>
                  <a:cubicBezTo>
                    <a:pt x="73" y="24"/>
                    <a:pt x="71" y="24"/>
                    <a:pt x="70" y="23"/>
                  </a:cubicBezTo>
                  <a:cubicBezTo>
                    <a:pt x="71" y="22"/>
                    <a:pt x="72" y="21"/>
                    <a:pt x="71" y="21"/>
                  </a:cubicBezTo>
                  <a:cubicBezTo>
                    <a:pt x="71" y="20"/>
                    <a:pt x="69" y="21"/>
                    <a:pt x="69" y="21"/>
                  </a:cubicBezTo>
                  <a:cubicBezTo>
                    <a:pt x="68" y="20"/>
                    <a:pt x="70" y="19"/>
                    <a:pt x="70" y="19"/>
                  </a:cubicBezTo>
                  <a:cubicBezTo>
                    <a:pt x="71" y="18"/>
                    <a:pt x="71" y="18"/>
                    <a:pt x="72" y="19"/>
                  </a:cubicBezTo>
                  <a:cubicBezTo>
                    <a:pt x="79" y="22"/>
                    <a:pt x="79" y="22"/>
                    <a:pt x="79" y="22"/>
                  </a:cubicBezTo>
                  <a:cubicBezTo>
                    <a:pt x="80" y="22"/>
                    <a:pt x="81" y="23"/>
                    <a:pt x="81" y="24"/>
                  </a:cubicBezTo>
                  <a:cubicBezTo>
                    <a:pt x="80" y="25"/>
                    <a:pt x="81" y="26"/>
                    <a:pt x="80" y="26"/>
                  </a:cubicBezTo>
                  <a:cubicBezTo>
                    <a:pt x="79" y="26"/>
                    <a:pt x="79" y="24"/>
                    <a:pt x="78" y="24"/>
                  </a:cubicBezTo>
                  <a:cubicBezTo>
                    <a:pt x="77" y="24"/>
                    <a:pt x="77" y="25"/>
                    <a:pt x="78" y="26"/>
                  </a:cubicBezTo>
                  <a:cubicBezTo>
                    <a:pt x="76" y="26"/>
                    <a:pt x="75" y="25"/>
                    <a:pt x="74" y="27"/>
                  </a:cubicBezTo>
                  <a:cubicBezTo>
                    <a:pt x="73" y="28"/>
                    <a:pt x="73" y="29"/>
                    <a:pt x="74" y="30"/>
                  </a:cubicBezTo>
                  <a:cubicBezTo>
                    <a:pt x="75" y="31"/>
                    <a:pt x="74" y="32"/>
                    <a:pt x="74" y="34"/>
                  </a:cubicBezTo>
                  <a:cubicBezTo>
                    <a:pt x="73" y="35"/>
                    <a:pt x="71" y="37"/>
                    <a:pt x="69" y="36"/>
                  </a:cubicBezTo>
                  <a:cubicBezTo>
                    <a:pt x="66" y="35"/>
                    <a:pt x="67" y="32"/>
                    <a:pt x="67" y="31"/>
                  </a:cubicBezTo>
                  <a:moveTo>
                    <a:pt x="85" y="69"/>
                  </a:moveTo>
                  <a:cubicBezTo>
                    <a:pt x="85" y="69"/>
                    <a:pt x="85" y="69"/>
                    <a:pt x="86" y="68"/>
                  </a:cubicBezTo>
                  <a:cubicBezTo>
                    <a:pt x="86" y="69"/>
                    <a:pt x="86" y="69"/>
                    <a:pt x="85"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2" name="Freeform 41">
              <a:extLst>
                <a:ext uri="{FF2B5EF4-FFF2-40B4-BE49-F238E27FC236}">
                  <a16:creationId xmlns:a16="http://schemas.microsoft.com/office/drawing/2014/main" id="{66F009A6-03AF-01FE-1DB6-4F4299B9C0AB}"/>
                </a:ext>
              </a:extLst>
            </p:cNvPr>
            <p:cNvSpPr>
              <a:spLocks noEditPoints="1"/>
            </p:cNvSpPr>
            <p:nvPr userDrawn="1"/>
          </p:nvSpPr>
          <p:spPr bwMode="auto">
            <a:xfrm>
              <a:off x="1073150" y="538163"/>
              <a:ext cx="36513" cy="12700"/>
            </a:xfrm>
            <a:custGeom>
              <a:avLst/>
              <a:gdLst>
                <a:gd name="T0" fmla="*/ 102 w 248"/>
                <a:gd name="T1" fmla="*/ 70 h 92"/>
                <a:gd name="T2" fmla="*/ 173 w 248"/>
                <a:gd name="T3" fmla="*/ 71 h 92"/>
                <a:gd name="T4" fmla="*/ 151 w 248"/>
                <a:gd name="T5" fmla="*/ 67 h 92"/>
                <a:gd name="T6" fmla="*/ 152 w 248"/>
                <a:gd name="T7" fmla="*/ 74 h 92"/>
                <a:gd name="T8" fmla="*/ 150 w 248"/>
                <a:gd name="T9" fmla="*/ 82 h 92"/>
                <a:gd name="T10" fmla="*/ 156 w 248"/>
                <a:gd name="T11" fmla="*/ 82 h 92"/>
                <a:gd name="T12" fmla="*/ 158 w 248"/>
                <a:gd name="T13" fmla="*/ 86 h 92"/>
                <a:gd name="T14" fmla="*/ 164 w 248"/>
                <a:gd name="T15" fmla="*/ 84 h 92"/>
                <a:gd name="T16" fmla="*/ 173 w 248"/>
                <a:gd name="T17" fmla="*/ 86 h 92"/>
                <a:gd name="T18" fmla="*/ 187 w 248"/>
                <a:gd name="T19" fmla="*/ 67 h 92"/>
                <a:gd name="T20" fmla="*/ 228 w 248"/>
                <a:gd name="T21" fmla="*/ 58 h 92"/>
                <a:gd name="T22" fmla="*/ 218 w 248"/>
                <a:gd name="T23" fmla="*/ 70 h 92"/>
                <a:gd name="T24" fmla="*/ 223 w 248"/>
                <a:gd name="T25" fmla="*/ 77 h 92"/>
                <a:gd name="T26" fmla="*/ 227 w 248"/>
                <a:gd name="T27" fmla="*/ 89 h 92"/>
                <a:gd name="T28" fmla="*/ 233 w 248"/>
                <a:gd name="T29" fmla="*/ 79 h 92"/>
                <a:gd name="T30" fmla="*/ 239 w 248"/>
                <a:gd name="T31" fmla="*/ 86 h 92"/>
                <a:gd name="T32" fmla="*/ 240 w 248"/>
                <a:gd name="T33" fmla="*/ 66 h 92"/>
                <a:gd name="T34" fmla="*/ 241 w 248"/>
                <a:gd name="T35" fmla="*/ 58 h 92"/>
                <a:gd name="T36" fmla="*/ 209 w 248"/>
                <a:gd name="T37" fmla="*/ 49 h 92"/>
                <a:gd name="T38" fmla="*/ 165 w 248"/>
                <a:gd name="T39" fmla="*/ 18 h 92"/>
                <a:gd name="T40" fmla="*/ 216 w 248"/>
                <a:gd name="T41" fmla="*/ 8 h 92"/>
                <a:gd name="T42" fmla="*/ 215 w 248"/>
                <a:gd name="T43" fmla="*/ 31 h 92"/>
                <a:gd name="T44" fmla="*/ 96 w 248"/>
                <a:gd name="T45" fmla="*/ 26 h 92"/>
                <a:gd name="T46" fmla="*/ 93 w 248"/>
                <a:gd name="T47" fmla="*/ 10 h 92"/>
                <a:gd name="T48" fmla="*/ 72 w 248"/>
                <a:gd name="T49" fmla="*/ 6 h 92"/>
                <a:gd name="T50" fmla="*/ 61 w 248"/>
                <a:gd name="T51" fmla="*/ 21 h 92"/>
                <a:gd name="T52" fmla="*/ 55 w 248"/>
                <a:gd name="T53" fmla="*/ 38 h 92"/>
                <a:gd name="T54" fmla="*/ 31 w 248"/>
                <a:gd name="T55" fmla="*/ 19 h 92"/>
                <a:gd name="T56" fmla="*/ 28 w 248"/>
                <a:gd name="T57" fmla="*/ 5 h 92"/>
                <a:gd name="T58" fmla="*/ 27 w 248"/>
                <a:gd name="T59" fmla="*/ 13 h 92"/>
                <a:gd name="T60" fmla="*/ 20 w 248"/>
                <a:gd name="T61" fmla="*/ 5 h 92"/>
                <a:gd name="T62" fmla="*/ 21 w 248"/>
                <a:gd name="T63" fmla="*/ 12 h 92"/>
                <a:gd name="T64" fmla="*/ 14 w 248"/>
                <a:gd name="T65" fmla="*/ 16 h 92"/>
                <a:gd name="T66" fmla="*/ 17 w 248"/>
                <a:gd name="T67" fmla="*/ 21 h 92"/>
                <a:gd name="T68" fmla="*/ 24 w 248"/>
                <a:gd name="T69" fmla="*/ 22 h 92"/>
                <a:gd name="T70" fmla="*/ 18 w 248"/>
                <a:gd name="T71" fmla="*/ 30 h 92"/>
                <a:gd name="T72" fmla="*/ 32 w 248"/>
                <a:gd name="T73" fmla="*/ 40 h 92"/>
                <a:gd name="T74" fmla="*/ 50 w 248"/>
                <a:gd name="T75" fmla="*/ 55 h 92"/>
                <a:gd name="T76" fmla="*/ 41 w 248"/>
                <a:gd name="T77" fmla="*/ 65 h 92"/>
                <a:gd name="T78" fmla="*/ 16 w 248"/>
                <a:gd name="T79" fmla="*/ 59 h 92"/>
                <a:gd name="T80" fmla="*/ 18 w 248"/>
                <a:gd name="T81" fmla="*/ 68 h 92"/>
                <a:gd name="T82" fmla="*/ 7 w 248"/>
                <a:gd name="T83" fmla="*/ 67 h 92"/>
                <a:gd name="T84" fmla="*/ 6 w 248"/>
                <a:gd name="T85" fmla="*/ 72 h 92"/>
                <a:gd name="T86" fmla="*/ 14 w 248"/>
                <a:gd name="T87" fmla="*/ 83 h 92"/>
                <a:gd name="T88" fmla="*/ 19 w 248"/>
                <a:gd name="T89" fmla="*/ 85 h 92"/>
                <a:gd name="T90" fmla="*/ 33 w 248"/>
                <a:gd name="T91" fmla="*/ 78 h 92"/>
                <a:gd name="T92" fmla="*/ 36 w 248"/>
                <a:gd name="T93" fmla="*/ 86 h 92"/>
                <a:gd name="T94" fmla="*/ 52 w 248"/>
                <a:gd name="T95" fmla="*/ 81 h 92"/>
                <a:gd name="T96" fmla="*/ 57 w 248"/>
                <a:gd name="T97" fmla="*/ 89 h 92"/>
                <a:gd name="T98" fmla="*/ 80 w 248"/>
                <a:gd name="T99" fmla="*/ 82 h 92"/>
                <a:gd name="T100" fmla="*/ 71 w 248"/>
                <a:gd name="T101" fmla="*/ 12 h 92"/>
                <a:gd name="T102" fmla="*/ 81 w 248"/>
                <a:gd name="T103" fmla="*/ 30 h 92"/>
                <a:gd name="T104" fmla="*/ 72 w 248"/>
                <a:gd name="T105" fmla="*/ 39 h 92"/>
                <a:gd name="T106" fmla="*/ 73 w 248"/>
                <a:gd name="T107" fmla="*/ 26 h 92"/>
                <a:gd name="T108" fmla="*/ 75 w 248"/>
                <a:gd name="T109" fmla="*/ 22 h 92"/>
                <a:gd name="T110" fmla="*/ 87 w 248"/>
                <a:gd name="T111" fmla="*/ 2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8" h="92">
                  <a:moveTo>
                    <a:pt x="91" y="74"/>
                  </a:moveTo>
                  <a:cubicBezTo>
                    <a:pt x="92" y="74"/>
                    <a:pt x="93" y="74"/>
                    <a:pt x="94" y="74"/>
                  </a:cubicBezTo>
                  <a:cubicBezTo>
                    <a:pt x="94" y="74"/>
                    <a:pt x="94" y="75"/>
                    <a:pt x="94" y="75"/>
                  </a:cubicBezTo>
                  <a:cubicBezTo>
                    <a:pt x="100" y="75"/>
                    <a:pt x="99" y="69"/>
                    <a:pt x="102" y="70"/>
                  </a:cubicBezTo>
                  <a:cubicBezTo>
                    <a:pt x="137" y="74"/>
                    <a:pt x="117" y="54"/>
                    <a:pt x="159" y="58"/>
                  </a:cubicBezTo>
                  <a:cubicBezTo>
                    <a:pt x="161" y="59"/>
                    <a:pt x="162" y="57"/>
                    <a:pt x="164" y="56"/>
                  </a:cubicBezTo>
                  <a:cubicBezTo>
                    <a:pt x="162" y="60"/>
                    <a:pt x="161" y="67"/>
                    <a:pt x="166" y="68"/>
                  </a:cubicBezTo>
                  <a:cubicBezTo>
                    <a:pt x="168" y="68"/>
                    <a:pt x="172" y="69"/>
                    <a:pt x="173" y="71"/>
                  </a:cubicBezTo>
                  <a:cubicBezTo>
                    <a:pt x="173" y="71"/>
                    <a:pt x="173" y="71"/>
                    <a:pt x="173" y="71"/>
                  </a:cubicBezTo>
                  <a:cubicBezTo>
                    <a:pt x="170" y="72"/>
                    <a:pt x="168" y="72"/>
                    <a:pt x="167" y="73"/>
                  </a:cubicBezTo>
                  <a:cubicBezTo>
                    <a:pt x="160" y="77"/>
                    <a:pt x="160" y="63"/>
                    <a:pt x="153" y="66"/>
                  </a:cubicBezTo>
                  <a:cubicBezTo>
                    <a:pt x="153" y="66"/>
                    <a:pt x="152" y="67"/>
                    <a:pt x="151" y="67"/>
                  </a:cubicBezTo>
                  <a:cubicBezTo>
                    <a:pt x="148" y="67"/>
                    <a:pt x="145" y="70"/>
                    <a:pt x="145" y="73"/>
                  </a:cubicBezTo>
                  <a:cubicBezTo>
                    <a:pt x="146" y="72"/>
                    <a:pt x="148" y="71"/>
                    <a:pt x="150" y="71"/>
                  </a:cubicBezTo>
                  <a:cubicBezTo>
                    <a:pt x="150" y="71"/>
                    <a:pt x="150" y="72"/>
                    <a:pt x="150" y="72"/>
                  </a:cubicBezTo>
                  <a:cubicBezTo>
                    <a:pt x="150" y="73"/>
                    <a:pt x="150" y="74"/>
                    <a:pt x="152" y="74"/>
                  </a:cubicBezTo>
                  <a:cubicBezTo>
                    <a:pt x="154" y="74"/>
                    <a:pt x="154" y="74"/>
                    <a:pt x="155" y="74"/>
                  </a:cubicBezTo>
                  <a:cubicBezTo>
                    <a:pt x="155" y="74"/>
                    <a:pt x="156" y="74"/>
                    <a:pt x="156" y="74"/>
                  </a:cubicBezTo>
                  <a:cubicBezTo>
                    <a:pt x="156" y="77"/>
                    <a:pt x="147" y="73"/>
                    <a:pt x="149" y="80"/>
                  </a:cubicBezTo>
                  <a:cubicBezTo>
                    <a:pt x="149" y="80"/>
                    <a:pt x="150" y="82"/>
                    <a:pt x="150" y="82"/>
                  </a:cubicBezTo>
                  <a:cubicBezTo>
                    <a:pt x="150" y="85"/>
                    <a:pt x="152" y="87"/>
                    <a:pt x="155" y="86"/>
                  </a:cubicBezTo>
                  <a:cubicBezTo>
                    <a:pt x="155" y="85"/>
                    <a:pt x="153" y="84"/>
                    <a:pt x="154" y="83"/>
                  </a:cubicBezTo>
                  <a:cubicBezTo>
                    <a:pt x="154" y="83"/>
                    <a:pt x="155" y="83"/>
                    <a:pt x="155" y="83"/>
                  </a:cubicBezTo>
                  <a:cubicBezTo>
                    <a:pt x="156" y="83"/>
                    <a:pt x="156" y="83"/>
                    <a:pt x="156" y="82"/>
                  </a:cubicBezTo>
                  <a:cubicBezTo>
                    <a:pt x="156" y="82"/>
                    <a:pt x="156" y="82"/>
                    <a:pt x="157" y="82"/>
                  </a:cubicBezTo>
                  <a:cubicBezTo>
                    <a:pt x="157" y="82"/>
                    <a:pt x="157" y="82"/>
                    <a:pt x="157" y="82"/>
                  </a:cubicBezTo>
                  <a:cubicBezTo>
                    <a:pt x="157" y="83"/>
                    <a:pt x="157" y="83"/>
                    <a:pt x="157" y="84"/>
                  </a:cubicBezTo>
                  <a:cubicBezTo>
                    <a:pt x="157" y="84"/>
                    <a:pt x="157" y="86"/>
                    <a:pt x="158" y="86"/>
                  </a:cubicBezTo>
                  <a:cubicBezTo>
                    <a:pt x="157" y="89"/>
                    <a:pt x="161" y="92"/>
                    <a:pt x="165" y="89"/>
                  </a:cubicBezTo>
                  <a:cubicBezTo>
                    <a:pt x="164" y="89"/>
                    <a:pt x="161" y="88"/>
                    <a:pt x="161" y="87"/>
                  </a:cubicBezTo>
                  <a:cubicBezTo>
                    <a:pt x="162" y="87"/>
                    <a:pt x="163" y="86"/>
                    <a:pt x="163" y="86"/>
                  </a:cubicBezTo>
                  <a:cubicBezTo>
                    <a:pt x="164" y="86"/>
                    <a:pt x="164" y="85"/>
                    <a:pt x="164" y="84"/>
                  </a:cubicBezTo>
                  <a:cubicBezTo>
                    <a:pt x="164" y="83"/>
                    <a:pt x="164" y="83"/>
                    <a:pt x="164" y="83"/>
                  </a:cubicBezTo>
                  <a:cubicBezTo>
                    <a:pt x="165" y="83"/>
                    <a:pt x="166" y="83"/>
                    <a:pt x="166" y="83"/>
                  </a:cubicBezTo>
                  <a:cubicBezTo>
                    <a:pt x="167" y="83"/>
                    <a:pt x="167" y="83"/>
                    <a:pt x="167" y="83"/>
                  </a:cubicBezTo>
                  <a:cubicBezTo>
                    <a:pt x="168" y="85"/>
                    <a:pt x="170" y="87"/>
                    <a:pt x="173" y="86"/>
                  </a:cubicBezTo>
                  <a:cubicBezTo>
                    <a:pt x="178" y="84"/>
                    <a:pt x="174" y="80"/>
                    <a:pt x="177" y="79"/>
                  </a:cubicBezTo>
                  <a:cubicBezTo>
                    <a:pt x="178" y="79"/>
                    <a:pt x="179" y="79"/>
                    <a:pt x="180" y="79"/>
                  </a:cubicBezTo>
                  <a:cubicBezTo>
                    <a:pt x="184" y="80"/>
                    <a:pt x="189" y="80"/>
                    <a:pt x="190" y="78"/>
                  </a:cubicBezTo>
                  <a:cubicBezTo>
                    <a:pt x="191" y="76"/>
                    <a:pt x="191" y="70"/>
                    <a:pt x="187" y="67"/>
                  </a:cubicBezTo>
                  <a:cubicBezTo>
                    <a:pt x="185" y="66"/>
                    <a:pt x="187" y="63"/>
                    <a:pt x="185" y="60"/>
                  </a:cubicBezTo>
                  <a:cubicBezTo>
                    <a:pt x="189" y="62"/>
                    <a:pt x="193" y="63"/>
                    <a:pt x="198" y="63"/>
                  </a:cubicBezTo>
                  <a:cubicBezTo>
                    <a:pt x="209" y="63"/>
                    <a:pt x="211" y="62"/>
                    <a:pt x="215" y="59"/>
                  </a:cubicBezTo>
                  <a:cubicBezTo>
                    <a:pt x="220" y="56"/>
                    <a:pt x="226" y="58"/>
                    <a:pt x="228" y="58"/>
                  </a:cubicBezTo>
                  <a:cubicBezTo>
                    <a:pt x="229" y="58"/>
                    <a:pt x="230" y="59"/>
                    <a:pt x="229" y="61"/>
                  </a:cubicBezTo>
                  <a:cubicBezTo>
                    <a:pt x="228" y="66"/>
                    <a:pt x="230" y="66"/>
                    <a:pt x="229" y="69"/>
                  </a:cubicBezTo>
                  <a:cubicBezTo>
                    <a:pt x="228" y="71"/>
                    <a:pt x="224" y="69"/>
                    <a:pt x="221" y="69"/>
                  </a:cubicBezTo>
                  <a:cubicBezTo>
                    <a:pt x="219" y="69"/>
                    <a:pt x="218" y="70"/>
                    <a:pt x="218" y="70"/>
                  </a:cubicBezTo>
                  <a:cubicBezTo>
                    <a:pt x="215" y="71"/>
                    <a:pt x="212" y="73"/>
                    <a:pt x="212" y="76"/>
                  </a:cubicBezTo>
                  <a:cubicBezTo>
                    <a:pt x="213" y="75"/>
                    <a:pt x="215" y="74"/>
                    <a:pt x="217" y="73"/>
                  </a:cubicBezTo>
                  <a:cubicBezTo>
                    <a:pt x="217" y="74"/>
                    <a:pt x="217" y="74"/>
                    <a:pt x="217" y="75"/>
                  </a:cubicBezTo>
                  <a:cubicBezTo>
                    <a:pt x="217" y="78"/>
                    <a:pt x="221" y="79"/>
                    <a:pt x="223" y="77"/>
                  </a:cubicBezTo>
                  <a:cubicBezTo>
                    <a:pt x="224" y="77"/>
                    <a:pt x="225" y="77"/>
                    <a:pt x="224" y="77"/>
                  </a:cubicBezTo>
                  <a:cubicBezTo>
                    <a:pt x="222" y="79"/>
                    <a:pt x="219" y="82"/>
                    <a:pt x="222" y="84"/>
                  </a:cubicBezTo>
                  <a:cubicBezTo>
                    <a:pt x="222" y="84"/>
                    <a:pt x="223" y="84"/>
                    <a:pt x="223" y="85"/>
                  </a:cubicBezTo>
                  <a:cubicBezTo>
                    <a:pt x="223" y="87"/>
                    <a:pt x="225" y="89"/>
                    <a:pt x="227" y="89"/>
                  </a:cubicBezTo>
                  <a:cubicBezTo>
                    <a:pt x="226" y="88"/>
                    <a:pt x="226" y="87"/>
                    <a:pt x="227" y="85"/>
                  </a:cubicBezTo>
                  <a:cubicBezTo>
                    <a:pt x="228" y="85"/>
                    <a:pt x="228" y="85"/>
                    <a:pt x="229" y="85"/>
                  </a:cubicBezTo>
                  <a:cubicBezTo>
                    <a:pt x="231" y="85"/>
                    <a:pt x="230" y="81"/>
                    <a:pt x="232" y="79"/>
                  </a:cubicBezTo>
                  <a:cubicBezTo>
                    <a:pt x="233" y="79"/>
                    <a:pt x="233" y="79"/>
                    <a:pt x="233" y="79"/>
                  </a:cubicBezTo>
                  <a:cubicBezTo>
                    <a:pt x="232" y="82"/>
                    <a:pt x="231" y="85"/>
                    <a:pt x="234" y="86"/>
                  </a:cubicBezTo>
                  <a:cubicBezTo>
                    <a:pt x="234" y="86"/>
                    <a:pt x="235" y="86"/>
                    <a:pt x="235" y="86"/>
                  </a:cubicBezTo>
                  <a:cubicBezTo>
                    <a:pt x="236" y="88"/>
                    <a:pt x="239" y="90"/>
                    <a:pt x="242" y="88"/>
                  </a:cubicBezTo>
                  <a:cubicBezTo>
                    <a:pt x="241" y="88"/>
                    <a:pt x="239" y="87"/>
                    <a:pt x="239" y="86"/>
                  </a:cubicBezTo>
                  <a:cubicBezTo>
                    <a:pt x="240" y="85"/>
                    <a:pt x="240" y="84"/>
                    <a:pt x="240" y="84"/>
                  </a:cubicBezTo>
                  <a:cubicBezTo>
                    <a:pt x="242" y="78"/>
                    <a:pt x="237" y="78"/>
                    <a:pt x="237" y="76"/>
                  </a:cubicBezTo>
                  <a:cubicBezTo>
                    <a:pt x="237" y="73"/>
                    <a:pt x="243" y="75"/>
                    <a:pt x="243" y="70"/>
                  </a:cubicBezTo>
                  <a:cubicBezTo>
                    <a:pt x="243" y="69"/>
                    <a:pt x="242" y="67"/>
                    <a:pt x="240" y="66"/>
                  </a:cubicBezTo>
                  <a:cubicBezTo>
                    <a:pt x="240" y="66"/>
                    <a:pt x="240" y="66"/>
                    <a:pt x="240" y="66"/>
                  </a:cubicBezTo>
                  <a:cubicBezTo>
                    <a:pt x="242" y="66"/>
                    <a:pt x="243" y="66"/>
                    <a:pt x="244" y="64"/>
                  </a:cubicBezTo>
                  <a:cubicBezTo>
                    <a:pt x="240" y="65"/>
                    <a:pt x="242" y="61"/>
                    <a:pt x="241" y="59"/>
                  </a:cubicBezTo>
                  <a:cubicBezTo>
                    <a:pt x="241" y="59"/>
                    <a:pt x="241" y="58"/>
                    <a:pt x="241" y="58"/>
                  </a:cubicBezTo>
                  <a:cubicBezTo>
                    <a:pt x="242" y="57"/>
                    <a:pt x="243" y="56"/>
                    <a:pt x="243" y="52"/>
                  </a:cubicBezTo>
                  <a:cubicBezTo>
                    <a:pt x="242" y="54"/>
                    <a:pt x="237" y="56"/>
                    <a:pt x="237" y="53"/>
                  </a:cubicBezTo>
                  <a:cubicBezTo>
                    <a:pt x="237" y="52"/>
                    <a:pt x="236" y="50"/>
                    <a:pt x="233" y="51"/>
                  </a:cubicBezTo>
                  <a:cubicBezTo>
                    <a:pt x="226" y="51"/>
                    <a:pt x="221" y="50"/>
                    <a:pt x="209" y="49"/>
                  </a:cubicBezTo>
                  <a:cubicBezTo>
                    <a:pt x="221" y="48"/>
                    <a:pt x="244" y="45"/>
                    <a:pt x="244" y="37"/>
                  </a:cubicBezTo>
                  <a:cubicBezTo>
                    <a:pt x="244" y="30"/>
                    <a:pt x="237" y="26"/>
                    <a:pt x="215" y="26"/>
                  </a:cubicBezTo>
                  <a:cubicBezTo>
                    <a:pt x="193" y="26"/>
                    <a:pt x="126" y="34"/>
                    <a:pt x="126" y="22"/>
                  </a:cubicBezTo>
                  <a:cubicBezTo>
                    <a:pt x="126" y="14"/>
                    <a:pt x="148" y="17"/>
                    <a:pt x="165" y="18"/>
                  </a:cubicBezTo>
                  <a:cubicBezTo>
                    <a:pt x="166" y="19"/>
                    <a:pt x="167" y="20"/>
                    <a:pt x="170" y="21"/>
                  </a:cubicBezTo>
                  <a:cubicBezTo>
                    <a:pt x="198" y="29"/>
                    <a:pt x="228" y="10"/>
                    <a:pt x="248" y="16"/>
                  </a:cubicBezTo>
                  <a:cubicBezTo>
                    <a:pt x="232" y="2"/>
                    <a:pt x="211" y="18"/>
                    <a:pt x="190" y="14"/>
                  </a:cubicBezTo>
                  <a:cubicBezTo>
                    <a:pt x="202" y="14"/>
                    <a:pt x="215" y="11"/>
                    <a:pt x="216" y="8"/>
                  </a:cubicBezTo>
                  <a:cubicBezTo>
                    <a:pt x="207" y="14"/>
                    <a:pt x="179" y="3"/>
                    <a:pt x="168" y="11"/>
                  </a:cubicBezTo>
                  <a:cubicBezTo>
                    <a:pt x="167" y="11"/>
                    <a:pt x="166" y="12"/>
                    <a:pt x="166" y="12"/>
                  </a:cubicBezTo>
                  <a:cubicBezTo>
                    <a:pt x="145" y="12"/>
                    <a:pt x="120" y="9"/>
                    <a:pt x="120" y="22"/>
                  </a:cubicBezTo>
                  <a:cubicBezTo>
                    <a:pt x="120" y="44"/>
                    <a:pt x="196" y="31"/>
                    <a:pt x="215" y="31"/>
                  </a:cubicBezTo>
                  <a:cubicBezTo>
                    <a:pt x="233" y="31"/>
                    <a:pt x="237" y="33"/>
                    <a:pt x="237" y="36"/>
                  </a:cubicBezTo>
                  <a:cubicBezTo>
                    <a:pt x="237" y="41"/>
                    <a:pt x="219" y="43"/>
                    <a:pt x="208" y="43"/>
                  </a:cubicBezTo>
                  <a:cubicBezTo>
                    <a:pt x="191" y="43"/>
                    <a:pt x="120" y="33"/>
                    <a:pt x="91" y="42"/>
                  </a:cubicBezTo>
                  <a:cubicBezTo>
                    <a:pt x="93" y="37"/>
                    <a:pt x="100" y="30"/>
                    <a:pt x="96" y="26"/>
                  </a:cubicBezTo>
                  <a:cubicBezTo>
                    <a:pt x="99" y="25"/>
                    <a:pt x="101" y="23"/>
                    <a:pt x="101" y="20"/>
                  </a:cubicBezTo>
                  <a:cubicBezTo>
                    <a:pt x="99" y="19"/>
                    <a:pt x="97" y="18"/>
                    <a:pt x="96" y="18"/>
                  </a:cubicBezTo>
                  <a:cubicBezTo>
                    <a:pt x="96" y="17"/>
                    <a:pt x="95" y="15"/>
                    <a:pt x="94" y="14"/>
                  </a:cubicBezTo>
                  <a:cubicBezTo>
                    <a:pt x="94" y="14"/>
                    <a:pt x="93" y="11"/>
                    <a:pt x="93" y="10"/>
                  </a:cubicBezTo>
                  <a:cubicBezTo>
                    <a:pt x="92" y="9"/>
                    <a:pt x="90" y="7"/>
                    <a:pt x="86" y="6"/>
                  </a:cubicBezTo>
                  <a:cubicBezTo>
                    <a:pt x="83" y="4"/>
                    <a:pt x="81" y="4"/>
                    <a:pt x="80" y="4"/>
                  </a:cubicBezTo>
                  <a:cubicBezTo>
                    <a:pt x="79" y="4"/>
                    <a:pt x="76" y="5"/>
                    <a:pt x="76" y="5"/>
                  </a:cubicBezTo>
                  <a:cubicBezTo>
                    <a:pt x="74" y="4"/>
                    <a:pt x="72" y="4"/>
                    <a:pt x="72" y="6"/>
                  </a:cubicBezTo>
                  <a:cubicBezTo>
                    <a:pt x="71" y="5"/>
                    <a:pt x="69" y="4"/>
                    <a:pt x="67" y="4"/>
                  </a:cubicBezTo>
                  <a:cubicBezTo>
                    <a:pt x="66" y="7"/>
                    <a:pt x="66" y="9"/>
                    <a:pt x="66" y="12"/>
                  </a:cubicBezTo>
                  <a:cubicBezTo>
                    <a:pt x="64" y="12"/>
                    <a:pt x="61" y="19"/>
                    <a:pt x="59" y="18"/>
                  </a:cubicBezTo>
                  <a:cubicBezTo>
                    <a:pt x="60" y="20"/>
                    <a:pt x="60" y="21"/>
                    <a:pt x="61" y="21"/>
                  </a:cubicBezTo>
                  <a:cubicBezTo>
                    <a:pt x="59" y="25"/>
                    <a:pt x="58" y="29"/>
                    <a:pt x="56" y="29"/>
                  </a:cubicBezTo>
                  <a:cubicBezTo>
                    <a:pt x="56" y="31"/>
                    <a:pt x="57" y="31"/>
                    <a:pt x="58" y="32"/>
                  </a:cubicBezTo>
                  <a:cubicBezTo>
                    <a:pt x="57" y="34"/>
                    <a:pt x="57" y="37"/>
                    <a:pt x="57" y="39"/>
                  </a:cubicBezTo>
                  <a:cubicBezTo>
                    <a:pt x="55" y="38"/>
                    <a:pt x="55" y="38"/>
                    <a:pt x="55" y="38"/>
                  </a:cubicBezTo>
                  <a:cubicBezTo>
                    <a:pt x="53" y="38"/>
                    <a:pt x="52" y="38"/>
                    <a:pt x="51" y="38"/>
                  </a:cubicBezTo>
                  <a:cubicBezTo>
                    <a:pt x="50" y="37"/>
                    <a:pt x="49" y="37"/>
                    <a:pt x="48" y="37"/>
                  </a:cubicBezTo>
                  <a:cubicBezTo>
                    <a:pt x="44" y="37"/>
                    <a:pt x="42" y="31"/>
                    <a:pt x="36" y="28"/>
                  </a:cubicBezTo>
                  <a:cubicBezTo>
                    <a:pt x="32" y="25"/>
                    <a:pt x="31" y="23"/>
                    <a:pt x="31" y="19"/>
                  </a:cubicBezTo>
                  <a:cubicBezTo>
                    <a:pt x="31" y="15"/>
                    <a:pt x="33" y="12"/>
                    <a:pt x="33" y="8"/>
                  </a:cubicBezTo>
                  <a:cubicBezTo>
                    <a:pt x="33" y="7"/>
                    <a:pt x="32" y="6"/>
                    <a:pt x="32" y="5"/>
                  </a:cubicBezTo>
                  <a:cubicBezTo>
                    <a:pt x="31" y="2"/>
                    <a:pt x="28" y="0"/>
                    <a:pt x="26" y="1"/>
                  </a:cubicBezTo>
                  <a:cubicBezTo>
                    <a:pt x="27" y="1"/>
                    <a:pt x="28" y="2"/>
                    <a:pt x="28" y="5"/>
                  </a:cubicBezTo>
                  <a:cubicBezTo>
                    <a:pt x="28" y="5"/>
                    <a:pt x="27" y="6"/>
                    <a:pt x="27" y="7"/>
                  </a:cubicBezTo>
                  <a:cubicBezTo>
                    <a:pt x="26" y="8"/>
                    <a:pt x="26" y="9"/>
                    <a:pt x="27" y="10"/>
                  </a:cubicBezTo>
                  <a:cubicBezTo>
                    <a:pt x="27" y="11"/>
                    <a:pt x="27" y="11"/>
                    <a:pt x="27" y="11"/>
                  </a:cubicBezTo>
                  <a:cubicBezTo>
                    <a:pt x="27" y="12"/>
                    <a:pt x="27" y="12"/>
                    <a:pt x="27" y="13"/>
                  </a:cubicBezTo>
                  <a:cubicBezTo>
                    <a:pt x="27" y="14"/>
                    <a:pt x="26" y="13"/>
                    <a:pt x="26" y="13"/>
                  </a:cubicBezTo>
                  <a:cubicBezTo>
                    <a:pt x="25" y="10"/>
                    <a:pt x="24" y="6"/>
                    <a:pt x="22" y="6"/>
                  </a:cubicBezTo>
                  <a:cubicBezTo>
                    <a:pt x="21" y="6"/>
                    <a:pt x="20" y="6"/>
                    <a:pt x="20" y="6"/>
                  </a:cubicBezTo>
                  <a:cubicBezTo>
                    <a:pt x="20" y="6"/>
                    <a:pt x="20" y="6"/>
                    <a:pt x="20" y="5"/>
                  </a:cubicBezTo>
                  <a:cubicBezTo>
                    <a:pt x="20" y="3"/>
                    <a:pt x="17" y="1"/>
                    <a:pt x="14" y="4"/>
                  </a:cubicBezTo>
                  <a:cubicBezTo>
                    <a:pt x="14" y="4"/>
                    <a:pt x="16" y="4"/>
                    <a:pt x="16" y="5"/>
                  </a:cubicBezTo>
                  <a:cubicBezTo>
                    <a:pt x="16" y="6"/>
                    <a:pt x="15" y="8"/>
                    <a:pt x="15" y="8"/>
                  </a:cubicBezTo>
                  <a:cubicBezTo>
                    <a:pt x="15" y="11"/>
                    <a:pt x="17" y="12"/>
                    <a:pt x="21" y="12"/>
                  </a:cubicBezTo>
                  <a:cubicBezTo>
                    <a:pt x="21" y="12"/>
                    <a:pt x="21" y="12"/>
                    <a:pt x="21" y="12"/>
                  </a:cubicBezTo>
                  <a:cubicBezTo>
                    <a:pt x="21" y="13"/>
                    <a:pt x="22" y="13"/>
                    <a:pt x="22" y="14"/>
                  </a:cubicBezTo>
                  <a:cubicBezTo>
                    <a:pt x="22" y="14"/>
                    <a:pt x="22" y="14"/>
                    <a:pt x="21" y="14"/>
                  </a:cubicBezTo>
                  <a:cubicBezTo>
                    <a:pt x="16" y="12"/>
                    <a:pt x="14" y="14"/>
                    <a:pt x="14" y="16"/>
                  </a:cubicBezTo>
                  <a:cubicBezTo>
                    <a:pt x="14" y="16"/>
                    <a:pt x="14" y="18"/>
                    <a:pt x="14" y="18"/>
                  </a:cubicBezTo>
                  <a:cubicBezTo>
                    <a:pt x="12" y="20"/>
                    <a:pt x="12" y="22"/>
                    <a:pt x="15" y="24"/>
                  </a:cubicBezTo>
                  <a:cubicBezTo>
                    <a:pt x="15" y="23"/>
                    <a:pt x="15" y="21"/>
                    <a:pt x="16" y="21"/>
                  </a:cubicBezTo>
                  <a:cubicBezTo>
                    <a:pt x="17" y="21"/>
                    <a:pt x="17" y="21"/>
                    <a:pt x="17" y="21"/>
                  </a:cubicBezTo>
                  <a:cubicBezTo>
                    <a:pt x="18" y="21"/>
                    <a:pt x="18" y="22"/>
                    <a:pt x="18" y="22"/>
                  </a:cubicBezTo>
                  <a:cubicBezTo>
                    <a:pt x="19" y="22"/>
                    <a:pt x="20" y="22"/>
                    <a:pt x="21" y="21"/>
                  </a:cubicBezTo>
                  <a:cubicBezTo>
                    <a:pt x="22" y="21"/>
                    <a:pt x="22" y="21"/>
                    <a:pt x="22" y="21"/>
                  </a:cubicBezTo>
                  <a:cubicBezTo>
                    <a:pt x="23" y="21"/>
                    <a:pt x="23" y="22"/>
                    <a:pt x="24" y="22"/>
                  </a:cubicBezTo>
                  <a:cubicBezTo>
                    <a:pt x="24" y="22"/>
                    <a:pt x="24" y="22"/>
                    <a:pt x="24" y="23"/>
                  </a:cubicBezTo>
                  <a:cubicBezTo>
                    <a:pt x="21" y="26"/>
                    <a:pt x="21" y="29"/>
                    <a:pt x="26" y="30"/>
                  </a:cubicBezTo>
                  <a:cubicBezTo>
                    <a:pt x="26" y="30"/>
                    <a:pt x="26" y="30"/>
                    <a:pt x="26" y="31"/>
                  </a:cubicBezTo>
                  <a:cubicBezTo>
                    <a:pt x="26" y="37"/>
                    <a:pt x="18" y="36"/>
                    <a:pt x="18" y="30"/>
                  </a:cubicBezTo>
                  <a:cubicBezTo>
                    <a:pt x="14" y="37"/>
                    <a:pt x="22" y="42"/>
                    <a:pt x="28" y="39"/>
                  </a:cubicBezTo>
                  <a:cubicBezTo>
                    <a:pt x="28" y="38"/>
                    <a:pt x="28" y="39"/>
                    <a:pt x="28" y="39"/>
                  </a:cubicBezTo>
                  <a:cubicBezTo>
                    <a:pt x="29" y="40"/>
                    <a:pt x="29" y="41"/>
                    <a:pt x="30" y="41"/>
                  </a:cubicBezTo>
                  <a:cubicBezTo>
                    <a:pt x="30" y="41"/>
                    <a:pt x="31" y="40"/>
                    <a:pt x="32" y="40"/>
                  </a:cubicBezTo>
                  <a:cubicBezTo>
                    <a:pt x="32" y="40"/>
                    <a:pt x="32" y="40"/>
                    <a:pt x="32" y="41"/>
                  </a:cubicBezTo>
                  <a:cubicBezTo>
                    <a:pt x="32" y="42"/>
                    <a:pt x="33" y="44"/>
                    <a:pt x="35" y="45"/>
                  </a:cubicBezTo>
                  <a:cubicBezTo>
                    <a:pt x="35" y="43"/>
                    <a:pt x="35" y="42"/>
                    <a:pt x="36" y="42"/>
                  </a:cubicBezTo>
                  <a:cubicBezTo>
                    <a:pt x="37" y="42"/>
                    <a:pt x="41" y="51"/>
                    <a:pt x="50" y="55"/>
                  </a:cubicBezTo>
                  <a:cubicBezTo>
                    <a:pt x="52" y="55"/>
                    <a:pt x="54" y="55"/>
                    <a:pt x="55" y="53"/>
                  </a:cubicBezTo>
                  <a:cubicBezTo>
                    <a:pt x="55" y="54"/>
                    <a:pt x="56" y="54"/>
                    <a:pt x="57" y="55"/>
                  </a:cubicBezTo>
                  <a:cubicBezTo>
                    <a:pt x="57" y="59"/>
                    <a:pt x="60" y="64"/>
                    <a:pt x="59" y="64"/>
                  </a:cubicBezTo>
                  <a:cubicBezTo>
                    <a:pt x="58" y="64"/>
                    <a:pt x="44" y="63"/>
                    <a:pt x="41" y="65"/>
                  </a:cubicBezTo>
                  <a:cubicBezTo>
                    <a:pt x="37" y="67"/>
                    <a:pt x="27" y="71"/>
                    <a:pt x="24" y="67"/>
                  </a:cubicBezTo>
                  <a:cubicBezTo>
                    <a:pt x="23" y="65"/>
                    <a:pt x="23" y="64"/>
                    <a:pt x="22" y="62"/>
                  </a:cubicBezTo>
                  <a:cubicBezTo>
                    <a:pt x="21" y="60"/>
                    <a:pt x="20" y="59"/>
                    <a:pt x="19" y="59"/>
                  </a:cubicBezTo>
                  <a:cubicBezTo>
                    <a:pt x="19" y="59"/>
                    <a:pt x="17" y="59"/>
                    <a:pt x="16" y="59"/>
                  </a:cubicBezTo>
                  <a:cubicBezTo>
                    <a:pt x="15" y="57"/>
                    <a:pt x="11" y="57"/>
                    <a:pt x="10" y="58"/>
                  </a:cubicBezTo>
                  <a:cubicBezTo>
                    <a:pt x="11" y="58"/>
                    <a:pt x="12" y="59"/>
                    <a:pt x="13" y="61"/>
                  </a:cubicBezTo>
                  <a:cubicBezTo>
                    <a:pt x="13" y="61"/>
                    <a:pt x="12" y="62"/>
                    <a:pt x="12" y="63"/>
                  </a:cubicBezTo>
                  <a:cubicBezTo>
                    <a:pt x="12" y="64"/>
                    <a:pt x="12" y="66"/>
                    <a:pt x="18" y="68"/>
                  </a:cubicBezTo>
                  <a:cubicBezTo>
                    <a:pt x="19" y="68"/>
                    <a:pt x="19" y="69"/>
                    <a:pt x="19" y="69"/>
                  </a:cubicBezTo>
                  <a:cubicBezTo>
                    <a:pt x="18" y="70"/>
                    <a:pt x="17" y="70"/>
                    <a:pt x="15" y="69"/>
                  </a:cubicBezTo>
                  <a:cubicBezTo>
                    <a:pt x="13" y="67"/>
                    <a:pt x="12" y="64"/>
                    <a:pt x="9" y="66"/>
                  </a:cubicBezTo>
                  <a:cubicBezTo>
                    <a:pt x="9" y="66"/>
                    <a:pt x="8" y="67"/>
                    <a:pt x="7" y="67"/>
                  </a:cubicBezTo>
                  <a:cubicBezTo>
                    <a:pt x="7" y="67"/>
                    <a:pt x="7" y="67"/>
                    <a:pt x="7" y="67"/>
                  </a:cubicBezTo>
                  <a:cubicBezTo>
                    <a:pt x="4" y="66"/>
                    <a:pt x="0" y="70"/>
                    <a:pt x="1" y="73"/>
                  </a:cubicBezTo>
                  <a:cubicBezTo>
                    <a:pt x="2" y="72"/>
                    <a:pt x="3" y="71"/>
                    <a:pt x="5" y="70"/>
                  </a:cubicBezTo>
                  <a:cubicBezTo>
                    <a:pt x="5" y="71"/>
                    <a:pt x="6" y="72"/>
                    <a:pt x="6" y="72"/>
                  </a:cubicBezTo>
                  <a:cubicBezTo>
                    <a:pt x="6" y="76"/>
                    <a:pt x="8" y="78"/>
                    <a:pt x="14" y="74"/>
                  </a:cubicBezTo>
                  <a:cubicBezTo>
                    <a:pt x="15" y="73"/>
                    <a:pt x="15" y="74"/>
                    <a:pt x="15" y="74"/>
                  </a:cubicBezTo>
                  <a:cubicBezTo>
                    <a:pt x="13" y="77"/>
                    <a:pt x="9" y="80"/>
                    <a:pt x="12" y="82"/>
                  </a:cubicBezTo>
                  <a:cubicBezTo>
                    <a:pt x="12" y="82"/>
                    <a:pt x="13" y="82"/>
                    <a:pt x="14" y="83"/>
                  </a:cubicBezTo>
                  <a:cubicBezTo>
                    <a:pt x="14" y="83"/>
                    <a:pt x="14" y="83"/>
                    <a:pt x="13" y="84"/>
                  </a:cubicBezTo>
                  <a:cubicBezTo>
                    <a:pt x="13" y="87"/>
                    <a:pt x="17" y="90"/>
                    <a:pt x="19" y="90"/>
                  </a:cubicBezTo>
                  <a:cubicBezTo>
                    <a:pt x="18" y="89"/>
                    <a:pt x="17" y="87"/>
                    <a:pt x="17" y="84"/>
                  </a:cubicBezTo>
                  <a:cubicBezTo>
                    <a:pt x="18" y="85"/>
                    <a:pt x="19" y="85"/>
                    <a:pt x="19" y="85"/>
                  </a:cubicBezTo>
                  <a:cubicBezTo>
                    <a:pt x="22" y="84"/>
                    <a:pt x="21" y="80"/>
                    <a:pt x="22" y="78"/>
                  </a:cubicBezTo>
                  <a:cubicBezTo>
                    <a:pt x="23" y="78"/>
                    <a:pt x="23" y="78"/>
                    <a:pt x="23" y="79"/>
                  </a:cubicBezTo>
                  <a:cubicBezTo>
                    <a:pt x="23" y="80"/>
                    <a:pt x="24" y="84"/>
                    <a:pt x="28" y="84"/>
                  </a:cubicBezTo>
                  <a:cubicBezTo>
                    <a:pt x="32" y="83"/>
                    <a:pt x="34" y="80"/>
                    <a:pt x="33" y="78"/>
                  </a:cubicBezTo>
                  <a:cubicBezTo>
                    <a:pt x="33" y="78"/>
                    <a:pt x="33" y="78"/>
                    <a:pt x="34" y="78"/>
                  </a:cubicBezTo>
                  <a:cubicBezTo>
                    <a:pt x="35" y="79"/>
                    <a:pt x="36" y="80"/>
                    <a:pt x="35" y="82"/>
                  </a:cubicBezTo>
                  <a:cubicBezTo>
                    <a:pt x="36" y="82"/>
                    <a:pt x="37" y="81"/>
                    <a:pt x="38" y="79"/>
                  </a:cubicBezTo>
                  <a:cubicBezTo>
                    <a:pt x="39" y="81"/>
                    <a:pt x="39" y="84"/>
                    <a:pt x="36" y="86"/>
                  </a:cubicBezTo>
                  <a:cubicBezTo>
                    <a:pt x="38" y="86"/>
                    <a:pt x="42" y="84"/>
                    <a:pt x="43" y="79"/>
                  </a:cubicBezTo>
                  <a:cubicBezTo>
                    <a:pt x="43" y="80"/>
                    <a:pt x="44" y="81"/>
                    <a:pt x="44" y="82"/>
                  </a:cubicBezTo>
                  <a:cubicBezTo>
                    <a:pt x="44" y="81"/>
                    <a:pt x="44" y="81"/>
                    <a:pt x="44" y="81"/>
                  </a:cubicBezTo>
                  <a:cubicBezTo>
                    <a:pt x="46" y="82"/>
                    <a:pt x="48" y="82"/>
                    <a:pt x="52" y="81"/>
                  </a:cubicBezTo>
                  <a:cubicBezTo>
                    <a:pt x="52" y="81"/>
                    <a:pt x="53" y="81"/>
                    <a:pt x="52" y="81"/>
                  </a:cubicBezTo>
                  <a:cubicBezTo>
                    <a:pt x="52" y="83"/>
                    <a:pt x="52" y="85"/>
                    <a:pt x="53" y="85"/>
                  </a:cubicBezTo>
                  <a:cubicBezTo>
                    <a:pt x="53" y="85"/>
                    <a:pt x="54" y="83"/>
                    <a:pt x="55" y="83"/>
                  </a:cubicBezTo>
                  <a:cubicBezTo>
                    <a:pt x="56" y="83"/>
                    <a:pt x="54" y="87"/>
                    <a:pt x="57" y="89"/>
                  </a:cubicBezTo>
                  <a:cubicBezTo>
                    <a:pt x="57" y="80"/>
                    <a:pt x="69" y="85"/>
                    <a:pt x="75" y="81"/>
                  </a:cubicBezTo>
                  <a:cubicBezTo>
                    <a:pt x="76" y="80"/>
                    <a:pt x="76" y="80"/>
                    <a:pt x="76" y="81"/>
                  </a:cubicBezTo>
                  <a:cubicBezTo>
                    <a:pt x="75" y="82"/>
                    <a:pt x="74" y="83"/>
                    <a:pt x="73" y="84"/>
                  </a:cubicBezTo>
                  <a:cubicBezTo>
                    <a:pt x="75" y="84"/>
                    <a:pt x="77" y="83"/>
                    <a:pt x="80" y="82"/>
                  </a:cubicBezTo>
                  <a:cubicBezTo>
                    <a:pt x="84" y="80"/>
                    <a:pt x="91" y="77"/>
                    <a:pt x="91" y="74"/>
                  </a:cubicBezTo>
                  <a:moveTo>
                    <a:pt x="79" y="16"/>
                  </a:moveTo>
                  <a:cubicBezTo>
                    <a:pt x="78" y="18"/>
                    <a:pt x="75" y="20"/>
                    <a:pt x="73" y="18"/>
                  </a:cubicBezTo>
                  <a:cubicBezTo>
                    <a:pt x="71" y="16"/>
                    <a:pt x="74" y="16"/>
                    <a:pt x="71" y="12"/>
                  </a:cubicBezTo>
                  <a:cubicBezTo>
                    <a:pt x="73" y="14"/>
                    <a:pt x="77" y="16"/>
                    <a:pt x="79" y="16"/>
                  </a:cubicBezTo>
                  <a:moveTo>
                    <a:pt x="83" y="30"/>
                  </a:moveTo>
                  <a:cubicBezTo>
                    <a:pt x="83" y="30"/>
                    <a:pt x="83" y="28"/>
                    <a:pt x="81" y="27"/>
                  </a:cubicBezTo>
                  <a:cubicBezTo>
                    <a:pt x="80" y="27"/>
                    <a:pt x="80" y="28"/>
                    <a:pt x="81" y="30"/>
                  </a:cubicBezTo>
                  <a:cubicBezTo>
                    <a:pt x="79" y="29"/>
                    <a:pt x="78" y="28"/>
                    <a:pt x="77" y="30"/>
                  </a:cubicBezTo>
                  <a:cubicBezTo>
                    <a:pt x="76" y="31"/>
                    <a:pt x="76" y="32"/>
                    <a:pt x="77" y="33"/>
                  </a:cubicBezTo>
                  <a:cubicBezTo>
                    <a:pt x="78" y="34"/>
                    <a:pt x="78" y="35"/>
                    <a:pt x="77" y="37"/>
                  </a:cubicBezTo>
                  <a:cubicBezTo>
                    <a:pt x="76" y="38"/>
                    <a:pt x="74" y="41"/>
                    <a:pt x="72" y="39"/>
                  </a:cubicBezTo>
                  <a:cubicBezTo>
                    <a:pt x="69" y="38"/>
                    <a:pt x="70" y="35"/>
                    <a:pt x="71" y="34"/>
                  </a:cubicBezTo>
                  <a:cubicBezTo>
                    <a:pt x="71" y="32"/>
                    <a:pt x="72" y="31"/>
                    <a:pt x="73" y="31"/>
                  </a:cubicBezTo>
                  <a:cubicBezTo>
                    <a:pt x="74" y="31"/>
                    <a:pt x="75" y="31"/>
                    <a:pt x="76" y="30"/>
                  </a:cubicBezTo>
                  <a:cubicBezTo>
                    <a:pt x="76" y="28"/>
                    <a:pt x="75" y="27"/>
                    <a:pt x="73" y="26"/>
                  </a:cubicBezTo>
                  <a:cubicBezTo>
                    <a:pt x="75" y="26"/>
                    <a:pt x="76" y="25"/>
                    <a:pt x="75" y="24"/>
                  </a:cubicBezTo>
                  <a:cubicBezTo>
                    <a:pt x="74" y="23"/>
                    <a:pt x="72" y="25"/>
                    <a:pt x="72" y="24"/>
                  </a:cubicBezTo>
                  <a:cubicBezTo>
                    <a:pt x="72" y="23"/>
                    <a:pt x="73" y="23"/>
                    <a:pt x="73" y="22"/>
                  </a:cubicBezTo>
                  <a:cubicBezTo>
                    <a:pt x="74" y="21"/>
                    <a:pt x="74" y="22"/>
                    <a:pt x="75" y="22"/>
                  </a:cubicBezTo>
                  <a:cubicBezTo>
                    <a:pt x="82" y="25"/>
                    <a:pt x="82" y="25"/>
                    <a:pt x="82" y="25"/>
                  </a:cubicBezTo>
                  <a:cubicBezTo>
                    <a:pt x="83" y="26"/>
                    <a:pt x="84" y="26"/>
                    <a:pt x="84" y="27"/>
                  </a:cubicBezTo>
                  <a:cubicBezTo>
                    <a:pt x="84" y="28"/>
                    <a:pt x="84" y="29"/>
                    <a:pt x="83" y="30"/>
                  </a:cubicBezTo>
                  <a:moveTo>
                    <a:pt x="87" y="25"/>
                  </a:moveTo>
                  <a:cubicBezTo>
                    <a:pt x="85" y="25"/>
                    <a:pt x="83" y="21"/>
                    <a:pt x="84" y="19"/>
                  </a:cubicBezTo>
                  <a:cubicBezTo>
                    <a:pt x="85" y="20"/>
                    <a:pt x="90" y="22"/>
                    <a:pt x="93" y="22"/>
                  </a:cubicBezTo>
                  <a:cubicBezTo>
                    <a:pt x="89" y="23"/>
                    <a:pt x="90" y="25"/>
                    <a:pt x="87"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3" name="Freeform 42">
              <a:extLst>
                <a:ext uri="{FF2B5EF4-FFF2-40B4-BE49-F238E27FC236}">
                  <a16:creationId xmlns:a16="http://schemas.microsoft.com/office/drawing/2014/main" id="{31A7BB79-6462-C16E-E60A-EAD522378FE6}"/>
                </a:ext>
              </a:extLst>
            </p:cNvPr>
            <p:cNvSpPr>
              <a:spLocks noEditPoints="1"/>
            </p:cNvSpPr>
            <p:nvPr userDrawn="1"/>
          </p:nvSpPr>
          <p:spPr bwMode="auto">
            <a:xfrm>
              <a:off x="1116013" y="557213"/>
              <a:ext cx="34925" cy="14287"/>
            </a:xfrm>
            <a:custGeom>
              <a:avLst/>
              <a:gdLst>
                <a:gd name="T0" fmla="*/ 229 w 238"/>
                <a:gd name="T1" fmla="*/ 52 h 91"/>
                <a:gd name="T2" fmla="*/ 235 w 238"/>
                <a:gd name="T3" fmla="*/ 36 h 91"/>
                <a:gd name="T4" fmla="*/ 161 w 238"/>
                <a:gd name="T5" fmla="*/ 20 h 91"/>
                <a:gd name="T6" fmla="*/ 159 w 238"/>
                <a:gd name="T7" fmla="*/ 10 h 91"/>
                <a:gd name="T8" fmla="*/ 228 w 238"/>
                <a:gd name="T9" fmla="*/ 36 h 91"/>
                <a:gd name="T10" fmla="*/ 92 w 238"/>
                <a:gd name="T11" fmla="*/ 20 h 91"/>
                <a:gd name="T12" fmla="*/ 77 w 238"/>
                <a:gd name="T13" fmla="*/ 5 h 91"/>
                <a:gd name="T14" fmla="*/ 58 w 238"/>
                <a:gd name="T15" fmla="*/ 3 h 91"/>
                <a:gd name="T16" fmla="*/ 46 w 238"/>
                <a:gd name="T17" fmla="*/ 29 h 91"/>
                <a:gd name="T18" fmla="*/ 42 w 238"/>
                <a:gd name="T19" fmla="*/ 37 h 91"/>
                <a:gd name="T20" fmla="*/ 24 w 238"/>
                <a:gd name="T21" fmla="*/ 7 h 91"/>
                <a:gd name="T22" fmla="*/ 18 w 238"/>
                <a:gd name="T23" fmla="*/ 6 h 91"/>
                <a:gd name="T24" fmla="*/ 17 w 238"/>
                <a:gd name="T25" fmla="*/ 12 h 91"/>
                <a:gd name="T26" fmla="*/ 5 w 238"/>
                <a:gd name="T27" fmla="*/ 3 h 91"/>
                <a:gd name="T28" fmla="*/ 12 w 238"/>
                <a:gd name="T29" fmla="*/ 12 h 91"/>
                <a:gd name="T30" fmla="*/ 5 w 238"/>
                <a:gd name="T31" fmla="*/ 18 h 91"/>
                <a:gd name="T32" fmla="*/ 9 w 238"/>
                <a:gd name="T33" fmla="*/ 21 h 91"/>
                <a:gd name="T34" fmla="*/ 15 w 238"/>
                <a:gd name="T35" fmla="*/ 22 h 91"/>
                <a:gd name="T36" fmla="*/ 19 w 238"/>
                <a:gd name="T37" fmla="*/ 38 h 91"/>
                <a:gd name="T38" fmla="*/ 23 w 238"/>
                <a:gd name="T39" fmla="*/ 40 h 91"/>
                <a:gd name="T40" fmla="*/ 46 w 238"/>
                <a:gd name="T41" fmla="*/ 52 h 91"/>
                <a:gd name="T42" fmla="*/ 42 w 238"/>
                <a:gd name="T43" fmla="*/ 64 h 91"/>
                <a:gd name="T44" fmla="*/ 17 w 238"/>
                <a:gd name="T45" fmla="*/ 58 h 91"/>
                <a:gd name="T46" fmla="*/ 19 w 238"/>
                <a:gd name="T47" fmla="*/ 68 h 91"/>
                <a:gd name="T48" fmla="*/ 8 w 238"/>
                <a:gd name="T49" fmla="*/ 66 h 91"/>
                <a:gd name="T50" fmla="*/ 6 w 238"/>
                <a:gd name="T51" fmla="*/ 72 h 91"/>
                <a:gd name="T52" fmla="*/ 14 w 238"/>
                <a:gd name="T53" fmla="*/ 82 h 91"/>
                <a:gd name="T54" fmla="*/ 19 w 238"/>
                <a:gd name="T55" fmla="*/ 84 h 91"/>
                <a:gd name="T56" fmla="*/ 34 w 238"/>
                <a:gd name="T57" fmla="*/ 78 h 91"/>
                <a:gd name="T58" fmla="*/ 37 w 238"/>
                <a:gd name="T59" fmla="*/ 85 h 91"/>
                <a:gd name="T60" fmla="*/ 52 w 238"/>
                <a:gd name="T61" fmla="*/ 81 h 91"/>
                <a:gd name="T62" fmla="*/ 57 w 238"/>
                <a:gd name="T63" fmla="*/ 89 h 91"/>
                <a:gd name="T64" fmla="*/ 78 w 238"/>
                <a:gd name="T65" fmla="*/ 75 h 91"/>
                <a:gd name="T66" fmla="*/ 155 w 238"/>
                <a:gd name="T67" fmla="*/ 54 h 91"/>
                <a:gd name="T68" fmla="*/ 158 w 238"/>
                <a:gd name="T69" fmla="*/ 72 h 91"/>
                <a:gd name="T70" fmla="*/ 141 w 238"/>
                <a:gd name="T71" fmla="*/ 70 h 91"/>
                <a:gd name="T72" fmla="*/ 147 w 238"/>
                <a:gd name="T73" fmla="*/ 74 h 91"/>
                <a:gd name="T74" fmla="*/ 145 w 238"/>
                <a:gd name="T75" fmla="*/ 82 h 91"/>
                <a:gd name="T76" fmla="*/ 148 w 238"/>
                <a:gd name="T77" fmla="*/ 82 h 91"/>
                <a:gd name="T78" fmla="*/ 152 w 238"/>
                <a:gd name="T79" fmla="*/ 86 h 91"/>
                <a:gd name="T80" fmla="*/ 157 w 238"/>
                <a:gd name="T81" fmla="*/ 82 h 91"/>
                <a:gd name="T82" fmla="*/ 171 w 238"/>
                <a:gd name="T83" fmla="*/ 78 h 91"/>
                <a:gd name="T84" fmla="*/ 189 w 238"/>
                <a:gd name="T85" fmla="*/ 63 h 91"/>
                <a:gd name="T86" fmla="*/ 220 w 238"/>
                <a:gd name="T87" fmla="*/ 68 h 91"/>
                <a:gd name="T88" fmla="*/ 208 w 238"/>
                <a:gd name="T89" fmla="*/ 73 h 91"/>
                <a:gd name="T90" fmla="*/ 211 w 238"/>
                <a:gd name="T91" fmla="*/ 83 h 91"/>
                <a:gd name="T92" fmla="*/ 218 w 238"/>
                <a:gd name="T93" fmla="*/ 84 h 91"/>
                <a:gd name="T94" fmla="*/ 225 w 238"/>
                <a:gd name="T95" fmla="*/ 86 h 91"/>
                <a:gd name="T96" fmla="*/ 228 w 238"/>
                <a:gd name="T97" fmla="*/ 75 h 91"/>
                <a:gd name="T98" fmla="*/ 232 w 238"/>
                <a:gd name="T99" fmla="*/ 65 h 91"/>
                <a:gd name="T100" fmla="*/ 83 w 238"/>
                <a:gd name="T101" fmla="*/ 21 h 91"/>
                <a:gd name="T102" fmla="*/ 64 w 238"/>
                <a:gd name="T103" fmla="*/ 17 h 91"/>
                <a:gd name="T104" fmla="*/ 64 w 238"/>
                <a:gd name="T105" fmla="*/ 30 h 91"/>
                <a:gd name="T106" fmla="*/ 63 w 238"/>
                <a:gd name="T107" fmla="*/ 23 h 91"/>
                <a:gd name="T108" fmla="*/ 75 w 238"/>
                <a:gd name="T109" fmla="*/ 26 h 91"/>
                <a:gd name="T110" fmla="*/ 68 w 238"/>
                <a:gd name="T111" fmla="*/ 29 h 91"/>
                <a:gd name="T112" fmla="*/ 61 w 238"/>
                <a:gd name="T113" fmla="*/ 3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8" h="91">
                  <a:moveTo>
                    <a:pt x="233" y="59"/>
                  </a:moveTo>
                  <a:cubicBezTo>
                    <a:pt x="233" y="58"/>
                    <a:pt x="233" y="58"/>
                    <a:pt x="233" y="58"/>
                  </a:cubicBezTo>
                  <a:cubicBezTo>
                    <a:pt x="235" y="57"/>
                    <a:pt x="236" y="55"/>
                    <a:pt x="235" y="52"/>
                  </a:cubicBezTo>
                  <a:cubicBezTo>
                    <a:pt x="234" y="54"/>
                    <a:pt x="229" y="56"/>
                    <a:pt x="229" y="52"/>
                  </a:cubicBezTo>
                  <a:cubicBezTo>
                    <a:pt x="229" y="52"/>
                    <a:pt x="229" y="49"/>
                    <a:pt x="225" y="50"/>
                  </a:cubicBezTo>
                  <a:cubicBezTo>
                    <a:pt x="218" y="51"/>
                    <a:pt x="212" y="49"/>
                    <a:pt x="200" y="48"/>
                  </a:cubicBezTo>
                  <a:cubicBezTo>
                    <a:pt x="199" y="48"/>
                    <a:pt x="198" y="48"/>
                    <a:pt x="200" y="47"/>
                  </a:cubicBezTo>
                  <a:cubicBezTo>
                    <a:pt x="215" y="46"/>
                    <a:pt x="235" y="44"/>
                    <a:pt x="235" y="36"/>
                  </a:cubicBezTo>
                  <a:cubicBezTo>
                    <a:pt x="235" y="30"/>
                    <a:pt x="228" y="25"/>
                    <a:pt x="206" y="25"/>
                  </a:cubicBezTo>
                  <a:cubicBezTo>
                    <a:pt x="184" y="25"/>
                    <a:pt x="117" y="33"/>
                    <a:pt x="117" y="21"/>
                  </a:cubicBezTo>
                  <a:cubicBezTo>
                    <a:pt x="117" y="13"/>
                    <a:pt x="139" y="16"/>
                    <a:pt x="156" y="17"/>
                  </a:cubicBezTo>
                  <a:cubicBezTo>
                    <a:pt x="157" y="18"/>
                    <a:pt x="158" y="19"/>
                    <a:pt x="161" y="20"/>
                  </a:cubicBezTo>
                  <a:cubicBezTo>
                    <a:pt x="189" y="28"/>
                    <a:pt x="221" y="7"/>
                    <a:pt x="238" y="12"/>
                  </a:cubicBezTo>
                  <a:cubicBezTo>
                    <a:pt x="216" y="4"/>
                    <a:pt x="202" y="17"/>
                    <a:pt x="181" y="13"/>
                  </a:cubicBezTo>
                  <a:cubicBezTo>
                    <a:pt x="193" y="13"/>
                    <a:pt x="206" y="10"/>
                    <a:pt x="207" y="7"/>
                  </a:cubicBezTo>
                  <a:cubicBezTo>
                    <a:pt x="197" y="13"/>
                    <a:pt x="170" y="3"/>
                    <a:pt x="159" y="10"/>
                  </a:cubicBezTo>
                  <a:cubicBezTo>
                    <a:pt x="158" y="10"/>
                    <a:pt x="157" y="11"/>
                    <a:pt x="157" y="12"/>
                  </a:cubicBezTo>
                  <a:cubicBezTo>
                    <a:pt x="136" y="11"/>
                    <a:pt x="110" y="9"/>
                    <a:pt x="110" y="21"/>
                  </a:cubicBezTo>
                  <a:cubicBezTo>
                    <a:pt x="110" y="43"/>
                    <a:pt x="187" y="30"/>
                    <a:pt x="206" y="30"/>
                  </a:cubicBezTo>
                  <a:cubicBezTo>
                    <a:pt x="224" y="30"/>
                    <a:pt x="228" y="32"/>
                    <a:pt x="228" y="36"/>
                  </a:cubicBezTo>
                  <a:cubicBezTo>
                    <a:pt x="228" y="41"/>
                    <a:pt x="210" y="42"/>
                    <a:pt x="199" y="42"/>
                  </a:cubicBezTo>
                  <a:cubicBezTo>
                    <a:pt x="182" y="42"/>
                    <a:pt x="111" y="33"/>
                    <a:pt x="82" y="41"/>
                  </a:cubicBezTo>
                  <a:cubicBezTo>
                    <a:pt x="84" y="36"/>
                    <a:pt x="91" y="29"/>
                    <a:pt x="87" y="25"/>
                  </a:cubicBezTo>
                  <a:cubicBezTo>
                    <a:pt x="90" y="24"/>
                    <a:pt x="92" y="22"/>
                    <a:pt x="92" y="20"/>
                  </a:cubicBezTo>
                  <a:cubicBezTo>
                    <a:pt x="90" y="18"/>
                    <a:pt x="88" y="18"/>
                    <a:pt x="87" y="17"/>
                  </a:cubicBezTo>
                  <a:cubicBezTo>
                    <a:pt x="87" y="16"/>
                    <a:pt x="86" y="15"/>
                    <a:pt x="85" y="13"/>
                  </a:cubicBezTo>
                  <a:cubicBezTo>
                    <a:pt x="85" y="13"/>
                    <a:pt x="84" y="10"/>
                    <a:pt x="84" y="10"/>
                  </a:cubicBezTo>
                  <a:cubicBezTo>
                    <a:pt x="83" y="9"/>
                    <a:pt x="81" y="7"/>
                    <a:pt x="77" y="5"/>
                  </a:cubicBezTo>
                  <a:cubicBezTo>
                    <a:pt x="74" y="4"/>
                    <a:pt x="72" y="4"/>
                    <a:pt x="71" y="3"/>
                  </a:cubicBezTo>
                  <a:cubicBezTo>
                    <a:pt x="70" y="3"/>
                    <a:pt x="67" y="4"/>
                    <a:pt x="67" y="4"/>
                  </a:cubicBezTo>
                  <a:cubicBezTo>
                    <a:pt x="65" y="4"/>
                    <a:pt x="63" y="4"/>
                    <a:pt x="63" y="6"/>
                  </a:cubicBezTo>
                  <a:cubicBezTo>
                    <a:pt x="62" y="4"/>
                    <a:pt x="60" y="4"/>
                    <a:pt x="58" y="3"/>
                  </a:cubicBezTo>
                  <a:cubicBezTo>
                    <a:pt x="57" y="6"/>
                    <a:pt x="57" y="8"/>
                    <a:pt x="57" y="11"/>
                  </a:cubicBezTo>
                  <a:cubicBezTo>
                    <a:pt x="55" y="12"/>
                    <a:pt x="52" y="18"/>
                    <a:pt x="50" y="17"/>
                  </a:cubicBezTo>
                  <a:cubicBezTo>
                    <a:pt x="51" y="19"/>
                    <a:pt x="51" y="20"/>
                    <a:pt x="52" y="20"/>
                  </a:cubicBezTo>
                  <a:cubicBezTo>
                    <a:pt x="50" y="24"/>
                    <a:pt x="49" y="29"/>
                    <a:pt x="46" y="29"/>
                  </a:cubicBezTo>
                  <a:cubicBezTo>
                    <a:pt x="48" y="31"/>
                    <a:pt x="49" y="32"/>
                    <a:pt x="50" y="32"/>
                  </a:cubicBezTo>
                  <a:cubicBezTo>
                    <a:pt x="50" y="34"/>
                    <a:pt x="50" y="36"/>
                    <a:pt x="50" y="39"/>
                  </a:cubicBezTo>
                  <a:cubicBezTo>
                    <a:pt x="46" y="37"/>
                    <a:pt x="46" y="37"/>
                    <a:pt x="46" y="37"/>
                  </a:cubicBezTo>
                  <a:cubicBezTo>
                    <a:pt x="44" y="37"/>
                    <a:pt x="43" y="37"/>
                    <a:pt x="42" y="37"/>
                  </a:cubicBezTo>
                  <a:cubicBezTo>
                    <a:pt x="41" y="37"/>
                    <a:pt x="40" y="37"/>
                    <a:pt x="39" y="36"/>
                  </a:cubicBezTo>
                  <a:cubicBezTo>
                    <a:pt x="35" y="36"/>
                    <a:pt x="33" y="31"/>
                    <a:pt x="27" y="27"/>
                  </a:cubicBezTo>
                  <a:cubicBezTo>
                    <a:pt x="23" y="25"/>
                    <a:pt x="22" y="23"/>
                    <a:pt x="22" y="18"/>
                  </a:cubicBezTo>
                  <a:cubicBezTo>
                    <a:pt x="22" y="14"/>
                    <a:pt x="24" y="11"/>
                    <a:pt x="24" y="7"/>
                  </a:cubicBezTo>
                  <a:cubicBezTo>
                    <a:pt x="24" y="7"/>
                    <a:pt x="23" y="5"/>
                    <a:pt x="23" y="4"/>
                  </a:cubicBezTo>
                  <a:cubicBezTo>
                    <a:pt x="22" y="2"/>
                    <a:pt x="19" y="0"/>
                    <a:pt x="17" y="0"/>
                  </a:cubicBezTo>
                  <a:cubicBezTo>
                    <a:pt x="18" y="1"/>
                    <a:pt x="19" y="2"/>
                    <a:pt x="19" y="4"/>
                  </a:cubicBezTo>
                  <a:cubicBezTo>
                    <a:pt x="19" y="5"/>
                    <a:pt x="18" y="6"/>
                    <a:pt x="18" y="6"/>
                  </a:cubicBezTo>
                  <a:cubicBezTo>
                    <a:pt x="17" y="7"/>
                    <a:pt x="17" y="8"/>
                    <a:pt x="18" y="10"/>
                  </a:cubicBezTo>
                  <a:cubicBezTo>
                    <a:pt x="18" y="10"/>
                    <a:pt x="18" y="10"/>
                    <a:pt x="18" y="11"/>
                  </a:cubicBezTo>
                  <a:cubicBezTo>
                    <a:pt x="18" y="11"/>
                    <a:pt x="18" y="12"/>
                    <a:pt x="18" y="12"/>
                  </a:cubicBezTo>
                  <a:cubicBezTo>
                    <a:pt x="18" y="13"/>
                    <a:pt x="17" y="13"/>
                    <a:pt x="17" y="12"/>
                  </a:cubicBezTo>
                  <a:cubicBezTo>
                    <a:pt x="16" y="10"/>
                    <a:pt x="15" y="6"/>
                    <a:pt x="13" y="6"/>
                  </a:cubicBezTo>
                  <a:cubicBezTo>
                    <a:pt x="12" y="5"/>
                    <a:pt x="11" y="5"/>
                    <a:pt x="11" y="5"/>
                  </a:cubicBezTo>
                  <a:cubicBezTo>
                    <a:pt x="11" y="5"/>
                    <a:pt x="11" y="5"/>
                    <a:pt x="11" y="5"/>
                  </a:cubicBezTo>
                  <a:cubicBezTo>
                    <a:pt x="11" y="2"/>
                    <a:pt x="8" y="0"/>
                    <a:pt x="5" y="3"/>
                  </a:cubicBezTo>
                  <a:cubicBezTo>
                    <a:pt x="5" y="3"/>
                    <a:pt x="7" y="3"/>
                    <a:pt x="7" y="4"/>
                  </a:cubicBezTo>
                  <a:cubicBezTo>
                    <a:pt x="7" y="5"/>
                    <a:pt x="7" y="7"/>
                    <a:pt x="6" y="7"/>
                  </a:cubicBezTo>
                  <a:cubicBezTo>
                    <a:pt x="6" y="10"/>
                    <a:pt x="8" y="11"/>
                    <a:pt x="11" y="11"/>
                  </a:cubicBezTo>
                  <a:cubicBezTo>
                    <a:pt x="12" y="11"/>
                    <a:pt x="12" y="12"/>
                    <a:pt x="12" y="12"/>
                  </a:cubicBezTo>
                  <a:cubicBezTo>
                    <a:pt x="13" y="12"/>
                    <a:pt x="13" y="13"/>
                    <a:pt x="13" y="13"/>
                  </a:cubicBezTo>
                  <a:cubicBezTo>
                    <a:pt x="13" y="14"/>
                    <a:pt x="13" y="13"/>
                    <a:pt x="12" y="13"/>
                  </a:cubicBezTo>
                  <a:cubicBezTo>
                    <a:pt x="7" y="11"/>
                    <a:pt x="5" y="13"/>
                    <a:pt x="5" y="16"/>
                  </a:cubicBezTo>
                  <a:cubicBezTo>
                    <a:pt x="5" y="16"/>
                    <a:pt x="5" y="17"/>
                    <a:pt x="5" y="18"/>
                  </a:cubicBezTo>
                  <a:cubicBezTo>
                    <a:pt x="3" y="19"/>
                    <a:pt x="3" y="22"/>
                    <a:pt x="6" y="24"/>
                  </a:cubicBezTo>
                  <a:cubicBezTo>
                    <a:pt x="6" y="23"/>
                    <a:pt x="6" y="21"/>
                    <a:pt x="7" y="20"/>
                  </a:cubicBezTo>
                  <a:cubicBezTo>
                    <a:pt x="8" y="20"/>
                    <a:pt x="8" y="20"/>
                    <a:pt x="8" y="20"/>
                  </a:cubicBezTo>
                  <a:cubicBezTo>
                    <a:pt x="8" y="21"/>
                    <a:pt x="9" y="21"/>
                    <a:pt x="9" y="21"/>
                  </a:cubicBezTo>
                  <a:cubicBezTo>
                    <a:pt x="10" y="22"/>
                    <a:pt x="11" y="21"/>
                    <a:pt x="12" y="20"/>
                  </a:cubicBezTo>
                  <a:cubicBezTo>
                    <a:pt x="13" y="20"/>
                    <a:pt x="13" y="20"/>
                    <a:pt x="13" y="20"/>
                  </a:cubicBezTo>
                  <a:cubicBezTo>
                    <a:pt x="14" y="21"/>
                    <a:pt x="14" y="21"/>
                    <a:pt x="15" y="21"/>
                  </a:cubicBezTo>
                  <a:cubicBezTo>
                    <a:pt x="15" y="22"/>
                    <a:pt x="15" y="22"/>
                    <a:pt x="15" y="22"/>
                  </a:cubicBezTo>
                  <a:cubicBezTo>
                    <a:pt x="12" y="25"/>
                    <a:pt x="12" y="29"/>
                    <a:pt x="17" y="29"/>
                  </a:cubicBezTo>
                  <a:cubicBezTo>
                    <a:pt x="17" y="29"/>
                    <a:pt x="17" y="30"/>
                    <a:pt x="17" y="30"/>
                  </a:cubicBezTo>
                  <a:cubicBezTo>
                    <a:pt x="17" y="37"/>
                    <a:pt x="9" y="35"/>
                    <a:pt x="9" y="29"/>
                  </a:cubicBezTo>
                  <a:cubicBezTo>
                    <a:pt x="5" y="36"/>
                    <a:pt x="13" y="42"/>
                    <a:pt x="19" y="38"/>
                  </a:cubicBezTo>
                  <a:cubicBezTo>
                    <a:pt x="19" y="38"/>
                    <a:pt x="19" y="38"/>
                    <a:pt x="19" y="38"/>
                  </a:cubicBezTo>
                  <a:cubicBezTo>
                    <a:pt x="20" y="39"/>
                    <a:pt x="20" y="41"/>
                    <a:pt x="21" y="41"/>
                  </a:cubicBezTo>
                  <a:cubicBezTo>
                    <a:pt x="21" y="40"/>
                    <a:pt x="22" y="39"/>
                    <a:pt x="23" y="39"/>
                  </a:cubicBezTo>
                  <a:cubicBezTo>
                    <a:pt x="23" y="39"/>
                    <a:pt x="23" y="40"/>
                    <a:pt x="23" y="40"/>
                  </a:cubicBezTo>
                  <a:cubicBezTo>
                    <a:pt x="23" y="42"/>
                    <a:pt x="24" y="44"/>
                    <a:pt x="26" y="44"/>
                  </a:cubicBezTo>
                  <a:cubicBezTo>
                    <a:pt x="26" y="43"/>
                    <a:pt x="26" y="41"/>
                    <a:pt x="27" y="41"/>
                  </a:cubicBezTo>
                  <a:cubicBezTo>
                    <a:pt x="28" y="41"/>
                    <a:pt x="32" y="50"/>
                    <a:pt x="41" y="55"/>
                  </a:cubicBezTo>
                  <a:cubicBezTo>
                    <a:pt x="41" y="55"/>
                    <a:pt x="44" y="53"/>
                    <a:pt x="46" y="52"/>
                  </a:cubicBezTo>
                  <a:cubicBezTo>
                    <a:pt x="47" y="54"/>
                    <a:pt x="48" y="56"/>
                    <a:pt x="49" y="56"/>
                  </a:cubicBezTo>
                  <a:cubicBezTo>
                    <a:pt x="51" y="55"/>
                    <a:pt x="51" y="55"/>
                    <a:pt x="51" y="55"/>
                  </a:cubicBezTo>
                  <a:cubicBezTo>
                    <a:pt x="50" y="60"/>
                    <a:pt x="55" y="64"/>
                    <a:pt x="54" y="64"/>
                  </a:cubicBezTo>
                  <a:cubicBezTo>
                    <a:pt x="53" y="64"/>
                    <a:pt x="44" y="63"/>
                    <a:pt x="42" y="64"/>
                  </a:cubicBezTo>
                  <a:cubicBezTo>
                    <a:pt x="38" y="67"/>
                    <a:pt x="28" y="70"/>
                    <a:pt x="25" y="66"/>
                  </a:cubicBezTo>
                  <a:cubicBezTo>
                    <a:pt x="24" y="65"/>
                    <a:pt x="24" y="63"/>
                    <a:pt x="23" y="61"/>
                  </a:cubicBezTo>
                  <a:cubicBezTo>
                    <a:pt x="22" y="59"/>
                    <a:pt x="20" y="58"/>
                    <a:pt x="19" y="58"/>
                  </a:cubicBezTo>
                  <a:cubicBezTo>
                    <a:pt x="19" y="58"/>
                    <a:pt x="18" y="58"/>
                    <a:pt x="17" y="58"/>
                  </a:cubicBezTo>
                  <a:cubicBezTo>
                    <a:pt x="15" y="57"/>
                    <a:pt x="12" y="56"/>
                    <a:pt x="10" y="57"/>
                  </a:cubicBezTo>
                  <a:cubicBezTo>
                    <a:pt x="11" y="58"/>
                    <a:pt x="13" y="58"/>
                    <a:pt x="14" y="60"/>
                  </a:cubicBezTo>
                  <a:cubicBezTo>
                    <a:pt x="13" y="61"/>
                    <a:pt x="13" y="62"/>
                    <a:pt x="13" y="62"/>
                  </a:cubicBezTo>
                  <a:cubicBezTo>
                    <a:pt x="12" y="63"/>
                    <a:pt x="13" y="66"/>
                    <a:pt x="19" y="68"/>
                  </a:cubicBezTo>
                  <a:cubicBezTo>
                    <a:pt x="19" y="68"/>
                    <a:pt x="20" y="68"/>
                    <a:pt x="19" y="69"/>
                  </a:cubicBezTo>
                  <a:cubicBezTo>
                    <a:pt x="18" y="69"/>
                    <a:pt x="17" y="69"/>
                    <a:pt x="16" y="68"/>
                  </a:cubicBezTo>
                  <a:cubicBezTo>
                    <a:pt x="13" y="66"/>
                    <a:pt x="13" y="64"/>
                    <a:pt x="10" y="65"/>
                  </a:cubicBezTo>
                  <a:cubicBezTo>
                    <a:pt x="10" y="65"/>
                    <a:pt x="9" y="66"/>
                    <a:pt x="8" y="66"/>
                  </a:cubicBezTo>
                  <a:cubicBezTo>
                    <a:pt x="8" y="66"/>
                    <a:pt x="7" y="66"/>
                    <a:pt x="7" y="66"/>
                  </a:cubicBezTo>
                  <a:cubicBezTo>
                    <a:pt x="4" y="66"/>
                    <a:pt x="0" y="69"/>
                    <a:pt x="2" y="73"/>
                  </a:cubicBezTo>
                  <a:cubicBezTo>
                    <a:pt x="2" y="72"/>
                    <a:pt x="3" y="70"/>
                    <a:pt x="5" y="70"/>
                  </a:cubicBezTo>
                  <a:cubicBezTo>
                    <a:pt x="6" y="70"/>
                    <a:pt x="6" y="71"/>
                    <a:pt x="6" y="72"/>
                  </a:cubicBezTo>
                  <a:cubicBezTo>
                    <a:pt x="7" y="75"/>
                    <a:pt x="8" y="77"/>
                    <a:pt x="15" y="73"/>
                  </a:cubicBezTo>
                  <a:cubicBezTo>
                    <a:pt x="16" y="73"/>
                    <a:pt x="15" y="73"/>
                    <a:pt x="15" y="73"/>
                  </a:cubicBezTo>
                  <a:cubicBezTo>
                    <a:pt x="14" y="76"/>
                    <a:pt x="9" y="79"/>
                    <a:pt x="13" y="81"/>
                  </a:cubicBezTo>
                  <a:cubicBezTo>
                    <a:pt x="13" y="81"/>
                    <a:pt x="14" y="82"/>
                    <a:pt x="14" y="82"/>
                  </a:cubicBezTo>
                  <a:cubicBezTo>
                    <a:pt x="14" y="83"/>
                    <a:pt x="14" y="83"/>
                    <a:pt x="14" y="83"/>
                  </a:cubicBezTo>
                  <a:cubicBezTo>
                    <a:pt x="13" y="87"/>
                    <a:pt x="17" y="90"/>
                    <a:pt x="20" y="89"/>
                  </a:cubicBezTo>
                  <a:cubicBezTo>
                    <a:pt x="19" y="88"/>
                    <a:pt x="17" y="86"/>
                    <a:pt x="17" y="84"/>
                  </a:cubicBezTo>
                  <a:cubicBezTo>
                    <a:pt x="18" y="84"/>
                    <a:pt x="19" y="84"/>
                    <a:pt x="19" y="84"/>
                  </a:cubicBezTo>
                  <a:cubicBezTo>
                    <a:pt x="23" y="83"/>
                    <a:pt x="21" y="79"/>
                    <a:pt x="23" y="78"/>
                  </a:cubicBezTo>
                  <a:cubicBezTo>
                    <a:pt x="23" y="77"/>
                    <a:pt x="24" y="78"/>
                    <a:pt x="24" y="78"/>
                  </a:cubicBezTo>
                  <a:cubicBezTo>
                    <a:pt x="24" y="80"/>
                    <a:pt x="25" y="83"/>
                    <a:pt x="29" y="83"/>
                  </a:cubicBezTo>
                  <a:cubicBezTo>
                    <a:pt x="32" y="83"/>
                    <a:pt x="34" y="80"/>
                    <a:pt x="34" y="78"/>
                  </a:cubicBezTo>
                  <a:cubicBezTo>
                    <a:pt x="33" y="77"/>
                    <a:pt x="34" y="77"/>
                    <a:pt x="34" y="77"/>
                  </a:cubicBezTo>
                  <a:cubicBezTo>
                    <a:pt x="35" y="78"/>
                    <a:pt x="36" y="80"/>
                    <a:pt x="36" y="81"/>
                  </a:cubicBezTo>
                  <a:cubicBezTo>
                    <a:pt x="36" y="81"/>
                    <a:pt x="38" y="80"/>
                    <a:pt x="39" y="79"/>
                  </a:cubicBezTo>
                  <a:cubicBezTo>
                    <a:pt x="39" y="81"/>
                    <a:pt x="40" y="83"/>
                    <a:pt x="37" y="85"/>
                  </a:cubicBezTo>
                  <a:cubicBezTo>
                    <a:pt x="39" y="85"/>
                    <a:pt x="42" y="83"/>
                    <a:pt x="43" y="79"/>
                  </a:cubicBezTo>
                  <a:cubicBezTo>
                    <a:pt x="44" y="79"/>
                    <a:pt x="44" y="80"/>
                    <a:pt x="45" y="81"/>
                  </a:cubicBezTo>
                  <a:cubicBezTo>
                    <a:pt x="45" y="81"/>
                    <a:pt x="45" y="81"/>
                    <a:pt x="45" y="81"/>
                  </a:cubicBezTo>
                  <a:cubicBezTo>
                    <a:pt x="46" y="81"/>
                    <a:pt x="49" y="81"/>
                    <a:pt x="52" y="81"/>
                  </a:cubicBezTo>
                  <a:cubicBezTo>
                    <a:pt x="53" y="80"/>
                    <a:pt x="53" y="81"/>
                    <a:pt x="53" y="81"/>
                  </a:cubicBezTo>
                  <a:cubicBezTo>
                    <a:pt x="53" y="82"/>
                    <a:pt x="53" y="84"/>
                    <a:pt x="53" y="85"/>
                  </a:cubicBezTo>
                  <a:cubicBezTo>
                    <a:pt x="54" y="84"/>
                    <a:pt x="54" y="83"/>
                    <a:pt x="55" y="83"/>
                  </a:cubicBezTo>
                  <a:cubicBezTo>
                    <a:pt x="56" y="83"/>
                    <a:pt x="55" y="87"/>
                    <a:pt x="57" y="89"/>
                  </a:cubicBezTo>
                  <a:cubicBezTo>
                    <a:pt x="58" y="79"/>
                    <a:pt x="63" y="83"/>
                    <a:pt x="69" y="79"/>
                  </a:cubicBezTo>
                  <a:cubicBezTo>
                    <a:pt x="70" y="79"/>
                    <a:pt x="70" y="79"/>
                    <a:pt x="70" y="79"/>
                  </a:cubicBezTo>
                  <a:cubicBezTo>
                    <a:pt x="70" y="81"/>
                    <a:pt x="69" y="82"/>
                    <a:pt x="67" y="83"/>
                  </a:cubicBezTo>
                  <a:cubicBezTo>
                    <a:pt x="69" y="84"/>
                    <a:pt x="78" y="79"/>
                    <a:pt x="78" y="75"/>
                  </a:cubicBezTo>
                  <a:cubicBezTo>
                    <a:pt x="78" y="74"/>
                    <a:pt x="82" y="74"/>
                    <a:pt x="85" y="73"/>
                  </a:cubicBezTo>
                  <a:cubicBezTo>
                    <a:pt x="91" y="74"/>
                    <a:pt x="90" y="69"/>
                    <a:pt x="93" y="69"/>
                  </a:cubicBezTo>
                  <a:cubicBezTo>
                    <a:pt x="129" y="74"/>
                    <a:pt x="108" y="54"/>
                    <a:pt x="150" y="58"/>
                  </a:cubicBezTo>
                  <a:cubicBezTo>
                    <a:pt x="152" y="58"/>
                    <a:pt x="153" y="55"/>
                    <a:pt x="155" y="54"/>
                  </a:cubicBezTo>
                  <a:cubicBezTo>
                    <a:pt x="153" y="58"/>
                    <a:pt x="152" y="66"/>
                    <a:pt x="157" y="67"/>
                  </a:cubicBezTo>
                  <a:cubicBezTo>
                    <a:pt x="159" y="67"/>
                    <a:pt x="163" y="69"/>
                    <a:pt x="164" y="70"/>
                  </a:cubicBezTo>
                  <a:cubicBezTo>
                    <a:pt x="164" y="70"/>
                    <a:pt x="164" y="71"/>
                    <a:pt x="164" y="71"/>
                  </a:cubicBezTo>
                  <a:cubicBezTo>
                    <a:pt x="161" y="71"/>
                    <a:pt x="159" y="72"/>
                    <a:pt x="158" y="72"/>
                  </a:cubicBezTo>
                  <a:cubicBezTo>
                    <a:pt x="151" y="77"/>
                    <a:pt x="151" y="62"/>
                    <a:pt x="144" y="65"/>
                  </a:cubicBezTo>
                  <a:cubicBezTo>
                    <a:pt x="144" y="65"/>
                    <a:pt x="143" y="66"/>
                    <a:pt x="142" y="67"/>
                  </a:cubicBezTo>
                  <a:cubicBezTo>
                    <a:pt x="139" y="67"/>
                    <a:pt x="136" y="70"/>
                    <a:pt x="136" y="73"/>
                  </a:cubicBezTo>
                  <a:cubicBezTo>
                    <a:pt x="137" y="72"/>
                    <a:pt x="139" y="70"/>
                    <a:pt x="141" y="70"/>
                  </a:cubicBezTo>
                  <a:cubicBezTo>
                    <a:pt x="141" y="71"/>
                    <a:pt x="141" y="71"/>
                    <a:pt x="141" y="72"/>
                  </a:cubicBezTo>
                  <a:cubicBezTo>
                    <a:pt x="141" y="73"/>
                    <a:pt x="141" y="74"/>
                    <a:pt x="143" y="74"/>
                  </a:cubicBezTo>
                  <a:cubicBezTo>
                    <a:pt x="145" y="74"/>
                    <a:pt x="145" y="73"/>
                    <a:pt x="146" y="73"/>
                  </a:cubicBezTo>
                  <a:cubicBezTo>
                    <a:pt x="147" y="73"/>
                    <a:pt x="147" y="73"/>
                    <a:pt x="147" y="74"/>
                  </a:cubicBezTo>
                  <a:cubicBezTo>
                    <a:pt x="147" y="77"/>
                    <a:pt x="138" y="72"/>
                    <a:pt x="140" y="80"/>
                  </a:cubicBezTo>
                  <a:cubicBezTo>
                    <a:pt x="140" y="80"/>
                    <a:pt x="141" y="81"/>
                    <a:pt x="141" y="82"/>
                  </a:cubicBezTo>
                  <a:cubicBezTo>
                    <a:pt x="141" y="84"/>
                    <a:pt x="143" y="86"/>
                    <a:pt x="147" y="85"/>
                  </a:cubicBezTo>
                  <a:cubicBezTo>
                    <a:pt x="146" y="84"/>
                    <a:pt x="144" y="84"/>
                    <a:pt x="145" y="82"/>
                  </a:cubicBezTo>
                  <a:cubicBezTo>
                    <a:pt x="145" y="82"/>
                    <a:pt x="146" y="82"/>
                    <a:pt x="146" y="83"/>
                  </a:cubicBezTo>
                  <a:cubicBezTo>
                    <a:pt x="147" y="83"/>
                    <a:pt x="147" y="82"/>
                    <a:pt x="147" y="81"/>
                  </a:cubicBezTo>
                  <a:cubicBezTo>
                    <a:pt x="147" y="81"/>
                    <a:pt x="147" y="81"/>
                    <a:pt x="148" y="81"/>
                  </a:cubicBezTo>
                  <a:cubicBezTo>
                    <a:pt x="148" y="81"/>
                    <a:pt x="148" y="81"/>
                    <a:pt x="148" y="82"/>
                  </a:cubicBezTo>
                  <a:cubicBezTo>
                    <a:pt x="148" y="82"/>
                    <a:pt x="148" y="83"/>
                    <a:pt x="148" y="83"/>
                  </a:cubicBezTo>
                  <a:cubicBezTo>
                    <a:pt x="148" y="83"/>
                    <a:pt x="148" y="85"/>
                    <a:pt x="149" y="85"/>
                  </a:cubicBezTo>
                  <a:cubicBezTo>
                    <a:pt x="148" y="88"/>
                    <a:pt x="152" y="91"/>
                    <a:pt x="156" y="88"/>
                  </a:cubicBezTo>
                  <a:cubicBezTo>
                    <a:pt x="155" y="88"/>
                    <a:pt x="152" y="88"/>
                    <a:pt x="152" y="86"/>
                  </a:cubicBezTo>
                  <a:cubicBezTo>
                    <a:pt x="153" y="86"/>
                    <a:pt x="154" y="86"/>
                    <a:pt x="154" y="86"/>
                  </a:cubicBezTo>
                  <a:cubicBezTo>
                    <a:pt x="155" y="85"/>
                    <a:pt x="155" y="84"/>
                    <a:pt x="155" y="83"/>
                  </a:cubicBezTo>
                  <a:cubicBezTo>
                    <a:pt x="155" y="82"/>
                    <a:pt x="155" y="82"/>
                    <a:pt x="156" y="82"/>
                  </a:cubicBezTo>
                  <a:cubicBezTo>
                    <a:pt x="156" y="82"/>
                    <a:pt x="157" y="82"/>
                    <a:pt x="157" y="82"/>
                  </a:cubicBezTo>
                  <a:cubicBezTo>
                    <a:pt x="158" y="82"/>
                    <a:pt x="158" y="82"/>
                    <a:pt x="159" y="83"/>
                  </a:cubicBezTo>
                  <a:cubicBezTo>
                    <a:pt x="159" y="84"/>
                    <a:pt x="161" y="86"/>
                    <a:pt x="164" y="85"/>
                  </a:cubicBezTo>
                  <a:cubicBezTo>
                    <a:pt x="169" y="83"/>
                    <a:pt x="165" y="79"/>
                    <a:pt x="168" y="78"/>
                  </a:cubicBezTo>
                  <a:cubicBezTo>
                    <a:pt x="169" y="78"/>
                    <a:pt x="170" y="78"/>
                    <a:pt x="171" y="78"/>
                  </a:cubicBezTo>
                  <a:cubicBezTo>
                    <a:pt x="175" y="79"/>
                    <a:pt x="180" y="79"/>
                    <a:pt x="181" y="77"/>
                  </a:cubicBezTo>
                  <a:cubicBezTo>
                    <a:pt x="182" y="76"/>
                    <a:pt x="182" y="69"/>
                    <a:pt x="178" y="67"/>
                  </a:cubicBezTo>
                  <a:cubicBezTo>
                    <a:pt x="175" y="66"/>
                    <a:pt x="178" y="63"/>
                    <a:pt x="176" y="60"/>
                  </a:cubicBezTo>
                  <a:cubicBezTo>
                    <a:pt x="180" y="61"/>
                    <a:pt x="184" y="63"/>
                    <a:pt x="189" y="63"/>
                  </a:cubicBezTo>
                  <a:cubicBezTo>
                    <a:pt x="199" y="63"/>
                    <a:pt x="203" y="61"/>
                    <a:pt x="207" y="59"/>
                  </a:cubicBezTo>
                  <a:cubicBezTo>
                    <a:pt x="213" y="56"/>
                    <a:pt x="218" y="57"/>
                    <a:pt x="220" y="57"/>
                  </a:cubicBezTo>
                  <a:cubicBezTo>
                    <a:pt x="221" y="58"/>
                    <a:pt x="222" y="58"/>
                    <a:pt x="221" y="60"/>
                  </a:cubicBezTo>
                  <a:cubicBezTo>
                    <a:pt x="220" y="65"/>
                    <a:pt x="221" y="66"/>
                    <a:pt x="220" y="68"/>
                  </a:cubicBezTo>
                  <a:cubicBezTo>
                    <a:pt x="219" y="70"/>
                    <a:pt x="215" y="68"/>
                    <a:pt x="212" y="68"/>
                  </a:cubicBezTo>
                  <a:cubicBezTo>
                    <a:pt x="210" y="68"/>
                    <a:pt x="209" y="69"/>
                    <a:pt x="209" y="70"/>
                  </a:cubicBezTo>
                  <a:cubicBezTo>
                    <a:pt x="206" y="70"/>
                    <a:pt x="203" y="72"/>
                    <a:pt x="203" y="75"/>
                  </a:cubicBezTo>
                  <a:cubicBezTo>
                    <a:pt x="204" y="75"/>
                    <a:pt x="205" y="73"/>
                    <a:pt x="208" y="73"/>
                  </a:cubicBezTo>
                  <a:cubicBezTo>
                    <a:pt x="208" y="74"/>
                    <a:pt x="208" y="74"/>
                    <a:pt x="208" y="74"/>
                  </a:cubicBezTo>
                  <a:cubicBezTo>
                    <a:pt x="208" y="77"/>
                    <a:pt x="211" y="79"/>
                    <a:pt x="214" y="76"/>
                  </a:cubicBezTo>
                  <a:cubicBezTo>
                    <a:pt x="214" y="76"/>
                    <a:pt x="215" y="76"/>
                    <a:pt x="215" y="77"/>
                  </a:cubicBezTo>
                  <a:cubicBezTo>
                    <a:pt x="212" y="78"/>
                    <a:pt x="208" y="82"/>
                    <a:pt x="211" y="83"/>
                  </a:cubicBezTo>
                  <a:cubicBezTo>
                    <a:pt x="211" y="83"/>
                    <a:pt x="212" y="84"/>
                    <a:pt x="213" y="84"/>
                  </a:cubicBezTo>
                  <a:cubicBezTo>
                    <a:pt x="213" y="86"/>
                    <a:pt x="214" y="88"/>
                    <a:pt x="216" y="89"/>
                  </a:cubicBezTo>
                  <a:cubicBezTo>
                    <a:pt x="215" y="87"/>
                    <a:pt x="215" y="87"/>
                    <a:pt x="216" y="84"/>
                  </a:cubicBezTo>
                  <a:cubicBezTo>
                    <a:pt x="218" y="84"/>
                    <a:pt x="218" y="84"/>
                    <a:pt x="218" y="84"/>
                  </a:cubicBezTo>
                  <a:cubicBezTo>
                    <a:pt x="220" y="85"/>
                    <a:pt x="220" y="80"/>
                    <a:pt x="222" y="79"/>
                  </a:cubicBezTo>
                  <a:cubicBezTo>
                    <a:pt x="223" y="78"/>
                    <a:pt x="223" y="79"/>
                    <a:pt x="223" y="79"/>
                  </a:cubicBezTo>
                  <a:cubicBezTo>
                    <a:pt x="222" y="81"/>
                    <a:pt x="221" y="85"/>
                    <a:pt x="223" y="85"/>
                  </a:cubicBezTo>
                  <a:cubicBezTo>
                    <a:pt x="223" y="85"/>
                    <a:pt x="224" y="85"/>
                    <a:pt x="225" y="86"/>
                  </a:cubicBezTo>
                  <a:cubicBezTo>
                    <a:pt x="225" y="88"/>
                    <a:pt x="228" y="89"/>
                    <a:pt x="231" y="87"/>
                  </a:cubicBezTo>
                  <a:cubicBezTo>
                    <a:pt x="230" y="87"/>
                    <a:pt x="229" y="86"/>
                    <a:pt x="229" y="85"/>
                  </a:cubicBezTo>
                  <a:cubicBezTo>
                    <a:pt x="229" y="85"/>
                    <a:pt x="230" y="83"/>
                    <a:pt x="230" y="83"/>
                  </a:cubicBezTo>
                  <a:cubicBezTo>
                    <a:pt x="232" y="78"/>
                    <a:pt x="228" y="77"/>
                    <a:pt x="228" y="75"/>
                  </a:cubicBezTo>
                  <a:cubicBezTo>
                    <a:pt x="228" y="73"/>
                    <a:pt x="233" y="74"/>
                    <a:pt x="234" y="69"/>
                  </a:cubicBezTo>
                  <a:cubicBezTo>
                    <a:pt x="234" y="68"/>
                    <a:pt x="234" y="67"/>
                    <a:pt x="232" y="66"/>
                  </a:cubicBezTo>
                  <a:cubicBezTo>
                    <a:pt x="232" y="66"/>
                    <a:pt x="232" y="66"/>
                    <a:pt x="232" y="65"/>
                  </a:cubicBezTo>
                  <a:cubicBezTo>
                    <a:pt x="232" y="65"/>
                    <a:pt x="232" y="65"/>
                    <a:pt x="232" y="65"/>
                  </a:cubicBezTo>
                  <a:cubicBezTo>
                    <a:pt x="233" y="65"/>
                    <a:pt x="235" y="66"/>
                    <a:pt x="236" y="64"/>
                  </a:cubicBezTo>
                  <a:cubicBezTo>
                    <a:pt x="232" y="64"/>
                    <a:pt x="233" y="61"/>
                    <a:pt x="233" y="59"/>
                  </a:cubicBezTo>
                  <a:moveTo>
                    <a:pt x="75" y="18"/>
                  </a:moveTo>
                  <a:cubicBezTo>
                    <a:pt x="76" y="19"/>
                    <a:pt x="81" y="20"/>
                    <a:pt x="83" y="21"/>
                  </a:cubicBezTo>
                  <a:cubicBezTo>
                    <a:pt x="79" y="22"/>
                    <a:pt x="80" y="23"/>
                    <a:pt x="78" y="23"/>
                  </a:cubicBezTo>
                  <a:cubicBezTo>
                    <a:pt x="75" y="23"/>
                    <a:pt x="74" y="20"/>
                    <a:pt x="75" y="18"/>
                  </a:cubicBezTo>
                  <a:moveTo>
                    <a:pt x="70" y="15"/>
                  </a:moveTo>
                  <a:cubicBezTo>
                    <a:pt x="68" y="17"/>
                    <a:pt x="66" y="19"/>
                    <a:pt x="64" y="17"/>
                  </a:cubicBezTo>
                  <a:cubicBezTo>
                    <a:pt x="62" y="15"/>
                    <a:pt x="64" y="14"/>
                    <a:pt x="62" y="11"/>
                  </a:cubicBezTo>
                  <a:cubicBezTo>
                    <a:pt x="64" y="12"/>
                    <a:pt x="68" y="15"/>
                    <a:pt x="70" y="15"/>
                  </a:cubicBezTo>
                  <a:moveTo>
                    <a:pt x="61" y="33"/>
                  </a:moveTo>
                  <a:cubicBezTo>
                    <a:pt x="62" y="31"/>
                    <a:pt x="63" y="30"/>
                    <a:pt x="64" y="30"/>
                  </a:cubicBezTo>
                  <a:cubicBezTo>
                    <a:pt x="65" y="30"/>
                    <a:pt x="66" y="30"/>
                    <a:pt x="66" y="28"/>
                  </a:cubicBezTo>
                  <a:cubicBezTo>
                    <a:pt x="67" y="26"/>
                    <a:pt x="66" y="26"/>
                    <a:pt x="64" y="25"/>
                  </a:cubicBezTo>
                  <a:cubicBezTo>
                    <a:pt x="66" y="24"/>
                    <a:pt x="66" y="23"/>
                    <a:pt x="66" y="23"/>
                  </a:cubicBezTo>
                  <a:cubicBezTo>
                    <a:pt x="65" y="22"/>
                    <a:pt x="63" y="23"/>
                    <a:pt x="63" y="23"/>
                  </a:cubicBezTo>
                  <a:cubicBezTo>
                    <a:pt x="62" y="22"/>
                    <a:pt x="64" y="21"/>
                    <a:pt x="64" y="21"/>
                  </a:cubicBezTo>
                  <a:cubicBezTo>
                    <a:pt x="65" y="20"/>
                    <a:pt x="65" y="20"/>
                    <a:pt x="66" y="21"/>
                  </a:cubicBezTo>
                  <a:cubicBezTo>
                    <a:pt x="73" y="24"/>
                    <a:pt x="73" y="24"/>
                    <a:pt x="73" y="24"/>
                  </a:cubicBezTo>
                  <a:cubicBezTo>
                    <a:pt x="74" y="25"/>
                    <a:pt x="75" y="25"/>
                    <a:pt x="75" y="26"/>
                  </a:cubicBezTo>
                  <a:cubicBezTo>
                    <a:pt x="75" y="27"/>
                    <a:pt x="75" y="28"/>
                    <a:pt x="74" y="28"/>
                  </a:cubicBezTo>
                  <a:cubicBezTo>
                    <a:pt x="73" y="28"/>
                    <a:pt x="73" y="26"/>
                    <a:pt x="72" y="26"/>
                  </a:cubicBezTo>
                  <a:cubicBezTo>
                    <a:pt x="71" y="26"/>
                    <a:pt x="71" y="27"/>
                    <a:pt x="72" y="28"/>
                  </a:cubicBezTo>
                  <a:cubicBezTo>
                    <a:pt x="70" y="28"/>
                    <a:pt x="69" y="27"/>
                    <a:pt x="68" y="29"/>
                  </a:cubicBezTo>
                  <a:cubicBezTo>
                    <a:pt x="67" y="30"/>
                    <a:pt x="67" y="31"/>
                    <a:pt x="68" y="32"/>
                  </a:cubicBezTo>
                  <a:cubicBezTo>
                    <a:pt x="69" y="33"/>
                    <a:pt x="68" y="34"/>
                    <a:pt x="68" y="36"/>
                  </a:cubicBezTo>
                  <a:cubicBezTo>
                    <a:pt x="67" y="37"/>
                    <a:pt x="65" y="39"/>
                    <a:pt x="63" y="38"/>
                  </a:cubicBezTo>
                  <a:cubicBezTo>
                    <a:pt x="60" y="37"/>
                    <a:pt x="61" y="34"/>
                    <a:pt x="61"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4" name="Freeform 43">
              <a:extLst>
                <a:ext uri="{FF2B5EF4-FFF2-40B4-BE49-F238E27FC236}">
                  <a16:creationId xmlns:a16="http://schemas.microsoft.com/office/drawing/2014/main" id="{381181B9-90BD-4DED-C6C6-D38AB6217CD7}"/>
                </a:ext>
              </a:extLst>
            </p:cNvPr>
            <p:cNvSpPr>
              <a:spLocks noEditPoints="1"/>
            </p:cNvSpPr>
            <p:nvPr userDrawn="1"/>
          </p:nvSpPr>
          <p:spPr bwMode="auto">
            <a:xfrm>
              <a:off x="1116013" y="571500"/>
              <a:ext cx="31750" cy="12700"/>
            </a:xfrm>
            <a:custGeom>
              <a:avLst/>
              <a:gdLst>
                <a:gd name="T0" fmla="*/ 164 w 219"/>
                <a:gd name="T1" fmla="*/ 10 h 84"/>
                <a:gd name="T2" fmla="*/ 114 w 219"/>
                <a:gd name="T3" fmla="*/ 18 h 84"/>
                <a:gd name="T4" fmla="*/ 84 w 219"/>
                <a:gd name="T5" fmla="*/ 35 h 84"/>
                <a:gd name="T6" fmla="*/ 87 w 219"/>
                <a:gd name="T7" fmla="*/ 10 h 84"/>
                <a:gd name="T8" fmla="*/ 69 w 219"/>
                <a:gd name="T9" fmla="*/ 1 h 84"/>
                <a:gd name="T10" fmla="*/ 53 w 219"/>
                <a:gd name="T11" fmla="*/ 14 h 84"/>
                <a:gd name="T12" fmla="*/ 51 w 219"/>
                <a:gd name="T13" fmla="*/ 35 h 84"/>
                <a:gd name="T14" fmla="*/ 32 w 219"/>
                <a:gd name="T15" fmla="*/ 22 h 84"/>
                <a:gd name="T16" fmla="*/ 29 w 219"/>
                <a:gd name="T17" fmla="*/ 9 h 84"/>
                <a:gd name="T18" fmla="*/ 28 w 219"/>
                <a:gd name="T19" fmla="*/ 17 h 84"/>
                <a:gd name="T20" fmla="*/ 21 w 219"/>
                <a:gd name="T21" fmla="*/ 10 h 84"/>
                <a:gd name="T22" fmla="*/ 22 w 219"/>
                <a:gd name="T23" fmla="*/ 16 h 84"/>
                <a:gd name="T24" fmla="*/ 16 w 219"/>
                <a:gd name="T25" fmla="*/ 20 h 84"/>
                <a:gd name="T26" fmla="*/ 19 w 219"/>
                <a:gd name="T27" fmla="*/ 25 h 84"/>
                <a:gd name="T28" fmla="*/ 25 w 219"/>
                <a:gd name="T29" fmla="*/ 26 h 84"/>
                <a:gd name="T30" fmla="*/ 20 w 219"/>
                <a:gd name="T31" fmla="*/ 33 h 84"/>
                <a:gd name="T32" fmla="*/ 32 w 219"/>
                <a:gd name="T33" fmla="*/ 43 h 84"/>
                <a:gd name="T34" fmla="*/ 45 w 219"/>
                <a:gd name="T35" fmla="*/ 46 h 84"/>
                <a:gd name="T36" fmla="*/ 40 w 219"/>
                <a:gd name="T37" fmla="*/ 59 h 84"/>
                <a:gd name="T38" fmla="*/ 17 w 219"/>
                <a:gd name="T39" fmla="*/ 53 h 84"/>
                <a:gd name="T40" fmla="*/ 18 w 219"/>
                <a:gd name="T41" fmla="*/ 62 h 84"/>
                <a:gd name="T42" fmla="*/ 8 w 219"/>
                <a:gd name="T43" fmla="*/ 61 h 84"/>
                <a:gd name="T44" fmla="*/ 6 w 219"/>
                <a:gd name="T45" fmla="*/ 66 h 84"/>
                <a:gd name="T46" fmla="*/ 14 w 219"/>
                <a:gd name="T47" fmla="*/ 76 h 84"/>
                <a:gd name="T48" fmla="*/ 19 w 219"/>
                <a:gd name="T49" fmla="*/ 78 h 84"/>
                <a:gd name="T50" fmla="*/ 32 w 219"/>
                <a:gd name="T51" fmla="*/ 72 h 84"/>
                <a:gd name="T52" fmla="*/ 36 w 219"/>
                <a:gd name="T53" fmla="*/ 79 h 84"/>
                <a:gd name="T54" fmla="*/ 50 w 219"/>
                <a:gd name="T55" fmla="*/ 74 h 84"/>
                <a:gd name="T56" fmla="*/ 55 w 219"/>
                <a:gd name="T57" fmla="*/ 82 h 84"/>
                <a:gd name="T58" fmla="*/ 81 w 219"/>
                <a:gd name="T59" fmla="*/ 65 h 84"/>
                <a:gd name="T60" fmla="*/ 124 w 219"/>
                <a:gd name="T61" fmla="*/ 52 h 84"/>
                <a:gd name="T62" fmla="*/ 139 w 219"/>
                <a:gd name="T63" fmla="*/ 65 h 84"/>
                <a:gd name="T64" fmla="*/ 113 w 219"/>
                <a:gd name="T65" fmla="*/ 67 h 84"/>
                <a:gd name="T66" fmla="*/ 122 w 219"/>
                <a:gd name="T67" fmla="*/ 67 h 84"/>
                <a:gd name="T68" fmla="*/ 123 w 219"/>
                <a:gd name="T69" fmla="*/ 78 h 84"/>
                <a:gd name="T70" fmla="*/ 124 w 219"/>
                <a:gd name="T71" fmla="*/ 75 h 84"/>
                <a:gd name="T72" fmla="*/ 132 w 219"/>
                <a:gd name="T73" fmla="*/ 82 h 84"/>
                <a:gd name="T74" fmla="*/ 131 w 219"/>
                <a:gd name="T75" fmla="*/ 76 h 84"/>
                <a:gd name="T76" fmla="*/ 144 w 219"/>
                <a:gd name="T77" fmla="*/ 72 h 84"/>
                <a:gd name="T78" fmla="*/ 151 w 219"/>
                <a:gd name="T79" fmla="*/ 54 h 84"/>
                <a:gd name="T80" fmla="*/ 195 w 219"/>
                <a:gd name="T81" fmla="*/ 55 h 84"/>
                <a:gd name="T82" fmla="*/ 175 w 219"/>
                <a:gd name="T83" fmla="*/ 69 h 84"/>
                <a:gd name="T84" fmla="*/ 186 w 219"/>
                <a:gd name="T85" fmla="*/ 71 h 84"/>
                <a:gd name="T86" fmla="*/ 187 w 219"/>
                <a:gd name="T87" fmla="*/ 78 h 84"/>
                <a:gd name="T88" fmla="*/ 193 w 219"/>
                <a:gd name="T89" fmla="*/ 79 h 84"/>
                <a:gd name="T90" fmla="*/ 200 w 219"/>
                <a:gd name="T91" fmla="*/ 77 h 84"/>
                <a:gd name="T92" fmla="*/ 204 w 219"/>
                <a:gd name="T93" fmla="*/ 60 h 84"/>
                <a:gd name="T94" fmla="*/ 207 w 219"/>
                <a:gd name="T95" fmla="*/ 52 h 84"/>
                <a:gd name="T96" fmla="*/ 173 w 219"/>
                <a:gd name="T97" fmla="*/ 43 h 84"/>
                <a:gd name="T98" fmla="*/ 120 w 219"/>
                <a:gd name="T99" fmla="*/ 18 h 84"/>
                <a:gd name="T100" fmla="*/ 80 w 219"/>
                <a:gd name="T101" fmla="*/ 20 h 84"/>
                <a:gd name="T102" fmla="*/ 65 w 219"/>
                <a:gd name="T103" fmla="*/ 8 h 84"/>
                <a:gd name="T104" fmla="*/ 69 w 219"/>
                <a:gd name="T105" fmla="*/ 24 h 84"/>
                <a:gd name="T106" fmla="*/ 67 w 219"/>
                <a:gd name="T107" fmla="*/ 17 h 84"/>
                <a:gd name="T108" fmla="*/ 76 w 219"/>
                <a:gd name="T109" fmla="*/ 24 h 84"/>
                <a:gd name="T110" fmla="*/ 71 w 219"/>
                <a:gd name="T111"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9" h="84">
                  <a:moveTo>
                    <a:pt x="140" y="13"/>
                  </a:moveTo>
                  <a:cubicBezTo>
                    <a:pt x="140" y="14"/>
                    <a:pt x="142" y="16"/>
                    <a:pt x="145" y="16"/>
                  </a:cubicBezTo>
                  <a:cubicBezTo>
                    <a:pt x="172" y="24"/>
                    <a:pt x="202" y="4"/>
                    <a:pt x="219" y="9"/>
                  </a:cubicBezTo>
                  <a:cubicBezTo>
                    <a:pt x="197" y="1"/>
                    <a:pt x="184" y="14"/>
                    <a:pt x="164" y="10"/>
                  </a:cubicBezTo>
                  <a:cubicBezTo>
                    <a:pt x="176" y="10"/>
                    <a:pt x="188" y="7"/>
                    <a:pt x="189" y="4"/>
                  </a:cubicBezTo>
                  <a:cubicBezTo>
                    <a:pt x="180" y="10"/>
                    <a:pt x="154" y="0"/>
                    <a:pt x="143" y="7"/>
                  </a:cubicBezTo>
                  <a:cubicBezTo>
                    <a:pt x="142" y="7"/>
                    <a:pt x="141" y="8"/>
                    <a:pt x="141" y="8"/>
                  </a:cubicBezTo>
                  <a:cubicBezTo>
                    <a:pt x="130" y="8"/>
                    <a:pt x="114" y="8"/>
                    <a:pt x="114" y="18"/>
                  </a:cubicBezTo>
                  <a:cubicBezTo>
                    <a:pt x="114" y="38"/>
                    <a:pt x="170" y="26"/>
                    <a:pt x="187" y="26"/>
                  </a:cubicBezTo>
                  <a:cubicBezTo>
                    <a:pt x="201" y="26"/>
                    <a:pt x="203" y="28"/>
                    <a:pt x="203" y="31"/>
                  </a:cubicBezTo>
                  <a:cubicBezTo>
                    <a:pt x="203" y="36"/>
                    <a:pt x="183" y="38"/>
                    <a:pt x="173" y="38"/>
                  </a:cubicBezTo>
                  <a:cubicBezTo>
                    <a:pt x="158" y="38"/>
                    <a:pt x="112" y="30"/>
                    <a:pt x="84" y="35"/>
                  </a:cubicBezTo>
                  <a:cubicBezTo>
                    <a:pt x="87" y="31"/>
                    <a:pt x="92" y="25"/>
                    <a:pt x="89" y="22"/>
                  </a:cubicBezTo>
                  <a:cubicBezTo>
                    <a:pt x="91" y="20"/>
                    <a:pt x="93" y="18"/>
                    <a:pt x="93" y="16"/>
                  </a:cubicBezTo>
                  <a:cubicBezTo>
                    <a:pt x="92" y="15"/>
                    <a:pt x="90" y="14"/>
                    <a:pt x="88" y="14"/>
                  </a:cubicBezTo>
                  <a:cubicBezTo>
                    <a:pt x="89" y="13"/>
                    <a:pt x="88" y="11"/>
                    <a:pt x="87" y="10"/>
                  </a:cubicBezTo>
                  <a:cubicBezTo>
                    <a:pt x="87" y="10"/>
                    <a:pt x="86" y="7"/>
                    <a:pt x="86" y="7"/>
                  </a:cubicBezTo>
                  <a:cubicBezTo>
                    <a:pt x="85" y="6"/>
                    <a:pt x="82" y="4"/>
                    <a:pt x="79" y="3"/>
                  </a:cubicBezTo>
                  <a:cubicBezTo>
                    <a:pt x="76" y="1"/>
                    <a:pt x="74" y="1"/>
                    <a:pt x="73" y="1"/>
                  </a:cubicBezTo>
                  <a:cubicBezTo>
                    <a:pt x="72" y="1"/>
                    <a:pt x="70" y="1"/>
                    <a:pt x="69" y="1"/>
                  </a:cubicBezTo>
                  <a:cubicBezTo>
                    <a:pt x="68" y="1"/>
                    <a:pt x="66" y="1"/>
                    <a:pt x="66" y="3"/>
                  </a:cubicBezTo>
                  <a:cubicBezTo>
                    <a:pt x="65" y="2"/>
                    <a:pt x="63" y="1"/>
                    <a:pt x="61" y="1"/>
                  </a:cubicBezTo>
                  <a:cubicBezTo>
                    <a:pt x="60" y="3"/>
                    <a:pt x="60" y="5"/>
                    <a:pt x="60" y="8"/>
                  </a:cubicBezTo>
                  <a:cubicBezTo>
                    <a:pt x="58" y="8"/>
                    <a:pt x="55" y="15"/>
                    <a:pt x="53" y="14"/>
                  </a:cubicBezTo>
                  <a:cubicBezTo>
                    <a:pt x="54" y="16"/>
                    <a:pt x="55" y="17"/>
                    <a:pt x="55" y="17"/>
                  </a:cubicBezTo>
                  <a:cubicBezTo>
                    <a:pt x="53" y="20"/>
                    <a:pt x="52" y="25"/>
                    <a:pt x="50" y="25"/>
                  </a:cubicBezTo>
                  <a:cubicBezTo>
                    <a:pt x="51" y="26"/>
                    <a:pt x="52" y="27"/>
                    <a:pt x="52" y="27"/>
                  </a:cubicBezTo>
                  <a:cubicBezTo>
                    <a:pt x="51" y="30"/>
                    <a:pt x="51" y="33"/>
                    <a:pt x="51" y="35"/>
                  </a:cubicBezTo>
                  <a:cubicBezTo>
                    <a:pt x="48" y="34"/>
                    <a:pt x="48" y="34"/>
                    <a:pt x="48" y="34"/>
                  </a:cubicBezTo>
                  <a:cubicBezTo>
                    <a:pt x="48" y="34"/>
                    <a:pt x="48" y="34"/>
                    <a:pt x="47" y="34"/>
                  </a:cubicBezTo>
                  <a:cubicBezTo>
                    <a:pt x="44" y="34"/>
                    <a:pt x="42" y="34"/>
                    <a:pt x="36" y="31"/>
                  </a:cubicBezTo>
                  <a:cubicBezTo>
                    <a:pt x="32" y="29"/>
                    <a:pt x="32" y="27"/>
                    <a:pt x="32" y="22"/>
                  </a:cubicBezTo>
                  <a:cubicBezTo>
                    <a:pt x="32" y="19"/>
                    <a:pt x="34" y="16"/>
                    <a:pt x="34" y="12"/>
                  </a:cubicBezTo>
                  <a:cubicBezTo>
                    <a:pt x="34" y="12"/>
                    <a:pt x="33" y="10"/>
                    <a:pt x="33" y="9"/>
                  </a:cubicBezTo>
                  <a:cubicBezTo>
                    <a:pt x="32" y="7"/>
                    <a:pt x="29" y="5"/>
                    <a:pt x="27" y="5"/>
                  </a:cubicBezTo>
                  <a:cubicBezTo>
                    <a:pt x="28" y="6"/>
                    <a:pt x="29" y="7"/>
                    <a:pt x="29" y="9"/>
                  </a:cubicBezTo>
                  <a:cubicBezTo>
                    <a:pt x="29" y="10"/>
                    <a:pt x="28" y="11"/>
                    <a:pt x="28" y="11"/>
                  </a:cubicBezTo>
                  <a:cubicBezTo>
                    <a:pt x="27" y="12"/>
                    <a:pt x="27" y="13"/>
                    <a:pt x="28" y="15"/>
                  </a:cubicBezTo>
                  <a:cubicBezTo>
                    <a:pt x="28" y="15"/>
                    <a:pt x="28" y="15"/>
                    <a:pt x="28" y="15"/>
                  </a:cubicBezTo>
                  <a:cubicBezTo>
                    <a:pt x="28" y="16"/>
                    <a:pt x="28" y="16"/>
                    <a:pt x="28" y="17"/>
                  </a:cubicBezTo>
                  <a:cubicBezTo>
                    <a:pt x="28" y="18"/>
                    <a:pt x="28" y="17"/>
                    <a:pt x="27" y="17"/>
                  </a:cubicBezTo>
                  <a:cubicBezTo>
                    <a:pt x="27" y="15"/>
                    <a:pt x="25" y="11"/>
                    <a:pt x="23" y="11"/>
                  </a:cubicBezTo>
                  <a:cubicBezTo>
                    <a:pt x="23" y="11"/>
                    <a:pt x="22" y="10"/>
                    <a:pt x="21" y="10"/>
                  </a:cubicBezTo>
                  <a:cubicBezTo>
                    <a:pt x="21" y="10"/>
                    <a:pt x="21" y="10"/>
                    <a:pt x="21" y="10"/>
                  </a:cubicBezTo>
                  <a:cubicBezTo>
                    <a:pt x="21" y="7"/>
                    <a:pt x="18" y="5"/>
                    <a:pt x="15" y="8"/>
                  </a:cubicBezTo>
                  <a:cubicBezTo>
                    <a:pt x="16" y="9"/>
                    <a:pt x="17" y="9"/>
                    <a:pt x="18" y="9"/>
                  </a:cubicBezTo>
                  <a:cubicBezTo>
                    <a:pt x="18" y="10"/>
                    <a:pt x="17" y="12"/>
                    <a:pt x="17" y="12"/>
                  </a:cubicBezTo>
                  <a:cubicBezTo>
                    <a:pt x="17" y="15"/>
                    <a:pt x="19" y="16"/>
                    <a:pt x="22" y="16"/>
                  </a:cubicBezTo>
                  <a:cubicBezTo>
                    <a:pt x="22" y="16"/>
                    <a:pt x="23" y="16"/>
                    <a:pt x="23" y="17"/>
                  </a:cubicBezTo>
                  <a:cubicBezTo>
                    <a:pt x="23" y="17"/>
                    <a:pt x="23" y="17"/>
                    <a:pt x="23" y="18"/>
                  </a:cubicBezTo>
                  <a:cubicBezTo>
                    <a:pt x="23" y="18"/>
                    <a:pt x="23" y="18"/>
                    <a:pt x="23" y="18"/>
                  </a:cubicBezTo>
                  <a:cubicBezTo>
                    <a:pt x="18" y="16"/>
                    <a:pt x="16" y="18"/>
                    <a:pt x="16" y="20"/>
                  </a:cubicBezTo>
                  <a:cubicBezTo>
                    <a:pt x="16" y="20"/>
                    <a:pt x="16" y="22"/>
                    <a:pt x="16" y="22"/>
                  </a:cubicBezTo>
                  <a:cubicBezTo>
                    <a:pt x="14" y="23"/>
                    <a:pt x="14" y="26"/>
                    <a:pt x="17" y="28"/>
                  </a:cubicBezTo>
                  <a:cubicBezTo>
                    <a:pt x="17" y="27"/>
                    <a:pt x="17" y="25"/>
                    <a:pt x="18" y="25"/>
                  </a:cubicBezTo>
                  <a:cubicBezTo>
                    <a:pt x="18" y="25"/>
                    <a:pt x="18" y="25"/>
                    <a:pt x="19" y="25"/>
                  </a:cubicBezTo>
                  <a:cubicBezTo>
                    <a:pt x="19" y="25"/>
                    <a:pt x="20" y="26"/>
                    <a:pt x="20" y="26"/>
                  </a:cubicBezTo>
                  <a:cubicBezTo>
                    <a:pt x="20" y="26"/>
                    <a:pt x="21" y="26"/>
                    <a:pt x="23" y="25"/>
                  </a:cubicBezTo>
                  <a:cubicBezTo>
                    <a:pt x="23" y="25"/>
                    <a:pt x="23" y="25"/>
                    <a:pt x="24" y="25"/>
                  </a:cubicBezTo>
                  <a:cubicBezTo>
                    <a:pt x="24" y="25"/>
                    <a:pt x="25" y="25"/>
                    <a:pt x="25" y="26"/>
                  </a:cubicBezTo>
                  <a:cubicBezTo>
                    <a:pt x="25" y="26"/>
                    <a:pt x="25" y="26"/>
                    <a:pt x="25" y="26"/>
                  </a:cubicBezTo>
                  <a:cubicBezTo>
                    <a:pt x="22" y="29"/>
                    <a:pt x="22" y="33"/>
                    <a:pt x="27" y="33"/>
                  </a:cubicBezTo>
                  <a:cubicBezTo>
                    <a:pt x="27" y="33"/>
                    <a:pt x="27" y="34"/>
                    <a:pt x="27" y="34"/>
                  </a:cubicBezTo>
                  <a:cubicBezTo>
                    <a:pt x="27" y="40"/>
                    <a:pt x="19" y="39"/>
                    <a:pt x="20" y="33"/>
                  </a:cubicBezTo>
                  <a:cubicBezTo>
                    <a:pt x="15" y="40"/>
                    <a:pt x="23" y="45"/>
                    <a:pt x="29" y="42"/>
                  </a:cubicBezTo>
                  <a:cubicBezTo>
                    <a:pt x="29" y="41"/>
                    <a:pt x="29" y="42"/>
                    <a:pt x="29" y="42"/>
                  </a:cubicBezTo>
                  <a:cubicBezTo>
                    <a:pt x="30" y="43"/>
                    <a:pt x="30" y="44"/>
                    <a:pt x="31" y="44"/>
                  </a:cubicBezTo>
                  <a:cubicBezTo>
                    <a:pt x="31" y="44"/>
                    <a:pt x="32" y="43"/>
                    <a:pt x="32" y="43"/>
                  </a:cubicBezTo>
                  <a:cubicBezTo>
                    <a:pt x="33" y="43"/>
                    <a:pt x="33" y="43"/>
                    <a:pt x="33" y="43"/>
                  </a:cubicBezTo>
                  <a:cubicBezTo>
                    <a:pt x="33" y="45"/>
                    <a:pt x="34" y="47"/>
                    <a:pt x="36" y="47"/>
                  </a:cubicBezTo>
                  <a:cubicBezTo>
                    <a:pt x="36" y="46"/>
                    <a:pt x="36" y="45"/>
                    <a:pt x="37" y="45"/>
                  </a:cubicBezTo>
                  <a:cubicBezTo>
                    <a:pt x="38" y="45"/>
                    <a:pt x="37" y="42"/>
                    <a:pt x="45" y="46"/>
                  </a:cubicBezTo>
                  <a:cubicBezTo>
                    <a:pt x="45" y="47"/>
                    <a:pt x="46" y="48"/>
                    <a:pt x="47" y="49"/>
                  </a:cubicBezTo>
                  <a:cubicBezTo>
                    <a:pt x="52" y="48"/>
                    <a:pt x="52" y="48"/>
                    <a:pt x="52" y="48"/>
                  </a:cubicBezTo>
                  <a:cubicBezTo>
                    <a:pt x="52" y="52"/>
                    <a:pt x="53" y="58"/>
                    <a:pt x="52" y="58"/>
                  </a:cubicBezTo>
                  <a:cubicBezTo>
                    <a:pt x="51" y="58"/>
                    <a:pt x="43" y="57"/>
                    <a:pt x="40" y="59"/>
                  </a:cubicBezTo>
                  <a:cubicBezTo>
                    <a:pt x="36" y="61"/>
                    <a:pt x="27" y="64"/>
                    <a:pt x="24" y="60"/>
                  </a:cubicBezTo>
                  <a:cubicBezTo>
                    <a:pt x="23" y="59"/>
                    <a:pt x="23" y="58"/>
                    <a:pt x="22" y="56"/>
                  </a:cubicBezTo>
                  <a:cubicBezTo>
                    <a:pt x="21" y="54"/>
                    <a:pt x="20" y="53"/>
                    <a:pt x="19" y="53"/>
                  </a:cubicBezTo>
                  <a:cubicBezTo>
                    <a:pt x="19" y="53"/>
                    <a:pt x="18" y="53"/>
                    <a:pt x="17" y="53"/>
                  </a:cubicBezTo>
                  <a:cubicBezTo>
                    <a:pt x="15" y="51"/>
                    <a:pt x="12" y="51"/>
                    <a:pt x="10" y="52"/>
                  </a:cubicBezTo>
                  <a:cubicBezTo>
                    <a:pt x="11" y="52"/>
                    <a:pt x="13" y="53"/>
                    <a:pt x="14" y="55"/>
                  </a:cubicBezTo>
                  <a:cubicBezTo>
                    <a:pt x="13" y="55"/>
                    <a:pt x="13" y="56"/>
                    <a:pt x="13" y="57"/>
                  </a:cubicBezTo>
                  <a:cubicBezTo>
                    <a:pt x="12" y="58"/>
                    <a:pt x="12" y="60"/>
                    <a:pt x="18" y="62"/>
                  </a:cubicBezTo>
                  <a:cubicBezTo>
                    <a:pt x="19" y="62"/>
                    <a:pt x="19" y="63"/>
                    <a:pt x="19" y="63"/>
                  </a:cubicBezTo>
                  <a:cubicBezTo>
                    <a:pt x="18" y="63"/>
                    <a:pt x="17" y="64"/>
                    <a:pt x="15" y="63"/>
                  </a:cubicBezTo>
                  <a:cubicBezTo>
                    <a:pt x="13" y="61"/>
                    <a:pt x="13" y="58"/>
                    <a:pt x="10" y="60"/>
                  </a:cubicBezTo>
                  <a:cubicBezTo>
                    <a:pt x="10" y="60"/>
                    <a:pt x="9" y="60"/>
                    <a:pt x="8" y="61"/>
                  </a:cubicBezTo>
                  <a:cubicBezTo>
                    <a:pt x="8" y="61"/>
                    <a:pt x="7" y="60"/>
                    <a:pt x="7" y="60"/>
                  </a:cubicBezTo>
                  <a:cubicBezTo>
                    <a:pt x="5" y="60"/>
                    <a:pt x="0" y="63"/>
                    <a:pt x="2" y="67"/>
                  </a:cubicBezTo>
                  <a:cubicBezTo>
                    <a:pt x="3" y="66"/>
                    <a:pt x="4" y="64"/>
                    <a:pt x="6" y="64"/>
                  </a:cubicBezTo>
                  <a:cubicBezTo>
                    <a:pt x="6" y="65"/>
                    <a:pt x="6" y="65"/>
                    <a:pt x="6" y="66"/>
                  </a:cubicBezTo>
                  <a:cubicBezTo>
                    <a:pt x="7" y="69"/>
                    <a:pt x="8" y="71"/>
                    <a:pt x="14" y="67"/>
                  </a:cubicBezTo>
                  <a:cubicBezTo>
                    <a:pt x="15" y="67"/>
                    <a:pt x="15" y="67"/>
                    <a:pt x="15" y="67"/>
                  </a:cubicBezTo>
                  <a:cubicBezTo>
                    <a:pt x="14" y="70"/>
                    <a:pt x="9" y="73"/>
                    <a:pt x="12" y="75"/>
                  </a:cubicBezTo>
                  <a:cubicBezTo>
                    <a:pt x="13" y="75"/>
                    <a:pt x="13" y="75"/>
                    <a:pt x="14" y="76"/>
                  </a:cubicBezTo>
                  <a:cubicBezTo>
                    <a:pt x="14" y="76"/>
                    <a:pt x="14" y="76"/>
                    <a:pt x="14" y="77"/>
                  </a:cubicBezTo>
                  <a:cubicBezTo>
                    <a:pt x="13" y="80"/>
                    <a:pt x="17" y="83"/>
                    <a:pt x="19" y="83"/>
                  </a:cubicBezTo>
                  <a:cubicBezTo>
                    <a:pt x="18" y="82"/>
                    <a:pt x="17" y="80"/>
                    <a:pt x="17" y="77"/>
                  </a:cubicBezTo>
                  <a:cubicBezTo>
                    <a:pt x="18" y="77"/>
                    <a:pt x="19" y="78"/>
                    <a:pt x="19" y="78"/>
                  </a:cubicBezTo>
                  <a:cubicBezTo>
                    <a:pt x="22" y="77"/>
                    <a:pt x="21" y="73"/>
                    <a:pt x="22" y="72"/>
                  </a:cubicBezTo>
                  <a:cubicBezTo>
                    <a:pt x="23" y="71"/>
                    <a:pt x="23" y="72"/>
                    <a:pt x="23" y="72"/>
                  </a:cubicBezTo>
                  <a:cubicBezTo>
                    <a:pt x="23" y="73"/>
                    <a:pt x="24" y="77"/>
                    <a:pt x="28" y="77"/>
                  </a:cubicBezTo>
                  <a:cubicBezTo>
                    <a:pt x="31" y="76"/>
                    <a:pt x="33" y="73"/>
                    <a:pt x="32" y="72"/>
                  </a:cubicBezTo>
                  <a:cubicBezTo>
                    <a:pt x="32" y="71"/>
                    <a:pt x="32" y="71"/>
                    <a:pt x="33" y="71"/>
                  </a:cubicBezTo>
                  <a:cubicBezTo>
                    <a:pt x="34" y="72"/>
                    <a:pt x="35" y="73"/>
                    <a:pt x="35" y="75"/>
                  </a:cubicBezTo>
                  <a:cubicBezTo>
                    <a:pt x="35" y="75"/>
                    <a:pt x="37" y="74"/>
                    <a:pt x="37" y="72"/>
                  </a:cubicBezTo>
                  <a:cubicBezTo>
                    <a:pt x="38" y="74"/>
                    <a:pt x="38" y="77"/>
                    <a:pt x="36" y="79"/>
                  </a:cubicBezTo>
                  <a:cubicBezTo>
                    <a:pt x="37" y="78"/>
                    <a:pt x="41" y="77"/>
                    <a:pt x="42" y="73"/>
                  </a:cubicBezTo>
                  <a:cubicBezTo>
                    <a:pt x="42" y="73"/>
                    <a:pt x="43" y="74"/>
                    <a:pt x="43" y="75"/>
                  </a:cubicBezTo>
                  <a:cubicBezTo>
                    <a:pt x="43" y="74"/>
                    <a:pt x="43" y="74"/>
                    <a:pt x="43" y="74"/>
                  </a:cubicBezTo>
                  <a:cubicBezTo>
                    <a:pt x="45" y="75"/>
                    <a:pt x="47" y="75"/>
                    <a:pt x="50" y="74"/>
                  </a:cubicBezTo>
                  <a:cubicBezTo>
                    <a:pt x="51" y="74"/>
                    <a:pt x="51" y="74"/>
                    <a:pt x="51" y="74"/>
                  </a:cubicBezTo>
                  <a:cubicBezTo>
                    <a:pt x="51" y="76"/>
                    <a:pt x="51" y="77"/>
                    <a:pt x="51" y="78"/>
                  </a:cubicBezTo>
                  <a:cubicBezTo>
                    <a:pt x="51" y="78"/>
                    <a:pt x="52" y="76"/>
                    <a:pt x="53" y="76"/>
                  </a:cubicBezTo>
                  <a:cubicBezTo>
                    <a:pt x="54" y="76"/>
                    <a:pt x="53" y="80"/>
                    <a:pt x="55" y="82"/>
                  </a:cubicBezTo>
                  <a:cubicBezTo>
                    <a:pt x="56" y="73"/>
                    <a:pt x="63" y="75"/>
                    <a:pt x="69" y="71"/>
                  </a:cubicBezTo>
                  <a:cubicBezTo>
                    <a:pt x="70" y="71"/>
                    <a:pt x="70" y="71"/>
                    <a:pt x="69" y="72"/>
                  </a:cubicBezTo>
                  <a:cubicBezTo>
                    <a:pt x="69" y="73"/>
                    <a:pt x="68" y="74"/>
                    <a:pt x="67" y="75"/>
                  </a:cubicBezTo>
                  <a:cubicBezTo>
                    <a:pt x="73" y="79"/>
                    <a:pt x="80" y="70"/>
                    <a:pt x="81" y="65"/>
                  </a:cubicBezTo>
                  <a:cubicBezTo>
                    <a:pt x="82" y="65"/>
                    <a:pt x="83" y="64"/>
                    <a:pt x="83" y="64"/>
                  </a:cubicBezTo>
                  <a:cubicBezTo>
                    <a:pt x="84" y="64"/>
                    <a:pt x="84" y="65"/>
                    <a:pt x="82" y="66"/>
                  </a:cubicBezTo>
                  <a:cubicBezTo>
                    <a:pt x="88" y="67"/>
                    <a:pt x="87" y="62"/>
                    <a:pt x="90" y="62"/>
                  </a:cubicBezTo>
                  <a:cubicBezTo>
                    <a:pt x="108" y="64"/>
                    <a:pt x="94" y="47"/>
                    <a:pt x="124" y="52"/>
                  </a:cubicBezTo>
                  <a:cubicBezTo>
                    <a:pt x="125" y="52"/>
                    <a:pt x="129" y="50"/>
                    <a:pt x="131" y="49"/>
                  </a:cubicBezTo>
                  <a:cubicBezTo>
                    <a:pt x="128" y="53"/>
                    <a:pt x="128" y="61"/>
                    <a:pt x="133" y="61"/>
                  </a:cubicBezTo>
                  <a:cubicBezTo>
                    <a:pt x="134" y="62"/>
                    <a:pt x="138" y="63"/>
                    <a:pt x="139" y="64"/>
                  </a:cubicBezTo>
                  <a:cubicBezTo>
                    <a:pt x="140" y="65"/>
                    <a:pt x="139" y="65"/>
                    <a:pt x="139" y="65"/>
                  </a:cubicBezTo>
                  <a:cubicBezTo>
                    <a:pt x="137" y="65"/>
                    <a:pt x="134" y="66"/>
                    <a:pt x="133" y="66"/>
                  </a:cubicBezTo>
                  <a:cubicBezTo>
                    <a:pt x="127" y="70"/>
                    <a:pt x="127" y="57"/>
                    <a:pt x="120" y="59"/>
                  </a:cubicBezTo>
                  <a:cubicBezTo>
                    <a:pt x="120" y="60"/>
                    <a:pt x="119" y="60"/>
                    <a:pt x="119" y="61"/>
                  </a:cubicBezTo>
                  <a:cubicBezTo>
                    <a:pt x="116" y="61"/>
                    <a:pt x="112" y="64"/>
                    <a:pt x="113" y="67"/>
                  </a:cubicBezTo>
                  <a:cubicBezTo>
                    <a:pt x="114" y="66"/>
                    <a:pt x="115" y="65"/>
                    <a:pt x="117" y="64"/>
                  </a:cubicBezTo>
                  <a:cubicBezTo>
                    <a:pt x="117" y="65"/>
                    <a:pt x="117" y="66"/>
                    <a:pt x="117" y="66"/>
                  </a:cubicBezTo>
                  <a:cubicBezTo>
                    <a:pt x="117" y="67"/>
                    <a:pt x="117" y="68"/>
                    <a:pt x="120" y="68"/>
                  </a:cubicBezTo>
                  <a:cubicBezTo>
                    <a:pt x="121" y="68"/>
                    <a:pt x="121" y="67"/>
                    <a:pt x="122" y="67"/>
                  </a:cubicBezTo>
                  <a:cubicBezTo>
                    <a:pt x="123" y="67"/>
                    <a:pt x="123" y="67"/>
                    <a:pt x="123" y="68"/>
                  </a:cubicBezTo>
                  <a:cubicBezTo>
                    <a:pt x="123" y="70"/>
                    <a:pt x="115" y="67"/>
                    <a:pt x="116" y="73"/>
                  </a:cubicBezTo>
                  <a:cubicBezTo>
                    <a:pt x="116" y="74"/>
                    <a:pt x="117" y="75"/>
                    <a:pt x="118" y="75"/>
                  </a:cubicBezTo>
                  <a:cubicBezTo>
                    <a:pt x="117" y="77"/>
                    <a:pt x="119" y="80"/>
                    <a:pt x="123" y="78"/>
                  </a:cubicBezTo>
                  <a:cubicBezTo>
                    <a:pt x="122" y="78"/>
                    <a:pt x="121" y="77"/>
                    <a:pt x="121" y="76"/>
                  </a:cubicBezTo>
                  <a:cubicBezTo>
                    <a:pt x="122" y="76"/>
                    <a:pt x="122" y="76"/>
                    <a:pt x="123" y="76"/>
                  </a:cubicBezTo>
                  <a:cubicBezTo>
                    <a:pt x="123" y="76"/>
                    <a:pt x="123" y="76"/>
                    <a:pt x="124" y="75"/>
                  </a:cubicBezTo>
                  <a:cubicBezTo>
                    <a:pt x="124" y="75"/>
                    <a:pt x="124" y="75"/>
                    <a:pt x="124" y="75"/>
                  </a:cubicBezTo>
                  <a:cubicBezTo>
                    <a:pt x="124" y="75"/>
                    <a:pt x="125" y="75"/>
                    <a:pt x="125" y="75"/>
                  </a:cubicBezTo>
                  <a:cubicBezTo>
                    <a:pt x="125" y="76"/>
                    <a:pt x="124" y="76"/>
                    <a:pt x="124" y="77"/>
                  </a:cubicBezTo>
                  <a:cubicBezTo>
                    <a:pt x="124" y="77"/>
                    <a:pt x="124" y="79"/>
                    <a:pt x="125" y="79"/>
                  </a:cubicBezTo>
                  <a:cubicBezTo>
                    <a:pt x="124" y="81"/>
                    <a:pt x="128" y="84"/>
                    <a:pt x="132" y="82"/>
                  </a:cubicBezTo>
                  <a:cubicBezTo>
                    <a:pt x="131" y="81"/>
                    <a:pt x="128" y="81"/>
                    <a:pt x="128" y="80"/>
                  </a:cubicBezTo>
                  <a:cubicBezTo>
                    <a:pt x="129" y="79"/>
                    <a:pt x="130" y="79"/>
                    <a:pt x="130" y="79"/>
                  </a:cubicBezTo>
                  <a:cubicBezTo>
                    <a:pt x="130" y="79"/>
                    <a:pt x="131" y="78"/>
                    <a:pt x="131" y="77"/>
                  </a:cubicBezTo>
                  <a:cubicBezTo>
                    <a:pt x="131" y="76"/>
                    <a:pt x="131" y="76"/>
                    <a:pt x="131" y="76"/>
                  </a:cubicBezTo>
                  <a:cubicBezTo>
                    <a:pt x="132" y="76"/>
                    <a:pt x="132" y="76"/>
                    <a:pt x="133" y="76"/>
                  </a:cubicBezTo>
                  <a:cubicBezTo>
                    <a:pt x="134" y="76"/>
                    <a:pt x="134" y="76"/>
                    <a:pt x="134" y="76"/>
                  </a:cubicBezTo>
                  <a:cubicBezTo>
                    <a:pt x="135" y="78"/>
                    <a:pt x="137" y="79"/>
                    <a:pt x="139" y="78"/>
                  </a:cubicBezTo>
                  <a:cubicBezTo>
                    <a:pt x="144" y="77"/>
                    <a:pt x="140" y="73"/>
                    <a:pt x="144" y="72"/>
                  </a:cubicBezTo>
                  <a:cubicBezTo>
                    <a:pt x="144" y="72"/>
                    <a:pt x="145" y="72"/>
                    <a:pt x="146" y="72"/>
                  </a:cubicBezTo>
                  <a:cubicBezTo>
                    <a:pt x="150" y="73"/>
                    <a:pt x="155" y="73"/>
                    <a:pt x="156" y="71"/>
                  </a:cubicBezTo>
                  <a:cubicBezTo>
                    <a:pt x="157" y="70"/>
                    <a:pt x="156" y="63"/>
                    <a:pt x="152" y="61"/>
                  </a:cubicBezTo>
                  <a:cubicBezTo>
                    <a:pt x="150" y="60"/>
                    <a:pt x="153" y="57"/>
                    <a:pt x="151" y="54"/>
                  </a:cubicBezTo>
                  <a:cubicBezTo>
                    <a:pt x="154" y="56"/>
                    <a:pt x="158" y="57"/>
                    <a:pt x="164" y="57"/>
                  </a:cubicBezTo>
                  <a:cubicBezTo>
                    <a:pt x="173" y="57"/>
                    <a:pt x="178" y="56"/>
                    <a:pt x="182" y="53"/>
                  </a:cubicBezTo>
                  <a:cubicBezTo>
                    <a:pt x="188" y="50"/>
                    <a:pt x="193" y="52"/>
                    <a:pt x="194" y="52"/>
                  </a:cubicBezTo>
                  <a:cubicBezTo>
                    <a:pt x="195" y="52"/>
                    <a:pt x="196" y="53"/>
                    <a:pt x="195" y="55"/>
                  </a:cubicBezTo>
                  <a:cubicBezTo>
                    <a:pt x="193" y="59"/>
                    <a:pt x="195" y="60"/>
                    <a:pt x="193" y="62"/>
                  </a:cubicBezTo>
                  <a:cubicBezTo>
                    <a:pt x="191" y="64"/>
                    <a:pt x="188" y="63"/>
                    <a:pt x="185" y="62"/>
                  </a:cubicBezTo>
                  <a:cubicBezTo>
                    <a:pt x="183" y="62"/>
                    <a:pt x="182" y="63"/>
                    <a:pt x="182" y="64"/>
                  </a:cubicBezTo>
                  <a:cubicBezTo>
                    <a:pt x="179" y="64"/>
                    <a:pt x="176" y="66"/>
                    <a:pt x="175" y="69"/>
                  </a:cubicBezTo>
                  <a:cubicBezTo>
                    <a:pt x="176" y="68"/>
                    <a:pt x="178" y="67"/>
                    <a:pt x="180" y="67"/>
                  </a:cubicBezTo>
                  <a:cubicBezTo>
                    <a:pt x="180" y="67"/>
                    <a:pt x="180" y="68"/>
                    <a:pt x="180" y="68"/>
                  </a:cubicBezTo>
                  <a:cubicBezTo>
                    <a:pt x="180" y="71"/>
                    <a:pt x="183" y="72"/>
                    <a:pt x="186" y="70"/>
                  </a:cubicBezTo>
                  <a:cubicBezTo>
                    <a:pt x="186" y="70"/>
                    <a:pt x="187" y="70"/>
                    <a:pt x="186" y="71"/>
                  </a:cubicBezTo>
                  <a:cubicBezTo>
                    <a:pt x="184" y="72"/>
                    <a:pt x="180" y="75"/>
                    <a:pt x="182" y="77"/>
                  </a:cubicBezTo>
                  <a:cubicBezTo>
                    <a:pt x="182" y="77"/>
                    <a:pt x="183" y="77"/>
                    <a:pt x="184" y="77"/>
                  </a:cubicBezTo>
                  <a:cubicBezTo>
                    <a:pt x="183" y="79"/>
                    <a:pt x="184" y="82"/>
                    <a:pt x="186" y="82"/>
                  </a:cubicBezTo>
                  <a:cubicBezTo>
                    <a:pt x="185" y="81"/>
                    <a:pt x="185" y="80"/>
                    <a:pt x="187" y="78"/>
                  </a:cubicBezTo>
                  <a:cubicBezTo>
                    <a:pt x="188" y="78"/>
                    <a:pt x="188" y="78"/>
                    <a:pt x="189" y="78"/>
                  </a:cubicBezTo>
                  <a:cubicBezTo>
                    <a:pt x="191" y="78"/>
                    <a:pt x="191" y="74"/>
                    <a:pt x="193" y="72"/>
                  </a:cubicBezTo>
                  <a:cubicBezTo>
                    <a:pt x="194" y="72"/>
                    <a:pt x="194" y="72"/>
                    <a:pt x="194" y="73"/>
                  </a:cubicBezTo>
                  <a:cubicBezTo>
                    <a:pt x="192" y="75"/>
                    <a:pt x="191" y="78"/>
                    <a:pt x="193" y="79"/>
                  </a:cubicBezTo>
                  <a:cubicBezTo>
                    <a:pt x="193" y="79"/>
                    <a:pt x="194" y="79"/>
                    <a:pt x="195" y="79"/>
                  </a:cubicBezTo>
                  <a:cubicBezTo>
                    <a:pt x="195" y="81"/>
                    <a:pt x="197" y="82"/>
                    <a:pt x="200" y="81"/>
                  </a:cubicBezTo>
                  <a:cubicBezTo>
                    <a:pt x="200" y="81"/>
                    <a:pt x="198" y="80"/>
                    <a:pt x="198" y="79"/>
                  </a:cubicBezTo>
                  <a:cubicBezTo>
                    <a:pt x="199" y="78"/>
                    <a:pt x="200" y="77"/>
                    <a:pt x="200" y="77"/>
                  </a:cubicBezTo>
                  <a:cubicBezTo>
                    <a:pt x="203" y="71"/>
                    <a:pt x="199" y="71"/>
                    <a:pt x="199" y="69"/>
                  </a:cubicBezTo>
                  <a:cubicBezTo>
                    <a:pt x="200" y="67"/>
                    <a:pt x="204" y="68"/>
                    <a:pt x="206" y="63"/>
                  </a:cubicBezTo>
                  <a:cubicBezTo>
                    <a:pt x="206" y="62"/>
                    <a:pt x="206" y="61"/>
                    <a:pt x="204" y="60"/>
                  </a:cubicBezTo>
                  <a:cubicBezTo>
                    <a:pt x="204" y="60"/>
                    <a:pt x="204" y="60"/>
                    <a:pt x="204" y="60"/>
                  </a:cubicBezTo>
                  <a:cubicBezTo>
                    <a:pt x="204" y="60"/>
                    <a:pt x="204" y="60"/>
                    <a:pt x="204" y="60"/>
                  </a:cubicBezTo>
                  <a:cubicBezTo>
                    <a:pt x="206" y="60"/>
                    <a:pt x="207" y="60"/>
                    <a:pt x="209" y="58"/>
                  </a:cubicBezTo>
                  <a:cubicBezTo>
                    <a:pt x="205" y="59"/>
                    <a:pt x="207" y="55"/>
                    <a:pt x="207" y="53"/>
                  </a:cubicBezTo>
                  <a:cubicBezTo>
                    <a:pt x="207" y="53"/>
                    <a:pt x="207" y="53"/>
                    <a:pt x="207" y="52"/>
                  </a:cubicBezTo>
                  <a:cubicBezTo>
                    <a:pt x="209" y="52"/>
                    <a:pt x="210" y="50"/>
                    <a:pt x="210" y="47"/>
                  </a:cubicBezTo>
                  <a:cubicBezTo>
                    <a:pt x="209" y="49"/>
                    <a:pt x="204" y="51"/>
                    <a:pt x="204" y="47"/>
                  </a:cubicBezTo>
                  <a:cubicBezTo>
                    <a:pt x="204" y="47"/>
                    <a:pt x="205" y="44"/>
                    <a:pt x="201" y="45"/>
                  </a:cubicBezTo>
                  <a:cubicBezTo>
                    <a:pt x="194" y="46"/>
                    <a:pt x="185" y="44"/>
                    <a:pt x="173" y="43"/>
                  </a:cubicBezTo>
                  <a:cubicBezTo>
                    <a:pt x="173" y="43"/>
                    <a:pt x="172" y="43"/>
                    <a:pt x="173" y="43"/>
                  </a:cubicBezTo>
                  <a:cubicBezTo>
                    <a:pt x="185" y="42"/>
                    <a:pt x="210" y="41"/>
                    <a:pt x="210" y="31"/>
                  </a:cubicBezTo>
                  <a:cubicBezTo>
                    <a:pt x="210" y="27"/>
                    <a:pt x="207" y="21"/>
                    <a:pt x="188" y="22"/>
                  </a:cubicBezTo>
                  <a:cubicBezTo>
                    <a:pt x="167" y="23"/>
                    <a:pt x="120" y="29"/>
                    <a:pt x="120" y="18"/>
                  </a:cubicBezTo>
                  <a:cubicBezTo>
                    <a:pt x="120" y="12"/>
                    <a:pt x="133" y="13"/>
                    <a:pt x="140" y="13"/>
                  </a:cubicBezTo>
                  <a:moveTo>
                    <a:pt x="77" y="14"/>
                  </a:moveTo>
                  <a:cubicBezTo>
                    <a:pt x="78" y="15"/>
                    <a:pt x="83" y="17"/>
                    <a:pt x="85" y="17"/>
                  </a:cubicBezTo>
                  <a:cubicBezTo>
                    <a:pt x="81" y="18"/>
                    <a:pt x="82" y="20"/>
                    <a:pt x="80" y="20"/>
                  </a:cubicBezTo>
                  <a:cubicBezTo>
                    <a:pt x="77" y="19"/>
                    <a:pt x="77" y="16"/>
                    <a:pt x="77" y="14"/>
                  </a:cubicBezTo>
                  <a:moveTo>
                    <a:pt x="72" y="11"/>
                  </a:moveTo>
                  <a:cubicBezTo>
                    <a:pt x="71" y="13"/>
                    <a:pt x="69" y="15"/>
                    <a:pt x="67" y="13"/>
                  </a:cubicBezTo>
                  <a:cubicBezTo>
                    <a:pt x="65" y="11"/>
                    <a:pt x="67" y="11"/>
                    <a:pt x="65" y="8"/>
                  </a:cubicBezTo>
                  <a:cubicBezTo>
                    <a:pt x="67" y="9"/>
                    <a:pt x="71" y="11"/>
                    <a:pt x="72" y="11"/>
                  </a:cubicBezTo>
                  <a:moveTo>
                    <a:pt x="64" y="28"/>
                  </a:moveTo>
                  <a:cubicBezTo>
                    <a:pt x="65" y="27"/>
                    <a:pt x="66" y="26"/>
                    <a:pt x="66" y="26"/>
                  </a:cubicBezTo>
                  <a:cubicBezTo>
                    <a:pt x="68" y="26"/>
                    <a:pt x="69" y="26"/>
                    <a:pt x="69" y="24"/>
                  </a:cubicBezTo>
                  <a:cubicBezTo>
                    <a:pt x="70" y="22"/>
                    <a:pt x="68" y="22"/>
                    <a:pt x="67" y="21"/>
                  </a:cubicBezTo>
                  <a:cubicBezTo>
                    <a:pt x="68" y="20"/>
                    <a:pt x="69" y="20"/>
                    <a:pt x="68" y="19"/>
                  </a:cubicBezTo>
                  <a:cubicBezTo>
                    <a:pt x="67" y="18"/>
                    <a:pt x="66" y="20"/>
                    <a:pt x="65" y="19"/>
                  </a:cubicBezTo>
                  <a:cubicBezTo>
                    <a:pt x="65" y="18"/>
                    <a:pt x="66" y="18"/>
                    <a:pt x="67" y="17"/>
                  </a:cubicBezTo>
                  <a:cubicBezTo>
                    <a:pt x="67" y="17"/>
                    <a:pt x="68" y="17"/>
                    <a:pt x="69" y="17"/>
                  </a:cubicBezTo>
                  <a:cubicBezTo>
                    <a:pt x="75" y="20"/>
                    <a:pt x="75" y="20"/>
                    <a:pt x="75" y="20"/>
                  </a:cubicBezTo>
                  <a:cubicBezTo>
                    <a:pt x="76" y="21"/>
                    <a:pt x="77" y="21"/>
                    <a:pt x="77" y="22"/>
                  </a:cubicBezTo>
                  <a:cubicBezTo>
                    <a:pt x="77" y="23"/>
                    <a:pt x="77" y="24"/>
                    <a:pt x="76" y="24"/>
                  </a:cubicBezTo>
                  <a:cubicBezTo>
                    <a:pt x="76" y="24"/>
                    <a:pt x="76" y="22"/>
                    <a:pt x="74" y="22"/>
                  </a:cubicBezTo>
                  <a:cubicBezTo>
                    <a:pt x="73" y="22"/>
                    <a:pt x="73" y="23"/>
                    <a:pt x="74" y="24"/>
                  </a:cubicBezTo>
                  <a:cubicBezTo>
                    <a:pt x="72" y="24"/>
                    <a:pt x="71" y="23"/>
                    <a:pt x="70" y="25"/>
                  </a:cubicBezTo>
                  <a:cubicBezTo>
                    <a:pt x="70" y="26"/>
                    <a:pt x="70" y="27"/>
                    <a:pt x="71" y="28"/>
                  </a:cubicBezTo>
                  <a:cubicBezTo>
                    <a:pt x="71" y="29"/>
                    <a:pt x="71" y="30"/>
                    <a:pt x="70" y="31"/>
                  </a:cubicBezTo>
                  <a:cubicBezTo>
                    <a:pt x="70" y="33"/>
                    <a:pt x="68" y="35"/>
                    <a:pt x="66" y="34"/>
                  </a:cubicBezTo>
                  <a:cubicBezTo>
                    <a:pt x="63" y="32"/>
                    <a:pt x="63" y="30"/>
                    <a:pt x="64"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5" name="Freeform 44">
              <a:extLst>
                <a:ext uri="{FF2B5EF4-FFF2-40B4-BE49-F238E27FC236}">
                  <a16:creationId xmlns:a16="http://schemas.microsoft.com/office/drawing/2014/main" id="{9542A9C2-FC21-6FA1-D4D6-4C8675D841A8}"/>
                </a:ext>
              </a:extLst>
            </p:cNvPr>
            <p:cNvSpPr>
              <a:spLocks noEditPoints="1"/>
            </p:cNvSpPr>
            <p:nvPr userDrawn="1"/>
          </p:nvSpPr>
          <p:spPr bwMode="auto">
            <a:xfrm>
              <a:off x="1116013" y="584200"/>
              <a:ext cx="28575" cy="14287"/>
            </a:xfrm>
            <a:custGeom>
              <a:avLst/>
              <a:gdLst>
                <a:gd name="T0" fmla="*/ 144 w 199"/>
                <a:gd name="T1" fmla="*/ 9 h 96"/>
                <a:gd name="T2" fmla="*/ 105 w 199"/>
                <a:gd name="T3" fmla="*/ 21 h 96"/>
                <a:gd name="T4" fmla="*/ 75 w 199"/>
                <a:gd name="T5" fmla="*/ 38 h 96"/>
                <a:gd name="T6" fmla="*/ 80 w 199"/>
                <a:gd name="T7" fmla="*/ 15 h 96"/>
                <a:gd name="T8" fmla="*/ 66 w 199"/>
                <a:gd name="T9" fmla="*/ 2 h 96"/>
                <a:gd name="T10" fmla="*/ 54 w 199"/>
                <a:gd name="T11" fmla="*/ 9 h 96"/>
                <a:gd name="T12" fmla="*/ 47 w 199"/>
                <a:gd name="T13" fmla="*/ 28 h 96"/>
                <a:gd name="T14" fmla="*/ 28 w 199"/>
                <a:gd name="T15" fmla="*/ 10 h 96"/>
                <a:gd name="T16" fmla="*/ 23 w 199"/>
                <a:gd name="T17" fmla="*/ 8 h 96"/>
                <a:gd name="T18" fmla="*/ 22 w 199"/>
                <a:gd name="T19" fmla="*/ 14 h 96"/>
                <a:gd name="T20" fmla="*/ 11 w 199"/>
                <a:gd name="T21" fmla="*/ 6 h 96"/>
                <a:gd name="T22" fmla="*/ 18 w 199"/>
                <a:gd name="T23" fmla="*/ 14 h 96"/>
                <a:gd name="T24" fmla="*/ 11 w 199"/>
                <a:gd name="T25" fmla="*/ 19 h 96"/>
                <a:gd name="T26" fmla="*/ 15 w 199"/>
                <a:gd name="T27" fmla="*/ 22 h 96"/>
                <a:gd name="T28" fmla="*/ 20 w 199"/>
                <a:gd name="T29" fmla="*/ 23 h 96"/>
                <a:gd name="T30" fmla="*/ 23 w 199"/>
                <a:gd name="T31" fmla="*/ 37 h 96"/>
                <a:gd name="T32" fmla="*/ 27 w 199"/>
                <a:gd name="T33" fmla="*/ 39 h 96"/>
                <a:gd name="T34" fmla="*/ 48 w 199"/>
                <a:gd name="T35" fmla="*/ 60 h 96"/>
                <a:gd name="T36" fmla="*/ 29 w 199"/>
                <a:gd name="T37" fmla="*/ 70 h 96"/>
                <a:gd name="T38" fmla="*/ 15 w 199"/>
                <a:gd name="T39" fmla="*/ 62 h 96"/>
                <a:gd name="T40" fmla="*/ 17 w 199"/>
                <a:gd name="T41" fmla="*/ 71 h 96"/>
                <a:gd name="T42" fmla="*/ 7 w 199"/>
                <a:gd name="T43" fmla="*/ 69 h 96"/>
                <a:gd name="T44" fmla="*/ 6 w 199"/>
                <a:gd name="T45" fmla="*/ 74 h 96"/>
                <a:gd name="T46" fmla="*/ 13 w 199"/>
                <a:gd name="T47" fmla="*/ 84 h 96"/>
                <a:gd name="T48" fmla="*/ 18 w 199"/>
                <a:gd name="T49" fmla="*/ 85 h 96"/>
                <a:gd name="T50" fmla="*/ 31 w 199"/>
                <a:gd name="T51" fmla="*/ 79 h 96"/>
                <a:gd name="T52" fmla="*/ 34 w 199"/>
                <a:gd name="T53" fmla="*/ 86 h 96"/>
                <a:gd name="T54" fmla="*/ 47 w 199"/>
                <a:gd name="T55" fmla="*/ 82 h 96"/>
                <a:gd name="T56" fmla="*/ 52 w 199"/>
                <a:gd name="T57" fmla="*/ 89 h 96"/>
                <a:gd name="T58" fmla="*/ 69 w 199"/>
                <a:gd name="T59" fmla="*/ 78 h 96"/>
                <a:gd name="T60" fmla="*/ 92 w 199"/>
                <a:gd name="T61" fmla="*/ 67 h 96"/>
                <a:gd name="T62" fmla="*/ 81 w 199"/>
                <a:gd name="T63" fmla="*/ 72 h 96"/>
                <a:gd name="T64" fmla="*/ 78 w 199"/>
                <a:gd name="T65" fmla="*/ 78 h 96"/>
                <a:gd name="T66" fmla="*/ 77 w 199"/>
                <a:gd name="T67" fmla="*/ 85 h 96"/>
                <a:gd name="T68" fmla="*/ 83 w 199"/>
                <a:gd name="T69" fmla="*/ 88 h 96"/>
                <a:gd name="T70" fmla="*/ 84 w 199"/>
                <a:gd name="T71" fmla="*/ 89 h 96"/>
                <a:gd name="T72" fmla="*/ 90 w 199"/>
                <a:gd name="T73" fmla="*/ 91 h 96"/>
                <a:gd name="T74" fmla="*/ 94 w 199"/>
                <a:gd name="T75" fmla="*/ 88 h 96"/>
                <a:gd name="T76" fmla="*/ 112 w 199"/>
                <a:gd name="T77" fmla="*/ 84 h 96"/>
                <a:gd name="T78" fmla="*/ 135 w 199"/>
                <a:gd name="T79" fmla="*/ 59 h 96"/>
                <a:gd name="T80" fmla="*/ 124 w 199"/>
                <a:gd name="T81" fmla="*/ 62 h 96"/>
                <a:gd name="T82" fmla="*/ 119 w 199"/>
                <a:gd name="T83" fmla="*/ 66 h 96"/>
                <a:gd name="T84" fmla="*/ 120 w 199"/>
                <a:gd name="T85" fmla="*/ 68 h 96"/>
                <a:gd name="T86" fmla="*/ 114 w 199"/>
                <a:gd name="T87" fmla="*/ 78 h 96"/>
                <a:gd name="T88" fmla="*/ 124 w 199"/>
                <a:gd name="T89" fmla="*/ 76 h 96"/>
                <a:gd name="T90" fmla="*/ 124 w 199"/>
                <a:gd name="T91" fmla="*/ 83 h 96"/>
                <a:gd name="T92" fmla="*/ 137 w 199"/>
                <a:gd name="T93" fmla="*/ 72 h 96"/>
                <a:gd name="T94" fmla="*/ 142 w 199"/>
                <a:gd name="T95" fmla="*/ 68 h 96"/>
                <a:gd name="T96" fmla="*/ 148 w 199"/>
                <a:gd name="T97" fmla="*/ 55 h 96"/>
                <a:gd name="T98" fmla="*/ 157 w 199"/>
                <a:gd name="T99" fmla="*/ 24 h 96"/>
                <a:gd name="T100" fmla="*/ 60 w 199"/>
                <a:gd name="T101" fmla="*/ 14 h 96"/>
                <a:gd name="T102" fmla="*/ 67 w 199"/>
                <a:gd name="T103" fmla="*/ 22 h 96"/>
                <a:gd name="T104" fmla="*/ 63 w 199"/>
                <a:gd name="T105" fmla="*/ 31 h 96"/>
                <a:gd name="T106" fmla="*/ 62 w 199"/>
                <a:gd name="T107" fmla="*/ 24 h 96"/>
                <a:gd name="T108" fmla="*/ 60 w 199"/>
                <a:gd name="T109" fmla="*/ 18 h 96"/>
                <a:gd name="T110" fmla="*/ 69 w 199"/>
                <a:gd name="T111" fmla="*/ 24 h 96"/>
                <a:gd name="T112" fmla="*/ 72 w 199"/>
                <a:gd name="T113"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 h="96">
                  <a:moveTo>
                    <a:pt x="120" y="13"/>
                  </a:moveTo>
                  <a:cubicBezTo>
                    <a:pt x="121" y="14"/>
                    <a:pt x="122" y="15"/>
                    <a:pt x="125" y="16"/>
                  </a:cubicBezTo>
                  <a:cubicBezTo>
                    <a:pt x="152" y="24"/>
                    <a:pt x="182" y="4"/>
                    <a:pt x="199" y="8"/>
                  </a:cubicBezTo>
                  <a:cubicBezTo>
                    <a:pt x="178" y="1"/>
                    <a:pt x="164" y="14"/>
                    <a:pt x="144" y="9"/>
                  </a:cubicBezTo>
                  <a:cubicBezTo>
                    <a:pt x="156" y="9"/>
                    <a:pt x="168" y="7"/>
                    <a:pt x="169" y="4"/>
                  </a:cubicBezTo>
                  <a:cubicBezTo>
                    <a:pt x="160" y="10"/>
                    <a:pt x="134" y="0"/>
                    <a:pt x="123" y="7"/>
                  </a:cubicBezTo>
                  <a:cubicBezTo>
                    <a:pt x="122" y="7"/>
                    <a:pt x="121" y="8"/>
                    <a:pt x="121" y="8"/>
                  </a:cubicBezTo>
                  <a:cubicBezTo>
                    <a:pt x="112" y="10"/>
                    <a:pt x="105" y="15"/>
                    <a:pt x="105" y="21"/>
                  </a:cubicBezTo>
                  <a:cubicBezTo>
                    <a:pt x="105" y="29"/>
                    <a:pt x="115" y="31"/>
                    <a:pt x="134" y="30"/>
                  </a:cubicBezTo>
                  <a:cubicBezTo>
                    <a:pt x="153" y="29"/>
                    <a:pt x="174" y="27"/>
                    <a:pt x="174" y="31"/>
                  </a:cubicBezTo>
                  <a:cubicBezTo>
                    <a:pt x="174" y="35"/>
                    <a:pt x="161" y="40"/>
                    <a:pt x="143" y="40"/>
                  </a:cubicBezTo>
                  <a:cubicBezTo>
                    <a:pt x="129" y="40"/>
                    <a:pt x="105" y="31"/>
                    <a:pt x="75" y="38"/>
                  </a:cubicBezTo>
                  <a:cubicBezTo>
                    <a:pt x="75" y="38"/>
                    <a:pt x="75" y="38"/>
                    <a:pt x="75" y="38"/>
                  </a:cubicBezTo>
                  <a:cubicBezTo>
                    <a:pt x="78" y="33"/>
                    <a:pt x="84" y="25"/>
                    <a:pt x="81" y="22"/>
                  </a:cubicBezTo>
                  <a:cubicBezTo>
                    <a:pt x="84" y="21"/>
                    <a:pt x="85" y="19"/>
                    <a:pt x="85" y="17"/>
                  </a:cubicBezTo>
                  <a:cubicBezTo>
                    <a:pt x="84" y="15"/>
                    <a:pt x="82" y="15"/>
                    <a:pt x="80" y="15"/>
                  </a:cubicBezTo>
                  <a:cubicBezTo>
                    <a:pt x="81" y="13"/>
                    <a:pt x="80" y="12"/>
                    <a:pt x="79" y="11"/>
                  </a:cubicBezTo>
                  <a:cubicBezTo>
                    <a:pt x="79" y="11"/>
                    <a:pt x="78" y="8"/>
                    <a:pt x="78" y="8"/>
                  </a:cubicBezTo>
                  <a:cubicBezTo>
                    <a:pt x="77" y="7"/>
                    <a:pt x="75" y="5"/>
                    <a:pt x="72" y="4"/>
                  </a:cubicBezTo>
                  <a:cubicBezTo>
                    <a:pt x="69" y="2"/>
                    <a:pt x="67" y="2"/>
                    <a:pt x="66" y="2"/>
                  </a:cubicBezTo>
                  <a:cubicBezTo>
                    <a:pt x="65" y="2"/>
                    <a:pt x="63" y="3"/>
                    <a:pt x="63" y="3"/>
                  </a:cubicBezTo>
                  <a:cubicBezTo>
                    <a:pt x="61" y="2"/>
                    <a:pt x="60" y="2"/>
                    <a:pt x="59" y="4"/>
                  </a:cubicBezTo>
                  <a:cubicBezTo>
                    <a:pt x="58" y="3"/>
                    <a:pt x="56" y="2"/>
                    <a:pt x="55" y="2"/>
                  </a:cubicBezTo>
                  <a:cubicBezTo>
                    <a:pt x="54" y="4"/>
                    <a:pt x="53" y="6"/>
                    <a:pt x="54" y="9"/>
                  </a:cubicBezTo>
                  <a:cubicBezTo>
                    <a:pt x="52" y="9"/>
                    <a:pt x="49" y="15"/>
                    <a:pt x="47" y="15"/>
                  </a:cubicBezTo>
                  <a:cubicBezTo>
                    <a:pt x="48" y="16"/>
                    <a:pt x="49" y="17"/>
                    <a:pt x="49" y="17"/>
                  </a:cubicBezTo>
                  <a:cubicBezTo>
                    <a:pt x="47" y="21"/>
                    <a:pt x="47" y="25"/>
                    <a:pt x="44" y="25"/>
                  </a:cubicBezTo>
                  <a:cubicBezTo>
                    <a:pt x="45" y="26"/>
                    <a:pt x="46" y="27"/>
                    <a:pt x="47" y="28"/>
                  </a:cubicBezTo>
                  <a:cubicBezTo>
                    <a:pt x="45" y="33"/>
                    <a:pt x="45" y="40"/>
                    <a:pt x="45" y="44"/>
                  </a:cubicBezTo>
                  <a:cubicBezTo>
                    <a:pt x="41" y="40"/>
                    <a:pt x="35" y="30"/>
                    <a:pt x="31" y="27"/>
                  </a:cubicBezTo>
                  <a:cubicBezTo>
                    <a:pt x="27" y="25"/>
                    <a:pt x="27" y="23"/>
                    <a:pt x="27" y="19"/>
                  </a:cubicBezTo>
                  <a:cubicBezTo>
                    <a:pt x="27" y="16"/>
                    <a:pt x="28" y="13"/>
                    <a:pt x="28" y="10"/>
                  </a:cubicBezTo>
                  <a:cubicBezTo>
                    <a:pt x="28" y="9"/>
                    <a:pt x="28" y="7"/>
                    <a:pt x="27" y="7"/>
                  </a:cubicBezTo>
                  <a:cubicBezTo>
                    <a:pt x="27" y="4"/>
                    <a:pt x="24" y="3"/>
                    <a:pt x="22" y="3"/>
                  </a:cubicBezTo>
                  <a:cubicBezTo>
                    <a:pt x="23" y="4"/>
                    <a:pt x="24" y="5"/>
                    <a:pt x="24" y="7"/>
                  </a:cubicBezTo>
                  <a:cubicBezTo>
                    <a:pt x="23" y="7"/>
                    <a:pt x="23" y="8"/>
                    <a:pt x="23" y="8"/>
                  </a:cubicBezTo>
                  <a:cubicBezTo>
                    <a:pt x="22" y="9"/>
                    <a:pt x="22" y="11"/>
                    <a:pt x="23" y="12"/>
                  </a:cubicBezTo>
                  <a:cubicBezTo>
                    <a:pt x="23" y="12"/>
                    <a:pt x="23" y="12"/>
                    <a:pt x="23" y="13"/>
                  </a:cubicBezTo>
                  <a:cubicBezTo>
                    <a:pt x="23" y="13"/>
                    <a:pt x="23" y="14"/>
                    <a:pt x="23" y="14"/>
                  </a:cubicBezTo>
                  <a:cubicBezTo>
                    <a:pt x="23" y="15"/>
                    <a:pt x="22" y="14"/>
                    <a:pt x="22" y="14"/>
                  </a:cubicBezTo>
                  <a:cubicBezTo>
                    <a:pt x="21" y="12"/>
                    <a:pt x="20" y="8"/>
                    <a:pt x="18" y="8"/>
                  </a:cubicBezTo>
                  <a:cubicBezTo>
                    <a:pt x="18" y="8"/>
                    <a:pt x="17" y="8"/>
                    <a:pt x="16" y="8"/>
                  </a:cubicBezTo>
                  <a:cubicBezTo>
                    <a:pt x="16" y="8"/>
                    <a:pt x="16" y="8"/>
                    <a:pt x="16" y="7"/>
                  </a:cubicBezTo>
                  <a:cubicBezTo>
                    <a:pt x="16" y="5"/>
                    <a:pt x="14" y="3"/>
                    <a:pt x="11" y="6"/>
                  </a:cubicBezTo>
                  <a:cubicBezTo>
                    <a:pt x="11" y="6"/>
                    <a:pt x="13" y="6"/>
                    <a:pt x="13" y="7"/>
                  </a:cubicBezTo>
                  <a:cubicBezTo>
                    <a:pt x="13" y="8"/>
                    <a:pt x="12" y="9"/>
                    <a:pt x="12" y="10"/>
                  </a:cubicBezTo>
                  <a:cubicBezTo>
                    <a:pt x="12" y="12"/>
                    <a:pt x="14" y="13"/>
                    <a:pt x="17" y="13"/>
                  </a:cubicBezTo>
                  <a:cubicBezTo>
                    <a:pt x="17" y="13"/>
                    <a:pt x="18" y="13"/>
                    <a:pt x="18" y="14"/>
                  </a:cubicBezTo>
                  <a:cubicBezTo>
                    <a:pt x="18" y="14"/>
                    <a:pt x="18" y="14"/>
                    <a:pt x="18" y="15"/>
                  </a:cubicBezTo>
                  <a:cubicBezTo>
                    <a:pt x="18" y="15"/>
                    <a:pt x="18" y="15"/>
                    <a:pt x="18" y="15"/>
                  </a:cubicBezTo>
                  <a:cubicBezTo>
                    <a:pt x="13" y="13"/>
                    <a:pt x="11" y="15"/>
                    <a:pt x="11" y="17"/>
                  </a:cubicBezTo>
                  <a:cubicBezTo>
                    <a:pt x="11" y="17"/>
                    <a:pt x="11" y="18"/>
                    <a:pt x="11" y="19"/>
                  </a:cubicBezTo>
                  <a:cubicBezTo>
                    <a:pt x="10" y="20"/>
                    <a:pt x="9" y="22"/>
                    <a:pt x="12" y="24"/>
                  </a:cubicBezTo>
                  <a:cubicBezTo>
                    <a:pt x="12" y="23"/>
                    <a:pt x="12" y="22"/>
                    <a:pt x="13" y="21"/>
                  </a:cubicBezTo>
                  <a:cubicBezTo>
                    <a:pt x="13" y="21"/>
                    <a:pt x="14" y="21"/>
                    <a:pt x="14" y="21"/>
                  </a:cubicBezTo>
                  <a:cubicBezTo>
                    <a:pt x="14" y="22"/>
                    <a:pt x="15" y="22"/>
                    <a:pt x="15" y="22"/>
                  </a:cubicBezTo>
                  <a:cubicBezTo>
                    <a:pt x="15" y="23"/>
                    <a:pt x="16" y="22"/>
                    <a:pt x="18" y="21"/>
                  </a:cubicBezTo>
                  <a:cubicBezTo>
                    <a:pt x="18" y="21"/>
                    <a:pt x="18" y="21"/>
                    <a:pt x="19" y="21"/>
                  </a:cubicBezTo>
                  <a:cubicBezTo>
                    <a:pt x="19" y="22"/>
                    <a:pt x="20" y="22"/>
                    <a:pt x="20" y="22"/>
                  </a:cubicBezTo>
                  <a:cubicBezTo>
                    <a:pt x="20" y="23"/>
                    <a:pt x="20" y="23"/>
                    <a:pt x="20" y="23"/>
                  </a:cubicBezTo>
                  <a:cubicBezTo>
                    <a:pt x="17" y="26"/>
                    <a:pt x="18" y="29"/>
                    <a:pt x="22" y="30"/>
                  </a:cubicBezTo>
                  <a:cubicBezTo>
                    <a:pt x="22" y="30"/>
                    <a:pt x="22" y="30"/>
                    <a:pt x="22" y="31"/>
                  </a:cubicBezTo>
                  <a:cubicBezTo>
                    <a:pt x="22" y="36"/>
                    <a:pt x="14" y="35"/>
                    <a:pt x="15" y="29"/>
                  </a:cubicBezTo>
                  <a:cubicBezTo>
                    <a:pt x="11" y="36"/>
                    <a:pt x="18" y="41"/>
                    <a:pt x="23" y="37"/>
                  </a:cubicBezTo>
                  <a:cubicBezTo>
                    <a:pt x="24" y="37"/>
                    <a:pt x="24" y="37"/>
                    <a:pt x="24" y="38"/>
                  </a:cubicBezTo>
                  <a:cubicBezTo>
                    <a:pt x="24" y="39"/>
                    <a:pt x="25" y="40"/>
                    <a:pt x="26" y="40"/>
                  </a:cubicBezTo>
                  <a:cubicBezTo>
                    <a:pt x="26" y="39"/>
                    <a:pt x="26" y="38"/>
                    <a:pt x="27" y="38"/>
                  </a:cubicBezTo>
                  <a:cubicBezTo>
                    <a:pt x="27" y="38"/>
                    <a:pt x="27" y="39"/>
                    <a:pt x="27" y="39"/>
                  </a:cubicBezTo>
                  <a:cubicBezTo>
                    <a:pt x="28" y="40"/>
                    <a:pt x="28" y="42"/>
                    <a:pt x="30" y="43"/>
                  </a:cubicBezTo>
                  <a:cubicBezTo>
                    <a:pt x="30" y="41"/>
                    <a:pt x="30" y="40"/>
                    <a:pt x="31" y="40"/>
                  </a:cubicBezTo>
                  <a:cubicBezTo>
                    <a:pt x="32" y="40"/>
                    <a:pt x="31" y="49"/>
                    <a:pt x="39" y="54"/>
                  </a:cubicBezTo>
                  <a:cubicBezTo>
                    <a:pt x="40" y="58"/>
                    <a:pt x="44" y="61"/>
                    <a:pt x="48" y="60"/>
                  </a:cubicBezTo>
                  <a:cubicBezTo>
                    <a:pt x="50" y="64"/>
                    <a:pt x="52" y="67"/>
                    <a:pt x="51" y="67"/>
                  </a:cubicBezTo>
                  <a:cubicBezTo>
                    <a:pt x="50" y="67"/>
                    <a:pt x="40" y="66"/>
                    <a:pt x="38" y="67"/>
                  </a:cubicBezTo>
                  <a:cubicBezTo>
                    <a:pt x="36" y="68"/>
                    <a:pt x="34" y="69"/>
                    <a:pt x="31" y="70"/>
                  </a:cubicBezTo>
                  <a:cubicBezTo>
                    <a:pt x="31" y="70"/>
                    <a:pt x="29" y="70"/>
                    <a:pt x="29" y="70"/>
                  </a:cubicBezTo>
                  <a:cubicBezTo>
                    <a:pt x="26" y="71"/>
                    <a:pt x="24" y="71"/>
                    <a:pt x="22" y="69"/>
                  </a:cubicBezTo>
                  <a:cubicBezTo>
                    <a:pt x="22" y="67"/>
                    <a:pt x="22" y="66"/>
                    <a:pt x="21" y="64"/>
                  </a:cubicBezTo>
                  <a:cubicBezTo>
                    <a:pt x="20" y="63"/>
                    <a:pt x="19" y="62"/>
                    <a:pt x="18" y="62"/>
                  </a:cubicBezTo>
                  <a:cubicBezTo>
                    <a:pt x="18" y="62"/>
                    <a:pt x="16" y="62"/>
                    <a:pt x="15" y="62"/>
                  </a:cubicBezTo>
                  <a:cubicBezTo>
                    <a:pt x="14" y="60"/>
                    <a:pt x="11" y="60"/>
                    <a:pt x="9" y="61"/>
                  </a:cubicBezTo>
                  <a:cubicBezTo>
                    <a:pt x="10" y="61"/>
                    <a:pt x="12" y="62"/>
                    <a:pt x="13" y="63"/>
                  </a:cubicBezTo>
                  <a:cubicBezTo>
                    <a:pt x="12" y="64"/>
                    <a:pt x="12" y="65"/>
                    <a:pt x="12" y="65"/>
                  </a:cubicBezTo>
                  <a:cubicBezTo>
                    <a:pt x="11" y="66"/>
                    <a:pt x="12" y="68"/>
                    <a:pt x="17" y="71"/>
                  </a:cubicBezTo>
                  <a:cubicBezTo>
                    <a:pt x="18" y="71"/>
                    <a:pt x="18" y="71"/>
                    <a:pt x="18" y="71"/>
                  </a:cubicBezTo>
                  <a:cubicBezTo>
                    <a:pt x="17" y="72"/>
                    <a:pt x="16" y="72"/>
                    <a:pt x="14" y="71"/>
                  </a:cubicBezTo>
                  <a:cubicBezTo>
                    <a:pt x="12" y="69"/>
                    <a:pt x="12" y="67"/>
                    <a:pt x="9" y="68"/>
                  </a:cubicBezTo>
                  <a:cubicBezTo>
                    <a:pt x="9" y="68"/>
                    <a:pt x="8" y="69"/>
                    <a:pt x="7" y="69"/>
                  </a:cubicBezTo>
                  <a:cubicBezTo>
                    <a:pt x="7" y="69"/>
                    <a:pt x="7" y="69"/>
                    <a:pt x="7" y="69"/>
                  </a:cubicBezTo>
                  <a:cubicBezTo>
                    <a:pt x="4" y="69"/>
                    <a:pt x="0" y="72"/>
                    <a:pt x="2" y="75"/>
                  </a:cubicBezTo>
                  <a:cubicBezTo>
                    <a:pt x="2" y="74"/>
                    <a:pt x="3" y="72"/>
                    <a:pt x="5" y="72"/>
                  </a:cubicBezTo>
                  <a:cubicBezTo>
                    <a:pt x="5" y="73"/>
                    <a:pt x="6" y="74"/>
                    <a:pt x="6" y="74"/>
                  </a:cubicBezTo>
                  <a:cubicBezTo>
                    <a:pt x="6" y="77"/>
                    <a:pt x="7" y="79"/>
                    <a:pt x="14" y="75"/>
                  </a:cubicBezTo>
                  <a:cubicBezTo>
                    <a:pt x="14" y="75"/>
                    <a:pt x="14" y="75"/>
                    <a:pt x="14" y="76"/>
                  </a:cubicBezTo>
                  <a:cubicBezTo>
                    <a:pt x="13" y="78"/>
                    <a:pt x="9" y="81"/>
                    <a:pt x="12" y="83"/>
                  </a:cubicBezTo>
                  <a:cubicBezTo>
                    <a:pt x="12" y="83"/>
                    <a:pt x="12" y="83"/>
                    <a:pt x="13" y="84"/>
                  </a:cubicBezTo>
                  <a:cubicBezTo>
                    <a:pt x="13" y="84"/>
                    <a:pt x="13" y="84"/>
                    <a:pt x="13" y="84"/>
                  </a:cubicBezTo>
                  <a:cubicBezTo>
                    <a:pt x="12" y="88"/>
                    <a:pt x="16" y="90"/>
                    <a:pt x="18" y="90"/>
                  </a:cubicBezTo>
                  <a:cubicBezTo>
                    <a:pt x="17" y="89"/>
                    <a:pt x="16" y="87"/>
                    <a:pt x="16" y="85"/>
                  </a:cubicBezTo>
                  <a:cubicBezTo>
                    <a:pt x="17" y="85"/>
                    <a:pt x="18" y="85"/>
                    <a:pt x="18" y="85"/>
                  </a:cubicBezTo>
                  <a:cubicBezTo>
                    <a:pt x="21" y="84"/>
                    <a:pt x="19" y="81"/>
                    <a:pt x="21" y="79"/>
                  </a:cubicBezTo>
                  <a:cubicBezTo>
                    <a:pt x="21" y="79"/>
                    <a:pt x="22" y="79"/>
                    <a:pt x="22" y="80"/>
                  </a:cubicBezTo>
                  <a:cubicBezTo>
                    <a:pt x="22" y="81"/>
                    <a:pt x="22" y="85"/>
                    <a:pt x="26" y="84"/>
                  </a:cubicBezTo>
                  <a:cubicBezTo>
                    <a:pt x="29" y="84"/>
                    <a:pt x="31" y="81"/>
                    <a:pt x="31" y="79"/>
                  </a:cubicBezTo>
                  <a:cubicBezTo>
                    <a:pt x="30" y="79"/>
                    <a:pt x="31" y="79"/>
                    <a:pt x="31" y="79"/>
                  </a:cubicBezTo>
                  <a:cubicBezTo>
                    <a:pt x="32" y="80"/>
                    <a:pt x="33" y="81"/>
                    <a:pt x="32" y="83"/>
                  </a:cubicBezTo>
                  <a:cubicBezTo>
                    <a:pt x="33" y="82"/>
                    <a:pt x="34" y="82"/>
                    <a:pt x="35" y="80"/>
                  </a:cubicBezTo>
                  <a:cubicBezTo>
                    <a:pt x="36" y="82"/>
                    <a:pt x="36" y="84"/>
                    <a:pt x="34" y="86"/>
                  </a:cubicBezTo>
                  <a:cubicBezTo>
                    <a:pt x="35" y="86"/>
                    <a:pt x="38" y="84"/>
                    <a:pt x="39" y="80"/>
                  </a:cubicBezTo>
                  <a:cubicBezTo>
                    <a:pt x="40" y="81"/>
                    <a:pt x="40" y="82"/>
                    <a:pt x="40" y="82"/>
                  </a:cubicBezTo>
                  <a:cubicBezTo>
                    <a:pt x="41" y="82"/>
                    <a:pt x="41" y="82"/>
                    <a:pt x="41" y="82"/>
                  </a:cubicBezTo>
                  <a:cubicBezTo>
                    <a:pt x="42" y="82"/>
                    <a:pt x="44" y="83"/>
                    <a:pt x="47" y="82"/>
                  </a:cubicBezTo>
                  <a:cubicBezTo>
                    <a:pt x="48" y="82"/>
                    <a:pt x="48" y="82"/>
                    <a:pt x="48" y="82"/>
                  </a:cubicBezTo>
                  <a:cubicBezTo>
                    <a:pt x="48" y="84"/>
                    <a:pt x="48" y="85"/>
                    <a:pt x="48" y="86"/>
                  </a:cubicBezTo>
                  <a:cubicBezTo>
                    <a:pt x="48" y="85"/>
                    <a:pt x="49" y="84"/>
                    <a:pt x="50" y="84"/>
                  </a:cubicBezTo>
                  <a:cubicBezTo>
                    <a:pt x="51" y="84"/>
                    <a:pt x="50" y="87"/>
                    <a:pt x="52" y="89"/>
                  </a:cubicBezTo>
                  <a:cubicBezTo>
                    <a:pt x="53" y="81"/>
                    <a:pt x="57" y="84"/>
                    <a:pt x="63" y="81"/>
                  </a:cubicBezTo>
                  <a:cubicBezTo>
                    <a:pt x="63" y="80"/>
                    <a:pt x="63" y="80"/>
                    <a:pt x="63" y="81"/>
                  </a:cubicBezTo>
                  <a:cubicBezTo>
                    <a:pt x="63" y="82"/>
                    <a:pt x="62" y="83"/>
                    <a:pt x="61" y="84"/>
                  </a:cubicBezTo>
                  <a:cubicBezTo>
                    <a:pt x="63" y="84"/>
                    <a:pt x="69" y="81"/>
                    <a:pt x="69" y="78"/>
                  </a:cubicBezTo>
                  <a:cubicBezTo>
                    <a:pt x="69" y="77"/>
                    <a:pt x="73" y="73"/>
                    <a:pt x="74" y="63"/>
                  </a:cubicBezTo>
                  <a:cubicBezTo>
                    <a:pt x="75" y="63"/>
                    <a:pt x="76" y="63"/>
                    <a:pt x="77" y="63"/>
                  </a:cubicBezTo>
                  <a:cubicBezTo>
                    <a:pt x="84" y="62"/>
                    <a:pt x="87" y="57"/>
                    <a:pt x="95" y="57"/>
                  </a:cubicBezTo>
                  <a:cubicBezTo>
                    <a:pt x="93" y="59"/>
                    <a:pt x="92" y="64"/>
                    <a:pt x="92" y="67"/>
                  </a:cubicBezTo>
                  <a:cubicBezTo>
                    <a:pt x="92" y="71"/>
                    <a:pt x="97" y="75"/>
                    <a:pt x="99" y="77"/>
                  </a:cubicBezTo>
                  <a:cubicBezTo>
                    <a:pt x="99" y="77"/>
                    <a:pt x="99" y="77"/>
                    <a:pt x="98" y="77"/>
                  </a:cubicBezTo>
                  <a:cubicBezTo>
                    <a:pt x="96" y="78"/>
                    <a:pt x="94" y="78"/>
                    <a:pt x="93" y="79"/>
                  </a:cubicBezTo>
                  <a:cubicBezTo>
                    <a:pt x="87" y="83"/>
                    <a:pt x="87" y="70"/>
                    <a:pt x="81" y="72"/>
                  </a:cubicBezTo>
                  <a:cubicBezTo>
                    <a:pt x="81" y="72"/>
                    <a:pt x="80" y="73"/>
                    <a:pt x="79" y="74"/>
                  </a:cubicBezTo>
                  <a:cubicBezTo>
                    <a:pt x="77" y="74"/>
                    <a:pt x="73" y="76"/>
                    <a:pt x="74" y="79"/>
                  </a:cubicBezTo>
                  <a:cubicBezTo>
                    <a:pt x="75" y="78"/>
                    <a:pt x="76" y="77"/>
                    <a:pt x="78" y="77"/>
                  </a:cubicBezTo>
                  <a:cubicBezTo>
                    <a:pt x="78" y="77"/>
                    <a:pt x="78" y="78"/>
                    <a:pt x="78" y="78"/>
                  </a:cubicBezTo>
                  <a:cubicBezTo>
                    <a:pt x="78" y="79"/>
                    <a:pt x="78" y="80"/>
                    <a:pt x="80" y="80"/>
                  </a:cubicBezTo>
                  <a:cubicBezTo>
                    <a:pt x="81" y="80"/>
                    <a:pt x="82" y="79"/>
                    <a:pt x="83" y="79"/>
                  </a:cubicBezTo>
                  <a:cubicBezTo>
                    <a:pt x="83" y="79"/>
                    <a:pt x="83" y="80"/>
                    <a:pt x="83" y="80"/>
                  </a:cubicBezTo>
                  <a:cubicBezTo>
                    <a:pt x="83" y="83"/>
                    <a:pt x="76" y="79"/>
                    <a:pt x="77" y="85"/>
                  </a:cubicBezTo>
                  <a:cubicBezTo>
                    <a:pt x="77" y="86"/>
                    <a:pt x="78" y="87"/>
                    <a:pt x="78" y="87"/>
                  </a:cubicBezTo>
                  <a:cubicBezTo>
                    <a:pt x="78" y="89"/>
                    <a:pt x="80" y="91"/>
                    <a:pt x="83" y="90"/>
                  </a:cubicBezTo>
                  <a:cubicBezTo>
                    <a:pt x="82" y="90"/>
                    <a:pt x="81" y="89"/>
                    <a:pt x="81" y="88"/>
                  </a:cubicBezTo>
                  <a:cubicBezTo>
                    <a:pt x="82" y="88"/>
                    <a:pt x="83" y="88"/>
                    <a:pt x="83" y="88"/>
                  </a:cubicBezTo>
                  <a:cubicBezTo>
                    <a:pt x="83" y="88"/>
                    <a:pt x="84" y="88"/>
                    <a:pt x="84" y="87"/>
                  </a:cubicBezTo>
                  <a:cubicBezTo>
                    <a:pt x="84" y="87"/>
                    <a:pt x="84" y="87"/>
                    <a:pt x="84" y="87"/>
                  </a:cubicBezTo>
                  <a:cubicBezTo>
                    <a:pt x="84" y="87"/>
                    <a:pt x="85" y="87"/>
                    <a:pt x="85" y="87"/>
                  </a:cubicBezTo>
                  <a:cubicBezTo>
                    <a:pt x="85" y="88"/>
                    <a:pt x="84" y="88"/>
                    <a:pt x="84" y="89"/>
                  </a:cubicBezTo>
                  <a:cubicBezTo>
                    <a:pt x="84" y="89"/>
                    <a:pt x="85" y="91"/>
                    <a:pt x="85" y="91"/>
                  </a:cubicBezTo>
                  <a:cubicBezTo>
                    <a:pt x="85" y="93"/>
                    <a:pt x="88" y="96"/>
                    <a:pt x="92" y="93"/>
                  </a:cubicBezTo>
                  <a:cubicBezTo>
                    <a:pt x="91" y="93"/>
                    <a:pt x="88" y="93"/>
                    <a:pt x="88" y="91"/>
                  </a:cubicBezTo>
                  <a:cubicBezTo>
                    <a:pt x="89" y="91"/>
                    <a:pt x="90" y="91"/>
                    <a:pt x="90" y="91"/>
                  </a:cubicBezTo>
                  <a:cubicBezTo>
                    <a:pt x="90" y="90"/>
                    <a:pt x="90" y="89"/>
                    <a:pt x="91" y="88"/>
                  </a:cubicBezTo>
                  <a:cubicBezTo>
                    <a:pt x="91" y="88"/>
                    <a:pt x="91" y="88"/>
                    <a:pt x="91" y="88"/>
                  </a:cubicBezTo>
                  <a:cubicBezTo>
                    <a:pt x="92" y="88"/>
                    <a:pt x="92" y="88"/>
                    <a:pt x="93" y="88"/>
                  </a:cubicBezTo>
                  <a:cubicBezTo>
                    <a:pt x="93" y="88"/>
                    <a:pt x="94" y="88"/>
                    <a:pt x="94" y="88"/>
                  </a:cubicBezTo>
                  <a:cubicBezTo>
                    <a:pt x="95" y="90"/>
                    <a:pt x="96" y="91"/>
                    <a:pt x="99" y="90"/>
                  </a:cubicBezTo>
                  <a:cubicBezTo>
                    <a:pt x="103" y="89"/>
                    <a:pt x="99" y="85"/>
                    <a:pt x="103" y="84"/>
                  </a:cubicBezTo>
                  <a:cubicBezTo>
                    <a:pt x="103" y="84"/>
                    <a:pt x="104" y="84"/>
                    <a:pt x="105" y="84"/>
                  </a:cubicBezTo>
                  <a:cubicBezTo>
                    <a:pt x="109" y="85"/>
                    <a:pt x="111" y="86"/>
                    <a:pt x="112" y="84"/>
                  </a:cubicBezTo>
                  <a:cubicBezTo>
                    <a:pt x="113" y="82"/>
                    <a:pt x="113" y="76"/>
                    <a:pt x="109" y="74"/>
                  </a:cubicBezTo>
                  <a:cubicBezTo>
                    <a:pt x="107" y="73"/>
                    <a:pt x="112" y="60"/>
                    <a:pt x="102" y="54"/>
                  </a:cubicBezTo>
                  <a:cubicBezTo>
                    <a:pt x="107" y="55"/>
                    <a:pt x="122" y="57"/>
                    <a:pt x="124" y="54"/>
                  </a:cubicBezTo>
                  <a:cubicBezTo>
                    <a:pt x="129" y="55"/>
                    <a:pt x="134" y="58"/>
                    <a:pt x="135" y="59"/>
                  </a:cubicBezTo>
                  <a:cubicBezTo>
                    <a:pt x="136" y="60"/>
                    <a:pt x="136" y="61"/>
                    <a:pt x="134" y="62"/>
                  </a:cubicBezTo>
                  <a:cubicBezTo>
                    <a:pt x="130" y="64"/>
                    <a:pt x="131" y="65"/>
                    <a:pt x="129" y="66"/>
                  </a:cubicBezTo>
                  <a:cubicBezTo>
                    <a:pt x="129" y="66"/>
                    <a:pt x="129" y="66"/>
                    <a:pt x="129" y="66"/>
                  </a:cubicBezTo>
                  <a:cubicBezTo>
                    <a:pt x="127" y="65"/>
                    <a:pt x="126" y="63"/>
                    <a:pt x="124" y="62"/>
                  </a:cubicBezTo>
                  <a:cubicBezTo>
                    <a:pt x="123" y="62"/>
                    <a:pt x="122" y="62"/>
                    <a:pt x="121" y="62"/>
                  </a:cubicBezTo>
                  <a:cubicBezTo>
                    <a:pt x="119" y="62"/>
                    <a:pt x="116" y="63"/>
                    <a:pt x="115" y="65"/>
                  </a:cubicBezTo>
                  <a:cubicBezTo>
                    <a:pt x="116" y="65"/>
                    <a:pt x="118" y="64"/>
                    <a:pt x="120" y="65"/>
                  </a:cubicBezTo>
                  <a:cubicBezTo>
                    <a:pt x="119" y="65"/>
                    <a:pt x="119" y="65"/>
                    <a:pt x="119" y="66"/>
                  </a:cubicBezTo>
                  <a:cubicBezTo>
                    <a:pt x="119" y="66"/>
                    <a:pt x="119" y="67"/>
                    <a:pt x="120" y="68"/>
                  </a:cubicBezTo>
                  <a:cubicBezTo>
                    <a:pt x="120" y="68"/>
                    <a:pt x="120" y="68"/>
                    <a:pt x="120" y="68"/>
                  </a:cubicBezTo>
                  <a:cubicBezTo>
                    <a:pt x="120" y="68"/>
                    <a:pt x="120" y="68"/>
                    <a:pt x="120" y="68"/>
                  </a:cubicBezTo>
                  <a:cubicBezTo>
                    <a:pt x="120" y="68"/>
                    <a:pt x="120" y="68"/>
                    <a:pt x="120" y="68"/>
                  </a:cubicBezTo>
                  <a:cubicBezTo>
                    <a:pt x="121" y="68"/>
                    <a:pt x="121" y="69"/>
                    <a:pt x="120" y="69"/>
                  </a:cubicBezTo>
                  <a:cubicBezTo>
                    <a:pt x="118" y="68"/>
                    <a:pt x="113" y="68"/>
                    <a:pt x="114" y="71"/>
                  </a:cubicBezTo>
                  <a:cubicBezTo>
                    <a:pt x="114" y="71"/>
                    <a:pt x="115" y="72"/>
                    <a:pt x="115" y="72"/>
                  </a:cubicBezTo>
                  <a:cubicBezTo>
                    <a:pt x="113" y="74"/>
                    <a:pt x="113" y="76"/>
                    <a:pt x="114" y="78"/>
                  </a:cubicBezTo>
                  <a:cubicBezTo>
                    <a:pt x="114" y="76"/>
                    <a:pt x="115" y="76"/>
                    <a:pt x="117" y="75"/>
                  </a:cubicBezTo>
                  <a:cubicBezTo>
                    <a:pt x="117" y="76"/>
                    <a:pt x="118" y="76"/>
                    <a:pt x="118" y="76"/>
                  </a:cubicBezTo>
                  <a:cubicBezTo>
                    <a:pt x="119" y="78"/>
                    <a:pt x="121" y="74"/>
                    <a:pt x="124" y="75"/>
                  </a:cubicBezTo>
                  <a:cubicBezTo>
                    <a:pt x="124" y="75"/>
                    <a:pt x="124" y="75"/>
                    <a:pt x="124" y="76"/>
                  </a:cubicBezTo>
                  <a:cubicBezTo>
                    <a:pt x="122" y="76"/>
                    <a:pt x="120" y="78"/>
                    <a:pt x="120" y="80"/>
                  </a:cubicBezTo>
                  <a:cubicBezTo>
                    <a:pt x="121" y="80"/>
                    <a:pt x="121" y="81"/>
                    <a:pt x="121" y="82"/>
                  </a:cubicBezTo>
                  <a:cubicBezTo>
                    <a:pt x="120" y="83"/>
                    <a:pt x="121" y="86"/>
                    <a:pt x="124" y="87"/>
                  </a:cubicBezTo>
                  <a:cubicBezTo>
                    <a:pt x="124" y="86"/>
                    <a:pt x="123" y="84"/>
                    <a:pt x="124" y="83"/>
                  </a:cubicBezTo>
                  <a:cubicBezTo>
                    <a:pt x="125" y="83"/>
                    <a:pt x="126" y="83"/>
                    <a:pt x="126" y="83"/>
                  </a:cubicBezTo>
                  <a:cubicBezTo>
                    <a:pt x="131" y="81"/>
                    <a:pt x="128" y="78"/>
                    <a:pt x="129" y="76"/>
                  </a:cubicBezTo>
                  <a:cubicBezTo>
                    <a:pt x="131" y="75"/>
                    <a:pt x="133" y="79"/>
                    <a:pt x="137" y="76"/>
                  </a:cubicBezTo>
                  <a:cubicBezTo>
                    <a:pt x="137" y="75"/>
                    <a:pt x="138" y="74"/>
                    <a:pt x="137" y="72"/>
                  </a:cubicBezTo>
                  <a:cubicBezTo>
                    <a:pt x="137" y="72"/>
                    <a:pt x="137" y="72"/>
                    <a:pt x="138" y="72"/>
                  </a:cubicBezTo>
                  <a:cubicBezTo>
                    <a:pt x="138" y="72"/>
                    <a:pt x="138" y="72"/>
                    <a:pt x="138" y="72"/>
                  </a:cubicBezTo>
                  <a:cubicBezTo>
                    <a:pt x="138" y="73"/>
                    <a:pt x="139" y="74"/>
                    <a:pt x="141" y="74"/>
                  </a:cubicBezTo>
                  <a:cubicBezTo>
                    <a:pt x="138" y="71"/>
                    <a:pt x="141" y="70"/>
                    <a:pt x="142" y="68"/>
                  </a:cubicBezTo>
                  <a:cubicBezTo>
                    <a:pt x="143" y="68"/>
                    <a:pt x="143" y="68"/>
                    <a:pt x="143" y="68"/>
                  </a:cubicBezTo>
                  <a:cubicBezTo>
                    <a:pt x="145" y="68"/>
                    <a:pt x="146" y="68"/>
                    <a:pt x="148" y="65"/>
                  </a:cubicBezTo>
                  <a:cubicBezTo>
                    <a:pt x="146" y="66"/>
                    <a:pt x="141" y="63"/>
                    <a:pt x="144" y="61"/>
                  </a:cubicBezTo>
                  <a:cubicBezTo>
                    <a:pt x="149" y="60"/>
                    <a:pt x="149" y="57"/>
                    <a:pt x="148" y="55"/>
                  </a:cubicBezTo>
                  <a:cubicBezTo>
                    <a:pt x="144" y="50"/>
                    <a:pt x="136" y="50"/>
                    <a:pt x="136" y="45"/>
                  </a:cubicBezTo>
                  <a:cubicBezTo>
                    <a:pt x="139" y="45"/>
                    <a:pt x="142" y="44"/>
                    <a:pt x="143" y="44"/>
                  </a:cubicBezTo>
                  <a:cubicBezTo>
                    <a:pt x="166" y="45"/>
                    <a:pt x="181" y="38"/>
                    <a:pt x="181" y="31"/>
                  </a:cubicBezTo>
                  <a:cubicBezTo>
                    <a:pt x="180" y="25"/>
                    <a:pt x="174" y="22"/>
                    <a:pt x="157" y="24"/>
                  </a:cubicBezTo>
                  <a:cubicBezTo>
                    <a:pt x="137" y="25"/>
                    <a:pt x="110" y="27"/>
                    <a:pt x="110" y="21"/>
                  </a:cubicBezTo>
                  <a:cubicBezTo>
                    <a:pt x="110" y="17"/>
                    <a:pt x="115" y="14"/>
                    <a:pt x="120" y="13"/>
                  </a:cubicBezTo>
                  <a:moveTo>
                    <a:pt x="65" y="13"/>
                  </a:moveTo>
                  <a:cubicBezTo>
                    <a:pt x="64" y="14"/>
                    <a:pt x="62" y="16"/>
                    <a:pt x="60" y="14"/>
                  </a:cubicBezTo>
                  <a:cubicBezTo>
                    <a:pt x="58" y="12"/>
                    <a:pt x="60" y="12"/>
                    <a:pt x="58" y="9"/>
                  </a:cubicBezTo>
                  <a:cubicBezTo>
                    <a:pt x="60" y="10"/>
                    <a:pt x="64" y="12"/>
                    <a:pt x="65" y="13"/>
                  </a:cubicBezTo>
                  <a:moveTo>
                    <a:pt x="69" y="24"/>
                  </a:moveTo>
                  <a:cubicBezTo>
                    <a:pt x="68" y="25"/>
                    <a:pt x="68" y="23"/>
                    <a:pt x="67" y="22"/>
                  </a:cubicBezTo>
                  <a:cubicBezTo>
                    <a:pt x="66" y="22"/>
                    <a:pt x="66" y="23"/>
                    <a:pt x="67" y="25"/>
                  </a:cubicBezTo>
                  <a:cubicBezTo>
                    <a:pt x="65" y="24"/>
                    <a:pt x="64" y="23"/>
                    <a:pt x="63" y="25"/>
                  </a:cubicBezTo>
                  <a:cubicBezTo>
                    <a:pt x="63" y="26"/>
                    <a:pt x="63" y="27"/>
                    <a:pt x="64" y="28"/>
                  </a:cubicBezTo>
                  <a:cubicBezTo>
                    <a:pt x="64" y="29"/>
                    <a:pt x="64" y="30"/>
                    <a:pt x="63" y="31"/>
                  </a:cubicBezTo>
                  <a:cubicBezTo>
                    <a:pt x="63" y="32"/>
                    <a:pt x="61" y="35"/>
                    <a:pt x="59" y="33"/>
                  </a:cubicBezTo>
                  <a:cubicBezTo>
                    <a:pt x="57" y="32"/>
                    <a:pt x="57" y="30"/>
                    <a:pt x="58" y="28"/>
                  </a:cubicBezTo>
                  <a:cubicBezTo>
                    <a:pt x="58" y="27"/>
                    <a:pt x="59" y="26"/>
                    <a:pt x="60" y="26"/>
                  </a:cubicBezTo>
                  <a:cubicBezTo>
                    <a:pt x="61" y="26"/>
                    <a:pt x="62" y="26"/>
                    <a:pt x="62" y="24"/>
                  </a:cubicBezTo>
                  <a:cubicBezTo>
                    <a:pt x="63" y="23"/>
                    <a:pt x="61" y="22"/>
                    <a:pt x="60" y="21"/>
                  </a:cubicBezTo>
                  <a:cubicBezTo>
                    <a:pt x="61" y="21"/>
                    <a:pt x="62" y="20"/>
                    <a:pt x="61" y="20"/>
                  </a:cubicBezTo>
                  <a:cubicBezTo>
                    <a:pt x="60" y="19"/>
                    <a:pt x="59" y="20"/>
                    <a:pt x="59" y="19"/>
                  </a:cubicBezTo>
                  <a:cubicBezTo>
                    <a:pt x="58" y="19"/>
                    <a:pt x="60" y="18"/>
                    <a:pt x="60" y="18"/>
                  </a:cubicBezTo>
                  <a:cubicBezTo>
                    <a:pt x="61" y="17"/>
                    <a:pt x="61" y="17"/>
                    <a:pt x="62" y="18"/>
                  </a:cubicBezTo>
                  <a:cubicBezTo>
                    <a:pt x="68" y="21"/>
                    <a:pt x="68" y="21"/>
                    <a:pt x="68" y="21"/>
                  </a:cubicBezTo>
                  <a:cubicBezTo>
                    <a:pt x="69" y="21"/>
                    <a:pt x="69" y="21"/>
                    <a:pt x="69" y="22"/>
                  </a:cubicBezTo>
                  <a:cubicBezTo>
                    <a:pt x="69" y="23"/>
                    <a:pt x="70" y="24"/>
                    <a:pt x="69" y="24"/>
                  </a:cubicBezTo>
                  <a:moveTo>
                    <a:pt x="72" y="20"/>
                  </a:moveTo>
                  <a:cubicBezTo>
                    <a:pt x="70" y="20"/>
                    <a:pt x="69" y="17"/>
                    <a:pt x="70" y="15"/>
                  </a:cubicBezTo>
                  <a:cubicBezTo>
                    <a:pt x="71" y="16"/>
                    <a:pt x="75" y="17"/>
                    <a:pt x="77" y="18"/>
                  </a:cubicBezTo>
                  <a:cubicBezTo>
                    <a:pt x="74" y="19"/>
                    <a:pt x="75" y="20"/>
                    <a:pt x="7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6" name="Freeform 45">
              <a:extLst>
                <a:ext uri="{FF2B5EF4-FFF2-40B4-BE49-F238E27FC236}">
                  <a16:creationId xmlns:a16="http://schemas.microsoft.com/office/drawing/2014/main" id="{AD4AE9CD-FAD0-6607-35FF-BBA4F4582F65}"/>
                </a:ext>
              </a:extLst>
            </p:cNvPr>
            <p:cNvSpPr>
              <a:spLocks noEditPoints="1"/>
            </p:cNvSpPr>
            <p:nvPr userDrawn="1"/>
          </p:nvSpPr>
          <p:spPr bwMode="auto">
            <a:xfrm>
              <a:off x="927100" y="427038"/>
              <a:ext cx="139700" cy="225425"/>
            </a:xfrm>
            <a:custGeom>
              <a:avLst/>
              <a:gdLst>
                <a:gd name="T0" fmla="*/ 737 w 944"/>
                <a:gd name="T1" fmla="*/ 591 h 1525"/>
                <a:gd name="T2" fmla="*/ 921 w 944"/>
                <a:gd name="T3" fmla="*/ 498 h 1525"/>
                <a:gd name="T4" fmla="*/ 864 w 944"/>
                <a:gd name="T5" fmla="*/ 430 h 1525"/>
                <a:gd name="T6" fmla="*/ 748 w 944"/>
                <a:gd name="T7" fmla="*/ 196 h 1525"/>
                <a:gd name="T8" fmla="*/ 807 w 944"/>
                <a:gd name="T9" fmla="*/ 101 h 1525"/>
                <a:gd name="T10" fmla="*/ 674 w 944"/>
                <a:gd name="T11" fmla="*/ 20 h 1525"/>
                <a:gd name="T12" fmla="*/ 534 w 944"/>
                <a:gd name="T13" fmla="*/ 52 h 1525"/>
                <a:gd name="T14" fmla="*/ 411 w 944"/>
                <a:gd name="T15" fmla="*/ 127 h 1525"/>
                <a:gd name="T16" fmla="*/ 351 w 944"/>
                <a:gd name="T17" fmla="*/ 342 h 1525"/>
                <a:gd name="T18" fmla="*/ 397 w 944"/>
                <a:gd name="T19" fmla="*/ 475 h 1525"/>
                <a:gd name="T20" fmla="*/ 436 w 944"/>
                <a:gd name="T21" fmla="*/ 519 h 1525"/>
                <a:gd name="T22" fmla="*/ 188 w 944"/>
                <a:gd name="T23" fmla="*/ 975 h 1525"/>
                <a:gd name="T24" fmla="*/ 272 w 944"/>
                <a:gd name="T25" fmla="*/ 451 h 1525"/>
                <a:gd name="T26" fmla="*/ 44 w 944"/>
                <a:gd name="T27" fmla="*/ 619 h 1525"/>
                <a:gd name="T28" fmla="*/ 248 w 944"/>
                <a:gd name="T29" fmla="*/ 535 h 1525"/>
                <a:gd name="T30" fmla="*/ 325 w 944"/>
                <a:gd name="T31" fmla="*/ 540 h 1525"/>
                <a:gd name="T32" fmla="*/ 68 w 944"/>
                <a:gd name="T33" fmla="*/ 957 h 1525"/>
                <a:gd name="T34" fmla="*/ 115 w 944"/>
                <a:gd name="T35" fmla="*/ 1040 h 1525"/>
                <a:gd name="T36" fmla="*/ 364 w 944"/>
                <a:gd name="T37" fmla="*/ 867 h 1525"/>
                <a:gd name="T38" fmla="*/ 170 w 944"/>
                <a:gd name="T39" fmla="*/ 1177 h 1525"/>
                <a:gd name="T40" fmla="*/ 143 w 944"/>
                <a:gd name="T41" fmla="*/ 1384 h 1525"/>
                <a:gd name="T42" fmla="*/ 228 w 944"/>
                <a:gd name="T43" fmla="*/ 1438 h 1525"/>
                <a:gd name="T44" fmla="*/ 266 w 944"/>
                <a:gd name="T45" fmla="*/ 1498 h 1525"/>
                <a:gd name="T46" fmla="*/ 395 w 944"/>
                <a:gd name="T47" fmla="*/ 1501 h 1525"/>
                <a:gd name="T48" fmla="*/ 452 w 944"/>
                <a:gd name="T49" fmla="*/ 1460 h 1525"/>
                <a:gd name="T50" fmla="*/ 395 w 944"/>
                <a:gd name="T51" fmla="*/ 1380 h 1525"/>
                <a:gd name="T52" fmla="*/ 345 w 944"/>
                <a:gd name="T53" fmla="*/ 1189 h 1525"/>
                <a:gd name="T54" fmla="*/ 570 w 944"/>
                <a:gd name="T55" fmla="*/ 1000 h 1525"/>
                <a:gd name="T56" fmla="*/ 524 w 944"/>
                <a:gd name="T57" fmla="*/ 1096 h 1525"/>
                <a:gd name="T58" fmla="*/ 596 w 944"/>
                <a:gd name="T59" fmla="*/ 1159 h 1525"/>
                <a:gd name="T60" fmla="*/ 713 w 944"/>
                <a:gd name="T61" fmla="*/ 1252 h 1525"/>
                <a:gd name="T62" fmla="*/ 808 w 944"/>
                <a:gd name="T63" fmla="*/ 1298 h 1525"/>
                <a:gd name="T64" fmla="*/ 865 w 944"/>
                <a:gd name="T65" fmla="*/ 1195 h 1525"/>
                <a:gd name="T66" fmla="*/ 771 w 944"/>
                <a:gd name="T67" fmla="*/ 1192 h 1525"/>
                <a:gd name="T68" fmla="*/ 579 w 944"/>
                <a:gd name="T69" fmla="*/ 793 h 1525"/>
                <a:gd name="T70" fmla="*/ 738 w 944"/>
                <a:gd name="T71" fmla="*/ 799 h 1525"/>
                <a:gd name="T72" fmla="*/ 806 w 944"/>
                <a:gd name="T73" fmla="*/ 802 h 1525"/>
                <a:gd name="T74" fmla="*/ 802 w 944"/>
                <a:gd name="T75" fmla="*/ 906 h 1525"/>
                <a:gd name="T76" fmla="*/ 845 w 944"/>
                <a:gd name="T77" fmla="*/ 912 h 1525"/>
                <a:gd name="T78" fmla="*/ 904 w 944"/>
                <a:gd name="T79" fmla="*/ 958 h 1525"/>
                <a:gd name="T80" fmla="*/ 902 w 944"/>
                <a:gd name="T81" fmla="*/ 822 h 1525"/>
                <a:gd name="T82" fmla="*/ 529 w 944"/>
                <a:gd name="T83" fmla="*/ 128 h 1525"/>
                <a:gd name="T84" fmla="*/ 594 w 944"/>
                <a:gd name="T85" fmla="*/ 314 h 1525"/>
                <a:gd name="T86" fmla="*/ 554 w 944"/>
                <a:gd name="T87" fmla="*/ 240 h 1525"/>
                <a:gd name="T88" fmla="*/ 526 w 944"/>
                <a:gd name="T89" fmla="*/ 213 h 1525"/>
                <a:gd name="T90" fmla="*/ 644 w 944"/>
                <a:gd name="T91" fmla="*/ 167 h 1525"/>
                <a:gd name="T92" fmla="*/ 642 w 944"/>
                <a:gd name="T93" fmla="*/ 206 h 1525"/>
                <a:gd name="T94" fmla="*/ 666 w 944"/>
                <a:gd name="T95" fmla="*/ 287 h 1525"/>
                <a:gd name="T96" fmla="*/ 590 w 944"/>
                <a:gd name="T97" fmla="*/ 10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4" h="1525">
                  <a:moveTo>
                    <a:pt x="902" y="822"/>
                  </a:moveTo>
                  <a:cubicBezTo>
                    <a:pt x="899" y="799"/>
                    <a:pt x="902" y="777"/>
                    <a:pt x="875" y="746"/>
                  </a:cubicBezTo>
                  <a:cubicBezTo>
                    <a:pt x="849" y="716"/>
                    <a:pt x="764" y="621"/>
                    <a:pt x="737" y="591"/>
                  </a:cubicBezTo>
                  <a:cubicBezTo>
                    <a:pt x="743" y="590"/>
                    <a:pt x="751" y="592"/>
                    <a:pt x="768" y="607"/>
                  </a:cubicBezTo>
                  <a:cubicBezTo>
                    <a:pt x="779" y="617"/>
                    <a:pt x="804" y="642"/>
                    <a:pt x="823" y="660"/>
                  </a:cubicBezTo>
                  <a:cubicBezTo>
                    <a:pt x="846" y="601"/>
                    <a:pt x="879" y="545"/>
                    <a:pt x="921" y="498"/>
                  </a:cubicBezTo>
                  <a:cubicBezTo>
                    <a:pt x="929" y="489"/>
                    <a:pt x="936" y="481"/>
                    <a:pt x="944" y="474"/>
                  </a:cubicBezTo>
                  <a:cubicBezTo>
                    <a:pt x="926" y="478"/>
                    <a:pt x="906" y="486"/>
                    <a:pt x="889" y="498"/>
                  </a:cubicBezTo>
                  <a:cubicBezTo>
                    <a:pt x="888" y="471"/>
                    <a:pt x="882" y="446"/>
                    <a:pt x="864" y="430"/>
                  </a:cubicBezTo>
                  <a:cubicBezTo>
                    <a:pt x="871" y="393"/>
                    <a:pt x="865" y="348"/>
                    <a:pt x="782" y="293"/>
                  </a:cubicBezTo>
                  <a:cubicBezTo>
                    <a:pt x="825" y="304"/>
                    <a:pt x="850" y="342"/>
                    <a:pt x="882" y="313"/>
                  </a:cubicBezTo>
                  <a:cubicBezTo>
                    <a:pt x="853" y="312"/>
                    <a:pt x="852" y="248"/>
                    <a:pt x="748" y="196"/>
                  </a:cubicBezTo>
                  <a:cubicBezTo>
                    <a:pt x="788" y="195"/>
                    <a:pt x="819" y="260"/>
                    <a:pt x="865" y="223"/>
                  </a:cubicBezTo>
                  <a:cubicBezTo>
                    <a:pt x="821" y="218"/>
                    <a:pt x="807" y="140"/>
                    <a:pt x="728" y="116"/>
                  </a:cubicBezTo>
                  <a:cubicBezTo>
                    <a:pt x="756" y="119"/>
                    <a:pt x="784" y="133"/>
                    <a:pt x="807" y="101"/>
                  </a:cubicBezTo>
                  <a:cubicBezTo>
                    <a:pt x="780" y="107"/>
                    <a:pt x="764" y="82"/>
                    <a:pt x="735" y="80"/>
                  </a:cubicBezTo>
                  <a:cubicBezTo>
                    <a:pt x="746" y="46"/>
                    <a:pt x="743" y="25"/>
                    <a:pt x="731" y="0"/>
                  </a:cubicBezTo>
                  <a:cubicBezTo>
                    <a:pt x="711" y="1"/>
                    <a:pt x="690" y="7"/>
                    <a:pt x="674" y="20"/>
                  </a:cubicBezTo>
                  <a:cubicBezTo>
                    <a:pt x="672" y="1"/>
                    <a:pt x="653" y="0"/>
                    <a:pt x="635" y="1"/>
                  </a:cubicBezTo>
                  <a:cubicBezTo>
                    <a:pt x="636" y="10"/>
                    <a:pt x="640" y="21"/>
                    <a:pt x="631" y="23"/>
                  </a:cubicBezTo>
                  <a:cubicBezTo>
                    <a:pt x="617" y="25"/>
                    <a:pt x="570" y="38"/>
                    <a:pt x="534" y="52"/>
                  </a:cubicBezTo>
                  <a:cubicBezTo>
                    <a:pt x="498" y="66"/>
                    <a:pt x="457" y="92"/>
                    <a:pt x="445" y="100"/>
                  </a:cubicBezTo>
                  <a:cubicBezTo>
                    <a:pt x="438" y="105"/>
                    <a:pt x="431" y="93"/>
                    <a:pt x="427" y="88"/>
                  </a:cubicBezTo>
                  <a:cubicBezTo>
                    <a:pt x="414" y="99"/>
                    <a:pt x="402" y="113"/>
                    <a:pt x="411" y="127"/>
                  </a:cubicBezTo>
                  <a:cubicBezTo>
                    <a:pt x="391" y="129"/>
                    <a:pt x="369" y="134"/>
                    <a:pt x="350" y="149"/>
                  </a:cubicBezTo>
                  <a:cubicBezTo>
                    <a:pt x="350" y="172"/>
                    <a:pt x="369" y="195"/>
                    <a:pt x="398" y="207"/>
                  </a:cubicBezTo>
                  <a:cubicBezTo>
                    <a:pt x="349" y="256"/>
                    <a:pt x="393" y="300"/>
                    <a:pt x="351" y="342"/>
                  </a:cubicBezTo>
                  <a:cubicBezTo>
                    <a:pt x="411" y="345"/>
                    <a:pt x="400" y="261"/>
                    <a:pt x="431" y="249"/>
                  </a:cubicBezTo>
                  <a:cubicBezTo>
                    <a:pt x="428" y="308"/>
                    <a:pt x="395" y="319"/>
                    <a:pt x="395" y="382"/>
                  </a:cubicBezTo>
                  <a:cubicBezTo>
                    <a:pt x="395" y="416"/>
                    <a:pt x="415" y="453"/>
                    <a:pt x="397" y="475"/>
                  </a:cubicBezTo>
                  <a:cubicBezTo>
                    <a:pt x="447" y="461"/>
                    <a:pt x="434" y="350"/>
                    <a:pt x="465" y="316"/>
                  </a:cubicBezTo>
                  <a:cubicBezTo>
                    <a:pt x="471" y="336"/>
                    <a:pt x="467" y="354"/>
                    <a:pt x="461" y="373"/>
                  </a:cubicBezTo>
                  <a:cubicBezTo>
                    <a:pt x="443" y="425"/>
                    <a:pt x="463" y="496"/>
                    <a:pt x="436" y="519"/>
                  </a:cubicBezTo>
                  <a:cubicBezTo>
                    <a:pt x="481" y="515"/>
                    <a:pt x="491" y="451"/>
                    <a:pt x="521" y="415"/>
                  </a:cubicBezTo>
                  <a:cubicBezTo>
                    <a:pt x="489" y="499"/>
                    <a:pt x="454" y="644"/>
                    <a:pt x="407" y="713"/>
                  </a:cubicBezTo>
                  <a:cubicBezTo>
                    <a:pt x="320" y="831"/>
                    <a:pt x="269" y="975"/>
                    <a:pt x="188" y="975"/>
                  </a:cubicBezTo>
                  <a:cubicBezTo>
                    <a:pt x="153" y="975"/>
                    <a:pt x="126" y="953"/>
                    <a:pt x="126" y="908"/>
                  </a:cubicBezTo>
                  <a:cubicBezTo>
                    <a:pt x="126" y="774"/>
                    <a:pt x="356" y="682"/>
                    <a:pt x="356" y="539"/>
                  </a:cubicBezTo>
                  <a:cubicBezTo>
                    <a:pt x="356" y="475"/>
                    <a:pt x="304" y="451"/>
                    <a:pt x="272" y="451"/>
                  </a:cubicBezTo>
                  <a:cubicBezTo>
                    <a:pt x="250" y="451"/>
                    <a:pt x="224" y="462"/>
                    <a:pt x="201" y="480"/>
                  </a:cubicBezTo>
                  <a:cubicBezTo>
                    <a:pt x="192" y="476"/>
                    <a:pt x="182" y="474"/>
                    <a:pt x="174" y="474"/>
                  </a:cubicBezTo>
                  <a:cubicBezTo>
                    <a:pt x="93" y="474"/>
                    <a:pt x="115" y="620"/>
                    <a:pt x="44" y="619"/>
                  </a:cubicBezTo>
                  <a:cubicBezTo>
                    <a:pt x="72" y="634"/>
                    <a:pt x="120" y="604"/>
                    <a:pt x="149" y="563"/>
                  </a:cubicBezTo>
                  <a:cubicBezTo>
                    <a:pt x="137" y="658"/>
                    <a:pt x="0" y="632"/>
                    <a:pt x="11" y="746"/>
                  </a:cubicBezTo>
                  <a:cubicBezTo>
                    <a:pt x="30" y="657"/>
                    <a:pt x="248" y="670"/>
                    <a:pt x="248" y="535"/>
                  </a:cubicBezTo>
                  <a:cubicBezTo>
                    <a:pt x="248" y="520"/>
                    <a:pt x="240" y="507"/>
                    <a:pt x="229" y="497"/>
                  </a:cubicBezTo>
                  <a:cubicBezTo>
                    <a:pt x="245" y="486"/>
                    <a:pt x="261" y="482"/>
                    <a:pt x="275" y="482"/>
                  </a:cubicBezTo>
                  <a:cubicBezTo>
                    <a:pt x="301" y="482"/>
                    <a:pt x="325" y="502"/>
                    <a:pt x="325" y="540"/>
                  </a:cubicBezTo>
                  <a:cubicBezTo>
                    <a:pt x="325" y="660"/>
                    <a:pt x="96" y="761"/>
                    <a:pt x="96" y="908"/>
                  </a:cubicBezTo>
                  <a:cubicBezTo>
                    <a:pt x="96" y="933"/>
                    <a:pt x="103" y="954"/>
                    <a:pt x="115" y="970"/>
                  </a:cubicBezTo>
                  <a:cubicBezTo>
                    <a:pt x="99" y="977"/>
                    <a:pt x="82" y="974"/>
                    <a:pt x="68" y="957"/>
                  </a:cubicBezTo>
                  <a:cubicBezTo>
                    <a:pt x="67" y="995"/>
                    <a:pt x="121" y="1019"/>
                    <a:pt x="155" y="1000"/>
                  </a:cubicBezTo>
                  <a:cubicBezTo>
                    <a:pt x="163" y="1003"/>
                    <a:pt x="171" y="1004"/>
                    <a:pt x="179" y="1005"/>
                  </a:cubicBezTo>
                  <a:cubicBezTo>
                    <a:pt x="169" y="1033"/>
                    <a:pt x="134" y="1042"/>
                    <a:pt x="115" y="1040"/>
                  </a:cubicBezTo>
                  <a:cubicBezTo>
                    <a:pt x="172" y="1085"/>
                    <a:pt x="269" y="1026"/>
                    <a:pt x="264" y="977"/>
                  </a:cubicBezTo>
                  <a:cubicBezTo>
                    <a:pt x="308" y="941"/>
                    <a:pt x="337" y="879"/>
                    <a:pt x="369" y="839"/>
                  </a:cubicBezTo>
                  <a:cubicBezTo>
                    <a:pt x="367" y="848"/>
                    <a:pt x="365" y="857"/>
                    <a:pt x="364" y="867"/>
                  </a:cubicBezTo>
                  <a:cubicBezTo>
                    <a:pt x="331" y="926"/>
                    <a:pt x="300" y="980"/>
                    <a:pt x="292" y="1058"/>
                  </a:cubicBezTo>
                  <a:cubicBezTo>
                    <a:pt x="285" y="1124"/>
                    <a:pt x="251" y="1183"/>
                    <a:pt x="205" y="1183"/>
                  </a:cubicBezTo>
                  <a:cubicBezTo>
                    <a:pt x="195" y="1183"/>
                    <a:pt x="178" y="1170"/>
                    <a:pt x="170" y="1177"/>
                  </a:cubicBezTo>
                  <a:cubicBezTo>
                    <a:pt x="156" y="1189"/>
                    <a:pt x="170" y="1202"/>
                    <a:pt x="170" y="1214"/>
                  </a:cubicBezTo>
                  <a:cubicBezTo>
                    <a:pt x="170" y="1233"/>
                    <a:pt x="134" y="1252"/>
                    <a:pt x="134" y="1310"/>
                  </a:cubicBezTo>
                  <a:cubicBezTo>
                    <a:pt x="134" y="1335"/>
                    <a:pt x="149" y="1367"/>
                    <a:pt x="143" y="1384"/>
                  </a:cubicBezTo>
                  <a:cubicBezTo>
                    <a:pt x="158" y="1376"/>
                    <a:pt x="177" y="1352"/>
                    <a:pt x="185" y="1320"/>
                  </a:cubicBezTo>
                  <a:cubicBezTo>
                    <a:pt x="201" y="1396"/>
                    <a:pt x="153" y="1393"/>
                    <a:pt x="188" y="1460"/>
                  </a:cubicBezTo>
                  <a:cubicBezTo>
                    <a:pt x="192" y="1438"/>
                    <a:pt x="214" y="1429"/>
                    <a:pt x="228" y="1438"/>
                  </a:cubicBezTo>
                  <a:cubicBezTo>
                    <a:pt x="242" y="1447"/>
                    <a:pt x="235" y="1454"/>
                    <a:pt x="225" y="1464"/>
                  </a:cubicBezTo>
                  <a:cubicBezTo>
                    <a:pt x="215" y="1474"/>
                    <a:pt x="206" y="1525"/>
                    <a:pt x="252" y="1522"/>
                  </a:cubicBezTo>
                  <a:cubicBezTo>
                    <a:pt x="243" y="1516"/>
                    <a:pt x="243" y="1503"/>
                    <a:pt x="266" y="1498"/>
                  </a:cubicBezTo>
                  <a:cubicBezTo>
                    <a:pt x="298" y="1491"/>
                    <a:pt x="307" y="1506"/>
                    <a:pt x="341" y="1506"/>
                  </a:cubicBezTo>
                  <a:cubicBezTo>
                    <a:pt x="362" y="1506"/>
                    <a:pt x="367" y="1479"/>
                    <a:pt x="384" y="1479"/>
                  </a:cubicBezTo>
                  <a:cubicBezTo>
                    <a:pt x="401" y="1479"/>
                    <a:pt x="401" y="1492"/>
                    <a:pt x="395" y="1501"/>
                  </a:cubicBezTo>
                  <a:cubicBezTo>
                    <a:pt x="422" y="1494"/>
                    <a:pt x="427" y="1479"/>
                    <a:pt x="427" y="1464"/>
                  </a:cubicBezTo>
                  <a:cubicBezTo>
                    <a:pt x="427" y="1449"/>
                    <a:pt x="414" y="1440"/>
                    <a:pt x="424" y="1434"/>
                  </a:cubicBezTo>
                  <a:cubicBezTo>
                    <a:pt x="433" y="1428"/>
                    <a:pt x="464" y="1435"/>
                    <a:pt x="452" y="1460"/>
                  </a:cubicBezTo>
                  <a:cubicBezTo>
                    <a:pt x="468" y="1457"/>
                    <a:pt x="476" y="1446"/>
                    <a:pt x="476" y="1426"/>
                  </a:cubicBezTo>
                  <a:cubicBezTo>
                    <a:pt x="476" y="1407"/>
                    <a:pt x="454" y="1395"/>
                    <a:pt x="433" y="1399"/>
                  </a:cubicBezTo>
                  <a:cubicBezTo>
                    <a:pt x="430" y="1386"/>
                    <a:pt x="411" y="1380"/>
                    <a:pt x="395" y="1380"/>
                  </a:cubicBezTo>
                  <a:cubicBezTo>
                    <a:pt x="357" y="1380"/>
                    <a:pt x="363" y="1409"/>
                    <a:pt x="337" y="1409"/>
                  </a:cubicBezTo>
                  <a:cubicBezTo>
                    <a:pt x="296" y="1409"/>
                    <a:pt x="256" y="1356"/>
                    <a:pt x="256" y="1266"/>
                  </a:cubicBezTo>
                  <a:cubicBezTo>
                    <a:pt x="256" y="1217"/>
                    <a:pt x="308" y="1205"/>
                    <a:pt x="345" y="1189"/>
                  </a:cubicBezTo>
                  <a:cubicBezTo>
                    <a:pt x="382" y="1173"/>
                    <a:pt x="446" y="1134"/>
                    <a:pt x="485" y="1069"/>
                  </a:cubicBezTo>
                  <a:cubicBezTo>
                    <a:pt x="515" y="1018"/>
                    <a:pt x="516" y="962"/>
                    <a:pt x="512" y="896"/>
                  </a:cubicBezTo>
                  <a:cubicBezTo>
                    <a:pt x="564" y="926"/>
                    <a:pt x="570" y="969"/>
                    <a:pt x="570" y="1000"/>
                  </a:cubicBezTo>
                  <a:cubicBezTo>
                    <a:pt x="570" y="1040"/>
                    <a:pt x="549" y="1057"/>
                    <a:pt x="533" y="1064"/>
                  </a:cubicBezTo>
                  <a:cubicBezTo>
                    <a:pt x="519" y="1071"/>
                    <a:pt x="514" y="1068"/>
                    <a:pt x="513" y="1076"/>
                  </a:cubicBezTo>
                  <a:cubicBezTo>
                    <a:pt x="511" y="1087"/>
                    <a:pt x="518" y="1092"/>
                    <a:pt x="524" y="1096"/>
                  </a:cubicBezTo>
                  <a:cubicBezTo>
                    <a:pt x="543" y="1105"/>
                    <a:pt x="539" y="1123"/>
                    <a:pt x="544" y="1143"/>
                  </a:cubicBezTo>
                  <a:cubicBezTo>
                    <a:pt x="549" y="1162"/>
                    <a:pt x="567" y="1193"/>
                    <a:pt x="596" y="1215"/>
                  </a:cubicBezTo>
                  <a:cubicBezTo>
                    <a:pt x="599" y="1203"/>
                    <a:pt x="598" y="1184"/>
                    <a:pt x="596" y="1159"/>
                  </a:cubicBezTo>
                  <a:cubicBezTo>
                    <a:pt x="636" y="1178"/>
                    <a:pt x="604" y="1258"/>
                    <a:pt x="682" y="1258"/>
                  </a:cubicBezTo>
                  <a:cubicBezTo>
                    <a:pt x="667" y="1250"/>
                    <a:pt x="671" y="1229"/>
                    <a:pt x="679" y="1226"/>
                  </a:cubicBezTo>
                  <a:cubicBezTo>
                    <a:pt x="688" y="1223"/>
                    <a:pt x="698" y="1231"/>
                    <a:pt x="713" y="1252"/>
                  </a:cubicBezTo>
                  <a:cubicBezTo>
                    <a:pt x="728" y="1273"/>
                    <a:pt x="724" y="1272"/>
                    <a:pt x="760" y="1272"/>
                  </a:cubicBezTo>
                  <a:cubicBezTo>
                    <a:pt x="797" y="1272"/>
                    <a:pt x="781" y="1259"/>
                    <a:pt x="800" y="1259"/>
                  </a:cubicBezTo>
                  <a:cubicBezTo>
                    <a:pt x="819" y="1259"/>
                    <a:pt x="818" y="1281"/>
                    <a:pt x="808" y="1298"/>
                  </a:cubicBezTo>
                  <a:cubicBezTo>
                    <a:pt x="840" y="1288"/>
                    <a:pt x="850" y="1263"/>
                    <a:pt x="839" y="1237"/>
                  </a:cubicBezTo>
                  <a:cubicBezTo>
                    <a:pt x="868" y="1222"/>
                    <a:pt x="883" y="1244"/>
                    <a:pt x="887" y="1260"/>
                  </a:cubicBezTo>
                  <a:cubicBezTo>
                    <a:pt x="916" y="1231"/>
                    <a:pt x="887" y="1197"/>
                    <a:pt x="865" y="1195"/>
                  </a:cubicBezTo>
                  <a:cubicBezTo>
                    <a:pt x="866" y="1184"/>
                    <a:pt x="856" y="1173"/>
                    <a:pt x="844" y="1172"/>
                  </a:cubicBezTo>
                  <a:cubicBezTo>
                    <a:pt x="832" y="1172"/>
                    <a:pt x="821" y="1171"/>
                    <a:pt x="808" y="1172"/>
                  </a:cubicBezTo>
                  <a:cubicBezTo>
                    <a:pt x="794" y="1172"/>
                    <a:pt x="787" y="1192"/>
                    <a:pt x="771" y="1192"/>
                  </a:cubicBezTo>
                  <a:cubicBezTo>
                    <a:pt x="722" y="1192"/>
                    <a:pt x="626" y="1104"/>
                    <a:pt x="626" y="1066"/>
                  </a:cubicBezTo>
                  <a:cubicBezTo>
                    <a:pt x="626" y="1028"/>
                    <a:pt x="718" y="1005"/>
                    <a:pt x="718" y="946"/>
                  </a:cubicBezTo>
                  <a:cubicBezTo>
                    <a:pt x="718" y="868"/>
                    <a:pt x="642" y="842"/>
                    <a:pt x="579" y="793"/>
                  </a:cubicBezTo>
                  <a:cubicBezTo>
                    <a:pt x="601" y="767"/>
                    <a:pt x="668" y="761"/>
                    <a:pt x="705" y="780"/>
                  </a:cubicBezTo>
                  <a:cubicBezTo>
                    <a:pt x="710" y="758"/>
                    <a:pt x="723" y="763"/>
                    <a:pt x="728" y="726"/>
                  </a:cubicBezTo>
                  <a:cubicBezTo>
                    <a:pt x="742" y="759"/>
                    <a:pt x="724" y="786"/>
                    <a:pt x="738" y="799"/>
                  </a:cubicBezTo>
                  <a:cubicBezTo>
                    <a:pt x="749" y="784"/>
                    <a:pt x="776" y="786"/>
                    <a:pt x="774" y="746"/>
                  </a:cubicBezTo>
                  <a:cubicBezTo>
                    <a:pt x="783" y="771"/>
                    <a:pt x="764" y="809"/>
                    <a:pt x="783" y="826"/>
                  </a:cubicBezTo>
                  <a:cubicBezTo>
                    <a:pt x="786" y="806"/>
                    <a:pt x="798" y="802"/>
                    <a:pt x="806" y="802"/>
                  </a:cubicBezTo>
                  <a:cubicBezTo>
                    <a:pt x="814" y="802"/>
                    <a:pt x="821" y="807"/>
                    <a:pt x="821" y="820"/>
                  </a:cubicBezTo>
                  <a:cubicBezTo>
                    <a:pt x="821" y="850"/>
                    <a:pt x="784" y="842"/>
                    <a:pt x="784" y="877"/>
                  </a:cubicBezTo>
                  <a:cubicBezTo>
                    <a:pt x="784" y="891"/>
                    <a:pt x="802" y="897"/>
                    <a:pt x="802" y="906"/>
                  </a:cubicBezTo>
                  <a:cubicBezTo>
                    <a:pt x="802" y="915"/>
                    <a:pt x="787" y="930"/>
                    <a:pt x="769" y="918"/>
                  </a:cubicBezTo>
                  <a:cubicBezTo>
                    <a:pt x="775" y="931"/>
                    <a:pt x="787" y="943"/>
                    <a:pt x="803" y="943"/>
                  </a:cubicBezTo>
                  <a:cubicBezTo>
                    <a:pt x="820" y="943"/>
                    <a:pt x="838" y="930"/>
                    <a:pt x="845" y="912"/>
                  </a:cubicBezTo>
                  <a:cubicBezTo>
                    <a:pt x="854" y="934"/>
                    <a:pt x="847" y="959"/>
                    <a:pt x="831" y="962"/>
                  </a:cubicBezTo>
                  <a:cubicBezTo>
                    <a:pt x="848" y="970"/>
                    <a:pt x="888" y="963"/>
                    <a:pt x="883" y="911"/>
                  </a:cubicBezTo>
                  <a:cubicBezTo>
                    <a:pt x="905" y="915"/>
                    <a:pt x="917" y="931"/>
                    <a:pt x="904" y="958"/>
                  </a:cubicBezTo>
                  <a:cubicBezTo>
                    <a:pt x="922" y="953"/>
                    <a:pt x="939" y="944"/>
                    <a:pt x="939" y="924"/>
                  </a:cubicBezTo>
                  <a:cubicBezTo>
                    <a:pt x="939" y="909"/>
                    <a:pt x="924" y="899"/>
                    <a:pt x="927" y="878"/>
                  </a:cubicBezTo>
                  <a:cubicBezTo>
                    <a:pt x="929" y="861"/>
                    <a:pt x="906" y="845"/>
                    <a:pt x="902" y="822"/>
                  </a:cubicBezTo>
                  <a:moveTo>
                    <a:pt x="498" y="185"/>
                  </a:moveTo>
                  <a:cubicBezTo>
                    <a:pt x="477" y="187"/>
                    <a:pt x="478" y="167"/>
                    <a:pt x="441" y="158"/>
                  </a:cubicBezTo>
                  <a:cubicBezTo>
                    <a:pt x="467" y="153"/>
                    <a:pt x="500" y="140"/>
                    <a:pt x="529" y="128"/>
                  </a:cubicBezTo>
                  <a:cubicBezTo>
                    <a:pt x="535" y="153"/>
                    <a:pt x="525" y="183"/>
                    <a:pt x="498" y="185"/>
                  </a:cubicBezTo>
                  <a:moveTo>
                    <a:pt x="647" y="343"/>
                  </a:moveTo>
                  <a:cubicBezTo>
                    <a:pt x="620" y="354"/>
                    <a:pt x="599" y="331"/>
                    <a:pt x="594" y="314"/>
                  </a:cubicBezTo>
                  <a:cubicBezTo>
                    <a:pt x="588" y="298"/>
                    <a:pt x="584" y="285"/>
                    <a:pt x="590" y="279"/>
                  </a:cubicBezTo>
                  <a:cubicBezTo>
                    <a:pt x="602" y="267"/>
                    <a:pt x="606" y="258"/>
                    <a:pt x="599" y="244"/>
                  </a:cubicBezTo>
                  <a:cubicBezTo>
                    <a:pt x="591" y="227"/>
                    <a:pt x="573" y="235"/>
                    <a:pt x="554" y="240"/>
                  </a:cubicBezTo>
                  <a:cubicBezTo>
                    <a:pt x="563" y="224"/>
                    <a:pt x="564" y="213"/>
                    <a:pt x="552" y="214"/>
                  </a:cubicBezTo>
                  <a:cubicBezTo>
                    <a:pt x="537" y="216"/>
                    <a:pt x="537" y="239"/>
                    <a:pt x="529" y="236"/>
                  </a:cubicBezTo>
                  <a:cubicBezTo>
                    <a:pt x="521" y="233"/>
                    <a:pt x="526" y="220"/>
                    <a:pt x="526" y="213"/>
                  </a:cubicBezTo>
                  <a:cubicBezTo>
                    <a:pt x="526" y="203"/>
                    <a:pt x="532" y="200"/>
                    <a:pt x="542" y="195"/>
                  </a:cubicBezTo>
                  <a:cubicBezTo>
                    <a:pt x="620" y="166"/>
                    <a:pt x="620" y="166"/>
                    <a:pt x="620" y="166"/>
                  </a:cubicBezTo>
                  <a:cubicBezTo>
                    <a:pt x="630" y="162"/>
                    <a:pt x="637" y="160"/>
                    <a:pt x="644" y="167"/>
                  </a:cubicBezTo>
                  <a:cubicBezTo>
                    <a:pt x="649" y="172"/>
                    <a:pt x="662" y="179"/>
                    <a:pt x="658" y="186"/>
                  </a:cubicBezTo>
                  <a:cubicBezTo>
                    <a:pt x="654" y="194"/>
                    <a:pt x="638" y="177"/>
                    <a:pt x="626" y="186"/>
                  </a:cubicBezTo>
                  <a:cubicBezTo>
                    <a:pt x="617" y="193"/>
                    <a:pt x="625" y="201"/>
                    <a:pt x="642" y="206"/>
                  </a:cubicBezTo>
                  <a:cubicBezTo>
                    <a:pt x="625" y="216"/>
                    <a:pt x="608" y="222"/>
                    <a:pt x="613" y="240"/>
                  </a:cubicBezTo>
                  <a:cubicBezTo>
                    <a:pt x="618" y="255"/>
                    <a:pt x="627" y="259"/>
                    <a:pt x="643" y="259"/>
                  </a:cubicBezTo>
                  <a:cubicBezTo>
                    <a:pt x="652" y="259"/>
                    <a:pt x="658" y="272"/>
                    <a:pt x="666" y="287"/>
                  </a:cubicBezTo>
                  <a:cubicBezTo>
                    <a:pt x="673" y="302"/>
                    <a:pt x="676" y="330"/>
                    <a:pt x="647" y="343"/>
                  </a:cubicBezTo>
                  <a:moveTo>
                    <a:pt x="652" y="125"/>
                  </a:moveTo>
                  <a:cubicBezTo>
                    <a:pt x="631" y="141"/>
                    <a:pt x="603" y="126"/>
                    <a:pt x="590" y="105"/>
                  </a:cubicBezTo>
                  <a:cubicBezTo>
                    <a:pt x="619" y="93"/>
                    <a:pt x="652" y="80"/>
                    <a:pt x="675" y="66"/>
                  </a:cubicBezTo>
                  <a:cubicBezTo>
                    <a:pt x="654" y="98"/>
                    <a:pt x="668" y="112"/>
                    <a:pt x="652"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7" name="Oval 46">
              <a:extLst>
                <a:ext uri="{FF2B5EF4-FFF2-40B4-BE49-F238E27FC236}">
                  <a16:creationId xmlns:a16="http://schemas.microsoft.com/office/drawing/2014/main" id="{CB3BC003-DBF0-6CF3-B5A5-ABDBE12F80E1}"/>
                </a:ext>
              </a:extLst>
            </p:cNvPr>
            <p:cNvSpPr>
              <a:spLocks noChangeArrowheads="1"/>
            </p:cNvSpPr>
            <p:nvPr userDrawn="1"/>
          </p:nvSpPr>
          <p:spPr bwMode="auto">
            <a:xfrm>
              <a:off x="979488" y="423863"/>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8" name="Oval 47">
              <a:extLst>
                <a:ext uri="{FF2B5EF4-FFF2-40B4-BE49-F238E27FC236}">
                  <a16:creationId xmlns:a16="http://schemas.microsoft.com/office/drawing/2014/main" id="{FA6B494F-7A75-4529-2481-282575749087}"/>
                </a:ext>
              </a:extLst>
            </p:cNvPr>
            <p:cNvSpPr>
              <a:spLocks noChangeArrowheads="1"/>
            </p:cNvSpPr>
            <p:nvPr userDrawn="1"/>
          </p:nvSpPr>
          <p:spPr bwMode="auto">
            <a:xfrm>
              <a:off x="979488" y="419100"/>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9" name="Oval 48">
              <a:extLst>
                <a:ext uri="{FF2B5EF4-FFF2-40B4-BE49-F238E27FC236}">
                  <a16:creationId xmlns:a16="http://schemas.microsoft.com/office/drawing/2014/main" id="{D6EDCD3F-1184-CBC6-F462-C65BDD2013AF}"/>
                </a:ext>
              </a:extLst>
            </p:cNvPr>
            <p:cNvSpPr>
              <a:spLocks noChangeArrowheads="1"/>
            </p:cNvSpPr>
            <p:nvPr userDrawn="1"/>
          </p:nvSpPr>
          <p:spPr bwMode="auto">
            <a:xfrm>
              <a:off x="982663" y="414338"/>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0" name="Oval 49">
              <a:extLst>
                <a:ext uri="{FF2B5EF4-FFF2-40B4-BE49-F238E27FC236}">
                  <a16:creationId xmlns:a16="http://schemas.microsoft.com/office/drawing/2014/main" id="{5C56C429-D2B5-96AF-6177-7E18940D11E7}"/>
                </a:ext>
              </a:extLst>
            </p:cNvPr>
            <p:cNvSpPr>
              <a:spLocks noChangeArrowheads="1"/>
            </p:cNvSpPr>
            <p:nvPr userDrawn="1"/>
          </p:nvSpPr>
          <p:spPr bwMode="auto">
            <a:xfrm>
              <a:off x="989013" y="412750"/>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1" name="Freeform 50">
              <a:extLst>
                <a:ext uri="{FF2B5EF4-FFF2-40B4-BE49-F238E27FC236}">
                  <a16:creationId xmlns:a16="http://schemas.microsoft.com/office/drawing/2014/main" id="{89F39B4D-84B8-2B77-0CC6-55129D82B9F1}"/>
                </a:ext>
              </a:extLst>
            </p:cNvPr>
            <p:cNvSpPr>
              <a:spLocks/>
            </p:cNvSpPr>
            <p:nvPr userDrawn="1"/>
          </p:nvSpPr>
          <p:spPr bwMode="auto">
            <a:xfrm>
              <a:off x="1014413" y="409575"/>
              <a:ext cx="6350" cy="4762"/>
            </a:xfrm>
            <a:custGeom>
              <a:avLst/>
              <a:gdLst>
                <a:gd name="T0" fmla="*/ 6 w 33"/>
                <a:gd name="T1" fmla="*/ 27 h 32"/>
                <a:gd name="T2" fmla="*/ 27 w 33"/>
                <a:gd name="T3" fmla="*/ 27 h 32"/>
                <a:gd name="T4" fmla="*/ 27 w 33"/>
                <a:gd name="T5" fmla="*/ 5 h 32"/>
                <a:gd name="T6" fmla="*/ 6 w 33"/>
                <a:gd name="T7" fmla="*/ 5 h 32"/>
                <a:gd name="T8" fmla="*/ 6 w 33"/>
                <a:gd name="T9" fmla="*/ 27 h 32"/>
              </a:gdLst>
              <a:ahLst/>
              <a:cxnLst>
                <a:cxn ang="0">
                  <a:pos x="T0" y="T1"/>
                </a:cxn>
                <a:cxn ang="0">
                  <a:pos x="T2" y="T3"/>
                </a:cxn>
                <a:cxn ang="0">
                  <a:pos x="T4" y="T5"/>
                </a:cxn>
                <a:cxn ang="0">
                  <a:pos x="T6" y="T7"/>
                </a:cxn>
                <a:cxn ang="0">
                  <a:pos x="T8" y="T9"/>
                </a:cxn>
              </a:cxnLst>
              <a:rect l="0" t="0" r="r" b="b"/>
              <a:pathLst>
                <a:path w="33" h="32">
                  <a:moveTo>
                    <a:pt x="6" y="27"/>
                  </a:moveTo>
                  <a:cubicBezTo>
                    <a:pt x="12" y="32"/>
                    <a:pt x="22" y="32"/>
                    <a:pt x="27" y="27"/>
                  </a:cubicBezTo>
                  <a:cubicBezTo>
                    <a:pt x="33" y="21"/>
                    <a:pt x="33" y="11"/>
                    <a:pt x="27" y="5"/>
                  </a:cubicBezTo>
                  <a:cubicBezTo>
                    <a:pt x="21" y="0"/>
                    <a:pt x="12" y="0"/>
                    <a:pt x="6" y="5"/>
                  </a:cubicBezTo>
                  <a:cubicBezTo>
                    <a:pt x="0" y="11"/>
                    <a:pt x="0" y="21"/>
                    <a:pt x="6"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2" name="Freeform 51">
              <a:extLst>
                <a:ext uri="{FF2B5EF4-FFF2-40B4-BE49-F238E27FC236}">
                  <a16:creationId xmlns:a16="http://schemas.microsoft.com/office/drawing/2014/main" id="{FD45C77F-7DCE-52EF-6A2C-3E2FB3B297B7}"/>
                </a:ext>
              </a:extLst>
            </p:cNvPr>
            <p:cNvSpPr>
              <a:spLocks/>
            </p:cNvSpPr>
            <p:nvPr userDrawn="1"/>
          </p:nvSpPr>
          <p:spPr bwMode="auto">
            <a:xfrm>
              <a:off x="1011238" y="404813"/>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1"/>
                    <a:pt x="27" y="6"/>
                  </a:cubicBezTo>
                  <a:cubicBezTo>
                    <a:pt x="21" y="0"/>
                    <a:pt x="11" y="0"/>
                    <a:pt x="6" y="6"/>
                  </a:cubicBezTo>
                  <a:cubicBezTo>
                    <a:pt x="0" y="11"/>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3" name="Freeform 52">
              <a:extLst>
                <a:ext uri="{FF2B5EF4-FFF2-40B4-BE49-F238E27FC236}">
                  <a16:creationId xmlns:a16="http://schemas.microsoft.com/office/drawing/2014/main" id="{B555E80E-BA2E-29D1-C9C0-512668E8EB49}"/>
                </a:ext>
              </a:extLst>
            </p:cNvPr>
            <p:cNvSpPr>
              <a:spLocks/>
            </p:cNvSpPr>
            <p:nvPr userDrawn="1"/>
          </p:nvSpPr>
          <p:spPr bwMode="auto">
            <a:xfrm>
              <a:off x="1006475" y="403225"/>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2"/>
                    <a:pt x="27" y="6"/>
                  </a:cubicBezTo>
                  <a:cubicBezTo>
                    <a:pt x="21" y="0"/>
                    <a:pt x="12" y="0"/>
                    <a:pt x="6" y="6"/>
                  </a:cubicBezTo>
                  <a:cubicBezTo>
                    <a:pt x="0" y="12"/>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4" name="Freeform 53">
              <a:extLst>
                <a:ext uri="{FF2B5EF4-FFF2-40B4-BE49-F238E27FC236}">
                  <a16:creationId xmlns:a16="http://schemas.microsoft.com/office/drawing/2014/main" id="{0372AD3D-FF35-6442-D780-53E5A003C43E}"/>
                </a:ext>
              </a:extLst>
            </p:cNvPr>
            <p:cNvSpPr>
              <a:spLocks/>
            </p:cNvSpPr>
            <p:nvPr userDrawn="1"/>
          </p:nvSpPr>
          <p:spPr bwMode="auto">
            <a:xfrm>
              <a:off x="1000125" y="407988"/>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2"/>
                    <a:pt x="33" y="12"/>
                    <a:pt x="27" y="6"/>
                  </a:cubicBezTo>
                  <a:cubicBezTo>
                    <a:pt x="21" y="0"/>
                    <a:pt x="12" y="0"/>
                    <a:pt x="6" y="6"/>
                  </a:cubicBezTo>
                  <a:cubicBezTo>
                    <a:pt x="0" y="12"/>
                    <a:pt x="0" y="22"/>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5" name="Freeform 54">
              <a:extLst>
                <a:ext uri="{FF2B5EF4-FFF2-40B4-BE49-F238E27FC236}">
                  <a16:creationId xmlns:a16="http://schemas.microsoft.com/office/drawing/2014/main" id="{AF4A4071-98A0-0858-E8F1-FB401ADFEF9D}"/>
                </a:ext>
              </a:extLst>
            </p:cNvPr>
            <p:cNvSpPr>
              <a:spLocks/>
            </p:cNvSpPr>
            <p:nvPr userDrawn="1"/>
          </p:nvSpPr>
          <p:spPr bwMode="auto">
            <a:xfrm>
              <a:off x="990600" y="403225"/>
              <a:ext cx="9525" cy="14287"/>
            </a:xfrm>
            <a:custGeom>
              <a:avLst/>
              <a:gdLst>
                <a:gd name="T0" fmla="*/ 0 w 69"/>
                <a:gd name="T1" fmla="*/ 35 h 95"/>
                <a:gd name="T2" fmla="*/ 12 w 69"/>
                <a:gd name="T3" fmla="*/ 61 h 95"/>
                <a:gd name="T4" fmla="*/ 27 w 69"/>
                <a:gd name="T5" fmla="*/ 43 h 95"/>
                <a:gd name="T6" fmla="*/ 29 w 69"/>
                <a:gd name="T7" fmla="*/ 43 h 95"/>
                <a:gd name="T8" fmla="*/ 30 w 69"/>
                <a:gd name="T9" fmla="*/ 76 h 95"/>
                <a:gd name="T10" fmla="*/ 49 w 69"/>
                <a:gd name="T11" fmla="*/ 95 h 95"/>
                <a:gd name="T12" fmla="*/ 69 w 69"/>
                <a:gd name="T13" fmla="*/ 76 h 95"/>
                <a:gd name="T14" fmla="*/ 58 w 69"/>
                <a:gd name="T15" fmla="*/ 59 h 95"/>
                <a:gd name="T16" fmla="*/ 37 w 69"/>
                <a:gd name="T17" fmla="*/ 39 h 95"/>
                <a:gd name="T18" fmla="*/ 38 w 69"/>
                <a:gd name="T19" fmla="*/ 37 h 95"/>
                <a:gd name="T20" fmla="*/ 64 w 69"/>
                <a:gd name="T21" fmla="*/ 39 h 95"/>
                <a:gd name="T22" fmla="*/ 54 w 69"/>
                <a:gd name="T23" fmla="*/ 12 h 95"/>
                <a:gd name="T24" fmla="*/ 35 w 69"/>
                <a:gd name="T25" fmla="*/ 28 h 95"/>
                <a:gd name="T26" fmla="*/ 34 w 69"/>
                <a:gd name="T27" fmla="*/ 28 h 95"/>
                <a:gd name="T28" fmla="*/ 32 w 69"/>
                <a:gd name="T29" fmla="*/ 0 h 95"/>
                <a:gd name="T30" fmla="*/ 6 w 69"/>
                <a:gd name="T31" fmla="*/ 10 h 95"/>
                <a:gd name="T32" fmla="*/ 24 w 69"/>
                <a:gd name="T33" fmla="*/ 31 h 95"/>
                <a:gd name="T34" fmla="*/ 23 w 69"/>
                <a:gd name="T35" fmla="*/ 33 h 95"/>
                <a:gd name="T36" fmla="*/ 0 w 69"/>
                <a:gd name="T37"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95">
                  <a:moveTo>
                    <a:pt x="0" y="35"/>
                  </a:moveTo>
                  <a:cubicBezTo>
                    <a:pt x="12" y="61"/>
                    <a:pt x="12" y="61"/>
                    <a:pt x="12" y="61"/>
                  </a:cubicBezTo>
                  <a:cubicBezTo>
                    <a:pt x="27" y="43"/>
                    <a:pt x="27" y="43"/>
                    <a:pt x="27" y="43"/>
                  </a:cubicBezTo>
                  <a:cubicBezTo>
                    <a:pt x="27" y="43"/>
                    <a:pt x="28" y="43"/>
                    <a:pt x="29" y="43"/>
                  </a:cubicBezTo>
                  <a:cubicBezTo>
                    <a:pt x="30" y="52"/>
                    <a:pt x="30" y="68"/>
                    <a:pt x="30" y="76"/>
                  </a:cubicBezTo>
                  <a:cubicBezTo>
                    <a:pt x="30" y="87"/>
                    <a:pt x="39" y="95"/>
                    <a:pt x="49" y="95"/>
                  </a:cubicBezTo>
                  <a:cubicBezTo>
                    <a:pt x="60" y="95"/>
                    <a:pt x="69" y="87"/>
                    <a:pt x="69" y="76"/>
                  </a:cubicBezTo>
                  <a:cubicBezTo>
                    <a:pt x="69" y="69"/>
                    <a:pt x="65" y="62"/>
                    <a:pt x="58" y="59"/>
                  </a:cubicBezTo>
                  <a:cubicBezTo>
                    <a:pt x="51" y="53"/>
                    <a:pt x="43" y="46"/>
                    <a:pt x="37" y="39"/>
                  </a:cubicBezTo>
                  <a:cubicBezTo>
                    <a:pt x="38" y="39"/>
                    <a:pt x="38" y="38"/>
                    <a:pt x="38" y="37"/>
                  </a:cubicBezTo>
                  <a:cubicBezTo>
                    <a:pt x="64" y="39"/>
                    <a:pt x="64" y="39"/>
                    <a:pt x="64" y="39"/>
                  </a:cubicBezTo>
                  <a:cubicBezTo>
                    <a:pt x="54" y="12"/>
                    <a:pt x="54" y="12"/>
                    <a:pt x="54" y="12"/>
                  </a:cubicBezTo>
                  <a:cubicBezTo>
                    <a:pt x="35" y="28"/>
                    <a:pt x="35" y="28"/>
                    <a:pt x="35" y="28"/>
                  </a:cubicBezTo>
                  <a:cubicBezTo>
                    <a:pt x="34" y="28"/>
                    <a:pt x="34" y="28"/>
                    <a:pt x="34" y="28"/>
                  </a:cubicBezTo>
                  <a:cubicBezTo>
                    <a:pt x="32" y="0"/>
                    <a:pt x="32" y="0"/>
                    <a:pt x="32" y="0"/>
                  </a:cubicBezTo>
                  <a:cubicBezTo>
                    <a:pt x="6" y="10"/>
                    <a:pt x="6" y="10"/>
                    <a:pt x="6" y="10"/>
                  </a:cubicBezTo>
                  <a:cubicBezTo>
                    <a:pt x="24" y="31"/>
                    <a:pt x="24" y="31"/>
                    <a:pt x="24" y="31"/>
                  </a:cubicBezTo>
                  <a:cubicBezTo>
                    <a:pt x="23" y="31"/>
                    <a:pt x="23" y="32"/>
                    <a:pt x="23" y="33"/>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6" name="Freeform 55">
              <a:extLst>
                <a:ext uri="{FF2B5EF4-FFF2-40B4-BE49-F238E27FC236}">
                  <a16:creationId xmlns:a16="http://schemas.microsoft.com/office/drawing/2014/main" id="{A3348AC5-85D1-EF5A-83F5-7369A82F32B8}"/>
                </a:ext>
              </a:extLst>
            </p:cNvPr>
            <p:cNvSpPr>
              <a:spLocks/>
            </p:cNvSpPr>
            <p:nvPr userDrawn="1"/>
          </p:nvSpPr>
          <p:spPr bwMode="auto">
            <a:xfrm>
              <a:off x="982663" y="414338"/>
              <a:ext cx="36513" cy="23812"/>
            </a:xfrm>
            <a:custGeom>
              <a:avLst/>
              <a:gdLst>
                <a:gd name="T0" fmla="*/ 224 w 247"/>
                <a:gd name="T1" fmla="*/ 12 h 168"/>
                <a:gd name="T2" fmla="*/ 232 w 247"/>
                <a:gd name="T3" fmla="*/ 33 h 168"/>
                <a:gd name="T4" fmla="*/ 217 w 247"/>
                <a:gd name="T5" fmla="*/ 19 h 168"/>
                <a:gd name="T6" fmla="*/ 220 w 247"/>
                <a:gd name="T7" fmla="*/ 54 h 168"/>
                <a:gd name="T8" fmla="*/ 232 w 247"/>
                <a:gd name="T9" fmla="*/ 41 h 168"/>
                <a:gd name="T10" fmla="*/ 214 w 247"/>
                <a:gd name="T11" fmla="*/ 75 h 168"/>
                <a:gd name="T12" fmla="*/ 197 w 247"/>
                <a:gd name="T13" fmla="*/ 63 h 168"/>
                <a:gd name="T14" fmla="*/ 212 w 247"/>
                <a:gd name="T15" fmla="*/ 56 h 168"/>
                <a:gd name="T16" fmla="*/ 190 w 247"/>
                <a:gd name="T17" fmla="*/ 44 h 168"/>
                <a:gd name="T18" fmla="*/ 177 w 247"/>
                <a:gd name="T19" fmla="*/ 0 h 168"/>
                <a:gd name="T20" fmla="*/ 185 w 247"/>
                <a:gd name="T21" fmla="*/ 45 h 168"/>
                <a:gd name="T22" fmla="*/ 171 w 247"/>
                <a:gd name="T23" fmla="*/ 66 h 168"/>
                <a:gd name="T24" fmla="*/ 188 w 247"/>
                <a:gd name="T25" fmla="*/ 66 h 168"/>
                <a:gd name="T26" fmla="*/ 166 w 247"/>
                <a:gd name="T27" fmla="*/ 91 h 168"/>
                <a:gd name="T28" fmla="*/ 133 w 247"/>
                <a:gd name="T29" fmla="*/ 73 h 168"/>
                <a:gd name="T30" fmla="*/ 161 w 247"/>
                <a:gd name="T31" fmla="*/ 78 h 168"/>
                <a:gd name="T32" fmla="*/ 150 w 247"/>
                <a:gd name="T33" fmla="*/ 44 h 168"/>
                <a:gd name="T34" fmla="*/ 130 w 247"/>
                <a:gd name="T35" fmla="*/ 65 h 168"/>
                <a:gd name="T36" fmla="*/ 136 w 247"/>
                <a:gd name="T37" fmla="*/ 35 h 168"/>
                <a:gd name="T38" fmla="*/ 95 w 247"/>
                <a:gd name="T39" fmla="*/ 52 h 168"/>
                <a:gd name="T40" fmla="*/ 121 w 247"/>
                <a:gd name="T41" fmla="*/ 69 h 168"/>
                <a:gd name="T42" fmla="*/ 91 w 247"/>
                <a:gd name="T43" fmla="*/ 68 h 168"/>
                <a:gd name="T44" fmla="*/ 108 w 247"/>
                <a:gd name="T45" fmla="*/ 100 h 168"/>
                <a:gd name="T46" fmla="*/ 124 w 247"/>
                <a:gd name="T47" fmla="*/ 76 h 168"/>
                <a:gd name="T48" fmla="*/ 113 w 247"/>
                <a:gd name="T49" fmla="*/ 113 h 168"/>
                <a:gd name="T50" fmla="*/ 80 w 247"/>
                <a:gd name="T51" fmla="*/ 110 h 168"/>
                <a:gd name="T52" fmla="*/ 92 w 247"/>
                <a:gd name="T53" fmla="*/ 98 h 168"/>
                <a:gd name="T54" fmla="*/ 68 w 247"/>
                <a:gd name="T55" fmla="*/ 93 h 168"/>
                <a:gd name="T56" fmla="*/ 41 w 247"/>
                <a:gd name="T57" fmla="*/ 55 h 168"/>
                <a:gd name="T58" fmla="*/ 63 w 247"/>
                <a:gd name="T59" fmla="*/ 96 h 168"/>
                <a:gd name="T60" fmla="*/ 55 w 247"/>
                <a:gd name="T61" fmla="*/ 120 h 168"/>
                <a:gd name="T62" fmla="*/ 72 w 247"/>
                <a:gd name="T63" fmla="*/ 114 h 168"/>
                <a:gd name="T64" fmla="*/ 67 w 247"/>
                <a:gd name="T65" fmla="*/ 135 h 168"/>
                <a:gd name="T66" fmla="*/ 31 w 247"/>
                <a:gd name="T67" fmla="*/ 123 h 168"/>
                <a:gd name="T68" fmla="*/ 48 w 247"/>
                <a:gd name="T69" fmla="*/ 124 h 168"/>
                <a:gd name="T70" fmla="*/ 26 w 247"/>
                <a:gd name="T71" fmla="*/ 96 h 168"/>
                <a:gd name="T72" fmla="*/ 25 w 247"/>
                <a:gd name="T73" fmla="*/ 118 h 168"/>
                <a:gd name="T74" fmla="*/ 16 w 247"/>
                <a:gd name="T75" fmla="*/ 97 h 168"/>
                <a:gd name="T76" fmla="*/ 0 w 247"/>
                <a:gd name="T77" fmla="*/ 112 h 168"/>
                <a:gd name="T78" fmla="*/ 56 w 247"/>
                <a:gd name="T79" fmla="*/ 168 h 168"/>
                <a:gd name="T80" fmla="*/ 148 w 247"/>
                <a:gd name="T81" fmla="*/ 122 h 168"/>
                <a:gd name="T82" fmla="*/ 245 w 247"/>
                <a:gd name="T83" fmla="*/ 91 h 168"/>
                <a:gd name="T84" fmla="*/ 247 w 247"/>
                <a:gd name="T85" fmla="*/ 11 h 168"/>
                <a:gd name="T86" fmla="*/ 224 w 247"/>
                <a:gd name="T87" fmla="*/ 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7" h="168">
                  <a:moveTo>
                    <a:pt x="224" y="12"/>
                  </a:moveTo>
                  <a:cubicBezTo>
                    <a:pt x="230" y="21"/>
                    <a:pt x="232" y="26"/>
                    <a:pt x="232" y="33"/>
                  </a:cubicBezTo>
                  <a:cubicBezTo>
                    <a:pt x="228" y="31"/>
                    <a:pt x="223" y="27"/>
                    <a:pt x="217" y="19"/>
                  </a:cubicBezTo>
                  <a:cubicBezTo>
                    <a:pt x="220" y="54"/>
                    <a:pt x="220" y="54"/>
                    <a:pt x="220" y="54"/>
                  </a:cubicBezTo>
                  <a:cubicBezTo>
                    <a:pt x="224" y="48"/>
                    <a:pt x="228" y="43"/>
                    <a:pt x="232" y="41"/>
                  </a:cubicBezTo>
                  <a:cubicBezTo>
                    <a:pt x="231" y="64"/>
                    <a:pt x="222" y="73"/>
                    <a:pt x="214" y="75"/>
                  </a:cubicBezTo>
                  <a:cubicBezTo>
                    <a:pt x="205" y="77"/>
                    <a:pt x="198" y="71"/>
                    <a:pt x="197" y="63"/>
                  </a:cubicBezTo>
                  <a:cubicBezTo>
                    <a:pt x="195" y="53"/>
                    <a:pt x="203" y="47"/>
                    <a:pt x="212" y="56"/>
                  </a:cubicBezTo>
                  <a:cubicBezTo>
                    <a:pt x="214" y="35"/>
                    <a:pt x="197" y="35"/>
                    <a:pt x="190" y="44"/>
                  </a:cubicBezTo>
                  <a:cubicBezTo>
                    <a:pt x="198" y="24"/>
                    <a:pt x="195" y="10"/>
                    <a:pt x="177" y="0"/>
                  </a:cubicBezTo>
                  <a:cubicBezTo>
                    <a:pt x="166" y="19"/>
                    <a:pt x="170" y="31"/>
                    <a:pt x="185" y="45"/>
                  </a:cubicBezTo>
                  <a:cubicBezTo>
                    <a:pt x="171" y="38"/>
                    <a:pt x="158" y="50"/>
                    <a:pt x="171" y="66"/>
                  </a:cubicBezTo>
                  <a:cubicBezTo>
                    <a:pt x="173" y="52"/>
                    <a:pt x="185" y="55"/>
                    <a:pt x="188" y="66"/>
                  </a:cubicBezTo>
                  <a:cubicBezTo>
                    <a:pt x="190" y="75"/>
                    <a:pt x="181" y="87"/>
                    <a:pt x="166" y="91"/>
                  </a:cubicBezTo>
                  <a:cubicBezTo>
                    <a:pt x="145" y="98"/>
                    <a:pt x="138" y="84"/>
                    <a:pt x="133" y="73"/>
                  </a:cubicBezTo>
                  <a:cubicBezTo>
                    <a:pt x="137" y="69"/>
                    <a:pt x="148" y="71"/>
                    <a:pt x="161" y="78"/>
                  </a:cubicBezTo>
                  <a:cubicBezTo>
                    <a:pt x="150" y="44"/>
                    <a:pt x="150" y="44"/>
                    <a:pt x="150" y="44"/>
                  </a:cubicBezTo>
                  <a:cubicBezTo>
                    <a:pt x="145" y="56"/>
                    <a:pt x="138" y="61"/>
                    <a:pt x="130" y="65"/>
                  </a:cubicBezTo>
                  <a:cubicBezTo>
                    <a:pt x="129" y="55"/>
                    <a:pt x="136" y="35"/>
                    <a:pt x="136" y="35"/>
                  </a:cubicBezTo>
                  <a:cubicBezTo>
                    <a:pt x="95" y="52"/>
                    <a:pt x="95" y="52"/>
                    <a:pt x="95" y="52"/>
                  </a:cubicBezTo>
                  <a:cubicBezTo>
                    <a:pt x="95" y="52"/>
                    <a:pt x="114" y="61"/>
                    <a:pt x="121" y="69"/>
                  </a:cubicBezTo>
                  <a:cubicBezTo>
                    <a:pt x="112" y="72"/>
                    <a:pt x="104" y="73"/>
                    <a:pt x="91" y="68"/>
                  </a:cubicBezTo>
                  <a:cubicBezTo>
                    <a:pt x="108" y="100"/>
                    <a:pt x="108" y="100"/>
                    <a:pt x="108" y="100"/>
                  </a:cubicBezTo>
                  <a:cubicBezTo>
                    <a:pt x="111" y="86"/>
                    <a:pt x="118" y="77"/>
                    <a:pt x="124" y="76"/>
                  </a:cubicBezTo>
                  <a:cubicBezTo>
                    <a:pt x="128" y="88"/>
                    <a:pt x="133" y="103"/>
                    <a:pt x="113" y="113"/>
                  </a:cubicBezTo>
                  <a:cubicBezTo>
                    <a:pt x="99" y="120"/>
                    <a:pt x="85" y="118"/>
                    <a:pt x="80" y="110"/>
                  </a:cubicBezTo>
                  <a:cubicBezTo>
                    <a:pt x="74" y="100"/>
                    <a:pt x="81" y="90"/>
                    <a:pt x="92" y="98"/>
                  </a:cubicBezTo>
                  <a:cubicBezTo>
                    <a:pt x="90" y="78"/>
                    <a:pt x="73" y="78"/>
                    <a:pt x="68" y="93"/>
                  </a:cubicBezTo>
                  <a:cubicBezTo>
                    <a:pt x="68" y="73"/>
                    <a:pt x="63" y="60"/>
                    <a:pt x="41" y="55"/>
                  </a:cubicBezTo>
                  <a:cubicBezTo>
                    <a:pt x="36" y="75"/>
                    <a:pt x="43" y="87"/>
                    <a:pt x="63" y="96"/>
                  </a:cubicBezTo>
                  <a:cubicBezTo>
                    <a:pt x="52" y="94"/>
                    <a:pt x="39" y="106"/>
                    <a:pt x="55" y="120"/>
                  </a:cubicBezTo>
                  <a:cubicBezTo>
                    <a:pt x="55" y="107"/>
                    <a:pt x="66" y="105"/>
                    <a:pt x="72" y="114"/>
                  </a:cubicBezTo>
                  <a:cubicBezTo>
                    <a:pt x="76" y="120"/>
                    <a:pt x="75" y="130"/>
                    <a:pt x="67" y="135"/>
                  </a:cubicBezTo>
                  <a:cubicBezTo>
                    <a:pt x="60" y="139"/>
                    <a:pt x="47" y="139"/>
                    <a:pt x="31" y="123"/>
                  </a:cubicBezTo>
                  <a:cubicBezTo>
                    <a:pt x="36" y="121"/>
                    <a:pt x="41" y="122"/>
                    <a:pt x="48" y="124"/>
                  </a:cubicBezTo>
                  <a:cubicBezTo>
                    <a:pt x="26" y="96"/>
                    <a:pt x="26" y="96"/>
                    <a:pt x="26" y="96"/>
                  </a:cubicBezTo>
                  <a:cubicBezTo>
                    <a:pt x="27" y="106"/>
                    <a:pt x="27" y="113"/>
                    <a:pt x="25" y="118"/>
                  </a:cubicBezTo>
                  <a:cubicBezTo>
                    <a:pt x="20" y="112"/>
                    <a:pt x="19" y="107"/>
                    <a:pt x="16" y="97"/>
                  </a:cubicBezTo>
                  <a:cubicBezTo>
                    <a:pt x="0" y="112"/>
                    <a:pt x="0" y="112"/>
                    <a:pt x="0" y="112"/>
                  </a:cubicBezTo>
                  <a:cubicBezTo>
                    <a:pt x="16" y="122"/>
                    <a:pt x="34" y="137"/>
                    <a:pt x="56" y="168"/>
                  </a:cubicBezTo>
                  <a:cubicBezTo>
                    <a:pt x="80" y="153"/>
                    <a:pt x="122" y="133"/>
                    <a:pt x="148" y="122"/>
                  </a:cubicBezTo>
                  <a:cubicBezTo>
                    <a:pt x="174" y="111"/>
                    <a:pt x="218" y="97"/>
                    <a:pt x="245" y="91"/>
                  </a:cubicBezTo>
                  <a:cubicBezTo>
                    <a:pt x="239" y="53"/>
                    <a:pt x="242" y="30"/>
                    <a:pt x="247" y="11"/>
                  </a:cubicBezTo>
                  <a:lnTo>
                    <a:pt x="2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7" name="Freeform 56">
              <a:extLst>
                <a:ext uri="{FF2B5EF4-FFF2-40B4-BE49-F238E27FC236}">
                  <a16:creationId xmlns:a16="http://schemas.microsoft.com/office/drawing/2014/main" id="{77965A67-08D2-6C2F-DC8F-B8AD8C9E2B32}"/>
                </a:ext>
              </a:extLst>
            </p:cNvPr>
            <p:cNvSpPr>
              <a:spLocks noEditPoints="1"/>
            </p:cNvSpPr>
            <p:nvPr userDrawn="1"/>
          </p:nvSpPr>
          <p:spPr bwMode="auto">
            <a:xfrm>
              <a:off x="1281113" y="601663"/>
              <a:ext cx="19050" cy="19050"/>
            </a:xfrm>
            <a:custGeom>
              <a:avLst/>
              <a:gdLst>
                <a:gd name="T0" fmla="*/ 0 w 129"/>
                <a:gd name="T1" fmla="*/ 64 h 129"/>
                <a:gd name="T2" fmla="*/ 64 w 129"/>
                <a:gd name="T3" fmla="*/ 129 h 129"/>
                <a:gd name="T4" fmla="*/ 129 w 129"/>
                <a:gd name="T5" fmla="*/ 64 h 129"/>
                <a:gd name="T6" fmla="*/ 64 w 129"/>
                <a:gd name="T7" fmla="*/ 0 h 129"/>
                <a:gd name="T8" fmla="*/ 0 w 129"/>
                <a:gd name="T9" fmla="*/ 64 h 129"/>
                <a:gd name="T10" fmla="*/ 16 w 129"/>
                <a:gd name="T11" fmla="*/ 64 h 129"/>
                <a:gd name="T12" fmla="*/ 64 w 129"/>
                <a:gd name="T13" fmla="*/ 16 h 129"/>
                <a:gd name="T14" fmla="*/ 112 w 129"/>
                <a:gd name="T15" fmla="*/ 64 h 129"/>
                <a:gd name="T16" fmla="*/ 64 w 129"/>
                <a:gd name="T17" fmla="*/ 113 h 129"/>
                <a:gd name="T18" fmla="*/ 16 w 129"/>
                <a:gd name="T19"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9">
                  <a:moveTo>
                    <a:pt x="0" y="64"/>
                  </a:moveTo>
                  <a:cubicBezTo>
                    <a:pt x="0" y="100"/>
                    <a:pt x="29" y="129"/>
                    <a:pt x="64" y="129"/>
                  </a:cubicBezTo>
                  <a:cubicBezTo>
                    <a:pt x="100" y="129"/>
                    <a:pt x="129" y="100"/>
                    <a:pt x="129" y="64"/>
                  </a:cubicBezTo>
                  <a:cubicBezTo>
                    <a:pt x="129" y="29"/>
                    <a:pt x="100" y="0"/>
                    <a:pt x="64" y="0"/>
                  </a:cubicBezTo>
                  <a:cubicBezTo>
                    <a:pt x="29" y="0"/>
                    <a:pt x="0" y="29"/>
                    <a:pt x="0" y="64"/>
                  </a:cubicBezTo>
                  <a:moveTo>
                    <a:pt x="16" y="64"/>
                  </a:moveTo>
                  <a:cubicBezTo>
                    <a:pt x="16" y="38"/>
                    <a:pt x="38" y="16"/>
                    <a:pt x="64" y="16"/>
                  </a:cubicBezTo>
                  <a:cubicBezTo>
                    <a:pt x="91" y="16"/>
                    <a:pt x="112" y="38"/>
                    <a:pt x="112" y="64"/>
                  </a:cubicBezTo>
                  <a:cubicBezTo>
                    <a:pt x="112" y="91"/>
                    <a:pt x="91" y="113"/>
                    <a:pt x="64" y="113"/>
                  </a:cubicBezTo>
                  <a:cubicBezTo>
                    <a:pt x="38" y="113"/>
                    <a:pt x="16" y="91"/>
                    <a:pt x="16"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8" name="Freeform 57">
              <a:extLst>
                <a:ext uri="{FF2B5EF4-FFF2-40B4-BE49-F238E27FC236}">
                  <a16:creationId xmlns:a16="http://schemas.microsoft.com/office/drawing/2014/main" id="{BE284C6D-86A6-C463-7E15-DDFDC3E5F3E7}"/>
                </a:ext>
              </a:extLst>
            </p:cNvPr>
            <p:cNvSpPr>
              <a:spLocks noEditPoints="1"/>
            </p:cNvSpPr>
            <p:nvPr userDrawn="1"/>
          </p:nvSpPr>
          <p:spPr bwMode="auto">
            <a:xfrm>
              <a:off x="1243013" y="617538"/>
              <a:ext cx="15875" cy="12700"/>
            </a:xfrm>
            <a:custGeom>
              <a:avLst/>
              <a:gdLst>
                <a:gd name="T0" fmla="*/ 18 w 106"/>
                <a:gd name="T1" fmla="*/ 11 h 87"/>
                <a:gd name="T2" fmla="*/ 2 w 106"/>
                <a:gd name="T3" fmla="*/ 35 h 87"/>
                <a:gd name="T4" fmla="*/ 12 w 106"/>
                <a:gd name="T5" fmla="*/ 67 h 87"/>
                <a:gd name="T6" fmla="*/ 45 w 106"/>
                <a:gd name="T7" fmla="*/ 85 h 87"/>
                <a:gd name="T8" fmla="*/ 81 w 106"/>
                <a:gd name="T9" fmla="*/ 80 h 87"/>
                <a:gd name="T10" fmla="*/ 102 w 106"/>
                <a:gd name="T11" fmla="*/ 53 h 87"/>
                <a:gd name="T12" fmla="*/ 102 w 106"/>
                <a:gd name="T13" fmla="*/ 53 h 87"/>
                <a:gd name="T14" fmla="*/ 59 w 106"/>
                <a:gd name="T15" fmla="*/ 3 h 87"/>
                <a:gd name="T16" fmla="*/ 18 w 106"/>
                <a:gd name="T17" fmla="*/ 11 h 87"/>
                <a:gd name="T18" fmla="*/ 48 w 106"/>
                <a:gd name="T19" fmla="*/ 69 h 87"/>
                <a:gd name="T20" fmla="*/ 18 w 106"/>
                <a:gd name="T21" fmla="*/ 38 h 87"/>
                <a:gd name="T22" fmla="*/ 28 w 106"/>
                <a:gd name="T23" fmla="*/ 25 h 87"/>
                <a:gd name="T24" fmla="*/ 56 w 106"/>
                <a:gd name="T25" fmla="*/ 20 h 87"/>
                <a:gd name="T26" fmla="*/ 86 w 106"/>
                <a:gd name="T27" fmla="*/ 47 h 87"/>
                <a:gd name="T28" fmla="*/ 85 w 106"/>
                <a:gd name="T29" fmla="*/ 50 h 87"/>
                <a:gd name="T30" fmla="*/ 48 w 106"/>
                <a:gd name="T31" fmla="*/ 6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87">
                  <a:moveTo>
                    <a:pt x="18" y="11"/>
                  </a:moveTo>
                  <a:cubicBezTo>
                    <a:pt x="10" y="17"/>
                    <a:pt x="4" y="26"/>
                    <a:pt x="2" y="35"/>
                  </a:cubicBezTo>
                  <a:cubicBezTo>
                    <a:pt x="0" y="46"/>
                    <a:pt x="4" y="58"/>
                    <a:pt x="12" y="67"/>
                  </a:cubicBezTo>
                  <a:cubicBezTo>
                    <a:pt x="20" y="76"/>
                    <a:pt x="32" y="83"/>
                    <a:pt x="45" y="85"/>
                  </a:cubicBezTo>
                  <a:cubicBezTo>
                    <a:pt x="58" y="87"/>
                    <a:pt x="70" y="86"/>
                    <a:pt x="81" y="80"/>
                  </a:cubicBezTo>
                  <a:cubicBezTo>
                    <a:pt x="92" y="74"/>
                    <a:pt x="100" y="64"/>
                    <a:pt x="102" y="53"/>
                  </a:cubicBezTo>
                  <a:cubicBezTo>
                    <a:pt x="102" y="53"/>
                    <a:pt x="102" y="53"/>
                    <a:pt x="102" y="53"/>
                  </a:cubicBezTo>
                  <a:cubicBezTo>
                    <a:pt x="106" y="31"/>
                    <a:pt x="87" y="8"/>
                    <a:pt x="59" y="3"/>
                  </a:cubicBezTo>
                  <a:cubicBezTo>
                    <a:pt x="44" y="0"/>
                    <a:pt x="29" y="3"/>
                    <a:pt x="18" y="11"/>
                  </a:cubicBezTo>
                  <a:moveTo>
                    <a:pt x="48" y="69"/>
                  </a:moveTo>
                  <a:cubicBezTo>
                    <a:pt x="29" y="65"/>
                    <a:pt x="16" y="52"/>
                    <a:pt x="18" y="38"/>
                  </a:cubicBezTo>
                  <a:cubicBezTo>
                    <a:pt x="20" y="31"/>
                    <a:pt x="24" y="27"/>
                    <a:pt x="28" y="25"/>
                  </a:cubicBezTo>
                  <a:cubicBezTo>
                    <a:pt x="35" y="20"/>
                    <a:pt x="46" y="18"/>
                    <a:pt x="56" y="20"/>
                  </a:cubicBezTo>
                  <a:cubicBezTo>
                    <a:pt x="73" y="22"/>
                    <a:pt x="86" y="35"/>
                    <a:pt x="86" y="47"/>
                  </a:cubicBezTo>
                  <a:cubicBezTo>
                    <a:pt x="86" y="48"/>
                    <a:pt x="86" y="49"/>
                    <a:pt x="85" y="50"/>
                  </a:cubicBezTo>
                  <a:cubicBezTo>
                    <a:pt x="83" y="64"/>
                    <a:pt x="66" y="72"/>
                    <a:pt x="48"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9" name="Freeform 58">
              <a:extLst>
                <a:ext uri="{FF2B5EF4-FFF2-40B4-BE49-F238E27FC236}">
                  <a16:creationId xmlns:a16="http://schemas.microsoft.com/office/drawing/2014/main" id="{99631CD5-93E3-0EE6-D08C-00AEABFAA147}"/>
                </a:ext>
              </a:extLst>
            </p:cNvPr>
            <p:cNvSpPr>
              <a:spLocks noEditPoints="1"/>
            </p:cNvSpPr>
            <p:nvPr userDrawn="1"/>
          </p:nvSpPr>
          <p:spPr bwMode="auto">
            <a:xfrm>
              <a:off x="1189038" y="482600"/>
              <a:ext cx="14288" cy="14287"/>
            </a:xfrm>
            <a:custGeom>
              <a:avLst/>
              <a:gdLst>
                <a:gd name="T0" fmla="*/ 26 w 94"/>
                <a:gd name="T1" fmla="*/ 12 h 88"/>
                <a:gd name="T2" fmla="*/ 13 w 94"/>
                <a:gd name="T3" fmla="*/ 71 h 88"/>
                <a:gd name="T4" fmla="*/ 73 w 94"/>
                <a:gd name="T5" fmla="*/ 73 h 88"/>
                <a:gd name="T6" fmla="*/ 92 w 94"/>
                <a:gd name="T7" fmla="*/ 40 h 88"/>
                <a:gd name="T8" fmla="*/ 86 w 94"/>
                <a:gd name="T9" fmla="*/ 14 h 88"/>
                <a:gd name="T10" fmla="*/ 63 w 94"/>
                <a:gd name="T11" fmla="*/ 2 h 88"/>
                <a:gd name="T12" fmla="*/ 26 w 94"/>
                <a:gd name="T13" fmla="*/ 12 h 88"/>
                <a:gd name="T14" fmla="*/ 22 w 94"/>
                <a:gd name="T15" fmla="*/ 50 h 88"/>
                <a:gd name="T16" fmla="*/ 36 w 94"/>
                <a:gd name="T17" fmla="*/ 26 h 88"/>
                <a:gd name="T18" fmla="*/ 61 w 94"/>
                <a:gd name="T19" fmla="*/ 18 h 88"/>
                <a:gd name="T20" fmla="*/ 73 w 94"/>
                <a:gd name="T21" fmla="*/ 24 h 88"/>
                <a:gd name="T22" fmla="*/ 76 w 94"/>
                <a:gd name="T23" fmla="*/ 38 h 88"/>
                <a:gd name="T24" fmla="*/ 62 w 94"/>
                <a:gd name="T25" fmla="*/ 60 h 88"/>
                <a:gd name="T26" fmla="*/ 26 w 94"/>
                <a:gd name="T27" fmla="*/ 61 h 88"/>
                <a:gd name="T28" fmla="*/ 22 w 94"/>
                <a:gd name="T29"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88">
                  <a:moveTo>
                    <a:pt x="26" y="12"/>
                  </a:moveTo>
                  <a:cubicBezTo>
                    <a:pt x="6" y="28"/>
                    <a:pt x="0" y="54"/>
                    <a:pt x="13" y="71"/>
                  </a:cubicBezTo>
                  <a:cubicBezTo>
                    <a:pt x="26" y="88"/>
                    <a:pt x="53" y="88"/>
                    <a:pt x="73" y="73"/>
                  </a:cubicBezTo>
                  <a:cubicBezTo>
                    <a:pt x="84" y="64"/>
                    <a:pt x="91" y="52"/>
                    <a:pt x="92" y="40"/>
                  </a:cubicBezTo>
                  <a:cubicBezTo>
                    <a:pt x="94" y="30"/>
                    <a:pt x="91" y="21"/>
                    <a:pt x="86" y="14"/>
                  </a:cubicBezTo>
                  <a:cubicBezTo>
                    <a:pt x="80" y="7"/>
                    <a:pt x="72" y="3"/>
                    <a:pt x="63" y="2"/>
                  </a:cubicBezTo>
                  <a:cubicBezTo>
                    <a:pt x="50" y="0"/>
                    <a:pt x="37" y="4"/>
                    <a:pt x="26" y="12"/>
                  </a:cubicBezTo>
                  <a:moveTo>
                    <a:pt x="22" y="50"/>
                  </a:moveTo>
                  <a:cubicBezTo>
                    <a:pt x="22" y="42"/>
                    <a:pt x="27" y="32"/>
                    <a:pt x="36" y="26"/>
                  </a:cubicBezTo>
                  <a:cubicBezTo>
                    <a:pt x="44" y="20"/>
                    <a:pt x="53" y="17"/>
                    <a:pt x="61" y="18"/>
                  </a:cubicBezTo>
                  <a:cubicBezTo>
                    <a:pt x="64" y="19"/>
                    <a:pt x="69" y="20"/>
                    <a:pt x="73" y="24"/>
                  </a:cubicBezTo>
                  <a:cubicBezTo>
                    <a:pt x="76" y="29"/>
                    <a:pt x="76" y="34"/>
                    <a:pt x="76" y="38"/>
                  </a:cubicBezTo>
                  <a:cubicBezTo>
                    <a:pt x="75" y="46"/>
                    <a:pt x="70" y="54"/>
                    <a:pt x="62" y="60"/>
                  </a:cubicBezTo>
                  <a:cubicBezTo>
                    <a:pt x="50" y="70"/>
                    <a:pt x="33" y="70"/>
                    <a:pt x="26" y="61"/>
                  </a:cubicBezTo>
                  <a:cubicBezTo>
                    <a:pt x="24" y="58"/>
                    <a:pt x="22" y="54"/>
                    <a:pt x="22"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0" name="Freeform 59">
              <a:extLst>
                <a:ext uri="{FF2B5EF4-FFF2-40B4-BE49-F238E27FC236}">
                  <a16:creationId xmlns:a16="http://schemas.microsoft.com/office/drawing/2014/main" id="{036AFCC1-4980-47F8-1AA1-974280F9C108}"/>
                </a:ext>
              </a:extLst>
            </p:cNvPr>
            <p:cNvSpPr>
              <a:spLocks noEditPoints="1"/>
            </p:cNvSpPr>
            <p:nvPr userDrawn="1"/>
          </p:nvSpPr>
          <p:spPr bwMode="auto">
            <a:xfrm>
              <a:off x="1231900" y="601663"/>
              <a:ext cx="12700" cy="15875"/>
            </a:xfrm>
            <a:custGeom>
              <a:avLst/>
              <a:gdLst>
                <a:gd name="T0" fmla="*/ 15 w 83"/>
                <a:gd name="T1" fmla="*/ 12 h 102"/>
                <a:gd name="T2" fmla="*/ 0 w 83"/>
                <a:gd name="T3" fmla="*/ 50 h 102"/>
                <a:gd name="T4" fmla="*/ 0 w 83"/>
                <a:gd name="T5" fmla="*/ 52 h 102"/>
                <a:gd name="T6" fmla="*/ 14 w 83"/>
                <a:gd name="T7" fmla="*/ 90 h 102"/>
                <a:gd name="T8" fmla="*/ 40 w 83"/>
                <a:gd name="T9" fmla="*/ 102 h 102"/>
                <a:gd name="T10" fmla="*/ 67 w 83"/>
                <a:gd name="T11" fmla="*/ 91 h 102"/>
                <a:gd name="T12" fmla="*/ 82 w 83"/>
                <a:gd name="T13" fmla="*/ 52 h 102"/>
                <a:gd name="T14" fmla="*/ 72 w 83"/>
                <a:gd name="T15" fmla="*/ 17 h 102"/>
                <a:gd name="T16" fmla="*/ 42 w 83"/>
                <a:gd name="T17" fmla="*/ 1 h 102"/>
                <a:gd name="T18" fmla="*/ 15 w 83"/>
                <a:gd name="T19" fmla="*/ 12 h 102"/>
                <a:gd name="T20" fmla="*/ 40 w 83"/>
                <a:gd name="T21" fmla="*/ 85 h 102"/>
                <a:gd name="T22" fmla="*/ 40 w 83"/>
                <a:gd name="T23" fmla="*/ 85 h 102"/>
                <a:gd name="T24" fmla="*/ 26 w 83"/>
                <a:gd name="T25" fmla="*/ 78 h 102"/>
                <a:gd name="T26" fmla="*/ 16 w 83"/>
                <a:gd name="T27" fmla="*/ 51 h 102"/>
                <a:gd name="T28" fmla="*/ 27 w 83"/>
                <a:gd name="T29" fmla="*/ 24 h 102"/>
                <a:gd name="T30" fmla="*/ 42 w 83"/>
                <a:gd name="T31" fmla="*/ 17 h 102"/>
                <a:gd name="T32" fmla="*/ 66 w 83"/>
                <a:gd name="T33" fmla="*/ 52 h 102"/>
                <a:gd name="T34" fmla="*/ 55 w 83"/>
                <a:gd name="T35" fmla="*/ 79 h 102"/>
                <a:gd name="T36" fmla="*/ 40 w 83"/>
                <a:gd name="T37" fmla="*/ 8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02">
                  <a:moveTo>
                    <a:pt x="15" y="12"/>
                  </a:moveTo>
                  <a:cubicBezTo>
                    <a:pt x="6" y="21"/>
                    <a:pt x="0" y="35"/>
                    <a:pt x="0" y="50"/>
                  </a:cubicBezTo>
                  <a:cubicBezTo>
                    <a:pt x="0" y="52"/>
                    <a:pt x="0" y="52"/>
                    <a:pt x="0" y="52"/>
                  </a:cubicBezTo>
                  <a:cubicBezTo>
                    <a:pt x="0" y="66"/>
                    <a:pt x="5" y="80"/>
                    <a:pt x="14" y="90"/>
                  </a:cubicBezTo>
                  <a:cubicBezTo>
                    <a:pt x="21" y="97"/>
                    <a:pt x="30" y="101"/>
                    <a:pt x="40" y="102"/>
                  </a:cubicBezTo>
                  <a:cubicBezTo>
                    <a:pt x="50" y="102"/>
                    <a:pt x="59" y="98"/>
                    <a:pt x="67" y="91"/>
                  </a:cubicBezTo>
                  <a:cubicBezTo>
                    <a:pt x="76" y="81"/>
                    <a:pt x="82" y="67"/>
                    <a:pt x="82" y="52"/>
                  </a:cubicBezTo>
                  <a:cubicBezTo>
                    <a:pt x="83" y="39"/>
                    <a:pt x="79" y="26"/>
                    <a:pt x="72" y="17"/>
                  </a:cubicBezTo>
                  <a:cubicBezTo>
                    <a:pt x="64" y="7"/>
                    <a:pt x="54" y="1"/>
                    <a:pt x="42" y="1"/>
                  </a:cubicBezTo>
                  <a:cubicBezTo>
                    <a:pt x="32" y="0"/>
                    <a:pt x="23" y="4"/>
                    <a:pt x="15" y="12"/>
                  </a:cubicBezTo>
                  <a:moveTo>
                    <a:pt x="40" y="85"/>
                  </a:moveTo>
                  <a:cubicBezTo>
                    <a:pt x="40" y="85"/>
                    <a:pt x="40" y="85"/>
                    <a:pt x="40" y="85"/>
                  </a:cubicBezTo>
                  <a:cubicBezTo>
                    <a:pt x="34" y="85"/>
                    <a:pt x="29" y="81"/>
                    <a:pt x="26" y="78"/>
                  </a:cubicBezTo>
                  <a:cubicBezTo>
                    <a:pt x="19" y="72"/>
                    <a:pt x="16" y="61"/>
                    <a:pt x="16" y="51"/>
                  </a:cubicBezTo>
                  <a:cubicBezTo>
                    <a:pt x="16" y="40"/>
                    <a:pt x="20" y="30"/>
                    <a:pt x="27" y="24"/>
                  </a:cubicBezTo>
                  <a:cubicBezTo>
                    <a:pt x="30" y="21"/>
                    <a:pt x="35" y="17"/>
                    <a:pt x="42" y="17"/>
                  </a:cubicBezTo>
                  <a:cubicBezTo>
                    <a:pt x="55" y="17"/>
                    <a:pt x="66" y="33"/>
                    <a:pt x="66" y="52"/>
                  </a:cubicBezTo>
                  <a:cubicBezTo>
                    <a:pt x="66" y="62"/>
                    <a:pt x="62" y="73"/>
                    <a:pt x="55" y="79"/>
                  </a:cubicBezTo>
                  <a:cubicBezTo>
                    <a:pt x="52" y="82"/>
                    <a:pt x="47" y="85"/>
                    <a:pt x="40"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1" name="Freeform 60">
              <a:extLst>
                <a:ext uri="{FF2B5EF4-FFF2-40B4-BE49-F238E27FC236}">
                  <a16:creationId xmlns:a16="http://schemas.microsoft.com/office/drawing/2014/main" id="{98405E79-8348-C5F6-8FEF-F81FF9D18598}"/>
                </a:ext>
              </a:extLst>
            </p:cNvPr>
            <p:cNvSpPr>
              <a:spLocks noEditPoints="1"/>
            </p:cNvSpPr>
            <p:nvPr userDrawn="1"/>
          </p:nvSpPr>
          <p:spPr bwMode="auto">
            <a:xfrm>
              <a:off x="1182688" y="525463"/>
              <a:ext cx="15875" cy="14287"/>
            </a:xfrm>
            <a:custGeom>
              <a:avLst/>
              <a:gdLst>
                <a:gd name="T0" fmla="*/ 32 w 106"/>
                <a:gd name="T1" fmla="*/ 5 h 91"/>
                <a:gd name="T2" fmla="*/ 10 w 106"/>
                <a:gd name="T3" fmla="*/ 24 h 91"/>
                <a:gd name="T4" fmla="*/ 37 w 106"/>
                <a:gd name="T5" fmla="*/ 83 h 91"/>
                <a:gd name="T6" fmla="*/ 79 w 106"/>
                <a:gd name="T7" fmla="*/ 86 h 91"/>
                <a:gd name="T8" fmla="*/ 101 w 106"/>
                <a:gd name="T9" fmla="*/ 68 h 91"/>
                <a:gd name="T10" fmla="*/ 102 w 106"/>
                <a:gd name="T11" fmla="*/ 39 h 91"/>
                <a:gd name="T12" fmla="*/ 73 w 106"/>
                <a:gd name="T13" fmla="*/ 8 h 91"/>
                <a:gd name="T14" fmla="*/ 32 w 106"/>
                <a:gd name="T15" fmla="*/ 5 h 91"/>
                <a:gd name="T16" fmla="*/ 45 w 106"/>
                <a:gd name="T17" fmla="*/ 68 h 91"/>
                <a:gd name="T18" fmla="*/ 25 w 106"/>
                <a:gd name="T19" fmla="*/ 31 h 91"/>
                <a:gd name="T20" fmla="*/ 37 w 106"/>
                <a:gd name="T21" fmla="*/ 21 h 91"/>
                <a:gd name="T22" fmla="*/ 66 w 106"/>
                <a:gd name="T23" fmla="*/ 23 h 91"/>
                <a:gd name="T24" fmla="*/ 86 w 106"/>
                <a:gd name="T25" fmla="*/ 44 h 91"/>
                <a:gd name="T26" fmla="*/ 86 w 106"/>
                <a:gd name="T27" fmla="*/ 60 h 91"/>
                <a:gd name="T28" fmla="*/ 74 w 106"/>
                <a:gd name="T29" fmla="*/ 71 h 91"/>
                <a:gd name="T30" fmla="*/ 45 w 106"/>
                <a:gd name="T31" fmla="*/ 6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91">
                  <a:moveTo>
                    <a:pt x="32" y="5"/>
                  </a:moveTo>
                  <a:cubicBezTo>
                    <a:pt x="22" y="8"/>
                    <a:pt x="14" y="15"/>
                    <a:pt x="10" y="24"/>
                  </a:cubicBezTo>
                  <a:cubicBezTo>
                    <a:pt x="0" y="44"/>
                    <a:pt x="12" y="71"/>
                    <a:pt x="37" y="83"/>
                  </a:cubicBezTo>
                  <a:cubicBezTo>
                    <a:pt x="51" y="90"/>
                    <a:pt x="67" y="91"/>
                    <a:pt x="79" y="86"/>
                  </a:cubicBezTo>
                  <a:cubicBezTo>
                    <a:pt x="89" y="83"/>
                    <a:pt x="97" y="76"/>
                    <a:pt x="101" y="68"/>
                  </a:cubicBezTo>
                  <a:cubicBezTo>
                    <a:pt x="105" y="59"/>
                    <a:pt x="106" y="49"/>
                    <a:pt x="102" y="39"/>
                  </a:cubicBezTo>
                  <a:cubicBezTo>
                    <a:pt x="98" y="26"/>
                    <a:pt x="87" y="15"/>
                    <a:pt x="73" y="8"/>
                  </a:cubicBezTo>
                  <a:cubicBezTo>
                    <a:pt x="60" y="2"/>
                    <a:pt x="45" y="0"/>
                    <a:pt x="32" y="5"/>
                  </a:cubicBezTo>
                  <a:moveTo>
                    <a:pt x="45" y="68"/>
                  </a:moveTo>
                  <a:cubicBezTo>
                    <a:pt x="28" y="60"/>
                    <a:pt x="19" y="43"/>
                    <a:pt x="25" y="31"/>
                  </a:cubicBezTo>
                  <a:cubicBezTo>
                    <a:pt x="28" y="25"/>
                    <a:pt x="33" y="22"/>
                    <a:pt x="37" y="21"/>
                  </a:cubicBezTo>
                  <a:cubicBezTo>
                    <a:pt x="46" y="17"/>
                    <a:pt x="56" y="18"/>
                    <a:pt x="66" y="23"/>
                  </a:cubicBezTo>
                  <a:cubicBezTo>
                    <a:pt x="76" y="28"/>
                    <a:pt x="83" y="36"/>
                    <a:pt x="86" y="44"/>
                  </a:cubicBezTo>
                  <a:cubicBezTo>
                    <a:pt x="88" y="48"/>
                    <a:pt x="89" y="54"/>
                    <a:pt x="86" y="60"/>
                  </a:cubicBezTo>
                  <a:cubicBezTo>
                    <a:pt x="83" y="66"/>
                    <a:pt x="78" y="69"/>
                    <a:pt x="74" y="71"/>
                  </a:cubicBezTo>
                  <a:cubicBezTo>
                    <a:pt x="65" y="74"/>
                    <a:pt x="55" y="73"/>
                    <a:pt x="45"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2" name="Freeform 61">
              <a:extLst>
                <a:ext uri="{FF2B5EF4-FFF2-40B4-BE49-F238E27FC236}">
                  <a16:creationId xmlns:a16="http://schemas.microsoft.com/office/drawing/2014/main" id="{6538D3BD-209F-D081-989F-88F29CE82FE6}"/>
                </a:ext>
              </a:extLst>
            </p:cNvPr>
            <p:cNvSpPr>
              <a:spLocks noEditPoints="1"/>
            </p:cNvSpPr>
            <p:nvPr userDrawn="1"/>
          </p:nvSpPr>
          <p:spPr bwMode="auto">
            <a:xfrm>
              <a:off x="1158875" y="396875"/>
              <a:ext cx="150813" cy="255587"/>
            </a:xfrm>
            <a:custGeom>
              <a:avLst/>
              <a:gdLst>
                <a:gd name="T0" fmla="*/ 786 w 1016"/>
                <a:gd name="T1" fmla="*/ 723 h 1730"/>
                <a:gd name="T2" fmla="*/ 648 w 1016"/>
                <a:gd name="T3" fmla="*/ 1040 h 1730"/>
                <a:gd name="T4" fmla="*/ 699 w 1016"/>
                <a:gd name="T5" fmla="*/ 975 h 1730"/>
                <a:gd name="T6" fmla="*/ 626 w 1016"/>
                <a:gd name="T7" fmla="*/ 1011 h 1730"/>
                <a:gd name="T8" fmla="*/ 656 w 1016"/>
                <a:gd name="T9" fmla="*/ 734 h 1730"/>
                <a:gd name="T10" fmla="*/ 660 w 1016"/>
                <a:gd name="T11" fmla="*/ 665 h 1730"/>
                <a:gd name="T12" fmla="*/ 745 w 1016"/>
                <a:gd name="T13" fmla="*/ 426 h 1730"/>
                <a:gd name="T14" fmla="*/ 470 w 1016"/>
                <a:gd name="T15" fmla="*/ 257 h 1730"/>
                <a:gd name="T16" fmla="*/ 375 w 1016"/>
                <a:gd name="T17" fmla="*/ 306 h 1730"/>
                <a:gd name="T18" fmla="*/ 347 w 1016"/>
                <a:gd name="T19" fmla="*/ 433 h 1730"/>
                <a:gd name="T20" fmla="*/ 329 w 1016"/>
                <a:gd name="T21" fmla="*/ 493 h 1730"/>
                <a:gd name="T22" fmla="*/ 399 w 1016"/>
                <a:gd name="T23" fmla="*/ 446 h 1730"/>
                <a:gd name="T24" fmla="*/ 549 w 1016"/>
                <a:gd name="T25" fmla="*/ 419 h 1730"/>
                <a:gd name="T26" fmla="*/ 336 w 1016"/>
                <a:gd name="T27" fmla="*/ 557 h 1730"/>
                <a:gd name="T28" fmla="*/ 218 w 1016"/>
                <a:gd name="T29" fmla="*/ 738 h 1730"/>
                <a:gd name="T30" fmla="*/ 157 w 1016"/>
                <a:gd name="T31" fmla="*/ 691 h 1730"/>
                <a:gd name="T32" fmla="*/ 37 w 1016"/>
                <a:gd name="T33" fmla="*/ 648 h 1730"/>
                <a:gd name="T34" fmla="*/ 64 w 1016"/>
                <a:gd name="T35" fmla="*/ 690 h 1730"/>
                <a:gd name="T36" fmla="*/ 65 w 1016"/>
                <a:gd name="T37" fmla="*/ 820 h 1730"/>
                <a:gd name="T38" fmla="*/ 237 w 1016"/>
                <a:gd name="T39" fmla="*/ 1073 h 1730"/>
                <a:gd name="T40" fmla="*/ 218 w 1016"/>
                <a:gd name="T41" fmla="*/ 982 h 1730"/>
                <a:gd name="T42" fmla="*/ 140 w 1016"/>
                <a:gd name="T43" fmla="*/ 944 h 1730"/>
                <a:gd name="T44" fmla="*/ 370 w 1016"/>
                <a:gd name="T45" fmla="*/ 1005 h 1730"/>
                <a:gd name="T46" fmla="*/ 79 w 1016"/>
                <a:gd name="T47" fmla="*/ 1425 h 1730"/>
                <a:gd name="T48" fmla="*/ 75 w 1016"/>
                <a:gd name="T49" fmla="*/ 1463 h 1730"/>
                <a:gd name="T50" fmla="*/ 201 w 1016"/>
                <a:gd name="T51" fmla="*/ 1450 h 1730"/>
                <a:gd name="T52" fmla="*/ 478 w 1016"/>
                <a:gd name="T53" fmla="*/ 1247 h 1730"/>
                <a:gd name="T54" fmla="*/ 572 w 1016"/>
                <a:gd name="T55" fmla="*/ 1715 h 1730"/>
                <a:gd name="T56" fmla="*/ 678 w 1016"/>
                <a:gd name="T57" fmla="*/ 1641 h 1730"/>
                <a:gd name="T58" fmla="*/ 744 w 1016"/>
                <a:gd name="T59" fmla="*/ 1551 h 1730"/>
                <a:gd name="T60" fmla="*/ 829 w 1016"/>
                <a:gd name="T61" fmla="*/ 1495 h 1730"/>
                <a:gd name="T62" fmla="*/ 730 w 1016"/>
                <a:gd name="T63" fmla="*/ 1372 h 1730"/>
                <a:gd name="T64" fmla="*/ 737 w 1016"/>
                <a:gd name="T65" fmla="*/ 1228 h 1730"/>
                <a:gd name="T66" fmla="*/ 916 w 1016"/>
                <a:gd name="T67" fmla="*/ 1223 h 1730"/>
                <a:gd name="T68" fmla="*/ 819 w 1016"/>
                <a:gd name="T69" fmla="*/ 761 h 1730"/>
                <a:gd name="T70" fmla="*/ 406 w 1016"/>
                <a:gd name="T71" fmla="*/ 329 h 1730"/>
                <a:gd name="T72" fmla="*/ 182 w 1016"/>
                <a:gd name="T73" fmla="*/ 751 h 1730"/>
                <a:gd name="T74" fmla="*/ 197 w 1016"/>
                <a:gd name="T75" fmla="*/ 700 h 1730"/>
                <a:gd name="T76" fmla="*/ 815 w 1016"/>
                <a:gd name="T77" fmla="*/ 1505 h 1730"/>
                <a:gd name="T78" fmla="*/ 640 w 1016"/>
                <a:gd name="T79" fmla="*/ 993 h 1730"/>
                <a:gd name="T80" fmla="*/ 698 w 1016"/>
                <a:gd name="T81" fmla="*/ 1013 h 1730"/>
                <a:gd name="T82" fmla="*/ 320 w 1016"/>
                <a:gd name="T83" fmla="*/ 634 h 1730"/>
                <a:gd name="T84" fmla="*/ 379 w 1016"/>
                <a:gd name="T85" fmla="*/ 563 h 1730"/>
                <a:gd name="T86" fmla="*/ 363 w 1016"/>
                <a:gd name="T87" fmla="*/ 609 h 1730"/>
                <a:gd name="T88" fmla="*/ 400 w 1016"/>
                <a:gd name="T89" fmla="*/ 626 h 1730"/>
                <a:gd name="T90" fmla="*/ 382 w 1016"/>
                <a:gd name="T91" fmla="*/ 594 h 1730"/>
                <a:gd name="T92" fmla="*/ 448 w 1016"/>
                <a:gd name="T93" fmla="*/ 555 h 1730"/>
                <a:gd name="T94" fmla="*/ 445 w 1016"/>
                <a:gd name="T95" fmla="*/ 647 h 1730"/>
                <a:gd name="T96" fmla="*/ 438 w 1016"/>
                <a:gd name="T97" fmla="*/ 666 h 1730"/>
                <a:gd name="T98" fmla="*/ 475 w 1016"/>
                <a:gd name="T99" fmla="*/ 624 h 1730"/>
                <a:gd name="T100" fmla="*/ 535 w 1016"/>
                <a:gd name="T101" fmla="*/ 635 h 1730"/>
                <a:gd name="T102" fmla="*/ 500 w 1016"/>
                <a:gd name="T103" fmla="*/ 695 h 1730"/>
                <a:gd name="T104" fmla="*/ 506 w 1016"/>
                <a:gd name="T105" fmla="*/ 705 h 1730"/>
                <a:gd name="T106" fmla="*/ 518 w 1016"/>
                <a:gd name="T107" fmla="*/ 689 h 1730"/>
                <a:gd name="T108" fmla="*/ 598 w 1016"/>
                <a:gd name="T109" fmla="*/ 640 h 1730"/>
                <a:gd name="T110" fmla="*/ 596 w 1016"/>
                <a:gd name="T111" fmla="*/ 712 h 1730"/>
                <a:gd name="T112" fmla="*/ 567 w 1016"/>
                <a:gd name="T113" fmla="*/ 717 h 1730"/>
                <a:gd name="T114" fmla="*/ 587 w 1016"/>
                <a:gd name="T115" fmla="*/ 741 h 1730"/>
                <a:gd name="T116" fmla="*/ 624 w 1016"/>
                <a:gd name="T117" fmla="*/ 711 h 1730"/>
                <a:gd name="T118" fmla="*/ 592 w 1016"/>
                <a:gd name="T119" fmla="*/ 789 h 1730"/>
                <a:gd name="T120" fmla="*/ 542 w 1016"/>
                <a:gd name="T121" fmla="*/ 1263 h 1730"/>
                <a:gd name="T122" fmla="*/ 618 w 1016"/>
                <a:gd name="T123" fmla="*/ 1142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6" h="1730">
                  <a:moveTo>
                    <a:pt x="872" y="811"/>
                  </a:moveTo>
                  <a:cubicBezTo>
                    <a:pt x="893" y="869"/>
                    <a:pt x="934" y="890"/>
                    <a:pt x="966" y="875"/>
                  </a:cubicBezTo>
                  <a:cubicBezTo>
                    <a:pt x="895" y="867"/>
                    <a:pt x="953" y="745"/>
                    <a:pt x="861" y="745"/>
                  </a:cubicBezTo>
                  <a:cubicBezTo>
                    <a:pt x="856" y="745"/>
                    <a:pt x="851" y="745"/>
                    <a:pt x="846" y="746"/>
                  </a:cubicBezTo>
                  <a:cubicBezTo>
                    <a:pt x="831" y="730"/>
                    <a:pt x="813" y="723"/>
                    <a:pt x="786" y="723"/>
                  </a:cubicBezTo>
                  <a:cubicBezTo>
                    <a:pt x="747" y="723"/>
                    <a:pt x="680" y="761"/>
                    <a:pt x="680" y="838"/>
                  </a:cubicBezTo>
                  <a:cubicBezTo>
                    <a:pt x="680" y="1005"/>
                    <a:pt x="874" y="1020"/>
                    <a:pt x="874" y="1167"/>
                  </a:cubicBezTo>
                  <a:cubicBezTo>
                    <a:pt x="874" y="1210"/>
                    <a:pt x="842" y="1237"/>
                    <a:pt x="805" y="1237"/>
                  </a:cubicBezTo>
                  <a:cubicBezTo>
                    <a:pt x="773" y="1237"/>
                    <a:pt x="746" y="1200"/>
                    <a:pt x="719" y="1143"/>
                  </a:cubicBezTo>
                  <a:cubicBezTo>
                    <a:pt x="706" y="1116"/>
                    <a:pt x="678" y="1079"/>
                    <a:pt x="648" y="1040"/>
                  </a:cubicBezTo>
                  <a:cubicBezTo>
                    <a:pt x="657" y="1046"/>
                    <a:pt x="667" y="1050"/>
                    <a:pt x="677" y="1050"/>
                  </a:cubicBezTo>
                  <a:cubicBezTo>
                    <a:pt x="687" y="1050"/>
                    <a:pt x="697" y="1047"/>
                    <a:pt x="704" y="1040"/>
                  </a:cubicBezTo>
                  <a:cubicBezTo>
                    <a:pt x="711" y="1034"/>
                    <a:pt x="715" y="1024"/>
                    <a:pt x="715" y="1014"/>
                  </a:cubicBezTo>
                  <a:cubicBezTo>
                    <a:pt x="715" y="1013"/>
                    <a:pt x="715" y="1013"/>
                    <a:pt x="715" y="1012"/>
                  </a:cubicBezTo>
                  <a:cubicBezTo>
                    <a:pt x="715" y="999"/>
                    <a:pt x="709" y="986"/>
                    <a:pt x="699" y="975"/>
                  </a:cubicBezTo>
                  <a:cubicBezTo>
                    <a:pt x="689" y="964"/>
                    <a:pt x="675" y="957"/>
                    <a:pt x="661" y="957"/>
                  </a:cubicBezTo>
                  <a:cubicBezTo>
                    <a:pt x="651" y="956"/>
                    <a:pt x="641" y="960"/>
                    <a:pt x="634" y="966"/>
                  </a:cubicBezTo>
                  <a:cubicBezTo>
                    <a:pt x="627" y="973"/>
                    <a:pt x="623" y="982"/>
                    <a:pt x="623" y="993"/>
                  </a:cubicBezTo>
                  <a:cubicBezTo>
                    <a:pt x="623" y="993"/>
                    <a:pt x="623" y="994"/>
                    <a:pt x="623" y="994"/>
                  </a:cubicBezTo>
                  <a:cubicBezTo>
                    <a:pt x="623" y="1000"/>
                    <a:pt x="624" y="1006"/>
                    <a:pt x="626" y="1011"/>
                  </a:cubicBezTo>
                  <a:cubicBezTo>
                    <a:pt x="584" y="957"/>
                    <a:pt x="546" y="903"/>
                    <a:pt x="546" y="874"/>
                  </a:cubicBezTo>
                  <a:cubicBezTo>
                    <a:pt x="546" y="848"/>
                    <a:pt x="563" y="825"/>
                    <a:pt x="586" y="798"/>
                  </a:cubicBezTo>
                  <a:cubicBezTo>
                    <a:pt x="586" y="799"/>
                    <a:pt x="593" y="802"/>
                    <a:pt x="593" y="802"/>
                  </a:cubicBezTo>
                  <a:cubicBezTo>
                    <a:pt x="599" y="796"/>
                    <a:pt x="599" y="796"/>
                    <a:pt x="599" y="796"/>
                  </a:cubicBezTo>
                  <a:cubicBezTo>
                    <a:pt x="607" y="787"/>
                    <a:pt x="623" y="770"/>
                    <a:pt x="656" y="734"/>
                  </a:cubicBezTo>
                  <a:cubicBezTo>
                    <a:pt x="658" y="732"/>
                    <a:pt x="658" y="732"/>
                    <a:pt x="658" y="732"/>
                  </a:cubicBezTo>
                  <a:cubicBezTo>
                    <a:pt x="658" y="732"/>
                    <a:pt x="658" y="732"/>
                    <a:pt x="658" y="732"/>
                  </a:cubicBezTo>
                  <a:cubicBezTo>
                    <a:pt x="666" y="723"/>
                    <a:pt x="666" y="723"/>
                    <a:pt x="666" y="723"/>
                  </a:cubicBezTo>
                  <a:cubicBezTo>
                    <a:pt x="646" y="706"/>
                    <a:pt x="646" y="706"/>
                    <a:pt x="646" y="706"/>
                  </a:cubicBezTo>
                  <a:cubicBezTo>
                    <a:pt x="651" y="694"/>
                    <a:pt x="656" y="680"/>
                    <a:pt x="660" y="665"/>
                  </a:cubicBezTo>
                  <a:cubicBezTo>
                    <a:pt x="666" y="692"/>
                    <a:pt x="680" y="709"/>
                    <a:pt x="699" y="704"/>
                  </a:cubicBezTo>
                  <a:cubicBezTo>
                    <a:pt x="686" y="676"/>
                    <a:pt x="711" y="639"/>
                    <a:pt x="695" y="571"/>
                  </a:cubicBezTo>
                  <a:cubicBezTo>
                    <a:pt x="711" y="597"/>
                    <a:pt x="733" y="611"/>
                    <a:pt x="750" y="606"/>
                  </a:cubicBezTo>
                  <a:cubicBezTo>
                    <a:pt x="707" y="568"/>
                    <a:pt x="763" y="515"/>
                    <a:pt x="707" y="433"/>
                  </a:cubicBezTo>
                  <a:cubicBezTo>
                    <a:pt x="725" y="439"/>
                    <a:pt x="737" y="436"/>
                    <a:pt x="745" y="426"/>
                  </a:cubicBezTo>
                  <a:cubicBezTo>
                    <a:pt x="694" y="419"/>
                    <a:pt x="717" y="354"/>
                    <a:pt x="628" y="331"/>
                  </a:cubicBezTo>
                  <a:cubicBezTo>
                    <a:pt x="650" y="327"/>
                    <a:pt x="663" y="314"/>
                    <a:pt x="660" y="302"/>
                  </a:cubicBezTo>
                  <a:cubicBezTo>
                    <a:pt x="636" y="319"/>
                    <a:pt x="616" y="270"/>
                    <a:pt x="538" y="272"/>
                  </a:cubicBezTo>
                  <a:cubicBezTo>
                    <a:pt x="533" y="243"/>
                    <a:pt x="506" y="212"/>
                    <a:pt x="476" y="197"/>
                  </a:cubicBezTo>
                  <a:cubicBezTo>
                    <a:pt x="482" y="220"/>
                    <a:pt x="476" y="240"/>
                    <a:pt x="470" y="257"/>
                  </a:cubicBezTo>
                  <a:cubicBezTo>
                    <a:pt x="218" y="9"/>
                    <a:pt x="218" y="9"/>
                    <a:pt x="218" y="9"/>
                  </a:cubicBezTo>
                  <a:cubicBezTo>
                    <a:pt x="210" y="2"/>
                    <a:pt x="206" y="0"/>
                    <a:pt x="204" y="3"/>
                  </a:cubicBezTo>
                  <a:cubicBezTo>
                    <a:pt x="202" y="5"/>
                    <a:pt x="202" y="10"/>
                    <a:pt x="207" y="15"/>
                  </a:cubicBezTo>
                  <a:cubicBezTo>
                    <a:pt x="424" y="287"/>
                    <a:pt x="424" y="287"/>
                    <a:pt x="424" y="287"/>
                  </a:cubicBezTo>
                  <a:cubicBezTo>
                    <a:pt x="408" y="293"/>
                    <a:pt x="392" y="300"/>
                    <a:pt x="375" y="306"/>
                  </a:cubicBezTo>
                  <a:cubicBezTo>
                    <a:pt x="364" y="310"/>
                    <a:pt x="356" y="320"/>
                    <a:pt x="356" y="334"/>
                  </a:cubicBezTo>
                  <a:cubicBezTo>
                    <a:pt x="316" y="354"/>
                    <a:pt x="280" y="379"/>
                    <a:pt x="263" y="395"/>
                  </a:cubicBezTo>
                  <a:cubicBezTo>
                    <a:pt x="249" y="407"/>
                    <a:pt x="239" y="410"/>
                    <a:pt x="250" y="437"/>
                  </a:cubicBezTo>
                  <a:cubicBezTo>
                    <a:pt x="255" y="448"/>
                    <a:pt x="241" y="473"/>
                    <a:pt x="272" y="454"/>
                  </a:cubicBezTo>
                  <a:cubicBezTo>
                    <a:pt x="293" y="442"/>
                    <a:pt x="340" y="416"/>
                    <a:pt x="347" y="433"/>
                  </a:cubicBezTo>
                  <a:cubicBezTo>
                    <a:pt x="350" y="441"/>
                    <a:pt x="327" y="452"/>
                    <a:pt x="311" y="458"/>
                  </a:cubicBezTo>
                  <a:cubicBezTo>
                    <a:pt x="296" y="464"/>
                    <a:pt x="278" y="476"/>
                    <a:pt x="281" y="483"/>
                  </a:cubicBezTo>
                  <a:cubicBezTo>
                    <a:pt x="283" y="489"/>
                    <a:pt x="296" y="482"/>
                    <a:pt x="297" y="489"/>
                  </a:cubicBezTo>
                  <a:cubicBezTo>
                    <a:pt x="298" y="496"/>
                    <a:pt x="303" y="502"/>
                    <a:pt x="309" y="502"/>
                  </a:cubicBezTo>
                  <a:cubicBezTo>
                    <a:pt x="315" y="502"/>
                    <a:pt x="323" y="489"/>
                    <a:pt x="329" y="493"/>
                  </a:cubicBezTo>
                  <a:cubicBezTo>
                    <a:pt x="334" y="498"/>
                    <a:pt x="326" y="527"/>
                    <a:pt x="321" y="535"/>
                  </a:cubicBezTo>
                  <a:cubicBezTo>
                    <a:pt x="346" y="532"/>
                    <a:pt x="361" y="508"/>
                    <a:pt x="362" y="490"/>
                  </a:cubicBezTo>
                  <a:cubicBezTo>
                    <a:pt x="363" y="472"/>
                    <a:pt x="368" y="467"/>
                    <a:pt x="371" y="465"/>
                  </a:cubicBezTo>
                  <a:cubicBezTo>
                    <a:pt x="375" y="462"/>
                    <a:pt x="380" y="485"/>
                    <a:pt x="375" y="498"/>
                  </a:cubicBezTo>
                  <a:cubicBezTo>
                    <a:pt x="388" y="495"/>
                    <a:pt x="401" y="478"/>
                    <a:pt x="399" y="446"/>
                  </a:cubicBezTo>
                  <a:cubicBezTo>
                    <a:pt x="406" y="441"/>
                    <a:pt x="413" y="437"/>
                    <a:pt x="417" y="437"/>
                  </a:cubicBezTo>
                  <a:cubicBezTo>
                    <a:pt x="426" y="437"/>
                    <a:pt x="442" y="460"/>
                    <a:pt x="466" y="460"/>
                  </a:cubicBezTo>
                  <a:cubicBezTo>
                    <a:pt x="508" y="460"/>
                    <a:pt x="532" y="425"/>
                    <a:pt x="535" y="409"/>
                  </a:cubicBezTo>
                  <a:cubicBezTo>
                    <a:pt x="537" y="396"/>
                    <a:pt x="536" y="383"/>
                    <a:pt x="529" y="373"/>
                  </a:cubicBezTo>
                  <a:cubicBezTo>
                    <a:pt x="544" y="385"/>
                    <a:pt x="549" y="405"/>
                    <a:pt x="549" y="419"/>
                  </a:cubicBezTo>
                  <a:cubicBezTo>
                    <a:pt x="549" y="480"/>
                    <a:pt x="442" y="509"/>
                    <a:pt x="397" y="551"/>
                  </a:cubicBezTo>
                  <a:cubicBezTo>
                    <a:pt x="396" y="552"/>
                    <a:pt x="394" y="554"/>
                    <a:pt x="392" y="555"/>
                  </a:cubicBezTo>
                  <a:cubicBezTo>
                    <a:pt x="342" y="536"/>
                    <a:pt x="342" y="536"/>
                    <a:pt x="342" y="536"/>
                  </a:cubicBezTo>
                  <a:cubicBezTo>
                    <a:pt x="339" y="547"/>
                    <a:pt x="339" y="547"/>
                    <a:pt x="339" y="547"/>
                  </a:cubicBezTo>
                  <a:cubicBezTo>
                    <a:pt x="338" y="548"/>
                    <a:pt x="338" y="550"/>
                    <a:pt x="336" y="557"/>
                  </a:cubicBezTo>
                  <a:cubicBezTo>
                    <a:pt x="330" y="574"/>
                    <a:pt x="319" y="610"/>
                    <a:pt x="312" y="631"/>
                  </a:cubicBezTo>
                  <a:cubicBezTo>
                    <a:pt x="312" y="631"/>
                    <a:pt x="310" y="639"/>
                    <a:pt x="310" y="639"/>
                  </a:cubicBezTo>
                  <a:cubicBezTo>
                    <a:pt x="314" y="642"/>
                    <a:pt x="314" y="642"/>
                    <a:pt x="314" y="642"/>
                  </a:cubicBezTo>
                  <a:cubicBezTo>
                    <a:pt x="284" y="681"/>
                    <a:pt x="260" y="726"/>
                    <a:pt x="255" y="772"/>
                  </a:cubicBezTo>
                  <a:cubicBezTo>
                    <a:pt x="243" y="759"/>
                    <a:pt x="231" y="749"/>
                    <a:pt x="218" y="738"/>
                  </a:cubicBezTo>
                  <a:cubicBezTo>
                    <a:pt x="219" y="734"/>
                    <a:pt x="220" y="729"/>
                    <a:pt x="221" y="724"/>
                  </a:cubicBezTo>
                  <a:cubicBezTo>
                    <a:pt x="221" y="711"/>
                    <a:pt x="217" y="698"/>
                    <a:pt x="209" y="689"/>
                  </a:cubicBezTo>
                  <a:cubicBezTo>
                    <a:pt x="203" y="682"/>
                    <a:pt x="195" y="677"/>
                    <a:pt x="186" y="677"/>
                  </a:cubicBezTo>
                  <a:cubicBezTo>
                    <a:pt x="177" y="676"/>
                    <a:pt x="168" y="680"/>
                    <a:pt x="161" y="686"/>
                  </a:cubicBezTo>
                  <a:cubicBezTo>
                    <a:pt x="160" y="687"/>
                    <a:pt x="158" y="689"/>
                    <a:pt x="157" y="691"/>
                  </a:cubicBezTo>
                  <a:cubicBezTo>
                    <a:pt x="155" y="689"/>
                    <a:pt x="153" y="688"/>
                    <a:pt x="152" y="687"/>
                  </a:cubicBezTo>
                  <a:cubicBezTo>
                    <a:pt x="135" y="674"/>
                    <a:pt x="114" y="658"/>
                    <a:pt x="102" y="645"/>
                  </a:cubicBezTo>
                  <a:cubicBezTo>
                    <a:pt x="96" y="639"/>
                    <a:pt x="91" y="636"/>
                    <a:pt x="80" y="636"/>
                  </a:cubicBezTo>
                  <a:cubicBezTo>
                    <a:pt x="75" y="636"/>
                    <a:pt x="65" y="635"/>
                    <a:pt x="57" y="635"/>
                  </a:cubicBezTo>
                  <a:cubicBezTo>
                    <a:pt x="50" y="635"/>
                    <a:pt x="46" y="641"/>
                    <a:pt x="37" y="648"/>
                  </a:cubicBezTo>
                  <a:cubicBezTo>
                    <a:pt x="32" y="653"/>
                    <a:pt x="16" y="665"/>
                    <a:pt x="0" y="677"/>
                  </a:cubicBezTo>
                  <a:cubicBezTo>
                    <a:pt x="8" y="685"/>
                    <a:pt x="15" y="693"/>
                    <a:pt x="22" y="701"/>
                  </a:cubicBezTo>
                  <a:cubicBezTo>
                    <a:pt x="24" y="703"/>
                    <a:pt x="27" y="706"/>
                    <a:pt x="29" y="708"/>
                  </a:cubicBezTo>
                  <a:cubicBezTo>
                    <a:pt x="36" y="702"/>
                    <a:pt x="41" y="698"/>
                    <a:pt x="45" y="695"/>
                  </a:cubicBezTo>
                  <a:cubicBezTo>
                    <a:pt x="50" y="691"/>
                    <a:pt x="57" y="690"/>
                    <a:pt x="64" y="690"/>
                  </a:cubicBezTo>
                  <a:cubicBezTo>
                    <a:pt x="70" y="690"/>
                    <a:pt x="79" y="694"/>
                    <a:pt x="86" y="704"/>
                  </a:cubicBezTo>
                  <a:cubicBezTo>
                    <a:pt x="90" y="711"/>
                    <a:pt x="131" y="765"/>
                    <a:pt x="165" y="802"/>
                  </a:cubicBezTo>
                  <a:cubicBezTo>
                    <a:pt x="161" y="803"/>
                    <a:pt x="158" y="805"/>
                    <a:pt x="154" y="806"/>
                  </a:cubicBezTo>
                  <a:cubicBezTo>
                    <a:pt x="140" y="812"/>
                    <a:pt x="107" y="811"/>
                    <a:pt x="93" y="810"/>
                  </a:cubicBezTo>
                  <a:cubicBezTo>
                    <a:pt x="78" y="808"/>
                    <a:pt x="75" y="805"/>
                    <a:pt x="65" y="820"/>
                  </a:cubicBezTo>
                  <a:cubicBezTo>
                    <a:pt x="62" y="826"/>
                    <a:pt x="57" y="833"/>
                    <a:pt x="52" y="839"/>
                  </a:cubicBezTo>
                  <a:cubicBezTo>
                    <a:pt x="47" y="845"/>
                    <a:pt x="43" y="852"/>
                    <a:pt x="54" y="869"/>
                  </a:cubicBezTo>
                  <a:cubicBezTo>
                    <a:pt x="69" y="894"/>
                    <a:pt x="106" y="961"/>
                    <a:pt x="118" y="991"/>
                  </a:cubicBezTo>
                  <a:cubicBezTo>
                    <a:pt x="130" y="1021"/>
                    <a:pt x="145" y="1025"/>
                    <a:pt x="168" y="1035"/>
                  </a:cubicBezTo>
                  <a:cubicBezTo>
                    <a:pt x="192" y="1045"/>
                    <a:pt x="232" y="1068"/>
                    <a:pt x="237" y="1073"/>
                  </a:cubicBezTo>
                  <a:cubicBezTo>
                    <a:pt x="238" y="1050"/>
                    <a:pt x="238" y="1050"/>
                    <a:pt x="238" y="1050"/>
                  </a:cubicBezTo>
                  <a:cubicBezTo>
                    <a:pt x="231" y="1043"/>
                    <a:pt x="209" y="1035"/>
                    <a:pt x="200" y="1032"/>
                  </a:cubicBezTo>
                  <a:cubicBezTo>
                    <a:pt x="192" y="1028"/>
                    <a:pt x="190" y="1025"/>
                    <a:pt x="200" y="1025"/>
                  </a:cubicBezTo>
                  <a:cubicBezTo>
                    <a:pt x="210" y="1025"/>
                    <a:pt x="238" y="1035"/>
                    <a:pt x="258" y="1043"/>
                  </a:cubicBezTo>
                  <a:cubicBezTo>
                    <a:pt x="252" y="1021"/>
                    <a:pt x="231" y="996"/>
                    <a:pt x="218" y="982"/>
                  </a:cubicBezTo>
                  <a:cubicBezTo>
                    <a:pt x="201" y="977"/>
                    <a:pt x="184" y="977"/>
                    <a:pt x="177" y="983"/>
                  </a:cubicBezTo>
                  <a:cubicBezTo>
                    <a:pt x="178" y="987"/>
                    <a:pt x="174" y="993"/>
                    <a:pt x="167" y="993"/>
                  </a:cubicBezTo>
                  <a:cubicBezTo>
                    <a:pt x="161" y="993"/>
                    <a:pt x="156" y="988"/>
                    <a:pt x="158" y="982"/>
                  </a:cubicBezTo>
                  <a:cubicBezTo>
                    <a:pt x="160" y="975"/>
                    <a:pt x="170" y="972"/>
                    <a:pt x="168" y="960"/>
                  </a:cubicBezTo>
                  <a:cubicBezTo>
                    <a:pt x="166" y="947"/>
                    <a:pt x="150" y="945"/>
                    <a:pt x="140" y="944"/>
                  </a:cubicBezTo>
                  <a:cubicBezTo>
                    <a:pt x="125" y="923"/>
                    <a:pt x="109" y="892"/>
                    <a:pt x="101" y="880"/>
                  </a:cubicBezTo>
                  <a:cubicBezTo>
                    <a:pt x="94" y="868"/>
                    <a:pt x="98" y="861"/>
                    <a:pt x="103" y="856"/>
                  </a:cubicBezTo>
                  <a:cubicBezTo>
                    <a:pt x="116" y="846"/>
                    <a:pt x="141" y="862"/>
                    <a:pt x="193" y="865"/>
                  </a:cubicBezTo>
                  <a:cubicBezTo>
                    <a:pt x="211" y="866"/>
                    <a:pt x="233" y="867"/>
                    <a:pt x="256" y="868"/>
                  </a:cubicBezTo>
                  <a:cubicBezTo>
                    <a:pt x="263" y="928"/>
                    <a:pt x="287" y="985"/>
                    <a:pt x="370" y="1005"/>
                  </a:cubicBezTo>
                  <a:cubicBezTo>
                    <a:pt x="411" y="1015"/>
                    <a:pt x="453" y="1045"/>
                    <a:pt x="467" y="1084"/>
                  </a:cubicBezTo>
                  <a:cubicBezTo>
                    <a:pt x="301" y="1081"/>
                    <a:pt x="275" y="1146"/>
                    <a:pt x="275" y="1207"/>
                  </a:cubicBezTo>
                  <a:cubicBezTo>
                    <a:pt x="275" y="1276"/>
                    <a:pt x="333" y="1272"/>
                    <a:pt x="333" y="1324"/>
                  </a:cubicBezTo>
                  <a:cubicBezTo>
                    <a:pt x="333" y="1370"/>
                    <a:pt x="194" y="1388"/>
                    <a:pt x="152" y="1395"/>
                  </a:cubicBezTo>
                  <a:cubicBezTo>
                    <a:pt x="116" y="1400"/>
                    <a:pt x="96" y="1408"/>
                    <a:pt x="79" y="1425"/>
                  </a:cubicBezTo>
                  <a:cubicBezTo>
                    <a:pt x="62" y="1442"/>
                    <a:pt x="44" y="1459"/>
                    <a:pt x="13" y="1490"/>
                  </a:cubicBezTo>
                  <a:cubicBezTo>
                    <a:pt x="13" y="1490"/>
                    <a:pt x="26" y="1493"/>
                    <a:pt x="39" y="1492"/>
                  </a:cubicBezTo>
                  <a:cubicBezTo>
                    <a:pt x="63" y="1462"/>
                    <a:pt x="63" y="1462"/>
                    <a:pt x="63" y="1462"/>
                  </a:cubicBezTo>
                  <a:cubicBezTo>
                    <a:pt x="70" y="1452"/>
                    <a:pt x="75" y="1443"/>
                    <a:pt x="79" y="1444"/>
                  </a:cubicBezTo>
                  <a:cubicBezTo>
                    <a:pt x="84" y="1445"/>
                    <a:pt x="81" y="1452"/>
                    <a:pt x="75" y="1463"/>
                  </a:cubicBezTo>
                  <a:cubicBezTo>
                    <a:pt x="56" y="1496"/>
                    <a:pt x="56" y="1496"/>
                    <a:pt x="56" y="1496"/>
                  </a:cubicBezTo>
                  <a:cubicBezTo>
                    <a:pt x="138" y="1501"/>
                    <a:pt x="143" y="1471"/>
                    <a:pt x="143" y="1459"/>
                  </a:cubicBezTo>
                  <a:cubicBezTo>
                    <a:pt x="143" y="1446"/>
                    <a:pt x="123" y="1438"/>
                    <a:pt x="135" y="1430"/>
                  </a:cubicBezTo>
                  <a:cubicBezTo>
                    <a:pt x="146" y="1422"/>
                    <a:pt x="157" y="1427"/>
                    <a:pt x="166" y="1438"/>
                  </a:cubicBezTo>
                  <a:cubicBezTo>
                    <a:pt x="175" y="1449"/>
                    <a:pt x="178" y="1459"/>
                    <a:pt x="201" y="1450"/>
                  </a:cubicBezTo>
                  <a:cubicBezTo>
                    <a:pt x="201" y="1450"/>
                    <a:pt x="379" y="1376"/>
                    <a:pt x="402" y="1366"/>
                  </a:cubicBezTo>
                  <a:cubicBezTo>
                    <a:pt x="422" y="1357"/>
                    <a:pt x="417" y="1348"/>
                    <a:pt x="404" y="1338"/>
                  </a:cubicBezTo>
                  <a:cubicBezTo>
                    <a:pt x="391" y="1327"/>
                    <a:pt x="389" y="1309"/>
                    <a:pt x="389" y="1290"/>
                  </a:cubicBezTo>
                  <a:cubicBezTo>
                    <a:pt x="389" y="1236"/>
                    <a:pt x="421" y="1220"/>
                    <a:pt x="479" y="1221"/>
                  </a:cubicBezTo>
                  <a:cubicBezTo>
                    <a:pt x="478" y="1230"/>
                    <a:pt x="478" y="1239"/>
                    <a:pt x="478" y="1247"/>
                  </a:cubicBezTo>
                  <a:cubicBezTo>
                    <a:pt x="478" y="1331"/>
                    <a:pt x="605" y="1413"/>
                    <a:pt x="640" y="1413"/>
                  </a:cubicBezTo>
                  <a:cubicBezTo>
                    <a:pt x="655" y="1413"/>
                    <a:pt x="676" y="1402"/>
                    <a:pt x="677" y="1453"/>
                  </a:cubicBezTo>
                  <a:cubicBezTo>
                    <a:pt x="678" y="1490"/>
                    <a:pt x="685" y="1516"/>
                    <a:pt x="679" y="1560"/>
                  </a:cubicBezTo>
                  <a:cubicBezTo>
                    <a:pt x="672" y="1603"/>
                    <a:pt x="660" y="1609"/>
                    <a:pt x="634" y="1628"/>
                  </a:cubicBezTo>
                  <a:cubicBezTo>
                    <a:pt x="608" y="1646"/>
                    <a:pt x="583" y="1703"/>
                    <a:pt x="572" y="1715"/>
                  </a:cubicBezTo>
                  <a:cubicBezTo>
                    <a:pt x="584" y="1722"/>
                    <a:pt x="596" y="1723"/>
                    <a:pt x="606" y="1696"/>
                  </a:cubicBezTo>
                  <a:cubicBezTo>
                    <a:pt x="614" y="1673"/>
                    <a:pt x="623" y="1656"/>
                    <a:pt x="633" y="1651"/>
                  </a:cubicBezTo>
                  <a:cubicBezTo>
                    <a:pt x="623" y="1676"/>
                    <a:pt x="615" y="1713"/>
                    <a:pt x="611" y="1724"/>
                  </a:cubicBezTo>
                  <a:cubicBezTo>
                    <a:pt x="643" y="1730"/>
                    <a:pt x="696" y="1700"/>
                    <a:pt x="696" y="1677"/>
                  </a:cubicBezTo>
                  <a:cubicBezTo>
                    <a:pt x="696" y="1654"/>
                    <a:pt x="678" y="1656"/>
                    <a:pt x="678" y="1641"/>
                  </a:cubicBezTo>
                  <a:cubicBezTo>
                    <a:pt x="678" y="1634"/>
                    <a:pt x="686" y="1627"/>
                    <a:pt x="696" y="1627"/>
                  </a:cubicBezTo>
                  <a:cubicBezTo>
                    <a:pt x="709" y="1627"/>
                    <a:pt x="719" y="1637"/>
                    <a:pt x="720" y="1642"/>
                  </a:cubicBezTo>
                  <a:cubicBezTo>
                    <a:pt x="734" y="1634"/>
                    <a:pt x="743" y="1620"/>
                    <a:pt x="743" y="1586"/>
                  </a:cubicBezTo>
                  <a:cubicBezTo>
                    <a:pt x="743" y="1573"/>
                    <a:pt x="742" y="1560"/>
                    <a:pt x="741" y="1546"/>
                  </a:cubicBezTo>
                  <a:cubicBezTo>
                    <a:pt x="742" y="1547"/>
                    <a:pt x="743" y="1549"/>
                    <a:pt x="744" y="1551"/>
                  </a:cubicBezTo>
                  <a:cubicBezTo>
                    <a:pt x="751" y="1561"/>
                    <a:pt x="761" y="1566"/>
                    <a:pt x="774" y="1568"/>
                  </a:cubicBezTo>
                  <a:cubicBezTo>
                    <a:pt x="786" y="1569"/>
                    <a:pt x="798" y="1565"/>
                    <a:pt x="809" y="1558"/>
                  </a:cubicBezTo>
                  <a:cubicBezTo>
                    <a:pt x="822" y="1549"/>
                    <a:pt x="831" y="1537"/>
                    <a:pt x="834" y="1524"/>
                  </a:cubicBezTo>
                  <a:cubicBezTo>
                    <a:pt x="834" y="1521"/>
                    <a:pt x="835" y="1518"/>
                    <a:pt x="835" y="1515"/>
                  </a:cubicBezTo>
                  <a:cubicBezTo>
                    <a:pt x="835" y="1508"/>
                    <a:pt x="833" y="1501"/>
                    <a:pt x="829" y="1495"/>
                  </a:cubicBezTo>
                  <a:cubicBezTo>
                    <a:pt x="823" y="1487"/>
                    <a:pt x="815" y="1482"/>
                    <a:pt x="805" y="1480"/>
                  </a:cubicBezTo>
                  <a:cubicBezTo>
                    <a:pt x="791" y="1477"/>
                    <a:pt x="776" y="1480"/>
                    <a:pt x="764" y="1489"/>
                  </a:cubicBezTo>
                  <a:cubicBezTo>
                    <a:pt x="752" y="1496"/>
                    <a:pt x="743" y="1508"/>
                    <a:pt x="740" y="1520"/>
                  </a:cubicBezTo>
                  <a:cubicBezTo>
                    <a:pt x="737" y="1474"/>
                    <a:pt x="734" y="1431"/>
                    <a:pt x="735" y="1413"/>
                  </a:cubicBezTo>
                  <a:cubicBezTo>
                    <a:pt x="737" y="1388"/>
                    <a:pt x="738" y="1376"/>
                    <a:pt x="730" y="1372"/>
                  </a:cubicBezTo>
                  <a:cubicBezTo>
                    <a:pt x="721" y="1368"/>
                    <a:pt x="711" y="1383"/>
                    <a:pt x="699" y="1383"/>
                  </a:cubicBezTo>
                  <a:cubicBezTo>
                    <a:pt x="687" y="1383"/>
                    <a:pt x="649" y="1348"/>
                    <a:pt x="649" y="1312"/>
                  </a:cubicBezTo>
                  <a:cubicBezTo>
                    <a:pt x="649" y="1275"/>
                    <a:pt x="688" y="1228"/>
                    <a:pt x="687" y="1179"/>
                  </a:cubicBezTo>
                  <a:cubicBezTo>
                    <a:pt x="686" y="1163"/>
                    <a:pt x="696" y="1155"/>
                    <a:pt x="702" y="1169"/>
                  </a:cubicBezTo>
                  <a:cubicBezTo>
                    <a:pt x="709" y="1186"/>
                    <a:pt x="721" y="1209"/>
                    <a:pt x="737" y="1228"/>
                  </a:cubicBezTo>
                  <a:cubicBezTo>
                    <a:pt x="727" y="1291"/>
                    <a:pt x="796" y="1352"/>
                    <a:pt x="853" y="1306"/>
                  </a:cubicBezTo>
                  <a:cubicBezTo>
                    <a:pt x="825" y="1311"/>
                    <a:pt x="805" y="1286"/>
                    <a:pt x="793" y="1261"/>
                  </a:cubicBezTo>
                  <a:cubicBezTo>
                    <a:pt x="798" y="1262"/>
                    <a:pt x="803" y="1262"/>
                    <a:pt x="808" y="1262"/>
                  </a:cubicBezTo>
                  <a:cubicBezTo>
                    <a:pt x="811" y="1262"/>
                    <a:pt x="814" y="1262"/>
                    <a:pt x="817" y="1262"/>
                  </a:cubicBezTo>
                  <a:cubicBezTo>
                    <a:pt x="837" y="1286"/>
                    <a:pt x="900" y="1284"/>
                    <a:pt x="916" y="1223"/>
                  </a:cubicBezTo>
                  <a:cubicBezTo>
                    <a:pt x="905" y="1236"/>
                    <a:pt x="882" y="1246"/>
                    <a:pt x="866" y="1244"/>
                  </a:cubicBezTo>
                  <a:cubicBezTo>
                    <a:pt x="890" y="1225"/>
                    <a:pt x="902" y="1195"/>
                    <a:pt x="902" y="1162"/>
                  </a:cubicBezTo>
                  <a:cubicBezTo>
                    <a:pt x="902" y="1003"/>
                    <a:pt x="709" y="985"/>
                    <a:pt x="709" y="840"/>
                  </a:cubicBezTo>
                  <a:cubicBezTo>
                    <a:pt x="709" y="786"/>
                    <a:pt x="756" y="752"/>
                    <a:pt x="789" y="752"/>
                  </a:cubicBezTo>
                  <a:cubicBezTo>
                    <a:pt x="801" y="752"/>
                    <a:pt x="811" y="756"/>
                    <a:pt x="819" y="761"/>
                  </a:cubicBezTo>
                  <a:cubicBezTo>
                    <a:pt x="806" y="774"/>
                    <a:pt x="800" y="793"/>
                    <a:pt x="801" y="817"/>
                  </a:cubicBezTo>
                  <a:cubicBezTo>
                    <a:pt x="806" y="931"/>
                    <a:pt x="992" y="925"/>
                    <a:pt x="995" y="980"/>
                  </a:cubicBezTo>
                  <a:cubicBezTo>
                    <a:pt x="1016" y="897"/>
                    <a:pt x="877" y="923"/>
                    <a:pt x="872" y="811"/>
                  </a:cubicBezTo>
                  <a:moveTo>
                    <a:pt x="375" y="373"/>
                  </a:moveTo>
                  <a:cubicBezTo>
                    <a:pt x="384" y="356"/>
                    <a:pt x="375" y="329"/>
                    <a:pt x="406" y="329"/>
                  </a:cubicBezTo>
                  <a:cubicBezTo>
                    <a:pt x="422" y="329"/>
                    <a:pt x="436" y="345"/>
                    <a:pt x="454" y="351"/>
                  </a:cubicBezTo>
                  <a:cubicBezTo>
                    <a:pt x="424" y="354"/>
                    <a:pt x="397" y="360"/>
                    <a:pt x="375" y="373"/>
                  </a:cubicBezTo>
                  <a:moveTo>
                    <a:pt x="204" y="723"/>
                  </a:moveTo>
                  <a:cubicBezTo>
                    <a:pt x="204" y="732"/>
                    <a:pt x="200" y="741"/>
                    <a:pt x="194" y="746"/>
                  </a:cubicBezTo>
                  <a:cubicBezTo>
                    <a:pt x="192" y="748"/>
                    <a:pt x="187" y="751"/>
                    <a:pt x="182" y="751"/>
                  </a:cubicBezTo>
                  <a:cubicBezTo>
                    <a:pt x="171" y="750"/>
                    <a:pt x="163" y="738"/>
                    <a:pt x="163" y="723"/>
                  </a:cubicBezTo>
                  <a:cubicBezTo>
                    <a:pt x="163" y="723"/>
                    <a:pt x="163" y="722"/>
                    <a:pt x="163" y="721"/>
                  </a:cubicBezTo>
                  <a:cubicBezTo>
                    <a:pt x="163" y="712"/>
                    <a:pt x="167" y="703"/>
                    <a:pt x="172" y="698"/>
                  </a:cubicBezTo>
                  <a:cubicBezTo>
                    <a:pt x="175" y="696"/>
                    <a:pt x="179" y="693"/>
                    <a:pt x="185" y="693"/>
                  </a:cubicBezTo>
                  <a:cubicBezTo>
                    <a:pt x="191" y="694"/>
                    <a:pt x="195" y="697"/>
                    <a:pt x="197" y="700"/>
                  </a:cubicBezTo>
                  <a:cubicBezTo>
                    <a:pt x="202" y="705"/>
                    <a:pt x="205" y="714"/>
                    <a:pt x="204" y="723"/>
                  </a:cubicBezTo>
                  <a:moveTo>
                    <a:pt x="756" y="1526"/>
                  </a:moveTo>
                  <a:cubicBezTo>
                    <a:pt x="757" y="1517"/>
                    <a:pt x="764" y="1508"/>
                    <a:pt x="773" y="1502"/>
                  </a:cubicBezTo>
                  <a:cubicBezTo>
                    <a:pt x="782" y="1496"/>
                    <a:pt x="792" y="1494"/>
                    <a:pt x="801" y="1496"/>
                  </a:cubicBezTo>
                  <a:cubicBezTo>
                    <a:pt x="806" y="1497"/>
                    <a:pt x="811" y="1499"/>
                    <a:pt x="815" y="1505"/>
                  </a:cubicBezTo>
                  <a:cubicBezTo>
                    <a:pt x="819" y="1510"/>
                    <a:pt x="818" y="1516"/>
                    <a:pt x="817" y="1520"/>
                  </a:cubicBezTo>
                  <a:cubicBezTo>
                    <a:pt x="816" y="1529"/>
                    <a:pt x="809" y="1538"/>
                    <a:pt x="800" y="1544"/>
                  </a:cubicBezTo>
                  <a:cubicBezTo>
                    <a:pt x="785" y="1554"/>
                    <a:pt x="766" y="1553"/>
                    <a:pt x="758" y="1542"/>
                  </a:cubicBezTo>
                  <a:cubicBezTo>
                    <a:pt x="754" y="1536"/>
                    <a:pt x="755" y="1530"/>
                    <a:pt x="756" y="1526"/>
                  </a:cubicBezTo>
                  <a:moveTo>
                    <a:pt x="640" y="993"/>
                  </a:moveTo>
                  <a:cubicBezTo>
                    <a:pt x="640" y="989"/>
                    <a:pt x="641" y="983"/>
                    <a:pt x="646" y="979"/>
                  </a:cubicBezTo>
                  <a:cubicBezTo>
                    <a:pt x="646" y="979"/>
                    <a:pt x="646" y="979"/>
                    <a:pt x="646" y="979"/>
                  </a:cubicBezTo>
                  <a:cubicBezTo>
                    <a:pt x="651" y="974"/>
                    <a:pt x="657" y="973"/>
                    <a:pt x="661" y="973"/>
                  </a:cubicBezTo>
                  <a:cubicBezTo>
                    <a:pt x="670" y="974"/>
                    <a:pt x="680" y="978"/>
                    <a:pt x="687" y="986"/>
                  </a:cubicBezTo>
                  <a:cubicBezTo>
                    <a:pt x="695" y="994"/>
                    <a:pt x="699" y="1004"/>
                    <a:pt x="698" y="1013"/>
                  </a:cubicBezTo>
                  <a:cubicBezTo>
                    <a:pt x="698" y="1017"/>
                    <a:pt x="697" y="1023"/>
                    <a:pt x="692" y="1028"/>
                  </a:cubicBezTo>
                  <a:cubicBezTo>
                    <a:pt x="687" y="1033"/>
                    <a:pt x="681" y="1033"/>
                    <a:pt x="677" y="1033"/>
                  </a:cubicBezTo>
                  <a:cubicBezTo>
                    <a:pt x="668" y="1033"/>
                    <a:pt x="658" y="1028"/>
                    <a:pt x="651" y="1020"/>
                  </a:cubicBezTo>
                  <a:cubicBezTo>
                    <a:pt x="644" y="1012"/>
                    <a:pt x="639" y="1002"/>
                    <a:pt x="640" y="993"/>
                  </a:cubicBezTo>
                  <a:moveTo>
                    <a:pt x="320" y="634"/>
                  </a:moveTo>
                  <a:cubicBezTo>
                    <a:pt x="321" y="633"/>
                    <a:pt x="321" y="633"/>
                    <a:pt x="321" y="633"/>
                  </a:cubicBezTo>
                  <a:cubicBezTo>
                    <a:pt x="330" y="605"/>
                    <a:pt x="347" y="549"/>
                    <a:pt x="347" y="549"/>
                  </a:cubicBezTo>
                  <a:cubicBezTo>
                    <a:pt x="348" y="547"/>
                    <a:pt x="348" y="547"/>
                    <a:pt x="348" y="547"/>
                  </a:cubicBezTo>
                  <a:cubicBezTo>
                    <a:pt x="384" y="561"/>
                    <a:pt x="384" y="561"/>
                    <a:pt x="384" y="561"/>
                  </a:cubicBezTo>
                  <a:cubicBezTo>
                    <a:pt x="379" y="563"/>
                    <a:pt x="379" y="563"/>
                    <a:pt x="379" y="563"/>
                  </a:cubicBezTo>
                  <a:cubicBezTo>
                    <a:pt x="372" y="565"/>
                    <a:pt x="364" y="571"/>
                    <a:pt x="354" y="580"/>
                  </a:cubicBezTo>
                  <a:cubicBezTo>
                    <a:pt x="360" y="582"/>
                    <a:pt x="370" y="581"/>
                    <a:pt x="376" y="577"/>
                  </a:cubicBezTo>
                  <a:cubicBezTo>
                    <a:pt x="381" y="574"/>
                    <a:pt x="381" y="574"/>
                    <a:pt x="381" y="574"/>
                  </a:cubicBezTo>
                  <a:cubicBezTo>
                    <a:pt x="365" y="613"/>
                    <a:pt x="365" y="613"/>
                    <a:pt x="365" y="613"/>
                  </a:cubicBezTo>
                  <a:cubicBezTo>
                    <a:pt x="363" y="609"/>
                    <a:pt x="363" y="609"/>
                    <a:pt x="363" y="609"/>
                  </a:cubicBezTo>
                  <a:cubicBezTo>
                    <a:pt x="361" y="605"/>
                    <a:pt x="354" y="596"/>
                    <a:pt x="347" y="594"/>
                  </a:cubicBezTo>
                  <a:cubicBezTo>
                    <a:pt x="347" y="596"/>
                    <a:pt x="346" y="599"/>
                    <a:pt x="346" y="601"/>
                  </a:cubicBezTo>
                  <a:cubicBezTo>
                    <a:pt x="346" y="616"/>
                    <a:pt x="356" y="623"/>
                    <a:pt x="366" y="628"/>
                  </a:cubicBezTo>
                  <a:cubicBezTo>
                    <a:pt x="384" y="636"/>
                    <a:pt x="394" y="637"/>
                    <a:pt x="398" y="631"/>
                  </a:cubicBezTo>
                  <a:cubicBezTo>
                    <a:pt x="399" y="629"/>
                    <a:pt x="400" y="628"/>
                    <a:pt x="400" y="626"/>
                  </a:cubicBezTo>
                  <a:cubicBezTo>
                    <a:pt x="400" y="624"/>
                    <a:pt x="398" y="621"/>
                    <a:pt x="397" y="619"/>
                  </a:cubicBezTo>
                  <a:cubicBezTo>
                    <a:pt x="393" y="615"/>
                    <a:pt x="387" y="612"/>
                    <a:pt x="380" y="616"/>
                  </a:cubicBezTo>
                  <a:cubicBezTo>
                    <a:pt x="377" y="617"/>
                    <a:pt x="377" y="617"/>
                    <a:pt x="377" y="617"/>
                  </a:cubicBezTo>
                  <a:cubicBezTo>
                    <a:pt x="377" y="614"/>
                    <a:pt x="377" y="614"/>
                    <a:pt x="377" y="614"/>
                  </a:cubicBezTo>
                  <a:cubicBezTo>
                    <a:pt x="376" y="604"/>
                    <a:pt x="379" y="597"/>
                    <a:pt x="382" y="594"/>
                  </a:cubicBezTo>
                  <a:cubicBezTo>
                    <a:pt x="386" y="590"/>
                    <a:pt x="391" y="588"/>
                    <a:pt x="396" y="588"/>
                  </a:cubicBezTo>
                  <a:cubicBezTo>
                    <a:pt x="402" y="588"/>
                    <a:pt x="407" y="592"/>
                    <a:pt x="411" y="598"/>
                  </a:cubicBezTo>
                  <a:cubicBezTo>
                    <a:pt x="413" y="576"/>
                    <a:pt x="425" y="560"/>
                    <a:pt x="446" y="554"/>
                  </a:cubicBezTo>
                  <a:cubicBezTo>
                    <a:pt x="447" y="553"/>
                    <a:pt x="447" y="553"/>
                    <a:pt x="447" y="553"/>
                  </a:cubicBezTo>
                  <a:cubicBezTo>
                    <a:pt x="448" y="555"/>
                    <a:pt x="448" y="555"/>
                    <a:pt x="448" y="555"/>
                  </a:cubicBezTo>
                  <a:cubicBezTo>
                    <a:pt x="451" y="562"/>
                    <a:pt x="452" y="569"/>
                    <a:pt x="452" y="575"/>
                  </a:cubicBezTo>
                  <a:cubicBezTo>
                    <a:pt x="452" y="587"/>
                    <a:pt x="447" y="598"/>
                    <a:pt x="436" y="610"/>
                  </a:cubicBezTo>
                  <a:cubicBezTo>
                    <a:pt x="445" y="609"/>
                    <a:pt x="452" y="611"/>
                    <a:pt x="456" y="616"/>
                  </a:cubicBezTo>
                  <a:cubicBezTo>
                    <a:pt x="459" y="621"/>
                    <a:pt x="460" y="626"/>
                    <a:pt x="459" y="631"/>
                  </a:cubicBezTo>
                  <a:cubicBezTo>
                    <a:pt x="458" y="636"/>
                    <a:pt x="454" y="642"/>
                    <a:pt x="445" y="647"/>
                  </a:cubicBezTo>
                  <a:cubicBezTo>
                    <a:pt x="443" y="648"/>
                    <a:pt x="443" y="648"/>
                    <a:pt x="443" y="648"/>
                  </a:cubicBezTo>
                  <a:cubicBezTo>
                    <a:pt x="442" y="645"/>
                    <a:pt x="442" y="645"/>
                    <a:pt x="442" y="645"/>
                  </a:cubicBezTo>
                  <a:cubicBezTo>
                    <a:pt x="441" y="639"/>
                    <a:pt x="437" y="634"/>
                    <a:pt x="431" y="633"/>
                  </a:cubicBezTo>
                  <a:cubicBezTo>
                    <a:pt x="426" y="633"/>
                    <a:pt x="421" y="635"/>
                    <a:pt x="419" y="639"/>
                  </a:cubicBezTo>
                  <a:cubicBezTo>
                    <a:pt x="415" y="647"/>
                    <a:pt x="421" y="656"/>
                    <a:pt x="438" y="666"/>
                  </a:cubicBezTo>
                  <a:cubicBezTo>
                    <a:pt x="458" y="677"/>
                    <a:pt x="470" y="667"/>
                    <a:pt x="478" y="656"/>
                  </a:cubicBezTo>
                  <a:cubicBezTo>
                    <a:pt x="472" y="655"/>
                    <a:pt x="463" y="657"/>
                    <a:pt x="455" y="662"/>
                  </a:cubicBezTo>
                  <a:cubicBezTo>
                    <a:pt x="449" y="666"/>
                    <a:pt x="449" y="666"/>
                    <a:pt x="449" y="666"/>
                  </a:cubicBezTo>
                  <a:cubicBezTo>
                    <a:pt x="474" y="618"/>
                    <a:pt x="474" y="618"/>
                    <a:pt x="474" y="618"/>
                  </a:cubicBezTo>
                  <a:cubicBezTo>
                    <a:pt x="475" y="624"/>
                    <a:pt x="475" y="624"/>
                    <a:pt x="475" y="624"/>
                  </a:cubicBezTo>
                  <a:cubicBezTo>
                    <a:pt x="476" y="626"/>
                    <a:pt x="478" y="635"/>
                    <a:pt x="485" y="642"/>
                  </a:cubicBezTo>
                  <a:cubicBezTo>
                    <a:pt x="486" y="638"/>
                    <a:pt x="488" y="631"/>
                    <a:pt x="488" y="624"/>
                  </a:cubicBezTo>
                  <a:cubicBezTo>
                    <a:pt x="488" y="620"/>
                    <a:pt x="487" y="615"/>
                    <a:pt x="485" y="611"/>
                  </a:cubicBezTo>
                  <a:cubicBezTo>
                    <a:pt x="483" y="605"/>
                    <a:pt x="483" y="605"/>
                    <a:pt x="483" y="605"/>
                  </a:cubicBezTo>
                  <a:cubicBezTo>
                    <a:pt x="535" y="635"/>
                    <a:pt x="535" y="635"/>
                    <a:pt x="535" y="635"/>
                  </a:cubicBezTo>
                  <a:cubicBezTo>
                    <a:pt x="529" y="636"/>
                    <a:pt x="529" y="636"/>
                    <a:pt x="529" y="636"/>
                  </a:cubicBezTo>
                  <a:cubicBezTo>
                    <a:pt x="520" y="637"/>
                    <a:pt x="511" y="642"/>
                    <a:pt x="502" y="652"/>
                  </a:cubicBezTo>
                  <a:cubicBezTo>
                    <a:pt x="512" y="654"/>
                    <a:pt x="521" y="652"/>
                    <a:pt x="523" y="651"/>
                  </a:cubicBezTo>
                  <a:cubicBezTo>
                    <a:pt x="528" y="649"/>
                    <a:pt x="528" y="649"/>
                    <a:pt x="528" y="649"/>
                  </a:cubicBezTo>
                  <a:cubicBezTo>
                    <a:pt x="500" y="695"/>
                    <a:pt x="500" y="695"/>
                    <a:pt x="500" y="695"/>
                  </a:cubicBezTo>
                  <a:cubicBezTo>
                    <a:pt x="500" y="688"/>
                    <a:pt x="500" y="688"/>
                    <a:pt x="500" y="688"/>
                  </a:cubicBezTo>
                  <a:cubicBezTo>
                    <a:pt x="500" y="687"/>
                    <a:pt x="500" y="687"/>
                    <a:pt x="500" y="687"/>
                  </a:cubicBezTo>
                  <a:cubicBezTo>
                    <a:pt x="500" y="677"/>
                    <a:pt x="497" y="669"/>
                    <a:pt x="493" y="665"/>
                  </a:cubicBezTo>
                  <a:cubicBezTo>
                    <a:pt x="491" y="670"/>
                    <a:pt x="490" y="675"/>
                    <a:pt x="490" y="680"/>
                  </a:cubicBezTo>
                  <a:cubicBezTo>
                    <a:pt x="490" y="689"/>
                    <a:pt x="493" y="698"/>
                    <a:pt x="506" y="705"/>
                  </a:cubicBezTo>
                  <a:cubicBezTo>
                    <a:pt x="522" y="715"/>
                    <a:pt x="533" y="715"/>
                    <a:pt x="538" y="707"/>
                  </a:cubicBezTo>
                  <a:cubicBezTo>
                    <a:pt x="540" y="704"/>
                    <a:pt x="540" y="699"/>
                    <a:pt x="537" y="694"/>
                  </a:cubicBezTo>
                  <a:cubicBezTo>
                    <a:pt x="533" y="690"/>
                    <a:pt x="527" y="688"/>
                    <a:pt x="521" y="690"/>
                  </a:cubicBezTo>
                  <a:cubicBezTo>
                    <a:pt x="518" y="691"/>
                    <a:pt x="518" y="691"/>
                    <a:pt x="518" y="691"/>
                  </a:cubicBezTo>
                  <a:cubicBezTo>
                    <a:pt x="518" y="689"/>
                    <a:pt x="518" y="689"/>
                    <a:pt x="518" y="689"/>
                  </a:cubicBezTo>
                  <a:cubicBezTo>
                    <a:pt x="518" y="678"/>
                    <a:pt x="521" y="672"/>
                    <a:pt x="524" y="669"/>
                  </a:cubicBezTo>
                  <a:cubicBezTo>
                    <a:pt x="528" y="666"/>
                    <a:pt x="533" y="664"/>
                    <a:pt x="539" y="664"/>
                  </a:cubicBezTo>
                  <a:cubicBezTo>
                    <a:pt x="546" y="665"/>
                    <a:pt x="552" y="671"/>
                    <a:pt x="554" y="679"/>
                  </a:cubicBezTo>
                  <a:cubicBezTo>
                    <a:pt x="561" y="656"/>
                    <a:pt x="574" y="645"/>
                    <a:pt x="596" y="640"/>
                  </a:cubicBezTo>
                  <a:cubicBezTo>
                    <a:pt x="598" y="640"/>
                    <a:pt x="598" y="640"/>
                    <a:pt x="598" y="640"/>
                  </a:cubicBezTo>
                  <a:cubicBezTo>
                    <a:pt x="598" y="642"/>
                    <a:pt x="598" y="642"/>
                    <a:pt x="598" y="642"/>
                  </a:cubicBezTo>
                  <a:cubicBezTo>
                    <a:pt x="599" y="646"/>
                    <a:pt x="599" y="650"/>
                    <a:pt x="599" y="654"/>
                  </a:cubicBezTo>
                  <a:cubicBezTo>
                    <a:pt x="599" y="670"/>
                    <a:pt x="592" y="683"/>
                    <a:pt x="577" y="694"/>
                  </a:cubicBezTo>
                  <a:cubicBezTo>
                    <a:pt x="584" y="694"/>
                    <a:pt x="590" y="697"/>
                    <a:pt x="593" y="702"/>
                  </a:cubicBezTo>
                  <a:cubicBezTo>
                    <a:pt x="595" y="705"/>
                    <a:pt x="596" y="708"/>
                    <a:pt x="596" y="712"/>
                  </a:cubicBezTo>
                  <a:cubicBezTo>
                    <a:pt x="596" y="713"/>
                    <a:pt x="596" y="715"/>
                    <a:pt x="595" y="717"/>
                  </a:cubicBezTo>
                  <a:cubicBezTo>
                    <a:pt x="594" y="721"/>
                    <a:pt x="590" y="727"/>
                    <a:pt x="581" y="731"/>
                  </a:cubicBezTo>
                  <a:cubicBezTo>
                    <a:pt x="578" y="732"/>
                    <a:pt x="578" y="732"/>
                    <a:pt x="578" y="732"/>
                  </a:cubicBezTo>
                  <a:cubicBezTo>
                    <a:pt x="578" y="730"/>
                    <a:pt x="578" y="730"/>
                    <a:pt x="578" y="730"/>
                  </a:cubicBezTo>
                  <a:cubicBezTo>
                    <a:pt x="577" y="722"/>
                    <a:pt x="571" y="718"/>
                    <a:pt x="567" y="717"/>
                  </a:cubicBezTo>
                  <a:cubicBezTo>
                    <a:pt x="562" y="716"/>
                    <a:pt x="557" y="718"/>
                    <a:pt x="555" y="721"/>
                  </a:cubicBezTo>
                  <a:cubicBezTo>
                    <a:pt x="551" y="728"/>
                    <a:pt x="558" y="737"/>
                    <a:pt x="574" y="747"/>
                  </a:cubicBezTo>
                  <a:cubicBezTo>
                    <a:pt x="585" y="754"/>
                    <a:pt x="598" y="761"/>
                    <a:pt x="613" y="747"/>
                  </a:cubicBezTo>
                  <a:cubicBezTo>
                    <a:pt x="607" y="742"/>
                    <a:pt x="596" y="741"/>
                    <a:pt x="591" y="741"/>
                  </a:cubicBezTo>
                  <a:cubicBezTo>
                    <a:pt x="587" y="741"/>
                    <a:pt x="587" y="741"/>
                    <a:pt x="587" y="741"/>
                  </a:cubicBezTo>
                  <a:cubicBezTo>
                    <a:pt x="613" y="708"/>
                    <a:pt x="613" y="708"/>
                    <a:pt x="613" y="708"/>
                  </a:cubicBezTo>
                  <a:cubicBezTo>
                    <a:pt x="613" y="714"/>
                    <a:pt x="613" y="714"/>
                    <a:pt x="613" y="714"/>
                  </a:cubicBezTo>
                  <a:cubicBezTo>
                    <a:pt x="613" y="715"/>
                    <a:pt x="613" y="715"/>
                    <a:pt x="613" y="715"/>
                  </a:cubicBezTo>
                  <a:cubicBezTo>
                    <a:pt x="613" y="722"/>
                    <a:pt x="617" y="730"/>
                    <a:pt x="621" y="734"/>
                  </a:cubicBezTo>
                  <a:cubicBezTo>
                    <a:pt x="623" y="725"/>
                    <a:pt x="624" y="717"/>
                    <a:pt x="624" y="711"/>
                  </a:cubicBezTo>
                  <a:cubicBezTo>
                    <a:pt x="624" y="708"/>
                    <a:pt x="624" y="706"/>
                    <a:pt x="624" y="704"/>
                  </a:cubicBezTo>
                  <a:cubicBezTo>
                    <a:pt x="623" y="699"/>
                    <a:pt x="623" y="699"/>
                    <a:pt x="623" y="699"/>
                  </a:cubicBezTo>
                  <a:cubicBezTo>
                    <a:pt x="653" y="723"/>
                    <a:pt x="653" y="723"/>
                    <a:pt x="653" y="723"/>
                  </a:cubicBezTo>
                  <a:cubicBezTo>
                    <a:pt x="652" y="725"/>
                    <a:pt x="652" y="725"/>
                    <a:pt x="652" y="725"/>
                  </a:cubicBezTo>
                  <a:cubicBezTo>
                    <a:pt x="651" y="725"/>
                    <a:pt x="612" y="768"/>
                    <a:pt x="592" y="789"/>
                  </a:cubicBezTo>
                  <a:cubicBezTo>
                    <a:pt x="591" y="790"/>
                    <a:pt x="591" y="790"/>
                    <a:pt x="591" y="790"/>
                  </a:cubicBezTo>
                  <a:lnTo>
                    <a:pt x="320" y="634"/>
                  </a:lnTo>
                  <a:close/>
                  <a:moveTo>
                    <a:pt x="584" y="1293"/>
                  </a:moveTo>
                  <a:cubicBezTo>
                    <a:pt x="574" y="1308"/>
                    <a:pt x="556" y="1313"/>
                    <a:pt x="544" y="1305"/>
                  </a:cubicBezTo>
                  <a:cubicBezTo>
                    <a:pt x="532" y="1297"/>
                    <a:pt x="531" y="1278"/>
                    <a:pt x="542" y="1263"/>
                  </a:cubicBezTo>
                  <a:cubicBezTo>
                    <a:pt x="552" y="1248"/>
                    <a:pt x="570" y="1242"/>
                    <a:pt x="582" y="1251"/>
                  </a:cubicBezTo>
                  <a:cubicBezTo>
                    <a:pt x="594" y="1259"/>
                    <a:pt x="595" y="1278"/>
                    <a:pt x="584" y="1293"/>
                  </a:cubicBezTo>
                  <a:moveTo>
                    <a:pt x="661" y="1173"/>
                  </a:moveTo>
                  <a:cubicBezTo>
                    <a:pt x="650" y="1187"/>
                    <a:pt x="632" y="1193"/>
                    <a:pt x="620" y="1184"/>
                  </a:cubicBezTo>
                  <a:cubicBezTo>
                    <a:pt x="608" y="1176"/>
                    <a:pt x="607" y="1157"/>
                    <a:pt x="618" y="1142"/>
                  </a:cubicBezTo>
                  <a:cubicBezTo>
                    <a:pt x="629" y="1127"/>
                    <a:pt x="647" y="1122"/>
                    <a:pt x="658" y="1130"/>
                  </a:cubicBezTo>
                  <a:cubicBezTo>
                    <a:pt x="670" y="1139"/>
                    <a:pt x="671" y="1158"/>
                    <a:pt x="661" y="117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3" name="Freeform 62">
              <a:extLst>
                <a:ext uri="{FF2B5EF4-FFF2-40B4-BE49-F238E27FC236}">
                  <a16:creationId xmlns:a16="http://schemas.microsoft.com/office/drawing/2014/main" id="{0580C419-234C-77BA-8635-CC7F741CE2B9}"/>
                </a:ext>
              </a:extLst>
            </p:cNvPr>
            <p:cNvSpPr>
              <a:spLocks noEditPoints="1"/>
            </p:cNvSpPr>
            <p:nvPr userDrawn="1"/>
          </p:nvSpPr>
          <p:spPr bwMode="auto">
            <a:xfrm>
              <a:off x="1095375" y="631825"/>
              <a:ext cx="34925" cy="41275"/>
            </a:xfrm>
            <a:custGeom>
              <a:avLst/>
              <a:gdLst>
                <a:gd name="T0" fmla="*/ 186 w 231"/>
                <a:gd name="T1" fmla="*/ 93 h 278"/>
                <a:gd name="T2" fmla="*/ 173 w 231"/>
                <a:gd name="T3" fmla="*/ 95 h 278"/>
                <a:gd name="T4" fmla="*/ 173 w 231"/>
                <a:gd name="T5" fmla="*/ 18 h 278"/>
                <a:gd name="T6" fmla="*/ 58 w 231"/>
                <a:gd name="T7" fmla="*/ 0 h 278"/>
                <a:gd name="T8" fmla="*/ 58 w 231"/>
                <a:gd name="T9" fmla="*/ 95 h 278"/>
                <a:gd name="T10" fmla="*/ 44 w 231"/>
                <a:gd name="T11" fmla="*/ 93 h 278"/>
                <a:gd name="T12" fmla="*/ 0 w 231"/>
                <a:gd name="T13" fmla="*/ 137 h 278"/>
                <a:gd name="T14" fmla="*/ 22 w 231"/>
                <a:gd name="T15" fmla="*/ 188 h 278"/>
                <a:gd name="T16" fmla="*/ 39 w 231"/>
                <a:gd name="T17" fmla="*/ 166 h 278"/>
                <a:gd name="T18" fmla="*/ 86 w 231"/>
                <a:gd name="T19" fmla="*/ 236 h 278"/>
                <a:gd name="T20" fmla="*/ 84 w 231"/>
                <a:gd name="T21" fmla="*/ 247 h 278"/>
                <a:gd name="T22" fmla="*/ 115 w 231"/>
                <a:gd name="T23" fmla="*/ 278 h 278"/>
                <a:gd name="T24" fmla="*/ 147 w 231"/>
                <a:gd name="T25" fmla="*/ 247 h 278"/>
                <a:gd name="T26" fmla="*/ 145 w 231"/>
                <a:gd name="T27" fmla="*/ 236 h 278"/>
                <a:gd name="T28" fmla="*/ 192 w 231"/>
                <a:gd name="T29" fmla="*/ 166 h 278"/>
                <a:gd name="T30" fmla="*/ 209 w 231"/>
                <a:gd name="T31" fmla="*/ 188 h 278"/>
                <a:gd name="T32" fmla="*/ 231 w 231"/>
                <a:gd name="T33" fmla="*/ 137 h 278"/>
                <a:gd name="T34" fmla="*/ 186 w 231"/>
                <a:gd name="T35" fmla="*/ 93 h 278"/>
                <a:gd name="T36" fmla="*/ 115 w 231"/>
                <a:gd name="T37" fmla="*/ 264 h 278"/>
                <a:gd name="T38" fmla="*/ 98 w 231"/>
                <a:gd name="T39" fmla="*/ 247 h 278"/>
                <a:gd name="T40" fmla="*/ 115 w 231"/>
                <a:gd name="T41" fmla="*/ 229 h 278"/>
                <a:gd name="T42" fmla="*/ 133 w 231"/>
                <a:gd name="T43" fmla="*/ 247 h 278"/>
                <a:gd name="T44" fmla="*/ 115 w 231"/>
                <a:gd name="T45" fmla="*/ 264 h 278"/>
                <a:gd name="T46" fmla="*/ 209 w 231"/>
                <a:gd name="T47" fmla="*/ 165 h 278"/>
                <a:gd name="T48" fmla="*/ 191 w 231"/>
                <a:gd name="T49" fmla="*/ 151 h 278"/>
                <a:gd name="T50" fmla="*/ 143 w 231"/>
                <a:gd name="T51" fmla="*/ 222 h 278"/>
                <a:gd name="T52" fmla="*/ 122 w 231"/>
                <a:gd name="T53" fmla="*/ 203 h 278"/>
                <a:gd name="T54" fmla="*/ 128 w 231"/>
                <a:gd name="T55" fmla="*/ 182 h 278"/>
                <a:gd name="T56" fmla="*/ 115 w 231"/>
                <a:gd name="T57" fmla="*/ 171 h 278"/>
                <a:gd name="T58" fmla="*/ 102 w 231"/>
                <a:gd name="T59" fmla="*/ 182 h 278"/>
                <a:gd name="T60" fmla="*/ 109 w 231"/>
                <a:gd name="T61" fmla="*/ 203 h 278"/>
                <a:gd name="T62" fmla="*/ 88 w 231"/>
                <a:gd name="T63" fmla="*/ 222 h 278"/>
                <a:gd name="T64" fmla="*/ 39 w 231"/>
                <a:gd name="T65" fmla="*/ 151 h 278"/>
                <a:gd name="T66" fmla="*/ 22 w 231"/>
                <a:gd name="T67" fmla="*/ 165 h 278"/>
                <a:gd name="T68" fmla="*/ 13 w 231"/>
                <a:gd name="T69" fmla="*/ 137 h 278"/>
                <a:gd name="T70" fmla="*/ 44 w 231"/>
                <a:gd name="T71" fmla="*/ 107 h 278"/>
                <a:gd name="T72" fmla="*/ 89 w 231"/>
                <a:gd name="T73" fmla="*/ 155 h 278"/>
                <a:gd name="T74" fmla="*/ 102 w 231"/>
                <a:gd name="T75" fmla="*/ 143 h 278"/>
                <a:gd name="T76" fmla="*/ 77 w 231"/>
                <a:gd name="T77" fmla="*/ 96 h 278"/>
                <a:gd name="T78" fmla="*/ 115 w 231"/>
                <a:gd name="T79" fmla="*/ 44 h 278"/>
                <a:gd name="T80" fmla="*/ 153 w 231"/>
                <a:gd name="T81" fmla="*/ 96 h 278"/>
                <a:gd name="T82" fmla="*/ 128 w 231"/>
                <a:gd name="T83" fmla="*/ 143 h 278"/>
                <a:gd name="T84" fmla="*/ 142 w 231"/>
                <a:gd name="T85" fmla="*/ 155 h 278"/>
                <a:gd name="T86" fmla="*/ 186 w 231"/>
                <a:gd name="T87" fmla="*/ 107 h 278"/>
                <a:gd name="T88" fmla="*/ 217 w 231"/>
                <a:gd name="T89" fmla="*/ 137 h 278"/>
                <a:gd name="T90" fmla="*/ 209 w 231"/>
                <a:gd name="T91" fmla="*/ 16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1" h="278">
                  <a:moveTo>
                    <a:pt x="186" y="93"/>
                  </a:moveTo>
                  <a:cubicBezTo>
                    <a:pt x="182" y="93"/>
                    <a:pt x="177" y="93"/>
                    <a:pt x="173" y="95"/>
                  </a:cubicBezTo>
                  <a:cubicBezTo>
                    <a:pt x="173" y="18"/>
                    <a:pt x="173" y="18"/>
                    <a:pt x="173" y="18"/>
                  </a:cubicBezTo>
                  <a:cubicBezTo>
                    <a:pt x="139" y="17"/>
                    <a:pt x="98" y="10"/>
                    <a:pt x="58" y="0"/>
                  </a:cubicBezTo>
                  <a:cubicBezTo>
                    <a:pt x="58" y="95"/>
                    <a:pt x="58" y="95"/>
                    <a:pt x="58" y="95"/>
                  </a:cubicBezTo>
                  <a:cubicBezTo>
                    <a:pt x="54" y="93"/>
                    <a:pt x="49" y="93"/>
                    <a:pt x="44" y="93"/>
                  </a:cubicBezTo>
                  <a:cubicBezTo>
                    <a:pt x="17" y="93"/>
                    <a:pt x="0" y="116"/>
                    <a:pt x="0" y="137"/>
                  </a:cubicBezTo>
                  <a:cubicBezTo>
                    <a:pt x="0" y="158"/>
                    <a:pt x="12" y="176"/>
                    <a:pt x="22" y="188"/>
                  </a:cubicBezTo>
                  <a:cubicBezTo>
                    <a:pt x="27" y="176"/>
                    <a:pt x="32" y="166"/>
                    <a:pt x="39" y="166"/>
                  </a:cubicBezTo>
                  <a:cubicBezTo>
                    <a:pt x="52" y="166"/>
                    <a:pt x="46" y="234"/>
                    <a:pt x="86" y="236"/>
                  </a:cubicBezTo>
                  <a:cubicBezTo>
                    <a:pt x="85" y="239"/>
                    <a:pt x="84" y="243"/>
                    <a:pt x="84" y="247"/>
                  </a:cubicBezTo>
                  <a:cubicBezTo>
                    <a:pt x="84" y="264"/>
                    <a:pt x="98" y="278"/>
                    <a:pt x="115" y="278"/>
                  </a:cubicBezTo>
                  <a:cubicBezTo>
                    <a:pt x="132" y="278"/>
                    <a:pt x="147" y="264"/>
                    <a:pt x="147" y="247"/>
                  </a:cubicBezTo>
                  <a:cubicBezTo>
                    <a:pt x="147" y="243"/>
                    <a:pt x="146" y="239"/>
                    <a:pt x="145" y="236"/>
                  </a:cubicBezTo>
                  <a:cubicBezTo>
                    <a:pt x="185" y="234"/>
                    <a:pt x="178" y="166"/>
                    <a:pt x="192" y="166"/>
                  </a:cubicBezTo>
                  <a:cubicBezTo>
                    <a:pt x="198" y="166"/>
                    <a:pt x="203" y="175"/>
                    <a:pt x="209" y="188"/>
                  </a:cubicBezTo>
                  <a:cubicBezTo>
                    <a:pt x="219" y="176"/>
                    <a:pt x="231" y="158"/>
                    <a:pt x="231" y="137"/>
                  </a:cubicBezTo>
                  <a:cubicBezTo>
                    <a:pt x="231" y="116"/>
                    <a:pt x="214" y="93"/>
                    <a:pt x="186" y="93"/>
                  </a:cubicBezTo>
                  <a:moveTo>
                    <a:pt x="115" y="264"/>
                  </a:moveTo>
                  <a:cubicBezTo>
                    <a:pt x="106" y="264"/>
                    <a:pt x="98" y="256"/>
                    <a:pt x="98" y="247"/>
                  </a:cubicBezTo>
                  <a:cubicBezTo>
                    <a:pt x="98" y="237"/>
                    <a:pt x="106" y="229"/>
                    <a:pt x="115" y="229"/>
                  </a:cubicBezTo>
                  <a:cubicBezTo>
                    <a:pt x="125" y="229"/>
                    <a:pt x="133" y="237"/>
                    <a:pt x="133" y="247"/>
                  </a:cubicBezTo>
                  <a:cubicBezTo>
                    <a:pt x="133" y="256"/>
                    <a:pt x="125" y="264"/>
                    <a:pt x="115" y="264"/>
                  </a:cubicBezTo>
                  <a:moveTo>
                    <a:pt x="209" y="165"/>
                  </a:moveTo>
                  <a:cubicBezTo>
                    <a:pt x="204" y="156"/>
                    <a:pt x="197" y="151"/>
                    <a:pt x="191" y="151"/>
                  </a:cubicBezTo>
                  <a:cubicBezTo>
                    <a:pt x="164" y="151"/>
                    <a:pt x="175" y="222"/>
                    <a:pt x="143" y="222"/>
                  </a:cubicBezTo>
                  <a:cubicBezTo>
                    <a:pt x="129" y="222"/>
                    <a:pt x="122" y="213"/>
                    <a:pt x="122" y="203"/>
                  </a:cubicBezTo>
                  <a:cubicBezTo>
                    <a:pt x="122" y="193"/>
                    <a:pt x="128" y="190"/>
                    <a:pt x="128" y="182"/>
                  </a:cubicBezTo>
                  <a:cubicBezTo>
                    <a:pt x="128" y="174"/>
                    <a:pt x="122" y="171"/>
                    <a:pt x="115" y="171"/>
                  </a:cubicBezTo>
                  <a:cubicBezTo>
                    <a:pt x="108" y="171"/>
                    <a:pt x="102" y="174"/>
                    <a:pt x="102" y="182"/>
                  </a:cubicBezTo>
                  <a:cubicBezTo>
                    <a:pt x="102" y="190"/>
                    <a:pt x="109" y="193"/>
                    <a:pt x="109" y="203"/>
                  </a:cubicBezTo>
                  <a:cubicBezTo>
                    <a:pt x="109" y="213"/>
                    <a:pt x="102" y="222"/>
                    <a:pt x="88" y="222"/>
                  </a:cubicBezTo>
                  <a:cubicBezTo>
                    <a:pt x="56" y="222"/>
                    <a:pt x="66" y="151"/>
                    <a:pt x="39" y="151"/>
                  </a:cubicBezTo>
                  <a:cubicBezTo>
                    <a:pt x="33" y="151"/>
                    <a:pt x="26" y="156"/>
                    <a:pt x="22" y="165"/>
                  </a:cubicBezTo>
                  <a:cubicBezTo>
                    <a:pt x="17" y="155"/>
                    <a:pt x="13" y="145"/>
                    <a:pt x="13" y="137"/>
                  </a:cubicBezTo>
                  <a:cubicBezTo>
                    <a:pt x="13" y="124"/>
                    <a:pt x="24" y="107"/>
                    <a:pt x="44" y="107"/>
                  </a:cubicBezTo>
                  <a:cubicBezTo>
                    <a:pt x="80" y="107"/>
                    <a:pt x="72" y="155"/>
                    <a:pt x="89" y="155"/>
                  </a:cubicBezTo>
                  <a:cubicBezTo>
                    <a:pt x="97" y="155"/>
                    <a:pt x="102" y="151"/>
                    <a:pt x="102" y="143"/>
                  </a:cubicBezTo>
                  <a:cubicBezTo>
                    <a:pt x="102" y="129"/>
                    <a:pt x="77" y="116"/>
                    <a:pt x="77" y="96"/>
                  </a:cubicBezTo>
                  <a:cubicBezTo>
                    <a:pt x="77" y="76"/>
                    <a:pt x="95" y="60"/>
                    <a:pt x="115" y="44"/>
                  </a:cubicBezTo>
                  <a:cubicBezTo>
                    <a:pt x="135" y="60"/>
                    <a:pt x="153" y="76"/>
                    <a:pt x="153" y="96"/>
                  </a:cubicBezTo>
                  <a:cubicBezTo>
                    <a:pt x="153" y="116"/>
                    <a:pt x="128" y="129"/>
                    <a:pt x="128" y="143"/>
                  </a:cubicBezTo>
                  <a:cubicBezTo>
                    <a:pt x="128" y="151"/>
                    <a:pt x="134" y="155"/>
                    <a:pt x="142" y="155"/>
                  </a:cubicBezTo>
                  <a:cubicBezTo>
                    <a:pt x="159" y="155"/>
                    <a:pt x="150" y="107"/>
                    <a:pt x="186" y="107"/>
                  </a:cubicBezTo>
                  <a:cubicBezTo>
                    <a:pt x="207" y="107"/>
                    <a:pt x="217" y="124"/>
                    <a:pt x="217" y="137"/>
                  </a:cubicBezTo>
                  <a:cubicBezTo>
                    <a:pt x="217" y="145"/>
                    <a:pt x="214" y="155"/>
                    <a:pt x="209" y="1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4" name="Freeform 63">
              <a:extLst>
                <a:ext uri="{FF2B5EF4-FFF2-40B4-BE49-F238E27FC236}">
                  <a16:creationId xmlns:a16="http://schemas.microsoft.com/office/drawing/2014/main" id="{2D238462-BB92-F89C-3F57-98B8D7144EF6}"/>
                </a:ext>
              </a:extLst>
            </p:cNvPr>
            <p:cNvSpPr>
              <a:spLocks/>
            </p:cNvSpPr>
            <p:nvPr userDrawn="1"/>
          </p:nvSpPr>
          <p:spPr bwMode="auto">
            <a:xfrm>
              <a:off x="1085850" y="439738"/>
              <a:ext cx="7938" cy="14287"/>
            </a:xfrm>
            <a:custGeom>
              <a:avLst/>
              <a:gdLst>
                <a:gd name="T0" fmla="*/ 23 w 52"/>
                <a:gd name="T1" fmla="*/ 0 h 103"/>
                <a:gd name="T2" fmla="*/ 2 w 52"/>
                <a:gd name="T3" fmla="*/ 55 h 103"/>
                <a:gd name="T4" fmla="*/ 31 w 52"/>
                <a:gd name="T5" fmla="*/ 103 h 103"/>
                <a:gd name="T6" fmla="*/ 51 w 52"/>
                <a:gd name="T7" fmla="*/ 50 h 103"/>
                <a:gd name="T8" fmla="*/ 23 w 52"/>
                <a:gd name="T9" fmla="*/ 0 h 103"/>
              </a:gdLst>
              <a:ahLst/>
              <a:cxnLst>
                <a:cxn ang="0">
                  <a:pos x="T0" y="T1"/>
                </a:cxn>
                <a:cxn ang="0">
                  <a:pos x="T2" y="T3"/>
                </a:cxn>
                <a:cxn ang="0">
                  <a:pos x="T4" y="T5"/>
                </a:cxn>
                <a:cxn ang="0">
                  <a:pos x="T6" y="T7"/>
                </a:cxn>
                <a:cxn ang="0">
                  <a:pos x="T8" y="T9"/>
                </a:cxn>
              </a:cxnLst>
              <a:rect l="0" t="0" r="r" b="b"/>
              <a:pathLst>
                <a:path w="52" h="103">
                  <a:moveTo>
                    <a:pt x="23" y="0"/>
                  </a:moveTo>
                  <a:cubicBezTo>
                    <a:pt x="11" y="23"/>
                    <a:pt x="0" y="37"/>
                    <a:pt x="2" y="55"/>
                  </a:cubicBezTo>
                  <a:cubicBezTo>
                    <a:pt x="4" y="72"/>
                    <a:pt x="22" y="85"/>
                    <a:pt x="31" y="103"/>
                  </a:cubicBezTo>
                  <a:cubicBezTo>
                    <a:pt x="39" y="82"/>
                    <a:pt x="52" y="66"/>
                    <a:pt x="51" y="50"/>
                  </a:cubicBezTo>
                  <a:cubicBezTo>
                    <a:pt x="49" y="34"/>
                    <a:pt x="27" y="12"/>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5" name="Freeform 64">
              <a:extLst>
                <a:ext uri="{FF2B5EF4-FFF2-40B4-BE49-F238E27FC236}">
                  <a16:creationId xmlns:a16="http://schemas.microsoft.com/office/drawing/2014/main" id="{EF661C9F-6606-8F25-86D5-DF922FAF1EC0}"/>
                </a:ext>
              </a:extLst>
            </p:cNvPr>
            <p:cNvSpPr>
              <a:spLocks/>
            </p:cNvSpPr>
            <p:nvPr userDrawn="1"/>
          </p:nvSpPr>
          <p:spPr bwMode="auto">
            <a:xfrm>
              <a:off x="1131888" y="439738"/>
              <a:ext cx="6350" cy="14287"/>
            </a:xfrm>
            <a:custGeom>
              <a:avLst/>
              <a:gdLst>
                <a:gd name="T0" fmla="*/ 29 w 52"/>
                <a:gd name="T1" fmla="*/ 0 h 103"/>
                <a:gd name="T2" fmla="*/ 50 w 52"/>
                <a:gd name="T3" fmla="*/ 55 h 103"/>
                <a:gd name="T4" fmla="*/ 21 w 52"/>
                <a:gd name="T5" fmla="*/ 103 h 103"/>
                <a:gd name="T6" fmla="*/ 1 w 52"/>
                <a:gd name="T7" fmla="*/ 50 h 103"/>
                <a:gd name="T8" fmla="*/ 29 w 52"/>
                <a:gd name="T9" fmla="*/ 0 h 103"/>
              </a:gdLst>
              <a:ahLst/>
              <a:cxnLst>
                <a:cxn ang="0">
                  <a:pos x="T0" y="T1"/>
                </a:cxn>
                <a:cxn ang="0">
                  <a:pos x="T2" y="T3"/>
                </a:cxn>
                <a:cxn ang="0">
                  <a:pos x="T4" y="T5"/>
                </a:cxn>
                <a:cxn ang="0">
                  <a:pos x="T6" y="T7"/>
                </a:cxn>
                <a:cxn ang="0">
                  <a:pos x="T8" y="T9"/>
                </a:cxn>
              </a:cxnLst>
              <a:rect l="0" t="0" r="r" b="b"/>
              <a:pathLst>
                <a:path w="52" h="103">
                  <a:moveTo>
                    <a:pt x="29" y="0"/>
                  </a:moveTo>
                  <a:cubicBezTo>
                    <a:pt x="41" y="23"/>
                    <a:pt x="52" y="37"/>
                    <a:pt x="50" y="55"/>
                  </a:cubicBezTo>
                  <a:cubicBezTo>
                    <a:pt x="48" y="72"/>
                    <a:pt x="30" y="85"/>
                    <a:pt x="21" y="103"/>
                  </a:cubicBezTo>
                  <a:cubicBezTo>
                    <a:pt x="13" y="82"/>
                    <a:pt x="0" y="66"/>
                    <a:pt x="1" y="50"/>
                  </a:cubicBezTo>
                  <a:cubicBezTo>
                    <a:pt x="3" y="34"/>
                    <a:pt x="25" y="12"/>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6" name="Oval 65">
              <a:extLst>
                <a:ext uri="{FF2B5EF4-FFF2-40B4-BE49-F238E27FC236}">
                  <a16:creationId xmlns:a16="http://schemas.microsoft.com/office/drawing/2014/main" id="{266781B3-5575-F7F0-2287-03CBC57E5110}"/>
                </a:ext>
              </a:extLst>
            </p:cNvPr>
            <p:cNvSpPr>
              <a:spLocks noChangeArrowheads="1"/>
            </p:cNvSpPr>
            <p:nvPr userDrawn="1"/>
          </p:nvSpPr>
          <p:spPr bwMode="auto">
            <a:xfrm>
              <a:off x="1060450"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7" name="Oval 66">
              <a:extLst>
                <a:ext uri="{FF2B5EF4-FFF2-40B4-BE49-F238E27FC236}">
                  <a16:creationId xmlns:a16="http://schemas.microsoft.com/office/drawing/2014/main" id="{DD6FEC6A-9886-112C-2AA0-8F5B8B0CCBFF}"/>
                </a:ext>
              </a:extLst>
            </p:cNvPr>
            <p:cNvSpPr>
              <a:spLocks noChangeArrowheads="1"/>
            </p:cNvSpPr>
            <p:nvPr userDrawn="1"/>
          </p:nvSpPr>
          <p:spPr bwMode="auto">
            <a:xfrm>
              <a:off x="1058863"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8" name="Oval 67">
              <a:extLst>
                <a:ext uri="{FF2B5EF4-FFF2-40B4-BE49-F238E27FC236}">
                  <a16:creationId xmlns:a16="http://schemas.microsoft.com/office/drawing/2014/main" id="{AAAA8B5E-A468-3B2D-1967-1EC7094319D2}"/>
                </a:ext>
              </a:extLst>
            </p:cNvPr>
            <p:cNvSpPr>
              <a:spLocks noChangeArrowheads="1"/>
            </p:cNvSpPr>
            <p:nvPr userDrawn="1"/>
          </p:nvSpPr>
          <p:spPr bwMode="auto">
            <a:xfrm>
              <a:off x="1060450" y="446088"/>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9" name="Oval 68">
              <a:extLst>
                <a:ext uri="{FF2B5EF4-FFF2-40B4-BE49-F238E27FC236}">
                  <a16:creationId xmlns:a16="http://schemas.microsoft.com/office/drawing/2014/main" id="{E02F82B1-FF29-DDEA-71E2-647F51588B6C}"/>
                </a:ext>
              </a:extLst>
            </p:cNvPr>
            <p:cNvSpPr>
              <a:spLocks noChangeArrowheads="1"/>
            </p:cNvSpPr>
            <p:nvPr userDrawn="1"/>
          </p:nvSpPr>
          <p:spPr bwMode="auto">
            <a:xfrm>
              <a:off x="10779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0" name="Oval 69">
              <a:extLst>
                <a:ext uri="{FF2B5EF4-FFF2-40B4-BE49-F238E27FC236}">
                  <a16:creationId xmlns:a16="http://schemas.microsoft.com/office/drawing/2014/main" id="{8602BFDA-DC0A-0758-B007-3F177BCCA9FA}"/>
                </a:ext>
              </a:extLst>
            </p:cNvPr>
            <p:cNvSpPr>
              <a:spLocks noChangeArrowheads="1"/>
            </p:cNvSpPr>
            <p:nvPr userDrawn="1"/>
          </p:nvSpPr>
          <p:spPr bwMode="auto">
            <a:xfrm>
              <a:off x="1069975"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1" name="Oval 70">
              <a:extLst>
                <a:ext uri="{FF2B5EF4-FFF2-40B4-BE49-F238E27FC236}">
                  <a16:creationId xmlns:a16="http://schemas.microsoft.com/office/drawing/2014/main" id="{D5BA9A98-028C-17BD-3F9B-40988561A8EA}"/>
                </a:ext>
              </a:extLst>
            </p:cNvPr>
            <p:cNvSpPr>
              <a:spLocks noChangeArrowheads="1"/>
            </p:cNvSpPr>
            <p:nvPr userDrawn="1"/>
          </p:nvSpPr>
          <p:spPr bwMode="auto">
            <a:xfrm>
              <a:off x="1063625"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2" name="Oval 71">
              <a:extLst>
                <a:ext uri="{FF2B5EF4-FFF2-40B4-BE49-F238E27FC236}">
                  <a16:creationId xmlns:a16="http://schemas.microsoft.com/office/drawing/2014/main" id="{11142806-1FBC-1111-7842-A4427A16DFFD}"/>
                </a:ext>
              </a:extLst>
            </p:cNvPr>
            <p:cNvSpPr>
              <a:spLocks noChangeArrowheads="1"/>
            </p:cNvSpPr>
            <p:nvPr userDrawn="1"/>
          </p:nvSpPr>
          <p:spPr bwMode="auto">
            <a:xfrm>
              <a:off x="1085850"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3" name="Oval 72">
              <a:extLst>
                <a:ext uri="{FF2B5EF4-FFF2-40B4-BE49-F238E27FC236}">
                  <a16:creationId xmlns:a16="http://schemas.microsoft.com/office/drawing/2014/main" id="{688AA110-0522-6A90-2912-A1B601D49CF9}"/>
                </a:ext>
              </a:extLst>
            </p:cNvPr>
            <p:cNvSpPr>
              <a:spLocks noChangeArrowheads="1"/>
            </p:cNvSpPr>
            <p:nvPr userDrawn="1"/>
          </p:nvSpPr>
          <p:spPr bwMode="auto">
            <a:xfrm>
              <a:off x="109378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4" name="Oval 73">
              <a:extLst>
                <a:ext uri="{FF2B5EF4-FFF2-40B4-BE49-F238E27FC236}">
                  <a16:creationId xmlns:a16="http://schemas.microsoft.com/office/drawing/2014/main" id="{D7DEF414-3BB6-C6A3-0077-B00DC38811F9}"/>
                </a:ext>
              </a:extLst>
            </p:cNvPr>
            <p:cNvSpPr>
              <a:spLocks noChangeArrowheads="1"/>
            </p:cNvSpPr>
            <p:nvPr userDrawn="1"/>
          </p:nvSpPr>
          <p:spPr bwMode="auto">
            <a:xfrm>
              <a:off x="110013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5" name="Oval 74">
              <a:extLst>
                <a:ext uri="{FF2B5EF4-FFF2-40B4-BE49-F238E27FC236}">
                  <a16:creationId xmlns:a16="http://schemas.microsoft.com/office/drawing/2014/main" id="{47E2693C-E7A6-B41C-9FEA-A85A4C1FBE68}"/>
                </a:ext>
              </a:extLst>
            </p:cNvPr>
            <p:cNvSpPr>
              <a:spLocks noChangeArrowheads="1"/>
            </p:cNvSpPr>
            <p:nvPr userDrawn="1"/>
          </p:nvSpPr>
          <p:spPr bwMode="auto">
            <a:xfrm>
              <a:off x="1158875"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6" name="Oval 75">
              <a:extLst>
                <a:ext uri="{FF2B5EF4-FFF2-40B4-BE49-F238E27FC236}">
                  <a16:creationId xmlns:a16="http://schemas.microsoft.com/office/drawing/2014/main" id="{A4BD6D5A-58DD-67EA-C72E-C3075BF330AC}"/>
                </a:ext>
              </a:extLst>
            </p:cNvPr>
            <p:cNvSpPr>
              <a:spLocks noChangeArrowheads="1"/>
            </p:cNvSpPr>
            <p:nvPr userDrawn="1"/>
          </p:nvSpPr>
          <p:spPr bwMode="auto">
            <a:xfrm>
              <a:off x="1158875"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7" name="Oval 76">
              <a:extLst>
                <a:ext uri="{FF2B5EF4-FFF2-40B4-BE49-F238E27FC236}">
                  <a16:creationId xmlns:a16="http://schemas.microsoft.com/office/drawing/2014/main" id="{AA11C8D6-725B-3149-4984-7A6C3BFF0674}"/>
                </a:ext>
              </a:extLst>
            </p:cNvPr>
            <p:cNvSpPr>
              <a:spLocks noChangeArrowheads="1"/>
            </p:cNvSpPr>
            <p:nvPr userDrawn="1"/>
          </p:nvSpPr>
          <p:spPr bwMode="auto">
            <a:xfrm>
              <a:off x="1158875" y="446088"/>
              <a:ext cx="4763"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8" name="Oval 77">
              <a:extLst>
                <a:ext uri="{FF2B5EF4-FFF2-40B4-BE49-F238E27FC236}">
                  <a16:creationId xmlns:a16="http://schemas.microsoft.com/office/drawing/2014/main" id="{46A9763A-E32C-436F-D0DA-4098D11833F4}"/>
                </a:ext>
              </a:extLst>
            </p:cNvPr>
            <p:cNvSpPr>
              <a:spLocks noChangeArrowheads="1"/>
            </p:cNvSpPr>
            <p:nvPr userDrawn="1"/>
          </p:nvSpPr>
          <p:spPr bwMode="auto">
            <a:xfrm>
              <a:off x="11414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9" name="Oval 78">
              <a:extLst>
                <a:ext uri="{FF2B5EF4-FFF2-40B4-BE49-F238E27FC236}">
                  <a16:creationId xmlns:a16="http://schemas.microsoft.com/office/drawing/2014/main" id="{8C4957FE-DFD8-6D09-063D-829F0485DAD4}"/>
                </a:ext>
              </a:extLst>
            </p:cNvPr>
            <p:cNvSpPr>
              <a:spLocks noChangeArrowheads="1"/>
            </p:cNvSpPr>
            <p:nvPr userDrawn="1"/>
          </p:nvSpPr>
          <p:spPr bwMode="auto">
            <a:xfrm>
              <a:off x="1149350"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0" name="Oval 79">
              <a:extLst>
                <a:ext uri="{FF2B5EF4-FFF2-40B4-BE49-F238E27FC236}">
                  <a16:creationId xmlns:a16="http://schemas.microsoft.com/office/drawing/2014/main" id="{7B77CEBE-B4AE-4507-5EA2-CB21825FD1F8}"/>
                </a:ext>
              </a:extLst>
            </p:cNvPr>
            <p:cNvSpPr>
              <a:spLocks noChangeArrowheads="1"/>
            </p:cNvSpPr>
            <p:nvPr userDrawn="1"/>
          </p:nvSpPr>
          <p:spPr bwMode="auto">
            <a:xfrm>
              <a:off x="1155700"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1" name="Oval 80">
              <a:extLst>
                <a:ext uri="{FF2B5EF4-FFF2-40B4-BE49-F238E27FC236}">
                  <a16:creationId xmlns:a16="http://schemas.microsoft.com/office/drawing/2014/main" id="{7CA35EDA-833C-C5C6-67DA-B0983BEDF2E5}"/>
                </a:ext>
              </a:extLst>
            </p:cNvPr>
            <p:cNvSpPr>
              <a:spLocks noChangeArrowheads="1"/>
            </p:cNvSpPr>
            <p:nvPr userDrawn="1"/>
          </p:nvSpPr>
          <p:spPr bwMode="auto">
            <a:xfrm>
              <a:off x="1133475"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2" name="Oval 81">
              <a:extLst>
                <a:ext uri="{FF2B5EF4-FFF2-40B4-BE49-F238E27FC236}">
                  <a16:creationId xmlns:a16="http://schemas.microsoft.com/office/drawing/2014/main" id="{FF5F7F1C-C2E8-6A86-1627-FE9341BC5715}"/>
                </a:ext>
              </a:extLst>
            </p:cNvPr>
            <p:cNvSpPr>
              <a:spLocks noChangeArrowheads="1"/>
            </p:cNvSpPr>
            <p:nvPr userDrawn="1"/>
          </p:nvSpPr>
          <p:spPr bwMode="auto">
            <a:xfrm>
              <a:off x="112553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3" name="Oval 82">
              <a:extLst>
                <a:ext uri="{FF2B5EF4-FFF2-40B4-BE49-F238E27FC236}">
                  <a16:creationId xmlns:a16="http://schemas.microsoft.com/office/drawing/2014/main" id="{FEB381FB-D813-091A-27A2-A9F985640FBC}"/>
                </a:ext>
              </a:extLst>
            </p:cNvPr>
            <p:cNvSpPr>
              <a:spLocks noChangeArrowheads="1"/>
            </p:cNvSpPr>
            <p:nvPr userDrawn="1"/>
          </p:nvSpPr>
          <p:spPr bwMode="auto">
            <a:xfrm>
              <a:off x="111918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4" name="Freeform 83">
              <a:extLst>
                <a:ext uri="{FF2B5EF4-FFF2-40B4-BE49-F238E27FC236}">
                  <a16:creationId xmlns:a16="http://schemas.microsoft.com/office/drawing/2014/main" id="{631B99F0-0669-111D-C2D1-590011395C28}"/>
                </a:ext>
              </a:extLst>
            </p:cNvPr>
            <p:cNvSpPr>
              <a:spLocks/>
            </p:cNvSpPr>
            <p:nvPr userDrawn="1"/>
          </p:nvSpPr>
          <p:spPr bwMode="auto">
            <a:xfrm>
              <a:off x="1108075" y="428625"/>
              <a:ext cx="3175" cy="14287"/>
            </a:xfrm>
            <a:custGeom>
              <a:avLst/>
              <a:gdLst>
                <a:gd name="T0" fmla="*/ 0 w 23"/>
                <a:gd name="T1" fmla="*/ 96 h 96"/>
                <a:gd name="T2" fmla="*/ 23 w 23"/>
                <a:gd name="T3" fmla="*/ 96 h 96"/>
                <a:gd name="T4" fmla="*/ 23 w 23"/>
                <a:gd name="T5" fmla="*/ 7 h 96"/>
                <a:gd name="T6" fmla="*/ 0 w 23"/>
                <a:gd name="T7" fmla="*/ 0 h 96"/>
                <a:gd name="T8" fmla="*/ 0 w 23"/>
                <a:gd name="T9" fmla="*/ 96 h 96"/>
              </a:gdLst>
              <a:ahLst/>
              <a:cxnLst>
                <a:cxn ang="0">
                  <a:pos x="T0" y="T1"/>
                </a:cxn>
                <a:cxn ang="0">
                  <a:pos x="T2" y="T3"/>
                </a:cxn>
                <a:cxn ang="0">
                  <a:pos x="T4" y="T5"/>
                </a:cxn>
                <a:cxn ang="0">
                  <a:pos x="T6" y="T7"/>
                </a:cxn>
                <a:cxn ang="0">
                  <a:pos x="T8" y="T9"/>
                </a:cxn>
              </a:cxnLst>
              <a:rect l="0" t="0" r="r" b="b"/>
              <a:pathLst>
                <a:path w="23" h="96">
                  <a:moveTo>
                    <a:pt x="0" y="96"/>
                  </a:moveTo>
                  <a:cubicBezTo>
                    <a:pt x="23" y="96"/>
                    <a:pt x="23" y="96"/>
                    <a:pt x="23" y="96"/>
                  </a:cubicBezTo>
                  <a:cubicBezTo>
                    <a:pt x="23" y="7"/>
                    <a:pt x="23" y="7"/>
                    <a:pt x="23" y="7"/>
                  </a:cubicBezTo>
                  <a:cubicBezTo>
                    <a:pt x="15" y="6"/>
                    <a:pt x="7" y="3"/>
                    <a:pt x="0" y="0"/>
                  </a:cubicBezTo>
                  <a:lnTo>
                    <a:pt x="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5" name="Freeform 84">
              <a:extLst>
                <a:ext uri="{FF2B5EF4-FFF2-40B4-BE49-F238E27FC236}">
                  <a16:creationId xmlns:a16="http://schemas.microsoft.com/office/drawing/2014/main" id="{76C0E65D-F0E3-8C90-DF5C-2D4CF96EAD0E}"/>
                </a:ext>
              </a:extLst>
            </p:cNvPr>
            <p:cNvSpPr>
              <a:spLocks/>
            </p:cNvSpPr>
            <p:nvPr userDrawn="1"/>
          </p:nvSpPr>
          <p:spPr bwMode="auto">
            <a:xfrm>
              <a:off x="1114425" y="428625"/>
              <a:ext cx="3175" cy="14287"/>
            </a:xfrm>
            <a:custGeom>
              <a:avLst/>
              <a:gdLst>
                <a:gd name="T0" fmla="*/ 23 w 23"/>
                <a:gd name="T1" fmla="*/ 0 h 96"/>
                <a:gd name="T2" fmla="*/ 0 w 23"/>
                <a:gd name="T3" fmla="*/ 7 h 96"/>
                <a:gd name="T4" fmla="*/ 0 w 23"/>
                <a:gd name="T5" fmla="*/ 96 h 96"/>
                <a:gd name="T6" fmla="*/ 23 w 23"/>
                <a:gd name="T7" fmla="*/ 96 h 96"/>
                <a:gd name="T8" fmla="*/ 23 w 23"/>
                <a:gd name="T9" fmla="*/ 0 h 96"/>
              </a:gdLst>
              <a:ahLst/>
              <a:cxnLst>
                <a:cxn ang="0">
                  <a:pos x="T0" y="T1"/>
                </a:cxn>
                <a:cxn ang="0">
                  <a:pos x="T2" y="T3"/>
                </a:cxn>
                <a:cxn ang="0">
                  <a:pos x="T4" y="T5"/>
                </a:cxn>
                <a:cxn ang="0">
                  <a:pos x="T6" y="T7"/>
                </a:cxn>
                <a:cxn ang="0">
                  <a:pos x="T8" y="T9"/>
                </a:cxn>
              </a:cxnLst>
              <a:rect l="0" t="0" r="r" b="b"/>
              <a:pathLst>
                <a:path w="23" h="96">
                  <a:moveTo>
                    <a:pt x="23" y="0"/>
                  </a:moveTo>
                  <a:cubicBezTo>
                    <a:pt x="16" y="3"/>
                    <a:pt x="8" y="6"/>
                    <a:pt x="0" y="7"/>
                  </a:cubicBezTo>
                  <a:cubicBezTo>
                    <a:pt x="0" y="96"/>
                    <a:pt x="0" y="96"/>
                    <a:pt x="0" y="96"/>
                  </a:cubicBezTo>
                  <a:cubicBezTo>
                    <a:pt x="23" y="96"/>
                    <a:pt x="23" y="96"/>
                    <a:pt x="23" y="96"/>
                  </a:cubicBez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6" name="Freeform 85">
              <a:extLst>
                <a:ext uri="{FF2B5EF4-FFF2-40B4-BE49-F238E27FC236}">
                  <a16:creationId xmlns:a16="http://schemas.microsoft.com/office/drawing/2014/main" id="{40C8BDC0-65B8-BCA1-5CF5-ED7A6729977E}"/>
                </a:ext>
              </a:extLst>
            </p:cNvPr>
            <p:cNvSpPr>
              <a:spLocks/>
            </p:cNvSpPr>
            <p:nvPr userDrawn="1"/>
          </p:nvSpPr>
          <p:spPr bwMode="auto">
            <a:xfrm>
              <a:off x="1103313" y="406400"/>
              <a:ext cx="7938" cy="7937"/>
            </a:xfrm>
            <a:custGeom>
              <a:avLst/>
              <a:gdLst>
                <a:gd name="T0" fmla="*/ 51 w 51"/>
                <a:gd name="T1" fmla="*/ 53 h 53"/>
                <a:gd name="T2" fmla="*/ 51 w 51"/>
                <a:gd name="T3" fmla="*/ 0 h 53"/>
                <a:gd name="T4" fmla="*/ 0 w 51"/>
                <a:gd name="T5" fmla="*/ 53 h 53"/>
                <a:gd name="T6" fmla="*/ 51 w 51"/>
                <a:gd name="T7" fmla="*/ 53 h 53"/>
              </a:gdLst>
              <a:ahLst/>
              <a:cxnLst>
                <a:cxn ang="0">
                  <a:pos x="T0" y="T1"/>
                </a:cxn>
                <a:cxn ang="0">
                  <a:pos x="T2" y="T3"/>
                </a:cxn>
                <a:cxn ang="0">
                  <a:pos x="T4" y="T5"/>
                </a:cxn>
                <a:cxn ang="0">
                  <a:pos x="T6" y="T7"/>
                </a:cxn>
              </a:cxnLst>
              <a:rect l="0" t="0" r="r" b="b"/>
              <a:pathLst>
                <a:path w="51" h="53">
                  <a:moveTo>
                    <a:pt x="51" y="53"/>
                  </a:moveTo>
                  <a:cubicBezTo>
                    <a:pt x="51" y="0"/>
                    <a:pt x="51" y="0"/>
                    <a:pt x="51" y="0"/>
                  </a:cubicBezTo>
                  <a:cubicBezTo>
                    <a:pt x="25" y="6"/>
                    <a:pt x="5" y="27"/>
                    <a:pt x="0" y="53"/>
                  </a:cubicBezTo>
                  <a:lnTo>
                    <a:pt x="5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7" name="Freeform 86">
              <a:extLst>
                <a:ext uri="{FF2B5EF4-FFF2-40B4-BE49-F238E27FC236}">
                  <a16:creationId xmlns:a16="http://schemas.microsoft.com/office/drawing/2014/main" id="{F394862E-D21E-363A-1B64-61FEDBEEB0F7}"/>
                </a:ext>
              </a:extLst>
            </p:cNvPr>
            <p:cNvSpPr>
              <a:spLocks/>
            </p:cNvSpPr>
            <p:nvPr userDrawn="1"/>
          </p:nvSpPr>
          <p:spPr bwMode="auto">
            <a:xfrm>
              <a:off x="1114425" y="406400"/>
              <a:ext cx="7938" cy="7937"/>
            </a:xfrm>
            <a:custGeom>
              <a:avLst/>
              <a:gdLst>
                <a:gd name="T0" fmla="*/ 0 w 51"/>
                <a:gd name="T1" fmla="*/ 53 h 53"/>
                <a:gd name="T2" fmla="*/ 51 w 51"/>
                <a:gd name="T3" fmla="*/ 53 h 53"/>
                <a:gd name="T4" fmla="*/ 0 w 51"/>
                <a:gd name="T5" fmla="*/ 0 h 53"/>
                <a:gd name="T6" fmla="*/ 0 w 51"/>
                <a:gd name="T7" fmla="*/ 53 h 53"/>
              </a:gdLst>
              <a:ahLst/>
              <a:cxnLst>
                <a:cxn ang="0">
                  <a:pos x="T0" y="T1"/>
                </a:cxn>
                <a:cxn ang="0">
                  <a:pos x="T2" y="T3"/>
                </a:cxn>
                <a:cxn ang="0">
                  <a:pos x="T4" y="T5"/>
                </a:cxn>
                <a:cxn ang="0">
                  <a:pos x="T6" y="T7"/>
                </a:cxn>
              </a:cxnLst>
              <a:rect l="0" t="0" r="r" b="b"/>
              <a:pathLst>
                <a:path w="51" h="53">
                  <a:moveTo>
                    <a:pt x="0" y="53"/>
                  </a:moveTo>
                  <a:cubicBezTo>
                    <a:pt x="51" y="53"/>
                    <a:pt x="51" y="53"/>
                    <a:pt x="51" y="53"/>
                  </a:cubicBezTo>
                  <a:cubicBezTo>
                    <a:pt x="47" y="27"/>
                    <a:pt x="26" y="6"/>
                    <a:pt x="0" y="0"/>
                  </a:cubicBezTo>
                  <a:lnTo>
                    <a:pt x="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8" name="Freeform 87">
              <a:extLst>
                <a:ext uri="{FF2B5EF4-FFF2-40B4-BE49-F238E27FC236}">
                  <a16:creationId xmlns:a16="http://schemas.microsoft.com/office/drawing/2014/main" id="{86580642-3FAB-192B-CF22-1B43D41899AD}"/>
                </a:ext>
              </a:extLst>
            </p:cNvPr>
            <p:cNvSpPr>
              <a:spLocks/>
            </p:cNvSpPr>
            <p:nvPr userDrawn="1"/>
          </p:nvSpPr>
          <p:spPr bwMode="auto">
            <a:xfrm>
              <a:off x="1103313" y="417513"/>
              <a:ext cx="19050" cy="7937"/>
            </a:xfrm>
            <a:custGeom>
              <a:avLst/>
              <a:gdLst>
                <a:gd name="T0" fmla="*/ 0 w 128"/>
                <a:gd name="T1" fmla="*/ 0 h 51"/>
                <a:gd name="T2" fmla="*/ 64 w 128"/>
                <a:gd name="T3" fmla="*/ 51 h 51"/>
                <a:gd name="T4" fmla="*/ 128 w 128"/>
                <a:gd name="T5" fmla="*/ 0 h 51"/>
                <a:gd name="T6" fmla="*/ 0 w 128"/>
                <a:gd name="T7" fmla="*/ 0 h 51"/>
              </a:gdLst>
              <a:ahLst/>
              <a:cxnLst>
                <a:cxn ang="0">
                  <a:pos x="T0" y="T1"/>
                </a:cxn>
                <a:cxn ang="0">
                  <a:pos x="T2" y="T3"/>
                </a:cxn>
                <a:cxn ang="0">
                  <a:pos x="T4" y="T5"/>
                </a:cxn>
                <a:cxn ang="0">
                  <a:pos x="T6" y="T7"/>
                </a:cxn>
              </a:cxnLst>
              <a:rect l="0" t="0" r="r" b="b"/>
              <a:pathLst>
                <a:path w="128" h="51">
                  <a:moveTo>
                    <a:pt x="0" y="0"/>
                  </a:moveTo>
                  <a:cubicBezTo>
                    <a:pt x="6" y="29"/>
                    <a:pt x="32" y="51"/>
                    <a:pt x="64" y="51"/>
                  </a:cubicBezTo>
                  <a:cubicBezTo>
                    <a:pt x="95" y="51"/>
                    <a:pt x="121" y="29"/>
                    <a:pt x="12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9" name="Freeform 88">
              <a:extLst>
                <a:ext uri="{FF2B5EF4-FFF2-40B4-BE49-F238E27FC236}">
                  <a16:creationId xmlns:a16="http://schemas.microsoft.com/office/drawing/2014/main" id="{26F75A57-41E6-8849-E359-AFC25AE595D0}"/>
                </a:ext>
              </a:extLst>
            </p:cNvPr>
            <p:cNvSpPr>
              <a:spLocks/>
            </p:cNvSpPr>
            <p:nvPr userDrawn="1"/>
          </p:nvSpPr>
          <p:spPr bwMode="auto">
            <a:xfrm>
              <a:off x="1104900" y="388938"/>
              <a:ext cx="15875" cy="15875"/>
            </a:xfrm>
            <a:custGeom>
              <a:avLst/>
              <a:gdLst>
                <a:gd name="T0" fmla="*/ 90 w 109"/>
                <a:gd name="T1" fmla="*/ 109 h 109"/>
                <a:gd name="T2" fmla="*/ 62 w 109"/>
                <a:gd name="T3" fmla="*/ 63 h 109"/>
                <a:gd name="T4" fmla="*/ 109 w 109"/>
                <a:gd name="T5" fmla="*/ 93 h 109"/>
                <a:gd name="T6" fmla="*/ 109 w 109"/>
                <a:gd name="T7" fmla="*/ 21 h 109"/>
                <a:gd name="T8" fmla="*/ 62 w 109"/>
                <a:gd name="T9" fmla="*/ 51 h 109"/>
                <a:gd name="T10" fmla="*/ 89 w 109"/>
                <a:gd name="T11" fmla="*/ 0 h 109"/>
                <a:gd name="T12" fmla="*/ 20 w 109"/>
                <a:gd name="T13" fmla="*/ 0 h 109"/>
                <a:gd name="T14" fmla="*/ 47 w 109"/>
                <a:gd name="T15" fmla="*/ 51 h 109"/>
                <a:gd name="T16" fmla="*/ 0 w 109"/>
                <a:gd name="T17" fmla="*/ 21 h 109"/>
                <a:gd name="T18" fmla="*/ 0 w 109"/>
                <a:gd name="T19" fmla="*/ 93 h 109"/>
                <a:gd name="T20" fmla="*/ 47 w 109"/>
                <a:gd name="T21" fmla="*/ 63 h 109"/>
                <a:gd name="T22" fmla="*/ 19 w 109"/>
                <a:gd name="T23" fmla="*/ 109 h 109"/>
                <a:gd name="T24" fmla="*/ 90 w 109"/>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9">
                  <a:moveTo>
                    <a:pt x="90" y="109"/>
                  </a:moveTo>
                  <a:cubicBezTo>
                    <a:pt x="76" y="97"/>
                    <a:pt x="64" y="81"/>
                    <a:pt x="62" y="63"/>
                  </a:cubicBezTo>
                  <a:cubicBezTo>
                    <a:pt x="79" y="66"/>
                    <a:pt x="98" y="78"/>
                    <a:pt x="109" y="93"/>
                  </a:cubicBezTo>
                  <a:cubicBezTo>
                    <a:pt x="109" y="21"/>
                    <a:pt x="109" y="21"/>
                    <a:pt x="109" y="21"/>
                  </a:cubicBezTo>
                  <a:cubicBezTo>
                    <a:pt x="98" y="36"/>
                    <a:pt x="79" y="48"/>
                    <a:pt x="62" y="51"/>
                  </a:cubicBezTo>
                  <a:cubicBezTo>
                    <a:pt x="64" y="34"/>
                    <a:pt x="75" y="18"/>
                    <a:pt x="89" y="0"/>
                  </a:cubicBezTo>
                  <a:cubicBezTo>
                    <a:pt x="20" y="0"/>
                    <a:pt x="20" y="0"/>
                    <a:pt x="20" y="0"/>
                  </a:cubicBezTo>
                  <a:cubicBezTo>
                    <a:pt x="34" y="18"/>
                    <a:pt x="45" y="34"/>
                    <a:pt x="47" y="51"/>
                  </a:cubicBezTo>
                  <a:cubicBezTo>
                    <a:pt x="30" y="48"/>
                    <a:pt x="11" y="36"/>
                    <a:pt x="0" y="21"/>
                  </a:cubicBezTo>
                  <a:cubicBezTo>
                    <a:pt x="0" y="93"/>
                    <a:pt x="0" y="93"/>
                    <a:pt x="0" y="93"/>
                  </a:cubicBezTo>
                  <a:cubicBezTo>
                    <a:pt x="11" y="78"/>
                    <a:pt x="30" y="66"/>
                    <a:pt x="47" y="63"/>
                  </a:cubicBezTo>
                  <a:cubicBezTo>
                    <a:pt x="45" y="81"/>
                    <a:pt x="34" y="97"/>
                    <a:pt x="19" y="109"/>
                  </a:cubicBezTo>
                  <a:lnTo>
                    <a:pt x="90"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0" name="Freeform 89">
              <a:extLst>
                <a:ext uri="{FF2B5EF4-FFF2-40B4-BE49-F238E27FC236}">
                  <a16:creationId xmlns:a16="http://schemas.microsoft.com/office/drawing/2014/main" id="{0E1754D9-7F5B-4EB9-2DBF-399540D23F27}"/>
                </a:ext>
              </a:extLst>
            </p:cNvPr>
            <p:cNvSpPr>
              <a:spLocks noEditPoints="1"/>
            </p:cNvSpPr>
            <p:nvPr userDrawn="1"/>
          </p:nvSpPr>
          <p:spPr bwMode="auto">
            <a:xfrm>
              <a:off x="1049338" y="563563"/>
              <a:ext cx="98425" cy="66675"/>
            </a:xfrm>
            <a:custGeom>
              <a:avLst/>
              <a:gdLst>
                <a:gd name="T0" fmla="*/ 325 w 664"/>
                <a:gd name="T1" fmla="*/ 278 h 449"/>
                <a:gd name="T2" fmla="*/ 311 w 664"/>
                <a:gd name="T3" fmla="*/ 233 h 449"/>
                <a:gd name="T4" fmla="*/ 249 w 664"/>
                <a:gd name="T5" fmla="*/ 217 h 449"/>
                <a:gd name="T6" fmla="*/ 155 w 664"/>
                <a:gd name="T7" fmla="*/ 74 h 449"/>
                <a:gd name="T8" fmla="*/ 66 w 664"/>
                <a:gd name="T9" fmla="*/ 46 h 449"/>
                <a:gd name="T10" fmla="*/ 0 w 664"/>
                <a:gd name="T11" fmla="*/ 45 h 449"/>
                <a:gd name="T12" fmla="*/ 118 w 664"/>
                <a:gd name="T13" fmla="*/ 288 h 449"/>
                <a:gd name="T14" fmla="*/ 160 w 664"/>
                <a:gd name="T15" fmla="*/ 339 h 449"/>
                <a:gd name="T16" fmla="*/ 249 w 664"/>
                <a:gd name="T17" fmla="*/ 383 h 449"/>
                <a:gd name="T18" fmla="*/ 499 w 664"/>
                <a:gd name="T19" fmla="*/ 449 h 449"/>
                <a:gd name="T20" fmla="*/ 659 w 664"/>
                <a:gd name="T21" fmla="*/ 375 h 449"/>
                <a:gd name="T22" fmla="*/ 542 w 664"/>
                <a:gd name="T23" fmla="*/ 356 h 449"/>
                <a:gd name="T24" fmla="*/ 46 w 664"/>
                <a:gd name="T25" fmla="*/ 84 h 449"/>
                <a:gd name="T26" fmla="*/ 111 w 664"/>
                <a:gd name="T27" fmla="*/ 60 h 449"/>
                <a:gd name="T28" fmla="*/ 141 w 664"/>
                <a:gd name="T29" fmla="*/ 109 h 449"/>
                <a:gd name="T30" fmla="*/ 110 w 664"/>
                <a:gd name="T31" fmla="*/ 154 h 449"/>
                <a:gd name="T32" fmla="*/ 46 w 664"/>
                <a:gd name="T33" fmla="*/ 124 h 449"/>
                <a:gd name="T34" fmla="*/ 109 w 664"/>
                <a:gd name="T35" fmla="*/ 238 h 449"/>
                <a:gd name="T36" fmla="*/ 121 w 664"/>
                <a:gd name="T37" fmla="*/ 196 h 449"/>
                <a:gd name="T38" fmla="*/ 76 w 664"/>
                <a:gd name="T39" fmla="*/ 193 h 449"/>
                <a:gd name="T40" fmla="*/ 171 w 664"/>
                <a:gd name="T41" fmla="*/ 161 h 449"/>
                <a:gd name="T42" fmla="*/ 159 w 664"/>
                <a:gd name="T43" fmla="*/ 203 h 449"/>
                <a:gd name="T44" fmla="*/ 203 w 664"/>
                <a:gd name="T45" fmla="*/ 206 h 449"/>
                <a:gd name="T46" fmla="*/ 302 w 664"/>
                <a:gd name="T47" fmla="*/ 257 h 449"/>
                <a:gd name="T48" fmla="*/ 260 w 664"/>
                <a:gd name="T49" fmla="*/ 253 h 449"/>
                <a:gd name="T50" fmla="*/ 238 w 664"/>
                <a:gd name="T51" fmla="*/ 277 h 449"/>
                <a:gd name="T52" fmla="*/ 254 w 664"/>
                <a:gd name="T53" fmla="*/ 310 h 449"/>
                <a:gd name="T54" fmla="*/ 222 w 664"/>
                <a:gd name="T55" fmla="*/ 309 h 449"/>
                <a:gd name="T56" fmla="*/ 213 w 664"/>
                <a:gd name="T57" fmla="*/ 311 h 449"/>
                <a:gd name="T58" fmla="*/ 207 w 664"/>
                <a:gd name="T59" fmla="*/ 320 h 449"/>
                <a:gd name="T60" fmla="*/ 200 w 664"/>
                <a:gd name="T61" fmla="*/ 349 h 449"/>
                <a:gd name="T62" fmla="*/ 216 w 664"/>
                <a:gd name="T63" fmla="*/ 364 h 449"/>
                <a:gd name="T64" fmla="*/ 201 w 664"/>
                <a:gd name="T65" fmla="*/ 378 h 449"/>
                <a:gd name="T66" fmla="*/ 191 w 664"/>
                <a:gd name="T67" fmla="*/ 284 h 449"/>
                <a:gd name="T68" fmla="*/ 191 w 664"/>
                <a:gd name="T69" fmla="*/ 277 h 449"/>
                <a:gd name="T70" fmla="*/ 202 w 664"/>
                <a:gd name="T71" fmla="*/ 263 h 449"/>
                <a:gd name="T72" fmla="*/ 208 w 664"/>
                <a:gd name="T73" fmla="*/ 261 h 449"/>
                <a:gd name="T74" fmla="*/ 302 w 664"/>
                <a:gd name="T75" fmla="*/ 241 h 449"/>
                <a:gd name="T76" fmla="*/ 302 w 664"/>
                <a:gd name="T77" fmla="*/ 257 h 449"/>
                <a:gd name="T78" fmla="*/ 316 w 664"/>
                <a:gd name="T79" fmla="*/ 354 h 449"/>
                <a:gd name="T80" fmla="*/ 372 w 664"/>
                <a:gd name="T81" fmla="*/ 354 h 449"/>
                <a:gd name="T82" fmla="*/ 467 w 664"/>
                <a:gd name="T83" fmla="*/ 420 h 449"/>
                <a:gd name="T84" fmla="*/ 467 w 664"/>
                <a:gd name="T85" fmla="*/ 369 h 449"/>
                <a:gd name="T86" fmla="*/ 467 w 664"/>
                <a:gd name="T87" fmla="*/ 42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4" h="449">
                  <a:moveTo>
                    <a:pt x="542" y="356"/>
                  </a:moveTo>
                  <a:cubicBezTo>
                    <a:pt x="477" y="339"/>
                    <a:pt x="398" y="311"/>
                    <a:pt x="325" y="278"/>
                  </a:cubicBezTo>
                  <a:cubicBezTo>
                    <a:pt x="326" y="277"/>
                    <a:pt x="326" y="277"/>
                    <a:pt x="326" y="277"/>
                  </a:cubicBezTo>
                  <a:cubicBezTo>
                    <a:pt x="328" y="263"/>
                    <a:pt x="322" y="246"/>
                    <a:pt x="311" y="233"/>
                  </a:cubicBezTo>
                  <a:cubicBezTo>
                    <a:pt x="299" y="220"/>
                    <a:pt x="284" y="213"/>
                    <a:pt x="269" y="213"/>
                  </a:cubicBezTo>
                  <a:cubicBezTo>
                    <a:pt x="263" y="213"/>
                    <a:pt x="256" y="214"/>
                    <a:pt x="249" y="217"/>
                  </a:cubicBezTo>
                  <a:cubicBezTo>
                    <a:pt x="239" y="207"/>
                    <a:pt x="229" y="197"/>
                    <a:pt x="219" y="186"/>
                  </a:cubicBezTo>
                  <a:cubicBezTo>
                    <a:pt x="192" y="153"/>
                    <a:pt x="170" y="116"/>
                    <a:pt x="155" y="74"/>
                  </a:cubicBezTo>
                  <a:cubicBezTo>
                    <a:pt x="146" y="50"/>
                    <a:pt x="140" y="25"/>
                    <a:pt x="136" y="0"/>
                  </a:cubicBezTo>
                  <a:cubicBezTo>
                    <a:pt x="132" y="21"/>
                    <a:pt x="107" y="46"/>
                    <a:pt x="66" y="46"/>
                  </a:cubicBezTo>
                  <a:cubicBezTo>
                    <a:pt x="67" y="42"/>
                    <a:pt x="66" y="35"/>
                    <a:pt x="62" y="34"/>
                  </a:cubicBezTo>
                  <a:cubicBezTo>
                    <a:pt x="51" y="46"/>
                    <a:pt x="37" y="58"/>
                    <a:pt x="0" y="45"/>
                  </a:cubicBezTo>
                  <a:cubicBezTo>
                    <a:pt x="6" y="74"/>
                    <a:pt x="14" y="103"/>
                    <a:pt x="24" y="130"/>
                  </a:cubicBezTo>
                  <a:cubicBezTo>
                    <a:pt x="46" y="189"/>
                    <a:pt x="78" y="243"/>
                    <a:pt x="118" y="288"/>
                  </a:cubicBezTo>
                  <a:cubicBezTo>
                    <a:pt x="132" y="304"/>
                    <a:pt x="146" y="318"/>
                    <a:pt x="160" y="330"/>
                  </a:cubicBezTo>
                  <a:cubicBezTo>
                    <a:pt x="160" y="333"/>
                    <a:pt x="160" y="336"/>
                    <a:pt x="160" y="339"/>
                  </a:cubicBezTo>
                  <a:cubicBezTo>
                    <a:pt x="160" y="354"/>
                    <a:pt x="175" y="379"/>
                    <a:pt x="196" y="389"/>
                  </a:cubicBezTo>
                  <a:cubicBezTo>
                    <a:pt x="213" y="398"/>
                    <a:pt x="232" y="395"/>
                    <a:pt x="249" y="383"/>
                  </a:cubicBezTo>
                  <a:cubicBezTo>
                    <a:pt x="281" y="400"/>
                    <a:pt x="322" y="416"/>
                    <a:pt x="366" y="428"/>
                  </a:cubicBezTo>
                  <a:cubicBezTo>
                    <a:pt x="415" y="442"/>
                    <a:pt x="462" y="449"/>
                    <a:pt x="499" y="449"/>
                  </a:cubicBezTo>
                  <a:cubicBezTo>
                    <a:pt x="531" y="449"/>
                    <a:pt x="574" y="434"/>
                    <a:pt x="615" y="408"/>
                  </a:cubicBezTo>
                  <a:cubicBezTo>
                    <a:pt x="632" y="398"/>
                    <a:pt x="648" y="386"/>
                    <a:pt x="659" y="375"/>
                  </a:cubicBezTo>
                  <a:cubicBezTo>
                    <a:pt x="661" y="373"/>
                    <a:pt x="662" y="372"/>
                    <a:pt x="664" y="370"/>
                  </a:cubicBezTo>
                  <a:cubicBezTo>
                    <a:pt x="631" y="375"/>
                    <a:pt x="582" y="366"/>
                    <a:pt x="542" y="356"/>
                  </a:cubicBezTo>
                  <a:moveTo>
                    <a:pt x="46" y="124"/>
                  </a:moveTo>
                  <a:cubicBezTo>
                    <a:pt x="41" y="110"/>
                    <a:pt x="41" y="97"/>
                    <a:pt x="46" y="84"/>
                  </a:cubicBezTo>
                  <a:cubicBezTo>
                    <a:pt x="51" y="73"/>
                    <a:pt x="61" y="64"/>
                    <a:pt x="73" y="59"/>
                  </a:cubicBezTo>
                  <a:cubicBezTo>
                    <a:pt x="86" y="54"/>
                    <a:pt x="99" y="54"/>
                    <a:pt x="111" y="60"/>
                  </a:cubicBezTo>
                  <a:cubicBezTo>
                    <a:pt x="123" y="65"/>
                    <a:pt x="132" y="75"/>
                    <a:pt x="138" y="89"/>
                  </a:cubicBezTo>
                  <a:cubicBezTo>
                    <a:pt x="140" y="95"/>
                    <a:pt x="141" y="102"/>
                    <a:pt x="141" y="109"/>
                  </a:cubicBezTo>
                  <a:cubicBezTo>
                    <a:pt x="141" y="115"/>
                    <a:pt x="140" y="122"/>
                    <a:pt x="137" y="128"/>
                  </a:cubicBezTo>
                  <a:cubicBezTo>
                    <a:pt x="132" y="140"/>
                    <a:pt x="122" y="149"/>
                    <a:pt x="110" y="154"/>
                  </a:cubicBezTo>
                  <a:cubicBezTo>
                    <a:pt x="98" y="158"/>
                    <a:pt x="85" y="158"/>
                    <a:pt x="73" y="153"/>
                  </a:cubicBezTo>
                  <a:cubicBezTo>
                    <a:pt x="61" y="148"/>
                    <a:pt x="51" y="137"/>
                    <a:pt x="46" y="124"/>
                  </a:cubicBezTo>
                  <a:moveTo>
                    <a:pt x="125" y="261"/>
                  </a:moveTo>
                  <a:cubicBezTo>
                    <a:pt x="109" y="238"/>
                    <a:pt x="109" y="238"/>
                    <a:pt x="109" y="238"/>
                  </a:cubicBezTo>
                  <a:cubicBezTo>
                    <a:pt x="109" y="238"/>
                    <a:pt x="134" y="221"/>
                    <a:pt x="137" y="219"/>
                  </a:cubicBezTo>
                  <a:cubicBezTo>
                    <a:pt x="135" y="216"/>
                    <a:pt x="123" y="199"/>
                    <a:pt x="121" y="196"/>
                  </a:cubicBezTo>
                  <a:cubicBezTo>
                    <a:pt x="118" y="198"/>
                    <a:pt x="93" y="216"/>
                    <a:pt x="93" y="216"/>
                  </a:cubicBezTo>
                  <a:cubicBezTo>
                    <a:pt x="76" y="193"/>
                    <a:pt x="76" y="193"/>
                    <a:pt x="76" y="193"/>
                  </a:cubicBezTo>
                  <a:cubicBezTo>
                    <a:pt x="155" y="138"/>
                    <a:pt x="155" y="138"/>
                    <a:pt x="155" y="138"/>
                  </a:cubicBezTo>
                  <a:cubicBezTo>
                    <a:pt x="171" y="161"/>
                    <a:pt x="171" y="161"/>
                    <a:pt x="171" y="161"/>
                  </a:cubicBezTo>
                  <a:cubicBezTo>
                    <a:pt x="171" y="161"/>
                    <a:pt x="146" y="178"/>
                    <a:pt x="143" y="181"/>
                  </a:cubicBezTo>
                  <a:cubicBezTo>
                    <a:pt x="145" y="183"/>
                    <a:pt x="157" y="200"/>
                    <a:pt x="159" y="203"/>
                  </a:cubicBezTo>
                  <a:cubicBezTo>
                    <a:pt x="162" y="201"/>
                    <a:pt x="187" y="183"/>
                    <a:pt x="187" y="183"/>
                  </a:cubicBezTo>
                  <a:cubicBezTo>
                    <a:pt x="203" y="206"/>
                    <a:pt x="203" y="206"/>
                    <a:pt x="203" y="206"/>
                  </a:cubicBezTo>
                  <a:lnTo>
                    <a:pt x="125" y="261"/>
                  </a:lnTo>
                  <a:close/>
                  <a:moveTo>
                    <a:pt x="302" y="257"/>
                  </a:moveTo>
                  <a:cubicBezTo>
                    <a:pt x="295" y="252"/>
                    <a:pt x="295" y="252"/>
                    <a:pt x="295" y="252"/>
                  </a:cubicBezTo>
                  <a:cubicBezTo>
                    <a:pt x="282" y="242"/>
                    <a:pt x="272" y="243"/>
                    <a:pt x="260" y="253"/>
                  </a:cubicBezTo>
                  <a:cubicBezTo>
                    <a:pt x="255" y="257"/>
                    <a:pt x="250" y="263"/>
                    <a:pt x="245" y="268"/>
                  </a:cubicBezTo>
                  <a:cubicBezTo>
                    <a:pt x="238" y="277"/>
                    <a:pt x="238" y="277"/>
                    <a:pt x="238" y="277"/>
                  </a:cubicBezTo>
                  <a:cubicBezTo>
                    <a:pt x="243" y="280"/>
                    <a:pt x="243" y="280"/>
                    <a:pt x="243" y="280"/>
                  </a:cubicBezTo>
                  <a:cubicBezTo>
                    <a:pt x="256" y="291"/>
                    <a:pt x="258" y="303"/>
                    <a:pt x="254" y="310"/>
                  </a:cubicBezTo>
                  <a:cubicBezTo>
                    <a:pt x="253" y="313"/>
                    <a:pt x="251" y="314"/>
                    <a:pt x="248" y="315"/>
                  </a:cubicBezTo>
                  <a:cubicBezTo>
                    <a:pt x="241" y="317"/>
                    <a:pt x="231" y="315"/>
                    <a:pt x="222" y="309"/>
                  </a:cubicBezTo>
                  <a:cubicBezTo>
                    <a:pt x="217" y="306"/>
                    <a:pt x="217" y="306"/>
                    <a:pt x="217" y="306"/>
                  </a:cubicBezTo>
                  <a:cubicBezTo>
                    <a:pt x="213" y="311"/>
                    <a:pt x="213" y="311"/>
                    <a:pt x="213" y="311"/>
                  </a:cubicBezTo>
                  <a:cubicBezTo>
                    <a:pt x="213" y="312"/>
                    <a:pt x="212" y="313"/>
                    <a:pt x="211" y="314"/>
                  </a:cubicBezTo>
                  <a:cubicBezTo>
                    <a:pt x="210" y="316"/>
                    <a:pt x="209" y="318"/>
                    <a:pt x="207" y="320"/>
                  </a:cubicBezTo>
                  <a:cubicBezTo>
                    <a:pt x="202" y="330"/>
                    <a:pt x="199" y="338"/>
                    <a:pt x="199" y="344"/>
                  </a:cubicBezTo>
                  <a:cubicBezTo>
                    <a:pt x="199" y="346"/>
                    <a:pt x="199" y="347"/>
                    <a:pt x="200" y="349"/>
                  </a:cubicBezTo>
                  <a:cubicBezTo>
                    <a:pt x="202" y="356"/>
                    <a:pt x="208" y="360"/>
                    <a:pt x="213" y="363"/>
                  </a:cubicBezTo>
                  <a:cubicBezTo>
                    <a:pt x="216" y="364"/>
                    <a:pt x="216" y="364"/>
                    <a:pt x="216" y="364"/>
                  </a:cubicBezTo>
                  <a:cubicBezTo>
                    <a:pt x="222" y="368"/>
                    <a:pt x="231" y="373"/>
                    <a:pt x="237" y="377"/>
                  </a:cubicBezTo>
                  <a:cubicBezTo>
                    <a:pt x="225" y="384"/>
                    <a:pt x="213" y="384"/>
                    <a:pt x="201" y="378"/>
                  </a:cubicBezTo>
                  <a:cubicBezTo>
                    <a:pt x="183" y="370"/>
                    <a:pt x="172" y="349"/>
                    <a:pt x="172" y="339"/>
                  </a:cubicBezTo>
                  <a:cubicBezTo>
                    <a:pt x="172" y="323"/>
                    <a:pt x="179" y="304"/>
                    <a:pt x="191" y="284"/>
                  </a:cubicBezTo>
                  <a:cubicBezTo>
                    <a:pt x="193" y="280"/>
                    <a:pt x="193" y="280"/>
                    <a:pt x="193" y="280"/>
                  </a:cubicBezTo>
                  <a:cubicBezTo>
                    <a:pt x="191" y="277"/>
                    <a:pt x="191" y="277"/>
                    <a:pt x="191" y="277"/>
                  </a:cubicBezTo>
                  <a:cubicBezTo>
                    <a:pt x="188" y="271"/>
                    <a:pt x="185" y="265"/>
                    <a:pt x="182" y="259"/>
                  </a:cubicBezTo>
                  <a:cubicBezTo>
                    <a:pt x="189" y="260"/>
                    <a:pt x="196" y="261"/>
                    <a:pt x="202" y="263"/>
                  </a:cubicBezTo>
                  <a:cubicBezTo>
                    <a:pt x="206" y="264"/>
                    <a:pt x="206" y="264"/>
                    <a:pt x="206" y="264"/>
                  </a:cubicBezTo>
                  <a:cubicBezTo>
                    <a:pt x="208" y="261"/>
                    <a:pt x="208" y="261"/>
                    <a:pt x="208" y="261"/>
                  </a:cubicBezTo>
                  <a:cubicBezTo>
                    <a:pt x="216" y="253"/>
                    <a:pt x="244" y="225"/>
                    <a:pt x="269" y="225"/>
                  </a:cubicBezTo>
                  <a:cubicBezTo>
                    <a:pt x="281" y="225"/>
                    <a:pt x="293" y="231"/>
                    <a:pt x="302" y="241"/>
                  </a:cubicBezTo>
                  <a:cubicBezTo>
                    <a:pt x="308" y="248"/>
                    <a:pt x="313" y="257"/>
                    <a:pt x="314" y="266"/>
                  </a:cubicBezTo>
                  <a:cubicBezTo>
                    <a:pt x="310" y="264"/>
                    <a:pt x="306" y="261"/>
                    <a:pt x="302" y="257"/>
                  </a:cubicBezTo>
                  <a:moveTo>
                    <a:pt x="344" y="382"/>
                  </a:moveTo>
                  <a:cubicBezTo>
                    <a:pt x="329" y="382"/>
                    <a:pt x="316" y="370"/>
                    <a:pt x="316" y="354"/>
                  </a:cubicBezTo>
                  <a:cubicBezTo>
                    <a:pt x="316" y="339"/>
                    <a:pt x="329" y="326"/>
                    <a:pt x="344" y="326"/>
                  </a:cubicBezTo>
                  <a:cubicBezTo>
                    <a:pt x="360" y="326"/>
                    <a:pt x="372" y="339"/>
                    <a:pt x="372" y="354"/>
                  </a:cubicBezTo>
                  <a:cubicBezTo>
                    <a:pt x="372" y="370"/>
                    <a:pt x="360" y="382"/>
                    <a:pt x="344" y="382"/>
                  </a:cubicBezTo>
                  <a:moveTo>
                    <a:pt x="467" y="420"/>
                  </a:moveTo>
                  <a:cubicBezTo>
                    <a:pt x="453" y="420"/>
                    <a:pt x="442" y="409"/>
                    <a:pt x="442" y="394"/>
                  </a:cubicBezTo>
                  <a:cubicBezTo>
                    <a:pt x="442" y="380"/>
                    <a:pt x="453" y="369"/>
                    <a:pt x="467" y="369"/>
                  </a:cubicBezTo>
                  <a:cubicBezTo>
                    <a:pt x="482" y="369"/>
                    <a:pt x="493" y="380"/>
                    <a:pt x="493" y="394"/>
                  </a:cubicBezTo>
                  <a:cubicBezTo>
                    <a:pt x="493" y="409"/>
                    <a:pt x="482" y="420"/>
                    <a:pt x="467" y="4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1" name="Freeform 90">
              <a:extLst>
                <a:ext uri="{FF2B5EF4-FFF2-40B4-BE49-F238E27FC236}">
                  <a16:creationId xmlns:a16="http://schemas.microsoft.com/office/drawing/2014/main" id="{2ACF298A-21B5-2211-B2A7-F8A4824672C2}"/>
                </a:ext>
              </a:extLst>
            </p:cNvPr>
            <p:cNvSpPr>
              <a:spLocks/>
            </p:cNvSpPr>
            <p:nvPr userDrawn="1"/>
          </p:nvSpPr>
          <p:spPr bwMode="auto">
            <a:xfrm>
              <a:off x="1058863" y="576263"/>
              <a:ext cx="6350" cy="6350"/>
            </a:xfrm>
            <a:custGeom>
              <a:avLst/>
              <a:gdLst>
                <a:gd name="T0" fmla="*/ 47 w 47"/>
                <a:gd name="T1" fmla="*/ 27 h 48"/>
                <a:gd name="T2" fmla="*/ 47 w 47"/>
                <a:gd name="T3" fmla="*/ 27 h 48"/>
                <a:gd name="T4" fmla="*/ 45 w 47"/>
                <a:gd name="T5" fmla="*/ 17 h 48"/>
                <a:gd name="T6" fmla="*/ 17 w 47"/>
                <a:gd name="T7" fmla="*/ 4 h 48"/>
                <a:gd name="T8" fmla="*/ 4 w 47"/>
                <a:gd name="T9" fmla="*/ 33 h 48"/>
                <a:gd name="T10" fmla="*/ 16 w 47"/>
                <a:gd name="T11" fmla="*/ 46 h 48"/>
                <a:gd name="T12" fmla="*/ 33 w 47"/>
                <a:gd name="T13" fmla="*/ 46 h 48"/>
                <a:gd name="T14" fmla="*/ 47 w 47"/>
                <a:gd name="T15" fmla="*/ 27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7" y="27"/>
                  </a:moveTo>
                  <a:cubicBezTo>
                    <a:pt x="47" y="27"/>
                    <a:pt x="47" y="27"/>
                    <a:pt x="47" y="27"/>
                  </a:cubicBezTo>
                  <a:cubicBezTo>
                    <a:pt x="47" y="24"/>
                    <a:pt x="46" y="20"/>
                    <a:pt x="45" y="17"/>
                  </a:cubicBezTo>
                  <a:cubicBezTo>
                    <a:pt x="40" y="5"/>
                    <a:pt x="28" y="0"/>
                    <a:pt x="17" y="4"/>
                  </a:cubicBezTo>
                  <a:cubicBezTo>
                    <a:pt x="5" y="9"/>
                    <a:pt x="0" y="21"/>
                    <a:pt x="4" y="33"/>
                  </a:cubicBezTo>
                  <a:cubicBezTo>
                    <a:pt x="7" y="39"/>
                    <a:pt x="11" y="44"/>
                    <a:pt x="16" y="46"/>
                  </a:cubicBezTo>
                  <a:cubicBezTo>
                    <a:pt x="21" y="48"/>
                    <a:pt x="27" y="48"/>
                    <a:pt x="33" y="46"/>
                  </a:cubicBezTo>
                  <a:cubicBezTo>
                    <a:pt x="41" y="43"/>
                    <a:pt x="47" y="36"/>
                    <a:pt x="4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2" name="Freeform 91">
              <a:extLst>
                <a:ext uri="{FF2B5EF4-FFF2-40B4-BE49-F238E27FC236}">
                  <a16:creationId xmlns:a16="http://schemas.microsoft.com/office/drawing/2014/main" id="{D7686209-92EE-4E84-9A37-75CF2A11F2B4}"/>
                </a:ext>
              </a:extLst>
            </p:cNvPr>
            <p:cNvSpPr>
              <a:spLocks/>
            </p:cNvSpPr>
            <p:nvPr userDrawn="1"/>
          </p:nvSpPr>
          <p:spPr bwMode="auto">
            <a:xfrm>
              <a:off x="1063625" y="517525"/>
              <a:ext cx="6350" cy="6350"/>
            </a:xfrm>
            <a:custGeom>
              <a:avLst/>
              <a:gdLst>
                <a:gd name="T0" fmla="*/ 32 w 42"/>
                <a:gd name="T1" fmla="*/ 5 h 46"/>
                <a:gd name="T2" fmla="*/ 4 w 42"/>
                <a:gd name="T3" fmla="*/ 14 h 46"/>
                <a:gd name="T4" fmla="*/ 2 w 42"/>
                <a:gd name="T5" fmla="*/ 31 h 46"/>
                <a:gd name="T6" fmla="*/ 12 w 42"/>
                <a:gd name="T7" fmla="*/ 43 h 46"/>
                <a:gd name="T8" fmla="*/ 28 w 42"/>
                <a:gd name="T9" fmla="*/ 44 h 46"/>
                <a:gd name="T10" fmla="*/ 40 w 42"/>
                <a:gd name="T11" fmla="*/ 34 h 46"/>
                <a:gd name="T12" fmla="*/ 42 w 42"/>
                <a:gd name="T13" fmla="*/ 23 h 46"/>
                <a:gd name="T14" fmla="*/ 32 w 42"/>
                <a:gd name="T15" fmla="*/ 5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6">
                  <a:moveTo>
                    <a:pt x="32" y="5"/>
                  </a:moveTo>
                  <a:cubicBezTo>
                    <a:pt x="21" y="0"/>
                    <a:pt x="10" y="3"/>
                    <a:pt x="4" y="14"/>
                  </a:cubicBezTo>
                  <a:cubicBezTo>
                    <a:pt x="1" y="20"/>
                    <a:pt x="0" y="25"/>
                    <a:pt x="2" y="31"/>
                  </a:cubicBezTo>
                  <a:cubicBezTo>
                    <a:pt x="3" y="36"/>
                    <a:pt x="7" y="40"/>
                    <a:pt x="12" y="43"/>
                  </a:cubicBezTo>
                  <a:cubicBezTo>
                    <a:pt x="17" y="45"/>
                    <a:pt x="23" y="46"/>
                    <a:pt x="28" y="44"/>
                  </a:cubicBezTo>
                  <a:cubicBezTo>
                    <a:pt x="33" y="43"/>
                    <a:pt x="38" y="39"/>
                    <a:pt x="40" y="34"/>
                  </a:cubicBezTo>
                  <a:cubicBezTo>
                    <a:pt x="42" y="30"/>
                    <a:pt x="42" y="27"/>
                    <a:pt x="42" y="23"/>
                  </a:cubicBezTo>
                  <a:cubicBezTo>
                    <a:pt x="42" y="15"/>
                    <a:pt x="38" y="8"/>
                    <a:pt x="32"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3" name="Freeform 92">
              <a:extLst>
                <a:ext uri="{FF2B5EF4-FFF2-40B4-BE49-F238E27FC236}">
                  <a16:creationId xmlns:a16="http://schemas.microsoft.com/office/drawing/2014/main" id="{0152C562-7AAC-442D-44E7-F64D5A803CF5}"/>
                </a:ext>
              </a:extLst>
            </p:cNvPr>
            <p:cNvSpPr>
              <a:spLocks/>
            </p:cNvSpPr>
            <p:nvPr userDrawn="1"/>
          </p:nvSpPr>
          <p:spPr bwMode="auto">
            <a:xfrm>
              <a:off x="1150938" y="511175"/>
              <a:ext cx="1588" cy="1587"/>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4" name="Freeform 93">
              <a:extLst>
                <a:ext uri="{FF2B5EF4-FFF2-40B4-BE49-F238E27FC236}">
                  <a16:creationId xmlns:a16="http://schemas.microsoft.com/office/drawing/2014/main" id="{94270BD3-A57F-4D23-03AA-FD4A4893BEF0}"/>
                </a:ext>
              </a:extLst>
            </p:cNvPr>
            <p:cNvSpPr>
              <a:spLocks/>
            </p:cNvSpPr>
            <p:nvPr userDrawn="1"/>
          </p:nvSpPr>
          <p:spPr bwMode="auto">
            <a:xfrm>
              <a:off x="1168400" y="536575"/>
              <a:ext cx="3175" cy="3175"/>
            </a:xfrm>
            <a:custGeom>
              <a:avLst/>
              <a:gdLst>
                <a:gd name="T0" fmla="*/ 17 w 17"/>
                <a:gd name="T1" fmla="*/ 18 h 18"/>
                <a:gd name="T2" fmla="*/ 9 w 17"/>
                <a:gd name="T3" fmla="*/ 0 h 18"/>
                <a:gd name="T4" fmla="*/ 8 w 17"/>
                <a:gd name="T5" fmla="*/ 1 h 18"/>
                <a:gd name="T6" fmla="*/ 3 w 17"/>
                <a:gd name="T7" fmla="*/ 8 h 18"/>
                <a:gd name="T8" fmla="*/ 0 w 17"/>
                <a:gd name="T9" fmla="*/ 12 h 18"/>
                <a:gd name="T10" fmla="*/ 6 w 17"/>
                <a:gd name="T11" fmla="*/ 14 h 18"/>
                <a:gd name="T12" fmla="*/ 17 w 1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17" y="18"/>
                  </a:moveTo>
                  <a:cubicBezTo>
                    <a:pt x="9" y="0"/>
                    <a:pt x="9" y="0"/>
                    <a:pt x="9" y="0"/>
                  </a:cubicBezTo>
                  <a:cubicBezTo>
                    <a:pt x="8" y="1"/>
                    <a:pt x="8" y="1"/>
                    <a:pt x="8" y="1"/>
                  </a:cubicBezTo>
                  <a:cubicBezTo>
                    <a:pt x="7" y="2"/>
                    <a:pt x="5" y="5"/>
                    <a:pt x="3" y="8"/>
                  </a:cubicBezTo>
                  <a:cubicBezTo>
                    <a:pt x="2" y="9"/>
                    <a:pt x="1" y="11"/>
                    <a:pt x="0" y="12"/>
                  </a:cubicBezTo>
                  <a:cubicBezTo>
                    <a:pt x="2" y="13"/>
                    <a:pt x="4" y="13"/>
                    <a:pt x="6" y="14"/>
                  </a:cubicBezTo>
                  <a:cubicBezTo>
                    <a:pt x="10" y="15"/>
                    <a:pt x="14" y="17"/>
                    <a:pt x="17"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5" name="Freeform 94">
              <a:extLst>
                <a:ext uri="{FF2B5EF4-FFF2-40B4-BE49-F238E27FC236}">
                  <a16:creationId xmlns:a16="http://schemas.microsoft.com/office/drawing/2014/main" id="{95C0BC55-8817-FD76-D3A8-DB032F43850F}"/>
                </a:ext>
              </a:extLst>
            </p:cNvPr>
            <p:cNvSpPr>
              <a:spLocks/>
            </p:cNvSpPr>
            <p:nvPr userDrawn="1"/>
          </p:nvSpPr>
          <p:spPr bwMode="auto">
            <a:xfrm>
              <a:off x="1169988" y="555625"/>
              <a:ext cx="0" cy="1587"/>
            </a:xfrm>
            <a:custGeom>
              <a:avLst/>
              <a:gdLst>
                <a:gd name="T0" fmla="*/ 4 w 8"/>
                <a:gd name="T1" fmla="*/ 10 h 10"/>
                <a:gd name="T2" fmla="*/ 8 w 8"/>
                <a:gd name="T3" fmla="*/ 6 h 10"/>
                <a:gd name="T4" fmla="*/ 8 w 8"/>
                <a:gd name="T5" fmla="*/ 0 h 10"/>
                <a:gd name="T6" fmla="*/ 0 w 8"/>
                <a:gd name="T7" fmla="*/ 0 h 10"/>
                <a:gd name="T8" fmla="*/ 0 w 8"/>
                <a:gd name="T9" fmla="*/ 5 h 10"/>
                <a:gd name="T10" fmla="*/ 1 w 8"/>
                <a:gd name="T11" fmla="*/ 9 h 10"/>
                <a:gd name="T12" fmla="*/ 4 w 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4" y="10"/>
                  </a:moveTo>
                  <a:cubicBezTo>
                    <a:pt x="6" y="10"/>
                    <a:pt x="8" y="10"/>
                    <a:pt x="8" y="6"/>
                  </a:cubicBezTo>
                  <a:cubicBezTo>
                    <a:pt x="8" y="6"/>
                    <a:pt x="8" y="2"/>
                    <a:pt x="8" y="0"/>
                  </a:cubicBezTo>
                  <a:cubicBezTo>
                    <a:pt x="6" y="0"/>
                    <a:pt x="2" y="0"/>
                    <a:pt x="0" y="0"/>
                  </a:cubicBezTo>
                  <a:cubicBezTo>
                    <a:pt x="0" y="5"/>
                    <a:pt x="0" y="5"/>
                    <a:pt x="0" y="5"/>
                  </a:cubicBezTo>
                  <a:cubicBezTo>
                    <a:pt x="0" y="7"/>
                    <a:pt x="1" y="9"/>
                    <a:pt x="1" y="9"/>
                  </a:cubicBezTo>
                  <a:cubicBezTo>
                    <a:pt x="2" y="10"/>
                    <a:pt x="2" y="10"/>
                    <a:pt x="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6" name="Freeform 95">
              <a:extLst>
                <a:ext uri="{FF2B5EF4-FFF2-40B4-BE49-F238E27FC236}">
                  <a16:creationId xmlns:a16="http://schemas.microsoft.com/office/drawing/2014/main" id="{D13C47FC-37D2-5917-3D8E-9E36DA6E2871}"/>
                </a:ext>
              </a:extLst>
            </p:cNvPr>
            <p:cNvSpPr>
              <a:spLocks/>
            </p:cNvSpPr>
            <p:nvPr userDrawn="1"/>
          </p:nvSpPr>
          <p:spPr bwMode="auto">
            <a:xfrm>
              <a:off x="1093788" y="490538"/>
              <a:ext cx="6350" cy="7937"/>
            </a:xfrm>
            <a:custGeom>
              <a:avLst/>
              <a:gdLst>
                <a:gd name="T0" fmla="*/ 33 w 46"/>
                <a:gd name="T1" fmla="*/ 2 h 50"/>
                <a:gd name="T2" fmla="*/ 16 w 46"/>
                <a:gd name="T3" fmla="*/ 2 h 50"/>
                <a:gd name="T4" fmla="*/ 3 w 46"/>
                <a:gd name="T5" fmla="*/ 13 h 50"/>
                <a:gd name="T6" fmla="*/ 2 w 46"/>
                <a:gd name="T7" fmla="*/ 30 h 50"/>
                <a:gd name="T8" fmla="*/ 32 w 46"/>
                <a:gd name="T9" fmla="*/ 43 h 50"/>
                <a:gd name="T10" fmla="*/ 44 w 46"/>
                <a:gd name="T11" fmla="*/ 31 h 50"/>
                <a:gd name="T12" fmla="*/ 46 w 46"/>
                <a:gd name="T13" fmla="*/ 22 h 50"/>
                <a:gd name="T14" fmla="*/ 45 w 46"/>
                <a:gd name="T15" fmla="*/ 15 h 50"/>
                <a:gd name="T16" fmla="*/ 33 w 46"/>
                <a:gd name="T1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0">
                  <a:moveTo>
                    <a:pt x="33" y="2"/>
                  </a:moveTo>
                  <a:cubicBezTo>
                    <a:pt x="28" y="0"/>
                    <a:pt x="22" y="0"/>
                    <a:pt x="16" y="2"/>
                  </a:cubicBezTo>
                  <a:cubicBezTo>
                    <a:pt x="10" y="4"/>
                    <a:pt x="5" y="8"/>
                    <a:pt x="3" y="13"/>
                  </a:cubicBezTo>
                  <a:cubicBezTo>
                    <a:pt x="0" y="19"/>
                    <a:pt x="1" y="26"/>
                    <a:pt x="2" y="30"/>
                  </a:cubicBezTo>
                  <a:cubicBezTo>
                    <a:pt x="4" y="35"/>
                    <a:pt x="11" y="50"/>
                    <a:pt x="32" y="43"/>
                  </a:cubicBezTo>
                  <a:cubicBezTo>
                    <a:pt x="37" y="40"/>
                    <a:pt x="42" y="37"/>
                    <a:pt x="44" y="31"/>
                  </a:cubicBezTo>
                  <a:cubicBezTo>
                    <a:pt x="45" y="29"/>
                    <a:pt x="46" y="26"/>
                    <a:pt x="46" y="22"/>
                  </a:cubicBezTo>
                  <a:cubicBezTo>
                    <a:pt x="46" y="20"/>
                    <a:pt x="46" y="17"/>
                    <a:pt x="45" y="15"/>
                  </a:cubicBezTo>
                  <a:cubicBezTo>
                    <a:pt x="43" y="9"/>
                    <a:pt x="39" y="5"/>
                    <a:pt x="33"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7" name="Freeform 96">
              <a:extLst>
                <a:ext uri="{FF2B5EF4-FFF2-40B4-BE49-F238E27FC236}">
                  <a16:creationId xmlns:a16="http://schemas.microsoft.com/office/drawing/2014/main" id="{CFF74207-A5CC-D392-8181-D3B7B4F6A610}"/>
                </a:ext>
              </a:extLst>
            </p:cNvPr>
            <p:cNvSpPr>
              <a:spLocks noEditPoints="1"/>
            </p:cNvSpPr>
            <p:nvPr userDrawn="1"/>
          </p:nvSpPr>
          <p:spPr bwMode="auto">
            <a:xfrm>
              <a:off x="1052513" y="446088"/>
              <a:ext cx="125413" cy="171450"/>
            </a:xfrm>
            <a:custGeom>
              <a:avLst/>
              <a:gdLst>
                <a:gd name="T0" fmla="*/ 725 w 850"/>
                <a:gd name="T1" fmla="*/ 660 h 1158"/>
                <a:gd name="T2" fmla="*/ 757 w 850"/>
                <a:gd name="T3" fmla="*/ 545 h 1158"/>
                <a:gd name="T4" fmla="*/ 675 w 850"/>
                <a:gd name="T5" fmla="*/ 523 h 1158"/>
                <a:gd name="T6" fmla="*/ 721 w 850"/>
                <a:gd name="T7" fmla="*/ 388 h 1158"/>
                <a:gd name="T8" fmla="*/ 670 w 850"/>
                <a:gd name="T9" fmla="*/ 31 h 1158"/>
                <a:gd name="T10" fmla="*/ 602 w 850"/>
                <a:gd name="T11" fmla="*/ 137 h 1158"/>
                <a:gd name="T12" fmla="*/ 553 w 850"/>
                <a:gd name="T13" fmla="*/ 92 h 1158"/>
                <a:gd name="T14" fmla="*/ 492 w 850"/>
                <a:gd name="T15" fmla="*/ 128 h 1158"/>
                <a:gd name="T16" fmla="*/ 463 w 850"/>
                <a:gd name="T17" fmla="*/ 0 h 1158"/>
                <a:gd name="T18" fmla="*/ 399 w 850"/>
                <a:gd name="T19" fmla="*/ 72 h 1158"/>
                <a:gd name="T20" fmla="*/ 301 w 850"/>
                <a:gd name="T21" fmla="*/ 42 h 1158"/>
                <a:gd name="T22" fmla="*/ 257 w 850"/>
                <a:gd name="T23" fmla="*/ 104 h 1158"/>
                <a:gd name="T24" fmla="*/ 135 w 850"/>
                <a:gd name="T25" fmla="*/ 98 h 1158"/>
                <a:gd name="T26" fmla="*/ 186 w 850"/>
                <a:gd name="T27" fmla="*/ 310 h 1158"/>
                <a:gd name="T28" fmla="*/ 20 w 850"/>
                <a:gd name="T29" fmla="*/ 571 h 1158"/>
                <a:gd name="T30" fmla="*/ 94 w 850"/>
                <a:gd name="T31" fmla="*/ 569 h 1158"/>
                <a:gd name="T32" fmla="*/ 85 w 850"/>
                <a:gd name="T33" fmla="*/ 600 h 1158"/>
                <a:gd name="T34" fmla="*/ 94 w 850"/>
                <a:gd name="T35" fmla="*/ 717 h 1158"/>
                <a:gd name="T36" fmla="*/ 369 w 850"/>
                <a:gd name="T37" fmla="*/ 1081 h 1158"/>
                <a:gd name="T38" fmla="*/ 708 w 850"/>
                <a:gd name="T39" fmla="*/ 747 h 1158"/>
                <a:gd name="T40" fmla="*/ 496 w 850"/>
                <a:gd name="T41" fmla="*/ 1123 h 1158"/>
                <a:gd name="T42" fmla="*/ 816 w 850"/>
                <a:gd name="T43" fmla="*/ 931 h 1158"/>
                <a:gd name="T44" fmla="*/ 672 w 850"/>
                <a:gd name="T45" fmla="*/ 516 h 1158"/>
                <a:gd name="T46" fmla="*/ 606 w 850"/>
                <a:gd name="T47" fmla="*/ 434 h 1158"/>
                <a:gd name="T48" fmla="*/ 581 w 850"/>
                <a:gd name="T49" fmla="*/ 416 h 1158"/>
                <a:gd name="T50" fmla="*/ 526 w 850"/>
                <a:gd name="T51" fmla="*/ 380 h 1158"/>
                <a:gd name="T52" fmla="*/ 172 w 850"/>
                <a:gd name="T53" fmla="*/ 255 h 1158"/>
                <a:gd name="T54" fmla="*/ 614 w 850"/>
                <a:gd name="T55" fmla="*/ 298 h 1158"/>
                <a:gd name="T56" fmla="*/ 489 w 850"/>
                <a:gd name="T57" fmla="*/ 374 h 1158"/>
                <a:gd name="T58" fmla="*/ 355 w 850"/>
                <a:gd name="T59" fmla="*/ 377 h 1158"/>
                <a:gd name="T60" fmla="*/ 350 w 850"/>
                <a:gd name="T61" fmla="*/ 309 h 1158"/>
                <a:gd name="T62" fmla="*/ 199 w 850"/>
                <a:gd name="T63" fmla="*/ 357 h 1158"/>
                <a:gd name="T64" fmla="*/ 141 w 850"/>
                <a:gd name="T65" fmla="*/ 411 h 1158"/>
                <a:gd name="T66" fmla="*/ 166 w 850"/>
                <a:gd name="T67" fmla="*/ 484 h 1158"/>
                <a:gd name="T68" fmla="*/ 51 w 850"/>
                <a:gd name="T69" fmla="*/ 526 h 1158"/>
                <a:gd name="T70" fmla="*/ 145 w 850"/>
                <a:gd name="T71" fmla="*/ 508 h 1158"/>
                <a:gd name="T72" fmla="*/ 198 w 850"/>
                <a:gd name="T73" fmla="*/ 488 h 1158"/>
                <a:gd name="T74" fmla="*/ 409 w 850"/>
                <a:gd name="T75" fmla="*/ 365 h 1158"/>
                <a:gd name="T76" fmla="*/ 398 w 850"/>
                <a:gd name="T77" fmla="*/ 334 h 1158"/>
                <a:gd name="T78" fmla="*/ 452 w 850"/>
                <a:gd name="T79" fmla="*/ 268 h 1158"/>
                <a:gd name="T80" fmla="*/ 421 w 850"/>
                <a:gd name="T81" fmla="*/ 386 h 1158"/>
                <a:gd name="T82" fmla="*/ 421 w 850"/>
                <a:gd name="T83" fmla="*/ 730 h 1158"/>
                <a:gd name="T84" fmla="*/ 639 w 850"/>
                <a:gd name="T85" fmla="*/ 1091 h 1158"/>
                <a:gd name="T86" fmla="*/ 593 w 850"/>
                <a:gd name="T87" fmla="*/ 1048 h 1158"/>
                <a:gd name="T88" fmla="*/ 718 w 850"/>
                <a:gd name="T89" fmla="*/ 1045 h 1158"/>
                <a:gd name="T90" fmla="*/ 667 w 850"/>
                <a:gd name="T91" fmla="*/ 1015 h 1158"/>
                <a:gd name="T92" fmla="*/ 709 w 850"/>
                <a:gd name="T93" fmla="*/ 973 h 1158"/>
                <a:gd name="T94" fmla="*/ 734 w 850"/>
                <a:gd name="T95" fmla="*/ 985 h 1158"/>
                <a:gd name="T96" fmla="*/ 737 w 850"/>
                <a:gd name="T97" fmla="*/ 934 h 1158"/>
                <a:gd name="T98" fmla="*/ 749 w 850"/>
                <a:gd name="T99" fmla="*/ 901 h 1158"/>
                <a:gd name="T100" fmla="*/ 812 w 850"/>
                <a:gd name="T101" fmla="*/ 868 h 1158"/>
                <a:gd name="T102" fmla="*/ 752 w 850"/>
                <a:gd name="T103" fmla="*/ 855 h 1158"/>
                <a:gd name="T104" fmla="*/ 729 w 850"/>
                <a:gd name="T105" fmla="*/ 790 h 1158"/>
                <a:gd name="T106" fmla="*/ 795 w 850"/>
                <a:gd name="T107" fmla="*/ 786 h 1158"/>
                <a:gd name="T108" fmla="*/ 732 w 850"/>
                <a:gd name="T109" fmla="*/ 718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0" h="1158">
                  <a:moveTo>
                    <a:pt x="849" y="701"/>
                  </a:moveTo>
                  <a:cubicBezTo>
                    <a:pt x="840" y="694"/>
                    <a:pt x="829" y="684"/>
                    <a:pt x="822" y="669"/>
                  </a:cubicBezTo>
                  <a:cubicBezTo>
                    <a:pt x="811" y="666"/>
                    <a:pt x="783" y="656"/>
                    <a:pt x="771" y="651"/>
                  </a:cubicBezTo>
                  <a:cubicBezTo>
                    <a:pt x="771" y="651"/>
                    <a:pt x="765" y="649"/>
                    <a:pt x="764" y="649"/>
                  </a:cubicBezTo>
                  <a:cubicBezTo>
                    <a:pt x="725" y="660"/>
                    <a:pt x="725" y="660"/>
                    <a:pt x="725" y="660"/>
                  </a:cubicBezTo>
                  <a:cubicBezTo>
                    <a:pt x="718" y="632"/>
                    <a:pt x="718" y="632"/>
                    <a:pt x="718" y="632"/>
                  </a:cubicBezTo>
                  <a:cubicBezTo>
                    <a:pt x="757" y="622"/>
                    <a:pt x="757" y="622"/>
                    <a:pt x="757" y="622"/>
                  </a:cubicBezTo>
                  <a:cubicBezTo>
                    <a:pt x="758" y="621"/>
                    <a:pt x="759" y="619"/>
                    <a:pt x="761" y="617"/>
                  </a:cubicBezTo>
                  <a:cubicBezTo>
                    <a:pt x="767" y="609"/>
                    <a:pt x="777" y="596"/>
                    <a:pt x="782" y="590"/>
                  </a:cubicBezTo>
                  <a:cubicBezTo>
                    <a:pt x="772" y="572"/>
                    <a:pt x="763" y="555"/>
                    <a:pt x="757" y="545"/>
                  </a:cubicBezTo>
                  <a:cubicBezTo>
                    <a:pt x="751" y="535"/>
                    <a:pt x="748" y="525"/>
                    <a:pt x="748" y="517"/>
                  </a:cubicBezTo>
                  <a:cubicBezTo>
                    <a:pt x="711" y="536"/>
                    <a:pt x="711" y="536"/>
                    <a:pt x="711" y="536"/>
                  </a:cubicBezTo>
                  <a:cubicBezTo>
                    <a:pt x="713" y="539"/>
                    <a:pt x="727" y="568"/>
                    <a:pt x="727" y="568"/>
                  </a:cubicBezTo>
                  <a:cubicBezTo>
                    <a:pt x="703" y="580"/>
                    <a:pt x="703" y="580"/>
                    <a:pt x="703" y="580"/>
                  </a:cubicBezTo>
                  <a:cubicBezTo>
                    <a:pt x="675" y="523"/>
                    <a:pt x="675" y="523"/>
                    <a:pt x="675" y="523"/>
                  </a:cubicBezTo>
                  <a:cubicBezTo>
                    <a:pt x="761" y="481"/>
                    <a:pt x="761" y="481"/>
                    <a:pt x="761" y="481"/>
                  </a:cubicBezTo>
                  <a:cubicBezTo>
                    <a:pt x="765" y="488"/>
                    <a:pt x="765" y="488"/>
                    <a:pt x="765" y="488"/>
                  </a:cubicBezTo>
                  <a:cubicBezTo>
                    <a:pt x="767" y="485"/>
                    <a:pt x="769" y="482"/>
                    <a:pt x="771" y="478"/>
                  </a:cubicBezTo>
                  <a:cubicBezTo>
                    <a:pt x="774" y="474"/>
                    <a:pt x="777" y="470"/>
                    <a:pt x="779" y="468"/>
                  </a:cubicBezTo>
                  <a:cubicBezTo>
                    <a:pt x="763" y="439"/>
                    <a:pt x="743" y="412"/>
                    <a:pt x="721" y="388"/>
                  </a:cubicBezTo>
                  <a:cubicBezTo>
                    <a:pt x="695" y="358"/>
                    <a:pt x="665" y="332"/>
                    <a:pt x="632" y="310"/>
                  </a:cubicBezTo>
                  <a:cubicBezTo>
                    <a:pt x="650" y="299"/>
                    <a:pt x="667" y="283"/>
                    <a:pt x="667" y="255"/>
                  </a:cubicBezTo>
                  <a:cubicBezTo>
                    <a:pt x="667" y="239"/>
                    <a:pt x="661" y="227"/>
                    <a:pt x="649" y="216"/>
                  </a:cubicBezTo>
                  <a:cubicBezTo>
                    <a:pt x="668" y="157"/>
                    <a:pt x="701" y="87"/>
                    <a:pt x="729" y="55"/>
                  </a:cubicBezTo>
                  <a:cubicBezTo>
                    <a:pt x="670" y="31"/>
                    <a:pt x="670" y="31"/>
                    <a:pt x="670" y="31"/>
                  </a:cubicBezTo>
                  <a:cubicBezTo>
                    <a:pt x="685" y="54"/>
                    <a:pt x="686" y="81"/>
                    <a:pt x="683" y="97"/>
                  </a:cubicBezTo>
                  <a:cubicBezTo>
                    <a:pt x="667" y="86"/>
                    <a:pt x="654" y="72"/>
                    <a:pt x="650" y="53"/>
                  </a:cubicBezTo>
                  <a:cubicBezTo>
                    <a:pt x="647" y="70"/>
                    <a:pt x="637" y="99"/>
                    <a:pt x="628" y="117"/>
                  </a:cubicBezTo>
                  <a:cubicBezTo>
                    <a:pt x="645" y="109"/>
                    <a:pt x="659" y="105"/>
                    <a:pt x="676" y="112"/>
                  </a:cubicBezTo>
                  <a:cubicBezTo>
                    <a:pt x="666" y="126"/>
                    <a:pt x="641" y="146"/>
                    <a:pt x="602" y="137"/>
                  </a:cubicBezTo>
                  <a:cubicBezTo>
                    <a:pt x="581" y="132"/>
                    <a:pt x="560" y="121"/>
                    <a:pt x="561" y="104"/>
                  </a:cubicBezTo>
                  <a:cubicBezTo>
                    <a:pt x="561" y="95"/>
                    <a:pt x="569" y="83"/>
                    <a:pt x="582" y="85"/>
                  </a:cubicBezTo>
                  <a:cubicBezTo>
                    <a:pt x="594" y="86"/>
                    <a:pt x="595" y="105"/>
                    <a:pt x="591" y="114"/>
                  </a:cubicBezTo>
                  <a:cubicBezTo>
                    <a:pt x="608" y="104"/>
                    <a:pt x="626" y="55"/>
                    <a:pt x="599" y="48"/>
                  </a:cubicBezTo>
                  <a:cubicBezTo>
                    <a:pt x="578" y="42"/>
                    <a:pt x="559" y="70"/>
                    <a:pt x="553" y="92"/>
                  </a:cubicBezTo>
                  <a:cubicBezTo>
                    <a:pt x="549" y="66"/>
                    <a:pt x="538" y="41"/>
                    <a:pt x="517" y="42"/>
                  </a:cubicBezTo>
                  <a:cubicBezTo>
                    <a:pt x="490" y="44"/>
                    <a:pt x="498" y="94"/>
                    <a:pt x="508" y="107"/>
                  </a:cubicBezTo>
                  <a:cubicBezTo>
                    <a:pt x="510" y="89"/>
                    <a:pt x="519" y="80"/>
                    <a:pt x="527" y="80"/>
                  </a:cubicBezTo>
                  <a:cubicBezTo>
                    <a:pt x="534" y="81"/>
                    <a:pt x="544" y="86"/>
                    <a:pt x="542" y="102"/>
                  </a:cubicBezTo>
                  <a:cubicBezTo>
                    <a:pt x="541" y="118"/>
                    <a:pt x="518" y="128"/>
                    <a:pt x="492" y="128"/>
                  </a:cubicBezTo>
                  <a:cubicBezTo>
                    <a:pt x="467" y="128"/>
                    <a:pt x="423" y="120"/>
                    <a:pt x="419" y="72"/>
                  </a:cubicBezTo>
                  <a:cubicBezTo>
                    <a:pt x="435" y="75"/>
                    <a:pt x="460" y="87"/>
                    <a:pt x="471" y="104"/>
                  </a:cubicBezTo>
                  <a:cubicBezTo>
                    <a:pt x="468" y="75"/>
                    <a:pt x="468" y="54"/>
                    <a:pt x="471" y="23"/>
                  </a:cubicBezTo>
                  <a:cubicBezTo>
                    <a:pt x="458" y="42"/>
                    <a:pt x="435" y="52"/>
                    <a:pt x="420" y="55"/>
                  </a:cubicBezTo>
                  <a:cubicBezTo>
                    <a:pt x="424" y="34"/>
                    <a:pt x="442" y="12"/>
                    <a:pt x="463" y="0"/>
                  </a:cubicBezTo>
                  <a:cubicBezTo>
                    <a:pt x="355" y="0"/>
                    <a:pt x="355" y="0"/>
                    <a:pt x="355" y="0"/>
                  </a:cubicBezTo>
                  <a:cubicBezTo>
                    <a:pt x="376" y="12"/>
                    <a:pt x="394" y="34"/>
                    <a:pt x="398" y="55"/>
                  </a:cubicBezTo>
                  <a:cubicBezTo>
                    <a:pt x="383" y="52"/>
                    <a:pt x="360" y="42"/>
                    <a:pt x="347" y="23"/>
                  </a:cubicBezTo>
                  <a:cubicBezTo>
                    <a:pt x="351" y="54"/>
                    <a:pt x="351" y="75"/>
                    <a:pt x="347" y="104"/>
                  </a:cubicBezTo>
                  <a:cubicBezTo>
                    <a:pt x="358" y="88"/>
                    <a:pt x="383" y="75"/>
                    <a:pt x="399" y="72"/>
                  </a:cubicBezTo>
                  <a:cubicBezTo>
                    <a:pt x="395" y="120"/>
                    <a:pt x="351" y="128"/>
                    <a:pt x="326" y="128"/>
                  </a:cubicBezTo>
                  <a:cubicBezTo>
                    <a:pt x="300" y="128"/>
                    <a:pt x="277" y="118"/>
                    <a:pt x="276" y="102"/>
                  </a:cubicBezTo>
                  <a:cubicBezTo>
                    <a:pt x="274" y="86"/>
                    <a:pt x="283" y="81"/>
                    <a:pt x="291" y="80"/>
                  </a:cubicBezTo>
                  <a:cubicBezTo>
                    <a:pt x="299" y="80"/>
                    <a:pt x="308" y="89"/>
                    <a:pt x="310" y="107"/>
                  </a:cubicBezTo>
                  <a:cubicBezTo>
                    <a:pt x="320" y="94"/>
                    <a:pt x="328" y="44"/>
                    <a:pt x="301" y="42"/>
                  </a:cubicBezTo>
                  <a:cubicBezTo>
                    <a:pt x="280" y="41"/>
                    <a:pt x="269" y="66"/>
                    <a:pt x="265" y="92"/>
                  </a:cubicBezTo>
                  <a:cubicBezTo>
                    <a:pt x="258" y="70"/>
                    <a:pt x="240" y="42"/>
                    <a:pt x="219" y="48"/>
                  </a:cubicBezTo>
                  <a:cubicBezTo>
                    <a:pt x="192" y="55"/>
                    <a:pt x="210" y="104"/>
                    <a:pt x="227" y="114"/>
                  </a:cubicBezTo>
                  <a:cubicBezTo>
                    <a:pt x="223" y="105"/>
                    <a:pt x="223" y="86"/>
                    <a:pt x="236" y="85"/>
                  </a:cubicBezTo>
                  <a:cubicBezTo>
                    <a:pt x="249" y="83"/>
                    <a:pt x="257" y="95"/>
                    <a:pt x="257" y="104"/>
                  </a:cubicBezTo>
                  <a:cubicBezTo>
                    <a:pt x="258" y="121"/>
                    <a:pt x="237" y="132"/>
                    <a:pt x="216" y="137"/>
                  </a:cubicBezTo>
                  <a:cubicBezTo>
                    <a:pt x="177" y="146"/>
                    <a:pt x="152" y="126"/>
                    <a:pt x="142" y="112"/>
                  </a:cubicBezTo>
                  <a:cubicBezTo>
                    <a:pt x="160" y="105"/>
                    <a:pt x="173" y="108"/>
                    <a:pt x="191" y="117"/>
                  </a:cubicBezTo>
                  <a:cubicBezTo>
                    <a:pt x="182" y="99"/>
                    <a:pt x="172" y="70"/>
                    <a:pt x="169" y="53"/>
                  </a:cubicBezTo>
                  <a:cubicBezTo>
                    <a:pt x="165" y="72"/>
                    <a:pt x="151" y="87"/>
                    <a:pt x="135" y="98"/>
                  </a:cubicBezTo>
                  <a:cubicBezTo>
                    <a:pt x="132" y="82"/>
                    <a:pt x="133" y="54"/>
                    <a:pt x="148" y="31"/>
                  </a:cubicBezTo>
                  <a:cubicBezTo>
                    <a:pt x="89" y="55"/>
                    <a:pt x="89" y="55"/>
                    <a:pt x="89" y="55"/>
                  </a:cubicBezTo>
                  <a:cubicBezTo>
                    <a:pt x="117" y="87"/>
                    <a:pt x="150" y="158"/>
                    <a:pt x="169" y="217"/>
                  </a:cubicBezTo>
                  <a:cubicBezTo>
                    <a:pt x="157" y="227"/>
                    <a:pt x="151" y="240"/>
                    <a:pt x="151" y="255"/>
                  </a:cubicBezTo>
                  <a:cubicBezTo>
                    <a:pt x="151" y="283"/>
                    <a:pt x="169" y="299"/>
                    <a:pt x="186" y="310"/>
                  </a:cubicBezTo>
                  <a:cubicBezTo>
                    <a:pt x="154" y="332"/>
                    <a:pt x="124" y="358"/>
                    <a:pt x="97" y="388"/>
                  </a:cubicBezTo>
                  <a:cubicBezTo>
                    <a:pt x="57" y="433"/>
                    <a:pt x="25" y="486"/>
                    <a:pt x="3" y="545"/>
                  </a:cubicBezTo>
                  <a:cubicBezTo>
                    <a:pt x="2" y="548"/>
                    <a:pt x="1" y="550"/>
                    <a:pt x="0" y="553"/>
                  </a:cubicBezTo>
                  <a:cubicBezTo>
                    <a:pt x="6" y="560"/>
                    <a:pt x="13" y="567"/>
                    <a:pt x="19" y="574"/>
                  </a:cubicBezTo>
                  <a:cubicBezTo>
                    <a:pt x="20" y="573"/>
                    <a:pt x="20" y="572"/>
                    <a:pt x="20" y="571"/>
                  </a:cubicBezTo>
                  <a:cubicBezTo>
                    <a:pt x="23" y="564"/>
                    <a:pt x="32" y="555"/>
                    <a:pt x="39" y="551"/>
                  </a:cubicBezTo>
                  <a:cubicBezTo>
                    <a:pt x="68" y="562"/>
                    <a:pt x="68" y="562"/>
                    <a:pt x="68" y="562"/>
                  </a:cubicBezTo>
                  <a:cubicBezTo>
                    <a:pt x="56" y="571"/>
                    <a:pt x="41" y="583"/>
                    <a:pt x="44" y="586"/>
                  </a:cubicBezTo>
                  <a:cubicBezTo>
                    <a:pt x="45" y="587"/>
                    <a:pt x="52" y="582"/>
                    <a:pt x="55" y="580"/>
                  </a:cubicBezTo>
                  <a:cubicBezTo>
                    <a:pt x="64" y="573"/>
                    <a:pt x="77" y="562"/>
                    <a:pt x="94" y="569"/>
                  </a:cubicBezTo>
                  <a:cubicBezTo>
                    <a:pt x="102" y="572"/>
                    <a:pt x="108" y="578"/>
                    <a:pt x="111" y="585"/>
                  </a:cubicBezTo>
                  <a:cubicBezTo>
                    <a:pt x="114" y="592"/>
                    <a:pt x="114" y="601"/>
                    <a:pt x="111" y="609"/>
                  </a:cubicBezTo>
                  <a:cubicBezTo>
                    <a:pt x="107" y="617"/>
                    <a:pt x="99" y="627"/>
                    <a:pt x="89" y="633"/>
                  </a:cubicBezTo>
                  <a:cubicBezTo>
                    <a:pt x="62" y="622"/>
                    <a:pt x="62" y="622"/>
                    <a:pt x="62" y="622"/>
                  </a:cubicBezTo>
                  <a:cubicBezTo>
                    <a:pt x="73" y="616"/>
                    <a:pt x="84" y="603"/>
                    <a:pt x="85" y="600"/>
                  </a:cubicBezTo>
                  <a:cubicBezTo>
                    <a:pt x="86" y="598"/>
                    <a:pt x="86" y="596"/>
                    <a:pt x="85" y="595"/>
                  </a:cubicBezTo>
                  <a:cubicBezTo>
                    <a:pt x="83" y="594"/>
                    <a:pt x="77" y="598"/>
                    <a:pt x="72" y="602"/>
                  </a:cubicBezTo>
                  <a:cubicBezTo>
                    <a:pt x="66" y="607"/>
                    <a:pt x="59" y="612"/>
                    <a:pt x="52" y="614"/>
                  </a:cubicBezTo>
                  <a:cubicBezTo>
                    <a:pt x="64" y="631"/>
                    <a:pt x="73" y="648"/>
                    <a:pt x="73" y="662"/>
                  </a:cubicBezTo>
                  <a:cubicBezTo>
                    <a:pt x="74" y="689"/>
                    <a:pt x="80" y="699"/>
                    <a:pt x="94" y="717"/>
                  </a:cubicBezTo>
                  <a:cubicBezTo>
                    <a:pt x="115" y="744"/>
                    <a:pt x="93" y="742"/>
                    <a:pt x="112" y="775"/>
                  </a:cubicBezTo>
                  <a:cubicBezTo>
                    <a:pt x="111" y="766"/>
                    <a:pt x="111" y="756"/>
                    <a:pt x="110" y="747"/>
                  </a:cubicBezTo>
                  <a:cubicBezTo>
                    <a:pt x="404" y="747"/>
                    <a:pt x="404" y="747"/>
                    <a:pt x="404" y="747"/>
                  </a:cubicBezTo>
                  <a:cubicBezTo>
                    <a:pt x="404" y="1067"/>
                    <a:pt x="404" y="1067"/>
                    <a:pt x="404" y="1067"/>
                  </a:cubicBezTo>
                  <a:cubicBezTo>
                    <a:pt x="392" y="1068"/>
                    <a:pt x="379" y="1069"/>
                    <a:pt x="369" y="1081"/>
                  </a:cubicBezTo>
                  <a:cubicBezTo>
                    <a:pt x="403" y="1095"/>
                    <a:pt x="437" y="1107"/>
                    <a:pt x="470" y="1117"/>
                  </a:cubicBezTo>
                  <a:cubicBezTo>
                    <a:pt x="473" y="1096"/>
                    <a:pt x="478" y="1086"/>
                    <a:pt x="489" y="1073"/>
                  </a:cubicBezTo>
                  <a:cubicBezTo>
                    <a:pt x="489" y="1073"/>
                    <a:pt x="445" y="1069"/>
                    <a:pt x="421" y="1068"/>
                  </a:cubicBezTo>
                  <a:cubicBezTo>
                    <a:pt x="421" y="747"/>
                    <a:pt x="421" y="747"/>
                    <a:pt x="421" y="747"/>
                  </a:cubicBezTo>
                  <a:cubicBezTo>
                    <a:pt x="708" y="747"/>
                    <a:pt x="708" y="747"/>
                    <a:pt x="708" y="747"/>
                  </a:cubicBezTo>
                  <a:cubicBezTo>
                    <a:pt x="707" y="791"/>
                    <a:pt x="699" y="834"/>
                    <a:pt x="685" y="875"/>
                  </a:cubicBezTo>
                  <a:cubicBezTo>
                    <a:pt x="670" y="917"/>
                    <a:pt x="648" y="954"/>
                    <a:pt x="620" y="987"/>
                  </a:cubicBezTo>
                  <a:cubicBezTo>
                    <a:pt x="593" y="1019"/>
                    <a:pt x="561" y="1044"/>
                    <a:pt x="525" y="1062"/>
                  </a:cubicBezTo>
                  <a:cubicBezTo>
                    <a:pt x="517" y="1066"/>
                    <a:pt x="511" y="1080"/>
                    <a:pt x="505" y="1092"/>
                  </a:cubicBezTo>
                  <a:cubicBezTo>
                    <a:pt x="501" y="1101"/>
                    <a:pt x="498" y="1110"/>
                    <a:pt x="496" y="1123"/>
                  </a:cubicBezTo>
                  <a:cubicBezTo>
                    <a:pt x="510" y="1127"/>
                    <a:pt x="513" y="1130"/>
                    <a:pt x="525" y="1133"/>
                  </a:cubicBezTo>
                  <a:cubicBezTo>
                    <a:pt x="626" y="1158"/>
                    <a:pt x="652" y="1153"/>
                    <a:pt x="658" y="1149"/>
                  </a:cubicBezTo>
                  <a:cubicBezTo>
                    <a:pt x="658" y="1149"/>
                    <a:pt x="658" y="1149"/>
                    <a:pt x="658" y="1149"/>
                  </a:cubicBezTo>
                  <a:cubicBezTo>
                    <a:pt x="681" y="1131"/>
                    <a:pt x="702" y="1112"/>
                    <a:pt x="721" y="1089"/>
                  </a:cubicBezTo>
                  <a:cubicBezTo>
                    <a:pt x="762" y="1044"/>
                    <a:pt x="794" y="990"/>
                    <a:pt x="816" y="931"/>
                  </a:cubicBezTo>
                  <a:cubicBezTo>
                    <a:pt x="839" y="870"/>
                    <a:pt x="850" y="805"/>
                    <a:pt x="850" y="738"/>
                  </a:cubicBezTo>
                  <a:cubicBezTo>
                    <a:pt x="850" y="725"/>
                    <a:pt x="850" y="713"/>
                    <a:pt x="849" y="701"/>
                  </a:cubicBezTo>
                  <a:moveTo>
                    <a:pt x="711" y="403"/>
                  </a:moveTo>
                  <a:cubicBezTo>
                    <a:pt x="723" y="418"/>
                    <a:pt x="723" y="418"/>
                    <a:pt x="723" y="418"/>
                  </a:cubicBezTo>
                  <a:cubicBezTo>
                    <a:pt x="672" y="516"/>
                    <a:pt x="672" y="516"/>
                    <a:pt x="672" y="516"/>
                  </a:cubicBezTo>
                  <a:cubicBezTo>
                    <a:pt x="654" y="491"/>
                    <a:pt x="654" y="491"/>
                    <a:pt x="654" y="491"/>
                  </a:cubicBezTo>
                  <a:cubicBezTo>
                    <a:pt x="663" y="474"/>
                    <a:pt x="663" y="474"/>
                    <a:pt x="663" y="474"/>
                  </a:cubicBezTo>
                  <a:cubicBezTo>
                    <a:pt x="644" y="450"/>
                    <a:pt x="644" y="450"/>
                    <a:pt x="644" y="450"/>
                  </a:cubicBezTo>
                  <a:cubicBezTo>
                    <a:pt x="628" y="455"/>
                    <a:pt x="628" y="455"/>
                    <a:pt x="628" y="455"/>
                  </a:cubicBezTo>
                  <a:cubicBezTo>
                    <a:pt x="606" y="434"/>
                    <a:pt x="606" y="434"/>
                    <a:pt x="606" y="434"/>
                  </a:cubicBezTo>
                  <a:lnTo>
                    <a:pt x="711" y="403"/>
                  </a:lnTo>
                  <a:close/>
                  <a:moveTo>
                    <a:pt x="645" y="341"/>
                  </a:moveTo>
                  <a:cubicBezTo>
                    <a:pt x="662" y="354"/>
                    <a:pt x="662" y="354"/>
                    <a:pt x="662" y="354"/>
                  </a:cubicBezTo>
                  <a:cubicBezTo>
                    <a:pt x="604" y="432"/>
                    <a:pt x="604" y="432"/>
                    <a:pt x="604" y="432"/>
                  </a:cubicBezTo>
                  <a:cubicBezTo>
                    <a:pt x="581" y="416"/>
                    <a:pt x="581" y="416"/>
                    <a:pt x="581" y="416"/>
                  </a:cubicBezTo>
                  <a:cubicBezTo>
                    <a:pt x="611" y="378"/>
                    <a:pt x="611" y="378"/>
                    <a:pt x="611" y="378"/>
                  </a:cubicBezTo>
                  <a:cubicBezTo>
                    <a:pt x="582" y="385"/>
                    <a:pt x="582" y="385"/>
                    <a:pt x="582" y="385"/>
                  </a:cubicBezTo>
                  <a:cubicBezTo>
                    <a:pt x="577" y="355"/>
                    <a:pt x="577" y="355"/>
                    <a:pt x="577" y="355"/>
                  </a:cubicBezTo>
                  <a:cubicBezTo>
                    <a:pt x="550" y="394"/>
                    <a:pt x="550" y="394"/>
                    <a:pt x="550" y="394"/>
                  </a:cubicBezTo>
                  <a:cubicBezTo>
                    <a:pt x="526" y="380"/>
                    <a:pt x="526" y="380"/>
                    <a:pt x="526" y="380"/>
                  </a:cubicBezTo>
                  <a:cubicBezTo>
                    <a:pt x="581" y="300"/>
                    <a:pt x="581" y="300"/>
                    <a:pt x="581" y="300"/>
                  </a:cubicBezTo>
                  <a:cubicBezTo>
                    <a:pt x="600" y="310"/>
                    <a:pt x="600" y="310"/>
                    <a:pt x="600" y="310"/>
                  </a:cubicBezTo>
                  <a:cubicBezTo>
                    <a:pt x="606" y="350"/>
                    <a:pt x="606" y="350"/>
                    <a:pt x="606" y="350"/>
                  </a:cubicBezTo>
                  <a:lnTo>
                    <a:pt x="645" y="341"/>
                  </a:lnTo>
                  <a:close/>
                  <a:moveTo>
                    <a:pt x="172" y="255"/>
                  </a:moveTo>
                  <a:cubicBezTo>
                    <a:pt x="172" y="200"/>
                    <a:pt x="329" y="195"/>
                    <a:pt x="409" y="195"/>
                  </a:cubicBezTo>
                  <a:cubicBezTo>
                    <a:pt x="409" y="195"/>
                    <a:pt x="409" y="195"/>
                    <a:pt x="409" y="195"/>
                  </a:cubicBezTo>
                  <a:cubicBezTo>
                    <a:pt x="409" y="195"/>
                    <a:pt x="409" y="195"/>
                    <a:pt x="409" y="195"/>
                  </a:cubicBezTo>
                  <a:cubicBezTo>
                    <a:pt x="489" y="195"/>
                    <a:pt x="646" y="200"/>
                    <a:pt x="646" y="255"/>
                  </a:cubicBezTo>
                  <a:cubicBezTo>
                    <a:pt x="646" y="271"/>
                    <a:pt x="636" y="284"/>
                    <a:pt x="614" y="298"/>
                  </a:cubicBezTo>
                  <a:cubicBezTo>
                    <a:pt x="574" y="271"/>
                    <a:pt x="507" y="243"/>
                    <a:pt x="409" y="243"/>
                  </a:cubicBezTo>
                  <a:cubicBezTo>
                    <a:pt x="311" y="243"/>
                    <a:pt x="244" y="271"/>
                    <a:pt x="205" y="298"/>
                  </a:cubicBezTo>
                  <a:cubicBezTo>
                    <a:pt x="182" y="284"/>
                    <a:pt x="172" y="271"/>
                    <a:pt x="172" y="255"/>
                  </a:cubicBezTo>
                  <a:moveTo>
                    <a:pt x="508" y="277"/>
                  </a:moveTo>
                  <a:cubicBezTo>
                    <a:pt x="489" y="374"/>
                    <a:pt x="489" y="374"/>
                    <a:pt x="489" y="374"/>
                  </a:cubicBezTo>
                  <a:cubicBezTo>
                    <a:pt x="462" y="368"/>
                    <a:pt x="462" y="368"/>
                    <a:pt x="462" y="368"/>
                  </a:cubicBezTo>
                  <a:cubicBezTo>
                    <a:pt x="481" y="272"/>
                    <a:pt x="481" y="272"/>
                    <a:pt x="481" y="272"/>
                  </a:cubicBezTo>
                  <a:lnTo>
                    <a:pt x="508" y="277"/>
                  </a:lnTo>
                  <a:close/>
                  <a:moveTo>
                    <a:pt x="367" y="351"/>
                  </a:moveTo>
                  <a:cubicBezTo>
                    <a:pt x="355" y="377"/>
                    <a:pt x="355" y="377"/>
                    <a:pt x="355" y="377"/>
                  </a:cubicBezTo>
                  <a:cubicBezTo>
                    <a:pt x="334" y="382"/>
                    <a:pt x="311" y="377"/>
                    <a:pt x="306" y="375"/>
                  </a:cubicBezTo>
                  <a:cubicBezTo>
                    <a:pt x="284" y="378"/>
                    <a:pt x="262" y="365"/>
                    <a:pt x="255" y="344"/>
                  </a:cubicBezTo>
                  <a:cubicBezTo>
                    <a:pt x="250" y="331"/>
                    <a:pt x="250" y="318"/>
                    <a:pt x="256" y="307"/>
                  </a:cubicBezTo>
                  <a:cubicBezTo>
                    <a:pt x="261" y="295"/>
                    <a:pt x="272" y="285"/>
                    <a:pt x="287" y="280"/>
                  </a:cubicBezTo>
                  <a:cubicBezTo>
                    <a:pt x="313" y="270"/>
                    <a:pt x="341" y="283"/>
                    <a:pt x="350" y="309"/>
                  </a:cubicBezTo>
                  <a:cubicBezTo>
                    <a:pt x="352" y="314"/>
                    <a:pt x="353" y="320"/>
                    <a:pt x="353" y="325"/>
                  </a:cubicBezTo>
                  <a:cubicBezTo>
                    <a:pt x="353" y="335"/>
                    <a:pt x="351" y="344"/>
                    <a:pt x="345" y="352"/>
                  </a:cubicBezTo>
                  <a:cubicBezTo>
                    <a:pt x="350" y="352"/>
                    <a:pt x="358" y="353"/>
                    <a:pt x="367" y="351"/>
                  </a:cubicBezTo>
                  <a:moveTo>
                    <a:pt x="182" y="338"/>
                  </a:moveTo>
                  <a:cubicBezTo>
                    <a:pt x="199" y="357"/>
                    <a:pt x="199" y="357"/>
                    <a:pt x="199" y="357"/>
                  </a:cubicBezTo>
                  <a:cubicBezTo>
                    <a:pt x="180" y="375"/>
                    <a:pt x="180" y="375"/>
                    <a:pt x="180" y="375"/>
                  </a:cubicBezTo>
                  <a:cubicBezTo>
                    <a:pt x="183" y="378"/>
                    <a:pt x="225" y="423"/>
                    <a:pt x="225" y="423"/>
                  </a:cubicBezTo>
                  <a:cubicBezTo>
                    <a:pt x="205" y="442"/>
                    <a:pt x="205" y="442"/>
                    <a:pt x="205" y="442"/>
                  </a:cubicBezTo>
                  <a:cubicBezTo>
                    <a:pt x="160" y="393"/>
                    <a:pt x="160" y="393"/>
                    <a:pt x="160" y="393"/>
                  </a:cubicBezTo>
                  <a:cubicBezTo>
                    <a:pt x="141" y="411"/>
                    <a:pt x="141" y="411"/>
                    <a:pt x="141" y="411"/>
                  </a:cubicBezTo>
                  <a:cubicBezTo>
                    <a:pt x="123" y="392"/>
                    <a:pt x="123" y="392"/>
                    <a:pt x="123" y="392"/>
                  </a:cubicBezTo>
                  <a:lnTo>
                    <a:pt x="182" y="338"/>
                  </a:lnTo>
                  <a:close/>
                  <a:moveTo>
                    <a:pt x="111" y="406"/>
                  </a:moveTo>
                  <a:cubicBezTo>
                    <a:pt x="183" y="463"/>
                    <a:pt x="183" y="463"/>
                    <a:pt x="183" y="463"/>
                  </a:cubicBezTo>
                  <a:cubicBezTo>
                    <a:pt x="166" y="484"/>
                    <a:pt x="166" y="484"/>
                    <a:pt x="166" y="484"/>
                  </a:cubicBezTo>
                  <a:cubicBezTo>
                    <a:pt x="94" y="428"/>
                    <a:pt x="94" y="428"/>
                    <a:pt x="94" y="428"/>
                  </a:cubicBezTo>
                  <a:lnTo>
                    <a:pt x="111" y="406"/>
                  </a:lnTo>
                  <a:close/>
                  <a:moveTo>
                    <a:pt x="110" y="556"/>
                  </a:moveTo>
                  <a:cubicBezTo>
                    <a:pt x="98" y="560"/>
                    <a:pt x="85" y="559"/>
                    <a:pt x="74" y="553"/>
                  </a:cubicBezTo>
                  <a:cubicBezTo>
                    <a:pt x="63" y="547"/>
                    <a:pt x="55" y="537"/>
                    <a:pt x="51" y="526"/>
                  </a:cubicBezTo>
                  <a:cubicBezTo>
                    <a:pt x="48" y="514"/>
                    <a:pt x="49" y="500"/>
                    <a:pt x="55" y="488"/>
                  </a:cubicBezTo>
                  <a:cubicBezTo>
                    <a:pt x="62" y="476"/>
                    <a:pt x="72" y="467"/>
                    <a:pt x="84" y="463"/>
                  </a:cubicBezTo>
                  <a:cubicBezTo>
                    <a:pt x="96" y="460"/>
                    <a:pt x="108" y="461"/>
                    <a:pt x="120" y="467"/>
                  </a:cubicBezTo>
                  <a:cubicBezTo>
                    <a:pt x="131" y="473"/>
                    <a:pt x="139" y="482"/>
                    <a:pt x="143" y="494"/>
                  </a:cubicBezTo>
                  <a:cubicBezTo>
                    <a:pt x="144" y="499"/>
                    <a:pt x="145" y="503"/>
                    <a:pt x="145" y="508"/>
                  </a:cubicBezTo>
                  <a:cubicBezTo>
                    <a:pt x="145" y="516"/>
                    <a:pt x="143" y="524"/>
                    <a:pt x="138" y="532"/>
                  </a:cubicBezTo>
                  <a:cubicBezTo>
                    <a:pt x="132" y="544"/>
                    <a:pt x="122" y="553"/>
                    <a:pt x="110" y="556"/>
                  </a:cubicBezTo>
                  <a:moveTo>
                    <a:pt x="110" y="730"/>
                  </a:moveTo>
                  <a:cubicBezTo>
                    <a:pt x="111" y="685"/>
                    <a:pt x="119" y="641"/>
                    <a:pt x="134" y="600"/>
                  </a:cubicBezTo>
                  <a:cubicBezTo>
                    <a:pt x="149" y="558"/>
                    <a:pt x="171" y="521"/>
                    <a:pt x="198" y="488"/>
                  </a:cubicBezTo>
                  <a:cubicBezTo>
                    <a:pt x="226" y="456"/>
                    <a:pt x="258" y="431"/>
                    <a:pt x="293" y="413"/>
                  </a:cubicBezTo>
                  <a:cubicBezTo>
                    <a:pt x="329" y="396"/>
                    <a:pt x="366" y="387"/>
                    <a:pt x="404" y="386"/>
                  </a:cubicBezTo>
                  <a:cubicBezTo>
                    <a:pt x="404" y="730"/>
                    <a:pt x="404" y="730"/>
                    <a:pt x="404" y="730"/>
                  </a:cubicBezTo>
                  <a:lnTo>
                    <a:pt x="110" y="730"/>
                  </a:lnTo>
                  <a:close/>
                  <a:moveTo>
                    <a:pt x="409" y="365"/>
                  </a:moveTo>
                  <a:cubicBezTo>
                    <a:pt x="389" y="366"/>
                    <a:pt x="368" y="354"/>
                    <a:pt x="367" y="327"/>
                  </a:cubicBezTo>
                  <a:cubicBezTo>
                    <a:pt x="367" y="269"/>
                    <a:pt x="367" y="269"/>
                    <a:pt x="367" y="269"/>
                  </a:cubicBezTo>
                  <a:cubicBezTo>
                    <a:pt x="395" y="269"/>
                    <a:pt x="395" y="269"/>
                    <a:pt x="395" y="269"/>
                  </a:cubicBezTo>
                  <a:cubicBezTo>
                    <a:pt x="395" y="324"/>
                    <a:pt x="395" y="324"/>
                    <a:pt x="395" y="324"/>
                  </a:cubicBezTo>
                  <a:cubicBezTo>
                    <a:pt x="395" y="332"/>
                    <a:pt x="397" y="333"/>
                    <a:pt x="398" y="334"/>
                  </a:cubicBezTo>
                  <a:cubicBezTo>
                    <a:pt x="401" y="337"/>
                    <a:pt x="404" y="338"/>
                    <a:pt x="409" y="338"/>
                  </a:cubicBezTo>
                  <a:cubicBezTo>
                    <a:pt x="415" y="338"/>
                    <a:pt x="419" y="337"/>
                    <a:pt x="422" y="334"/>
                  </a:cubicBezTo>
                  <a:cubicBezTo>
                    <a:pt x="423" y="333"/>
                    <a:pt x="424" y="330"/>
                    <a:pt x="424" y="322"/>
                  </a:cubicBezTo>
                  <a:cubicBezTo>
                    <a:pt x="424" y="268"/>
                    <a:pt x="424" y="268"/>
                    <a:pt x="424" y="268"/>
                  </a:cubicBezTo>
                  <a:cubicBezTo>
                    <a:pt x="452" y="268"/>
                    <a:pt x="452" y="268"/>
                    <a:pt x="452" y="268"/>
                  </a:cubicBezTo>
                  <a:cubicBezTo>
                    <a:pt x="452" y="325"/>
                    <a:pt x="452" y="325"/>
                    <a:pt x="452" y="325"/>
                  </a:cubicBezTo>
                  <a:cubicBezTo>
                    <a:pt x="452" y="336"/>
                    <a:pt x="449" y="346"/>
                    <a:pt x="442" y="353"/>
                  </a:cubicBezTo>
                  <a:cubicBezTo>
                    <a:pt x="435" y="361"/>
                    <a:pt x="424" y="365"/>
                    <a:pt x="409" y="365"/>
                  </a:cubicBezTo>
                  <a:moveTo>
                    <a:pt x="421" y="730"/>
                  </a:moveTo>
                  <a:cubicBezTo>
                    <a:pt x="421" y="386"/>
                    <a:pt x="421" y="386"/>
                    <a:pt x="421" y="386"/>
                  </a:cubicBezTo>
                  <a:cubicBezTo>
                    <a:pt x="457" y="388"/>
                    <a:pt x="492" y="397"/>
                    <a:pt x="525" y="413"/>
                  </a:cubicBezTo>
                  <a:cubicBezTo>
                    <a:pt x="561" y="431"/>
                    <a:pt x="593" y="456"/>
                    <a:pt x="620" y="488"/>
                  </a:cubicBezTo>
                  <a:cubicBezTo>
                    <a:pt x="648" y="521"/>
                    <a:pt x="670" y="558"/>
                    <a:pt x="685" y="600"/>
                  </a:cubicBezTo>
                  <a:cubicBezTo>
                    <a:pt x="700" y="641"/>
                    <a:pt x="707" y="685"/>
                    <a:pt x="708" y="730"/>
                  </a:cubicBezTo>
                  <a:lnTo>
                    <a:pt x="421" y="730"/>
                  </a:lnTo>
                  <a:close/>
                  <a:moveTo>
                    <a:pt x="662" y="1116"/>
                  </a:moveTo>
                  <a:cubicBezTo>
                    <a:pt x="643" y="1097"/>
                    <a:pt x="643" y="1097"/>
                    <a:pt x="643" y="1097"/>
                  </a:cubicBezTo>
                  <a:cubicBezTo>
                    <a:pt x="667" y="1073"/>
                    <a:pt x="667" y="1073"/>
                    <a:pt x="667" y="1073"/>
                  </a:cubicBezTo>
                  <a:cubicBezTo>
                    <a:pt x="662" y="1068"/>
                    <a:pt x="662" y="1068"/>
                    <a:pt x="662" y="1068"/>
                  </a:cubicBezTo>
                  <a:cubicBezTo>
                    <a:pt x="639" y="1091"/>
                    <a:pt x="639" y="1091"/>
                    <a:pt x="639" y="1091"/>
                  </a:cubicBezTo>
                  <a:cubicBezTo>
                    <a:pt x="620" y="1072"/>
                    <a:pt x="620" y="1072"/>
                    <a:pt x="620" y="1072"/>
                  </a:cubicBezTo>
                  <a:cubicBezTo>
                    <a:pt x="642" y="1049"/>
                    <a:pt x="642" y="1049"/>
                    <a:pt x="642" y="1049"/>
                  </a:cubicBezTo>
                  <a:cubicBezTo>
                    <a:pt x="636" y="1043"/>
                    <a:pt x="636" y="1043"/>
                    <a:pt x="636" y="1043"/>
                  </a:cubicBezTo>
                  <a:cubicBezTo>
                    <a:pt x="612" y="1067"/>
                    <a:pt x="612" y="1067"/>
                    <a:pt x="612" y="1067"/>
                  </a:cubicBezTo>
                  <a:cubicBezTo>
                    <a:pt x="593" y="1048"/>
                    <a:pt x="593" y="1048"/>
                    <a:pt x="593" y="1048"/>
                  </a:cubicBezTo>
                  <a:cubicBezTo>
                    <a:pt x="637" y="1005"/>
                    <a:pt x="637" y="1005"/>
                    <a:pt x="637" y="1005"/>
                  </a:cubicBezTo>
                  <a:cubicBezTo>
                    <a:pt x="705" y="1072"/>
                    <a:pt x="705" y="1072"/>
                    <a:pt x="705" y="1072"/>
                  </a:cubicBezTo>
                  <a:lnTo>
                    <a:pt x="662" y="1116"/>
                  </a:lnTo>
                  <a:close/>
                  <a:moveTo>
                    <a:pt x="740" y="1029"/>
                  </a:moveTo>
                  <a:cubicBezTo>
                    <a:pt x="736" y="1035"/>
                    <a:pt x="725" y="1042"/>
                    <a:pt x="718" y="1045"/>
                  </a:cubicBezTo>
                  <a:cubicBezTo>
                    <a:pt x="718" y="1045"/>
                    <a:pt x="718" y="1045"/>
                    <a:pt x="718" y="1045"/>
                  </a:cubicBezTo>
                  <a:cubicBezTo>
                    <a:pt x="691" y="1027"/>
                    <a:pt x="691" y="1027"/>
                    <a:pt x="691" y="1027"/>
                  </a:cubicBezTo>
                  <a:cubicBezTo>
                    <a:pt x="719" y="1018"/>
                    <a:pt x="721" y="1010"/>
                    <a:pt x="719" y="1009"/>
                  </a:cubicBezTo>
                  <a:cubicBezTo>
                    <a:pt x="718" y="1008"/>
                    <a:pt x="714" y="1010"/>
                    <a:pt x="708" y="1013"/>
                  </a:cubicBezTo>
                  <a:cubicBezTo>
                    <a:pt x="698" y="1018"/>
                    <a:pt x="683" y="1025"/>
                    <a:pt x="667" y="1015"/>
                  </a:cubicBezTo>
                  <a:cubicBezTo>
                    <a:pt x="661" y="1010"/>
                    <a:pt x="656" y="1004"/>
                    <a:pt x="655" y="996"/>
                  </a:cubicBezTo>
                  <a:cubicBezTo>
                    <a:pt x="653" y="988"/>
                    <a:pt x="655" y="980"/>
                    <a:pt x="660" y="973"/>
                  </a:cubicBezTo>
                  <a:cubicBezTo>
                    <a:pt x="665" y="965"/>
                    <a:pt x="676" y="958"/>
                    <a:pt x="686" y="954"/>
                  </a:cubicBezTo>
                  <a:cubicBezTo>
                    <a:pt x="713" y="972"/>
                    <a:pt x="713" y="972"/>
                    <a:pt x="713" y="972"/>
                  </a:cubicBezTo>
                  <a:cubicBezTo>
                    <a:pt x="709" y="973"/>
                    <a:pt x="709" y="973"/>
                    <a:pt x="709" y="973"/>
                  </a:cubicBezTo>
                  <a:cubicBezTo>
                    <a:pt x="696" y="976"/>
                    <a:pt x="685" y="983"/>
                    <a:pt x="683" y="987"/>
                  </a:cubicBezTo>
                  <a:cubicBezTo>
                    <a:pt x="682" y="988"/>
                    <a:pt x="681" y="990"/>
                    <a:pt x="681" y="991"/>
                  </a:cubicBezTo>
                  <a:cubicBezTo>
                    <a:pt x="681" y="991"/>
                    <a:pt x="681" y="991"/>
                    <a:pt x="682" y="991"/>
                  </a:cubicBezTo>
                  <a:cubicBezTo>
                    <a:pt x="684" y="993"/>
                    <a:pt x="691" y="990"/>
                    <a:pt x="696" y="987"/>
                  </a:cubicBezTo>
                  <a:cubicBezTo>
                    <a:pt x="707" y="982"/>
                    <a:pt x="720" y="976"/>
                    <a:pt x="734" y="985"/>
                  </a:cubicBezTo>
                  <a:cubicBezTo>
                    <a:pt x="740" y="990"/>
                    <a:pt x="745" y="996"/>
                    <a:pt x="746" y="1004"/>
                  </a:cubicBezTo>
                  <a:cubicBezTo>
                    <a:pt x="746" y="1005"/>
                    <a:pt x="747" y="1007"/>
                    <a:pt x="747" y="1009"/>
                  </a:cubicBezTo>
                  <a:cubicBezTo>
                    <a:pt x="747" y="1016"/>
                    <a:pt x="744" y="1022"/>
                    <a:pt x="740" y="1029"/>
                  </a:cubicBezTo>
                  <a:moveTo>
                    <a:pt x="797" y="914"/>
                  </a:moveTo>
                  <a:cubicBezTo>
                    <a:pt x="737" y="934"/>
                    <a:pt x="737" y="934"/>
                    <a:pt x="737" y="934"/>
                  </a:cubicBezTo>
                  <a:cubicBezTo>
                    <a:pt x="781" y="952"/>
                    <a:pt x="781" y="952"/>
                    <a:pt x="781" y="952"/>
                  </a:cubicBezTo>
                  <a:cubicBezTo>
                    <a:pt x="771" y="977"/>
                    <a:pt x="771" y="977"/>
                    <a:pt x="771" y="977"/>
                  </a:cubicBezTo>
                  <a:cubicBezTo>
                    <a:pt x="682" y="941"/>
                    <a:pt x="682" y="941"/>
                    <a:pt x="682" y="941"/>
                  </a:cubicBezTo>
                  <a:cubicBezTo>
                    <a:pt x="691" y="921"/>
                    <a:pt x="691" y="921"/>
                    <a:pt x="691" y="921"/>
                  </a:cubicBezTo>
                  <a:cubicBezTo>
                    <a:pt x="749" y="901"/>
                    <a:pt x="749" y="901"/>
                    <a:pt x="749" y="901"/>
                  </a:cubicBezTo>
                  <a:cubicBezTo>
                    <a:pt x="706" y="883"/>
                    <a:pt x="706" y="883"/>
                    <a:pt x="706" y="883"/>
                  </a:cubicBezTo>
                  <a:cubicBezTo>
                    <a:pt x="716" y="858"/>
                    <a:pt x="716" y="858"/>
                    <a:pt x="716" y="858"/>
                  </a:cubicBezTo>
                  <a:cubicBezTo>
                    <a:pt x="805" y="894"/>
                    <a:pt x="805" y="894"/>
                    <a:pt x="805" y="894"/>
                  </a:cubicBezTo>
                  <a:lnTo>
                    <a:pt x="797" y="914"/>
                  </a:lnTo>
                  <a:close/>
                  <a:moveTo>
                    <a:pt x="812" y="868"/>
                  </a:moveTo>
                  <a:cubicBezTo>
                    <a:pt x="786" y="863"/>
                    <a:pt x="786" y="863"/>
                    <a:pt x="786" y="863"/>
                  </a:cubicBezTo>
                  <a:cubicBezTo>
                    <a:pt x="792" y="830"/>
                    <a:pt x="792" y="830"/>
                    <a:pt x="792" y="830"/>
                  </a:cubicBezTo>
                  <a:cubicBezTo>
                    <a:pt x="785" y="828"/>
                    <a:pt x="785" y="828"/>
                    <a:pt x="785" y="828"/>
                  </a:cubicBezTo>
                  <a:cubicBezTo>
                    <a:pt x="779" y="860"/>
                    <a:pt x="779" y="860"/>
                    <a:pt x="779" y="860"/>
                  </a:cubicBezTo>
                  <a:cubicBezTo>
                    <a:pt x="752" y="855"/>
                    <a:pt x="752" y="855"/>
                    <a:pt x="752" y="855"/>
                  </a:cubicBezTo>
                  <a:cubicBezTo>
                    <a:pt x="758" y="824"/>
                    <a:pt x="758" y="824"/>
                    <a:pt x="758" y="824"/>
                  </a:cubicBezTo>
                  <a:cubicBezTo>
                    <a:pt x="750" y="822"/>
                    <a:pt x="750" y="822"/>
                    <a:pt x="750" y="822"/>
                  </a:cubicBezTo>
                  <a:cubicBezTo>
                    <a:pt x="744" y="856"/>
                    <a:pt x="744" y="856"/>
                    <a:pt x="744" y="856"/>
                  </a:cubicBezTo>
                  <a:cubicBezTo>
                    <a:pt x="718" y="851"/>
                    <a:pt x="718" y="851"/>
                    <a:pt x="718" y="851"/>
                  </a:cubicBezTo>
                  <a:cubicBezTo>
                    <a:pt x="729" y="790"/>
                    <a:pt x="729" y="790"/>
                    <a:pt x="729" y="790"/>
                  </a:cubicBezTo>
                  <a:cubicBezTo>
                    <a:pt x="823" y="807"/>
                    <a:pt x="823" y="807"/>
                    <a:pt x="823" y="807"/>
                  </a:cubicBezTo>
                  <a:lnTo>
                    <a:pt x="812" y="868"/>
                  </a:lnTo>
                  <a:close/>
                  <a:moveTo>
                    <a:pt x="827" y="753"/>
                  </a:moveTo>
                  <a:cubicBezTo>
                    <a:pt x="827" y="763"/>
                    <a:pt x="824" y="772"/>
                    <a:pt x="817" y="778"/>
                  </a:cubicBezTo>
                  <a:cubicBezTo>
                    <a:pt x="812" y="783"/>
                    <a:pt x="804" y="786"/>
                    <a:pt x="795" y="786"/>
                  </a:cubicBezTo>
                  <a:cubicBezTo>
                    <a:pt x="787" y="785"/>
                    <a:pt x="780" y="782"/>
                    <a:pt x="774" y="777"/>
                  </a:cubicBezTo>
                  <a:cubicBezTo>
                    <a:pt x="769" y="771"/>
                    <a:pt x="765" y="762"/>
                    <a:pt x="765" y="751"/>
                  </a:cubicBezTo>
                  <a:cubicBezTo>
                    <a:pt x="765" y="746"/>
                    <a:pt x="765" y="746"/>
                    <a:pt x="765" y="746"/>
                  </a:cubicBezTo>
                  <a:cubicBezTo>
                    <a:pt x="762" y="746"/>
                    <a:pt x="731" y="746"/>
                    <a:pt x="731" y="746"/>
                  </a:cubicBezTo>
                  <a:cubicBezTo>
                    <a:pt x="732" y="718"/>
                    <a:pt x="732" y="718"/>
                    <a:pt x="732" y="718"/>
                  </a:cubicBezTo>
                  <a:cubicBezTo>
                    <a:pt x="828" y="720"/>
                    <a:pt x="828" y="720"/>
                    <a:pt x="828" y="720"/>
                  </a:cubicBezTo>
                  <a:lnTo>
                    <a:pt x="827" y="7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8" name="Freeform 97">
              <a:extLst>
                <a:ext uri="{FF2B5EF4-FFF2-40B4-BE49-F238E27FC236}">
                  <a16:creationId xmlns:a16="http://schemas.microsoft.com/office/drawing/2014/main" id="{E6FE53B0-82F0-BAF8-4AC2-CF80586C4ADD}"/>
                </a:ext>
              </a:extLst>
            </p:cNvPr>
            <p:cNvSpPr>
              <a:spLocks/>
            </p:cNvSpPr>
            <p:nvPr userDrawn="1"/>
          </p:nvSpPr>
          <p:spPr bwMode="auto">
            <a:xfrm>
              <a:off x="998538" y="654050"/>
              <a:ext cx="7938" cy="7937"/>
            </a:xfrm>
            <a:custGeom>
              <a:avLst/>
              <a:gdLst>
                <a:gd name="T0" fmla="*/ 6 w 52"/>
                <a:gd name="T1" fmla="*/ 11 h 55"/>
                <a:gd name="T2" fmla="*/ 0 w 52"/>
                <a:gd name="T3" fmla="*/ 14 h 55"/>
                <a:gd name="T4" fmla="*/ 24 w 52"/>
                <a:gd name="T5" fmla="*/ 55 h 55"/>
                <a:gd name="T6" fmla="*/ 30 w 52"/>
                <a:gd name="T7" fmla="*/ 51 h 55"/>
                <a:gd name="T8" fmla="*/ 43 w 52"/>
                <a:gd name="T9" fmla="*/ 17 h 55"/>
                <a:gd name="T10" fmla="*/ 6 w 52"/>
                <a:gd name="T11" fmla="*/ 11 h 55"/>
              </a:gdLst>
              <a:ahLst/>
              <a:cxnLst>
                <a:cxn ang="0">
                  <a:pos x="T0" y="T1"/>
                </a:cxn>
                <a:cxn ang="0">
                  <a:pos x="T2" y="T3"/>
                </a:cxn>
                <a:cxn ang="0">
                  <a:pos x="T4" y="T5"/>
                </a:cxn>
                <a:cxn ang="0">
                  <a:pos x="T6" y="T7"/>
                </a:cxn>
                <a:cxn ang="0">
                  <a:pos x="T8" y="T9"/>
                </a:cxn>
                <a:cxn ang="0">
                  <a:pos x="T10" y="T11"/>
                </a:cxn>
              </a:cxnLst>
              <a:rect l="0" t="0" r="r" b="b"/>
              <a:pathLst>
                <a:path w="52" h="55">
                  <a:moveTo>
                    <a:pt x="6" y="11"/>
                  </a:moveTo>
                  <a:cubicBezTo>
                    <a:pt x="6" y="11"/>
                    <a:pt x="3" y="13"/>
                    <a:pt x="0" y="14"/>
                  </a:cubicBezTo>
                  <a:cubicBezTo>
                    <a:pt x="2" y="18"/>
                    <a:pt x="22" y="50"/>
                    <a:pt x="24" y="55"/>
                  </a:cubicBezTo>
                  <a:cubicBezTo>
                    <a:pt x="26" y="54"/>
                    <a:pt x="30" y="51"/>
                    <a:pt x="30" y="51"/>
                  </a:cubicBezTo>
                  <a:cubicBezTo>
                    <a:pt x="52" y="40"/>
                    <a:pt x="49" y="25"/>
                    <a:pt x="43" y="17"/>
                  </a:cubicBezTo>
                  <a:cubicBezTo>
                    <a:pt x="32" y="0"/>
                    <a:pt x="19" y="4"/>
                    <a:pt x="6"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9" name="Freeform 98">
              <a:extLst>
                <a:ext uri="{FF2B5EF4-FFF2-40B4-BE49-F238E27FC236}">
                  <a16:creationId xmlns:a16="http://schemas.microsoft.com/office/drawing/2014/main" id="{1F11F9E4-75FE-0960-7027-62AEA57B18C1}"/>
                </a:ext>
              </a:extLst>
            </p:cNvPr>
            <p:cNvSpPr>
              <a:spLocks/>
            </p:cNvSpPr>
            <p:nvPr userDrawn="1"/>
          </p:nvSpPr>
          <p:spPr bwMode="auto">
            <a:xfrm>
              <a:off x="1192213" y="635000"/>
              <a:ext cx="3175" cy="3175"/>
            </a:xfrm>
            <a:custGeom>
              <a:avLst/>
              <a:gdLst>
                <a:gd name="T0" fmla="*/ 14 w 18"/>
                <a:gd name="T1" fmla="*/ 17 h 17"/>
                <a:gd name="T2" fmla="*/ 18 w 18"/>
                <a:gd name="T3" fmla="*/ 14 h 17"/>
                <a:gd name="T4" fmla="*/ 18 w 18"/>
                <a:gd name="T5" fmla="*/ 11 h 17"/>
                <a:gd name="T6" fmla="*/ 14 w 18"/>
                <a:gd name="T7" fmla="*/ 5 h 17"/>
                <a:gd name="T8" fmla="*/ 6 w 18"/>
                <a:gd name="T9" fmla="*/ 0 h 17"/>
                <a:gd name="T10" fmla="*/ 0 w 18"/>
                <a:gd name="T11" fmla="*/ 11 h 17"/>
                <a:gd name="T12" fmla="*/ 7 w 18"/>
                <a:gd name="T13" fmla="*/ 15 h 17"/>
                <a:gd name="T14" fmla="*/ 14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4" y="17"/>
                  </a:moveTo>
                  <a:cubicBezTo>
                    <a:pt x="16" y="16"/>
                    <a:pt x="17" y="15"/>
                    <a:pt x="18" y="14"/>
                  </a:cubicBezTo>
                  <a:cubicBezTo>
                    <a:pt x="18" y="13"/>
                    <a:pt x="18" y="12"/>
                    <a:pt x="18" y="11"/>
                  </a:cubicBezTo>
                  <a:cubicBezTo>
                    <a:pt x="18" y="9"/>
                    <a:pt x="17" y="7"/>
                    <a:pt x="14" y="5"/>
                  </a:cubicBezTo>
                  <a:cubicBezTo>
                    <a:pt x="14" y="5"/>
                    <a:pt x="6" y="0"/>
                    <a:pt x="6" y="0"/>
                  </a:cubicBezTo>
                  <a:cubicBezTo>
                    <a:pt x="6" y="0"/>
                    <a:pt x="2" y="8"/>
                    <a:pt x="0" y="11"/>
                  </a:cubicBezTo>
                  <a:cubicBezTo>
                    <a:pt x="3" y="13"/>
                    <a:pt x="7" y="15"/>
                    <a:pt x="7" y="15"/>
                  </a:cubicBezTo>
                  <a:cubicBezTo>
                    <a:pt x="9" y="17"/>
                    <a:pt x="12" y="17"/>
                    <a:pt x="14"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0" name="Freeform 99">
              <a:extLst>
                <a:ext uri="{FF2B5EF4-FFF2-40B4-BE49-F238E27FC236}">
                  <a16:creationId xmlns:a16="http://schemas.microsoft.com/office/drawing/2014/main" id="{4FFE5A88-9B8A-C01D-DAE0-FBE50E96125F}"/>
                </a:ext>
              </a:extLst>
            </p:cNvPr>
            <p:cNvSpPr>
              <a:spLocks/>
            </p:cNvSpPr>
            <p:nvPr userDrawn="1"/>
          </p:nvSpPr>
          <p:spPr bwMode="auto">
            <a:xfrm>
              <a:off x="1174750" y="628650"/>
              <a:ext cx="6350" cy="7937"/>
            </a:xfrm>
            <a:custGeom>
              <a:avLst/>
              <a:gdLst>
                <a:gd name="T0" fmla="*/ 6 w 50"/>
                <a:gd name="T1" fmla="*/ 49 h 53"/>
                <a:gd name="T2" fmla="*/ 44 w 50"/>
                <a:gd name="T3" fmla="*/ 32 h 53"/>
                <a:gd name="T4" fmla="*/ 23 w 50"/>
                <a:gd name="T5" fmla="*/ 2 h 53"/>
                <a:gd name="T6" fmla="*/ 24 w 50"/>
                <a:gd name="T7" fmla="*/ 2 h 53"/>
                <a:gd name="T8" fmla="*/ 16 w 50"/>
                <a:gd name="T9" fmla="*/ 0 h 53"/>
                <a:gd name="T10" fmla="*/ 0 w 50"/>
                <a:gd name="T11" fmla="*/ 47 h 53"/>
                <a:gd name="T12" fmla="*/ 6 w 50"/>
                <a:gd name="T13" fmla="*/ 49 h 53"/>
              </a:gdLst>
              <a:ahLst/>
              <a:cxnLst>
                <a:cxn ang="0">
                  <a:pos x="T0" y="T1"/>
                </a:cxn>
                <a:cxn ang="0">
                  <a:pos x="T2" y="T3"/>
                </a:cxn>
                <a:cxn ang="0">
                  <a:pos x="T4" y="T5"/>
                </a:cxn>
                <a:cxn ang="0">
                  <a:pos x="T6" y="T7"/>
                </a:cxn>
                <a:cxn ang="0">
                  <a:pos x="T8" y="T9"/>
                </a:cxn>
                <a:cxn ang="0">
                  <a:pos x="T10" y="T11"/>
                </a:cxn>
                <a:cxn ang="0">
                  <a:pos x="T12" y="T13"/>
                </a:cxn>
              </a:cxnLst>
              <a:rect l="0" t="0" r="r" b="b"/>
              <a:pathLst>
                <a:path w="50" h="53">
                  <a:moveTo>
                    <a:pt x="6" y="49"/>
                  </a:moveTo>
                  <a:cubicBezTo>
                    <a:pt x="25" y="53"/>
                    <a:pt x="37" y="50"/>
                    <a:pt x="44" y="32"/>
                  </a:cubicBezTo>
                  <a:cubicBezTo>
                    <a:pt x="50" y="19"/>
                    <a:pt x="45" y="8"/>
                    <a:pt x="23" y="2"/>
                  </a:cubicBezTo>
                  <a:cubicBezTo>
                    <a:pt x="24" y="2"/>
                    <a:pt x="24" y="2"/>
                    <a:pt x="24" y="2"/>
                  </a:cubicBezTo>
                  <a:cubicBezTo>
                    <a:pt x="23" y="2"/>
                    <a:pt x="22" y="2"/>
                    <a:pt x="16" y="0"/>
                  </a:cubicBezTo>
                  <a:cubicBezTo>
                    <a:pt x="15" y="5"/>
                    <a:pt x="0" y="45"/>
                    <a:pt x="0" y="47"/>
                  </a:cubicBezTo>
                  <a:cubicBezTo>
                    <a:pt x="2" y="48"/>
                    <a:pt x="6" y="49"/>
                    <a:pt x="6" y="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1" name="Freeform 100">
              <a:extLst>
                <a:ext uri="{FF2B5EF4-FFF2-40B4-BE49-F238E27FC236}">
                  <a16:creationId xmlns:a16="http://schemas.microsoft.com/office/drawing/2014/main" id="{22B4EBAB-39D4-5544-95D7-EF5225F63880}"/>
                </a:ext>
              </a:extLst>
            </p:cNvPr>
            <p:cNvSpPr>
              <a:spLocks/>
            </p:cNvSpPr>
            <p:nvPr userDrawn="1"/>
          </p:nvSpPr>
          <p:spPr bwMode="auto">
            <a:xfrm>
              <a:off x="1201738" y="644525"/>
              <a:ext cx="7938" cy="7937"/>
            </a:xfrm>
            <a:custGeom>
              <a:avLst/>
              <a:gdLst>
                <a:gd name="T0" fmla="*/ 15 w 56"/>
                <a:gd name="T1" fmla="*/ 48 h 53"/>
                <a:gd name="T2" fmla="*/ 35 w 56"/>
                <a:gd name="T3" fmla="*/ 51 h 53"/>
                <a:gd name="T4" fmla="*/ 51 w 56"/>
                <a:gd name="T5" fmla="*/ 39 h 53"/>
                <a:gd name="T6" fmla="*/ 54 w 56"/>
                <a:gd name="T7" fmla="*/ 21 h 53"/>
                <a:gd name="T8" fmla="*/ 42 w 56"/>
                <a:gd name="T9" fmla="*/ 5 h 53"/>
                <a:gd name="T10" fmla="*/ 21 w 56"/>
                <a:gd name="T11" fmla="*/ 2 h 53"/>
                <a:gd name="T12" fmla="*/ 5 w 56"/>
                <a:gd name="T13" fmla="*/ 14 h 53"/>
                <a:gd name="T14" fmla="*/ 2 w 56"/>
                <a:gd name="T15" fmla="*/ 32 h 53"/>
                <a:gd name="T16" fmla="*/ 15 w 56"/>
                <a:gd name="T17" fmla="*/ 4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3">
                  <a:moveTo>
                    <a:pt x="15" y="48"/>
                  </a:moveTo>
                  <a:cubicBezTo>
                    <a:pt x="21" y="52"/>
                    <a:pt x="28" y="53"/>
                    <a:pt x="35" y="51"/>
                  </a:cubicBezTo>
                  <a:cubicBezTo>
                    <a:pt x="42" y="49"/>
                    <a:pt x="47" y="45"/>
                    <a:pt x="51" y="39"/>
                  </a:cubicBezTo>
                  <a:cubicBezTo>
                    <a:pt x="55" y="33"/>
                    <a:pt x="56" y="27"/>
                    <a:pt x="54" y="21"/>
                  </a:cubicBezTo>
                  <a:cubicBezTo>
                    <a:pt x="52" y="14"/>
                    <a:pt x="48" y="9"/>
                    <a:pt x="42" y="5"/>
                  </a:cubicBezTo>
                  <a:cubicBezTo>
                    <a:pt x="35" y="1"/>
                    <a:pt x="28" y="0"/>
                    <a:pt x="21" y="2"/>
                  </a:cubicBezTo>
                  <a:cubicBezTo>
                    <a:pt x="14" y="3"/>
                    <a:pt x="9" y="7"/>
                    <a:pt x="5" y="14"/>
                  </a:cubicBezTo>
                  <a:cubicBezTo>
                    <a:pt x="1" y="20"/>
                    <a:pt x="0" y="26"/>
                    <a:pt x="2" y="32"/>
                  </a:cubicBezTo>
                  <a:cubicBezTo>
                    <a:pt x="4" y="39"/>
                    <a:pt x="8" y="44"/>
                    <a:pt x="15"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2" name="Freeform 101">
              <a:extLst>
                <a:ext uri="{FF2B5EF4-FFF2-40B4-BE49-F238E27FC236}">
                  <a16:creationId xmlns:a16="http://schemas.microsoft.com/office/drawing/2014/main" id="{09974EB0-FFFD-9B5B-EF37-BE0DF865A7F9}"/>
                </a:ext>
              </a:extLst>
            </p:cNvPr>
            <p:cNvSpPr>
              <a:spLocks/>
            </p:cNvSpPr>
            <p:nvPr userDrawn="1"/>
          </p:nvSpPr>
          <p:spPr bwMode="auto">
            <a:xfrm>
              <a:off x="1125538" y="682625"/>
              <a:ext cx="9525" cy="7937"/>
            </a:xfrm>
            <a:custGeom>
              <a:avLst/>
              <a:gdLst>
                <a:gd name="T0" fmla="*/ 47 w 55"/>
                <a:gd name="T1" fmla="*/ 7 h 52"/>
                <a:gd name="T2" fmla="*/ 28 w 55"/>
                <a:gd name="T3" fmla="*/ 0 h 52"/>
                <a:gd name="T4" fmla="*/ 7 w 55"/>
                <a:gd name="T5" fmla="*/ 8 h 52"/>
                <a:gd name="T6" fmla="*/ 0 w 55"/>
                <a:gd name="T7" fmla="*/ 28 h 52"/>
                <a:gd name="T8" fmla="*/ 7 w 55"/>
                <a:gd name="T9" fmla="*/ 46 h 52"/>
                <a:gd name="T10" fmla="*/ 27 w 55"/>
                <a:gd name="T11" fmla="*/ 52 h 52"/>
                <a:gd name="T12" fmla="*/ 47 w 55"/>
                <a:gd name="T13" fmla="*/ 44 h 52"/>
                <a:gd name="T14" fmla="*/ 55 w 55"/>
                <a:gd name="T15" fmla="*/ 25 h 52"/>
                <a:gd name="T16" fmla="*/ 47 w 55"/>
                <a:gd name="T1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2">
                  <a:moveTo>
                    <a:pt x="47" y="7"/>
                  </a:moveTo>
                  <a:cubicBezTo>
                    <a:pt x="42" y="2"/>
                    <a:pt x="36" y="0"/>
                    <a:pt x="28" y="0"/>
                  </a:cubicBezTo>
                  <a:cubicBezTo>
                    <a:pt x="20" y="1"/>
                    <a:pt x="13" y="3"/>
                    <a:pt x="7" y="8"/>
                  </a:cubicBezTo>
                  <a:cubicBezTo>
                    <a:pt x="2" y="14"/>
                    <a:pt x="0" y="20"/>
                    <a:pt x="0" y="28"/>
                  </a:cubicBezTo>
                  <a:cubicBezTo>
                    <a:pt x="0" y="35"/>
                    <a:pt x="2" y="41"/>
                    <a:pt x="7" y="46"/>
                  </a:cubicBezTo>
                  <a:cubicBezTo>
                    <a:pt x="13" y="50"/>
                    <a:pt x="19" y="52"/>
                    <a:pt x="27" y="52"/>
                  </a:cubicBezTo>
                  <a:cubicBezTo>
                    <a:pt x="35" y="52"/>
                    <a:pt x="42" y="49"/>
                    <a:pt x="47" y="44"/>
                  </a:cubicBezTo>
                  <a:cubicBezTo>
                    <a:pt x="53" y="39"/>
                    <a:pt x="55" y="32"/>
                    <a:pt x="55" y="25"/>
                  </a:cubicBezTo>
                  <a:cubicBezTo>
                    <a:pt x="55" y="18"/>
                    <a:pt x="53" y="12"/>
                    <a:pt x="47"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3" name="Freeform 102">
              <a:extLst>
                <a:ext uri="{FF2B5EF4-FFF2-40B4-BE49-F238E27FC236}">
                  <a16:creationId xmlns:a16="http://schemas.microsoft.com/office/drawing/2014/main" id="{36D2136E-F0A1-EB03-782A-2024F3588507}"/>
                </a:ext>
              </a:extLst>
            </p:cNvPr>
            <p:cNvSpPr>
              <a:spLocks noEditPoints="1"/>
            </p:cNvSpPr>
            <p:nvPr userDrawn="1"/>
          </p:nvSpPr>
          <p:spPr bwMode="auto">
            <a:xfrm>
              <a:off x="966788" y="620713"/>
              <a:ext cx="292100" cy="77787"/>
            </a:xfrm>
            <a:custGeom>
              <a:avLst/>
              <a:gdLst>
                <a:gd name="T0" fmla="*/ 1396 w 1970"/>
                <a:gd name="T1" fmla="*/ 0 h 518"/>
                <a:gd name="T2" fmla="*/ 1276 w 1970"/>
                <a:gd name="T3" fmla="*/ 265 h 518"/>
                <a:gd name="T4" fmla="*/ 643 w 1970"/>
                <a:gd name="T5" fmla="*/ 310 h 518"/>
                <a:gd name="T6" fmla="*/ 699 w 1970"/>
                <a:gd name="T7" fmla="*/ 80 h 518"/>
                <a:gd name="T8" fmla="*/ 172 w 1970"/>
                <a:gd name="T9" fmla="*/ 342 h 518"/>
                <a:gd name="T10" fmla="*/ 549 w 1970"/>
                <a:gd name="T11" fmla="*/ 229 h 518"/>
                <a:gd name="T12" fmla="*/ 985 w 1970"/>
                <a:gd name="T13" fmla="*/ 518 h 518"/>
                <a:gd name="T14" fmla="*/ 1422 w 1970"/>
                <a:gd name="T15" fmla="*/ 229 h 518"/>
                <a:gd name="T16" fmla="*/ 1799 w 1970"/>
                <a:gd name="T17" fmla="*/ 342 h 518"/>
                <a:gd name="T18" fmla="*/ 1776 w 1970"/>
                <a:gd name="T19" fmla="*/ 251 h 518"/>
                <a:gd name="T20" fmla="*/ 1750 w 1970"/>
                <a:gd name="T21" fmla="*/ 237 h 518"/>
                <a:gd name="T22" fmla="*/ 1822 w 1970"/>
                <a:gd name="T23" fmla="*/ 241 h 518"/>
                <a:gd name="T24" fmla="*/ 1645 w 1970"/>
                <a:gd name="T25" fmla="*/ 264 h 518"/>
                <a:gd name="T26" fmla="*/ 1598 w 1970"/>
                <a:gd name="T27" fmla="*/ 127 h 518"/>
                <a:gd name="T28" fmla="*/ 1669 w 1970"/>
                <a:gd name="T29" fmla="*/ 181 h 518"/>
                <a:gd name="T30" fmla="*/ 1583 w 1970"/>
                <a:gd name="T31" fmla="*/ 225 h 518"/>
                <a:gd name="T32" fmla="*/ 1598 w 1970"/>
                <a:gd name="T33" fmla="*/ 127 h 518"/>
                <a:gd name="T34" fmla="*/ 1565 w 1970"/>
                <a:gd name="T35" fmla="*/ 91 h 518"/>
                <a:gd name="T36" fmla="*/ 1540 w 1970"/>
                <a:gd name="T37" fmla="*/ 134 h 518"/>
                <a:gd name="T38" fmla="*/ 1514 w 1970"/>
                <a:gd name="T39" fmla="*/ 176 h 518"/>
                <a:gd name="T40" fmla="*/ 1487 w 1970"/>
                <a:gd name="T41" fmla="*/ 160 h 518"/>
                <a:gd name="T42" fmla="*/ 1549 w 1970"/>
                <a:gd name="T43" fmla="*/ 75 h 518"/>
                <a:gd name="T44" fmla="*/ 1475 w 1970"/>
                <a:gd name="T45" fmla="*/ 88 h 518"/>
                <a:gd name="T46" fmla="*/ 1399 w 1970"/>
                <a:gd name="T47" fmla="*/ 13 h 518"/>
                <a:gd name="T48" fmla="*/ 179 w 1970"/>
                <a:gd name="T49" fmla="*/ 227 h 518"/>
                <a:gd name="T50" fmla="*/ 269 w 1970"/>
                <a:gd name="T51" fmla="*/ 206 h 518"/>
                <a:gd name="T52" fmla="*/ 344 w 1970"/>
                <a:gd name="T53" fmla="*/ 251 h 518"/>
                <a:gd name="T54" fmla="*/ 369 w 1970"/>
                <a:gd name="T55" fmla="*/ 235 h 518"/>
                <a:gd name="T56" fmla="*/ 347 w 1970"/>
                <a:gd name="T57" fmla="*/ 123 h 518"/>
                <a:gd name="T58" fmla="*/ 387 w 1970"/>
                <a:gd name="T59" fmla="*/ 131 h 518"/>
                <a:gd name="T60" fmla="*/ 439 w 1970"/>
                <a:gd name="T61" fmla="*/ 141 h 518"/>
                <a:gd name="T62" fmla="*/ 447 w 1970"/>
                <a:gd name="T63" fmla="*/ 149 h 518"/>
                <a:gd name="T64" fmla="*/ 523 w 1970"/>
                <a:gd name="T65" fmla="*/ 144 h 518"/>
                <a:gd name="T66" fmla="*/ 464 w 1970"/>
                <a:gd name="T67" fmla="*/ 51 h 518"/>
                <a:gd name="T68" fmla="*/ 520 w 1970"/>
                <a:gd name="T69" fmla="*/ 96 h 518"/>
                <a:gd name="T70" fmla="*/ 549 w 1970"/>
                <a:gd name="T71" fmla="*/ 84 h 518"/>
                <a:gd name="T72" fmla="*/ 566 w 1970"/>
                <a:gd name="T73" fmla="*/ 232 h 518"/>
                <a:gd name="T74" fmla="*/ 630 w 1970"/>
                <a:gd name="T75" fmla="*/ 303 h 518"/>
                <a:gd name="T76" fmla="*/ 762 w 1970"/>
                <a:gd name="T77" fmla="*/ 368 h 518"/>
                <a:gd name="T78" fmla="*/ 724 w 1970"/>
                <a:gd name="T79" fmla="*/ 398 h 518"/>
                <a:gd name="T80" fmla="*/ 725 w 1970"/>
                <a:gd name="T81" fmla="*/ 428 h 518"/>
                <a:gd name="T82" fmla="*/ 766 w 1970"/>
                <a:gd name="T83" fmla="*/ 479 h 518"/>
                <a:gd name="T84" fmla="*/ 833 w 1970"/>
                <a:gd name="T85" fmla="*/ 408 h 518"/>
                <a:gd name="T86" fmla="*/ 803 w 1970"/>
                <a:gd name="T87" fmla="*/ 403 h 518"/>
                <a:gd name="T88" fmla="*/ 864 w 1970"/>
                <a:gd name="T89" fmla="*/ 383 h 518"/>
                <a:gd name="T90" fmla="*/ 1005 w 1970"/>
                <a:gd name="T91" fmla="*/ 497 h 518"/>
                <a:gd name="T92" fmla="*/ 954 w 1970"/>
                <a:gd name="T93" fmla="*/ 439 h 518"/>
                <a:gd name="T94" fmla="*/ 923 w 1970"/>
                <a:gd name="T95" fmla="*/ 387 h 518"/>
                <a:gd name="T96" fmla="*/ 1009 w 1970"/>
                <a:gd name="T97" fmla="*/ 388 h 518"/>
                <a:gd name="T98" fmla="*/ 1145 w 1970"/>
                <a:gd name="T99" fmla="*/ 477 h 518"/>
                <a:gd name="T100" fmla="*/ 1044 w 1970"/>
                <a:gd name="T101" fmla="*/ 440 h 518"/>
                <a:gd name="T102" fmla="*/ 1146 w 1970"/>
                <a:gd name="T103" fmla="*/ 397 h 518"/>
                <a:gd name="T104" fmla="*/ 1272 w 1970"/>
                <a:gd name="T105" fmla="*/ 459 h 518"/>
                <a:gd name="T106" fmla="*/ 1201 w 1970"/>
                <a:gd name="T107" fmla="*/ 480 h 518"/>
                <a:gd name="T108" fmla="*/ 1199 w 1970"/>
                <a:gd name="T109" fmla="*/ 370 h 518"/>
                <a:gd name="T110" fmla="*/ 1279 w 1970"/>
                <a:gd name="T111" fmla="*/ 351 h 518"/>
                <a:gd name="T112" fmla="*/ 1340 w 1970"/>
                <a:gd name="T113" fmla="*/ 303 h 518"/>
                <a:gd name="T114" fmla="*/ 1404 w 1970"/>
                <a:gd name="T115" fmla="*/ 23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0" h="518">
                  <a:moveTo>
                    <a:pt x="1799" y="342"/>
                  </a:moveTo>
                  <a:cubicBezTo>
                    <a:pt x="1853" y="342"/>
                    <a:pt x="1902" y="273"/>
                    <a:pt x="1970" y="243"/>
                  </a:cubicBezTo>
                  <a:cubicBezTo>
                    <a:pt x="1797" y="293"/>
                    <a:pt x="1559" y="0"/>
                    <a:pt x="1396" y="0"/>
                  </a:cubicBezTo>
                  <a:cubicBezTo>
                    <a:pt x="1351" y="0"/>
                    <a:pt x="1298" y="17"/>
                    <a:pt x="1272" y="80"/>
                  </a:cubicBezTo>
                  <a:cubicBezTo>
                    <a:pt x="1244" y="147"/>
                    <a:pt x="1214" y="169"/>
                    <a:pt x="1214" y="198"/>
                  </a:cubicBezTo>
                  <a:cubicBezTo>
                    <a:pt x="1214" y="224"/>
                    <a:pt x="1237" y="244"/>
                    <a:pt x="1276" y="265"/>
                  </a:cubicBezTo>
                  <a:cubicBezTo>
                    <a:pt x="1302" y="278"/>
                    <a:pt x="1329" y="286"/>
                    <a:pt x="1327" y="310"/>
                  </a:cubicBezTo>
                  <a:cubicBezTo>
                    <a:pt x="1253" y="344"/>
                    <a:pt x="1131" y="367"/>
                    <a:pt x="985" y="367"/>
                  </a:cubicBezTo>
                  <a:cubicBezTo>
                    <a:pt x="840" y="367"/>
                    <a:pt x="718" y="344"/>
                    <a:pt x="643" y="310"/>
                  </a:cubicBezTo>
                  <a:cubicBezTo>
                    <a:pt x="642" y="286"/>
                    <a:pt x="669" y="278"/>
                    <a:pt x="694" y="265"/>
                  </a:cubicBezTo>
                  <a:cubicBezTo>
                    <a:pt x="734" y="244"/>
                    <a:pt x="757" y="224"/>
                    <a:pt x="757" y="198"/>
                  </a:cubicBezTo>
                  <a:cubicBezTo>
                    <a:pt x="757" y="169"/>
                    <a:pt x="726" y="147"/>
                    <a:pt x="699" y="80"/>
                  </a:cubicBezTo>
                  <a:cubicBezTo>
                    <a:pt x="673" y="17"/>
                    <a:pt x="620" y="0"/>
                    <a:pt x="574" y="0"/>
                  </a:cubicBezTo>
                  <a:cubicBezTo>
                    <a:pt x="412" y="0"/>
                    <a:pt x="173" y="293"/>
                    <a:pt x="0" y="243"/>
                  </a:cubicBezTo>
                  <a:cubicBezTo>
                    <a:pt x="69" y="273"/>
                    <a:pt x="117" y="342"/>
                    <a:pt x="172" y="342"/>
                  </a:cubicBezTo>
                  <a:cubicBezTo>
                    <a:pt x="312" y="342"/>
                    <a:pt x="475" y="132"/>
                    <a:pt x="627" y="132"/>
                  </a:cubicBezTo>
                  <a:cubicBezTo>
                    <a:pt x="629" y="132"/>
                    <a:pt x="631" y="132"/>
                    <a:pt x="634" y="132"/>
                  </a:cubicBezTo>
                  <a:cubicBezTo>
                    <a:pt x="598" y="176"/>
                    <a:pt x="549" y="185"/>
                    <a:pt x="549" y="229"/>
                  </a:cubicBezTo>
                  <a:cubicBezTo>
                    <a:pt x="549" y="261"/>
                    <a:pt x="576" y="279"/>
                    <a:pt x="594" y="321"/>
                  </a:cubicBezTo>
                  <a:cubicBezTo>
                    <a:pt x="606" y="347"/>
                    <a:pt x="608" y="366"/>
                    <a:pt x="618" y="402"/>
                  </a:cubicBezTo>
                  <a:cubicBezTo>
                    <a:pt x="627" y="435"/>
                    <a:pt x="649" y="518"/>
                    <a:pt x="985" y="518"/>
                  </a:cubicBezTo>
                  <a:cubicBezTo>
                    <a:pt x="1321" y="518"/>
                    <a:pt x="1344" y="435"/>
                    <a:pt x="1353" y="402"/>
                  </a:cubicBezTo>
                  <a:cubicBezTo>
                    <a:pt x="1362" y="366"/>
                    <a:pt x="1365" y="347"/>
                    <a:pt x="1376" y="321"/>
                  </a:cubicBezTo>
                  <a:cubicBezTo>
                    <a:pt x="1395" y="279"/>
                    <a:pt x="1422" y="261"/>
                    <a:pt x="1422" y="229"/>
                  </a:cubicBezTo>
                  <a:cubicBezTo>
                    <a:pt x="1422" y="185"/>
                    <a:pt x="1372" y="176"/>
                    <a:pt x="1337" y="132"/>
                  </a:cubicBezTo>
                  <a:cubicBezTo>
                    <a:pt x="1339" y="132"/>
                    <a:pt x="1342" y="132"/>
                    <a:pt x="1344" y="132"/>
                  </a:cubicBezTo>
                  <a:cubicBezTo>
                    <a:pt x="1496" y="132"/>
                    <a:pt x="1658" y="342"/>
                    <a:pt x="1799" y="342"/>
                  </a:cubicBezTo>
                  <a:moveTo>
                    <a:pt x="1822" y="241"/>
                  </a:moveTo>
                  <a:cubicBezTo>
                    <a:pt x="1808" y="266"/>
                    <a:pt x="1808" y="266"/>
                    <a:pt x="1808" y="266"/>
                  </a:cubicBezTo>
                  <a:cubicBezTo>
                    <a:pt x="1800" y="263"/>
                    <a:pt x="1786" y="256"/>
                    <a:pt x="1776" y="251"/>
                  </a:cubicBezTo>
                  <a:cubicBezTo>
                    <a:pt x="1767" y="265"/>
                    <a:pt x="1741" y="306"/>
                    <a:pt x="1736" y="314"/>
                  </a:cubicBezTo>
                  <a:cubicBezTo>
                    <a:pt x="1709" y="302"/>
                    <a:pt x="1709" y="302"/>
                    <a:pt x="1709" y="302"/>
                  </a:cubicBezTo>
                  <a:cubicBezTo>
                    <a:pt x="1710" y="301"/>
                    <a:pt x="1740" y="253"/>
                    <a:pt x="1750" y="237"/>
                  </a:cubicBezTo>
                  <a:cubicBezTo>
                    <a:pt x="1741" y="233"/>
                    <a:pt x="1729" y="225"/>
                    <a:pt x="1723" y="221"/>
                  </a:cubicBezTo>
                  <a:cubicBezTo>
                    <a:pt x="1736" y="197"/>
                    <a:pt x="1736" y="197"/>
                    <a:pt x="1736" y="197"/>
                  </a:cubicBezTo>
                  <a:cubicBezTo>
                    <a:pt x="1759" y="210"/>
                    <a:pt x="1803" y="233"/>
                    <a:pt x="1822" y="241"/>
                  </a:cubicBezTo>
                  <a:moveTo>
                    <a:pt x="1727" y="189"/>
                  </a:moveTo>
                  <a:cubicBezTo>
                    <a:pt x="1671" y="280"/>
                    <a:pt x="1671" y="280"/>
                    <a:pt x="1671" y="280"/>
                  </a:cubicBezTo>
                  <a:cubicBezTo>
                    <a:pt x="1645" y="264"/>
                    <a:pt x="1645" y="264"/>
                    <a:pt x="1645" y="264"/>
                  </a:cubicBezTo>
                  <a:cubicBezTo>
                    <a:pt x="1701" y="174"/>
                    <a:pt x="1701" y="174"/>
                    <a:pt x="1701" y="174"/>
                  </a:cubicBezTo>
                  <a:lnTo>
                    <a:pt x="1727" y="189"/>
                  </a:lnTo>
                  <a:close/>
                  <a:moveTo>
                    <a:pt x="1598" y="127"/>
                  </a:moveTo>
                  <a:cubicBezTo>
                    <a:pt x="1612" y="123"/>
                    <a:pt x="1626" y="126"/>
                    <a:pt x="1640" y="134"/>
                  </a:cubicBezTo>
                  <a:cubicBezTo>
                    <a:pt x="1654" y="141"/>
                    <a:pt x="1663" y="153"/>
                    <a:pt x="1667" y="167"/>
                  </a:cubicBezTo>
                  <a:cubicBezTo>
                    <a:pt x="1668" y="171"/>
                    <a:pt x="1669" y="176"/>
                    <a:pt x="1669" y="181"/>
                  </a:cubicBezTo>
                  <a:cubicBezTo>
                    <a:pt x="1669" y="190"/>
                    <a:pt x="1666" y="199"/>
                    <a:pt x="1661" y="208"/>
                  </a:cubicBezTo>
                  <a:cubicBezTo>
                    <a:pt x="1653" y="221"/>
                    <a:pt x="1641" y="229"/>
                    <a:pt x="1626" y="232"/>
                  </a:cubicBezTo>
                  <a:cubicBezTo>
                    <a:pt x="1612" y="235"/>
                    <a:pt x="1597" y="233"/>
                    <a:pt x="1583" y="225"/>
                  </a:cubicBezTo>
                  <a:cubicBezTo>
                    <a:pt x="1570" y="217"/>
                    <a:pt x="1561" y="206"/>
                    <a:pt x="1557" y="192"/>
                  </a:cubicBezTo>
                  <a:cubicBezTo>
                    <a:pt x="1553" y="178"/>
                    <a:pt x="1555" y="165"/>
                    <a:pt x="1563" y="152"/>
                  </a:cubicBezTo>
                  <a:cubicBezTo>
                    <a:pt x="1571" y="139"/>
                    <a:pt x="1583" y="130"/>
                    <a:pt x="1598" y="127"/>
                  </a:cubicBezTo>
                  <a:moveTo>
                    <a:pt x="1549" y="75"/>
                  </a:moveTo>
                  <a:cubicBezTo>
                    <a:pt x="1549" y="75"/>
                    <a:pt x="1549" y="75"/>
                    <a:pt x="1549" y="75"/>
                  </a:cubicBezTo>
                  <a:cubicBezTo>
                    <a:pt x="1554" y="78"/>
                    <a:pt x="1561" y="83"/>
                    <a:pt x="1565" y="91"/>
                  </a:cubicBezTo>
                  <a:cubicBezTo>
                    <a:pt x="1571" y="100"/>
                    <a:pt x="1570" y="110"/>
                    <a:pt x="1564" y="121"/>
                  </a:cubicBezTo>
                  <a:cubicBezTo>
                    <a:pt x="1560" y="128"/>
                    <a:pt x="1555" y="132"/>
                    <a:pt x="1548" y="134"/>
                  </a:cubicBezTo>
                  <a:cubicBezTo>
                    <a:pt x="1545" y="134"/>
                    <a:pt x="1543" y="135"/>
                    <a:pt x="1540" y="134"/>
                  </a:cubicBezTo>
                  <a:cubicBezTo>
                    <a:pt x="1541" y="139"/>
                    <a:pt x="1541" y="144"/>
                    <a:pt x="1542" y="150"/>
                  </a:cubicBezTo>
                  <a:cubicBezTo>
                    <a:pt x="1543" y="172"/>
                    <a:pt x="1546" y="196"/>
                    <a:pt x="1546" y="197"/>
                  </a:cubicBezTo>
                  <a:cubicBezTo>
                    <a:pt x="1541" y="193"/>
                    <a:pt x="1516" y="177"/>
                    <a:pt x="1514" y="176"/>
                  </a:cubicBezTo>
                  <a:cubicBezTo>
                    <a:pt x="1511" y="145"/>
                    <a:pt x="1511" y="145"/>
                    <a:pt x="1511" y="145"/>
                  </a:cubicBezTo>
                  <a:cubicBezTo>
                    <a:pt x="1510" y="134"/>
                    <a:pt x="1510" y="130"/>
                    <a:pt x="1506" y="127"/>
                  </a:cubicBezTo>
                  <a:cubicBezTo>
                    <a:pt x="1504" y="132"/>
                    <a:pt x="1487" y="160"/>
                    <a:pt x="1487" y="160"/>
                  </a:cubicBezTo>
                  <a:cubicBezTo>
                    <a:pt x="1461" y="146"/>
                    <a:pt x="1461" y="146"/>
                    <a:pt x="1461" y="146"/>
                  </a:cubicBezTo>
                  <a:cubicBezTo>
                    <a:pt x="1514" y="54"/>
                    <a:pt x="1514" y="54"/>
                    <a:pt x="1514" y="54"/>
                  </a:cubicBezTo>
                  <a:cubicBezTo>
                    <a:pt x="1522" y="59"/>
                    <a:pt x="1541" y="70"/>
                    <a:pt x="1549" y="75"/>
                  </a:cubicBezTo>
                  <a:moveTo>
                    <a:pt x="1399" y="13"/>
                  </a:moveTo>
                  <a:cubicBezTo>
                    <a:pt x="1439" y="23"/>
                    <a:pt x="1439" y="23"/>
                    <a:pt x="1439" y="23"/>
                  </a:cubicBezTo>
                  <a:cubicBezTo>
                    <a:pt x="1465" y="30"/>
                    <a:pt x="1489" y="53"/>
                    <a:pt x="1475" y="88"/>
                  </a:cubicBezTo>
                  <a:cubicBezTo>
                    <a:pt x="1459" y="127"/>
                    <a:pt x="1428" y="130"/>
                    <a:pt x="1399" y="123"/>
                  </a:cubicBezTo>
                  <a:cubicBezTo>
                    <a:pt x="1363" y="114"/>
                    <a:pt x="1363" y="114"/>
                    <a:pt x="1363" y="114"/>
                  </a:cubicBezTo>
                  <a:lnTo>
                    <a:pt x="1399" y="13"/>
                  </a:lnTo>
                  <a:close/>
                  <a:moveTo>
                    <a:pt x="263" y="299"/>
                  </a:moveTo>
                  <a:cubicBezTo>
                    <a:pt x="232" y="316"/>
                    <a:pt x="232" y="316"/>
                    <a:pt x="232" y="316"/>
                  </a:cubicBezTo>
                  <a:cubicBezTo>
                    <a:pt x="179" y="227"/>
                    <a:pt x="179" y="227"/>
                    <a:pt x="179" y="227"/>
                  </a:cubicBezTo>
                  <a:cubicBezTo>
                    <a:pt x="212" y="209"/>
                    <a:pt x="212" y="209"/>
                    <a:pt x="212" y="209"/>
                  </a:cubicBezTo>
                  <a:cubicBezTo>
                    <a:pt x="223" y="203"/>
                    <a:pt x="233" y="199"/>
                    <a:pt x="242" y="199"/>
                  </a:cubicBezTo>
                  <a:cubicBezTo>
                    <a:pt x="251" y="199"/>
                    <a:pt x="260" y="201"/>
                    <a:pt x="269" y="206"/>
                  </a:cubicBezTo>
                  <a:cubicBezTo>
                    <a:pt x="277" y="211"/>
                    <a:pt x="284" y="217"/>
                    <a:pt x="289" y="226"/>
                  </a:cubicBezTo>
                  <a:cubicBezTo>
                    <a:pt x="301" y="248"/>
                    <a:pt x="302" y="279"/>
                    <a:pt x="263" y="299"/>
                  </a:cubicBezTo>
                  <a:moveTo>
                    <a:pt x="344" y="251"/>
                  </a:moveTo>
                  <a:cubicBezTo>
                    <a:pt x="288" y="162"/>
                    <a:pt x="288" y="162"/>
                    <a:pt x="288" y="162"/>
                  </a:cubicBezTo>
                  <a:cubicBezTo>
                    <a:pt x="313" y="146"/>
                    <a:pt x="313" y="146"/>
                    <a:pt x="313" y="146"/>
                  </a:cubicBezTo>
                  <a:cubicBezTo>
                    <a:pt x="369" y="235"/>
                    <a:pt x="369" y="235"/>
                    <a:pt x="369" y="235"/>
                  </a:cubicBezTo>
                  <a:lnTo>
                    <a:pt x="344" y="251"/>
                  </a:lnTo>
                  <a:close/>
                  <a:moveTo>
                    <a:pt x="403" y="212"/>
                  </a:moveTo>
                  <a:cubicBezTo>
                    <a:pt x="347" y="123"/>
                    <a:pt x="347" y="123"/>
                    <a:pt x="347" y="123"/>
                  </a:cubicBezTo>
                  <a:cubicBezTo>
                    <a:pt x="406" y="85"/>
                    <a:pt x="406" y="85"/>
                    <a:pt x="406" y="85"/>
                  </a:cubicBezTo>
                  <a:cubicBezTo>
                    <a:pt x="420" y="109"/>
                    <a:pt x="420" y="109"/>
                    <a:pt x="420" y="109"/>
                  </a:cubicBezTo>
                  <a:cubicBezTo>
                    <a:pt x="387" y="131"/>
                    <a:pt x="387" y="131"/>
                    <a:pt x="387" y="131"/>
                  </a:cubicBezTo>
                  <a:cubicBezTo>
                    <a:pt x="389" y="134"/>
                    <a:pt x="390" y="137"/>
                    <a:pt x="392" y="139"/>
                  </a:cubicBezTo>
                  <a:cubicBezTo>
                    <a:pt x="424" y="117"/>
                    <a:pt x="424" y="117"/>
                    <a:pt x="424" y="117"/>
                  </a:cubicBezTo>
                  <a:cubicBezTo>
                    <a:pt x="439" y="141"/>
                    <a:pt x="439" y="141"/>
                    <a:pt x="439" y="141"/>
                  </a:cubicBezTo>
                  <a:cubicBezTo>
                    <a:pt x="407" y="163"/>
                    <a:pt x="407" y="163"/>
                    <a:pt x="407" y="163"/>
                  </a:cubicBezTo>
                  <a:cubicBezTo>
                    <a:pt x="409" y="166"/>
                    <a:pt x="411" y="170"/>
                    <a:pt x="413" y="172"/>
                  </a:cubicBezTo>
                  <a:cubicBezTo>
                    <a:pt x="447" y="149"/>
                    <a:pt x="447" y="149"/>
                    <a:pt x="447" y="149"/>
                  </a:cubicBezTo>
                  <a:cubicBezTo>
                    <a:pt x="463" y="173"/>
                    <a:pt x="463" y="173"/>
                    <a:pt x="463" y="173"/>
                  </a:cubicBezTo>
                  <a:lnTo>
                    <a:pt x="403" y="212"/>
                  </a:lnTo>
                  <a:close/>
                  <a:moveTo>
                    <a:pt x="523" y="144"/>
                  </a:moveTo>
                  <a:cubicBezTo>
                    <a:pt x="492" y="158"/>
                    <a:pt x="473" y="144"/>
                    <a:pt x="463" y="122"/>
                  </a:cubicBezTo>
                  <a:cubicBezTo>
                    <a:pt x="437" y="65"/>
                    <a:pt x="437" y="65"/>
                    <a:pt x="437" y="65"/>
                  </a:cubicBezTo>
                  <a:cubicBezTo>
                    <a:pt x="464" y="51"/>
                    <a:pt x="464" y="51"/>
                    <a:pt x="464" y="51"/>
                  </a:cubicBezTo>
                  <a:cubicBezTo>
                    <a:pt x="464" y="51"/>
                    <a:pt x="490" y="108"/>
                    <a:pt x="490" y="108"/>
                  </a:cubicBezTo>
                  <a:cubicBezTo>
                    <a:pt x="495" y="120"/>
                    <a:pt x="501" y="124"/>
                    <a:pt x="512" y="118"/>
                  </a:cubicBezTo>
                  <a:cubicBezTo>
                    <a:pt x="526" y="112"/>
                    <a:pt x="525" y="107"/>
                    <a:pt x="520" y="96"/>
                  </a:cubicBezTo>
                  <a:cubicBezTo>
                    <a:pt x="494" y="36"/>
                    <a:pt x="494" y="36"/>
                    <a:pt x="494" y="36"/>
                  </a:cubicBezTo>
                  <a:cubicBezTo>
                    <a:pt x="524" y="26"/>
                    <a:pt x="524" y="26"/>
                    <a:pt x="524" y="26"/>
                  </a:cubicBezTo>
                  <a:cubicBezTo>
                    <a:pt x="549" y="84"/>
                    <a:pt x="549" y="84"/>
                    <a:pt x="549" y="84"/>
                  </a:cubicBezTo>
                  <a:cubicBezTo>
                    <a:pt x="558" y="107"/>
                    <a:pt x="556" y="130"/>
                    <a:pt x="523" y="144"/>
                  </a:cubicBezTo>
                  <a:moveTo>
                    <a:pt x="630" y="303"/>
                  </a:moveTo>
                  <a:cubicBezTo>
                    <a:pt x="589" y="282"/>
                    <a:pt x="566" y="258"/>
                    <a:pt x="566" y="232"/>
                  </a:cubicBezTo>
                  <a:cubicBezTo>
                    <a:pt x="566" y="191"/>
                    <a:pt x="632" y="167"/>
                    <a:pt x="657" y="135"/>
                  </a:cubicBezTo>
                  <a:cubicBezTo>
                    <a:pt x="696" y="141"/>
                    <a:pt x="747" y="159"/>
                    <a:pt x="747" y="193"/>
                  </a:cubicBezTo>
                  <a:cubicBezTo>
                    <a:pt x="747" y="233"/>
                    <a:pt x="619" y="250"/>
                    <a:pt x="630" y="303"/>
                  </a:cubicBezTo>
                  <a:moveTo>
                    <a:pt x="697" y="458"/>
                  </a:moveTo>
                  <a:cubicBezTo>
                    <a:pt x="691" y="350"/>
                    <a:pt x="691" y="350"/>
                    <a:pt x="691" y="350"/>
                  </a:cubicBezTo>
                  <a:cubicBezTo>
                    <a:pt x="708" y="355"/>
                    <a:pt x="744" y="364"/>
                    <a:pt x="762" y="368"/>
                  </a:cubicBezTo>
                  <a:cubicBezTo>
                    <a:pt x="763" y="397"/>
                    <a:pt x="763" y="397"/>
                    <a:pt x="763" y="397"/>
                  </a:cubicBezTo>
                  <a:cubicBezTo>
                    <a:pt x="754" y="396"/>
                    <a:pt x="736" y="392"/>
                    <a:pt x="723" y="388"/>
                  </a:cubicBezTo>
                  <a:cubicBezTo>
                    <a:pt x="723" y="390"/>
                    <a:pt x="723" y="395"/>
                    <a:pt x="724" y="398"/>
                  </a:cubicBezTo>
                  <a:cubicBezTo>
                    <a:pt x="728" y="399"/>
                    <a:pt x="761" y="407"/>
                    <a:pt x="761" y="407"/>
                  </a:cubicBezTo>
                  <a:cubicBezTo>
                    <a:pt x="762" y="437"/>
                    <a:pt x="762" y="437"/>
                    <a:pt x="762" y="437"/>
                  </a:cubicBezTo>
                  <a:cubicBezTo>
                    <a:pt x="762" y="437"/>
                    <a:pt x="732" y="429"/>
                    <a:pt x="725" y="428"/>
                  </a:cubicBezTo>
                  <a:cubicBezTo>
                    <a:pt x="725" y="428"/>
                    <a:pt x="726" y="436"/>
                    <a:pt x="726" y="439"/>
                  </a:cubicBezTo>
                  <a:cubicBezTo>
                    <a:pt x="736" y="443"/>
                    <a:pt x="752" y="446"/>
                    <a:pt x="765" y="449"/>
                  </a:cubicBezTo>
                  <a:cubicBezTo>
                    <a:pt x="766" y="479"/>
                    <a:pt x="766" y="479"/>
                    <a:pt x="766" y="479"/>
                  </a:cubicBezTo>
                  <a:cubicBezTo>
                    <a:pt x="740" y="474"/>
                    <a:pt x="714" y="466"/>
                    <a:pt x="697" y="458"/>
                  </a:cubicBezTo>
                  <a:moveTo>
                    <a:pt x="864" y="412"/>
                  </a:moveTo>
                  <a:cubicBezTo>
                    <a:pt x="856" y="411"/>
                    <a:pt x="841" y="409"/>
                    <a:pt x="833" y="408"/>
                  </a:cubicBezTo>
                  <a:cubicBezTo>
                    <a:pt x="833" y="490"/>
                    <a:pt x="833" y="490"/>
                    <a:pt x="833" y="490"/>
                  </a:cubicBezTo>
                  <a:cubicBezTo>
                    <a:pt x="803" y="485"/>
                    <a:pt x="803" y="485"/>
                    <a:pt x="803" y="485"/>
                  </a:cubicBezTo>
                  <a:cubicBezTo>
                    <a:pt x="803" y="403"/>
                    <a:pt x="803" y="403"/>
                    <a:pt x="803" y="403"/>
                  </a:cubicBezTo>
                  <a:cubicBezTo>
                    <a:pt x="794" y="402"/>
                    <a:pt x="781" y="400"/>
                    <a:pt x="772" y="399"/>
                  </a:cubicBezTo>
                  <a:cubicBezTo>
                    <a:pt x="772" y="369"/>
                    <a:pt x="772" y="369"/>
                    <a:pt x="772" y="369"/>
                  </a:cubicBezTo>
                  <a:cubicBezTo>
                    <a:pt x="799" y="374"/>
                    <a:pt x="835" y="379"/>
                    <a:pt x="864" y="383"/>
                  </a:cubicBezTo>
                  <a:lnTo>
                    <a:pt x="864" y="412"/>
                  </a:lnTo>
                  <a:close/>
                  <a:moveTo>
                    <a:pt x="1035" y="497"/>
                  </a:moveTo>
                  <a:cubicBezTo>
                    <a:pt x="1005" y="497"/>
                    <a:pt x="1005" y="497"/>
                    <a:pt x="1005" y="497"/>
                  </a:cubicBezTo>
                  <a:cubicBezTo>
                    <a:pt x="1005" y="439"/>
                    <a:pt x="1005" y="439"/>
                    <a:pt x="1005" y="439"/>
                  </a:cubicBezTo>
                  <a:cubicBezTo>
                    <a:pt x="997" y="448"/>
                    <a:pt x="979" y="469"/>
                    <a:pt x="979" y="469"/>
                  </a:cubicBezTo>
                  <a:cubicBezTo>
                    <a:pt x="979" y="469"/>
                    <a:pt x="961" y="448"/>
                    <a:pt x="954" y="439"/>
                  </a:cubicBezTo>
                  <a:cubicBezTo>
                    <a:pt x="954" y="497"/>
                    <a:pt x="954" y="497"/>
                    <a:pt x="954" y="497"/>
                  </a:cubicBezTo>
                  <a:cubicBezTo>
                    <a:pt x="923" y="496"/>
                    <a:pt x="923" y="496"/>
                    <a:pt x="923" y="496"/>
                  </a:cubicBezTo>
                  <a:cubicBezTo>
                    <a:pt x="923" y="387"/>
                    <a:pt x="923" y="387"/>
                    <a:pt x="923" y="387"/>
                  </a:cubicBezTo>
                  <a:cubicBezTo>
                    <a:pt x="949" y="388"/>
                    <a:pt x="949" y="388"/>
                    <a:pt x="949" y="388"/>
                  </a:cubicBezTo>
                  <a:cubicBezTo>
                    <a:pt x="949" y="388"/>
                    <a:pt x="975" y="419"/>
                    <a:pt x="979" y="425"/>
                  </a:cubicBezTo>
                  <a:cubicBezTo>
                    <a:pt x="984" y="419"/>
                    <a:pt x="1009" y="388"/>
                    <a:pt x="1009" y="388"/>
                  </a:cubicBezTo>
                  <a:cubicBezTo>
                    <a:pt x="1035" y="387"/>
                    <a:pt x="1035" y="387"/>
                    <a:pt x="1035" y="387"/>
                  </a:cubicBezTo>
                  <a:lnTo>
                    <a:pt x="1035" y="497"/>
                  </a:lnTo>
                  <a:close/>
                  <a:moveTo>
                    <a:pt x="1145" y="477"/>
                  </a:moveTo>
                  <a:cubicBezTo>
                    <a:pt x="1134" y="488"/>
                    <a:pt x="1120" y="493"/>
                    <a:pt x="1103" y="494"/>
                  </a:cubicBezTo>
                  <a:cubicBezTo>
                    <a:pt x="1086" y="494"/>
                    <a:pt x="1072" y="490"/>
                    <a:pt x="1061" y="480"/>
                  </a:cubicBezTo>
                  <a:cubicBezTo>
                    <a:pt x="1050" y="469"/>
                    <a:pt x="1044" y="456"/>
                    <a:pt x="1044" y="440"/>
                  </a:cubicBezTo>
                  <a:cubicBezTo>
                    <a:pt x="1044" y="424"/>
                    <a:pt x="1050" y="410"/>
                    <a:pt x="1061" y="399"/>
                  </a:cubicBezTo>
                  <a:cubicBezTo>
                    <a:pt x="1072" y="388"/>
                    <a:pt x="1086" y="383"/>
                    <a:pt x="1103" y="382"/>
                  </a:cubicBezTo>
                  <a:cubicBezTo>
                    <a:pt x="1120" y="382"/>
                    <a:pt x="1134" y="386"/>
                    <a:pt x="1146" y="397"/>
                  </a:cubicBezTo>
                  <a:cubicBezTo>
                    <a:pt x="1157" y="407"/>
                    <a:pt x="1163" y="421"/>
                    <a:pt x="1163" y="436"/>
                  </a:cubicBezTo>
                  <a:cubicBezTo>
                    <a:pt x="1163" y="452"/>
                    <a:pt x="1157" y="466"/>
                    <a:pt x="1145" y="477"/>
                  </a:cubicBezTo>
                  <a:moveTo>
                    <a:pt x="1272" y="459"/>
                  </a:moveTo>
                  <a:cubicBezTo>
                    <a:pt x="1250" y="467"/>
                    <a:pt x="1250" y="467"/>
                    <a:pt x="1250" y="467"/>
                  </a:cubicBezTo>
                  <a:cubicBezTo>
                    <a:pt x="1250" y="467"/>
                    <a:pt x="1212" y="430"/>
                    <a:pt x="1204" y="421"/>
                  </a:cubicBezTo>
                  <a:cubicBezTo>
                    <a:pt x="1204" y="433"/>
                    <a:pt x="1201" y="480"/>
                    <a:pt x="1201" y="480"/>
                  </a:cubicBezTo>
                  <a:cubicBezTo>
                    <a:pt x="1171" y="486"/>
                    <a:pt x="1171" y="486"/>
                    <a:pt x="1171" y="486"/>
                  </a:cubicBezTo>
                  <a:cubicBezTo>
                    <a:pt x="1178" y="373"/>
                    <a:pt x="1178" y="373"/>
                    <a:pt x="1178" y="373"/>
                  </a:cubicBezTo>
                  <a:cubicBezTo>
                    <a:pt x="1199" y="370"/>
                    <a:pt x="1199" y="370"/>
                    <a:pt x="1199" y="370"/>
                  </a:cubicBezTo>
                  <a:cubicBezTo>
                    <a:pt x="1245" y="416"/>
                    <a:pt x="1245" y="416"/>
                    <a:pt x="1245" y="416"/>
                  </a:cubicBezTo>
                  <a:cubicBezTo>
                    <a:pt x="1246" y="405"/>
                    <a:pt x="1249" y="359"/>
                    <a:pt x="1249" y="359"/>
                  </a:cubicBezTo>
                  <a:cubicBezTo>
                    <a:pt x="1279" y="351"/>
                    <a:pt x="1279" y="351"/>
                    <a:pt x="1279" y="351"/>
                  </a:cubicBezTo>
                  <a:lnTo>
                    <a:pt x="1272" y="459"/>
                  </a:lnTo>
                  <a:close/>
                  <a:moveTo>
                    <a:pt x="1404" y="232"/>
                  </a:moveTo>
                  <a:cubicBezTo>
                    <a:pt x="1404" y="258"/>
                    <a:pt x="1381" y="282"/>
                    <a:pt x="1340" y="303"/>
                  </a:cubicBezTo>
                  <a:cubicBezTo>
                    <a:pt x="1352" y="250"/>
                    <a:pt x="1224" y="233"/>
                    <a:pt x="1224" y="193"/>
                  </a:cubicBezTo>
                  <a:cubicBezTo>
                    <a:pt x="1224" y="159"/>
                    <a:pt x="1275" y="141"/>
                    <a:pt x="1313" y="135"/>
                  </a:cubicBezTo>
                  <a:cubicBezTo>
                    <a:pt x="1339" y="167"/>
                    <a:pt x="1404" y="191"/>
                    <a:pt x="1404" y="2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grpSp>
    </p:spTree>
    <p:extLst>
      <p:ext uri="{BB962C8B-B14F-4D97-AF65-F5344CB8AC3E}">
        <p14:creationId xmlns:p14="http://schemas.microsoft.com/office/powerpoint/2010/main" val="4195920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0297" y="6014722"/>
            <a:ext cx="1224136" cy="650158"/>
          </a:xfrm>
          <a:prstGeom prst="rect">
            <a:avLst/>
          </a:prstGeom>
        </p:spPr>
      </p:pic>
      <p:sp>
        <p:nvSpPr>
          <p:cNvPr id="6" name="TextBox 5"/>
          <p:cNvSpPr txBox="1"/>
          <p:nvPr/>
        </p:nvSpPr>
        <p:spPr>
          <a:xfrm>
            <a:off x="1847528" y="6387884"/>
            <a:ext cx="2520280" cy="276999"/>
          </a:xfrm>
          <a:prstGeom prst="rect">
            <a:avLst/>
          </a:prstGeom>
          <a:noFill/>
        </p:spPr>
        <p:txBody>
          <a:bodyPr wrap="square" rtlCol="0">
            <a:spAutoFit/>
          </a:bodyPr>
          <a:lstStyle/>
          <a:p>
            <a:r>
              <a:rPr lang="en-GB" sz="1200">
                <a:solidFill>
                  <a:schemeClr val="bg1"/>
                </a:solidFill>
                <a:latin typeface="Helvectica"/>
              </a:rPr>
              <a:t>Vision and Objectives</a:t>
            </a:r>
          </a:p>
        </p:txBody>
      </p:sp>
      <p:sp>
        <p:nvSpPr>
          <p:cNvPr id="16" name="Footer Placeholder 4"/>
          <p:cNvSpPr>
            <a:spLocks noGrp="1"/>
          </p:cNvSpPr>
          <p:nvPr>
            <p:ph type="ftr" sz="quarter" idx="11"/>
          </p:nvPr>
        </p:nvSpPr>
        <p:spPr>
          <a:xfrm>
            <a:off x="15493" y="5588000"/>
            <a:ext cx="12192000" cy="1270000"/>
          </a:xfrm>
          <a:prstGeom prst="rect">
            <a:avLst/>
          </a:prstGeom>
          <a:solidFill>
            <a:schemeClr val="accent1"/>
          </a:solidFill>
        </p:spPr>
        <p:txBody>
          <a:bodyPr/>
          <a:lstStyle/>
          <a:p>
            <a:endParaRPr lang="en-GB">
              <a:solidFill>
                <a:srgbClr val="004A7F"/>
              </a:solidFill>
            </a:endParaRPr>
          </a:p>
        </p:txBody>
      </p:sp>
      <p:pic>
        <p:nvPicPr>
          <p:cNvPr id="19" name="Picture 18" descr="Department for Business, Energy and Industrial Strategy crest" title="Department for Business, Energy and Industrial Strateg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6544" y="5821749"/>
            <a:ext cx="1595906" cy="847611"/>
          </a:xfrm>
          <a:prstGeom prst="rect">
            <a:avLst/>
          </a:prstGeom>
        </p:spPr>
      </p:pic>
      <p:sp>
        <p:nvSpPr>
          <p:cNvPr id="20" name="Subtitle 2"/>
          <p:cNvSpPr txBox="1">
            <a:spLocks/>
          </p:cNvSpPr>
          <p:nvPr/>
        </p:nvSpPr>
        <p:spPr>
          <a:xfrm>
            <a:off x="335360" y="6093296"/>
            <a:ext cx="7213600" cy="40489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a:solidFill>
                <a:schemeClr val="bg1"/>
              </a:solidFill>
              <a:latin typeface="Helvectica"/>
            </a:endParaRPr>
          </a:p>
        </p:txBody>
      </p:sp>
      <p:sp>
        <p:nvSpPr>
          <p:cNvPr id="2" name="Rectangle 1"/>
          <p:cNvSpPr/>
          <p:nvPr/>
        </p:nvSpPr>
        <p:spPr>
          <a:xfrm>
            <a:off x="543474" y="396891"/>
            <a:ext cx="10997362" cy="1200329"/>
          </a:xfrm>
          <a:prstGeom prst="rect">
            <a:avLst/>
          </a:prstGeom>
        </p:spPr>
        <p:txBody>
          <a:bodyPr wrap="square">
            <a:spAutoFit/>
          </a:bodyPr>
          <a:lstStyle/>
          <a:p>
            <a:pPr lvl="0"/>
            <a:r>
              <a:rPr lang="en-GB" sz="4000" b="1">
                <a:solidFill>
                  <a:schemeClr val="accent2"/>
                </a:solidFill>
                <a:latin typeface="Arial" panose="020B0604020202020204" pitchFamily="34" charset="0"/>
                <a:cs typeface="Arial" panose="020B0604020202020204" pitchFamily="34" charset="0"/>
              </a:rPr>
              <a:t>The Futures Procurement Framework</a:t>
            </a:r>
          </a:p>
          <a:p>
            <a:pPr lvl="0"/>
            <a:r>
              <a:rPr lang="en-GB" sz="3200">
                <a:solidFill>
                  <a:schemeClr val="accent2"/>
                </a:solidFill>
                <a:latin typeface="Arial" panose="020B0604020202020204" pitchFamily="34" charset="0"/>
                <a:cs typeface="Arial" panose="020B0604020202020204" pitchFamily="34" charset="0"/>
              </a:rPr>
              <a:t>Background</a:t>
            </a:r>
          </a:p>
        </p:txBody>
      </p:sp>
      <p:pic>
        <p:nvPicPr>
          <p:cNvPr id="5" name="Graphic 4" descr="Badge New outline">
            <a:extLst>
              <a:ext uri="{FF2B5EF4-FFF2-40B4-BE49-F238E27FC236}">
                <a16:creationId xmlns:a16="http://schemas.microsoft.com/office/drawing/2014/main" id="{C06A1E8F-2297-ED34-70D4-384FF3C36C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8056" y="1932709"/>
            <a:ext cx="914400" cy="914400"/>
          </a:xfrm>
          <a:prstGeom prst="rect">
            <a:avLst/>
          </a:prstGeom>
        </p:spPr>
      </p:pic>
      <p:sp>
        <p:nvSpPr>
          <p:cNvPr id="7" name="TextBox 6">
            <a:extLst>
              <a:ext uri="{FF2B5EF4-FFF2-40B4-BE49-F238E27FC236}">
                <a16:creationId xmlns:a16="http://schemas.microsoft.com/office/drawing/2014/main" id="{C6795BF8-5D94-897B-6ED0-ED22127F78FB}"/>
              </a:ext>
            </a:extLst>
          </p:cNvPr>
          <p:cNvSpPr txBox="1"/>
          <p:nvPr/>
        </p:nvSpPr>
        <p:spPr>
          <a:xfrm>
            <a:off x="4972015" y="5118658"/>
            <a:ext cx="2576945" cy="369332"/>
          </a:xfrm>
          <a:prstGeom prst="rect">
            <a:avLst/>
          </a:prstGeom>
          <a:noFill/>
        </p:spPr>
        <p:txBody>
          <a:bodyPr wrap="square" rtlCol="0">
            <a:spAutoFit/>
          </a:bodyPr>
          <a:lstStyle/>
          <a:p>
            <a:r>
              <a:rPr lang="en-GB"/>
              <a:t>Find out more</a:t>
            </a:r>
            <a:r>
              <a:rPr lang="en-GB">
                <a:hlinkClick r:id="rId8"/>
              </a:rPr>
              <a:t> HERE</a:t>
            </a:r>
            <a:endParaRPr lang="en-GB"/>
          </a:p>
        </p:txBody>
      </p:sp>
      <p:sp>
        <p:nvSpPr>
          <p:cNvPr id="8" name="TextBox 7">
            <a:extLst>
              <a:ext uri="{FF2B5EF4-FFF2-40B4-BE49-F238E27FC236}">
                <a16:creationId xmlns:a16="http://schemas.microsoft.com/office/drawing/2014/main" id="{FEB24906-C748-0AB4-57FD-C82D76B1540C}"/>
              </a:ext>
            </a:extLst>
          </p:cNvPr>
          <p:cNvSpPr txBox="1"/>
          <p:nvPr/>
        </p:nvSpPr>
        <p:spPr>
          <a:xfrm>
            <a:off x="5635656" y="2070077"/>
            <a:ext cx="2576945" cy="923330"/>
          </a:xfrm>
          <a:prstGeom prst="rect">
            <a:avLst/>
          </a:prstGeom>
          <a:noFill/>
        </p:spPr>
        <p:txBody>
          <a:bodyPr wrap="square" rtlCol="0">
            <a:spAutoFit/>
          </a:bodyPr>
          <a:lstStyle/>
          <a:p>
            <a:r>
              <a:rPr lang="en-GB"/>
              <a:t>BEIS-hosted</a:t>
            </a:r>
          </a:p>
          <a:p>
            <a:r>
              <a:rPr lang="en-GB"/>
              <a:t>UKSBS-managed</a:t>
            </a:r>
          </a:p>
          <a:p>
            <a:r>
              <a:rPr lang="en-GB"/>
              <a:t>GOS-led</a:t>
            </a:r>
          </a:p>
        </p:txBody>
      </p:sp>
      <p:pic>
        <p:nvPicPr>
          <p:cNvPr id="10" name="Graphic 9" descr="Hierarchy outline">
            <a:extLst>
              <a:ext uri="{FF2B5EF4-FFF2-40B4-BE49-F238E27FC236}">
                <a16:creationId xmlns:a16="http://schemas.microsoft.com/office/drawing/2014/main" id="{99119647-C2AA-9D74-1382-4CCE2BF44D3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21256" y="1980116"/>
            <a:ext cx="914400" cy="914400"/>
          </a:xfrm>
          <a:prstGeom prst="rect">
            <a:avLst/>
          </a:prstGeom>
        </p:spPr>
      </p:pic>
      <p:pic>
        <p:nvPicPr>
          <p:cNvPr id="12" name="Graphic 11" descr="Money outline">
            <a:extLst>
              <a:ext uri="{FF2B5EF4-FFF2-40B4-BE49-F238E27FC236}">
                <a16:creationId xmlns:a16="http://schemas.microsoft.com/office/drawing/2014/main" id="{FD60BA19-B49E-80FC-39F0-28390610FEE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34560" y="3792421"/>
            <a:ext cx="914400" cy="914400"/>
          </a:xfrm>
          <a:prstGeom prst="rect">
            <a:avLst/>
          </a:prstGeom>
        </p:spPr>
      </p:pic>
      <p:sp>
        <p:nvSpPr>
          <p:cNvPr id="13" name="TextBox 12">
            <a:extLst>
              <a:ext uri="{FF2B5EF4-FFF2-40B4-BE49-F238E27FC236}">
                <a16:creationId xmlns:a16="http://schemas.microsoft.com/office/drawing/2014/main" id="{AF72CD5A-5850-3B32-4213-2497B9523CF3}"/>
              </a:ext>
            </a:extLst>
          </p:cNvPr>
          <p:cNvSpPr txBox="1"/>
          <p:nvPr/>
        </p:nvSpPr>
        <p:spPr>
          <a:xfrm>
            <a:off x="7592754" y="4131202"/>
            <a:ext cx="2951015" cy="369332"/>
          </a:xfrm>
          <a:prstGeom prst="rect">
            <a:avLst/>
          </a:prstGeom>
          <a:noFill/>
        </p:spPr>
        <p:txBody>
          <a:bodyPr wrap="square" rtlCol="0">
            <a:spAutoFit/>
          </a:bodyPr>
          <a:lstStyle/>
          <a:p>
            <a:r>
              <a:rPr lang="en-GB"/>
              <a:t>£3m max spend over 3 </a:t>
            </a:r>
            <a:r>
              <a:rPr lang="en-GB" err="1"/>
              <a:t>yrs</a:t>
            </a:r>
            <a:r>
              <a:rPr lang="en-GB"/>
              <a:t>…</a:t>
            </a:r>
          </a:p>
        </p:txBody>
      </p:sp>
      <p:sp>
        <p:nvSpPr>
          <p:cNvPr id="18" name="TextBox 17">
            <a:extLst>
              <a:ext uri="{FF2B5EF4-FFF2-40B4-BE49-F238E27FC236}">
                <a16:creationId xmlns:a16="http://schemas.microsoft.com/office/drawing/2014/main" id="{D5F87632-DE0C-8911-6B27-C0E0074B3AC1}"/>
              </a:ext>
            </a:extLst>
          </p:cNvPr>
          <p:cNvSpPr txBox="1"/>
          <p:nvPr/>
        </p:nvSpPr>
        <p:spPr>
          <a:xfrm>
            <a:off x="9284445" y="2071196"/>
            <a:ext cx="2576945" cy="646331"/>
          </a:xfrm>
          <a:prstGeom prst="rect">
            <a:avLst/>
          </a:prstGeom>
          <a:noFill/>
        </p:spPr>
        <p:txBody>
          <a:bodyPr wrap="square" rtlCol="0">
            <a:spAutoFit/>
          </a:bodyPr>
          <a:lstStyle/>
          <a:p>
            <a:r>
              <a:rPr lang="en-GB"/>
              <a:t>Essential part of HMG foresight system</a:t>
            </a:r>
          </a:p>
        </p:txBody>
      </p:sp>
      <p:sp>
        <p:nvSpPr>
          <p:cNvPr id="21" name="TextBox 20">
            <a:extLst>
              <a:ext uri="{FF2B5EF4-FFF2-40B4-BE49-F238E27FC236}">
                <a16:creationId xmlns:a16="http://schemas.microsoft.com/office/drawing/2014/main" id="{8C8C97C0-A689-196D-C5C5-AD7714B0FBBD}"/>
              </a:ext>
            </a:extLst>
          </p:cNvPr>
          <p:cNvSpPr txBox="1"/>
          <p:nvPr/>
        </p:nvSpPr>
        <p:spPr>
          <a:xfrm>
            <a:off x="1603840" y="2066101"/>
            <a:ext cx="2576945" cy="923330"/>
          </a:xfrm>
          <a:prstGeom prst="rect">
            <a:avLst/>
          </a:prstGeom>
          <a:noFill/>
        </p:spPr>
        <p:txBody>
          <a:bodyPr wrap="square" rtlCol="0">
            <a:spAutoFit/>
          </a:bodyPr>
          <a:lstStyle/>
          <a:p>
            <a:r>
              <a:rPr lang="en-GB"/>
              <a:t>Plugged a ‘Futures Gap’ as demand within govt was rising</a:t>
            </a:r>
          </a:p>
        </p:txBody>
      </p:sp>
      <p:pic>
        <p:nvPicPr>
          <p:cNvPr id="22" name="Graphic 21" descr="Race Car outline">
            <a:extLst>
              <a:ext uri="{FF2B5EF4-FFF2-40B4-BE49-F238E27FC236}">
                <a16:creationId xmlns:a16="http://schemas.microsoft.com/office/drawing/2014/main" id="{1A482031-DC8F-3BB6-6D06-20AA0AB272C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76407" y="3844448"/>
            <a:ext cx="914400" cy="914400"/>
          </a:xfrm>
          <a:prstGeom prst="rect">
            <a:avLst/>
          </a:prstGeom>
        </p:spPr>
      </p:pic>
      <p:sp>
        <p:nvSpPr>
          <p:cNvPr id="23" name="TextBox 22">
            <a:extLst>
              <a:ext uri="{FF2B5EF4-FFF2-40B4-BE49-F238E27FC236}">
                <a16:creationId xmlns:a16="http://schemas.microsoft.com/office/drawing/2014/main" id="{4FDB2879-16AE-87B7-E01F-2CABC2D88F69}"/>
              </a:ext>
            </a:extLst>
          </p:cNvPr>
          <p:cNvSpPr txBox="1"/>
          <p:nvPr/>
        </p:nvSpPr>
        <p:spPr>
          <a:xfrm>
            <a:off x="3492191" y="3918801"/>
            <a:ext cx="2576945" cy="923330"/>
          </a:xfrm>
          <a:prstGeom prst="rect">
            <a:avLst/>
          </a:prstGeom>
          <a:noFill/>
        </p:spPr>
        <p:txBody>
          <a:bodyPr wrap="square" rtlCol="0">
            <a:spAutoFit/>
          </a:bodyPr>
          <a:lstStyle/>
          <a:p>
            <a:r>
              <a:rPr lang="en-GB"/>
              <a:t>Rapid / streamlined commissioning (</a:t>
            </a:r>
            <a:r>
              <a:rPr lang="en-GB" err="1"/>
              <a:t>esp</a:t>
            </a:r>
            <a:r>
              <a:rPr lang="en-GB"/>
              <a:t> for &lt;£50k)</a:t>
            </a:r>
          </a:p>
        </p:txBody>
      </p:sp>
      <p:pic>
        <p:nvPicPr>
          <p:cNvPr id="25" name="Graphic 24" descr="Connections outline">
            <a:extLst>
              <a:ext uri="{FF2B5EF4-FFF2-40B4-BE49-F238E27FC236}">
                <a16:creationId xmlns:a16="http://schemas.microsoft.com/office/drawing/2014/main" id="{2F4B6138-3DE1-9AD3-FC81-6D32FAE2F60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275825" y="1954952"/>
            <a:ext cx="914400" cy="914400"/>
          </a:xfrm>
          <a:prstGeom prst="rect">
            <a:avLst/>
          </a:prstGeom>
        </p:spPr>
      </p:pic>
      <p:grpSp>
        <p:nvGrpSpPr>
          <p:cNvPr id="26" name="Group 25">
            <a:extLst>
              <a:ext uri="{FF2B5EF4-FFF2-40B4-BE49-F238E27FC236}">
                <a16:creationId xmlns:a16="http://schemas.microsoft.com/office/drawing/2014/main" id="{5A3E1D1B-4ED7-2B24-92B1-864CC652CFEC}"/>
              </a:ext>
            </a:extLst>
          </p:cNvPr>
          <p:cNvGrpSpPr/>
          <p:nvPr/>
        </p:nvGrpSpPr>
        <p:grpSpPr>
          <a:xfrm>
            <a:off x="8518186" y="5965926"/>
            <a:ext cx="1455928" cy="650158"/>
            <a:chOff x="835025" y="388938"/>
            <a:chExt cx="1760538" cy="773112"/>
          </a:xfrm>
          <a:solidFill>
            <a:schemeClr val="bg1"/>
          </a:solidFill>
        </p:grpSpPr>
        <p:sp>
          <p:nvSpPr>
            <p:cNvPr id="27" name="Rectangle 26">
              <a:extLst>
                <a:ext uri="{FF2B5EF4-FFF2-40B4-BE49-F238E27FC236}">
                  <a16:creationId xmlns:a16="http://schemas.microsoft.com/office/drawing/2014/main" id="{DF78EDAA-15F0-956F-63CC-3B41846A7F39}"/>
                </a:ext>
              </a:extLst>
            </p:cNvPr>
            <p:cNvSpPr>
              <a:spLocks noChangeArrowheads="1"/>
            </p:cNvSpPr>
            <p:nvPr userDrawn="1"/>
          </p:nvSpPr>
          <p:spPr bwMode="auto">
            <a:xfrm>
              <a:off x="835025" y="388938"/>
              <a:ext cx="17463" cy="769937"/>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8" name="Freeform 6">
              <a:extLst>
                <a:ext uri="{FF2B5EF4-FFF2-40B4-BE49-F238E27FC236}">
                  <a16:creationId xmlns:a16="http://schemas.microsoft.com/office/drawing/2014/main" id="{A5C0D515-FF43-AA9C-0088-63844076F731}"/>
                </a:ext>
              </a:extLst>
            </p:cNvPr>
            <p:cNvSpPr>
              <a:spLocks/>
            </p:cNvSpPr>
            <p:nvPr userDrawn="1"/>
          </p:nvSpPr>
          <p:spPr bwMode="auto">
            <a:xfrm>
              <a:off x="936625" y="771525"/>
              <a:ext cx="142875" cy="161925"/>
            </a:xfrm>
            <a:custGeom>
              <a:avLst/>
              <a:gdLst>
                <a:gd name="T0" fmla="*/ 835 w 960"/>
                <a:gd name="T1" fmla="*/ 942 h 1098"/>
                <a:gd name="T2" fmla="*/ 499 w 960"/>
                <a:gd name="T3" fmla="*/ 1098 h 1098"/>
                <a:gd name="T4" fmla="*/ 0 w 960"/>
                <a:gd name="T5" fmla="*/ 569 h 1098"/>
                <a:gd name="T6" fmla="*/ 499 w 960"/>
                <a:gd name="T7" fmla="*/ 0 h 1098"/>
                <a:gd name="T8" fmla="*/ 950 w 960"/>
                <a:gd name="T9" fmla="*/ 348 h 1098"/>
                <a:gd name="T10" fmla="*/ 810 w 960"/>
                <a:gd name="T11" fmla="*/ 348 h 1098"/>
                <a:gd name="T12" fmla="*/ 499 w 960"/>
                <a:gd name="T13" fmla="*/ 117 h 1098"/>
                <a:gd name="T14" fmla="*/ 139 w 960"/>
                <a:gd name="T15" fmla="*/ 562 h 1098"/>
                <a:gd name="T16" fmla="*/ 499 w 960"/>
                <a:gd name="T17" fmla="*/ 981 h 1098"/>
                <a:gd name="T18" fmla="*/ 835 w 960"/>
                <a:gd name="T19" fmla="*/ 638 h 1098"/>
                <a:gd name="T20" fmla="*/ 501 w 960"/>
                <a:gd name="T21" fmla="*/ 638 h 1098"/>
                <a:gd name="T22" fmla="*/ 501 w 960"/>
                <a:gd name="T23" fmla="*/ 521 h 1098"/>
                <a:gd name="T24" fmla="*/ 960 w 960"/>
                <a:gd name="T25" fmla="*/ 521 h 1098"/>
                <a:gd name="T26" fmla="*/ 960 w 960"/>
                <a:gd name="T27" fmla="*/ 1073 h 1098"/>
                <a:gd name="T28" fmla="*/ 872 w 960"/>
                <a:gd name="T29" fmla="*/ 1073 h 1098"/>
                <a:gd name="T30" fmla="*/ 835 w 960"/>
                <a:gd name="T31" fmla="*/ 94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0" h="1098">
                  <a:moveTo>
                    <a:pt x="835" y="942"/>
                  </a:moveTo>
                  <a:cubicBezTo>
                    <a:pt x="755" y="1052"/>
                    <a:pt x="623" y="1098"/>
                    <a:pt x="499" y="1098"/>
                  </a:cubicBezTo>
                  <a:cubicBezTo>
                    <a:pt x="186" y="1098"/>
                    <a:pt x="0" y="843"/>
                    <a:pt x="0" y="569"/>
                  </a:cubicBezTo>
                  <a:cubicBezTo>
                    <a:pt x="0" y="264"/>
                    <a:pt x="167" y="0"/>
                    <a:pt x="499" y="0"/>
                  </a:cubicBezTo>
                  <a:cubicBezTo>
                    <a:pt x="728" y="0"/>
                    <a:pt x="910" y="102"/>
                    <a:pt x="950" y="348"/>
                  </a:cubicBezTo>
                  <a:cubicBezTo>
                    <a:pt x="810" y="348"/>
                    <a:pt x="810" y="348"/>
                    <a:pt x="810" y="348"/>
                  </a:cubicBezTo>
                  <a:cubicBezTo>
                    <a:pt x="783" y="189"/>
                    <a:pt x="655" y="117"/>
                    <a:pt x="499" y="117"/>
                  </a:cubicBezTo>
                  <a:cubicBezTo>
                    <a:pt x="245" y="117"/>
                    <a:pt x="139" y="337"/>
                    <a:pt x="139" y="562"/>
                  </a:cubicBezTo>
                  <a:cubicBezTo>
                    <a:pt x="139" y="781"/>
                    <a:pt x="266" y="981"/>
                    <a:pt x="499" y="981"/>
                  </a:cubicBezTo>
                  <a:cubicBezTo>
                    <a:pt x="715" y="981"/>
                    <a:pt x="844" y="829"/>
                    <a:pt x="835" y="638"/>
                  </a:cubicBezTo>
                  <a:cubicBezTo>
                    <a:pt x="501" y="638"/>
                    <a:pt x="501" y="638"/>
                    <a:pt x="501" y="638"/>
                  </a:cubicBezTo>
                  <a:cubicBezTo>
                    <a:pt x="501" y="521"/>
                    <a:pt x="501" y="521"/>
                    <a:pt x="501" y="521"/>
                  </a:cubicBezTo>
                  <a:cubicBezTo>
                    <a:pt x="960" y="521"/>
                    <a:pt x="960" y="521"/>
                    <a:pt x="960" y="521"/>
                  </a:cubicBezTo>
                  <a:cubicBezTo>
                    <a:pt x="960" y="1073"/>
                    <a:pt x="960" y="1073"/>
                    <a:pt x="960" y="1073"/>
                  </a:cubicBezTo>
                  <a:cubicBezTo>
                    <a:pt x="872" y="1073"/>
                    <a:pt x="872" y="1073"/>
                    <a:pt x="872" y="1073"/>
                  </a:cubicBezTo>
                  <a:lnTo>
                    <a:pt x="835" y="9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0" name="Freeform 7">
              <a:extLst>
                <a:ext uri="{FF2B5EF4-FFF2-40B4-BE49-F238E27FC236}">
                  <a16:creationId xmlns:a16="http://schemas.microsoft.com/office/drawing/2014/main" id="{649EF5CE-10AB-B6CC-6F8D-9C83BA9BCBFF}"/>
                </a:ext>
              </a:extLst>
            </p:cNvPr>
            <p:cNvSpPr>
              <a:spLocks noEditPoints="1"/>
            </p:cNvSpPr>
            <p:nvPr userDrawn="1"/>
          </p:nvSpPr>
          <p:spPr bwMode="auto">
            <a:xfrm>
              <a:off x="1096963" y="814388"/>
              <a:ext cx="109538" cy="117475"/>
            </a:xfrm>
            <a:custGeom>
              <a:avLst/>
              <a:gdLst>
                <a:gd name="T0" fmla="*/ 369 w 738"/>
                <a:gd name="T1" fmla="*/ 0 h 795"/>
                <a:gd name="T2" fmla="*/ 738 w 738"/>
                <a:gd name="T3" fmla="*/ 398 h 795"/>
                <a:gd name="T4" fmla="*/ 369 w 738"/>
                <a:gd name="T5" fmla="*/ 795 h 795"/>
                <a:gd name="T6" fmla="*/ 0 w 738"/>
                <a:gd name="T7" fmla="*/ 398 h 795"/>
                <a:gd name="T8" fmla="*/ 369 w 738"/>
                <a:gd name="T9" fmla="*/ 0 h 795"/>
                <a:gd name="T10" fmla="*/ 369 w 738"/>
                <a:gd name="T11" fmla="*/ 685 h 795"/>
                <a:gd name="T12" fmla="*/ 605 w 738"/>
                <a:gd name="T13" fmla="*/ 398 h 795"/>
                <a:gd name="T14" fmla="*/ 369 w 738"/>
                <a:gd name="T15" fmla="*/ 110 h 795"/>
                <a:gd name="T16" fmla="*/ 133 w 738"/>
                <a:gd name="T17" fmla="*/ 398 h 795"/>
                <a:gd name="T18" fmla="*/ 369 w 738"/>
                <a:gd name="T19" fmla="*/ 68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95">
                  <a:moveTo>
                    <a:pt x="369" y="0"/>
                  </a:moveTo>
                  <a:cubicBezTo>
                    <a:pt x="610" y="0"/>
                    <a:pt x="738" y="175"/>
                    <a:pt x="738" y="398"/>
                  </a:cubicBezTo>
                  <a:cubicBezTo>
                    <a:pt x="738" y="620"/>
                    <a:pt x="610" y="795"/>
                    <a:pt x="369" y="795"/>
                  </a:cubicBezTo>
                  <a:cubicBezTo>
                    <a:pt x="128" y="795"/>
                    <a:pt x="0" y="620"/>
                    <a:pt x="0" y="398"/>
                  </a:cubicBezTo>
                  <a:cubicBezTo>
                    <a:pt x="0" y="175"/>
                    <a:pt x="128" y="0"/>
                    <a:pt x="369" y="0"/>
                  </a:cubicBezTo>
                  <a:moveTo>
                    <a:pt x="369" y="685"/>
                  </a:moveTo>
                  <a:cubicBezTo>
                    <a:pt x="500" y="685"/>
                    <a:pt x="605" y="582"/>
                    <a:pt x="605" y="398"/>
                  </a:cubicBezTo>
                  <a:cubicBezTo>
                    <a:pt x="605" y="213"/>
                    <a:pt x="500" y="110"/>
                    <a:pt x="369" y="110"/>
                  </a:cubicBezTo>
                  <a:cubicBezTo>
                    <a:pt x="238" y="110"/>
                    <a:pt x="133" y="213"/>
                    <a:pt x="133" y="398"/>
                  </a:cubicBezTo>
                  <a:cubicBezTo>
                    <a:pt x="133" y="582"/>
                    <a:pt x="238" y="685"/>
                    <a:pt x="369" y="6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1" name="Freeform 8">
              <a:extLst>
                <a:ext uri="{FF2B5EF4-FFF2-40B4-BE49-F238E27FC236}">
                  <a16:creationId xmlns:a16="http://schemas.microsoft.com/office/drawing/2014/main" id="{58E311D8-7D6E-E2D4-A9B6-FF24BD81BDAC}"/>
                </a:ext>
              </a:extLst>
            </p:cNvPr>
            <p:cNvSpPr>
              <a:spLocks/>
            </p:cNvSpPr>
            <p:nvPr userDrawn="1"/>
          </p:nvSpPr>
          <p:spPr bwMode="auto">
            <a:xfrm>
              <a:off x="1208088" y="817563"/>
              <a:ext cx="101600" cy="112712"/>
            </a:xfrm>
            <a:custGeom>
              <a:avLst/>
              <a:gdLst>
                <a:gd name="T0" fmla="*/ 38 w 64"/>
                <a:gd name="T1" fmla="*/ 71 h 71"/>
                <a:gd name="T2" fmla="*/ 26 w 64"/>
                <a:gd name="T3" fmla="*/ 71 h 71"/>
                <a:gd name="T4" fmla="*/ 0 w 64"/>
                <a:gd name="T5" fmla="*/ 0 h 71"/>
                <a:gd name="T6" fmla="*/ 13 w 64"/>
                <a:gd name="T7" fmla="*/ 0 h 71"/>
                <a:gd name="T8" fmla="*/ 32 w 64"/>
                <a:gd name="T9" fmla="*/ 59 h 71"/>
                <a:gd name="T10" fmla="*/ 33 w 64"/>
                <a:gd name="T11" fmla="*/ 59 h 71"/>
                <a:gd name="T12" fmla="*/ 52 w 64"/>
                <a:gd name="T13" fmla="*/ 0 h 71"/>
                <a:gd name="T14" fmla="*/ 64 w 64"/>
                <a:gd name="T15" fmla="*/ 0 h 71"/>
                <a:gd name="T16" fmla="*/ 38 w 64"/>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1">
                  <a:moveTo>
                    <a:pt x="38" y="71"/>
                  </a:moveTo>
                  <a:lnTo>
                    <a:pt x="26" y="71"/>
                  </a:lnTo>
                  <a:lnTo>
                    <a:pt x="0" y="0"/>
                  </a:lnTo>
                  <a:lnTo>
                    <a:pt x="13" y="0"/>
                  </a:lnTo>
                  <a:lnTo>
                    <a:pt x="32" y="59"/>
                  </a:lnTo>
                  <a:lnTo>
                    <a:pt x="33" y="59"/>
                  </a:lnTo>
                  <a:lnTo>
                    <a:pt x="52" y="0"/>
                  </a:lnTo>
                  <a:lnTo>
                    <a:pt x="64" y="0"/>
                  </a:lnTo>
                  <a:lnTo>
                    <a:pt x="38"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2" name="Freeform 9">
              <a:extLst>
                <a:ext uri="{FF2B5EF4-FFF2-40B4-BE49-F238E27FC236}">
                  <a16:creationId xmlns:a16="http://schemas.microsoft.com/office/drawing/2014/main" id="{0D671781-47B3-8CF4-F6F3-BE901AEA28B3}"/>
                </a:ext>
              </a:extLst>
            </p:cNvPr>
            <p:cNvSpPr>
              <a:spLocks noEditPoints="1"/>
            </p:cNvSpPr>
            <p:nvPr userDrawn="1"/>
          </p:nvSpPr>
          <p:spPr bwMode="auto">
            <a:xfrm>
              <a:off x="1311275" y="814388"/>
              <a:ext cx="104775" cy="117475"/>
            </a:xfrm>
            <a:custGeom>
              <a:avLst/>
              <a:gdLst>
                <a:gd name="T0" fmla="*/ 689 w 708"/>
                <a:gd name="T1" fmla="*/ 536 h 795"/>
                <a:gd name="T2" fmla="*/ 365 w 708"/>
                <a:gd name="T3" fmla="*/ 795 h 795"/>
                <a:gd name="T4" fmla="*/ 0 w 708"/>
                <a:gd name="T5" fmla="*/ 395 h 795"/>
                <a:gd name="T6" fmla="*/ 357 w 708"/>
                <a:gd name="T7" fmla="*/ 0 h 795"/>
                <a:gd name="T8" fmla="*/ 701 w 708"/>
                <a:gd name="T9" fmla="*/ 435 h 795"/>
                <a:gd name="T10" fmla="*/ 133 w 708"/>
                <a:gd name="T11" fmla="*/ 435 h 795"/>
                <a:gd name="T12" fmla="*/ 369 w 708"/>
                <a:gd name="T13" fmla="*/ 685 h 795"/>
                <a:gd name="T14" fmla="*/ 566 w 708"/>
                <a:gd name="T15" fmla="*/ 536 h 795"/>
                <a:gd name="T16" fmla="*/ 689 w 708"/>
                <a:gd name="T17" fmla="*/ 536 h 795"/>
                <a:gd name="T18" fmla="*/ 569 w 708"/>
                <a:gd name="T19" fmla="*/ 325 h 795"/>
                <a:gd name="T20" fmla="*/ 350 w 708"/>
                <a:gd name="T21" fmla="*/ 110 h 795"/>
                <a:gd name="T22" fmla="*/ 133 w 708"/>
                <a:gd name="T23" fmla="*/ 325 h 795"/>
                <a:gd name="T24" fmla="*/ 569 w 708"/>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5">
                  <a:moveTo>
                    <a:pt x="689" y="536"/>
                  </a:moveTo>
                  <a:cubicBezTo>
                    <a:pt x="655" y="704"/>
                    <a:pt x="535" y="795"/>
                    <a:pt x="365" y="795"/>
                  </a:cubicBezTo>
                  <a:cubicBezTo>
                    <a:pt x="122" y="795"/>
                    <a:pt x="8" y="627"/>
                    <a:pt x="0" y="395"/>
                  </a:cubicBezTo>
                  <a:cubicBezTo>
                    <a:pt x="0" y="168"/>
                    <a:pt x="150" y="0"/>
                    <a:pt x="357" y="0"/>
                  </a:cubicBezTo>
                  <a:cubicBezTo>
                    <a:pt x="626" y="0"/>
                    <a:pt x="708" y="251"/>
                    <a:pt x="701" y="435"/>
                  </a:cubicBezTo>
                  <a:cubicBezTo>
                    <a:pt x="133" y="435"/>
                    <a:pt x="133" y="435"/>
                    <a:pt x="133" y="435"/>
                  </a:cubicBezTo>
                  <a:cubicBezTo>
                    <a:pt x="128" y="567"/>
                    <a:pt x="203" y="685"/>
                    <a:pt x="369" y="685"/>
                  </a:cubicBezTo>
                  <a:cubicBezTo>
                    <a:pt x="472" y="685"/>
                    <a:pt x="544" y="635"/>
                    <a:pt x="566" y="536"/>
                  </a:cubicBezTo>
                  <a:lnTo>
                    <a:pt x="689" y="536"/>
                  </a:lnTo>
                  <a:close/>
                  <a:moveTo>
                    <a:pt x="569" y="325"/>
                  </a:moveTo>
                  <a:cubicBezTo>
                    <a:pt x="563" y="206"/>
                    <a:pt x="473" y="110"/>
                    <a:pt x="350" y="110"/>
                  </a:cubicBezTo>
                  <a:cubicBezTo>
                    <a:pt x="219" y="110"/>
                    <a:pt x="141" y="209"/>
                    <a:pt x="133" y="325"/>
                  </a:cubicBezTo>
                  <a:lnTo>
                    <a:pt x="569"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3" name="Freeform 10">
              <a:extLst>
                <a:ext uri="{FF2B5EF4-FFF2-40B4-BE49-F238E27FC236}">
                  <a16:creationId xmlns:a16="http://schemas.microsoft.com/office/drawing/2014/main" id="{9A9C0270-B7A8-3FD5-942A-DE64A442D3AD}"/>
                </a:ext>
              </a:extLst>
            </p:cNvPr>
            <p:cNvSpPr>
              <a:spLocks/>
            </p:cNvSpPr>
            <p:nvPr userDrawn="1"/>
          </p:nvSpPr>
          <p:spPr bwMode="auto">
            <a:xfrm>
              <a:off x="1430338" y="814388"/>
              <a:ext cx="58738" cy="115887"/>
            </a:xfrm>
            <a:custGeom>
              <a:avLst/>
              <a:gdLst>
                <a:gd name="T0" fmla="*/ 0 w 400"/>
                <a:gd name="T1" fmla="*/ 22 h 781"/>
                <a:gd name="T2" fmla="*/ 118 w 400"/>
                <a:gd name="T3" fmla="*/ 22 h 781"/>
                <a:gd name="T4" fmla="*/ 118 w 400"/>
                <a:gd name="T5" fmla="*/ 182 h 781"/>
                <a:gd name="T6" fmla="*/ 121 w 400"/>
                <a:gd name="T7" fmla="*/ 182 h 781"/>
                <a:gd name="T8" fmla="*/ 400 w 400"/>
                <a:gd name="T9" fmla="*/ 4 h 781"/>
                <a:gd name="T10" fmla="*/ 400 w 400"/>
                <a:gd name="T11" fmla="*/ 136 h 781"/>
                <a:gd name="T12" fmla="*/ 125 w 400"/>
                <a:gd name="T13" fmla="*/ 443 h 781"/>
                <a:gd name="T14" fmla="*/ 125 w 400"/>
                <a:gd name="T15" fmla="*/ 781 h 781"/>
                <a:gd name="T16" fmla="*/ 0 w 400"/>
                <a:gd name="T17" fmla="*/ 781 h 781"/>
                <a:gd name="T18" fmla="*/ 0 w 400"/>
                <a:gd name="T19" fmla="*/ 22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1">
                  <a:moveTo>
                    <a:pt x="0" y="22"/>
                  </a:moveTo>
                  <a:cubicBezTo>
                    <a:pt x="118" y="22"/>
                    <a:pt x="118" y="22"/>
                    <a:pt x="118" y="22"/>
                  </a:cubicBezTo>
                  <a:cubicBezTo>
                    <a:pt x="118" y="182"/>
                    <a:pt x="118" y="182"/>
                    <a:pt x="118" y="182"/>
                  </a:cubicBezTo>
                  <a:cubicBezTo>
                    <a:pt x="121" y="182"/>
                    <a:pt x="121" y="182"/>
                    <a:pt x="121" y="182"/>
                  </a:cubicBezTo>
                  <a:cubicBezTo>
                    <a:pt x="181" y="60"/>
                    <a:pt x="265" y="0"/>
                    <a:pt x="400" y="4"/>
                  </a:cubicBezTo>
                  <a:cubicBezTo>
                    <a:pt x="400" y="136"/>
                    <a:pt x="400" y="136"/>
                    <a:pt x="400" y="136"/>
                  </a:cubicBezTo>
                  <a:cubicBezTo>
                    <a:pt x="199" y="136"/>
                    <a:pt x="125" y="251"/>
                    <a:pt x="125" y="443"/>
                  </a:cubicBezTo>
                  <a:cubicBezTo>
                    <a:pt x="125" y="781"/>
                    <a:pt x="125" y="781"/>
                    <a:pt x="125" y="781"/>
                  </a:cubicBezTo>
                  <a:cubicBezTo>
                    <a:pt x="0" y="781"/>
                    <a:pt x="0" y="781"/>
                    <a:pt x="0" y="781"/>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4" name="Freeform 11">
              <a:extLst>
                <a:ext uri="{FF2B5EF4-FFF2-40B4-BE49-F238E27FC236}">
                  <a16:creationId xmlns:a16="http://schemas.microsoft.com/office/drawing/2014/main" id="{461B42E2-9A3B-BB0E-5EED-28E5D4720C7A}"/>
                </a:ext>
              </a:extLst>
            </p:cNvPr>
            <p:cNvSpPr>
              <a:spLocks/>
            </p:cNvSpPr>
            <p:nvPr userDrawn="1"/>
          </p:nvSpPr>
          <p:spPr bwMode="auto">
            <a:xfrm>
              <a:off x="1500188" y="814388"/>
              <a:ext cx="92075"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5" name="Freeform 12">
              <a:extLst>
                <a:ext uri="{FF2B5EF4-FFF2-40B4-BE49-F238E27FC236}">
                  <a16:creationId xmlns:a16="http://schemas.microsoft.com/office/drawing/2014/main" id="{CE27E9F3-86F8-B3AA-6A9F-8FD76EB9F42C}"/>
                </a:ext>
              </a:extLst>
            </p:cNvPr>
            <p:cNvSpPr>
              <a:spLocks/>
            </p:cNvSpPr>
            <p:nvPr userDrawn="1"/>
          </p:nvSpPr>
          <p:spPr bwMode="auto">
            <a:xfrm>
              <a:off x="1614488" y="814388"/>
              <a:ext cx="158750" cy="115887"/>
            </a:xfrm>
            <a:custGeom>
              <a:avLst/>
              <a:gdLst>
                <a:gd name="T0" fmla="*/ 0 w 1064"/>
                <a:gd name="T1" fmla="*/ 18 h 777"/>
                <a:gd name="T2" fmla="*/ 117 w 1064"/>
                <a:gd name="T3" fmla="*/ 18 h 777"/>
                <a:gd name="T4" fmla="*/ 117 w 1064"/>
                <a:gd name="T5" fmla="*/ 130 h 777"/>
                <a:gd name="T6" fmla="*/ 120 w 1064"/>
                <a:gd name="T7" fmla="*/ 130 h 777"/>
                <a:gd name="T8" fmla="*/ 366 w 1064"/>
                <a:gd name="T9" fmla="*/ 0 h 777"/>
                <a:gd name="T10" fmla="*/ 574 w 1064"/>
                <a:gd name="T11" fmla="*/ 130 h 777"/>
                <a:gd name="T12" fmla="*/ 812 w 1064"/>
                <a:gd name="T13" fmla="*/ 0 h 777"/>
                <a:gd name="T14" fmla="*/ 1064 w 1064"/>
                <a:gd name="T15" fmla="*/ 221 h 777"/>
                <a:gd name="T16" fmla="*/ 1064 w 1064"/>
                <a:gd name="T17" fmla="*/ 777 h 777"/>
                <a:gd name="T18" fmla="*/ 940 w 1064"/>
                <a:gd name="T19" fmla="*/ 777 h 777"/>
                <a:gd name="T20" fmla="*/ 940 w 1064"/>
                <a:gd name="T21" fmla="*/ 279 h 777"/>
                <a:gd name="T22" fmla="*/ 793 w 1064"/>
                <a:gd name="T23" fmla="*/ 110 h 777"/>
                <a:gd name="T24" fmla="*/ 595 w 1064"/>
                <a:gd name="T25" fmla="*/ 304 h 777"/>
                <a:gd name="T26" fmla="*/ 595 w 1064"/>
                <a:gd name="T27" fmla="*/ 777 h 777"/>
                <a:gd name="T28" fmla="*/ 470 w 1064"/>
                <a:gd name="T29" fmla="*/ 777 h 777"/>
                <a:gd name="T30" fmla="*/ 470 w 1064"/>
                <a:gd name="T31" fmla="*/ 279 h 777"/>
                <a:gd name="T32" fmla="*/ 327 w 1064"/>
                <a:gd name="T33" fmla="*/ 110 h 777"/>
                <a:gd name="T34" fmla="*/ 125 w 1064"/>
                <a:gd name="T35" fmla="*/ 304 h 777"/>
                <a:gd name="T36" fmla="*/ 125 w 1064"/>
                <a:gd name="T37" fmla="*/ 777 h 777"/>
                <a:gd name="T38" fmla="*/ 0 w 1064"/>
                <a:gd name="T39" fmla="*/ 777 h 777"/>
                <a:gd name="T40" fmla="*/ 0 w 1064"/>
                <a:gd name="T41"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4" h="777">
                  <a:moveTo>
                    <a:pt x="0" y="18"/>
                  </a:moveTo>
                  <a:cubicBezTo>
                    <a:pt x="117" y="18"/>
                    <a:pt x="117" y="18"/>
                    <a:pt x="117" y="18"/>
                  </a:cubicBezTo>
                  <a:cubicBezTo>
                    <a:pt x="117" y="130"/>
                    <a:pt x="117" y="130"/>
                    <a:pt x="117" y="130"/>
                  </a:cubicBezTo>
                  <a:cubicBezTo>
                    <a:pt x="120" y="130"/>
                    <a:pt x="120" y="130"/>
                    <a:pt x="120" y="130"/>
                  </a:cubicBezTo>
                  <a:cubicBezTo>
                    <a:pt x="176" y="44"/>
                    <a:pt x="261" y="0"/>
                    <a:pt x="366" y="0"/>
                  </a:cubicBezTo>
                  <a:cubicBezTo>
                    <a:pt x="458" y="0"/>
                    <a:pt x="543" y="37"/>
                    <a:pt x="574" y="130"/>
                  </a:cubicBezTo>
                  <a:cubicBezTo>
                    <a:pt x="625" y="49"/>
                    <a:pt x="715" y="0"/>
                    <a:pt x="812" y="0"/>
                  </a:cubicBezTo>
                  <a:cubicBezTo>
                    <a:pt x="963" y="0"/>
                    <a:pt x="1064" y="63"/>
                    <a:pt x="1064" y="221"/>
                  </a:cubicBezTo>
                  <a:cubicBezTo>
                    <a:pt x="1064" y="777"/>
                    <a:pt x="1064" y="777"/>
                    <a:pt x="1064" y="777"/>
                  </a:cubicBezTo>
                  <a:cubicBezTo>
                    <a:pt x="940" y="777"/>
                    <a:pt x="940" y="777"/>
                    <a:pt x="940" y="777"/>
                  </a:cubicBezTo>
                  <a:cubicBezTo>
                    <a:pt x="940" y="279"/>
                    <a:pt x="940" y="279"/>
                    <a:pt x="940" y="279"/>
                  </a:cubicBezTo>
                  <a:cubicBezTo>
                    <a:pt x="940" y="185"/>
                    <a:pt x="915" y="110"/>
                    <a:pt x="793" y="110"/>
                  </a:cubicBezTo>
                  <a:cubicBezTo>
                    <a:pt x="672" y="110"/>
                    <a:pt x="595" y="187"/>
                    <a:pt x="595" y="304"/>
                  </a:cubicBezTo>
                  <a:cubicBezTo>
                    <a:pt x="595" y="777"/>
                    <a:pt x="595" y="777"/>
                    <a:pt x="595" y="777"/>
                  </a:cubicBezTo>
                  <a:cubicBezTo>
                    <a:pt x="470" y="777"/>
                    <a:pt x="470" y="777"/>
                    <a:pt x="470" y="777"/>
                  </a:cubicBezTo>
                  <a:cubicBezTo>
                    <a:pt x="470" y="279"/>
                    <a:pt x="470" y="279"/>
                    <a:pt x="470" y="279"/>
                  </a:cubicBezTo>
                  <a:cubicBezTo>
                    <a:pt x="470" y="181"/>
                    <a:pt x="439" y="110"/>
                    <a:pt x="327" y="110"/>
                  </a:cubicBezTo>
                  <a:cubicBezTo>
                    <a:pt x="179" y="110"/>
                    <a:pt x="125" y="247"/>
                    <a:pt x="125" y="304"/>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6" name="Freeform 13">
              <a:extLst>
                <a:ext uri="{FF2B5EF4-FFF2-40B4-BE49-F238E27FC236}">
                  <a16:creationId xmlns:a16="http://schemas.microsoft.com/office/drawing/2014/main" id="{C09AE0D9-E52F-2640-B7A4-89C6365843C8}"/>
                </a:ext>
              </a:extLst>
            </p:cNvPr>
            <p:cNvSpPr>
              <a:spLocks noEditPoints="1"/>
            </p:cNvSpPr>
            <p:nvPr userDrawn="1"/>
          </p:nvSpPr>
          <p:spPr bwMode="auto">
            <a:xfrm>
              <a:off x="1789113" y="814388"/>
              <a:ext cx="104775" cy="117475"/>
            </a:xfrm>
            <a:custGeom>
              <a:avLst/>
              <a:gdLst>
                <a:gd name="T0" fmla="*/ 688 w 707"/>
                <a:gd name="T1" fmla="*/ 536 h 795"/>
                <a:gd name="T2" fmla="*/ 364 w 707"/>
                <a:gd name="T3" fmla="*/ 795 h 795"/>
                <a:gd name="T4" fmla="*/ 0 w 707"/>
                <a:gd name="T5" fmla="*/ 395 h 795"/>
                <a:gd name="T6" fmla="*/ 357 w 707"/>
                <a:gd name="T7" fmla="*/ 0 h 795"/>
                <a:gd name="T8" fmla="*/ 700 w 707"/>
                <a:gd name="T9" fmla="*/ 435 h 795"/>
                <a:gd name="T10" fmla="*/ 132 w 707"/>
                <a:gd name="T11" fmla="*/ 435 h 795"/>
                <a:gd name="T12" fmla="*/ 368 w 707"/>
                <a:gd name="T13" fmla="*/ 685 h 795"/>
                <a:gd name="T14" fmla="*/ 565 w 707"/>
                <a:gd name="T15" fmla="*/ 536 h 795"/>
                <a:gd name="T16" fmla="*/ 688 w 707"/>
                <a:gd name="T17" fmla="*/ 536 h 795"/>
                <a:gd name="T18" fmla="*/ 568 w 707"/>
                <a:gd name="T19" fmla="*/ 325 h 795"/>
                <a:gd name="T20" fmla="*/ 349 w 707"/>
                <a:gd name="T21" fmla="*/ 110 h 795"/>
                <a:gd name="T22" fmla="*/ 132 w 707"/>
                <a:gd name="T23" fmla="*/ 325 h 795"/>
                <a:gd name="T24" fmla="*/ 568 w 707"/>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7" h="795">
                  <a:moveTo>
                    <a:pt x="688" y="536"/>
                  </a:moveTo>
                  <a:cubicBezTo>
                    <a:pt x="655" y="704"/>
                    <a:pt x="534" y="795"/>
                    <a:pt x="364" y="795"/>
                  </a:cubicBezTo>
                  <a:cubicBezTo>
                    <a:pt x="122" y="795"/>
                    <a:pt x="7" y="627"/>
                    <a:pt x="0" y="395"/>
                  </a:cubicBezTo>
                  <a:cubicBezTo>
                    <a:pt x="0" y="168"/>
                    <a:pt x="150" y="0"/>
                    <a:pt x="357" y="0"/>
                  </a:cubicBezTo>
                  <a:cubicBezTo>
                    <a:pt x="625" y="0"/>
                    <a:pt x="707" y="251"/>
                    <a:pt x="700" y="435"/>
                  </a:cubicBezTo>
                  <a:cubicBezTo>
                    <a:pt x="132" y="435"/>
                    <a:pt x="132" y="435"/>
                    <a:pt x="132" y="435"/>
                  </a:cubicBezTo>
                  <a:cubicBezTo>
                    <a:pt x="127" y="567"/>
                    <a:pt x="202" y="685"/>
                    <a:pt x="368" y="685"/>
                  </a:cubicBezTo>
                  <a:cubicBezTo>
                    <a:pt x="471" y="685"/>
                    <a:pt x="543" y="635"/>
                    <a:pt x="565" y="536"/>
                  </a:cubicBezTo>
                  <a:lnTo>
                    <a:pt x="688" y="536"/>
                  </a:lnTo>
                  <a:close/>
                  <a:moveTo>
                    <a:pt x="568" y="325"/>
                  </a:moveTo>
                  <a:cubicBezTo>
                    <a:pt x="562" y="206"/>
                    <a:pt x="473" y="110"/>
                    <a:pt x="349" y="110"/>
                  </a:cubicBezTo>
                  <a:cubicBezTo>
                    <a:pt x="219" y="110"/>
                    <a:pt x="141" y="209"/>
                    <a:pt x="132" y="325"/>
                  </a:cubicBezTo>
                  <a:lnTo>
                    <a:pt x="568"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7" name="Freeform 14">
              <a:extLst>
                <a:ext uri="{FF2B5EF4-FFF2-40B4-BE49-F238E27FC236}">
                  <a16:creationId xmlns:a16="http://schemas.microsoft.com/office/drawing/2014/main" id="{2BCA4FB3-7665-F6CC-F51A-B0C183F0935F}"/>
                </a:ext>
              </a:extLst>
            </p:cNvPr>
            <p:cNvSpPr>
              <a:spLocks/>
            </p:cNvSpPr>
            <p:nvPr userDrawn="1"/>
          </p:nvSpPr>
          <p:spPr bwMode="auto">
            <a:xfrm>
              <a:off x="1908175" y="814388"/>
              <a:ext cx="93663"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8" name="Freeform 15">
              <a:extLst>
                <a:ext uri="{FF2B5EF4-FFF2-40B4-BE49-F238E27FC236}">
                  <a16:creationId xmlns:a16="http://schemas.microsoft.com/office/drawing/2014/main" id="{C47278AD-27A7-F756-0D6B-13E01CA22085}"/>
                </a:ext>
              </a:extLst>
            </p:cNvPr>
            <p:cNvSpPr>
              <a:spLocks/>
            </p:cNvSpPr>
            <p:nvPr userDrawn="1"/>
          </p:nvSpPr>
          <p:spPr bwMode="auto">
            <a:xfrm>
              <a:off x="2011363" y="784225"/>
              <a:ext cx="60325" cy="146050"/>
            </a:xfrm>
            <a:custGeom>
              <a:avLst/>
              <a:gdLst>
                <a:gd name="T0" fmla="*/ 254 w 405"/>
                <a:gd name="T1" fmla="*/ 228 h 987"/>
                <a:gd name="T2" fmla="*/ 405 w 405"/>
                <a:gd name="T3" fmla="*/ 228 h 987"/>
                <a:gd name="T4" fmla="*/ 405 w 405"/>
                <a:gd name="T5" fmla="*/ 338 h 987"/>
                <a:gd name="T6" fmla="*/ 254 w 405"/>
                <a:gd name="T7" fmla="*/ 338 h 987"/>
                <a:gd name="T8" fmla="*/ 254 w 405"/>
                <a:gd name="T9" fmla="*/ 809 h 987"/>
                <a:gd name="T10" fmla="*/ 348 w 405"/>
                <a:gd name="T11" fmla="*/ 877 h 987"/>
                <a:gd name="T12" fmla="*/ 405 w 405"/>
                <a:gd name="T13" fmla="*/ 877 h 987"/>
                <a:gd name="T14" fmla="*/ 405 w 405"/>
                <a:gd name="T15" fmla="*/ 987 h 987"/>
                <a:gd name="T16" fmla="*/ 309 w 405"/>
                <a:gd name="T17" fmla="*/ 987 h 987"/>
                <a:gd name="T18" fmla="*/ 129 w 405"/>
                <a:gd name="T19" fmla="*/ 821 h 987"/>
                <a:gd name="T20" fmla="*/ 129 w 405"/>
                <a:gd name="T21" fmla="*/ 338 h 987"/>
                <a:gd name="T22" fmla="*/ 0 w 405"/>
                <a:gd name="T23" fmla="*/ 338 h 987"/>
                <a:gd name="T24" fmla="*/ 0 w 405"/>
                <a:gd name="T25" fmla="*/ 228 h 987"/>
                <a:gd name="T26" fmla="*/ 129 w 405"/>
                <a:gd name="T27" fmla="*/ 228 h 987"/>
                <a:gd name="T28" fmla="*/ 129 w 405"/>
                <a:gd name="T29" fmla="*/ 0 h 987"/>
                <a:gd name="T30" fmla="*/ 254 w 405"/>
                <a:gd name="T31" fmla="*/ 0 h 987"/>
                <a:gd name="T32" fmla="*/ 254 w 405"/>
                <a:gd name="T33" fmla="*/ 228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 h="987">
                  <a:moveTo>
                    <a:pt x="254" y="228"/>
                  </a:moveTo>
                  <a:cubicBezTo>
                    <a:pt x="405" y="228"/>
                    <a:pt x="405" y="228"/>
                    <a:pt x="405" y="228"/>
                  </a:cubicBezTo>
                  <a:cubicBezTo>
                    <a:pt x="405" y="338"/>
                    <a:pt x="405" y="338"/>
                    <a:pt x="405" y="338"/>
                  </a:cubicBezTo>
                  <a:cubicBezTo>
                    <a:pt x="254" y="338"/>
                    <a:pt x="254" y="338"/>
                    <a:pt x="254" y="338"/>
                  </a:cubicBezTo>
                  <a:cubicBezTo>
                    <a:pt x="254" y="809"/>
                    <a:pt x="254" y="809"/>
                    <a:pt x="254" y="809"/>
                  </a:cubicBezTo>
                  <a:cubicBezTo>
                    <a:pt x="254" y="867"/>
                    <a:pt x="270" y="877"/>
                    <a:pt x="348" y="877"/>
                  </a:cubicBezTo>
                  <a:cubicBezTo>
                    <a:pt x="405" y="877"/>
                    <a:pt x="405" y="877"/>
                    <a:pt x="405" y="877"/>
                  </a:cubicBezTo>
                  <a:cubicBezTo>
                    <a:pt x="405" y="987"/>
                    <a:pt x="405" y="987"/>
                    <a:pt x="405" y="987"/>
                  </a:cubicBezTo>
                  <a:cubicBezTo>
                    <a:pt x="309" y="987"/>
                    <a:pt x="309" y="987"/>
                    <a:pt x="309" y="987"/>
                  </a:cubicBezTo>
                  <a:cubicBezTo>
                    <a:pt x="180" y="987"/>
                    <a:pt x="129" y="961"/>
                    <a:pt x="129" y="821"/>
                  </a:cubicBezTo>
                  <a:cubicBezTo>
                    <a:pt x="129" y="338"/>
                    <a:pt x="129" y="338"/>
                    <a:pt x="129" y="338"/>
                  </a:cubicBezTo>
                  <a:cubicBezTo>
                    <a:pt x="0" y="338"/>
                    <a:pt x="0" y="338"/>
                    <a:pt x="0" y="338"/>
                  </a:cubicBezTo>
                  <a:cubicBezTo>
                    <a:pt x="0" y="228"/>
                    <a:pt x="0" y="228"/>
                    <a:pt x="0" y="228"/>
                  </a:cubicBezTo>
                  <a:cubicBezTo>
                    <a:pt x="129" y="228"/>
                    <a:pt x="129" y="228"/>
                    <a:pt x="129" y="228"/>
                  </a:cubicBezTo>
                  <a:cubicBezTo>
                    <a:pt x="129" y="0"/>
                    <a:pt x="129" y="0"/>
                    <a:pt x="129" y="0"/>
                  </a:cubicBezTo>
                  <a:cubicBezTo>
                    <a:pt x="254" y="0"/>
                    <a:pt x="254" y="0"/>
                    <a:pt x="254" y="0"/>
                  </a:cubicBezTo>
                  <a:lnTo>
                    <a:pt x="254"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9" name="Freeform 16">
              <a:extLst>
                <a:ext uri="{FF2B5EF4-FFF2-40B4-BE49-F238E27FC236}">
                  <a16:creationId xmlns:a16="http://schemas.microsoft.com/office/drawing/2014/main" id="{5BBBEA81-DD56-1BCF-834D-020C439FDDB1}"/>
                </a:ext>
              </a:extLst>
            </p:cNvPr>
            <p:cNvSpPr>
              <a:spLocks noEditPoints="1"/>
            </p:cNvSpPr>
            <p:nvPr userDrawn="1"/>
          </p:nvSpPr>
          <p:spPr bwMode="auto">
            <a:xfrm>
              <a:off x="935038" y="1000125"/>
              <a:ext cx="149225" cy="161925"/>
            </a:xfrm>
            <a:custGeom>
              <a:avLst/>
              <a:gdLst>
                <a:gd name="T0" fmla="*/ 502 w 1004"/>
                <a:gd name="T1" fmla="*/ 0 h 1098"/>
                <a:gd name="T2" fmla="*/ 1004 w 1004"/>
                <a:gd name="T3" fmla="*/ 549 h 1098"/>
                <a:gd name="T4" fmla="*/ 502 w 1004"/>
                <a:gd name="T5" fmla="*/ 1098 h 1098"/>
                <a:gd name="T6" fmla="*/ 0 w 1004"/>
                <a:gd name="T7" fmla="*/ 549 h 1098"/>
                <a:gd name="T8" fmla="*/ 502 w 1004"/>
                <a:gd name="T9" fmla="*/ 0 h 1098"/>
                <a:gd name="T10" fmla="*/ 502 w 1004"/>
                <a:gd name="T11" fmla="*/ 981 h 1098"/>
                <a:gd name="T12" fmla="*/ 864 w 1004"/>
                <a:gd name="T13" fmla="*/ 549 h 1098"/>
                <a:gd name="T14" fmla="*/ 502 w 1004"/>
                <a:gd name="T15" fmla="*/ 118 h 1098"/>
                <a:gd name="T16" fmla="*/ 139 w 1004"/>
                <a:gd name="T17" fmla="*/ 549 h 1098"/>
                <a:gd name="T18" fmla="*/ 502 w 1004"/>
                <a:gd name="T19" fmla="*/ 9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4" h="1098">
                  <a:moveTo>
                    <a:pt x="502" y="0"/>
                  </a:moveTo>
                  <a:cubicBezTo>
                    <a:pt x="835" y="0"/>
                    <a:pt x="1004" y="264"/>
                    <a:pt x="1004" y="549"/>
                  </a:cubicBezTo>
                  <a:cubicBezTo>
                    <a:pt x="1004" y="834"/>
                    <a:pt x="835" y="1098"/>
                    <a:pt x="502" y="1098"/>
                  </a:cubicBezTo>
                  <a:cubicBezTo>
                    <a:pt x="168" y="1098"/>
                    <a:pt x="0" y="834"/>
                    <a:pt x="0" y="549"/>
                  </a:cubicBezTo>
                  <a:cubicBezTo>
                    <a:pt x="0" y="264"/>
                    <a:pt x="168" y="0"/>
                    <a:pt x="502" y="0"/>
                  </a:cubicBezTo>
                  <a:moveTo>
                    <a:pt x="502" y="981"/>
                  </a:moveTo>
                  <a:cubicBezTo>
                    <a:pt x="757" y="981"/>
                    <a:pt x="864" y="761"/>
                    <a:pt x="864" y="549"/>
                  </a:cubicBezTo>
                  <a:cubicBezTo>
                    <a:pt x="864" y="338"/>
                    <a:pt x="757" y="118"/>
                    <a:pt x="502" y="118"/>
                  </a:cubicBezTo>
                  <a:cubicBezTo>
                    <a:pt x="246" y="118"/>
                    <a:pt x="139" y="338"/>
                    <a:pt x="139" y="549"/>
                  </a:cubicBezTo>
                  <a:cubicBezTo>
                    <a:pt x="139" y="761"/>
                    <a:pt x="246" y="981"/>
                    <a:pt x="502" y="9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0" name="Freeform 17">
              <a:extLst>
                <a:ext uri="{FF2B5EF4-FFF2-40B4-BE49-F238E27FC236}">
                  <a16:creationId xmlns:a16="http://schemas.microsoft.com/office/drawing/2014/main" id="{DEBA2BD9-68E5-EC98-8FC8-ACD6D843040C}"/>
                </a:ext>
              </a:extLst>
            </p:cNvPr>
            <p:cNvSpPr>
              <a:spLocks/>
            </p:cNvSpPr>
            <p:nvPr userDrawn="1"/>
          </p:nvSpPr>
          <p:spPr bwMode="auto">
            <a:xfrm>
              <a:off x="1092200"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1"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1" name="Freeform 18">
              <a:extLst>
                <a:ext uri="{FF2B5EF4-FFF2-40B4-BE49-F238E27FC236}">
                  <a16:creationId xmlns:a16="http://schemas.microsoft.com/office/drawing/2014/main" id="{C1C1E375-4453-9A56-DAD6-F6E9A523B995}"/>
                </a:ext>
              </a:extLst>
            </p:cNvPr>
            <p:cNvSpPr>
              <a:spLocks/>
            </p:cNvSpPr>
            <p:nvPr userDrawn="1"/>
          </p:nvSpPr>
          <p:spPr bwMode="auto">
            <a:xfrm>
              <a:off x="1158875" y="1001713"/>
              <a:ext cx="61913"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1" y="0"/>
                    <a:pt x="338" y="0"/>
                  </a:cubicBezTo>
                  <a:cubicBezTo>
                    <a:pt x="361"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2" name="Freeform 19">
              <a:extLst>
                <a:ext uri="{FF2B5EF4-FFF2-40B4-BE49-F238E27FC236}">
                  <a16:creationId xmlns:a16="http://schemas.microsoft.com/office/drawing/2014/main" id="{395E6AD5-35B0-E110-0E9D-DBBEE59213DA}"/>
                </a:ext>
              </a:extLst>
            </p:cNvPr>
            <p:cNvSpPr>
              <a:spLocks noEditPoints="1"/>
            </p:cNvSpPr>
            <p:nvPr userDrawn="1"/>
          </p:nvSpPr>
          <p:spPr bwMode="auto">
            <a:xfrm>
              <a:off x="123031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3" name="Freeform 20">
              <a:extLst>
                <a:ext uri="{FF2B5EF4-FFF2-40B4-BE49-F238E27FC236}">
                  <a16:creationId xmlns:a16="http://schemas.microsoft.com/office/drawing/2014/main" id="{497A3AEE-BDB5-EEDD-F11C-3660A1BA238D}"/>
                </a:ext>
              </a:extLst>
            </p:cNvPr>
            <p:cNvSpPr>
              <a:spLocks/>
            </p:cNvSpPr>
            <p:nvPr userDrawn="1"/>
          </p:nvSpPr>
          <p:spPr bwMode="auto">
            <a:xfrm>
              <a:off x="1266825" y="1042988"/>
              <a:ext cx="101600" cy="117475"/>
            </a:xfrm>
            <a:custGeom>
              <a:avLst/>
              <a:gdLst>
                <a:gd name="T0" fmla="*/ 556 w 690"/>
                <a:gd name="T1" fmla="*/ 261 h 794"/>
                <a:gd name="T2" fmla="*/ 368 w 690"/>
                <a:gd name="T3" fmla="*/ 110 h 794"/>
                <a:gd name="T4" fmla="*/ 132 w 690"/>
                <a:gd name="T5" fmla="*/ 406 h 794"/>
                <a:gd name="T6" fmla="*/ 353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3"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4" name="Freeform 21">
              <a:extLst>
                <a:ext uri="{FF2B5EF4-FFF2-40B4-BE49-F238E27FC236}">
                  <a16:creationId xmlns:a16="http://schemas.microsoft.com/office/drawing/2014/main" id="{172118FB-79EA-D010-1D04-8B2488B1A4B3}"/>
                </a:ext>
              </a:extLst>
            </p:cNvPr>
            <p:cNvSpPr>
              <a:spLocks noEditPoints="1"/>
            </p:cNvSpPr>
            <p:nvPr userDrawn="1"/>
          </p:nvSpPr>
          <p:spPr bwMode="auto">
            <a:xfrm>
              <a:off x="137953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5" name="Freeform 22">
              <a:extLst>
                <a:ext uri="{FF2B5EF4-FFF2-40B4-BE49-F238E27FC236}">
                  <a16:creationId xmlns:a16="http://schemas.microsoft.com/office/drawing/2014/main" id="{C445677D-F430-8554-4FB8-5A33DA9DE4DD}"/>
                </a:ext>
              </a:extLst>
            </p:cNvPr>
            <p:cNvSpPr>
              <a:spLocks/>
            </p:cNvSpPr>
            <p:nvPr userDrawn="1"/>
          </p:nvSpPr>
          <p:spPr bwMode="auto">
            <a:xfrm>
              <a:off x="1546225"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6" name="Freeform 23">
              <a:extLst>
                <a:ext uri="{FF2B5EF4-FFF2-40B4-BE49-F238E27FC236}">
                  <a16:creationId xmlns:a16="http://schemas.microsoft.com/office/drawing/2014/main" id="{49D73C51-B7D2-5F9F-30D9-78CA10D0479E}"/>
                </a:ext>
              </a:extLst>
            </p:cNvPr>
            <p:cNvSpPr>
              <a:spLocks noEditPoints="1"/>
            </p:cNvSpPr>
            <p:nvPr userDrawn="1"/>
          </p:nvSpPr>
          <p:spPr bwMode="auto">
            <a:xfrm>
              <a:off x="1609725" y="1042988"/>
              <a:ext cx="109538" cy="117475"/>
            </a:xfrm>
            <a:custGeom>
              <a:avLst/>
              <a:gdLst>
                <a:gd name="T0" fmla="*/ 368 w 737"/>
                <a:gd name="T1" fmla="*/ 0 h 794"/>
                <a:gd name="T2" fmla="*/ 737 w 737"/>
                <a:gd name="T3" fmla="*/ 398 h 794"/>
                <a:gd name="T4" fmla="*/ 368 w 737"/>
                <a:gd name="T5" fmla="*/ 794 h 794"/>
                <a:gd name="T6" fmla="*/ 0 w 737"/>
                <a:gd name="T7" fmla="*/ 398 h 794"/>
                <a:gd name="T8" fmla="*/ 368 w 737"/>
                <a:gd name="T9" fmla="*/ 0 h 794"/>
                <a:gd name="T10" fmla="*/ 368 w 737"/>
                <a:gd name="T11" fmla="*/ 684 h 794"/>
                <a:gd name="T12" fmla="*/ 605 w 737"/>
                <a:gd name="T13" fmla="*/ 398 h 794"/>
                <a:gd name="T14" fmla="*/ 368 w 737"/>
                <a:gd name="T15" fmla="*/ 110 h 794"/>
                <a:gd name="T16" fmla="*/ 132 w 737"/>
                <a:gd name="T17" fmla="*/ 398 h 794"/>
                <a:gd name="T18" fmla="*/ 368 w 737"/>
                <a:gd name="T19" fmla="*/ 68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794">
                  <a:moveTo>
                    <a:pt x="368" y="0"/>
                  </a:moveTo>
                  <a:cubicBezTo>
                    <a:pt x="609" y="0"/>
                    <a:pt x="737" y="174"/>
                    <a:pt x="737" y="398"/>
                  </a:cubicBezTo>
                  <a:cubicBezTo>
                    <a:pt x="737" y="619"/>
                    <a:pt x="609" y="794"/>
                    <a:pt x="368" y="794"/>
                  </a:cubicBezTo>
                  <a:cubicBezTo>
                    <a:pt x="128" y="794"/>
                    <a:pt x="0" y="619"/>
                    <a:pt x="0" y="398"/>
                  </a:cubicBezTo>
                  <a:cubicBezTo>
                    <a:pt x="0" y="174"/>
                    <a:pt x="128" y="0"/>
                    <a:pt x="368" y="0"/>
                  </a:cubicBezTo>
                  <a:moveTo>
                    <a:pt x="368" y="684"/>
                  </a:moveTo>
                  <a:cubicBezTo>
                    <a:pt x="499" y="684"/>
                    <a:pt x="605" y="581"/>
                    <a:pt x="605" y="398"/>
                  </a:cubicBezTo>
                  <a:cubicBezTo>
                    <a:pt x="605" y="213"/>
                    <a:pt x="499" y="110"/>
                    <a:pt x="368" y="110"/>
                  </a:cubicBezTo>
                  <a:cubicBezTo>
                    <a:pt x="238" y="110"/>
                    <a:pt x="132" y="213"/>
                    <a:pt x="132" y="398"/>
                  </a:cubicBezTo>
                  <a:cubicBezTo>
                    <a:pt x="132" y="581"/>
                    <a:pt x="238" y="684"/>
                    <a:pt x="368" y="6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7" name="Freeform 24">
              <a:extLst>
                <a:ext uri="{FF2B5EF4-FFF2-40B4-BE49-F238E27FC236}">
                  <a16:creationId xmlns:a16="http://schemas.microsoft.com/office/drawing/2014/main" id="{D810F01E-211C-92AB-3125-8F3B57E5928E}"/>
                </a:ext>
              </a:extLst>
            </p:cNvPr>
            <p:cNvSpPr>
              <a:spLocks/>
            </p:cNvSpPr>
            <p:nvPr userDrawn="1"/>
          </p:nvSpPr>
          <p:spPr bwMode="auto">
            <a:xfrm>
              <a:off x="1735138" y="1042988"/>
              <a:ext cx="58738" cy="115887"/>
            </a:xfrm>
            <a:custGeom>
              <a:avLst/>
              <a:gdLst>
                <a:gd name="T0" fmla="*/ 0 w 400"/>
                <a:gd name="T1" fmla="*/ 22 h 782"/>
                <a:gd name="T2" fmla="*/ 118 w 400"/>
                <a:gd name="T3" fmla="*/ 22 h 782"/>
                <a:gd name="T4" fmla="*/ 118 w 400"/>
                <a:gd name="T5" fmla="*/ 182 h 782"/>
                <a:gd name="T6" fmla="*/ 121 w 400"/>
                <a:gd name="T7" fmla="*/ 182 h 782"/>
                <a:gd name="T8" fmla="*/ 400 w 400"/>
                <a:gd name="T9" fmla="*/ 5 h 782"/>
                <a:gd name="T10" fmla="*/ 400 w 400"/>
                <a:gd name="T11" fmla="*/ 137 h 782"/>
                <a:gd name="T12" fmla="*/ 125 w 400"/>
                <a:gd name="T13" fmla="*/ 444 h 782"/>
                <a:gd name="T14" fmla="*/ 125 w 400"/>
                <a:gd name="T15" fmla="*/ 782 h 782"/>
                <a:gd name="T16" fmla="*/ 0 w 400"/>
                <a:gd name="T17" fmla="*/ 782 h 782"/>
                <a:gd name="T18" fmla="*/ 0 w 400"/>
                <a:gd name="T19" fmla="*/ 2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2">
                  <a:moveTo>
                    <a:pt x="0" y="22"/>
                  </a:moveTo>
                  <a:cubicBezTo>
                    <a:pt x="118" y="22"/>
                    <a:pt x="118" y="22"/>
                    <a:pt x="118" y="22"/>
                  </a:cubicBezTo>
                  <a:cubicBezTo>
                    <a:pt x="118" y="182"/>
                    <a:pt x="118" y="182"/>
                    <a:pt x="118" y="182"/>
                  </a:cubicBezTo>
                  <a:cubicBezTo>
                    <a:pt x="121" y="182"/>
                    <a:pt x="121" y="182"/>
                    <a:pt x="121" y="182"/>
                  </a:cubicBezTo>
                  <a:cubicBezTo>
                    <a:pt x="181" y="61"/>
                    <a:pt x="265" y="0"/>
                    <a:pt x="400" y="5"/>
                  </a:cubicBezTo>
                  <a:cubicBezTo>
                    <a:pt x="400" y="137"/>
                    <a:pt x="400" y="137"/>
                    <a:pt x="400" y="137"/>
                  </a:cubicBezTo>
                  <a:cubicBezTo>
                    <a:pt x="198" y="137"/>
                    <a:pt x="125" y="251"/>
                    <a:pt x="125" y="444"/>
                  </a:cubicBezTo>
                  <a:cubicBezTo>
                    <a:pt x="125" y="782"/>
                    <a:pt x="125" y="782"/>
                    <a:pt x="125" y="782"/>
                  </a:cubicBezTo>
                  <a:cubicBezTo>
                    <a:pt x="0" y="782"/>
                    <a:pt x="0" y="782"/>
                    <a:pt x="0" y="782"/>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8" name="Freeform 25">
              <a:extLst>
                <a:ext uri="{FF2B5EF4-FFF2-40B4-BE49-F238E27FC236}">
                  <a16:creationId xmlns:a16="http://schemas.microsoft.com/office/drawing/2014/main" id="{5A438AD9-0F50-10BC-427A-D3C3D06EF0F6}"/>
                </a:ext>
              </a:extLst>
            </p:cNvPr>
            <p:cNvSpPr>
              <a:spLocks/>
            </p:cNvSpPr>
            <p:nvPr userDrawn="1"/>
          </p:nvSpPr>
          <p:spPr bwMode="auto">
            <a:xfrm>
              <a:off x="1858963" y="1000125"/>
              <a:ext cx="123825" cy="161925"/>
            </a:xfrm>
            <a:custGeom>
              <a:avLst/>
              <a:gdLst>
                <a:gd name="T0" fmla="*/ 666 w 843"/>
                <a:gd name="T1" fmla="*/ 332 h 1098"/>
                <a:gd name="T2" fmla="*/ 406 w 843"/>
                <a:gd name="T3" fmla="*/ 118 h 1098"/>
                <a:gd name="T4" fmla="*/ 172 w 843"/>
                <a:gd name="T5" fmla="*/ 297 h 1098"/>
                <a:gd name="T6" fmla="*/ 508 w 843"/>
                <a:gd name="T7" fmla="*/ 483 h 1098"/>
                <a:gd name="T8" fmla="*/ 843 w 843"/>
                <a:gd name="T9" fmla="*/ 786 h 1098"/>
                <a:gd name="T10" fmla="*/ 433 w 843"/>
                <a:gd name="T11" fmla="*/ 1098 h 1098"/>
                <a:gd name="T12" fmla="*/ 0 w 843"/>
                <a:gd name="T13" fmla="*/ 728 h 1098"/>
                <a:gd name="T14" fmla="*/ 132 w 843"/>
                <a:gd name="T15" fmla="*/ 728 h 1098"/>
                <a:gd name="T16" fmla="*/ 437 w 843"/>
                <a:gd name="T17" fmla="*/ 981 h 1098"/>
                <a:gd name="T18" fmla="*/ 703 w 843"/>
                <a:gd name="T19" fmla="*/ 790 h 1098"/>
                <a:gd name="T20" fmla="*/ 368 w 843"/>
                <a:gd name="T21" fmla="*/ 584 h 1098"/>
                <a:gd name="T22" fmla="*/ 32 w 843"/>
                <a:gd name="T23" fmla="*/ 307 h 1098"/>
                <a:gd name="T24" fmla="*/ 412 w 843"/>
                <a:gd name="T25" fmla="*/ 0 h 1098"/>
                <a:gd name="T26" fmla="*/ 799 w 843"/>
                <a:gd name="T27" fmla="*/ 332 h 1098"/>
                <a:gd name="T28" fmla="*/ 666 w 843"/>
                <a:gd name="T29" fmla="*/ 33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3" h="1098">
                  <a:moveTo>
                    <a:pt x="666" y="332"/>
                  </a:moveTo>
                  <a:cubicBezTo>
                    <a:pt x="650" y="182"/>
                    <a:pt x="550" y="118"/>
                    <a:pt x="406" y="118"/>
                  </a:cubicBezTo>
                  <a:cubicBezTo>
                    <a:pt x="289" y="118"/>
                    <a:pt x="172" y="160"/>
                    <a:pt x="172" y="297"/>
                  </a:cubicBezTo>
                  <a:cubicBezTo>
                    <a:pt x="172" y="426"/>
                    <a:pt x="339" y="445"/>
                    <a:pt x="508" y="483"/>
                  </a:cubicBezTo>
                  <a:cubicBezTo>
                    <a:pt x="675" y="521"/>
                    <a:pt x="843" y="580"/>
                    <a:pt x="843" y="786"/>
                  </a:cubicBezTo>
                  <a:cubicBezTo>
                    <a:pt x="843" y="1009"/>
                    <a:pt x="624" y="1098"/>
                    <a:pt x="433" y="1098"/>
                  </a:cubicBezTo>
                  <a:cubicBezTo>
                    <a:pt x="198" y="1098"/>
                    <a:pt x="0" y="984"/>
                    <a:pt x="0" y="728"/>
                  </a:cubicBezTo>
                  <a:cubicBezTo>
                    <a:pt x="132" y="728"/>
                    <a:pt x="132" y="728"/>
                    <a:pt x="132" y="728"/>
                  </a:cubicBezTo>
                  <a:cubicBezTo>
                    <a:pt x="132" y="905"/>
                    <a:pt x="279" y="981"/>
                    <a:pt x="437" y="981"/>
                  </a:cubicBezTo>
                  <a:cubicBezTo>
                    <a:pt x="564" y="981"/>
                    <a:pt x="703" y="941"/>
                    <a:pt x="703" y="790"/>
                  </a:cubicBezTo>
                  <a:cubicBezTo>
                    <a:pt x="703" y="646"/>
                    <a:pt x="536" y="621"/>
                    <a:pt x="368" y="584"/>
                  </a:cubicBezTo>
                  <a:cubicBezTo>
                    <a:pt x="201" y="548"/>
                    <a:pt x="32" y="499"/>
                    <a:pt x="32" y="307"/>
                  </a:cubicBezTo>
                  <a:cubicBezTo>
                    <a:pt x="32" y="94"/>
                    <a:pt x="221" y="0"/>
                    <a:pt x="412" y="0"/>
                  </a:cubicBezTo>
                  <a:cubicBezTo>
                    <a:pt x="627" y="0"/>
                    <a:pt x="790" y="101"/>
                    <a:pt x="799" y="332"/>
                  </a:cubicBezTo>
                  <a:lnTo>
                    <a:pt x="666"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9" name="Freeform 26">
              <a:extLst>
                <a:ext uri="{FF2B5EF4-FFF2-40B4-BE49-F238E27FC236}">
                  <a16:creationId xmlns:a16="http://schemas.microsoft.com/office/drawing/2014/main" id="{DB0D8C7E-1050-365B-33C0-FBE523F576D8}"/>
                </a:ext>
              </a:extLst>
            </p:cNvPr>
            <p:cNvSpPr>
              <a:spLocks/>
            </p:cNvSpPr>
            <p:nvPr userDrawn="1"/>
          </p:nvSpPr>
          <p:spPr bwMode="auto">
            <a:xfrm>
              <a:off x="1993900" y="1042988"/>
              <a:ext cx="103188" cy="117475"/>
            </a:xfrm>
            <a:custGeom>
              <a:avLst/>
              <a:gdLst>
                <a:gd name="T0" fmla="*/ 557 w 690"/>
                <a:gd name="T1" fmla="*/ 261 h 794"/>
                <a:gd name="T2" fmla="*/ 369 w 690"/>
                <a:gd name="T3" fmla="*/ 110 h 794"/>
                <a:gd name="T4" fmla="*/ 132 w 690"/>
                <a:gd name="T5" fmla="*/ 406 h 794"/>
                <a:gd name="T6" fmla="*/ 354 w 690"/>
                <a:gd name="T7" fmla="*/ 684 h 794"/>
                <a:gd name="T8" fmla="*/ 563 w 690"/>
                <a:gd name="T9" fmla="*/ 499 h 794"/>
                <a:gd name="T10" fmla="*/ 690 w 690"/>
                <a:gd name="T11" fmla="*/ 499 h 794"/>
                <a:gd name="T12" fmla="*/ 356 w 690"/>
                <a:gd name="T13" fmla="*/ 794 h 794"/>
                <a:gd name="T14" fmla="*/ 0 w 690"/>
                <a:gd name="T15" fmla="*/ 406 h 794"/>
                <a:gd name="T16" fmla="*/ 358 w 690"/>
                <a:gd name="T17" fmla="*/ 0 h 794"/>
                <a:gd name="T18" fmla="*/ 686 w 690"/>
                <a:gd name="T19" fmla="*/ 261 h 794"/>
                <a:gd name="T20" fmla="*/ 557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7" y="261"/>
                  </a:moveTo>
                  <a:cubicBezTo>
                    <a:pt x="538" y="166"/>
                    <a:pt x="471" y="110"/>
                    <a:pt x="369" y="110"/>
                  </a:cubicBezTo>
                  <a:cubicBezTo>
                    <a:pt x="188" y="110"/>
                    <a:pt x="132" y="252"/>
                    <a:pt x="132" y="406"/>
                  </a:cubicBezTo>
                  <a:cubicBezTo>
                    <a:pt x="132" y="546"/>
                    <a:pt x="195" y="684"/>
                    <a:pt x="354" y="684"/>
                  </a:cubicBezTo>
                  <a:cubicBezTo>
                    <a:pt x="474" y="684"/>
                    <a:pt x="546" y="614"/>
                    <a:pt x="563" y="499"/>
                  </a:cubicBezTo>
                  <a:cubicBezTo>
                    <a:pt x="690" y="499"/>
                    <a:pt x="690" y="499"/>
                    <a:pt x="690" y="499"/>
                  </a:cubicBezTo>
                  <a:cubicBezTo>
                    <a:pt x="662" y="684"/>
                    <a:pt x="546" y="794"/>
                    <a:pt x="356" y="794"/>
                  </a:cubicBezTo>
                  <a:cubicBezTo>
                    <a:pt x="124" y="794"/>
                    <a:pt x="0" y="633"/>
                    <a:pt x="0" y="406"/>
                  </a:cubicBezTo>
                  <a:cubicBezTo>
                    <a:pt x="0" y="179"/>
                    <a:pt x="118" y="0"/>
                    <a:pt x="358" y="0"/>
                  </a:cubicBezTo>
                  <a:cubicBezTo>
                    <a:pt x="530" y="0"/>
                    <a:pt x="668" y="81"/>
                    <a:pt x="686" y="261"/>
                  </a:cubicBezTo>
                  <a:lnTo>
                    <a:pt x="55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0" name="Freeform 27">
              <a:extLst>
                <a:ext uri="{FF2B5EF4-FFF2-40B4-BE49-F238E27FC236}">
                  <a16:creationId xmlns:a16="http://schemas.microsoft.com/office/drawing/2014/main" id="{584864D1-9BE1-1B89-2889-E765507C4778}"/>
                </a:ext>
              </a:extLst>
            </p:cNvPr>
            <p:cNvSpPr>
              <a:spLocks noEditPoints="1"/>
            </p:cNvSpPr>
            <p:nvPr userDrawn="1"/>
          </p:nvSpPr>
          <p:spPr bwMode="auto">
            <a:xfrm>
              <a:off x="211296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1" name="Freeform 28">
              <a:extLst>
                <a:ext uri="{FF2B5EF4-FFF2-40B4-BE49-F238E27FC236}">
                  <a16:creationId xmlns:a16="http://schemas.microsoft.com/office/drawing/2014/main" id="{353F94A7-D5B3-785A-9F5C-E3127B3B9CB3}"/>
                </a:ext>
              </a:extLst>
            </p:cNvPr>
            <p:cNvSpPr>
              <a:spLocks noEditPoints="1"/>
            </p:cNvSpPr>
            <p:nvPr userDrawn="1"/>
          </p:nvSpPr>
          <p:spPr bwMode="auto">
            <a:xfrm>
              <a:off x="2149475" y="1042988"/>
              <a:ext cx="104775" cy="117475"/>
            </a:xfrm>
            <a:custGeom>
              <a:avLst/>
              <a:gdLst>
                <a:gd name="T0" fmla="*/ 688 w 708"/>
                <a:gd name="T1" fmla="*/ 536 h 794"/>
                <a:gd name="T2" fmla="*/ 364 w 708"/>
                <a:gd name="T3" fmla="*/ 794 h 794"/>
                <a:gd name="T4" fmla="*/ 0 w 708"/>
                <a:gd name="T5" fmla="*/ 395 h 794"/>
                <a:gd name="T6" fmla="*/ 357 w 708"/>
                <a:gd name="T7" fmla="*/ 0 h 794"/>
                <a:gd name="T8" fmla="*/ 700 w 708"/>
                <a:gd name="T9" fmla="*/ 434 h 794"/>
                <a:gd name="T10" fmla="*/ 132 w 708"/>
                <a:gd name="T11" fmla="*/ 434 h 794"/>
                <a:gd name="T12" fmla="*/ 369 w 708"/>
                <a:gd name="T13" fmla="*/ 684 h 794"/>
                <a:gd name="T14" fmla="*/ 565 w 708"/>
                <a:gd name="T15" fmla="*/ 536 h 794"/>
                <a:gd name="T16" fmla="*/ 688 w 708"/>
                <a:gd name="T17" fmla="*/ 536 h 794"/>
                <a:gd name="T18" fmla="*/ 568 w 708"/>
                <a:gd name="T19" fmla="*/ 324 h 794"/>
                <a:gd name="T20" fmla="*/ 349 w 708"/>
                <a:gd name="T21" fmla="*/ 110 h 794"/>
                <a:gd name="T22" fmla="*/ 132 w 708"/>
                <a:gd name="T23" fmla="*/ 324 h 794"/>
                <a:gd name="T24" fmla="*/ 568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8" y="536"/>
                  </a:moveTo>
                  <a:cubicBezTo>
                    <a:pt x="655" y="703"/>
                    <a:pt x="534" y="794"/>
                    <a:pt x="364" y="794"/>
                  </a:cubicBezTo>
                  <a:cubicBezTo>
                    <a:pt x="122" y="794"/>
                    <a:pt x="7" y="627"/>
                    <a:pt x="0" y="395"/>
                  </a:cubicBezTo>
                  <a:cubicBezTo>
                    <a:pt x="0" y="167"/>
                    <a:pt x="150" y="0"/>
                    <a:pt x="357" y="0"/>
                  </a:cubicBezTo>
                  <a:cubicBezTo>
                    <a:pt x="625" y="0"/>
                    <a:pt x="708" y="251"/>
                    <a:pt x="700" y="434"/>
                  </a:cubicBezTo>
                  <a:cubicBezTo>
                    <a:pt x="132" y="434"/>
                    <a:pt x="132" y="434"/>
                    <a:pt x="132" y="434"/>
                  </a:cubicBezTo>
                  <a:cubicBezTo>
                    <a:pt x="128" y="567"/>
                    <a:pt x="203" y="684"/>
                    <a:pt x="369" y="684"/>
                  </a:cubicBezTo>
                  <a:cubicBezTo>
                    <a:pt x="471" y="684"/>
                    <a:pt x="543" y="634"/>
                    <a:pt x="565" y="536"/>
                  </a:cubicBezTo>
                  <a:lnTo>
                    <a:pt x="688" y="536"/>
                  </a:lnTo>
                  <a:close/>
                  <a:moveTo>
                    <a:pt x="568" y="324"/>
                  </a:moveTo>
                  <a:cubicBezTo>
                    <a:pt x="562" y="205"/>
                    <a:pt x="473" y="110"/>
                    <a:pt x="349" y="110"/>
                  </a:cubicBezTo>
                  <a:cubicBezTo>
                    <a:pt x="219" y="110"/>
                    <a:pt x="141" y="208"/>
                    <a:pt x="132" y="324"/>
                  </a:cubicBezTo>
                  <a:lnTo>
                    <a:pt x="568"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2" name="Freeform 29">
              <a:extLst>
                <a:ext uri="{FF2B5EF4-FFF2-40B4-BE49-F238E27FC236}">
                  <a16:creationId xmlns:a16="http://schemas.microsoft.com/office/drawing/2014/main" id="{E0EA5BD3-D714-AB1A-2114-7D905D39724E}"/>
                </a:ext>
              </a:extLst>
            </p:cNvPr>
            <p:cNvSpPr>
              <a:spLocks/>
            </p:cNvSpPr>
            <p:nvPr userDrawn="1"/>
          </p:nvSpPr>
          <p:spPr bwMode="auto">
            <a:xfrm>
              <a:off x="2268538" y="1042988"/>
              <a:ext cx="92075" cy="115887"/>
            </a:xfrm>
            <a:custGeom>
              <a:avLst/>
              <a:gdLst>
                <a:gd name="T0" fmla="*/ 0 w 628"/>
                <a:gd name="T1" fmla="*/ 17 h 777"/>
                <a:gd name="T2" fmla="*/ 117 w 628"/>
                <a:gd name="T3" fmla="*/ 17 h 777"/>
                <a:gd name="T4" fmla="*/ 117 w 628"/>
                <a:gd name="T5" fmla="*/ 138 h 777"/>
                <a:gd name="T6" fmla="*/ 120 w 628"/>
                <a:gd name="T7" fmla="*/ 138 h 777"/>
                <a:gd name="T8" fmla="*/ 367 w 628"/>
                <a:gd name="T9" fmla="*/ 0 h 777"/>
                <a:gd name="T10" fmla="*/ 628 w 628"/>
                <a:gd name="T11" fmla="*/ 277 h 777"/>
                <a:gd name="T12" fmla="*/ 628 w 628"/>
                <a:gd name="T13" fmla="*/ 777 h 777"/>
                <a:gd name="T14" fmla="*/ 504 w 628"/>
                <a:gd name="T15" fmla="*/ 777 h 777"/>
                <a:gd name="T16" fmla="*/ 504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7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7"/>
                  </a:moveTo>
                  <a:cubicBezTo>
                    <a:pt x="117" y="17"/>
                    <a:pt x="117" y="17"/>
                    <a:pt x="117" y="17"/>
                  </a:cubicBezTo>
                  <a:cubicBezTo>
                    <a:pt x="117" y="138"/>
                    <a:pt x="117" y="138"/>
                    <a:pt x="117" y="138"/>
                  </a:cubicBezTo>
                  <a:cubicBezTo>
                    <a:pt x="120" y="138"/>
                    <a:pt x="120" y="138"/>
                    <a:pt x="120" y="138"/>
                  </a:cubicBezTo>
                  <a:cubicBezTo>
                    <a:pt x="173" y="44"/>
                    <a:pt x="258" y="0"/>
                    <a:pt x="367" y="0"/>
                  </a:cubicBezTo>
                  <a:cubicBezTo>
                    <a:pt x="567" y="0"/>
                    <a:pt x="628" y="114"/>
                    <a:pt x="628" y="277"/>
                  </a:cubicBezTo>
                  <a:cubicBezTo>
                    <a:pt x="628" y="777"/>
                    <a:pt x="628" y="777"/>
                    <a:pt x="628" y="777"/>
                  </a:cubicBezTo>
                  <a:cubicBezTo>
                    <a:pt x="504" y="777"/>
                    <a:pt x="504" y="777"/>
                    <a:pt x="504" y="777"/>
                  </a:cubicBezTo>
                  <a:cubicBezTo>
                    <a:pt x="504" y="263"/>
                    <a:pt x="504" y="263"/>
                    <a:pt x="504" y="263"/>
                  </a:cubicBezTo>
                  <a:cubicBezTo>
                    <a:pt x="504" y="170"/>
                    <a:pt x="445" y="110"/>
                    <a:pt x="349" y="110"/>
                  </a:cubicBezTo>
                  <a:cubicBezTo>
                    <a:pt x="198" y="110"/>
                    <a:pt x="125" y="211"/>
                    <a:pt x="125" y="348"/>
                  </a:cubicBezTo>
                  <a:cubicBezTo>
                    <a:pt x="125" y="777"/>
                    <a:pt x="125" y="777"/>
                    <a:pt x="125" y="777"/>
                  </a:cubicBezTo>
                  <a:cubicBezTo>
                    <a:pt x="0" y="777"/>
                    <a:pt x="0" y="777"/>
                    <a:pt x="0" y="777"/>
                  </a:cubicBez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3" name="Freeform 30">
              <a:extLst>
                <a:ext uri="{FF2B5EF4-FFF2-40B4-BE49-F238E27FC236}">
                  <a16:creationId xmlns:a16="http://schemas.microsoft.com/office/drawing/2014/main" id="{6B8876FD-2E62-89B4-07F8-87081A4A9CF7}"/>
                </a:ext>
              </a:extLst>
            </p:cNvPr>
            <p:cNvSpPr>
              <a:spLocks/>
            </p:cNvSpPr>
            <p:nvPr userDrawn="1"/>
          </p:nvSpPr>
          <p:spPr bwMode="auto">
            <a:xfrm>
              <a:off x="2378075" y="1042988"/>
              <a:ext cx="101600" cy="117475"/>
            </a:xfrm>
            <a:custGeom>
              <a:avLst/>
              <a:gdLst>
                <a:gd name="T0" fmla="*/ 556 w 690"/>
                <a:gd name="T1" fmla="*/ 261 h 794"/>
                <a:gd name="T2" fmla="*/ 368 w 690"/>
                <a:gd name="T3" fmla="*/ 110 h 794"/>
                <a:gd name="T4" fmla="*/ 132 w 690"/>
                <a:gd name="T5" fmla="*/ 406 h 794"/>
                <a:gd name="T6" fmla="*/ 354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4"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4" name="Freeform 31">
              <a:extLst>
                <a:ext uri="{FF2B5EF4-FFF2-40B4-BE49-F238E27FC236}">
                  <a16:creationId xmlns:a16="http://schemas.microsoft.com/office/drawing/2014/main" id="{7C76CED8-B234-4EAA-7942-8C262759CF4B}"/>
                </a:ext>
              </a:extLst>
            </p:cNvPr>
            <p:cNvSpPr>
              <a:spLocks noEditPoints="1"/>
            </p:cNvSpPr>
            <p:nvPr userDrawn="1"/>
          </p:nvSpPr>
          <p:spPr bwMode="auto">
            <a:xfrm>
              <a:off x="249078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5" name="Freeform 32">
              <a:extLst>
                <a:ext uri="{FF2B5EF4-FFF2-40B4-BE49-F238E27FC236}">
                  <a16:creationId xmlns:a16="http://schemas.microsoft.com/office/drawing/2014/main" id="{DCECEED5-EBA3-C6D0-0F3C-AF99C1378A6C}"/>
                </a:ext>
              </a:extLst>
            </p:cNvPr>
            <p:cNvSpPr>
              <a:spLocks/>
            </p:cNvSpPr>
            <p:nvPr userDrawn="1"/>
          </p:nvSpPr>
          <p:spPr bwMode="auto">
            <a:xfrm>
              <a:off x="935038" y="533400"/>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1"/>
                    <a:pt x="1" y="1"/>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6" name="Freeform 33">
              <a:extLst>
                <a:ext uri="{FF2B5EF4-FFF2-40B4-BE49-F238E27FC236}">
                  <a16:creationId xmlns:a16="http://schemas.microsoft.com/office/drawing/2014/main" id="{8E257672-9763-FF2F-E305-E9E4F8F66489}"/>
                </a:ext>
              </a:extLst>
            </p:cNvPr>
            <p:cNvSpPr>
              <a:spLocks noEditPoints="1"/>
            </p:cNvSpPr>
            <p:nvPr userDrawn="1"/>
          </p:nvSpPr>
          <p:spPr bwMode="auto">
            <a:xfrm>
              <a:off x="1116013" y="504825"/>
              <a:ext cx="38100" cy="47625"/>
            </a:xfrm>
            <a:custGeom>
              <a:avLst/>
              <a:gdLst>
                <a:gd name="T0" fmla="*/ 248 w 259"/>
                <a:gd name="T1" fmla="*/ 273 h 315"/>
                <a:gd name="T2" fmla="*/ 190 w 259"/>
                <a:gd name="T3" fmla="*/ 125 h 315"/>
                <a:gd name="T4" fmla="*/ 199 w 259"/>
                <a:gd name="T5" fmla="*/ 111 h 315"/>
                <a:gd name="T6" fmla="*/ 183 w 259"/>
                <a:gd name="T7" fmla="*/ 115 h 315"/>
                <a:gd name="T8" fmla="*/ 177 w 259"/>
                <a:gd name="T9" fmla="*/ 107 h 315"/>
                <a:gd name="T10" fmla="*/ 41 w 259"/>
                <a:gd name="T11" fmla="*/ 12 h 315"/>
                <a:gd name="T12" fmla="*/ 29 w 259"/>
                <a:gd name="T13" fmla="*/ 2 h 315"/>
                <a:gd name="T14" fmla="*/ 24 w 259"/>
                <a:gd name="T15" fmla="*/ 8 h 315"/>
                <a:gd name="T16" fmla="*/ 21 w 259"/>
                <a:gd name="T17" fmla="*/ 7 h 315"/>
                <a:gd name="T18" fmla="*/ 10 w 259"/>
                <a:gd name="T19" fmla="*/ 2 h 315"/>
                <a:gd name="T20" fmla="*/ 13 w 259"/>
                <a:gd name="T21" fmla="*/ 16 h 315"/>
                <a:gd name="T22" fmla="*/ 13 w 259"/>
                <a:gd name="T23" fmla="*/ 17 h 315"/>
                <a:gd name="T24" fmla="*/ 6 w 259"/>
                <a:gd name="T25" fmla="*/ 21 h 315"/>
                <a:gd name="T26" fmla="*/ 13 w 259"/>
                <a:gd name="T27" fmla="*/ 34 h 315"/>
                <a:gd name="T28" fmla="*/ 13 w 259"/>
                <a:gd name="T29" fmla="*/ 143 h 315"/>
                <a:gd name="T30" fmla="*/ 0 w 259"/>
                <a:gd name="T31" fmla="*/ 149 h 315"/>
                <a:gd name="T32" fmla="*/ 13 w 259"/>
                <a:gd name="T33" fmla="*/ 155 h 315"/>
                <a:gd name="T34" fmla="*/ 13 w 259"/>
                <a:gd name="T35" fmla="*/ 273 h 315"/>
                <a:gd name="T36" fmla="*/ 5 w 259"/>
                <a:gd name="T37" fmla="*/ 286 h 315"/>
                <a:gd name="T38" fmla="*/ 13 w 259"/>
                <a:gd name="T39" fmla="*/ 290 h 315"/>
                <a:gd name="T40" fmla="*/ 13 w 259"/>
                <a:gd name="T41" fmla="*/ 293 h 315"/>
                <a:gd name="T42" fmla="*/ 10 w 259"/>
                <a:gd name="T43" fmla="*/ 304 h 315"/>
                <a:gd name="T44" fmla="*/ 21 w 259"/>
                <a:gd name="T45" fmla="*/ 301 h 315"/>
                <a:gd name="T46" fmla="*/ 24 w 259"/>
                <a:gd name="T47" fmla="*/ 301 h 315"/>
                <a:gd name="T48" fmla="*/ 28 w 259"/>
                <a:gd name="T49" fmla="*/ 309 h 315"/>
                <a:gd name="T50" fmla="*/ 41 w 259"/>
                <a:gd name="T51" fmla="*/ 301 h 315"/>
                <a:gd name="T52" fmla="*/ 120 w 259"/>
                <a:gd name="T53" fmla="*/ 301 h 315"/>
                <a:gd name="T54" fmla="*/ 126 w 259"/>
                <a:gd name="T55" fmla="*/ 315 h 315"/>
                <a:gd name="T56" fmla="*/ 132 w 259"/>
                <a:gd name="T57" fmla="*/ 301 h 315"/>
                <a:gd name="T58" fmla="*/ 222 w 259"/>
                <a:gd name="T59" fmla="*/ 301 h 315"/>
                <a:gd name="T60" fmla="*/ 235 w 259"/>
                <a:gd name="T61" fmla="*/ 310 h 315"/>
                <a:gd name="T62" fmla="*/ 240 w 259"/>
                <a:gd name="T63" fmla="*/ 301 h 315"/>
                <a:gd name="T64" fmla="*/ 241 w 259"/>
                <a:gd name="T65" fmla="*/ 301 h 315"/>
                <a:gd name="T66" fmla="*/ 253 w 259"/>
                <a:gd name="T67" fmla="*/ 305 h 315"/>
                <a:gd name="T68" fmla="*/ 250 w 259"/>
                <a:gd name="T69" fmla="*/ 294 h 315"/>
                <a:gd name="T70" fmla="*/ 250 w 259"/>
                <a:gd name="T71" fmla="*/ 291 h 315"/>
                <a:gd name="T72" fmla="*/ 257 w 259"/>
                <a:gd name="T73" fmla="*/ 286 h 315"/>
                <a:gd name="T74" fmla="*/ 248 w 259"/>
                <a:gd name="T75" fmla="*/ 273 h 315"/>
                <a:gd name="T76" fmla="*/ 171 w 259"/>
                <a:gd name="T77" fmla="*/ 111 h 315"/>
                <a:gd name="T78" fmla="*/ 243 w 259"/>
                <a:gd name="T79" fmla="*/ 294 h 315"/>
                <a:gd name="T80" fmla="*/ 21 w 259"/>
                <a:gd name="T81" fmla="*/ 294 h 315"/>
                <a:gd name="T82" fmla="*/ 21 w 259"/>
                <a:gd name="T83" fmla="*/ 14 h 315"/>
                <a:gd name="T84" fmla="*/ 171 w 259"/>
                <a:gd name="T85" fmla="*/ 11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9" h="315">
                  <a:moveTo>
                    <a:pt x="248" y="273"/>
                  </a:moveTo>
                  <a:cubicBezTo>
                    <a:pt x="240" y="220"/>
                    <a:pt x="220" y="169"/>
                    <a:pt x="190" y="125"/>
                  </a:cubicBezTo>
                  <a:cubicBezTo>
                    <a:pt x="194" y="122"/>
                    <a:pt x="198" y="117"/>
                    <a:pt x="199" y="111"/>
                  </a:cubicBezTo>
                  <a:cubicBezTo>
                    <a:pt x="192" y="110"/>
                    <a:pt x="187" y="112"/>
                    <a:pt x="183" y="115"/>
                  </a:cubicBezTo>
                  <a:cubicBezTo>
                    <a:pt x="181" y="112"/>
                    <a:pt x="179" y="109"/>
                    <a:pt x="177" y="107"/>
                  </a:cubicBezTo>
                  <a:cubicBezTo>
                    <a:pt x="140" y="60"/>
                    <a:pt x="92" y="27"/>
                    <a:pt x="41" y="12"/>
                  </a:cubicBezTo>
                  <a:cubicBezTo>
                    <a:pt x="41" y="4"/>
                    <a:pt x="33" y="0"/>
                    <a:pt x="29" y="2"/>
                  </a:cubicBezTo>
                  <a:cubicBezTo>
                    <a:pt x="27" y="2"/>
                    <a:pt x="25" y="4"/>
                    <a:pt x="24" y="8"/>
                  </a:cubicBezTo>
                  <a:cubicBezTo>
                    <a:pt x="23" y="7"/>
                    <a:pt x="22" y="7"/>
                    <a:pt x="21" y="7"/>
                  </a:cubicBezTo>
                  <a:cubicBezTo>
                    <a:pt x="18" y="4"/>
                    <a:pt x="15" y="3"/>
                    <a:pt x="10" y="2"/>
                  </a:cubicBezTo>
                  <a:cubicBezTo>
                    <a:pt x="9" y="8"/>
                    <a:pt x="11" y="12"/>
                    <a:pt x="13" y="16"/>
                  </a:cubicBezTo>
                  <a:cubicBezTo>
                    <a:pt x="13" y="17"/>
                    <a:pt x="13" y="17"/>
                    <a:pt x="13" y="17"/>
                  </a:cubicBezTo>
                  <a:cubicBezTo>
                    <a:pt x="10" y="17"/>
                    <a:pt x="7" y="18"/>
                    <a:pt x="6" y="21"/>
                  </a:cubicBezTo>
                  <a:cubicBezTo>
                    <a:pt x="4" y="24"/>
                    <a:pt x="6" y="32"/>
                    <a:pt x="13" y="34"/>
                  </a:cubicBezTo>
                  <a:cubicBezTo>
                    <a:pt x="13" y="143"/>
                    <a:pt x="13" y="143"/>
                    <a:pt x="13" y="143"/>
                  </a:cubicBezTo>
                  <a:cubicBezTo>
                    <a:pt x="9" y="143"/>
                    <a:pt x="4" y="145"/>
                    <a:pt x="0" y="149"/>
                  </a:cubicBezTo>
                  <a:cubicBezTo>
                    <a:pt x="4" y="153"/>
                    <a:pt x="9" y="155"/>
                    <a:pt x="13" y="155"/>
                  </a:cubicBezTo>
                  <a:cubicBezTo>
                    <a:pt x="13" y="273"/>
                    <a:pt x="13" y="273"/>
                    <a:pt x="13" y="273"/>
                  </a:cubicBezTo>
                  <a:cubicBezTo>
                    <a:pt x="6" y="275"/>
                    <a:pt x="3" y="282"/>
                    <a:pt x="5" y="286"/>
                  </a:cubicBezTo>
                  <a:cubicBezTo>
                    <a:pt x="7" y="288"/>
                    <a:pt x="9" y="290"/>
                    <a:pt x="13" y="290"/>
                  </a:cubicBezTo>
                  <a:cubicBezTo>
                    <a:pt x="13" y="293"/>
                    <a:pt x="13" y="293"/>
                    <a:pt x="13" y="293"/>
                  </a:cubicBezTo>
                  <a:cubicBezTo>
                    <a:pt x="11" y="296"/>
                    <a:pt x="10" y="300"/>
                    <a:pt x="10" y="304"/>
                  </a:cubicBezTo>
                  <a:cubicBezTo>
                    <a:pt x="14" y="304"/>
                    <a:pt x="18" y="303"/>
                    <a:pt x="21" y="301"/>
                  </a:cubicBezTo>
                  <a:cubicBezTo>
                    <a:pt x="24" y="301"/>
                    <a:pt x="24" y="301"/>
                    <a:pt x="24" y="301"/>
                  </a:cubicBezTo>
                  <a:cubicBezTo>
                    <a:pt x="24" y="305"/>
                    <a:pt x="26" y="307"/>
                    <a:pt x="28" y="309"/>
                  </a:cubicBezTo>
                  <a:cubicBezTo>
                    <a:pt x="32" y="311"/>
                    <a:pt x="39" y="308"/>
                    <a:pt x="41" y="301"/>
                  </a:cubicBezTo>
                  <a:cubicBezTo>
                    <a:pt x="120" y="301"/>
                    <a:pt x="120" y="301"/>
                    <a:pt x="120" y="301"/>
                  </a:cubicBezTo>
                  <a:cubicBezTo>
                    <a:pt x="120" y="306"/>
                    <a:pt x="122" y="310"/>
                    <a:pt x="126" y="315"/>
                  </a:cubicBezTo>
                  <a:cubicBezTo>
                    <a:pt x="130" y="310"/>
                    <a:pt x="132" y="306"/>
                    <a:pt x="132" y="301"/>
                  </a:cubicBezTo>
                  <a:cubicBezTo>
                    <a:pt x="222" y="301"/>
                    <a:pt x="222" y="301"/>
                    <a:pt x="222" y="301"/>
                  </a:cubicBezTo>
                  <a:cubicBezTo>
                    <a:pt x="223" y="309"/>
                    <a:pt x="231" y="312"/>
                    <a:pt x="235" y="310"/>
                  </a:cubicBezTo>
                  <a:cubicBezTo>
                    <a:pt x="238" y="308"/>
                    <a:pt x="240" y="306"/>
                    <a:pt x="240" y="301"/>
                  </a:cubicBezTo>
                  <a:cubicBezTo>
                    <a:pt x="241" y="301"/>
                    <a:pt x="241" y="301"/>
                    <a:pt x="241" y="301"/>
                  </a:cubicBezTo>
                  <a:cubicBezTo>
                    <a:pt x="244" y="303"/>
                    <a:pt x="248" y="305"/>
                    <a:pt x="253" y="305"/>
                  </a:cubicBezTo>
                  <a:cubicBezTo>
                    <a:pt x="253" y="300"/>
                    <a:pt x="252" y="297"/>
                    <a:pt x="250" y="294"/>
                  </a:cubicBezTo>
                  <a:cubicBezTo>
                    <a:pt x="250" y="293"/>
                    <a:pt x="250" y="292"/>
                    <a:pt x="250" y="291"/>
                  </a:cubicBezTo>
                  <a:cubicBezTo>
                    <a:pt x="254" y="291"/>
                    <a:pt x="256" y="289"/>
                    <a:pt x="257" y="286"/>
                  </a:cubicBezTo>
                  <a:cubicBezTo>
                    <a:pt x="259" y="282"/>
                    <a:pt x="256" y="274"/>
                    <a:pt x="248" y="273"/>
                  </a:cubicBezTo>
                  <a:moveTo>
                    <a:pt x="171" y="111"/>
                  </a:moveTo>
                  <a:cubicBezTo>
                    <a:pt x="212" y="163"/>
                    <a:pt x="237" y="228"/>
                    <a:pt x="243" y="294"/>
                  </a:cubicBezTo>
                  <a:cubicBezTo>
                    <a:pt x="21" y="294"/>
                    <a:pt x="21" y="294"/>
                    <a:pt x="21" y="294"/>
                  </a:cubicBezTo>
                  <a:cubicBezTo>
                    <a:pt x="21" y="14"/>
                    <a:pt x="21" y="14"/>
                    <a:pt x="21" y="14"/>
                  </a:cubicBezTo>
                  <a:cubicBezTo>
                    <a:pt x="77" y="25"/>
                    <a:pt x="130" y="60"/>
                    <a:pt x="171"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7" name="Freeform 34">
              <a:extLst>
                <a:ext uri="{FF2B5EF4-FFF2-40B4-BE49-F238E27FC236}">
                  <a16:creationId xmlns:a16="http://schemas.microsoft.com/office/drawing/2014/main" id="{8181CFE4-6A7A-8F6D-9270-05941C04720A}"/>
                </a:ext>
              </a:extLst>
            </p:cNvPr>
            <p:cNvSpPr>
              <a:spLocks noEditPoints="1"/>
            </p:cNvSpPr>
            <p:nvPr userDrawn="1"/>
          </p:nvSpPr>
          <p:spPr bwMode="auto">
            <a:xfrm>
              <a:off x="1119188" y="508000"/>
              <a:ext cx="31750" cy="39687"/>
            </a:xfrm>
            <a:custGeom>
              <a:avLst/>
              <a:gdLst>
                <a:gd name="T0" fmla="*/ 212 w 213"/>
                <a:gd name="T1" fmla="*/ 265 h 269"/>
                <a:gd name="T2" fmla="*/ 143 w 213"/>
                <a:gd name="T3" fmla="*/ 94 h 269"/>
                <a:gd name="T4" fmla="*/ 79 w 213"/>
                <a:gd name="T5" fmla="*/ 34 h 269"/>
                <a:gd name="T6" fmla="*/ 5 w 213"/>
                <a:gd name="T7" fmla="*/ 1 h 269"/>
                <a:gd name="T8" fmla="*/ 0 w 213"/>
                <a:gd name="T9" fmla="*/ 0 h 269"/>
                <a:gd name="T10" fmla="*/ 0 w 213"/>
                <a:gd name="T11" fmla="*/ 269 h 269"/>
                <a:gd name="T12" fmla="*/ 213 w 213"/>
                <a:gd name="T13" fmla="*/ 269 h 269"/>
                <a:gd name="T14" fmla="*/ 212 w 213"/>
                <a:gd name="T15" fmla="*/ 265 h 269"/>
                <a:gd name="T16" fmla="*/ 134 w 213"/>
                <a:gd name="T17" fmla="*/ 95 h 269"/>
                <a:gd name="T18" fmla="*/ 133 w 213"/>
                <a:gd name="T19" fmla="*/ 102 h 269"/>
                <a:gd name="T20" fmla="*/ 142 w 213"/>
                <a:gd name="T21" fmla="*/ 108 h 269"/>
                <a:gd name="T22" fmla="*/ 135 w 213"/>
                <a:gd name="T23" fmla="*/ 121 h 269"/>
                <a:gd name="T24" fmla="*/ 149 w 213"/>
                <a:gd name="T25" fmla="*/ 118 h 269"/>
                <a:gd name="T26" fmla="*/ 152 w 213"/>
                <a:gd name="T27" fmla="*/ 128 h 269"/>
                <a:gd name="T28" fmla="*/ 158 w 213"/>
                <a:gd name="T29" fmla="*/ 129 h 269"/>
                <a:gd name="T30" fmla="*/ 203 w 213"/>
                <a:gd name="T31" fmla="*/ 253 h 269"/>
                <a:gd name="T32" fmla="*/ 193 w 213"/>
                <a:gd name="T33" fmla="*/ 250 h 269"/>
                <a:gd name="T34" fmla="*/ 197 w 213"/>
                <a:gd name="T35" fmla="*/ 262 h 269"/>
                <a:gd name="T36" fmla="*/ 122 w 213"/>
                <a:gd name="T37" fmla="*/ 262 h 269"/>
                <a:gd name="T38" fmla="*/ 117 w 213"/>
                <a:gd name="T39" fmla="*/ 254 h 269"/>
                <a:gd name="T40" fmla="*/ 107 w 213"/>
                <a:gd name="T41" fmla="*/ 258 h 269"/>
                <a:gd name="T42" fmla="*/ 101 w 213"/>
                <a:gd name="T43" fmla="*/ 244 h 269"/>
                <a:gd name="T44" fmla="*/ 95 w 213"/>
                <a:gd name="T45" fmla="*/ 258 h 269"/>
                <a:gd name="T46" fmla="*/ 85 w 213"/>
                <a:gd name="T47" fmla="*/ 254 h 269"/>
                <a:gd name="T48" fmla="*/ 79 w 213"/>
                <a:gd name="T49" fmla="*/ 262 h 269"/>
                <a:gd name="T50" fmla="*/ 16 w 213"/>
                <a:gd name="T51" fmla="*/ 262 h 269"/>
                <a:gd name="T52" fmla="*/ 19 w 213"/>
                <a:gd name="T53" fmla="*/ 251 h 269"/>
                <a:gd name="T54" fmla="*/ 7 w 213"/>
                <a:gd name="T55" fmla="*/ 254 h 269"/>
                <a:gd name="T56" fmla="*/ 7 w 213"/>
                <a:gd name="T57" fmla="*/ 151 h 269"/>
                <a:gd name="T58" fmla="*/ 16 w 213"/>
                <a:gd name="T59" fmla="*/ 145 h 269"/>
                <a:gd name="T60" fmla="*/ 13 w 213"/>
                <a:gd name="T61" fmla="*/ 135 h 269"/>
                <a:gd name="T62" fmla="*/ 26 w 213"/>
                <a:gd name="T63" fmla="*/ 129 h 269"/>
                <a:gd name="T64" fmla="*/ 13 w 213"/>
                <a:gd name="T65" fmla="*/ 123 h 269"/>
                <a:gd name="T66" fmla="*/ 16 w 213"/>
                <a:gd name="T67" fmla="*/ 113 h 269"/>
                <a:gd name="T68" fmla="*/ 7 w 213"/>
                <a:gd name="T69" fmla="*/ 108 h 269"/>
                <a:gd name="T70" fmla="*/ 7 w 213"/>
                <a:gd name="T71" fmla="*/ 19 h 269"/>
                <a:gd name="T72" fmla="*/ 17 w 213"/>
                <a:gd name="T73" fmla="*/ 23 h 269"/>
                <a:gd name="T74" fmla="*/ 15 w 213"/>
                <a:gd name="T75" fmla="*/ 12 h 269"/>
                <a:gd name="T76" fmla="*/ 134 w 213"/>
                <a:gd name="T77" fmla="*/ 9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269">
                  <a:moveTo>
                    <a:pt x="212" y="265"/>
                  </a:moveTo>
                  <a:cubicBezTo>
                    <a:pt x="206" y="203"/>
                    <a:pt x="181" y="142"/>
                    <a:pt x="143" y="94"/>
                  </a:cubicBezTo>
                  <a:cubicBezTo>
                    <a:pt x="124" y="70"/>
                    <a:pt x="102" y="50"/>
                    <a:pt x="79" y="34"/>
                  </a:cubicBezTo>
                  <a:cubicBezTo>
                    <a:pt x="55" y="19"/>
                    <a:pt x="30" y="7"/>
                    <a:pt x="5" y="1"/>
                  </a:cubicBezTo>
                  <a:cubicBezTo>
                    <a:pt x="0" y="0"/>
                    <a:pt x="0" y="0"/>
                    <a:pt x="0" y="0"/>
                  </a:cubicBezTo>
                  <a:cubicBezTo>
                    <a:pt x="0" y="269"/>
                    <a:pt x="0" y="269"/>
                    <a:pt x="0" y="269"/>
                  </a:cubicBezTo>
                  <a:cubicBezTo>
                    <a:pt x="213" y="269"/>
                    <a:pt x="213" y="269"/>
                    <a:pt x="213" y="269"/>
                  </a:cubicBezTo>
                  <a:lnTo>
                    <a:pt x="212" y="265"/>
                  </a:lnTo>
                  <a:close/>
                  <a:moveTo>
                    <a:pt x="134" y="95"/>
                  </a:moveTo>
                  <a:cubicBezTo>
                    <a:pt x="132" y="97"/>
                    <a:pt x="132" y="100"/>
                    <a:pt x="133" y="102"/>
                  </a:cubicBezTo>
                  <a:cubicBezTo>
                    <a:pt x="133" y="105"/>
                    <a:pt x="136" y="108"/>
                    <a:pt x="142" y="108"/>
                  </a:cubicBezTo>
                  <a:cubicBezTo>
                    <a:pt x="138" y="111"/>
                    <a:pt x="135" y="115"/>
                    <a:pt x="135" y="121"/>
                  </a:cubicBezTo>
                  <a:cubicBezTo>
                    <a:pt x="140" y="122"/>
                    <a:pt x="145" y="120"/>
                    <a:pt x="149" y="118"/>
                  </a:cubicBezTo>
                  <a:cubicBezTo>
                    <a:pt x="148" y="123"/>
                    <a:pt x="149" y="126"/>
                    <a:pt x="152" y="128"/>
                  </a:cubicBezTo>
                  <a:cubicBezTo>
                    <a:pt x="154" y="129"/>
                    <a:pt x="156" y="129"/>
                    <a:pt x="158" y="129"/>
                  </a:cubicBezTo>
                  <a:cubicBezTo>
                    <a:pt x="181" y="166"/>
                    <a:pt x="197" y="209"/>
                    <a:pt x="203" y="253"/>
                  </a:cubicBezTo>
                  <a:cubicBezTo>
                    <a:pt x="200" y="251"/>
                    <a:pt x="197" y="250"/>
                    <a:pt x="193" y="250"/>
                  </a:cubicBezTo>
                  <a:cubicBezTo>
                    <a:pt x="193" y="255"/>
                    <a:pt x="195" y="259"/>
                    <a:pt x="197" y="262"/>
                  </a:cubicBezTo>
                  <a:cubicBezTo>
                    <a:pt x="122" y="262"/>
                    <a:pt x="122" y="262"/>
                    <a:pt x="122" y="262"/>
                  </a:cubicBezTo>
                  <a:cubicBezTo>
                    <a:pt x="122" y="258"/>
                    <a:pt x="120" y="255"/>
                    <a:pt x="117" y="254"/>
                  </a:cubicBezTo>
                  <a:cubicBezTo>
                    <a:pt x="114" y="253"/>
                    <a:pt x="111" y="254"/>
                    <a:pt x="107" y="258"/>
                  </a:cubicBezTo>
                  <a:cubicBezTo>
                    <a:pt x="107" y="253"/>
                    <a:pt x="105" y="249"/>
                    <a:pt x="101" y="244"/>
                  </a:cubicBezTo>
                  <a:cubicBezTo>
                    <a:pt x="97" y="249"/>
                    <a:pt x="95" y="253"/>
                    <a:pt x="95" y="258"/>
                  </a:cubicBezTo>
                  <a:cubicBezTo>
                    <a:pt x="91" y="254"/>
                    <a:pt x="88" y="253"/>
                    <a:pt x="85" y="254"/>
                  </a:cubicBezTo>
                  <a:cubicBezTo>
                    <a:pt x="82" y="255"/>
                    <a:pt x="80" y="258"/>
                    <a:pt x="79" y="262"/>
                  </a:cubicBezTo>
                  <a:cubicBezTo>
                    <a:pt x="16" y="262"/>
                    <a:pt x="16" y="262"/>
                    <a:pt x="16" y="262"/>
                  </a:cubicBezTo>
                  <a:cubicBezTo>
                    <a:pt x="18" y="259"/>
                    <a:pt x="19" y="255"/>
                    <a:pt x="19" y="251"/>
                  </a:cubicBezTo>
                  <a:cubicBezTo>
                    <a:pt x="14" y="251"/>
                    <a:pt x="10" y="252"/>
                    <a:pt x="7" y="254"/>
                  </a:cubicBezTo>
                  <a:cubicBezTo>
                    <a:pt x="7" y="151"/>
                    <a:pt x="7" y="151"/>
                    <a:pt x="7" y="151"/>
                  </a:cubicBezTo>
                  <a:cubicBezTo>
                    <a:pt x="12" y="151"/>
                    <a:pt x="15" y="148"/>
                    <a:pt x="16" y="145"/>
                  </a:cubicBezTo>
                  <a:cubicBezTo>
                    <a:pt x="17" y="142"/>
                    <a:pt x="17" y="139"/>
                    <a:pt x="13" y="135"/>
                  </a:cubicBezTo>
                  <a:cubicBezTo>
                    <a:pt x="17" y="135"/>
                    <a:pt x="22" y="133"/>
                    <a:pt x="26" y="129"/>
                  </a:cubicBezTo>
                  <a:cubicBezTo>
                    <a:pt x="22" y="125"/>
                    <a:pt x="17" y="123"/>
                    <a:pt x="13" y="123"/>
                  </a:cubicBezTo>
                  <a:cubicBezTo>
                    <a:pt x="17" y="119"/>
                    <a:pt x="17" y="116"/>
                    <a:pt x="16" y="113"/>
                  </a:cubicBezTo>
                  <a:cubicBezTo>
                    <a:pt x="15" y="110"/>
                    <a:pt x="12" y="107"/>
                    <a:pt x="7" y="108"/>
                  </a:cubicBezTo>
                  <a:cubicBezTo>
                    <a:pt x="7" y="19"/>
                    <a:pt x="7" y="19"/>
                    <a:pt x="7" y="19"/>
                  </a:cubicBezTo>
                  <a:cubicBezTo>
                    <a:pt x="10" y="21"/>
                    <a:pt x="13" y="23"/>
                    <a:pt x="17" y="23"/>
                  </a:cubicBezTo>
                  <a:cubicBezTo>
                    <a:pt x="17" y="19"/>
                    <a:pt x="16" y="15"/>
                    <a:pt x="15" y="12"/>
                  </a:cubicBezTo>
                  <a:cubicBezTo>
                    <a:pt x="59" y="25"/>
                    <a:pt x="101" y="55"/>
                    <a:pt x="13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8" name="Freeform 35">
              <a:extLst>
                <a:ext uri="{FF2B5EF4-FFF2-40B4-BE49-F238E27FC236}">
                  <a16:creationId xmlns:a16="http://schemas.microsoft.com/office/drawing/2014/main" id="{9A8CB4F8-3417-1E35-2DD6-C910682C15E2}"/>
                </a:ext>
              </a:extLst>
            </p:cNvPr>
            <p:cNvSpPr>
              <a:spLocks/>
            </p:cNvSpPr>
            <p:nvPr userDrawn="1"/>
          </p:nvSpPr>
          <p:spPr bwMode="auto">
            <a:xfrm>
              <a:off x="1120775" y="517525"/>
              <a:ext cx="25400" cy="28575"/>
            </a:xfrm>
            <a:custGeom>
              <a:avLst/>
              <a:gdLst>
                <a:gd name="T0" fmla="*/ 168 w 168"/>
                <a:gd name="T1" fmla="*/ 158 h 197"/>
                <a:gd name="T2" fmla="*/ 152 w 168"/>
                <a:gd name="T3" fmla="*/ 150 h 197"/>
                <a:gd name="T4" fmla="*/ 131 w 168"/>
                <a:gd name="T5" fmla="*/ 137 h 197"/>
                <a:gd name="T6" fmla="*/ 125 w 168"/>
                <a:gd name="T7" fmla="*/ 94 h 197"/>
                <a:gd name="T8" fmla="*/ 118 w 168"/>
                <a:gd name="T9" fmla="*/ 95 h 197"/>
                <a:gd name="T10" fmla="*/ 129 w 168"/>
                <a:gd name="T11" fmla="*/ 126 h 197"/>
                <a:gd name="T12" fmla="*/ 103 w 168"/>
                <a:gd name="T13" fmla="*/ 95 h 197"/>
                <a:gd name="T14" fmla="*/ 87 w 168"/>
                <a:gd name="T15" fmla="*/ 10 h 197"/>
                <a:gd name="T16" fmla="*/ 70 w 168"/>
                <a:gd name="T17" fmla="*/ 0 h 197"/>
                <a:gd name="T18" fmla="*/ 49 w 168"/>
                <a:gd name="T19" fmla="*/ 9 h 197"/>
                <a:gd name="T20" fmla="*/ 50 w 168"/>
                <a:gd name="T21" fmla="*/ 21 h 197"/>
                <a:gd name="T22" fmla="*/ 55 w 168"/>
                <a:gd name="T23" fmla="*/ 21 h 197"/>
                <a:gd name="T24" fmla="*/ 52 w 168"/>
                <a:gd name="T25" fmla="*/ 28 h 197"/>
                <a:gd name="T26" fmla="*/ 72 w 168"/>
                <a:gd name="T27" fmla="*/ 37 h 197"/>
                <a:gd name="T28" fmla="*/ 38 w 168"/>
                <a:gd name="T29" fmla="*/ 42 h 197"/>
                <a:gd name="T30" fmla="*/ 26 w 168"/>
                <a:gd name="T31" fmla="*/ 14 h 197"/>
                <a:gd name="T32" fmla="*/ 21 w 168"/>
                <a:gd name="T33" fmla="*/ 10 h 197"/>
                <a:gd name="T34" fmla="*/ 20 w 168"/>
                <a:gd name="T35" fmla="*/ 17 h 197"/>
                <a:gd name="T36" fmla="*/ 14 w 168"/>
                <a:gd name="T37" fmla="*/ 12 h 197"/>
                <a:gd name="T38" fmla="*/ 5 w 168"/>
                <a:gd name="T39" fmla="*/ 9 h 197"/>
                <a:gd name="T40" fmla="*/ 13 w 168"/>
                <a:gd name="T41" fmla="*/ 18 h 197"/>
                <a:gd name="T42" fmla="*/ 14 w 168"/>
                <a:gd name="T43" fmla="*/ 20 h 197"/>
                <a:gd name="T44" fmla="*/ 7 w 168"/>
                <a:gd name="T45" fmla="*/ 31 h 197"/>
                <a:gd name="T46" fmla="*/ 10 w 168"/>
                <a:gd name="T47" fmla="*/ 28 h 197"/>
                <a:gd name="T48" fmla="*/ 16 w 168"/>
                <a:gd name="T49" fmla="*/ 28 h 197"/>
                <a:gd name="T50" fmla="*/ 10 w 168"/>
                <a:gd name="T51" fmla="*/ 33 h 197"/>
                <a:gd name="T52" fmla="*/ 21 w 168"/>
                <a:gd name="T53" fmla="*/ 49 h 197"/>
                <a:gd name="T54" fmla="*/ 26 w 168"/>
                <a:gd name="T55" fmla="*/ 52 h 197"/>
                <a:gd name="T56" fmla="*/ 35 w 168"/>
                <a:gd name="T57" fmla="*/ 97 h 197"/>
                <a:gd name="T58" fmla="*/ 14 w 168"/>
                <a:gd name="T59" fmla="*/ 97 h 197"/>
                <a:gd name="T60" fmla="*/ 10 w 168"/>
                <a:gd name="T61" fmla="*/ 101 h 197"/>
                <a:gd name="T62" fmla="*/ 18 w 168"/>
                <a:gd name="T63" fmla="*/ 108 h 197"/>
                <a:gd name="T64" fmla="*/ 6 w 168"/>
                <a:gd name="T65" fmla="*/ 110 h 197"/>
                <a:gd name="T66" fmla="*/ 6 w 168"/>
                <a:gd name="T67" fmla="*/ 114 h 197"/>
                <a:gd name="T68" fmla="*/ 17 w 168"/>
                <a:gd name="T69" fmla="*/ 114 h 197"/>
                <a:gd name="T70" fmla="*/ 19 w 168"/>
                <a:gd name="T71" fmla="*/ 124 h 197"/>
                <a:gd name="T72" fmla="*/ 25 w 168"/>
                <a:gd name="T73" fmla="*/ 122 h 197"/>
                <a:gd name="T74" fmla="*/ 34 w 168"/>
                <a:gd name="T75" fmla="*/ 117 h 197"/>
                <a:gd name="T76" fmla="*/ 56 w 168"/>
                <a:gd name="T77" fmla="*/ 103 h 197"/>
                <a:gd name="T78" fmla="*/ 103 w 168"/>
                <a:gd name="T79" fmla="*/ 128 h 197"/>
                <a:gd name="T80" fmla="*/ 73 w 168"/>
                <a:gd name="T81" fmla="*/ 160 h 197"/>
                <a:gd name="T82" fmla="*/ 40 w 168"/>
                <a:gd name="T83" fmla="*/ 153 h 197"/>
                <a:gd name="T84" fmla="*/ 36 w 168"/>
                <a:gd name="T85" fmla="*/ 158 h 197"/>
                <a:gd name="T86" fmla="*/ 42 w 168"/>
                <a:gd name="T87" fmla="*/ 162 h 197"/>
                <a:gd name="T88" fmla="*/ 37 w 168"/>
                <a:gd name="T89" fmla="*/ 171 h 197"/>
                <a:gd name="T90" fmla="*/ 42 w 168"/>
                <a:gd name="T91" fmla="*/ 172 h 197"/>
                <a:gd name="T92" fmla="*/ 45 w 168"/>
                <a:gd name="T93" fmla="*/ 171 h 197"/>
                <a:gd name="T94" fmla="*/ 52 w 168"/>
                <a:gd name="T95" fmla="*/ 178 h 197"/>
                <a:gd name="T96" fmla="*/ 51 w 168"/>
                <a:gd name="T97" fmla="*/ 172 h 197"/>
                <a:gd name="T98" fmla="*/ 55 w 168"/>
                <a:gd name="T99" fmla="*/ 172 h 197"/>
                <a:gd name="T100" fmla="*/ 67 w 168"/>
                <a:gd name="T101" fmla="*/ 174 h 197"/>
                <a:gd name="T102" fmla="*/ 87 w 168"/>
                <a:gd name="T103" fmla="*/ 169 h 197"/>
                <a:gd name="T104" fmla="*/ 103 w 168"/>
                <a:gd name="T105" fmla="*/ 137 h 197"/>
                <a:gd name="T106" fmla="*/ 146 w 168"/>
                <a:gd name="T107" fmla="*/ 162 h 197"/>
                <a:gd name="T108" fmla="*/ 132 w 168"/>
                <a:gd name="T109" fmla="*/ 175 h 197"/>
                <a:gd name="T110" fmla="*/ 132 w 168"/>
                <a:gd name="T111" fmla="*/ 180 h 197"/>
                <a:gd name="T112" fmla="*/ 137 w 168"/>
                <a:gd name="T113" fmla="*/ 190 h 197"/>
                <a:gd name="T114" fmla="*/ 143 w 168"/>
                <a:gd name="T115" fmla="*/ 192 h 197"/>
                <a:gd name="T116" fmla="*/ 150 w 168"/>
                <a:gd name="T117" fmla="*/ 186 h 197"/>
                <a:gd name="T118" fmla="*/ 160 w 168"/>
                <a:gd name="T119" fmla="*/ 195 h 197"/>
                <a:gd name="T120" fmla="*/ 155 w 168"/>
                <a:gd name="T121" fmla="*/ 182 h 197"/>
                <a:gd name="T122" fmla="*/ 167 w 168"/>
                <a:gd name="T123" fmla="*/ 16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 h="197">
                  <a:moveTo>
                    <a:pt x="159" y="167"/>
                  </a:moveTo>
                  <a:cubicBezTo>
                    <a:pt x="159" y="167"/>
                    <a:pt x="159" y="167"/>
                    <a:pt x="159" y="167"/>
                  </a:cubicBezTo>
                  <a:cubicBezTo>
                    <a:pt x="163" y="165"/>
                    <a:pt x="167" y="162"/>
                    <a:pt x="168" y="158"/>
                  </a:cubicBezTo>
                  <a:cubicBezTo>
                    <a:pt x="163" y="160"/>
                    <a:pt x="160" y="158"/>
                    <a:pt x="159" y="157"/>
                  </a:cubicBezTo>
                  <a:cubicBezTo>
                    <a:pt x="162" y="155"/>
                    <a:pt x="166" y="157"/>
                    <a:pt x="162" y="151"/>
                  </a:cubicBezTo>
                  <a:cubicBezTo>
                    <a:pt x="159" y="145"/>
                    <a:pt x="156" y="145"/>
                    <a:pt x="152" y="150"/>
                  </a:cubicBezTo>
                  <a:cubicBezTo>
                    <a:pt x="148" y="154"/>
                    <a:pt x="123" y="149"/>
                    <a:pt x="123" y="129"/>
                  </a:cubicBezTo>
                  <a:cubicBezTo>
                    <a:pt x="123" y="129"/>
                    <a:pt x="123" y="130"/>
                    <a:pt x="123" y="130"/>
                  </a:cubicBezTo>
                  <a:cubicBezTo>
                    <a:pt x="125" y="133"/>
                    <a:pt x="128" y="135"/>
                    <a:pt x="131" y="137"/>
                  </a:cubicBezTo>
                  <a:cubicBezTo>
                    <a:pt x="144" y="144"/>
                    <a:pt x="156" y="139"/>
                    <a:pt x="157" y="129"/>
                  </a:cubicBezTo>
                  <a:cubicBezTo>
                    <a:pt x="158" y="119"/>
                    <a:pt x="148" y="114"/>
                    <a:pt x="137" y="105"/>
                  </a:cubicBezTo>
                  <a:cubicBezTo>
                    <a:pt x="132" y="101"/>
                    <a:pt x="128" y="97"/>
                    <a:pt x="125" y="94"/>
                  </a:cubicBezTo>
                  <a:cubicBezTo>
                    <a:pt x="122" y="87"/>
                    <a:pt x="125" y="80"/>
                    <a:pt x="115" y="67"/>
                  </a:cubicBezTo>
                  <a:cubicBezTo>
                    <a:pt x="115" y="63"/>
                    <a:pt x="114" y="59"/>
                    <a:pt x="112" y="55"/>
                  </a:cubicBezTo>
                  <a:cubicBezTo>
                    <a:pt x="107" y="64"/>
                    <a:pt x="105" y="81"/>
                    <a:pt x="118" y="95"/>
                  </a:cubicBezTo>
                  <a:cubicBezTo>
                    <a:pt x="129" y="107"/>
                    <a:pt x="152" y="118"/>
                    <a:pt x="151" y="128"/>
                  </a:cubicBezTo>
                  <a:cubicBezTo>
                    <a:pt x="150" y="131"/>
                    <a:pt x="148" y="133"/>
                    <a:pt x="144" y="133"/>
                  </a:cubicBezTo>
                  <a:cubicBezTo>
                    <a:pt x="139" y="133"/>
                    <a:pt x="134" y="130"/>
                    <a:pt x="129" y="126"/>
                  </a:cubicBezTo>
                  <a:cubicBezTo>
                    <a:pt x="128" y="125"/>
                    <a:pt x="128" y="125"/>
                    <a:pt x="127" y="124"/>
                  </a:cubicBezTo>
                  <a:cubicBezTo>
                    <a:pt x="127" y="124"/>
                    <a:pt x="127" y="124"/>
                    <a:pt x="127" y="124"/>
                  </a:cubicBezTo>
                  <a:cubicBezTo>
                    <a:pt x="117" y="115"/>
                    <a:pt x="109" y="102"/>
                    <a:pt x="103" y="95"/>
                  </a:cubicBezTo>
                  <a:cubicBezTo>
                    <a:pt x="93" y="81"/>
                    <a:pt x="97" y="68"/>
                    <a:pt x="99" y="57"/>
                  </a:cubicBezTo>
                  <a:cubicBezTo>
                    <a:pt x="107" y="47"/>
                    <a:pt x="94" y="26"/>
                    <a:pt x="87" y="21"/>
                  </a:cubicBezTo>
                  <a:cubicBezTo>
                    <a:pt x="87" y="21"/>
                    <a:pt x="89" y="16"/>
                    <a:pt x="87" y="10"/>
                  </a:cubicBezTo>
                  <a:cubicBezTo>
                    <a:pt x="86" y="11"/>
                    <a:pt x="82" y="11"/>
                    <a:pt x="81" y="10"/>
                  </a:cubicBezTo>
                  <a:cubicBezTo>
                    <a:pt x="79" y="7"/>
                    <a:pt x="78" y="6"/>
                    <a:pt x="75" y="5"/>
                  </a:cubicBezTo>
                  <a:cubicBezTo>
                    <a:pt x="71" y="5"/>
                    <a:pt x="71" y="2"/>
                    <a:pt x="70" y="0"/>
                  </a:cubicBezTo>
                  <a:cubicBezTo>
                    <a:pt x="68" y="2"/>
                    <a:pt x="67" y="5"/>
                    <a:pt x="64" y="5"/>
                  </a:cubicBezTo>
                  <a:cubicBezTo>
                    <a:pt x="60" y="5"/>
                    <a:pt x="59" y="5"/>
                    <a:pt x="57" y="6"/>
                  </a:cubicBezTo>
                  <a:cubicBezTo>
                    <a:pt x="54" y="8"/>
                    <a:pt x="53" y="9"/>
                    <a:pt x="49" y="9"/>
                  </a:cubicBezTo>
                  <a:cubicBezTo>
                    <a:pt x="45" y="9"/>
                    <a:pt x="45" y="12"/>
                    <a:pt x="45" y="15"/>
                  </a:cubicBezTo>
                  <a:cubicBezTo>
                    <a:pt x="46" y="17"/>
                    <a:pt x="46" y="20"/>
                    <a:pt x="48" y="21"/>
                  </a:cubicBezTo>
                  <a:cubicBezTo>
                    <a:pt x="49" y="21"/>
                    <a:pt x="49" y="21"/>
                    <a:pt x="50" y="21"/>
                  </a:cubicBezTo>
                  <a:cubicBezTo>
                    <a:pt x="53" y="25"/>
                    <a:pt x="53" y="25"/>
                    <a:pt x="53" y="25"/>
                  </a:cubicBezTo>
                  <a:cubicBezTo>
                    <a:pt x="55" y="21"/>
                    <a:pt x="55" y="21"/>
                    <a:pt x="55" y="21"/>
                  </a:cubicBezTo>
                  <a:cubicBezTo>
                    <a:pt x="55" y="21"/>
                    <a:pt x="55" y="21"/>
                    <a:pt x="55" y="21"/>
                  </a:cubicBezTo>
                  <a:cubicBezTo>
                    <a:pt x="57" y="19"/>
                    <a:pt x="63" y="19"/>
                    <a:pt x="64" y="23"/>
                  </a:cubicBezTo>
                  <a:cubicBezTo>
                    <a:pt x="65" y="26"/>
                    <a:pt x="65" y="26"/>
                    <a:pt x="62" y="27"/>
                  </a:cubicBezTo>
                  <a:cubicBezTo>
                    <a:pt x="58" y="27"/>
                    <a:pt x="56" y="27"/>
                    <a:pt x="52" y="28"/>
                  </a:cubicBezTo>
                  <a:cubicBezTo>
                    <a:pt x="50" y="28"/>
                    <a:pt x="50" y="31"/>
                    <a:pt x="50" y="33"/>
                  </a:cubicBezTo>
                  <a:cubicBezTo>
                    <a:pt x="50" y="35"/>
                    <a:pt x="53" y="37"/>
                    <a:pt x="58" y="35"/>
                  </a:cubicBezTo>
                  <a:cubicBezTo>
                    <a:pt x="63" y="34"/>
                    <a:pt x="72" y="33"/>
                    <a:pt x="72" y="37"/>
                  </a:cubicBezTo>
                  <a:cubicBezTo>
                    <a:pt x="72" y="49"/>
                    <a:pt x="59" y="48"/>
                    <a:pt x="56" y="62"/>
                  </a:cubicBezTo>
                  <a:cubicBezTo>
                    <a:pt x="53" y="60"/>
                    <a:pt x="50" y="57"/>
                    <a:pt x="48" y="55"/>
                  </a:cubicBezTo>
                  <a:cubicBezTo>
                    <a:pt x="46" y="51"/>
                    <a:pt x="43" y="47"/>
                    <a:pt x="38" y="42"/>
                  </a:cubicBezTo>
                  <a:cubicBezTo>
                    <a:pt x="36" y="40"/>
                    <a:pt x="32" y="36"/>
                    <a:pt x="29" y="34"/>
                  </a:cubicBezTo>
                  <a:cubicBezTo>
                    <a:pt x="24" y="32"/>
                    <a:pt x="24" y="30"/>
                    <a:pt x="24" y="25"/>
                  </a:cubicBezTo>
                  <a:cubicBezTo>
                    <a:pt x="24" y="21"/>
                    <a:pt x="26" y="17"/>
                    <a:pt x="26" y="14"/>
                  </a:cubicBezTo>
                  <a:cubicBezTo>
                    <a:pt x="26" y="13"/>
                    <a:pt x="25" y="11"/>
                    <a:pt x="25" y="10"/>
                  </a:cubicBezTo>
                  <a:cubicBezTo>
                    <a:pt x="24" y="8"/>
                    <a:pt x="21" y="6"/>
                    <a:pt x="19" y="6"/>
                  </a:cubicBezTo>
                  <a:cubicBezTo>
                    <a:pt x="19" y="7"/>
                    <a:pt x="21" y="8"/>
                    <a:pt x="21" y="10"/>
                  </a:cubicBezTo>
                  <a:cubicBezTo>
                    <a:pt x="20" y="11"/>
                    <a:pt x="19" y="12"/>
                    <a:pt x="19" y="12"/>
                  </a:cubicBezTo>
                  <a:cubicBezTo>
                    <a:pt x="18" y="13"/>
                    <a:pt x="18" y="15"/>
                    <a:pt x="19" y="16"/>
                  </a:cubicBezTo>
                  <a:cubicBezTo>
                    <a:pt x="20" y="17"/>
                    <a:pt x="20" y="17"/>
                    <a:pt x="20" y="17"/>
                  </a:cubicBezTo>
                  <a:cubicBezTo>
                    <a:pt x="20" y="18"/>
                    <a:pt x="19" y="18"/>
                    <a:pt x="19" y="19"/>
                  </a:cubicBezTo>
                  <a:cubicBezTo>
                    <a:pt x="19" y="20"/>
                    <a:pt x="19" y="19"/>
                    <a:pt x="19" y="19"/>
                  </a:cubicBezTo>
                  <a:cubicBezTo>
                    <a:pt x="18" y="16"/>
                    <a:pt x="17" y="12"/>
                    <a:pt x="14" y="12"/>
                  </a:cubicBezTo>
                  <a:cubicBezTo>
                    <a:pt x="14" y="12"/>
                    <a:pt x="13" y="12"/>
                    <a:pt x="12" y="12"/>
                  </a:cubicBezTo>
                  <a:cubicBezTo>
                    <a:pt x="12" y="11"/>
                    <a:pt x="12" y="11"/>
                    <a:pt x="12" y="11"/>
                  </a:cubicBezTo>
                  <a:cubicBezTo>
                    <a:pt x="12" y="8"/>
                    <a:pt x="9" y="6"/>
                    <a:pt x="5" y="9"/>
                  </a:cubicBezTo>
                  <a:cubicBezTo>
                    <a:pt x="6" y="9"/>
                    <a:pt x="8" y="10"/>
                    <a:pt x="8" y="11"/>
                  </a:cubicBezTo>
                  <a:cubicBezTo>
                    <a:pt x="8" y="11"/>
                    <a:pt x="7" y="13"/>
                    <a:pt x="7" y="14"/>
                  </a:cubicBezTo>
                  <a:cubicBezTo>
                    <a:pt x="7" y="17"/>
                    <a:pt x="9" y="18"/>
                    <a:pt x="13" y="18"/>
                  </a:cubicBezTo>
                  <a:cubicBezTo>
                    <a:pt x="13" y="18"/>
                    <a:pt x="14" y="18"/>
                    <a:pt x="14" y="18"/>
                  </a:cubicBezTo>
                  <a:cubicBezTo>
                    <a:pt x="14" y="19"/>
                    <a:pt x="14" y="19"/>
                    <a:pt x="14" y="20"/>
                  </a:cubicBezTo>
                  <a:cubicBezTo>
                    <a:pt x="14" y="20"/>
                    <a:pt x="14" y="20"/>
                    <a:pt x="14" y="20"/>
                  </a:cubicBezTo>
                  <a:cubicBezTo>
                    <a:pt x="8" y="18"/>
                    <a:pt x="6" y="20"/>
                    <a:pt x="6" y="22"/>
                  </a:cubicBezTo>
                  <a:cubicBezTo>
                    <a:pt x="6" y="23"/>
                    <a:pt x="6" y="24"/>
                    <a:pt x="6" y="25"/>
                  </a:cubicBezTo>
                  <a:cubicBezTo>
                    <a:pt x="4" y="26"/>
                    <a:pt x="4" y="29"/>
                    <a:pt x="7" y="31"/>
                  </a:cubicBezTo>
                  <a:cubicBezTo>
                    <a:pt x="7" y="30"/>
                    <a:pt x="7" y="28"/>
                    <a:pt x="8" y="27"/>
                  </a:cubicBezTo>
                  <a:cubicBezTo>
                    <a:pt x="9" y="27"/>
                    <a:pt x="9" y="27"/>
                    <a:pt x="9" y="27"/>
                  </a:cubicBezTo>
                  <a:cubicBezTo>
                    <a:pt x="9" y="28"/>
                    <a:pt x="10" y="28"/>
                    <a:pt x="10" y="28"/>
                  </a:cubicBezTo>
                  <a:cubicBezTo>
                    <a:pt x="11" y="29"/>
                    <a:pt x="12" y="29"/>
                    <a:pt x="14" y="27"/>
                  </a:cubicBezTo>
                  <a:cubicBezTo>
                    <a:pt x="14" y="27"/>
                    <a:pt x="14" y="27"/>
                    <a:pt x="15" y="27"/>
                  </a:cubicBezTo>
                  <a:cubicBezTo>
                    <a:pt x="15" y="28"/>
                    <a:pt x="16" y="28"/>
                    <a:pt x="16" y="28"/>
                  </a:cubicBezTo>
                  <a:cubicBezTo>
                    <a:pt x="17" y="29"/>
                    <a:pt x="17" y="29"/>
                    <a:pt x="16" y="29"/>
                  </a:cubicBezTo>
                  <a:cubicBezTo>
                    <a:pt x="13" y="33"/>
                    <a:pt x="13" y="36"/>
                    <a:pt x="18" y="37"/>
                  </a:cubicBezTo>
                  <a:cubicBezTo>
                    <a:pt x="16" y="41"/>
                    <a:pt x="10" y="39"/>
                    <a:pt x="10" y="33"/>
                  </a:cubicBezTo>
                  <a:cubicBezTo>
                    <a:pt x="5" y="40"/>
                    <a:pt x="13" y="46"/>
                    <a:pt x="19" y="43"/>
                  </a:cubicBezTo>
                  <a:cubicBezTo>
                    <a:pt x="19" y="46"/>
                    <a:pt x="19" y="51"/>
                    <a:pt x="20" y="51"/>
                  </a:cubicBezTo>
                  <a:cubicBezTo>
                    <a:pt x="20" y="50"/>
                    <a:pt x="20" y="49"/>
                    <a:pt x="21" y="49"/>
                  </a:cubicBezTo>
                  <a:cubicBezTo>
                    <a:pt x="22" y="49"/>
                    <a:pt x="22" y="50"/>
                    <a:pt x="22" y="50"/>
                  </a:cubicBezTo>
                  <a:cubicBezTo>
                    <a:pt x="22" y="52"/>
                    <a:pt x="23" y="54"/>
                    <a:pt x="25" y="54"/>
                  </a:cubicBezTo>
                  <a:cubicBezTo>
                    <a:pt x="25" y="53"/>
                    <a:pt x="25" y="52"/>
                    <a:pt x="26" y="52"/>
                  </a:cubicBezTo>
                  <a:cubicBezTo>
                    <a:pt x="27" y="54"/>
                    <a:pt x="28" y="55"/>
                    <a:pt x="29" y="57"/>
                  </a:cubicBezTo>
                  <a:cubicBezTo>
                    <a:pt x="32" y="62"/>
                    <a:pt x="38" y="76"/>
                    <a:pt x="51" y="82"/>
                  </a:cubicBezTo>
                  <a:cubicBezTo>
                    <a:pt x="44" y="86"/>
                    <a:pt x="40" y="92"/>
                    <a:pt x="35" y="97"/>
                  </a:cubicBezTo>
                  <a:cubicBezTo>
                    <a:pt x="31" y="101"/>
                    <a:pt x="26" y="105"/>
                    <a:pt x="22" y="103"/>
                  </a:cubicBezTo>
                  <a:cubicBezTo>
                    <a:pt x="21" y="102"/>
                    <a:pt x="21" y="100"/>
                    <a:pt x="18" y="99"/>
                  </a:cubicBezTo>
                  <a:cubicBezTo>
                    <a:pt x="17" y="98"/>
                    <a:pt x="15" y="97"/>
                    <a:pt x="14" y="97"/>
                  </a:cubicBezTo>
                  <a:cubicBezTo>
                    <a:pt x="14" y="98"/>
                    <a:pt x="13" y="98"/>
                    <a:pt x="12" y="98"/>
                  </a:cubicBezTo>
                  <a:cubicBezTo>
                    <a:pt x="9" y="97"/>
                    <a:pt x="6" y="99"/>
                    <a:pt x="5" y="101"/>
                  </a:cubicBezTo>
                  <a:cubicBezTo>
                    <a:pt x="6" y="100"/>
                    <a:pt x="8" y="100"/>
                    <a:pt x="10" y="101"/>
                  </a:cubicBezTo>
                  <a:cubicBezTo>
                    <a:pt x="10" y="102"/>
                    <a:pt x="9" y="104"/>
                    <a:pt x="9" y="104"/>
                  </a:cubicBezTo>
                  <a:cubicBezTo>
                    <a:pt x="9" y="106"/>
                    <a:pt x="10" y="107"/>
                    <a:pt x="18" y="107"/>
                  </a:cubicBezTo>
                  <a:cubicBezTo>
                    <a:pt x="18" y="107"/>
                    <a:pt x="19" y="107"/>
                    <a:pt x="18" y="108"/>
                  </a:cubicBezTo>
                  <a:cubicBezTo>
                    <a:pt x="18" y="108"/>
                    <a:pt x="17" y="109"/>
                    <a:pt x="15" y="109"/>
                  </a:cubicBezTo>
                  <a:cubicBezTo>
                    <a:pt x="12" y="108"/>
                    <a:pt x="10" y="105"/>
                    <a:pt x="8" y="108"/>
                  </a:cubicBezTo>
                  <a:cubicBezTo>
                    <a:pt x="8" y="108"/>
                    <a:pt x="7" y="109"/>
                    <a:pt x="6" y="110"/>
                  </a:cubicBezTo>
                  <a:cubicBezTo>
                    <a:pt x="6" y="110"/>
                    <a:pt x="6" y="110"/>
                    <a:pt x="6" y="110"/>
                  </a:cubicBezTo>
                  <a:cubicBezTo>
                    <a:pt x="3" y="111"/>
                    <a:pt x="0" y="116"/>
                    <a:pt x="3" y="119"/>
                  </a:cubicBezTo>
                  <a:cubicBezTo>
                    <a:pt x="3" y="118"/>
                    <a:pt x="4" y="116"/>
                    <a:pt x="6" y="114"/>
                  </a:cubicBezTo>
                  <a:cubicBezTo>
                    <a:pt x="6" y="115"/>
                    <a:pt x="7" y="116"/>
                    <a:pt x="7" y="116"/>
                  </a:cubicBezTo>
                  <a:cubicBezTo>
                    <a:pt x="9" y="119"/>
                    <a:pt x="11" y="121"/>
                    <a:pt x="16" y="114"/>
                  </a:cubicBezTo>
                  <a:cubicBezTo>
                    <a:pt x="16" y="113"/>
                    <a:pt x="17" y="114"/>
                    <a:pt x="17" y="114"/>
                  </a:cubicBezTo>
                  <a:cubicBezTo>
                    <a:pt x="16" y="117"/>
                    <a:pt x="13" y="122"/>
                    <a:pt x="17" y="122"/>
                  </a:cubicBezTo>
                  <a:cubicBezTo>
                    <a:pt x="17" y="122"/>
                    <a:pt x="18" y="123"/>
                    <a:pt x="19" y="123"/>
                  </a:cubicBezTo>
                  <a:cubicBezTo>
                    <a:pt x="19" y="123"/>
                    <a:pt x="19" y="123"/>
                    <a:pt x="19" y="124"/>
                  </a:cubicBezTo>
                  <a:cubicBezTo>
                    <a:pt x="20" y="127"/>
                    <a:pt x="25" y="128"/>
                    <a:pt x="27" y="127"/>
                  </a:cubicBezTo>
                  <a:cubicBezTo>
                    <a:pt x="26" y="127"/>
                    <a:pt x="24" y="126"/>
                    <a:pt x="23" y="123"/>
                  </a:cubicBezTo>
                  <a:cubicBezTo>
                    <a:pt x="24" y="123"/>
                    <a:pt x="25" y="123"/>
                    <a:pt x="25" y="122"/>
                  </a:cubicBezTo>
                  <a:cubicBezTo>
                    <a:pt x="28" y="120"/>
                    <a:pt x="25" y="117"/>
                    <a:pt x="26" y="115"/>
                  </a:cubicBezTo>
                  <a:cubicBezTo>
                    <a:pt x="26" y="114"/>
                    <a:pt x="27" y="114"/>
                    <a:pt x="27" y="115"/>
                  </a:cubicBezTo>
                  <a:cubicBezTo>
                    <a:pt x="28" y="116"/>
                    <a:pt x="30" y="119"/>
                    <a:pt x="34" y="117"/>
                  </a:cubicBezTo>
                  <a:cubicBezTo>
                    <a:pt x="36" y="116"/>
                    <a:pt x="36" y="114"/>
                    <a:pt x="37" y="113"/>
                  </a:cubicBezTo>
                  <a:cubicBezTo>
                    <a:pt x="41" y="111"/>
                    <a:pt x="45" y="109"/>
                    <a:pt x="49" y="111"/>
                  </a:cubicBezTo>
                  <a:cubicBezTo>
                    <a:pt x="48" y="108"/>
                    <a:pt x="51" y="105"/>
                    <a:pt x="56" y="103"/>
                  </a:cubicBezTo>
                  <a:cubicBezTo>
                    <a:pt x="61" y="102"/>
                    <a:pt x="63" y="103"/>
                    <a:pt x="65" y="105"/>
                  </a:cubicBezTo>
                  <a:cubicBezTo>
                    <a:pt x="65" y="103"/>
                    <a:pt x="68" y="99"/>
                    <a:pt x="70" y="96"/>
                  </a:cubicBezTo>
                  <a:cubicBezTo>
                    <a:pt x="70" y="116"/>
                    <a:pt x="97" y="116"/>
                    <a:pt x="103" y="128"/>
                  </a:cubicBezTo>
                  <a:cubicBezTo>
                    <a:pt x="95" y="124"/>
                    <a:pt x="86" y="123"/>
                    <a:pt x="81" y="124"/>
                  </a:cubicBezTo>
                  <a:cubicBezTo>
                    <a:pt x="74" y="125"/>
                    <a:pt x="63" y="131"/>
                    <a:pt x="61" y="139"/>
                  </a:cubicBezTo>
                  <a:cubicBezTo>
                    <a:pt x="60" y="145"/>
                    <a:pt x="66" y="156"/>
                    <a:pt x="73" y="160"/>
                  </a:cubicBezTo>
                  <a:cubicBezTo>
                    <a:pt x="65" y="161"/>
                    <a:pt x="62" y="159"/>
                    <a:pt x="55" y="161"/>
                  </a:cubicBezTo>
                  <a:cubicBezTo>
                    <a:pt x="55" y="161"/>
                    <a:pt x="55" y="161"/>
                    <a:pt x="54" y="161"/>
                  </a:cubicBezTo>
                  <a:cubicBezTo>
                    <a:pt x="48" y="161"/>
                    <a:pt x="47" y="150"/>
                    <a:pt x="40" y="153"/>
                  </a:cubicBezTo>
                  <a:cubicBezTo>
                    <a:pt x="40" y="153"/>
                    <a:pt x="38" y="154"/>
                    <a:pt x="38" y="155"/>
                  </a:cubicBezTo>
                  <a:cubicBezTo>
                    <a:pt x="35" y="155"/>
                    <a:pt x="31" y="158"/>
                    <a:pt x="32" y="161"/>
                  </a:cubicBezTo>
                  <a:cubicBezTo>
                    <a:pt x="33" y="160"/>
                    <a:pt x="34" y="159"/>
                    <a:pt x="36" y="158"/>
                  </a:cubicBezTo>
                  <a:cubicBezTo>
                    <a:pt x="36" y="159"/>
                    <a:pt x="36" y="160"/>
                    <a:pt x="36" y="160"/>
                  </a:cubicBezTo>
                  <a:cubicBezTo>
                    <a:pt x="36" y="161"/>
                    <a:pt x="37" y="162"/>
                    <a:pt x="39" y="162"/>
                  </a:cubicBezTo>
                  <a:cubicBezTo>
                    <a:pt x="41" y="162"/>
                    <a:pt x="41" y="162"/>
                    <a:pt x="42" y="162"/>
                  </a:cubicBezTo>
                  <a:cubicBezTo>
                    <a:pt x="43" y="162"/>
                    <a:pt x="43" y="162"/>
                    <a:pt x="43" y="163"/>
                  </a:cubicBezTo>
                  <a:cubicBezTo>
                    <a:pt x="43" y="165"/>
                    <a:pt x="34" y="161"/>
                    <a:pt x="35" y="169"/>
                  </a:cubicBezTo>
                  <a:cubicBezTo>
                    <a:pt x="36" y="169"/>
                    <a:pt x="36" y="170"/>
                    <a:pt x="37" y="171"/>
                  </a:cubicBezTo>
                  <a:cubicBezTo>
                    <a:pt x="36" y="173"/>
                    <a:pt x="38" y="176"/>
                    <a:pt x="43" y="174"/>
                  </a:cubicBezTo>
                  <a:cubicBezTo>
                    <a:pt x="42" y="174"/>
                    <a:pt x="40" y="173"/>
                    <a:pt x="41" y="171"/>
                  </a:cubicBezTo>
                  <a:cubicBezTo>
                    <a:pt x="41" y="172"/>
                    <a:pt x="42" y="172"/>
                    <a:pt x="42" y="172"/>
                  </a:cubicBezTo>
                  <a:cubicBezTo>
                    <a:pt x="43" y="172"/>
                    <a:pt x="43" y="171"/>
                    <a:pt x="43" y="170"/>
                  </a:cubicBezTo>
                  <a:cubicBezTo>
                    <a:pt x="43" y="170"/>
                    <a:pt x="43" y="170"/>
                    <a:pt x="44" y="170"/>
                  </a:cubicBezTo>
                  <a:cubicBezTo>
                    <a:pt x="44" y="170"/>
                    <a:pt x="45" y="170"/>
                    <a:pt x="45" y="171"/>
                  </a:cubicBezTo>
                  <a:cubicBezTo>
                    <a:pt x="45" y="171"/>
                    <a:pt x="44" y="172"/>
                    <a:pt x="44" y="172"/>
                  </a:cubicBezTo>
                  <a:cubicBezTo>
                    <a:pt x="44" y="173"/>
                    <a:pt x="44" y="174"/>
                    <a:pt x="45" y="175"/>
                  </a:cubicBezTo>
                  <a:cubicBezTo>
                    <a:pt x="44" y="178"/>
                    <a:pt x="48" y="180"/>
                    <a:pt x="52" y="178"/>
                  </a:cubicBezTo>
                  <a:cubicBezTo>
                    <a:pt x="51" y="178"/>
                    <a:pt x="49" y="177"/>
                    <a:pt x="48" y="176"/>
                  </a:cubicBezTo>
                  <a:cubicBezTo>
                    <a:pt x="49" y="175"/>
                    <a:pt x="50" y="175"/>
                    <a:pt x="50" y="175"/>
                  </a:cubicBezTo>
                  <a:cubicBezTo>
                    <a:pt x="51" y="174"/>
                    <a:pt x="51" y="173"/>
                    <a:pt x="51" y="172"/>
                  </a:cubicBezTo>
                  <a:cubicBezTo>
                    <a:pt x="51" y="171"/>
                    <a:pt x="52" y="171"/>
                    <a:pt x="52" y="171"/>
                  </a:cubicBezTo>
                  <a:cubicBezTo>
                    <a:pt x="53" y="171"/>
                    <a:pt x="53" y="171"/>
                    <a:pt x="54" y="171"/>
                  </a:cubicBezTo>
                  <a:cubicBezTo>
                    <a:pt x="55" y="171"/>
                    <a:pt x="55" y="172"/>
                    <a:pt x="55" y="172"/>
                  </a:cubicBezTo>
                  <a:cubicBezTo>
                    <a:pt x="56" y="174"/>
                    <a:pt x="58" y="175"/>
                    <a:pt x="61" y="174"/>
                  </a:cubicBezTo>
                  <a:cubicBezTo>
                    <a:pt x="62" y="174"/>
                    <a:pt x="63" y="173"/>
                    <a:pt x="63" y="172"/>
                  </a:cubicBezTo>
                  <a:cubicBezTo>
                    <a:pt x="64" y="173"/>
                    <a:pt x="65" y="173"/>
                    <a:pt x="67" y="174"/>
                  </a:cubicBezTo>
                  <a:cubicBezTo>
                    <a:pt x="66" y="171"/>
                    <a:pt x="68" y="169"/>
                    <a:pt x="74" y="173"/>
                  </a:cubicBezTo>
                  <a:cubicBezTo>
                    <a:pt x="79" y="170"/>
                    <a:pt x="79" y="170"/>
                    <a:pt x="79" y="170"/>
                  </a:cubicBezTo>
                  <a:cubicBezTo>
                    <a:pt x="79" y="170"/>
                    <a:pt x="85" y="172"/>
                    <a:pt x="87" y="169"/>
                  </a:cubicBezTo>
                  <a:cubicBezTo>
                    <a:pt x="91" y="166"/>
                    <a:pt x="89" y="166"/>
                    <a:pt x="89" y="163"/>
                  </a:cubicBezTo>
                  <a:cubicBezTo>
                    <a:pt x="86" y="157"/>
                    <a:pt x="85" y="157"/>
                    <a:pt x="83" y="151"/>
                  </a:cubicBezTo>
                  <a:cubicBezTo>
                    <a:pt x="81" y="141"/>
                    <a:pt x="95" y="136"/>
                    <a:pt x="103" y="137"/>
                  </a:cubicBezTo>
                  <a:cubicBezTo>
                    <a:pt x="105" y="144"/>
                    <a:pt x="114" y="161"/>
                    <a:pt x="129" y="165"/>
                  </a:cubicBezTo>
                  <a:cubicBezTo>
                    <a:pt x="138" y="169"/>
                    <a:pt x="142" y="159"/>
                    <a:pt x="145" y="160"/>
                  </a:cubicBezTo>
                  <a:cubicBezTo>
                    <a:pt x="145" y="160"/>
                    <a:pt x="146" y="161"/>
                    <a:pt x="146" y="162"/>
                  </a:cubicBezTo>
                  <a:cubicBezTo>
                    <a:pt x="145" y="167"/>
                    <a:pt x="146" y="171"/>
                    <a:pt x="145" y="174"/>
                  </a:cubicBezTo>
                  <a:cubicBezTo>
                    <a:pt x="144" y="176"/>
                    <a:pt x="139" y="174"/>
                    <a:pt x="136" y="174"/>
                  </a:cubicBezTo>
                  <a:cubicBezTo>
                    <a:pt x="134" y="174"/>
                    <a:pt x="132" y="175"/>
                    <a:pt x="132" y="175"/>
                  </a:cubicBezTo>
                  <a:cubicBezTo>
                    <a:pt x="129" y="176"/>
                    <a:pt x="126" y="178"/>
                    <a:pt x="126" y="181"/>
                  </a:cubicBezTo>
                  <a:cubicBezTo>
                    <a:pt x="127" y="181"/>
                    <a:pt x="129" y="179"/>
                    <a:pt x="131" y="179"/>
                  </a:cubicBezTo>
                  <a:cubicBezTo>
                    <a:pt x="132" y="180"/>
                    <a:pt x="132" y="180"/>
                    <a:pt x="132" y="180"/>
                  </a:cubicBezTo>
                  <a:cubicBezTo>
                    <a:pt x="132" y="184"/>
                    <a:pt x="137" y="185"/>
                    <a:pt x="139" y="183"/>
                  </a:cubicBezTo>
                  <a:cubicBezTo>
                    <a:pt x="139" y="182"/>
                    <a:pt x="140" y="183"/>
                    <a:pt x="140" y="183"/>
                  </a:cubicBezTo>
                  <a:cubicBezTo>
                    <a:pt x="138" y="185"/>
                    <a:pt x="133" y="189"/>
                    <a:pt x="137" y="190"/>
                  </a:cubicBezTo>
                  <a:cubicBezTo>
                    <a:pt x="137" y="190"/>
                    <a:pt x="138" y="191"/>
                    <a:pt x="139" y="191"/>
                  </a:cubicBezTo>
                  <a:cubicBezTo>
                    <a:pt x="139" y="194"/>
                    <a:pt x="141" y="196"/>
                    <a:pt x="143" y="196"/>
                  </a:cubicBezTo>
                  <a:cubicBezTo>
                    <a:pt x="142" y="195"/>
                    <a:pt x="142" y="194"/>
                    <a:pt x="143" y="192"/>
                  </a:cubicBezTo>
                  <a:cubicBezTo>
                    <a:pt x="144" y="192"/>
                    <a:pt x="145" y="192"/>
                    <a:pt x="145" y="192"/>
                  </a:cubicBezTo>
                  <a:cubicBezTo>
                    <a:pt x="147" y="192"/>
                    <a:pt x="146" y="187"/>
                    <a:pt x="149" y="185"/>
                  </a:cubicBezTo>
                  <a:cubicBezTo>
                    <a:pt x="149" y="185"/>
                    <a:pt x="150" y="185"/>
                    <a:pt x="150" y="186"/>
                  </a:cubicBezTo>
                  <a:cubicBezTo>
                    <a:pt x="149" y="188"/>
                    <a:pt x="148" y="192"/>
                    <a:pt x="151" y="193"/>
                  </a:cubicBezTo>
                  <a:cubicBezTo>
                    <a:pt x="151" y="193"/>
                    <a:pt x="152" y="193"/>
                    <a:pt x="153" y="193"/>
                  </a:cubicBezTo>
                  <a:cubicBezTo>
                    <a:pt x="154" y="195"/>
                    <a:pt x="156" y="197"/>
                    <a:pt x="160" y="195"/>
                  </a:cubicBezTo>
                  <a:cubicBezTo>
                    <a:pt x="159" y="195"/>
                    <a:pt x="157" y="194"/>
                    <a:pt x="157" y="193"/>
                  </a:cubicBezTo>
                  <a:cubicBezTo>
                    <a:pt x="157" y="192"/>
                    <a:pt x="158" y="191"/>
                    <a:pt x="158" y="190"/>
                  </a:cubicBezTo>
                  <a:cubicBezTo>
                    <a:pt x="160" y="184"/>
                    <a:pt x="155" y="184"/>
                    <a:pt x="155" y="182"/>
                  </a:cubicBezTo>
                  <a:cubicBezTo>
                    <a:pt x="155" y="179"/>
                    <a:pt x="161" y="181"/>
                    <a:pt x="161" y="175"/>
                  </a:cubicBezTo>
                  <a:cubicBezTo>
                    <a:pt x="161" y="174"/>
                    <a:pt x="161" y="174"/>
                    <a:pt x="161" y="174"/>
                  </a:cubicBezTo>
                  <a:cubicBezTo>
                    <a:pt x="164" y="172"/>
                    <a:pt x="167" y="170"/>
                    <a:pt x="167" y="168"/>
                  </a:cubicBezTo>
                  <a:cubicBezTo>
                    <a:pt x="164" y="168"/>
                    <a:pt x="160" y="167"/>
                    <a:pt x="159" y="1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9" name="Freeform 36">
              <a:extLst>
                <a:ext uri="{FF2B5EF4-FFF2-40B4-BE49-F238E27FC236}">
                  <a16:creationId xmlns:a16="http://schemas.microsoft.com/office/drawing/2014/main" id="{3667010D-EB44-FF44-8E66-0B2CCF6E8D73}"/>
                </a:ext>
              </a:extLst>
            </p:cNvPr>
            <p:cNvSpPr>
              <a:spLocks/>
            </p:cNvSpPr>
            <p:nvPr userDrawn="1"/>
          </p:nvSpPr>
          <p:spPr bwMode="auto">
            <a:xfrm>
              <a:off x="1128713" y="520700"/>
              <a:ext cx="0"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0" name="Freeform 37">
              <a:extLst>
                <a:ext uri="{FF2B5EF4-FFF2-40B4-BE49-F238E27FC236}">
                  <a16:creationId xmlns:a16="http://schemas.microsoft.com/office/drawing/2014/main" id="{6F3EBC20-7ACA-A952-8BED-9D760B59D535}"/>
                </a:ext>
              </a:extLst>
            </p:cNvPr>
            <p:cNvSpPr>
              <a:spLocks noEditPoints="1"/>
            </p:cNvSpPr>
            <p:nvPr userDrawn="1"/>
          </p:nvSpPr>
          <p:spPr bwMode="auto">
            <a:xfrm>
              <a:off x="1073150" y="558800"/>
              <a:ext cx="34925" cy="41275"/>
            </a:xfrm>
            <a:custGeom>
              <a:avLst/>
              <a:gdLst>
                <a:gd name="T0" fmla="*/ 226 w 237"/>
                <a:gd name="T1" fmla="*/ 38 h 277"/>
                <a:gd name="T2" fmla="*/ 221 w 237"/>
                <a:gd name="T3" fmla="*/ 37 h 277"/>
                <a:gd name="T4" fmla="*/ 221 w 237"/>
                <a:gd name="T5" fmla="*/ 32 h 277"/>
                <a:gd name="T6" fmla="*/ 191 w 237"/>
                <a:gd name="T7" fmla="*/ 0 h 277"/>
                <a:gd name="T8" fmla="*/ 90 w 237"/>
                <a:gd name="T9" fmla="*/ 23 h 277"/>
                <a:gd name="T10" fmla="*/ 30 w 237"/>
                <a:gd name="T11" fmla="*/ 4 h 277"/>
                <a:gd name="T12" fmla="*/ 24 w 237"/>
                <a:gd name="T13" fmla="*/ 18 h 277"/>
                <a:gd name="T14" fmla="*/ 24 w 237"/>
                <a:gd name="T15" fmla="*/ 17 h 277"/>
                <a:gd name="T16" fmla="*/ 12 w 237"/>
                <a:gd name="T17" fmla="*/ 5 h 277"/>
                <a:gd name="T18" fmla="*/ 0 w 237"/>
                <a:gd name="T19" fmla="*/ 17 h 277"/>
                <a:gd name="T20" fmla="*/ 12 w 237"/>
                <a:gd name="T21" fmla="*/ 29 h 277"/>
                <a:gd name="T22" fmla="*/ 22 w 237"/>
                <a:gd name="T23" fmla="*/ 24 h 277"/>
                <a:gd name="T24" fmla="*/ 16 w 237"/>
                <a:gd name="T25" fmla="*/ 39 h 277"/>
                <a:gd name="T26" fmla="*/ 22 w 237"/>
                <a:gd name="T27" fmla="*/ 41 h 277"/>
                <a:gd name="T28" fmla="*/ 163 w 237"/>
                <a:gd name="T29" fmla="*/ 235 h 277"/>
                <a:gd name="T30" fmla="*/ 193 w 237"/>
                <a:gd name="T31" fmla="*/ 249 h 277"/>
                <a:gd name="T32" fmla="*/ 180 w 237"/>
                <a:gd name="T33" fmla="*/ 263 h 277"/>
                <a:gd name="T34" fmla="*/ 170 w 237"/>
                <a:gd name="T35" fmla="*/ 256 h 277"/>
                <a:gd name="T36" fmla="*/ 183 w 237"/>
                <a:gd name="T37" fmla="*/ 249 h 277"/>
                <a:gd name="T38" fmla="*/ 174 w 237"/>
                <a:gd name="T39" fmla="*/ 241 h 277"/>
                <a:gd name="T40" fmla="*/ 157 w 237"/>
                <a:gd name="T41" fmla="*/ 256 h 277"/>
                <a:gd name="T42" fmla="*/ 179 w 237"/>
                <a:gd name="T43" fmla="*/ 277 h 277"/>
                <a:gd name="T44" fmla="*/ 209 w 237"/>
                <a:gd name="T45" fmla="*/ 245 h 277"/>
                <a:gd name="T46" fmla="*/ 221 w 237"/>
                <a:gd name="T47" fmla="*/ 239 h 277"/>
                <a:gd name="T48" fmla="*/ 222 w 237"/>
                <a:gd name="T49" fmla="*/ 224 h 277"/>
                <a:gd name="T50" fmla="*/ 217 w 237"/>
                <a:gd name="T51" fmla="*/ 224 h 277"/>
                <a:gd name="T52" fmla="*/ 221 w 237"/>
                <a:gd name="T53" fmla="*/ 56 h 277"/>
                <a:gd name="T54" fmla="*/ 224 w 237"/>
                <a:gd name="T55" fmla="*/ 57 h 277"/>
                <a:gd name="T56" fmla="*/ 236 w 237"/>
                <a:gd name="T57" fmla="*/ 48 h 277"/>
                <a:gd name="T58" fmla="*/ 226 w 237"/>
                <a:gd name="T59" fmla="*/ 38 h 277"/>
                <a:gd name="T60" fmla="*/ 54 w 237"/>
                <a:gd name="T61" fmla="*/ 51 h 277"/>
                <a:gd name="T62" fmla="*/ 170 w 237"/>
                <a:gd name="T63" fmla="*/ 217 h 277"/>
                <a:gd name="T64" fmla="*/ 54 w 237"/>
                <a:gd name="T65" fmla="*/ 51 h 277"/>
                <a:gd name="T66" fmla="*/ 173 w 237"/>
                <a:gd name="T67" fmla="*/ 201 h 277"/>
                <a:gd name="T68" fmla="*/ 68 w 237"/>
                <a:gd name="T69" fmla="*/ 49 h 277"/>
                <a:gd name="T70" fmla="*/ 77 w 237"/>
                <a:gd name="T71" fmla="*/ 50 h 277"/>
                <a:gd name="T72" fmla="*/ 94 w 237"/>
                <a:gd name="T73" fmla="*/ 49 h 277"/>
                <a:gd name="T74" fmla="*/ 178 w 237"/>
                <a:gd name="T75" fmla="*/ 170 h 277"/>
                <a:gd name="T76" fmla="*/ 173 w 237"/>
                <a:gd name="T77" fmla="*/ 201 h 277"/>
                <a:gd name="T78" fmla="*/ 107 w 237"/>
                <a:gd name="T79" fmla="*/ 46 h 277"/>
                <a:gd name="T80" fmla="*/ 130 w 237"/>
                <a:gd name="T81" fmla="*/ 39 h 277"/>
                <a:gd name="T82" fmla="*/ 186 w 237"/>
                <a:gd name="T83" fmla="*/ 119 h 277"/>
                <a:gd name="T84" fmla="*/ 181 w 237"/>
                <a:gd name="T85" fmla="*/ 153 h 277"/>
                <a:gd name="T86" fmla="*/ 107 w 237"/>
                <a:gd name="T87" fmla="*/ 46 h 277"/>
                <a:gd name="T88" fmla="*/ 199 w 237"/>
                <a:gd name="T89" fmla="*/ 36 h 277"/>
                <a:gd name="T90" fmla="*/ 195 w 237"/>
                <a:gd name="T91" fmla="*/ 35 h 277"/>
                <a:gd name="T92" fmla="*/ 183 w 237"/>
                <a:gd name="T93" fmla="*/ 44 h 277"/>
                <a:gd name="T94" fmla="*/ 193 w 237"/>
                <a:gd name="T95" fmla="*/ 54 h 277"/>
                <a:gd name="T96" fmla="*/ 196 w 237"/>
                <a:gd name="T97" fmla="*/ 55 h 277"/>
                <a:gd name="T98" fmla="*/ 189 w 237"/>
                <a:gd name="T99" fmla="*/ 102 h 277"/>
                <a:gd name="T100" fmla="*/ 142 w 237"/>
                <a:gd name="T101" fmla="*/ 35 h 277"/>
                <a:gd name="T102" fmla="*/ 191 w 237"/>
                <a:gd name="T103" fmla="*/ 16 h 277"/>
                <a:gd name="T104" fmla="*/ 199 w 237"/>
                <a:gd name="T105" fmla="*/ 3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 h="277">
                  <a:moveTo>
                    <a:pt x="226" y="38"/>
                  </a:moveTo>
                  <a:cubicBezTo>
                    <a:pt x="221" y="37"/>
                    <a:pt x="221" y="37"/>
                    <a:pt x="221" y="37"/>
                  </a:cubicBezTo>
                  <a:cubicBezTo>
                    <a:pt x="221" y="32"/>
                    <a:pt x="221" y="32"/>
                    <a:pt x="221" y="32"/>
                  </a:cubicBezTo>
                  <a:cubicBezTo>
                    <a:pt x="222" y="13"/>
                    <a:pt x="211" y="0"/>
                    <a:pt x="191" y="0"/>
                  </a:cubicBezTo>
                  <a:cubicBezTo>
                    <a:pt x="173" y="0"/>
                    <a:pt x="139" y="23"/>
                    <a:pt x="90" y="23"/>
                  </a:cubicBezTo>
                  <a:cubicBezTo>
                    <a:pt x="70" y="23"/>
                    <a:pt x="45" y="13"/>
                    <a:pt x="30" y="4"/>
                  </a:cubicBezTo>
                  <a:cubicBezTo>
                    <a:pt x="24" y="18"/>
                    <a:pt x="24" y="18"/>
                    <a:pt x="24" y="18"/>
                  </a:cubicBezTo>
                  <a:cubicBezTo>
                    <a:pt x="24" y="18"/>
                    <a:pt x="24" y="17"/>
                    <a:pt x="24" y="17"/>
                  </a:cubicBezTo>
                  <a:cubicBezTo>
                    <a:pt x="24" y="10"/>
                    <a:pt x="19" y="5"/>
                    <a:pt x="12" y="5"/>
                  </a:cubicBezTo>
                  <a:cubicBezTo>
                    <a:pt x="6" y="5"/>
                    <a:pt x="0" y="10"/>
                    <a:pt x="0" y="17"/>
                  </a:cubicBezTo>
                  <a:cubicBezTo>
                    <a:pt x="0" y="23"/>
                    <a:pt x="6" y="29"/>
                    <a:pt x="12" y="29"/>
                  </a:cubicBezTo>
                  <a:cubicBezTo>
                    <a:pt x="16" y="29"/>
                    <a:pt x="19" y="27"/>
                    <a:pt x="22" y="24"/>
                  </a:cubicBezTo>
                  <a:cubicBezTo>
                    <a:pt x="16" y="39"/>
                    <a:pt x="16" y="39"/>
                    <a:pt x="16" y="39"/>
                  </a:cubicBezTo>
                  <a:cubicBezTo>
                    <a:pt x="18" y="40"/>
                    <a:pt x="20" y="40"/>
                    <a:pt x="22" y="41"/>
                  </a:cubicBezTo>
                  <a:cubicBezTo>
                    <a:pt x="15" y="114"/>
                    <a:pt x="67" y="207"/>
                    <a:pt x="163" y="235"/>
                  </a:cubicBezTo>
                  <a:cubicBezTo>
                    <a:pt x="177" y="231"/>
                    <a:pt x="193" y="234"/>
                    <a:pt x="193" y="249"/>
                  </a:cubicBezTo>
                  <a:cubicBezTo>
                    <a:pt x="193" y="259"/>
                    <a:pt x="188" y="263"/>
                    <a:pt x="180" y="263"/>
                  </a:cubicBezTo>
                  <a:cubicBezTo>
                    <a:pt x="174" y="263"/>
                    <a:pt x="170" y="260"/>
                    <a:pt x="170" y="256"/>
                  </a:cubicBezTo>
                  <a:cubicBezTo>
                    <a:pt x="170" y="250"/>
                    <a:pt x="181" y="254"/>
                    <a:pt x="183" y="249"/>
                  </a:cubicBezTo>
                  <a:cubicBezTo>
                    <a:pt x="184" y="243"/>
                    <a:pt x="180" y="241"/>
                    <a:pt x="174" y="241"/>
                  </a:cubicBezTo>
                  <a:cubicBezTo>
                    <a:pt x="167" y="241"/>
                    <a:pt x="157" y="245"/>
                    <a:pt x="157" y="256"/>
                  </a:cubicBezTo>
                  <a:cubicBezTo>
                    <a:pt x="157" y="269"/>
                    <a:pt x="167" y="277"/>
                    <a:pt x="179" y="277"/>
                  </a:cubicBezTo>
                  <a:cubicBezTo>
                    <a:pt x="189" y="277"/>
                    <a:pt x="212" y="271"/>
                    <a:pt x="209" y="245"/>
                  </a:cubicBezTo>
                  <a:cubicBezTo>
                    <a:pt x="214" y="245"/>
                    <a:pt x="220" y="244"/>
                    <a:pt x="221" y="239"/>
                  </a:cubicBezTo>
                  <a:cubicBezTo>
                    <a:pt x="222" y="224"/>
                    <a:pt x="222" y="224"/>
                    <a:pt x="222" y="224"/>
                  </a:cubicBezTo>
                  <a:cubicBezTo>
                    <a:pt x="217" y="224"/>
                    <a:pt x="217" y="224"/>
                    <a:pt x="217" y="224"/>
                  </a:cubicBezTo>
                  <a:cubicBezTo>
                    <a:pt x="221" y="56"/>
                    <a:pt x="221" y="56"/>
                    <a:pt x="221" y="56"/>
                  </a:cubicBezTo>
                  <a:cubicBezTo>
                    <a:pt x="224" y="57"/>
                    <a:pt x="224" y="57"/>
                    <a:pt x="224" y="57"/>
                  </a:cubicBezTo>
                  <a:cubicBezTo>
                    <a:pt x="231" y="57"/>
                    <a:pt x="236" y="54"/>
                    <a:pt x="236" y="48"/>
                  </a:cubicBezTo>
                  <a:cubicBezTo>
                    <a:pt x="237" y="41"/>
                    <a:pt x="231" y="38"/>
                    <a:pt x="226" y="38"/>
                  </a:cubicBezTo>
                  <a:moveTo>
                    <a:pt x="54" y="51"/>
                  </a:moveTo>
                  <a:cubicBezTo>
                    <a:pt x="170" y="217"/>
                    <a:pt x="170" y="217"/>
                    <a:pt x="170" y="217"/>
                  </a:cubicBezTo>
                  <a:cubicBezTo>
                    <a:pt x="108" y="195"/>
                    <a:pt x="46" y="137"/>
                    <a:pt x="54" y="51"/>
                  </a:cubicBezTo>
                  <a:moveTo>
                    <a:pt x="173" y="201"/>
                  </a:moveTo>
                  <a:cubicBezTo>
                    <a:pt x="68" y="49"/>
                    <a:pt x="68" y="49"/>
                    <a:pt x="68" y="49"/>
                  </a:cubicBezTo>
                  <a:cubicBezTo>
                    <a:pt x="71" y="50"/>
                    <a:pt x="74" y="50"/>
                    <a:pt x="77" y="50"/>
                  </a:cubicBezTo>
                  <a:cubicBezTo>
                    <a:pt x="83" y="50"/>
                    <a:pt x="88" y="49"/>
                    <a:pt x="94" y="49"/>
                  </a:cubicBezTo>
                  <a:cubicBezTo>
                    <a:pt x="178" y="170"/>
                    <a:pt x="178" y="170"/>
                    <a:pt x="178" y="170"/>
                  </a:cubicBezTo>
                  <a:cubicBezTo>
                    <a:pt x="176" y="182"/>
                    <a:pt x="175" y="193"/>
                    <a:pt x="173" y="201"/>
                  </a:cubicBezTo>
                  <a:moveTo>
                    <a:pt x="107" y="46"/>
                  </a:moveTo>
                  <a:cubicBezTo>
                    <a:pt x="115" y="44"/>
                    <a:pt x="123" y="42"/>
                    <a:pt x="130" y="39"/>
                  </a:cubicBezTo>
                  <a:cubicBezTo>
                    <a:pt x="186" y="119"/>
                    <a:pt x="186" y="119"/>
                    <a:pt x="186" y="119"/>
                  </a:cubicBezTo>
                  <a:cubicBezTo>
                    <a:pt x="185" y="131"/>
                    <a:pt x="183" y="142"/>
                    <a:pt x="181" y="153"/>
                  </a:cubicBezTo>
                  <a:lnTo>
                    <a:pt x="107" y="46"/>
                  </a:lnTo>
                  <a:close/>
                  <a:moveTo>
                    <a:pt x="199" y="36"/>
                  </a:moveTo>
                  <a:cubicBezTo>
                    <a:pt x="195" y="35"/>
                    <a:pt x="195" y="35"/>
                    <a:pt x="195" y="35"/>
                  </a:cubicBezTo>
                  <a:cubicBezTo>
                    <a:pt x="190" y="35"/>
                    <a:pt x="183" y="37"/>
                    <a:pt x="183" y="44"/>
                  </a:cubicBezTo>
                  <a:cubicBezTo>
                    <a:pt x="183" y="51"/>
                    <a:pt x="187" y="54"/>
                    <a:pt x="193" y="54"/>
                  </a:cubicBezTo>
                  <a:cubicBezTo>
                    <a:pt x="196" y="55"/>
                    <a:pt x="196" y="55"/>
                    <a:pt x="196" y="55"/>
                  </a:cubicBezTo>
                  <a:cubicBezTo>
                    <a:pt x="189" y="102"/>
                    <a:pt x="189" y="102"/>
                    <a:pt x="189" y="102"/>
                  </a:cubicBezTo>
                  <a:cubicBezTo>
                    <a:pt x="142" y="35"/>
                    <a:pt x="142" y="35"/>
                    <a:pt x="142" y="35"/>
                  </a:cubicBezTo>
                  <a:cubicBezTo>
                    <a:pt x="164" y="26"/>
                    <a:pt x="182" y="16"/>
                    <a:pt x="191" y="16"/>
                  </a:cubicBezTo>
                  <a:cubicBezTo>
                    <a:pt x="199" y="16"/>
                    <a:pt x="201" y="20"/>
                    <a:pt x="199"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1" name="Freeform 38">
              <a:extLst>
                <a:ext uri="{FF2B5EF4-FFF2-40B4-BE49-F238E27FC236}">
                  <a16:creationId xmlns:a16="http://schemas.microsoft.com/office/drawing/2014/main" id="{F0740897-A2B7-86D5-396D-D5EAD2E3CE7C}"/>
                </a:ext>
              </a:extLst>
            </p:cNvPr>
            <p:cNvSpPr>
              <a:spLocks/>
            </p:cNvSpPr>
            <p:nvPr userDrawn="1"/>
          </p:nvSpPr>
          <p:spPr bwMode="auto">
            <a:xfrm>
              <a:off x="1101725" y="5111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2" name="Freeform 39">
              <a:extLst>
                <a:ext uri="{FF2B5EF4-FFF2-40B4-BE49-F238E27FC236}">
                  <a16:creationId xmlns:a16="http://schemas.microsoft.com/office/drawing/2014/main" id="{4B708C6D-ED6D-7D65-48CF-5AA4F784D074}"/>
                </a:ext>
              </a:extLst>
            </p:cNvPr>
            <p:cNvSpPr>
              <a:spLocks noEditPoints="1"/>
            </p:cNvSpPr>
            <p:nvPr userDrawn="1"/>
          </p:nvSpPr>
          <p:spPr bwMode="auto">
            <a:xfrm>
              <a:off x="1082675" y="506413"/>
              <a:ext cx="26988" cy="19050"/>
            </a:xfrm>
            <a:custGeom>
              <a:avLst/>
              <a:gdLst>
                <a:gd name="T0" fmla="*/ 122 w 182"/>
                <a:gd name="T1" fmla="*/ 34 h 123"/>
                <a:gd name="T2" fmla="*/ 144 w 182"/>
                <a:gd name="T3" fmla="*/ 9 h 123"/>
                <a:gd name="T4" fmla="*/ 176 w 182"/>
                <a:gd name="T5" fmla="*/ 66 h 123"/>
                <a:gd name="T6" fmla="*/ 108 w 182"/>
                <a:gd name="T7" fmla="*/ 52 h 123"/>
                <a:gd name="T8" fmla="*/ 94 w 182"/>
                <a:gd name="T9" fmla="*/ 39 h 123"/>
                <a:gd name="T10" fmla="*/ 77 w 182"/>
                <a:gd name="T11" fmla="*/ 38 h 123"/>
                <a:gd name="T12" fmla="*/ 67 w 182"/>
                <a:gd name="T13" fmla="*/ 61 h 123"/>
                <a:gd name="T14" fmla="*/ 60 w 182"/>
                <a:gd name="T15" fmla="*/ 73 h 123"/>
                <a:gd name="T16" fmla="*/ 54 w 182"/>
                <a:gd name="T17" fmla="*/ 50 h 123"/>
                <a:gd name="T18" fmla="*/ 54 w 182"/>
                <a:gd name="T19" fmla="*/ 59 h 123"/>
                <a:gd name="T20" fmla="*/ 47 w 182"/>
                <a:gd name="T21" fmla="*/ 55 h 123"/>
                <a:gd name="T22" fmla="*/ 43 w 182"/>
                <a:gd name="T23" fmla="*/ 56 h 123"/>
                <a:gd name="T24" fmla="*/ 48 w 182"/>
                <a:gd name="T25" fmla="*/ 61 h 123"/>
                <a:gd name="T26" fmla="*/ 42 w 182"/>
                <a:gd name="T27" fmla="*/ 67 h 123"/>
                <a:gd name="T28" fmla="*/ 48 w 182"/>
                <a:gd name="T29" fmla="*/ 68 h 123"/>
                <a:gd name="T30" fmla="*/ 50 w 182"/>
                <a:gd name="T31" fmla="*/ 76 h 123"/>
                <a:gd name="T32" fmla="*/ 53 w 182"/>
                <a:gd name="T33" fmla="*/ 85 h 123"/>
                <a:gd name="T34" fmla="*/ 58 w 182"/>
                <a:gd name="T35" fmla="*/ 86 h 123"/>
                <a:gd name="T36" fmla="*/ 22 w 182"/>
                <a:gd name="T37" fmla="*/ 100 h 123"/>
                <a:gd name="T38" fmla="*/ 9 w 182"/>
                <a:gd name="T39" fmla="*/ 93 h 123"/>
                <a:gd name="T40" fmla="*/ 17 w 182"/>
                <a:gd name="T41" fmla="*/ 103 h 123"/>
                <a:gd name="T42" fmla="*/ 6 w 182"/>
                <a:gd name="T43" fmla="*/ 100 h 123"/>
                <a:gd name="T44" fmla="*/ 13 w 182"/>
                <a:gd name="T45" fmla="*/ 107 h 123"/>
                <a:gd name="T46" fmla="*/ 13 w 182"/>
                <a:gd name="T47" fmla="*/ 116 h 123"/>
                <a:gd name="T48" fmla="*/ 21 w 182"/>
                <a:gd name="T49" fmla="*/ 111 h 123"/>
                <a:gd name="T50" fmla="*/ 31 w 182"/>
                <a:gd name="T51" fmla="*/ 110 h 123"/>
                <a:gd name="T52" fmla="*/ 39 w 182"/>
                <a:gd name="T53" fmla="*/ 112 h 123"/>
                <a:gd name="T54" fmla="*/ 48 w 182"/>
                <a:gd name="T55" fmla="*/ 114 h 123"/>
                <a:gd name="T56" fmla="*/ 63 w 182"/>
                <a:gd name="T57" fmla="*/ 112 h 123"/>
                <a:gd name="T58" fmla="*/ 71 w 182"/>
                <a:gd name="T59" fmla="*/ 107 h 123"/>
                <a:gd name="T60" fmla="*/ 109 w 182"/>
                <a:gd name="T61" fmla="*/ 92 h 123"/>
                <a:gd name="T62" fmla="*/ 124 w 182"/>
                <a:gd name="T63" fmla="*/ 104 h 123"/>
                <a:gd name="T64" fmla="*/ 99 w 182"/>
                <a:gd name="T65" fmla="*/ 106 h 123"/>
                <a:gd name="T66" fmla="*/ 108 w 182"/>
                <a:gd name="T67" fmla="*/ 107 h 123"/>
                <a:gd name="T68" fmla="*/ 108 w 182"/>
                <a:gd name="T69" fmla="*/ 117 h 123"/>
                <a:gd name="T70" fmla="*/ 110 w 182"/>
                <a:gd name="T71" fmla="*/ 114 h 123"/>
                <a:gd name="T72" fmla="*/ 117 w 182"/>
                <a:gd name="T73" fmla="*/ 120 h 123"/>
                <a:gd name="T74" fmla="*/ 117 w 182"/>
                <a:gd name="T75" fmla="*/ 115 h 123"/>
                <a:gd name="T76" fmla="*/ 128 w 182"/>
                <a:gd name="T77" fmla="*/ 111 h 123"/>
                <a:gd name="T78" fmla="*/ 135 w 182"/>
                <a:gd name="T79" fmla="*/ 94 h 123"/>
                <a:gd name="T80" fmla="*/ 164 w 182"/>
                <a:gd name="T81" fmla="*/ 95 h 123"/>
                <a:gd name="T82" fmla="*/ 149 w 182"/>
                <a:gd name="T83" fmla="*/ 109 h 123"/>
                <a:gd name="T84" fmla="*/ 159 w 182"/>
                <a:gd name="T85" fmla="*/ 110 h 123"/>
                <a:gd name="T86" fmla="*/ 162 w 182"/>
                <a:gd name="T87" fmla="*/ 117 h 123"/>
                <a:gd name="T88" fmla="*/ 168 w 182"/>
                <a:gd name="T89" fmla="*/ 118 h 123"/>
                <a:gd name="T90" fmla="*/ 174 w 182"/>
                <a:gd name="T91" fmla="*/ 116 h 123"/>
                <a:gd name="T92" fmla="*/ 174 w 182"/>
                <a:gd name="T93" fmla="*/ 100 h 123"/>
                <a:gd name="T94" fmla="*/ 175 w 182"/>
                <a:gd name="T95" fmla="*/ 93 h 123"/>
                <a:gd name="T96" fmla="*/ 147 w 182"/>
                <a:gd name="T97" fmla="*/ 82 h 123"/>
                <a:gd name="T98" fmla="*/ 80 w 182"/>
                <a:gd name="T99" fmla="*/ 45 h 123"/>
                <a:gd name="T100" fmla="*/ 89 w 182"/>
                <a:gd name="T101" fmla="*/ 61 h 123"/>
                <a:gd name="T102" fmla="*/ 81 w 182"/>
                <a:gd name="T103" fmla="*/ 69 h 123"/>
                <a:gd name="T104" fmla="*/ 82 w 182"/>
                <a:gd name="T105" fmla="*/ 57 h 123"/>
                <a:gd name="T106" fmla="*/ 84 w 182"/>
                <a:gd name="T107" fmla="*/ 54 h 123"/>
                <a:gd name="T108" fmla="*/ 95 w 182"/>
                <a:gd name="T109" fmla="*/ 5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 h="123">
                  <a:moveTo>
                    <a:pt x="147" y="81"/>
                  </a:moveTo>
                  <a:cubicBezTo>
                    <a:pt x="170" y="82"/>
                    <a:pt x="182" y="74"/>
                    <a:pt x="182" y="67"/>
                  </a:cubicBezTo>
                  <a:cubicBezTo>
                    <a:pt x="182" y="40"/>
                    <a:pt x="117" y="57"/>
                    <a:pt x="117" y="41"/>
                  </a:cubicBezTo>
                  <a:cubicBezTo>
                    <a:pt x="117" y="38"/>
                    <a:pt x="119" y="36"/>
                    <a:pt x="122" y="34"/>
                  </a:cubicBezTo>
                  <a:cubicBezTo>
                    <a:pt x="122" y="34"/>
                    <a:pt x="122" y="34"/>
                    <a:pt x="122" y="34"/>
                  </a:cubicBezTo>
                  <a:cubicBezTo>
                    <a:pt x="155" y="31"/>
                    <a:pt x="156" y="8"/>
                    <a:pt x="179" y="4"/>
                  </a:cubicBezTo>
                  <a:cubicBezTo>
                    <a:pt x="151" y="0"/>
                    <a:pt x="147" y="22"/>
                    <a:pt x="135" y="23"/>
                  </a:cubicBezTo>
                  <a:cubicBezTo>
                    <a:pt x="142" y="20"/>
                    <a:pt x="144" y="12"/>
                    <a:pt x="144" y="9"/>
                  </a:cubicBezTo>
                  <a:cubicBezTo>
                    <a:pt x="138" y="17"/>
                    <a:pt x="125" y="18"/>
                    <a:pt x="118" y="26"/>
                  </a:cubicBezTo>
                  <a:cubicBezTo>
                    <a:pt x="117" y="28"/>
                    <a:pt x="117" y="30"/>
                    <a:pt x="117" y="31"/>
                  </a:cubicBezTo>
                  <a:cubicBezTo>
                    <a:pt x="113" y="34"/>
                    <a:pt x="110" y="37"/>
                    <a:pt x="110" y="41"/>
                  </a:cubicBezTo>
                  <a:cubicBezTo>
                    <a:pt x="110" y="65"/>
                    <a:pt x="176" y="48"/>
                    <a:pt x="176" y="66"/>
                  </a:cubicBezTo>
                  <a:cubicBezTo>
                    <a:pt x="176" y="72"/>
                    <a:pt x="164" y="77"/>
                    <a:pt x="147" y="77"/>
                  </a:cubicBezTo>
                  <a:cubicBezTo>
                    <a:pt x="133" y="77"/>
                    <a:pt x="123" y="67"/>
                    <a:pt x="98" y="73"/>
                  </a:cubicBezTo>
                  <a:cubicBezTo>
                    <a:pt x="98" y="69"/>
                    <a:pt x="107" y="61"/>
                    <a:pt x="103" y="58"/>
                  </a:cubicBezTo>
                  <a:cubicBezTo>
                    <a:pt x="106" y="56"/>
                    <a:pt x="107" y="55"/>
                    <a:pt x="108" y="52"/>
                  </a:cubicBezTo>
                  <a:cubicBezTo>
                    <a:pt x="106" y="51"/>
                    <a:pt x="104" y="51"/>
                    <a:pt x="103" y="50"/>
                  </a:cubicBezTo>
                  <a:cubicBezTo>
                    <a:pt x="104" y="49"/>
                    <a:pt x="103" y="48"/>
                    <a:pt x="101" y="47"/>
                  </a:cubicBezTo>
                  <a:cubicBezTo>
                    <a:pt x="101" y="46"/>
                    <a:pt x="101" y="44"/>
                    <a:pt x="100" y="43"/>
                  </a:cubicBezTo>
                  <a:cubicBezTo>
                    <a:pt x="99" y="43"/>
                    <a:pt x="97" y="41"/>
                    <a:pt x="94" y="39"/>
                  </a:cubicBezTo>
                  <a:cubicBezTo>
                    <a:pt x="92" y="38"/>
                    <a:pt x="90" y="38"/>
                    <a:pt x="88" y="38"/>
                  </a:cubicBezTo>
                  <a:cubicBezTo>
                    <a:pt x="88" y="37"/>
                    <a:pt x="85" y="38"/>
                    <a:pt x="85" y="38"/>
                  </a:cubicBezTo>
                  <a:cubicBezTo>
                    <a:pt x="83" y="38"/>
                    <a:pt x="82" y="38"/>
                    <a:pt x="82" y="40"/>
                  </a:cubicBezTo>
                  <a:cubicBezTo>
                    <a:pt x="80" y="39"/>
                    <a:pt x="79" y="38"/>
                    <a:pt x="77" y="38"/>
                  </a:cubicBezTo>
                  <a:cubicBezTo>
                    <a:pt x="76" y="40"/>
                    <a:pt x="76" y="42"/>
                    <a:pt x="76" y="45"/>
                  </a:cubicBezTo>
                  <a:cubicBezTo>
                    <a:pt x="74" y="45"/>
                    <a:pt x="72" y="51"/>
                    <a:pt x="69" y="50"/>
                  </a:cubicBezTo>
                  <a:cubicBezTo>
                    <a:pt x="70" y="52"/>
                    <a:pt x="71" y="53"/>
                    <a:pt x="72" y="53"/>
                  </a:cubicBezTo>
                  <a:cubicBezTo>
                    <a:pt x="70" y="56"/>
                    <a:pt x="69" y="61"/>
                    <a:pt x="67" y="61"/>
                  </a:cubicBezTo>
                  <a:cubicBezTo>
                    <a:pt x="67" y="62"/>
                    <a:pt x="68" y="63"/>
                    <a:pt x="68" y="63"/>
                  </a:cubicBezTo>
                  <a:cubicBezTo>
                    <a:pt x="66" y="68"/>
                    <a:pt x="65" y="74"/>
                    <a:pt x="65" y="78"/>
                  </a:cubicBezTo>
                  <a:cubicBezTo>
                    <a:pt x="65" y="78"/>
                    <a:pt x="65" y="78"/>
                    <a:pt x="65" y="78"/>
                  </a:cubicBezTo>
                  <a:cubicBezTo>
                    <a:pt x="63" y="76"/>
                    <a:pt x="62" y="75"/>
                    <a:pt x="60" y="73"/>
                  </a:cubicBezTo>
                  <a:cubicBezTo>
                    <a:pt x="56" y="71"/>
                    <a:pt x="56" y="69"/>
                    <a:pt x="57" y="66"/>
                  </a:cubicBezTo>
                  <a:cubicBezTo>
                    <a:pt x="57" y="62"/>
                    <a:pt x="59" y="59"/>
                    <a:pt x="60" y="56"/>
                  </a:cubicBezTo>
                  <a:cubicBezTo>
                    <a:pt x="60" y="56"/>
                    <a:pt x="59" y="54"/>
                    <a:pt x="59" y="54"/>
                  </a:cubicBezTo>
                  <a:cubicBezTo>
                    <a:pt x="59" y="52"/>
                    <a:pt x="56" y="50"/>
                    <a:pt x="54" y="50"/>
                  </a:cubicBezTo>
                  <a:cubicBezTo>
                    <a:pt x="55" y="51"/>
                    <a:pt x="56" y="52"/>
                    <a:pt x="56" y="54"/>
                  </a:cubicBezTo>
                  <a:cubicBezTo>
                    <a:pt x="55" y="54"/>
                    <a:pt x="54" y="55"/>
                    <a:pt x="54" y="55"/>
                  </a:cubicBezTo>
                  <a:cubicBezTo>
                    <a:pt x="53" y="56"/>
                    <a:pt x="52" y="57"/>
                    <a:pt x="53" y="59"/>
                  </a:cubicBezTo>
                  <a:cubicBezTo>
                    <a:pt x="54" y="59"/>
                    <a:pt x="54" y="59"/>
                    <a:pt x="54" y="59"/>
                  </a:cubicBezTo>
                  <a:cubicBezTo>
                    <a:pt x="54" y="60"/>
                    <a:pt x="53" y="60"/>
                    <a:pt x="53" y="61"/>
                  </a:cubicBezTo>
                  <a:cubicBezTo>
                    <a:pt x="53" y="61"/>
                    <a:pt x="53" y="61"/>
                    <a:pt x="53" y="61"/>
                  </a:cubicBezTo>
                  <a:cubicBezTo>
                    <a:pt x="52" y="58"/>
                    <a:pt x="51" y="55"/>
                    <a:pt x="49" y="55"/>
                  </a:cubicBezTo>
                  <a:cubicBezTo>
                    <a:pt x="49" y="55"/>
                    <a:pt x="48" y="55"/>
                    <a:pt x="47" y="55"/>
                  </a:cubicBezTo>
                  <a:cubicBezTo>
                    <a:pt x="48" y="55"/>
                    <a:pt x="48" y="54"/>
                    <a:pt x="48" y="54"/>
                  </a:cubicBezTo>
                  <a:cubicBezTo>
                    <a:pt x="48" y="52"/>
                    <a:pt x="45" y="50"/>
                    <a:pt x="42" y="53"/>
                  </a:cubicBezTo>
                  <a:cubicBezTo>
                    <a:pt x="42" y="53"/>
                    <a:pt x="44" y="53"/>
                    <a:pt x="44" y="54"/>
                  </a:cubicBezTo>
                  <a:cubicBezTo>
                    <a:pt x="44" y="54"/>
                    <a:pt x="43" y="56"/>
                    <a:pt x="43" y="56"/>
                  </a:cubicBezTo>
                  <a:cubicBezTo>
                    <a:pt x="42" y="59"/>
                    <a:pt x="44" y="60"/>
                    <a:pt x="47" y="60"/>
                  </a:cubicBezTo>
                  <a:cubicBezTo>
                    <a:pt x="48" y="60"/>
                    <a:pt x="48" y="60"/>
                    <a:pt x="48" y="60"/>
                  </a:cubicBezTo>
                  <a:cubicBezTo>
                    <a:pt x="48" y="60"/>
                    <a:pt x="48" y="61"/>
                    <a:pt x="48" y="61"/>
                  </a:cubicBezTo>
                  <a:cubicBezTo>
                    <a:pt x="48" y="62"/>
                    <a:pt x="48" y="61"/>
                    <a:pt x="48" y="61"/>
                  </a:cubicBezTo>
                  <a:cubicBezTo>
                    <a:pt x="43" y="59"/>
                    <a:pt x="41" y="61"/>
                    <a:pt x="41" y="63"/>
                  </a:cubicBezTo>
                  <a:cubicBezTo>
                    <a:pt x="41" y="63"/>
                    <a:pt x="40" y="65"/>
                    <a:pt x="40" y="65"/>
                  </a:cubicBezTo>
                  <a:cubicBezTo>
                    <a:pt x="39" y="66"/>
                    <a:pt x="38" y="68"/>
                    <a:pt x="41" y="70"/>
                  </a:cubicBezTo>
                  <a:cubicBezTo>
                    <a:pt x="41" y="69"/>
                    <a:pt x="41" y="68"/>
                    <a:pt x="42" y="67"/>
                  </a:cubicBezTo>
                  <a:cubicBezTo>
                    <a:pt x="42" y="67"/>
                    <a:pt x="42" y="67"/>
                    <a:pt x="43" y="67"/>
                  </a:cubicBezTo>
                  <a:cubicBezTo>
                    <a:pt x="43" y="68"/>
                    <a:pt x="44" y="68"/>
                    <a:pt x="44" y="68"/>
                  </a:cubicBezTo>
                  <a:cubicBezTo>
                    <a:pt x="44" y="68"/>
                    <a:pt x="45" y="68"/>
                    <a:pt x="47" y="68"/>
                  </a:cubicBezTo>
                  <a:cubicBezTo>
                    <a:pt x="47" y="67"/>
                    <a:pt x="47" y="67"/>
                    <a:pt x="48" y="68"/>
                  </a:cubicBezTo>
                  <a:cubicBezTo>
                    <a:pt x="48" y="68"/>
                    <a:pt x="49" y="68"/>
                    <a:pt x="49" y="68"/>
                  </a:cubicBezTo>
                  <a:cubicBezTo>
                    <a:pt x="49" y="69"/>
                    <a:pt x="49" y="69"/>
                    <a:pt x="49" y="69"/>
                  </a:cubicBezTo>
                  <a:cubicBezTo>
                    <a:pt x="45" y="72"/>
                    <a:pt x="45" y="75"/>
                    <a:pt x="50" y="75"/>
                  </a:cubicBezTo>
                  <a:cubicBezTo>
                    <a:pt x="50" y="76"/>
                    <a:pt x="50" y="76"/>
                    <a:pt x="50" y="76"/>
                  </a:cubicBezTo>
                  <a:cubicBezTo>
                    <a:pt x="49" y="81"/>
                    <a:pt x="41" y="80"/>
                    <a:pt x="42" y="75"/>
                  </a:cubicBezTo>
                  <a:cubicBezTo>
                    <a:pt x="37" y="81"/>
                    <a:pt x="44" y="86"/>
                    <a:pt x="50" y="83"/>
                  </a:cubicBezTo>
                  <a:cubicBezTo>
                    <a:pt x="51" y="82"/>
                    <a:pt x="51" y="83"/>
                    <a:pt x="51" y="83"/>
                  </a:cubicBezTo>
                  <a:cubicBezTo>
                    <a:pt x="51" y="84"/>
                    <a:pt x="52" y="85"/>
                    <a:pt x="53" y="85"/>
                  </a:cubicBezTo>
                  <a:cubicBezTo>
                    <a:pt x="53" y="85"/>
                    <a:pt x="53" y="84"/>
                    <a:pt x="54" y="84"/>
                  </a:cubicBezTo>
                  <a:cubicBezTo>
                    <a:pt x="54" y="84"/>
                    <a:pt x="54" y="84"/>
                    <a:pt x="54" y="84"/>
                  </a:cubicBezTo>
                  <a:cubicBezTo>
                    <a:pt x="54" y="86"/>
                    <a:pt x="55" y="87"/>
                    <a:pt x="57" y="88"/>
                  </a:cubicBezTo>
                  <a:cubicBezTo>
                    <a:pt x="57" y="87"/>
                    <a:pt x="57" y="86"/>
                    <a:pt x="58" y="86"/>
                  </a:cubicBezTo>
                  <a:cubicBezTo>
                    <a:pt x="59" y="86"/>
                    <a:pt x="60" y="90"/>
                    <a:pt x="64" y="94"/>
                  </a:cubicBezTo>
                  <a:cubicBezTo>
                    <a:pt x="58" y="96"/>
                    <a:pt x="50" y="98"/>
                    <a:pt x="49" y="98"/>
                  </a:cubicBezTo>
                  <a:cubicBezTo>
                    <a:pt x="48" y="98"/>
                    <a:pt x="40" y="97"/>
                    <a:pt x="38" y="99"/>
                  </a:cubicBezTo>
                  <a:cubicBezTo>
                    <a:pt x="34" y="101"/>
                    <a:pt x="25" y="104"/>
                    <a:pt x="22" y="100"/>
                  </a:cubicBezTo>
                  <a:cubicBezTo>
                    <a:pt x="21" y="99"/>
                    <a:pt x="22" y="98"/>
                    <a:pt x="21" y="96"/>
                  </a:cubicBezTo>
                  <a:cubicBezTo>
                    <a:pt x="20" y="94"/>
                    <a:pt x="18" y="93"/>
                    <a:pt x="17" y="93"/>
                  </a:cubicBezTo>
                  <a:cubicBezTo>
                    <a:pt x="17" y="93"/>
                    <a:pt x="16" y="93"/>
                    <a:pt x="15" y="93"/>
                  </a:cubicBezTo>
                  <a:cubicBezTo>
                    <a:pt x="14" y="92"/>
                    <a:pt x="10" y="91"/>
                    <a:pt x="9" y="93"/>
                  </a:cubicBezTo>
                  <a:cubicBezTo>
                    <a:pt x="10" y="93"/>
                    <a:pt x="11" y="93"/>
                    <a:pt x="13" y="95"/>
                  </a:cubicBezTo>
                  <a:cubicBezTo>
                    <a:pt x="12" y="96"/>
                    <a:pt x="12" y="96"/>
                    <a:pt x="12" y="97"/>
                  </a:cubicBezTo>
                  <a:cubicBezTo>
                    <a:pt x="11" y="98"/>
                    <a:pt x="11" y="100"/>
                    <a:pt x="17" y="102"/>
                  </a:cubicBezTo>
                  <a:cubicBezTo>
                    <a:pt x="17" y="102"/>
                    <a:pt x="18" y="102"/>
                    <a:pt x="17" y="103"/>
                  </a:cubicBezTo>
                  <a:cubicBezTo>
                    <a:pt x="17" y="103"/>
                    <a:pt x="15" y="103"/>
                    <a:pt x="14" y="102"/>
                  </a:cubicBezTo>
                  <a:cubicBezTo>
                    <a:pt x="12" y="101"/>
                    <a:pt x="12" y="98"/>
                    <a:pt x="9" y="100"/>
                  </a:cubicBezTo>
                  <a:cubicBezTo>
                    <a:pt x="9" y="100"/>
                    <a:pt x="8" y="100"/>
                    <a:pt x="7" y="101"/>
                  </a:cubicBezTo>
                  <a:cubicBezTo>
                    <a:pt x="7" y="100"/>
                    <a:pt x="7" y="100"/>
                    <a:pt x="6" y="100"/>
                  </a:cubicBezTo>
                  <a:cubicBezTo>
                    <a:pt x="4" y="100"/>
                    <a:pt x="0" y="103"/>
                    <a:pt x="2" y="106"/>
                  </a:cubicBezTo>
                  <a:cubicBezTo>
                    <a:pt x="2" y="105"/>
                    <a:pt x="3" y="104"/>
                    <a:pt x="5" y="103"/>
                  </a:cubicBezTo>
                  <a:cubicBezTo>
                    <a:pt x="5" y="104"/>
                    <a:pt x="5" y="105"/>
                    <a:pt x="6" y="105"/>
                  </a:cubicBezTo>
                  <a:cubicBezTo>
                    <a:pt x="6" y="108"/>
                    <a:pt x="7" y="110"/>
                    <a:pt x="13" y="107"/>
                  </a:cubicBezTo>
                  <a:cubicBezTo>
                    <a:pt x="14" y="106"/>
                    <a:pt x="14" y="107"/>
                    <a:pt x="14" y="107"/>
                  </a:cubicBezTo>
                  <a:cubicBezTo>
                    <a:pt x="12" y="109"/>
                    <a:pt x="8" y="112"/>
                    <a:pt x="11" y="114"/>
                  </a:cubicBezTo>
                  <a:cubicBezTo>
                    <a:pt x="12" y="114"/>
                    <a:pt x="12" y="115"/>
                    <a:pt x="13" y="115"/>
                  </a:cubicBezTo>
                  <a:cubicBezTo>
                    <a:pt x="13" y="115"/>
                    <a:pt x="13" y="115"/>
                    <a:pt x="13" y="116"/>
                  </a:cubicBezTo>
                  <a:cubicBezTo>
                    <a:pt x="12" y="119"/>
                    <a:pt x="16" y="121"/>
                    <a:pt x="18" y="121"/>
                  </a:cubicBezTo>
                  <a:cubicBezTo>
                    <a:pt x="17" y="120"/>
                    <a:pt x="15" y="119"/>
                    <a:pt x="16" y="116"/>
                  </a:cubicBezTo>
                  <a:cubicBezTo>
                    <a:pt x="17" y="116"/>
                    <a:pt x="17" y="117"/>
                    <a:pt x="17" y="117"/>
                  </a:cubicBezTo>
                  <a:cubicBezTo>
                    <a:pt x="20" y="116"/>
                    <a:pt x="19" y="112"/>
                    <a:pt x="21" y="111"/>
                  </a:cubicBezTo>
                  <a:cubicBezTo>
                    <a:pt x="21" y="110"/>
                    <a:pt x="21" y="111"/>
                    <a:pt x="22" y="111"/>
                  </a:cubicBezTo>
                  <a:cubicBezTo>
                    <a:pt x="22" y="113"/>
                    <a:pt x="22" y="116"/>
                    <a:pt x="26" y="116"/>
                  </a:cubicBezTo>
                  <a:cubicBezTo>
                    <a:pt x="29" y="115"/>
                    <a:pt x="31" y="113"/>
                    <a:pt x="30" y="111"/>
                  </a:cubicBezTo>
                  <a:cubicBezTo>
                    <a:pt x="30" y="110"/>
                    <a:pt x="30" y="110"/>
                    <a:pt x="31" y="110"/>
                  </a:cubicBezTo>
                  <a:cubicBezTo>
                    <a:pt x="32" y="111"/>
                    <a:pt x="33" y="112"/>
                    <a:pt x="32" y="114"/>
                  </a:cubicBezTo>
                  <a:cubicBezTo>
                    <a:pt x="33" y="114"/>
                    <a:pt x="34" y="113"/>
                    <a:pt x="35" y="112"/>
                  </a:cubicBezTo>
                  <a:cubicBezTo>
                    <a:pt x="36" y="113"/>
                    <a:pt x="36" y="116"/>
                    <a:pt x="33" y="118"/>
                  </a:cubicBezTo>
                  <a:cubicBezTo>
                    <a:pt x="35" y="117"/>
                    <a:pt x="38" y="116"/>
                    <a:pt x="39" y="112"/>
                  </a:cubicBezTo>
                  <a:cubicBezTo>
                    <a:pt x="40" y="112"/>
                    <a:pt x="40" y="113"/>
                    <a:pt x="40" y="114"/>
                  </a:cubicBezTo>
                  <a:cubicBezTo>
                    <a:pt x="40" y="114"/>
                    <a:pt x="40" y="114"/>
                    <a:pt x="41" y="113"/>
                  </a:cubicBezTo>
                  <a:cubicBezTo>
                    <a:pt x="42" y="114"/>
                    <a:pt x="44" y="114"/>
                    <a:pt x="47" y="113"/>
                  </a:cubicBezTo>
                  <a:cubicBezTo>
                    <a:pt x="48" y="113"/>
                    <a:pt x="48" y="113"/>
                    <a:pt x="48" y="114"/>
                  </a:cubicBezTo>
                  <a:cubicBezTo>
                    <a:pt x="48" y="115"/>
                    <a:pt x="48" y="116"/>
                    <a:pt x="48" y="117"/>
                  </a:cubicBezTo>
                  <a:cubicBezTo>
                    <a:pt x="48" y="117"/>
                    <a:pt x="49" y="115"/>
                    <a:pt x="50" y="115"/>
                  </a:cubicBezTo>
                  <a:cubicBezTo>
                    <a:pt x="51" y="115"/>
                    <a:pt x="50" y="119"/>
                    <a:pt x="52" y="121"/>
                  </a:cubicBezTo>
                  <a:cubicBezTo>
                    <a:pt x="52" y="112"/>
                    <a:pt x="57" y="116"/>
                    <a:pt x="63" y="112"/>
                  </a:cubicBezTo>
                  <a:cubicBezTo>
                    <a:pt x="63" y="112"/>
                    <a:pt x="63" y="112"/>
                    <a:pt x="63" y="112"/>
                  </a:cubicBezTo>
                  <a:cubicBezTo>
                    <a:pt x="63" y="113"/>
                    <a:pt x="62" y="114"/>
                    <a:pt x="61" y="115"/>
                  </a:cubicBezTo>
                  <a:cubicBezTo>
                    <a:pt x="63" y="115"/>
                    <a:pt x="68" y="113"/>
                    <a:pt x="68" y="110"/>
                  </a:cubicBezTo>
                  <a:cubicBezTo>
                    <a:pt x="68" y="109"/>
                    <a:pt x="69" y="108"/>
                    <a:pt x="71" y="107"/>
                  </a:cubicBezTo>
                  <a:cubicBezTo>
                    <a:pt x="73" y="108"/>
                    <a:pt x="76" y="107"/>
                    <a:pt x="77" y="104"/>
                  </a:cubicBezTo>
                  <a:cubicBezTo>
                    <a:pt x="78" y="105"/>
                    <a:pt x="78" y="108"/>
                    <a:pt x="77" y="109"/>
                  </a:cubicBezTo>
                  <a:cubicBezTo>
                    <a:pt x="83" y="109"/>
                    <a:pt x="89" y="102"/>
                    <a:pt x="91" y="102"/>
                  </a:cubicBezTo>
                  <a:cubicBezTo>
                    <a:pt x="103" y="99"/>
                    <a:pt x="83" y="90"/>
                    <a:pt x="109" y="92"/>
                  </a:cubicBezTo>
                  <a:cubicBezTo>
                    <a:pt x="110" y="92"/>
                    <a:pt x="114" y="91"/>
                    <a:pt x="116" y="89"/>
                  </a:cubicBezTo>
                  <a:cubicBezTo>
                    <a:pt x="114" y="93"/>
                    <a:pt x="114" y="101"/>
                    <a:pt x="118" y="101"/>
                  </a:cubicBezTo>
                  <a:cubicBezTo>
                    <a:pt x="119" y="101"/>
                    <a:pt x="123" y="103"/>
                    <a:pt x="124" y="104"/>
                  </a:cubicBezTo>
                  <a:cubicBezTo>
                    <a:pt x="125" y="104"/>
                    <a:pt x="124" y="104"/>
                    <a:pt x="124" y="104"/>
                  </a:cubicBezTo>
                  <a:cubicBezTo>
                    <a:pt x="122" y="105"/>
                    <a:pt x="119" y="105"/>
                    <a:pt x="119" y="106"/>
                  </a:cubicBezTo>
                  <a:cubicBezTo>
                    <a:pt x="113" y="110"/>
                    <a:pt x="113" y="97"/>
                    <a:pt x="106" y="99"/>
                  </a:cubicBezTo>
                  <a:cubicBezTo>
                    <a:pt x="106" y="100"/>
                    <a:pt x="105" y="100"/>
                    <a:pt x="105" y="101"/>
                  </a:cubicBezTo>
                  <a:cubicBezTo>
                    <a:pt x="102" y="101"/>
                    <a:pt x="99" y="104"/>
                    <a:pt x="99" y="106"/>
                  </a:cubicBezTo>
                  <a:cubicBezTo>
                    <a:pt x="100" y="105"/>
                    <a:pt x="101" y="104"/>
                    <a:pt x="103" y="104"/>
                  </a:cubicBezTo>
                  <a:cubicBezTo>
                    <a:pt x="103" y="104"/>
                    <a:pt x="103" y="105"/>
                    <a:pt x="103" y="105"/>
                  </a:cubicBezTo>
                  <a:cubicBezTo>
                    <a:pt x="103" y="106"/>
                    <a:pt x="104" y="107"/>
                    <a:pt x="106" y="107"/>
                  </a:cubicBezTo>
                  <a:cubicBezTo>
                    <a:pt x="107" y="107"/>
                    <a:pt x="107" y="107"/>
                    <a:pt x="108" y="107"/>
                  </a:cubicBezTo>
                  <a:cubicBezTo>
                    <a:pt x="108" y="107"/>
                    <a:pt x="109" y="107"/>
                    <a:pt x="109" y="107"/>
                  </a:cubicBezTo>
                  <a:cubicBezTo>
                    <a:pt x="109" y="110"/>
                    <a:pt x="101" y="106"/>
                    <a:pt x="103" y="112"/>
                  </a:cubicBezTo>
                  <a:cubicBezTo>
                    <a:pt x="103" y="113"/>
                    <a:pt x="103" y="114"/>
                    <a:pt x="104" y="115"/>
                  </a:cubicBezTo>
                  <a:cubicBezTo>
                    <a:pt x="103" y="117"/>
                    <a:pt x="105" y="118"/>
                    <a:pt x="108" y="117"/>
                  </a:cubicBezTo>
                  <a:cubicBezTo>
                    <a:pt x="108" y="117"/>
                    <a:pt x="107" y="116"/>
                    <a:pt x="107" y="115"/>
                  </a:cubicBezTo>
                  <a:cubicBezTo>
                    <a:pt x="107" y="115"/>
                    <a:pt x="108" y="115"/>
                    <a:pt x="108" y="115"/>
                  </a:cubicBezTo>
                  <a:cubicBezTo>
                    <a:pt x="109" y="115"/>
                    <a:pt x="109" y="115"/>
                    <a:pt x="109" y="114"/>
                  </a:cubicBezTo>
                  <a:cubicBezTo>
                    <a:pt x="109" y="114"/>
                    <a:pt x="109" y="114"/>
                    <a:pt x="110" y="114"/>
                  </a:cubicBezTo>
                  <a:cubicBezTo>
                    <a:pt x="110" y="114"/>
                    <a:pt x="110" y="114"/>
                    <a:pt x="110" y="114"/>
                  </a:cubicBezTo>
                  <a:cubicBezTo>
                    <a:pt x="110" y="115"/>
                    <a:pt x="110" y="115"/>
                    <a:pt x="110" y="116"/>
                  </a:cubicBezTo>
                  <a:cubicBezTo>
                    <a:pt x="110" y="116"/>
                    <a:pt x="110" y="118"/>
                    <a:pt x="110" y="118"/>
                  </a:cubicBezTo>
                  <a:cubicBezTo>
                    <a:pt x="110" y="120"/>
                    <a:pt x="114" y="123"/>
                    <a:pt x="117" y="120"/>
                  </a:cubicBezTo>
                  <a:cubicBezTo>
                    <a:pt x="116" y="120"/>
                    <a:pt x="114" y="120"/>
                    <a:pt x="114" y="119"/>
                  </a:cubicBezTo>
                  <a:cubicBezTo>
                    <a:pt x="114" y="118"/>
                    <a:pt x="115" y="118"/>
                    <a:pt x="115" y="118"/>
                  </a:cubicBezTo>
                  <a:cubicBezTo>
                    <a:pt x="116" y="118"/>
                    <a:pt x="116" y="117"/>
                    <a:pt x="116" y="116"/>
                  </a:cubicBezTo>
                  <a:cubicBezTo>
                    <a:pt x="116" y="115"/>
                    <a:pt x="116" y="115"/>
                    <a:pt x="117" y="115"/>
                  </a:cubicBezTo>
                  <a:cubicBezTo>
                    <a:pt x="117" y="115"/>
                    <a:pt x="118" y="115"/>
                    <a:pt x="118" y="115"/>
                  </a:cubicBezTo>
                  <a:cubicBezTo>
                    <a:pt x="119" y="115"/>
                    <a:pt x="119" y="115"/>
                    <a:pt x="119" y="115"/>
                  </a:cubicBezTo>
                  <a:cubicBezTo>
                    <a:pt x="120" y="117"/>
                    <a:pt x="122" y="118"/>
                    <a:pt x="124" y="117"/>
                  </a:cubicBezTo>
                  <a:cubicBezTo>
                    <a:pt x="128" y="116"/>
                    <a:pt x="125" y="112"/>
                    <a:pt x="128" y="111"/>
                  </a:cubicBezTo>
                  <a:cubicBezTo>
                    <a:pt x="129" y="111"/>
                    <a:pt x="130" y="111"/>
                    <a:pt x="131" y="111"/>
                  </a:cubicBezTo>
                  <a:cubicBezTo>
                    <a:pt x="134" y="112"/>
                    <a:pt x="139" y="112"/>
                    <a:pt x="140" y="110"/>
                  </a:cubicBezTo>
                  <a:cubicBezTo>
                    <a:pt x="141" y="109"/>
                    <a:pt x="140" y="103"/>
                    <a:pt x="137" y="101"/>
                  </a:cubicBezTo>
                  <a:cubicBezTo>
                    <a:pt x="135" y="100"/>
                    <a:pt x="137" y="97"/>
                    <a:pt x="135" y="94"/>
                  </a:cubicBezTo>
                  <a:cubicBezTo>
                    <a:pt x="138" y="96"/>
                    <a:pt x="142" y="97"/>
                    <a:pt x="147" y="97"/>
                  </a:cubicBezTo>
                  <a:cubicBezTo>
                    <a:pt x="156" y="97"/>
                    <a:pt x="148" y="96"/>
                    <a:pt x="152" y="94"/>
                  </a:cubicBezTo>
                  <a:cubicBezTo>
                    <a:pt x="156" y="91"/>
                    <a:pt x="161" y="92"/>
                    <a:pt x="163" y="93"/>
                  </a:cubicBezTo>
                  <a:cubicBezTo>
                    <a:pt x="164" y="93"/>
                    <a:pt x="165" y="93"/>
                    <a:pt x="164" y="95"/>
                  </a:cubicBezTo>
                  <a:cubicBezTo>
                    <a:pt x="163" y="99"/>
                    <a:pt x="165" y="100"/>
                    <a:pt x="164" y="102"/>
                  </a:cubicBezTo>
                  <a:cubicBezTo>
                    <a:pt x="163" y="104"/>
                    <a:pt x="159" y="102"/>
                    <a:pt x="156" y="102"/>
                  </a:cubicBezTo>
                  <a:cubicBezTo>
                    <a:pt x="155" y="102"/>
                    <a:pt x="154" y="103"/>
                    <a:pt x="154" y="103"/>
                  </a:cubicBezTo>
                  <a:cubicBezTo>
                    <a:pt x="151" y="104"/>
                    <a:pt x="149" y="106"/>
                    <a:pt x="149" y="109"/>
                  </a:cubicBezTo>
                  <a:cubicBezTo>
                    <a:pt x="150" y="108"/>
                    <a:pt x="151" y="107"/>
                    <a:pt x="153" y="106"/>
                  </a:cubicBezTo>
                  <a:cubicBezTo>
                    <a:pt x="153" y="107"/>
                    <a:pt x="153" y="107"/>
                    <a:pt x="153" y="107"/>
                  </a:cubicBezTo>
                  <a:cubicBezTo>
                    <a:pt x="153" y="110"/>
                    <a:pt x="157" y="112"/>
                    <a:pt x="159" y="110"/>
                  </a:cubicBezTo>
                  <a:cubicBezTo>
                    <a:pt x="159" y="109"/>
                    <a:pt x="160" y="110"/>
                    <a:pt x="159" y="110"/>
                  </a:cubicBezTo>
                  <a:cubicBezTo>
                    <a:pt x="158" y="111"/>
                    <a:pt x="154" y="114"/>
                    <a:pt x="157" y="116"/>
                  </a:cubicBezTo>
                  <a:cubicBezTo>
                    <a:pt x="157" y="116"/>
                    <a:pt x="158" y="116"/>
                    <a:pt x="159" y="116"/>
                  </a:cubicBezTo>
                  <a:cubicBezTo>
                    <a:pt x="159" y="118"/>
                    <a:pt x="160" y="120"/>
                    <a:pt x="162" y="121"/>
                  </a:cubicBezTo>
                  <a:cubicBezTo>
                    <a:pt x="161" y="120"/>
                    <a:pt x="161" y="119"/>
                    <a:pt x="162" y="117"/>
                  </a:cubicBezTo>
                  <a:cubicBezTo>
                    <a:pt x="163" y="117"/>
                    <a:pt x="163" y="117"/>
                    <a:pt x="164" y="117"/>
                  </a:cubicBezTo>
                  <a:cubicBezTo>
                    <a:pt x="165" y="117"/>
                    <a:pt x="165" y="113"/>
                    <a:pt x="167" y="112"/>
                  </a:cubicBezTo>
                  <a:cubicBezTo>
                    <a:pt x="167" y="111"/>
                    <a:pt x="167" y="112"/>
                    <a:pt x="167" y="112"/>
                  </a:cubicBezTo>
                  <a:cubicBezTo>
                    <a:pt x="166" y="114"/>
                    <a:pt x="166" y="117"/>
                    <a:pt x="168" y="118"/>
                  </a:cubicBezTo>
                  <a:cubicBezTo>
                    <a:pt x="168" y="118"/>
                    <a:pt x="169" y="118"/>
                    <a:pt x="170" y="118"/>
                  </a:cubicBezTo>
                  <a:cubicBezTo>
                    <a:pt x="170" y="120"/>
                    <a:pt x="173" y="121"/>
                    <a:pt x="175" y="120"/>
                  </a:cubicBezTo>
                  <a:cubicBezTo>
                    <a:pt x="175" y="119"/>
                    <a:pt x="173" y="119"/>
                    <a:pt x="173" y="118"/>
                  </a:cubicBezTo>
                  <a:cubicBezTo>
                    <a:pt x="173" y="117"/>
                    <a:pt x="174" y="116"/>
                    <a:pt x="174" y="116"/>
                  </a:cubicBezTo>
                  <a:cubicBezTo>
                    <a:pt x="176" y="111"/>
                    <a:pt x="172" y="111"/>
                    <a:pt x="172" y="109"/>
                  </a:cubicBezTo>
                  <a:cubicBezTo>
                    <a:pt x="172" y="106"/>
                    <a:pt x="176" y="108"/>
                    <a:pt x="176" y="103"/>
                  </a:cubicBezTo>
                  <a:cubicBezTo>
                    <a:pt x="176" y="102"/>
                    <a:pt x="176" y="101"/>
                    <a:pt x="174" y="100"/>
                  </a:cubicBezTo>
                  <a:cubicBezTo>
                    <a:pt x="174" y="100"/>
                    <a:pt x="174" y="100"/>
                    <a:pt x="174" y="100"/>
                  </a:cubicBezTo>
                  <a:cubicBezTo>
                    <a:pt x="174" y="100"/>
                    <a:pt x="174" y="100"/>
                    <a:pt x="174" y="100"/>
                  </a:cubicBezTo>
                  <a:cubicBezTo>
                    <a:pt x="175" y="100"/>
                    <a:pt x="177" y="100"/>
                    <a:pt x="178" y="98"/>
                  </a:cubicBezTo>
                  <a:cubicBezTo>
                    <a:pt x="174" y="98"/>
                    <a:pt x="175" y="95"/>
                    <a:pt x="175" y="93"/>
                  </a:cubicBezTo>
                  <a:cubicBezTo>
                    <a:pt x="174" y="93"/>
                    <a:pt x="174" y="93"/>
                    <a:pt x="175" y="93"/>
                  </a:cubicBezTo>
                  <a:cubicBezTo>
                    <a:pt x="176" y="92"/>
                    <a:pt x="177" y="90"/>
                    <a:pt x="176" y="87"/>
                  </a:cubicBezTo>
                  <a:cubicBezTo>
                    <a:pt x="175" y="89"/>
                    <a:pt x="171" y="91"/>
                    <a:pt x="171" y="88"/>
                  </a:cubicBezTo>
                  <a:cubicBezTo>
                    <a:pt x="171" y="87"/>
                    <a:pt x="171" y="85"/>
                    <a:pt x="167" y="86"/>
                  </a:cubicBezTo>
                  <a:cubicBezTo>
                    <a:pt x="161" y="86"/>
                    <a:pt x="158" y="83"/>
                    <a:pt x="147" y="82"/>
                  </a:cubicBezTo>
                  <a:cubicBezTo>
                    <a:pt x="146" y="82"/>
                    <a:pt x="146" y="82"/>
                    <a:pt x="147" y="81"/>
                  </a:cubicBezTo>
                  <a:moveTo>
                    <a:pt x="87" y="49"/>
                  </a:moveTo>
                  <a:cubicBezTo>
                    <a:pt x="86" y="50"/>
                    <a:pt x="84" y="52"/>
                    <a:pt x="82" y="50"/>
                  </a:cubicBezTo>
                  <a:cubicBezTo>
                    <a:pt x="81" y="48"/>
                    <a:pt x="82" y="48"/>
                    <a:pt x="80" y="45"/>
                  </a:cubicBezTo>
                  <a:cubicBezTo>
                    <a:pt x="82" y="46"/>
                    <a:pt x="86" y="48"/>
                    <a:pt x="87" y="49"/>
                  </a:cubicBezTo>
                  <a:moveTo>
                    <a:pt x="91" y="61"/>
                  </a:moveTo>
                  <a:cubicBezTo>
                    <a:pt x="91" y="61"/>
                    <a:pt x="91" y="59"/>
                    <a:pt x="90" y="58"/>
                  </a:cubicBezTo>
                  <a:cubicBezTo>
                    <a:pt x="88" y="58"/>
                    <a:pt x="88" y="59"/>
                    <a:pt x="89" y="61"/>
                  </a:cubicBezTo>
                  <a:cubicBezTo>
                    <a:pt x="88" y="60"/>
                    <a:pt x="86" y="59"/>
                    <a:pt x="86" y="61"/>
                  </a:cubicBezTo>
                  <a:cubicBezTo>
                    <a:pt x="85" y="62"/>
                    <a:pt x="85" y="63"/>
                    <a:pt x="86" y="64"/>
                  </a:cubicBezTo>
                  <a:cubicBezTo>
                    <a:pt x="86" y="65"/>
                    <a:pt x="86" y="66"/>
                    <a:pt x="86" y="67"/>
                  </a:cubicBezTo>
                  <a:cubicBezTo>
                    <a:pt x="85" y="68"/>
                    <a:pt x="83" y="71"/>
                    <a:pt x="81" y="69"/>
                  </a:cubicBezTo>
                  <a:cubicBezTo>
                    <a:pt x="79" y="68"/>
                    <a:pt x="79" y="66"/>
                    <a:pt x="80" y="64"/>
                  </a:cubicBezTo>
                  <a:cubicBezTo>
                    <a:pt x="81" y="63"/>
                    <a:pt x="81" y="62"/>
                    <a:pt x="82" y="62"/>
                  </a:cubicBezTo>
                  <a:cubicBezTo>
                    <a:pt x="83" y="62"/>
                    <a:pt x="84" y="62"/>
                    <a:pt x="84" y="60"/>
                  </a:cubicBezTo>
                  <a:cubicBezTo>
                    <a:pt x="85" y="59"/>
                    <a:pt x="83" y="58"/>
                    <a:pt x="82" y="57"/>
                  </a:cubicBezTo>
                  <a:cubicBezTo>
                    <a:pt x="83" y="57"/>
                    <a:pt x="84" y="56"/>
                    <a:pt x="83" y="56"/>
                  </a:cubicBezTo>
                  <a:cubicBezTo>
                    <a:pt x="83" y="55"/>
                    <a:pt x="81" y="56"/>
                    <a:pt x="81" y="56"/>
                  </a:cubicBezTo>
                  <a:cubicBezTo>
                    <a:pt x="81" y="55"/>
                    <a:pt x="82" y="54"/>
                    <a:pt x="82" y="54"/>
                  </a:cubicBezTo>
                  <a:cubicBezTo>
                    <a:pt x="83" y="53"/>
                    <a:pt x="83" y="53"/>
                    <a:pt x="84" y="54"/>
                  </a:cubicBezTo>
                  <a:cubicBezTo>
                    <a:pt x="90" y="57"/>
                    <a:pt x="90" y="57"/>
                    <a:pt x="90" y="57"/>
                  </a:cubicBezTo>
                  <a:cubicBezTo>
                    <a:pt x="91" y="57"/>
                    <a:pt x="92" y="58"/>
                    <a:pt x="92" y="58"/>
                  </a:cubicBezTo>
                  <a:cubicBezTo>
                    <a:pt x="92" y="59"/>
                    <a:pt x="92" y="60"/>
                    <a:pt x="91" y="61"/>
                  </a:cubicBezTo>
                  <a:moveTo>
                    <a:pt x="95" y="56"/>
                  </a:moveTo>
                  <a:cubicBezTo>
                    <a:pt x="92" y="56"/>
                    <a:pt x="91" y="53"/>
                    <a:pt x="92" y="51"/>
                  </a:cubicBezTo>
                  <a:cubicBezTo>
                    <a:pt x="93" y="52"/>
                    <a:pt x="97" y="54"/>
                    <a:pt x="100" y="54"/>
                  </a:cubicBezTo>
                  <a:cubicBezTo>
                    <a:pt x="96" y="55"/>
                    <a:pt x="97" y="56"/>
                    <a:pt x="95"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3" name="Freeform 40">
              <a:extLst>
                <a:ext uri="{FF2B5EF4-FFF2-40B4-BE49-F238E27FC236}">
                  <a16:creationId xmlns:a16="http://schemas.microsoft.com/office/drawing/2014/main" id="{66DD2E95-ED9B-FFBE-8F73-19ED1CC7408D}"/>
                </a:ext>
              </a:extLst>
            </p:cNvPr>
            <p:cNvSpPr>
              <a:spLocks noEditPoints="1"/>
            </p:cNvSpPr>
            <p:nvPr userDrawn="1"/>
          </p:nvSpPr>
          <p:spPr bwMode="auto">
            <a:xfrm>
              <a:off x="1077913" y="525463"/>
              <a:ext cx="31750" cy="12700"/>
            </a:xfrm>
            <a:custGeom>
              <a:avLst/>
              <a:gdLst>
                <a:gd name="T0" fmla="*/ 35 w 221"/>
                <a:gd name="T1" fmla="*/ 7 h 89"/>
                <a:gd name="T2" fmla="*/ 29 w 221"/>
                <a:gd name="T3" fmla="*/ 6 h 89"/>
                <a:gd name="T4" fmla="*/ 28 w 221"/>
                <a:gd name="T5" fmla="*/ 12 h 89"/>
                <a:gd name="T6" fmla="*/ 16 w 221"/>
                <a:gd name="T7" fmla="*/ 3 h 89"/>
                <a:gd name="T8" fmla="*/ 23 w 221"/>
                <a:gd name="T9" fmla="*/ 12 h 89"/>
                <a:gd name="T10" fmla="*/ 16 w 221"/>
                <a:gd name="T11" fmla="*/ 18 h 89"/>
                <a:gd name="T12" fmla="*/ 20 w 221"/>
                <a:gd name="T13" fmla="*/ 21 h 89"/>
                <a:gd name="T14" fmla="*/ 25 w 221"/>
                <a:gd name="T15" fmla="*/ 22 h 89"/>
                <a:gd name="T16" fmla="*/ 28 w 221"/>
                <a:gd name="T17" fmla="*/ 38 h 89"/>
                <a:gd name="T18" fmla="*/ 33 w 221"/>
                <a:gd name="T19" fmla="*/ 40 h 89"/>
                <a:gd name="T20" fmla="*/ 55 w 221"/>
                <a:gd name="T21" fmla="*/ 52 h 89"/>
                <a:gd name="T22" fmla="*/ 23 w 221"/>
                <a:gd name="T23" fmla="*/ 59 h 89"/>
                <a:gd name="T24" fmla="*/ 14 w 221"/>
                <a:gd name="T25" fmla="*/ 58 h 89"/>
                <a:gd name="T26" fmla="*/ 16 w 221"/>
                <a:gd name="T27" fmla="*/ 66 h 89"/>
                <a:gd name="T28" fmla="*/ 2 w 221"/>
                <a:gd name="T29" fmla="*/ 70 h 89"/>
                <a:gd name="T30" fmla="*/ 15 w 221"/>
                <a:gd name="T31" fmla="*/ 71 h 89"/>
                <a:gd name="T32" fmla="*/ 20 w 221"/>
                <a:gd name="T33" fmla="*/ 87 h 89"/>
                <a:gd name="T34" fmla="*/ 24 w 221"/>
                <a:gd name="T35" fmla="*/ 76 h 89"/>
                <a:gd name="T36" fmla="*/ 36 w 221"/>
                <a:gd name="T37" fmla="*/ 79 h 89"/>
                <a:gd name="T38" fmla="*/ 45 w 221"/>
                <a:gd name="T39" fmla="*/ 79 h 89"/>
                <a:gd name="T40" fmla="*/ 53 w 221"/>
                <a:gd name="T41" fmla="*/ 83 h 89"/>
                <a:gd name="T42" fmla="*/ 70 w 221"/>
                <a:gd name="T43" fmla="*/ 77 h 89"/>
                <a:gd name="T44" fmla="*/ 129 w 221"/>
                <a:gd name="T45" fmla="*/ 55 h 89"/>
                <a:gd name="T46" fmla="*/ 146 w 221"/>
                <a:gd name="T47" fmla="*/ 69 h 89"/>
                <a:gd name="T48" fmla="*/ 118 w 221"/>
                <a:gd name="T49" fmla="*/ 71 h 89"/>
                <a:gd name="T50" fmla="*/ 128 w 221"/>
                <a:gd name="T51" fmla="*/ 71 h 89"/>
                <a:gd name="T52" fmla="*/ 128 w 221"/>
                <a:gd name="T53" fmla="*/ 83 h 89"/>
                <a:gd name="T54" fmla="*/ 130 w 221"/>
                <a:gd name="T55" fmla="*/ 79 h 89"/>
                <a:gd name="T56" fmla="*/ 138 w 221"/>
                <a:gd name="T57" fmla="*/ 86 h 89"/>
                <a:gd name="T58" fmla="*/ 137 w 221"/>
                <a:gd name="T59" fmla="*/ 80 h 89"/>
                <a:gd name="T60" fmla="*/ 150 w 221"/>
                <a:gd name="T61" fmla="*/ 76 h 89"/>
                <a:gd name="T62" fmla="*/ 157 w 221"/>
                <a:gd name="T63" fmla="*/ 57 h 89"/>
                <a:gd name="T64" fmla="*/ 202 w 221"/>
                <a:gd name="T65" fmla="*/ 58 h 89"/>
                <a:gd name="T66" fmla="*/ 185 w 221"/>
                <a:gd name="T67" fmla="*/ 73 h 89"/>
                <a:gd name="T68" fmla="*/ 197 w 221"/>
                <a:gd name="T69" fmla="*/ 75 h 89"/>
                <a:gd name="T70" fmla="*/ 200 w 221"/>
                <a:gd name="T71" fmla="*/ 82 h 89"/>
                <a:gd name="T72" fmla="*/ 206 w 221"/>
                <a:gd name="T73" fmla="*/ 83 h 89"/>
                <a:gd name="T74" fmla="*/ 213 w 221"/>
                <a:gd name="T75" fmla="*/ 81 h 89"/>
                <a:gd name="T76" fmla="*/ 213 w 221"/>
                <a:gd name="T77" fmla="*/ 63 h 89"/>
                <a:gd name="T78" fmla="*/ 214 w 221"/>
                <a:gd name="T79" fmla="*/ 56 h 89"/>
                <a:gd name="T80" fmla="*/ 181 w 221"/>
                <a:gd name="T81" fmla="*/ 46 h 89"/>
                <a:gd name="T82" fmla="*/ 138 w 221"/>
                <a:gd name="T83" fmla="*/ 14 h 89"/>
                <a:gd name="T84" fmla="*/ 180 w 221"/>
                <a:gd name="T85" fmla="*/ 4 h 89"/>
                <a:gd name="T86" fmla="*/ 187 w 221"/>
                <a:gd name="T87" fmla="*/ 28 h 89"/>
                <a:gd name="T88" fmla="*/ 93 w 221"/>
                <a:gd name="T89" fmla="*/ 23 h 89"/>
                <a:gd name="T90" fmla="*/ 89 w 221"/>
                <a:gd name="T91" fmla="*/ 8 h 89"/>
                <a:gd name="T92" fmla="*/ 69 w 221"/>
                <a:gd name="T93" fmla="*/ 4 h 89"/>
                <a:gd name="T94" fmla="*/ 58 w 221"/>
                <a:gd name="T95" fmla="*/ 18 h 89"/>
                <a:gd name="T96" fmla="*/ 50 w 221"/>
                <a:gd name="T97" fmla="*/ 37 h 89"/>
                <a:gd name="T98" fmla="*/ 84 w 221"/>
                <a:gd name="T99" fmla="*/ 21 h 89"/>
                <a:gd name="T100" fmla="*/ 68 w 221"/>
                <a:gd name="T101" fmla="*/ 9 h 89"/>
                <a:gd name="T102" fmla="*/ 72 w 221"/>
                <a:gd name="T103" fmla="*/ 26 h 89"/>
                <a:gd name="T104" fmla="*/ 70 w 221"/>
                <a:gd name="T105" fmla="*/ 19 h 89"/>
                <a:gd name="T106" fmla="*/ 80 w 221"/>
                <a:gd name="T107" fmla="*/ 26 h 89"/>
                <a:gd name="T108" fmla="*/ 74 w 221"/>
                <a:gd name="T109" fmla="*/ 30 h 89"/>
                <a:gd name="T110" fmla="*/ 85 w 221"/>
                <a:gd name="T111" fmla="*/ 6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89">
                  <a:moveTo>
                    <a:pt x="47" y="35"/>
                  </a:moveTo>
                  <a:cubicBezTo>
                    <a:pt x="44" y="33"/>
                    <a:pt x="41" y="30"/>
                    <a:pt x="37" y="27"/>
                  </a:cubicBezTo>
                  <a:cubicBezTo>
                    <a:pt x="33" y="25"/>
                    <a:pt x="33" y="23"/>
                    <a:pt x="33" y="18"/>
                  </a:cubicBezTo>
                  <a:cubicBezTo>
                    <a:pt x="33" y="14"/>
                    <a:pt x="35" y="11"/>
                    <a:pt x="35" y="7"/>
                  </a:cubicBezTo>
                  <a:cubicBezTo>
                    <a:pt x="35" y="7"/>
                    <a:pt x="34" y="5"/>
                    <a:pt x="34" y="4"/>
                  </a:cubicBezTo>
                  <a:cubicBezTo>
                    <a:pt x="34" y="2"/>
                    <a:pt x="31" y="0"/>
                    <a:pt x="29" y="0"/>
                  </a:cubicBezTo>
                  <a:cubicBezTo>
                    <a:pt x="30" y="1"/>
                    <a:pt x="31" y="2"/>
                    <a:pt x="31" y="4"/>
                  </a:cubicBezTo>
                  <a:cubicBezTo>
                    <a:pt x="30" y="5"/>
                    <a:pt x="29" y="6"/>
                    <a:pt x="29" y="6"/>
                  </a:cubicBezTo>
                  <a:cubicBezTo>
                    <a:pt x="28" y="7"/>
                    <a:pt x="28" y="9"/>
                    <a:pt x="29" y="10"/>
                  </a:cubicBezTo>
                  <a:cubicBezTo>
                    <a:pt x="29" y="10"/>
                    <a:pt x="29" y="10"/>
                    <a:pt x="29" y="11"/>
                  </a:cubicBezTo>
                  <a:cubicBezTo>
                    <a:pt x="29" y="11"/>
                    <a:pt x="29" y="12"/>
                    <a:pt x="29" y="12"/>
                  </a:cubicBezTo>
                  <a:cubicBezTo>
                    <a:pt x="29" y="13"/>
                    <a:pt x="28" y="13"/>
                    <a:pt x="28" y="12"/>
                  </a:cubicBezTo>
                  <a:cubicBezTo>
                    <a:pt x="27" y="10"/>
                    <a:pt x="26" y="6"/>
                    <a:pt x="24" y="6"/>
                  </a:cubicBezTo>
                  <a:cubicBezTo>
                    <a:pt x="24" y="6"/>
                    <a:pt x="23" y="5"/>
                    <a:pt x="22" y="6"/>
                  </a:cubicBezTo>
                  <a:cubicBezTo>
                    <a:pt x="22" y="5"/>
                    <a:pt x="22" y="5"/>
                    <a:pt x="22" y="5"/>
                  </a:cubicBezTo>
                  <a:cubicBezTo>
                    <a:pt x="22" y="2"/>
                    <a:pt x="20" y="0"/>
                    <a:pt x="16" y="3"/>
                  </a:cubicBezTo>
                  <a:cubicBezTo>
                    <a:pt x="17" y="3"/>
                    <a:pt x="18" y="4"/>
                    <a:pt x="18" y="4"/>
                  </a:cubicBezTo>
                  <a:cubicBezTo>
                    <a:pt x="18" y="5"/>
                    <a:pt x="18" y="7"/>
                    <a:pt x="18" y="7"/>
                  </a:cubicBezTo>
                  <a:cubicBezTo>
                    <a:pt x="17" y="10"/>
                    <a:pt x="19" y="11"/>
                    <a:pt x="22" y="11"/>
                  </a:cubicBezTo>
                  <a:cubicBezTo>
                    <a:pt x="23" y="11"/>
                    <a:pt x="23" y="11"/>
                    <a:pt x="23" y="12"/>
                  </a:cubicBezTo>
                  <a:cubicBezTo>
                    <a:pt x="23" y="12"/>
                    <a:pt x="24" y="13"/>
                    <a:pt x="24" y="13"/>
                  </a:cubicBezTo>
                  <a:cubicBezTo>
                    <a:pt x="24" y="14"/>
                    <a:pt x="23" y="13"/>
                    <a:pt x="23" y="13"/>
                  </a:cubicBezTo>
                  <a:cubicBezTo>
                    <a:pt x="18" y="11"/>
                    <a:pt x="16" y="13"/>
                    <a:pt x="16" y="16"/>
                  </a:cubicBezTo>
                  <a:cubicBezTo>
                    <a:pt x="16" y="16"/>
                    <a:pt x="16" y="17"/>
                    <a:pt x="16" y="18"/>
                  </a:cubicBezTo>
                  <a:cubicBezTo>
                    <a:pt x="14" y="19"/>
                    <a:pt x="13" y="22"/>
                    <a:pt x="17" y="24"/>
                  </a:cubicBezTo>
                  <a:cubicBezTo>
                    <a:pt x="17" y="23"/>
                    <a:pt x="16" y="21"/>
                    <a:pt x="18" y="20"/>
                  </a:cubicBezTo>
                  <a:cubicBezTo>
                    <a:pt x="18" y="20"/>
                    <a:pt x="18" y="20"/>
                    <a:pt x="18" y="20"/>
                  </a:cubicBezTo>
                  <a:cubicBezTo>
                    <a:pt x="19" y="21"/>
                    <a:pt x="20" y="21"/>
                    <a:pt x="20" y="21"/>
                  </a:cubicBezTo>
                  <a:cubicBezTo>
                    <a:pt x="20" y="22"/>
                    <a:pt x="21" y="21"/>
                    <a:pt x="23" y="20"/>
                  </a:cubicBezTo>
                  <a:cubicBezTo>
                    <a:pt x="23" y="20"/>
                    <a:pt x="23" y="20"/>
                    <a:pt x="24" y="20"/>
                  </a:cubicBezTo>
                  <a:cubicBezTo>
                    <a:pt x="24" y="21"/>
                    <a:pt x="25" y="21"/>
                    <a:pt x="25" y="21"/>
                  </a:cubicBezTo>
                  <a:cubicBezTo>
                    <a:pt x="26" y="22"/>
                    <a:pt x="26" y="22"/>
                    <a:pt x="25" y="22"/>
                  </a:cubicBezTo>
                  <a:cubicBezTo>
                    <a:pt x="22" y="26"/>
                    <a:pt x="22" y="29"/>
                    <a:pt x="27" y="29"/>
                  </a:cubicBezTo>
                  <a:cubicBezTo>
                    <a:pt x="27" y="30"/>
                    <a:pt x="27" y="30"/>
                    <a:pt x="27" y="30"/>
                  </a:cubicBezTo>
                  <a:cubicBezTo>
                    <a:pt x="27" y="37"/>
                    <a:pt x="18" y="35"/>
                    <a:pt x="19" y="29"/>
                  </a:cubicBezTo>
                  <a:cubicBezTo>
                    <a:pt x="14" y="36"/>
                    <a:pt x="22" y="42"/>
                    <a:pt x="28" y="38"/>
                  </a:cubicBezTo>
                  <a:cubicBezTo>
                    <a:pt x="29" y="38"/>
                    <a:pt x="29" y="38"/>
                    <a:pt x="29" y="38"/>
                  </a:cubicBezTo>
                  <a:cubicBezTo>
                    <a:pt x="29" y="39"/>
                    <a:pt x="30" y="41"/>
                    <a:pt x="31" y="41"/>
                  </a:cubicBezTo>
                  <a:cubicBezTo>
                    <a:pt x="31" y="40"/>
                    <a:pt x="31" y="39"/>
                    <a:pt x="32" y="39"/>
                  </a:cubicBezTo>
                  <a:cubicBezTo>
                    <a:pt x="33" y="39"/>
                    <a:pt x="33" y="40"/>
                    <a:pt x="33" y="40"/>
                  </a:cubicBezTo>
                  <a:cubicBezTo>
                    <a:pt x="33" y="42"/>
                    <a:pt x="33" y="44"/>
                    <a:pt x="35" y="44"/>
                  </a:cubicBezTo>
                  <a:cubicBezTo>
                    <a:pt x="35" y="43"/>
                    <a:pt x="35" y="41"/>
                    <a:pt x="36" y="41"/>
                  </a:cubicBezTo>
                  <a:cubicBezTo>
                    <a:pt x="37" y="41"/>
                    <a:pt x="40" y="46"/>
                    <a:pt x="45" y="49"/>
                  </a:cubicBezTo>
                  <a:cubicBezTo>
                    <a:pt x="49" y="51"/>
                    <a:pt x="52" y="55"/>
                    <a:pt x="55" y="52"/>
                  </a:cubicBezTo>
                  <a:cubicBezTo>
                    <a:pt x="54" y="57"/>
                    <a:pt x="58" y="62"/>
                    <a:pt x="57" y="62"/>
                  </a:cubicBezTo>
                  <a:cubicBezTo>
                    <a:pt x="56" y="62"/>
                    <a:pt x="45" y="61"/>
                    <a:pt x="42" y="62"/>
                  </a:cubicBezTo>
                  <a:cubicBezTo>
                    <a:pt x="38" y="65"/>
                    <a:pt x="27" y="68"/>
                    <a:pt x="25" y="64"/>
                  </a:cubicBezTo>
                  <a:cubicBezTo>
                    <a:pt x="24" y="62"/>
                    <a:pt x="24" y="61"/>
                    <a:pt x="23" y="59"/>
                  </a:cubicBezTo>
                  <a:cubicBezTo>
                    <a:pt x="22" y="57"/>
                    <a:pt x="20" y="56"/>
                    <a:pt x="19" y="56"/>
                  </a:cubicBezTo>
                  <a:cubicBezTo>
                    <a:pt x="19" y="56"/>
                    <a:pt x="18" y="56"/>
                    <a:pt x="17" y="56"/>
                  </a:cubicBezTo>
                  <a:cubicBezTo>
                    <a:pt x="15" y="54"/>
                    <a:pt x="12" y="54"/>
                    <a:pt x="10" y="55"/>
                  </a:cubicBezTo>
                  <a:cubicBezTo>
                    <a:pt x="11" y="56"/>
                    <a:pt x="13" y="56"/>
                    <a:pt x="14" y="58"/>
                  </a:cubicBezTo>
                  <a:cubicBezTo>
                    <a:pt x="13" y="59"/>
                    <a:pt x="13" y="60"/>
                    <a:pt x="13" y="60"/>
                  </a:cubicBezTo>
                  <a:cubicBezTo>
                    <a:pt x="12" y="61"/>
                    <a:pt x="12" y="63"/>
                    <a:pt x="19" y="66"/>
                  </a:cubicBezTo>
                  <a:cubicBezTo>
                    <a:pt x="19" y="66"/>
                    <a:pt x="20" y="66"/>
                    <a:pt x="19" y="67"/>
                  </a:cubicBezTo>
                  <a:cubicBezTo>
                    <a:pt x="18" y="67"/>
                    <a:pt x="17" y="67"/>
                    <a:pt x="16" y="66"/>
                  </a:cubicBezTo>
                  <a:cubicBezTo>
                    <a:pt x="13" y="64"/>
                    <a:pt x="13" y="61"/>
                    <a:pt x="10" y="63"/>
                  </a:cubicBezTo>
                  <a:cubicBezTo>
                    <a:pt x="10" y="63"/>
                    <a:pt x="9" y="64"/>
                    <a:pt x="8" y="64"/>
                  </a:cubicBezTo>
                  <a:cubicBezTo>
                    <a:pt x="8" y="64"/>
                    <a:pt x="7" y="64"/>
                    <a:pt x="7" y="64"/>
                  </a:cubicBezTo>
                  <a:cubicBezTo>
                    <a:pt x="4" y="64"/>
                    <a:pt x="0" y="67"/>
                    <a:pt x="2" y="70"/>
                  </a:cubicBezTo>
                  <a:cubicBezTo>
                    <a:pt x="2" y="70"/>
                    <a:pt x="3" y="68"/>
                    <a:pt x="5" y="68"/>
                  </a:cubicBezTo>
                  <a:cubicBezTo>
                    <a:pt x="6" y="68"/>
                    <a:pt x="6" y="69"/>
                    <a:pt x="6" y="70"/>
                  </a:cubicBezTo>
                  <a:cubicBezTo>
                    <a:pt x="7" y="73"/>
                    <a:pt x="8" y="75"/>
                    <a:pt x="15" y="71"/>
                  </a:cubicBezTo>
                  <a:cubicBezTo>
                    <a:pt x="15" y="70"/>
                    <a:pt x="15" y="71"/>
                    <a:pt x="15" y="71"/>
                  </a:cubicBezTo>
                  <a:cubicBezTo>
                    <a:pt x="14" y="74"/>
                    <a:pt x="9" y="77"/>
                    <a:pt x="13" y="79"/>
                  </a:cubicBezTo>
                  <a:cubicBezTo>
                    <a:pt x="13" y="79"/>
                    <a:pt x="13" y="80"/>
                    <a:pt x="14" y="80"/>
                  </a:cubicBezTo>
                  <a:cubicBezTo>
                    <a:pt x="14" y="81"/>
                    <a:pt x="14" y="81"/>
                    <a:pt x="14" y="81"/>
                  </a:cubicBezTo>
                  <a:cubicBezTo>
                    <a:pt x="13" y="85"/>
                    <a:pt x="17" y="87"/>
                    <a:pt x="20" y="87"/>
                  </a:cubicBezTo>
                  <a:cubicBezTo>
                    <a:pt x="19" y="86"/>
                    <a:pt x="17" y="84"/>
                    <a:pt x="17" y="82"/>
                  </a:cubicBezTo>
                  <a:cubicBezTo>
                    <a:pt x="18" y="82"/>
                    <a:pt x="19" y="82"/>
                    <a:pt x="19" y="82"/>
                  </a:cubicBezTo>
                  <a:cubicBezTo>
                    <a:pt x="22" y="81"/>
                    <a:pt x="21" y="77"/>
                    <a:pt x="23" y="76"/>
                  </a:cubicBezTo>
                  <a:cubicBezTo>
                    <a:pt x="23" y="75"/>
                    <a:pt x="24" y="76"/>
                    <a:pt x="24" y="76"/>
                  </a:cubicBezTo>
                  <a:cubicBezTo>
                    <a:pt x="24" y="78"/>
                    <a:pt x="25" y="81"/>
                    <a:pt x="29" y="81"/>
                  </a:cubicBezTo>
                  <a:cubicBezTo>
                    <a:pt x="32" y="81"/>
                    <a:pt x="34" y="78"/>
                    <a:pt x="34" y="76"/>
                  </a:cubicBezTo>
                  <a:cubicBezTo>
                    <a:pt x="33" y="75"/>
                    <a:pt x="34" y="75"/>
                    <a:pt x="34" y="75"/>
                  </a:cubicBezTo>
                  <a:cubicBezTo>
                    <a:pt x="35" y="76"/>
                    <a:pt x="36" y="77"/>
                    <a:pt x="36" y="79"/>
                  </a:cubicBezTo>
                  <a:cubicBezTo>
                    <a:pt x="36" y="79"/>
                    <a:pt x="38" y="78"/>
                    <a:pt x="38" y="77"/>
                  </a:cubicBezTo>
                  <a:cubicBezTo>
                    <a:pt x="39" y="78"/>
                    <a:pt x="39" y="81"/>
                    <a:pt x="37" y="83"/>
                  </a:cubicBezTo>
                  <a:cubicBezTo>
                    <a:pt x="38" y="83"/>
                    <a:pt x="42" y="81"/>
                    <a:pt x="43" y="77"/>
                  </a:cubicBezTo>
                  <a:cubicBezTo>
                    <a:pt x="44" y="77"/>
                    <a:pt x="44" y="78"/>
                    <a:pt x="45" y="79"/>
                  </a:cubicBezTo>
                  <a:cubicBezTo>
                    <a:pt x="45" y="79"/>
                    <a:pt x="45" y="79"/>
                    <a:pt x="45" y="79"/>
                  </a:cubicBezTo>
                  <a:cubicBezTo>
                    <a:pt x="46" y="79"/>
                    <a:pt x="49" y="79"/>
                    <a:pt x="53" y="78"/>
                  </a:cubicBezTo>
                  <a:cubicBezTo>
                    <a:pt x="53" y="78"/>
                    <a:pt x="53" y="79"/>
                    <a:pt x="53" y="79"/>
                  </a:cubicBezTo>
                  <a:cubicBezTo>
                    <a:pt x="53" y="80"/>
                    <a:pt x="53" y="82"/>
                    <a:pt x="53" y="83"/>
                  </a:cubicBezTo>
                  <a:cubicBezTo>
                    <a:pt x="53" y="82"/>
                    <a:pt x="54" y="81"/>
                    <a:pt x="55" y="81"/>
                  </a:cubicBezTo>
                  <a:cubicBezTo>
                    <a:pt x="56" y="81"/>
                    <a:pt x="55" y="84"/>
                    <a:pt x="57" y="87"/>
                  </a:cubicBezTo>
                  <a:cubicBezTo>
                    <a:pt x="58" y="77"/>
                    <a:pt x="63" y="81"/>
                    <a:pt x="69" y="77"/>
                  </a:cubicBezTo>
                  <a:cubicBezTo>
                    <a:pt x="70" y="77"/>
                    <a:pt x="70" y="77"/>
                    <a:pt x="70" y="77"/>
                  </a:cubicBezTo>
                  <a:cubicBezTo>
                    <a:pt x="70" y="78"/>
                    <a:pt x="69" y="80"/>
                    <a:pt x="67" y="81"/>
                  </a:cubicBezTo>
                  <a:cubicBezTo>
                    <a:pt x="74" y="82"/>
                    <a:pt x="84" y="72"/>
                    <a:pt x="86" y="68"/>
                  </a:cubicBezTo>
                  <a:cubicBezTo>
                    <a:pt x="89" y="67"/>
                    <a:pt x="91" y="67"/>
                    <a:pt x="92" y="67"/>
                  </a:cubicBezTo>
                  <a:cubicBezTo>
                    <a:pt x="112" y="69"/>
                    <a:pt x="98" y="50"/>
                    <a:pt x="129" y="55"/>
                  </a:cubicBezTo>
                  <a:cubicBezTo>
                    <a:pt x="131" y="56"/>
                    <a:pt x="135" y="53"/>
                    <a:pt x="137" y="52"/>
                  </a:cubicBezTo>
                  <a:cubicBezTo>
                    <a:pt x="134" y="56"/>
                    <a:pt x="134" y="64"/>
                    <a:pt x="139" y="65"/>
                  </a:cubicBezTo>
                  <a:cubicBezTo>
                    <a:pt x="140" y="65"/>
                    <a:pt x="144" y="67"/>
                    <a:pt x="146" y="68"/>
                  </a:cubicBezTo>
                  <a:cubicBezTo>
                    <a:pt x="146" y="68"/>
                    <a:pt x="146" y="69"/>
                    <a:pt x="146" y="69"/>
                  </a:cubicBezTo>
                  <a:cubicBezTo>
                    <a:pt x="143" y="69"/>
                    <a:pt x="140" y="70"/>
                    <a:pt x="140" y="70"/>
                  </a:cubicBezTo>
                  <a:cubicBezTo>
                    <a:pt x="133" y="75"/>
                    <a:pt x="133" y="60"/>
                    <a:pt x="126" y="63"/>
                  </a:cubicBezTo>
                  <a:cubicBezTo>
                    <a:pt x="126" y="63"/>
                    <a:pt x="124" y="64"/>
                    <a:pt x="124" y="65"/>
                  </a:cubicBezTo>
                  <a:cubicBezTo>
                    <a:pt x="121" y="65"/>
                    <a:pt x="117" y="68"/>
                    <a:pt x="118" y="71"/>
                  </a:cubicBezTo>
                  <a:cubicBezTo>
                    <a:pt x="119" y="70"/>
                    <a:pt x="120" y="68"/>
                    <a:pt x="123" y="68"/>
                  </a:cubicBezTo>
                  <a:cubicBezTo>
                    <a:pt x="123" y="69"/>
                    <a:pt x="123" y="69"/>
                    <a:pt x="123" y="70"/>
                  </a:cubicBezTo>
                  <a:cubicBezTo>
                    <a:pt x="122" y="71"/>
                    <a:pt x="123" y="72"/>
                    <a:pt x="125" y="72"/>
                  </a:cubicBezTo>
                  <a:cubicBezTo>
                    <a:pt x="127" y="72"/>
                    <a:pt x="127" y="71"/>
                    <a:pt x="128" y="71"/>
                  </a:cubicBezTo>
                  <a:cubicBezTo>
                    <a:pt x="128" y="71"/>
                    <a:pt x="129" y="71"/>
                    <a:pt x="129" y="72"/>
                  </a:cubicBezTo>
                  <a:cubicBezTo>
                    <a:pt x="129" y="74"/>
                    <a:pt x="120" y="70"/>
                    <a:pt x="122" y="78"/>
                  </a:cubicBezTo>
                  <a:cubicBezTo>
                    <a:pt x="122" y="78"/>
                    <a:pt x="122" y="79"/>
                    <a:pt x="123" y="80"/>
                  </a:cubicBezTo>
                  <a:cubicBezTo>
                    <a:pt x="123" y="82"/>
                    <a:pt x="124" y="84"/>
                    <a:pt x="128" y="83"/>
                  </a:cubicBezTo>
                  <a:cubicBezTo>
                    <a:pt x="128" y="83"/>
                    <a:pt x="126" y="81"/>
                    <a:pt x="126" y="80"/>
                  </a:cubicBezTo>
                  <a:cubicBezTo>
                    <a:pt x="127" y="80"/>
                    <a:pt x="128" y="81"/>
                    <a:pt x="128" y="81"/>
                  </a:cubicBezTo>
                  <a:cubicBezTo>
                    <a:pt x="129" y="81"/>
                    <a:pt x="129" y="80"/>
                    <a:pt x="129" y="79"/>
                  </a:cubicBezTo>
                  <a:cubicBezTo>
                    <a:pt x="129" y="79"/>
                    <a:pt x="129" y="79"/>
                    <a:pt x="130" y="79"/>
                  </a:cubicBezTo>
                  <a:cubicBezTo>
                    <a:pt x="130" y="79"/>
                    <a:pt x="130" y="79"/>
                    <a:pt x="130" y="80"/>
                  </a:cubicBezTo>
                  <a:cubicBezTo>
                    <a:pt x="130" y="80"/>
                    <a:pt x="130" y="81"/>
                    <a:pt x="130" y="81"/>
                  </a:cubicBezTo>
                  <a:cubicBezTo>
                    <a:pt x="130" y="81"/>
                    <a:pt x="130" y="83"/>
                    <a:pt x="130" y="83"/>
                  </a:cubicBezTo>
                  <a:cubicBezTo>
                    <a:pt x="130" y="86"/>
                    <a:pt x="134" y="89"/>
                    <a:pt x="138" y="86"/>
                  </a:cubicBezTo>
                  <a:cubicBezTo>
                    <a:pt x="137" y="86"/>
                    <a:pt x="134" y="86"/>
                    <a:pt x="134" y="84"/>
                  </a:cubicBezTo>
                  <a:cubicBezTo>
                    <a:pt x="135" y="84"/>
                    <a:pt x="136" y="84"/>
                    <a:pt x="136" y="84"/>
                  </a:cubicBezTo>
                  <a:cubicBezTo>
                    <a:pt x="136" y="83"/>
                    <a:pt x="137" y="82"/>
                    <a:pt x="137" y="81"/>
                  </a:cubicBezTo>
                  <a:cubicBezTo>
                    <a:pt x="137" y="80"/>
                    <a:pt x="137" y="80"/>
                    <a:pt x="137" y="80"/>
                  </a:cubicBezTo>
                  <a:cubicBezTo>
                    <a:pt x="138" y="80"/>
                    <a:pt x="138" y="80"/>
                    <a:pt x="139" y="80"/>
                  </a:cubicBezTo>
                  <a:cubicBezTo>
                    <a:pt x="140" y="80"/>
                    <a:pt x="140" y="80"/>
                    <a:pt x="140" y="81"/>
                  </a:cubicBezTo>
                  <a:cubicBezTo>
                    <a:pt x="141" y="82"/>
                    <a:pt x="143" y="84"/>
                    <a:pt x="146" y="83"/>
                  </a:cubicBezTo>
                  <a:cubicBezTo>
                    <a:pt x="150" y="81"/>
                    <a:pt x="146" y="77"/>
                    <a:pt x="150" y="76"/>
                  </a:cubicBezTo>
                  <a:cubicBezTo>
                    <a:pt x="151" y="76"/>
                    <a:pt x="152" y="76"/>
                    <a:pt x="153" y="76"/>
                  </a:cubicBezTo>
                  <a:cubicBezTo>
                    <a:pt x="157" y="77"/>
                    <a:pt x="162" y="77"/>
                    <a:pt x="163" y="76"/>
                  </a:cubicBezTo>
                  <a:cubicBezTo>
                    <a:pt x="164" y="74"/>
                    <a:pt x="164" y="67"/>
                    <a:pt x="160" y="65"/>
                  </a:cubicBezTo>
                  <a:cubicBezTo>
                    <a:pt x="157" y="64"/>
                    <a:pt x="160" y="61"/>
                    <a:pt x="157" y="57"/>
                  </a:cubicBezTo>
                  <a:cubicBezTo>
                    <a:pt x="162" y="59"/>
                    <a:pt x="166" y="61"/>
                    <a:pt x="171" y="61"/>
                  </a:cubicBezTo>
                  <a:cubicBezTo>
                    <a:pt x="181" y="61"/>
                    <a:pt x="184" y="59"/>
                    <a:pt x="188" y="57"/>
                  </a:cubicBezTo>
                  <a:cubicBezTo>
                    <a:pt x="193" y="54"/>
                    <a:pt x="199" y="55"/>
                    <a:pt x="200" y="55"/>
                  </a:cubicBezTo>
                  <a:cubicBezTo>
                    <a:pt x="202" y="56"/>
                    <a:pt x="203" y="56"/>
                    <a:pt x="202" y="58"/>
                  </a:cubicBezTo>
                  <a:cubicBezTo>
                    <a:pt x="201" y="63"/>
                    <a:pt x="203" y="64"/>
                    <a:pt x="202" y="66"/>
                  </a:cubicBezTo>
                  <a:cubicBezTo>
                    <a:pt x="201" y="68"/>
                    <a:pt x="196" y="66"/>
                    <a:pt x="194" y="66"/>
                  </a:cubicBezTo>
                  <a:cubicBezTo>
                    <a:pt x="192" y="66"/>
                    <a:pt x="190" y="67"/>
                    <a:pt x="190" y="68"/>
                  </a:cubicBezTo>
                  <a:cubicBezTo>
                    <a:pt x="188" y="68"/>
                    <a:pt x="185" y="70"/>
                    <a:pt x="185" y="73"/>
                  </a:cubicBezTo>
                  <a:cubicBezTo>
                    <a:pt x="186" y="72"/>
                    <a:pt x="188" y="71"/>
                    <a:pt x="190" y="71"/>
                  </a:cubicBezTo>
                  <a:cubicBezTo>
                    <a:pt x="190" y="71"/>
                    <a:pt x="190" y="72"/>
                    <a:pt x="190" y="72"/>
                  </a:cubicBezTo>
                  <a:cubicBezTo>
                    <a:pt x="190" y="76"/>
                    <a:pt x="194" y="77"/>
                    <a:pt x="196" y="74"/>
                  </a:cubicBezTo>
                  <a:cubicBezTo>
                    <a:pt x="197" y="74"/>
                    <a:pt x="198" y="74"/>
                    <a:pt x="197" y="75"/>
                  </a:cubicBezTo>
                  <a:cubicBezTo>
                    <a:pt x="195" y="76"/>
                    <a:pt x="191" y="80"/>
                    <a:pt x="194" y="81"/>
                  </a:cubicBezTo>
                  <a:cubicBezTo>
                    <a:pt x="195" y="81"/>
                    <a:pt x="195" y="82"/>
                    <a:pt x="196" y="82"/>
                  </a:cubicBezTo>
                  <a:cubicBezTo>
                    <a:pt x="196" y="84"/>
                    <a:pt x="198" y="86"/>
                    <a:pt x="199" y="87"/>
                  </a:cubicBezTo>
                  <a:cubicBezTo>
                    <a:pt x="199" y="85"/>
                    <a:pt x="199" y="85"/>
                    <a:pt x="200" y="82"/>
                  </a:cubicBezTo>
                  <a:cubicBezTo>
                    <a:pt x="200" y="82"/>
                    <a:pt x="201" y="82"/>
                    <a:pt x="201" y="82"/>
                  </a:cubicBezTo>
                  <a:cubicBezTo>
                    <a:pt x="204" y="83"/>
                    <a:pt x="203" y="78"/>
                    <a:pt x="205" y="77"/>
                  </a:cubicBezTo>
                  <a:cubicBezTo>
                    <a:pt x="205" y="76"/>
                    <a:pt x="206" y="77"/>
                    <a:pt x="205" y="77"/>
                  </a:cubicBezTo>
                  <a:cubicBezTo>
                    <a:pt x="205" y="79"/>
                    <a:pt x="204" y="83"/>
                    <a:pt x="206" y="83"/>
                  </a:cubicBezTo>
                  <a:cubicBezTo>
                    <a:pt x="207" y="83"/>
                    <a:pt x="208" y="83"/>
                    <a:pt x="208" y="84"/>
                  </a:cubicBezTo>
                  <a:cubicBezTo>
                    <a:pt x="209" y="85"/>
                    <a:pt x="211" y="87"/>
                    <a:pt x="214" y="85"/>
                  </a:cubicBezTo>
                  <a:cubicBezTo>
                    <a:pt x="214" y="85"/>
                    <a:pt x="212" y="84"/>
                    <a:pt x="212" y="83"/>
                  </a:cubicBezTo>
                  <a:cubicBezTo>
                    <a:pt x="212" y="83"/>
                    <a:pt x="213" y="81"/>
                    <a:pt x="213" y="81"/>
                  </a:cubicBezTo>
                  <a:cubicBezTo>
                    <a:pt x="215" y="76"/>
                    <a:pt x="210" y="76"/>
                    <a:pt x="210" y="73"/>
                  </a:cubicBezTo>
                  <a:cubicBezTo>
                    <a:pt x="210" y="71"/>
                    <a:pt x="215" y="72"/>
                    <a:pt x="215" y="67"/>
                  </a:cubicBezTo>
                  <a:cubicBezTo>
                    <a:pt x="215" y="66"/>
                    <a:pt x="215" y="64"/>
                    <a:pt x="213" y="64"/>
                  </a:cubicBezTo>
                  <a:cubicBezTo>
                    <a:pt x="213" y="64"/>
                    <a:pt x="213" y="63"/>
                    <a:pt x="213" y="63"/>
                  </a:cubicBezTo>
                  <a:cubicBezTo>
                    <a:pt x="213" y="63"/>
                    <a:pt x="213" y="63"/>
                    <a:pt x="213" y="63"/>
                  </a:cubicBezTo>
                  <a:cubicBezTo>
                    <a:pt x="215" y="63"/>
                    <a:pt x="216" y="64"/>
                    <a:pt x="217" y="62"/>
                  </a:cubicBezTo>
                  <a:cubicBezTo>
                    <a:pt x="213" y="62"/>
                    <a:pt x="214" y="59"/>
                    <a:pt x="214" y="56"/>
                  </a:cubicBezTo>
                  <a:cubicBezTo>
                    <a:pt x="214" y="56"/>
                    <a:pt x="214" y="56"/>
                    <a:pt x="214" y="56"/>
                  </a:cubicBezTo>
                  <a:cubicBezTo>
                    <a:pt x="215" y="55"/>
                    <a:pt x="216" y="53"/>
                    <a:pt x="216" y="50"/>
                  </a:cubicBezTo>
                  <a:cubicBezTo>
                    <a:pt x="214" y="52"/>
                    <a:pt x="210" y="54"/>
                    <a:pt x="210" y="50"/>
                  </a:cubicBezTo>
                  <a:cubicBezTo>
                    <a:pt x="210" y="50"/>
                    <a:pt x="209" y="47"/>
                    <a:pt x="205" y="48"/>
                  </a:cubicBezTo>
                  <a:cubicBezTo>
                    <a:pt x="199" y="49"/>
                    <a:pt x="194" y="47"/>
                    <a:pt x="181" y="46"/>
                  </a:cubicBezTo>
                  <a:cubicBezTo>
                    <a:pt x="196" y="46"/>
                    <a:pt x="217" y="42"/>
                    <a:pt x="217" y="34"/>
                  </a:cubicBezTo>
                  <a:cubicBezTo>
                    <a:pt x="217" y="27"/>
                    <a:pt x="210" y="23"/>
                    <a:pt x="188" y="23"/>
                  </a:cubicBezTo>
                  <a:cubicBezTo>
                    <a:pt x="166" y="23"/>
                    <a:pt x="116" y="31"/>
                    <a:pt x="116" y="19"/>
                  </a:cubicBezTo>
                  <a:cubicBezTo>
                    <a:pt x="116" y="13"/>
                    <a:pt x="126" y="13"/>
                    <a:pt x="138" y="14"/>
                  </a:cubicBezTo>
                  <a:cubicBezTo>
                    <a:pt x="139" y="15"/>
                    <a:pt x="140" y="16"/>
                    <a:pt x="142" y="17"/>
                  </a:cubicBezTo>
                  <a:cubicBezTo>
                    <a:pt x="171" y="25"/>
                    <a:pt x="204" y="10"/>
                    <a:pt x="221" y="15"/>
                  </a:cubicBezTo>
                  <a:cubicBezTo>
                    <a:pt x="201" y="0"/>
                    <a:pt x="184" y="15"/>
                    <a:pt x="163" y="11"/>
                  </a:cubicBezTo>
                  <a:cubicBezTo>
                    <a:pt x="175" y="11"/>
                    <a:pt x="179" y="7"/>
                    <a:pt x="180" y="4"/>
                  </a:cubicBezTo>
                  <a:cubicBezTo>
                    <a:pt x="170" y="10"/>
                    <a:pt x="152" y="1"/>
                    <a:pt x="140" y="8"/>
                  </a:cubicBezTo>
                  <a:cubicBezTo>
                    <a:pt x="140" y="8"/>
                    <a:pt x="139" y="9"/>
                    <a:pt x="139" y="9"/>
                  </a:cubicBezTo>
                  <a:cubicBezTo>
                    <a:pt x="123" y="9"/>
                    <a:pt x="110" y="9"/>
                    <a:pt x="110" y="19"/>
                  </a:cubicBezTo>
                  <a:cubicBezTo>
                    <a:pt x="110" y="41"/>
                    <a:pt x="169" y="28"/>
                    <a:pt x="187" y="28"/>
                  </a:cubicBezTo>
                  <a:cubicBezTo>
                    <a:pt x="206" y="28"/>
                    <a:pt x="210" y="30"/>
                    <a:pt x="210" y="34"/>
                  </a:cubicBezTo>
                  <a:cubicBezTo>
                    <a:pt x="210" y="39"/>
                    <a:pt x="191" y="40"/>
                    <a:pt x="181" y="40"/>
                  </a:cubicBezTo>
                  <a:cubicBezTo>
                    <a:pt x="165" y="40"/>
                    <a:pt x="117" y="32"/>
                    <a:pt x="88" y="38"/>
                  </a:cubicBezTo>
                  <a:cubicBezTo>
                    <a:pt x="91" y="33"/>
                    <a:pt x="96" y="27"/>
                    <a:pt x="93" y="23"/>
                  </a:cubicBezTo>
                  <a:cubicBezTo>
                    <a:pt x="96" y="22"/>
                    <a:pt x="97" y="20"/>
                    <a:pt x="97" y="18"/>
                  </a:cubicBezTo>
                  <a:cubicBezTo>
                    <a:pt x="96" y="16"/>
                    <a:pt x="94" y="16"/>
                    <a:pt x="92" y="15"/>
                  </a:cubicBezTo>
                  <a:cubicBezTo>
                    <a:pt x="93" y="14"/>
                    <a:pt x="92" y="12"/>
                    <a:pt x="91" y="11"/>
                  </a:cubicBezTo>
                  <a:cubicBezTo>
                    <a:pt x="91" y="11"/>
                    <a:pt x="90" y="8"/>
                    <a:pt x="89" y="8"/>
                  </a:cubicBezTo>
                  <a:cubicBezTo>
                    <a:pt x="88" y="7"/>
                    <a:pt x="86" y="5"/>
                    <a:pt x="83" y="3"/>
                  </a:cubicBezTo>
                  <a:cubicBezTo>
                    <a:pt x="80" y="2"/>
                    <a:pt x="78" y="2"/>
                    <a:pt x="76" y="1"/>
                  </a:cubicBezTo>
                  <a:cubicBezTo>
                    <a:pt x="75" y="1"/>
                    <a:pt x="73" y="2"/>
                    <a:pt x="72" y="2"/>
                  </a:cubicBezTo>
                  <a:cubicBezTo>
                    <a:pt x="71" y="2"/>
                    <a:pt x="69" y="2"/>
                    <a:pt x="69" y="4"/>
                  </a:cubicBezTo>
                  <a:cubicBezTo>
                    <a:pt x="67" y="2"/>
                    <a:pt x="66" y="2"/>
                    <a:pt x="64" y="1"/>
                  </a:cubicBezTo>
                  <a:cubicBezTo>
                    <a:pt x="62" y="4"/>
                    <a:pt x="62" y="6"/>
                    <a:pt x="63" y="9"/>
                  </a:cubicBezTo>
                  <a:cubicBezTo>
                    <a:pt x="60" y="9"/>
                    <a:pt x="58" y="16"/>
                    <a:pt x="55" y="15"/>
                  </a:cubicBezTo>
                  <a:cubicBezTo>
                    <a:pt x="56" y="17"/>
                    <a:pt x="57" y="18"/>
                    <a:pt x="58" y="18"/>
                  </a:cubicBezTo>
                  <a:cubicBezTo>
                    <a:pt x="55" y="22"/>
                    <a:pt x="55" y="27"/>
                    <a:pt x="52" y="27"/>
                  </a:cubicBezTo>
                  <a:cubicBezTo>
                    <a:pt x="54" y="29"/>
                    <a:pt x="55" y="30"/>
                    <a:pt x="56" y="30"/>
                  </a:cubicBezTo>
                  <a:cubicBezTo>
                    <a:pt x="55" y="33"/>
                    <a:pt x="55" y="36"/>
                    <a:pt x="55" y="38"/>
                  </a:cubicBezTo>
                  <a:cubicBezTo>
                    <a:pt x="50" y="37"/>
                    <a:pt x="50" y="37"/>
                    <a:pt x="50" y="37"/>
                  </a:cubicBezTo>
                  <a:lnTo>
                    <a:pt x="47" y="35"/>
                  </a:lnTo>
                  <a:close/>
                  <a:moveTo>
                    <a:pt x="81" y="16"/>
                  </a:moveTo>
                  <a:cubicBezTo>
                    <a:pt x="82" y="16"/>
                    <a:pt x="87" y="18"/>
                    <a:pt x="89" y="19"/>
                  </a:cubicBezTo>
                  <a:cubicBezTo>
                    <a:pt x="85" y="20"/>
                    <a:pt x="86" y="21"/>
                    <a:pt x="84" y="21"/>
                  </a:cubicBezTo>
                  <a:cubicBezTo>
                    <a:pt x="81" y="21"/>
                    <a:pt x="80" y="18"/>
                    <a:pt x="81" y="16"/>
                  </a:cubicBezTo>
                  <a:moveTo>
                    <a:pt x="75" y="13"/>
                  </a:moveTo>
                  <a:cubicBezTo>
                    <a:pt x="74" y="15"/>
                    <a:pt x="72" y="16"/>
                    <a:pt x="70" y="15"/>
                  </a:cubicBezTo>
                  <a:cubicBezTo>
                    <a:pt x="68" y="13"/>
                    <a:pt x="70" y="12"/>
                    <a:pt x="68" y="9"/>
                  </a:cubicBezTo>
                  <a:cubicBezTo>
                    <a:pt x="70" y="10"/>
                    <a:pt x="74" y="13"/>
                    <a:pt x="75" y="13"/>
                  </a:cubicBezTo>
                  <a:moveTo>
                    <a:pt x="67" y="31"/>
                  </a:moveTo>
                  <a:cubicBezTo>
                    <a:pt x="68" y="29"/>
                    <a:pt x="69" y="28"/>
                    <a:pt x="70" y="28"/>
                  </a:cubicBezTo>
                  <a:cubicBezTo>
                    <a:pt x="71" y="28"/>
                    <a:pt x="72" y="27"/>
                    <a:pt x="72" y="26"/>
                  </a:cubicBezTo>
                  <a:cubicBezTo>
                    <a:pt x="73" y="24"/>
                    <a:pt x="71" y="24"/>
                    <a:pt x="70" y="23"/>
                  </a:cubicBezTo>
                  <a:cubicBezTo>
                    <a:pt x="71" y="22"/>
                    <a:pt x="72" y="21"/>
                    <a:pt x="71" y="21"/>
                  </a:cubicBezTo>
                  <a:cubicBezTo>
                    <a:pt x="71" y="20"/>
                    <a:pt x="69" y="21"/>
                    <a:pt x="69" y="21"/>
                  </a:cubicBezTo>
                  <a:cubicBezTo>
                    <a:pt x="68" y="20"/>
                    <a:pt x="70" y="19"/>
                    <a:pt x="70" y="19"/>
                  </a:cubicBezTo>
                  <a:cubicBezTo>
                    <a:pt x="71" y="18"/>
                    <a:pt x="71" y="18"/>
                    <a:pt x="72" y="19"/>
                  </a:cubicBezTo>
                  <a:cubicBezTo>
                    <a:pt x="79" y="22"/>
                    <a:pt x="79" y="22"/>
                    <a:pt x="79" y="22"/>
                  </a:cubicBezTo>
                  <a:cubicBezTo>
                    <a:pt x="80" y="22"/>
                    <a:pt x="81" y="23"/>
                    <a:pt x="81" y="24"/>
                  </a:cubicBezTo>
                  <a:cubicBezTo>
                    <a:pt x="80" y="25"/>
                    <a:pt x="81" y="26"/>
                    <a:pt x="80" y="26"/>
                  </a:cubicBezTo>
                  <a:cubicBezTo>
                    <a:pt x="79" y="26"/>
                    <a:pt x="79" y="24"/>
                    <a:pt x="78" y="24"/>
                  </a:cubicBezTo>
                  <a:cubicBezTo>
                    <a:pt x="77" y="24"/>
                    <a:pt x="77" y="25"/>
                    <a:pt x="78" y="26"/>
                  </a:cubicBezTo>
                  <a:cubicBezTo>
                    <a:pt x="76" y="26"/>
                    <a:pt x="75" y="25"/>
                    <a:pt x="74" y="27"/>
                  </a:cubicBezTo>
                  <a:cubicBezTo>
                    <a:pt x="73" y="28"/>
                    <a:pt x="73" y="29"/>
                    <a:pt x="74" y="30"/>
                  </a:cubicBezTo>
                  <a:cubicBezTo>
                    <a:pt x="75" y="31"/>
                    <a:pt x="74" y="32"/>
                    <a:pt x="74" y="34"/>
                  </a:cubicBezTo>
                  <a:cubicBezTo>
                    <a:pt x="73" y="35"/>
                    <a:pt x="71" y="37"/>
                    <a:pt x="69" y="36"/>
                  </a:cubicBezTo>
                  <a:cubicBezTo>
                    <a:pt x="66" y="35"/>
                    <a:pt x="67" y="32"/>
                    <a:pt x="67" y="31"/>
                  </a:cubicBezTo>
                  <a:moveTo>
                    <a:pt x="85" y="69"/>
                  </a:moveTo>
                  <a:cubicBezTo>
                    <a:pt x="85" y="69"/>
                    <a:pt x="85" y="69"/>
                    <a:pt x="86" y="68"/>
                  </a:cubicBezTo>
                  <a:cubicBezTo>
                    <a:pt x="86" y="69"/>
                    <a:pt x="86" y="69"/>
                    <a:pt x="85"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4" name="Freeform 41">
              <a:extLst>
                <a:ext uri="{FF2B5EF4-FFF2-40B4-BE49-F238E27FC236}">
                  <a16:creationId xmlns:a16="http://schemas.microsoft.com/office/drawing/2014/main" id="{E2E37E74-79E6-2F98-5764-CDA8D1605545}"/>
                </a:ext>
              </a:extLst>
            </p:cNvPr>
            <p:cNvSpPr>
              <a:spLocks noEditPoints="1"/>
            </p:cNvSpPr>
            <p:nvPr userDrawn="1"/>
          </p:nvSpPr>
          <p:spPr bwMode="auto">
            <a:xfrm>
              <a:off x="1073150" y="538163"/>
              <a:ext cx="36513" cy="12700"/>
            </a:xfrm>
            <a:custGeom>
              <a:avLst/>
              <a:gdLst>
                <a:gd name="T0" fmla="*/ 102 w 248"/>
                <a:gd name="T1" fmla="*/ 70 h 92"/>
                <a:gd name="T2" fmla="*/ 173 w 248"/>
                <a:gd name="T3" fmla="*/ 71 h 92"/>
                <a:gd name="T4" fmla="*/ 151 w 248"/>
                <a:gd name="T5" fmla="*/ 67 h 92"/>
                <a:gd name="T6" fmla="*/ 152 w 248"/>
                <a:gd name="T7" fmla="*/ 74 h 92"/>
                <a:gd name="T8" fmla="*/ 150 w 248"/>
                <a:gd name="T9" fmla="*/ 82 h 92"/>
                <a:gd name="T10" fmla="*/ 156 w 248"/>
                <a:gd name="T11" fmla="*/ 82 h 92"/>
                <a:gd name="T12" fmla="*/ 158 w 248"/>
                <a:gd name="T13" fmla="*/ 86 h 92"/>
                <a:gd name="T14" fmla="*/ 164 w 248"/>
                <a:gd name="T15" fmla="*/ 84 h 92"/>
                <a:gd name="T16" fmla="*/ 173 w 248"/>
                <a:gd name="T17" fmla="*/ 86 h 92"/>
                <a:gd name="T18" fmla="*/ 187 w 248"/>
                <a:gd name="T19" fmla="*/ 67 h 92"/>
                <a:gd name="T20" fmla="*/ 228 w 248"/>
                <a:gd name="T21" fmla="*/ 58 h 92"/>
                <a:gd name="T22" fmla="*/ 218 w 248"/>
                <a:gd name="T23" fmla="*/ 70 h 92"/>
                <a:gd name="T24" fmla="*/ 223 w 248"/>
                <a:gd name="T25" fmla="*/ 77 h 92"/>
                <a:gd name="T26" fmla="*/ 227 w 248"/>
                <a:gd name="T27" fmla="*/ 89 h 92"/>
                <a:gd name="T28" fmla="*/ 233 w 248"/>
                <a:gd name="T29" fmla="*/ 79 h 92"/>
                <a:gd name="T30" fmla="*/ 239 w 248"/>
                <a:gd name="T31" fmla="*/ 86 h 92"/>
                <a:gd name="T32" fmla="*/ 240 w 248"/>
                <a:gd name="T33" fmla="*/ 66 h 92"/>
                <a:gd name="T34" fmla="*/ 241 w 248"/>
                <a:gd name="T35" fmla="*/ 58 h 92"/>
                <a:gd name="T36" fmla="*/ 209 w 248"/>
                <a:gd name="T37" fmla="*/ 49 h 92"/>
                <a:gd name="T38" fmla="*/ 165 w 248"/>
                <a:gd name="T39" fmla="*/ 18 h 92"/>
                <a:gd name="T40" fmla="*/ 216 w 248"/>
                <a:gd name="T41" fmla="*/ 8 h 92"/>
                <a:gd name="T42" fmla="*/ 215 w 248"/>
                <a:gd name="T43" fmla="*/ 31 h 92"/>
                <a:gd name="T44" fmla="*/ 96 w 248"/>
                <a:gd name="T45" fmla="*/ 26 h 92"/>
                <a:gd name="T46" fmla="*/ 93 w 248"/>
                <a:gd name="T47" fmla="*/ 10 h 92"/>
                <a:gd name="T48" fmla="*/ 72 w 248"/>
                <a:gd name="T49" fmla="*/ 6 h 92"/>
                <a:gd name="T50" fmla="*/ 61 w 248"/>
                <a:gd name="T51" fmla="*/ 21 h 92"/>
                <a:gd name="T52" fmla="*/ 55 w 248"/>
                <a:gd name="T53" fmla="*/ 38 h 92"/>
                <a:gd name="T54" fmla="*/ 31 w 248"/>
                <a:gd name="T55" fmla="*/ 19 h 92"/>
                <a:gd name="T56" fmla="*/ 28 w 248"/>
                <a:gd name="T57" fmla="*/ 5 h 92"/>
                <a:gd name="T58" fmla="*/ 27 w 248"/>
                <a:gd name="T59" fmla="*/ 13 h 92"/>
                <a:gd name="T60" fmla="*/ 20 w 248"/>
                <a:gd name="T61" fmla="*/ 5 h 92"/>
                <a:gd name="T62" fmla="*/ 21 w 248"/>
                <a:gd name="T63" fmla="*/ 12 h 92"/>
                <a:gd name="T64" fmla="*/ 14 w 248"/>
                <a:gd name="T65" fmla="*/ 16 h 92"/>
                <a:gd name="T66" fmla="*/ 17 w 248"/>
                <a:gd name="T67" fmla="*/ 21 h 92"/>
                <a:gd name="T68" fmla="*/ 24 w 248"/>
                <a:gd name="T69" fmla="*/ 22 h 92"/>
                <a:gd name="T70" fmla="*/ 18 w 248"/>
                <a:gd name="T71" fmla="*/ 30 h 92"/>
                <a:gd name="T72" fmla="*/ 32 w 248"/>
                <a:gd name="T73" fmla="*/ 40 h 92"/>
                <a:gd name="T74" fmla="*/ 50 w 248"/>
                <a:gd name="T75" fmla="*/ 55 h 92"/>
                <a:gd name="T76" fmla="*/ 41 w 248"/>
                <a:gd name="T77" fmla="*/ 65 h 92"/>
                <a:gd name="T78" fmla="*/ 16 w 248"/>
                <a:gd name="T79" fmla="*/ 59 h 92"/>
                <a:gd name="T80" fmla="*/ 18 w 248"/>
                <a:gd name="T81" fmla="*/ 68 h 92"/>
                <a:gd name="T82" fmla="*/ 7 w 248"/>
                <a:gd name="T83" fmla="*/ 67 h 92"/>
                <a:gd name="T84" fmla="*/ 6 w 248"/>
                <a:gd name="T85" fmla="*/ 72 h 92"/>
                <a:gd name="T86" fmla="*/ 14 w 248"/>
                <a:gd name="T87" fmla="*/ 83 h 92"/>
                <a:gd name="T88" fmla="*/ 19 w 248"/>
                <a:gd name="T89" fmla="*/ 85 h 92"/>
                <a:gd name="T90" fmla="*/ 33 w 248"/>
                <a:gd name="T91" fmla="*/ 78 h 92"/>
                <a:gd name="T92" fmla="*/ 36 w 248"/>
                <a:gd name="T93" fmla="*/ 86 h 92"/>
                <a:gd name="T94" fmla="*/ 52 w 248"/>
                <a:gd name="T95" fmla="*/ 81 h 92"/>
                <a:gd name="T96" fmla="*/ 57 w 248"/>
                <a:gd name="T97" fmla="*/ 89 h 92"/>
                <a:gd name="T98" fmla="*/ 80 w 248"/>
                <a:gd name="T99" fmla="*/ 82 h 92"/>
                <a:gd name="T100" fmla="*/ 71 w 248"/>
                <a:gd name="T101" fmla="*/ 12 h 92"/>
                <a:gd name="T102" fmla="*/ 81 w 248"/>
                <a:gd name="T103" fmla="*/ 30 h 92"/>
                <a:gd name="T104" fmla="*/ 72 w 248"/>
                <a:gd name="T105" fmla="*/ 39 h 92"/>
                <a:gd name="T106" fmla="*/ 73 w 248"/>
                <a:gd name="T107" fmla="*/ 26 h 92"/>
                <a:gd name="T108" fmla="*/ 75 w 248"/>
                <a:gd name="T109" fmla="*/ 22 h 92"/>
                <a:gd name="T110" fmla="*/ 87 w 248"/>
                <a:gd name="T111" fmla="*/ 2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8" h="92">
                  <a:moveTo>
                    <a:pt x="91" y="74"/>
                  </a:moveTo>
                  <a:cubicBezTo>
                    <a:pt x="92" y="74"/>
                    <a:pt x="93" y="74"/>
                    <a:pt x="94" y="74"/>
                  </a:cubicBezTo>
                  <a:cubicBezTo>
                    <a:pt x="94" y="74"/>
                    <a:pt x="94" y="75"/>
                    <a:pt x="94" y="75"/>
                  </a:cubicBezTo>
                  <a:cubicBezTo>
                    <a:pt x="100" y="75"/>
                    <a:pt x="99" y="69"/>
                    <a:pt x="102" y="70"/>
                  </a:cubicBezTo>
                  <a:cubicBezTo>
                    <a:pt x="137" y="74"/>
                    <a:pt x="117" y="54"/>
                    <a:pt x="159" y="58"/>
                  </a:cubicBezTo>
                  <a:cubicBezTo>
                    <a:pt x="161" y="59"/>
                    <a:pt x="162" y="57"/>
                    <a:pt x="164" y="56"/>
                  </a:cubicBezTo>
                  <a:cubicBezTo>
                    <a:pt x="162" y="60"/>
                    <a:pt x="161" y="67"/>
                    <a:pt x="166" y="68"/>
                  </a:cubicBezTo>
                  <a:cubicBezTo>
                    <a:pt x="168" y="68"/>
                    <a:pt x="172" y="69"/>
                    <a:pt x="173" y="71"/>
                  </a:cubicBezTo>
                  <a:cubicBezTo>
                    <a:pt x="173" y="71"/>
                    <a:pt x="173" y="71"/>
                    <a:pt x="173" y="71"/>
                  </a:cubicBezTo>
                  <a:cubicBezTo>
                    <a:pt x="170" y="72"/>
                    <a:pt x="168" y="72"/>
                    <a:pt x="167" y="73"/>
                  </a:cubicBezTo>
                  <a:cubicBezTo>
                    <a:pt x="160" y="77"/>
                    <a:pt x="160" y="63"/>
                    <a:pt x="153" y="66"/>
                  </a:cubicBezTo>
                  <a:cubicBezTo>
                    <a:pt x="153" y="66"/>
                    <a:pt x="152" y="67"/>
                    <a:pt x="151" y="67"/>
                  </a:cubicBezTo>
                  <a:cubicBezTo>
                    <a:pt x="148" y="67"/>
                    <a:pt x="145" y="70"/>
                    <a:pt x="145" y="73"/>
                  </a:cubicBezTo>
                  <a:cubicBezTo>
                    <a:pt x="146" y="72"/>
                    <a:pt x="148" y="71"/>
                    <a:pt x="150" y="71"/>
                  </a:cubicBezTo>
                  <a:cubicBezTo>
                    <a:pt x="150" y="71"/>
                    <a:pt x="150" y="72"/>
                    <a:pt x="150" y="72"/>
                  </a:cubicBezTo>
                  <a:cubicBezTo>
                    <a:pt x="150" y="73"/>
                    <a:pt x="150" y="74"/>
                    <a:pt x="152" y="74"/>
                  </a:cubicBezTo>
                  <a:cubicBezTo>
                    <a:pt x="154" y="74"/>
                    <a:pt x="154" y="74"/>
                    <a:pt x="155" y="74"/>
                  </a:cubicBezTo>
                  <a:cubicBezTo>
                    <a:pt x="155" y="74"/>
                    <a:pt x="156" y="74"/>
                    <a:pt x="156" y="74"/>
                  </a:cubicBezTo>
                  <a:cubicBezTo>
                    <a:pt x="156" y="77"/>
                    <a:pt x="147" y="73"/>
                    <a:pt x="149" y="80"/>
                  </a:cubicBezTo>
                  <a:cubicBezTo>
                    <a:pt x="149" y="80"/>
                    <a:pt x="150" y="82"/>
                    <a:pt x="150" y="82"/>
                  </a:cubicBezTo>
                  <a:cubicBezTo>
                    <a:pt x="150" y="85"/>
                    <a:pt x="152" y="87"/>
                    <a:pt x="155" y="86"/>
                  </a:cubicBezTo>
                  <a:cubicBezTo>
                    <a:pt x="155" y="85"/>
                    <a:pt x="153" y="84"/>
                    <a:pt x="154" y="83"/>
                  </a:cubicBezTo>
                  <a:cubicBezTo>
                    <a:pt x="154" y="83"/>
                    <a:pt x="155" y="83"/>
                    <a:pt x="155" y="83"/>
                  </a:cubicBezTo>
                  <a:cubicBezTo>
                    <a:pt x="156" y="83"/>
                    <a:pt x="156" y="83"/>
                    <a:pt x="156" y="82"/>
                  </a:cubicBezTo>
                  <a:cubicBezTo>
                    <a:pt x="156" y="82"/>
                    <a:pt x="156" y="82"/>
                    <a:pt x="157" y="82"/>
                  </a:cubicBezTo>
                  <a:cubicBezTo>
                    <a:pt x="157" y="82"/>
                    <a:pt x="157" y="82"/>
                    <a:pt x="157" y="82"/>
                  </a:cubicBezTo>
                  <a:cubicBezTo>
                    <a:pt x="157" y="83"/>
                    <a:pt x="157" y="83"/>
                    <a:pt x="157" y="84"/>
                  </a:cubicBezTo>
                  <a:cubicBezTo>
                    <a:pt x="157" y="84"/>
                    <a:pt x="157" y="86"/>
                    <a:pt x="158" y="86"/>
                  </a:cubicBezTo>
                  <a:cubicBezTo>
                    <a:pt x="157" y="89"/>
                    <a:pt x="161" y="92"/>
                    <a:pt x="165" y="89"/>
                  </a:cubicBezTo>
                  <a:cubicBezTo>
                    <a:pt x="164" y="89"/>
                    <a:pt x="161" y="88"/>
                    <a:pt x="161" y="87"/>
                  </a:cubicBezTo>
                  <a:cubicBezTo>
                    <a:pt x="162" y="87"/>
                    <a:pt x="163" y="86"/>
                    <a:pt x="163" y="86"/>
                  </a:cubicBezTo>
                  <a:cubicBezTo>
                    <a:pt x="164" y="86"/>
                    <a:pt x="164" y="85"/>
                    <a:pt x="164" y="84"/>
                  </a:cubicBezTo>
                  <a:cubicBezTo>
                    <a:pt x="164" y="83"/>
                    <a:pt x="164" y="83"/>
                    <a:pt x="164" y="83"/>
                  </a:cubicBezTo>
                  <a:cubicBezTo>
                    <a:pt x="165" y="83"/>
                    <a:pt x="166" y="83"/>
                    <a:pt x="166" y="83"/>
                  </a:cubicBezTo>
                  <a:cubicBezTo>
                    <a:pt x="167" y="83"/>
                    <a:pt x="167" y="83"/>
                    <a:pt x="167" y="83"/>
                  </a:cubicBezTo>
                  <a:cubicBezTo>
                    <a:pt x="168" y="85"/>
                    <a:pt x="170" y="87"/>
                    <a:pt x="173" y="86"/>
                  </a:cubicBezTo>
                  <a:cubicBezTo>
                    <a:pt x="178" y="84"/>
                    <a:pt x="174" y="80"/>
                    <a:pt x="177" y="79"/>
                  </a:cubicBezTo>
                  <a:cubicBezTo>
                    <a:pt x="178" y="79"/>
                    <a:pt x="179" y="79"/>
                    <a:pt x="180" y="79"/>
                  </a:cubicBezTo>
                  <a:cubicBezTo>
                    <a:pt x="184" y="80"/>
                    <a:pt x="189" y="80"/>
                    <a:pt x="190" y="78"/>
                  </a:cubicBezTo>
                  <a:cubicBezTo>
                    <a:pt x="191" y="76"/>
                    <a:pt x="191" y="70"/>
                    <a:pt x="187" y="67"/>
                  </a:cubicBezTo>
                  <a:cubicBezTo>
                    <a:pt x="185" y="66"/>
                    <a:pt x="187" y="63"/>
                    <a:pt x="185" y="60"/>
                  </a:cubicBezTo>
                  <a:cubicBezTo>
                    <a:pt x="189" y="62"/>
                    <a:pt x="193" y="63"/>
                    <a:pt x="198" y="63"/>
                  </a:cubicBezTo>
                  <a:cubicBezTo>
                    <a:pt x="209" y="63"/>
                    <a:pt x="211" y="62"/>
                    <a:pt x="215" y="59"/>
                  </a:cubicBezTo>
                  <a:cubicBezTo>
                    <a:pt x="220" y="56"/>
                    <a:pt x="226" y="58"/>
                    <a:pt x="228" y="58"/>
                  </a:cubicBezTo>
                  <a:cubicBezTo>
                    <a:pt x="229" y="58"/>
                    <a:pt x="230" y="59"/>
                    <a:pt x="229" y="61"/>
                  </a:cubicBezTo>
                  <a:cubicBezTo>
                    <a:pt x="228" y="66"/>
                    <a:pt x="230" y="66"/>
                    <a:pt x="229" y="69"/>
                  </a:cubicBezTo>
                  <a:cubicBezTo>
                    <a:pt x="228" y="71"/>
                    <a:pt x="224" y="69"/>
                    <a:pt x="221" y="69"/>
                  </a:cubicBezTo>
                  <a:cubicBezTo>
                    <a:pt x="219" y="69"/>
                    <a:pt x="218" y="70"/>
                    <a:pt x="218" y="70"/>
                  </a:cubicBezTo>
                  <a:cubicBezTo>
                    <a:pt x="215" y="71"/>
                    <a:pt x="212" y="73"/>
                    <a:pt x="212" y="76"/>
                  </a:cubicBezTo>
                  <a:cubicBezTo>
                    <a:pt x="213" y="75"/>
                    <a:pt x="215" y="74"/>
                    <a:pt x="217" y="73"/>
                  </a:cubicBezTo>
                  <a:cubicBezTo>
                    <a:pt x="217" y="74"/>
                    <a:pt x="217" y="74"/>
                    <a:pt x="217" y="75"/>
                  </a:cubicBezTo>
                  <a:cubicBezTo>
                    <a:pt x="217" y="78"/>
                    <a:pt x="221" y="79"/>
                    <a:pt x="223" y="77"/>
                  </a:cubicBezTo>
                  <a:cubicBezTo>
                    <a:pt x="224" y="77"/>
                    <a:pt x="225" y="77"/>
                    <a:pt x="224" y="77"/>
                  </a:cubicBezTo>
                  <a:cubicBezTo>
                    <a:pt x="222" y="79"/>
                    <a:pt x="219" y="82"/>
                    <a:pt x="222" y="84"/>
                  </a:cubicBezTo>
                  <a:cubicBezTo>
                    <a:pt x="222" y="84"/>
                    <a:pt x="223" y="84"/>
                    <a:pt x="223" y="85"/>
                  </a:cubicBezTo>
                  <a:cubicBezTo>
                    <a:pt x="223" y="87"/>
                    <a:pt x="225" y="89"/>
                    <a:pt x="227" y="89"/>
                  </a:cubicBezTo>
                  <a:cubicBezTo>
                    <a:pt x="226" y="88"/>
                    <a:pt x="226" y="87"/>
                    <a:pt x="227" y="85"/>
                  </a:cubicBezTo>
                  <a:cubicBezTo>
                    <a:pt x="228" y="85"/>
                    <a:pt x="228" y="85"/>
                    <a:pt x="229" y="85"/>
                  </a:cubicBezTo>
                  <a:cubicBezTo>
                    <a:pt x="231" y="85"/>
                    <a:pt x="230" y="81"/>
                    <a:pt x="232" y="79"/>
                  </a:cubicBezTo>
                  <a:cubicBezTo>
                    <a:pt x="233" y="79"/>
                    <a:pt x="233" y="79"/>
                    <a:pt x="233" y="79"/>
                  </a:cubicBezTo>
                  <a:cubicBezTo>
                    <a:pt x="232" y="82"/>
                    <a:pt x="231" y="85"/>
                    <a:pt x="234" y="86"/>
                  </a:cubicBezTo>
                  <a:cubicBezTo>
                    <a:pt x="234" y="86"/>
                    <a:pt x="235" y="86"/>
                    <a:pt x="235" y="86"/>
                  </a:cubicBezTo>
                  <a:cubicBezTo>
                    <a:pt x="236" y="88"/>
                    <a:pt x="239" y="90"/>
                    <a:pt x="242" y="88"/>
                  </a:cubicBezTo>
                  <a:cubicBezTo>
                    <a:pt x="241" y="88"/>
                    <a:pt x="239" y="87"/>
                    <a:pt x="239" y="86"/>
                  </a:cubicBezTo>
                  <a:cubicBezTo>
                    <a:pt x="240" y="85"/>
                    <a:pt x="240" y="84"/>
                    <a:pt x="240" y="84"/>
                  </a:cubicBezTo>
                  <a:cubicBezTo>
                    <a:pt x="242" y="78"/>
                    <a:pt x="237" y="78"/>
                    <a:pt x="237" y="76"/>
                  </a:cubicBezTo>
                  <a:cubicBezTo>
                    <a:pt x="237" y="73"/>
                    <a:pt x="243" y="75"/>
                    <a:pt x="243" y="70"/>
                  </a:cubicBezTo>
                  <a:cubicBezTo>
                    <a:pt x="243" y="69"/>
                    <a:pt x="242" y="67"/>
                    <a:pt x="240" y="66"/>
                  </a:cubicBezTo>
                  <a:cubicBezTo>
                    <a:pt x="240" y="66"/>
                    <a:pt x="240" y="66"/>
                    <a:pt x="240" y="66"/>
                  </a:cubicBezTo>
                  <a:cubicBezTo>
                    <a:pt x="242" y="66"/>
                    <a:pt x="243" y="66"/>
                    <a:pt x="244" y="64"/>
                  </a:cubicBezTo>
                  <a:cubicBezTo>
                    <a:pt x="240" y="65"/>
                    <a:pt x="242" y="61"/>
                    <a:pt x="241" y="59"/>
                  </a:cubicBezTo>
                  <a:cubicBezTo>
                    <a:pt x="241" y="59"/>
                    <a:pt x="241" y="58"/>
                    <a:pt x="241" y="58"/>
                  </a:cubicBezTo>
                  <a:cubicBezTo>
                    <a:pt x="242" y="57"/>
                    <a:pt x="243" y="56"/>
                    <a:pt x="243" y="52"/>
                  </a:cubicBezTo>
                  <a:cubicBezTo>
                    <a:pt x="242" y="54"/>
                    <a:pt x="237" y="56"/>
                    <a:pt x="237" y="53"/>
                  </a:cubicBezTo>
                  <a:cubicBezTo>
                    <a:pt x="237" y="52"/>
                    <a:pt x="236" y="50"/>
                    <a:pt x="233" y="51"/>
                  </a:cubicBezTo>
                  <a:cubicBezTo>
                    <a:pt x="226" y="51"/>
                    <a:pt x="221" y="50"/>
                    <a:pt x="209" y="49"/>
                  </a:cubicBezTo>
                  <a:cubicBezTo>
                    <a:pt x="221" y="48"/>
                    <a:pt x="244" y="45"/>
                    <a:pt x="244" y="37"/>
                  </a:cubicBezTo>
                  <a:cubicBezTo>
                    <a:pt x="244" y="30"/>
                    <a:pt x="237" y="26"/>
                    <a:pt x="215" y="26"/>
                  </a:cubicBezTo>
                  <a:cubicBezTo>
                    <a:pt x="193" y="26"/>
                    <a:pt x="126" y="34"/>
                    <a:pt x="126" y="22"/>
                  </a:cubicBezTo>
                  <a:cubicBezTo>
                    <a:pt x="126" y="14"/>
                    <a:pt x="148" y="17"/>
                    <a:pt x="165" y="18"/>
                  </a:cubicBezTo>
                  <a:cubicBezTo>
                    <a:pt x="166" y="19"/>
                    <a:pt x="167" y="20"/>
                    <a:pt x="170" y="21"/>
                  </a:cubicBezTo>
                  <a:cubicBezTo>
                    <a:pt x="198" y="29"/>
                    <a:pt x="228" y="10"/>
                    <a:pt x="248" y="16"/>
                  </a:cubicBezTo>
                  <a:cubicBezTo>
                    <a:pt x="232" y="2"/>
                    <a:pt x="211" y="18"/>
                    <a:pt x="190" y="14"/>
                  </a:cubicBezTo>
                  <a:cubicBezTo>
                    <a:pt x="202" y="14"/>
                    <a:pt x="215" y="11"/>
                    <a:pt x="216" y="8"/>
                  </a:cubicBezTo>
                  <a:cubicBezTo>
                    <a:pt x="207" y="14"/>
                    <a:pt x="179" y="3"/>
                    <a:pt x="168" y="11"/>
                  </a:cubicBezTo>
                  <a:cubicBezTo>
                    <a:pt x="167" y="11"/>
                    <a:pt x="166" y="12"/>
                    <a:pt x="166" y="12"/>
                  </a:cubicBezTo>
                  <a:cubicBezTo>
                    <a:pt x="145" y="12"/>
                    <a:pt x="120" y="9"/>
                    <a:pt x="120" y="22"/>
                  </a:cubicBezTo>
                  <a:cubicBezTo>
                    <a:pt x="120" y="44"/>
                    <a:pt x="196" y="31"/>
                    <a:pt x="215" y="31"/>
                  </a:cubicBezTo>
                  <a:cubicBezTo>
                    <a:pt x="233" y="31"/>
                    <a:pt x="237" y="33"/>
                    <a:pt x="237" y="36"/>
                  </a:cubicBezTo>
                  <a:cubicBezTo>
                    <a:pt x="237" y="41"/>
                    <a:pt x="219" y="43"/>
                    <a:pt x="208" y="43"/>
                  </a:cubicBezTo>
                  <a:cubicBezTo>
                    <a:pt x="191" y="43"/>
                    <a:pt x="120" y="33"/>
                    <a:pt x="91" y="42"/>
                  </a:cubicBezTo>
                  <a:cubicBezTo>
                    <a:pt x="93" y="37"/>
                    <a:pt x="100" y="30"/>
                    <a:pt x="96" y="26"/>
                  </a:cubicBezTo>
                  <a:cubicBezTo>
                    <a:pt x="99" y="25"/>
                    <a:pt x="101" y="23"/>
                    <a:pt x="101" y="20"/>
                  </a:cubicBezTo>
                  <a:cubicBezTo>
                    <a:pt x="99" y="19"/>
                    <a:pt x="97" y="18"/>
                    <a:pt x="96" y="18"/>
                  </a:cubicBezTo>
                  <a:cubicBezTo>
                    <a:pt x="96" y="17"/>
                    <a:pt x="95" y="15"/>
                    <a:pt x="94" y="14"/>
                  </a:cubicBezTo>
                  <a:cubicBezTo>
                    <a:pt x="94" y="14"/>
                    <a:pt x="93" y="11"/>
                    <a:pt x="93" y="10"/>
                  </a:cubicBezTo>
                  <a:cubicBezTo>
                    <a:pt x="92" y="9"/>
                    <a:pt x="90" y="7"/>
                    <a:pt x="86" y="6"/>
                  </a:cubicBezTo>
                  <a:cubicBezTo>
                    <a:pt x="83" y="4"/>
                    <a:pt x="81" y="4"/>
                    <a:pt x="80" y="4"/>
                  </a:cubicBezTo>
                  <a:cubicBezTo>
                    <a:pt x="79" y="4"/>
                    <a:pt x="76" y="5"/>
                    <a:pt x="76" y="5"/>
                  </a:cubicBezTo>
                  <a:cubicBezTo>
                    <a:pt x="74" y="4"/>
                    <a:pt x="72" y="4"/>
                    <a:pt x="72" y="6"/>
                  </a:cubicBezTo>
                  <a:cubicBezTo>
                    <a:pt x="71" y="5"/>
                    <a:pt x="69" y="4"/>
                    <a:pt x="67" y="4"/>
                  </a:cubicBezTo>
                  <a:cubicBezTo>
                    <a:pt x="66" y="7"/>
                    <a:pt x="66" y="9"/>
                    <a:pt x="66" y="12"/>
                  </a:cubicBezTo>
                  <a:cubicBezTo>
                    <a:pt x="64" y="12"/>
                    <a:pt x="61" y="19"/>
                    <a:pt x="59" y="18"/>
                  </a:cubicBezTo>
                  <a:cubicBezTo>
                    <a:pt x="60" y="20"/>
                    <a:pt x="60" y="21"/>
                    <a:pt x="61" y="21"/>
                  </a:cubicBezTo>
                  <a:cubicBezTo>
                    <a:pt x="59" y="25"/>
                    <a:pt x="58" y="29"/>
                    <a:pt x="56" y="29"/>
                  </a:cubicBezTo>
                  <a:cubicBezTo>
                    <a:pt x="56" y="31"/>
                    <a:pt x="57" y="31"/>
                    <a:pt x="58" y="32"/>
                  </a:cubicBezTo>
                  <a:cubicBezTo>
                    <a:pt x="57" y="34"/>
                    <a:pt x="57" y="37"/>
                    <a:pt x="57" y="39"/>
                  </a:cubicBezTo>
                  <a:cubicBezTo>
                    <a:pt x="55" y="38"/>
                    <a:pt x="55" y="38"/>
                    <a:pt x="55" y="38"/>
                  </a:cubicBezTo>
                  <a:cubicBezTo>
                    <a:pt x="53" y="38"/>
                    <a:pt x="52" y="38"/>
                    <a:pt x="51" y="38"/>
                  </a:cubicBezTo>
                  <a:cubicBezTo>
                    <a:pt x="50" y="37"/>
                    <a:pt x="49" y="37"/>
                    <a:pt x="48" y="37"/>
                  </a:cubicBezTo>
                  <a:cubicBezTo>
                    <a:pt x="44" y="37"/>
                    <a:pt x="42" y="31"/>
                    <a:pt x="36" y="28"/>
                  </a:cubicBezTo>
                  <a:cubicBezTo>
                    <a:pt x="32" y="25"/>
                    <a:pt x="31" y="23"/>
                    <a:pt x="31" y="19"/>
                  </a:cubicBezTo>
                  <a:cubicBezTo>
                    <a:pt x="31" y="15"/>
                    <a:pt x="33" y="12"/>
                    <a:pt x="33" y="8"/>
                  </a:cubicBezTo>
                  <a:cubicBezTo>
                    <a:pt x="33" y="7"/>
                    <a:pt x="32" y="6"/>
                    <a:pt x="32" y="5"/>
                  </a:cubicBezTo>
                  <a:cubicBezTo>
                    <a:pt x="31" y="2"/>
                    <a:pt x="28" y="0"/>
                    <a:pt x="26" y="1"/>
                  </a:cubicBezTo>
                  <a:cubicBezTo>
                    <a:pt x="27" y="1"/>
                    <a:pt x="28" y="2"/>
                    <a:pt x="28" y="5"/>
                  </a:cubicBezTo>
                  <a:cubicBezTo>
                    <a:pt x="28" y="5"/>
                    <a:pt x="27" y="6"/>
                    <a:pt x="27" y="7"/>
                  </a:cubicBezTo>
                  <a:cubicBezTo>
                    <a:pt x="26" y="8"/>
                    <a:pt x="26" y="9"/>
                    <a:pt x="27" y="10"/>
                  </a:cubicBezTo>
                  <a:cubicBezTo>
                    <a:pt x="27" y="11"/>
                    <a:pt x="27" y="11"/>
                    <a:pt x="27" y="11"/>
                  </a:cubicBezTo>
                  <a:cubicBezTo>
                    <a:pt x="27" y="12"/>
                    <a:pt x="27" y="12"/>
                    <a:pt x="27" y="13"/>
                  </a:cubicBezTo>
                  <a:cubicBezTo>
                    <a:pt x="27" y="14"/>
                    <a:pt x="26" y="13"/>
                    <a:pt x="26" y="13"/>
                  </a:cubicBezTo>
                  <a:cubicBezTo>
                    <a:pt x="25" y="10"/>
                    <a:pt x="24" y="6"/>
                    <a:pt x="22" y="6"/>
                  </a:cubicBezTo>
                  <a:cubicBezTo>
                    <a:pt x="21" y="6"/>
                    <a:pt x="20" y="6"/>
                    <a:pt x="20" y="6"/>
                  </a:cubicBezTo>
                  <a:cubicBezTo>
                    <a:pt x="20" y="6"/>
                    <a:pt x="20" y="6"/>
                    <a:pt x="20" y="5"/>
                  </a:cubicBezTo>
                  <a:cubicBezTo>
                    <a:pt x="20" y="3"/>
                    <a:pt x="17" y="1"/>
                    <a:pt x="14" y="4"/>
                  </a:cubicBezTo>
                  <a:cubicBezTo>
                    <a:pt x="14" y="4"/>
                    <a:pt x="16" y="4"/>
                    <a:pt x="16" y="5"/>
                  </a:cubicBezTo>
                  <a:cubicBezTo>
                    <a:pt x="16" y="6"/>
                    <a:pt x="15" y="8"/>
                    <a:pt x="15" y="8"/>
                  </a:cubicBezTo>
                  <a:cubicBezTo>
                    <a:pt x="15" y="11"/>
                    <a:pt x="17" y="12"/>
                    <a:pt x="21" y="12"/>
                  </a:cubicBezTo>
                  <a:cubicBezTo>
                    <a:pt x="21" y="12"/>
                    <a:pt x="21" y="12"/>
                    <a:pt x="21" y="12"/>
                  </a:cubicBezTo>
                  <a:cubicBezTo>
                    <a:pt x="21" y="13"/>
                    <a:pt x="22" y="13"/>
                    <a:pt x="22" y="14"/>
                  </a:cubicBezTo>
                  <a:cubicBezTo>
                    <a:pt x="22" y="14"/>
                    <a:pt x="22" y="14"/>
                    <a:pt x="21" y="14"/>
                  </a:cubicBezTo>
                  <a:cubicBezTo>
                    <a:pt x="16" y="12"/>
                    <a:pt x="14" y="14"/>
                    <a:pt x="14" y="16"/>
                  </a:cubicBezTo>
                  <a:cubicBezTo>
                    <a:pt x="14" y="16"/>
                    <a:pt x="14" y="18"/>
                    <a:pt x="14" y="18"/>
                  </a:cubicBezTo>
                  <a:cubicBezTo>
                    <a:pt x="12" y="20"/>
                    <a:pt x="12" y="22"/>
                    <a:pt x="15" y="24"/>
                  </a:cubicBezTo>
                  <a:cubicBezTo>
                    <a:pt x="15" y="23"/>
                    <a:pt x="15" y="21"/>
                    <a:pt x="16" y="21"/>
                  </a:cubicBezTo>
                  <a:cubicBezTo>
                    <a:pt x="17" y="21"/>
                    <a:pt x="17" y="21"/>
                    <a:pt x="17" y="21"/>
                  </a:cubicBezTo>
                  <a:cubicBezTo>
                    <a:pt x="18" y="21"/>
                    <a:pt x="18" y="22"/>
                    <a:pt x="18" y="22"/>
                  </a:cubicBezTo>
                  <a:cubicBezTo>
                    <a:pt x="19" y="22"/>
                    <a:pt x="20" y="22"/>
                    <a:pt x="21" y="21"/>
                  </a:cubicBezTo>
                  <a:cubicBezTo>
                    <a:pt x="22" y="21"/>
                    <a:pt x="22" y="21"/>
                    <a:pt x="22" y="21"/>
                  </a:cubicBezTo>
                  <a:cubicBezTo>
                    <a:pt x="23" y="21"/>
                    <a:pt x="23" y="22"/>
                    <a:pt x="24" y="22"/>
                  </a:cubicBezTo>
                  <a:cubicBezTo>
                    <a:pt x="24" y="22"/>
                    <a:pt x="24" y="22"/>
                    <a:pt x="24" y="23"/>
                  </a:cubicBezTo>
                  <a:cubicBezTo>
                    <a:pt x="21" y="26"/>
                    <a:pt x="21" y="29"/>
                    <a:pt x="26" y="30"/>
                  </a:cubicBezTo>
                  <a:cubicBezTo>
                    <a:pt x="26" y="30"/>
                    <a:pt x="26" y="30"/>
                    <a:pt x="26" y="31"/>
                  </a:cubicBezTo>
                  <a:cubicBezTo>
                    <a:pt x="26" y="37"/>
                    <a:pt x="18" y="36"/>
                    <a:pt x="18" y="30"/>
                  </a:cubicBezTo>
                  <a:cubicBezTo>
                    <a:pt x="14" y="37"/>
                    <a:pt x="22" y="42"/>
                    <a:pt x="28" y="39"/>
                  </a:cubicBezTo>
                  <a:cubicBezTo>
                    <a:pt x="28" y="38"/>
                    <a:pt x="28" y="39"/>
                    <a:pt x="28" y="39"/>
                  </a:cubicBezTo>
                  <a:cubicBezTo>
                    <a:pt x="29" y="40"/>
                    <a:pt x="29" y="41"/>
                    <a:pt x="30" y="41"/>
                  </a:cubicBezTo>
                  <a:cubicBezTo>
                    <a:pt x="30" y="41"/>
                    <a:pt x="31" y="40"/>
                    <a:pt x="32" y="40"/>
                  </a:cubicBezTo>
                  <a:cubicBezTo>
                    <a:pt x="32" y="40"/>
                    <a:pt x="32" y="40"/>
                    <a:pt x="32" y="41"/>
                  </a:cubicBezTo>
                  <a:cubicBezTo>
                    <a:pt x="32" y="42"/>
                    <a:pt x="33" y="44"/>
                    <a:pt x="35" y="45"/>
                  </a:cubicBezTo>
                  <a:cubicBezTo>
                    <a:pt x="35" y="43"/>
                    <a:pt x="35" y="42"/>
                    <a:pt x="36" y="42"/>
                  </a:cubicBezTo>
                  <a:cubicBezTo>
                    <a:pt x="37" y="42"/>
                    <a:pt x="41" y="51"/>
                    <a:pt x="50" y="55"/>
                  </a:cubicBezTo>
                  <a:cubicBezTo>
                    <a:pt x="52" y="55"/>
                    <a:pt x="54" y="55"/>
                    <a:pt x="55" y="53"/>
                  </a:cubicBezTo>
                  <a:cubicBezTo>
                    <a:pt x="55" y="54"/>
                    <a:pt x="56" y="54"/>
                    <a:pt x="57" y="55"/>
                  </a:cubicBezTo>
                  <a:cubicBezTo>
                    <a:pt x="57" y="59"/>
                    <a:pt x="60" y="64"/>
                    <a:pt x="59" y="64"/>
                  </a:cubicBezTo>
                  <a:cubicBezTo>
                    <a:pt x="58" y="64"/>
                    <a:pt x="44" y="63"/>
                    <a:pt x="41" y="65"/>
                  </a:cubicBezTo>
                  <a:cubicBezTo>
                    <a:pt x="37" y="67"/>
                    <a:pt x="27" y="71"/>
                    <a:pt x="24" y="67"/>
                  </a:cubicBezTo>
                  <a:cubicBezTo>
                    <a:pt x="23" y="65"/>
                    <a:pt x="23" y="64"/>
                    <a:pt x="22" y="62"/>
                  </a:cubicBezTo>
                  <a:cubicBezTo>
                    <a:pt x="21" y="60"/>
                    <a:pt x="20" y="59"/>
                    <a:pt x="19" y="59"/>
                  </a:cubicBezTo>
                  <a:cubicBezTo>
                    <a:pt x="19" y="59"/>
                    <a:pt x="17" y="59"/>
                    <a:pt x="16" y="59"/>
                  </a:cubicBezTo>
                  <a:cubicBezTo>
                    <a:pt x="15" y="57"/>
                    <a:pt x="11" y="57"/>
                    <a:pt x="10" y="58"/>
                  </a:cubicBezTo>
                  <a:cubicBezTo>
                    <a:pt x="11" y="58"/>
                    <a:pt x="12" y="59"/>
                    <a:pt x="13" y="61"/>
                  </a:cubicBezTo>
                  <a:cubicBezTo>
                    <a:pt x="13" y="61"/>
                    <a:pt x="12" y="62"/>
                    <a:pt x="12" y="63"/>
                  </a:cubicBezTo>
                  <a:cubicBezTo>
                    <a:pt x="12" y="64"/>
                    <a:pt x="12" y="66"/>
                    <a:pt x="18" y="68"/>
                  </a:cubicBezTo>
                  <a:cubicBezTo>
                    <a:pt x="19" y="68"/>
                    <a:pt x="19" y="69"/>
                    <a:pt x="19" y="69"/>
                  </a:cubicBezTo>
                  <a:cubicBezTo>
                    <a:pt x="18" y="70"/>
                    <a:pt x="17" y="70"/>
                    <a:pt x="15" y="69"/>
                  </a:cubicBezTo>
                  <a:cubicBezTo>
                    <a:pt x="13" y="67"/>
                    <a:pt x="12" y="64"/>
                    <a:pt x="9" y="66"/>
                  </a:cubicBezTo>
                  <a:cubicBezTo>
                    <a:pt x="9" y="66"/>
                    <a:pt x="8" y="67"/>
                    <a:pt x="7" y="67"/>
                  </a:cubicBezTo>
                  <a:cubicBezTo>
                    <a:pt x="7" y="67"/>
                    <a:pt x="7" y="67"/>
                    <a:pt x="7" y="67"/>
                  </a:cubicBezTo>
                  <a:cubicBezTo>
                    <a:pt x="4" y="66"/>
                    <a:pt x="0" y="70"/>
                    <a:pt x="1" y="73"/>
                  </a:cubicBezTo>
                  <a:cubicBezTo>
                    <a:pt x="2" y="72"/>
                    <a:pt x="3" y="71"/>
                    <a:pt x="5" y="70"/>
                  </a:cubicBezTo>
                  <a:cubicBezTo>
                    <a:pt x="5" y="71"/>
                    <a:pt x="6" y="72"/>
                    <a:pt x="6" y="72"/>
                  </a:cubicBezTo>
                  <a:cubicBezTo>
                    <a:pt x="6" y="76"/>
                    <a:pt x="8" y="78"/>
                    <a:pt x="14" y="74"/>
                  </a:cubicBezTo>
                  <a:cubicBezTo>
                    <a:pt x="15" y="73"/>
                    <a:pt x="15" y="74"/>
                    <a:pt x="15" y="74"/>
                  </a:cubicBezTo>
                  <a:cubicBezTo>
                    <a:pt x="13" y="77"/>
                    <a:pt x="9" y="80"/>
                    <a:pt x="12" y="82"/>
                  </a:cubicBezTo>
                  <a:cubicBezTo>
                    <a:pt x="12" y="82"/>
                    <a:pt x="13" y="82"/>
                    <a:pt x="14" y="83"/>
                  </a:cubicBezTo>
                  <a:cubicBezTo>
                    <a:pt x="14" y="83"/>
                    <a:pt x="14" y="83"/>
                    <a:pt x="13" y="84"/>
                  </a:cubicBezTo>
                  <a:cubicBezTo>
                    <a:pt x="13" y="87"/>
                    <a:pt x="17" y="90"/>
                    <a:pt x="19" y="90"/>
                  </a:cubicBezTo>
                  <a:cubicBezTo>
                    <a:pt x="18" y="89"/>
                    <a:pt x="17" y="87"/>
                    <a:pt x="17" y="84"/>
                  </a:cubicBezTo>
                  <a:cubicBezTo>
                    <a:pt x="18" y="85"/>
                    <a:pt x="19" y="85"/>
                    <a:pt x="19" y="85"/>
                  </a:cubicBezTo>
                  <a:cubicBezTo>
                    <a:pt x="22" y="84"/>
                    <a:pt x="21" y="80"/>
                    <a:pt x="22" y="78"/>
                  </a:cubicBezTo>
                  <a:cubicBezTo>
                    <a:pt x="23" y="78"/>
                    <a:pt x="23" y="78"/>
                    <a:pt x="23" y="79"/>
                  </a:cubicBezTo>
                  <a:cubicBezTo>
                    <a:pt x="23" y="80"/>
                    <a:pt x="24" y="84"/>
                    <a:pt x="28" y="84"/>
                  </a:cubicBezTo>
                  <a:cubicBezTo>
                    <a:pt x="32" y="83"/>
                    <a:pt x="34" y="80"/>
                    <a:pt x="33" y="78"/>
                  </a:cubicBezTo>
                  <a:cubicBezTo>
                    <a:pt x="33" y="78"/>
                    <a:pt x="33" y="78"/>
                    <a:pt x="34" y="78"/>
                  </a:cubicBezTo>
                  <a:cubicBezTo>
                    <a:pt x="35" y="79"/>
                    <a:pt x="36" y="80"/>
                    <a:pt x="35" y="82"/>
                  </a:cubicBezTo>
                  <a:cubicBezTo>
                    <a:pt x="36" y="82"/>
                    <a:pt x="37" y="81"/>
                    <a:pt x="38" y="79"/>
                  </a:cubicBezTo>
                  <a:cubicBezTo>
                    <a:pt x="39" y="81"/>
                    <a:pt x="39" y="84"/>
                    <a:pt x="36" y="86"/>
                  </a:cubicBezTo>
                  <a:cubicBezTo>
                    <a:pt x="38" y="86"/>
                    <a:pt x="42" y="84"/>
                    <a:pt x="43" y="79"/>
                  </a:cubicBezTo>
                  <a:cubicBezTo>
                    <a:pt x="43" y="80"/>
                    <a:pt x="44" y="81"/>
                    <a:pt x="44" y="82"/>
                  </a:cubicBezTo>
                  <a:cubicBezTo>
                    <a:pt x="44" y="81"/>
                    <a:pt x="44" y="81"/>
                    <a:pt x="44" y="81"/>
                  </a:cubicBezTo>
                  <a:cubicBezTo>
                    <a:pt x="46" y="82"/>
                    <a:pt x="48" y="82"/>
                    <a:pt x="52" y="81"/>
                  </a:cubicBezTo>
                  <a:cubicBezTo>
                    <a:pt x="52" y="81"/>
                    <a:pt x="53" y="81"/>
                    <a:pt x="52" y="81"/>
                  </a:cubicBezTo>
                  <a:cubicBezTo>
                    <a:pt x="52" y="83"/>
                    <a:pt x="52" y="85"/>
                    <a:pt x="53" y="85"/>
                  </a:cubicBezTo>
                  <a:cubicBezTo>
                    <a:pt x="53" y="85"/>
                    <a:pt x="54" y="83"/>
                    <a:pt x="55" y="83"/>
                  </a:cubicBezTo>
                  <a:cubicBezTo>
                    <a:pt x="56" y="83"/>
                    <a:pt x="54" y="87"/>
                    <a:pt x="57" y="89"/>
                  </a:cubicBezTo>
                  <a:cubicBezTo>
                    <a:pt x="57" y="80"/>
                    <a:pt x="69" y="85"/>
                    <a:pt x="75" y="81"/>
                  </a:cubicBezTo>
                  <a:cubicBezTo>
                    <a:pt x="76" y="80"/>
                    <a:pt x="76" y="80"/>
                    <a:pt x="76" y="81"/>
                  </a:cubicBezTo>
                  <a:cubicBezTo>
                    <a:pt x="75" y="82"/>
                    <a:pt x="74" y="83"/>
                    <a:pt x="73" y="84"/>
                  </a:cubicBezTo>
                  <a:cubicBezTo>
                    <a:pt x="75" y="84"/>
                    <a:pt x="77" y="83"/>
                    <a:pt x="80" y="82"/>
                  </a:cubicBezTo>
                  <a:cubicBezTo>
                    <a:pt x="84" y="80"/>
                    <a:pt x="91" y="77"/>
                    <a:pt x="91" y="74"/>
                  </a:cubicBezTo>
                  <a:moveTo>
                    <a:pt x="79" y="16"/>
                  </a:moveTo>
                  <a:cubicBezTo>
                    <a:pt x="78" y="18"/>
                    <a:pt x="75" y="20"/>
                    <a:pt x="73" y="18"/>
                  </a:cubicBezTo>
                  <a:cubicBezTo>
                    <a:pt x="71" y="16"/>
                    <a:pt x="74" y="16"/>
                    <a:pt x="71" y="12"/>
                  </a:cubicBezTo>
                  <a:cubicBezTo>
                    <a:pt x="73" y="14"/>
                    <a:pt x="77" y="16"/>
                    <a:pt x="79" y="16"/>
                  </a:cubicBezTo>
                  <a:moveTo>
                    <a:pt x="83" y="30"/>
                  </a:moveTo>
                  <a:cubicBezTo>
                    <a:pt x="83" y="30"/>
                    <a:pt x="83" y="28"/>
                    <a:pt x="81" y="27"/>
                  </a:cubicBezTo>
                  <a:cubicBezTo>
                    <a:pt x="80" y="27"/>
                    <a:pt x="80" y="28"/>
                    <a:pt x="81" y="30"/>
                  </a:cubicBezTo>
                  <a:cubicBezTo>
                    <a:pt x="79" y="29"/>
                    <a:pt x="78" y="28"/>
                    <a:pt x="77" y="30"/>
                  </a:cubicBezTo>
                  <a:cubicBezTo>
                    <a:pt x="76" y="31"/>
                    <a:pt x="76" y="32"/>
                    <a:pt x="77" y="33"/>
                  </a:cubicBezTo>
                  <a:cubicBezTo>
                    <a:pt x="78" y="34"/>
                    <a:pt x="78" y="35"/>
                    <a:pt x="77" y="37"/>
                  </a:cubicBezTo>
                  <a:cubicBezTo>
                    <a:pt x="76" y="38"/>
                    <a:pt x="74" y="41"/>
                    <a:pt x="72" y="39"/>
                  </a:cubicBezTo>
                  <a:cubicBezTo>
                    <a:pt x="69" y="38"/>
                    <a:pt x="70" y="35"/>
                    <a:pt x="71" y="34"/>
                  </a:cubicBezTo>
                  <a:cubicBezTo>
                    <a:pt x="71" y="32"/>
                    <a:pt x="72" y="31"/>
                    <a:pt x="73" y="31"/>
                  </a:cubicBezTo>
                  <a:cubicBezTo>
                    <a:pt x="74" y="31"/>
                    <a:pt x="75" y="31"/>
                    <a:pt x="76" y="30"/>
                  </a:cubicBezTo>
                  <a:cubicBezTo>
                    <a:pt x="76" y="28"/>
                    <a:pt x="75" y="27"/>
                    <a:pt x="73" y="26"/>
                  </a:cubicBezTo>
                  <a:cubicBezTo>
                    <a:pt x="75" y="26"/>
                    <a:pt x="76" y="25"/>
                    <a:pt x="75" y="24"/>
                  </a:cubicBezTo>
                  <a:cubicBezTo>
                    <a:pt x="74" y="23"/>
                    <a:pt x="72" y="25"/>
                    <a:pt x="72" y="24"/>
                  </a:cubicBezTo>
                  <a:cubicBezTo>
                    <a:pt x="72" y="23"/>
                    <a:pt x="73" y="23"/>
                    <a:pt x="73" y="22"/>
                  </a:cubicBezTo>
                  <a:cubicBezTo>
                    <a:pt x="74" y="21"/>
                    <a:pt x="74" y="22"/>
                    <a:pt x="75" y="22"/>
                  </a:cubicBezTo>
                  <a:cubicBezTo>
                    <a:pt x="82" y="25"/>
                    <a:pt x="82" y="25"/>
                    <a:pt x="82" y="25"/>
                  </a:cubicBezTo>
                  <a:cubicBezTo>
                    <a:pt x="83" y="26"/>
                    <a:pt x="84" y="26"/>
                    <a:pt x="84" y="27"/>
                  </a:cubicBezTo>
                  <a:cubicBezTo>
                    <a:pt x="84" y="28"/>
                    <a:pt x="84" y="29"/>
                    <a:pt x="83" y="30"/>
                  </a:cubicBezTo>
                  <a:moveTo>
                    <a:pt x="87" y="25"/>
                  </a:moveTo>
                  <a:cubicBezTo>
                    <a:pt x="85" y="25"/>
                    <a:pt x="83" y="21"/>
                    <a:pt x="84" y="19"/>
                  </a:cubicBezTo>
                  <a:cubicBezTo>
                    <a:pt x="85" y="20"/>
                    <a:pt x="90" y="22"/>
                    <a:pt x="93" y="22"/>
                  </a:cubicBezTo>
                  <a:cubicBezTo>
                    <a:pt x="89" y="23"/>
                    <a:pt x="90" y="25"/>
                    <a:pt x="87"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5" name="Freeform 42">
              <a:extLst>
                <a:ext uri="{FF2B5EF4-FFF2-40B4-BE49-F238E27FC236}">
                  <a16:creationId xmlns:a16="http://schemas.microsoft.com/office/drawing/2014/main" id="{A974B7F6-EF15-4530-F9D6-0490C131BDDD}"/>
                </a:ext>
              </a:extLst>
            </p:cNvPr>
            <p:cNvSpPr>
              <a:spLocks noEditPoints="1"/>
            </p:cNvSpPr>
            <p:nvPr userDrawn="1"/>
          </p:nvSpPr>
          <p:spPr bwMode="auto">
            <a:xfrm>
              <a:off x="1116013" y="557213"/>
              <a:ext cx="34925" cy="14287"/>
            </a:xfrm>
            <a:custGeom>
              <a:avLst/>
              <a:gdLst>
                <a:gd name="T0" fmla="*/ 229 w 238"/>
                <a:gd name="T1" fmla="*/ 52 h 91"/>
                <a:gd name="T2" fmla="*/ 235 w 238"/>
                <a:gd name="T3" fmla="*/ 36 h 91"/>
                <a:gd name="T4" fmla="*/ 161 w 238"/>
                <a:gd name="T5" fmla="*/ 20 h 91"/>
                <a:gd name="T6" fmla="*/ 159 w 238"/>
                <a:gd name="T7" fmla="*/ 10 h 91"/>
                <a:gd name="T8" fmla="*/ 228 w 238"/>
                <a:gd name="T9" fmla="*/ 36 h 91"/>
                <a:gd name="T10" fmla="*/ 92 w 238"/>
                <a:gd name="T11" fmla="*/ 20 h 91"/>
                <a:gd name="T12" fmla="*/ 77 w 238"/>
                <a:gd name="T13" fmla="*/ 5 h 91"/>
                <a:gd name="T14" fmla="*/ 58 w 238"/>
                <a:gd name="T15" fmla="*/ 3 h 91"/>
                <a:gd name="T16" fmla="*/ 46 w 238"/>
                <a:gd name="T17" fmla="*/ 29 h 91"/>
                <a:gd name="T18" fmla="*/ 42 w 238"/>
                <a:gd name="T19" fmla="*/ 37 h 91"/>
                <a:gd name="T20" fmla="*/ 24 w 238"/>
                <a:gd name="T21" fmla="*/ 7 h 91"/>
                <a:gd name="T22" fmla="*/ 18 w 238"/>
                <a:gd name="T23" fmla="*/ 6 h 91"/>
                <a:gd name="T24" fmla="*/ 17 w 238"/>
                <a:gd name="T25" fmla="*/ 12 h 91"/>
                <a:gd name="T26" fmla="*/ 5 w 238"/>
                <a:gd name="T27" fmla="*/ 3 h 91"/>
                <a:gd name="T28" fmla="*/ 12 w 238"/>
                <a:gd name="T29" fmla="*/ 12 h 91"/>
                <a:gd name="T30" fmla="*/ 5 w 238"/>
                <a:gd name="T31" fmla="*/ 18 h 91"/>
                <a:gd name="T32" fmla="*/ 9 w 238"/>
                <a:gd name="T33" fmla="*/ 21 h 91"/>
                <a:gd name="T34" fmla="*/ 15 w 238"/>
                <a:gd name="T35" fmla="*/ 22 h 91"/>
                <a:gd name="T36" fmla="*/ 19 w 238"/>
                <a:gd name="T37" fmla="*/ 38 h 91"/>
                <a:gd name="T38" fmla="*/ 23 w 238"/>
                <a:gd name="T39" fmla="*/ 40 h 91"/>
                <a:gd name="T40" fmla="*/ 46 w 238"/>
                <a:gd name="T41" fmla="*/ 52 h 91"/>
                <a:gd name="T42" fmla="*/ 42 w 238"/>
                <a:gd name="T43" fmla="*/ 64 h 91"/>
                <a:gd name="T44" fmla="*/ 17 w 238"/>
                <a:gd name="T45" fmla="*/ 58 h 91"/>
                <a:gd name="T46" fmla="*/ 19 w 238"/>
                <a:gd name="T47" fmla="*/ 68 h 91"/>
                <a:gd name="T48" fmla="*/ 8 w 238"/>
                <a:gd name="T49" fmla="*/ 66 h 91"/>
                <a:gd name="T50" fmla="*/ 6 w 238"/>
                <a:gd name="T51" fmla="*/ 72 h 91"/>
                <a:gd name="T52" fmla="*/ 14 w 238"/>
                <a:gd name="T53" fmla="*/ 82 h 91"/>
                <a:gd name="T54" fmla="*/ 19 w 238"/>
                <a:gd name="T55" fmla="*/ 84 h 91"/>
                <a:gd name="T56" fmla="*/ 34 w 238"/>
                <a:gd name="T57" fmla="*/ 78 h 91"/>
                <a:gd name="T58" fmla="*/ 37 w 238"/>
                <a:gd name="T59" fmla="*/ 85 h 91"/>
                <a:gd name="T60" fmla="*/ 52 w 238"/>
                <a:gd name="T61" fmla="*/ 81 h 91"/>
                <a:gd name="T62" fmla="*/ 57 w 238"/>
                <a:gd name="T63" fmla="*/ 89 h 91"/>
                <a:gd name="T64" fmla="*/ 78 w 238"/>
                <a:gd name="T65" fmla="*/ 75 h 91"/>
                <a:gd name="T66" fmla="*/ 155 w 238"/>
                <a:gd name="T67" fmla="*/ 54 h 91"/>
                <a:gd name="T68" fmla="*/ 158 w 238"/>
                <a:gd name="T69" fmla="*/ 72 h 91"/>
                <a:gd name="T70" fmla="*/ 141 w 238"/>
                <a:gd name="T71" fmla="*/ 70 h 91"/>
                <a:gd name="T72" fmla="*/ 147 w 238"/>
                <a:gd name="T73" fmla="*/ 74 h 91"/>
                <a:gd name="T74" fmla="*/ 145 w 238"/>
                <a:gd name="T75" fmla="*/ 82 h 91"/>
                <a:gd name="T76" fmla="*/ 148 w 238"/>
                <a:gd name="T77" fmla="*/ 82 h 91"/>
                <a:gd name="T78" fmla="*/ 152 w 238"/>
                <a:gd name="T79" fmla="*/ 86 h 91"/>
                <a:gd name="T80" fmla="*/ 157 w 238"/>
                <a:gd name="T81" fmla="*/ 82 h 91"/>
                <a:gd name="T82" fmla="*/ 171 w 238"/>
                <a:gd name="T83" fmla="*/ 78 h 91"/>
                <a:gd name="T84" fmla="*/ 189 w 238"/>
                <a:gd name="T85" fmla="*/ 63 h 91"/>
                <a:gd name="T86" fmla="*/ 220 w 238"/>
                <a:gd name="T87" fmla="*/ 68 h 91"/>
                <a:gd name="T88" fmla="*/ 208 w 238"/>
                <a:gd name="T89" fmla="*/ 73 h 91"/>
                <a:gd name="T90" fmla="*/ 211 w 238"/>
                <a:gd name="T91" fmla="*/ 83 h 91"/>
                <a:gd name="T92" fmla="*/ 218 w 238"/>
                <a:gd name="T93" fmla="*/ 84 h 91"/>
                <a:gd name="T94" fmla="*/ 225 w 238"/>
                <a:gd name="T95" fmla="*/ 86 h 91"/>
                <a:gd name="T96" fmla="*/ 228 w 238"/>
                <a:gd name="T97" fmla="*/ 75 h 91"/>
                <a:gd name="T98" fmla="*/ 232 w 238"/>
                <a:gd name="T99" fmla="*/ 65 h 91"/>
                <a:gd name="T100" fmla="*/ 83 w 238"/>
                <a:gd name="T101" fmla="*/ 21 h 91"/>
                <a:gd name="T102" fmla="*/ 64 w 238"/>
                <a:gd name="T103" fmla="*/ 17 h 91"/>
                <a:gd name="T104" fmla="*/ 64 w 238"/>
                <a:gd name="T105" fmla="*/ 30 h 91"/>
                <a:gd name="T106" fmla="*/ 63 w 238"/>
                <a:gd name="T107" fmla="*/ 23 h 91"/>
                <a:gd name="T108" fmla="*/ 75 w 238"/>
                <a:gd name="T109" fmla="*/ 26 h 91"/>
                <a:gd name="T110" fmla="*/ 68 w 238"/>
                <a:gd name="T111" fmla="*/ 29 h 91"/>
                <a:gd name="T112" fmla="*/ 61 w 238"/>
                <a:gd name="T113" fmla="*/ 3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8" h="91">
                  <a:moveTo>
                    <a:pt x="233" y="59"/>
                  </a:moveTo>
                  <a:cubicBezTo>
                    <a:pt x="233" y="58"/>
                    <a:pt x="233" y="58"/>
                    <a:pt x="233" y="58"/>
                  </a:cubicBezTo>
                  <a:cubicBezTo>
                    <a:pt x="235" y="57"/>
                    <a:pt x="236" y="55"/>
                    <a:pt x="235" y="52"/>
                  </a:cubicBezTo>
                  <a:cubicBezTo>
                    <a:pt x="234" y="54"/>
                    <a:pt x="229" y="56"/>
                    <a:pt x="229" y="52"/>
                  </a:cubicBezTo>
                  <a:cubicBezTo>
                    <a:pt x="229" y="52"/>
                    <a:pt x="229" y="49"/>
                    <a:pt x="225" y="50"/>
                  </a:cubicBezTo>
                  <a:cubicBezTo>
                    <a:pt x="218" y="51"/>
                    <a:pt x="212" y="49"/>
                    <a:pt x="200" y="48"/>
                  </a:cubicBezTo>
                  <a:cubicBezTo>
                    <a:pt x="199" y="48"/>
                    <a:pt x="198" y="48"/>
                    <a:pt x="200" y="47"/>
                  </a:cubicBezTo>
                  <a:cubicBezTo>
                    <a:pt x="215" y="46"/>
                    <a:pt x="235" y="44"/>
                    <a:pt x="235" y="36"/>
                  </a:cubicBezTo>
                  <a:cubicBezTo>
                    <a:pt x="235" y="30"/>
                    <a:pt x="228" y="25"/>
                    <a:pt x="206" y="25"/>
                  </a:cubicBezTo>
                  <a:cubicBezTo>
                    <a:pt x="184" y="25"/>
                    <a:pt x="117" y="33"/>
                    <a:pt x="117" y="21"/>
                  </a:cubicBezTo>
                  <a:cubicBezTo>
                    <a:pt x="117" y="13"/>
                    <a:pt x="139" y="16"/>
                    <a:pt x="156" y="17"/>
                  </a:cubicBezTo>
                  <a:cubicBezTo>
                    <a:pt x="157" y="18"/>
                    <a:pt x="158" y="19"/>
                    <a:pt x="161" y="20"/>
                  </a:cubicBezTo>
                  <a:cubicBezTo>
                    <a:pt x="189" y="28"/>
                    <a:pt x="221" y="7"/>
                    <a:pt x="238" y="12"/>
                  </a:cubicBezTo>
                  <a:cubicBezTo>
                    <a:pt x="216" y="4"/>
                    <a:pt x="202" y="17"/>
                    <a:pt x="181" y="13"/>
                  </a:cubicBezTo>
                  <a:cubicBezTo>
                    <a:pt x="193" y="13"/>
                    <a:pt x="206" y="10"/>
                    <a:pt x="207" y="7"/>
                  </a:cubicBezTo>
                  <a:cubicBezTo>
                    <a:pt x="197" y="13"/>
                    <a:pt x="170" y="3"/>
                    <a:pt x="159" y="10"/>
                  </a:cubicBezTo>
                  <a:cubicBezTo>
                    <a:pt x="158" y="10"/>
                    <a:pt x="157" y="11"/>
                    <a:pt x="157" y="12"/>
                  </a:cubicBezTo>
                  <a:cubicBezTo>
                    <a:pt x="136" y="11"/>
                    <a:pt x="110" y="9"/>
                    <a:pt x="110" y="21"/>
                  </a:cubicBezTo>
                  <a:cubicBezTo>
                    <a:pt x="110" y="43"/>
                    <a:pt x="187" y="30"/>
                    <a:pt x="206" y="30"/>
                  </a:cubicBezTo>
                  <a:cubicBezTo>
                    <a:pt x="224" y="30"/>
                    <a:pt x="228" y="32"/>
                    <a:pt x="228" y="36"/>
                  </a:cubicBezTo>
                  <a:cubicBezTo>
                    <a:pt x="228" y="41"/>
                    <a:pt x="210" y="42"/>
                    <a:pt x="199" y="42"/>
                  </a:cubicBezTo>
                  <a:cubicBezTo>
                    <a:pt x="182" y="42"/>
                    <a:pt x="111" y="33"/>
                    <a:pt x="82" y="41"/>
                  </a:cubicBezTo>
                  <a:cubicBezTo>
                    <a:pt x="84" y="36"/>
                    <a:pt x="91" y="29"/>
                    <a:pt x="87" y="25"/>
                  </a:cubicBezTo>
                  <a:cubicBezTo>
                    <a:pt x="90" y="24"/>
                    <a:pt x="92" y="22"/>
                    <a:pt x="92" y="20"/>
                  </a:cubicBezTo>
                  <a:cubicBezTo>
                    <a:pt x="90" y="18"/>
                    <a:pt x="88" y="18"/>
                    <a:pt x="87" y="17"/>
                  </a:cubicBezTo>
                  <a:cubicBezTo>
                    <a:pt x="87" y="16"/>
                    <a:pt x="86" y="15"/>
                    <a:pt x="85" y="13"/>
                  </a:cubicBezTo>
                  <a:cubicBezTo>
                    <a:pt x="85" y="13"/>
                    <a:pt x="84" y="10"/>
                    <a:pt x="84" y="10"/>
                  </a:cubicBezTo>
                  <a:cubicBezTo>
                    <a:pt x="83" y="9"/>
                    <a:pt x="81" y="7"/>
                    <a:pt x="77" y="5"/>
                  </a:cubicBezTo>
                  <a:cubicBezTo>
                    <a:pt x="74" y="4"/>
                    <a:pt x="72" y="4"/>
                    <a:pt x="71" y="3"/>
                  </a:cubicBezTo>
                  <a:cubicBezTo>
                    <a:pt x="70" y="3"/>
                    <a:pt x="67" y="4"/>
                    <a:pt x="67" y="4"/>
                  </a:cubicBezTo>
                  <a:cubicBezTo>
                    <a:pt x="65" y="4"/>
                    <a:pt x="63" y="4"/>
                    <a:pt x="63" y="6"/>
                  </a:cubicBezTo>
                  <a:cubicBezTo>
                    <a:pt x="62" y="4"/>
                    <a:pt x="60" y="4"/>
                    <a:pt x="58" y="3"/>
                  </a:cubicBezTo>
                  <a:cubicBezTo>
                    <a:pt x="57" y="6"/>
                    <a:pt x="57" y="8"/>
                    <a:pt x="57" y="11"/>
                  </a:cubicBezTo>
                  <a:cubicBezTo>
                    <a:pt x="55" y="12"/>
                    <a:pt x="52" y="18"/>
                    <a:pt x="50" y="17"/>
                  </a:cubicBezTo>
                  <a:cubicBezTo>
                    <a:pt x="51" y="19"/>
                    <a:pt x="51" y="20"/>
                    <a:pt x="52" y="20"/>
                  </a:cubicBezTo>
                  <a:cubicBezTo>
                    <a:pt x="50" y="24"/>
                    <a:pt x="49" y="29"/>
                    <a:pt x="46" y="29"/>
                  </a:cubicBezTo>
                  <a:cubicBezTo>
                    <a:pt x="48" y="31"/>
                    <a:pt x="49" y="32"/>
                    <a:pt x="50" y="32"/>
                  </a:cubicBezTo>
                  <a:cubicBezTo>
                    <a:pt x="50" y="34"/>
                    <a:pt x="50" y="36"/>
                    <a:pt x="50" y="39"/>
                  </a:cubicBezTo>
                  <a:cubicBezTo>
                    <a:pt x="46" y="37"/>
                    <a:pt x="46" y="37"/>
                    <a:pt x="46" y="37"/>
                  </a:cubicBezTo>
                  <a:cubicBezTo>
                    <a:pt x="44" y="37"/>
                    <a:pt x="43" y="37"/>
                    <a:pt x="42" y="37"/>
                  </a:cubicBezTo>
                  <a:cubicBezTo>
                    <a:pt x="41" y="37"/>
                    <a:pt x="40" y="37"/>
                    <a:pt x="39" y="36"/>
                  </a:cubicBezTo>
                  <a:cubicBezTo>
                    <a:pt x="35" y="36"/>
                    <a:pt x="33" y="31"/>
                    <a:pt x="27" y="27"/>
                  </a:cubicBezTo>
                  <a:cubicBezTo>
                    <a:pt x="23" y="25"/>
                    <a:pt x="22" y="23"/>
                    <a:pt x="22" y="18"/>
                  </a:cubicBezTo>
                  <a:cubicBezTo>
                    <a:pt x="22" y="14"/>
                    <a:pt x="24" y="11"/>
                    <a:pt x="24" y="7"/>
                  </a:cubicBezTo>
                  <a:cubicBezTo>
                    <a:pt x="24" y="7"/>
                    <a:pt x="23" y="5"/>
                    <a:pt x="23" y="4"/>
                  </a:cubicBezTo>
                  <a:cubicBezTo>
                    <a:pt x="22" y="2"/>
                    <a:pt x="19" y="0"/>
                    <a:pt x="17" y="0"/>
                  </a:cubicBezTo>
                  <a:cubicBezTo>
                    <a:pt x="18" y="1"/>
                    <a:pt x="19" y="2"/>
                    <a:pt x="19" y="4"/>
                  </a:cubicBezTo>
                  <a:cubicBezTo>
                    <a:pt x="19" y="5"/>
                    <a:pt x="18" y="6"/>
                    <a:pt x="18" y="6"/>
                  </a:cubicBezTo>
                  <a:cubicBezTo>
                    <a:pt x="17" y="7"/>
                    <a:pt x="17" y="8"/>
                    <a:pt x="18" y="10"/>
                  </a:cubicBezTo>
                  <a:cubicBezTo>
                    <a:pt x="18" y="10"/>
                    <a:pt x="18" y="10"/>
                    <a:pt x="18" y="11"/>
                  </a:cubicBezTo>
                  <a:cubicBezTo>
                    <a:pt x="18" y="11"/>
                    <a:pt x="18" y="12"/>
                    <a:pt x="18" y="12"/>
                  </a:cubicBezTo>
                  <a:cubicBezTo>
                    <a:pt x="18" y="13"/>
                    <a:pt x="17" y="13"/>
                    <a:pt x="17" y="12"/>
                  </a:cubicBezTo>
                  <a:cubicBezTo>
                    <a:pt x="16" y="10"/>
                    <a:pt x="15" y="6"/>
                    <a:pt x="13" y="6"/>
                  </a:cubicBezTo>
                  <a:cubicBezTo>
                    <a:pt x="12" y="5"/>
                    <a:pt x="11" y="5"/>
                    <a:pt x="11" y="5"/>
                  </a:cubicBezTo>
                  <a:cubicBezTo>
                    <a:pt x="11" y="5"/>
                    <a:pt x="11" y="5"/>
                    <a:pt x="11" y="5"/>
                  </a:cubicBezTo>
                  <a:cubicBezTo>
                    <a:pt x="11" y="2"/>
                    <a:pt x="8" y="0"/>
                    <a:pt x="5" y="3"/>
                  </a:cubicBezTo>
                  <a:cubicBezTo>
                    <a:pt x="5" y="3"/>
                    <a:pt x="7" y="3"/>
                    <a:pt x="7" y="4"/>
                  </a:cubicBezTo>
                  <a:cubicBezTo>
                    <a:pt x="7" y="5"/>
                    <a:pt x="7" y="7"/>
                    <a:pt x="6" y="7"/>
                  </a:cubicBezTo>
                  <a:cubicBezTo>
                    <a:pt x="6" y="10"/>
                    <a:pt x="8" y="11"/>
                    <a:pt x="11" y="11"/>
                  </a:cubicBezTo>
                  <a:cubicBezTo>
                    <a:pt x="12" y="11"/>
                    <a:pt x="12" y="12"/>
                    <a:pt x="12" y="12"/>
                  </a:cubicBezTo>
                  <a:cubicBezTo>
                    <a:pt x="13" y="12"/>
                    <a:pt x="13" y="13"/>
                    <a:pt x="13" y="13"/>
                  </a:cubicBezTo>
                  <a:cubicBezTo>
                    <a:pt x="13" y="14"/>
                    <a:pt x="13" y="13"/>
                    <a:pt x="12" y="13"/>
                  </a:cubicBezTo>
                  <a:cubicBezTo>
                    <a:pt x="7" y="11"/>
                    <a:pt x="5" y="13"/>
                    <a:pt x="5" y="16"/>
                  </a:cubicBezTo>
                  <a:cubicBezTo>
                    <a:pt x="5" y="16"/>
                    <a:pt x="5" y="17"/>
                    <a:pt x="5" y="18"/>
                  </a:cubicBezTo>
                  <a:cubicBezTo>
                    <a:pt x="3" y="19"/>
                    <a:pt x="3" y="22"/>
                    <a:pt x="6" y="24"/>
                  </a:cubicBezTo>
                  <a:cubicBezTo>
                    <a:pt x="6" y="23"/>
                    <a:pt x="6" y="21"/>
                    <a:pt x="7" y="20"/>
                  </a:cubicBezTo>
                  <a:cubicBezTo>
                    <a:pt x="8" y="20"/>
                    <a:pt x="8" y="20"/>
                    <a:pt x="8" y="20"/>
                  </a:cubicBezTo>
                  <a:cubicBezTo>
                    <a:pt x="8" y="21"/>
                    <a:pt x="9" y="21"/>
                    <a:pt x="9" y="21"/>
                  </a:cubicBezTo>
                  <a:cubicBezTo>
                    <a:pt x="10" y="22"/>
                    <a:pt x="11" y="21"/>
                    <a:pt x="12" y="20"/>
                  </a:cubicBezTo>
                  <a:cubicBezTo>
                    <a:pt x="13" y="20"/>
                    <a:pt x="13" y="20"/>
                    <a:pt x="13" y="20"/>
                  </a:cubicBezTo>
                  <a:cubicBezTo>
                    <a:pt x="14" y="21"/>
                    <a:pt x="14" y="21"/>
                    <a:pt x="15" y="21"/>
                  </a:cubicBezTo>
                  <a:cubicBezTo>
                    <a:pt x="15" y="22"/>
                    <a:pt x="15" y="22"/>
                    <a:pt x="15" y="22"/>
                  </a:cubicBezTo>
                  <a:cubicBezTo>
                    <a:pt x="12" y="25"/>
                    <a:pt x="12" y="29"/>
                    <a:pt x="17" y="29"/>
                  </a:cubicBezTo>
                  <a:cubicBezTo>
                    <a:pt x="17" y="29"/>
                    <a:pt x="17" y="30"/>
                    <a:pt x="17" y="30"/>
                  </a:cubicBezTo>
                  <a:cubicBezTo>
                    <a:pt x="17" y="37"/>
                    <a:pt x="9" y="35"/>
                    <a:pt x="9" y="29"/>
                  </a:cubicBezTo>
                  <a:cubicBezTo>
                    <a:pt x="5" y="36"/>
                    <a:pt x="13" y="42"/>
                    <a:pt x="19" y="38"/>
                  </a:cubicBezTo>
                  <a:cubicBezTo>
                    <a:pt x="19" y="38"/>
                    <a:pt x="19" y="38"/>
                    <a:pt x="19" y="38"/>
                  </a:cubicBezTo>
                  <a:cubicBezTo>
                    <a:pt x="20" y="39"/>
                    <a:pt x="20" y="41"/>
                    <a:pt x="21" y="41"/>
                  </a:cubicBezTo>
                  <a:cubicBezTo>
                    <a:pt x="21" y="40"/>
                    <a:pt x="22" y="39"/>
                    <a:pt x="23" y="39"/>
                  </a:cubicBezTo>
                  <a:cubicBezTo>
                    <a:pt x="23" y="39"/>
                    <a:pt x="23" y="40"/>
                    <a:pt x="23" y="40"/>
                  </a:cubicBezTo>
                  <a:cubicBezTo>
                    <a:pt x="23" y="42"/>
                    <a:pt x="24" y="44"/>
                    <a:pt x="26" y="44"/>
                  </a:cubicBezTo>
                  <a:cubicBezTo>
                    <a:pt x="26" y="43"/>
                    <a:pt x="26" y="41"/>
                    <a:pt x="27" y="41"/>
                  </a:cubicBezTo>
                  <a:cubicBezTo>
                    <a:pt x="28" y="41"/>
                    <a:pt x="32" y="50"/>
                    <a:pt x="41" y="55"/>
                  </a:cubicBezTo>
                  <a:cubicBezTo>
                    <a:pt x="41" y="55"/>
                    <a:pt x="44" y="53"/>
                    <a:pt x="46" y="52"/>
                  </a:cubicBezTo>
                  <a:cubicBezTo>
                    <a:pt x="47" y="54"/>
                    <a:pt x="48" y="56"/>
                    <a:pt x="49" y="56"/>
                  </a:cubicBezTo>
                  <a:cubicBezTo>
                    <a:pt x="51" y="55"/>
                    <a:pt x="51" y="55"/>
                    <a:pt x="51" y="55"/>
                  </a:cubicBezTo>
                  <a:cubicBezTo>
                    <a:pt x="50" y="60"/>
                    <a:pt x="55" y="64"/>
                    <a:pt x="54" y="64"/>
                  </a:cubicBezTo>
                  <a:cubicBezTo>
                    <a:pt x="53" y="64"/>
                    <a:pt x="44" y="63"/>
                    <a:pt x="42" y="64"/>
                  </a:cubicBezTo>
                  <a:cubicBezTo>
                    <a:pt x="38" y="67"/>
                    <a:pt x="28" y="70"/>
                    <a:pt x="25" y="66"/>
                  </a:cubicBezTo>
                  <a:cubicBezTo>
                    <a:pt x="24" y="65"/>
                    <a:pt x="24" y="63"/>
                    <a:pt x="23" y="61"/>
                  </a:cubicBezTo>
                  <a:cubicBezTo>
                    <a:pt x="22" y="59"/>
                    <a:pt x="20" y="58"/>
                    <a:pt x="19" y="58"/>
                  </a:cubicBezTo>
                  <a:cubicBezTo>
                    <a:pt x="19" y="58"/>
                    <a:pt x="18" y="58"/>
                    <a:pt x="17" y="58"/>
                  </a:cubicBezTo>
                  <a:cubicBezTo>
                    <a:pt x="15" y="57"/>
                    <a:pt x="12" y="56"/>
                    <a:pt x="10" y="57"/>
                  </a:cubicBezTo>
                  <a:cubicBezTo>
                    <a:pt x="11" y="58"/>
                    <a:pt x="13" y="58"/>
                    <a:pt x="14" y="60"/>
                  </a:cubicBezTo>
                  <a:cubicBezTo>
                    <a:pt x="13" y="61"/>
                    <a:pt x="13" y="62"/>
                    <a:pt x="13" y="62"/>
                  </a:cubicBezTo>
                  <a:cubicBezTo>
                    <a:pt x="12" y="63"/>
                    <a:pt x="13" y="66"/>
                    <a:pt x="19" y="68"/>
                  </a:cubicBezTo>
                  <a:cubicBezTo>
                    <a:pt x="19" y="68"/>
                    <a:pt x="20" y="68"/>
                    <a:pt x="19" y="69"/>
                  </a:cubicBezTo>
                  <a:cubicBezTo>
                    <a:pt x="18" y="69"/>
                    <a:pt x="17" y="69"/>
                    <a:pt x="16" y="68"/>
                  </a:cubicBezTo>
                  <a:cubicBezTo>
                    <a:pt x="13" y="66"/>
                    <a:pt x="13" y="64"/>
                    <a:pt x="10" y="65"/>
                  </a:cubicBezTo>
                  <a:cubicBezTo>
                    <a:pt x="10" y="65"/>
                    <a:pt x="9" y="66"/>
                    <a:pt x="8" y="66"/>
                  </a:cubicBezTo>
                  <a:cubicBezTo>
                    <a:pt x="8" y="66"/>
                    <a:pt x="7" y="66"/>
                    <a:pt x="7" y="66"/>
                  </a:cubicBezTo>
                  <a:cubicBezTo>
                    <a:pt x="4" y="66"/>
                    <a:pt x="0" y="69"/>
                    <a:pt x="2" y="73"/>
                  </a:cubicBezTo>
                  <a:cubicBezTo>
                    <a:pt x="2" y="72"/>
                    <a:pt x="3" y="70"/>
                    <a:pt x="5" y="70"/>
                  </a:cubicBezTo>
                  <a:cubicBezTo>
                    <a:pt x="6" y="70"/>
                    <a:pt x="6" y="71"/>
                    <a:pt x="6" y="72"/>
                  </a:cubicBezTo>
                  <a:cubicBezTo>
                    <a:pt x="7" y="75"/>
                    <a:pt x="8" y="77"/>
                    <a:pt x="15" y="73"/>
                  </a:cubicBezTo>
                  <a:cubicBezTo>
                    <a:pt x="16" y="73"/>
                    <a:pt x="15" y="73"/>
                    <a:pt x="15" y="73"/>
                  </a:cubicBezTo>
                  <a:cubicBezTo>
                    <a:pt x="14" y="76"/>
                    <a:pt x="9" y="79"/>
                    <a:pt x="13" y="81"/>
                  </a:cubicBezTo>
                  <a:cubicBezTo>
                    <a:pt x="13" y="81"/>
                    <a:pt x="14" y="82"/>
                    <a:pt x="14" y="82"/>
                  </a:cubicBezTo>
                  <a:cubicBezTo>
                    <a:pt x="14" y="83"/>
                    <a:pt x="14" y="83"/>
                    <a:pt x="14" y="83"/>
                  </a:cubicBezTo>
                  <a:cubicBezTo>
                    <a:pt x="13" y="87"/>
                    <a:pt x="17" y="90"/>
                    <a:pt x="20" y="89"/>
                  </a:cubicBezTo>
                  <a:cubicBezTo>
                    <a:pt x="19" y="88"/>
                    <a:pt x="17" y="86"/>
                    <a:pt x="17" y="84"/>
                  </a:cubicBezTo>
                  <a:cubicBezTo>
                    <a:pt x="18" y="84"/>
                    <a:pt x="19" y="84"/>
                    <a:pt x="19" y="84"/>
                  </a:cubicBezTo>
                  <a:cubicBezTo>
                    <a:pt x="23" y="83"/>
                    <a:pt x="21" y="79"/>
                    <a:pt x="23" y="78"/>
                  </a:cubicBezTo>
                  <a:cubicBezTo>
                    <a:pt x="23" y="77"/>
                    <a:pt x="24" y="78"/>
                    <a:pt x="24" y="78"/>
                  </a:cubicBezTo>
                  <a:cubicBezTo>
                    <a:pt x="24" y="80"/>
                    <a:pt x="25" y="83"/>
                    <a:pt x="29" y="83"/>
                  </a:cubicBezTo>
                  <a:cubicBezTo>
                    <a:pt x="32" y="83"/>
                    <a:pt x="34" y="80"/>
                    <a:pt x="34" y="78"/>
                  </a:cubicBezTo>
                  <a:cubicBezTo>
                    <a:pt x="33" y="77"/>
                    <a:pt x="34" y="77"/>
                    <a:pt x="34" y="77"/>
                  </a:cubicBezTo>
                  <a:cubicBezTo>
                    <a:pt x="35" y="78"/>
                    <a:pt x="36" y="80"/>
                    <a:pt x="36" y="81"/>
                  </a:cubicBezTo>
                  <a:cubicBezTo>
                    <a:pt x="36" y="81"/>
                    <a:pt x="38" y="80"/>
                    <a:pt x="39" y="79"/>
                  </a:cubicBezTo>
                  <a:cubicBezTo>
                    <a:pt x="39" y="81"/>
                    <a:pt x="40" y="83"/>
                    <a:pt x="37" y="85"/>
                  </a:cubicBezTo>
                  <a:cubicBezTo>
                    <a:pt x="39" y="85"/>
                    <a:pt x="42" y="83"/>
                    <a:pt x="43" y="79"/>
                  </a:cubicBezTo>
                  <a:cubicBezTo>
                    <a:pt x="44" y="79"/>
                    <a:pt x="44" y="80"/>
                    <a:pt x="45" y="81"/>
                  </a:cubicBezTo>
                  <a:cubicBezTo>
                    <a:pt x="45" y="81"/>
                    <a:pt x="45" y="81"/>
                    <a:pt x="45" y="81"/>
                  </a:cubicBezTo>
                  <a:cubicBezTo>
                    <a:pt x="46" y="81"/>
                    <a:pt x="49" y="81"/>
                    <a:pt x="52" y="81"/>
                  </a:cubicBezTo>
                  <a:cubicBezTo>
                    <a:pt x="53" y="80"/>
                    <a:pt x="53" y="81"/>
                    <a:pt x="53" y="81"/>
                  </a:cubicBezTo>
                  <a:cubicBezTo>
                    <a:pt x="53" y="82"/>
                    <a:pt x="53" y="84"/>
                    <a:pt x="53" y="85"/>
                  </a:cubicBezTo>
                  <a:cubicBezTo>
                    <a:pt x="54" y="84"/>
                    <a:pt x="54" y="83"/>
                    <a:pt x="55" y="83"/>
                  </a:cubicBezTo>
                  <a:cubicBezTo>
                    <a:pt x="56" y="83"/>
                    <a:pt x="55" y="87"/>
                    <a:pt x="57" y="89"/>
                  </a:cubicBezTo>
                  <a:cubicBezTo>
                    <a:pt x="58" y="79"/>
                    <a:pt x="63" y="83"/>
                    <a:pt x="69" y="79"/>
                  </a:cubicBezTo>
                  <a:cubicBezTo>
                    <a:pt x="70" y="79"/>
                    <a:pt x="70" y="79"/>
                    <a:pt x="70" y="79"/>
                  </a:cubicBezTo>
                  <a:cubicBezTo>
                    <a:pt x="70" y="81"/>
                    <a:pt x="69" y="82"/>
                    <a:pt x="67" y="83"/>
                  </a:cubicBezTo>
                  <a:cubicBezTo>
                    <a:pt x="69" y="84"/>
                    <a:pt x="78" y="79"/>
                    <a:pt x="78" y="75"/>
                  </a:cubicBezTo>
                  <a:cubicBezTo>
                    <a:pt x="78" y="74"/>
                    <a:pt x="82" y="74"/>
                    <a:pt x="85" y="73"/>
                  </a:cubicBezTo>
                  <a:cubicBezTo>
                    <a:pt x="91" y="74"/>
                    <a:pt x="90" y="69"/>
                    <a:pt x="93" y="69"/>
                  </a:cubicBezTo>
                  <a:cubicBezTo>
                    <a:pt x="129" y="74"/>
                    <a:pt x="108" y="54"/>
                    <a:pt x="150" y="58"/>
                  </a:cubicBezTo>
                  <a:cubicBezTo>
                    <a:pt x="152" y="58"/>
                    <a:pt x="153" y="55"/>
                    <a:pt x="155" y="54"/>
                  </a:cubicBezTo>
                  <a:cubicBezTo>
                    <a:pt x="153" y="58"/>
                    <a:pt x="152" y="66"/>
                    <a:pt x="157" y="67"/>
                  </a:cubicBezTo>
                  <a:cubicBezTo>
                    <a:pt x="159" y="67"/>
                    <a:pt x="163" y="69"/>
                    <a:pt x="164" y="70"/>
                  </a:cubicBezTo>
                  <a:cubicBezTo>
                    <a:pt x="164" y="70"/>
                    <a:pt x="164" y="71"/>
                    <a:pt x="164" y="71"/>
                  </a:cubicBezTo>
                  <a:cubicBezTo>
                    <a:pt x="161" y="71"/>
                    <a:pt x="159" y="72"/>
                    <a:pt x="158" y="72"/>
                  </a:cubicBezTo>
                  <a:cubicBezTo>
                    <a:pt x="151" y="77"/>
                    <a:pt x="151" y="62"/>
                    <a:pt x="144" y="65"/>
                  </a:cubicBezTo>
                  <a:cubicBezTo>
                    <a:pt x="144" y="65"/>
                    <a:pt x="143" y="66"/>
                    <a:pt x="142" y="67"/>
                  </a:cubicBezTo>
                  <a:cubicBezTo>
                    <a:pt x="139" y="67"/>
                    <a:pt x="136" y="70"/>
                    <a:pt x="136" y="73"/>
                  </a:cubicBezTo>
                  <a:cubicBezTo>
                    <a:pt x="137" y="72"/>
                    <a:pt x="139" y="70"/>
                    <a:pt x="141" y="70"/>
                  </a:cubicBezTo>
                  <a:cubicBezTo>
                    <a:pt x="141" y="71"/>
                    <a:pt x="141" y="71"/>
                    <a:pt x="141" y="72"/>
                  </a:cubicBezTo>
                  <a:cubicBezTo>
                    <a:pt x="141" y="73"/>
                    <a:pt x="141" y="74"/>
                    <a:pt x="143" y="74"/>
                  </a:cubicBezTo>
                  <a:cubicBezTo>
                    <a:pt x="145" y="74"/>
                    <a:pt x="145" y="73"/>
                    <a:pt x="146" y="73"/>
                  </a:cubicBezTo>
                  <a:cubicBezTo>
                    <a:pt x="147" y="73"/>
                    <a:pt x="147" y="73"/>
                    <a:pt x="147" y="74"/>
                  </a:cubicBezTo>
                  <a:cubicBezTo>
                    <a:pt x="147" y="77"/>
                    <a:pt x="138" y="72"/>
                    <a:pt x="140" y="80"/>
                  </a:cubicBezTo>
                  <a:cubicBezTo>
                    <a:pt x="140" y="80"/>
                    <a:pt x="141" y="81"/>
                    <a:pt x="141" y="82"/>
                  </a:cubicBezTo>
                  <a:cubicBezTo>
                    <a:pt x="141" y="84"/>
                    <a:pt x="143" y="86"/>
                    <a:pt x="147" y="85"/>
                  </a:cubicBezTo>
                  <a:cubicBezTo>
                    <a:pt x="146" y="84"/>
                    <a:pt x="144" y="84"/>
                    <a:pt x="145" y="82"/>
                  </a:cubicBezTo>
                  <a:cubicBezTo>
                    <a:pt x="145" y="82"/>
                    <a:pt x="146" y="82"/>
                    <a:pt x="146" y="83"/>
                  </a:cubicBezTo>
                  <a:cubicBezTo>
                    <a:pt x="147" y="83"/>
                    <a:pt x="147" y="82"/>
                    <a:pt x="147" y="81"/>
                  </a:cubicBezTo>
                  <a:cubicBezTo>
                    <a:pt x="147" y="81"/>
                    <a:pt x="147" y="81"/>
                    <a:pt x="148" y="81"/>
                  </a:cubicBezTo>
                  <a:cubicBezTo>
                    <a:pt x="148" y="81"/>
                    <a:pt x="148" y="81"/>
                    <a:pt x="148" y="82"/>
                  </a:cubicBezTo>
                  <a:cubicBezTo>
                    <a:pt x="148" y="82"/>
                    <a:pt x="148" y="83"/>
                    <a:pt x="148" y="83"/>
                  </a:cubicBezTo>
                  <a:cubicBezTo>
                    <a:pt x="148" y="83"/>
                    <a:pt x="148" y="85"/>
                    <a:pt x="149" y="85"/>
                  </a:cubicBezTo>
                  <a:cubicBezTo>
                    <a:pt x="148" y="88"/>
                    <a:pt x="152" y="91"/>
                    <a:pt x="156" y="88"/>
                  </a:cubicBezTo>
                  <a:cubicBezTo>
                    <a:pt x="155" y="88"/>
                    <a:pt x="152" y="88"/>
                    <a:pt x="152" y="86"/>
                  </a:cubicBezTo>
                  <a:cubicBezTo>
                    <a:pt x="153" y="86"/>
                    <a:pt x="154" y="86"/>
                    <a:pt x="154" y="86"/>
                  </a:cubicBezTo>
                  <a:cubicBezTo>
                    <a:pt x="155" y="85"/>
                    <a:pt x="155" y="84"/>
                    <a:pt x="155" y="83"/>
                  </a:cubicBezTo>
                  <a:cubicBezTo>
                    <a:pt x="155" y="82"/>
                    <a:pt x="155" y="82"/>
                    <a:pt x="156" y="82"/>
                  </a:cubicBezTo>
                  <a:cubicBezTo>
                    <a:pt x="156" y="82"/>
                    <a:pt x="157" y="82"/>
                    <a:pt x="157" y="82"/>
                  </a:cubicBezTo>
                  <a:cubicBezTo>
                    <a:pt x="158" y="82"/>
                    <a:pt x="158" y="82"/>
                    <a:pt x="159" y="83"/>
                  </a:cubicBezTo>
                  <a:cubicBezTo>
                    <a:pt x="159" y="84"/>
                    <a:pt x="161" y="86"/>
                    <a:pt x="164" y="85"/>
                  </a:cubicBezTo>
                  <a:cubicBezTo>
                    <a:pt x="169" y="83"/>
                    <a:pt x="165" y="79"/>
                    <a:pt x="168" y="78"/>
                  </a:cubicBezTo>
                  <a:cubicBezTo>
                    <a:pt x="169" y="78"/>
                    <a:pt x="170" y="78"/>
                    <a:pt x="171" y="78"/>
                  </a:cubicBezTo>
                  <a:cubicBezTo>
                    <a:pt x="175" y="79"/>
                    <a:pt x="180" y="79"/>
                    <a:pt x="181" y="77"/>
                  </a:cubicBezTo>
                  <a:cubicBezTo>
                    <a:pt x="182" y="76"/>
                    <a:pt x="182" y="69"/>
                    <a:pt x="178" y="67"/>
                  </a:cubicBezTo>
                  <a:cubicBezTo>
                    <a:pt x="175" y="66"/>
                    <a:pt x="178" y="63"/>
                    <a:pt x="176" y="60"/>
                  </a:cubicBezTo>
                  <a:cubicBezTo>
                    <a:pt x="180" y="61"/>
                    <a:pt x="184" y="63"/>
                    <a:pt x="189" y="63"/>
                  </a:cubicBezTo>
                  <a:cubicBezTo>
                    <a:pt x="199" y="63"/>
                    <a:pt x="203" y="61"/>
                    <a:pt x="207" y="59"/>
                  </a:cubicBezTo>
                  <a:cubicBezTo>
                    <a:pt x="213" y="56"/>
                    <a:pt x="218" y="57"/>
                    <a:pt x="220" y="57"/>
                  </a:cubicBezTo>
                  <a:cubicBezTo>
                    <a:pt x="221" y="58"/>
                    <a:pt x="222" y="58"/>
                    <a:pt x="221" y="60"/>
                  </a:cubicBezTo>
                  <a:cubicBezTo>
                    <a:pt x="220" y="65"/>
                    <a:pt x="221" y="66"/>
                    <a:pt x="220" y="68"/>
                  </a:cubicBezTo>
                  <a:cubicBezTo>
                    <a:pt x="219" y="70"/>
                    <a:pt x="215" y="68"/>
                    <a:pt x="212" y="68"/>
                  </a:cubicBezTo>
                  <a:cubicBezTo>
                    <a:pt x="210" y="68"/>
                    <a:pt x="209" y="69"/>
                    <a:pt x="209" y="70"/>
                  </a:cubicBezTo>
                  <a:cubicBezTo>
                    <a:pt x="206" y="70"/>
                    <a:pt x="203" y="72"/>
                    <a:pt x="203" y="75"/>
                  </a:cubicBezTo>
                  <a:cubicBezTo>
                    <a:pt x="204" y="75"/>
                    <a:pt x="205" y="73"/>
                    <a:pt x="208" y="73"/>
                  </a:cubicBezTo>
                  <a:cubicBezTo>
                    <a:pt x="208" y="74"/>
                    <a:pt x="208" y="74"/>
                    <a:pt x="208" y="74"/>
                  </a:cubicBezTo>
                  <a:cubicBezTo>
                    <a:pt x="208" y="77"/>
                    <a:pt x="211" y="79"/>
                    <a:pt x="214" y="76"/>
                  </a:cubicBezTo>
                  <a:cubicBezTo>
                    <a:pt x="214" y="76"/>
                    <a:pt x="215" y="76"/>
                    <a:pt x="215" y="77"/>
                  </a:cubicBezTo>
                  <a:cubicBezTo>
                    <a:pt x="212" y="78"/>
                    <a:pt x="208" y="82"/>
                    <a:pt x="211" y="83"/>
                  </a:cubicBezTo>
                  <a:cubicBezTo>
                    <a:pt x="211" y="83"/>
                    <a:pt x="212" y="84"/>
                    <a:pt x="213" y="84"/>
                  </a:cubicBezTo>
                  <a:cubicBezTo>
                    <a:pt x="213" y="86"/>
                    <a:pt x="214" y="88"/>
                    <a:pt x="216" y="89"/>
                  </a:cubicBezTo>
                  <a:cubicBezTo>
                    <a:pt x="215" y="87"/>
                    <a:pt x="215" y="87"/>
                    <a:pt x="216" y="84"/>
                  </a:cubicBezTo>
                  <a:cubicBezTo>
                    <a:pt x="218" y="84"/>
                    <a:pt x="218" y="84"/>
                    <a:pt x="218" y="84"/>
                  </a:cubicBezTo>
                  <a:cubicBezTo>
                    <a:pt x="220" y="85"/>
                    <a:pt x="220" y="80"/>
                    <a:pt x="222" y="79"/>
                  </a:cubicBezTo>
                  <a:cubicBezTo>
                    <a:pt x="223" y="78"/>
                    <a:pt x="223" y="79"/>
                    <a:pt x="223" y="79"/>
                  </a:cubicBezTo>
                  <a:cubicBezTo>
                    <a:pt x="222" y="81"/>
                    <a:pt x="221" y="85"/>
                    <a:pt x="223" y="85"/>
                  </a:cubicBezTo>
                  <a:cubicBezTo>
                    <a:pt x="223" y="85"/>
                    <a:pt x="224" y="85"/>
                    <a:pt x="225" y="86"/>
                  </a:cubicBezTo>
                  <a:cubicBezTo>
                    <a:pt x="225" y="88"/>
                    <a:pt x="228" y="89"/>
                    <a:pt x="231" y="87"/>
                  </a:cubicBezTo>
                  <a:cubicBezTo>
                    <a:pt x="230" y="87"/>
                    <a:pt x="229" y="86"/>
                    <a:pt x="229" y="85"/>
                  </a:cubicBezTo>
                  <a:cubicBezTo>
                    <a:pt x="229" y="85"/>
                    <a:pt x="230" y="83"/>
                    <a:pt x="230" y="83"/>
                  </a:cubicBezTo>
                  <a:cubicBezTo>
                    <a:pt x="232" y="78"/>
                    <a:pt x="228" y="77"/>
                    <a:pt x="228" y="75"/>
                  </a:cubicBezTo>
                  <a:cubicBezTo>
                    <a:pt x="228" y="73"/>
                    <a:pt x="233" y="74"/>
                    <a:pt x="234" y="69"/>
                  </a:cubicBezTo>
                  <a:cubicBezTo>
                    <a:pt x="234" y="68"/>
                    <a:pt x="234" y="67"/>
                    <a:pt x="232" y="66"/>
                  </a:cubicBezTo>
                  <a:cubicBezTo>
                    <a:pt x="232" y="66"/>
                    <a:pt x="232" y="66"/>
                    <a:pt x="232" y="65"/>
                  </a:cubicBezTo>
                  <a:cubicBezTo>
                    <a:pt x="232" y="65"/>
                    <a:pt x="232" y="65"/>
                    <a:pt x="232" y="65"/>
                  </a:cubicBezTo>
                  <a:cubicBezTo>
                    <a:pt x="233" y="65"/>
                    <a:pt x="235" y="66"/>
                    <a:pt x="236" y="64"/>
                  </a:cubicBezTo>
                  <a:cubicBezTo>
                    <a:pt x="232" y="64"/>
                    <a:pt x="233" y="61"/>
                    <a:pt x="233" y="59"/>
                  </a:cubicBezTo>
                  <a:moveTo>
                    <a:pt x="75" y="18"/>
                  </a:moveTo>
                  <a:cubicBezTo>
                    <a:pt x="76" y="19"/>
                    <a:pt x="81" y="20"/>
                    <a:pt x="83" y="21"/>
                  </a:cubicBezTo>
                  <a:cubicBezTo>
                    <a:pt x="79" y="22"/>
                    <a:pt x="80" y="23"/>
                    <a:pt x="78" y="23"/>
                  </a:cubicBezTo>
                  <a:cubicBezTo>
                    <a:pt x="75" y="23"/>
                    <a:pt x="74" y="20"/>
                    <a:pt x="75" y="18"/>
                  </a:cubicBezTo>
                  <a:moveTo>
                    <a:pt x="70" y="15"/>
                  </a:moveTo>
                  <a:cubicBezTo>
                    <a:pt x="68" y="17"/>
                    <a:pt x="66" y="19"/>
                    <a:pt x="64" y="17"/>
                  </a:cubicBezTo>
                  <a:cubicBezTo>
                    <a:pt x="62" y="15"/>
                    <a:pt x="64" y="14"/>
                    <a:pt x="62" y="11"/>
                  </a:cubicBezTo>
                  <a:cubicBezTo>
                    <a:pt x="64" y="12"/>
                    <a:pt x="68" y="15"/>
                    <a:pt x="70" y="15"/>
                  </a:cubicBezTo>
                  <a:moveTo>
                    <a:pt x="61" y="33"/>
                  </a:moveTo>
                  <a:cubicBezTo>
                    <a:pt x="62" y="31"/>
                    <a:pt x="63" y="30"/>
                    <a:pt x="64" y="30"/>
                  </a:cubicBezTo>
                  <a:cubicBezTo>
                    <a:pt x="65" y="30"/>
                    <a:pt x="66" y="30"/>
                    <a:pt x="66" y="28"/>
                  </a:cubicBezTo>
                  <a:cubicBezTo>
                    <a:pt x="67" y="26"/>
                    <a:pt x="66" y="26"/>
                    <a:pt x="64" y="25"/>
                  </a:cubicBezTo>
                  <a:cubicBezTo>
                    <a:pt x="66" y="24"/>
                    <a:pt x="66" y="23"/>
                    <a:pt x="66" y="23"/>
                  </a:cubicBezTo>
                  <a:cubicBezTo>
                    <a:pt x="65" y="22"/>
                    <a:pt x="63" y="23"/>
                    <a:pt x="63" y="23"/>
                  </a:cubicBezTo>
                  <a:cubicBezTo>
                    <a:pt x="62" y="22"/>
                    <a:pt x="64" y="21"/>
                    <a:pt x="64" y="21"/>
                  </a:cubicBezTo>
                  <a:cubicBezTo>
                    <a:pt x="65" y="20"/>
                    <a:pt x="65" y="20"/>
                    <a:pt x="66" y="21"/>
                  </a:cubicBezTo>
                  <a:cubicBezTo>
                    <a:pt x="73" y="24"/>
                    <a:pt x="73" y="24"/>
                    <a:pt x="73" y="24"/>
                  </a:cubicBezTo>
                  <a:cubicBezTo>
                    <a:pt x="74" y="25"/>
                    <a:pt x="75" y="25"/>
                    <a:pt x="75" y="26"/>
                  </a:cubicBezTo>
                  <a:cubicBezTo>
                    <a:pt x="75" y="27"/>
                    <a:pt x="75" y="28"/>
                    <a:pt x="74" y="28"/>
                  </a:cubicBezTo>
                  <a:cubicBezTo>
                    <a:pt x="73" y="28"/>
                    <a:pt x="73" y="26"/>
                    <a:pt x="72" y="26"/>
                  </a:cubicBezTo>
                  <a:cubicBezTo>
                    <a:pt x="71" y="26"/>
                    <a:pt x="71" y="27"/>
                    <a:pt x="72" y="28"/>
                  </a:cubicBezTo>
                  <a:cubicBezTo>
                    <a:pt x="70" y="28"/>
                    <a:pt x="69" y="27"/>
                    <a:pt x="68" y="29"/>
                  </a:cubicBezTo>
                  <a:cubicBezTo>
                    <a:pt x="67" y="30"/>
                    <a:pt x="67" y="31"/>
                    <a:pt x="68" y="32"/>
                  </a:cubicBezTo>
                  <a:cubicBezTo>
                    <a:pt x="69" y="33"/>
                    <a:pt x="68" y="34"/>
                    <a:pt x="68" y="36"/>
                  </a:cubicBezTo>
                  <a:cubicBezTo>
                    <a:pt x="67" y="37"/>
                    <a:pt x="65" y="39"/>
                    <a:pt x="63" y="38"/>
                  </a:cubicBezTo>
                  <a:cubicBezTo>
                    <a:pt x="60" y="37"/>
                    <a:pt x="61" y="34"/>
                    <a:pt x="61"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6" name="Freeform 43">
              <a:extLst>
                <a:ext uri="{FF2B5EF4-FFF2-40B4-BE49-F238E27FC236}">
                  <a16:creationId xmlns:a16="http://schemas.microsoft.com/office/drawing/2014/main" id="{762161AE-7ABD-7482-EC23-33B9F06EE8BD}"/>
                </a:ext>
              </a:extLst>
            </p:cNvPr>
            <p:cNvSpPr>
              <a:spLocks noEditPoints="1"/>
            </p:cNvSpPr>
            <p:nvPr userDrawn="1"/>
          </p:nvSpPr>
          <p:spPr bwMode="auto">
            <a:xfrm>
              <a:off x="1116013" y="571500"/>
              <a:ext cx="31750" cy="12700"/>
            </a:xfrm>
            <a:custGeom>
              <a:avLst/>
              <a:gdLst>
                <a:gd name="T0" fmla="*/ 164 w 219"/>
                <a:gd name="T1" fmla="*/ 10 h 84"/>
                <a:gd name="T2" fmla="*/ 114 w 219"/>
                <a:gd name="T3" fmla="*/ 18 h 84"/>
                <a:gd name="T4" fmla="*/ 84 w 219"/>
                <a:gd name="T5" fmla="*/ 35 h 84"/>
                <a:gd name="T6" fmla="*/ 87 w 219"/>
                <a:gd name="T7" fmla="*/ 10 h 84"/>
                <a:gd name="T8" fmla="*/ 69 w 219"/>
                <a:gd name="T9" fmla="*/ 1 h 84"/>
                <a:gd name="T10" fmla="*/ 53 w 219"/>
                <a:gd name="T11" fmla="*/ 14 h 84"/>
                <a:gd name="T12" fmla="*/ 51 w 219"/>
                <a:gd name="T13" fmla="*/ 35 h 84"/>
                <a:gd name="T14" fmla="*/ 32 w 219"/>
                <a:gd name="T15" fmla="*/ 22 h 84"/>
                <a:gd name="T16" fmla="*/ 29 w 219"/>
                <a:gd name="T17" fmla="*/ 9 h 84"/>
                <a:gd name="T18" fmla="*/ 28 w 219"/>
                <a:gd name="T19" fmla="*/ 17 h 84"/>
                <a:gd name="T20" fmla="*/ 21 w 219"/>
                <a:gd name="T21" fmla="*/ 10 h 84"/>
                <a:gd name="T22" fmla="*/ 22 w 219"/>
                <a:gd name="T23" fmla="*/ 16 h 84"/>
                <a:gd name="T24" fmla="*/ 16 w 219"/>
                <a:gd name="T25" fmla="*/ 20 h 84"/>
                <a:gd name="T26" fmla="*/ 19 w 219"/>
                <a:gd name="T27" fmla="*/ 25 h 84"/>
                <a:gd name="T28" fmla="*/ 25 w 219"/>
                <a:gd name="T29" fmla="*/ 26 h 84"/>
                <a:gd name="T30" fmla="*/ 20 w 219"/>
                <a:gd name="T31" fmla="*/ 33 h 84"/>
                <a:gd name="T32" fmla="*/ 32 w 219"/>
                <a:gd name="T33" fmla="*/ 43 h 84"/>
                <a:gd name="T34" fmla="*/ 45 w 219"/>
                <a:gd name="T35" fmla="*/ 46 h 84"/>
                <a:gd name="T36" fmla="*/ 40 w 219"/>
                <a:gd name="T37" fmla="*/ 59 h 84"/>
                <a:gd name="T38" fmla="*/ 17 w 219"/>
                <a:gd name="T39" fmla="*/ 53 h 84"/>
                <a:gd name="T40" fmla="*/ 18 w 219"/>
                <a:gd name="T41" fmla="*/ 62 h 84"/>
                <a:gd name="T42" fmla="*/ 8 w 219"/>
                <a:gd name="T43" fmla="*/ 61 h 84"/>
                <a:gd name="T44" fmla="*/ 6 w 219"/>
                <a:gd name="T45" fmla="*/ 66 h 84"/>
                <a:gd name="T46" fmla="*/ 14 w 219"/>
                <a:gd name="T47" fmla="*/ 76 h 84"/>
                <a:gd name="T48" fmla="*/ 19 w 219"/>
                <a:gd name="T49" fmla="*/ 78 h 84"/>
                <a:gd name="T50" fmla="*/ 32 w 219"/>
                <a:gd name="T51" fmla="*/ 72 h 84"/>
                <a:gd name="T52" fmla="*/ 36 w 219"/>
                <a:gd name="T53" fmla="*/ 79 h 84"/>
                <a:gd name="T54" fmla="*/ 50 w 219"/>
                <a:gd name="T55" fmla="*/ 74 h 84"/>
                <a:gd name="T56" fmla="*/ 55 w 219"/>
                <a:gd name="T57" fmla="*/ 82 h 84"/>
                <a:gd name="T58" fmla="*/ 81 w 219"/>
                <a:gd name="T59" fmla="*/ 65 h 84"/>
                <a:gd name="T60" fmla="*/ 124 w 219"/>
                <a:gd name="T61" fmla="*/ 52 h 84"/>
                <a:gd name="T62" fmla="*/ 139 w 219"/>
                <a:gd name="T63" fmla="*/ 65 h 84"/>
                <a:gd name="T64" fmla="*/ 113 w 219"/>
                <a:gd name="T65" fmla="*/ 67 h 84"/>
                <a:gd name="T66" fmla="*/ 122 w 219"/>
                <a:gd name="T67" fmla="*/ 67 h 84"/>
                <a:gd name="T68" fmla="*/ 123 w 219"/>
                <a:gd name="T69" fmla="*/ 78 h 84"/>
                <a:gd name="T70" fmla="*/ 124 w 219"/>
                <a:gd name="T71" fmla="*/ 75 h 84"/>
                <a:gd name="T72" fmla="*/ 132 w 219"/>
                <a:gd name="T73" fmla="*/ 82 h 84"/>
                <a:gd name="T74" fmla="*/ 131 w 219"/>
                <a:gd name="T75" fmla="*/ 76 h 84"/>
                <a:gd name="T76" fmla="*/ 144 w 219"/>
                <a:gd name="T77" fmla="*/ 72 h 84"/>
                <a:gd name="T78" fmla="*/ 151 w 219"/>
                <a:gd name="T79" fmla="*/ 54 h 84"/>
                <a:gd name="T80" fmla="*/ 195 w 219"/>
                <a:gd name="T81" fmla="*/ 55 h 84"/>
                <a:gd name="T82" fmla="*/ 175 w 219"/>
                <a:gd name="T83" fmla="*/ 69 h 84"/>
                <a:gd name="T84" fmla="*/ 186 w 219"/>
                <a:gd name="T85" fmla="*/ 71 h 84"/>
                <a:gd name="T86" fmla="*/ 187 w 219"/>
                <a:gd name="T87" fmla="*/ 78 h 84"/>
                <a:gd name="T88" fmla="*/ 193 w 219"/>
                <a:gd name="T89" fmla="*/ 79 h 84"/>
                <a:gd name="T90" fmla="*/ 200 w 219"/>
                <a:gd name="T91" fmla="*/ 77 h 84"/>
                <a:gd name="T92" fmla="*/ 204 w 219"/>
                <a:gd name="T93" fmla="*/ 60 h 84"/>
                <a:gd name="T94" fmla="*/ 207 w 219"/>
                <a:gd name="T95" fmla="*/ 52 h 84"/>
                <a:gd name="T96" fmla="*/ 173 w 219"/>
                <a:gd name="T97" fmla="*/ 43 h 84"/>
                <a:gd name="T98" fmla="*/ 120 w 219"/>
                <a:gd name="T99" fmla="*/ 18 h 84"/>
                <a:gd name="T100" fmla="*/ 80 w 219"/>
                <a:gd name="T101" fmla="*/ 20 h 84"/>
                <a:gd name="T102" fmla="*/ 65 w 219"/>
                <a:gd name="T103" fmla="*/ 8 h 84"/>
                <a:gd name="T104" fmla="*/ 69 w 219"/>
                <a:gd name="T105" fmla="*/ 24 h 84"/>
                <a:gd name="T106" fmla="*/ 67 w 219"/>
                <a:gd name="T107" fmla="*/ 17 h 84"/>
                <a:gd name="T108" fmla="*/ 76 w 219"/>
                <a:gd name="T109" fmla="*/ 24 h 84"/>
                <a:gd name="T110" fmla="*/ 71 w 219"/>
                <a:gd name="T111"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9" h="84">
                  <a:moveTo>
                    <a:pt x="140" y="13"/>
                  </a:moveTo>
                  <a:cubicBezTo>
                    <a:pt x="140" y="14"/>
                    <a:pt x="142" y="16"/>
                    <a:pt x="145" y="16"/>
                  </a:cubicBezTo>
                  <a:cubicBezTo>
                    <a:pt x="172" y="24"/>
                    <a:pt x="202" y="4"/>
                    <a:pt x="219" y="9"/>
                  </a:cubicBezTo>
                  <a:cubicBezTo>
                    <a:pt x="197" y="1"/>
                    <a:pt x="184" y="14"/>
                    <a:pt x="164" y="10"/>
                  </a:cubicBezTo>
                  <a:cubicBezTo>
                    <a:pt x="176" y="10"/>
                    <a:pt x="188" y="7"/>
                    <a:pt x="189" y="4"/>
                  </a:cubicBezTo>
                  <a:cubicBezTo>
                    <a:pt x="180" y="10"/>
                    <a:pt x="154" y="0"/>
                    <a:pt x="143" y="7"/>
                  </a:cubicBezTo>
                  <a:cubicBezTo>
                    <a:pt x="142" y="7"/>
                    <a:pt x="141" y="8"/>
                    <a:pt x="141" y="8"/>
                  </a:cubicBezTo>
                  <a:cubicBezTo>
                    <a:pt x="130" y="8"/>
                    <a:pt x="114" y="8"/>
                    <a:pt x="114" y="18"/>
                  </a:cubicBezTo>
                  <a:cubicBezTo>
                    <a:pt x="114" y="38"/>
                    <a:pt x="170" y="26"/>
                    <a:pt x="187" y="26"/>
                  </a:cubicBezTo>
                  <a:cubicBezTo>
                    <a:pt x="201" y="26"/>
                    <a:pt x="203" y="28"/>
                    <a:pt x="203" y="31"/>
                  </a:cubicBezTo>
                  <a:cubicBezTo>
                    <a:pt x="203" y="36"/>
                    <a:pt x="183" y="38"/>
                    <a:pt x="173" y="38"/>
                  </a:cubicBezTo>
                  <a:cubicBezTo>
                    <a:pt x="158" y="38"/>
                    <a:pt x="112" y="30"/>
                    <a:pt x="84" y="35"/>
                  </a:cubicBezTo>
                  <a:cubicBezTo>
                    <a:pt x="87" y="31"/>
                    <a:pt x="92" y="25"/>
                    <a:pt x="89" y="22"/>
                  </a:cubicBezTo>
                  <a:cubicBezTo>
                    <a:pt x="91" y="20"/>
                    <a:pt x="93" y="18"/>
                    <a:pt x="93" y="16"/>
                  </a:cubicBezTo>
                  <a:cubicBezTo>
                    <a:pt x="92" y="15"/>
                    <a:pt x="90" y="14"/>
                    <a:pt x="88" y="14"/>
                  </a:cubicBezTo>
                  <a:cubicBezTo>
                    <a:pt x="89" y="13"/>
                    <a:pt x="88" y="11"/>
                    <a:pt x="87" y="10"/>
                  </a:cubicBezTo>
                  <a:cubicBezTo>
                    <a:pt x="87" y="10"/>
                    <a:pt x="86" y="7"/>
                    <a:pt x="86" y="7"/>
                  </a:cubicBezTo>
                  <a:cubicBezTo>
                    <a:pt x="85" y="6"/>
                    <a:pt x="82" y="4"/>
                    <a:pt x="79" y="3"/>
                  </a:cubicBezTo>
                  <a:cubicBezTo>
                    <a:pt x="76" y="1"/>
                    <a:pt x="74" y="1"/>
                    <a:pt x="73" y="1"/>
                  </a:cubicBezTo>
                  <a:cubicBezTo>
                    <a:pt x="72" y="1"/>
                    <a:pt x="70" y="1"/>
                    <a:pt x="69" y="1"/>
                  </a:cubicBezTo>
                  <a:cubicBezTo>
                    <a:pt x="68" y="1"/>
                    <a:pt x="66" y="1"/>
                    <a:pt x="66" y="3"/>
                  </a:cubicBezTo>
                  <a:cubicBezTo>
                    <a:pt x="65" y="2"/>
                    <a:pt x="63" y="1"/>
                    <a:pt x="61" y="1"/>
                  </a:cubicBezTo>
                  <a:cubicBezTo>
                    <a:pt x="60" y="3"/>
                    <a:pt x="60" y="5"/>
                    <a:pt x="60" y="8"/>
                  </a:cubicBezTo>
                  <a:cubicBezTo>
                    <a:pt x="58" y="8"/>
                    <a:pt x="55" y="15"/>
                    <a:pt x="53" y="14"/>
                  </a:cubicBezTo>
                  <a:cubicBezTo>
                    <a:pt x="54" y="16"/>
                    <a:pt x="55" y="17"/>
                    <a:pt x="55" y="17"/>
                  </a:cubicBezTo>
                  <a:cubicBezTo>
                    <a:pt x="53" y="20"/>
                    <a:pt x="52" y="25"/>
                    <a:pt x="50" y="25"/>
                  </a:cubicBezTo>
                  <a:cubicBezTo>
                    <a:pt x="51" y="26"/>
                    <a:pt x="52" y="27"/>
                    <a:pt x="52" y="27"/>
                  </a:cubicBezTo>
                  <a:cubicBezTo>
                    <a:pt x="51" y="30"/>
                    <a:pt x="51" y="33"/>
                    <a:pt x="51" y="35"/>
                  </a:cubicBezTo>
                  <a:cubicBezTo>
                    <a:pt x="48" y="34"/>
                    <a:pt x="48" y="34"/>
                    <a:pt x="48" y="34"/>
                  </a:cubicBezTo>
                  <a:cubicBezTo>
                    <a:pt x="48" y="34"/>
                    <a:pt x="48" y="34"/>
                    <a:pt x="47" y="34"/>
                  </a:cubicBezTo>
                  <a:cubicBezTo>
                    <a:pt x="44" y="34"/>
                    <a:pt x="42" y="34"/>
                    <a:pt x="36" y="31"/>
                  </a:cubicBezTo>
                  <a:cubicBezTo>
                    <a:pt x="32" y="29"/>
                    <a:pt x="32" y="27"/>
                    <a:pt x="32" y="22"/>
                  </a:cubicBezTo>
                  <a:cubicBezTo>
                    <a:pt x="32" y="19"/>
                    <a:pt x="34" y="16"/>
                    <a:pt x="34" y="12"/>
                  </a:cubicBezTo>
                  <a:cubicBezTo>
                    <a:pt x="34" y="12"/>
                    <a:pt x="33" y="10"/>
                    <a:pt x="33" y="9"/>
                  </a:cubicBezTo>
                  <a:cubicBezTo>
                    <a:pt x="32" y="7"/>
                    <a:pt x="29" y="5"/>
                    <a:pt x="27" y="5"/>
                  </a:cubicBezTo>
                  <a:cubicBezTo>
                    <a:pt x="28" y="6"/>
                    <a:pt x="29" y="7"/>
                    <a:pt x="29" y="9"/>
                  </a:cubicBezTo>
                  <a:cubicBezTo>
                    <a:pt x="29" y="10"/>
                    <a:pt x="28" y="11"/>
                    <a:pt x="28" y="11"/>
                  </a:cubicBezTo>
                  <a:cubicBezTo>
                    <a:pt x="27" y="12"/>
                    <a:pt x="27" y="13"/>
                    <a:pt x="28" y="15"/>
                  </a:cubicBezTo>
                  <a:cubicBezTo>
                    <a:pt x="28" y="15"/>
                    <a:pt x="28" y="15"/>
                    <a:pt x="28" y="15"/>
                  </a:cubicBezTo>
                  <a:cubicBezTo>
                    <a:pt x="28" y="16"/>
                    <a:pt x="28" y="16"/>
                    <a:pt x="28" y="17"/>
                  </a:cubicBezTo>
                  <a:cubicBezTo>
                    <a:pt x="28" y="18"/>
                    <a:pt x="28" y="17"/>
                    <a:pt x="27" y="17"/>
                  </a:cubicBezTo>
                  <a:cubicBezTo>
                    <a:pt x="27" y="15"/>
                    <a:pt x="25" y="11"/>
                    <a:pt x="23" y="11"/>
                  </a:cubicBezTo>
                  <a:cubicBezTo>
                    <a:pt x="23" y="11"/>
                    <a:pt x="22" y="10"/>
                    <a:pt x="21" y="10"/>
                  </a:cubicBezTo>
                  <a:cubicBezTo>
                    <a:pt x="21" y="10"/>
                    <a:pt x="21" y="10"/>
                    <a:pt x="21" y="10"/>
                  </a:cubicBezTo>
                  <a:cubicBezTo>
                    <a:pt x="21" y="7"/>
                    <a:pt x="18" y="5"/>
                    <a:pt x="15" y="8"/>
                  </a:cubicBezTo>
                  <a:cubicBezTo>
                    <a:pt x="16" y="9"/>
                    <a:pt x="17" y="9"/>
                    <a:pt x="18" y="9"/>
                  </a:cubicBezTo>
                  <a:cubicBezTo>
                    <a:pt x="18" y="10"/>
                    <a:pt x="17" y="12"/>
                    <a:pt x="17" y="12"/>
                  </a:cubicBezTo>
                  <a:cubicBezTo>
                    <a:pt x="17" y="15"/>
                    <a:pt x="19" y="16"/>
                    <a:pt x="22" y="16"/>
                  </a:cubicBezTo>
                  <a:cubicBezTo>
                    <a:pt x="22" y="16"/>
                    <a:pt x="23" y="16"/>
                    <a:pt x="23" y="17"/>
                  </a:cubicBezTo>
                  <a:cubicBezTo>
                    <a:pt x="23" y="17"/>
                    <a:pt x="23" y="17"/>
                    <a:pt x="23" y="18"/>
                  </a:cubicBezTo>
                  <a:cubicBezTo>
                    <a:pt x="23" y="18"/>
                    <a:pt x="23" y="18"/>
                    <a:pt x="23" y="18"/>
                  </a:cubicBezTo>
                  <a:cubicBezTo>
                    <a:pt x="18" y="16"/>
                    <a:pt x="16" y="18"/>
                    <a:pt x="16" y="20"/>
                  </a:cubicBezTo>
                  <a:cubicBezTo>
                    <a:pt x="16" y="20"/>
                    <a:pt x="16" y="22"/>
                    <a:pt x="16" y="22"/>
                  </a:cubicBezTo>
                  <a:cubicBezTo>
                    <a:pt x="14" y="23"/>
                    <a:pt x="14" y="26"/>
                    <a:pt x="17" y="28"/>
                  </a:cubicBezTo>
                  <a:cubicBezTo>
                    <a:pt x="17" y="27"/>
                    <a:pt x="17" y="25"/>
                    <a:pt x="18" y="25"/>
                  </a:cubicBezTo>
                  <a:cubicBezTo>
                    <a:pt x="18" y="25"/>
                    <a:pt x="18" y="25"/>
                    <a:pt x="19" y="25"/>
                  </a:cubicBezTo>
                  <a:cubicBezTo>
                    <a:pt x="19" y="25"/>
                    <a:pt x="20" y="26"/>
                    <a:pt x="20" y="26"/>
                  </a:cubicBezTo>
                  <a:cubicBezTo>
                    <a:pt x="20" y="26"/>
                    <a:pt x="21" y="26"/>
                    <a:pt x="23" y="25"/>
                  </a:cubicBezTo>
                  <a:cubicBezTo>
                    <a:pt x="23" y="25"/>
                    <a:pt x="23" y="25"/>
                    <a:pt x="24" y="25"/>
                  </a:cubicBezTo>
                  <a:cubicBezTo>
                    <a:pt x="24" y="25"/>
                    <a:pt x="25" y="25"/>
                    <a:pt x="25" y="26"/>
                  </a:cubicBezTo>
                  <a:cubicBezTo>
                    <a:pt x="25" y="26"/>
                    <a:pt x="25" y="26"/>
                    <a:pt x="25" y="26"/>
                  </a:cubicBezTo>
                  <a:cubicBezTo>
                    <a:pt x="22" y="29"/>
                    <a:pt x="22" y="33"/>
                    <a:pt x="27" y="33"/>
                  </a:cubicBezTo>
                  <a:cubicBezTo>
                    <a:pt x="27" y="33"/>
                    <a:pt x="27" y="34"/>
                    <a:pt x="27" y="34"/>
                  </a:cubicBezTo>
                  <a:cubicBezTo>
                    <a:pt x="27" y="40"/>
                    <a:pt x="19" y="39"/>
                    <a:pt x="20" y="33"/>
                  </a:cubicBezTo>
                  <a:cubicBezTo>
                    <a:pt x="15" y="40"/>
                    <a:pt x="23" y="45"/>
                    <a:pt x="29" y="42"/>
                  </a:cubicBezTo>
                  <a:cubicBezTo>
                    <a:pt x="29" y="41"/>
                    <a:pt x="29" y="42"/>
                    <a:pt x="29" y="42"/>
                  </a:cubicBezTo>
                  <a:cubicBezTo>
                    <a:pt x="30" y="43"/>
                    <a:pt x="30" y="44"/>
                    <a:pt x="31" y="44"/>
                  </a:cubicBezTo>
                  <a:cubicBezTo>
                    <a:pt x="31" y="44"/>
                    <a:pt x="32" y="43"/>
                    <a:pt x="32" y="43"/>
                  </a:cubicBezTo>
                  <a:cubicBezTo>
                    <a:pt x="33" y="43"/>
                    <a:pt x="33" y="43"/>
                    <a:pt x="33" y="43"/>
                  </a:cubicBezTo>
                  <a:cubicBezTo>
                    <a:pt x="33" y="45"/>
                    <a:pt x="34" y="47"/>
                    <a:pt x="36" y="47"/>
                  </a:cubicBezTo>
                  <a:cubicBezTo>
                    <a:pt x="36" y="46"/>
                    <a:pt x="36" y="45"/>
                    <a:pt x="37" y="45"/>
                  </a:cubicBezTo>
                  <a:cubicBezTo>
                    <a:pt x="38" y="45"/>
                    <a:pt x="37" y="42"/>
                    <a:pt x="45" y="46"/>
                  </a:cubicBezTo>
                  <a:cubicBezTo>
                    <a:pt x="45" y="47"/>
                    <a:pt x="46" y="48"/>
                    <a:pt x="47" y="49"/>
                  </a:cubicBezTo>
                  <a:cubicBezTo>
                    <a:pt x="52" y="48"/>
                    <a:pt x="52" y="48"/>
                    <a:pt x="52" y="48"/>
                  </a:cubicBezTo>
                  <a:cubicBezTo>
                    <a:pt x="52" y="52"/>
                    <a:pt x="53" y="58"/>
                    <a:pt x="52" y="58"/>
                  </a:cubicBezTo>
                  <a:cubicBezTo>
                    <a:pt x="51" y="58"/>
                    <a:pt x="43" y="57"/>
                    <a:pt x="40" y="59"/>
                  </a:cubicBezTo>
                  <a:cubicBezTo>
                    <a:pt x="36" y="61"/>
                    <a:pt x="27" y="64"/>
                    <a:pt x="24" y="60"/>
                  </a:cubicBezTo>
                  <a:cubicBezTo>
                    <a:pt x="23" y="59"/>
                    <a:pt x="23" y="58"/>
                    <a:pt x="22" y="56"/>
                  </a:cubicBezTo>
                  <a:cubicBezTo>
                    <a:pt x="21" y="54"/>
                    <a:pt x="20" y="53"/>
                    <a:pt x="19" y="53"/>
                  </a:cubicBezTo>
                  <a:cubicBezTo>
                    <a:pt x="19" y="53"/>
                    <a:pt x="18" y="53"/>
                    <a:pt x="17" y="53"/>
                  </a:cubicBezTo>
                  <a:cubicBezTo>
                    <a:pt x="15" y="51"/>
                    <a:pt x="12" y="51"/>
                    <a:pt x="10" y="52"/>
                  </a:cubicBezTo>
                  <a:cubicBezTo>
                    <a:pt x="11" y="52"/>
                    <a:pt x="13" y="53"/>
                    <a:pt x="14" y="55"/>
                  </a:cubicBezTo>
                  <a:cubicBezTo>
                    <a:pt x="13" y="55"/>
                    <a:pt x="13" y="56"/>
                    <a:pt x="13" y="57"/>
                  </a:cubicBezTo>
                  <a:cubicBezTo>
                    <a:pt x="12" y="58"/>
                    <a:pt x="12" y="60"/>
                    <a:pt x="18" y="62"/>
                  </a:cubicBezTo>
                  <a:cubicBezTo>
                    <a:pt x="19" y="62"/>
                    <a:pt x="19" y="63"/>
                    <a:pt x="19" y="63"/>
                  </a:cubicBezTo>
                  <a:cubicBezTo>
                    <a:pt x="18" y="63"/>
                    <a:pt x="17" y="64"/>
                    <a:pt x="15" y="63"/>
                  </a:cubicBezTo>
                  <a:cubicBezTo>
                    <a:pt x="13" y="61"/>
                    <a:pt x="13" y="58"/>
                    <a:pt x="10" y="60"/>
                  </a:cubicBezTo>
                  <a:cubicBezTo>
                    <a:pt x="10" y="60"/>
                    <a:pt x="9" y="60"/>
                    <a:pt x="8" y="61"/>
                  </a:cubicBezTo>
                  <a:cubicBezTo>
                    <a:pt x="8" y="61"/>
                    <a:pt x="7" y="60"/>
                    <a:pt x="7" y="60"/>
                  </a:cubicBezTo>
                  <a:cubicBezTo>
                    <a:pt x="5" y="60"/>
                    <a:pt x="0" y="63"/>
                    <a:pt x="2" y="67"/>
                  </a:cubicBezTo>
                  <a:cubicBezTo>
                    <a:pt x="3" y="66"/>
                    <a:pt x="4" y="64"/>
                    <a:pt x="6" y="64"/>
                  </a:cubicBezTo>
                  <a:cubicBezTo>
                    <a:pt x="6" y="65"/>
                    <a:pt x="6" y="65"/>
                    <a:pt x="6" y="66"/>
                  </a:cubicBezTo>
                  <a:cubicBezTo>
                    <a:pt x="7" y="69"/>
                    <a:pt x="8" y="71"/>
                    <a:pt x="14" y="67"/>
                  </a:cubicBezTo>
                  <a:cubicBezTo>
                    <a:pt x="15" y="67"/>
                    <a:pt x="15" y="67"/>
                    <a:pt x="15" y="67"/>
                  </a:cubicBezTo>
                  <a:cubicBezTo>
                    <a:pt x="14" y="70"/>
                    <a:pt x="9" y="73"/>
                    <a:pt x="12" y="75"/>
                  </a:cubicBezTo>
                  <a:cubicBezTo>
                    <a:pt x="13" y="75"/>
                    <a:pt x="13" y="75"/>
                    <a:pt x="14" y="76"/>
                  </a:cubicBezTo>
                  <a:cubicBezTo>
                    <a:pt x="14" y="76"/>
                    <a:pt x="14" y="76"/>
                    <a:pt x="14" y="77"/>
                  </a:cubicBezTo>
                  <a:cubicBezTo>
                    <a:pt x="13" y="80"/>
                    <a:pt x="17" y="83"/>
                    <a:pt x="19" y="83"/>
                  </a:cubicBezTo>
                  <a:cubicBezTo>
                    <a:pt x="18" y="82"/>
                    <a:pt x="17" y="80"/>
                    <a:pt x="17" y="77"/>
                  </a:cubicBezTo>
                  <a:cubicBezTo>
                    <a:pt x="18" y="77"/>
                    <a:pt x="19" y="78"/>
                    <a:pt x="19" y="78"/>
                  </a:cubicBezTo>
                  <a:cubicBezTo>
                    <a:pt x="22" y="77"/>
                    <a:pt x="21" y="73"/>
                    <a:pt x="22" y="72"/>
                  </a:cubicBezTo>
                  <a:cubicBezTo>
                    <a:pt x="23" y="71"/>
                    <a:pt x="23" y="72"/>
                    <a:pt x="23" y="72"/>
                  </a:cubicBezTo>
                  <a:cubicBezTo>
                    <a:pt x="23" y="73"/>
                    <a:pt x="24" y="77"/>
                    <a:pt x="28" y="77"/>
                  </a:cubicBezTo>
                  <a:cubicBezTo>
                    <a:pt x="31" y="76"/>
                    <a:pt x="33" y="73"/>
                    <a:pt x="32" y="72"/>
                  </a:cubicBezTo>
                  <a:cubicBezTo>
                    <a:pt x="32" y="71"/>
                    <a:pt x="32" y="71"/>
                    <a:pt x="33" y="71"/>
                  </a:cubicBezTo>
                  <a:cubicBezTo>
                    <a:pt x="34" y="72"/>
                    <a:pt x="35" y="73"/>
                    <a:pt x="35" y="75"/>
                  </a:cubicBezTo>
                  <a:cubicBezTo>
                    <a:pt x="35" y="75"/>
                    <a:pt x="37" y="74"/>
                    <a:pt x="37" y="72"/>
                  </a:cubicBezTo>
                  <a:cubicBezTo>
                    <a:pt x="38" y="74"/>
                    <a:pt x="38" y="77"/>
                    <a:pt x="36" y="79"/>
                  </a:cubicBezTo>
                  <a:cubicBezTo>
                    <a:pt x="37" y="78"/>
                    <a:pt x="41" y="77"/>
                    <a:pt x="42" y="73"/>
                  </a:cubicBezTo>
                  <a:cubicBezTo>
                    <a:pt x="42" y="73"/>
                    <a:pt x="43" y="74"/>
                    <a:pt x="43" y="75"/>
                  </a:cubicBezTo>
                  <a:cubicBezTo>
                    <a:pt x="43" y="74"/>
                    <a:pt x="43" y="74"/>
                    <a:pt x="43" y="74"/>
                  </a:cubicBezTo>
                  <a:cubicBezTo>
                    <a:pt x="45" y="75"/>
                    <a:pt x="47" y="75"/>
                    <a:pt x="50" y="74"/>
                  </a:cubicBezTo>
                  <a:cubicBezTo>
                    <a:pt x="51" y="74"/>
                    <a:pt x="51" y="74"/>
                    <a:pt x="51" y="74"/>
                  </a:cubicBezTo>
                  <a:cubicBezTo>
                    <a:pt x="51" y="76"/>
                    <a:pt x="51" y="77"/>
                    <a:pt x="51" y="78"/>
                  </a:cubicBezTo>
                  <a:cubicBezTo>
                    <a:pt x="51" y="78"/>
                    <a:pt x="52" y="76"/>
                    <a:pt x="53" y="76"/>
                  </a:cubicBezTo>
                  <a:cubicBezTo>
                    <a:pt x="54" y="76"/>
                    <a:pt x="53" y="80"/>
                    <a:pt x="55" y="82"/>
                  </a:cubicBezTo>
                  <a:cubicBezTo>
                    <a:pt x="56" y="73"/>
                    <a:pt x="63" y="75"/>
                    <a:pt x="69" y="71"/>
                  </a:cubicBezTo>
                  <a:cubicBezTo>
                    <a:pt x="70" y="71"/>
                    <a:pt x="70" y="71"/>
                    <a:pt x="69" y="72"/>
                  </a:cubicBezTo>
                  <a:cubicBezTo>
                    <a:pt x="69" y="73"/>
                    <a:pt x="68" y="74"/>
                    <a:pt x="67" y="75"/>
                  </a:cubicBezTo>
                  <a:cubicBezTo>
                    <a:pt x="73" y="79"/>
                    <a:pt x="80" y="70"/>
                    <a:pt x="81" y="65"/>
                  </a:cubicBezTo>
                  <a:cubicBezTo>
                    <a:pt x="82" y="65"/>
                    <a:pt x="83" y="64"/>
                    <a:pt x="83" y="64"/>
                  </a:cubicBezTo>
                  <a:cubicBezTo>
                    <a:pt x="84" y="64"/>
                    <a:pt x="84" y="65"/>
                    <a:pt x="82" y="66"/>
                  </a:cubicBezTo>
                  <a:cubicBezTo>
                    <a:pt x="88" y="67"/>
                    <a:pt x="87" y="62"/>
                    <a:pt x="90" y="62"/>
                  </a:cubicBezTo>
                  <a:cubicBezTo>
                    <a:pt x="108" y="64"/>
                    <a:pt x="94" y="47"/>
                    <a:pt x="124" y="52"/>
                  </a:cubicBezTo>
                  <a:cubicBezTo>
                    <a:pt x="125" y="52"/>
                    <a:pt x="129" y="50"/>
                    <a:pt x="131" y="49"/>
                  </a:cubicBezTo>
                  <a:cubicBezTo>
                    <a:pt x="128" y="53"/>
                    <a:pt x="128" y="61"/>
                    <a:pt x="133" y="61"/>
                  </a:cubicBezTo>
                  <a:cubicBezTo>
                    <a:pt x="134" y="62"/>
                    <a:pt x="138" y="63"/>
                    <a:pt x="139" y="64"/>
                  </a:cubicBezTo>
                  <a:cubicBezTo>
                    <a:pt x="140" y="65"/>
                    <a:pt x="139" y="65"/>
                    <a:pt x="139" y="65"/>
                  </a:cubicBezTo>
                  <a:cubicBezTo>
                    <a:pt x="137" y="65"/>
                    <a:pt x="134" y="66"/>
                    <a:pt x="133" y="66"/>
                  </a:cubicBezTo>
                  <a:cubicBezTo>
                    <a:pt x="127" y="70"/>
                    <a:pt x="127" y="57"/>
                    <a:pt x="120" y="59"/>
                  </a:cubicBezTo>
                  <a:cubicBezTo>
                    <a:pt x="120" y="60"/>
                    <a:pt x="119" y="60"/>
                    <a:pt x="119" y="61"/>
                  </a:cubicBezTo>
                  <a:cubicBezTo>
                    <a:pt x="116" y="61"/>
                    <a:pt x="112" y="64"/>
                    <a:pt x="113" y="67"/>
                  </a:cubicBezTo>
                  <a:cubicBezTo>
                    <a:pt x="114" y="66"/>
                    <a:pt x="115" y="65"/>
                    <a:pt x="117" y="64"/>
                  </a:cubicBezTo>
                  <a:cubicBezTo>
                    <a:pt x="117" y="65"/>
                    <a:pt x="117" y="66"/>
                    <a:pt x="117" y="66"/>
                  </a:cubicBezTo>
                  <a:cubicBezTo>
                    <a:pt x="117" y="67"/>
                    <a:pt x="117" y="68"/>
                    <a:pt x="120" y="68"/>
                  </a:cubicBezTo>
                  <a:cubicBezTo>
                    <a:pt x="121" y="68"/>
                    <a:pt x="121" y="67"/>
                    <a:pt x="122" y="67"/>
                  </a:cubicBezTo>
                  <a:cubicBezTo>
                    <a:pt x="123" y="67"/>
                    <a:pt x="123" y="67"/>
                    <a:pt x="123" y="68"/>
                  </a:cubicBezTo>
                  <a:cubicBezTo>
                    <a:pt x="123" y="70"/>
                    <a:pt x="115" y="67"/>
                    <a:pt x="116" y="73"/>
                  </a:cubicBezTo>
                  <a:cubicBezTo>
                    <a:pt x="116" y="74"/>
                    <a:pt x="117" y="75"/>
                    <a:pt x="118" y="75"/>
                  </a:cubicBezTo>
                  <a:cubicBezTo>
                    <a:pt x="117" y="77"/>
                    <a:pt x="119" y="80"/>
                    <a:pt x="123" y="78"/>
                  </a:cubicBezTo>
                  <a:cubicBezTo>
                    <a:pt x="122" y="78"/>
                    <a:pt x="121" y="77"/>
                    <a:pt x="121" y="76"/>
                  </a:cubicBezTo>
                  <a:cubicBezTo>
                    <a:pt x="122" y="76"/>
                    <a:pt x="122" y="76"/>
                    <a:pt x="123" y="76"/>
                  </a:cubicBezTo>
                  <a:cubicBezTo>
                    <a:pt x="123" y="76"/>
                    <a:pt x="123" y="76"/>
                    <a:pt x="124" y="75"/>
                  </a:cubicBezTo>
                  <a:cubicBezTo>
                    <a:pt x="124" y="75"/>
                    <a:pt x="124" y="75"/>
                    <a:pt x="124" y="75"/>
                  </a:cubicBezTo>
                  <a:cubicBezTo>
                    <a:pt x="124" y="75"/>
                    <a:pt x="125" y="75"/>
                    <a:pt x="125" y="75"/>
                  </a:cubicBezTo>
                  <a:cubicBezTo>
                    <a:pt x="125" y="76"/>
                    <a:pt x="124" y="76"/>
                    <a:pt x="124" y="77"/>
                  </a:cubicBezTo>
                  <a:cubicBezTo>
                    <a:pt x="124" y="77"/>
                    <a:pt x="124" y="79"/>
                    <a:pt x="125" y="79"/>
                  </a:cubicBezTo>
                  <a:cubicBezTo>
                    <a:pt x="124" y="81"/>
                    <a:pt x="128" y="84"/>
                    <a:pt x="132" y="82"/>
                  </a:cubicBezTo>
                  <a:cubicBezTo>
                    <a:pt x="131" y="81"/>
                    <a:pt x="128" y="81"/>
                    <a:pt x="128" y="80"/>
                  </a:cubicBezTo>
                  <a:cubicBezTo>
                    <a:pt x="129" y="79"/>
                    <a:pt x="130" y="79"/>
                    <a:pt x="130" y="79"/>
                  </a:cubicBezTo>
                  <a:cubicBezTo>
                    <a:pt x="130" y="79"/>
                    <a:pt x="131" y="78"/>
                    <a:pt x="131" y="77"/>
                  </a:cubicBezTo>
                  <a:cubicBezTo>
                    <a:pt x="131" y="76"/>
                    <a:pt x="131" y="76"/>
                    <a:pt x="131" y="76"/>
                  </a:cubicBezTo>
                  <a:cubicBezTo>
                    <a:pt x="132" y="76"/>
                    <a:pt x="132" y="76"/>
                    <a:pt x="133" y="76"/>
                  </a:cubicBezTo>
                  <a:cubicBezTo>
                    <a:pt x="134" y="76"/>
                    <a:pt x="134" y="76"/>
                    <a:pt x="134" y="76"/>
                  </a:cubicBezTo>
                  <a:cubicBezTo>
                    <a:pt x="135" y="78"/>
                    <a:pt x="137" y="79"/>
                    <a:pt x="139" y="78"/>
                  </a:cubicBezTo>
                  <a:cubicBezTo>
                    <a:pt x="144" y="77"/>
                    <a:pt x="140" y="73"/>
                    <a:pt x="144" y="72"/>
                  </a:cubicBezTo>
                  <a:cubicBezTo>
                    <a:pt x="144" y="72"/>
                    <a:pt x="145" y="72"/>
                    <a:pt x="146" y="72"/>
                  </a:cubicBezTo>
                  <a:cubicBezTo>
                    <a:pt x="150" y="73"/>
                    <a:pt x="155" y="73"/>
                    <a:pt x="156" y="71"/>
                  </a:cubicBezTo>
                  <a:cubicBezTo>
                    <a:pt x="157" y="70"/>
                    <a:pt x="156" y="63"/>
                    <a:pt x="152" y="61"/>
                  </a:cubicBezTo>
                  <a:cubicBezTo>
                    <a:pt x="150" y="60"/>
                    <a:pt x="153" y="57"/>
                    <a:pt x="151" y="54"/>
                  </a:cubicBezTo>
                  <a:cubicBezTo>
                    <a:pt x="154" y="56"/>
                    <a:pt x="158" y="57"/>
                    <a:pt x="164" y="57"/>
                  </a:cubicBezTo>
                  <a:cubicBezTo>
                    <a:pt x="173" y="57"/>
                    <a:pt x="178" y="56"/>
                    <a:pt x="182" y="53"/>
                  </a:cubicBezTo>
                  <a:cubicBezTo>
                    <a:pt x="188" y="50"/>
                    <a:pt x="193" y="52"/>
                    <a:pt x="194" y="52"/>
                  </a:cubicBezTo>
                  <a:cubicBezTo>
                    <a:pt x="195" y="52"/>
                    <a:pt x="196" y="53"/>
                    <a:pt x="195" y="55"/>
                  </a:cubicBezTo>
                  <a:cubicBezTo>
                    <a:pt x="193" y="59"/>
                    <a:pt x="195" y="60"/>
                    <a:pt x="193" y="62"/>
                  </a:cubicBezTo>
                  <a:cubicBezTo>
                    <a:pt x="191" y="64"/>
                    <a:pt x="188" y="63"/>
                    <a:pt x="185" y="62"/>
                  </a:cubicBezTo>
                  <a:cubicBezTo>
                    <a:pt x="183" y="62"/>
                    <a:pt x="182" y="63"/>
                    <a:pt x="182" y="64"/>
                  </a:cubicBezTo>
                  <a:cubicBezTo>
                    <a:pt x="179" y="64"/>
                    <a:pt x="176" y="66"/>
                    <a:pt x="175" y="69"/>
                  </a:cubicBezTo>
                  <a:cubicBezTo>
                    <a:pt x="176" y="68"/>
                    <a:pt x="178" y="67"/>
                    <a:pt x="180" y="67"/>
                  </a:cubicBezTo>
                  <a:cubicBezTo>
                    <a:pt x="180" y="67"/>
                    <a:pt x="180" y="68"/>
                    <a:pt x="180" y="68"/>
                  </a:cubicBezTo>
                  <a:cubicBezTo>
                    <a:pt x="180" y="71"/>
                    <a:pt x="183" y="72"/>
                    <a:pt x="186" y="70"/>
                  </a:cubicBezTo>
                  <a:cubicBezTo>
                    <a:pt x="186" y="70"/>
                    <a:pt x="187" y="70"/>
                    <a:pt x="186" y="71"/>
                  </a:cubicBezTo>
                  <a:cubicBezTo>
                    <a:pt x="184" y="72"/>
                    <a:pt x="180" y="75"/>
                    <a:pt x="182" y="77"/>
                  </a:cubicBezTo>
                  <a:cubicBezTo>
                    <a:pt x="182" y="77"/>
                    <a:pt x="183" y="77"/>
                    <a:pt x="184" y="77"/>
                  </a:cubicBezTo>
                  <a:cubicBezTo>
                    <a:pt x="183" y="79"/>
                    <a:pt x="184" y="82"/>
                    <a:pt x="186" y="82"/>
                  </a:cubicBezTo>
                  <a:cubicBezTo>
                    <a:pt x="185" y="81"/>
                    <a:pt x="185" y="80"/>
                    <a:pt x="187" y="78"/>
                  </a:cubicBezTo>
                  <a:cubicBezTo>
                    <a:pt x="188" y="78"/>
                    <a:pt x="188" y="78"/>
                    <a:pt x="189" y="78"/>
                  </a:cubicBezTo>
                  <a:cubicBezTo>
                    <a:pt x="191" y="78"/>
                    <a:pt x="191" y="74"/>
                    <a:pt x="193" y="72"/>
                  </a:cubicBezTo>
                  <a:cubicBezTo>
                    <a:pt x="194" y="72"/>
                    <a:pt x="194" y="72"/>
                    <a:pt x="194" y="73"/>
                  </a:cubicBezTo>
                  <a:cubicBezTo>
                    <a:pt x="192" y="75"/>
                    <a:pt x="191" y="78"/>
                    <a:pt x="193" y="79"/>
                  </a:cubicBezTo>
                  <a:cubicBezTo>
                    <a:pt x="193" y="79"/>
                    <a:pt x="194" y="79"/>
                    <a:pt x="195" y="79"/>
                  </a:cubicBezTo>
                  <a:cubicBezTo>
                    <a:pt x="195" y="81"/>
                    <a:pt x="197" y="82"/>
                    <a:pt x="200" y="81"/>
                  </a:cubicBezTo>
                  <a:cubicBezTo>
                    <a:pt x="200" y="81"/>
                    <a:pt x="198" y="80"/>
                    <a:pt x="198" y="79"/>
                  </a:cubicBezTo>
                  <a:cubicBezTo>
                    <a:pt x="199" y="78"/>
                    <a:pt x="200" y="77"/>
                    <a:pt x="200" y="77"/>
                  </a:cubicBezTo>
                  <a:cubicBezTo>
                    <a:pt x="203" y="71"/>
                    <a:pt x="199" y="71"/>
                    <a:pt x="199" y="69"/>
                  </a:cubicBezTo>
                  <a:cubicBezTo>
                    <a:pt x="200" y="67"/>
                    <a:pt x="204" y="68"/>
                    <a:pt x="206" y="63"/>
                  </a:cubicBezTo>
                  <a:cubicBezTo>
                    <a:pt x="206" y="62"/>
                    <a:pt x="206" y="61"/>
                    <a:pt x="204" y="60"/>
                  </a:cubicBezTo>
                  <a:cubicBezTo>
                    <a:pt x="204" y="60"/>
                    <a:pt x="204" y="60"/>
                    <a:pt x="204" y="60"/>
                  </a:cubicBezTo>
                  <a:cubicBezTo>
                    <a:pt x="204" y="60"/>
                    <a:pt x="204" y="60"/>
                    <a:pt x="204" y="60"/>
                  </a:cubicBezTo>
                  <a:cubicBezTo>
                    <a:pt x="206" y="60"/>
                    <a:pt x="207" y="60"/>
                    <a:pt x="209" y="58"/>
                  </a:cubicBezTo>
                  <a:cubicBezTo>
                    <a:pt x="205" y="59"/>
                    <a:pt x="207" y="55"/>
                    <a:pt x="207" y="53"/>
                  </a:cubicBezTo>
                  <a:cubicBezTo>
                    <a:pt x="207" y="53"/>
                    <a:pt x="207" y="53"/>
                    <a:pt x="207" y="52"/>
                  </a:cubicBezTo>
                  <a:cubicBezTo>
                    <a:pt x="209" y="52"/>
                    <a:pt x="210" y="50"/>
                    <a:pt x="210" y="47"/>
                  </a:cubicBezTo>
                  <a:cubicBezTo>
                    <a:pt x="209" y="49"/>
                    <a:pt x="204" y="51"/>
                    <a:pt x="204" y="47"/>
                  </a:cubicBezTo>
                  <a:cubicBezTo>
                    <a:pt x="204" y="47"/>
                    <a:pt x="205" y="44"/>
                    <a:pt x="201" y="45"/>
                  </a:cubicBezTo>
                  <a:cubicBezTo>
                    <a:pt x="194" y="46"/>
                    <a:pt x="185" y="44"/>
                    <a:pt x="173" y="43"/>
                  </a:cubicBezTo>
                  <a:cubicBezTo>
                    <a:pt x="173" y="43"/>
                    <a:pt x="172" y="43"/>
                    <a:pt x="173" y="43"/>
                  </a:cubicBezTo>
                  <a:cubicBezTo>
                    <a:pt x="185" y="42"/>
                    <a:pt x="210" y="41"/>
                    <a:pt x="210" y="31"/>
                  </a:cubicBezTo>
                  <a:cubicBezTo>
                    <a:pt x="210" y="27"/>
                    <a:pt x="207" y="21"/>
                    <a:pt x="188" y="22"/>
                  </a:cubicBezTo>
                  <a:cubicBezTo>
                    <a:pt x="167" y="23"/>
                    <a:pt x="120" y="29"/>
                    <a:pt x="120" y="18"/>
                  </a:cubicBezTo>
                  <a:cubicBezTo>
                    <a:pt x="120" y="12"/>
                    <a:pt x="133" y="13"/>
                    <a:pt x="140" y="13"/>
                  </a:cubicBezTo>
                  <a:moveTo>
                    <a:pt x="77" y="14"/>
                  </a:moveTo>
                  <a:cubicBezTo>
                    <a:pt x="78" y="15"/>
                    <a:pt x="83" y="17"/>
                    <a:pt x="85" y="17"/>
                  </a:cubicBezTo>
                  <a:cubicBezTo>
                    <a:pt x="81" y="18"/>
                    <a:pt x="82" y="20"/>
                    <a:pt x="80" y="20"/>
                  </a:cubicBezTo>
                  <a:cubicBezTo>
                    <a:pt x="77" y="19"/>
                    <a:pt x="77" y="16"/>
                    <a:pt x="77" y="14"/>
                  </a:cubicBezTo>
                  <a:moveTo>
                    <a:pt x="72" y="11"/>
                  </a:moveTo>
                  <a:cubicBezTo>
                    <a:pt x="71" y="13"/>
                    <a:pt x="69" y="15"/>
                    <a:pt x="67" y="13"/>
                  </a:cubicBezTo>
                  <a:cubicBezTo>
                    <a:pt x="65" y="11"/>
                    <a:pt x="67" y="11"/>
                    <a:pt x="65" y="8"/>
                  </a:cubicBezTo>
                  <a:cubicBezTo>
                    <a:pt x="67" y="9"/>
                    <a:pt x="71" y="11"/>
                    <a:pt x="72" y="11"/>
                  </a:cubicBezTo>
                  <a:moveTo>
                    <a:pt x="64" y="28"/>
                  </a:moveTo>
                  <a:cubicBezTo>
                    <a:pt x="65" y="27"/>
                    <a:pt x="66" y="26"/>
                    <a:pt x="66" y="26"/>
                  </a:cubicBezTo>
                  <a:cubicBezTo>
                    <a:pt x="68" y="26"/>
                    <a:pt x="69" y="26"/>
                    <a:pt x="69" y="24"/>
                  </a:cubicBezTo>
                  <a:cubicBezTo>
                    <a:pt x="70" y="22"/>
                    <a:pt x="68" y="22"/>
                    <a:pt x="67" y="21"/>
                  </a:cubicBezTo>
                  <a:cubicBezTo>
                    <a:pt x="68" y="20"/>
                    <a:pt x="69" y="20"/>
                    <a:pt x="68" y="19"/>
                  </a:cubicBezTo>
                  <a:cubicBezTo>
                    <a:pt x="67" y="18"/>
                    <a:pt x="66" y="20"/>
                    <a:pt x="65" y="19"/>
                  </a:cubicBezTo>
                  <a:cubicBezTo>
                    <a:pt x="65" y="18"/>
                    <a:pt x="66" y="18"/>
                    <a:pt x="67" y="17"/>
                  </a:cubicBezTo>
                  <a:cubicBezTo>
                    <a:pt x="67" y="17"/>
                    <a:pt x="68" y="17"/>
                    <a:pt x="69" y="17"/>
                  </a:cubicBezTo>
                  <a:cubicBezTo>
                    <a:pt x="75" y="20"/>
                    <a:pt x="75" y="20"/>
                    <a:pt x="75" y="20"/>
                  </a:cubicBezTo>
                  <a:cubicBezTo>
                    <a:pt x="76" y="21"/>
                    <a:pt x="77" y="21"/>
                    <a:pt x="77" y="22"/>
                  </a:cubicBezTo>
                  <a:cubicBezTo>
                    <a:pt x="77" y="23"/>
                    <a:pt x="77" y="24"/>
                    <a:pt x="76" y="24"/>
                  </a:cubicBezTo>
                  <a:cubicBezTo>
                    <a:pt x="76" y="24"/>
                    <a:pt x="76" y="22"/>
                    <a:pt x="74" y="22"/>
                  </a:cubicBezTo>
                  <a:cubicBezTo>
                    <a:pt x="73" y="22"/>
                    <a:pt x="73" y="23"/>
                    <a:pt x="74" y="24"/>
                  </a:cubicBezTo>
                  <a:cubicBezTo>
                    <a:pt x="72" y="24"/>
                    <a:pt x="71" y="23"/>
                    <a:pt x="70" y="25"/>
                  </a:cubicBezTo>
                  <a:cubicBezTo>
                    <a:pt x="70" y="26"/>
                    <a:pt x="70" y="27"/>
                    <a:pt x="71" y="28"/>
                  </a:cubicBezTo>
                  <a:cubicBezTo>
                    <a:pt x="71" y="29"/>
                    <a:pt x="71" y="30"/>
                    <a:pt x="70" y="31"/>
                  </a:cubicBezTo>
                  <a:cubicBezTo>
                    <a:pt x="70" y="33"/>
                    <a:pt x="68" y="35"/>
                    <a:pt x="66" y="34"/>
                  </a:cubicBezTo>
                  <a:cubicBezTo>
                    <a:pt x="63" y="32"/>
                    <a:pt x="63" y="30"/>
                    <a:pt x="64"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7" name="Freeform 44">
              <a:extLst>
                <a:ext uri="{FF2B5EF4-FFF2-40B4-BE49-F238E27FC236}">
                  <a16:creationId xmlns:a16="http://schemas.microsoft.com/office/drawing/2014/main" id="{87A28490-9733-DC26-EDFE-F54FBB29F4D1}"/>
                </a:ext>
              </a:extLst>
            </p:cNvPr>
            <p:cNvSpPr>
              <a:spLocks noEditPoints="1"/>
            </p:cNvSpPr>
            <p:nvPr userDrawn="1"/>
          </p:nvSpPr>
          <p:spPr bwMode="auto">
            <a:xfrm>
              <a:off x="1116013" y="584200"/>
              <a:ext cx="28575" cy="14287"/>
            </a:xfrm>
            <a:custGeom>
              <a:avLst/>
              <a:gdLst>
                <a:gd name="T0" fmla="*/ 144 w 199"/>
                <a:gd name="T1" fmla="*/ 9 h 96"/>
                <a:gd name="T2" fmla="*/ 105 w 199"/>
                <a:gd name="T3" fmla="*/ 21 h 96"/>
                <a:gd name="T4" fmla="*/ 75 w 199"/>
                <a:gd name="T5" fmla="*/ 38 h 96"/>
                <a:gd name="T6" fmla="*/ 80 w 199"/>
                <a:gd name="T7" fmla="*/ 15 h 96"/>
                <a:gd name="T8" fmla="*/ 66 w 199"/>
                <a:gd name="T9" fmla="*/ 2 h 96"/>
                <a:gd name="T10" fmla="*/ 54 w 199"/>
                <a:gd name="T11" fmla="*/ 9 h 96"/>
                <a:gd name="T12" fmla="*/ 47 w 199"/>
                <a:gd name="T13" fmla="*/ 28 h 96"/>
                <a:gd name="T14" fmla="*/ 28 w 199"/>
                <a:gd name="T15" fmla="*/ 10 h 96"/>
                <a:gd name="T16" fmla="*/ 23 w 199"/>
                <a:gd name="T17" fmla="*/ 8 h 96"/>
                <a:gd name="T18" fmla="*/ 22 w 199"/>
                <a:gd name="T19" fmla="*/ 14 h 96"/>
                <a:gd name="T20" fmla="*/ 11 w 199"/>
                <a:gd name="T21" fmla="*/ 6 h 96"/>
                <a:gd name="T22" fmla="*/ 18 w 199"/>
                <a:gd name="T23" fmla="*/ 14 h 96"/>
                <a:gd name="T24" fmla="*/ 11 w 199"/>
                <a:gd name="T25" fmla="*/ 19 h 96"/>
                <a:gd name="T26" fmla="*/ 15 w 199"/>
                <a:gd name="T27" fmla="*/ 22 h 96"/>
                <a:gd name="T28" fmla="*/ 20 w 199"/>
                <a:gd name="T29" fmla="*/ 23 h 96"/>
                <a:gd name="T30" fmla="*/ 23 w 199"/>
                <a:gd name="T31" fmla="*/ 37 h 96"/>
                <a:gd name="T32" fmla="*/ 27 w 199"/>
                <a:gd name="T33" fmla="*/ 39 h 96"/>
                <a:gd name="T34" fmla="*/ 48 w 199"/>
                <a:gd name="T35" fmla="*/ 60 h 96"/>
                <a:gd name="T36" fmla="*/ 29 w 199"/>
                <a:gd name="T37" fmla="*/ 70 h 96"/>
                <a:gd name="T38" fmla="*/ 15 w 199"/>
                <a:gd name="T39" fmla="*/ 62 h 96"/>
                <a:gd name="T40" fmla="*/ 17 w 199"/>
                <a:gd name="T41" fmla="*/ 71 h 96"/>
                <a:gd name="T42" fmla="*/ 7 w 199"/>
                <a:gd name="T43" fmla="*/ 69 h 96"/>
                <a:gd name="T44" fmla="*/ 6 w 199"/>
                <a:gd name="T45" fmla="*/ 74 h 96"/>
                <a:gd name="T46" fmla="*/ 13 w 199"/>
                <a:gd name="T47" fmla="*/ 84 h 96"/>
                <a:gd name="T48" fmla="*/ 18 w 199"/>
                <a:gd name="T49" fmla="*/ 85 h 96"/>
                <a:gd name="T50" fmla="*/ 31 w 199"/>
                <a:gd name="T51" fmla="*/ 79 h 96"/>
                <a:gd name="T52" fmla="*/ 34 w 199"/>
                <a:gd name="T53" fmla="*/ 86 h 96"/>
                <a:gd name="T54" fmla="*/ 47 w 199"/>
                <a:gd name="T55" fmla="*/ 82 h 96"/>
                <a:gd name="T56" fmla="*/ 52 w 199"/>
                <a:gd name="T57" fmla="*/ 89 h 96"/>
                <a:gd name="T58" fmla="*/ 69 w 199"/>
                <a:gd name="T59" fmla="*/ 78 h 96"/>
                <a:gd name="T60" fmla="*/ 92 w 199"/>
                <a:gd name="T61" fmla="*/ 67 h 96"/>
                <a:gd name="T62" fmla="*/ 81 w 199"/>
                <a:gd name="T63" fmla="*/ 72 h 96"/>
                <a:gd name="T64" fmla="*/ 78 w 199"/>
                <a:gd name="T65" fmla="*/ 78 h 96"/>
                <a:gd name="T66" fmla="*/ 77 w 199"/>
                <a:gd name="T67" fmla="*/ 85 h 96"/>
                <a:gd name="T68" fmla="*/ 83 w 199"/>
                <a:gd name="T69" fmla="*/ 88 h 96"/>
                <a:gd name="T70" fmla="*/ 84 w 199"/>
                <a:gd name="T71" fmla="*/ 89 h 96"/>
                <a:gd name="T72" fmla="*/ 90 w 199"/>
                <a:gd name="T73" fmla="*/ 91 h 96"/>
                <a:gd name="T74" fmla="*/ 94 w 199"/>
                <a:gd name="T75" fmla="*/ 88 h 96"/>
                <a:gd name="T76" fmla="*/ 112 w 199"/>
                <a:gd name="T77" fmla="*/ 84 h 96"/>
                <a:gd name="T78" fmla="*/ 135 w 199"/>
                <a:gd name="T79" fmla="*/ 59 h 96"/>
                <a:gd name="T80" fmla="*/ 124 w 199"/>
                <a:gd name="T81" fmla="*/ 62 h 96"/>
                <a:gd name="T82" fmla="*/ 119 w 199"/>
                <a:gd name="T83" fmla="*/ 66 h 96"/>
                <a:gd name="T84" fmla="*/ 120 w 199"/>
                <a:gd name="T85" fmla="*/ 68 h 96"/>
                <a:gd name="T86" fmla="*/ 114 w 199"/>
                <a:gd name="T87" fmla="*/ 78 h 96"/>
                <a:gd name="T88" fmla="*/ 124 w 199"/>
                <a:gd name="T89" fmla="*/ 76 h 96"/>
                <a:gd name="T90" fmla="*/ 124 w 199"/>
                <a:gd name="T91" fmla="*/ 83 h 96"/>
                <a:gd name="T92" fmla="*/ 137 w 199"/>
                <a:gd name="T93" fmla="*/ 72 h 96"/>
                <a:gd name="T94" fmla="*/ 142 w 199"/>
                <a:gd name="T95" fmla="*/ 68 h 96"/>
                <a:gd name="T96" fmla="*/ 148 w 199"/>
                <a:gd name="T97" fmla="*/ 55 h 96"/>
                <a:gd name="T98" fmla="*/ 157 w 199"/>
                <a:gd name="T99" fmla="*/ 24 h 96"/>
                <a:gd name="T100" fmla="*/ 60 w 199"/>
                <a:gd name="T101" fmla="*/ 14 h 96"/>
                <a:gd name="T102" fmla="*/ 67 w 199"/>
                <a:gd name="T103" fmla="*/ 22 h 96"/>
                <a:gd name="T104" fmla="*/ 63 w 199"/>
                <a:gd name="T105" fmla="*/ 31 h 96"/>
                <a:gd name="T106" fmla="*/ 62 w 199"/>
                <a:gd name="T107" fmla="*/ 24 h 96"/>
                <a:gd name="T108" fmla="*/ 60 w 199"/>
                <a:gd name="T109" fmla="*/ 18 h 96"/>
                <a:gd name="T110" fmla="*/ 69 w 199"/>
                <a:gd name="T111" fmla="*/ 24 h 96"/>
                <a:gd name="T112" fmla="*/ 72 w 199"/>
                <a:gd name="T113"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 h="96">
                  <a:moveTo>
                    <a:pt x="120" y="13"/>
                  </a:moveTo>
                  <a:cubicBezTo>
                    <a:pt x="121" y="14"/>
                    <a:pt x="122" y="15"/>
                    <a:pt x="125" y="16"/>
                  </a:cubicBezTo>
                  <a:cubicBezTo>
                    <a:pt x="152" y="24"/>
                    <a:pt x="182" y="4"/>
                    <a:pt x="199" y="8"/>
                  </a:cubicBezTo>
                  <a:cubicBezTo>
                    <a:pt x="178" y="1"/>
                    <a:pt x="164" y="14"/>
                    <a:pt x="144" y="9"/>
                  </a:cubicBezTo>
                  <a:cubicBezTo>
                    <a:pt x="156" y="9"/>
                    <a:pt x="168" y="7"/>
                    <a:pt x="169" y="4"/>
                  </a:cubicBezTo>
                  <a:cubicBezTo>
                    <a:pt x="160" y="10"/>
                    <a:pt x="134" y="0"/>
                    <a:pt x="123" y="7"/>
                  </a:cubicBezTo>
                  <a:cubicBezTo>
                    <a:pt x="122" y="7"/>
                    <a:pt x="121" y="8"/>
                    <a:pt x="121" y="8"/>
                  </a:cubicBezTo>
                  <a:cubicBezTo>
                    <a:pt x="112" y="10"/>
                    <a:pt x="105" y="15"/>
                    <a:pt x="105" y="21"/>
                  </a:cubicBezTo>
                  <a:cubicBezTo>
                    <a:pt x="105" y="29"/>
                    <a:pt x="115" y="31"/>
                    <a:pt x="134" y="30"/>
                  </a:cubicBezTo>
                  <a:cubicBezTo>
                    <a:pt x="153" y="29"/>
                    <a:pt x="174" y="27"/>
                    <a:pt x="174" y="31"/>
                  </a:cubicBezTo>
                  <a:cubicBezTo>
                    <a:pt x="174" y="35"/>
                    <a:pt x="161" y="40"/>
                    <a:pt x="143" y="40"/>
                  </a:cubicBezTo>
                  <a:cubicBezTo>
                    <a:pt x="129" y="40"/>
                    <a:pt x="105" y="31"/>
                    <a:pt x="75" y="38"/>
                  </a:cubicBezTo>
                  <a:cubicBezTo>
                    <a:pt x="75" y="38"/>
                    <a:pt x="75" y="38"/>
                    <a:pt x="75" y="38"/>
                  </a:cubicBezTo>
                  <a:cubicBezTo>
                    <a:pt x="78" y="33"/>
                    <a:pt x="84" y="25"/>
                    <a:pt x="81" y="22"/>
                  </a:cubicBezTo>
                  <a:cubicBezTo>
                    <a:pt x="84" y="21"/>
                    <a:pt x="85" y="19"/>
                    <a:pt x="85" y="17"/>
                  </a:cubicBezTo>
                  <a:cubicBezTo>
                    <a:pt x="84" y="15"/>
                    <a:pt x="82" y="15"/>
                    <a:pt x="80" y="15"/>
                  </a:cubicBezTo>
                  <a:cubicBezTo>
                    <a:pt x="81" y="13"/>
                    <a:pt x="80" y="12"/>
                    <a:pt x="79" y="11"/>
                  </a:cubicBezTo>
                  <a:cubicBezTo>
                    <a:pt x="79" y="11"/>
                    <a:pt x="78" y="8"/>
                    <a:pt x="78" y="8"/>
                  </a:cubicBezTo>
                  <a:cubicBezTo>
                    <a:pt x="77" y="7"/>
                    <a:pt x="75" y="5"/>
                    <a:pt x="72" y="4"/>
                  </a:cubicBezTo>
                  <a:cubicBezTo>
                    <a:pt x="69" y="2"/>
                    <a:pt x="67" y="2"/>
                    <a:pt x="66" y="2"/>
                  </a:cubicBezTo>
                  <a:cubicBezTo>
                    <a:pt x="65" y="2"/>
                    <a:pt x="63" y="3"/>
                    <a:pt x="63" y="3"/>
                  </a:cubicBezTo>
                  <a:cubicBezTo>
                    <a:pt x="61" y="2"/>
                    <a:pt x="60" y="2"/>
                    <a:pt x="59" y="4"/>
                  </a:cubicBezTo>
                  <a:cubicBezTo>
                    <a:pt x="58" y="3"/>
                    <a:pt x="56" y="2"/>
                    <a:pt x="55" y="2"/>
                  </a:cubicBezTo>
                  <a:cubicBezTo>
                    <a:pt x="54" y="4"/>
                    <a:pt x="53" y="6"/>
                    <a:pt x="54" y="9"/>
                  </a:cubicBezTo>
                  <a:cubicBezTo>
                    <a:pt x="52" y="9"/>
                    <a:pt x="49" y="15"/>
                    <a:pt x="47" y="15"/>
                  </a:cubicBezTo>
                  <a:cubicBezTo>
                    <a:pt x="48" y="16"/>
                    <a:pt x="49" y="17"/>
                    <a:pt x="49" y="17"/>
                  </a:cubicBezTo>
                  <a:cubicBezTo>
                    <a:pt x="47" y="21"/>
                    <a:pt x="47" y="25"/>
                    <a:pt x="44" y="25"/>
                  </a:cubicBezTo>
                  <a:cubicBezTo>
                    <a:pt x="45" y="26"/>
                    <a:pt x="46" y="27"/>
                    <a:pt x="47" y="28"/>
                  </a:cubicBezTo>
                  <a:cubicBezTo>
                    <a:pt x="45" y="33"/>
                    <a:pt x="45" y="40"/>
                    <a:pt x="45" y="44"/>
                  </a:cubicBezTo>
                  <a:cubicBezTo>
                    <a:pt x="41" y="40"/>
                    <a:pt x="35" y="30"/>
                    <a:pt x="31" y="27"/>
                  </a:cubicBezTo>
                  <a:cubicBezTo>
                    <a:pt x="27" y="25"/>
                    <a:pt x="27" y="23"/>
                    <a:pt x="27" y="19"/>
                  </a:cubicBezTo>
                  <a:cubicBezTo>
                    <a:pt x="27" y="16"/>
                    <a:pt x="28" y="13"/>
                    <a:pt x="28" y="10"/>
                  </a:cubicBezTo>
                  <a:cubicBezTo>
                    <a:pt x="28" y="9"/>
                    <a:pt x="28" y="7"/>
                    <a:pt x="27" y="7"/>
                  </a:cubicBezTo>
                  <a:cubicBezTo>
                    <a:pt x="27" y="4"/>
                    <a:pt x="24" y="3"/>
                    <a:pt x="22" y="3"/>
                  </a:cubicBezTo>
                  <a:cubicBezTo>
                    <a:pt x="23" y="4"/>
                    <a:pt x="24" y="5"/>
                    <a:pt x="24" y="7"/>
                  </a:cubicBezTo>
                  <a:cubicBezTo>
                    <a:pt x="23" y="7"/>
                    <a:pt x="23" y="8"/>
                    <a:pt x="23" y="8"/>
                  </a:cubicBezTo>
                  <a:cubicBezTo>
                    <a:pt x="22" y="9"/>
                    <a:pt x="22" y="11"/>
                    <a:pt x="23" y="12"/>
                  </a:cubicBezTo>
                  <a:cubicBezTo>
                    <a:pt x="23" y="12"/>
                    <a:pt x="23" y="12"/>
                    <a:pt x="23" y="13"/>
                  </a:cubicBezTo>
                  <a:cubicBezTo>
                    <a:pt x="23" y="13"/>
                    <a:pt x="23" y="14"/>
                    <a:pt x="23" y="14"/>
                  </a:cubicBezTo>
                  <a:cubicBezTo>
                    <a:pt x="23" y="15"/>
                    <a:pt x="22" y="14"/>
                    <a:pt x="22" y="14"/>
                  </a:cubicBezTo>
                  <a:cubicBezTo>
                    <a:pt x="21" y="12"/>
                    <a:pt x="20" y="8"/>
                    <a:pt x="18" y="8"/>
                  </a:cubicBezTo>
                  <a:cubicBezTo>
                    <a:pt x="18" y="8"/>
                    <a:pt x="17" y="8"/>
                    <a:pt x="16" y="8"/>
                  </a:cubicBezTo>
                  <a:cubicBezTo>
                    <a:pt x="16" y="8"/>
                    <a:pt x="16" y="8"/>
                    <a:pt x="16" y="7"/>
                  </a:cubicBezTo>
                  <a:cubicBezTo>
                    <a:pt x="16" y="5"/>
                    <a:pt x="14" y="3"/>
                    <a:pt x="11" y="6"/>
                  </a:cubicBezTo>
                  <a:cubicBezTo>
                    <a:pt x="11" y="6"/>
                    <a:pt x="13" y="6"/>
                    <a:pt x="13" y="7"/>
                  </a:cubicBezTo>
                  <a:cubicBezTo>
                    <a:pt x="13" y="8"/>
                    <a:pt x="12" y="9"/>
                    <a:pt x="12" y="10"/>
                  </a:cubicBezTo>
                  <a:cubicBezTo>
                    <a:pt x="12" y="12"/>
                    <a:pt x="14" y="13"/>
                    <a:pt x="17" y="13"/>
                  </a:cubicBezTo>
                  <a:cubicBezTo>
                    <a:pt x="17" y="13"/>
                    <a:pt x="18" y="13"/>
                    <a:pt x="18" y="14"/>
                  </a:cubicBezTo>
                  <a:cubicBezTo>
                    <a:pt x="18" y="14"/>
                    <a:pt x="18" y="14"/>
                    <a:pt x="18" y="15"/>
                  </a:cubicBezTo>
                  <a:cubicBezTo>
                    <a:pt x="18" y="15"/>
                    <a:pt x="18" y="15"/>
                    <a:pt x="18" y="15"/>
                  </a:cubicBezTo>
                  <a:cubicBezTo>
                    <a:pt x="13" y="13"/>
                    <a:pt x="11" y="15"/>
                    <a:pt x="11" y="17"/>
                  </a:cubicBezTo>
                  <a:cubicBezTo>
                    <a:pt x="11" y="17"/>
                    <a:pt x="11" y="18"/>
                    <a:pt x="11" y="19"/>
                  </a:cubicBezTo>
                  <a:cubicBezTo>
                    <a:pt x="10" y="20"/>
                    <a:pt x="9" y="22"/>
                    <a:pt x="12" y="24"/>
                  </a:cubicBezTo>
                  <a:cubicBezTo>
                    <a:pt x="12" y="23"/>
                    <a:pt x="12" y="22"/>
                    <a:pt x="13" y="21"/>
                  </a:cubicBezTo>
                  <a:cubicBezTo>
                    <a:pt x="13" y="21"/>
                    <a:pt x="14" y="21"/>
                    <a:pt x="14" y="21"/>
                  </a:cubicBezTo>
                  <a:cubicBezTo>
                    <a:pt x="14" y="22"/>
                    <a:pt x="15" y="22"/>
                    <a:pt x="15" y="22"/>
                  </a:cubicBezTo>
                  <a:cubicBezTo>
                    <a:pt x="15" y="23"/>
                    <a:pt x="16" y="22"/>
                    <a:pt x="18" y="21"/>
                  </a:cubicBezTo>
                  <a:cubicBezTo>
                    <a:pt x="18" y="21"/>
                    <a:pt x="18" y="21"/>
                    <a:pt x="19" y="21"/>
                  </a:cubicBezTo>
                  <a:cubicBezTo>
                    <a:pt x="19" y="22"/>
                    <a:pt x="20" y="22"/>
                    <a:pt x="20" y="22"/>
                  </a:cubicBezTo>
                  <a:cubicBezTo>
                    <a:pt x="20" y="23"/>
                    <a:pt x="20" y="23"/>
                    <a:pt x="20" y="23"/>
                  </a:cubicBezTo>
                  <a:cubicBezTo>
                    <a:pt x="17" y="26"/>
                    <a:pt x="18" y="29"/>
                    <a:pt x="22" y="30"/>
                  </a:cubicBezTo>
                  <a:cubicBezTo>
                    <a:pt x="22" y="30"/>
                    <a:pt x="22" y="30"/>
                    <a:pt x="22" y="31"/>
                  </a:cubicBezTo>
                  <a:cubicBezTo>
                    <a:pt x="22" y="36"/>
                    <a:pt x="14" y="35"/>
                    <a:pt x="15" y="29"/>
                  </a:cubicBezTo>
                  <a:cubicBezTo>
                    <a:pt x="11" y="36"/>
                    <a:pt x="18" y="41"/>
                    <a:pt x="23" y="37"/>
                  </a:cubicBezTo>
                  <a:cubicBezTo>
                    <a:pt x="24" y="37"/>
                    <a:pt x="24" y="37"/>
                    <a:pt x="24" y="38"/>
                  </a:cubicBezTo>
                  <a:cubicBezTo>
                    <a:pt x="24" y="39"/>
                    <a:pt x="25" y="40"/>
                    <a:pt x="26" y="40"/>
                  </a:cubicBezTo>
                  <a:cubicBezTo>
                    <a:pt x="26" y="39"/>
                    <a:pt x="26" y="38"/>
                    <a:pt x="27" y="38"/>
                  </a:cubicBezTo>
                  <a:cubicBezTo>
                    <a:pt x="27" y="38"/>
                    <a:pt x="27" y="39"/>
                    <a:pt x="27" y="39"/>
                  </a:cubicBezTo>
                  <a:cubicBezTo>
                    <a:pt x="28" y="40"/>
                    <a:pt x="28" y="42"/>
                    <a:pt x="30" y="43"/>
                  </a:cubicBezTo>
                  <a:cubicBezTo>
                    <a:pt x="30" y="41"/>
                    <a:pt x="30" y="40"/>
                    <a:pt x="31" y="40"/>
                  </a:cubicBezTo>
                  <a:cubicBezTo>
                    <a:pt x="32" y="40"/>
                    <a:pt x="31" y="49"/>
                    <a:pt x="39" y="54"/>
                  </a:cubicBezTo>
                  <a:cubicBezTo>
                    <a:pt x="40" y="58"/>
                    <a:pt x="44" y="61"/>
                    <a:pt x="48" y="60"/>
                  </a:cubicBezTo>
                  <a:cubicBezTo>
                    <a:pt x="50" y="64"/>
                    <a:pt x="52" y="67"/>
                    <a:pt x="51" y="67"/>
                  </a:cubicBezTo>
                  <a:cubicBezTo>
                    <a:pt x="50" y="67"/>
                    <a:pt x="40" y="66"/>
                    <a:pt x="38" y="67"/>
                  </a:cubicBezTo>
                  <a:cubicBezTo>
                    <a:pt x="36" y="68"/>
                    <a:pt x="34" y="69"/>
                    <a:pt x="31" y="70"/>
                  </a:cubicBezTo>
                  <a:cubicBezTo>
                    <a:pt x="31" y="70"/>
                    <a:pt x="29" y="70"/>
                    <a:pt x="29" y="70"/>
                  </a:cubicBezTo>
                  <a:cubicBezTo>
                    <a:pt x="26" y="71"/>
                    <a:pt x="24" y="71"/>
                    <a:pt x="22" y="69"/>
                  </a:cubicBezTo>
                  <a:cubicBezTo>
                    <a:pt x="22" y="67"/>
                    <a:pt x="22" y="66"/>
                    <a:pt x="21" y="64"/>
                  </a:cubicBezTo>
                  <a:cubicBezTo>
                    <a:pt x="20" y="63"/>
                    <a:pt x="19" y="62"/>
                    <a:pt x="18" y="62"/>
                  </a:cubicBezTo>
                  <a:cubicBezTo>
                    <a:pt x="18" y="62"/>
                    <a:pt x="16" y="62"/>
                    <a:pt x="15" y="62"/>
                  </a:cubicBezTo>
                  <a:cubicBezTo>
                    <a:pt x="14" y="60"/>
                    <a:pt x="11" y="60"/>
                    <a:pt x="9" y="61"/>
                  </a:cubicBezTo>
                  <a:cubicBezTo>
                    <a:pt x="10" y="61"/>
                    <a:pt x="12" y="62"/>
                    <a:pt x="13" y="63"/>
                  </a:cubicBezTo>
                  <a:cubicBezTo>
                    <a:pt x="12" y="64"/>
                    <a:pt x="12" y="65"/>
                    <a:pt x="12" y="65"/>
                  </a:cubicBezTo>
                  <a:cubicBezTo>
                    <a:pt x="11" y="66"/>
                    <a:pt x="12" y="68"/>
                    <a:pt x="17" y="71"/>
                  </a:cubicBezTo>
                  <a:cubicBezTo>
                    <a:pt x="18" y="71"/>
                    <a:pt x="18" y="71"/>
                    <a:pt x="18" y="71"/>
                  </a:cubicBezTo>
                  <a:cubicBezTo>
                    <a:pt x="17" y="72"/>
                    <a:pt x="16" y="72"/>
                    <a:pt x="14" y="71"/>
                  </a:cubicBezTo>
                  <a:cubicBezTo>
                    <a:pt x="12" y="69"/>
                    <a:pt x="12" y="67"/>
                    <a:pt x="9" y="68"/>
                  </a:cubicBezTo>
                  <a:cubicBezTo>
                    <a:pt x="9" y="68"/>
                    <a:pt x="8" y="69"/>
                    <a:pt x="7" y="69"/>
                  </a:cubicBezTo>
                  <a:cubicBezTo>
                    <a:pt x="7" y="69"/>
                    <a:pt x="7" y="69"/>
                    <a:pt x="7" y="69"/>
                  </a:cubicBezTo>
                  <a:cubicBezTo>
                    <a:pt x="4" y="69"/>
                    <a:pt x="0" y="72"/>
                    <a:pt x="2" y="75"/>
                  </a:cubicBezTo>
                  <a:cubicBezTo>
                    <a:pt x="2" y="74"/>
                    <a:pt x="3" y="72"/>
                    <a:pt x="5" y="72"/>
                  </a:cubicBezTo>
                  <a:cubicBezTo>
                    <a:pt x="5" y="73"/>
                    <a:pt x="6" y="74"/>
                    <a:pt x="6" y="74"/>
                  </a:cubicBezTo>
                  <a:cubicBezTo>
                    <a:pt x="6" y="77"/>
                    <a:pt x="7" y="79"/>
                    <a:pt x="14" y="75"/>
                  </a:cubicBezTo>
                  <a:cubicBezTo>
                    <a:pt x="14" y="75"/>
                    <a:pt x="14" y="75"/>
                    <a:pt x="14" y="76"/>
                  </a:cubicBezTo>
                  <a:cubicBezTo>
                    <a:pt x="13" y="78"/>
                    <a:pt x="9" y="81"/>
                    <a:pt x="12" y="83"/>
                  </a:cubicBezTo>
                  <a:cubicBezTo>
                    <a:pt x="12" y="83"/>
                    <a:pt x="12" y="83"/>
                    <a:pt x="13" y="84"/>
                  </a:cubicBezTo>
                  <a:cubicBezTo>
                    <a:pt x="13" y="84"/>
                    <a:pt x="13" y="84"/>
                    <a:pt x="13" y="84"/>
                  </a:cubicBezTo>
                  <a:cubicBezTo>
                    <a:pt x="12" y="88"/>
                    <a:pt x="16" y="90"/>
                    <a:pt x="18" y="90"/>
                  </a:cubicBezTo>
                  <a:cubicBezTo>
                    <a:pt x="17" y="89"/>
                    <a:pt x="16" y="87"/>
                    <a:pt x="16" y="85"/>
                  </a:cubicBezTo>
                  <a:cubicBezTo>
                    <a:pt x="17" y="85"/>
                    <a:pt x="18" y="85"/>
                    <a:pt x="18" y="85"/>
                  </a:cubicBezTo>
                  <a:cubicBezTo>
                    <a:pt x="21" y="84"/>
                    <a:pt x="19" y="81"/>
                    <a:pt x="21" y="79"/>
                  </a:cubicBezTo>
                  <a:cubicBezTo>
                    <a:pt x="21" y="79"/>
                    <a:pt x="22" y="79"/>
                    <a:pt x="22" y="80"/>
                  </a:cubicBezTo>
                  <a:cubicBezTo>
                    <a:pt x="22" y="81"/>
                    <a:pt x="22" y="85"/>
                    <a:pt x="26" y="84"/>
                  </a:cubicBezTo>
                  <a:cubicBezTo>
                    <a:pt x="29" y="84"/>
                    <a:pt x="31" y="81"/>
                    <a:pt x="31" y="79"/>
                  </a:cubicBezTo>
                  <a:cubicBezTo>
                    <a:pt x="30" y="79"/>
                    <a:pt x="31" y="79"/>
                    <a:pt x="31" y="79"/>
                  </a:cubicBezTo>
                  <a:cubicBezTo>
                    <a:pt x="32" y="80"/>
                    <a:pt x="33" y="81"/>
                    <a:pt x="32" y="83"/>
                  </a:cubicBezTo>
                  <a:cubicBezTo>
                    <a:pt x="33" y="82"/>
                    <a:pt x="34" y="82"/>
                    <a:pt x="35" y="80"/>
                  </a:cubicBezTo>
                  <a:cubicBezTo>
                    <a:pt x="36" y="82"/>
                    <a:pt x="36" y="84"/>
                    <a:pt x="34" y="86"/>
                  </a:cubicBezTo>
                  <a:cubicBezTo>
                    <a:pt x="35" y="86"/>
                    <a:pt x="38" y="84"/>
                    <a:pt x="39" y="80"/>
                  </a:cubicBezTo>
                  <a:cubicBezTo>
                    <a:pt x="40" y="81"/>
                    <a:pt x="40" y="82"/>
                    <a:pt x="40" y="82"/>
                  </a:cubicBezTo>
                  <a:cubicBezTo>
                    <a:pt x="41" y="82"/>
                    <a:pt x="41" y="82"/>
                    <a:pt x="41" y="82"/>
                  </a:cubicBezTo>
                  <a:cubicBezTo>
                    <a:pt x="42" y="82"/>
                    <a:pt x="44" y="83"/>
                    <a:pt x="47" y="82"/>
                  </a:cubicBezTo>
                  <a:cubicBezTo>
                    <a:pt x="48" y="82"/>
                    <a:pt x="48" y="82"/>
                    <a:pt x="48" y="82"/>
                  </a:cubicBezTo>
                  <a:cubicBezTo>
                    <a:pt x="48" y="84"/>
                    <a:pt x="48" y="85"/>
                    <a:pt x="48" y="86"/>
                  </a:cubicBezTo>
                  <a:cubicBezTo>
                    <a:pt x="48" y="85"/>
                    <a:pt x="49" y="84"/>
                    <a:pt x="50" y="84"/>
                  </a:cubicBezTo>
                  <a:cubicBezTo>
                    <a:pt x="51" y="84"/>
                    <a:pt x="50" y="87"/>
                    <a:pt x="52" y="89"/>
                  </a:cubicBezTo>
                  <a:cubicBezTo>
                    <a:pt x="53" y="81"/>
                    <a:pt x="57" y="84"/>
                    <a:pt x="63" y="81"/>
                  </a:cubicBezTo>
                  <a:cubicBezTo>
                    <a:pt x="63" y="80"/>
                    <a:pt x="63" y="80"/>
                    <a:pt x="63" y="81"/>
                  </a:cubicBezTo>
                  <a:cubicBezTo>
                    <a:pt x="63" y="82"/>
                    <a:pt x="62" y="83"/>
                    <a:pt x="61" y="84"/>
                  </a:cubicBezTo>
                  <a:cubicBezTo>
                    <a:pt x="63" y="84"/>
                    <a:pt x="69" y="81"/>
                    <a:pt x="69" y="78"/>
                  </a:cubicBezTo>
                  <a:cubicBezTo>
                    <a:pt x="69" y="77"/>
                    <a:pt x="73" y="73"/>
                    <a:pt x="74" y="63"/>
                  </a:cubicBezTo>
                  <a:cubicBezTo>
                    <a:pt x="75" y="63"/>
                    <a:pt x="76" y="63"/>
                    <a:pt x="77" y="63"/>
                  </a:cubicBezTo>
                  <a:cubicBezTo>
                    <a:pt x="84" y="62"/>
                    <a:pt x="87" y="57"/>
                    <a:pt x="95" y="57"/>
                  </a:cubicBezTo>
                  <a:cubicBezTo>
                    <a:pt x="93" y="59"/>
                    <a:pt x="92" y="64"/>
                    <a:pt x="92" y="67"/>
                  </a:cubicBezTo>
                  <a:cubicBezTo>
                    <a:pt x="92" y="71"/>
                    <a:pt x="97" y="75"/>
                    <a:pt x="99" y="77"/>
                  </a:cubicBezTo>
                  <a:cubicBezTo>
                    <a:pt x="99" y="77"/>
                    <a:pt x="99" y="77"/>
                    <a:pt x="98" y="77"/>
                  </a:cubicBezTo>
                  <a:cubicBezTo>
                    <a:pt x="96" y="78"/>
                    <a:pt x="94" y="78"/>
                    <a:pt x="93" y="79"/>
                  </a:cubicBezTo>
                  <a:cubicBezTo>
                    <a:pt x="87" y="83"/>
                    <a:pt x="87" y="70"/>
                    <a:pt x="81" y="72"/>
                  </a:cubicBezTo>
                  <a:cubicBezTo>
                    <a:pt x="81" y="72"/>
                    <a:pt x="80" y="73"/>
                    <a:pt x="79" y="74"/>
                  </a:cubicBezTo>
                  <a:cubicBezTo>
                    <a:pt x="77" y="74"/>
                    <a:pt x="73" y="76"/>
                    <a:pt x="74" y="79"/>
                  </a:cubicBezTo>
                  <a:cubicBezTo>
                    <a:pt x="75" y="78"/>
                    <a:pt x="76" y="77"/>
                    <a:pt x="78" y="77"/>
                  </a:cubicBezTo>
                  <a:cubicBezTo>
                    <a:pt x="78" y="77"/>
                    <a:pt x="78" y="78"/>
                    <a:pt x="78" y="78"/>
                  </a:cubicBezTo>
                  <a:cubicBezTo>
                    <a:pt x="78" y="79"/>
                    <a:pt x="78" y="80"/>
                    <a:pt x="80" y="80"/>
                  </a:cubicBezTo>
                  <a:cubicBezTo>
                    <a:pt x="81" y="80"/>
                    <a:pt x="82" y="79"/>
                    <a:pt x="83" y="79"/>
                  </a:cubicBezTo>
                  <a:cubicBezTo>
                    <a:pt x="83" y="79"/>
                    <a:pt x="83" y="80"/>
                    <a:pt x="83" y="80"/>
                  </a:cubicBezTo>
                  <a:cubicBezTo>
                    <a:pt x="83" y="83"/>
                    <a:pt x="76" y="79"/>
                    <a:pt x="77" y="85"/>
                  </a:cubicBezTo>
                  <a:cubicBezTo>
                    <a:pt x="77" y="86"/>
                    <a:pt x="78" y="87"/>
                    <a:pt x="78" y="87"/>
                  </a:cubicBezTo>
                  <a:cubicBezTo>
                    <a:pt x="78" y="89"/>
                    <a:pt x="80" y="91"/>
                    <a:pt x="83" y="90"/>
                  </a:cubicBezTo>
                  <a:cubicBezTo>
                    <a:pt x="82" y="90"/>
                    <a:pt x="81" y="89"/>
                    <a:pt x="81" y="88"/>
                  </a:cubicBezTo>
                  <a:cubicBezTo>
                    <a:pt x="82" y="88"/>
                    <a:pt x="83" y="88"/>
                    <a:pt x="83" y="88"/>
                  </a:cubicBezTo>
                  <a:cubicBezTo>
                    <a:pt x="83" y="88"/>
                    <a:pt x="84" y="88"/>
                    <a:pt x="84" y="87"/>
                  </a:cubicBezTo>
                  <a:cubicBezTo>
                    <a:pt x="84" y="87"/>
                    <a:pt x="84" y="87"/>
                    <a:pt x="84" y="87"/>
                  </a:cubicBezTo>
                  <a:cubicBezTo>
                    <a:pt x="84" y="87"/>
                    <a:pt x="85" y="87"/>
                    <a:pt x="85" y="87"/>
                  </a:cubicBezTo>
                  <a:cubicBezTo>
                    <a:pt x="85" y="88"/>
                    <a:pt x="84" y="88"/>
                    <a:pt x="84" y="89"/>
                  </a:cubicBezTo>
                  <a:cubicBezTo>
                    <a:pt x="84" y="89"/>
                    <a:pt x="85" y="91"/>
                    <a:pt x="85" y="91"/>
                  </a:cubicBezTo>
                  <a:cubicBezTo>
                    <a:pt x="85" y="93"/>
                    <a:pt x="88" y="96"/>
                    <a:pt x="92" y="93"/>
                  </a:cubicBezTo>
                  <a:cubicBezTo>
                    <a:pt x="91" y="93"/>
                    <a:pt x="88" y="93"/>
                    <a:pt x="88" y="91"/>
                  </a:cubicBezTo>
                  <a:cubicBezTo>
                    <a:pt x="89" y="91"/>
                    <a:pt x="90" y="91"/>
                    <a:pt x="90" y="91"/>
                  </a:cubicBezTo>
                  <a:cubicBezTo>
                    <a:pt x="90" y="90"/>
                    <a:pt x="90" y="89"/>
                    <a:pt x="91" y="88"/>
                  </a:cubicBezTo>
                  <a:cubicBezTo>
                    <a:pt x="91" y="88"/>
                    <a:pt x="91" y="88"/>
                    <a:pt x="91" y="88"/>
                  </a:cubicBezTo>
                  <a:cubicBezTo>
                    <a:pt x="92" y="88"/>
                    <a:pt x="92" y="88"/>
                    <a:pt x="93" y="88"/>
                  </a:cubicBezTo>
                  <a:cubicBezTo>
                    <a:pt x="93" y="88"/>
                    <a:pt x="94" y="88"/>
                    <a:pt x="94" y="88"/>
                  </a:cubicBezTo>
                  <a:cubicBezTo>
                    <a:pt x="95" y="90"/>
                    <a:pt x="96" y="91"/>
                    <a:pt x="99" y="90"/>
                  </a:cubicBezTo>
                  <a:cubicBezTo>
                    <a:pt x="103" y="89"/>
                    <a:pt x="99" y="85"/>
                    <a:pt x="103" y="84"/>
                  </a:cubicBezTo>
                  <a:cubicBezTo>
                    <a:pt x="103" y="84"/>
                    <a:pt x="104" y="84"/>
                    <a:pt x="105" y="84"/>
                  </a:cubicBezTo>
                  <a:cubicBezTo>
                    <a:pt x="109" y="85"/>
                    <a:pt x="111" y="86"/>
                    <a:pt x="112" y="84"/>
                  </a:cubicBezTo>
                  <a:cubicBezTo>
                    <a:pt x="113" y="82"/>
                    <a:pt x="113" y="76"/>
                    <a:pt x="109" y="74"/>
                  </a:cubicBezTo>
                  <a:cubicBezTo>
                    <a:pt x="107" y="73"/>
                    <a:pt x="112" y="60"/>
                    <a:pt x="102" y="54"/>
                  </a:cubicBezTo>
                  <a:cubicBezTo>
                    <a:pt x="107" y="55"/>
                    <a:pt x="122" y="57"/>
                    <a:pt x="124" y="54"/>
                  </a:cubicBezTo>
                  <a:cubicBezTo>
                    <a:pt x="129" y="55"/>
                    <a:pt x="134" y="58"/>
                    <a:pt x="135" y="59"/>
                  </a:cubicBezTo>
                  <a:cubicBezTo>
                    <a:pt x="136" y="60"/>
                    <a:pt x="136" y="61"/>
                    <a:pt x="134" y="62"/>
                  </a:cubicBezTo>
                  <a:cubicBezTo>
                    <a:pt x="130" y="64"/>
                    <a:pt x="131" y="65"/>
                    <a:pt x="129" y="66"/>
                  </a:cubicBezTo>
                  <a:cubicBezTo>
                    <a:pt x="129" y="66"/>
                    <a:pt x="129" y="66"/>
                    <a:pt x="129" y="66"/>
                  </a:cubicBezTo>
                  <a:cubicBezTo>
                    <a:pt x="127" y="65"/>
                    <a:pt x="126" y="63"/>
                    <a:pt x="124" y="62"/>
                  </a:cubicBezTo>
                  <a:cubicBezTo>
                    <a:pt x="123" y="62"/>
                    <a:pt x="122" y="62"/>
                    <a:pt x="121" y="62"/>
                  </a:cubicBezTo>
                  <a:cubicBezTo>
                    <a:pt x="119" y="62"/>
                    <a:pt x="116" y="63"/>
                    <a:pt x="115" y="65"/>
                  </a:cubicBezTo>
                  <a:cubicBezTo>
                    <a:pt x="116" y="65"/>
                    <a:pt x="118" y="64"/>
                    <a:pt x="120" y="65"/>
                  </a:cubicBezTo>
                  <a:cubicBezTo>
                    <a:pt x="119" y="65"/>
                    <a:pt x="119" y="65"/>
                    <a:pt x="119" y="66"/>
                  </a:cubicBezTo>
                  <a:cubicBezTo>
                    <a:pt x="119" y="66"/>
                    <a:pt x="119" y="67"/>
                    <a:pt x="120" y="68"/>
                  </a:cubicBezTo>
                  <a:cubicBezTo>
                    <a:pt x="120" y="68"/>
                    <a:pt x="120" y="68"/>
                    <a:pt x="120" y="68"/>
                  </a:cubicBezTo>
                  <a:cubicBezTo>
                    <a:pt x="120" y="68"/>
                    <a:pt x="120" y="68"/>
                    <a:pt x="120" y="68"/>
                  </a:cubicBezTo>
                  <a:cubicBezTo>
                    <a:pt x="120" y="68"/>
                    <a:pt x="120" y="68"/>
                    <a:pt x="120" y="68"/>
                  </a:cubicBezTo>
                  <a:cubicBezTo>
                    <a:pt x="121" y="68"/>
                    <a:pt x="121" y="69"/>
                    <a:pt x="120" y="69"/>
                  </a:cubicBezTo>
                  <a:cubicBezTo>
                    <a:pt x="118" y="68"/>
                    <a:pt x="113" y="68"/>
                    <a:pt x="114" y="71"/>
                  </a:cubicBezTo>
                  <a:cubicBezTo>
                    <a:pt x="114" y="71"/>
                    <a:pt x="115" y="72"/>
                    <a:pt x="115" y="72"/>
                  </a:cubicBezTo>
                  <a:cubicBezTo>
                    <a:pt x="113" y="74"/>
                    <a:pt x="113" y="76"/>
                    <a:pt x="114" y="78"/>
                  </a:cubicBezTo>
                  <a:cubicBezTo>
                    <a:pt x="114" y="76"/>
                    <a:pt x="115" y="76"/>
                    <a:pt x="117" y="75"/>
                  </a:cubicBezTo>
                  <a:cubicBezTo>
                    <a:pt x="117" y="76"/>
                    <a:pt x="118" y="76"/>
                    <a:pt x="118" y="76"/>
                  </a:cubicBezTo>
                  <a:cubicBezTo>
                    <a:pt x="119" y="78"/>
                    <a:pt x="121" y="74"/>
                    <a:pt x="124" y="75"/>
                  </a:cubicBezTo>
                  <a:cubicBezTo>
                    <a:pt x="124" y="75"/>
                    <a:pt x="124" y="75"/>
                    <a:pt x="124" y="76"/>
                  </a:cubicBezTo>
                  <a:cubicBezTo>
                    <a:pt x="122" y="76"/>
                    <a:pt x="120" y="78"/>
                    <a:pt x="120" y="80"/>
                  </a:cubicBezTo>
                  <a:cubicBezTo>
                    <a:pt x="121" y="80"/>
                    <a:pt x="121" y="81"/>
                    <a:pt x="121" y="82"/>
                  </a:cubicBezTo>
                  <a:cubicBezTo>
                    <a:pt x="120" y="83"/>
                    <a:pt x="121" y="86"/>
                    <a:pt x="124" y="87"/>
                  </a:cubicBezTo>
                  <a:cubicBezTo>
                    <a:pt x="124" y="86"/>
                    <a:pt x="123" y="84"/>
                    <a:pt x="124" y="83"/>
                  </a:cubicBezTo>
                  <a:cubicBezTo>
                    <a:pt x="125" y="83"/>
                    <a:pt x="126" y="83"/>
                    <a:pt x="126" y="83"/>
                  </a:cubicBezTo>
                  <a:cubicBezTo>
                    <a:pt x="131" y="81"/>
                    <a:pt x="128" y="78"/>
                    <a:pt x="129" y="76"/>
                  </a:cubicBezTo>
                  <a:cubicBezTo>
                    <a:pt x="131" y="75"/>
                    <a:pt x="133" y="79"/>
                    <a:pt x="137" y="76"/>
                  </a:cubicBezTo>
                  <a:cubicBezTo>
                    <a:pt x="137" y="75"/>
                    <a:pt x="138" y="74"/>
                    <a:pt x="137" y="72"/>
                  </a:cubicBezTo>
                  <a:cubicBezTo>
                    <a:pt x="137" y="72"/>
                    <a:pt x="137" y="72"/>
                    <a:pt x="138" y="72"/>
                  </a:cubicBezTo>
                  <a:cubicBezTo>
                    <a:pt x="138" y="72"/>
                    <a:pt x="138" y="72"/>
                    <a:pt x="138" y="72"/>
                  </a:cubicBezTo>
                  <a:cubicBezTo>
                    <a:pt x="138" y="73"/>
                    <a:pt x="139" y="74"/>
                    <a:pt x="141" y="74"/>
                  </a:cubicBezTo>
                  <a:cubicBezTo>
                    <a:pt x="138" y="71"/>
                    <a:pt x="141" y="70"/>
                    <a:pt x="142" y="68"/>
                  </a:cubicBezTo>
                  <a:cubicBezTo>
                    <a:pt x="143" y="68"/>
                    <a:pt x="143" y="68"/>
                    <a:pt x="143" y="68"/>
                  </a:cubicBezTo>
                  <a:cubicBezTo>
                    <a:pt x="145" y="68"/>
                    <a:pt x="146" y="68"/>
                    <a:pt x="148" y="65"/>
                  </a:cubicBezTo>
                  <a:cubicBezTo>
                    <a:pt x="146" y="66"/>
                    <a:pt x="141" y="63"/>
                    <a:pt x="144" y="61"/>
                  </a:cubicBezTo>
                  <a:cubicBezTo>
                    <a:pt x="149" y="60"/>
                    <a:pt x="149" y="57"/>
                    <a:pt x="148" y="55"/>
                  </a:cubicBezTo>
                  <a:cubicBezTo>
                    <a:pt x="144" y="50"/>
                    <a:pt x="136" y="50"/>
                    <a:pt x="136" y="45"/>
                  </a:cubicBezTo>
                  <a:cubicBezTo>
                    <a:pt x="139" y="45"/>
                    <a:pt x="142" y="44"/>
                    <a:pt x="143" y="44"/>
                  </a:cubicBezTo>
                  <a:cubicBezTo>
                    <a:pt x="166" y="45"/>
                    <a:pt x="181" y="38"/>
                    <a:pt x="181" y="31"/>
                  </a:cubicBezTo>
                  <a:cubicBezTo>
                    <a:pt x="180" y="25"/>
                    <a:pt x="174" y="22"/>
                    <a:pt x="157" y="24"/>
                  </a:cubicBezTo>
                  <a:cubicBezTo>
                    <a:pt x="137" y="25"/>
                    <a:pt x="110" y="27"/>
                    <a:pt x="110" y="21"/>
                  </a:cubicBezTo>
                  <a:cubicBezTo>
                    <a:pt x="110" y="17"/>
                    <a:pt x="115" y="14"/>
                    <a:pt x="120" y="13"/>
                  </a:cubicBezTo>
                  <a:moveTo>
                    <a:pt x="65" y="13"/>
                  </a:moveTo>
                  <a:cubicBezTo>
                    <a:pt x="64" y="14"/>
                    <a:pt x="62" y="16"/>
                    <a:pt x="60" y="14"/>
                  </a:cubicBezTo>
                  <a:cubicBezTo>
                    <a:pt x="58" y="12"/>
                    <a:pt x="60" y="12"/>
                    <a:pt x="58" y="9"/>
                  </a:cubicBezTo>
                  <a:cubicBezTo>
                    <a:pt x="60" y="10"/>
                    <a:pt x="64" y="12"/>
                    <a:pt x="65" y="13"/>
                  </a:cubicBezTo>
                  <a:moveTo>
                    <a:pt x="69" y="24"/>
                  </a:moveTo>
                  <a:cubicBezTo>
                    <a:pt x="68" y="25"/>
                    <a:pt x="68" y="23"/>
                    <a:pt x="67" y="22"/>
                  </a:cubicBezTo>
                  <a:cubicBezTo>
                    <a:pt x="66" y="22"/>
                    <a:pt x="66" y="23"/>
                    <a:pt x="67" y="25"/>
                  </a:cubicBezTo>
                  <a:cubicBezTo>
                    <a:pt x="65" y="24"/>
                    <a:pt x="64" y="23"/>
                    <a:pt x="63" y="25"/>
                  </a:cubicBezTo>
                  <a:cubicBezTo>
                    <a:pt x="63" y="26"/>
                    <a:pt x="63" y="27"/>
                    <a:pt x="64" y="28"/>
                  </a:cubicBezTo>
                  <a:cubicBezTo>
                    <a:pt x="64" y="29"/>
                    <a:pt x="64" y="30"/>
                    <a:pt x="63" y="31"/>
                  </a:cubicBezTo>
                  <a:cubicBezTo>
                    <a:pt x="63" y="32"/>
                    <a:pt x="61" y="35"/>
                    <a:pt x="59" y="33"/>
                  </a:cubicBezTo>
                  <a:cubicBezTo>
                    <a:pt x="57" y="32"/>
                    <a:pt x="57" y="30"/>
                    <a:pt x="58" y="28"/>
                  </a:cubicBezTo>
                  <a:cubicBezTo>
                    <a:pt x="58" y="27"/>
                    <a:pt x="59" y="26"/>
                    <a:pt x="60" y="26"/>
                  </a:cubicBezTo>
                  <a:cubicBezTo>
                    <a:pt x="61" y="26"/>
                    <a:pt x="62" y="26"/>
                    <a:pt x="62" y="24"/>
                  </a:cubicBezTo>
                  <a:cubicBezTo>
                    <a:pt x="63" y="23"/>
                    <a:pt x="61" y="22"/>
                    <a:pt x="60" y="21"/>
                  </a:cubicBezTo>
                  <a:cubicBezTo>
                    <a:pt x="61" y="21"/>
                    <a:pt x="62" y="20"/>
                    <a:pt x="61" y="20"/>
                  </a:cubicBezTo>
                  <a:cubicBezTo>
                    <a:pt x="60" y="19"/>
                    <a:pt x="59" y="20"/>
                    <a:pt x="59" y="19"/>
                  </a:cubicBezTo>
                  <a:cubicBezTo>
                    <a:pt x="58" y="19"/>
                    <a:pt x="60" y="18"/>
                    <a:pt x="60" y="18"/>
                  </a:cubicBezTo>
                  <a:cubicBezTo>
                    <a:pt x="61" y="17"/>
                    <a:pt x="61" y="17"/>
                    <a:pt x="62" y="18"/>
                  </a:cubicBezTo>
                  <a:cubicBezTo>
                    <a:pt x="68" y="21"/>
                    <a:pt x="68" y="21"/>
                    <a:pt x="68" y="21"/>
                  </a:cubicBezTo>
                  <a:cubicBezTo>
                    <a:pt x="69" y="21"/>
                    <a:pt x="69" y="21"/>
                    <a:pt x="69" y="22"/>
                  </a:cubicBezTo>
                  <a:cubicBezTo>
                    <a:pt x="69" y="23"/>
                    <a:pt x="70" y="24"/>
                    <a:pt x="69" y="24"/>
                  </a:cubicBezTo>
                  <a:moveTo>
                    <a:pt x="72" y="20"/>
                  </a:moveTo>
                  <a:cubicBezTo>
                    <a:pt x="70" y="20"/>
                    <a:pt x="69" y="17"/>
                    <a:pt x="70" y="15"/>
                  </a:cubicBezTo>
                  <a:cubicBezTo>
                    <a:pt x="71" y="16"/>
                    <a:pt x="75" y="17"/>
                    <a:pt x="77" y="18"/>
                  </a:cubicBezTo>
                  <a:cubicBezTo>
                    <a:pt x="74" y="19"/>
                    <a:pt x="75" y="20"/>
                    <a:pt x="7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8" name="Freeform 45">
              <a:extLst>
                <a:ext uri="{FF2B5EF4-FFF2-40B4-BE49-F238E27FC236}">
                  <a16:creationId xmlns:a16="http://schemas.microsoft.com/office/drawing/2014/main" id="{5454C294-F4E1-7816-68D9-530A55800268}"/>
                </a:ext>
              </a:extLst>
            </p:cNvPr>
            <p:cNvSpPr>
              <a:spLocks noEditPoints="1"/>
            </p:cNvSpPr>
            <p:nvPr userDrawn="1"/>
          </p:nvSpPr>
          <p:spPr bwMode="auto">
            <a:xfrm>
              <a:off x="927100" y="427038"/>
              <a:ext cx="139700" cy="225425"/>
            </a:xfrm>
            <a:custGeom>
              <a:avLst/>
              <a:gdLst>
                <a:gd name="T0" fmla="*/ 737 w 944"/>
                <a:gd name="T1" fmla="*/ 591 h 1525"/>
                <a:gd name="T2" fmla="*/ 921 w 944"/>
                <a:gd name="T3" fmla="*/ 498 h 1525"/>
                <a:gd name="T4" fmla="*/ 864 w 944"/>
                <a:gd name="T5" fmla="*/ 430 h 1525"/>
                <a:gd name="T6" fmla="*/ 748 w 944"/>
                <a:gd name="T7" fmla="*/ 196 h 1525"/>
                <a:gd name="T8" fmla="*/ 807 w 944"/>
                <a:gd name="T9" fmla="*/ 101 h 1525"/>
                <a:gd name="T10" fmla="*/ 674 w 944"/>
                <a:gd name="T11" fmla="*/ 20 h 1525"/>
                <a:gd name="T12" fmla="*/ 534 w 944"/>
                <a:gd name="T13" fmla="*/ 52 h 1525"/>
                <a:gd name="T14" fmla="*/ 411 w 944"/>
                <a:gd name="T15" fmla="*/ 127 h 1525"/>
                <a:gd name="T16" fmla="*/ 351 w 944"/>
                <a:gd name="T17" fmla="*/ 342 h 1525"/>
                <a:gd name="T18" fmla="*/ 397 w 944"/>
                <a:gd name="T19" fmla="*/ 475 h 1525"/>
                <a:gd name="T20" fmla="*/ 436 w 944"/>
                <a:gd name="T21" fmla="*/ 519 h 1525"/>
                <a:gd name="T22" fmla="*/ 188 w 944"/>
                <a:gd name="T23" fmla="*/ 975 h 1525"/>
                <a:gd name="T24" fmla="*/ 272 w 944"/>
                <a:gd name="T25" fmla="*/ 451 h 1525"/>
                <a:gd name="T26" fmla="*/ 44 w 944"/>
                <a:gd name="T27" fmla="*/ 619 h 1525"/>
                <a:gd name="T28" fmla="*/ 248 w 944"/>
                <a:gd name="T29" fmla="*/ 535 h 1525"/>
                <a:gd name="T30" fmla="*/ 325 w 944"/>
                <a:gd name="T31" fmla="*/ 540 h 1525"/>
                <a:gd name="T32" fmla="*/ 68 w 944"/>
                <a:gd name="T33" fmla="*/ 957 h 1525"/>
                <a:gd name="T34" fmla="*/ 115 w 944"/>
                <a:gd name="T35" fmla="*/ 1040 h 1525"/>
                <a:gd name="T36" fmla="*/ 364 w 944"/>
                <a:gd name="T37" fmla="*/ 867 h 1525"/>
                <a:gd name="T38" fmla="*/ 170 w 944"/>
                <a:gd name="T39" fmla="*/ 1177 h 1525"/>
                <a:gd name="T40" fmla="*/ 143 w 944"/>
                <a:gd name="T41" fmla="*/ 1384 h 1525"/>
                <a:gd name="T42" fmla="*/ 228 w 944"/>
                <a:gd name="T43" fmla="*/ 1438 h 1525"/>
                <a:gd name="T44" fmla="*/ 266 w 944"/>
                <a:gd name="T45" fmla="*/ 1498 h 1525"/>
                <a:gd name="T46" fmla="*/ 395 w 944"/>
                <a:gd name="T47" fmla="*/ 1501 h 1525"/>
                <a:gd name="T48" fmla="*/ 452 w 944"/>
                <a:gd name="T49" fmla="*/ 1460 h 1525"/>
                <a:gd name="T50" fmla="*/ 395 w 944"/>
                <a:gd name="T51" fmla="*/ 1380 h 1525"/>
                <a:gd name="T52" fmla="*/ 345 w 944"/>
                <a:gd name="T53" fmla="*/ 1189 h 1525"/>
                <a:gd name="T54" fmla="*/ 570 w 944"/>
                <a:gd name="T55" fmla="*/ 1000 h 1525"/>
                <a:gd name="T56" fmla="*/ 524 w 944"/>
                <a:gd name="T57" fmla="*/ 1096 h 1525"/>
                <a:gd name="T58" fmla="*/ 596 w 944"/>
                <a:gd name="T59" fmla="*/ 1159 h 1525"/>
                <a:gd name="T60" fmla="*/ 713 w 944"/>
                <a:gd name="T61" fmla="*/ 1252 h 1525"/>
                <a:gd name="T62" fmla="*/ 808 w 944"/>
                <a:gd name="T63" fmla="*/ 1298 h 1525"/>
                <a:gd name="T64" fmla="*/ 865 w 944"/>
                <a:gd name="T65" fmla="*/ 1195 h 1525"/>
                <a:gd name="T66" fmla="*/ 771 w 944"/>
                <a:gd name="T67" fmla="*/ 1192 h 1525"/>
                <a:gd name="T68" fmla="*/ 579 w 944"/>
                <a:gd name="T69" fmla="*/ 793 h 1525"/>
                <a:gd name="T70" fmla="*/ 738 w 944"/>
                <a:gd name="T71" fmla="*/ 799 h 1525"/>
                <a:gd name="T72" fmla="*/ 806 w 944"/>
                <a:gd name="T73" fmla="*/ 802 h 1525"/>
                <a:gd name="T74" fmla="*/ 802 w 944"/>
                <a:gd name="T75" fmla="*/ 906 h 1525"/>
                <a:gd name="T76" fmla="*/ 845 w 944"/>
                <a:gd name="T77" fmla="*/ 912 h 1525"/>
                <a:gd name="T78" fmla="*/ 904 w 944"/>
                <a:gd name="T79" fmla="*/ 958 h 1525"/>
                <a:gd name="T80" fmla="*/ 902 w 944"/>
                <a:gd name="T81" fmla="*/ 822 h 1525"/>
                <a:gd name="T82" fmla="*/ 529 w 944"/>
                <a:gd name="T83" fmla="*/ 128 h 1525"/>
                <a:gd name="T84" fmla="*/ 594 w 944"/>
                <a:gd name="T85" fmla="*/ 314 h 1525"/>
                <a:gd name="T86" fmla="*/ 554 w 944"/>
                <a:gd name="T87" fmla="*/ 240 h 1525"/>
                <a:gd name="T88" fmla="*/ 526 w 944"/>
                <a:gd name="T89" fmla="*/ 213 h 1525"/>
                <a:gd name="T90" fmla="*/ 644 w 944"/>
                <a:gd name="T91" fmla="*/ 167 h 1525"/>
                <a:gd name="T92" fmla="*/ 642 w 944"/>
                <a:gd name="T93" fmla="*/ 206 h 1525"/>
                <a:gd name="T94" fmla="*/ 666 w 944"/>
                <a:gd name="T95" fmla="*/ 287 h 1525"/>
                <a:gd name="T96" fmla="*/ 590 w 944"/>
                <a:gd name="T97" fmla="*/ 10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4" h="1525">
                  <a:moveTo>
                    <a:pt x="902" y="822"/>
                  </a:moveTo>
                  <a:cubicBezTo>
                    <a:pt x="899" y="799"/>
                    <a:pt x="902" y="777"/>
                    <a:pt x="875" y="746"/>
                  </a:cubicBezTo>
                  <a:cubicBezTo>
                    <a:pt x="849" y="716"/>
                    <a:pt x="764" y="621"/>
                    <a:pt x="737" y="591"/>
                  </a:cubicBezTo>
                  <a:cubicBezTo>
                    <a:pt x="743" y="590"/>
                    <a:pt x="751" y="592"/>
                    <a:pt x="768" y="607"/>
                  </a:cubicBezTo>
                  <a:cubicBezTo>
                    <a:pt x="779" y="617"/>
                    <a:pt x="804" y="642"/>
                    <a:pt x="823" y="660"/>
                  </a:cubicBezTo>
                  <a:cubicBezTo>
                    <a:pt x="846" y="601"/>
                    <a:pt x="879" y="545"/>
                    <a:pt x="921" y="498"/>
                  </a:cubicBezTo>
                  <a:cubicBezTo>
                    <a:pt x="929" y="489"/>
                    <a:pt x="936" y="481"/>
                    <a:pt x="944" y="474"/>
                  </a:cubicBezTo>
                  <a:cubicBezTo>
                    <a:pt x="926" y="478"/>
                    <a:pt x="906" y="486"/>
                    <a:pt x="889" y="498"/>
                  </a:cubicBezTo>
                  <a:cubicBezTo>
                    <a:pt x="888" y="471"/>
                    <a:pt x="882" y="446"/>
                    <a:pt x="864" y="430"/>
                  </a:cubicBezTo>
                  <a:cubicBezTo>
                    <a:pt x="871" y="393"/>
                    <a:pt x="865" y="348"/>
                    <a:pt x="782" y="293"/>
                  </a:cubicBezTo>
                  <a:cubicBezTo>
                    <a:pt x="825" y="304"/>
                    <a:pt x="850" y="342"/>
                    <a:pt x="882" y="313"/>
                  </a:cubicBezTo>
                  <a:cubicBezTo>
                    <a:pt x="853" y="312"/>
                    <a:pt x="852" y="248"/>
                    <a:pt x="748" y="196"/>
                  </a:cubicBezTo>
                  <a:cubicBezTo>
                    <a:pt x="788" y="195"/>
                    <a:pt x="819" y="260"/>
                    <a:pt x="865" y="223"/>
                  </a:cubicBezTo>
                  <a:cubicBezTo>
                    <a:pt x="821" y="218"/>
                    <a:pt x="807" y="140"/>
                    <a:pt x="728" y="116"/>
                  </a:cubicBezTo>
                  <a:cubicBezTo>
                    <a:pt x="756" y="119"/>
                    <a:pt x="784" y="133"/>
                    <a:pt x="807" y="101"/>
                  </a:cubicBezTo>
                  <a:cubicBezTo>
                    <a:pt x="780" y="107"/>
                    <a:pt x="764" y="82"/>
                    <a:pt x="735" y="80"/>
                  </a:cubicBezTo>
                  <a:cubicBezTo>
                    <a:pt x="746" y="46"/>
                    <a:pt x="743" y="25"/>
                    <a:pt x="731" y="0"/>
                  </a:cubicBezTo>
                  <a:cubicBezTo>
                    <a:pt x="711" y="1"/>
                    <a:pt x="690" y="7"/>
                    <a:pt x="674" y="20"/>
                  </a:cubicBezTo>
                  <a:cubicBezTo>
                    <a:pt x="672" y="1"/>
                    <a:pt x="653" y="0"/>
                    <a:pt x="635" y="1"/>
                  </a:cubicBezTo>
                  <a:cubicBezTo>
                    <a:pt x="636" y="10"/>
                    <a:pt x="640" y="21"/>
                    <a:pt x="631" y="23"/>
                  </a:cubicBezTo>
                  <a:cubicBezTo>
                    <a:pt x="617" y="25"/>
                    <a:pt x="570" y="38"/>
                    <a:pt x="534" y="52"/>
                  </a:cubicBezTo>
                  <a:cubicBezTo>
                    <a:pt x="498" y="66"/>
                    <a:pt x="457" y="92"/>
                    <a:pt x="445" y="100"/>
                  </a:cubicBezTo>
                  <a:cubicBezTo>
                    <a:pt x="438" y="105"/>
                    <a:pt x="431" y="93"/>
                    <a:pt x="427" y="88"/>
                  </a:cubicBezTo>
                  <a:cubicBezTo>
                    <a:pt x="414" y="99"/>
                    <a:pt x="402" y="113"/>
                    <a:pt x="411" y="127"/>
                  </a:cubicBezTo>
                  <a:cubicBezTo>
                    <a:pt x="391" y="129"/>
                    <a:pt x="369" y="134"/>
                    <a:pt x="350" y="149"/>
                  </a:cubicBezTo>
                  <a:cubicBezTo>
                    <a:pt x="350" y="172"/>
                    <a:pt x="369" y="195"/>
                    <a:pt x="398" y="207"/>
                  </a:cubicBezTo>
                  <a:cubicBezTo>
                    <a:pt x="349" y="256"/>
                    <a:pt x="393" y="300"/>
                    <a:pt x="351" y="342"/>
                  </a:cubicBezTo>
                  <a:cubicBezTo>
                    <a:pt x="411" y="345"/>
                    <a:pt x="400" y="261"/>
                    <a:pt x="431" y="249"/>
                  </a:cubicBezTo>
                  <a:cubicBezTo>
                    <a:pt x="428" y="308"/>
                    <a:pt x="395" y="319"/>
                    <a:pt x="395" y="382"/>
                  </a:cubicBezTo>
                  <a:cubicBezTo>
                    <a:pt x="395" y="416"/>
                    <a:pt x="415" y="453"/>
                    <a:pt x="397" y="475"/>
                  </a:cubicBezTo>
                  <a:cubicBezTo>
                    <a:pt x="447" y="461"/>
                    <a:pt x="434" y="350"/>
                    <a:pt x="465" y="316"/>
                  </a:cubicBezTo>
                  <a:cubicBezTo>
                    <a:pt x="471" y="336"/>
                    <a:pt x="467" y="354"/>
                    <a:pt x="461" y="373"/>
                  </a:cubicBezTo>
                  <a:cubicBezTo>
                    <a:pt x="443" y="425"/>
                    <a:pt x="463" y="496"/>
                    <a:pt x="436" y="519"/>
                  </a:cubicBezTo>
                  <a:cubicBezTo>
                    <a:pt x="481" y="515"/>
                    <a:pt x="491" y="451"/>
                    <a:pt x="521" y="415"/>
                  </a:cubicBezTo>
                  <a:cubicBezTo>
                    <a:pt x="489" y="499"/>
                    <a:pt x="454" y="644"/>
                    <a:pt x="407" y="713"/>
                  </a:cubicBezTo>
                  <a:cubicBezTo>
                    <a:pt x="320" y="831"/>
                    <a:pt x="269" y="975"/>
                    <a:pt x="188" y="975"/>
                  </a:cubicBezTo>
                  <a:cubicBezTo>
                    <a:pt x="153" y="975"/>
                    <a:pt x="126" y="953"/>
                    <a:pt x="126" y="908"/>
                  </a:cubicBezTo>
                  <a:cubicBezTo>
                    <a:pt x="126" y="774"/>
                    <a:pt x="356" y="682"/>
                    <a:pt x="356" y="539"/>
                  </a:cubicBezTo>
                  <a:cubicBezTo>
                    <a:pt x="356" y="475"/>
                    <a:pt x="304" y="451"/>
                    <a:pt x="272" y="451"/>
                  </a:cubicBezTo>
                  <a:cubicBezTo>
                    <a:pt x="250" y="451"/>
                    <a:pt x="224" y="462"/>
                    <a:pt x="201" y="480"/>
                  </a:cubicBezTo>
                  <a:cubicBezTo>
                    <a:pt x="192" y="476"/>
                    <a:pt x="182" y="474"/>
                    <a:pt x="174" y="474"/>
                  </a:cubicBezTo>
                  <a:cubicBezTo>
                    <a:pt x="93" y="474"/>
                    <a:pt x="115" y="620"/>
                    <a:pt x="44" y="619"/>
                  </a:cubicBezTo>
                  <a:cubicBezTo>
                    <a:pt x="72" y="634"/>
                    <a:pt x="120" y="604"/>
                    <a:pt x="149" y="563"/>
                  </a:cubicBezTo>
                  <a:cubicBezTo>
                    <a:pt x="137" y="658"/>
                    <a:pt x="0" y="632"/>
                    <a:pt x="11" y="746"/>
                  </a:cubicBezTo>
                  <a:cubicBezTo>
                    <a:pt x="30" y="657"/>
                    <a:pt x="248" y="670"/>
                    <a:pt x="248" y="535"/>
                  </a:cubicBezTo>
                  <a:cubicBezTo>
                    <a:pt x="248" y="520"/>
                    <a:pt x="240" y="507"/>
                    <a:pt x="229" y="497"/>
                  </a:cubicBezTo>
                  <a:cubicBezTo>
                    <a:pt x="245" y="486"/>
                    <a:pt x="261" y="482"/>
                    <a:pt x="275" y="482"/>
                  </a:cubicBezTo>
                  <a:cubicBezTo>
                    <a:pt x="301" y="482"/>
                    <a:pt x="325" y="502"/>
                    <a:pt x="325" y="540"/>
                  </a:cubicBezTo>
                  <a:cubicBezTo>
                    <a:pt x="325" y="660"/>
                    <a:pt x="96" y="761"/>
                    <a:pt x="96" y="908"/>
                  </a:cubicBezTo>
                  <a:cubicBezTo>
                    <a:pt x="96" y="933"/>
                    <a:pt x="103" y="954"/>
                    <a:pt x="115" y="970"/>
                  </a:cubicBezTo>
                  <a:cubicBezTo>
                    <a:pt x="99" y="977"/>
                    <a:pt x="82" y="974"/>
                    <a:pt x="68" y="957"/>
                  </a:cubicBezTo>
                  <a:cubicBezTo>
                    <a:pt x="67" y="995"/>
                    <a:pt x="121" y="1019"/>
                    <a:pt x="155" y="1000"/>
                  </a:cubicBezTo>
                  <a:cubicBezTo>
                    <a:pt x="163" y="1003"/>
                    <a:pt x="171" y="1004"/>
                    <a:pt x="179" y="1005"/>
                  </a:cubicBezTo>
                  <a:cubicBezTo>
                    <a:pt x="169" y="1033"/>
                    <a:pt x="134" y="1042"/>
                    <a:pt x="115" y="1040"/>
                  </a:cubicBezTo>
                  <a:cubicBezTo>
                    <a:pt x="172" y="1085"/>
                    <a:pt x="269" y="1026"/>
                    <a:pt x="264" y="977"/>
                  </a:cubicBezTo>
                  <a:cubicBezTo>
                    <a:pt x="308" y="941"/>
                    <a:pt x="337" y="879"/>
                    <a:pt x="369" y="839"/>
                  </a:cubicBezTo>
                  <a:cubicBezTo>
                    <a:pt x="367" y="848"/>
                    <a:pt x="365" y="857"/>
                    <a:pt x="364" y="867"/>
                  </a:cubicBezTo>
                  <a:cubicBezTo>
                    <a:pt x="331" y="926"/>
                    <a:pt x="300" y="980"/>
                    <a:pt x="292" y="1058"/>
                  </a:cubicBezTo>
                  <a:cubicBezTo>
                    <a:pt x="285" y="1124"/>
                    <a:pt x="251" y="1183"/>
                    <a:pt x="205" y="1183"/>
                  </a:cubicBezTo>
                  <a:cubicBezTo>
                    <a:pt x="195" y="1183"/>
                    <a:pt x="178" y="1170"/>
                    <a:pt x="170" y="1177"/>
                  </a:cubicBezTo>
                  <a:cubicBezTo>
                    <a:pt x="156" y="1189"/>
                    <a:pt x="170" y="1202"/>
                    <a:pt x="170" y="1214"/>
                  </a:cubicBezTo>
                  <a:cubicBezTo>
                    <a:pt x="170" y="1233"/>
                    <a:pt x="134" y="1252"/>
                    <a:pt x="134" y="1310"/>
                  </a:cubicBezTo>
                  <a:cubicBezTo>
                    <a:pt x="134" y="1335"/>
                    <a:pt x="149" y="1367"/>
                    <a:pt x="143" y="1384"/>
                  </a:cubicBezTo>
                  <a:cubicBezTo>
                    <a:pt x="158" y="1376"/>
                    <a:pt x="177" y="1352"/>
                    <a:pt x="185" y="1320"/>
                  </a:cubicBezTo>
                  <a:cubicBezTo>
                    <a:pt x="201" y="1396"/>
                    <a:pt x="153" y="1393"/>
                    <a:pt x="188" y="1460"/>
                  </a:cubicBezTo>
                  <a:cubicBezTo>
                    <a:pt x="192" y="1438"/>
                    <a:pt x="214" y="1429"/>
                    <a:pt x="228" y="1438"/>
                  </a:cubicBezTo>
                  <a:cubicBezTo>
                    <a:pt x="242" y="1447"/>
                    <a:pt x="235" y="1454"/>
                    <a:pt x="225" y="1464"/>
                  </a:cubicBezTo>
                  <a:cubicBezTo>
                    <a:pt x="215" y="1474"/>
                    <a:pt x="206" y="1525"/>
                    <a:pt x="252" y="1522"/>
                  </a:cubicBezTo>
                  <a:cubicBezTo>
                    <a:pt x="243" y="1516"/>
                    <a:pt x="243" y="1503"/>
                    <a:pt x="266" y="1498"/>
                  </a:cubicBezTo>
                  <a:cubicBezTo>
                    <a:pt x="298" y="1491"/>
                    <a:pt x="307" y="1506"/>
                    <a:pt x="341" y="1506"/>
                  </a:cubicBezTo>
                  <a:cubicBezTo>
                    <a:pt x="362" y="1506"/>
                    <a:pt x="367" y="1479"/>
                    <a:pt x="384" y="1479"/>
                  </a:cubicBezTo>
                  <a:cubicBezTo>
                    <a:pt x="401" y="1479"/>
                    <a:pt x="401" y="1492"/>
                    <a:pt x="395" y="1501"/>
                  </a:cubicBezTo>
                  <a:cubicBezTo>
                    <a:pt x="422" y="1494"/>
                    <a:pt x="427" y="1479"/>
                    <a:pt x="427" y="1464"/>
                  </a:cubicBezTo>
                  <a:cubicBezTo>
                    <a:pt x="427" y="1449"/>
                    <a:pt x="414" y="1440"/>
                    <a:pt x="424" y="1434"/>
                  </a:cubicBezTo>
                  <a:cubicBezTo>
                    <a:pt x="433" y="1428"/>
                    <a:pt x="464" y="1435"/>
                    <a:pt x="452" y="1460"/>
                  </a:cubicBezTo>
                  <a:cubicBezTo>
                    <a:pt x="468" y="1457"/>
                    <a:pt x="476" y="1446"/>
                    <a:pt x="476" y="1426"/>
                  </a:cubicBezTo>
                  <a:cubicBezTo>
                    <a:pt x="476" y="1407"/>
                    <a:pt x="454" y="1395"/>
                    <a:pt x="433" y="1399"/>
                  </a:cubicBezTo>
                  <a:cubicBezTo>
                    <a:pt x="430" y="1386"/>
                    <a:pt x="411" y="1380"/>
                    <a:pt x="395" y="1380"/>
                  </a:cubicBezTo>
                  <a:cubicBezTo>
                    <a:pt x="357" y="1380"/>
                    <a:pt x="363" y="1409"/>
                    <a:pt x="337" y="1409"/>
                  </a:cubicBezTo>
                  <a:cubicBezTo>
                    <a:pt x="296" y="1409"/>
                    <a:pt x="256" y="1356"/>
                    <a:pt x="256" y="1266"/>
                  </a:cubicBezTo>
                  <a:cubicBezTo>
                    <a:pt x="256" y="1217"/>
                    <a:pt x="308" y="1205"/>
                    <a:pt x="345" y="1189"/>
                  </a:cubicBezTo>
                  <a:cubicBezTo>
                    <a:pt x="382" y="1173"/>
                    <a:pt x="446" y="1134"/>
                    <a:pt x="485" y="1069"/>
                  </a:cubicBezTo>
                  <a:cubicBezTo>
                    <a:pt x="515" y="1018"/>
                    <a:pt x="516" y="962"/>
                    <a:pt x="512" y="896"/>
                  </a:cubicBezTo>
                  <a:cubicBezTo>
                    <a:pt x="564" y="926"/>
                    <a:pt x="570" y="969"/>
                    <a:pt x="570" y="1000"/>
                  </a:cubicBezTo>
                  <a:cubicBezTo>
                    <a:pt x="570" y="1040"/>
                    <a:pt x="549" y="1057"/>
                    <a:pt x="533" y="1064"/>
                  </a:cubicBezTo>
                  <a:cubicBezTo>
                    <a:pt x="519" y="1071"/>
                    <a:pt x="514" y="1068"/>
                    <a:pt x="513" y="1076"/>
                  </a:cubicBezTo>
                  <a:cubicBezTo>
                    <a:pt x="511" y="1087"/>
                    <a:pt x="518" y="1092"/>
                    <a:pt x="524" y="1096"/>
                  </a:cubicBezTo>
                  <a:cubicBezTo>
                    <a:pt x="543" y="1105"/>
                    <a:pt x="539" y="1123"/>
                    <a:pt x="544" y="1143"/>
                  </a:cubicBezTo>
                  <a:cubicBezTo>
                    <a:pt x="549" y="1162"/>
                    <a:pt x="567" y="1193"/>
                    <a:pt x="596" y="1215"/>
                  </a:cubicBezTo>
                  <a:cubicBezTo>
                    <a:pt x="599" y="1203"/>
                    <a:pt x="598" y="1184"/>
                    <a:pt x="596" y="1159"/>
                  </a:cubicBezTo>
                  <a:cubicBezTo>
                    <a:pt x="636" y="1178"/>
                    <a:pt x="604" y="1258"/>
                    <a:pt x="682" y="1258"/>
                  </a:cubicBezTo>
                  <a:cubicBezTo>
                    <a:pt x="667" y="1250"/>
                    <a:pt x="671" y="1229"/>
                    <a:pt x="679" y="1226"/>
                  </a:cubicBezTo>
                  <a:cubicBezTo>
                    <a:pt x="688" y="1223"/>
                    <a:pt x="698" y="1231"/>
                    <a:pt x="713" y="1252"/>
                  </a:cubicBezTo>
                  <a:cubicBezTo>
                    <a:pt x="728" y="1273"/>
                    <a:pt x="724" y="1272"/>
                    <a:pt x="760" y="1272"/>
                  </a:cubicBezTo>
                  <a:cubicBezTo>
                    <a:pt x="797" y="1272"/>
                    <a:pt x="781" y="1259"/>
                    <a:pt x="800" y="1259"/>
                  </a:cubicBezTo>
                  <a:cubicBezTo>
                    <a:pt x="819" y="1259"/>
                    <a:pt x="818" y="1281"/>
                    <a:pt x="808" y="1298"/>
                  </a:cubicBezTo>
                  <a:cubicBezTo>
                    <a:pt x="840" y="1288"/>
                    <a:pt x="850" y="1263"/>
                    <a:pt x="839" y="1237"/>
                  </a:cubicBezTo>
                  <a:cubicBezTo>
                    <a:pt x="868" y="1222"/>
                    <a:pt x="883" y="1244"/>
                    <a:pt x="887" y="1260"/>
                  </a:cubicBezTo>
                  <a:cubicBezTo>
                    <a:pt x="916" y="1231"/>
                    <a:pt x="887" y="1197"/>
                    <a:pt x="865" y="1195"/>
                  </a:cubicBezTo>
                  <a:cubicBezTo>
                    <a:pt x="866" y="1184"/>
                    <a:pt x="856" y="1173"/>
                    <a:pt x="844" y="1172"/>
                  </a:cubicBezTo>
                  <a:cubicBezTo>
                    <a:pt x="832" y="1172"/>
                    <a:pt x="821" y="1171"/>
                    <a:pt x="808" y="1172"/>
                  </a:cubicBezTo>
                  <a:cubicBezTo>
                    <a:pt x="794" y="1172"/>
                    <a:pt x="787" y="1192"/>
                    <a:pt x="771" y="1192"/>
                  </a:cubicBezTo>
                  <a:cubicBezTo>
                    <a:pt x="722" y="1192"/>
                    <a:pt x="626" y="1104"/>
                    <a:pt x="626" y="1066"/>
                  </a:cubicBezTo>
                  <a:cubicBezTo>
                    <a:pt x="626" y="1028"/>
                    <a:pt x="718" y="1005"/>
                    <a:pt x="718" y="946"/>
                  </a:cubicBezTo>
                  <a:cubicBezTo>
                    <a:pt x="718" y="868"/>
                    <a:pt x="642" y="842"/>
                    <a:pt x="579" y="793"/>
                  </a:cubicBezTo>
                  <a:cubicBezTo>
                    <a:pt x="601" y="767"/>
                    <a:pt x="668" y="761"/>
                    <a:pt x="705" y="780"/>
                  </a:cubicBezTo>
                  <a:cubicBezTo>
                    <a:pt x="710" y="758"/>
                    <a:pt x="723" y="763"/>
                    <a:pt x="728" y="726"/>
                  </a:cubicBezTo>
                  <a:cubicBezTo>
                    <a:pt x="742" y="759"/>
                    <a:pt x="724" y="786"/>
                    <a:pt x="738" y="799"/>
                  </a:cubicBezTo>
                  <a:cubicBezTo>
                    <a:pt x="749" y="784"/>
                    <a:pt x="776" y="786"/>
                    <a:pt x="774" y="746"/>
                  </a:cubicBezTo>
                  <a:cubicBezTo>
                    <a:pt x="783" y="771"/>
                    <a:pt x="764" y="809"/>
                    <a:pt x="783" y="826"/>
                  </a:cubicBezTo>
                  <a:cubicBezTo>
                    <a:pt x="786" y="806"/>
                    <a:pt x="798" y="802"/>
                    <a:pt x="806" y="802"/>
                  </a:cubicBezTo>
                  <a:cubicBezTo>
                    <a:pt x="814" y="802"/>
                    <a:pt x="821" y="807"/>
                    <a:pt x="821" y="820"/>
                  </a:cubicBezTo>
                  <a:cubicBezTo>
                    <a:pt x="821" y="850"/>
                    <a:pt x="784" y="842"/>
                    <a:pt x="784" y="877"/>
                  </a:cubicBezTo>
                  <a:cubicBezTo>
                    <a:pt x="784" y="891"/>
                    <a:pt x="802" y="897"/>
                    <a:pt x="802" y="906"/>
                  </a:cubicBezTo>
                  <a:cubicBezTo>
                    <a:pt x="802" y="915"/>
                    <a:pt x="787" y="930"/>
                    <a:pt x="769" y="918"/>
                  </a:cubicBezTo>
                  <a:cubicBezTo>
                    <a:pt x="775" y="931"/>
                    <a:pt x="787" y="943"/>
                    <a:pt x="803" y="943"/>
                  </a:cubicBezTo>
                  <a:cubicBezTo>
                    <a:pt x="820" y="943"/>
                    <a:pt x="838" y="930"/>
                    <a:pt x="845" y="912"/>
                  </a:cubicBezTo>
                  <a:cubicBezTo>
                    <a:pt x="854" y="934"/>
                    <a:pt x="847" y="959"/>
                    <a:pt x="831" y="962"/>
                  </a:cubicBezTo>
                  <a:cubicBezTo>
                    <a:pt x="848" y="970"/>
                    <a:pt x="888" y="963"/>
                    <a:pt x="883" y="911"/>
                  </a:cubicBezTo>
                  <a:cubicBezTo>
                    <a:pt x="905" y="915"/>
                    <a:pt x="917" y="931"/>
                    <a:pt x="904" y="958"/>
                  </a:cubicBezTo>
                  <a:cubicBezTo>
                    <a:pt x="922" y="953"/>
                    <a:pt x="939" y="944"/>
                    <a:pt x="939" y="924"/>
                  </a:cubicBezTo>
                  <a:cubicBezTo>
                    <a:pt x="939" y="909"/>
                    <a:pt x="924" y="899"/>
                    <a:pt x="927" y="878"/>
                  </a:cubicBezTo>
                  <a:cubicBezTo>
                    <a:pt x="929" y="861"/>
                    <a:pt x="906" y="845"/>
                    <a:pt x="902" y="822"/>
                  </a:cubicBezTo>
                  <a:moveTo>
                    <a:pt x="498" y="185"/>
                  </a:moveTo>
                  <a:cubicBezTo>
                    <a:pt x="477" y="187"/>
                    <a:pt x="478" y="167"/>
                    <a:pt x="441" y="158"/>
                  </a:cubicBezTo>
                  <a:cubicBezTo>
                    <a:pt x="467" y="153"/>
                    <a:pt x="500" y="140"/>
                    <a:pt x="529" y="128"/>
                  </a:cubicBezTo>
                  <a:cubicBezTo>
                    <a:pt x="535" y="153"/>
                    <a:pt x="525" y="183"/>
                    <a:pt x="498" y="185"/>
                  </a:cubicBezTo>
                  <a:moveTo>
                    <a:pt x="647" y="343"/>
                  </a:moveTo>
                  <a:cubicBezTo>
                    <a:pt x="620" y="354"/>
                    <a:pt x="599" y="331"/>
                    <a:pt x="594" y="314"/>
                  </a:cubicBezTo>
                  <a:cubicBezTo>
                    <a:pt x="588" y="298"/>
                    <a:pt x="584" y="285"/>
                    <a:pt x="590" y="279"/>
                  </a:cubicBezTo>
                  <a:cubicBezTo>
                    <a:pt x="602" y="267"/>
                    <a:pt x="606" y="258"/>
                    <a:pt x="599" y="244"/>
                  </a:cubicBezTo>
                  <a:cubicBezTo>
                    <a:pt x="591" y="227"/>
                    <a:pt x="573" y="235"/>
                    <a:pt x="554" y="240"/>
                  </a:cubicBezTo>
                  <a:cubicBezTo>
                    <a:pt x="563" y="224"/>
                    <a:pt x="564" y="213"/>
                    <a:pt x="552" y="214"/>
                  </a:cubicBezTo>
                  <a:cubicBezTo>
                    <a:pt x="537" y="216"/>
                    <a:pt x="537" y="239"/>
                    <a:pt x="529" y="236"/>
                  </a:cubicBezTo>
                  <a:cubicBezTo>
                    <a:pt x="521" y="233"/>
                    <a:pt x="526" y="220"/>
                    <a:pt x="526" y="213"/>
                  </a:cubicBezTo>
                  <a:cubicBezTo>
                    <a:pt x="526" y="203"/>
                    <a:pt x="532" y="200"/>
                    <a:pt x="542" y="195"/>
                  </a:cubicBezTo>
                  <a:cubicBezTo>
                    <a:pt x="620" y="166"/>
                    <a:pt x="620" y="166"/>
                    <a:pt x="620" y="166"/>
                  </a:cubicBezTo>
                  <a:cubicBezTo>
                    <a:pt x="630" y="162"/>
                    <a:pt x="637" y="160"/>
                    <a:pt x="644" y="167"/>
                  </a:cubicBezTo>
                  <a:cubicBezTo>
                    <a:pt x="649" y="172"/>
                    <a:pt x="662" y="179"/>
                    <a:pt x="658" y="186"/>
                  </a:cubicBezTo>
                  <a:cubicBezTo>
                    <a:pt x="654" y="194"/>
                    <a:pt x="638" y="177"/>
                    <a:pt x="626" y="186"/>
                  </a:cubicBezTo>
                  <a:cubicBezTo>
                    <a:pt x="617" y="193"/>
                    <a:pt x="625" y="201"/>
                    <a:pt x="642" y="206"/>
                  </a:cubicBezTo>
                  <a:cubicBezTo>
                    <a:pt x="625" y="216"/>
                    <a:pt x="608" y="222"/>
                    <a:pt x="613" y="240"/>
                  </a:cubicBezTo>
                  <a:cubicBezTo>
                    <a:pt x="618" y="255"/>
                    <a:pt x="627" y="259"/>
                    <a:pt x="643" y="259"/>
                  </a:cubicBezTo>
                  <a:cubicBezTo>
                    <a:pt x="652" y="259"/>
                    <a:pt x="658" y="272"/>
                    <a:pt x="666" y="287"/>
                  </a:cubicBezTo>
                  <a:cubicBezTo>
                    <a:pt x="673" y="302"/>
                    <a:pt x="676" y="330"/>
                    <a:pt x="647" y="343"/>
                  </a:cubicBezTo>
                  <a:moveTo>
                    <a:pt x="652" y="125"/>
                  </a:moveTo>
                  <a:cubicBezTo>
                    <a:pt x="631" y="141"/>
                    <a:pt x="603" y="126"/>
                    <a:pt x="590" y="105"/>
                  </a:cubicBezTo>
                  <a:cubicBezTo>
                    <a:pt x="619" y="93"/>
                    <a:pt x="652" y="80"/>
                    <a:pt x="675" y="66"/>
                  </a:cubicBezTo>
                  <a:cubicBezTo>
                    <a:pt x="654" y="98"/>
                    <a:pt x="668" y="112"/>
                    <a:pt x="652"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9" name="Oval 46">
              <a:extLst>
                <a:ext uri="{FF2B5EF4-FFF2-40B4-BE49-F238E27FC236}">
                  <a16:creationId xmlns:a16="http://schemas.microsoft.com/office/drawing/2014/main" id="{6B9ECEE2-055A-3469-3A34-5AFF1F8F5A0B}"/>
                </a:ext>
              </a:extLst>
            </p:cNvPr>
            <p:cNvSpPr>
              <a:spLocks noChangeArrowheads="1"/>
            </p:cNvSpPr>
            <p:nvPr userDrawn="1"/>
          </p:nvSpPr>
          <p:spPr bwMode="auto">
            <a:xfrm>
              <a:off x="979488" y="423863"/>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0" name="Oval 47">
              <a:extLst>
                <a:ext uri="{FF2B5EF4-FFF2-40B4-BE49-F238E27FC236}">
                  <a16:creationId xmlns:a16="http://schemas.microsoft.com/office/drawing/2014/main" id="{5A6CC533-DEE1-C7FF-007C-FA8CAC488C64}"/>
                </a:ext>
              </a:extLst>
            </p:cNvPr>
            <p:cNvSpPr>
              <a:spLocks noChangeArrowheads="1"/>
            </p:cNvSpPr>
            <p:nvPr userDrawn="1"/>
          </p:nvSpPr>
          <p:spPr bwMode="auto">
            <a:xfrm>
              <a:off x="979488" y="419100"/>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1" name="Oval 48">
              <a:extLst>
                <a:ext uri="{FF2B5EF4-FFF2-40B4-BE49-F238E27FC236}">
                  <a16:creationId xmlns:a16="http://schemas.microsoft.com/office/drawing/2014/main" id="{11A09273-ECBE-90B0-F173-B4D7F8E3CF0F}"/>
                </a:ext>
              </a:extLst>
            </p:cNvPr>
            <p:cNvSpPr>
              <a:spLocks noChangeArrowheads="1"/>
            </p:cNvSpPr>
            <p:nvPr userDrawn="1"/>
          </p:nvSpPr>
          <p:spPr bwMode="auto">
            <a:xfrm>
              <a:off x="982663" y="414338"/>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2" name="Oval 49">
              <a:extLst>
                <a:ext uri="{FF2B5EF4-FFF2-40B4-BE49-F238E27FC236}">
                  <a16:creationId xmlns:a16="http://schemas.microsoft.com/office/drawing/2014/main" id="{9435095A-8C51-A11D-9296-53266613A894}"/>
                </a:ext>
              </a:extLst>
            </p:cNvPr>
            <p:cNvSpPr>
              <a:spLocks noChangeArrowheads="1"/>
            </p:cNvSpPr>
            <p:nvPr userDrawn="1"/>
          </p:nvSpPr>
          <p:spPr bwMode="auto">
            <a:xfrm>
              <a:off x="989013" y="412750"/>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3" name="Freeform 50">
              <a:extLst>
                <a:ext uri="{FF2B5EF4-FFF2-40B4-BE49-F238E27FC236}">
                  <a16:creationId xmlns:a16="http://schemas.microsoft.com/office/drawing/2014/main" id="{16FFB30A-1D69-30FA-1569-36C73A356594}"/>
                </a:ext>
              </a:extLst>
            </p:cNvPr>
            <p:cNvSpPr>
              <a:spLocks/>
            </p:cNvSpPr>
            <p:nvPr userDrawn="1"/>
          </p:nvSpPr>
          <p:spPr bwMode="auto">
            <a:xfrm>
              <a:off x="1014413" y="409575"/>
              <a:ext cx="6350" cy="4762"/>
            </a:xfrm>
            <a:custGeom>
              <a:avLst/>
              <a:gdLst>
                <a:gd name="T0" fmla="*/ 6 w 33"/>
                <a:gd name="T1" fmla="*/ 27 h 32"/>
                <a:gd name="T2" fmla="*/ 27 w 33"/>
                <a:gd name="T3" fmla="*/ 27 h 32"/>
                <a:gd name="T4" fmla="*/ 27 w 33"/>
                <a:gd name="T5" fmla="*/ 5 h 32"/>
                <a:gd name="T6" fmla="*/ 6 w 33"/>
                <a:gd name="T7" fmla="*/ 5 h 32"/>
                <a:gd name="T8" fmla="*/ 6 w 33"/>
                <a:gd name="T9" fmla="*/ 27 h 32"/>
              </a:gdLst>
              <a:ahLst/>
              <a:cxnLst>
                <a:cxn ang="0">
                  <a:pos x="T0" y="T1"/>
                </a:cxn>
                <a:cxn ang="0">
                  <a:pos x="T2" y="T3"/>
                </a:cxn>
                <a:cxn ang="0">
                  <a:pos x="T4" y="T5"/>
                </a:cxn>
                <a:cxn ang="0">
                  <a:pos x="T6" y="T7"/>
                </a:cxn>
                <a:cxn ang="0">
                  <a:pos x="T8" y="T9"/>
                </a:cxn>
              </a:cxnLst>
              <a:rect l="0" t="0" r="r" b="b"/>
              <a:pathLst>
                <a:path w="33" h="32">
                  <a:moveTo>
                    <a:pt x="6" y="27"/>
                  </a:moveTo>
                  <a:cubicBezTo>
                    <a:pt x="12" y="32"/>
                    <a:pt x="22" y="32"/>
                    <a:pt x="27" y="27"/>
                  </a:cubicBezTo>
                  <a:cubicBezTo>
                    <a:pt x="33" y="21"/>
                    <a:pt x="33" y="11"/>
                    <a:pt x="27" y="5"/>
                  </a:cubicBezTo>
                  <a:cubicBezTo>
                    <a:pt x="21" y="0"/>
                    <a:pt x="12" y="0"/>
                    <a:pt x="6" y="5"/>
                  </a:cubicBezTo>
                  <a:cubicBezTo>
                    <a:pt x="0" y="11"/>
                    <a:pt x="0" y="21"/>
                    <a:pt x="6"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4" name="Freeform 51">
              <a:extLst>
                <a:ext uri="{FF2B5EF4-FFF2-40B4-BE49-F238E27FC236}">
                  <a16:creationId xmlns:a16="http://schemas.microsoft.com/office/drawing/2014/main" id="{5F80DAFB-83DA-0EB2-837B-8C6D0FABE20E}"/>
                </a:ext>
              </a:extLst>
            </p:cNvPr>
            <p:cNvSpPr>
              <a:spLocks/>
            </p:cNvSpPr>
            <p:nvPr userDrawn="1"/>
          </p:nvSpPr>
          <p:spPr bwMode="auto">
            <a:xfrm>
              <a:off x="1011238" y="404813"/>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1"/>
                    <a:pt x="27" y="6"/>
                  </a:cubicBezTo>
                  <a:cubicBezTo>
                    <a:pt x="21" y="0"/>
                    <a:pt x="11" y="0"/>
                    <a:pt x="6" y="6"/>
                  </a:cubicBezTo>
                  <a:cubicBezTo>
                    <a:pt x="0" y="11"/>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5" name="Freeform 52">
              <a:extLst>
                <a:ext uri="{FF2B5EF4-FFF2-40B4-BE49-F238E27FC236}">
                  <a16:creationId xmlns:a16="http://schemas.microsoft.com/office/drawing/2014/main" id="{2EE47D66-DE39-8723-228B-6EE698050E45}"/>
                </a:ext>
              </a:extLst>
            </p:cNvPr>
            <p:cNvSpPr>
              <a:spLocks/>
            </p:cNvSpPr>
            <p:nvPr userDrawn="1"/>
          </p:nvSpPr>
          <p:spPr bwMode="auto">
            <a:xfrm>
              <a:off x="1006475" y="403225"/>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2"/>
                    <a:pt x="27" y="6"/>
                  </a:cubicBezTo>
                  <a:cubicBezTo>
                    <a:pt x="21" y="0"/>
                    <a:pt x="12" y="0"/>
                    <a:pt x="6" y="6"/>
                  </a:cubicBezTo>
                  <a:cubicBezTo>
                    <a:pt x="0" y="12"/>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6" name="Freeform 53">
              <a:extLst>
                <a:ext uri="{FF2B5EF4-FFF2-40B4-BE49-F238E27FC236}">
                  <a16:creationId xmlns:a16="http://schemas.microsoft.com/office/drawing/2014/main" id="{C382B5FD-5181-93B5-C3B5-A2197567B605}"/>
                </a:ext>
              </a:extLst>
            </p:cNvPr>
            <p:cNvSpPr>
              <a:spLocks/>
            </p:cNvSpPr>
            <p:nvPr userDrawn="1"/>
          </p:nvSpPr>
          <p:spPr bwMode="auto">
            <a:xfrm>
              <a:off x="1000125" y="407988"/>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2"/>
                    <a:pt x="33" y="12"/>
                    <a:pt x="27" y="6"/>
                  </a:cubicBezTo>
                  <a:cubicBezTo>
                    <a:pt x="21" y="0"/>
                    <a:pt x="12" y="0"/>
                    <a:pt x="6" y="6"/>
                  </a:cubicBezTo>
                  <a:cubicBezTo>
                    <a:pt x="0" y="12"/>
                    <a:pt x="0" y="22"/>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7" name="Freeform 54">
              <a:extLst>
                <a:ext uri="{FF2B5EF4-FFF2-40B4-BE49-F238E27FC236}">
                  <a16:creationId xmlns:a16="http://schemas.microsoft.com/office/drawing/2014/main" id="{5A482974-3E6B-3394-E0CB-3F3E519F9CEE}"/>
                </a:ext>
              </a:extLst>
            </p:cNvPr>
            <p:cNvSpPr>
              <a:spLocks/>
            </p:cNvSpPr>
            <p:nvPr userDrawn="1"/>
          </p:nvSpPr>
          <p:spPr bwMode="auto">
            <a:xfrm>
              <a:off x="990600" y="403225"/>
              <a:ext cx="9525" cy="14287"/>
            </a:xfrm>
            <a:custGeom>
              <a:avLst/>
              <a:gdLst>
                <a:gd name="T0" fmla="*/ 0 w 69"/>
                <a:gd name="T1" fmla="*/ 35 h 95"/>
                <a:gd name="T2" fmla="*/ 12 w 69"/>
                <a:gd name="T3" fmla="*/ 61 h 95"/>
                <a:gd name="T4" fmla="*/ 27 w 69"/>
                <a:gd name="T5" fmla="*/ 43 h 95"/>
                <a:gd name="T6" fmla="*/ 29 w 69"/>
                <a:gd name="T7" fmla="*/ 43 h 95"/>
                <a:gd name="T8" fmla="*/ 30 w 69"/>
                <a:gd name="T9" fmla="*/ 76 h 95"/>
                <a:gd name="T10" fmla="*/ 49 w 69"/>
                <a:gd name="T11" fmla="*/ 95 h 95"/>
                <a:gd name="T12" fmla="*/ 69 w 69"/>
                <a:gd name="T13" fmla="*/ 76 h 95"/>
                <a:gd name="T14" fmla="*/ 58 w 69"/>
                <a:gd name="T15" fmla="*/ 59 h 95"/>
                <a:gd name="T16" fmla="*/ 37 w 69"/>
                <a:gd name="T17" fmla="*/ 39 h 95"/>
                <a:gd name="T18" fmla="*/ 38 w 69"/>
                <a:gd name="T19" fmla="*/ 37 h 95"/>
                <a:gd name="T20" fmla="*/ 64 w 69"/>
                <a:gd name="T21" fmla="*/ 39 h 95"/>
                <a:gd name="T22" fmla="*/ 54 w 69"/>
                <a:gd name="T23" fmla="*/ 12 h 95"/>
                <a:gd name="T24" fmla="*/ 35 w 69"/>
                <a:gd name="T25" fmla="*/ 28 h 95"/>
                <a:gd name="T26" fmla="*/ 34 w 69"/>
                <a:gd name="T27" fmla="*/ 28 h 95"/>
                <a:gd name="T28" fmla="*/ 32 w 69"/>
                <a:gd name="T29" fmla="*/ 0 h 95"/>
                <a:gd name="T30" fmla="*/ 6 w 69"/>
                <a:gd name="T31" fmla="*/ 10 h 95"/>
                <a:gd name="T32" fmla="*/ 24 w 69"/>
                <a:gd name="T33" fmla="*/ 31 h 95"/>
                <a:gd name="T34" fmla="*/ 23 w 69"/>
                <a:gd name="T35" fmla="*/ 33 h 95"/>
                <a:gd name="T36" fmla="*/ 0 w 69"/>
                <a:gd name="T37"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95">
                  <a:moveTo>
                    <a:pt x="0" y="35"/>
                  </a:moveTo>
                  <a:cubicBezTo>
                    <a:pt x="12" y="61"/>
                    <a:pt x="12" y="61"/>
                    <a:pt x="12" y="61"/>
                  </a:cubicBezTo>
                  <a:cubicBezTo>
                    <a:pt x="27" y="43"/>
                    <a:pt x="27" y="43"/>
                    <a:pt x="27" y="43"/>
                  </a:cubicBezTo>
                  <a:cubicBezTo>
                    <a:pt x="27" y="43"/>
                    <a:pt x="28" y="43"/>
                    <a:pt x="29" y="43"/>
                  </a:cubicBezTo>
                  <a:cubicBezTo>
                    <a:pt x="30" y="52"/>
                    <a:pt x="30" y="68"/>
                    <a:pt x="30" y="76"/>
                  </a:cubicBezTo>
                  <a:cubicBezTo>
                    <a:pt x="30" y="87"/>
                    <a:pt x="39" y="95"/>
                    <a:pt x="49" y="95"/>
                  </a:cubicBezTo>
                  <a:cubicBezTo>
                    <a:pt x="60" y="95"/>
                    <a:pt x="69" y="87"/>
                    <a:pt x="69" y="76"/>
                  </a:cubicBezTo>
                  <a:cubicBezTo>
                    <a:pt x="69" y="69"/>
                    <a:pt x="65" y="62"/>
                    <a:pt x="58" y="59"/>
                  </a:cubicBezTo>
                  <a:cubicBezTo>
                    <a:pt x="51" y="53"/>
                    <a:pt x="43" y="46"/>
                    <a:pt x="37" y="39"/>
                  </a:cubicBezTo>
                  <a:cubicBezTo>
                    <a:pt x="38" y="39"/>
                    <a:pt x="38" y="38"/>
                    <a:pt x="38" y="37"/>
                  </a:cubicBezTo>
                  <a:cubicBezTo>
                    <a:pt x="64" y="39"/>
                    <a:pt x="64" y="39"/>
                    <a:pt x="64" y="39"/>
                  </a:cubicBezTo>
                  <a:cubicBezTo>
                    <a:pt x="54" y="12"/>
                    <a:pt x="54" y="12"/>
                    <a:pt x="54" y="12"/>
                  </a:cubicBezTo>
                  <a:cubicBezTo>
                    <a:pt x="35" y="28"/>
                    <a:pt x="35" y="28"/>
                    <a:pt x="35" y="28"/>
                  </a:cubicBezTo>
                  <a:cubicBezTo>
                    <a:pt x="34" y="28"/>
                    <a:pt x="34" y="28"/>
                    <a:pt x="34" y="28"/>
                  </a:cubicBezTo>
                  <a:cubicBezTo>
                    <a:pt x="32" y="0"/>
                    <a:pt x="32" y="0"/>
                    <a:pt x="32" y="0"/>
                  </a:cubicBezTo>
                  <a:cubicBezTo>
                    <a:pt x="6" y="10"/>
                    <a:pt x="6" y="10"/>
                    <a:pt x="6" y="10"/>
                  </a:cubicBezTo>
                  <a:cubicBezTo>
                    <a:pt x="24" y="31"/>
                    <a:pt x="24" y="31"/>
                    <a:pt x="24" y="31"/>
                  </a:cubicBezTo>
                  <a:cubicBezTo>
                    <a:pt x="23" y="31"/>
                    <a:pt x="23" y="32"/>
                    <a:pt x="23" y="33"/>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8" name="Freeform 55">
              <a:extLst>
                <a:ext uri="{FF2B5EF4-FFF2-40B4-BE49-F238E27FC236}">
                  <a16:creationId xmlns:a16="http://schemas.microsoft.com/office/drawing/2014/main" id="{89BFBF30-B699-98E4-DE76-B5A4E9B994C2}"/>
                </a:ext>
              </a:extLst>
            </p:cNvPr>
            <p:cNvSpPr>
              <a:spLocks/>
            </p:cNvSpPr>
            <p:nvPr userDrawn="1"/>
          </p:nvSpPr>
          <p:spPr bwMode="auto">
            <a:xfrm>
              <a:off x="982663" y="414338"/>
              <a:ext cx="36513" cy="23812"/>
            </a:xfrm>
            <a:custGeom>
              <a:avLst/>
              <a:gdLst>
                <a:gd name="T0" fmla="*/ 224 w 247"/>
                <a:gd name="T1" fmla="*/ 12 h 168"/>
                <a:gd name="T2" fmla="*/ 232 w 247"/>
                <a:gd name="T3" fmla="*/ 33 h 168"/>
                <a:gd name="T4" fmla="*/ 217 w 247"/>
                <a:gd name="T5" fmla="*/ 19 h 168"/>
                <a:gd name="T6" fmla="*/ 220 w 247"/>
                <a:gd name="T7" fmla="*/ 54 h 168"/>
                <a:gd name="T8" fmla="*/ 232 w 247"/>
                <a:gd name="T9" fmla="*/ 41 h 168"/>
                <a:gd name="T10" fmla="*/ 214 w 247"/>
                <a:gd name="T11" fmla="*/ 75 h 168"/>
                <a:gd name="T12" fmla="*/ 197 w 247"/>
                <a:gd name="T13" fmla="*/ 63 h 168"/>
                <a:gd name="T14" fmla="*/ 212 w 247"/>
                <a:gd name="T15" fmla="*/ 56 h 168"/>
                <a:gd name="T16" fmla="*/ 190 w 247"/>
                <a:gd name="T17" fmla="*/ 44 h 168"/>
                <a:gd name="T18" fmla="*/ 177 w 247"/>
                <a:gd name="T19" fmla="*/ 0 h 168"/>
                <a:gd name="T20" fmla="*/ 185 w 247"/>
                <a:gd name="T21" fmla="*/ 45 h 168"/>
                <a:gd name="T22" fmla="*/ 171 w 247"/>
                <a:gd name="T23" fmla="*/ 66 h 168"/>
                <a:gd name="T24" fmla="*/ 188 w 247"/>
                <a:gd name="T25" fmla="*/ 66 h 168"/>
                <a:gd name="T26" fmla="*/ 166 w 247"/>
                <a:gd name="T27" fmla="*/ 91 h 168"/>
                <a:gd name="T28" fmla="*/ 133 w 247"/>
                <a:gd name="T29" fmla="*/ 73 h 168"/>
                <a:gd name="T30" fmla="*/ 161 w 247"/>
                <a:gd name="T31" fmla="*/ 78 h 168"/>
                <a:gd name="T32" fmla="*/ 150 w 247"/>
                <a:gd name="T33" fmla="*/ 44 h 168"/>
                <a:gd name="T34" fmla="*/ 130 w 247"/>
                <a:gd name="T35" fmla="*/ 65 h 168"/>
                <a:gd name="T36" fmla="*/ 136 w 247"/>
                <a:gd name="T37" fmla="*/ 35 h 168"/>
                <a:gd name="T38" fmla="*/ 95 w 247"/>
                <a:gd name="T39" fmla="*/ 52 h 168"/>
                <a:gd name="T40" fmla="*/ 121 w 247"/>
                <a:gd name="T41" fmla="*/ 69 h 168"/>
                <a:gd name="T42" fmla="*/ 91 w 247"/>
                <a:gd name="T43" fmla="*/ 68 h 168"/>
                <a:gd name="T44" fmla="*/ 108 w 247"/>
                <a:gd name="T45" fmla="*/ 100 h 168"/>
                <a:gd name="T46" fmla="*/ 124 w 247"/>
                <a:gd name="T47" fmla="*/ 76 h 168"/>
                <a:gd name="T48" fmla="*/ 113 w 247"/>
                <a:gd name="T49" fmla="*/ 113 h 168"/>
                <a:gd name="T50" fmla="*/ 80 w 247"/>
                <a:gd name="T51" fmla="*/ 110 h 168"/>
                <a:gd name="T52" fmla="*/ 92 w 247"/>
                <a:gd name="T53" fmla="*/ 98 h 168"/>
                <a:gd name="T54" fmla="*/ 68 w 247"/>
                <a:gd name="T55" fmla="*/ 93 h 168"/>
                <a:gd name="T56" fmla="*/ 41 w 247"/>
                <a:gd name="T57" fmla="*/ 55 h 168"/>
                <a:gd name="T58" fmla="*/ 63 w 247"/>
                <a:gd name="T59" fmla="*/ 96 h 168"/>
                <a:gd name="T60" fmla="*/ 55 w 247"/>
                <a:gd name="T61" fmla="*/ 120 h 168"/>
                <a:gd name="T62" fmla="*/ 72 w 247"/>
                <a:gd name="T63" fmla="*/ 114 h 168"/>
                <a:gd name="T64" fmla="*/ 67 w 247"/>
                <a:gd name="T65" fmla="*/ 135 h 168"/>
                <a:gd name="T66" fmla="*/ 31 w 247"/>
                <a:gd name="T67" fmla="*/ 123 h 168"/>
                <a:gd name="T68" fmla="*/ 48 w 247"/>
                <a:gd name="T69" fmla="*/ 124 h 168"/>
                <a:gd name="T70" fmla="*/ 26 w 247"/>
                <a:gd name="T71" fmla="*/ 96 h 168"/>
                <a:gd name="T72" fmla="*/ 25 w 247"/>
                <a:gd name="T73" fmla="*/ 118 h 168"/>
                <a:gd name="T74" fmla="*/ 16 w 247"/>
                <a:gd name="T75" fmla="*/ 97 h 168"/>
                <a:gd name="T76" fmla="*/ 0 w 247"/>
                <a:gd name="T77" fmla="*/ 112 h 168"/>
                <a:gd name="T78" fmla="*/ 56 w 247"/>
                <a:gd name="T79" fmla="*/ 168 h 168"/>
                <a:gd name="T80" fmla="*/ 148 w 247"/>
                <a:gd name="T81" fmla="*/ 122 h 168"/>
                <a:gd name="T82" fmla="*/ 245 w 247"/>
                <a:gd name="T83" fmla="*/ 91 h 168"/>
                <a:gd name="T84" fmla="*/ 247 w 247"/>
                <a:gd name="T85" fmla="*/ 11 h 168"/>
                <a:gd name="T86" fmla="*/ 224 w 247"/>
                <a:gd name="T87" fmla="*/ 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7" h="168">
                  <a:moveTo>
                    <a:pt x="224" y="12"/>
                  </a:moveTo>
                  <a:cubicBezTo>
                    <a:pt x="230" y="21"/>
                    <a:pt x="232" y="26"/>
                    <a:pt x="232" y="33"/>
                  </a:cubicBezTo>
                  <a:cubicBezTo>
                    <a:pt x="228" y="31"/>
                    <a:pt x="223" y="27"/>
                    <a:pt x="217" y="19"/>
                  </a:cubicBezTo>
                  <a:cubicBezTo>
                    <a:pt x="220" y="54"/>
                    <a:pt x="220" y="54"/>
                    <a:pt x="220" y="54"/>
                  </a:cubicBezTo>
                  <a:cubicBezTo>
                    <a:pt x="224" y="48"/>
                    <a:pt x="228" y="43"/>
                    <a:pt x="232" y="41"/>
                  </a:cubicBezTo>
                  <a:cubicBezTo>
                    <a:pt x="231" y="64"/>
                    <a:pt x="222" y="73"/>
                    <a:pt x="214" y="75"/>
                  </a:cubicBezTo>
                  <a:cubicBezTo>
                    <a:pt x="205" y="77"/>
                    <a:pt x="198" y="71"/>
                    <a:pt x="197" y="63"/>
                  </a:cubicBezTo>
                  <a:cubicBezTo>
                    <a:pt x="195" y="53"/>
                    <a:pt x="203" y="47"/>
                    <a:pt x="212" y="56"/>
                  </a:cubicBezTo>
                  <a:cubicBezTo>
                    <a:pt x="214" y="35"/>
                    <a:pt x="197" y="35"/>
                    <a:pt x="190" y="44"/>
                  </a:cubicBezTo>
                  <a:cubicBezTo>
                    <a:pt x="198" y="24"/>
                    <a:pt x="195" y="10"/>
                    <a:pt x="177" y="0"/>
                  </a:cubicBezTo>
                  <a:cubicBezTo>
                    <a:pt x="166" y="19"/>
                    <a:pt x="170" y="31"/>
                    <a:pt x="185" y="45"/>
                  </a:cubicBezTo>
                  <a:cubicBezTo>
                    <a:pt x="171" y="38"/>
                    <a:pt x="158" y="50"/>
                    <a:pt x="171" y="66"/>
                  </a:cubicBezTo>
                  <a:cubicBezTo>
                    <a:pt x="173" y="52"/>
                    <a:pt x="185" y="55"/>
                    <a:pt x="188" y="66"/>
                  </a:cubicBezTo>
                  <a:cubicBezTo>
                    <a:pt x="190" y="75"/>
                    <a:pt x="181" y="87"/>
                    <a:pt x="166" y="91"/>
                  </a:cubicBezTo>
                  <a:cubicBezTo>
                    <a:pt x="145" y="98"/>
                    <a:pt x="138" y="84"/>
                    <a:pt x="133" y="73"/>
                  </a:cubicBezTo>
                  <a:cubicBezTo>
                    <a:pt x="137" y="69"/>
                    <a:pt x="148" y="71"/>
                    <a:pt x="161" y="78"/>
                  </a:cubicBezTo>
                  <a:cubicBezTo>
                    <a:pt x="150" y="44"/>
                    <a:pt x="150" y="44"/>
                    <a:pt x="150" y="44"/>
                  </a:cubicBezTo>
                  <a:cubicBezTo>
                    <a:pt x="145" y="56"/>
                    <a:pt x="138" y="61"/>
                    <a:pt x="130" y="65"/>
                  </a:cubicBezTo>
                  <a:cubicBezTo>
                    <a:pt x="129" y="55"/>
                    <a:pt x="136" y="35"/>
                    <a:pt x="136" y="35"/>
                  </a:cubicBezTo>
                  <a:cubicBezTo>
                    <a:pt x="95" y="52"/>
                    <a:pt x="95" y="52"/>
                    <a:pt x="95" y="52"/>
                  </a:cubicBezTo>
                  <a:cubicBezTo>
                    <a:pt x="95" y="52"/>
                    <a:pt x="114" y="61"/>
                    <a:pt x="121" y="69"/>
                  </a:cubicBezTo>
                  <a:cubicBezTo>
                    <a:pt x="112" y="72"/>
                    <a:pt x="104" y="73"/>
                    <a:pt x="91" y="68"/>
                  </a:cubicBezTo>
                  <a:cubicBezTo>
                    <a:pt x="108" y="100"/>
                    <a:pt x="108" y="100"/>
                    <a:pt x="108" y="100"/>
                  </a:cubicBezTo>
                  <a:cubicBezTo>
                    <a:pt x="111" y="86"/>
                    <a:pt x="118" y="77"/>
                    <a:pt x="124" y="76"/>
                  </a:cubicBezTo>
                  <a:cubicBezTo>
                    <a:pt x="128" y="88"/>
                    <a:pt x="133" y="103"/>
                    <a:pt x="113" y="113"/>
                  </a:cubicBezTo>
                  <a:cubicBezTo>
                    <a:pt x="99" y="120"/>
                    <a:pt x="85" y="118"/>
                    <a:pt x="80" y="110"/>
                  </a:cubicBezTo>
                  <a:cubicBezTo>
                    <a:pt x="74" y="100"/>
                    <a:pt x="81" y="90"/>
                    <a:pt x="92" y="98"/>
                  </a:cubicBezTo>
                  <a:cubicBezTo>
                    <a:pt x="90" y="78"/>
                    <a:pt x="73" y="78"/>
                    <a:pt x="68" y="93"/>
                  </a:cubicBezTo>
                  <a:cubicBezTo>
                    <a:pt x="68" y="73"/>
                    <a:pt x="63" y="60"/>
                    <a:pt x="41" y="55"/>
                  </a:cubicBezTo>
                  <a:cubicBezTo>
                    <a:pt x="36" y="75"/>
                    <a:pt x="43" y="87"/>
                    <a:pt x="63" y="96"/>
                  </a:cubicBezTo>
                  <a:cubicBezTo>
                    <a:pt x="52" y="94"/>
                    <a:pt x="39" y="106"/>
                    <a:pt x="55" y="120"/>
                  </a:cubicBezTo>
                  <a:cubicBezTo>
                    <a:pt x="55" y="107"/>
                    <a:pt x="66" y="105"/>
                    <a:pt x="72" y="114"/>
                  </a:cubicBezTo>
                  <a:cubicBezTo>
                    <a:pt x="76" y="120"/>
                    <a:pt x="75" y="130"/>
                    <a:pt x="67" y="135"/>
                  </a:cubicBezTo>
                  <a:cubicBezTo>
                    <a:pt x="60" y="139"/>
                    <a:pt x="47" y="139"/>
                    <a:pt x="31" y="123"/>
                  </a:cubicBezTo>
                  <a:cubicBezTo>
                    <a:pt x="36" y="121"/>
                    <a:pt x="41" y="122"/>
                    <a:pt x="48" y="124"/>
                  </a:cubicBezTo>
                  <a:cubicBezTo>
                    <a:pt x="26" y="96"/>
                    <a:pt x="26" y="96"/>
                    <a:pt x="26" y="96"/>
                  </a:cubicBezTo>
                  <a:cubicBezTo>
                    <a:pt x="27" y="106"/>
                    <a:pt x="27" y="113"/>
                    <a:pt x="25" y="118"/>
                  </a:cubicBezTo>
                  <a:cubicBezTo>
                    <a:pt x="20" y="112"/>
                    <a:pt x="19" y="107"/>
                    <a:pt x="16" y="97"/>
                  </a:cubicBezTo>
                  <a:cubicBezTo>
                    <a:pt x="0" y="112"/>
                    <a:pt x="0" y="112"/>
                    <a:pt x="0" y="112"/>
                  </a:cubicBezTo>
                  <a:cubicBezTo>
                    <a:pt x="16" y="122"/>
                    <a:pt x="34" y="137"/>
                    <a:pt x="56" y="168"/>
                  </a:cubicBezTo>
                  <a:cubicBezTo>
                    <a:pt x="80" y="153"/>
                    <a:pt x="122" y="133"/>
                    <a:pt x="148" y="122"/>
                  </a:cubicBezTo>
                  <a:cubicBezTo>
                    <a:pt x="174" y="111"/>
                    <a:pt x="218" y="97"/>
                    <a:pt x="245" y="91"/>
                  </a:cubicBezTo>
                  <a:cubicBezTo>
                    <a:pt x="239" y="53"/>
                    <a:pt x="242" y="30"/>
                    <a:pt x="247" y="11"/>
                  </a:cubicBezTo>
                  <a:lnTo>
                    <a:pt x="2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9" name="Freeform 56">
              <a:extLst>
                <a:ext uri="{FF2B5EF4-FFF2-40B4-BE49-F238E27FC236}">
                  <a16:creationId xmlns:a16="http://schemas.microsoft.com/office/drawing/2014/main" id="{B6578E56-EC7C-DB60-FEF2-0E06ABF6F222}"/>
                </a:ext>
              </a:extLst>
            </p:cNvPr>
            <p:cNvSpPr>
              <a:spLocks noEditPoints="1"/>
            </p:cNvSpPr>
            <p:nvPr userDrawn="1"/>
          </p:nvSpPr>
          <p:spPr bwMode="auto">
            <a:xfrm>
              <a:off x="1281113" y="601663"/>
              <a:ext cx="19050" cy="19050"/>
            </a:xfrm>
            <a:custGeom>
              <a:avLst/>
              <a:gdLst>
                <a:gd name="T0" fmla="*/ 0 w 129"/>
                <a:gd name="T1" fmla="*/ 64 h 129"/>
                <a:gd name="T2" fmla="*/ 64 w 129"/>
                <a:gd name="T3" fmla="*/ 129 h 129"/>
                <a:gd name="T4" fmla="*/ 129 w 129"/>
                <a:gd name="T5" fmla="*/ 64 h 129"/>
                <a:gd name="T6" fmla="*/ 64 w 129"/>
                <a:gd name="T7" fmla="*/ 0 h 129"/>
                <a:gd name="T8" fmla="*/ 0 w 129"/>
                <a:gd name="T9" fmla="*/ 64 h 129"/>
                <a:gd name="T10" fmla="*/ 16 w 129"/>
                <a:gd name="T11" fmla="*/ 64 h 129"/>
                <a:gd name="T12" fmla="*/ 64 w 129"/>
                <a:gd name="T13" fmla="*/ 16 h 129"/>
                <a:gd name="T14" fmla="*/ 112 w 129"/>
                <a:gd name="T15" fmla="*/ 64 h 129"/>
                <a:gd name="T16" fmla="*/ 64 w 129"/>
                <a:gd name="T17" fmla="*/ 113 h 129"/>
                <a:gd name="T18" fmla="*/ 16 w 129"/>
                <a:gd name="T19"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9">
                  <a:moveTo>
                    <a:pt x="0" y="64"/>
                  </a:moveTo>
                  <a:cubicBezTo>
                    <a:pt x="0" y="100"/>
                    <a:pt x="29" y="129"/>
                    <a:pt x="64" y="129"/>
                  </a:cubicBezTo>
                  <a:cubicBezTo>
                    <a:pt x="100" y="129"/>
                    <a:pt x="129" y="100"/>
                    <a:pt x="129" y="64"/>
                  </a:cubicBezTo>
                  <a:cubicBezTo>
                    <a:pt x="129" y="29"/>
                    <a:pt x="100" y="0"/>
                    <a:pt x="64" y="0"/>
                  </a:cubicBezTo>
                  <a:cubicBezTo>
                    <a:pt x="29" y="0"/>
                    <a:pt x="0" y="29"/>
                    <a:pt x="0" y="64"/>
                  </a:cubicBezTo>
                  <a:moveTo>
                    <a:pt x="16" y="64"/>
                  </a:moveTo>
                  <a:cubicBezTo>
                    <a:pt x="16" y="38"/>
                    <a:pt x="38" y="16"/>
                    <a:pt x="64" y="16"/>
                  </a:cubicBezTo>
                  <a:cubicBezTo>
                    <a:pt x="91" y="16"/>
                    <a:pt x="112" y="38"/>
                    <a:pt x="112" y="64"/>
                  </a:cubicBezTo>
                  <a:cubicBezTo>
                    <a:pt x="112" y="91"/>
                    <a:pt x="91" y="113"/>
                    <a:pt x="64" y="113"/>
                  </a:cubicBezTo>
                  <a:cubicBezTo>
                    <a:pt x="38" y="113"/>
                    <a:pt x="16" y="91"/>
                    <a:pt x="16"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0" name="Freeform 57">
              <a:extLst>
                <a:ext uri="{FF2B5EF4-FFF2-40B4-BE49-F238E27FC236}">
                  <a16:creationId xmlns:a16="http://schemas.microsoft.com/office/drawing/2014/main" id="{322D2D72-0987-1642-BBE2-788D92AB5931}"/>
                </a:ext>
              </a:extLst>
            </p:cNvPr>
            <p:cNvSpPr>
              <a:spLocks noEditPoints="1"/>
            </p:cNvSpPr>
            <p:nvPr userDrawn="1"/>
          </p:nvSpPr>
          <p:spPr bwMode="auto">
            <a:xfrm>
              <a:off x="1243013" y="617538"/>
              <a:ext cx="15875" cy="12700"/>
            </a:xfrm>
            <a:custGeom>
              <a:avLst/>
              <a:gdLst>
                <a:gd name="T0" fmla="*/ 18 w 106"/>
                <a:gd name="T1" fmla="*/ 11 h 87"/>
                <a:gd name="T2" fmla="*/ 2 w 106"/>
                <a:gd name="T3" fmla="*/ 35 h 87"/>
                <a:gd name="T4" fmla="*/ 12 w 106"/>
                <a:gd name="T5" fmla="*/ 67 h 87"/>
                <a:gd name="T6" fmla="*/ 45 w 106"/>
                <a:gd name="T7" fmla="*/ 85 h 87"/>
                <a:gd name="T8" fmla="*/ 81 w 106"/>
                <a:gd name="T9" fmla="*/ 80 h 87"/>
                <a:gd name="T10" fmla="*/ 102 w 106"/>
                <a:gd name="T11" fmla="*/ 53 h 87"/>
                <a:gd name="T12" fmla="*/ 102 w 106"/>
                <a:gd name="T13" fmla="*/ 53 h 87"/>
                <a:gd name="T14" fmla="*/ 59 w 106"/>
                <a:gd name="T15" fmla="*/ 3 h 87"/>
                <a:gd name="T16" fmla="*/ 18 w 106"/>
                <a:gd name="T17" fmla="*/ 11 h 87"/>
                <a:gd name="T18" fmla="*/ 48 w 106"/>
                <a:gd name="T19" fmla="*/ 69 h 87"/>
                <a:gd name="T20" fmla="*/ 18 w 106"/>
                <a:gd name="T21" fmla="*/ 38 h 87"/>
                <a:gd name="T22" fmla="*/ 28 w 106"/>
                <a:gd name="T23" fmla="*/ 25 h 87"/>
                <a:gd name="T24" fmla="*/ 56 w 106"/>
                <a:gd name="T25" fmla="*/ 20 h 87"/>
                <a:gd name="T26" fmla="*/ 86 w 106"/>
                <a:gd name="T27" fmla="*/ 47 h 87"/>
                <a:gd name="T28" fmla="*/ 85 w 106"/>
                <a:gd name="T29" fmla="*/ 50 h 87"/>
                <a:gd name="T30" fmla="*/ 48 w 106"/>
                <a:gd name="T31" fmla="*/ 6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87">
                  <a:moveTo>
                    <a:pt x="18" y="11"/>
                  </a:moveTo>
                  <a:cubicBezTo>
                    <a:pt x="10" y="17"/>
                    <a:pt x="4" y="26"/>
                    <a:pt x="2" y="35"/>
                  </a:cubicBezTo>
                  <a:cubicBezTo>
                    <a:pt x="0" y="46"/>
                    <a:pt x="4" y="58"/>
                    <a:pt x="12" y="67"/>
                  </a:cubicBezTo>
                  <a:cubicBezTo>
                    <a:pt x="20" y="76"/>
                    <a:pt x="32" y="83"/>
                    <a:pt x="45" y="85"/>
                  </a:cubicBezTo>
                  <a:cubicBezTo>
                    <a:pt x="58" y="87"/>
                    <a:pt x="70" y="86"/>
                    <a:pt x="81" y="80"/>
                  </a:cubicBezTo>
                  <a:cubicBezTo>
                    <a:pt x="92" y="74"/>
                    <a:pt x="100" y="64"/>
                    <a:pt x="102" y="53"/>
                  </a:cubicBezTo>
                  <a:cubicBezTo>
                    <a:pt x="102" y="53"/>
                    <a:pt x="102" y="53"/>
                    <a:pt x="102" y="53"/>
                  </a:cubicBezTo>
                  <a:cubicBezTo>
                    <a:pt x="106" y="31"/>
                    <a:pt x="87" y="8"/>
                    <a:pt x="59" y="3"/>
                  </a:cubicBezTo>
                  <a:cubicBezTo>
                    <a:pt x="44" y="0"/>
                    <a:pt x="29" y="3"/>
                    <a:pt x="18" y="11"/>
                  </a:cubicBezTo>
                  <a:moveTo>
                    <a:pt x="48" y="69"/>
                  </a:moveTo>
                  <a:cubicBezTo>
                    <a:pt x="29" y="65"/>
                    <a:pt x="16" y="52"/>
                    <a:pt x="18" y="38"/>
                  </a:cubicBezTo>
                  <a:cubicBezTo>
                    <a:pt x="20" y="31"/>
                    <a:pt x="24" y="27"/>
                    <a:pt x="28" y="25"/>
                  </a:cubicBezTo>
                  <a:cubicBezTo>
                    <a:pt x="35" y="20"/>
                    <a:pt x="46" y="18"/>
                    <a:pt x="56" y="20"/>
                  </a:cubicBezTo>
                  <a:cubicBezTo>
                    <a:pt x="73" y="22"/>
                    <a:pt x="86" y="35"/>
                    <a:pt x="86" y="47"/>
                  </a:cubicBezTo>
                  <a:cubicBezTo>
                    <a:pt x="86" y="48"/>
                    <a:pt x="86" y="49"/>
                    <a:pt x="85" y="50"/>
                  </a:cubicBezTo>
                  <a:cubicBezTo>
                    <a:pt x="83" y="64"/>
                    <a:pt x="66" y="72"/>
                    <a:pt x="48"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1" name="Freeform 58">
              <a:extLst>
                <a:ext uri="{FF2B5EF4-FFF2-40B4-BE49-F238E27FC236}">
                  <a16:creationId xmlns:a16="http://schemas.microsoft.com/office/drawing/2014/main" id="{1006356B-B6C1-B596-7C9D-45F13935C397}"/>
                </a:ext>
              </a:extLst>
            </p:cNvPr>
            <p:cNvSpPr>
              <a:spLocks noEditPoints="1"/>
            </p:cNvSpPr>
            <p:nvPr userDrawn="1"/>
          </p:nvSpPr>
          <p:spPr bwMode="auto">
            <a:xfrm>
              <a:off x="1189038" y="482600"/>
              <a:ext cx="14288" cy="14287"/>
            </a:xfrm>
            <a:custGeom>
              <a:avLst/>
              <a:gdLst>
                <a:gd name="T0" fmla="*/ 26 w 94"/>
                <a:gd name="T1" fmla="*/ 12 h 88"/>
                <a:gd name="T2" fmla="*/ 13 w 94"/>
                <a:gd name="T3" fmla="*/ 71 h 88"/>
                <a:gd name="T4" fmla="*/ 73 w 94"/>
                <a:gd name="T5" fmla="*/ 73 h 88"/>
                <a:gd name="T6" fmla="*/ 92 w 94"/>
                <a:gd name="T7" fmla="*/ 40 h 88"/>
                <a:gd name="T8" fmla="*/ 86 w 94"/>
                <a:gd name="T9" fmla="*/ 14 h 88"/>
                <a:gd name="T10" fmla="*/ 63 w 94"/>
                <a:gd name="T11" fmla="*/ 2 h 88"/>
                <a:gd name="T12" fmla="*/ 26 w 94"/>
                <a:gd name="T13" fmla="*/ 12 h 88"/>
                <a:gd name="T14" fmla="*/ 22 w 94"/>
                <a:gd name="T15" fmla="*/ 50 h 88"/>
                <a:gd name="T16" fmla="*/ 36 w 94"/>
                <a:gd name="T17" fmla="*/ 26 h 88"/>
                <a:gd name="T18" fmla="*/ 61 w 94"/>
                <a:gd name="T19" fmla="*/ 18 h 88"/>
                <a:gd name="T20" fmla="*/ 73 w 94"/>
                <a:gd name="T21" fmla="*/ 24 h 88"/>
                <a:gd name="T22" fmla="*/ 76 w 94"/>
                <a:gd name="T23" fmla="*/ 38 h 88"/>
                <a:gd name="T24" fmla="*/ 62 w 94"/>
                <a:gd name="T25" fmla="*/ 60 h 88"/>
                <a:gd name="T26" fmla="*/ 26 w 94"/>
                <a:gd name="T27" fmla="*/ 61 h 88"/>
                <a:gd name="T28" fmla="*/ 22 w 94"/>
                <a:gd name="T29"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88">
                  <a:moveTo>
                    <a:pt x="26" y="12"/>
                  </a:moveTo>
                  <a:cubicBezTo>
                    <a:pt x="6" y="28"/>
                    <a:pt x="0" y="54"/>
                    <a:pt x="13" y="71"/>
                  </a:cubicBezTo>
                  <a:cubicBezTo>
                    <a:pt x="26" y="88"/>
                    <a:pt x="53" y="88"/>
                    <a:pt x="73" y="73"/>
                  </a:cubicBezTo>
                  <a:cubicBezTo>
                    <a:pt x="84" y="64"/>
                    <a:pt x="91" y="52"/>
                    <a:pt x="92" y="40"/>
                  </a:cubicBezTo>
                  <a:cubicBezTo>
                    <a:pt x="94" y="30"/>
                    <a:pt x="91" y="21"/>
                    <a:pt x="86" y="14"/>
                  </a:cubicBezTo>
                  <a:cubicBezTo>
                    <a:pt x="80" y="7"/>
                    <a:pt x="72" y="3"/>
                    <a:pt x="63" y="2"/>
                  </a:cubicBezTo>
                  <a:cubicBezTo>
                    <a:pt x="50" y="0"/>
                    <a:pt x="37" y="4"/>
                    <a:pt x="26" y="12"/>
                  </a:cubicBezTo>
                  <a:moveTo>
                    <a:pt x="22" y="50"/>
                  </a:moveTo>
                  <a:cubicBezTo>
                    <a:pt x="22" y="42"/>
                    <a:pt x="27" y="32"/>
                    <a:pt x="36" y="26"/>
                  </a:cubicBezTo>
                  <a:cubicBezTo>
                    <a:pt x="44" y="20"/>
                    <a:pt x="53" y="17"/>
                    <a:pt x="61" y="18"/>
                  </a:cubicBezTo>
                  <a:cubicBezTo>
                    <a:pt x="64" y="19"/>
                    <a:pt x="69" y="20"/>
                    <a:pt x="73" y="24"/>
                  </a:cubicBezTo>
                  <a:cubicBezTo>
                    <a:pt x="76" y="29"/>
                    <a:pt x="76" y="34"/>
                    <a:pt x="76" y="38"/>
                  </a:cubicBezTo>
                  <a:cubicBezTo>
                    <a:pt x="75" y="46"/>
                    <a:pt x="70" y="54"/>
                    <a:pt x="62" y="60"/>
                  </a:cubicBezTo>
                  <a:cubicBezTo>
                    <a:pt x="50" y="70"/>
                    <a:pt x="33" y="70"/>
                    <a:pt x="26" y="61"/>
                  </a:cubicBezTo>
                  <a:cubicBezTo>
                    <a:pt x="24" y="58"/>
                    <a:pt x="22" y="54"/>
                    <a:pt x="22"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2" name="Freeform 59">
              <a:extLst>
                <a:ext uri="{FF2B5EF4-FFF2-40B4-BE49-F238E27FC236}">
                  <a16:creationId xmlns:a16="http://schemas.microsoft.com/office/drawing/2014/main" id="{8A82DC5D-36EB-4ABE-E0E2-100C03E8BF4D}"/>
                </a:ext>
              </a:extLst>
            </p:cNvPr>
            <p:cNvSpPr>
              <a:spLocks noEditPoints="1"/>
            </p:cNvSpPr>
            <p:nvPr userDrawn="1"/>
          </p:nvSpPr>
          <p:spPr bwMode="auto">
            <a:xfrm>
              <a:off x="1231900" y="601663"/>
              <a:ext cx="12700" cy="15875"/>
            </a:xfrm>
            <a:custGeom>
              <a:avLst/>
              <a:gdLst>
                <a:gd name="T0" fmla="*/ 15 w 83"/>
                <a:gd name="T1" fmla="*/ 12 h 102"/>
                <a:gd name="T2" fmla="*/ 0 w 83"/>
                <a:gd name="T3" fmla="*/ 50 h 102"/>
                <a:gd name="T4" fmla="*/ 0 w 83"/>
                <a:gd name="T5" fmla="*/ 52 h 102"/>
                <a:gd name="T6" fmla="*/ 14 w 83"/>
                <a:gd name="T7" fmla="*/ 90 h 102"/>
                <a:gd name="T8" fmla="*/ 40 w 83"/>
                <a:gd name="T9" fmla="*/ 102 h 102"/>
                <a:gd name="T10" fmla="*/ 67 w 83"/>
                <a:gd name="T11" fmla="*/ 91 h 102"/>
                <a:gd name="T12" fmla="*/ 82 w 83"/>
                <a:gd name="T13" fmla="*/ 52 h 102"/>
                <a:gd name="T14" fmla="*/ 72 w 83"/>
                <a:gd name="T15" fmla="*/ 17 h 102"/>
                <a:gd name="T16" fmla="*/ 42 w 83"/>
                <a:gd name="T17" fmla="*/ 1 h 102"/>
                <a:gd name="T18" fmla="*/ 15 w 83"/>
                <a:gd name="T19" fmla="*/ 12 h 102"/>
                <a:gd name="T20" fmla="*/ 40 w 83"/>
                <a:gd name="T21" fmla="*/ 85 h 102"/>
                <a:gd name="T22" fmla="*/ 40 w 83"/>
                <a:gd name="T23" fmla="*/ 85 h 102"/>
                <a:gd name="T24" fmla="*/ 26 w 83"/>
                <a:gd name="T25" fmla="*/ 78 h 102"/>
                <a:gd name="T26" fmla="*/ 16 w 83"/>
                <a:gd name="T27" fmla="*/ 51 h 102"/>
                <a:gd name="T28" fmla="*/ 27 w 83"/>
                <a:gd name="T29" fmla="*/ 24 h 102"/>
                <a:gd name="T30" fmla="*/ 42 w 83"/>
                <a:gd name="T31" fmla="*/ 17 h 102"/>
                <a:gd name="T32" fmla="*/ 66 w 83"/>
                <a:gd name="T33" fmla="*/ 52 h 102"/>
                <a:gd name="T34" fmla="*/ 55 w 83"/>
                <a:gd name="T35" fmla="*/ 79 h 102"/>
                <a:gd name="T36" fmla="*/ 40 w 83"/>
                <a:gd name="T37" fmla="*/ 8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02">
                  <a:moveTo>
                    <a:pt x="15" y="12"/>
                  </a:moveTo>
                  <a:cubicBezTo>
                    <a:pt x="6" y="21"/>
                    <a:pt x="0" y="35"/>
                    <a:pt x="0" y="50"/>
                  </a:cubicBezTo>
                  <a:cubicBezTo>
                    <a:pt x="0" y="52"/>
                    <a:pt x="0" y="52"/>
                    <a:pt x="0" y="52"/>
                  </a:cubicBezTo>
                  <a:cubicBezTo>
                    <a:pt x="0" y="66"/>
                    <a:pt x="5" y="80"/>
                    <a:pt x="14" y="90"/>
                  </a:cubicBezTo>
                  <a:cubicBezTo>
                    <a:pt x="21" y="97"/>
                    <a:pt x="30" y="101"/>
                    <a:pt x="40" y="102"/>
                  </a:cubicBezTo>
                  <a:cubicBezTo>
                    <a:pt x="50" y="102"/>
                    <a:pt x="59" y="98"/>
                    <a:pt x="67" y="91"/>
                  </a:cubicBezTo>
                  <a:cubicBezTo>
                    <a:pt x="76" y="81"/>
                    <a:pt x="82" y="67"/>
                    <a:pt x="82" y="52"/>
                  </a:cubicBezTo>
                  <a:cubicBezTo>
                    <a:pt x="83" y="39"/>
                    <a:pt x="79" y="26"/>
                    <a:pt x="72" y="17"/>
                  </a:cubicBezTo>
                  <a:cubicBezTo>
                    <a:pt x="64" y="7"/>
                    <a:pt x="54" y="1"/>
                    <a:pt x="42" y="1"/>
                  </a:cubicBezTo>
                  <a:cubicBezTo>
                    <a:pt x="32" y="0"/>
                    <a:pt x="23" y="4"/>
                    <a:pt x="15" y="12"/>
                  </a:cubicBezTo>
                  <a:moveTo>
                    <a:pt x="40" y="85"/>
                  </a:moveTo>
                  <a:cubicBezTo>
                    <a:pt x="40" y="85"/>
                    <a:pt x="40" y="85"/>
                    <a:pt x="40" y="85"/>
                  </a:cubicBezTo>
                  <a:cubicBezTo>
                    <a:pt x="34" y="85"/>
                    <a:pt x="29" y="81"/>
                    <a:pt x="26" y="78"/>
                  </a:cubicBezTo>
                  <a:cubicBezTo>
                    <a:pt x="19" y="72"/>
                    <a:pt x="16" y="61"/>
                    <a:pt x="16" y="51"/>
                  </a:cubicBezTo>
                  <a:cubicBezTo>
                    <a:pt x="16" y="40"/>
                    <a:pt x="20" y="30"/>
                    <a:pt x="27" y="24"/>
                  </a:cubicBezTo>
                  <a:cubicBezTo>
                    <a:pt x="30" y="21"/>
                    <a:pt x="35" y="17"/>
                    <a:pt x="42" y="17"/>
                  </a:cubicBezTo>
                  <a:cubicBezTo>
                    <a:pt x="55" y="17"/>
                    <a:pt x="66" y="33"/>
                    <a:pt x="66" y="52"/>
                  </a:cubicBezTo>
                  <a:cubicBezTo>
                    <a:pt x="66" y="62"/>
                    <a:pt x="62" y="73"/>
                    <a:pt x="55" y="79"/>
                  </a:cubicBezTo>
                  <a:cubicBezTo>
                    <a:pt x="52" y="82"/>
                    <a:pt x="47" y="85"/>
                    <a:pt x="40"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3" name="Freeform 60">
              <a:extLst>
                <a:ext uri="{FF2B5EF4-FFF2-40B4-BE49-F238E27FC236}">
                  <a16:creationId xmlns:a16="http://schemas.microsoft.com/office/drawing/2014/main" id="{8301F8D0-269D-D142-5FEB-C80C21D035BC}"/>
                </a:ext>
              </a:extLst>
            </p:cNvPr>
            <p:cNvSpPr>
              <a:spLocks noEditPoints="1"/>
            </p:cNvSpPr>
            <p:nvPr userDrawn="1"/>
          </p:nvSpPr>
          <p:spPr bwMode="auto">
            <a:xfrm>
              <a:off x="1182688" y="525463"/>
              <a:ext cx="15875" cy="14287"/>
            </a:xfrm>
            <a:custGeom>
              <a:avLst/>
              <a:gdLst>
                <a:gd name="T0" fmla="*/ 32 w 106"/>
                <a:gd name="T1" fmla="*/ 5 h 91"/>
                <a:gd name="T2" fmla="*/ 10 w 106"/>
                <a:gd name="T3" fmla="*/ 24 h 91"/>
                <a:gd name="T4" fmla="*/ 37 w 106"/>
                <a:gd name="T5" fmla="*/ 83 h 91"/>
                <a:gd name="T6" fmla="*/ 79 w 106"/>
                <a:gd name="T7" fmla="*/ 86 h 91"/>
                <a:gd name="T8" fmla="*/ 101 w 106"/>
                <a:gd name="T9" fmla="*/ 68 h 91"/>
                <a:gd name="T10" fmla="*/ 102 w 106"/>
                <a:gd name="T11" fmla="*/ 39 h 91"/>
                <a:gd name="T12" fmla="*/ 73 w 106"/>
                <a:gd name="T13" fmla="*/ 8 h 91"/>
                <a:gd name="T14" fmla="*/ 32 w 106"/>
                <a:gd name="T15" fmla="*/ 5 h 91"/>
                <a:gd name="T16" fmla="*/ 45 w 106"/>
                <a:gd name="T17" fmla="*/ 68 h 91"/>
                <a:gd name="T18" fmla="*/ 25 w 106"/>
                <a:gd name="T19" fmla="*/ 31 h 91"/>
                <a:gd name="T20" fmla="*/ 37 w 106"/>
                <a:gd name="T21" fmla="*/ 21 h 91"/>
                <a:gd name="T22" fmla="*/ 66 w 106"/>
                <a:gd name="T23" fmla="*/ 23 h 91"/>
                <a:gd name="T24" fmla="*/ 86 w 106"/>
                <a:gd name="T25" fmla="*/ 44 h 91"/>
                <a:gd name="T26" fmla="*/ 86 w 106"/>
                <a:gd name="T27" fmla="*/ 60 h 91"/>
                <a:gd name="T28" fmla="*/ 74 w 106"/>
                <a:gd name="T29" fmla="*/ 71 h 91"/>
                <a:gd name="T30" fmla="*/ 45 w 106"/>
                <a:gd name="T31" fmla="*/ 6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91">
                  <a:moveTo>
                    <a:pt x="32" y="5"/>
                  </a:moveTo>
                  <a:cubicBezTo>
                    <a:pt x="22" y="8"/>
                    <a:pt x="14" y="15"/>
                    <a:pt x="10" y="24"/>
                  </a:cubicBezTo>
                  <a:cubicBezTo>
                    <a:pt x="0" y="44"/>
                    <a:pt x="12" y="71"/>
                    <a:pt x="37" y="83"/>
                  </a:cubicBezTo>
                  <a:cubicBezTo>
                    <a:pt x="51" y="90"/>
                    <a:pt x="67" y="91"/>
                    <a:pt x="79" y="86"/>
                  </a:cubicBezTo>
                  <a:cubicBezTo>
                    <a:pt x="89" y="83"/>
                    <a:pt x="97" y="76"/>
                    <a:pt x="101" y="68"/>
                  </a:cubicBezTo>
                  <a:cubicBezTo>
                    <a:pt x="105" y="59"/>
                    <a:pt x="106" y="49"/>
                    <a:pt x="102" y="39"/>
                  </a:cubicBezTo>
                  <a:cubicBezTo>
                    <a:pt x="98" y="26"/>
                    <a:pt x="87" y="15"/>
                    <a:pt x="73" y="8"/>
                  </a:cubicBezTo>
                  <a:cubicBezTo>
                    <a:pt x="60" y="2"/>
                    <a:pt x="45" y="0"/>
                    <a:pt x="32" y="5"/>
                  </a:cubicBezTo>
                  <a:moveTo>
                    <a:pt x="45" y="68"/>
                  </a:moveTo>
                  <a:cubicBezTo>
                    <a:pt x="28" y="60"/>
                    <a:pt x="19" y="43"/>
                    <a:pt x="25" y="31"/>
                  </a:cubicBezTo>
                  <a:cubicBezTo>
                    <a:pt x="28" y="25"/>
                    <a:pt x="33" y="22"/>
                    <a:pt x="37" y="21"/>
                  </a:cubicBezTo>
                  <a:cubicBezTo>
                    <a:pt x="46" y="17"/>
                    <a:pt x="56" y="18"/>
                    <a:pt x="66" y="23"/>
                  </a:cubicBezTo>
                  <a:cubicBezTo>
                    <a:pt x="76" y="28"/>
                    <a:pt x="83" y="36"/>
                    <a:pt x="86" y="44"/>
                  </a:cubicBezTo>
                  <a:cubicBezTo>
                    <a:pt x="88" y="48"/>
                    <a:pt x="89" y="54"/>
                    <a:pt x="86" y="60"/>
                  </a:cubicBezTo>
                  <a:cubicBezTo>
                    <a:pt x="83" y="66"/>
                    <a:pt x="78" y="69"/>
                    <a:pt x="74" y="71"/>
                  </a:cubicBezTo>
                  <a:cubicBezTo>
                    <a:pt x="65" y="74"/>
                    <a:pt x="55" y="73"/>
                    <a:pt x="45"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4" name="Freeform 61">
              <a:extLst>
                <a:ext uri="{FF2B5EF4-FFF2-40B4-BE49-F238E27FC236}">
                  <a16:creationId xmlns:a16="http://schemas.microsoft.com/office/drawing/2014/main" id="{3FBA7A48-8B63-2475-522C-4C32149984FE}"/>
                </a:ext>
              </a:extLst>
            </p:cNvPr>
            <p:cNvSpPr>
              <a:spLocks noEditPoints="1"/>
            </p:cNvSpPr>
            <p:nvPr userDrawn="1"/>
          </p:nvSpPr>
          <p:spPr bwMode="auto">
            <a:xfrm>
              <a:off x="1158875" y="396875"/>
              <a:ext cx="150813" cy="255587"/>
            </a:xfrm>
            <a:custGeom>
              <a:avLst/>
              <a:gdLst>
                <a:gd name="T0" fmla="*/ 786 w 1016"/>
                <a:gd name="T1" fmla="*/ 723 h 1730"/>
                <a:gd name="T2" fmla="*/ 648 w 1016"/>
                <a:gd name="T3" fmla="*/ 1040 h 1730"/>
                <a:gd name="T4" fmla="*/ 699 w 1016"/>
                <a:gd name="T5" fmla="*/ 975 h 1730"/>
                <a:gd name="T6" fmla="*/ 626 w 1016"/>
                <a:gd name="T7" fmla="*/ 1011 h 1730"/>
                <a:gd name="T8" fmla="*/ 656 w 1016"/>
                <a:gd name="T9" fmla="*/ 734 h 1730"/>
                <a:gd name="T10" fmla="*/ 660 w 1016"/>
                <a:gd name="T11" fmla="*/ 665 h 1730"/>
                <a:gd name="T12" fmla="*/ 745 w 1016"/>
                <a:gd name="T13" fmla="*/ 426 h 1730"/>
                <a:gd name="T14" fmla="*/ 470 w 1016"/>
                <a:gd name="T15" fmla="*/ 257 h 1730"/>
                <a:gd name="T16" fmla="*/ 375 w 1016"/>
                <a:gd name="T17" fmla="*/ 306 h 1730"/>
                <a:gd name="T18" fmla="*/ 347 w 1016"/>
                <a:gd name="T19" fmla="*/ 433 h 1730"/>
                <a:gd name="T20" fmla="*/ 329 w 1016"/>
                <a:gd name="T21" fmla="*/ 493 h 1730"/>
                <a:gd name="T22" fmla="*/ 399 w 1016"/>
                <a:gd name="T23" fmla="*/ 446 h 1730"/>
                <a:gd name="T24" fmla="*/ 549 w 1016"/>
                <a:gd name="T25" fmla="*/ 419 h 1730"/>
                <a:gd name="T26" fmla="*/ 336 w 1016"/>
                <a:gd name="T27" fmla="*/ 557 h 1730"/>
                <a:gd name="T28" fmla="*/ 218 w 1016"/>
                <a:gd name="T29" fmla="*/ 738 h 1730"/>
                <a:gd name="T30" fmla="*/ 157 w 1016"/>
                <a:gd name="T31" fmla="*/ 691 h 1730"/>
                <a:gd name="T32" fmla="*/ 37 w 1016"/>
                <a:gd name="T33" fmla="*/ 648 h 1730"/>
                <a:gd name="T34" fmla="*/ 64 w 1016"/>
                <a:gd name="T35" fmla="*/ 690 h 1730"/>
                <a:gd name="T36" fmla="*/ 65 w 1016"/>
                <a:gd name="T37" fmla="*/ 820 h 1730"/>
                <a:gd name="T38" fmla="*/ 237 w 1016"/>
                <a:gd name="T39" fmla="*/ 1073 h 1730"/>
                <a:gd name="T40" fmla="*/ 218 w 1016"/>
                <a:gd name="T41" fmla="*/ 982 h 1730"/>
                <a:gd name="T42" fmla="*/ 140 w 1016"/>
                <a:gd name="T43" fmla="*/ 944 h 1730"/>
                <a:gd name="T44" fmla="*/ 370 w 1016"/>
                <a:gd name="T45" fmla="*/ 1005 h 1730"/>
                <a:gd name="T46" fmla="*/ 79 w 1016"/>
                <a:gd name="T47" fmla="*/ 1425 h 1730"/>
                <a:gd name="T48" fmla="*/ 75 w 1016"/>
                <a:gd name="T49" fmla="*/ 1463 h 1730"/>
                <a:gd name="T50" fmla="*/ 201 w 1016"/>
                <a:gd name="T51" fmla="*/ 1450 h 1730"/>
                <a:gd name="T52" fmla="*/ 478 w 1016"/>
                <a:gd name="T53" fmla="*/ 1247 h 1730"/>
                <a:gd name="T54" fmla="*/ 572 w 1016"/>
                <a:gd name="T55" fmla="*/ 1715 h 1730"/>
                <a:gd name="T56" fmla="*/ 678 w 1016"/>
                <a:gd name="T57" fmla="*/ 1641 h 1730"/>
                <a:gd name="T58" fmla="*/ 744 w 1016"/>
                <a:gd name="T59" fmla="*/ 1551 h 1730"/>
                <a:gd name="T60" fmla="*/ 829 w 1016"/>
                <a:gd name="T61" fmla="*/ 1495 h 1730"/>
                <a:gd name="T62" fmla="*/ 730 w 1016"/>
                <a:gd name="T63" fmla="*/ 1372 h 1730"/>
                <a:gd name="T64" fmla="*/ 737 w 1016"/>
                <a:gd name="T65" fmla="*/ 1228 h 1730"/>
                <a:gd name="T66" fmla="*/ 916 w 1016"/>
                <a:gd name="T67" fmla="*/ 1223 h 1730"/>
                <a:gd name="T68" fmla="*/ 819 w 1016"/>
                <a:gd name="T69" fmla="*/ 761 h 1730"/>
                <a:gd name="T70" fmla="*/ 406 w 1016"/>
                <a:gd name="T71" fmla="*/ 329 h 1730"/>
                <a:gd name="T72" fmla="*/ 182 w 1016"/>
                <a:gd name="T73" fmla="*/ 751 h 1730"/>
                <a:gd name="T74" fmla="*/ 197 w 1016"/>
                <a:gd name="T75" fmla="*/ 700 h 1730"/>
                <a:gd name="T76" fmla="*/ 815 w 1016"/>
                <a:gd name="T77" fmla="*/ 1505 h 1730"/>
                <a:gd name="T78" fmla="*/ 640 w 1016"/>
                <a:gd name="T79" fmla="*/ 993 h 1730"/>
                <a:gd name="T80" fmla="*/ 698 w 1016"/>
                <a:gd name="T81" fmla="*/ 1013 h 1730"/>
                <a:gd name="T82" fmla="*/ 320 w 1016"/>
                <a:gd name="T83" fmla="*/ 634 h 1730"/>
                <a:gd name="T84" fmla="*/ 379 w 1016"/>
                <a:gd name="T85" fmla="*/ 563 h 1730"/>
                <a:gd name="T86" fmla="*/ 363 w 1016"/>
                <a:gd name="T87" fmla="*/ 609 h 1730"/>
                <a:gd name="T88" fmla="*/ 400 w 1016"/>
                <a:gd name="T89" fmla="*/ 626 h 1730"/>
                <a:gd name="T90" fmla="*/ 382 w 1016"/>
                <a:gd name="T91" fmla="*/ 594 h 1730"/>
                <a:gd name="T92" fmla="*/ 448 w 1016"/>
                <a:gd name="T93" fmla="*/ 555 h 1730"/>
                <a:gd name="T94" fmla="*/ 445 w 1016"/>
                <a:gd name="T95" fmla="*/ 647 h 1730"/>
                <a:gd name="T96" fmla="*/ 438 w 1016"/>
                <a:gd name="T97" fmla="*/ 666 h 1730"/>
                <a:gd name="T98" fmla="*/ 475 w 1016"/>
                <a:gd name="T99" fmla="*/ 624 h 1730"/>
                <a:gd name="T100" fmla="*/ 535 w 1016"/>
                <a:gd name="T101" fmla="*/ 635 h 1730"/>
                <a:gd name="T102" fmla="*/ 500 w 1016"/>
                <a:gd name="T103" fmla="*/ 695 h 1730"/>
                <a:gd name="T104" fmla="*/ 506 w 1016"/>
                <a:gd name="T105" fmla="*/ 705 h 1730"/>
                <a:gd name="T106" fmla="*/ 518 w 1016"/>
                <a:gd name="T107" fmla="*/ 689 h 1730"/>
                <a:gd name="T108" fmla="*/ 598 w 1016"/>
                <a:gd name="T109" fmla="*/ 640 h 1730"/>
                <a:gd name="T110" fmla="*/ 596 w 1016"/>
                <a:gd name="T111" fmla="*/ 712 h 1730"/>
                <a:gd name="T112" fmla="*/ 567 w 1016"/>
                <a:gd name="T113" fmla="*/ 717 h 1730"/>
                <a:gd name="T114" fmla="*/ 587 w 1016"/>
                <a:gd name="T115" fmla="*/ 741 h 1730"/>
                <a:gd name="T116" fmla="*/ 624 w 1016"/>
                <a:gd name="T117" fmla="*/ 711 h 1730"/>
                <a:gd name="T118" fmla="*/ 592 w 1016"/>
                <a:gd name="T119" fmla="*/ 789 h 1730"/>
                <a:gd name="T120" fmla="*/ 542 w 1016"/>
                <a:gd name="T121" fmla="*/ 1263 h 1730"/>
                <a:gd name="T122" fmla="*/ 618 w 1016"/>
                <a:gd name="T123" fmla="*/ 1142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6" h="1730">
                  <a:moveTo>
                    <a:pt x="872" y="811"/>
                  </a:moveTo>
                  <a:cubicBezTo>
                    <a:pt x="893" y="869"/>
                    <a:pt x="934" y="890"/>
                    <a:pt x="966" y="875"/>
                  </a:cubicBezTo>
                  <a:cubicBezTo>
                    <a:pt x="895" y="867"/>
                    <a:pt x="953" y="745"/>
                    <a:pt x="861" y="745"/>
                  </a:cubicBezTo>
                  <a:cubicBezTo>
                    <a:pt x="856" y="745"/>
                    <a:pt x="851" y="745"/>
                    <a:pt x="846" y="746"/>
                  </a:cubicBezTo>
                  <a:cubicBezTo>
                    <a:pt x="831" y="730"/>
                    <a:pt x="813" y="723"/>
                    <a:pt x="786" y="723"/>
                  </a:cubicBezTo>
                  <a:cubicBezTo>
                    <a:pt x="747" y="723"/>
                    <a:pt x="680" y="761"/>
                    <a:pt x="680" y="838"/>
                  </a:cubicBezTo>
                  <a:cubicBezTo>
                    <a:pt x="680" y="1005"/>
                    <a:pt x="874" y="1020"/>
                    <a:pt x="874" y="1167"/>
                  </a:cubicBezTo>
                  <a:cubicBezTo>
                    <a:pt x="874" y="1210"/>
                    <a:pt x="842" y="1237"/>
                    <a:pt x="805" y="1237"/>
                  </a:cubicBezTo>
                  <a:cubicBezTo>
                    <a:pt x="773" y="1237"/>
                    <a:pt x="746" y="1200"/>
                    <a:pt x="719" y="1143"/>
                  </a:cubicBezTo>
                  <a:cubicBezTo>
                    <a:pt x="706" y="1116"/>
                    <a:pt x="678" y="1079"/>
                    <a:pt x="648" y="1040"/>
                  </a:cubicBezTo>
                  <a:cubicBezTo>
                    <a:pt x="657" y="1046"/>
                    <a:pt x="667" y="1050"/>
                    <a:pt x="677" y="1050"/>
                  </a:cubicBezTo>
                  <a:cubicBezTo>
                    <a:pt x="687" y="1050"/>
                    <a:pt x="697" y="1047"/>
                    <a:pt x="704" y="1040"/>
                  </a:cubicBezTo>
                  <a:cubicBezTo>
                    <a:pt x="711" y="1034"/>
                    <a:pt x="715" y="1024"/>
                    <a:pt x="715" y="1014"/>
                  </a:cubicBezTo>
                  <a:cubicBezTo>
                    <a:pt x="715" y="1013"/>
                    <a:pt x="715" y="1013"/>
                    <a:pt x="715" y="1012"/>
                  </a:cubicBezTo>
                  <a:cubicBezTo>
                    <a:pt x="715" y="999"/>
                    <a:pt x="709" y="986"/>
                    <a:pt x="699" y="975"/>
                  </a:cubicBezTo>
                  <a:cubicBezTo>
                    <a:pt x="689" y="964"/>
                    <a:pt x="675" y="957"/>
                    <a:pt x="661" y="957"/>
                  </a:cubicBezTo>
                  <a:cubicBezTo>
                    <a:pt x="651" y="956"/>
                    <a:pt x="641" y="960"/>
                    <a:pt x="634" y="966"/>
                  </a:cubicBezTo>
                  <a:cubicBezTo>
                    <a:pt x="627" y="973"/>
                    <a:pt x="623" y="982"/>
                    <a:pt x="623" y="993"/>
                  </a:cubicBezTo>
                  <a:cubicBezTo>
                    <a:pt x="623" y="993"/>
                    <a:pt x="623" y="994"/>
                    <a:pt x="623" y="994"/>
                  </a:cubicBezTo>
                  <a:cubicBezTo>
                    <a:pt x="623" y="1000"/>
                    <a:pt x="624" y="1006"/>
                    <a:pt x="626" y="1011"/>
                  </a:cubicBezTo>
                  <a:cubicBezTo>
                    <a:pt x="584" y="957"/>
                    <a:pt x="546" y="903"/>
                    <a:pt x="546" y="874"/>
                  </a:cubicBezTo>
                  <a:cubicBezTo>
                    <a:pt x="546" y="848"/>
                    <a:pt x="563" y="825"/>
                    <a:pt x="586" y="798"/>
                  </a:cubicBezTo>
                  <a:cubicBezTo>
                    <a:pt x="586" y="799"/>
                    <a:pt x="593" y="802"/>
                    <a:pt x="593" y="802"/>
                  </a:cubicBezTo>
                  <a:cubicBezTo>
                    <a:pt x="599" y="796"/>
                    <a:pt x="599" y="796"/>
                    <a:pt x="599" y="796"/>
                  </a:cubicBezTo>
                  <a:cubicBezTo>
                    <a:pt x="607" y="787"/>
                    <a:pt x="623" y="770"/>
                    <a:pt x="656" y="734"/>
                  </a:cubicBezTo>
                  <a:cubicBezTo>
                    <a:pt x="658" y="732"/>
                    <a:pt x="658" y="732"/>
                    <a:pt x="658" y="732"/>
                  </a:cubicBezTo>
                  <a:cubicBezTo>
                    <a:pt x="658" y="732"/>
                    <a:pt x="658" y="732"/>
                    <a:pt x="658" y="732"/>
                  </a:cubicBezTo>
                  <a:cubicBezTo>
                    <a:pt x="666" y="723"/>
                    <a:pt x="666" y="723"/>
                    <a:pt x="666" y="723"/>
                  </a:cubicBezTo>
                  <a:cubicBezTo>
                    <a:pt x="646" y="706"/>
                    <a:pt x="646" y="706"/>
                    <a:pt x="646" y="706"/>
                  </a:cubicBezTo>
                  <a:cubicBezTo>
                    <a:pt x="651" y="694"/>
                    <a:pt x="656" y="680"/>
                    <a:pt x="660" y="665"/>
                  </a:cubicBezTo>
                  <a:cubicBezTo>
                    <a:pt x="666" y="692"/>
                    <a:pt x="680" y="709"/>
                    <a:pt x="699" y="704"/>
                  </a:cubicBezTo>
                  <a:cubicBezTo>
                    <a:pt x="686" y="676"/>
                    <a:pt x="711" y="639"/>
                    <a:pt x="695" y="571"/>
                  </a:cubicBezTo>
                  <a:cubicBezTo>
                    <a:pt x="711" y="597"/>
                    <a:pt x="733" y="611"/>
                    <a:pt x="750" y="606"/>
                  </a:cubicBezTo>
                  <a:cubicBezTo>
                    <a:pt x="707" y="568"/>
                    <a:pt x="763" y="515"/>
                    <a:pt x="707" y="433"/>
                  </a:cubicBezTo>
                  <a:cubicBezTo>
                    <a:pt x="725" y="439"/>
                    <a:pt x="737" y="436"/>
                    <a:pt x="745" y="426"/>
                  </a:cubicBezTo>
                  <a:cubicBezTo>
                    <a:pt x="694" y="419"/>
                    <a:pt x="717" y="354"/>
                    <a:pt x="628" y="331"/>
                  </a:cubicBezTo>
                  <a:cubicBezTo>
                    <a:pt x="650" y="327"/>
                    <a:pt x="663" y="314"/>
                    <a:pt x="660" y="302"/>
                  </a:cubicBezTo>
                  <a:cubicBezTo>
                    <a:pt x="636" y="319"/>
                    <a:pt x="616" y="270"/>
                    <a:pt x="538" y="272"/>
                  </a:cubicBezTo>
                  <a:cubicBezTo>
                    <a:pt x="533" y="243"/>
                    <a:pt x="506" y="212"/>
                    <a:pt x="476" y="197"/>
                  </a:cubicBezTo>
                  <a:cubicBezTo>
                    <a:pt x="482" y="220"/>
                    <a:pt x="476" y="240"/>
                    <a:pt x="470" y="257"/>
                  </a:cubicBezTo>
                  <a:cubicBezTo>
                    <a:pt x="218" y="9"/>
                    <a:pt x="218" y="9"/>
                    <a:pt x="218" y="9"/>
                  </a:cubicBezTo>
                  <a:cubicBezTo>
                    <a:pt x="210" y="2"/>
                    <a:pt x="206" y="0"/>
                    <a:pt x="204" y="3"/>
                  </a:cubicBezTo>
                  <a:cubicBezTo>
                    <a:pt x="202" y="5"/>
                    <a:pt x="202" y="10"/>
                    <a:pt x="207" y="15"/>
                  </a:cubicBezTo>
                  <a:cubicBezTo>
                    <a:pt x="424" y="287"/>
                    <a:pt x="424" y="287"/>
                    <a:pt x="424" y="287"/>
                  </a:cubicBezTo>
                  <a:cubicBezTo>
                    <a:pt x="408" y="293"/>
                    <a:pt x="392" y="300"/>
                    <a:pt x="375" y="306"/>
                  </a:cubicBezTo>
                  <a:cubicBezTo>
                    <a:pt x="364" y="310"/>
                    <a:pt x="356" y="320"/>
                    <a:pt x="356" y="334"/>
                  </a:cubicBezTo>
                  <a:cubicBezTo>
                    <a:pt x="316" y="354"/>
                    <a:pt x="280" y="379"/>
                    <a:pt x="263" y="395"/>
                  </a:cubicBezTo>
                  <a:cubicBezTo>
                    <a:pt x="249" y="407"/>
                    <a:pt x="239" y="410"/>
                    <a:pt x="250" y="437"/>
                  </a:cubicBezTo>
                  <a:cubicBezTo>
                    <a:pt x="255" y="448"/>
                    <a:pt x="241" y="473"/>
                    <a:pt x="272" y="454"/>
                  </a:cubicBezTo>
                  <a:cubicBezTo>
                    <a:pt x="293" y="442"/>
                    <a:pt x="340" y="416"/>
                    <a:pt x="347" y="433"/>
                  </a:cubicBezTo>
                  <a:cubicBezTo>
                    <a:pt x="350" y="441"/>
                    <a:pt x="327" y="452"/>
                    <a:pt x="311" y="458"/>
                  </a:cubicBezTo>
                  <a:cubicBezTo>
                    <a:pt x="296" y="464"/>
                    <a:pt x="278" y="476"/>
                    <a:pt x="281" y="483"/>
                  </a:cubicBezTo>
                  <a:cubicBezTo>
                    <a:pt x="283" y="489"/>
                    <a:pt x="296" y="482"/>
                    <a:pt x="297" y="489"/>
                  </a:cubicBezTo>
                  <a:cubicBezTo>
                    <a:pt x="298" y="496"/>
                    <a:pt x="303" y="502"/>
                    <a:pt x="309" y="502"/>
                  </a:cubicBezTo>
                  <a:cubicBezTo>
                    <a:pt x="315" y="502"/>
                    <a:pt x="323" y="489"/>
                    <a:pt x="329" y="493"/>
                  </a:cubicBezTo>
                  <a:cubicBezTo>
                    <a:pt x="334" y="498"/>
                    <a:pt x="326" y="527"/>
                    <a:pt x="321" y="535"/>
                  </a:cubicBezTo>
                  <a:cubicBezTo>
                    <a:pt x="346" y="532"/>
                    <a:pt x="361" y="508"/>
                    <a:pt x="362" y="490"/>
                  </a:cubicBezTo>
                  <a:cubicBezTo>
                    <a:pt x="363" y="472"/>
                    <a:pt x="368" y="467"/>
                    <a:pt x="371" y="465"/>
                  </a:cubicBezTo>
                  <a:cubicBezTo>
                    <a:pt x="375" y="462"/>
                    <a:pt x="380" y="485"/>
                    <a:pt x="375" y="498"/>
                  </a:cubicBezTo>
                  <a:cubicBezTo>
                    <a:pt x="388" y="495"/>
                    <a:pt x="401" y="478"/>
                    <a:pt x="399" y="446"/>
                  </a:cubicBezTo>
                  <a:cubicBezTo>
                    <a:pt x="406" y="441"/>
                    <a:pt x="413" y="437"/>
                    <a:pt x="417" y="437"/>
                  </a:cubicBezTo>
                  <a:cubicBezTo>
                    <a:pt x="426" y="437"/>
                    <a:pt x="442" y="460"/>
                    <a:pt x="466" y="460"/>
                  </a:cubicBezTo>
                  <a:cubicBezTo>
                    <a:pt x="508" y="460"/>
                    <a:pt x="532" y="425"/>
                    <a:pt x="535" y="409"/>
                  </a:cubicBezTo>
                  <a:cubicBezTo>
                    <a:pt x="537" y="396"/>
                    <a:pt x="536" y="383"/>
                    <a:pt x="529" y="373"/>
                  </a:cubicBezTo>
                  <a:cubicBezTo>
                    <a:pt x="544" y="385"/>
                    <a:pt x="549" y="405"/>
                    <a:pt x="549" y="419"/>
                  </a:cubicBezTo>
                  <a:cubicBezTo>
                    <a:pt x="549" y="480"/>
                    <a:pt x="442" y="509"/>
                    <a:pt x="397" y="551"/>
                  </a:cubicBezTo>
                  <a:cubicBezTo>
                    <a:pt x="396" y="552"/>
                    <a:pt x="394" y="554"/>
                    <a:pt x="392" y="555"/>
                  </a:cubicBezTo>
                  <a:cubicBezTo>
                    <a:pt x="342" y="536"/>
                    <a:pt x="342" y="536"/>
                    <a:pt x="342" y="536"/>
                  </a:cubicBezTo>
                  <a:cubicBezTo>
                    <a:pt x="339" y="547"/>
                    <a:pt x="339" y="547"/>
                    <a:pt x="339" y="547"/>
                  </a:cubicBezTo>
                  <a:cubicBezTo>
                    <a:pt x="338" y="548"/>
                    <a:pt x="338" y="550"/>
                    <a:pt x="336" y="557"/>
                  </a:cubicBezTo>
                  <a:cubicBezTo>
                    <a:pt x="330" y="574"/>
                    <a:pt x="319" y="610"/>
                    <a:pt x="312" y="631"/>
                  </a:cubicBezTo>
                  <a:cubicBezTo>
                    <a:pt x="312" y="631"/>
                    <a:pt x="310" y="639"/>
                    <a:pt x="310" y="639"/>
                  </a:cubicBezTo>
                  <a:cubicBezTo>
                    <a:pt x="314" y="642"/>
                    <a:pt x="314" y="642"/>
                    <a:pt x="314" y="642"/>
                  </a:cubicBezTo>
                  <a:cubicBezTo>
                    <a:pt x="284" y="681"/>
                    <a:pt x="260" y="726"/>
                    <a:pt x="255" y="772"/>
                  </a:cubicBezTo>
                  <a:cubicBezTo>
                    <a:pt x="243" y="759"/>
                    <a:pt x="231" y="749"/>
                    <a:pt x="218" y="738"/>
                  </a:cubicBezTo>
                  <a:cubicBezTo>
                    <a:pt x="219" y="734"/>
                    <a:pt x="220" y="729"/>
                    <a:pt x="221" y="724"/>
                  </a:cubicBezTo>
                  <a:cubicBezTo>
                    <a:pt x="221" y="711"/>
                    <a:pt x="217" y="698"/>
                    <a:pt x="209" y="689"/>
                  </a:cubicBezTo>
                  <a:cubicBezTo>
                    <a:pt x="203" y="682"/>
                    <a:pt x="195" y="677"/>
                    <a:pt x="186" y="677"/>
                  </a:cubicBezTo>
                  <a:cubicBezTo>
                    <a:pt x="177" y="676"/>
                    <a:pt x="168" y="680"/>
                    <a:pt x="161" y="686"/>
                  </a:cubicBezTo>
                  <a:cubicBezTo>
                    <a:pt x="160" y="687"/>
                    <a:pt x="158" y="689"/>
                    <a:pt x="157" y="691"/>
                  </a:cubicBezTo>
                  <a:cubicBezTo>
                    <a:pt x="155" y="689"/>
                    <a:pt x="153" y="688"/>
                    <a:pt x="152" y="687"/>
                  </a:cubicBezTo>
                  <a:cubicBezTo>
                    <a:pt x="135" y="674"/>
                    <a:pt x="114" y="658"/>
                    <a:pt x="102" y="645"/>
                  </a:cubicBezTo>
                  <a:cubicBezTo>
                    <a:pt x="96" y="639"/>
                    <a:pt x="91" y="636"/>
                    <a:pt x="80" y="636"/>
                  </a:cubicBezTo>
                  <a:cubicBezTo>
                    <a:pt x="75" y="636"/>
                    <a:pt x="65" y="635"/>
                    <a:pt x="57" y="635"/>
                  </a:cubicBezTo>
                  <a:cubicBezTo>
                    <a:pt x="50" y="635"/>
                    <a:pt x="46" y="641"/>
                    <a:pt x="37" y="648"/>
                  </a:cubicBezTo>
                  <a:cubicBezTo>
                    <a:pt x="32" y="653"/>
                    <a:pt x="16" y="665"/>
                    <a:pt x="0" y="677"/>
                  </a:cubicBezTo>
                  <a:cubicBezTo>
                    <a:pt x="8" y="685"/>
                    <a:pt x="15" y="693"/>
                    <a:pt x="22" y="701"/>
                  </a:cubicBezTo>
                  <a:cubicBezTo>
                    <a:pt x="24" y="703"/>
                    <a:pt x="27" y="706"/>
                    <a:pt x="29" y="708"/>
                  </a:cubicBezTo>
                  <a:cubicBezTo>
                    <a:pt x="36" y="702"/>
                    <a:pt x="41" y="698"/>
                    <a:pt x="45" y="695"/>
                  </a:cubicBezTo>
                  <a:cubicBezTo>
                    <a:pt x="50" y="691"/>
                    <a:pt x="57" y="690"/>
                    <a:pt x="64" y="690"/>
                  </a:cubicBezTo>
                  <a:cubicBezTo>
                    <a:pt x="70" y="690"/>
                    <a:pt x="79" y="694"/>
                    <a:pt x="86" y="704"/>
                  </a:cubicBezTo>
                  <a:cubicBezTo>
                    <a:pt x="90" y="711"/>
                    <a:pt x="131" y="765"/>
                    <a:pt x="165" y="802"/>
                  </a:cubicBezTo>
                  <a:cubicBezTo>
                    <a:pt x="161" y="803"/>
                    <a:pt x="158" y="805"/>
                    <a:pt x="154" y="806"/>
                  </a:cubicBezTo>
                  <a:cubicBezTo>
                    <a:pt x="140" y="812"/>
                    <a:pt x="107" y="811"/>
                    <a:pt x="93" y="810"/>
                  </a:cubicBezTo>
                  <a:cubicBezTo>
                    <a:pt x="78" y="808"/>
                    <a:pt x="75" y="805"/>
                    <a:pt x="65" y="820"/>
                  </a:cubicBezTo>
                  <a:cubicBezTo>
                    <a:pt x="62" y="826"/>
                    <a:pt x="57" y="833"/>
                    <a:pt x="52" y="839"/>
                  </a:cubicBezTo>
                  <a:cubicBezTo>
                    <a:pt x="47" y="845"/>
                    <a:pt x="43" y="852"/>
                    <a:pt x="54" y="869"/>
                  </a:cubicBezTo>
                  <a:cubicBezTo>
                    <a:pt x="69" y="894"/>
                    <a:pt x="106" y="961"/>
                    <a:pt x="118" y="991"/>
                  </a:cubicBezTo>
                  <a:cubicBezTo>
                    <a:pt x="130" y="1021"/>
                    <a:pt x="145" y="1025"/>
                    <a:pt x="168" y="1035"/>
                  </a:cubicBezTo>
                  <a:cubicBezTo>
                    <a:pt x="192" y="1045"/>
                    <a:pt x="232" y="1068"/>
                    <a:pt x="237" y="1073"/>
                  </a:cubicBezTo>
                  <a:cubicBezTo>
                    <a:pt x="238" y="1050"/>
                    <a:pt x="238" y="1050"/>
                    <a:pt x="238" y="1050"/>
                  </a:cubicBezTo>
                  <a:cubicBezTo>
                    <a:pt x="231" y="1043"/>
                    <a:pt x="209" y="1035"/>
                    <a:pt x="200" y="1032"/>
                  </a:cubicBezTo>
                  <a:cubicBezTo>
                    <a:pt x="192" y="1028"/>
                    <a:pt x="190" y="1025"/>
                    <a:pt x="200" y="1025"/>
                  </a:cubicBezTo>
                  <a:cubicBezTo>
                    <a:pt x="210" y="1025"/>
                    <a:pt x="238" y="1035"/>
                    <a:pt x="258" y="1043"/>
                  </a:cubicBezTo>
                  <a:cubicBezTo>
                    <a:pt x="252" y="1021"/>
                    <a:pt x="231" y="996"/>
                    <a:pt x="218" y="982"/>
                  </a:cubicBezTo>
                  <a:cubicBezTo>
                    <a:pt x="201" y="977"/>
                    <a:pt x="184" y="977"/>
                    <a:pt x="177" y="983"/>
                  </a:cubicBezTo>
                  <a:cubicBezTo>
                    <a:pt x="178" y="987"/>
                    <a:pt x="174" y="993"/>
                    <a:pt x="167" y="993"/>
                  </a:cubicBezTo>
                  <a:cubicBezTo>
                    <a:pt x="161" y="993"/>
                    <a:pt x="156" y="988"/>
                    <a:pt x="158" y="982"/>
                  </a:cubicBezTo>
                  <a:cubicBezTo>
                    <a:pt x="160" y="975"/>
                    <a:pt x="170" y="972"/>
                    <a:pt x="168" y="960"/>
                  </a:cubicBezTo>
                  <a:cubicBezTo>
                    <a:pt x="166" y="947"/>
                    <a:pt x="150" y="945"/>
                    <a:pt x="140" y="944"/>
                  </a:cubicBezTo>
                  <a:cubicBezTo>
                    <a:pt x="125" y="923"/>
                    <a:pt x="109" y="892"/>
                    <a:pt x="101" y="880"/>
                  </a:cubicBezTo>
                  <a:cubicBezTo>
                    <a:pt x="94" y="868"/>
                    <a:pt x="98" y="861"/>
                    <a:pt x="103" y="856"/>
                  </a:cubicBezTo>
                  <a:cubicBezTo>
                    <a:pt x="116" y="846"/>
                    <a:pt x="141" y="862"/>
                    <a:pt x="193" y="865"/>
                  </a:cubicBezTo>
                  <a:cubicBezTo>
                    <a:pt x="211" y="866"/>
                    <a:pt x="233" y="867"/>
                    <a:pt x="256" y="868"/>
                  </a:cubicBezTo>
                  <a:cubicBezTo>
                    <a:pt x="263" y="928"/>
                    <a:pt x="287" y="985"/>
                    <a:pt x="370" y="1005"/>
                  </a:cubicBezTo>
                  <a:cubicBezTo>
                    <a:pt x="411" y="1015"/>
                    <a:pt x="453" y="1045"/>
                    <a:pt x="467" y="1084"/>
                  </a:cubicBezTo>
                  <a:cubicBezTo>
                    <a:pt x="301" y="1081"/>
                    <a:pt x="275" y="1146"/>
                    <a:pt x="275" y="1207"/>
                  </a:cubicBezTo>
                  <a:cubicBezTo>
                    <a:pt x="275" y="1276"/>
                    <a:pt x="333" y="1272"/>
                    <a:pt x="333" y="1324"/>
                  </a:cubicBezTo>
                  <a:cubicBezTo>
                    <a:pt x="333" y="1370"/>
                    <a:pt x="194" y="1388"/>
                    <a:pt x="152" y="1395"/>
                  </a:cubicBezTo>
                  <a:cubicBezTo>
                    <a:pt x="116" y="1400"/>
                    <a:pt x="96" y="1408"/>
                    <a:pt x="79" y="1425"/>
                  </a:cubicBezTo>
                  <a:cubicBezTo>
                    <a:pt x="62" y="1442"/>
                    <a:pt x="44" y="1459"/>
                    <a:pt x="13" y="1490"/>
                  </a:cubicBezTo>
                  <a:cubicBezTo>
                    <a:pt x="13" y="1490"/>
                    <a:pt x="26" y="1493"/>
                    <a:pt x="39" y="1492"/>
                  </a:cubicBezTo>
                  <a:cubicBezTo>
                    <a:pt x="63" y="1462"/>
                    <a:pt x="63" y="1462"/>
                    <a:pt x="63" y="1462"/>
                  </a:cubicBezTo>
                  <a:cubicBezTo>
                    <a:pt x="70" y="1452"/>
                    <a:pt x="75" y="1443"/>
                    <a:pt x="79" y="1444"/>
                  </a:cubicBezTo>
                  <a:cubicBezTo>
                    <a:pt x="84" y="1445"/>
                    <a:pt x="81" y="1452"/>
                    <a:pt x="75" y="1463"/>
                  </a:cubicBezTo>
                  <a:cubicBezTo>
                    <a:pt x="56" y="1496"/>
                    <a:pt x="56" y="1496"/>
                    <a:pt x="56" y="1496"/>
                  </a:cubicBezTo>
                  <a:cubicBezTo>
                    <a:pt x="138" y="1501"/>
                    <a:pt x="143" y="1471"/>
                    <a:pt x="143" y="1459"/>
                  </a:cubicBezTo>
                  <a:cubicBezTo>
                    <a:pt x="143" y="1446"/>
                    <a:pt x="123" y="1438"/>
                    <a:pt x="135" y="1430"/>
                  </a:cubicBezTo>
                  <a:cubicBezTo>
                    <a:pt x="146" y="1422"/>
                    <a:pt x="157" y="1427"/>
                    <a:pt x="166" y="1438"/>
                  </a:cubicBezTo>
                  <a:cubicBezTo>
                    <a:pt x="175" y="1449"/>
                    <a:pt x="178" y="1459"/>
                    <a:pt x="201" y="1450"/>
                  </a:cubicBezTo>
                  <a:cubicBezTo>
                    <a:pt x="201" y="1450"/>
                    <a:pt x="379" y="1376"/>
                    <a:pt x="402" y="1366"/>
                  </a:cubicBezTo>
                  <a:cubicBezTo>
                    <a:pt x="422" y="1357"/>
                    <a:pt x="417" y="1348"/>
                    <a:pt x="404" y="1338"/>
                  </a:cubicBezTo>
                  <a:cubicBezTo>
                    <a:pt x="391" y="1327"/>
                    <a:pt x="389" y="1309"/>
                    <a:pt x="389" y="1290"/>
                  </a:cubicBezTo>
                  <a:cubicBezTo>
                    <a:pt x="389" y="1236"/>
                    <a:pt x="421" y="1220"/>
                    <a:pt x="479" y="1221"/>
                  </a:cubicBezTo>
                  <a:cubicBezTo>
                    <a:pt x="478" y="1230"/>
                    <a:pt x="478" y="1239"/>
                    <a:pt x="478" y="1247"/>
                  </a:cubicBezTo>
                  <a:cubicBezTo>
                    <a:pt x="478" y="1331"/>
                    <a:pt x="605" y="1413"/>
                    <a:pt x="640" y="1413"/>
                  </a:cubicBezTo>
                  <a:cubicBezTo>
                    <a:pt x="655" y="1413"/>
                    <a:pt x="676" y="1402"/>
                    <a:pt x="677" y="1453"/>
                  </a:cubicBezTo>
                  <a:cubicBezTo>
                    <a:pt x="678" y="1490"/>
                    <a:pt x="685" y="1516"/>
                    <a:pt x="679" y="1560"/>
                  </a:cubicBezTo>
                  <a:cubicBezTo>
                    <a:pt x="672" y="1603"/>
                    <a:pt x="660" y="1609"/>
                    <a:pt x="634" y="1628"/>
                  </a:cubicBezTo>
                  <a:cubicBezTo>
                    <a:pt x="608" y="1646"/>
                    <a:pt x="583" y="1703"/>
                    <a:pt x="572" y="1715"/>
                  </a:cubicBezTo>
                  <a:cubicBezTo>
                    <a:pt x="584" y="1722"/>
                    <a:pt x="596" y="1723"/>
                    <a:pt x="606" y="1696"/>
                  </a:cubicBezTo>
                  <a:cubicBezTo>
                    <a:pt x="614" y="1673"/>
                    <a:pt x="623" y="1656"/>
                    <a:pt x="633" y="1651"/>
                  </a:cubicBezTo>
                  <a:cubicBezTo>
                    <a:pt x="623" y="1676"/>
                    <a:pt x="615" y="1713"/>
                    <a:pt x="611" y="1724"/>
                  </a:cubicBezTo>
                  <a:cubicBezTo>
                    <a:pt x="643" y="1730"/>
                    <a:pt x="696" y="1700"/>
                    <a:pt x="696" y="1677"/>
                  </a:cubicBezTo>
                  <a:cubicBezTo>
                    <a:pt x="696" y="1654"/>
                    <a:pt x="678" y="1656"/>
                    <a:pt x="678" y="1641"/>
                  </a:cubicBezTo>
                  <a:cubicBezTo>
                    <a:pt x="678" y="1634"/>
                    <a:pt x="686" y="1627"/>
                    <a:pt x="696" y="1627"/>
                  </a:cubicBezTo>
                  <a:cubicBezTo>
                    <a:pt x="709" y="1627"/>
                    <a:pt x="719" y="1637"/>
                    <a:pt x="720" y="1642"/>
                  </a:cubicBezTo>
                  <a:cubicBezTo>
                    <a:pt x="734" y="1634"/>
                    <a:pt x="743" y="1620"/>
                    <a:pt x="743" y="1586"/>
                  </a:cubicBezTo>
                  <a:cubicBezTo>
                    <a:pt x="743" y="1573"/>
                    <a:pt x="742" y="1560"/>
                    <a:pt x="741" y="1546"/>
                  </a:cubicBezTo>
                  <a:cubicBezTo>
                    <a:pt x="742" y="1547"/>
                    <a:pt x="743" y="1549"/>
                    <a:pt x="744" y="1551"/>
                  </a:cubicBezTo>
                  <a:cubicBezTo>
                    <a:pt x="751" y="1561"/>
                    <a:pt x="761" y="1566"/>
                    <a:pt x="774" y="1568"/>
                  </a:cubicBezTo>
                  <a:cubicBezTo>
                    <a:pt x="786" y="1569"/>
                    <a:pt x="798" y="1565"/>
                    <a:pt x="809" y="1558"/>
                  </a:cubicBezTo>
                  <a:cubicBezTo>
                    <a:pt x="822" y="1549"/>
                    <a:pt x="831" y="1537"/>
                    <a:pt x="834" y="1524"/>
                  </a:cubicBezTo>
                  <a:cubicBezTo>
                    <a:pt x="834" y="1521"/>
                    <a:pt x="835" y="1518"/>
                    <a:pt x="835" y="1515"/>
                  </a:cubicBezTo>
                  <a:cubicBezTo>
                    <a:pt x="835" y="1508"/>
                    <a:pt x="833" y="1501"/>
                    <a:pt x="829" y="1495"/>
                  </a:cubicBezTo>
                  <a:cubicBezTo>
                    <a:pt x="823" y="1487"/>
                    <a:pt x="815" y="1482"/>
                    <a:pt x="805" y="1480"/>
                  </a:cubicBezTo>
                  <a:cubicBezTo>
                    <a:pt x="791" y="1477"/>
                    <a:pt x="776" y="1480"/>
                    <a:pt x="764" y="1489"/>
                  </a:cubicBezTo>
                  <a:cubicBezTo>
                    <a:pt x="752" y="1496"/>
                    <a:pt x="743" y="1508"/>
                    <a:pt x="740" y="1520"/>
                  </a:cubicBezTo>
                  <a:cubicBezTo>
                    <a:pt x="737" y="1474"/>
                    <a:pt x="734" y="1431"/>
                    <a:pt x="735" y="1413"/>
                  </a:cubicBezTo>
                  <a:cubicBezTo>
                    <a:pt x="737" y="1388"/>
                    <a:pt x="738" y="1376"/>
                    <a:pt x="730" y="1372"/>
                  </a:cubicBezTo>
                  <a:cubicBezTo>
                    <a:pt x="721" y="1368"/>
                    <a:pt x="711" y="1383"/>
                    <a:pt x="699" y="1383"/>
                  </a:cubicBezTo>
                  <a:cubicBezTo>
                    <a:pt x="687" y="1383"/>
                    <a:pt x="649" y="1348"/>
                    <a:pt x="649" y="1312"/>
                  </a:cubicBezTo>
                  <a:cubicBezTo>
                    <a:pt x="649" y="1275"/>
                    <a:pt x="688" y="1228"/>
                    <a:pt x="687" y="1179"/>
                  </a:cubicBezTo>
                  <a:cubicBezTo>
                    <a:pt x="686" y="1163"/>
                    <a:pt x="696" y="1155"/>
                    <a:pt x="702" y="1169"/>
                  </a:cubicBezTo>
                  <a:cubicBezTo>
                    <a:pt x="709" y="1186"/>
                    <a:pt x="721" y="1209"/>
                    <a:pt x="737" y="1228"/>
                  </a:cubicBezTo>
                  <a:cubicBezTo>
                    <a:pt x="727" y="1291"/>
                    <a:pt x="796" y="1352"/>
                    <a:pt x="853" y="1306"/>
                  </a:cubicBezTo>
                  <a:cubicBezTo>
                    <a:pt x="825" y="1311"/>
                    <a:pt x="805" y="1286"/>
                    <a:pt x="793" y="1261"/>
                  </a:cubicBezTo>
                  <a:cubicBezTo>
                    <a:pt x="798" y="1262"/>
                    <a:pt x="803" y="1262"/>
                    <a:pt x="808" y="1262"/>
                  </a:cubicBezTo>
                  <a:cubicBezTo>
                    <a:pt x="811" y="1262"/>
                    <a:pt x="814" y="1262"/>
                    <a:pt x="817" y="1262"/>
                  </a:cubicBezTo>
                  <a:cubicBezTo>
                    <a:pt x="837" y="1286"/>
                    <a:pt x="900" y="1284"/>
                    <a:pt x="916" y="1223"/>
                  </a:cubicBezTo>
                  <a:cubicBezTo>
                    <a:pt x="905" y="1236"/>
                    <a:pt x="882" y="1246"/>
                    <a:pt x="866" y="1244"/>
                  </a:cubicBezTo>
                  <a:cubicBezTo>
                    <a:pt x="890" y="1225"/>
                    <a:pt x="902" y="1195"/>
                    <a:pt x="902" y="1162"/>
                  </a:cubicBezTo>
                  <a:cubicBezTo>
                    <a:pt x="902" y="1003"/>
                    <a:pt x="709" y="985"/>
                    <a:pt x="709" y="840"/>
                  </a:cubicBezTo>
                  <a:cubicBezTo>
                    <a:pt x="709" y="786"/>
                    <a:pt x="756" y="752"/>
                    <a:pt x="789" y="752"/>
                  </a:cubicBezTo>
                  <a:cubicBezTo>
                    <a:pt x="801" y="752"/>
                    <a:pt x="811" y="756"/>
                    <a:pt x="819" y="761"/>
                  </a:cubicBezTo>
                  <a:cubicBezTo>
                    <a:pt x="806" y="774"/>
                    <a:pt x="800" y="793"/>
                    <a:pt x="801" y="817"/>
                  </a:cubicBezTo>
                  <a:cubicBezTo>
                    <a:pt x="806" y="931"/>
                    <a:pt x="992" y="925"/>
                    <a:pt x="995" y="980"/>
                  </a:cubicBezTo>
                  <a:cubicBezTo>
                    <a:pt x="1016" y="897"/>
                    <a:pt x="877" y="923"/>
                    <a:pt x="872" y="811"/>
                  </a:cubicBezTo>
                  <a:moveTo>
                    <a:pt x="375" y="373"/>
                  </a:moveTo>
                  <a:cubicBezTo>
                    <a:pt x="384" y="356"/>
                    <a:pt x="375" y="329"/>
                    <a:pt x="406" y="329"/>
                  </a:cubicBezTo>
                  <a:cubicBezTo>
                    <a:pt x="422" y="329"/>
                    <a:pt x="436" y="345"/>
                    <a:pt x="454" y="351"/>
                  </a:cubicBezTo>
                  <a:cubicBezTo>
                    <a:pt x="424" y="354"/>
                    <a:pt x="397" y="360"/>
                    <a:pt x="375" y="373"/>
                  </a:cubicBezTo>
                  <a:moveTo>
                    <a:pt x="204" y="723"/>
                  </a:moveTo>
                  <a:cubicBezTo>
                    <a:pt x="204" y="732"/>
                    <a:pt x="200" y="741"/>
                    <a:pt x="194" y="746"/>
                  </a:cubicBezTo>
                  <a:cubicBezTo>
                    <a:pt x="192" y="748"/>
                    <a:pt x="187" y="751"/>
                    <a:pt x="182" y="751"/>
                  </a:cubicBezTo>
                  <a:cubicBezTo>
                    <a:pt x="171" y="750"/>
                    <a:pt x="163" y="738"/>
                    <a:pt x="163" y="723"/>
                  </a:cubicBezTo>
                  <a:cubicBezTo>
                    <a:pt x="163" y="723"/>
                    <a:pt x="163" y="722"/>
                    <a:pt x="163" y="721"/>
                  </a:cubicBezTo>
                  <a:cubicBezTo>
                    <a:pt x="163" y="712"/>
                    <a:pt x="167" y="703"/>
                    <a:pt x="172" y="698"/>
                  </a:cubicBezTo>
                  <a:cubicBezTo>
                    <a:pt x="175" y="696"/>
                    <a:pt x="179" y="693"/>
                    <a:pt x="185" y="693"/>
                  </a:cubicBezTo>
                  <a:cubicBezTo>
                    <a:pt x="191" y="694"/>
                    <a:pt x="195" y="697"/>
                    <a:pt x="197" y="700"/>
                  </a:cubicBezTo>
                  <a:cubicBezTo>
                    <a:pt x="202" y="705"/>
                    <a:pt x="205" y="714"/>
                    <a:pt x="204" y="723"/>
                  </a:cubicBezTo>
                  <a:moveTo>
                    <a:pt x="756" y="1526"/>
                  </a:moveTo>
                  <a:cubicBezTo>
                    <a:pt x="757" y="1517"/>
                    <a:pt x="764" y="1508"/>
                    <a:pt x="773" y="1502"/>
                  </a:cubicBezTo>
                  <a:cubicBezTo>
                    <a:pt x="782" y="1496"/>
                    <a:pt x="792" y="1494"/>
                    <a:pt x="801" y="1496"/>
                  </a:cubicBezTo>
                  <a:cubicBezTo>
                    <a:pt x="806" y="1497"/>
                    <a:pt x="811" y="1499"/>
                    <a:pt x="815" y="1505"/>
                  </a:cubicBezTo>
                  <a:cubicBezTo>
                    <a:pt x="819" y="1510"/>
                    <a:pt x="818" y="1516"/>
                    <a:pt x="817" y="1520"/>
                  </a:cubicBezTo>
                  <a:cubicBezTo>
                    <a:pt x="816" y="1529"/>
                    <a:pt x="809" y="1538"/>
                    <a:pt x="800" y="1544"/>
                  </a:cubicBezTo>
                  <a:cubicBezTo>
                    <a:pt x="785" y="1554"/>
                    <a:pt x="766" y="1553"/>
                    <a:pt x="758" y="1542"/>
                  </a:cubicBezTo>
                  <a:cubicBezTo>
                    <a:pt x="754" y="1536"/>
                    <a:pt x="755" y="1530"/>
                    <a:pt x="756" y="1526"/>
                  </a:cubicBezTo>
                  <a:moveTo>
                    <a:pt x="640" y="993"/>
                  </a:moveTo>
                  <a:cubicBezTo>
                    <a:pt x="640" y="989"/>
                    <a:pt x="641" y="983"/>
                    <a:pt x="646" y="979"/>
                  </a:cubicBezTo>
                  <a:cubicBezTo>
                    <a:pt x="646" y="979"/>
                    <a:pt x="646" y="979"/>
                    <a:pt x="646" y="979"/>
                  </a:cubicBezTo>
                  <a:cubicBezTo>
                    <a:pt x="651" y="974"/>
                    <a:pt x="657" y="973"/>
                    <a:pt x="661" y="973"/>
                  </a:cubicBezTo>
                  <a:cubicBezTo>
                    <a:pt x="670" y="974"/>
                    <a:pt x="680" y="978"/>
                    <a:pt x="687" y="986"/>
                  </a:cubicBezTo>
                  <a:cubicBezTo>
                    <a:pt x="695" y="994"/>
                    <a:pt x="699" y="1004"/>
                    <a:pt x="698" y="1013"/>
                  </a:cubicBezTo>
                  <a:cubicBezTo>
                    <a:pt x="698" y="1017"/>
                    <a:pt x="697" y="1023"/>
                    <a:pt x="692" y="1028"/>
                  </a:cubicBezTo>
                  <a:cubicBezTo>
                    <a:pt x="687" y="1033"/>
                    <a:pt x="681" y="1033"/>
                    <a:pt x="677" y="1033"/>
                  </a:cubicBezTo>
                  <a:cubicBezTo>
                    <a:pt x="668" y="1033"/>
                    <a:pt x="658" y="1028"/>
                    <a:pt x="651" y="1020"/>
                  </a:cubicBezTo>
                  <a:cubicBezTo>
                    <a:pt x="644" y="1012"/>
                    <a:pt x="639" y="1002"/>
                    <a:pt x="640" y="993"/>
                  </a:cubicBezTo>
                  <a:moveTo>
                    <a:pt x="320" y="634"/>
                  </a:moveTo>
                  <a:cubicBezTo>
                    <a:pt x="321" y="633"/>
                    <a:pt x="321" y="633"/>
                    <a:pt x="321" y="633"/>
                  </a:cubicBezTo>
                  <a:cubicBezTo>
                    <a:pt x="330" y="605"/>
                    <a:pt x="347" y="549"/>
                    <a:pt x="347" y="549"/>
                  </a:cubicBezTo>
                  <a:cubicBezTo>
                    <a:pt x="348" y="547"/>
                    <a:pt x="348" y="547"/>
                    <a:pt x="348" y="547"/>
                  </a:cubicBezTo>
                  <a:cubicBezTo>
                    <a:pt x="384" y="561"/>
                    <a:pt x="384" y="561"/>
                    <a:pt x="384" y="561"/>
                  </a:cubicBezTo>
                  <a:cubicBezTo>
                    <a:pt x="379" y="563"/>
                    <a:pt x="379" y="563"/>
                    <a:pt x="379" y="563"/>
                  </a:cubicBezTo>
                  <a:cubicBezTo>
                    <a:pt x="372" y="565"/>
                    <a:pt x="364" y="571"/>
                    <a:pt x="354" y="580"/>
                  </a:cubicBezTo>
                  <a:cubicBezTo>
                    <a:pt x="360" y="582"/>
                    <a:pt x="370" y="581"/>
                    <a:pt x="376" y="577"/>
                  </a:cubicBezTo>
                  <a:cubicBezTo>
                    <a:pt x="381" y="574"/>
                    <a:pt x="381" y="574"/>
                    <a:pt x="381" y="574"/>
                  </a:cubicBezTo>
                  <a:cubicBezTo>
                    <a:pt x="365" y="613"/>
                    <a:pt x="365" y="613"/>
                    <a:pt x="365" y="613"/>
                  </a:cubicBezTo>
                  <a:cubicBezTo>
                    <a:pt x="363" y="609"/>
                    <a:pt x="363" y="609"/>
                    <a:pt x="363" y="609"/>
                  </a:cubicBezTo>
                  <a:cubicBezTo>
                    <a:pt x="361" y="605"/>
                    <a:pt x="354" y="596"/>
                    <a:pt x="347" y="594"/>
                  </a:cubicBezTo>
                  <a:cubicBezTo>
                    <a:pt x="347" y="596"/>
                    <a:pt x="346" y="599"/>
                    <a:pt x="346" y="601"/>
                  </a:cubicBezTo>
                  <a:cubicBezTo>
                    <a:pt x="346" y="616"/>
                    <a:pt x="356" y="623"/>
                    <a:pt x="366" y="628"/>
                  </a:cubicBezTo>
                  <a:cubicBezTo>
                    <a:pt x="384" y="636"/>
                    <a:pt x="394" y="637"/>
                    <a:pt x="398" y="631"/>
                  </a:cubicBezTo>
                  <a:cubicBezTo>
                    <a:pt x="399" y="629"/>
                    <a:pt x="400" y="628"/>
                    <a:pt x="400" y="626"/>
                  </a:cubicBezTo>
                  <a:cubicBezTo>
                    <a:pt x="400" y="624"/>
                    <a:pt x="398" y="621"/>
                    <a:pt x="397" y="619"/>
                  </a:cubicBezTo>
                  <a:cubicBezTo>
                    <a:pt x="393" y="615"/>
                    <a:pt x="387" y="612"/>
                    <a:pt x="380" y="616"/>
                  </a:cubicBezTo>
                  <a:cubicBezTo>
                    <a:pt x="377" y="617"/>
                    <a:pt x="377" y="617"/>
                    <a:pt x="377" y="617"/>
                  </a:cubicBezTo>
                  <a:cubicBezTo>
                    <a:pt x="377" y="614"/>
                    <a:pt x="377" y="614"/>
                    <a:pt x="377" y="614"/>
                  </a:cubicBezTo>
                  <a:cubicBezTo>
                    <a:pt x="376" y="604"/>
                    <a:pt x="379" y="597"/>
                    <a:pt x="382" y="594"/>
                  </a:cubicBezTo>
                  <a:cubicBezTo>
                    <a:pt x="386" y="590"/>
                    <a:pt x="391" y="588"/>
                    <a:pt x="396" y="588"/>
                  </a:cubicBezTo>
                  <a:cubicBezTo>
                    <a:pt x="402" y="588"/>
                    <a:pt x="407" y="592"/>
                    <a:pt x="411" y="598"/>
                  </a:cubicBezTo>
                  <a:cubicBezTo>
                    <a:pt x="413" y="576"/>
                    <a:pt x="425" y="560"/>
                    <a:pt x="446" y="554"/>
                  </a:cubicBezTo>
                  <a:cubicBezTo>
                    <a:pt x="447" y="553"/>
                    <a:pt x="447" y="553"/>
                    <a:pt x="447" y="553"/>
                  </a:cubicBezTo>
                  <a:cubicBezTo>
                    <a:pt x="448" y="555"/>
                    <a:pt x="448" y="555"/>
                    <a:pt x="448" y="555"/>
                  </a:cubicBezTo>
                  <a:cubicBezTo>
                    <a:pt x="451" y="562"/>
                    <a:pt x="452" y="569"/>
                    <a:pt x="452" y="575"/>
                  </a:cubicBezTo>
                  <a:cubicBezTo>
                    <a:pt x="452" y="587"/>
                    <a:pt x="447" y="598"/>
                    <a:pt x="436" y="610"/>
                  </a:cubicBezTo>
                  <a:cubicBezTo>
                    <a:pt x="445" y="609"/>
                    <a:pt x="452" y="611"/>
                    <a:pt x="456" y="616"/>
                  </a:cubicBezTo>
                  <a:cubicBezTo>
                    <a:pt x="459" y="621"/>
                    <a:pt x="460" y="626"/>
                    <a:pt x="459" y="631"/>
                  </a:cubicBezTo>
                  <a:cubicBezTo>
                    <a:pt x="458" y="636"/>
                    <a:pt x="454" y="642"/>
                    <a:pt x="445" y="647"/>
                  </a:cubicBezTo>
                  <a:cubicBezTo>
                    <a:pt x="443" y="648"/>
                    <a:pt x="443" y="648"/>
                    <a:pt x="443" y="648"/>
                  </a:cubicBezTo>
                  <a:cubicBezTo>
                    <a:pt x="442" y="645"/>
                    <a:pt x="442" y="645"/>
                    <a:pt x="442" y="645"/>
                  </a:cubicBezTo>
                  <a:cubicBezTo>
                    <a:pt x="441" y="639"/>
                    <a:pt x="437" y="634"/>
                    <a:pt x="431" y="633"/>
                  </a:cubicBezTo>
                  <a:cubicBezTo>
                    <a:pt x="426" y="633"/>
                    <a:pt x="421" y="635"/>
                    <a:pt x="419" y="639"/>
                  </a:cubicBezTo>
                  <a:cubicBezTo>
                    <a:pt x="415" y="647"/>
                    <a:pt x="421" y="656"/>
                    <a:pt x="438" y="666"/>
                  </a:cubicBezTo>
                  <a:cubicBezTo>
                    <a:pt x="458" y="677"/>
                    <a:pt x="470" y="667"/>
                    <a:pt x="478" y="656"/>
                  </a:cubicBezTo>
                  <a:cubicBezTo>
                    <a:pt x="472" y="655"/>
                    <a:pt x="463" y="657"/>
                    <a:pt x="455" y="662"/>
                  </a:cubicBezTo>
                  <a:cubicBezTo>
                    <a:pt x="449" y="666"/>
                    <a:pt x="449" y="666"/>
                    <a:pt x="449" y="666"/>
                  </a:cubicBezTo>
                  <a:cubicBezTo>
                    <a:pt x="474" y="618"/>
                    <a:pt x="474" y="618"/>
                    <a:pt x="474" y="618"/>
                  </a:cubicBezTo>
                  <a:cubicBezTo>
                    <a:pt x="475" y="624"/>
                    <a:pt x="475" y="624"/>
                    <a:pt x="475" y="624"/>
                  </a:cubicBezTo>
                  <a:cubicBezTo>
                    <a:pt x="476" y="626"/>
                    <a:pt x="478" y="635"/>
                    <a:pt x="485" y="642"/>
                  </a:cubicBezTo>
                  <a:cubicBezTo>
                    <a:pt x="486" y="638"/>
                    <a:pt x="488" y="631"/>
                    <a:pt x="488" y="624"/>
                  </a:cubicBezTo>
                  <a:cubicBezTo>
                    <a:pt x="488" y="620"/>
                    <a:pt x="487" y="615"/>
                    <a:pt x="485" y="611"/>
                  </a:cubicBezTo>
                  <a:cubicBezTo>
                    <a:pt x="483" y="605"/>
                    <a:pt x="483" y="605"/>
                    <a:pt x="483" y="605"/>
                  </a:cubicBezTo>
                  <a:cubicBezTo>
                    <a:pt x="535" y="635"/>
                    <a:pt x="535" y="635"/>
                    <a:pt x="535" y="635"/>
                  </a:cubicBezTo>
                  <a:cubicBezTo>
                    <a:pt x="529" y="636"/>
                    <a:pt x="529" y="636"/>
                    <a:pt x="529" y="636"/>
                  </a:cubicBezTo>
                  <a:cubicBezTo>
                    <a:pt x="520" y="637"/>
                    <a:pt x="511" y="642"/>
                    <a:pt x="502" y="652"/>
                  </a:cubicBezTo>
                  <a:cubicBezTo>
                    <a:pt x="512" y="654"/>
                    <a:pt x="521" y="652"/>
                    <a:pt x="523" y="651"/>
                  </a:cubicBezTo>
                  <a:cubicBezTo>
                    <a:pt x="528" y="649"/>
                    <a:pt x="528" y="649"/>
                    <a:pt x="528" y="649"/>
                  </a:cubicBezTo>
                  <a:cubicBezTo>
                    <a:pt x="500" y="695"/>
                    <a:pt x="500" y="695"/>
                    <a:pt x="500" y="695"/>
                  </a:cubicBezTo>
                  <a:cubicBezTo>
                    <a:pt x="500" y="688"/>
                    <a:pt x="500" y="688"/>
                    <a:pt x="500" y="688"/>
                  </a:cubicBezTo>
                  <a:cubicBezTo>
                    <a:pt x="500" y="687"/>
                    <a:pt x="500" y="687"/>
                    <a:pt x="500" y="687"/>
                  </a:cubicBezTo>
                  <a:cubicBezTo>
                    <a:pt x="500" y="677"/>
                    <a:pt x="497" y="669"/>
                    <a:pt x="493" y="665"/>
                  </a:cubicBezTo>
                  <a:cubicBezTo>
                    <a:pt x="491" y="670"/>
                    <a:pt x="490" y="675"/>
                    <a:pt x="490" y="680"/>
                  </a:cubicBezTo>
                  <a:cubicBezTo>
                    <a:pt x="490" y="689"/>
                    <a:pt x="493" y="698"/>
                    <a:pt x="506" y="705"/>
                  </a:cubicBezTo>
                  <a:cubicBezTo>
                    <a:pt x="522" y="715"/>
                    <a:pt x="533" y="715"/>
                    <a:pt x="538" y="707"/>
                  </a:cubicBezTo>
                  <a:cubicBezTo>
                    <a:pt x="540" y="704"/>
                    <a:pt x="540" y="699"/>
                    <a:pt x="537" y="694"/>
                  </a:cubicBezTo>
                  <a:cubicBezTo>
                    <a:pt x="533" y="690"/>
                    <a:pt x="527" y="688"/>
                    <a:pt x="521" y="690"/>
                  </a:cubicBezTo>
                  <a:cubicBezTo>
                    <a:pt x="518" y="691"/>
                    <a:pt x="518" y="691"/>
                    <a:pt x="518" y="691"/>
                  </a:cubicBezTo>
                  <a:cubicBezTo>
                    <a:pt x="518" y="689"/>
                    <a:pt x="518" y="689"/>
                    <a:pt x="518" y="689"/>
                  </a:cubicBezTo>
                  <a:cubicBezTo>
                    <a:pt x="518" y="678"/>
                    <a:pt x="521" y="672"/>
                    <a:pt x="524" y="669"/>
                  </a:cubicBezTo>
                  <a:cubicBezTo>
                    <a:pt x="528" y="666"/>
                    <a:pt x="533" y="664"/>
                    <a:pt x="539" y="664"/>
                  </a:cubicBezTo>
                  <a:cubicBezTo>
                    <a:pt x="546" y="665"/>
                    <a:pt x="552" y="671"/>
                    <a:pt x="554" y="679"/>
                  </a:cubicBezTo>
                  <a:cubicBezTo>
                    <a:pt x="561" y="656"/>
                    <a:pt x="574" y="645"/>
                    <a:pt x="596" y="640"/>
                  </a:cubicBezTo>
                  <a:cubicBezTo>
                    <a:pt x="598" y="640"/>
                    <a:pt x="598" y="640"/>
                    <a:pt x="598" y="640"/>
                  </a:cubicBezTo>
                  <a:cubicBezTo>
                    <a:pt x="598" y="642"/>
                    <a:pt x="598" y="642"/>
                    <a:pt x="598" y="642"/>
                  </a:cubicBezTo>
                  <a:cubicBezTo>
                    <a:pt x="599" y="646"/>
                    <a:pt x="599" y="650"/>
                    <a:pt x="599" y="654"/>
                  </a:cubicBezTo>
                  <a:cubicBezTo>
                    <a:pt x="599" y="670"/>
                    <a:pt x="592" y="683"/>
                    <a:pt x="577" y="694"/>
                  </a:cubicBezTo>
                  <a:cubicBezTo>
                    <a:pt x="584" y="694"/>
                    <a:pt x="590" y="697"/>
                    <a:pt x="593" y="702"/>
                  </a:cubicBezTo>
                  <a:cubicBezTo>
                    <a:pt x="595" y="705"/>
                    <a:pt x="596" y="708"/>
                    <a:pt x="596" y="712"/>
                  </a:cubicBezTo>
                  <a:cubicBezTo>
                    <a:pt x="596" y="713"/>
                    <a:pt x="596" y="715"/>
                    <a:pt x="595" y="717"/>
                  </a:cubicBezTo>
                  <a:cubicBezTo>
                    <a:pt x="594" y="721"/>
                    <a:pt x="590" y="727"/>
                    <a:pt x="581" y="731"/>
                  </a:cubicBezTo>
                  <a:cubicBezTo>
                    <a:pt x="578" y="732"/>
                    <a:pt x="578" y="732"/>
                    <a:pt x="578" y="732"/>
                  </a:cubicBezTo>
                  <a:cubicBezTo>
                    <a:pt x="578" y="730"/>
                    <a:pt x="578" y="730"/>
                    <a:pt x="578" y="730"/>
                  </a:cubicBezTo>
                  <a:cubicBezTo>
                    <a:pt x="577" y="722"/>
                    <a:pt x="571" y="718"/>
                    <a:pt x="567" y="717"/>
                  </a:cubicBezTo>
                  <a:cubicBezTo>
                    <a:pt x="562" y="716"/>
                    <a:pt x="557" y="718"/>
                    <a:pt x="555" y="721"/>
                  </a:cubicBezTo>
                  <a:cubicBezTo>
                    <a:pt x="551" y="728"/>
                    <a:pt x="558" y="737"/>
                    <a:pt x="574" y="747"/>
                  </a:cubicBezTo>
                  <a:cubicBezTo>
                    <a:pt x="585" y="754"/>
                    <a:pt x="598" y="761"/>
                    <a:pt x="613" y="747"/>
                  </a:cubicBezTo>
                  <a:cubicBezTo>
                    <a:pt x="607" y="742"/>
                    <a:pt x="596" y="741"/>
                    <a:pt x="591" y="741"/>
                  </a:cubicBezTo>
                  <a:cubicBezTo>
                    <a:pt x="587" y="741"/>
                    <a:pt x="587" y="741"/>
                    <a:pt x="587" y="741"/>
                  </a:cubicBezTo>
                  <a:cubicBezTo>
                    <a:pt x="613" y="708"/>
                    <a:pt x="613" y="708"/>
                    <a:pt x="613" y="708"/>
                  </a:cubicBezTo>
                  <a:cubicBezTo>
                    <a:pt x="613" y="714"/>
                    <a:pt x="613" y="714"/>
                    <a:pt x="613" y="714"/>
                  </a:cubicBezTo>
                  <a:cubicBezTo>
                    <a:pt x="613" y="715"/>
                    <a:pt x="613" y="715"/>
                    <a:pt x="613" y="715"/>
                  </a:cubicBezTo>
                  <a:cubicBezTo>
                    <a:pt x="613" y="722"/>
                    <a:pt x="617" y="730"/>
                    <a:pt x="621" y="734"/>
                  </a:cubicBezTo>
                  <a:cubicBezTo>
                    <a:pt x="623" y="725"/>
                    <a:pt x="624" y="717"/>
                    <a:pt x="624" y="711"/>
                  </a:cubicBezTo>
                  <a:cubicBezTo>
                    <a:pt x="624" y="708"/>
                    <a:pt x="624" y="706"/>
                    <a:pt x="624" y="704"/>
                  </a:cubicBezTo>
                  <a:cubicBezTo>
                    <a:pt x="623" y="699"/>
                    <a:pt x="623" y="699"/>
                    <a:pt x="623" y="699"/>
                  </a:cubicBezTo>
                  <a:cubicBezTo>
                    <a:pt x="653" y="723"/>
                    <a:pt x="653" y="723"/>
                    <a:pt x="653" y="723"/>
                  </a:cubicBezTo>
                  <a:cubicBezTo>
                    <a:pt x="652" y="725"/>
                    <a:pt x="652" y="725"/>
                    <a:pt x="652" y="725"/>
                  </a:cubicBezTo>
                  <a:cubicBezTo>
                    <a:pt x="651" y="725"/>
                    <a:pt x="612" y="768"/>
                    <a:pt x="592" y="789"/>
                  </a:cubicBezTo>
                  <a:cubicBezTo>
                    <a:pt x="591" y="790"/>
                    <a:pt x="591" y="790"/>
                    <a:pt x="591" y="790"/>
                  </a:cubicBezTo>
                  <a:lnTo>
                    <a:pt x="320" y="634"/>
                  </a:lnTo>
                  <a:close/>
                  <a:moveTo>
                    <a:pt x="584" y="1293"/>
                  </a:moveTo>
                  <a:cubicBezTo>
                    <a:pt x="574" y="1308"/>
                    <a:pt x="556" y="1313"/>
                    <a:pt x="544" y="1305"/>
                  </a:cubicBezTo>
                  <a:cubicBezTo>
                    <a:pt x="532" y="1297"/>
                    <a:pt x="531" y="1278"/>
                    <a:pt x="542" y="1263"/>
                  </a:cubicBezTo>
                  <a:cubicBezTo>
                    <a:pt x="552" y="1248"/>
                    <a:pt x="570" y="1242"/>
                    <a:pt x="582" y="1251"/>
                  </a:cubicBezTo>
                  <a:cubicBezTo>
                    <a:pt x="594" y="1259"/>
                    <a:pt x="595" y="1278"/>
                    <a:pt x="584" y="1293"/>
                  </a:cubicBezTo>
                  <a:moveTo>
                    <a:pt x="661" y="1173"/>
                  </a:moveTo>
                  <a:cubicBezTo>
                    <a:pt x="650" y="1187"/>
                    <a:pt x="632" y="1193"/>
                    <a:pt x="620" y="1184"/>
                  </a:cubicBezTo>
                  <a:cubicBezTo>
                    <a:pt x="608" y="1176"/>
                    <a:pt x="607" y="1157"/>
                    <a:pt x="618" y="1142"/>
                  </a:cubicBezTo>
                  <a:cubicBezTo>
                    <a:pt x="629" y="1127"/>
                    <a:pt x="647" y="1122"/>
                    <a:pt x="658" y="1130"/>
                  </a:cubicBezTo>
                  <a:cubicBezTo>
                    <a:pt x="670" y="1139"/>
                    <a:pt x="671" y="1158"/>
                    <a:pt x="661" y="117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5" name="Freeform 62">
              <a:extLst>
                <a:ext uri="{FF2B5EF4-FFF2-40B4-BE49-F238E27FC236}">
                  <a16:creationId xmlns:a16="http://schemas.microsoft.com/office/drawing/2014/main" id="{DB1F914F-C158-8351-50CF-B9C193E6AE19}"/>
                </a:ext>
              </a:extLst>
            </p:cNvPr>
            <p:cNvSpPr>
              <a:spLocks noEditPoints="1"/>
            </p:cNvSpPr>
            <p:nvPr userDrawn="1"/>
          </p:nvSpPr>
          <p:spPr bwMode="auto">
            <a:xfrm>
              <a:off x="1095375" y="631825"/>
              <a:ext cx="34925" cy="41275"/>
            </a:xfrm>
            <a:custGeom>
              <a:avLst/>
              <a:gdLst>
                <a:gd name="T0" fmla="*/ 186 w 231"/>
                <a:gd name="T1" fmla="*/ 93 h 278"/>
                <a:gd name="T2" fmla="*/ 173 w 231"/>
                <a:gd name="T3" fmla="*/ 95 h 278"/>
                <a:gd name="T4" fmla="*/ 173 w 231"/>
                <a:gd name="T5" fmla="*/ 18 h 278"/>
                <a:gd name="T6" fmla="*/ 58 w 231"/>
                <a:gd name="T7" fmla="*/ 0 h 278"/>
                <a:gd name="T8" fmla="*/ 58 w 231"/>
                <a:gd name="T9" fmla="*/ 95 h 278"/>
                <a:gd name="T10" fmla="*/ 44 w 231"/>
                <a:gd name="T11" fmla="*/ 93 h 278"/>
                <a:gd name="T12" fmla="*/ 0 w 231"/>
                <a:gd name="T13" fmla="*/ 137 h 278"/>
                <a:gd name="T14" fmla="*/ 22 w 231"/>
                <a:gd name="T15" fmla="*/ 188 h 278"/>
                <a:gd name="T16" fmla="*/ 39 w 231"/>
                <a:gd name="T17" fmla="*/ 166 h 278"/>
                <a:gd name="T18" fmla="*/ 86 w 231"/>
                <a:gd name="T19" fmla="*/ 236 h 278"/>
                <a:gd name="T20" fmla="*/ 84 w 231"/>
                <a:gd name="T21" fmla="*/ 247 h 278"/>
                <a:gd name="T22" fmla="*/ 115 w 231"/>
                <a:gd name="T23" fmla="*/ 278 h 278"/>
                <a:gd name="T24" fmla="*/ 147 w 231"/>
                <a:gd name="T25" fmla="*/ 247 h 278"/>
                <a:gd name="T26" fmla="*/ 145 w 231"/>
                <a:gd name="T27" fmla="*/ 236 h 278"/>
                <a:gd name="T28" fmla="*/ 192 w 231"/>
                <a:gd name="T29" fmla="*/ 166 h 278"/>
                <a:gd name="T30" fmla="*/ 209 w 231"/>
                <a:gd name="T31" fmla="*/ 188 h 278"/>
                <a:gd name="T32" fmla="*/ 231 w 231"/>
                <a:gd name="T33" fmla="*/ 137 h 278"/>
                <a:gd name="T34" fmla="*/ 186 w 231"/>
                <a:gd name="T35" fmla="*/ 93 h 278"/>
                <a:gd name="T36" fmla="*/ 115 w 231"/>
                <a:gd name="T37" fmla="*/ 264 h 278"/>
                <a:gd name="T38" fmla="*/ 98 w 231"/>
                <a:gd name="T39" fmla="*/ 247 h 278"/>
                <a:gd name="T40" fmla="*/ 115 w 231"/>
                <a:gd name="T41" fmla="*/ 229 h 278"/>
                <a:gd name="T42" fmla="*/ 133 w 231"/>
                <a:gd name="T43" fmla="*/ 247 h 278"/>
                <a:gd name="T44" fmla="*/ 115 w 231"/>
                <a:gd name="T45" fmla="*/ 264 h 278"/>
                <a:gd name="T46" fmla="*/ 209 w 231"/>
                <a:gd name="T47" fmla="*/ 165 h 278"/>
                <a:gd name="T48" fmla="*/ 191 w 231"/>
                <a:gd name="T49" fmla="*/ 151 h 278"/>
                <a:gd name="T50" fmla="*/ 143 w 231"/>
                <a:gd name="T51" fmla="*/ 222 h 278"/>
                <a:gd name="T52" fmla="*/ 122 w 231"/>
                <a:gd name="T53" fmla="*/ 203 h 278"/>
                <a:gd name="T54" fmla="*/ 128 w 231"/>
                <a:gd name="T55" fmla="*/ 182 h 278"/>
                <a:gd name="T56" fmla="*/ 115 w 231"/>
                <a:gd name="T57" fmla="*/ 171 h 278"/>
                <a:gd name="T58" fmla="*/ 102 w 231"/>
                <a:gd name="T59" fmla="*/ 182 h 278"/>
                <a:gd name="T60" fmla="*/ 109 w 231"/>
                <a:gd name="T61" fmla="*/ 203 h 278"/>
                <a:gd name="T62" fmla="*/ 88 w 231"/>
                <a:gd name="T63" fmla="*/ 222 h 278"/>
                <a:gd name="T64" fmla="*/ 39 w 231"/>
                <a:gd name="T65" fmla="*/ 151 h 278"/>
                <a:gd name="T66" fmla="*/ 22 w 231"/>
                <a:gd name="T67" fmla="*/ 165 h 278"/>
                <a:gd name="T68" fmla="*/ 13 w 231"/>
                <a:gd name="T69" fmla="*/ 137 h 278"/>
                <a:gd name="T70" fmla="*/ 44 w 231"/>
                <a:gd name="T71" fmla="*/ 107 h 278"/>
                <a:gd name="T72" fmla="*/ 89 w 231"/>
                <a:gd name="T73" fmla="*/ 155 h 278"/>
                <a:gd name="T74" fmla="*/ 102 w 231"/>
                <a:gd name="T75" fmla="*/ 143 h 278"/>
                <a:gd name="T76" fmla="*/ 77 w 231"/>
                <a:gd name="T77" fmla="*/ 96 h 278"/>
                <a:gd name="T78" fmla="*/ 115 w 231"/>
                <a:gd name="T79" fmla="*/ 44 h 278"/>
                <a:gd name="T80" fmla="*/ 153 w 231"/>
                <a:gd name="T81" fmla="*/ 96 h 278"/>
                <a:gd name="T82" fmla="*/ 128 w 231"/>
                <a:gd name="T83" fmla="*/ 143 h 278"/>
                <a:gd name="T84" fmla="*/ 142 w 231"/>
                <a:gd name="T85" fmla="*/ 155 h 278"/>
                <a:gd name="T86" fmla="*/ 186 w 231"/>
                <a:gd name="T87" fmla="*/ 107 h 278"/>
                <a:gd name="T88" fmla="*/ 217 w 231"/>
                <a:gd name="T89" fmla="*/ 137 h 278"/>
                <a:gd name="T90" fmla="*/ 209 w 231"/>
                <a:gd name="T91" fmla="*/ 16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1" h="278">
                  <a:moveTo>
                    <a:pt x="186" y="93"/>
                  </a:moveTo>
                  <a:cubicBezTo>
                    <a:pt x="182" y="93"/>
                    <a:pt x="177" y="93"/>
                    <a:pt x="173" y="95"/>
                  </a:cubicBezTo>
                  <a:cubicBezTo>
                    <a:pt x="173" y="18"/>
                    <a:pt x="173" y="18"/>
                    <a:pt x="173" y="18"/>
                  </a:cubicBezTo>
                  <a:cubicBezTo>
                    <a:pt x="139" y="17"/>
                    <a:pt x="98" y="10"/>
                    <a:pt x="58" y="0"/>
                  </a:cubicBezTo>
                  <a:cubicBezTo>
                    <a:pt x="58" y="95"/>
                    <a:pt x="58" y="95"/>
                    <a:pt x="58" y="95"/>
                  </a:cubicBezTo>
                  <a:cubicBezTo>
                    <a:pt x="54" y="93"/>
                    <a:pt x="49" y="93"/>
                    <a:pt x="44" y="93"/>
                  </a:cubicBezTo>
                  <a:cubicBezTo>
                    <a:pt x="17" y="93"/>
                    <a:pt x="0" y="116"/>
                    <a:pt x="0" y="137"/>
                  </a:cubicBezTo>
                  <a:cubicBezTo>
                    <a:pt x="0" y="158"/>
                    <a:pt x="12" y="176"/>
                    <a:pt x="22" y="188"/>
                  </a:cubicBezTo>
                  <a:cubicBezTo>
                    <a:pt x="27" y="176"/>
                    <a:pt x="32" y="166"/>
                    <a:pt x="39" y="166"/>
                  </a:cubicBezTo>
                  <a:cubicBezTo>
                    <a:pt x="52" y="166"/>
                    <a:pt x="46" y="234"/>
                    <a:pt x="86" y="236"/>
                  </a:cubicBezTo>
                  <a:cubicBezTo>
                    <a:pt x="85" y="239"/>
                    <a:pt x="84" y="243"/>
                    <a:pt x="84" y="247"/>
                  </a:cubicBezTo>
                  <a:cubicBezTo>
                    <a:pt x="84" y="264"/>
                    <a:pt x="98" y="278"/>
                    <a:pt x="115" y="278"/>
                  </a:cubicBezTo>
                  <a:cubicBezTo>
                    <a:pt x="132" y="278"/>
                    <a:pt x="147" y="264"/>
                    <a:pt x="147" y="247"/>
                  </a:cubicBezTo>
                  <a:cubicBezTo>
                    <a:pt x="147" y="243"/>
                    <a:pt x="146" y="239"/>
                    <a:pt x="145" y="236"/>
                  </a:cubicBezTo>
                  <a:cubicBezTo>
                    <a:pt x="185" y="234"/>
                    <a:pt x="178" y="166"/>
                    <a:pt x="192" y="166"/>
                  </a:cubicBezTo>
                  <a:cubicBezTo>
                    <a:pt x="198" y="166"/>
                    <a:pt x="203" y="175"/>
                    <a:pt x="209" y="188"/>
                  </a:cubicBezTo>
                  <a:cubicBezTo>
                    <a:pt x="219" y="176"/>
                    <a:pt x="231" y="158"/>
                    <a:pt x="231" y="137"/>
                  </a:cubicBezTo>
                  <a:cubicBezTo>
                    <a:pt x="231" y="116"/>
                    <a:pt x="214" y="93"/>
                    <a:pt x="186" y="93"/>
                  </a:cubicBezTo>
                  <a:moveTo>
                    <a:pt x="115" y="264"/>
                  </a:moveTo>
                  <a:cubicBezTo>
                    <a:pt x="106" y="264"/>
                    <a:pt x="98" y="256"/>
                    <a:pt x="98" y="247"/>
                  </a:cubicBezTo>
                  <a:cubicBezTo>
                    <a:pt x="98" y="237"/>
                    <a:pt x="106" y="229"/>
                    <a:pt x="115" y="229"/>
                  </a:cubicBezTo>
                  <a:cubicBezTo>
                    <a:pt x="125" y="229"/>
                    <a:pt x="133" y="237"/>
                    <a:pt x="133" y="247"/>
                  </a:cubicBezTo>
                  <a:cubicBezTo>
                    <a:pt x="133" y="256"/>
                    <a:pt x="125" y="264"/>
                    <a:pt x="115" y="264"/>
                  </a:cubicBezTo>
                  <a:moveTo>
                    <a:pt x="209" y="165"/>
                  </a:moveTo>
                  <a:cubicBezTo>
                    <a:pt x="204" y="156"/>
                    <a:pt x="197" y="151"/>
                    <a:pt x="191" y="151"/>
                  </a:cubicBezTo>
                  <a:cubicBezTo>
                    <a:pt x="164" y="151"/>
                    <a:pt x="175" y="222"/>
                    <a:pt x="143" y="222"/>
                  </a:cubicBezTo>
                  <a:cubicBezTo>
                    <a:pt x="129" y="222"/>
                    <a:pt x="122" y="213"/>
                    <a:pt x="122" y="203"/>
                  </a:cubicBezTo>
                  <a:cubicBezTo>
                    <a:pt x="122" y="193"/>
                    <a:pt x="128" y="190"/>
                    <a:pt x="128" y="182"/>
                  </a:cubicBezTo>
                  <a:cubicBezTo>
                    <a:pt x="128" y="174"/>
                    <a:pt x="122" y="171"/>
                    <a:pt x="115" y="171"/>
                  </a:cubicBezTo>
                  <a:cubicBezTo>
                    <a:pt x="108" y="171"/>
                    <a:pt x="102" y="174"/>
                    <a:pt x="102" y="182"/>
                  </a:cubicBezTo>
                  <a:cubicBezTo>
                    <a:pt x="102" y="190"/>
                    <a:pt x="109" y="193"/>
                    <a:pt x="109" y="203"/>
                  </a:cubicBezTo>
                  <a:cubicBezTo>
                    <a:pt x="109" y="213"/>
                    <a:pt x="102" y="222"/>
                    <a:pt x="88" y="222"/>
                  </a:cubicBezTo>
                  <a:cubicBezTo>
                    <a:pt x="56" y="222"/>
                    <a:pt x="66" y="151"/>
                    <a:pt x="39" y="151"/>
                  </a:cubicBezTo>
                  <a:cubicBezTo>
                    <a:pt x="33" y="151"/>
                    <a:pt x="26" y="156"/>
                    <a:pt x="22" y="165"/>
                  </a:cubicBezTo>
                  <a:cubicBezTo>
                    <a:pt x="17" y="155"/>
                    <a:pt x="13" y="145"/>
                    <a:pt x="13" y="137"/>
                  </a:cubicBezTo>
                  <a:cubicBezTo>
                    <a:pt x="13" y="124"/>
                    <a:pt x="24" y="107"/>
                    <a:pt x="44" y="107"/>
                  </a:cubicBezTo>
                  <a:cubicBezTo>
                    <a:pt x="80" y="107"/>
                    <a:pt x="72" y="155"/>
                    <a:pt x="89" y="155"/>
                  </a:cubicBezTo>
                  <a:cubicBezTo>
                    <a:pt x="97" y="155"/>
                    <a:pt x="102" y="151"/>
                    <a:pt x="102" y="143"/>
                  </a:cubicBezTo>
                  <a:cubicBezTo>
                    <a:pt x="102" y="129"/>
                    <a:pt x="77" y="116"/>
                    <a:pt x="77" y="96"/>
                  </a:cubicBezTo>
                  <a:cubicBezTo>
                    <a:pt x="77" y="76"/>
                    <a:pt x="95" y="60"/>
                    <a:pt x="115" y="44"/>
                  </a:cubicBezTo>
                  <a:cubicBezTo>
                    <a:pt x="135" y="60"/>
                    <a:pt x="153" y="76"/>
                    <a:pt x="153" y="96"/>
                  </a:cubicBezTo>
                  <a:cubicBezTo>
                    <a:pt x="153" y="116"/>
                    <a:pt x="128" y="129"/>
                    <a:pt x="128" y="143"/>
                  </a:cubicBezTo>
                  <a:cubicBezTo>
                    <a:pt x="128" y="151"/>
                    <a:pt x="134" y="155"/>
                    <a:pt x="142" y="155"/>
                  </a:cubicBezTo>
                  <a:cubicBezTo>
                    <a:pt x="159" y="155"/>
                    <a:pt x="150" y="107"/>
                    <a:pt x="186" y="107"/>
                  </a:cubicBezTo>
                  <a:cubicBezTo>
                    <a:pt x="207" y="107"/>
                    <a:pt x="217" y="124"/>
                    <a:pt x="217" y="137"/>
                  </a:cubicBezTo>
                  <a:cubicBezTo>
                    <a:pt x="217" y="145"/>
                    <a:pt x="214" y="155"/>
                    <a:pt x="209" y="1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6" name="Freeform 63">
              <a:extLst>
                <a:ext uri="{FF2B5EF4-FFF2-40B4-BE49-F238E27FC236}">
                  <a16:creationId xmlns:a16="http://schemas.microsoft.com/office/drawing/2014/main" id="{B69FF25F-3EA0-4C9D-D484-0724474D26A9}"/>
                </a:ext>
              </a:extLst>
            </p:cNvPr>
            <p:cNvSpPr>
              <a:spLocks/>
            </p:cNvSpPr>
            <p:nvPr userDrawn="1"/>
          </p:nvSpPr>
          <p:spPr bwMode="auto">
            <a:xfrm>
              <a:off x="1085850" y="439738"/>
              <a:ext cx="7938" cy="14287"/>
            </a:xfrm>
            <a:custGeom>
              <a:avLst/>
              <a:gdLst>
                <a:gd name="T0" fmla="*/ 23 w 52"/>
                <a:gd name="T1" fmla="*/ 0 h 103"/>
                <a:gd name="T2" fmla="*/ 2 w 52"/>
                <a:gd name="T3" fmla="*/ 55 h 103"/>
                <a:gd name="T4" fmla="*/ 31 w 52"/>
                <a:gd name="T5" fmla="*/ 103 h 103"/>
                <a:gd name="T6" fmla="*/ 51 w 52"/>
                <a:gd name="T7" fmla="*/ 50 h 103"/>
                <a:gd name="T8" fmla="*/ 23 w 52"/>
                <a:gd name="T9" fmla="*/ 0 h 103"/>
              </a:gdLst>
              <a:ahLst/>
              <a:cxnLst>
                <a:cxn ang="0">
                  <a:pos x="T0" y="T1"/>
                </a:cxn>
                <a:cxn ang="0">
                  <a:pos x="T2" y="T3"/>
                </a:cxn>
                <a:cxn ang="0">
                  <a:pos x="T4" y="T5"/>
                </a:cxn>
                <a:cxn ang="0">
                  <a:pos x="T6" y="T7"/>
                </a:cxn>
                <a:cxn ang="0">
                  <a:pos x="T8" y="T9"/>
                </a:cxn>
              </a:cxnLst>
              <a:rect l="0" t="0" r="r" b="b"/>
              <a:pathLst>
                <a:path w="52" h="103">
                  <a:moveTo>
                    <a:pt x="23" y="0"/>
                  </a:moveTo>
                  <a:cubicBezTo>
                    <a:pt x="11" y="23"/>
                    <a:pt x="0" y="37"/>
                    <a:pt x="2" y="55"/>
                  </a:cubicBezTo>
                  <a:cubicBezTo>
                    <a:pt x="4" y="72"/>
                    <a:pt x="22" y="85"/>
                    <a:pt x="31" y="103"/>
                  </a:cubicBezTo>
                  <a:cubicBezTo>
                    <a:pt x="39" y="82"/>
                    <a:pt x="52" y="66"/>
                    <a:pt x="51" y="50"/>
                  </a:cubicBezTo>
                  <a:cubicBezTo>
                    <a:pt x="49" y="34"/>
                    <a:pt x="27" y="12"/>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7" name="Freeform 64">
              <a:extLst>
                <a:ext uri="{FF2B5EF4-FFF2-40B4-BE49-F238E27FC236}">
                  <a16:creationId xmlns:a16="http://schemas.microsoft.com/office/drawing/2014/main" id="{142F6685-D439-6178-61BC-C04EEFF36AB5}"/>
                </a:ext>
              </a:extLst>
            </p:cNvPr>
            <p:cNvSpPr>
              <a:spLocks/>
            </p:cNvSpPr>
            <p:nvPr userDrawn="1"/>
          </p:nvSpPr>
          <p:spPr bwMode="auto">
            <a:xfrm>
              <a:off x="1131888" y="439738"/>
              <a:ext cx="6350" cy="14287"/>
            </a:xfrm>
            <a:custGeom>
              <a:avLst/>
              <a:gdLst>
                <a:gd name="T0" fmla="*/ 29 w 52"/>
                <a:gd name="T1" fmla="*/ 0 h 103"/>
                <a:gd name="T2" fmla="*/ 50 w 52"/>
                <a:gd name="T3" fmla="*/ 55 h 103"/>
                <a:gd name="T4" fmla="*/ 21 w 52"/>
                <a:gd name="T5" fmla="*/ 103 h 103"/>
                <a:gd name="T6" fmla="*/ 1 w 52"/>
                <a:gd name="T7" fmla="*/ 50 h 103"/>
                <a:gd name="T8" fmla="*/ 29 w 52"/>
                <a:gd name="T9" fmla="*/ 0 h 103"/>
              </a:gdLst>
              <a:ahLst/>
              <a:cxnLst>
                <a:cxn ang="0">
                  <a:pos x="T0" y="T1"/>
                </a:cxn>
                <a:cxn ang="0">
                  <a:pos x="T2" y="T3"/>
                </a:cxn>
                <a:cxn ang="0">
                  <a:pos x="T4" y="T5"/>
                </a:cxn>
                <a:cxn ang="0">
                  <a:pos x="T6" y="T7"/>
                </a:cxn>
                <a:cxn ang="0">
                  <a:pos x="T8" y="T9"/>
                </a:cxn>
              </a:cxnLst>
              <a:rect l="0" t="0" r="r" b="b"/>
              <a:pathLst>
                <a:path w="52" h="103">
                  <a:moveTo>
                    <a:pt x="29" y="0"/>
                  </a:moveTo>
                  <a:cubicBezTo>
                    <a:pt x="41" y="23"/>
                    <a:pt x="52" y="37"/>
                    <a:pt x="50" y="55"/>
                  </a:cubicBezTo>
                  <a:cubicBezTo>
                    <a:pt x="48" y="72"/>
                    <a:pt x="30" y="85"/>
                    <a:pt x="21" y="103"/>
                  </a:cubicBezTo>
                  <a:cubicBezTo>
                    <a:pt x="13" y="82"/>
                    <a:pt x="0" y="66"/>
                    <a:pt x="1" y="50"/>
                  </a:cubicBezTo>
                  <a:cubicBezTo>
                    <a:pt x="3" y="34"/>
                    <a:pt x="25" y="12"/>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8" name="Oval 65">
              <a:extLst>
                <a:ext uri="{FF2B5EF4-FFF2-40B4-BE49-F238E27FC236}">
                  <a16:creationId xmlns:a16="http://schemas.microsoft.com/office/drawing/2014/main" id="{B89322DC-53BF-F670-236C-35EBBC219F5B}"/>
                </a:ext>
              </a:extLst>
            </p:cNvPr>
            <p:cNvSpPr>
              <a:spLocks noChangeArrowheads="1"/>
            </p:cNvSpPr>
            <p:nvPr userDrawn="1"/>
          </p:nvSpPr>
          <p:spPr bwMode="auto">
            <a:xfrm>
              <a:off x="1060450"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9" name="Oval 66">
              <a:extLst>
                <a:ext uri="{FF2B5EF4-FFF2-40B4-BE49-F238E27FC236}">
                  <a16:creationId xmlns:a16="http://schemas.microsoft.com/office/drawing/2014/main" id="{FA2B2988-CB8D-F039-6A2A-1DD34A50E40D}"/>
                </a:ext>
              </a:extLst>
            </p:cNvPr>
            <p:cNvSpPr>
              <a:spLocks noChangeArrowheads="1"/>
            </p:cNvSpPr>
            <p:nvPr userDrawn="1"/>
          </p:nvSpPr>
          <p:spPr bwMode="auto">
            <a:xfrm>
              <a:off x="1058863"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0" name="Oval 67">
              <a:extLst>
                <a:ext uri="{FF2B5EF4-FFF2-40B4-BE49-F238E27FC236}">
                  <a16:creationId xmlns:a16="http://schemas.microsoft.com/office/drawing/2014/main" id="{FC291607-5760-D731-32B5-5B35B58782A8}"/>
                </a:ext>
              </a:extLst>
            </p:cNvPr>
            <p:cNvSpPr>
              <a:spLocks noChangeArrowheads="1"/>
            </p:cNvSpPr>
            <p:nvPr userDrawn="1"/>
          </p:nvSpPr>
          <p:spPr bwMode="auto">
            <a:xfrm>
              <a:off x="1060450" y="446088"/>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1" name="Oval 68">
              <a:extLst>
                <a:ext uri="{FF2B5EF4-FFF2-40B4-BE49-F238E27FC236}">
                  <a16:creationId xmlns:a16="http://schemas.microsoft.com/office/drawing/2014/main" id="{29614BC2-5DE1-6F56-A322-9CA8AB0E1AD1}"/>
                </a:ext>
              </a:extLst>
            </p:cNvPr>
            <p:cNvSpPr>
              <a:spLocks noChangeArrowheads="1"/>
            </p:cNvSpPr>
            <p:nvPr userDrawn="1"/>
          </p:nvSpPr>
          <p:spPr bwMode="auto">
            <a:xfrm>
              <a:off x="10779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2" name="Oval 69">
              <a:extLst>
                <a:ext uri="{FF2B5EF4-FFF2-40B4-BE49-F238E27FC236}">
                  <a16:creationId xmlns:a16="http://schemas.microsoft.com/office/drawing/2014/main" id="{159CBAC4-2D8D-B8CF-9EE0-B2B4C8FB072F}"/>
                </a:ext>
              </a:extLst>
            </p:cNvPr>
            <p:cNvSpPr>
              <a:spLocks noChangeArrowheads="1"/>
            </p:cNvSpPr>
            <p:nvPr userDrawn="1"/>
          </p:nvSpPr>
          <p:spPr bwMode="auto">
            <a:xfrm>
              <a:off x="1069975"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3" name="Oval 70">
              <a:extLst>
                <a:ext uri="{FF2B5EF4-FFF2-40B4-BE49-F238E27FC236}">
                  <a16:creationId xmlns:a16="http://schemas.microsoft.com/office/drawing/2014/main" id="{5E697F17-6F52-8B1E-9F14-7CAF831FE60C}"/>
                </a:ext>
              </a:extLst>
            </p:cNvPr>
            <p:cNvSpPr>
              <a:spLocks noChangeArrowheads="1"/>
            </p:cNvSpPr>
            <p:nvPr userDrawn="1"/>
          </p:nvSpPr>
          <p:spPr bwMode="auto">
            <a:xfrm>
              <a:off x="1063625"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4" name="Oval 71">
              <a:extLst>
                <a:ext uri="{FF2B5EF4-FFF2-40B4-BE49-F238E27FC236}">
                  <a16:creationId xmlns:a16="http://schemas.microsoft.com/office/drawing/2014/main" id="{CA0A095F-EE39-53BD-0B28-9AA873550C2E}"/>
                </a:ext>
              </a:extLst>
            </p:cNvPr>
            <p:cNvSpPr>
              <a:spLocks noChangeArrowheads="1"/>
            </p:cNvSpPr>
            <p:nvPr userDrawn="1"/>
          </p:nvSpPr>
          <p:spPr bwMode="auto">
            <a:xfrm>
              <a:off x="1085850"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5" name="Oval 72">
              <a:extLst>
                <a:ext uri="{FF2B5EF4-FFF2-40B4-BE49-F238E27FC236}">
                  <a16:creationId xmlns:a16="http://schemas.microsoft.com/office/drawing/2014/main" id="{82C5C7EA-6875-36FE-BB20-91EABF66CBF9}"/>
                </a:ext>
              </a:extLst>
            </p:cNvPr>
            <p:cNvSpPr>
              <a:spLocks noChangeArrowheads="1"/>
            </p:cNvSpPr>
            <p:nvPr userDrawn="1"/>
          </p:nvSpPr>
          <p:spPr bwMode="auto">
            <a:xfrm>
              <a:off x="109378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6" name="Oval 73">
              <a:extLst>
                <a:ext uri="{FF2B5EF4-FFF2-40B4-BE49-F238E27FC236}">
                  <a16:creationId xmlns:a16="http://schemas.microsoft.com/office/drawing/2014/main" id="{73832C32-53E3-2513-3A06-3829605910E1}"/>
                </a:ext>
              </a:extLst>
            </p:cNvPr>
            <p:cNvSpPr>
              <a:spLocks noChangeArrowheads="1"/>
            </p:cNvSpPr>
            <p:nvPr userDrawn="1"/>
          </p:nvSpPr>
          <p:spPr bwMode="auto">
            <a:xfrm>
              <a:off x="110013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7" name="Oval 74">
              <a:extLst>
                <a:ext uri="{FF2B5EF4-FFF2-40B4-BE49-F238E27FC236}">
                  <a16:creationId xmlns:a16="http://schemas.microsoft.com/office/drawing/2014/main" id="{30153CA2-95B5-82F3-5DDA-4AF44DA95400}"/>
                </a:ext>
              </a:extLst>
            </p:cNvPr>
            <p:cNvSpPr>
              <a:spLocks noChangeArrowheads="1"/>
            </p:cNvSpPr>
            <p:nvPr userDrawn="1"/>
          </p:nvSpPr>
          <p:spPr bwMode="auto">
            <a:xfrm>
              <a:off x="1158875"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8" name="Oval 75">
              <a:extLst>
                <a:ext uri="{FF2B5EF4-FFF2-40B4-BE49-F238E27FC236}">
                  <a16:creationId xmlns:a16="http://schemas.microsoft.com/office/drawing/2014/main" id="{A82F7834-D7F6-7D0C-1461-0327465B4071}"/>
                </a:ext>
              </a:extLst>
            </p:cNvPr>
            <p:cNvSpPr>
              <a:spLocks noChangeArrowheads="1"/>
            </p:cNvSpPr>
            <p:nvPr userDrawn="1"/>
          </p:nvSpPr>
          <p:spPr bwMode="auto">
            <a:xfrm>
              <a:off x="1158875"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9" name="Oval 76">
              <a:extLst>
                <a:ext uri="{FF2B5EF4-FFF2-40B4-BE49-F238E27FC236}">
                  <a16:creationId xmlns:a16="http://schemas.microsoft.com/office/drawing/2014/main" id="{D1778DCF-66BA-1139-7114-C36FD0504149}"/>
                </a:ext>
              </a:extLst>
            </p:cNvPr>
            <p:cNvSpPr>
              <a:spLocks noChangeArrowheads="1"/>
            </p:cNvSpPr>
            <p:nvPr userDrawn="1"/>
          </p:nvSpPr>
          <p:spPr bwMode="auto">
            <a:xfrm>
              <a:off x="1158875" y="446088"/>
              <a:ext cx="4763"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0" name="Oval 77">
              <a:extLst>
                <a:ext uri="{FF2B5EF4-FFF2-40B4-BE49-F238E27FC236}">
                  <a16:creationId xmlns:a16="http://schemas.microsoft.com/office/drawing/2014/main" id="{5FE88EF4-B1A2-B6DA-1F30-010EA397691D}"/>
                </a:ext>
              </a:extLst>
            </p:cNvPr>
            <p:cNvSpPr>
              <a:spLocks noChangeArrowheads="1"/>
            </p:cNvSpPr>
            <p:nvPr userDrawn="1"/>
          </p:nvSpPr>
          <p:spPr bwMode="auto">
            <a:xfrm>
              <a:off x="11414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1" name="Oval 78">
              <a:extLst>
                <a:ext uri="{FF2B5EF4-FFF2-40B4-BE49-F238E27FC236}">
                  <a16:creationId xmlns:a16="http://schemas.microsoft.com/office/drawing/2014/main" id="{C215B3F3-FF74-8F18-CF09-1B323551C8F5}"/>
                </a:ext>
              </a:extLst>
            </p:cNvPr>
            <p:cNvSpPr>
              <a:spLocks noChangeArrowheads="1"/>
            </p:cNvSpPr>
            <p:nvPr userDrawn="1"/>
          </p:nvSpPr>
          <p:spPr bwMode="auto">
            <a:xfrm>
              <a:off x="1149350"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2" name="Oval 79">
              <a:extLst>
                <a:ext uri="{FF2B5EF4-FFF2-40B4-BE49-F238E27FC236}">
                  <a16:creationId xmlns:a16="http://schemas.microsoft.com/office/drawing/2014/main" id="{D18AF625-F9FA-1453-1005-EA43F30010CC}"/>
                </a:ext>
              </a:extLst>
            </p:cNvPr>
            <p:cNvSpPr>
              <a:spLocks noChangeArrowheads="1"/>
            </p:cNvSpPr>
            <p:nvPr userDrawn="1"/>
          </p:nvSpPr>
          <p:spPr bwMode="auto">
            <a:xfrm>
              <a:off x="1155700"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3" name="Oval 80">
              <a:extLst>
                <a:ext uri="{FF2B5EF4-FFF2-40B4-BE49-F238E27FC236}">
                  <a16:creationId xmlns:a16="http://schemas.microsoft.com/office/drawing/2014/main" id="{20414B01-C527-8CFE-8D59-8EA18FC86F9A}"/>
                </a:ext>
              </a:extLst>
            </p:cNvPr>
            <p:cNvSpPr>
              <a:spLocks noChangeArrowheads="1"/>
            </p:cNvSpPr>
            <p:nvPr userDrawn="1"/>
          </p:nvSpPr>
          <p:spPr bwMode="auto">
            <a:xfrm>
              <a:off x="1133475"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4" name="Oval 81">
              <a:extLst>
                <a:ext uri="{FF2B5EF4-FFF2-40B4-BE49-F238E27FC236}">
                  <a16:creationId xmlns:a16="http://schemas.microsoft.com/office/drawing/2014/main" id="{7BDE2CC1-2BF0-4FA7-FC8D-8D51D5EB8839}"/>
                </a:ext>
              </a:extLst>
            </p:cNvPr>
            <p:cNvSpPr>
              <a:spLocks noChangeArrowheads="1"/>
            </p:cNvSpPr>
            <p:nvPr userDrawn="1"/>
          </p:nvSpPr>
          <p:spPr bwMode="auto">
            <a:xfrm>
              <a:off x="112553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5" name="Oval 82">
              <a:extLst>
                <a:ext uri="{FF2B5EF4-FFF2-40B4-BE49-F238E27FC236}">
                  <a16:creationId xmlns:a16="http://schemas.microsoft.com/office/drawing/2014/main" id="{EB8AF5E7-BB5D-B45E-35B9-9300F63CF55F}"/>
                </a:ext>
              </a:extLst>
            </p:cNvPr>
            <p:cNvSpPr>
              <a:spLocks noChangeArrowheads="1"/>
            </p:cNvSpPr>
            <p:nvPr userDrawn="1"/>
          </p:nvSpPr>
          <p:spPr bwMode="auto">
            <a:xfrm>
              <a:off x="111918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6" name="Freeform 83">
              <a:extLst>
                <a:ext uri="{FF2B5EF4-FFF2-40B4-BE49-F238E27FC236}">
                  <a16:creationId xmlns:a16="http://schemas.microsoft.com/office/drawing/2014/main" id="{2572E8B4-1ED1-50EE-44F4-CC5A02EC0316}"/>
                </a:ext>
              </a:extLst>
            </p:cNvPr>
            <p:cNvSpPr>
              <a:spLocks/>
            </p:cNvSpPr>
            <p:nvPr userDrawn="1"/>
          </p:nvSpPr>
          <p:spPr bwMode="auto">
            <a:xfrm>
              <a:off x="1108075" y="428625"/>
              <a:ext cx="3175" cy="14287"/>
            </a:xfrm>
            <a:custGeom>
              <a:avLst/>
              <a:gdLst>
                <a:gd name="T0" fmla="*/ 0 w 23"/>
                <a:gd name="T1" fmla="*/ 96 h 96"/>
                <a:gd name="T2" fmla="*/ 23 w 23"/>
                <a:gd name="T3" fmla="*/ 96 h 96"/>
                <a:gd name="T4" fmla="*/ 23 w 23"/>
                <a:gd name="T5" fmla="*/ 7 h 96"/>
                <a:gd name="T6" fmla="*/ 0 w 23"/>
                <a:gd name="T7" fmla="*/ 0 h 96"/>
                <a:gd name="T8" fmla="*/ 0 w 23"/>
                <a:gd name="T9" fmla="*/ 96 h 96"/>
              </a:gdLst>
              <a:ahLst/>
              <a:cxnLst>
                <a:cxn ang="0">
                  <a:pos x="T0" y="T1"/>
                </a:cxn>
                <a:cxn ang="0">
                  <a:pos x="T2" y="T3"/>
                </a:cxn>
                <a:cxn ang="0">
                  <a:pos x="T4" y="T5"/>
                </a:cxn>
                <a:cxn ang="0">
                  <a:pos x="T6" y="T7"/>
                </a:cxn>
                <a:cxn ang="0">
                  <a:pos x="T8" y="T9"/>
                </a:cxn>
              </a:cxnLst>
              <a:rect l="0" t="0" r="r" b="b"/>
              <a:pathLst>
                <a:path w="23" h="96">
                  <a:moveTo>
                    <a:pt x="0" y="96"/>
                  </a:moveTo>
                  <a:cubicBezTo>
                    <a:pt x="23" y="96"/>
                    <a:pt x="23" y="96"/>
                    <a:pt x="23" y="96"/>
                  </a:cubicBezTo>
                  <a:cubicBezTo>
                    <a:pt x="23" y="7"/>
                    <a:pt x="23" y="7"/>
                    <a:pt x="23" y="7"/>
                  </a:cubicBezTo>
                  <a:cubicBezTo>
                    <a:pt x="15" y="6"/>
                    <a:pt x="7" y="3"/>
                    <a:pt x="0" y="0"/>
                  </a:cubicBezTo>
                  <a:lnTo>
                    <a:pt x="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7" name="Freeform 84">
              <a:extLst>
                <a:ext uri="{FF2B5EF4-FFF2-40B4-BE49-F238E27FC236}">
                  <a16:creationId xmlns:a16="http://schemas.microsoft.com/office/drawing/2014/main" id="{E8778424-D9FF-258C-B3C1-6F52AA631AC6}"/>
                </a:ext>
              </a:extLst>
            </p:cNvPr>
            <p:cNvSpPr>
              <a:spLocks/>
            </p:cNvSpPr>
            <p:nvPr userDrawn="1"/>
          </p:nvSpPr>
          <p:spPr bwMode="auto">
            <a:xfrm>
              <a:off x="1114425" y="428625"/>
              <a:ext cx="3175" cy="14287"/>
            </a:xfrm>
            <a:custGeom>
              <a:avLst/>
              <a:gdLst>
                <a:gd name="T0" fmla="*/ 23 w 23"/>
                <a:gd name="T1" fmla="*/ 0 h 96"/>
                <a:gd name="T2" fmla="*/ 0 w 23"/>
                <a:gd name="T3" fmla="*/ 7 h 96"/>
                <a:gd name="T4" fmla="*/ 0 w 23"/>
                <a:gd name="T5" fmla="*/ 96 h 96"/>
                <a:gd name="T6" fmla="*/ 23 w 23"/>
                <a:gd name="T7" fmla="*/ 96 h 96"/>
                <a:gd name="T8" fmla="*/ 23 w 23"/>
                <a:gd name="T9" fmla="*/ 0 h 96"/>
              </a:gdLst>
              <a:ahLst/>
              <a:cxnLst>
                <a:cxn ang="0">
                  <a:pos x="T0" y="T1"/>
                </a:cxn>
                <a:cxn ang="0">
                  <a:pos x="T2" y="T3"/>
                </a:cxn>
                <a:cxn ang="0">
                  <a:pos x="T4" y="T5"/>
                </a:cxn>
                <a:cxn ang="0">
                  <a:pos x="T6" y="T7"/>
                </a:cxn>
                <a:cxn ang="0">
                  <a:pos x="T8" y="T9"/>
                </a:cxn>
              </a:cxnLst>
              <a:rect l="0" t="0" r="r" b="b"/>
              <a:pathLst>
                <a:path w="23" h="96">
                  <a:moveTo>
                    <a:pt x="23" y="0"/>
                  </a:moveTo>
                  <a:cubicBezTo>
                    <a:pt x="16" y="3"/>
                    <a:pt x="8" y="6"/>
                    <a:pt x="0" y="7"/>
                  </a:cubicBezTo>
                  <a:cubicBezTo>
                    <a:pt x="0" y="96"/>
                    <a:pt x="0" y="96"/>
                    <a:pt x="0" y="96"/>
                  </a:cubicBezTo>
                  <a:cubicBezTo>
                    <a:pt x="23" y="96"/>
                    <a:pt x="23" y="96"/>
                    <a:pt x="23" y="96"/>
                  </a:cubicBez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8" name="Freeform 85">
              <a:extLst>
                <a:ext uri="{FF2B5EF4-FFF2-40B4-BE49-F238E27FC236}">
                  <a16:creationId xmlns:a16="http://schemas.microsoft.com/office/drawing/2014/main" id="{F40472AC-FD32-706E-CDB2-867266289259}"/>
                </a:ext>
              </a:extLst>
            </p:cNvPr>
            <p:cNvSpPr>
              <a:spLocks/>
            </p:cNvSpPr>
            <p:nvPr userDrawn="1"/>
          </p:nvSpPr>
          <p:spPr bwMode="auto">
            <a:xfrm>
              <a:off x="1103313" y="406400"/>
              <a:ext cx="7938" cy="7937"/>
            </a:xfrm>
            <a:custGeom>
              <a:avLst/>
              <a:gdLst>
                <a:gd name="T0" fmla="*/ 51 w 51"/>
                <a:gd name="T1" fmla="*/ 53 h 53"/>
                <a:gd name="T2" fmla="*/ 51 w 51"/>
                <a:gd name="T3" fmla="*/ 0 h 53"/>
                <a:gd name="T4" fmla="*/ 0 w 51"/>
                <a:gd name="T5" fmla="*/ 53 h 53"/>
                <a:gd name="T6" fmla="*/ 51 w 51"/>
                <a:gd name="T7" fmla="*/ 53 h 53"/>
              </a:gdLst>
              <a:ahLst/>
              <a:cxnLst>
                <a:cxn ang="0">
                  <a:pos x="T0" y="T1"/>
                </a:cxn>
                <a:cxn ang="0">
                  <a:pos x="T2" y="T3"/>
                </a:cxn>
                <a:cxn ang="0">
                  <a:pos x="T4" y="T5"/>
                </a:cxn>
                <a:cxn ang="0">
                  <a:pos x="T6" y="T7"/>
                </a:cxn>
              </a:cxnLst>
              <a:rect l="0" t="0" r="r" b="b"/>
              <a:pathLst>
                <a:path w="51" h="53">
                  <a:moveTo>
                    <a:pt x="51" y="53"/>
                  </a:moveTo>
                  <a:cubicBezTo>
                    <a:pt x="51" y="0"/>
                    <a:pt x="51" y="0"/>
                    <a:pt x="51" y="0"/>
                  </a:cubicBezTo>
                  <a:cubicBezTo>
                    <a:pt x="25" y="6"/>
                    <a:pt x="5" y="27"/>
                    <a:pt x="0" y="53"/>
                  </a:cubicBezTo>
                  <a:lnTo>
                    <a:pt x="5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9" name="Freeform 86">
              <a:extLst>
                <a:ext uri="{FF2B5EF4-FFF2-40B4-BE49-F238E27FC236}">
                  <a16:creationId xmlns:a16="http://schemas.microsoft.com/office/drawing/2014/main" id="{DA767E9E-B0F4-51BC-0CD0-B6A1BD9DF76E}"/>
                </a:ext>
              </a:extLst>
            </p:cNvPr>
            <p:cNvSpPr>
              <a:spLocks/>
            </p:cNvSpPr>
            <p:nvPr userDrawn="1"/>
          </p:nvSpPr>
          <p:spPr bwMode="auto">
            <a:xfrm>
              <a:off x="1114425" y="406400"/>
              <a:ext cx="7938" cy="7937"/>
            </a:xfrm>
            <a:custGeom>
              <a:avLst/>
              <a:gdLst>
                <a:gd name="T0" fmla="*/ 0 w 51"/>
                <a:gd name="T1" fmla="*/ 53 h 53"/>
                <a:gd name="T2" fmla="*/ 51 w 51"/>
                <a:gd name="T3" fmla="*/ 53 h 53"/>
                <a:gd name="T4" fmla="*/ 0 w 51"/>
                <a:gd name="T5" fmla="*/ 0 h 53"/>
                <a:gd name="T6" fmla="*/ 0 w 51"/>
                <a:gd name="T7" fmla="*/ 53 h 53"/>
              </a:gdLst>
              <a:ahLst/>
              <a:cxnLst>
                <a:cxn ang="0">
                  <a:pos x="T0" y="T1"/>
                </a:cxn>
                <a:cxn ang="0">
                  <a:pos x="T2" y="T3"/>
                </a:cxn>
                <a:cxn ang="0">
                  <a:pos x="T4" y="T5"/>
                </a:cxn>
                <a:cxn ang="0">
                  <a:pos x="T6" y="T7"/>
                </a:cxn>
              </a:cxnLst>
              <a:rect l="0" t="0" r="r" b="b"/>
              <a:pathLst>
                <a:path w="51" h="53">
                  <a:moveTo>
                    <a:pt x="0" y="53"/>
                  </a:moveTo>
                  <a:cubicBezTo>
                    <a:pt x="51" y="53"/>
                    <a:pt x="51" y="53"/>
                    <a:pt x="51" y="53"/>
                  </a:cubicBezTo>
                  <a:cubicBezTo>
                    <a:pt x="47" y="27"/>
                    <a:pt x="26" y="6"/>
                    <a:pt x="0" y="0"/>
                  </a:cubicBezTo>
                  <a:lnTo>
                    <a:pt x="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0" name="Freeform 87">
              <a:extLst>
                <a:ext uri="{FF2B5EF4-FFF2-40B4-BE49-F238E27FC236}">
                  <a16:creationId xmlns:a16="http://schemas.microsoft.com/office/drawing/2014/main" id="{AF831B36-4477-062E-B40D-6FD6EEF6AAF6}"/>
                </a:ext>
              </a:extLst>
            </p:cNvPr>
            <p:cNvSpPr>
              <a:spLocks/>
            </p:cNvSpPr>
            <p:nvPr userDrawn="1"/>
          </p:nvSpPr>
          <p:spPr bwMode="auto">
            <a:xfrm>
              <a:off x="1103313" y="417513"/>
              <a:ext cx="19050" cy="7937"/>
            </a:xfrm>
            <a:custGeom>
              <a:avLst/>
              <a:gdLst>
                <a:gd name="T0" fmla="*/ 0 w 128"/>
                <a:gd name="T1" fmla="*/ 0 h 51"/>
                <a:gd name="T2" fmla="*/ 64 w 128"/>
                <a:gd name="T3" fmla="*/ 51 h 51"/>
                <a:gd name="T4" fmla="*/ 128 w 128"/>
                <a:gd name="T5" fmla="*/ 0 h 51"/>
                <a:gd name="T6" fmla="*/ 0 w 128"/>
                <a:gd name="T7" fmla="*/ 0 h 51"/>
              </a:gdLst>
              <a:ahLst/>
              <a:cxnLst>
                <a:cxn ang="0">
                  <a:pos x="T0" y="T1"/>
                </a:cxn>
                <a:cxn ang="0">
                  <a:pos x="T2" y="T3"/>
                </a:cxn>
                <a:cxn ang="0">
                  <a:pos x="T4" y="T5"/>
                </a:cxn>
                <a:cxn ang="0">
                  <a:pos x="T6" y="T7"/>
                </a:cxn>
              </a:cxnLst>
              <a:rect l="0" t="0" r="r" b="b"/>
              <a:pathLst>
                <a:path w="128" h="51">
                  <a:moveTo>
                    <a:pt x="0" y="0"/>
                  </a:moveTo>
                  <a:cubicBezTo>
                    <a:pt x="6" y="29"/>
                    <a:pt x="32" y="51"/>
                    <a:pt x="64" y="51"/>
                  </a:cubicBezTo>
                  <a:cubicBezTo>
                    <a:pt x="95" y="51"/>
                    <a:pt x="121" y="29"/>
                    <a:pt x="12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1" name="Freeform 88">
              <a:extLst>
                <a:ext uri="{FF2B5EF4-FFF2-40B4-BE49-F238E27FC236}">
                  <a16:creationId xmlns:a16="http://schemas.microsoft.com/office/drawing/2014/main" id="{CE85F1A1-8F0D-B4F3-DEEC-5870A5F27955}"/>
                </a:ext>
              </a:extLst>
            </p:cNvPr>
            <p:cNvSpPr>
              <a:spLocks/>
            </p:cNvSpPr>
            <p:nvPr userDrawn="1"/>
          </p:nvSpPr>
          <p:spPr bwMode="auto">
            <a:xfrm>
              <a:off x="1104900" y="388938"/>
              <a:ext cx="15875" cy="15875"/>
            </a:xfrm>
            <a:custGeom>
              <a:avLst/>
              <a:gdLst>
                <a:gd name="T0" fmla="*/ 90 w 109"/>
                <a:gd name="T1" fmla="*/ 109 h 109"/>
                <a:gd name="T2" fmla="*/ 62 w 109"/>
                <a:gd name="T3" fmla="*/ 63 h 109"/>
                <a:gd name="T4" fmla="*/ 109 w 109"/>
                <a:gd name="T5" fmla="*/ 93 h 109"/>
                <a:gd name="T6" fmla="*/ 109 w 109"/>
                <a:gd name="T7" fmla="*/ 21 h 109"/>
                <a:gd name="T8" fmla="*/ 62 w 109"/>
                <a:gd name="T9" fmla="*/ 51 h 109"/>
                <a:gd name="T10" fmla="*/ 89 w 109"/>
                <a:gd name="T11" fmla="*/ 0 h 109"/>
                <a:gd name="T12" fmla="*/ 20 w 109"/>
                <a:gd name="T13" fmla="*/ 0 h 109"/>
                <a:gd name="T14" fmla="*/ 47 w 109"/>
                <a:gd name="T15" fmla="*/ 51 h 109"/>
                <a:gd name="T16" fmla="*/ 0 w 109"/>
                <a:gd name="T17" fmla="*/ 21 h 109"/>
                <a:gd name="T18" fmla="*/ 0 w 109"/>
                <a:gd name="T19" fmla="*/ 93 h 109"/>
                <a:gd name="T20" fmla="*/ 47 w 109"/>
                <a:gd name="T21" fmla="*/ 63 h 109"/>
                <a:gd name="T22" fmla="*/ 19 w 109"/>
                <a:gd name="T23" fmla="*/ 109 h 109"/>
                <a:gd name="T24" fmla="*/ 90 w 109"/>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9">
                  <a:moveTo>
                    <a:pt x="90" y="109"/>
                  </a:moveTo>
                  <a:cubicBezTo>
                    <a:pt x="76" y="97"/>
                    <a:pt x="64" y="81"/>
                    <a:pt x="62" y="63"/>
                  </a:cubicBezTo>
                  <a:cubicBezTo>
                    <a:pt x="79" y="66"/>
                    <a:pt x="98" y="78"/>
                    <a:pt x="109" y="93"/>
                  </a:cubicBezTo>
                  <a:cubicBezTo>
                    <a:pt x="109" y="21"/>
                    <a:pt x="109" y="21"/>
                    <a:pt x="109" y="21"/>
                  </a:cubicBezTo>
                  <a:cubicBezTo>
                    <a:pt x="98" y="36"/>
                    <a:pt x="79" y="48"/>
                    <a:pt x="62" y="51"/>
                  </a:cubicBezTo>
                  <a:cubicBezTo>
                    <a:pt x="64" y="34"/>
                    <a:pt x="75" y="18"/>
                    <a:pt x="89" y="0"/>
                  </a:cubicBezTo>
                  <a:cubicBezTo>
                    <a:pt x="20" y="0"/>
                    <a:pt x="20" y="0"/>
                    <a:pt x="20" y="0"/>
                  </a:cubicBezTo>
                  <a:cubicBezTo>
                    <a:pt x="34" y="18"/>
                    <a:pt x="45" y="34"/>
                    <a:pt x="47" y="51"/>
                  </a:cubicBezTo>
                  <a:cubicBezTo>
                    <a:pt x="30" y="48"/>
                    <a:pt x="11" y="36"/>
                    <a:pt x="0" y="21"/>
                  </a:cubicBezTo>
                  <a:cubicBezTo>
                    <a:pt x="0" y="93"/>
                    <a:pt x="0" y="93"/>
                    <a:pt x="0" y="93"/>
                  </a:cubicBezTo>
                  <a:cubicBezTo>
                    <a:pt x="11" y="78"/>
                    <a:pt x="30" y="66"/>
                    <a:pt x="47" y="63"/>
                  </a:cubicBezTo>
                  <a:cubicBezTo>
                    <a:pt x="45" y="81"/>
                    <a:pt x="34" y="97"/>
                    <a:pt x="19" y="109"/>
                  </a:cubicBezTo>
                  <a:lnTo>
                    <a:pt x="90"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2" name="Freeform 89">
              <a:extLst>
                <a:ext uri="{FF2B5EF4-FFF2-40B4-BE49-F238E27FC236}">
                  <a16:creationId xmlns:a16="http://schemas.microsoft.com/office/drawing/2014/main" id="{CBD7542C-AECB-D7E0-AE23-5032D431D443}"/>
                </a:ext>
              </a:extLst>
            </p:cNvPr>
            <p:cNvSpPr>
              <a:spLocks noEditPoints="1"/>
            </p:cNvSpPr>
            <p:nvPr userDrawn="1"/>
          </p:nvSpPr>
          <p:spPr bwMode="auto">
            <a:xfrm>
              <a:off x="1049338" y="563563"/>
              <a:ext cx="98425" cy="66675"/>
            </a:xfrm>
            <a:custGeom>
              <a:avLst/>
              <a:gdLst>
                <a:gd name="T0" fmla="*/ 325 w 664"/>
                <a:gd name="T1" fmla="*/ 278 h 449"/>
                <a:gd name="T2" fmla="*/ 311 w 664"/>
                <a:gd name="T3" fmla="*/ 233 h 449"/>
                <a:gd name="T4" fmla="*/ 249 w 664"/>
                <a:gd name="T5" fmla="*/ 217 h 449"/>
                <a:gd name="T6" fmla="*/ 155 w 664"/>
                <a:gd name="T7" fmla="*/ 74 h 449"/>
                <a:gd name="T8" fmla="*/ 66 w 664"/>
                <a:gd name="T9" fmla="*/ 46 h 449"/>
                <a:gd name="T10" fmla="*/ 0 w 664"/>
                <a:gd name="T11" fmla="*/ 45 h 449"/>
                <a:gd name="T12" fmla="*/ 118 w 664"/>
                <a:gd name="T13" fmla="*/ 288 h 449"/>
                <a:gd name="T14" fmla="*/ 160 w 664"/>
                <a:gd name="T15" fmla="*/ 339 h 449"/>
                <a:gd name="T16" fmla="*/ 249 w 664"/>
                <a:gd name="T17" fmla="*/ 383 h 449"/>
                <a:gd name="T18" fmla="*/ 499 w 664"/>
                <a:gd name="T19" fmla="*/ 449 h 449"/>
                <a:gd name="T20" fmla="*/ 659 w 664"/>
                <a:gd name="T21" fmla="*/ 375 h 449"/>
                <a:gd name="T22" fmla="*/ 542 w 664"/>
                <a:gd name="T23" fmla="*/ 356 h 449"/>
                <a:gd name="T24" fmla="*/ 46 w 664"/>
                <a:gd name="T25" fmla="*/ 84 h 449"/>
                <a:gd name="T26" fmla="*/ 111 w 664"/>
                <a:gd name="T27" fmla="*/ 60 h 449"/>
                <a:gd name="T28" fmla="*/ 141 w 664"/>
                <a:gd name="T29" fmla="*/ 109 h 449"/>
                <a:gd name="T30" fmla="*/ 110 w 664"/>
                <a:gd name="T31" fmla="*/ 154 h 449"/>
                <a:gd name="T32" fmla="*/ 46 w 664"/>
                <a:gd name="T33" fmla="*/ 124 h 449"/>
                <a:gd name="T34" fmla="*/ 109 w 664"/>
                <a:gd name="T35" fmla="*/ 238 h 449"/>
                <a:gd name="T36" fmla="*/ 121 w 664"/>
                <a:gd name="T37" fmla="*/ 196 h 449"/>
                <a:gd name="T38" fmla="*/ 76 w 664"/>
                <a:gd name="T39" fmla="*/ 193 h 449"/>
                <a:gd name="T40" fmla="*/ 171 w 664"/>
                <a:gd name="T41" fmla="*/ 161 h 449"/>
                <a:gd name="T42" fmla="*/ 159 w 664"/>
                <a:gd name="T43" fmla="*/ 203 h 449"/>
                <a:gd name="T44" fmla="*/ 203 w 664"/>
                <a:gd name="T45" fmla="*/ 206 h 449"/>
                <a:gd name="T46" fmla="*/ 302 w 664"/>
                <a:gd name="T47" fmla="*/ 257 h 449"/>
                <a:gd name="T48" fmla="*/ 260 w 664"/>
                <a:gd name="T49" fmla="*/ 253 h 449"/>
                <a:gd name="T50" fmla="*/ 238 w 664"/>
                <a:gd name="T51" fmla="*/ 277 h 449"/>
                <a:gd name="T52" fmla="*/ 254 w 664"/>
                <a:gd name="T53" fmla="*/ 310 h 449"/>
                <a:gd name="T54" fmla="*/ 222 w 664"/>
                <a:gd name="T55" fmla="*/ 309 h 449"/>
                <a:gd name="T56" fmla="*/ 213 w 664"/>
                <a:gd name="T57" fmla="*/ 311 h 449"/>
                <a:gd name="T58" fmla="*/ 207 w 664"/>
                <a:gd name="T59" fmla="*/ 320 h 449"/>
                <a:gd name="T60" fmla="*/ 200 w 664"/>
                <a:gd name="T61" fmla="*/ 349 h 449"/>
                <a:gd name="T62" fmla="*/ 216 w 664"/>
                <a:gd name="T63" fmla="*/ 364 h 449"/>
                <a:gd name="T64" fmla="*/ 201 w 664"/>
                <a:gd name="T65" fmla="*/ 378 h 449"/>
                <a:gd name="T66" fmla="*/ 191 w 664"/>
                <a:gd name="T67" fmla="*/ 284 h 449"/>
                <a:gd name="T68" fmla="*/ 191 w 664"/>
                <a:gd name="T69" fmla="*/ 277 h 449"/>
                <a:gd name="T70" fmla="*/ 202 w 664"/>
                <a:gd name="T71" fmla="*/ 263 h 449"/>
                <a:gd name="T72" fmla="*/ 208 w 664"/>
                <a:gd name="T73" fmla="*/ 261 h 449"/>
                <a:gd name="T74" fmla="*/ 302 w 664"/>
                <a:gd name="T75" fmla="*/ 241 h 449"/>
                <a:gd name="T76" fmla="*/ 302 w 664"/>
                <a:gd name="T77" fmla="*/ 257 h 449"/>
                <a:gd name="T78" fmla="*/ 316 w 664"/>
                <a:gd name="T79" fmla="*/ 354 h 449"/>
                <a:gd name="T80" fmla="*/ 372 w 664"/>
                <a:gd name="T81" fmla="*/ 354 h 449"/>
                <a:gd name="T82" fmla="*/ 467 w 664"/>
                <a:gd name="T83" fmla="*/ 420 h 449"/>
                <a:gd name="T84" fmla="*/ 467 w 664"/>
                <a:gd name="T85" fmla="*/ 369 h 449"/>
                <a:gd name="T86" fmla="*/ 467 w 664"/>
                <a:gd name="T87" fmla="*/ 42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4" h="449">
                  <a:moveTo>
                    <a:pt x="542" y="356"/>
                  </a:moveTo>
                  <a:cubicBezTo>
                    <a:pt x="477" y="339"/>
                    <a:pt x="398" y="311"/>
                    <a:pt x="325" y="278"/>
                  </a:cubicBezTo>
                  <a:cubicBezTo>
                    <a:pt x="326" y="277"/>
                    <a:pt x="326" y="277"/>
                    <a:pt x="326" y="277"/>
                  </a:cubicBezTo>
                  <a:cubicBezTo>
                    <a:pt x="328" y="263"/>
                    <a:pt x="322" y="246"/>
                    <a:pt x="311" y="233"/>
                  </a:cubicBezTo>
                  <a:cubicBezTo>
                    <a:pt x="299" y="220"/>
                    <a:pt x="284" y="213"/>
                    <a:pt x="269" y="213"/>
                  </a:cubicBezTo>
                  <a:cubicBezTo>
                    <a:pt x="263" y="213"/>
                    <a:pt x="256" y="214"/>
                    <a:pt x="249" y="217"/>
                  </a:cubicBezTo>
                  <a:cubicBezTo>
                    <a:pt x="239" y="207"/>
                    <a:pt x="229" y="197"/>
                    <a:pt x="219" y="186"/>
                  </a:cubicBezTo>
                  <a:cubicBezTo>
                    <a:pt x="192" y="153"/>
                    <a:pt x="170" y="116"/>
                    <a:pt x="155" y="74"/>
                  </a:cubicBezTo>
                  <a:cubicBezTo>
                    <a:pt x="146" y="50"/>
                    <a:pt x="140" y="25"/>
                    <a:pt x="136" y="0"/>
                  </a:cubicBezTo>
                  <a:cubicBezTo>
                    <a:pt x="132" y="21"/>
                    <a:pt x="107" y="46"/>
                    <a:pt x="66" y="46"/>
                  </a:cubicBezTo>
                  <a:cubicBezTo>
                    <a:pt x="67" y="42"/>
                    <a:pt x="66" y="35"/>
                    <a:pt x="62" y="34"/>
                  </a:cubicBezTo>
                  <a:cubicBezTo>
                    <a:pt x="51" y="46"/>
                    <a:pt x="37" y="58"/>
                    <a:pt x="0" y="45"/>
                  </a:cubicBezTo>
                  <a:cubicBezTo>
                    <a:pt x="6" y="74"/>
                    <a:pt x="14" y="103"/>
                    <a:pt x="24" y="130"/>
                  </a:cubicBezTo>
                  <a:cubicBezTo>
                    <a:pt x="46" y="189"/>
                    <a:pt x="78" y="243"/>
                    <a:pt x="118" y="288"/>
                  </a:cubicBezTo>
                  <a:cubicBezTo>
                    <a:pt x="132" y="304"/>
                    <a:pt x="146" y="318"/>
                    <a:pt x="160" y="330"/>
                  </a:cubicBezTo>
                  <a:cubicBezTo>
                    <a:pt x="160" y="333"/>
                    <a:pt x="160" y="336"/>
                    <a:pt x="160" y="339"/>
                  </a:cubicBezTo>
                  <a:cubicBezTo>
                    <a:pt x="160" y="354"/>
                    <a:pt x="175" y="379"/>
                    <a:pt x="196" y="389"/>
                  </a:cubicBezTo>
                  <a:cubicBezTo>
                    <a:pt x="213" y="398"/>
                    <a:pt x="232" y="395"/>
                    <a:pt x="249" y="383"/>
                  </a:cubicBezTo>
                  <a:cubicBezTo>
                    <a:pt x="281" y="400"/>
                    <a:pt x="322" y="416"/>
                    <a:pt x="366" y="428"/>
                  </a:cubicBezTo>
                  <a:cubicBezTo>
                    <a:pt x="415" y="442"/>
                    <a:pt x="462" y="449"/>
                    <a:pt x="499" y="449"/>
                  </a:cubicBezTo>
                  <a:cubicBezTo>
                    <a:pt x="531" y="449"/>
                    <a:pt x="574" y="434"/>
                    <a:pt x="615" y="408"/>
                  </a:cubicBezTo>
                  <a:cubicBezTo>
                    <a:pt x="632" y="398"/>
                    <a:pt x="648" y="386"/>
                    <a:pt x="659" y="375"/>
                  </a:cubicBezTo>
                  <a:cubicBezTo>
                    <a:pt x="661" y="373"/>
                    <a:pt x="662" y="372"/>
                    <a:pt x="664" y="370"/>
                  </a:cubicBezTo>
                  <a:cubicBezTo>
                    <a:pt x="631" y="375"/>
                    <a:pt x="582" y="366"/>
                    <a:pt x="542" y="356"/>
                  </a:cubicBezTo>
                  <a:moveTo>
                    <a:pt x="46" y="124"/>
                  </a:moveTo>
                  <a:cubicBezTo>
                    <a:pt x="41" y="110"/>
                    <a:pt x="41" y="97"/>
                    <a:pt x="46" y="84"/>
                  </a:cubicBezTo>
                  <a:cubicBezTo>
                    <a:pt x="51" y="73"/>
                    <a:pt x="61" y="64"/>
                    <a:pt x="73" y="59"/>
                  </a:cubicBezTo>
                  <a:cubicBezTo>
                    <a:pt x="86" y="54"/>
                    <a:pt x="99" y="54"/>
                    <a:pt x="111" y="60"/>
                  </a:cubicBezTo>
                  <a:cubicBezTo>
                    <a:pt x="123" y="65"/>
                    <a:pt x="132" y="75"/>
                    <a:pt x="138" y="89"/>
                  </a:cubicBezTo>
                  <a:cubicBezTo>
                    <a:pt x="140" y="95"/>
                    <a:pt x="141" y="102"/>
                    <a:pt x="141" y="109"/>
                  </a:cubicBezTo>
                  <a:cubicBezTo>
                    <a:pt x="141" y="115"/>
                    <a:pt x="140" y="122"/>
                    <a:pt x="137" y="128"/>
                  </a:cubicBezTo>
                  <a:cubicBezTo>
                    <a:pt x="132" y="140"/>
                    <a:pt x="122" y="149"/>
                    <a:pt x="110" y="154"/>
                  </a:cubicBezTo>
                  <a:cubicBezTo>
                    <a:pt x="98" y="158"/>
                    <a:pt x="85" y="158"/>
                    <a:pt x="73" y="153"/>
                  </a:cubicBezTo>
                  <a:cubicBezTo>
                    <a:pt x="61" y="148"/>
                    <a:pt x="51" y="137"/>
                    <a:pt x="46" y="124"/>
                  </a:cubicBezTo>
                  <a:moveTo>
                    <a:pt x="125" y="261"/>
                  </a:moveTo>
                  <a:cubicBezTo>
                    <a:pt x="109" y="238"/>
                    <a:pt x="109" y="238"/>
                    <a:pt x="109" y="238"/>
                  </a:cubicBezTo>
                  <a:cubicBezTo>
                    <a:pt x="109" y="238"/>
                    <a:pt x="134" y="221"/>
                    <a:pt x="137" y="219"/>
                  </a:cubicBezTo>
                  <a:cubicBezTo>
                    <a:pt x="135" y="216"/>
                    <a:pt x="123" y="199"/>
                    <a:pt x="121" y="196"/>
                  </a:cubicBezTo>
                  <a:cubicBezTo>
                    <a:pt x="118" y="198"/>
                    <a:pt x="93" y="216"/>
                    <a:pt x="93" y="216"/>
                  </a:cubicBezTo>
                  <a:cubicBezTo>
                    <a:pt x="76" y="193"/>
                    <a:pt x="76" y="193"/>
                    <a:pt x="76" y="193"/>
                  </a:cubicBezTo>
                  <a:cubicBezTo>
                    <a:pt x="155" y="138"/>
                    <a:pt x="155" y="138"/>
                    <a:pt x="155" y="138"/>
                  </a:cubicBezTo>
                  <a:cubicBezTo>
                    <a:pt x="171" y="161"/>
                    <a:pt x="171" y="161"/>
                    <a:pt x="171" y="161"/>
                  </a:cubicBezTo>
                  <a:cubicBezTo>
                    <a:pt x="171" y="161"/>
                    <a:pt x="146" y="178"/>
                    <a:pt x="143" y="181"/>
                  </a:cubicBezTo>
                  <a:cubicBezTo>
                    <a:pt x="145" y="183"/>
                    <a:pt x="157" y="200"/>
                    <a:pt x="159" y="203"/>
                  </a:cubicBezTo>
                  <a:cubicBezTo>
                    <a:pt x="162" y="201"/>
                    <a:pt x="187" y="183"/>
                    <a:pt x="187" y="183"/>
                  </a:cubicBezTo>
                  <a:cubicBezTo>
                    <a:pt x="203" y="206"/>
                    <a:pt x="203" y="206"/>
                    <a:pt x="203" y="206"/>
                  </a:cubicBezTo>
                  <a:lnTo>
                    <a:pt x="125" y="261"/>
                  </a:lnTo>
                  <a:close/>
                  <a:moveTo>
                    <a:pt x="302" y="257"/>
                  </a:moveTo>
                  <a:cubicBezTo>
                    <a:pt x="295" y="252"/>
                    <a:pt x="295" y="252"/>
                    <a:pt x="295" y="252"/>
                  </a:cubicBezTo>
                  <a:cubicBezTo>
                    <a:pt x="282" y="242"/>
                    <a:pt x="272" y="243"/>
                    <a:pt x="260" y="253"/>
                  </a:cubicBezTo>
                  <a:cubicBezTo>
                    <a:pt x="255" y="257"/>
                    <a:pt x="250" y="263"/>
                    <a:pt x="245" y="268"/>
                  </a:cubicBezTo>
                  <a:cubicBezTo>
                    <a:pt x="238" y="277"/>
                    <a:pt x="238" y="277"/>
                    <a:pt x="238" y="277"/>
                  </a:cubicBezTo>
                  <a:cubicBezTo>
                    <a:pt x="243" y="280"/>
                    <a:pt x="243" y="280"/>
                    <a:pt x="243" y="280"/>
                  </a:cubicBezTo>
                  <a:cubicBezTo>
                    <a:pt x="256" y="291"/>
                    <a:pt x="258" y="303"/>
                    <a:pt x="254" y="310"/>
                  </a:cubicBezTo>
                  <a:cubicBezTo>
                    <a:pt x="253" y="313"/>
                    <a:pt x="251" y="314"/>
                    <a:pt x="248" y="315"/>
                  </a:cubicBezTo>
                  <a:cubicBezTo>
                    <a:pt x="241" y="317"/>
                    <a:pt x="231" y="315"/>
                    <a:pt x="222" y="309"/>
                  </a:cubicBezTo>
                  <a:cubicBezTo>
                    <a:pt x="217" y="306"/>
                    <a:pt x="217" y="306"/>
                    <a:pt x="217" y="306"/>
                  </a:cubicBezTo>
                  <a:cubicBezTo>
                    <a:pt x="213" y="311"/>
                    <a:pt x="213" y="311"/>
                    <a:pt x="213" y="311"/>
                  </a:cubicBezTo>
                  <a:cubicBezTo>
                    <a:pt x="213" y="312"/>
                    <a:pt x="212" y="313"/>
                    <a:pt x="211" y="314"/>
                  </a:cubicBezTo>
                  <a:cubicBezTo>
                    <a:pt x="210" y="316"/>
                    <a:pt x="209" y="318"/>
                    <a:pt x="207" y="320"/>
                  </a:cubicBezTo>
                  <a:cubicBezTo>
                    <a:pt x="202" y="330"/>
                    <a:pt x="199" y="338"/>
                    <a:pt x="199" y="344"/>
                  </a:cubicBezTo>
                  <a:cubicBezTo>
                    <a:pt x="199" y="346"/>
                    <a:pt x="199" y="347"/>
                    <a:pt x="200" y="349"/>
                  </a:cubicBezTo>
                  <a:cubicBezTo>
                    <a:pt x="202" y="356"/>
                    <a:pt x="208" y="360"/>
                    <a:pt x="213" y="363"/>
                  </a:cubicBezTo>
                  <a:cubicBezTo>
                    <a:pt x="216" y="364"/>
                    <a:pt x="216" y="364"/>
                    <a:pt x="216" y="364"/>
                  </a:cubicBezTo>
                  <a:cubicBezTo>
                    <a:pt x="222" y="368"/>
                    <a:pt x="231" y="373"/>
                    <a:pt x="237" y="377"/>
                  </a:cubicBezTo>
                  <a:cubicBezTo>
                    <a:pt x="225" y="384"/>
                    <a:pt x="213" y="384"/>
                    <a:pt x="201" y="378"/>
                  </a:cubicBezTo>
                  <a:cubicBezTo>
                    <a:pt x="183" y="370"/>
                    <a:pt x="172" y="349"/>
                    <a:pt x="172" y="339"/>
                  </a:cubicBezTo>
                  <a:cubicBezTo>
                    <a:pt x="172" y="323"/>
                    <a:pt x="179" y="304"/>
                    <a:pt x="191" y="284"/>
                  </a:cubicBezTo>
                  <a:cubicBezTo>
                    <a:pt x="193" y="280"/>
                    <a:pt x="193" y="280"/>
                    <a:pt x="193" y="280"/>
                  </a:cubicBezTo>
                  <a:cubicBezTo>
                    <a:pt x="191" y="277"/>
                    <a:pt x="191" y="277"/>
                    <a:pt x="191" y="277"/>
                  </a:cubicBezTo>
                  <a:cubicBezTo>
                    <a:pt x="188" y="271"/>
                    <a:pt x="185" y="265"/>
                    <a:pt x="182" y="259"/>
                  </a:cubicBezTo>
                  <a:cubicBezTo>
                    <a:pt x="189" y="260"/>
                    <a:pt x="196" y="261"/>
                    <a:pt x="202" y="263"/>
                  </a:cubicBezTo>
                  <a:cubicBezTo>
                    <a:pt x="206" y="264"/>
                    <a:pt x="206" y="264"/>
                    <a:pt x="206" y="264"/>
                  </a:cubicBezTo>
                  <a:cubicBezTo>
                    <a:pt x="208" y="261"/>
                    <a:pt x="208" y="261"/>
                    <a:pt x="208" y="261"/>
                  </a:cubicBezTo>
                  <a:cubicBezTo>
                    <a:pt x="216" y="253"/>
                    <a:pt x="244" y="225"/>
                    <a:pt x="269" y="225"/>
                  </a:cubicBezTo>
                  <a:cubicBezTo>
                    <a:pt x="281" y="225"/>
                    <a:pt x="293" y="231"/>
                    <a:pt x="302" y="241"/>
                  </a:cubicBezTo>
                  <a:cubicBezTo>
                    <a:pt x="308" y="248"/>
                    <a:pt x="313" y="257"/>
                    <a:pt x="314" y="266"/>
                  </a:cubicBezTo>
                  <a:cubicBezTo>
                    <a:pt x="310" y="264"/>
                    <a:pt x="306" y="261"/>
                    <a:pt x="302" y="257"/>
                  </a:cubicBezTo>
                  <a:moveTo>
                    <a:pt x="344" y="382"/>
                  </a:moveTo>
                  <a:cubicBezTo>
                    <a:pt x="329" y="382"/>
                    <a:pt x="316" y="370"/>
                    <a:pt x="316" y="354"/>
                  </a:cubicBezTo>
                  <a:cubicBezTo>
                    <a:pt x="316" y="339"/>
                    <a:pt x="329" y="326"/>
                    <a:pt x="344" y="326"/>
                  </a:cubicBezTo>
                  <a:cubicBezTo>
                    <a:pt x="360" y="326"/>
                    <a:pt x="372" y="339"/>
                    <a:pt x="372" y="354"/>
                  </a:cubicBezTo>
                  <a:cubicBezTo>
                    <a:pt x="372" y="370"/>
                    <a:pt x="360" y="382"/>
                    <a:pt x="344" y="382"/>
                  </a:cubicBezTo>
                  <a:moveTo>
                    <a:pt x="467" y="420"/>
                  </a:moveTo>
                  <a:cubicBezTo>
                    <a:pt x="453" y="420"/>
                    <a:pt x="442" y="409"/>
                    <a:pt x="442" y="394"/>
                  </a:cubicBezTo>
                  <a:cubicBezTo>
                    <a:pt x="442" y="380"/>
                    <a:pt x="453" y="369"/>
                    <a:pt x="467" y="369"/>
                  </a:cubicBezTo>
                  <a:cubicBezTo>
                    <a:pt x="482" y="369"/>
                    <a:pt x="493" y="380"/>
                    <a:pt x="493" y="394"/>
                  </a:cubicBezTo>
                  <a:cubicBezTo>
                    <a:pt x="493" y="409"/>
                    <a:pt x="482" y="420"/>
                    <a:pt x="467" y="4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3" name="Freeform 90">
              <a:extLst>
                <a:ext uri="{FF2B5EF4-FFF2-40B4-BE49-F238E27FC236}">
                  <a16:creationId xmlns:a16="http://schemas.microsoft.com/office/drawing/2014/main" id="{774048C0-64F6-21A1-379C-88E698DF4409}"/>
                </a:ext>
              </a:extLst>
            </p:cNvPr>
            <p:cNvSpPr>
              <a:spLocks/>
            </p:cNvSpPr>
            <p:nvPr userDrawn="1"/>
          </p:nvSpPr>
          <p:spPr bwMode="auto">
            <a:xfrm>
              <a:off x="1058863" y="576263"/>
              <a:ext cx="6350" cy="6350"/>
            </a:xfrm>
            <a:custGeom>
              <a:avLst/>
              <a:gdLst>
                <a:gd name="T0" fmla="*/ 47 w 47"/>
                <a:gd name="T1" fmla="*/ 27 h 48"/>
                <a:gd name="T2" fmla="*/ 47 w 47"/>
                <a:gd name="T3" fmla="*/ 27 h 48"/>
                <a:gd name="T4" fmla="*/ 45 w 47"/>
                <a:gd name="T5" fmla="*/ 17 h 48"/>
                <a:gd name="T6" fmla="*/ 17 w 47"/>
                <a:gd name="T7" fmla="*/ 4 h 48"/>
                <a:gd name="T8" fmla="*/ 4 w 47"/>
                <a:gd name="T9" fmla="*/ 33 h 48"/>
                <a:gd name="T10" fmla="*/ 16 w 47"/>
                <a:gd name="T11" fmla="*/ 46 h 48"/>
                <a:gd name="T12" fmla="*/ 33 w 47"/>
                <a:gd name="T13" fmla="*/ 46 h 48"/>
                <a:gd name="T14" fmla="*/ 47 w 47"/>
                <a:gd name="T15" fmla="*/ 27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7" y="27"/>
                  </a:moveTo>
                  <a:cubicBezTo>
                    <a:pt x="47" y="27"/>
                    <a:pt x="47" y="27"/>
                    <a:pt x="47" y="27"/>
                  </a:cubicBezTo>
                  <a:cubicBezTo>
                    <a:pt x="47" y="24"/>
                    <a:pt x="46" y="20"/>
                    <a:pt x="45" y="17"/>
                  </a:cubicBezTo>
                  <a:cubicBezTo>
                    <a:pt x="40" y="5"/>
                    <a:pt x="28" y="0"/>
                    <a:pt x="17" y="4"/>
                  </a:cubicBezTo>
                  <a:cubicBezTo>
                    <a:pt x="5" y="9"/>
                    <a:pt x="0" y="21"/>
                    <a:pt x="4" y="33"/>
                  </a:cubicBezTo>
                  <a:cubicBezTo>
                    <a:pt x="7" y="39"/>
                    <a:pt x="11" y="44"/>
                    <a:pt x="16" y="46"/>
                  </a:cubicBezTo>
                  <a:cubicBezTo>
                    <a:pt x="21" y="48"/>
                    <a:pt x="27" y="48"/>
                    <a:pt x="33" y="46"/>
                  </a:cubicBezTo>
                  <a:cubicBezTo>
                    <a:pt x="41" y="43"/>
                    <a:pt x="47" y="36"/>
                    <a:pt x="4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4" name="Freeform 91">
              <a:extLst>
                <a:ext uri="{FF2B5EF4-FFF2-40B4-BE49-F238E27FC236}">
                  <a16:creationId xmlns:a16="http://schemas.microsoft.com/office/drawing/2014/main" id="{F7CD79BE-805A-81D9-BFC6-770F929193A0}"/>
                </a:ext>
              </a:extLst>
            </p:cNvPr>
            <p:cNvSpPr>
              <a:spLocks/>
            </p:cNvSpPr>
            <p:nvPr userDrawn="1"/>
          </p:nvSpPr>
          <p:spPr bwMode="auto">
            <a:xfrm>
              <a:off x="1063625" y="517525"/>
              <a:ext cx="6350" cy="6350"/>
            </a:xfrm>
            <a:custGeom>
              <a:avLst/>
              <a:gdLst>
                <a:gd name="T0" fmla="*/ 32 w 42"/>
                <a:gd name="T1" fmla="*/ 5 h 46"/>
                <a:gd name="T2" fmla="*/ 4 w 42"/>
                <a:gd name="T3" fmla="*/ 14 h 46"/>
                <a:gd name="T4" fmla="*/ 2 w 42"/>
                <a:gd name="T5" fmla="*/ 31 h 46"/>
                <a:gd name="T6" fmla="*/ 12 w 42"/>
                <a:gd name="T7" fmla="*/ 43 h 46"/>
                <a:gd name="T8" fmla="*/ 28 w 42"/>
                <a:gd name="T9" fmla="*/ 44 h 46"/>
                <a:gd name="T10" fmla="*/ 40 w 42"/>
                <a:gd name="T11" fmla="*/ 34 h 46"/>
                <a:gd name="T12" fmla="*/ 42 w 42"/>
                <a:gd name="T13" fmla="*/ 23 h 46"/>
                <a:gd name="T14" fmla="*/ 32 w 42"/>
                <a:gd name="T15" fmla="*/ 5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6">
                  <a:moveTo>
                    <a:pt x="32" y="5"/>
                  </a:moveTo>
                  <a:cubicBezTo>
                    <a:pt x="21" y="0"/>
                    <a:pt x="10" y="3"/>
                    <a:pt x="4" y="14"/>
                  </a:cubicBezTo>
                  <a:cubicBezTo>
                    <a:pt x="1" y="20"/>
                    <a:pt x="0" y="25"/>
                    <a:pt x="2" y="31"/>
                  </a:cubicBezTo>
                  <a:cubicBezTo>
                    <a:pt x="3" y="36"/>
                    <a:pt x="7" y="40"/>
                    <a:pt x="12" y="43"/>
                  </a:cubicBezTo>
                  <a:cubicBezTo>
                    <a:pt x="17" y="45"/>
                    <a:pt x="23" y="46"/>
                    <a:pt x="28" y="44"/>
                  </a:cubicBezTo>
                  <a:cubicBezTo>
                    <a:pt x="33" y="43"/>
                    <a:pt x="38" y="39"/>
                    <a:pt x="40" y="34"/>
                  </a:cubicBezTo>
                  <a:cubicBezTo>
                    <a:pt x="42" y="30"/>
                    <a:pt x="42" y="27"/>
                    <a:pt x="42" y="23"/>
                  </a:cubicBezTo>
                  <a:cubicBezTo>
                    <a:pt x="42" y="15"/>
                    <a:pt x="38" y="8"/>
                    <a:pt x="32"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5" name="Freeform 92">
              <a:extLst>
                <a:ext uri="{FF2B5EF4-FFF2-40B4-BE49-F238E27FC236}">
                  <a16:creationId xmlns:a16="http://schemas.microsoft.com/office/drawing/2014/main" id="{43952367-0781-8C12-8C0D-3ABBE1E41632}"/>
                </a:ext>
              </a:extLst>
            </p:cNvPr>
            <p:cNvSpPr>
              <a:spLocks/>
            </p:cNvSpPr>
            <p:nvPr userDrawn="1"/>
          </p:nvSpPr>
          <p:spPr bwMode="auto">
            <a:xfrm>
              <a:off x="1150938" y="511175"/>
              <a:ext cx="1588" cy="1587"/>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6" name="Freeform 93">
              <a:extLst>
                <a:ext uri="{FF2B5EF4-FFF2-40B4-BE49-F238E27FC236}">
                  <a16:creationId xmlns:a16="http://schemas.microsoft.com/office/drawing/2014/main" id="{6C49E9AB-25D0-BDF3-C7CF-D0896C018A89}"/>
                </a:ext>
              </a:extLst>
            </p:cNvPr>
            <p:cNvSpPr>
              <a:spLocks/>
            </p:cNvSpPr>
            <p:nvPr userDrawn="1"/>
          </p:nvSpPr>
          <p:spPr bwMode="auto">
            <a:xfrm>
              <a:off x="1168400" y="536575"/>
              <a:ext cx="3175" cy="3175"/>
            </a:xfrm>
            <a:custGeom>
              <a:avLst/>
              <a:gdLst>
                <a:gd name="T0" fmla="*/ 17 w 17"/>
                <a:gd name="T1" fmla="*/ 18 h 18"/>
                <a:gd name="T2" fmla="*/ 9 w 17"/>
                <a:gd name="T3" fmla="*/ 0 h 18"/>
                <a:gd name="T4" fmla="*/ 8 w 17"/>
                <a:gd name="T5" fmla="*/ 1 h 18"/>
                <a:gd name="T6" fmla="*/ 3 w 17"/>
                <a:gd name="T7" fmla="*/ 8 h 18"/>
                <a:gd name="T8" fmla="*/ 0 w 17"/>
                <a:gd name="T9" fmla="*/ 12 h 18"/>
                <a:gd name="T10" fmla="*/ 6 w 17"/>
                <a:gd name="T11" fmla="*/ 14 h 18"/>
                <a:gd name="T12" fmla="*/ 17 w 1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17" y="18"/>
                  </a:moveTo>
                  <a:cubicBezTo>
                    <a:pt x="9" y="0"/>
                    <a:pt x="9" y="0"/>
                    <a:pt x="9" y="0"/>
                  </a:cubicBezTo>
                  <a:cubicBezTo>
                    <a:pt x="8" y="1"/>
                    <a:pt x="8" y="1"/>
                    <a:pt x="8" y="1"/>
                  </a:cubicBezTo>
                  <a:cubicBezTo>
                    <a:pt x="7" y="2"/>
                    <a:pt x="5" y="5"/>
                    <a:pt x="3" y="8"/>
                  </a:cubicBezTo>
                  <a:cubicBezTo>
                    <a:pt x="2" y="9"/>
                    <a:pt x="1" y="11"/>
                    <a:pt x="0" y="12"/>
                  </a:cubicBezTo>
                  <a:cubicBezTo>
                    <a:pt x="2" y="13"/>
                    <a:pt x="4" y="13"/>
                    <a:pt x="6" y="14"/>
                  </a:cubicBezTo>
                  <a:cubicBezTo>
                    <a:pt x="10" y="15"/>
                    <a:pt x="14" y="17"/>
                    <a:pt x="17"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7" name="Freeform 94">
              <a:extLst>
                <a:ext uri="{FF2B5EF4-FFF2-40B4-BE49-F238E27FC236}">
                  <a16:creationId xmlns:a16="http://schemas.microsoft.com/office/drawing/2014/main" id="{C7344707-4523-0F65-F965-D7D691BCBCEF}"/>
                </a:ext>
              </a:extLst>
            </p:cNvPr>
            <p:cNvSpPr>
              <a:spLocks/>
            </p:cNvSpPr>
            <p:nvPr userDrawn="1"/>
          </p:nvSpPr>
          <p:spPr bwMode="auto">
            <a:xfrm>
              <a:off x="1169988" y="555625"/>
              <a:ext cx="0" cy="1587"/>
            </a:xfrm>
            <a:custGeom>
              <a:avLst/>
              <a:gdLst>
                <a:gd name="T0" fmla="*/ 4 w 8"/>
                <a:gd name="T1" fmla="*/ 10 h 10"/>
                <a:gd name="T2" fmla="*/ 8 w 8"/>
                <a:gd name="T3" fmla="*/ 6 h 10"/>
                <a:gd name="T4" fmla="*/ 8 w 8"/>
                <a:gd name="T5" fmla="*/ 0 h 10"/>
                <a:gd name="T6" fmla="*/ 0 w 8"/>
                <a:gd name="T7" fmla="*/ 0 h 10"/>
                <a:gd name="T8" fmla="*/ 0 w 8"/>
                <a:gd name="T9" fmla="*/ 5 h 10"/>
                <a:gd name="T10" fmla="*/ 1 w 8"/>
                <a:gd name="T11" fmla="*/ 9 h 10"/>
                <a:gd name="T12" fmla="*/ 4 w 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4" y="10"/>
                  </a:moveTo>
                  <a:cubicBezTo>
                    <a:pt x="6" y="10"/>
                    <a:pt x="8" y="10"/>
                    <a:pt x="8" y="6"/>
                  </a:cubicBezTo>
                  <a:cubicBezTo>
                    <a:pt x="8" y="6"/>
                    <a:pt x="8" y="2"/>
                    <a:pt x="8" y="0"/>
                  </a:cubicBezTo>
                  <a:cubicBezTo>
                    <a:pt x="6" y="0"/>
                    <a:pt x="2" y="0"/>
                    <a:pt x="0" y="0"/>
                  </a:cubicBezTo>
                  <a:cubicBezTo>
                    <a:pt x="0" y="5"/>
                    <a:pt x="0" y="5"/>
                    <a:pt x="0" y="5"/>
                  </a:cubicBezTo>
                  <a:cubicBezTo>
                    <a:pt x="0" y="7"/>
                    <a:pt x="1" y="9"/>
                    <a:pt x="1" y="9"/>
                  </a:cubicBezTo>
                  <a:cubicBezTo>
                    <a:pt x="2" y="10"/>
                    <a:pt x="2" y="10"/>
                    <a:pt x="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8" name="Freeform 95">
              <a:extLst>
                <a:ext uri="{FF2B5EF4-FFF2-40B4-BE49-F238E27FC236}">
                  <a16:creationId xmlns:a16="http://schemas.microsoft.com/office/drawing/2014/main" id="{45318945-F9E3-2546-D62A-666AD1CF241F}"/>
                </a:ext>
              </a:extLst>
            </p:cNvPr>
            <p:cNvSpPr>
              <a:spLocks/>
            </p:cNvSpPr>
            <p:nvPr userDrawn="1"/>
          </p:nvSpPr>
          <p:spPr bwMode="auto">
            <a:xfrm>
              <a:off x="1093788" y="490538"/>
              <a:ext cx="6350" cy="7937"/>
            </a:xfrm>
            <a:custGeom>
              <a:avLst/>
              <a:gdLst>
                <a:gd name="T0" fmla="*/ 33 w 46"/>
                <a:gd name="T1" fmla="*/ 2 h 50"/>
                <a:gd name="T2" fmla="*/ 16 w 46"/>
                <a:gd name="T3" fmla="*/ 2 h 50"/>
                <a:gd name="T4" fmla="*/ 3 w 46"/>
                <a:gd name="T5" fmla="*/ 13 h 50"/>
                <a:gd name="T6" fmla="*/ 2 w 46"/>
                <a:gd name="T7" fmla="*/ 30 h 50"/>
                <a:gd name="T8" fmla="*/ 32 w 46"/>
                <a:gd name="T9" fmla="*/ 43 h 50"/>
                <a:gd name="T10" fmla="*/ 44 w 46"/>
                <a:gd name="T11" fmla="*/ 31 h 50"/>
                <a:gd name="T12" fmla="*/ 46 w 46"/>
                <a:gd name="T13" fmla="*/ 22 h 50"/>
                <a:gd name="T14" fmla="*/ 45 w 46"/>
                <a:gd name="T15" fmla="*/ 15 h 50"/>
                <a:gd name="T16" fmla="*/ 33 w 46"/>
                <a:gd name="T1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0">
                  <a:moveTo>
                    <a:pt x="33" y="2"/>
                  </a:moveTo>
                  <a:cubicBezTo>
                    <a:pt x="28" y="0"/>
                    <a:pt x="22" y="0"/>
                    <a:pt x="16" y="2"/>
                  </a:cubicBezTo>
                  <a:cubicBezTo>
                    <a:pt x="10" y="4"/>
                    <a:pt x="5" y="8"/>
                    <a:pt x="3" y="13"/>
                  </a:cubicBezTo>
                  <a:cubicBezTo>
                    <a:pt x="0" y="19"/>
                    <a:pt x="1" y="26"/>
                    <a:pt x="2" y="30"/>
                  </a:cubicBezTo>
                  <a:cubicBezTo>
                    <a:pt x="4" y="35"/>
                    <a:pt x="11" y="50"/>
                    <a:pt x="32" y="43"/>
                  </a:cubicBezTo>
                  <a:cubicBezTo>
                    <a:pt x="37" y="40"/>
                    <a:pt x="42" y="37"/>
                    <a:pt x="44" y="31"/>
                  </a:cubicBezTo>
                  <a:cubicBezTo>
                    <a:pt x="45" y="29"/>
                    <a:pt x="46" y="26"/>
                    <a:pt x="46" y="22"/>
                  </a:cubicBezTo>
                  <a:cubicBezTo>
                    <a:pt x="46" y="20"/>
                    <a:pt x="46" y="17"/>
                    <a:pt x="45" y="15"/>
                  </a:cubicBezTo>
                  <a:cubicBezTo>
                    <a:pt x="43" y="9"/>
                    <a:pt x="39" y="5"/>
                    <a:pt x="33"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9" name="Freeform 96">
              <a:extLst>
                <a:ext uri="{FF2B5EF4-FFF2-40B4-BE49-F238E27FC236}">
                  <a16:creationId xmlns:a16="http://schemas.microsoft.com/office/drawing/2014/main" id="{81BD6353-0C76-594F-0793-2BF546D050B9}"/>
                </a:ext>
              </a:extLst>
            </p:cNvPr>
            <p:cNvSpPr>
              <a:spLocks noEditPoints="1"/>
            </p:cNvSpPr>
            <p:nvPr userDrawn="1"/>
          </p:nvSpPr>
          <p:spPr bwMode="auto">
            <a:xfrm>
              <a:off x="1052513" y="446088"/>
              <a:ext cx="125413" cy="171450"/>
            </a:xfrm>
            <a:custGeom>
              <a:avLst/>
              <a:gdLst>
                <a:gd name="T0" fmla="*/ 725 w 850"/>
                <a:gd name="T1" fmla="*/ 660 h 1158"/>
                <a:gd name="T2" fmla="*/ 757 w 850"/>
                <a:gd name="T3" fmla="*/ 545 h 1158"/>
                <a:gd name="T4" fmla="*/ 675 w 850"/>
                <a:gd name="T5" fmla="*/ 523 h 1158"/>
                <a:gd name="T6" fmla="*/ 721 w 850"/>
                <a:gd name="T7" fmla="*/ 388 h 1158"/>
                <a:gd name="T8" fmla="*/ 670 w 850"/>
                <a:gd name="T9" fmla="*/ 31 h 1158"/>
                <a:gd name="T10" fmla="*/ 602 w 850"/>
                <a:gd name="T11" fmla="*/ 137 h 1158"/>
                <a:gd name="T12" fmla="*/ 553 w 850"/>
                <a:gd name="T13" fmla="*/ 92 h 1158"/>
                <a:gd name="T14" fmla="*/ 492 w 850"/>
                <a:gd name="T15" fmla="*/ 128 h 1158"/>
                <a:gd name="T16" fmla="*/ 463 w 850"/>
                <a:gd name="T17" fmla="*/ 0 h 1158"/>
                <a:gd name="T18" fmla="*/ 399 w 850"/>
                <a:gd name="T19" fmla="*/ 72 h 1158"/>
                <a:gd name="T20" fmla="*/ 301 w 850"/>
                <a:gd name="T21" fmla="*/ 42 h 1158"/>
                <a:gd name="T22" fmla="*/ 257 w 850"/>
                <a:gd name="T23" fmla="*/ 104 h 1158"/>
                <a:gd name="T24" fmla="*/ 135 w 850"/>
                <a:gd name="T25" fmla="*/ 98 h 1158"/>
                <a:gd name="T26" fmla="*/ 186 w 850"/>
                <a:gd name="T27" fmla="*/ 310 h 1158"/>
                <a:gd name="T28" fmla="*/ 20 w 850"/>
                <a:gd name="T29" fmla="*/ 571 h 1158"/>
                <a:gd name="T30" fmla="*/ 94 w 850"/>
                <a:gd name="T31" fmla="*/ 569 h 1158"/>
                <a:gd name="T32" fmla="*/ 85 w 850"/>
                <a:gd name="T33" fmla="*/ 600 h 1158"/>
                <a:gd name="T34" fmla="*/ 94 w 850"/>
                <a:gd name="T35" fmla="*/ 717 h 1158"/>
                <a:gd name="T36" fmla="*/ 369 w 850"/>
                <a:gd name="T37" fmla="*/ 1081 h 1158"/>
                <a:gd name="T38" fmla="*/ 708 w 850"/>
                <a:gd name="T39" fmla="*/ 747 h 1158"/>
                <a:gd name="T40" fmla="*/ 496 w 850"/>
                <a:gd name="T41" fmla="*/ 1123 h 1158"/>
                <a:gd name="T42" fmla="*/ 816 w 850"/>
                <a:gd name="T43" fmla="*/ 931 h 1158"/>
                <a:gd name="T44" fmla="*/ 672 w 850"/>
                <a:gd name="T45" fmla="*/ 516 h 1158"/>
                <a:gd name="T46" fmla="*/ 606 w 850"/>
                <a:gd name="T47" fmla="*/ 434 h 1158"/>
                <a:gd name="T48" fmla="*/ 581 w 850"/>
                <a:gd name="T49" fmla="*/ 416 h 1158"/>
                <a:gd name="T50" fmla="*/ 526 w 850"/>
                <a:gd name="T51" fmla="*/ 380 h 1158"/>
                <a:gd name="T52" fmla="*/ 172 w 850"/>
                <a:gd name="T53" fmla="*/ 255 h 1158"/>
                <a:gd name="T54" fmla="*/ 614 w 850"/>
                <a:gd name="T55" fmla="*/ 298 h 1158"/>
                <a:gd name="T56" fmla="*/ 489 w 850"/>
                <a:gd name="T57" fmla="*/ 374 h 1158"/>
                <a:gd name="T58" fmla="*/ 355 w 850"/>
                <a:gd name="T59" fmla="*/ 377 h 1158"/>
                <a:gd name="T60" fmla="*/ 350 w 850"/>
                <a:gd name="T61" fmla="*/ 309 h 1158"/>
                <a:gd name="T62" fmla="*/ 199 w 850"/>
                <a:gd name="T63" fmla="*/ 357 h 1158"/>
                <a:gd name="T64" fmla="*/ 141 w 850"/>
                <a:gd name="T65" fmla="*/ 411 h 1158"/>
                <a:gd name="T66" fmla="*/ 166 w 850"/>
                <a:gd name="T67" fmla="*/ 484 h 1158"/>
                <a:gd name="T68" fmla="*/ 51 w 850"/>
                <a:gd name="T69" fmla="*/ 526 h 1158"/>
                <a:gd name="T70" fmla="*/ 145 w 850"/>
                <a:gd name="T71" fmla="*/ 508 h 1158"/>
                <a:gd name="T72" fmla="*/ 198 w 850"/>
                <a:gd name="T73" fmla="*/ 488 h 1158"/>
                <a:gd name="T74" fmla="*/ 409 w 850"/>
                <a:gd name="T75" fmla="*/ 365 h 1158"/>
                <a:gd name="T76" fmla="*/ 398 w 850"/>
                <a:gd name="T77" fmla="*/ 334 h 1158"/>
                <a:gd name="T78" fmla="*/ 452 w 850"/>
                <a:gd name="T79" fmla="*/ 268 h 1158"/>
                <a:gd name="T80" fmla="*/ 421 w 850"/>
                <a:gd name="T81" fmla="*/ 386 h 1158"/>
                <a:gd name="T82" fmla="*/ 421 w 850"/>
                <a:gd name="T83" fmla="*/ 730 h 1158"/>
                <a:gd name="T84" fmla="*/ 639 w 850"/>
                <a:gd name="T85" fmla="*/ 1091 h 1158"/>
                <a:gd name="T86" fmla="*/ 593 w 850"/>
                <a:gd name="T87" fmla="*/ 1048 h 1158"/>
                <a:gd name="T88" fmla="*/ 718 w 850"/>
                <a:gd name="T89" fmla="*/ 1045 h 1158"/>
                <a:gd name="T90" fmla="*/ 667 w 850"/>
                <a:gd name="T91" fmla="*/ 1015 h 1158"/>
                <a:gd name="T92" fmla="*/ 709 w 850"/>
                <a:gd name="T93" fmla="*/ 973 h 1158"/>
                <a:gd name="T94" fmla="*/ 734 w 850"/>
                <a:gd name="T95" fmla="*/ 985 h 1158"/>
                <a:gd name="T96" fmla="*/ 737 w 850"/>
                <a:gd name="T97" fmla="*/ 934 h 1158"/>
                <a:gd name="T98" fmla="*/ 749 w 850"/>
                <a:gd name="T99" fmla="*/ 901 h 1158"/>
                <a:gd name="T100" fmla="*/ 812 w 850"/>
                <a:gd name="T101" fmla="*/ 868 h 1158"/>
                <a:gd name="T102" fmla="*/ 752 w 850"/>
                <a:gd name="T103" fmla="*/ 855 h 1158"/>
                <a:gd name="T104" fmla="*/ 729 w 850"/>
                <a:gd name="T105" fmla="*/ 790 h 1158"/>
                <a:gd name="T106" fmla="*/ 795 w 850"/>
                <a:gd name="T107" fmla="*/ 786 h 1158"/>
                <a:gd name="T108" fmla="*/ 732 w 850"/>
                <a:gd name="T109" fmla="*/ 718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0" h="1158">
                  <a:moveTo>
                    <a:pt x="849" y="701"/>
                  </a:moveTo>
                  <a:cubicBezTo>
                    <a:pt x="840" y="694"/>
                    <a:pt x="829" y="684"/>
                    <a:pt x="822" y="669"/>
                  </a:cubicBezTo>
                  <a:cubicBezTo>
                    <a:pt x="811" y="666"/>
                    <a:pt x="783" y="656"/>
                    <a:pt x="771" y="651"/>
                  </a:cubicBezTo>
                  <a:cubicBezTo>
                    <a:pt x="771" y="651"/>
                    <a:pt x="765" y="649"/>
                    <a:pt x="764" y="649"/>
                  </a:cubicBezTo>
                  <a:cubicBezTo>
                    <a:pt x="725" y="660"/>
                    <a:pt x="725" y="660"/>
                    <a:pt x="725" y="660"/>
                  </a:cubicBezTo>
                  <a:cubicBezTo>
                    <a:pt x="718" y="632"/>
                    <a:pt x="718" y="632"/>
                    <a:pt x="718" y="632"/>
                  </a:cubicBezTo>
                  <a:cubicBezTo>
                    <a:pt x="757" y="622"/>
                    <a:pt x="757" y="622"/>
                    <a:pt x="757" y="622"/>
                  </a:cubicBezTo>
                  <a:cubicBezTo>
                    <a:pt x="758" y="621"/>
                    <a:pt x="759" y="619"/>
                    <a:pt x="761" y="617"/>
                  </a:cubicBezTo>
                  <a:cubicBezTo>
                    <a:pt x="767" y="609"/>
                    <a:pt x="777" y="596"/>
                    <a:pt x="782" y="590"/>
                  </a:cubicBezTo>
                  <a:cubicBezTo>
                    <a:pt x="772" y="572"/>
                    <a:pt x="763" y="555"/>
                    <a:pt x="757" y="545"/>
                  </a:cubicBezTo>
                  <a:cubicBezTo>
                    <a:pt x="751" y="535"/>
                    <a:pt x="748" y="525"/>
                    <a:pt x="748" y="517"/>
                  </a:cubicBezTo>
                  <a:cubicBezTo>
                    <a:pt x="711" y="536"/>
                    <a:pt x="711" y="536"/>
                    <a:pt x="711" y="536"/>
                  </a:cubicBezTo>
                  <a:cubicBezTo>
                    <a:pt x="713" y="539"/>
                    <a:pt x="727" y="568"/>
                    <a:pt x="727" y="568"/>
                  </a:cubicBezTo>
                  <a:cubicBezTo>
                    <a:pt x="703" y="580"/>
                    <a:pt x="703" y="580"/>
                    <a:pt x="703" y="580"/>
                  </a:cubicBezTo>
                  <a:cubicBezTo>
                    <a:pt x="675" y="523"/>
                    <a:pt x="675" y="523"/>
                    <a:pt x="675" y="523"/>
                  </a:cubicBezTo>
                  <a:cubicBezTo>
                    <a:pt x="761" y="481"/>
                    <a:pt x="761" y="481"/>
                    <a:pt x="761" y="481"/>
                  </a:cubicBezTo>
                  <a:cubicBezTo>
                    <a:pt x="765" y="488"/>
                    <a:pt x="765" y="488"/>
                    <a:pt x="765" y="488"/>
                  </a:cubicBezTo>
                  <a:cubicBezTo>
                    <a:pt x="767" y="485"/>
                    <a:pt x="769" y="482"/>
                    <a:pt x="771" y="478"/>
                  </a:cubicBezTo>
                  <a:cubicBezTo>
                    <a:pt x="774" y="474"/>
                    <a:pt x="777" y="470"/>
                    <a:pt x="779" y="468"/>
                  </a:cubicBezTo>
                  <a:cubicBezTo>
                    <a:pt x="763" y="439"/>
                    <a:pt x="743" y="412"/>
                    <a:pt x="721" y="388"/>
                  </a:cubicBezTo>
                  <a:cubicBezTo>
                    <a:pt x="695" y="358"/>
                    <a:pt x="665" y="332"/>
                    <a:pt x="632" y="310"/>
                  </a:cubicBezTo>
                  <a:cubicBezTo>
                    <a:pt x="650" y="299"/>
                    <a:pt x="667" y="283"/>
                    <a:pt x="667" y="255"/>
                  </a:cubicBezTo>
                  <a:cubicBezTo>
                    <a:pt x="667" y="239"/>
                    <a:pt x="661" y="227"/>
                    <a:pt x="649" y="216"/>
                  </a:cubicBezTo>
                  <a:cubicBezTo>
                    <a:pt x="668" y="157"/>
                    <a:pt x="701" y="87"/>
                    <a:pt x="729" y="55"/>
                  </a:cubicBezTo>
                  <a:cubicBezTo>
                    <a:pt x="670" y="31"/>
                    <a:pt x="670" y="31"/>
                    <a:pt x="670" y="31"/>
                  </a:cubicBezTo>
                  <a:cubicBezTo>
                    <a:pt x="685" y="54"/>
                    <a:pt x="686" y="81"/>
                    <a:pt x="683" y="97"/>
                  </a:cubicBezTo>
                  <a:cubicBezTo>
                    <a:pt x="667" y="86"/>
                    <a:pt x="654" y="72"/>
                    <a:pt x="650" y="53"/>
                  </a:cubicBezTo>
                  <a:cubicBezTo>
                    <a:pt x="647" y="70"/>
                    <a:pt x="637" y="99"/>
                    <a:pt x="628" y="117"/>
                  </a:cubicBezTo>
                  <a:cubicBezTo>
                    <a:pt x="645" y="109"/>
                    <a:pt x="659" y="105"/>
                    <a:pt x="676" y="112"/>
                  </a:cubicBezTo>
                  <a:cubicBezTo>
                    <a:pt x="666" y="126"/>
                    <a:pt x="641" y="146"/>
                    <a:pt x="602" y="137"/>
                  </a:cubicBezTo>
                  <a:cubicBezTo>
                    <a:pt x="581" y="132"/>
                    <a:pt x="560" y="121"/>
                    <a:pt x="561" y="104"/>
                  </a:cubicBezTo>
                  <a:cubicBezTo>
                    <a:pt x="561" y="95"/>
                    <a:pt x="569" y="83"/>
                    <a:pt x="582" y="85"/>
                  </a:cubicBezTo>
                  <a:cubicBezTo>
                    <a:pt x="594" y="86"/>
                    <a:pt x="595" y="105"/>
                    <a:pt x="591" y="114"/>
                  </a:cubicBezTo>
                  <a:cubicBezTo>
                    <a:pt x="608" y="104"/>
                    <a:pt x="626" y="55"/>
                    <a:pt x="599" y="48"/>
                  </a:cubicBezTo>
                  <a:cubicBezTo>
                    <a:pt x="578" y="42"/>
                    <a:pt x="559" y="70"/>
                    <a:pt x="553" y="92"/>
                  </a:cubicBezTo>
                  <a:cubicBezTo>
                    <a:pt x="549" y="66"/>
                    <a:pt x="538" y="41"/>
                    <a:pt x="517" y="42"/>
                  </a:cubicBezTo>
                  <a:cubicBezTo>
                    <a:pt x="490" y="44"/>
                    <a:pt x="498" y="94"/>
                    <a:pt x="508" y="107"/>
                  </a:cubicBezTo>
                  <a:cubicBezTo>
                    <a:pt x="510" y="89"/>
                    <a:pt x="519" y="80"/>
                    <a:pt x="527" y="80"/>
                  </a:cubicBezTo>
                  <a:cubicBezTo>
                    <a:pt x="534" y="81"/>
                    <a:pt x="544" y="86"/>
                    <a:pt x="542" y="102"/>
                  </a:cubicBezTo>
                  <a:cubicBezTo>
                    <a:pt x="541" y="118"/>
                    <a:pt x="518" y="128"/>
                    <a:pt x="492" y="128"/>
                  </a:cubicBezTo>
                  <a:cubicBezTo>
                    <a:pt x="467" y="128"/>
                    <a:pt x="423" y="120"/>
                    <a:pt x="419" y="72"/>
                  </a:cubicBezTo>
                  <a:cubicBezTo>
                    <a:pt x="435" y="75"/>
                    <a:pt x="460" y="87"/>
                    <a:pt x="471" y="104"/>
                  </a:cubicBezTo>
                  <a:cubicBezTo>
                    <a:pt x="468" y="75"/>
                    <a:pt x="468" y="54"/>
                    <a:pt x="471" y="23"/>
                  </a:cubicBezTo>
                  <a:cubicBezTo>
                    <a:pt x="458" y="42"/>
                    <a:pt x="435" y="52"/>
                    <a:pt x="420" y="55"/>
                  </a:cubicBezTo>
                  <a:cubicBezTo>
                    <a:pt x="424" y="34"/>
                    <a:pt x="442" y="12"/>
                    <a:pt x="463" y="0"/>
                  </a:cubicBezTo>
                  <a:cubicBezTo>
                    <a:pt x="355" y="0"/>
                    <a:pt x="355" y="0"/>
                    <a:pt x="355" y="0"/>
                  </a:cubicBezTo>
                  <a:cubicBezTo>
                    <a:pt x="376" y="12"/>
                    <a:pt x="394" y="34"/>
                    <a:pt x="398" y="55"/>
                  </a:cubicBezTo>
                  <a:cubicBezTo>
                    <a:pt x="383" y="52"/>
                    <a:pt x="360" y="42"/>
                    <a:pt x="347" y="23"/>
                  </a:cubicBezTo>
                  <a:cubicBezTo>
                    <a:pt x="351" y="54"/>
                    <a:pt x="351" y="75"/>
                    <a:pt x="347" y="104"/>
                  </a:cubicBezTo>
                  <a:cubicBezTo>
                    <a:pt x="358" y="88"/>
                    <a:pt x="383" y="75"/>
                    <a:pt x="399" y="72"/>
                  </a:cubicBezTo>
                  <a:cubicBezTo>
                    <a:pt x="395" y="120"/>
                    <a:pt x="351" y="128"/>
                    <a:pt x="326" y="128"/>
                  </a:cubicBezTo>
                  <a:cubicBezTo>
                    <a:pt x="300" y="128"/>
                    <a:pt x="277" y="118"/>
                    <a:pt x="276" y="102"/>
                  </a:cubicBezTo>
                  <a:cubicBezTo>
                    <a:pt x="274" y="86"/>
                    <a:pt x="283" y="81"/>
                    <a:pt x="291" y="80"/>
                  </a:cubicBezTo>
                  <a:cubicBezTo>
                    <a:pt x="299" y="80"/>
                    <a:pt x="308" y="89"/>
                    <a:pt x="310" y="107"/>
                  </a:cubicBezTo>
                  <a:cubicBezTo>
                    <a:pt x="320" y="94"/>
                    <a:pt x="328" y="44"/>
                    <a:pt x="301" y="42"/>
                  </a:cubicBezTo>
                  <a:cubicBezTo>
                    <a:pt x="280" y="41"/>
                    <a:pt x="269" y="66"/>
                    <a:pt x="265" y="92"/>
                  </a:cubicBezTo>
                  <a:cubicBezTo>
                    <a:pt x="258" y="70"/>
                    <a:pt x="240" y="42"/>
                    <a:pt x="219" y="48"/>
                  </a:cubicBezTo>
                  <a:cubicBezTo>
                    <a:pt x="192" y="55"/>
                    <a:pt x="210" y="104"/>
                    <a:pt x="227" y="114"/>
                  </a:cubicBezTo>
                  <a:cubicBezTo>
                    <a:pt x="223" y="105"/>
                    <a:pt x="223" y="86"/>
                    <a:pt x="236" y="85"/>
                  </a:cubicBezTo>
                  <a:cubicBezTo>
                    <a:pt x="249" y="83"/>
                    <a:pt x="257" y="95"/>
                    <a:pt x="257" y="104"/>
                  </a:cubicBezTo>
                  <a:cubicBezTo>
                    <a:pt x="258" y="121"/>
                    <a:pt x="237" y="132"/>
                    <a:pt x="216" y="137"/>
                  </a:cubicBezTo>
                  <a:cubicBezTo>
                    <a:pt x="177" y="146"/>
                    <a:pt x="152" y="126"/>
                    <a:pt x="142" y="112"/>
                  </a:cubicBezTo>
                  <a:cubicBezTo>
                    <a:pt x="160" y="105"/>
                    <a:pt x="173" y="108"/>
                    <a:pt x="191" y="117"/>
                  </a:cubicBezTo>
                  <a:cubicBezTo>
                    <a:pt x="182" y="99"/>
                    <a:pt x="172" y="70"/>
                    <a:pt x="169" y="53"/>
                  </a:cubicBezTo>
                  <a:cubicBezTo>
                    <a:pt x="165" y="72"/>
                    <a:pt x="151" y="87"/>
                    <a:pt x="135" y="98"/>
                  </a:cubicBezTo>
                  <a:cubicBezTo>
                    <a:pt x="132" y="82"/>
                    <a:pt x="133" y="54"/>
                    <a:pt x="148" y="31"/>
                  </a:cubicBezTo>
                  <a:cubicBezTo>
                    <a:pt x="89" y="55"/>
                    <a:pt x="89" y="55"/>
                    <a:pt x="89" y="55"/>
                  </a:cubicBezTo>
                  <a:cubicBezTo>
                    <a:pt x="117" y="87"/>
                    <a:pt x="150" y="158"/>
                    <a:pt x="169" y="217"/>
                  </a:cubicBezTo>
                  <a:cubicBezTo>
                    <a:pt x="157" y="227"/>
                    <a:pt x="151" y="240"/>
                    <a:pt x="151" y="255"/>
                  </a:cubicBezTo>
                  <a:cubicBezTo>
                    <a:pt x="151" y="283"/>
                    <a:pt x="169" y="299"/>
                    <a:pt x="186" y="310"/>
                  </a:cubicBezTo>
                  <a:cubicBezTo>
                    <a:pt x="154" y="332"/>
                    <a:pt x="124" y="358"/>
                    <a:pt x="97" y="388"/>
                  </a:cubicBezTo>
                  <a:cubicBezTo>
                    <a:pt x="57" y="433"/>
                    <a:pt x="25" y="486"/>
                    <a:pt x="3" y="545"/>
                  </a:cubicBezTo>
                  <a:cubicBezTo>
                    <a:pt x="2" y="548"/>
                    <a:pt x="1" y="550"/>
                    <a:pt x="0" y="553"/>
                  </a:cubicBezTo>
                  <a:cubicBezTo>
                    <a:pt x="6" y="560"/>
                    <a:pt x="13" y="567"/>
                    <a:pt x="19" y="574"/>
                  </a:cubicBezTo>
                  <a:cubicBezTo>
                    <a:pt x="20" y="573"/>
                    <a:pt x="20" y="572"/>
                    <a:pt x="20" y="571"/>
                  </a:cubicBezTo>
                  <a:cubicBezTo>
                    <a:pt x="23" y="564"/>
                    <a:pt x="32" y="555"/>
                    <a:pt x="39" y="551"/>
                  </a:cubicBezTo>
                  <a:cubicBezTo>
                    <a:pt x="68" y="562"/>
                    <a:pt x="68" y="562"/>
                    <a:pt x="68" y="562"/>
                  </a:cubicBezTo>
                  <a:cubicBezTo>
                    <a:pt x="56" y="571"/>
                    <a:pt x="41" y="583"/>
                    <a:pt x="44" y="586"/>
                  </a:cubicBezTo>
                  <a:cubicBezTo>
                    <a:pt x="45" y="587"/>
                    <a:pt x="52" y="582"/>
                    <a:pt x="55" y="580"/>
                  </a:cubicBezTo>
                  <a:cubicBezTo>
                    <a:pt x="64" y="573"/>
                    <a:pt x="77" y="562"/>
                    <a:pt x="94" y="569"/>
                  </a:cubicBezTo>
                  <a:cubicBezTo>
                    <a:pt x="102" y="572"/>
                    <a:pt x="108" y="578"/>
                    <a:pt x="111" y="585"/>
                  </a:cubicBezTo>
                  <a:cubicBezTo>
                    <a:pt x="114" y="592"/>
                    <a:pt x="114" y="601"/>
                    <a:pt x="111" y="609"/>
                  </a:cubicBezTo>
                  <a:cubicBezTo>
                    <a:pt x="107" y="617"/>
                    <a:pt x="99" y="627"/>
                    <a:pt x="89" y="633"/>
                  </a:cubicBezTo>
                  <a:cubicBezTo>
                    <a:pt x="62" y="622"/>
                    <a:pt x="62" y="622"/>
                    <a:pt x="62" y="622"/>
                  </a:cubicBezTo>
                  <a:cubicBezTo>
                    <a:pt x="73" y="616"/>
                    <a:pt x="84" y="603"/>
                    <a:pt x="85" y="600"/>
                  </a:cubicBezTo>
                  <a:cubicBezTo>
                    <a:pt x="86" y="598"/>
                    <a:pt x="86" y="596"/>
                    <a:pt x="85" y="595"/>
                  </a:cubicBezTo>
                  <a:cubicBezTo>
                    <a:pt x="83" y="594"/>
                    <a:pt x="77" y="598"/>
                    <a:pt x="72" y="602"/>
                  </a:cubicBezTo>
                  <a:cubicBezTo>
                    <a:pt x="66" y="607"/>
                    <a:pt x="59" y="612"/>
                    <a:pt x="52" y="614"/>
                  </a:cubicBezTo>
                  <a:cubicBezTo>
                    <a:pt x="64" y="631"/>
                    <a:pt x="73" y="648"/>
                    <a:pt x="73" y="662"/>
                  </a:cubicBezTo>
                  <a:cubicBezTo>
                    <a:pt x="74" y="689"/>
                    <a:pt x="80" y="699"/>
                    <a:pt x="94" y="717"/>
                  </a:cubicBezTo>
                  <a:cubicBezTo>
                    <a:pt x="115" y="744"/>
                    <a:pt x="93" y="742"/>
                    <a:pt x="112" y="775"/>
                  </a:cubicBezTo>
                  <a:cubicBezTo>
                    <a:pt x="111" y="766"/>
                    <a:pt x="111" y="756"/>
                    <a:pt x="110" y="747"/>
                  </a:cubicBezTo>
                  <a:cubicBezTo>
                    <a:pt x="404" y="747"/>
                    <a:pt x="404" y="747"/>
                    <a:pt x="404" y="747"/>
                  </a:cubicBezTo>
                  <a:cubicBezTo>
                    <a:pt x="404" y="1067"/>
                    <a:pt x="404" y="1067"/>
                    <a:pt x="404" y="1067"/>
                  </a:cubicBezTo>
                  <a:cubicBezTo>
                    <a:pt x="392" y="1068"/>
                    <a:pt x="379" y="1069"/>
                    <a:pt x="369" y="1081"/>
                  </a:cubicBezTo>
                  <a:cubicBezTo>
                    <a:pt x="403" y="1095"/>
                    <a:pt x="437" y="1107"/>
                    <a:pt x="470" y="1117"/>
                  </a:cubicBezTo>
                  <a:cubicBezTo>
                    <a:pt x="473" y="1096"/>
                    <a:pt x="478" y="1086"/>
                    <a:pt x="489" y="1073"/>
                  </a:cubicBezTo>
                  <a:cubicBezTo>
                    <a:pt x="489" y="1073"/>
                    <a:pt x="445" y="1069"/>
                    <a:pt x="421" y="1068"/>
                  </a:cubicBezTo>
                  <a:cubicBezTo>
                    <a:pt x="421" y="747"/>
                    <a:pt x="421" y="747"/>
                    <a:pt x="421" y="747"/>
                  </a:cubicBezTo>
                  <a:cubicBezTo>
                    <a:pt x="708" y="747"/>
                    <a:pt x="708" y="747"/>
                    <a:pt x="708" y="747"/>
                  </a:cubicBezTo>
                  <a:cubicBezTo>
                    <a:pt x="707" y="791"/>
                    <a:pt x="699" y="834"/>
                    <a:pt x="685" y="875"/>
                  </a:cubicBezTo>
                  <a:cubicBezTo>
                    <a:pt x="670" y="917"/>
                    <a:pt x="648" y="954"/>
                    <a:pt x="620" y="987"/>
                  </a:cubicBezTo>
                  <a:cubicBezTo>
                    <a:pt x="593" y="1019"/>
                    <a:pt x="561" y="1044"/>
                    <a:pt x="525" y="1062"/>
                  </a:cubicBezTo>
                  <a:cubicBezTo>
                    <a:pt x="517" y="1066"/>
                    <a:pt x="511" y="1080"/>
                    <a:pt x="505" y="1092"/>
                  </a:cubicBezTo>
                  <a:cubicBezTo>
                    <a:pt x="501" y="1101"/>
                    <a:pt x="498" y="1110"/>
                    <a:pt x="496" y="1123"/>
                  </a:cubicBezTo>
                  <a:cubicBezTo>
                    <a:pt x="510" y="1127"/>
                    <a:pt x="513" y="1130"/>
                    <a:pt x="525" y="1133"/>
                  </a:cubicBezTo>
                  <a:cubicBezTo>
                    <a:pt x="626" y="1158"/>
                    <a:pt x="652" y="1153"/>
                    <a:pt x="658" y="1149"/>
                  </a:cubicBezTo>
                  <a:cubicBezTo>
                    <a:pt x="658" y="1149"/>
                    <a:pt x="658" y="1149"/>
                    <a:pt x="658" y="1149"/>
                  </a:cubicBezTo>
                  <a:cubicBezTo>
                    <a:pt x="681" y="1131"/>
                    <a:pt x="702" y="1112"/>
                    <a:pt x="721" y="1089"/>
                  </a:cubicBezTo>
                  <a:cubicBezTo>
                    <a:pt x="762" y="1044"/>
                    <a:pt x="794" y="990"/>
                    <a:pt x="816" y="931"/>
                  </a:cubicBezTo>
                  <a:cubicBezTo>
                    <a:pt x="839" y="870"/>
                    <a:pt x="850" y="805"/>
                    <a:pt x="850" y="738"/>
                  </a:cubicBezTo>
                  <a:cubicBezTo>
                    <a:pt x="850" y="725"/>
                    <a:pt x="850" y="713"/>
                    <a:pt x="849" y="701"/>
                  </a:cubicBezTo>
                  <a:moveTo>
                    <a:pt x="711" y="403"/>
                  </a:moveTo>
                  <a:cubicBezTo>
                    <a:pt x="723" y="418"/>
                    <a:pt x="723" y="418"/>
                    <a:pt x="723" y="418"/>
                  </a:cubicBezTo>
                  <a:cubicBezTo>
                    <a:pt x="672" y="516"/>
                    <a:pt x="672" y="516"/>
                    <a:pt x="672" y="516"/>
                  </a:cubicBezTo>
                  <a:cubicBezTo>
                    <a:pt x="654" y="491"/>
                    <a:pt x="654" y="491"/>
                    <a:pt x="654" y="491"/>
                  </a:cubicBezTo>
                  <a:cubicBezTo>
                    <a:pt x="663" y="474"/>
                    <a:pt x="663" y="474"/>
                    <a:pt x="663" y="474"/>
                  </a:cubicBezTo>
                  <a:cubicBezTo>
                    <a:pt x="644" y="450"/>
                    <a:pt x="644" y="450"/>
                    <a:pt x="644" y="450"/>
                  </a:cubicBezTo>
                  <a:cubicBezTo>
                    <a:pt x="628" y="455"/>
                    <a:pt x="628" y="455"/>
                    <a:pt x="628" y="455"/>
                  </a:cubicBezTo>
                  <a:cubicBezTo>
                    <a:pt x="606" y="434"/>
                    <a:pt x="606" y="434"/>
                    <a:pt x="606" y="434"/>
                  </a:cubicBezTo>
                  <a:lnTo>
                    <a:pt x="711" y="403"/>
                  </a:lnTo>
                  <a:close/>
                  <a:moveTo>
                    <a:pt x="645" y="341"/>
                  </a:moveTo>
                  <a:cubicBezTo>
                    <a:pt x="662" y="354"/>
                    <a:pt x="662" y="354"/>
                    <a:pt x="662" y="354"/>
                  </a:cubicBezTo>
                  <a:cubicBezTo>
                    <a:pt x="604" y="432"/>
                    <a:pt x="604" y="432"/>
                    <a:pt x="604" y="432"/>
                  </a:cubicBezTo>
                  <a:cubicBezTo>
                    <a:pt x="581" y="416"/>
                    <a:pt x="581" y="416"/>
                    <a:pt x="581" y="416"/>
                  </a:cubicBezTo>
                  <a:cubicBezTo>
                    <a:pt x="611" y="378"/>
                    <a:pt x="611" y="378"/>
                    <a:pt x="611" y="378"/>
                  </a:cubicBezTo>
                  <a:cubicBezTo>
                    <a:pt x="582" y="385"/>
                    <a:pt x="582" y="385"/>
                    <a:pt x="582" y="385"/>
                  </a:cubicBezTo>
                  <a:cubicBezTo>
                    <a:pt x="577" y="355"/>
                    <a:pt x="577" y="355"/>
                    <a:pt x="577" y="355"/>
                  </a:cubicBezTo>
                  <a:cubicBezTo>
                    <a:pt x="550" y="394"/>
                    <a:pt x="550" y="394"/>
                    <a:pt x="550" y="394"/>
                  </a:cubicBezTo>
                  <a:cubicBezTo>
                    <a:pt x="526" y="380"/>
                    <a:pt x="526" y="380"/>
                    <a:pt x="526" y="380"/>
                  </a:cubicBezTo>
                  <a:cubicBezTo>
                    <a:pt x="581" y="300"/>
                    <a:pt x="581" y="300"/>
                    <a:pt x="581" y="300"/>
                  </a:cubicBezTo>
                  <a:cubicBezTo>
                    <a:pt x="600" y="310"/>
                    <a:pt x="600" y="310"/>
                    <a:pt x="600" y="310"/>
                  </a:cubicBezTo>
                  <a:cubicBezTo>
                    <a:pt x="606" y="350"/>
                    <a:pt x="606" y="350"/>
                    <a:pt x="606" y="350"/>
                  </a:cubicBezTo>
                  <a:lnTo>
                    <a:pt x="645" y="341"/>
                  </a:lnTo>
                  <a:close/>
                  <a:moveTo>
                    <a:pt x="172" y="255"/>
                  </a:moveTo>
                  <a:cubicBezTo>
                    <a:pt x="172" y="200"/>
                    <a:pt x="329" y="195"/>
                    <a:pt x="409" y="195"/>
                  </a:cubicBezTo>
                  <a:cubicBezTo>
                    <a:pt x="409" y="195"/>
                    <a:pt x="409" y="195"/>
                    <a:pt x="409" y="195"/>
                  </a:cubicBezTo>
                  <a:cubicBezTo>
                    <a:pt x="409" y="195"/>
                    <a:pt x="409" y="195"/>
                    <a:pt x="409" y="195"/>
                  </a:cubicBezTo>
                  <a:cubicBezTo>
                    <a:pt x="489" y="195"/>
                    <a:pt x="646" y="200"/>
                    <a:pt x="646" y="255"/>
                  </a:cubicBezTo>
                  <a:cubicBezTo>
                    <a:pt x="646" y="271"/>
                    <a:pt x="636" y="284"/>
                    <a:pt x="614" y="298"/>
                  </a:cubicBezTo>
                  <a:cubicBezTo>
                    <a:pt x="574" y="271"/>
                    <a:pt x="507" y="243"/>
                    <a:pt x="409" y="243"/>
                  </a:cubicBezTo>
                  <a:cubicBezTo>
                    <a:pt x="311" y="243"/>
                    <a:pt x="244" y="271"/>
                    <a:pt x="205" y="298"/>
                  </a:cubicBezTo>
                  <a:cubicBezTo>
                    <a:pt x="182" y="284"/>
                    <a:pt x="172" y="271"/>
                    <a:pt x="172" y="255"/>
                  </a:cubicBezTo>
                  <a:moveTo>
                    <a:pt x="508" y="277"/>
                  </a:moveTo>
                  <a:cubicBezTo>
                    <a:pt x="489" y="374"/>
                    <a:pt x="489" y="374"/>
                    <a:pt x="489" y="374"/>
                  </a:cubicBezTo>
                  <a:cubicBezTo>
                    <a:pt x="462" y="368"/>
                    <a:pt x="462" y="368"/>
                    <a:pt x="462" y="368"/>
                  </a:cubicBezTo>
                  <a:cubicBezTo>
                    <a:pt x="481" y="272"/>
                    <a:pt x="481" y="272"/>
                    <a:pt x="481" y="272"/>
                  </a:cubicBezTo>
                  <a:lnTo>
                    <a:pt x="508" y="277"/>
                  </a:lnTo>
                  <a:close/>
                  <a:moveTo>
                    <a:pt x="367" y="351"/>
                  </a:moveTo>
                  <a:cubicBezTo>
                    <a:pt x="355" y="377"/>
                    <a:pt x="355" y="377"/>
                    <a:pt x="355" y="377"/>
                  </a:cubicBezTo>
                  <a:cubicBezTo>
                    <a:pt x="334" y="382"/>
                    <a:pt x="311" y="377"/>
                    <a:pt x="306" y="375"/>
                  </a:cubicBezTo>
                  <a:cubicBezTo>
                    <a:pt x="284" y="378"/>
                    <a:pt x="262" y="365"/>
                    <a:pt x="255" y="344"/>
                  </a:cubicBezTo>
                  <a:cubicBezTo>
                    <a:pt x="250" y="331"/>
                    <a:pt x="250" y="318"/>
                    <a:pt x="256" y="307"/>
                  </a:cubicBezTo>
                  <a:cubicBezTo>
                    <a:pt x="261" y="295"/>
                    <a:pt x="272" y="285"/>
                    <a:pt x="287" y="280"/>
                  </a:cubicBezTo>
                  <a:cubicBezTo>
                    <a:pt x="313" y="270"/>
                    <a:pt x="341" y="283"/>
                    <a:pt x="350" y="309"/>
                  </a:cubicBezTo>
                  <a:cubicBezTo>
                    <a:pt x="352" y="314"/>
                    <a:pt x="353" y="320"/>
                    <a:pt x="353" y="325"/>
                  </a:cubicBezTo>
                  <a:cubicBezTo>
                    <a:pt x="353" y="335"/>
                    <a:pt x="351" y="344"/>
                    <a:pt x="345" y="352"/>
                  </a:cubicBezTo>
                  <a:cubicBezTo>
                    <a:pt x="350" y="352"/>
                    <a:pt x="358" y="353"/>
                    <a:pt x="367" y="351"/>
                  </a:cubicBezTo>
                  <a:moveTo>
                    <a:pt x="182" y="338"/>
                  </a:moveTo>
                  <a:cubicBezTo>
                    <a:pt x="199" y="357"/>
                    <a:pt x="199" y="357"/>
                    <a:pt x="199" y="357"/>
                  </a:cubicBezTo>
                  <a:cubicBezTo>
                    <a:pt x="180" y="375"/>
                    <a:pt x="180" y="375"/>
                    <a:pt x="180" y="375"/>
                  </a:cubicBezTo>
                  <a:cubicBezTo>
                    <a:pt x="183" y="378"/>
                    <a:pt x="225" y="423"/>
                    <a:pt x="225" y="423"/>
                  </a:cubicBezTo>
                  <a:cubicBezTo>
                    <a:pt x="205" y="442"/>
                    <a:pt x="205" y="442"/>
                    <a:pt x="205" y="442"/>
                  </a:cubicBezTo>
                  <a:cubicBezTo>
                    <a:pt x="160" y="393"/>
                    <a:pt x="160" y="393"/>
                    <a:pt x="160" y="393"/>
                  </a:cubicBezTo>
                  <a:cubicBezTo>
                    <a:pt x="141" y="411"/>
                    <a:pt x="141" y="411"/>
                    <a:pt x="141" y="411"/>
                  </a:cubicBezTo>
                  <a:cubicBezTo>
                    <a:pt x="123" y="392"/>
                    <a:pt x="123" y="392"/>
                    <a:pt x="123" y="392"/>
                  </a:cubicBezTo>
                  <a:lnTo>
                    <a:pt x="182" y="338"/>
                  </a:lnTo>
                  <a:close/>
                  <a:moveTo>
                    <a:pt x="111" y="406"/>
                  </a:moveTo>
                  <a:cubicBezTo>
                    <a:pt x="183" y="463"/>
                    <a:pt x="183" y="463"/>
                    <a:pt x="183" y="463"/>
                  </a:cubicBezTo>
                  <a:cubicBezTo>
                    <a:pt x="166" y="484"/>
                    <a:pt x="166" y="484"/>
                    <a:pt x="166" y="484"/>
                  </a:cubicBezTo>
                  <a:cubicBezTo>
                    <a:pt x="94" y="428"/>
                    <a:pt x="94" y="428"/>
                    <a:pt x="94" y="428"/>
                  </a:cubicBezTo>
                  <a:lnTo>
                    <a:pt x="111" y="406"/>
                  </a:lnTo>
                  <a:close/>
                  <a:moveTo>
                    <a:pt x="110" y="556"/>
                  </a:moveTo>
                  <a:cubicBezTo>
                    <a:pt x="98" y="560"/>
                    <a:pt x="85" y="559"/>
                    <a:pt x="74" y="553"/>
                  </a:cubicBezTo>
                  <a:cubicBezTo>
                    <a:pt x="63" y="547"/>
                    <a:pt x="55" y="537"/>
                    <a:pt x="51" y="526"/>
                  </a:cubicBezTo>
                  <a:cubicBezTo>
                    <a:pt x="48" y="514"/>
                    <a:pt x="49" y="500"/>
                    <a:pt x="55" y="488"/>
                  </a:cubicBezTo>
                  <a:cubicBezTo>
                    <a:pt x="62" y="476"/>
                    <a:pt x="72" y="467"/>
                    <a:pt x="84" y="463"/>
                  </a:cubicBezTo>
                  <a:cubicBezTo>
                    <a:pt x="96" y="460"/>
                    <a:pt x="108" y="461"/>
                    <a:pt x="120" y="467"/>
                  </a:cubicBezTo>
                  <a:cubicBezTo>
                    <a:pt x="131" y="473"/>
                    <a:pt x="139" y="482"/>
                    <a:pt x="143" y="494"/>
                  </a:cubicBezTo>
                  <a:cubicBezTo>
                    <a:pt x="144" y="499"/>
                    <a:pt x="145" y="503"/>
                    <a:pt x="145" y="508"/>
                  </a:cubicBezTo>
                  <a:cubicBezTo>
                    <a:pt x="145" y="516"/>
                    <a:pt x="143" y="524"/>
                    <a:pt x="138" y="532"/>
                  </a:cubicBezTo>
                  <a:cubicBezTo>
                    <a:pt x="132" y="544"/>
                    <a:pt x="122" y="553"/>
                    <a:pt x="110" y="556"/>
                  </a:cubicBezTo>
                  <a:moveTo>
                    <a:pt x="110" y="730"/>
                  </a:moveTo>
                  <a:cubicBezTo>
                    <a:pt x="111" y="685"/>
                    <a:pt x="119" y="641"/>
                    <a:pt x="134" y="600"/>
                  </a:cubicBezTo>
                  <a:cubicBezTo>
                    <a:pt x="149" y="558"/>
                    <a:pt x="171" y="521"/>
                    <a:pt x="198" y="488"/>
                  </a:cubicBezTo>
                  <a:cubicBezTo>
                    <a:pt x="226" y="456"/>
                    <a:pt x="258" y="431"/>
                    <a:pt x="293" y="413"/>
                  </a:cubicBezTo>
                  <a:cubicBezTo>
                    <a:pt x="329" y="396"/>
                    <a:pt x="366" y="387"/>
                    <a:pt x="404" y="386"/>
                  </a:cubicBezTo>
                  <a:cubicBezTo>
                    <a:pt x="404" y="730"/>
                    <a:pt x="404" y="730"/>
                    <a:pt x="404" y="730"/>
                  </a:cubicBezTo>
                  <a:lnTo>
                    <a:pt x="110" y="730"/>
                  </a:lnTo>
                  <a:close/>
                  <a:moveTo>
                    <a:pt x="409" y="365"/>
                  </a:moveTo>
                  <a:cubicBezTo>
                    <a:pt x="389" y="366"/>
                    <a:pt x="368" y="354"/>
                    <a:pt x="367" y="327"/>
                  </a:cubicBezTo>
                  <a:cubicBezTo>
                    <a:pt x="367" y="269"/>
                    <a:pt x="367" y="269"/>
                    <a:pt x="367" y="269"/>
                  </a:cubicBezTo>
                  <a:cubicBezTo>
                    <a:pt x="395" y="269"/>
                    <a:pt x="395" y="269"/>
                    <a:pt x="395" y="269"/>
                  </a:cubicBezTo>
                  <a:cubicBezTo>
                    <a:pt x="395" y="324"/>
                    <a:pt x="395" y="324"/>
                    <a:pt x="395" y="324"/>
                  </a:cubicBezTo>
                  <a:cubicBezTo>
                    <a:pt x="395" y="332"/>
                    <a:pt x="397" y="333"/>
                    <a:pt x="398" y="334"/>
                  </a:cubicBezTo>
                  <a:cubicBezTo>
                    <a:pt x="401" y="337"/>
                    <a:pt x="404" y="338"/>
                    <a:pt x="409" y="338"/>
                  </a:cubicBezTo>
                  <a:cubicBezTo>
                    <a:pt x="415" y="338"/>
                    <a:pt x="419" y="337"/>
                    <a:pt x="422" y="334"/>
                  </a:cubicBezTo>
                  <a:cubicBezTo>
                    <a:pt x="423" y="333"/>
                    <a:pt x="424" y="330"/>
                    <a:pt x="424" y="322"/>
                  </a:cubicBezTo>
                  <a:cubicBezTo>
                    <a:pt x="424" y="268"/>
                    <a:pt x="424" y="268"/>
                    <a:pt x="424" y="268"/>
                  </a:cubicBezTo>
                  <a:cubicBezTo>
                    <a:pt x="452" y="268"/>
                    <a:pt x="452" y="268"/>
                    <a:pt x="452" y="268"/>
                  </a:cubicBezTo>
                  <a:cubicBezTo>
                    <a:pt x="452" y="325"/>
                    <a:pt x="452" y="325"/>
                    <a:pt x="452" y="325"/>
                  </a:cubicBezTo>
                  <a:cubicBezTo>
                    <a:pt x="452" y="336"/>
                    <a:pt x="449" y="346"/>
                    <a:pt x="442" y="353"/>
                  </a:cubicBezTo>
                  <a:cubicBezTo>
                    <a:pt x="435" y="361"/>
                    <a:pt x="424" y="365"/>
                    <a:pt x="409" y="365"/>
                  </a:cubicBezTo>
                  <a:moveTo>
                    <a:pt x="421" y="730"/>
                  </a:moveTo>
                  <a:cubicBezTo>
                    <a:pt x="421" y="386"/>
                    <a:pt x="421" y="386"/>
                    <a:pt x="421" y="386"/>
                  </a:cubicBezTo>
                  <a:cubicBezTo>
                    <a:pt x="457" y="388"/>
                    <a:pt x="492" y="397"/>
                    <a:pt x="525" y="413"/>
                  </a:cubicBezTo>
                  <a:cubicBezTo>
                    <a:pt x="561" y="431"/>
                    <a:pt x="593" y="456"/>
                    <a:pt x="620" y="488"/>
                  </a:cubicBezTo>
                  <a:cubicBezTo>
                    <a:pt x="648" y="521"/>
                    <a:pt x="670" y="558"/>
                    <a:pt x="685" y="600"/>
                  </a:cubicBezTo>
                  <a:cubicBezTo>
                    <a:pt x="700" y="641"/>
                    <a:pt x="707" y="685"/>
                    <a:pt x="708" y="730"/>
                  </a:cubicBezTo>
                  <a:lnTo>
                    <a:pt x="421" y="730"/>
                  </a:lnTo>
                  <a:close/>
                  <a:moveTo>
                    <a:pt x="662" y="1116"/>
                  </a:moveTo>
                  <a:cubicBezTo>
                    <a:pt x="643" y="1097"/>
                    <a:pt x="643" y="1097"/>
                    <a:pt x="643" y="1097"/>
                  </a:cubicBezTo>
                  <a:cubicBezTo>
                    <a:pt x="667" y="1073"/>
                    <a:pt x="667" y="1073"/>
                    <a:pt x="667" y="1073"/>
                  </a:cubicBezTo>
                  <a:cubicBezTo>
                    <a:pt x="662" y="1068"/>
                    <a:pt x="662" y="1068"/>
                    <a:pt x="662" y="1068"/>
                  </a:cubicBezTo>
                  <a:cubicBezTo>
                    <a:pt x="639" y="1091"/>
                    <a:pt x="639" y="1091"/>
                    <a:pt x="639" y="1091"/>
                  </a:cubicBezTo>
                  <a:cubicBezTo>
                    <a:pt x="620" y="1072"/>
                    <a:pt x="620" y="1072"/>
                    <a:pt x="620" y="1072"/>
                  </a:cubicBezTo>
                  <a:cubicBezTo>
                    <a:pt x="642" y="1049"/>
                    <a:pt x="642" y="1049"/>
                    <a:pt x="642" y="1049"/>
                  </a:cubicBezTo>
                  <a:cubicBezTo>
                    <a:pt x="636" y="1043"/>
                    <a:pt x="636" y="1043"/>
                    <a:pt x="636" y="1043"/>
                  </a:cubicBezTo>
                  <a:cubicBezTo>
                    <a:pt x="612" y="1067"/>
                    <a:pt x="612" y="1067"/>
                    <a:pt x="612" y="1067"/>
                  </a:cubicBezTo>
                  <a:cubicBezTo>
                    <a:pt x="593" y="1048"/>
                    <a:pt x="593" y="1048"/>
                    <a:pt x="593" y="1048"/>
                  </a:cubicBezTo>
                  <a:cubicBezTo>
                    <a:pt x="637" y="1005"/>
                    <a:pt x="637" y="1005"/>
                    <a:pt x="637" y="1005"/>
                  </a:cubicBezTo>
                  <a:cubicBezTo>
                    <a:pt x="705" y="1072"/>
                    <a:pt x="705" y="1072"/>
                    <a:pt x="705" y="1072"/>
                  </a:cubicBezTo>
                  <a:lnTo>
                    <a:pt x="662" y="1116"/>
                  </a:lnTo>
                  <a:close/>
                  <a:moveTo>
                    <a:pt x="740" y="1029"/>
                  </a:moveTo>
                  <a:cubicBezTo>
                    <a:pt x="736" y="1035"/>
                    <a:pt x="725" y="1042"/>
                    <a:pt x="718" y="1045"/>
                  </a:cubicBezTo>
                  <a:cubicBezTo>
                    <a:pt x="718" y="1045"/>
                    <a:pt x="718" y="1045"/>
                    <a:pt x="718" y="1045"/>
                  </a:cubicBezTo>
                  <a:cubicBezTo>
                    <a:pt x="691" y="1027"/>
                    <a:pt x="691" y="1027"/>
                    <a:pt x="691" y="1027"/>
                  </a:cubicBezTo>
                  <a:cubicBezTo>
                    <a:pt x="719" y="1018"/>
                    <a:pt x="721" y="1010"/>
                    <a:pt x="719" y="1009"/>
                  </a:cubicBezTo>
                  <a:cubicBezTo>
                    <a:pt x="718" y="1008"/>
                    <a:pt x="714" y="1010"/>
                    <a:pt x="708" y="1013"/>
                  </a:cubicBezTo>
                  <a:cubicBezTo>
                    <a:pt x="698" y="1018"/>
                    <a:pt x="683" y="1025"/>
                    <a:pt x="667" y="1015"/>
                  </a:cubicBezTo>
                  <a:cubicBezTo>
                    <a:pt x="661" y="1010"/>
                    <a:pt x="656" y="1004"/>
                    <a:pt x="655" y="996"/>
                  </a:cubicBezTo>
                  <a:cubicBezTo>
                    <a:pt x="653" y="988"/>
                    <a:pt x="655" y="980"/>
                    <a:pt x="660" y="973"/>
                  </a:cubicBezTo>
                  <a:cubicBezTo>
                    <a:pt x="665" y="965"/>
                    <a:pt x="676" y="958"/>
                    <a:pt x="686" y="954"/>
                  </a:cubicBezTo>
                  <a:cubicBezTo>
                    <a:pt x="713" y="972"/>
                    <a:pt x="713" y="972"/>
                    <a:pt x="713" y="972"/>
                  </a:cubicBezTo>
                  <a:cubicBezTo>
                    <a:pt x="709" y="973"/>
                    <a:pt x="709" y="973"/>
                    <a:pt x="709" y="973"/>
                  </a:cubicBezTo>
                  <a:cubicBezTo>
                    <a:pt x="696" y="976"/>
                    <a:pt x="685" y="983"/>
                    <a:pt x="683" y="987"/>
                  </a:cubicBezTo>
                  <a:cubicBezTo>
                    <a:pt x="682" y="988"/>
                    <a:pt x="681" y="990"/>
                    <a:pt x="681" y="991"/>
                  </a:cubicBezTo>
                  <a:cubicBezTo>
                    <a:pt x="681" y="991"/>
                    <a:pt x="681" y="991"/>
                    <a:pt x="682" y="991"/>
                  </a:cubicBezTo>
                  <a:cubicBezTo>
                    <a:pt x="684" y="993"/>
                    <a:pt x="691" y="990"/>
                    <a:pt x="696" y="987"/>
                  </a:cubicBezTo>
                  <a:cubicBezTo>
                    <a:pt x="707" y="982"/>
                    <a:pt x="720" y="976"/>
                    <a:pt x="734" y="985"/>
                  </a:cubicBezTo>
                  <a:cubicBezTo>
                    <a:pt x="740" y="990"/>
                    <a:pt x="745" y="996"/>
                    <a:pt x="746" y="1004"/>
                  </a:cubicBezTo>
                  <a:cubicBezTo>
                    <a:pt x="746" y="1005"/>
                    <a:pt x="747" y="1007"/>
                    <a:pt x="747" y="1009"/>
                  </a:cubicBezTo>
                  <a:cubicBezTo>
                    <a:pt x="747" y="1016"/>
                    <a:pt x="744" y="1022"/>
                    <a:pt x="740" y="1029"/>
                  </a:cubicBezTo>
                  <a:moveTo>
                    <a:pt x="797" y="914"/>
                  </a:moveTo>
                  <a:cubicBezTo>
                    <a:pt x="737" y="934"/>
                    <a:pt x="737" y="934"/>
                    <a:pt x="737" y="934"/>
                  </a:cubicBezTo>
                  <a:cubicBezTo>
                    <a:pt x="781" y="952"/>
                    <a:pt x="781" y="952"/>
                    <a:pt x="781" y="952"/>
                  </a:cubicBezTo>
                  <a:cubicBezTo>
                    <a:pt x="771" y="977"/>
                    <a:pt x="771" y="977"/>
                    <a:pt x="771" y="977"/>
                  </a:cubicBezTo>
                  <a:cubicBezTo>
                    <a:pt x="682" y="941"/>
                    <a:pt x="682" y="941"/>
                    <a:pt x="682" y="941"/>
                  </a:cubicBezTo>
                  <a:cubicBezTo>
                    <a:pt x="691" y="921"/>
                    <a:pt x="691" y="921"/>
                    <a:pt x="691" y="921"/>
                  </a:cubicBezTo>
                  <a:cubicBezTo>
                    <a:pt x="749" y="901"/>
                    <a:pt x="749" y="901"/>
                    <a:pt x="749" y="901"/>
                  </a:cubicBezTo>
                  <a:cubicBezTo>
                    <a:pt x="706" y="883"/>
                    <a:pt x="706" y="883"/>
                    <a:pt x="706" y="883"/>
                  </a:cubicBezTo>
                  <a:cubicBezTo>
                    <a:pt x="716" y="858"/>
                    <a:pt x="716" y="858"/>
                    <a:pt x="716" y="858"/>
                  </a:cubicBezTo>
                  <a:cubicBezTo>
                    <a:pt x="805" y="894"/>
                    <a:pt x="805" y="894"/>
                    <a:pt x="805" y="894"/>
                  </a:cubicBezTo>
                  <a:lnTo>
                    <a:pt x="797" y="914"/>
                  </a:lnTo>
                  <a:close/>
                  <a:moveTo>
                    <a:pt x="812" y="868"/>
                  </a:moveTo>
                  <a:cubicBezTo>
                    <a:pt x="786" y="863"/>
                    <a:pt x="786" y="863"/>
                    <a:pt x="786" y="863"/>
                  </a:cubicBezTo>
                  <a:cubicBezTo>
                    <a:pt x="792" y="830"/>
                    <a:pt x="792" y="830"/>
                    <a:pt x="792" y="830"/>
                  </a:cubicBezTo>
                  <a:cubicBezTo>
                    <a:pt x="785" y="828"/>
                    <a:pt x="785" y="828"/>
                    <a:pt x="785" y="828"/>
                  </a:cubicBezTo>
                  <a:cubicBezTo>
                    <a:pt x="779" y="860"/>
                    <a:pt x="779" y="860"/>
                    <a:pt x="779" y="860"/>
                  </a:cubicBezTo>
                  <a:cubicBezTo>
                    <a:pt x="752" y="855"/>
                    <a:pt x="752" y="855"/>
                    <a:pt x="752" y="855"/>
                  </a:cubicBezTo>
                  <a:cubicBezTo>
                    <a:pt x="758" y="824"/>
                    <a:pt x="758" y="824"/>
                    <a:pt x="758" y="824"/>
                  </a:cubicBezTo>
                  <a:cubicBezTo>
                    <a:pt x="750" y="822"/>
                    <a:pt x="750" y="822"/>
                    <a:pt x="750" y="822"/>
                  </a:cubicBezTo>
                  <a:cubicBezTo>
                    <a:pt x="744" y="856"/>
                    <a:pt x="744" y="856"/>
                    <a:pt x="744" y="856"/>
                  </a:cubicBezTo>
                  <a:cubicBezTo>
                    <a:pt x="718" y="851"/>
                    <a:pt x="718" y="851"/>
                    <a:pt x="718" y="851"/>
                  </a:cubicBezTo>
                  <a:cubicBezTo>
                    <a:pt x="729" y="790"/>
                    <a:pt x="729" y="790"/>
                    <a:pt x="729" y="790"/>
                  </a:cubicBezTo>
                  <a:cubicBezTo>
                    <a:pt x="823" y="807"/>
                    <a:pt x="823" y="807"/>
                    <a:pt x="823" y="807"/>
                  </a:cubicBezTo>
                  <a:lnTo>
                    <a:pt x="812" y="868"/>
                  </a:lnTo>
                  <a:close/>
                  <a:moveTo>
                    <a:pt x="827" y="753"/>
                  </a:moveTo>
                  <a:cubicBezTo>
                    <a:pt x="827" y="763"/>
                    <a:pt x="824" y="772"/>
                    <a:pt x="817" y="778"/>
                  </a:cubicBezTo>
                  <a:cubicBezTo>
                    <a:pt x="812" y="783"/>
                    <a:pt x="804" y="786"/>
                    <a:pt x="795" y="786"/>
                  </a:cubicBezTo>
                  <a:cubicBezTo>
                    <a:pt x="787" y="785"/>
                    <a:pt x="780" y="782"/>
                    <a:pt x="774" y="777"/>
                  </a:cubicBezTo>
                  <a:cubicBezTo>
                    <a:pt x="769" y="771"/>
                    <a:pt x="765" y="762"/>
                    <a:pt x="765" y="751"/>
                  </a:cubicBezTo>
                  <a:cubicBezTo>
                    <a:pt x="765" y="746"/>
                    <a:pt x="765" y="746"/>
                    <a:pt x="765" y="746"/>
                  </a:cubicBezTo>
                  <a:cubicBezTo>
                    <a:pt x="762" y="746"/>
                    <a:pt x="731" y="746"/>
                    <a:pt x="731" y="746"/>
                  </a:cubicBezTo>
                  <a:cubicBezTo>
                    <a:pt x="732" y="718"/>
                    <a:pt x="732" y="718"/>
                    <a:pt x="732" y="718"/>
                  </a:cubicBezTo>
                  <a:cubicBezTo>
                    <a:pt x="828" y="720"/>
                    <a:pt x="828" y="720"/>
                    <a:pt x="828" y="720"/>
                  </a:cubicBezTo>
                  <a:lnTo>
                    <a:pt x="827" y="7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20" name="Freeform 97">
              <a:extLst>
                <a:ext uri="{FF2B5EF4-FFF2-40B4-BE49-F238E27FC236}">
                  <a16:creationId xmlns:a16="http://schemas.microsoft.com/office/drawing/2014/main" id="{2FCB1E29-C242-FEFD-DBC3-32272B0D25C3}"/>
                </a:ext>
              </a:extLst>
            </p:cNvPr>
            <p:cNvSpPr>
              <a:spLocks/>
            </p:cNvSpPr>
            <p:nvPr userDrawn="1"/>
          </p:nvSpPr>
          <p:spPr bwMode="auto">
            <a:xfrm>
              <a:off x="998538" y="654050"/>
              <a:ext cx="7938" cy="7937"/>
            </a:xfrm>
            <a:custGeom>
              <a:avLst/>
              <a:gdLst>
                <a:gd name="T0" fmla="*/ 6 w 52"/>
                <a:gd name="T1" fmla="*/ 11 h 55"/>
                <a:gd name="T2" fmla="*/ 0 w 52"/>
                <a:gd name="T3" fmla="*/ 14 h 55"/>
                <a:gd name="T4" fmla="*/ 24 w 52"/>
                <a:gd name="T5" fmla="*/ 55 h 55"/>
                <a:gd name="T6" fmla="*/ 30 w 52"/>
                <a:gd name="T7" fmla="*/ 51 h 55"/>
                <a:gd name="T8" fmla="*/ 43 w 52"/>
                <a:gd name="T9" fmla="*/ 17 h 55"/>
                <a:gd name="T10" fmla="*/ 6 w 52"/>
                <a:gd name="T11" fmla="*/ 11 h 55"/>
              </a:gdLst>
              <a:ahLst/>
              <a:cxnLst>
                <a:cxn ang="0">
                  <a:pos x="T0" y="T1"/>
                </a:cxn>
                <a:cxn ang="0">
                  <a:pos x="T2" y="T3"/>
                </a:cxn>
                <a:cxn ang="0">
                  <a:pos x="T4" y="T5"/>
                </a:cxn>
                <a:cxn ang="0">
                  <a:pos x="T6" y="T7"/>
                </a:cxn>
                <a:cxn ang="0">
                  <a:pos x="T8" y="T9"/>
                </a:cxn>
                <a:cxn ang="0">
                  <a:pos x="T10" y="T11"/>
                </a:cxn>
              </a:cxnLst>
              <a:rect l="0" t="0" r="r" b="b"/>
              <a:pathLst>
                <a:path w="52" h="55">
                  <a:moveTo>
                    <a:pt x="6" y="11"/>
                  </a:moveTo>
                  <a:cubicBezTo>
                    <a:pt x="6" y="11"/>
                    <a:pt x="3" y="13"/>
                    <a:pt x="0" y="14"/>
                  </a:cubicBezTo>
                  <a:cubicBezTo>
                    <a:pt x="2" y="18"/>
                    <a:pt x="22" y="50"/>
                    <a:pt x="24" y="55"/>
                  </a:cubicBezTo>
                  <a:cubicBezTo>
                    <a:pt x="26" y="54"/>
                    <a:pt x="30" y="51"/>
                    <a:pt x="30" y="51"/>
                  </a:cubicBezTo>
                  <a:cubicBezTo>
                    <a:pt x="52" y="40"/>
                    <a:pt x="49" y="25"/>
                    <a:pt x="43" y="17"/>
                  </a:cubicBezTo>
                  <a:cubicBezTo>
                    <a:pt x="32" y="0"/>
                    <a:pt x="19" y="4"/>
                    <a:pt x="6"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21" name="Freeform 98">
              <a:extLst>
                <a:ext uri="{FF2B5EF4-FFF2-40B4-BE49-F238E27FC236}">
                  <a16:creationId xmlns:a16="http://schemas.microsoft.com/office/drawing/2014/main" id="{D9B5CE1D-4355-032D-B883-166C586D1255}"/>
                </a:ext>
              </a:extLst>
            </p:cNvPr>
            <p:cNvSpPr>
              <a:spLocks/>
            </p:cNvSpPr>
            <p:nvPr userDrawn="1"/>
          </p:nvSpPr>
          <p:spPr bwMode="auto">
            <a:xfrm>
              <a:off x="1192213" y="635000"/>
              <a:ext cx="3175" cy="3175"/>
            </a:xfrm>
            <a:custGeom>
              <a:avLst/>
              <a:gdLst>
                <a:gd name="T0" fmla="*/ 14 w 18"/>
                <a:gd name="T1" fmla="*/ 17 h 17"/>
                <a:gd name="T2" fmla="*/ 18 w 18"/>
                <a:gd name="T3" fmla="*/ 14 h 17"/>
                <a:gd name="T4" fmla="*/ 18 w 18"/>
                <a:gd name="T5" fmla="*/ 11 h 17"/>
                <a:gd name="T6" fmla="*/ 14 w 18"/>
                <a:gd name="T7" fmla="*/ 5 h 17"/>
                <a:gd name="T8" fmla="*/ 6 w 18"/>
                <a:gd name="T9" fmla="*/ 0 h 17"/>
                <a:gd name="T10" fmla="*/ 0 w 18"/>
                <a:gd name="T11" fmla="*/ 11 h 17"/>
                <a:gd name="T12" fmla="*/ 7 w 18"/>
                <a:gd name="T13" fmla="*/ 15 h 17"/>
                <a:gd name="T14" fmla="*/ 14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4" y="17"/>
                  </a:moveTo>
                  <a:cubicBezTo>
                    <a:pt x="16" y="16"/>
                    <a:pt x="17" y="15"/>
                    <a:pt x="18" y="14"/>
                  </a:cubicBezTo>
                  <a:cubicBezTo>
                    <a:pt x="18" y="13"/>
                    <a:pt x="18" y="12"/>
                    <a:pt x="18" y="11"/>
                  </a:cubicBezTo>
                  <a:cubicBezTo>
                    <a:pt x="18" y="9"/>
                    <a:pt x="17" y="7"/>
                    <a:pt x="14" y="5"/>
                  </a:cubicBezTo>
                  <a:cubicBezTo>
                    <a:pt x="14" y="5"/>
                    <a:pt x="6" y="0"/>
                    <a:pt x="6" y="0"/>
                  </a:cubicBezTo>
                  <a:cubicBezTo>
                    <a:pt x="6" y="0"/>
                    <a:pt x="2" y="8"/>
                    <a:pt x="0" y="11"/>
                  </a:cubicBezTo>
                  <a:cubicBezTo>
                    <a:pt x="3" y="13"/>
                    <a:pt x="7" y="15"/>
                    <a:pt x="7" y="15"/>
                  </a:cubicBezTo>
                  <a:cubicBezTo>
                    <a:pt x="9" y="17"/>
                    <a:pt x="12" y="17"/>
                    <a:pt x="14"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22" name="Freeform 99">
              <a:extLst>
                <a:ext uri="{FF2B5EF4-FFF2-40B4-BE49-F238E27FC236}">
                  <a16:creationId xmlns:a16="http://schemas.microsoft.com/office/drawing/2014/main" id="{679541F4-A3F1-C84E-8011-46EC088EC7E6}"/>
                </a:ext>
              </a:extLst>
            </p:cNvPr>
            <p:cNvSpPr>
              <a:spLocks/>
            </p:cNvSpPr>
            <p:nvPr userDrawn="1"/>
          </p:nvSpPr>
          <p:spPr bwMode="auto">
            <a:xfrm>
              <a:off x="1174750" y="628650"/>
              <a:ext cx="6350" cy="7937"/>
            </a:xfrm>
            <a:custGeom>
              <a:avLst/>
              <a:gdLst>
                <a:gd name="T0" fmla="*/ 6 w 50"/>
                <a:gd name="T1" fmla="*/ 49 h 53"/>
                <a:gd name="T2" fmla="*/ 44 w 50"/>
                <a:gd name="T3" fmla="*/ 32 h 53"/>
                <a:gd name="T4" fmla="*/ 23 w 50"/>
                <a:gd name="T5" fmla="*/ 2 h 53"/>
                <a:gd name="T6" fmla="*/ 24 w 50"/>
                <a:gd name="T7" fmla="*/ 2 h 53"/>
                <a:gd name="T8" fmla="*/ 16 w 50"/>
                <a:gd name="T9" fmla="*/ 0 h 53"/>
                <a:gd name="T10" fmla="*/ 0 w 50"/>
                <a:gd name="T11" fmla="*/ 47 h 53"/>
                <a:gd name="T12" fmla="*/ 6 w 50"/>
                <a:gd name="T13" fmla="*/ 49 h 53"/>
              </a:gdLst>
              <a:ahLst/>
              <a:cxnLst>
                <a:cxn ang="0">
                  <a:pos x="T0" y="T1"/>
                </a:cxn>
                <a:cxn ang="0">
                  <a:pos x="T2" y="T3"/>
                </a:cxn>
                <a:cxn ang="0">
                  <a:pos x="T4" y="T5"/>
                </a:cxn>
                <a:cxn ang="0">
                  <a:pos x="T6" y="T7"/>
                </a:cxn>
                <a:cxn ang="0">
                  <a:pos x="T8" y="T9"/>
                </a:cxn>
                <a:cxn ang="0">
                  <a:pos x="T10" y="T11"/>
                </a:cxn>
                <a:cxn ang="0">
                  <a:pos x="T12" y="T13"/>
                </a:cxn>
              </a:cxnLst>
              <a:rect l="0" t="0" r="r" b="b"/>
              <a:pathLst>
                <a:path w="50" h="53">
                  <a:moveTo>
                    <a:pt x="6" y="49"/>
                  </a:moveTo>
                  <a:cubicBezTo>
                    <a:pt x="25" y="53"/>
                    <a:pt x="37" y="50"/>
                    <a:pt x="44" y="32"/>
                  </a:cubicBezTo>
                  <a:cubicBezTo>
                    <a:pt x="50" y="19"/>
                    <a:pt x="45" y="8"/>
                    <a:pt x="23" y="2"/>
                  </a:cubicBezTo>
                  <a:cubicBezTo>
                    <a:pt x="24" y="2"/>
                    <a:pt x="24" y="2"/>
                    <a:pt x="24" y="2"/>
                  </a:cubicBezTo>
                  <a:cubicBezTo>
                    <a:pt x="23" y="2"/>
                    <a:pt x="22" y="2"/>
                    <a:pt x="16" y="0"/>
                  </a:cubicBezTo>
                  <a:cubicBezTo>
                    <a:pt x="15" y="5"/>
                    <a:pt x="0" y="45"/>
                    <a:pt x="0" y="47"/>
                  </a:cubicBezTo>
                  <a:cubicBezTo>
                    <a:pt x="2" y="48"/>
                    <a:pt x="6" y="49"/>
                    <a:pt x="6" y="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23" name="Freeform 100">
              <a:extLst>
                <a:ext uri="{FF2B5EF4-FFF2-40B4-BE49-F238E27FC236}">
                  <a16:creationId xmlns:a16="http://schemas.microsoft.com/office/drawing/2014/main" id="{B2899EB2-54BF-34B6-CD0D-28596204135F}"/>
                </a:ext>
              </a:extLst>
            </p:cNvPr>
            <p:cNvSpPr>
              <a:spLocks/>
            </p:cNvSpPr>
            <p:nvPr userDrawn="1"/>
          </p:nvSpPr>
          <p:spPr bwMode="auto">
            <a:xfrm>
              <a:off x="1201738" y="644525"/>
              <a:ext cx="7938" cy="7937"/>
            </a:xfrm>
            <a:custGeom>
              <a:avLst/>
              <a:gdLst>
                <a:gd name="T0" fmla="*/ 15 w 56"/>
                <a:gd name="T1" fmla="*/ 48 h 53"/>
                <a:gd name="T2" fmla="*/ 35 w 56"/>
                <a:gd name="T3" fmla="*/ 51 h 53"/>
                <a:gd name="T4" fmla="*/ 51 w 56"/>
                <a:gd name="T5" fmla="*/ 39 h 53"/>
                <a:gd name="T6" fmla="*/ 54 w 56"/>
                <a:gd name="T7" fmla="*/ 21 h 53"/>
                <a:gd name="T8" fmla="*/ 42 w 56"/>
                <a:gd name="T9" fmla="*/ 5 h 53"/>
                <a:gd name="T10" fmla="*/ 21 w 56"/>
                <a:gd name="T11" fmla="*/ 2 h 53"/>
                <a:gd name="T12" fmla="*/ 5 w 56"/>
                <a:gd name="T13" fmla="*/ 14 h 53"/>
                <a:gd name="T14" fmla="*/ 2 w 56"/>
                <a:gd name="T15" fmla="*/ 32 h 53"/>
                <a:gd name="T16" fmla="*/ 15 w 56"/>
                <a:gd name="T17" fmla="*/ 4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3">
                  <a:moveTo>
                    <a:pt x="15" y="48"/>
                  </a:moveTo>
                  <a:cubicBezTo>
                    <a:pt x="21" y="52"/>
                    <a:pt x="28" y="53"/>
                    <a:pt x="35" y="51"/>
                  </a:cubicBezTo>
                  <a:cubicBezTo>
                    <a:pt x="42" y="49"/>
                    <a:pt x="47" y="45"/>
                    <a:pt x="51" y="39"/>
                  </a:cubicBezTo>
                  <a:cubicBezTo>
                    <a:pt x="55" y="33"/>
                    <a:pt x="56" y="27"/>
                    <a:pt x="54" y="21"/>
                  </a:cubicBezTo>
                  <a:cubicBezTo>
                    <a:pt x="52" y="14"/>
                    <a:pt x="48" y="9"/>
                    <a:pt x="42" y="5"/>
                  </a:cubicBezTo>
                  <a:cubicBezTo>
                    <a:pt x="35" y="1"/>
                    <a:pt x="28" y="0"/>
                    <a:pt x="21" y="2"/>
                  </a:cubicBezTo>
                  <a:cubicBezTo>
                    <a:pt x="14" y="3"/>
                    <a:pt x="9" y="7"/>
                    <a:pt x="5" y="14"/>
                  </a:cubicBezTo>
                  <a:cubicBezTo>
                    <a:pt x="1" y="20"/>
                    <a:pt x="0" y="26"/>
                    <a:pt x="2" y="32"/>
                  </a:cubicBezTo>
                  <a:cubicBezTo>
                    <a:pt x="4" y="39"/>
                    <a:pt x="8" y="44"/>
                    <a:pt x="15"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24" name="Freeform 101">
              <a:extLst>
                <a:ext uri="{FF2B5EF4-FFF2-40B4-BE49-F238E27FC236}">
                  <a16:creationId xmlns:a16="http://schemas.microsoft.com/office/drawing/2014/main" id="{9A425336-2E78-6A31-C48B-29C5F5C536D0}"/>
                </a:ext>
              </a:extLst>
            </p:cNvPr>
            <p:cNvSpPr>
              <a:spLocks/>
            </p:cNvSpPr>
            <p:nvPr userDrawn="1"/>
          </p:nvSpPr>
          <p:spPr bwMode="auto">
            <a:xfrm>
              <a:off x="1125538" y="682625"/>
              <a:ext cx="9525" cy="7937"/>
            </a:xfrm>
            <a:custGeom>
              <a:avLst/>
              <a:gdLst>
                <a:gd name="T0" fmla="*/ 47 w 55"/>
                <a:gd name="T1" fmla="*/ 7 h 52"/>
                <a:gd name="T2" fmla="*/ 28 w 55"/>
                <a:gd name="T3" fmla="*/ 0 h 52"/>
                <a:gd name="T4" fmla="*/ 7 w 55"/>
                <a:gd name="T5" fmla="*/ 8 h 52"/>
                <a:gd name="T6" fmla="*/ 0 w 55"/>
                <a:gd name="T7" fmla="*/ 28 h 52"/>
                <a:gd name="T8" fmla="*/ 7 w 55"/>
                <a:gd name="T9" fmla="*/ 46 h 52"/>
                <a:gd name="T10" fmla="*/ 27 w 55"/>
                <a:gd name="T11" fmla="*/ 52 h 52"/>
                <a:gd name="T12" fmla="*/ 47 w 55"/>
                <a:gd name="T13" fmla="*/ 44 h 52"/>
                <a:gd name="T14" fmla="*/ 55 w 55"/>
                <a:gd name="T15" fmla="*/ 25 h 52"/>
                <a:gd name="T16" fmla="*/ 47 w 55"/>
                <a:gd name="T1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2">
                  <a:moveTo>
                    <a:pt x="47" y="7"/>
                  </a:moveTo>
                  <a:cubicBezTo>
                    <a:pt x="42" y="2"/>
                    <a:pt x="36" y="0"/>
                    <a:pt x="28" y="0"/>
                  </a:cubicBezTo>
                  <a:cubicBezTo>
                    <a:pt x="20" y="1"/>
                    <a:pt x="13" y="3"/>
                    <a:pt x="7" y="8"/>
                  </a:cubicBezTo>
                  <a:cubicBezTo>
                    <a:pt x="2" y="14"/>
                    <a:pt x="0" y="20"/>
                    <a:pt x="0" y="28"/>
                  </a:cubicBezTo>
                  <a:cubicBezTo>
                    <a:pt x="0" y="35"/>
                    <a:pt x="2" y="41"/>
                    <a:pt x="7" y="46"/>
                  </a:cubicBezTo>
                  <a:cubicBezTo>
                    <a:pt x="13" y="50"/>
                    <a:pt x="19" y="52"/>
                    <a:pt x="27" y="52"/>
                  </a:cubicBezTo>
                  <a:cubicBezTo>
                    <a:pt x="35" y="52"/>
                    <a:pt x="42" y="49"/>
                    <a:pt x="47" y="44"/>
                  </a:cubicBezTo>
                  <a:cubicBezTo>
                    <a:pt x="53" y="39"/>
                    <a:pt x="55" y="32"/>
                    <a:pt x="55" y="25"/>
                  </a:cubicBezTo>
                  <a:cubicBezTo>
                    <a:pt x="55" y="18"/>
                    <a:pt x="53" y="12"/>
                    <a:pt x="47"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25" name="Freeform 102">
              <a:extLst>
                <a:ext uri="{FF2B5EF4-FFF2-40B4-BE49-F238E27FC236}">
                  <a16:creationId xmlns:a16="http://schemas.microsoft.com/office/drawing/2014/main" id="{78D9B463-696B-7606-90F7-CD6141104403}"/>
                </a:ext>
              </a:extLst>
            </p:cNvPr>
            <p:cNvSpPr>
              <a:spLocks noEditPoints="1"/>
            </p:cNvSpPr>
            <p:nvPr userDrawn="1"/>
          </p:nvSpPr>
          <p:spPr bwMode="auto">
            <a:xfrm>
              <a:off x="966788" y="620713"/>
              <a:ext cx="292100" cy="77787"/>
            </a:xfrm>
            <a:custGeom>
              <a:avLst/>
              <a:gdLst>
                <a:gd name="T0" fmla="*/ 1396 w 1970"/>
                <a:gd name="T1" fmla="*/ 0 h 518"/>
                <a:gd name="T2" fmla="*/ 1276 w 1970"/>
                <a:gd name="T3" fmla="*/ 265 h 518"/>
                <a:gd name="T4" fmla="*/ 643 w 1970"/>
                <a:gd name="T5" fmla="*/ 310 h 518"/>
                <a:gd name="T6" fmla="*/ 699 w 1970"/>
                <a:gd name="T7" fmla="*/ 80 h 518"/>
                <a:gd name="T8" fmla="*/ 172 w 1970"/>
                <a:gd name="T9" fmla="*/ 342 h 518"/>
                <a:gd name="T10" fmla="*/ 549 w 1970"/>
                <a:gd name="T11" fmla="*/ 229 h 518"/>
                <a:gd name="T12" fmla="*/ 985 w 1970"/>
                <a:gd name="T13" fmla="*/ 518 h 518"/>
                <a:gd name="T14" fmla="*/ 1422 w 1970"/>
                <a:gd name="T15" fmla="*/ 229 h 518"/>
                <a:gd name="T16" fmla="*/ 1799 w 1970"/>
                <a:gd name="T17" fmla="*/ 342 h 518"/>
                <a:gd name="T18" fmla="*/ 1776 w 1970"/>
                <a:gd name="T19" fmla="*/ 251 h 518"/>
                <a:gd name="T20" fmla="*/ 1750 w 1970"/>
                <a:gd name="T21" fmla="*/ 237 h 518"/>
                <a:gd name="T22" fmla="*/ 1822 w 1970"/>
                <a:gd name="T23" fmla="*/ 241 h 518"/>
                <a:gd name="T24" fmla="*/ 1645 w 1970"/>
                <a:gd name="T25" fmla="*/ 264 h 518"/>
                <a:gd name="T26" fmla="*/ 1598 w 1970"/>
                <a:gd name="T27" fmla="*/ 127 h 518"/>
                <a:gd name="T28" fmla="*/ 1669 w 1970"/>
                <a:gd name="T29" fmla="*/ 181 h 518"/>
                <a:gd name="T30" fmla="*/ 1583 w 1970"/>
                <a:gd name="T31" fmla="*/ 225 h 518"/>
                <a:gd name="T32" fmla="*/ 1598 w 1970"/>
                <a:gd name="T33" fmla="*/ 127 h 518"/>
                <a:gd name="T34" fmla="*/ 1565 w 1970"/>
                <a:gd name="T35" fmla="*/ 91 h 518"/>
                <a:gd name="T36" fmla="*/ 1540 w 1970"/>
                <a:gd name="T37" fmla="*/ 134 h 518"/>
                <a:gd name="T38" fmla="*/ 1514 w 1970"/>
                <a:gd name="T39" fmla="*/ 176 h 518"/>
                <a:gd name="T40" fmla="*/ 1487 w 1970"/>
                <a:gd name="T41" fmla="*/ 160 h 518"/>
                <a:gd name="T42" fmla="*/ 1549 w 1970"/>
                <a:gd name="T43" fmla="*/ 75 h 518"/>
                <a:gd name="T44" fmla="*/ 1475 w 1970"/>
                <a:gd name="T45" fmla="*/ 88 h 518"/>
                <a:gd name="T46" fmla="*/ 1399 w 1970"/>
                <a:gd name="T47" fmla="*/ 13 h 518"/>
                <a:gd name="T48" fmla="*/ 179 w 1970"/>
                <a:gd name="T49" fmla="*/ 227 h 518"/>
                <a:gd name="T50" fmla="*/ 269 w 1970"/>
                <a:gd name="T51" fmla="*/ 206 h 518"/>
                <a:gd name="T52" fmla="*/ 344 w 1970"/>
                <a:gd name="T53" fmla="*/ 251 h 518"/>
                <a:gd name="T54" fmla="*/ 369 w 1970"/>
                <a:gd name="T55" fmla="*/ 235 h 518"/>
                <a:gd name="T56" fmla="*/ 347 w 1970"/>
                <a:gd name="T57" fmla="*/ 123 h 518"/>
                <a:gd name="T58" fmla="*/ 387 w 1970"/>
                <a:gd name="T59" fmla="*/ 131 h 518"/>
                <a:gd name="T60" fmla="*/ 439 w 1970"/>
                <a:gd name="T61" fmla="*/ 141 h 518"/>
                <a:gd name="T62" fmla="*/ 447 w 1970"/>
                <a:gd name="T63" fmla="*/ 149 h 518"/>
                <a:gd name="T64" fmla="*/ 523 w 1970"/>
                <a:gd name="T65" fmla="*/ 144 h 518"/>
                <a:gd name="T66" fmla="*/ 464 w 1970"/>
                <a:gd name="T67" fmla="*/ 51 h 518"/>
                <a:gd name="T68" fmla="*/ 520 w 1970"/>
                <a:gd name="T69" fmla="*/ 96 h 518"/>
                <a:gd name="T70" fmla="*/ 549 w 1970"/>
                <a:gd name="T71" fmla="*/ 84 h 518"/>
                <a:gd name="T72" fmla="*/ 566 w 1970"/>
                <a:gd name="T73" fmla="*/ 232 h 518"/>
                <a:gd name="T74" fmla="*/ 630 w 1970"/>
                <a:gd name="T75" fmla="*/ 303 h 518"/>
                <a:gd name="T76" fmla="*/ 762 w 1970"/>
                <a:gd name="T77" fmla="*/ 368 h 518"/>
                <a:gd name="T78" fmla="*/ 724 w 1970"/>
                <a:gd name="T79" fmla="*/ 398 h 518"/>
                <a:gd name="T80" fmla="*/ 725 w 1970"/>
                <a:gd name="T81" fmla="*/ 428 h 518"/>
                <a:gd name="T82" fmla="*/ 766 w 1970"/>
                <a:gd name="T83" fmla="*/ 479 h 518"/>
                <a:gd name="T84" fmla="*/ 833 w 1970"/>
                <a:gd name="T85" fmla="*/ 408 h 518"/>
                <a:gd name="T86" fmla="*/ 803 w 1970"/>
                <a:gd name="T87" fmla="*/ 403 h 518"/>
                <a:gd name="T88" fmla="*/ 864 w 1970"/>
                <a:gd name="T89" fmla="*/ 383 h 518"/>
                <a:gd name="T90" fmla="*/ 1005 w 1970"/>
                <a:gd name="T91" fmla="*/ 497 h 518"/>
                <a:gd name="T92" fmla="*/ 954 w 1970"/>
                <a:gd name="T93" fmla="*/ 439 h 518"/>
                <a:gd name="T94" fmla="*/ 923 w 1970"/>
                <a:gd name="T95" fmla="*/ 387 h 518"/>
                <a:gd name="T96" fmla="*/ 1009 w 1970"/>
                <a:gd name="T97" fmla="*/ 388 h 518"/>
                <a:gd name="T98" fmla="*/ 1145 w 1970"/>
                <a:gd name="T99" fmla="*/ 477 h 518"/>
                <a:gd name="T100" fmla="*/ 1044 w 1970"/>
                <a:gd name="T101" fmla="*/ 440 h 518"/>
                <a:gd name="T102" fmla="*/ 1146 w 1970"/>
                <a:gd name="T103" fmla="*/ 397 h 518"/>
                <a:gd name="T104" fmla="*/ 1272 w 1970"/>
                <a:gd name="T105" fmla="*/ 459 h 518"/>
                <a:gd name="T106" fmla="*/ 1201 w 1970"/>
                <a:gd name="T107" fmla="*/ 480 h 518"/>
                <a:gd name="T108" fmla="*/ 1199 w 1970"/>
                <a:gd name="T109" fmla="*/ 370 h 518"/>
                <a:gd name="T110" fmla="*/ 1279 w 1970"/>
                <a:gd name="T111" fmla="*/ 351 h 518"/>
                <a:gd name="T112" fmla="*/ 1340 w 1970"/>
                <a:gd name="T113" fmla="*/ 303 h 518"/>
                <a:gd name="T114" fmla="*/ 1404 w 1970"/>
                <a:gd name="T115" fmla="*/ 23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0" h="518">
                  <a:moveTo>
                    <a:pt x="1799" y="342"/>
                  </a:moveTo>
                  <a:cubicBezTo>
                    <a:pt x="1853" y="342"/>
                    <a:pt x="1902" y="273"/>
                    <a:pt x="1970" y="243"/>
                  </a:cubicBezTo>
                  <a:cubicBezTo>
                    <a:pt x="1797" y="293"/>
                    <a:pt x="1559" y="0"/>
                    <a:pt x="1396" y="0"/>
                  </a:cubicBezTo>
                  <a:cubicBezTo>
                    <a:pt x="1351" y="0"/>
                    <a:pt x="1298" y="17"/>
                    <a:pt x="1272" y="80"/>
                  </a:cubicBezTo>
                  <a:cubicBezTo>
                    <a:pt x="1244" y="147"/>
                    <a:pt x="1214" y="169"/>
                    <a:pt x="1214" y="198"/>
                  </a:cubicBezTo>
                  <a:cubicBezTo>
                    <a:pt x="1214" y="224"/>
                    <a:pt x="1237" y="244"/>
                    <a:pt x="1276" y="265"/>
                  </a:cubicBezTo>
                  <a:cubicBezTo>
                    <a:pt x="1302" y="278"/>
                    <a:pt x="1329" y="286"/>
                    <a:pt x="1327" y="310"/>
                  </a:cubicBezTo>
                  <a:cubicBezTo>
                    <a:pt x="1253" y="344"/>
                    <a:pt x="1131" y="367"/>
                    <a:pt x="985" y="367"/>
                  </a:cubicBezTo>
                  <a:cubicBezTo>
                    <a:pt x="840" y="367"/>
                    <a:pt x="718" y="344"/>
                    <a:pt x="643" y="310"/>
                  </a:cubicBezTo>
                  <a:cubicBezTo>
                    <a:pt x="642" y="286"/>
                    <a:pt x="669" y="278"/>
                    <a:pt x="694" y="265"/>
                  </a:cubicBezTo>
                  <a:cubicBezTo>
                    <a:pt x="734" y="244"/>
                    <a:pt x="757" y="224"/>
                    <a:pt x="757" y="198"/>
                  </a:cubicBezTo>
                  <a:cubicBezTo>
                    <a:pt x="757" y="169"/>
                    <a:pt x="726" y="147"/>
                    <a:pt x="699" y="80"/>
                  </a:cubicBezTo>
                  <a:cubicBezTo>
                    <a:pt x="673" y="17"/>
                    <a:pt x="620" y="0"/>
                    <a:pt x="574" y="0"/>
                  </a:cubicBezTo>
                  <a:cubicBezTo>
                    <a:pt x="412" y="0"/>
                    <a:pt x="173" y="293"/>
                    <a:pt x="0" y="243"/>
                  </a:cubicBezTo>
                  <a:cubicBezTo>
                    <a:pt x="69" y="273"/>
                    <a:pt x="117" y="342"/>
                    <a:pt x="172" y="342"/>
                  </a:cubicBezTo>
                  <a:cubicBezTo>
                    <a:pt x="312" y="342"/>
                    <a:pt x="475" y="132"/>
                    <a:pt x="627" y="132"/>
                  </a:cubicBezTo>
                  <a:cubicBezTo>
                    <a:pt x="629" y="132"/>
                    <a:pt x="631" y="132"/>
                    <a:pt x="634" y="132"/>
                  </a:cubicBezTo>
                  <a:cubicBezTo>
                    <a:pt x="598" y="176"/>
                    <a:pt x="549" y="185"/>
                    <a:pt x="549" y="229"/>
                  </a:cubicBezTo>
                  <a:cubicBezTo>
                    <a:pt x="549" y="261"/>
                    <a:pt x="576" y="279"/>
                    <a:pt x="594" y="321"/>
                  </a:cubicBezTo>
                  <a:cubicBezTo>
                    <a:pt x="606" y="347"/>
                    <a:pt x="608" y="366"/>
                    <a:pt x="618" y="402"/>
                  </a:cubicBezTo>
                  <a:cubicBezTo>
                    <a:pt x="627" y="435"/>
                    <a:pt x="649" y="518"/>
                    <a:pt x="985" y="518"/>
                  </a:cubicBezTo>
                  <a:cubicBezTo>
                    <a:pt x="1321" y="518"/>
                    <a:pt x="1344" y="435"/>
                    <a:pt x="1353" y="402"/>
                  </a:cubicBezTo>
                  <a:cubicBezTo>
                    <a:pt x="1362" y="366"/>
                    <a:pt x="1365" y="347"/>
                    <a:pt x="1376" y="321"/>
                  </a:cubicBezTo>
                  <a:cubicBezTo>
                    <a:pt x="1395" y="279"/>
                    <a:pt x="1422" y="261"/>
                    <a:pt x="1422" y="229"/>
                  </a:cubicBezTo>
                  <a:cubicBezTo>
                    <a:pt x="1422" y="185"/>
                    <a:pt x="1372" y="176"/>
                    <a:pt x="1337" y="132"/>
                  </a:cubicBezTo>
                  <a:cubicBezTo>
                    <a:pt x="1339" y="132"/>
                    <a:pt x="1342" y="132"/>
                    <a:pt x="1344" y="132"/>
                  </a:cubicBezTo>
                  <a:cubicBezTo>
                    <a:pt x="1496" y="132"/>
                    <a:pt x="1658" y="342"/>
                    <a:pt x="1799" y="342"/>
                  </a:cubicBezTo>
                  <a:moveTo>
                    <a:pt x="1822" y="241"/>
                  </a:moveTo>
                  <a:cubicBezTo>
                    <a:pt x="1808" y="266"/>
                    <a:pt x="1808" y="266"/>
                    <a:pt x="1808" y="266"/>
                  </a:cubicBezTo>
                  <a:cubicBezTo>
                    <a:pt x="1800" y="263"/>
                    <a:pt x="1786" y="256"/>
                    <a:pt x="1776" y="251"/>
                  </a:cubicBezTo>
                  <a:cubicBezTo>
                    <a:pt x="1767" y="265"/>
                    <a:pt x="1741" y="306"/>
                    <a:pt x="1736" y="314"/>
                  </a:cubicBezTo>
                  <a:cubicBezTo>
                    <a:pt x="1709" y="302"/>
                    <a:pt x="1709" y="302"/>
                    <a:pt x="1709" y="302"/>
                  </a:cubicBezTo>
                  <a:cubicBezTo>
                    <a:pt x="1710" y="301"/>
                    <a:pt x="1740" y="253"/>
                    <a:pt x="1750" y="237"/>
                  </a:cubicBezTo>
                  <a:cubicBezTo>
                    <a:pt x="1741" y="233"/>
                    <a:pt x="1729" y="225"/>
                    <a:pt x="1723" y="221"/>
                  </a:cubicBezTo>
                  <a:cubicBezTo>
                    <a:pt x="1736" y="197"/>
                    <a:pt x="1736" y="197"/>
                    <a:pt x="1736" y="197"/>
                  </a:cubicBezTo>
                  <a:cubicBezTo>
                    <a:pt x="1759" y="210"/>
                    <a:pt x="1803" y="233"/>
                    <a:pt x="1822" y="241"/>
                  </a:cubicBezTo>
                  <a:moveTo>
                    <a:pt x="1727" y="189"/>
                  </a:moveTo>
                  <a:cubicBezTo>
                    <a:pt x="1671" y="280"/>
                    <a:pt x="1671" y="280"/>
                    <a:pt x="1671" y="280"/>
                  </a:cubicBezTo>
                  <a:cubicBezTo>
                    <a:pt x="1645" y="264"/>
                    <a:pt x="1645" y="264"/>
                    <a:pt x="1645" y="264"/>
                  </a:cubicBezTo>
                  <a:cubicBezTo>
                    <a:pt x="1701" y="174"/>
                    <a:pt x="1701" y="174"/>
                    <a:pt x="1701" y="174"/>
                  </a:cubicBezTo>
                  <a:lnTo>
                    <a:pt x="1727" y="189"/>
                  </a:lnTo>
                  <a:close/>
                  <a:moveTo>
                    <a:pt x="1598" y="127"/>
                  </a:moveTo>
                  <a:cubicBezTo>
                    <a:pt x="1612" y="123"/>
                    <a:pt x="1626" y="126"/>
                    <a:pt x="1640" y="134"/>
                  </a:cubicBezTo>
                  <a:cubicBezTo>
                    <a:pt x="1654" y="141"/>
                    <a:pt x="1663" y="153"/>
                    <a:pt x="1667" y="167"/>
                  </a:cubicBezTo>
                  <a:cubicBezTo>
                    <a:pt x="1668" y="171"/>
                    <a:pt x="1669" y="176"/>
                    <a:pt x="1669" y="181"/>
                  </a:cubicBezTo>
                  <a:cubicBezTo>
                    <a:pt x="1669" y="190"/>
                    <a:pt x="1666" y="199"/>
                    <a:pt x="1661" y="208"/>
                  </a:cubicBezTo>
                  <a:cubicBezTo>
                    <a:pt x="1653" y="221"/>
                    <a:pt x="1641" y="229"/>
                    <a:pt x="1626" y="232"/>
                  </a:cubicBezTo>
                  <a:cubicBezTo>
                    <a:pt x="1612" y="235"/>
                    <a:pt x="1597" y="233"/>
                    <a:pt x="1583" y="225"/>
                  </a:cubicBezTo>
                  <a:cubicBezTo>
                    <a:pt x="1570" y="217"/>
                    <a:pt x="1561" y="206"/>
                    <a:pt x="1557" y="192"/>
                  </a:cubicBezTo>
                  <a:cubicBezTo>
                    <a:pt x="1553" y="178"/>
                    <a:pt x="1555" y="165"/>
                    <a:pt x="1563" y="152"/>
                  </a:cubicBezTo>
                  <a:cubicBezTo>
                    <a:pt x="1571" y="139"/>
                    <a:pt x="1583" y="130"/>
                    <a:pt x="1598" y="127"/>
                  </a:cubicBezTo>
                  <a:moveTo>
                    <a:pt x="1549" y="75"/>
                  </a:moveTo>
                  <a:cubicBezTo>
                    <a:pt x="1549" y="75"/>
                    <a:pt x="1549" y="75"/>
                    <a:pt x="1549" y="75"/>
                  </a:cubicBezTo>
                  <a:cubicBezTo>
                    <a:pt x="1554" y="78"/>
                    <a:pt x="1561" y="83"/>
                    <a:pt x="1565" y="91"/>
                  </a:cubicBezTo>
                  <a:cubicBezTo>
                    <a:pt x="1571" y="100"/>
                    <a:pt x="1570" y="110"/>
                    <a:pt x="1564" y="121"/>
                  </a:cubicBezTo>
                  <a:cubicBezTo>
                    <a:pt x="1560" y="128"/>
                    <a:pt x="1555" y="132"/>
                    <a:pt x="1548" y="134"/>
                  </a:cubicBezTo>
                  <a:cubicBezTo>
                    <a:pt x="1545" y="134"/>
                    <a:pt x="1543" y="135"/>
                    <a:pt x="1540" y="134"/>
                  </a:cubicBezTo>
                  <a:cubicBezTo>
                    <a:pt x="1541" y="139"/>
                    <a:pt x="1541" y="144"/>
                    <a:pt x="1542" y="150"/>
                  </a:cubicBezTo>
                  <a:cubicBezTo>
                    <a:pt x="1543" y="172"/>
                    <a:pt x="1546" y="196"/>
                    <a:pt x="1546" y="197"/>
                  </a:cubicBezTo>
                  <a:cubicBezTo>
                    <a:pt x="1541" y="193"/>
                    <a:pt x="1516" y="177"/>
                    <a:pt x="1514" y="176"/>
                  </a:cubicBezTo>
                  <a:cubicBezTo>
                    <a:pt x="1511" y="145"/>
                    <a:pt x="1511" y="145"/>
                    <a:pt x="1511" y="145"/>
                  </a:cubicBezTo>
                  <a:cubicBezTo>
                    <a:pt x="1510" y="134"/>
                    <a:pt x="1510" y="130"/>
                    <a:pt x="1506" y="127"/>
                  </a:cubicBezTo>
                  <a:cubicBezTo>
                    <a:pt x="1504" y="132"/>
                    <a:pt x="1487" y="160"/>
                    <a:pt x="1487" y="160"/>
                  </a:cubicBezTo>
                  <a:cubicBezTo>
                    <a:pt x="1461" y="146"/>
                    <a:pt x="1461" y="146"/>
                    <a:pt x="1461" y="146"/>
                  </a:cubicBezTo>
                  <a:cubicBezTo>
                    <a:pt x="1514" y="54"/>
                    <a:pt x="1514" y="54"/>
                    <a:pt x="1514" y="54"/>
                  </a:cubicBezTo>
                  <a:cubicBezTo>
                    <a:pt x="1522" y="59"/>
                    <a:pt x="1541" y="70"/>
                    <a:pt x="1549" y="75"/>
                  </a:cubicBezTo>
                  <a:moveTo>
                    <a:pt x="1399" y="13"/>
                  </a:moveTo>
                  <a:cubicBezTo>
                    <a:pt x="1439" y="23"/>
                    <a:pt x="1439" y="23"/>
                    <a:pt x="1439" y="23"/>
                  </a:cubicBezTo>
                  <a:cubicBezTo>
                    <a:pt x="1465" y="30"/>
                    <a:pt x="1489" y="53"/>
                    <a:pt x="1475" y="88"/>
                  </a:cubicBezTo>
                  <a:cubicBezTo>
                    <a:pt x="1459" y="127"/>
                    <a:pt x="1428" y="130"/>
                    <a:pt x="1399" y="123"/>
                  </a:cubicBezTo>
                  <a:cubicBezTo>
                    <a:pt x="1363" y="114"/>
                    <a:pt x="1363" y="114"/>
                    <a:pt x="1363" y="114"/>
                  </a:cubicBezTo>
                  <a:lnTo>
                    <a:pt x="1399" y="13"/>
                  </a:lnTo>
                  <a:close/>
                  <a:moveTo>
                    <a:pt x="263" y="299"/>
                  </a:moveTo>
                  <a:cubicBezTo>
                    <a:pt x="232" y="316"/>
                    <a:pt x="232" y="316"/>
                    <a:pt x="232" y="316"/>
                  </a:cubicBezTo>
                  <a:cubicBezTo>
                    <a:pt x="179" y="227"/>
                    <a:pt x="179" y="227"/>
                    <a:pt x="179" y="227"/>
                  </a:cubicBezTo>
                  <a:cubicBezTo>
                    <a:pt x="212" y="209"/>
                    <a:pt x="212" y="209"/>
                    <a:pt x="212" y="209"/>
                  </a:cubicBezTo>
                  <a:cubicBezTo>
                    <a:pt x="223" y="203"/>
                    <a:pt x="233" y="199"/>
                    <a:pt x="242" y="199"/>
                  </a:cubicBezTo>
                  <a:cubicBezTo>
                    <a:pt x="251" y="199"/>
                    <a:pt x="260" y="201"/>
                    <a:pt x="269" y="206"/>
                  </a:cubicBezTo>
                  <a:cubicBezTo>
                    <a:pt x="277" y="211"/>
                    <a:pt x="284" y="217"/>
                    <a:pt x="289" y="226"/>
                  </a:cubicBezTo>
                  <a:cubicBezTo>
                    <a:pt x="301" y="248"/>
                    <a:pt x="302" y="279"/>
                    <a:pt x="263" y="299"/>
                  </a:cubicBezTo>
                  <a:moveTo>
                    <a:pt x="344" y="251"/>
                  </a:moveTo>
                  <a:cubicBezTo>
                    <a:pt x="288" y="162"/>
                    <a:pt x="288" y="162"/>
                    <a:pt x="288" y="162"/>
                  </a:cubicBezTo>
                  <a:cubicBezTo>
                    <a:pt x="313" y="146"/>
                    <a:pt x="313" y="146"/>
                    <a:pt x="313" y="146"/>
                  </a:cubicBezTo>
                  <a:cubicBezTo>
                    <a:pt x="369" y="235"/>
                    <a:pt x="369" y="235"/>
                    <a:pt x="369" y="235"/>
                  </a:cubicBezTo>
                  <a:lnTo>
                    <a:pt x="344" y="251"/>
                  </a:lnTo>
                  <a:close/>
                  <a:moveTo>
                    <a:pt x="403" y="212"/>
                  </a:moveTo>
                  <a:cubicBezTo>
                    <a:pt x="347" y="123"/>
                    <a:pt x="347" y="123"/>
                    <a:pt x="347" y="123"/>
                  </a:cubicBezTo>
                  <a:cubicBezTo>
                    <a:pt x="406" y="85"/>
                    <a:pt x="406" y="85"/>
                    <a:pt x="406" y="85"/>
                  </a:cubicBezTo>
                  <a:cubicBezTo>
                    <a:pt x="420" y="109"/>
                    <a:pt x="420" y="109"/>
                    <a:pt x="420" y="109"/>
                  </a:cubicBezTo>
                  <a:cubicBezTo>
                    <a:pt x="387" y="131"/>
                    <a:pt x="387" y="131"/>
                    <a:pt x="387" y="131"/>
                  </a:cubicBezTo>
                  <a:cubicBezTo>
                    <a:pt x="389" y="134"/>
                    <a:pt x="390" y="137"/>
                    <a:pt x="392" y="139"/>
                  </a:cubicBezTo>
                  <a:cubicBezTo>
                    <a:pt x="424" y="117"/>
                    <a:pt x="424" y="117"/>
                    <a:pt x="424" y="117"/>
                  </a:cubicBezTo>
                  <a:cubicBezTo>
                    <a:pt x="439" y="141"/>
                    <a:pt x="439" y="141"/>
                    <a:pt x="439" y="141"/>
                  </a:cubicBezTo>
                  <a:cubicBezTo>
                    <a:pt x="407" y="163"/>
                    <a:pt x="407" y="163"/>
                    <a:pt x="407" y="163"/>
                  </a:cubicBezTo>
                  <a:cubicBezTo>
                    <a:pt x="409" y="166"/>
                    <a:pt x="411" y="170"/>
                    <a:pt x="413" y="172"/>
                  </a:cubicBezTo>
                  <a:cubicBezTo>
                    <a:pt x="447" y="149"/>
                    <a:pt x="447" y="149"/>
                    <a:pt x="447" y="149"/>
                  </a:cubicBezTo>
                  <a:cubicBezTo>
                    <a:pt x="463" y="173"/>
                    <a:pt x="463" y="173"/>
                    <a:pt x="463" y="173"/>
                  </a:cubicBezTo>
                  <a:lnTo>
                    <a:pt x="403" y="212"/>
                  </a:lnTo>
                  <a:close/>
                  <a:moveTo>
                    <a:pt x="523" y="144"/>
                  </a:moveTo>
                  <a:cubicBezTo>
                    <a:pt x="492" y="158"/>
                    <a:pt x="473" y="144"/>
                    <a:pt x="463" y="122"/>
                  </a:cubicBezTo>
                  <a:cubicBezTo>
                    <a:pt x="437" y="65"/>
                    <a:pt x="437" y="65"/>
                    <a:pt x="437" y="65"/>
                  </a:cubicBezTo>
                  <a:cubicBezTo>
                    <a:pt x="464" y="51"/>
                    <a:pt x="464" y="51"/>
                    <a:pt x="464" y="51"/>
                  </a:cubicBezTo>
                  <a:cubicBezTo>
                    <a:pt x="464" y="51"/>
                    <a:pt x="490" y="108"/>
                    <a:pt x="490" y="108"/>
                  </a:cubicBezTo>
                  <a:cubicBezTo>
                    <a:pt x="495" y="120"/>
                    <a:pt x="501" y="124"/>
                    <a:pt x="512" y="118"/>
                  </a:cubicBezTo>
                  <a:cubicBezTo>
                    <a:pt x="526" y="112"/>
                    <a:pt x="525" y="107"/>
                    <a:pt x="520" y="96"/>
                  </a:cubicBezTo>
                  <a:cubicBezTo>
                    <a:pt x="494" y="36"/>
                    <a:pt x="494" y="36"/>
                    <a:pt x="494" y="36"/>
                  </a:cubicBezTo>
                  <a:cubicBezTo>
                    <a:pt x="524" y="26"/>
                    <a:pt x="524" y="26"/>
                    <a:pt x="524" y="26"/>
                  </a:cubicBezTo>
                  <a:cubicBezTo>
                    <a:pt x="549" y="84"/>
                    <a:pt x="549" y="84"/>
                    <a:pt x="549" y="84"/>
                  </a:cubicBezTo>
                  <a:cubicBezTo>
                    <a:pt x="558" y="107"/>
                    <a:pt x="556" y="130"/>
                    <a:pt x="523" y="144"/>
                  </a:cubicBezTo>
                  <a:moveTo>
                    <a:pt x="630" y="303"/>
                  </a:moveTo>
                  <a:cubicBezTo>
                    <a:pt x="589" y="282"/>
                    <a:pt x="566" y="258"/>
                    <a:pt x="566" y="232"/>
                  </a:cubicBezTo>
                  <a:cubicBezTo>
                    <a:pt x="566" y="191"/>
                    <a:pt x="632" y="167"/>
                    <a:pt x="657" y="135"/>
                  </a:cubicBezTo>
                  <a:cubicBezTo>
                    <a:pt x="696" y="141"/>
                    <a:pt x="747" y="159"/>
                    <a:pt x="747" y="193"/>
                  </a:cubicBezTo>
                  <a:cubicBezTo>
                    <a:pt x="747" y="233"/>
                    <a:pt x="619" y="250"/>
                    <a:pt x="630" y="303"/>
                  </a:cubicBezTo>
                  <a:moveTo>
                    <a:pt x="697" y="458"/>
                  </a:moveTo>
                  <a:cubicBezTo>
                    <a:pt x="691" y="350"/>
                    <a:pt x="691" y="350"/>
                    <a:pt x="691" y="350"/>
                  </a:cubicBezTo>
                  <a:cubicBezTo>
                    <a:pt x="708" y="355"/>
                    <a:pt x="744" y="364"/>
                    <a:pt x="762" y="368"/>
                  </a:cubicBezTo>
                  <a:cubicBezTo>
                    <a:pt x="763" y="397"/>
                    <a:pt x="763" y="397"/>
                    <a:pt x="763" y="397"/>
                  </a:cubicBezTo>
                  <a:cubicBezTo>
                    <a:pt x="754" y="396"/>
                    <a:pt x="736" y="392"/>
                    <a:pt x="723" y="388"/>
                  </a:cubicBezTo>
                  <a:cubicBezTo>
                    <a:pt x="723" y="390"/>
                    <a:pt x="723" y="395"/>
                    <a:pt x="724" y="398"/>
                  </a:cubicBezTo>
                  <a:cubicBezTo>
                    <a:pt x="728" y="399"/>
                    <a:pt x="761" y="407"/>
                    <a:pt x="761" y="407"/>
                  </a:cubicBezTo>
                  <a:cubicBezTo>
                    <a:pt x="762" y="437"/>
                    <a:pt x="762" y="437"/>
                    <a:pt x="762" y="437"/>
                  </a:cubicBezTo>
                  <a:cubicBezTo>
                    <a:pt x="762" y="437"/>
                    <a:pt x="732" y="429"/>
                    <a:pt x="725" y="428"/>
                  </a:cubicBezTo>
                  <a:cubicBezTo>
                    <a:pt x="725" y="428"/>
                    <a:pt x="726" y="436"/>
                    <a:pt x="726" y="439"/>
                  </a:cubicBezTo>
                  <a:cubicBezTo>
                    <a:pt x="736" y="443"/>
                    <a:pt x="752" y="446"/>
                    <a:pt x="765" y="449"/>
                  </a:cubicBezTo>
                  <a:cubicBezTo>
                    <a:pt x="766" y="479"/>
                    <a:pt x="766" y="479"/>
                    <a:pt x="766" y="479"/>
                  </a:cubicBezTo>
                  <a:cubicBezTo>
                    <a:pt x="740" y="474"/>
                    <a:pt x="714" y="466"/>
                    <a:pt x="697" y="458"/>
                  </a:cubicBezTo>
                  <a:moveTo>
                    <a:pt x="864" y="412"/>
                  </a:moveTo>
                  <a:cubicBezTo>
                    <a:pt x="856" y="411"/>
                    <a:pt x="841" y="409"/>
                    <a:pt x="833" y="408"/>
                  </a:cubicBezTo>
                  <a:cubicBezTo>
                    <a:pt x="833" y="490"/>
                    <a:pt x="833" y="490"/>
                    <a:pt x="833" y="490"/>
                  </a:cubicBezTo>
                  <a:cubicBezTo>
                    <a:pt x="803" y="485"/>
                    <a:pt x="803" y="485"/>
                    <a:pt x="803" y="485"/>
                  </a:cubicBezTo>
                  <a:cubicBezTo>
                    <a:pt x="803" y="403"/>
                    <a:pt x="803" y="403"/>
                    <a:pt x="803" y="403"/>
                  </a:cubicBezTo>
                  <a:cubicBezTo>
                    <a:pt x="794" y="402"/>
                    <a:pt x="781" y="400"/>
                    <a:pt x="772" y="399"/>
                  </a:cubicBezTo>
                  <a:cubicBezTo>
                    <a:pt x="772" y="369"/>
                    <a:pt x="772" y="369"/>
                    <a:pt x="772" y="369"/>
                  </a:cubicBezTo>
                  <a:cubicBezTo>
                    <a:pt x="799" y="374"/>
                    <a:pt x="835" y="379"/>
                    <a:pt x="864" y="383"/>
                  </a:cubicBezTo>
                  <a:lnTo>
                    <a:pt x="864" y="412"/>
                  </a:lnTo>
                  <a:close/>
                  <a:moveTo>
                    <a:pt x="1035" y="497"/>
                  </a:moveTo>
                  <a:cubicBezTo>
                    <a:pt x="1005" y="497"/>
                    <a:pt x="1005" y="497"/>
                    <a:pt x="1005" y="497"/>
                  </a:cubicBezTo>
                  <a:cubicBezTo>
                    <a:pt x="1005" y="439"/>
                    <a:pt x="1005" y="439"/>
                    <a:pt x="1005" y="439"/>
                  </a:cubicBezTo>
                  <a:cubicBezTo>
                    <a:pt x="997" y="448"/>
                    <a:pt x="979" y="469"/>
                    <a:pt x="979" y="469"/>
                  </a:cubicBezTo>
                  <a:cubicBezTo>
                    <a:pt x="979" y="469"/>
                    <a:pt x="961" y="448"/>
                    <a:pt x="954" y="439"/>
                  </a:cubicBezTo>
                  <a:cubicBezTo>
                    <a:pt x="954" y="497"/>
                    <a:pt x="954" y="497"/>
                    <a:pt x="954" y="497"/>
                  </a:cubicBezTo>
                  <a:cubicBezTo>
                    <a:pt x="923" y="496"/>
                    <a:pt x="923" y="496"/>
                    <a:pt x="923" y="496"/>
                  </a:cubicBezTo>
                  <a:cubicBezTo>
                    <a:pt x="923" y="387"/>
                    <a:pt x="923" y="387"/>
                    <a:pt x="923" y="387"/>
                  </a:cubicBezTo>
                  <a:cubicBezTo>
                    <a:pt x="949" y="388"/>
                    <a:pt x="949" y="388"/>
                    <a:pt x="949" y="388"/>
                  </a:cubicBezTo>
                  <a:cubicBezTo>
                    <a:pt x="949" y="388"/>
                    <a:pt x="975" y="419"/>
                    <a:pt x="979" y="425"/>
                  </a:cubicBezTo>
                  <a:cubicBezTo>
                    <a:pt x="984" y="419"/>
                    <a:pt x="1009" y="388"/>
                    <a:pt x="1009" y="388"/>
                  </a:cubicBezTo>
                  <a:cubicBezTo>
                    <a:pt x="1035" y="387"/>
                    <a:pt x="1035" y="387"/>
                    <a:pt x="1035" y="387"/>
                  </a:cubicBezTo>
                  <a:lnTo>
                    <a:pt x="1035" y="497"/>
                  </a:lnTo>
                  <a:close/>
                  <a:moveTo>
                    <a:pt x="1145" y="477"/>
                  </a:moveTo>
                  <a:cubicBezTo>
                    <a:pt x="1134" y="488"/>
                    <a:pt x="1120" y="493"/>
                    <a:pt x="1103" y="494"/>
                  </a:cubicBezTo>
                  <a:cubicBezTo>
                    <a:pt x="1086" y="494"/>
                    <a:pt x="1072" y="490"/>
                    <a:pt x="1061" y="480"/>
                  </a:cubicBezTo>
                  <a:cubicBezTo>
                    <a:pt x="1050" y="469"/>
                    <a:pt x="1044" y="456"/>
                    <a:pt x="1044" y="440"/>
                  </a:cubicBezTo>
                  <a:cubicBezTo>
                    <a:pt x="1044" y="424"/>
                    <a:pt x="1050" y="410"/>
                    <a:pt x="1061" y="399"/>
                  </a:cubicBezTo>
                  <a:cubicBezTo>
                    <a:pt x="1072" y="388"/>
                    <a:pt x="1086" y="383"/>
                    <a:pt x="1103" y="382"/>
                  </a:cubicBezTo>
                  <a:cubicBezTo>
                    <a:pt x="1120" y="382"/>
                    <a:pt x="1134" y="386"/>
                    <a:pt x="1146" y="397"/>
                  </a:cubicBezTo>
                  <a:cubicBezTo>
                    <a:pt x="1157" y="407"/>
                    <a:pt x="1163" y="421"/>
                    <a:pt x="1163" y="436"/>
                  </a:cubicBezTo>
                  <a:cubicBezTo>
                    <a:pt x="1163" y="452"/>
                    <a:pt x="1157" y="466"/>
                    <a:pt x="1145" y="477"/>
                  </a:cubicBezTo>
                  <a:moveTo>
                    <a:pt x="1272" y="459"/>
                  </a:moveTo>
                  <a:cubicBezTo>
                    <a:pt x="1250" y="467"/>
                    <a:pt x="1250" y="467"/>
                    <a:pt x="1250" y="467"/>
                  </a:cubicBezTo>
                  <a:cubicBezTo>
                    <a:pt x="1250" y="467"/>
                    <a:pt x="1212" y="430"/>
                    <a:pt x="1204" y="421"/>
                  </a:cubicBezTo>
                  <a:cubicBezTo>
                    <a:pt x="1204" y="433"/>
                    <a:pt x="1201" y="480"/>
                    <a:pt x="1201" y="480"/>
                  </a:cubicBezTo>
                  <a:cubicBezTo>
                    <a:pt x="1171" y="486"/>
                    <a:pt x="1171" y="486"/>
                    <a:pt x="1171" y="486"/>
                  </a:cubicBezTo>
                  <a:cubicBezTo>
                    <a:pt x="1178" y="373"/>
                    <a:pt x="1178" y="373"/>
                    <a:pt x="1178" y="373"/>
                  </a:cubicBezTo>
                  <a:cubicBezTo>
                    <a:pt x="1199" y="370"/>
                    <a:pt x="1199" y="370"/>
                    <a:pt x="1199" y="370"/>
                  </a:cubicBezTo>
                  <a:cubicBezTo>
                    <a:pt x="1245" y="416"/>
                    <a:pt x="1245" y="416"/>
                    <a:pt x="1245" y="416"/>
                  </a:cubicBezTo>
                  <a:cubicBezTo>
                    <a:pt x="1246" y="405"/>
                    <a:pt x="1249" y="359"/>
                    <a:pt x="1249" y="359"/>
                  </a:cubicBezTo>
                  <a:cubicBezTo>
                    <a:pt x="1279" y="351"/>
                    <a:pt x="1279" y="351"/>
                    <a:pt x="1279" y="351"/>
                  </a:cubicBezTo>
                  <a:lnTo>
                    <a:pt x="1272" y="459"/>
                  </a:lnTo>
                  <a:close/>
                  <a:moveTo>
                    <a:pt x="1404" y="232"/>
                  </a:moveTo>
                  <a:cubicBezTo>
                    <a:pt x="1404" y="258"/>
                    <a:pt x="1381" y="282"/>
                    <a:pt x="1340" y="303"/>
                  </a:cubicBezTo>
                  <a:cubicBezTo>
                    <a:pt x="1352" y="250"/>
                    <a:pt x="1224" y="233"/>
                    <a:pt x="1224" y="193"/>
                  </a:cubicBezTo>
                  <a:cubicBezTo>
                    <a:pt x="1224" y="159"/>
                    <a:pt x="1275" y="141"/>
                    <a:pt x="1313" y="135"/>
                  </a:cubicBezTo>
                  <a:cubicBezTo>
                    <a:pt x="1339" y="167"/>
                    <a:pt x="1404" y="191"/>
                    <a:pt x="1404" y="2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grpSp>
    </p:spTree>
    <p:extLst>
      <p:ext uri="{BB962C8B-B14F-4D97-AF65-F5344CB8AC3E}">
        <p14:creationId xmlns:p14="http://schemas.microsoft.com/office/powerpoint/2010/main" val="2058573718"/>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0297" y="6014722"/>
            <a:ext cx="1224136" cy="650158"/>
          </a:xfrm>
          <a:prstGeom prst="rect">
            <a:avLst/>
          </a:prstGeom>
        </p:spPr>
      </p:pic>
      <p:sp>
        <p:nvSpPr>
          <p:cNvPr id="6" name="TextBox 5"/>
          <p:cNvSpPr txBox="1"/>
          <p:nvPr/>
        </p:nvSpPr>
        <p:spPr>
          <a:xfrm>
            <a:off x="1847528" y="6387884"/>
            <a:ext cx="2520280" cy="276999"/>
          </a:xfrm>
          <a:prstGeom prst="rect">
            <a:avLst/>
          </a:prstGeom>
          <a:noFill/>
        </p:spPr>
        <p:txBody>
          <a:bodyPr wrap="square" rtlCol="0">
            <a:spAutoFit/>
          </a:bodyPr>
          <a:lstStyle/>
          <a:p>
            <a:r>
              <a:rPr lang="en-GB" sz="1200">
                <a:solidFill>
                  <a:schemeClr val="bg1"/>
                </a:solidFill>
                <a:latin typeface="Helvectica"/>
              </a:rPr>
              <a:t>Vision and Objectives</a:t>
            </a:r>
          </a:p>
        </p:txBody>
      </p:sp>
      <p:sp>
        <p:nvSpPr>
          <p:cNvPr id="16" name="Footer Placeholder 4"/>
          <p:cNvSpPr>
            <a:spLocks noGrp="1"/>
          </p:cNvSpPr>
          <p:nvPr>
            <p:ph type="ftr" sz="quarter" idx="11"/>
          </p:nvPr>
        </p:nvSpPr>
        <p:spPr>
          <a:xfrm>
            <a:off x="15493" y="5588000"/>
            <a:ext cx="12192000" cy="1270000"/>
          </a:xfrm>
          <a:prstGeom prst="rect">
            <a:avLst/>
          </a:prstGeom>
          <a:solidFill>
            <a:schemeClr val="accent1"/>
          </a:solidFill>
        </p:spPr>
        <p:txBody>
          <a:bodyPr/>
          <a:lstStyle/>
          <a:p>
            <a:endParaRPr lang="en-GB">
              <a:solidFill>
                <a:srgbClr val="004A7F"/>
              </a:solidFill>
            </a:endParaRPr>
          </a:p>
        </p:txBody>
      </p:sp>
      <p:pic>
        <p:nvPicPr>
          <p:cNvPr id="19" name="Picture 18" descr="Department for Business, Energy and Industrial Strategy crest" title="Department for Business, Energy and Industrial Strateg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544" y="5821749"/>
            <a:ext cx="1595906" cy="847611"/>
          </a:xfrm>
          <a:prstGeom prst="rect">
            <a:avLst/>
          </a:prstGeom>
        </p:spPr>
      </p:pic>
      <p:sp>
        <p:nvSpPr>
          <p:cNvPr id="20" name="Subtitle 2"/>
          <p:cNvSpPr txBox="1">
            <a:spLocks/>
          </p:cNvSpPr>
          <p:nvPr/>
        </p:nvSpPr>
        <p:spPr>
          <a:xfrm>
            <a:off x="335360" y="6093296"/>
            <a:ext cx="7213600" cy="40489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a:solidFill>
                <a:schemeClr val="bg1"/>
              </a:solidFill>
              <a:latin typeface="Helvectica"/>
            </a:endParaRPr>
          </a:p>
        </p:txBody>
      </p:sp>
      <p:sp>
        <p:nvSpPr>
          <p:cNvPr id="2" name="Rectangle 1"/>
          <p:cNvSpPr/>
          <p:nvPr/>
        </p:nvSpPr>
        <p:spPr>
          <a:xfrm>
            <a:off x="543474" y="396891"/>
            <a:ext cx="8790291" cy="1200329"/>
          </a:xfrm>
          <a:prstGeom prst="rect">
            <a:avLst/>
          </a:prstGeom>
        </p:spPr>
        <p:txBody>
          <a:bodyPr wrap="square">
            <a:spAutoFit/>
          </a:bodyPr>
          <a:lstStyle/>
          <a:p>
            <a:pPr lvl="0"/>
            <a:r>
              <a:rPr lang="en-GB" sz="4000" b="1">
                <a:solidFill>
                  <a:schemeClr val="accent2"/>
                </a:solidFill>
                <a:latin typeface="Arial" panose="020B0604020202020204" pitchFamily="34" charset="0"/>
                <a:cs typeface="Arial" panose="020B0604020202020204" pitchFamily="34" charset="0"/>
              </a:rPr>
              <a:t>Proposal</a:t>
            </a:r>
          </a:p>
          <a:p>
            <a:pPr lvl="0"/>
            <a:r>
              <a:rPr lang="en-GB" sz="3200">
                <a:solidFill>
                  <a:schemeClr val="accent2"/>
                </a:solidFill>
                <a:latin typeface="Arial" panose="020B0604020202020204" pitchFamily="34" charset="0"/>
                <a:cs typeface="Arial" panose="020B0604020202020204" pitchFamily="34" charset="0"/>
              </a:rPr>
              <a:t>Overview &amp; Requirement</a:t>
            </a:r>
          </a:p>
        </p:txBody>
      </p:sp>
      <p:sp>
        <p:nvSpPr>
          <p:cNvPr id="3" name="TextBox 2">
            <a:extLst>
              <a:ext uri="{FF2B5EF4-FFF2-40B4-BE49-F238E27FC236}">
                <a16:creationId xmlns:a16="http://schemas.microsoft.com/office/drawing/2014/main" id="{EB2C635F-0F99-EF86-A397-D61D8813EFB3}"/>
              </a:ext>
            </a:extLst>
          </p:cNvPr>
          <p:cNvSpPr txBox="1"/>
          <p:nvPr/>
        </p:nvSpPr>
        <p:spPr>
          <a:xfrm>
            <a:off x="543475" y="2097866"/>
            <a:ext cx="2601648" cy="2108269"/>
          </a:xfrm>
          <a:prstGeom prst="rect">
            <a:avLst/>
          </a:prstGeom>
          <a:noFill/>
        </p:spPr>
        <p:txBody>
          <a:bodyPr wrap="square" lIns="91440" tIns="45720" rIns="91440" bIns="45720" rtlCol="0" anchor="t">
            <a:spAutoFit/>
          </a:bodyPr>
          <a:lstStyle/>
          <a:p>
            <a:pPr>
              <a:spcBef>
                <a:spcPts val="600"/>
              </a:spcBef>
              <a:spcAft>
                <a:spcPts val="600"/>
              </a:spcAft>
            </a:pPr>
            <a:r>
              <a:rPr lang="en-GB"/>
              <a:t>Refreshed procurement framework will </a:t>
            </a:r>
            <a:r>
              <a:rPr lang="en-GB" b="1"/>
              <a:t>commence in March 2023 and expire in March 2026</a:t>
            </a:r>
            <a:r>
              <a:rPr lang="en-GB"/>
              <a:t>, with the option to extend by a further year.</a:t>
            </a:r>
          </a:p>
          <a:p>
            <a:endParaRPr lang="en-GB"/>
          </a:p>
        </p:txBody>
      </p:sp>
      <p:sp>
        <p:nvSpPr>
          <p:cNvPr id="5" name="TextBox 4">
            <a:extLst>
              <a:ext uri="{FF2B5EF4-FFF2-40B4-BE49-F238E27FC236}">
                <a16:creationId xmlns:a16="http://schemas.microsoft.com/office/drawing/2014/main" id="{0B4A5D65-D401-396C-919B-6DA0D2A784AE}"/>
              </a:ext>
            </a:extLst>
          </p:cNvPr>
          <p:cNvSpPr txBox="1"/>
          <p:nvPr/>
        </p:nvSpPr>
        <p:spPr>
          <a:xfrm>
            <a:off x="3472371" y="2097866"/>
            <a:ext cx="2601648" cy="2939266"/>
          </a:xfrm>
          <a:prstGeom prst="rect">
            <a:avLst/>
          </a:prstGeom>
          <a:noFill/>
        </p:spPr>
        <p:txBody>
          <a:bodyPr wrap="square" lIns="91440" tIns="45720" rIns="91440" bIns="45720" rtlCol="0" anchor="t">
            <a:spAutoFit/>
          </a:bodyPr>
          <a:lstStyle/>
          <a:p>
            <a:pPr>
              <a:spcBef>
                <a:spcPts val="600"/>
              </a:spcBef>
              <a:spcAft>
                <a:spcPts val="600"/>
              </a:spcAft>
            </a:pPr>
            <a:r>
              <a:rPr lang="en-GB"/>
              <a:t>The </a:t>
            </a:r>
            <a:r>
              <a:rPr lang="en-GB" b="1"/>
              <a:t>max total spend via the framework will be £3m</a:t>
            </a:r>
            <a:r>
              <a:rPr lang="en-GB"/>
              <a:t>, and commissions under £50k will have the option to award directly, or run a mini competition between 3 suppliers rather than sending ITTs to full supplier list </a:t>
            </a:r>
          </a:p>
          <a:p>
            <a:endParaRPr lang="en-GB"/>
          </a:p>
        </p:txBody>
      </p:sp>
      <p:sp>
        <p:nvSpPr>
          <p:cNvPr id="7" name="TextBox 6">
            <a:extLst>
              <a:ext uri="{FF2B5EF4-FFF2-40B4-BE49-F238E27FC236}">
                <a16:creationId xmlns:a16="http://schemas.microsoft.com/office/drawing/2014/main" id="{05A25DC9-843B-9448-3B78-408511856C4A}"/>
              </a:ext>
            </a:extLst>
          </p:cNvPr>
          <p:cNvSpPr txBox="1"/>
          <p:nvPr/>
        </p:nvSpPr>
        <p:spPr>
          <a:xfrm>
            <a:off x="6401267" y="2097866"/>
            <a:ext cx="2601648" cy="2939266"/>
          </a:xfrm>
          <a:prstGeom prst="rect">
            <a:avLst/>
          </a:prstGeom>
          <a:noFill/>
        </p:spPr>
        <p:txBody>
          <a:bodyPr wrap="square" lIns="91440" tIns="45720" rIns="91440" bIns="45720" rtlCol="0" anchor="t">
            <a:spAutoFit/>
          </a:bodyPr>
          <a:lstStyle/>
          <a:p>
            <a:pPr>
              <a:spcBef>
                <a:spcPts val="600"/>
              </a:spcBef>
              <a:spcAft>
                <a:spcPts val="600"/>
              </a:spcAft>
            </a:pPr>
            <a:r>
              <a:rPr lang="en-GB" b="1"/>
              <a:t>UKSBS will manage communications between customers and suppliers</a:t>
            </a:r>
            <a:r>
              <a:rPr lang="en-GB"/>
              <a:t>, including guidance on completion of contracts for awards and payment, sharing commissions and proposals   </a:t>
            </a:r>
          </a:p>
          <a:p>
            <a:endParaRPr lang="en-GB"/>
          </a:p>
        </p:txBody>
      </p:sp>
      <p:sp>
        <p:nvSpPr>
          <p:cNvPr id="8" name="TextBox 7">
            <a:extLst>
              <a:ext uri="{FF2B5EF4-FFF2-40B4-BE49-F238E27FC236}">
                <a16:creationId xmlns:a16="http://schemas.microsoft.com/office/drawing/2014/main" id="{D3ED929E-B057-2A19-CD0A-2299BDC694D4}"/>
              </a:ext>
            </a:extLst>
          </p:cNvPr>
          <p:cNvSpPr txBox="1"/>
          <p:nvPr/>
        </p:nvSpPr>
        <p:spPr>
          <a:xfrm>
            <a:off x="9330162" y="2097866"/>
            <a:ext cx="2601648" cy="2939266"/>
          </a:xfrm>
          <a:prstGeom prst="rect">
            <a:avLst/>
          </a:prstGeom>
          <a:noFill/>
        </p:spPr>
        <p:txBody>
          <a:bodyPr wrap="square" lIns="91440" tIns="45720" rIns="91440" bIns="45720" rtlCol="0" anchor="t">
            <a:spAutoFit/>
          </a:bodyPr>
          <a:lstStyle/>
          <a:p>
            <a:pPr>
              <a:spcBef>
                <a:spcPts val="600"/>
              </a:spcBef>
              <a:spcAft>
                <a:spcPts val="600"/>
              </a:spcAft>
            </a:pPr>
            <a:r>
              <a:rPr lang="en-GB"/>
              <a:t>GOS will </a:t>
            </a:r>
            <a:r>
              <a:rPr lang="en-GB" b="1"/>
              <a:t>grow an intelligent customer base </a:t>
            </a:r>
            <a:r>
              <a:rPr lang="en-GB"/>
              <a:t>and</a:t>
            </a:r>
            <a:r>
              <a:rPr lang="en-GB" b="1"/>
              <a:t> understand supplier offers more deeply, </a:t>
            </a:r>
            <a:r>
              <a:rPr lang="en-GB"/>
              <a:t>while suppliers will </a:t>
            </a:r>
            <a:r>
              <a:rPr lang="en-GB" b="1"/>
              <a:t>leverage GOS resources </a:t>
            </a:r>
            <a:r>
              <a:rPr lang="en-GB"/>
              <a:t>where possible and </a:t>
            </a:r>
            <a:r>
              <a:rPr lang="en-GB" b="1"/>
              <a:t>capture learnings and impact </a:t>
            </a:r>
            <a:r>
              <a:rPr lang="en-GB"/>
              <a:t>of work</a:t>
            </a:r>
          </a:p>
          <a:p>
            <a:endParaRPr lang="en-GB"/>
          </a:p>
        </p:txBody>
      </p:sp>
      <p:cxnSp>
        <p:nvCxnSpPr>
          <p:cNvPr id="10" name="Straight Connector 9">
            <a:extLst>
              <a:ext uri="{FF2B5EF4-FFF2-40B4-BE49-F238E27FC236}">
                <a16:creationId xmlns:a16="http://schemas.microsoft.com/office/drawing/2014/main" id="{B8A2BB47-E3A2-553E-4EF9-C40C0FF690FB}"/>
              </a:ext>
            </a:extLst>
          </p:cNvPr>
          <p:cNvCxnSpPr/>
          <p:nvPr/>
        </p:nvCxnSpPr>
        <p:spPr>
          <a:xfrm>
            <a:off x="3256633" y="1895707"/>
            <a:ext cx="0" cy="28770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AA3FF8-54BD-C1C0-6DEB-5248AEC30EC5}"/>
              </a:ext>
            </a:extLst>
          </p:cNvPr>
          <p:cNvCxnSpPr/>
          <p:nvPr/>
        </p:nvCxnSpPr>
        <p:spPr>
          <a:xfrm>
            <a:off x="6096000" y="1895707"/>
            <a:ext cx="0" cy="28770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3E461C7-EA94-A9C7-3340-676E51B6580D}"/>
              </a:ext>
            </a:extLst>
          </p:cNvPr>
          <p:cNvCxnSpPr/>
          <p:nvPr/>
        </p:nvCxnSpPr>
        <p:spPr>
          <a:xfrm>
            <a:off x="9021977" y="1895707"/>
            <a:ext cx="0" cy="28770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4F1CC13-19FA-BA95-00AD-16FC455C174F}"/>
              </a:ext>
            </a:extLst>
          </p:cNvPr>
          <p:cNvGrpSpPr/>
          <p:nvPr/>
        </p:nvGrpSpPr>
        <p:grpSpPr>
          <a:xfrm>
            <a:off x="8518186" y="5965926"/>
            <a:ext cx="1455928" cy="650158"/>
            <a:chOff x="835025" y="388938"/>
            <a:chExt cx="1760538" cy="773112"/>
          </a:xfrm>
          <a:solidFill>
            <a:schemeClr val="bg1"/>
          </a:solidFill>
        </p:grpSpPr>
        <p:sp>
          <p:nvSpPr>
            <p:cNvPr id="14" name="Rectangle 13">
              <a:extLst>
                <a:ext uri="{FF2B5EF4-FFF2-40B4-BE49-F238E27FC236}">
                  <a16:creationId xmlns:a16="http://schemas.microsoft.com/office/drawing/2014/main" id="{E0C4A706-5202-6C3A-5E8E-DBF32703A1A8}"/>
                </a:ext>
              </a:extLst>
            </p:cNvPr>
            <p:cNvSpPr>
              <a:spLocks noChangeArrowheads="1"/>
            </p:cNvSpPr>
            <p:nvPr userDrawn="1"/>
          </p:nvSpPr>
          <p:spPr bwMode="auto">
            <a:xfrm>
              <a:off x="835025" y="388938"/>
              <a:ext cx="17463" cy="769937"/>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5" name="Freeform 6">
              <a:extLst>
                <a:ext uri="{FF2B5EF4-FFF2-40B4-BE49-F238E27FC236}">
                  <a16:creationId xmlns:a16="http://schemas.microsoft.com/office/drawing/2014/main" id="{84D2BB07-3C1C-A99C-2067-36619F4BEEBC}"/>
                </a:ext>
              </a:extLst>
            </p:cNvPr>
            <p:cNvSpPr>
              <a:spLocks/>
            </p:cNvSpPr>
            <p:nvPr userDrawn="1"/>
          </p:nvSpPr>
          <p:spPr bwMode="auto">
            <a:xfrm>
              <a:off x="936625" y="771525"/>
              <a:ext cx="142875" cy="161925"/>
            </a:xfrm>
            <a:custGeom>
              <a:avLst/>
              <a:gdLst>
                <a:gd name="T0" fmla="*/ 835 w 960"/>
                <a:gd name="T1" fmla="*/ 942 h 1098"/>
                <a:gd name="T2" fmla="*/ 499 w 960"/>
                <a:gd name="T3" fmla="*/ 1098 h 1098"/>
                <a:gd name="T4" fmla="*/ 0 w 960"/>
                <a:gd name="T5" fmla="*/ 569 h 1098"/>
                <a:gd name="T6" fmla="*/ 499 w 960"/>
                <a:gd name="T7" fmla="*/ 0 h 1098"/>
                <a:gd name="T8" fmla="*/ 950 w 960"/>
                <a:gd name="T9" fmla="*/ 348 h 1098"/>
                <a:gd name="T10" fmla="*/ 810 w 960"/>
                <a:gd name="T11" fmla="*/ 348 h 1098"/>
                <a:gd name="T12" fmla="*/ 499 w 960"/>
                <a:gd name="T13" fmla="*/ 117 h 1098"/>
                <a:gd name="T14" fmla="*/ 139 w 960"/>
                <a:gd name="T15" fmla="*/ 562 h 1098"/>
                <a:gd name="T16" fmla="*/ 499 w 960"/>
                <a:gd name="T17" fmla="*/ 981 h 1098"/>
                <a:gd name="T18" fmla="*/ 835 w 960"/>
                <a:gd name="T19" fmla="*/ 638 h 1098"/>
                <a:gd name="T20" fmla="*/ 501 w 960"/>
                <a:gd name="T21" fmla="*/ 638 h 1098"/>
                <a:gd name="T22" fmla="*/ 501 w 960"/>
                <a:gd name="T23" fmla="*/ 521 h 1098"/>
                <a:gd name="T24" fmla="*/ 960 w 960"/>
                <a:gd name="T25" fmla="*/ 521 h 1098"/>
                <a:gd name="T26" fmla="*/ 960 w 960"/>
                <a:gd name="T27" fmla="*/ 1073 h 1098"/>
                <a:gd name="T28" fmla="*/ 872 w 960"/>
                <a:gd name="T29" fmla="*/ 1073 h 1098"/>
                <a:gd name="T30" fmla="*/ 835 w 960"/>
                <a:gd name="T31" fmla="*/ 94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0" h="1098">
                  <a:moveTo>
                    <a:pt x="835" y="942"/>
                  </a:moveTo>
                  <a:cubicBezTo>
                    <a:pt x="755" y="1052"/>
                    <a:pt x="623" y="1098"/>
                    <a:pt x="499" y="1098"/>
                  </a:cubicBezTo>
                  <a:cubicBezTo>
                    <a:pt x="186" y="1098"/>
                    <a:pt x="0" y="843"/>
                    <a:pt x="0" y="569"/>
                  </a:cubicBezTo>
                  <a:cubicBezTo>
                    <a:pt x="0" y="264"/>
                    <a:pt x="167" y="0"/>
                    <a:pt x="499" y="0"/>
                  </a:cubicBezTo>
                  <a:cubicBezTo>
                    <a:pt x="728" y="0"/>
                    <a:pt x="910" y="102"/>
                    <a:pt x="950" y="348"/>
                  </a:cubicBezTo>
                  <a:cubicBezTo>
                    <a:pt x="810" y="348"/>
                    <a:pt x="810" y="348"/>
                    <a:pt x="810" y="348"/>
                  </a:cubicBezTo>
                  <a:cubicBezTo>
                    <a:pt x="783" y="189"/>
                    <a:pt x="655" y="117"/>
                    <a:pt x="499" y="117"/>
                  </a:cubicBezTo>
                  <a:cubicBezTo>
                    <a:pt x="245" y="117"/>
                    <a:pt x="139" y="337"/>
                    <a:pt x="139" y="562"/>
                  </a:cubicBezTo>
                  <a:cubicBezTo>
                    <a:pt x="139" y="781"/>
                    <a:pt x="266" y="981"/>
                    <a:pt x="499" y="981"/>
                  </a:cubicBezTo>
                  <a:cubicBezTo>
                    <a:pt x="715" y="981"/>
                    <a:pt x="844" y="829"/>
                    <a:pt x="835" y="638"/>
                  </a:cubicBezTo>
                  <a:cubicBezTo>
                    <a:pt x="501" y="638"/>
                    <a:pt x="501" y="638"/>
                    <a:pt x="501" y="638"/>
                  </a:cubicBezTo>
                  <a:cubicBezTo>
                    <a:pt x="501" y="521"/>
                    <a:pt x="501" y="521"/>
                    <a:pt x="501" y="521"/>
                  </a:cubicBezTo>
                  <a:cubicBezTo>
                    <a:pt x="960" y="521"/>
                    <a:pt x="960" y="521"/>
                    <a:pt x="960" y="521"/>
                  </a:cubicBezTo>
                  <a:cubicBezTo>
                    <a:pt x="960" y="1073"/>
                    <a:pt x="960" y="1073"/>
                    <a:pt x="960" y="1073"/>
                  </a:cubicBezTo>
                  <a:cubicBezTo>
                    <a:pt x="872" y="1073"/>
                    <a:pt x="872" y="1073"/>
                    <a:pt x="872" y="1073"/>
                  </a:cubicBezTo>
                  <a:lnTo>
                    <a:pt x="835" y="9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7" name="Freeform 7">
              <a:extLst>
                <a:ext uri="{FF2B5EF4-FFF2-40B4-BE49-F238E27FC236}">
                  <a16:creationId xmlns:a16="http://schemas.microsoft.com/office/drawing/2014/main" id="{06FE8F65-FE00-AC2B-7B3E-59AC71ED96E1}"/>
                </a:ext>
              </a:extLst>
            </p:cNvPr>
            <p:cNvSpPr>
              <a:spLocks noEditPoints="1"/>
            </p:cNvSpPr>
            <p:nvPr userDrawn="1"/>
          </p:nvSpPr>
          <p:spPr bwMode="auto">
            <a:xfrm>
              <a:off x="1096963" y="814388"/>
              <a:ext cx="109538" cy="117475"/>
            </a:xfrm>
            <a:custGeom>
              <a:avLst/>
              <a:gdLst>
                <a:gd name="T0" fmla="*/ 369 w 738"/>
                <a:gd name="T1" fmla="*/ 0 h 795"/>
                <a:gd name="T2" fmla="*/ 738 w 738"/>
                <a:gd name="T3" fmla="*/ 398 h 795"/>
                <a:gd name="T4" fmla="*/ 369 w 738"/>
                <a:gd name="T5" fmla="*/ 795 h 795"/>
                <a:gd name="T6" fmla="*/ 0 w 738"/>
                <a:gd name="T7" fmla="*/ 398 h 795"/>
                <a:gd name="T8" fmla="*/ 369 w 738"/>
                <a:gd name="T9" fmla="*/ 0 h 795"/>
                <a:gd name="T10" fmla="*/ 369 w 738"/>
                <a:gd name="T11" fmla="*/ 685 h 795"/>
                <a:gd name="T12" fmla="*/ 605 w 738"/>
                <a:gd name="T13" fmla="*/ 398 h 795"/>
                <a:gd name="T14" fmla="*/ 369 w 738"/>
                <a:gd name="T15" fmla="*/ 110 h 795"/>
                <a:gd name="T16" fmla="*/ 133 w 738"/>
                <a:gd name="T17" fmla="*/ 398 h 795"/>
                <a:gd name="T18" fmla="*/ 369 w 738"/>
                <a:gd name="T19" fmla="*/ 68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95">
                  <a:moveTo>
                    <a:pt x="369" y="0"/>
                  </a:moveTo>
                  <a:cubicBezTo>
                    <a:pt x="610" y="0"/>
                    <a:pt x="738" y="175"/>
                    <a:pt x="738" y="398"/>
                  </a:cubicBezTo>
                  <a:cubicBezTo>
                    <a:pt x="738" y="620"/>
                    <a:pt x="610" y="795"/>
                    <a:pt x="369" y="795"/>
                  </a:cubicBezTo>
                  <a:cubicBezTo>
                    <a:pt x="128" y="795"/>
                    <a:pt x="0" y="620"/>
                    <a:pt x="0" y="398"/>
                  </a:cubicBezTo>
                  <a:cubicBezTo>
                    <a:pt x="0" y="175"/>
                    <a:pt x="128" y="0"/>
                    <a:pt x="369" y="0"/>
                  </a:cubicBezTo>
                  <a:moveTo>
                    <a:pt x="369" y="685"/>
                  </a:moveTo>
                  <a:cubicBezTo>
                    <a:pt x="500" y="685"/>
                    <a:pt x="605" y="582"/>
                    <a:pt x="605" y="398"/>
                  </a:cubicBezTo>
                  <a:cubicBezTo>
                    <a:pt x="605" y="213"/>
                    <a:pt x="500" y="110"/>
                    <a:pt x="369" y="110"/>
                  </a:cubicBezTo>
                  <a:cubicBezTo>
                    <a:pt x="238" y="110"/>
                    <a:pt x="133" y="213"/>
                    <a:pt x="133" y="398"/>
                  </a:cubicBezTo>
                  <a:cubicBezTo>
                    <a:pt x="133" y="582"/>
                    <a:pt x="238" y="685"/>
                    <a:pt x="369" y="6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8" name="Freeform 8">
              <a:extLst>
                <a:ext uri="{FF2B5EF4-FFF2-40B4-BE49-F238E27FC236}">
                  <a16:creationId xmlns:a16="http://schemas.microsoft.com/office/drawing/2014/main" id="{BBA6CBF2-E936-D132-6F98-F18B6B74A142}"/>
                </a:ext>
              </a:extLst>
            </p:cNvPr>
            <p:cNvSpPr>
              <a:spLocks/>
            </p:cNvSpPr>
            <p:nvPr userDrawn="1"/>
          </p:nvSpPr>
          <p:spPr bwMode="auto">
            <a:xfrm>
              <a:off x="1208088" y="817563"/>
              <a:ext cx="101600" cy="112712"/>
            </a:xfrm>
            <a:custGeom>
              <a:avLst/>
              <a:gdLst>
                <a:gd name="T0" fmla="*/ 38 w 64"/>
                <a:gd name="T1" fmla="*/ 71 h 71"/>
                <a:gd name="T2" fmla="*/ 26 w 64"/>
                <a:gd name="T3" fmla="*/ 71 h 71"/>
                <a:gd name="T4" fmla="*/ 0 w 64"/>
                <a:gd name="T5" fmla="*/ 0 h 71"/>
                <a:gd name="T6" fmla="*/ 13 w 64"/>
                <a:gd name="T7" fmla="*/ 0 h 71"/>
                <a:gd name="T8" fmla="*/ 32 w 64"/>
                <a:gd name="T9" fmla="*/ 59 h 71"/>
                <a:gd name="T10" fmla="*/ 33 w 64"/>
                <a:gd name="T11" fmla="*/ 59 h 71"/>
                <a:gd name="T12" fmla="*/ 52 w 64"/>
                <a:gd name="T13" fmla="*/ 0 h 71"/>
                <a:gd name="T14" fmla="*/ 64 w 64"/>
                <a:gd name="T15" fmla="*/ 0 h 71"/>
                <a:gd name="T16" fmla="*/ 38 w 64"/>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1">
                  <a:moveTo>
                    <a:pt x="38" y="71"/>
                  </a:moveTo>
                  <a:lnTo>
                    <a:pt x="26" y="71"/>
                  </a:lnTo>
                  <a:lnTo>
                    <a:pt x="0" y="0"/>
                  </a:lnTo>
                  <a:lnTo>
                    <a:pt x="13" y="0"/>
                  </a:lnTo>
                  <a:lnTo>
                    <a:pt x="32" y="59"/>
                  </a:lnTo>
                  <a:lnTo>
                    <a:pt x="33" y="59"/>
                  </a:lnTo>
                  <a:lnTo>
                    <a:pt x="52" y="0"/>
                  </a:lnTo>
                  <a:lnTo>
                    <a:pt x="64" y="0"/>
                  </a:lnTo>
                  <a:lnTo>
                    <a:pt x="38"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1" name="Freeform 9">
              <a:extLst>
                <a:ext uri="{FF2B5EF4-FFF2-40B4-BE49-F238E27FC236}">
                  <a16:creationId xmlns:a16="http://schemas.microsoft.com/office/drawing/2014/main" id="{1E019159-B945-B09A-D824-DE978A3AD554}"/>
                </a:ext>
              </a:extLst>
            </p:cNvPr>
            <p:cNvSpPr>
              <a:spLocks noEditPoints="1"/>
            </p:cNvSpPr>
            <p:nvPr userDrawn="1"/>
          </p:nvSpPr>
          <p:spPr bwMode="auto">
            <a:xfrm>
              <a:off x="1311275" y="814388"/>
              <a:ext cx="104775" cy="117475"/>
            </a:xfrm>
            <a:custGeom>
              <a:avLst/>
              <a:gdLst>
                <a:gd name="T0" fmla="*/ 689 w 708"/>
                <a:gd name="T1" fmla="*/ 536 h 795"/>
                <a:gd name="T2" fmla="*/ 365 w 708"/>
                <a:gd name="T3" fmla="*/ 795 h 795"/>
                <a:gd name="T4" fmla="*/ 0 w 708"/>
                <a:gd name="T5" fmla="*/ 395 h 795"/>
                <a:gd name="T6" fmla="*/ 357 w 708"/>
                <a:gd name="T7" fmla="*/ 0 h 795"/>
                <a:gd name="T8" fmla="*/ 701 w 708"/>
                <a:gd name="T9" fmla="*/ 435 h 795"/>
                <a:gd name="T10" fmla="*/ 133 w 708"/>
                <a:gd name="T11" fmla="*/ 435 h 795"/>
                <a:gd name="T12" fmla="*/ 369 w 708"/>
                <a:gd name="T13" fmla="*/ 685 h 795"/>
                <a:gd name="T14" fmla="*/ 566 w 708"/>
                <a:gd name="T15" fmla="*/ 536 h 795"/>
                <a:gd name="T16" fmla="*/ 689 w 708"/>
                <a:gd name="T17" fmla="*/ 536 h 795"/>
                <a:gd name="T18" fmla="*/ 569 w 708"/>
                <a:gd name="T19" fmla="*/ 325 h 795"/>
                <a:gd name="T20" fmla="*/ 350 w 708"/>
                <a:gd name="T21" fmla="*/ 110 h 795"/>
                <a:gd name="T22" fmla="*/ 133 w 708"/>
                <a:gd name="T23" fmla="*/ 325 h 795"/>
                <a:gd name="T24" fmla="*/ 569 w 708"/>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5">
                  <a:moveTo>
                    <a:pt x="689" y="536"/>
                  </a:moveTo>
                  <a:cubicBezTo>
                    <a:pt x="655" y="704"/>
                    <a:pt x="535" y="795"/>
                    <a:pt x="365" y="795"/>
                  </a:cubicBezTo>
                  <a:cubicBezTo>
                    <a:pt x="122" y="795"/>
                    <a:pt x="8" y="627"/>
                    <a:pt x="0" y="395"/>
                  </a:cubicBezTo>
                  <a:cubicBezTo>
                    <a:pt x="0" y="168"/>
                    <a:pt x="150" y="0"/>
                    <a:pt x="357" y="0"/>
                  </a:cubicBezTo>
                  <a:cubicBezTo>
                    <a:pt x="626" y="0"/>
                    <a:pt x="708" y="251"/>
                    <a:pt x="701" y="435"/>
                  </a:cubicBezTo>
                  <a:cubicBezTo>
                    <a:pt x="133" y="435"/>
                    <a:pt x="133" y="435"/>
                    <a:pt x="133" y="435"/>
                  </a:cubicBezTo>
                  <a:cubicBezTo>
                    <a:pt x="128" y="567"/>
                    <a:pt x="203" y="685"/>
                    <a:pt x="369" y="685"/>
                  </a:cubicBezTo>
                  <a:cubicBezTo>
                    <a:pt x="472" y="685"/>
                    <a:pt x="544" y="635"/>
                    <a:pt x="566" y="536"/>
                  </a:cubicBezTo>
                  <a:lnTo>
                    <a:pt x="689" y="536"/>
                  </a:lnTo>
                  <a:close/>
                  <a:moveTo>
                    <a:pt x="569" y="325"/>
                  </a:moveTo>
                  <a:cubicBezTo>
                    <a:pt x="563" y="206"/>
                    <a:pt x="473" y="110"/>
                    <a:pt x="350" y="110"/>
                  </a:cubicBezTo>
                  <a:cubicBezTo>
                    <a:pt x="219" y="110"/>
                    <a:pt x="141" y="209"/>
                    <a:pt x="133" y="325"/>
                  </a:cubicBezTo>
                  <a:lnTo>
                    <a:pt x="569"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2" name="Freeform 10">
              <a:extLst>
                <a:ext uri="{FF2B5EF4-FFF2-40B4-BE49-F238E27FC236}">
                  <a16:creationId xmlns:a16="http://schemas.microsoft.com/office/drawing/2014/main" id="{5136ED1F-B688-0F9F-D209-DC985213A981}"/>
                </a:ext>
              </a:extLst>
            </p:cNvPr>
            <p:cNvSpPr>
              <a:spLocks/>
            </p:cNvSpPr>
            <p:nvPr userDrawn="1"/>
          </p:nvSpPr>
          <p:spPr bwMode="auto">
            <a:xfrm>
              <a:off x="1430338" y="814388"/>
              <a:ext cx="58738" cy="115887"/>
            </a:xfrm>
            <a:custGeom>
              <a:avLst/>
              <a:gdLst>
                <a:gd name="T0" fmla="*/ 0 w 400"/>
                <a:gd name="T1" fmla="*/ 22 h 781"/>
                <a:gd name="T2" fmla="*/ 118 w 400"/>
                <a:gd name="T3" fmla="*/ 22 h 781"/>
                <a:gd name="T4" fmla="*/ 118 w 400"/>
                <a:gd name="T5" fmla="*/ 182 h 781"/>
                <a:gd name="T6" fmla="*/ 121 w 400"/>
                <a:gd name="T7" fmla="*/ 182 h 781"/>
                <a:gd name="T8" fmla="*/ 400 w 400"/>
                <a:gd name="T9" fmla="*/ 4 h 781"/>
                <a:gd name="T10" fmla="*/ 400 w 400"/>
                <a:gd name="T11" fmla="*/ 136 h 781"/>
                <a:gd name="T12" fmla="*/ 125 w 400"/>
                <a:gd name="T13" fmla="*/ 443 h 781"/>
                <a:gd name="T14" fmla="*/ 125 w 400"/>
                <a:gd name="T15" fmla="*/ 781 h 781"/>
                <a:gd name="T16" fmla="*/ 0 w 400"/>
                <a:gd name="T17" fmla="*/ 781 h 781"/>
                <a:gd name="T18" fmla="*/ 0 w 400"/>
                <a:gd name="T19" fmla="*/ 22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1">
                  <a:moveTo>
                    <a:pt x="0" y="22"/>
                  </a:moveTo>
                  <a:cubicBezTo>
                    <a:pt x="118" y="22"/>
                    <a:pt x="118" y="22"/>
                    <a:pt x="118" y="22"/>
                  </a:cubicBezTo>
                  <a:cubicBezTo>
                    <a:pt x="118" y="182"/>
                    <a:pt x="118" y="182"/>
                    <a:pt x="118" y="182"/>
                  </a:cubicBezTo>
                  <a:cubicBezTo>
                    <a:pt x="121" y="182"/>
                    <a:pt x="121" y="182"/>
                    <a:pt x="121" y="182"/>
                  </a:cubicBezTo>
                  <a:cubicBezTo>
                    <a:pt x="181" y="60"/>
                    <a:pt x="265" y="0"/>
                    <a:pt x="400" y="4"/>
                  </a:cubicBezTo>
                  <a:cubicBezTo>
                    <a:pt x="400" y="136"/>
                    <a:pt x="400" y="136"/>
                    <a:pt x="400" y="136"/>
                  </a:cubicBezTo>
                  <a:cubicBezTo>
                    <a:pt x="199" y="136"/>
                    <a:pt x="125" y="251"/>
                    <a:pt x="125" y="443"/>
                  </a:cubicBezTo>
                  <a:cubicBezTo>
                    <a:pt x="125" y="781"/>
                    <a:pt x="125" y="781"/>
                    <a:pt x="125" y="781"/>
                  </a:cubicBezTo>
                  <a:cubicBezTo>
                    <a:pt x="0" y="781"/>
                    <a:pt x="0" y="781"/>
                    <a:pt x="0" y="781"/>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3" name="Freeform 11">
              <a:extLst>
                <a:ext uri="{FF2B5EF4-FFF2-40B4-BE49-F238E27FC236}">
                  <a16:creationId xmlns:a16="http://schemas.microsoft.com/office/drawing/2014/main" id="{B4A8887C-0EBB-E538-8AFD-D2545F94E4DE}"/>
                </a:ext>
              </a:extLst>
            </p:cNvPr>
            <p:cNvSpPr>
              <a:spLocks/>
            </p:cNvSpPr>
            <p:nvPr userDrawn="1"/>
          </p:nvSpPr>
          <p:spPr bwMode="auto">
            <a:xfrm>
              <a:off x="1500188" y="814388"/>
              <a:ext cx="92075"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4" name="Freeform 12">
              <a:extLst>
                <a:ext uri="{FF2B5EF4-FFF2-40B4-BE49-F238E27FC236}">
                  <a16:creationId xmlns:a16="http://schemas.microsoft.com/office/drawing/2014/main" id="{7ED489DA-6351-E2C9-0F75-7D138A50CC6D}"/>
                </a:ext>
              </a:extLst>
            </p:cNvPr>
            <p:cNvSpPr>
              <a:spLocks/>
            </p:cNvSpPr>
            <p:nvPr userDrawn="1"/>
          </p:nvSpPr>
          <p:spPr bwMode="auto">
            <a:xfrm>
              <a:off x="1614488" y="814388"/>
              <a:ext cx="158750" cy="115887"/>
            </a:xfrm>
            <a:custGeom>
              <a:avLst/>
              <a:gdLst>
                <a:gd name="T0" fmla="*/ 0 w 1064"/>
                <a:gd name="T1" fmla="*/ 18 h 777"/>
                <a:gd name="T2" fmla="*/ 117 w 1064"/>
                <a:gd name="T3" fmla="*/ 18 h 777"/>
                <a:gd name="T4" fmla="*/ 117 w 1064"/>
                <a:gd name="T5" fmla="*/ 130 h 777"/>
                <a:gd name="T6" fmla="*/ 120 w 1064"/>
                <a:gd name="T7" fmla="*/ 130 h 777"/>
                <a:gd name="T8" fmla="*/ 366 w 1064"/>
                <a:gd name="T9" fmla="*/ 0 h 777"/>
                <a:gd name="T10" fmla="*/ 574 w 1064"/>
                <a:gd name="T11" fmla="*/ 130 h 777"/>
                <a:gd name="T12" fmla="*/ 812 w 1064"/>
                <a:gd name="T13" fmla="*/ 0 h 777"/>
                <a:gd name="T14" fmla="*/ 1064 w 1064"/>
                <a:gd name="T15" fmla="*/ 221 h 777"/>
                <a:gd name="T16" fmla="*/ 1064 w 1064"/>
                <a:gd name="T17" fmla="*/ 777 h 777"/>
                <a:gd name="T18" fmla="*/ 940 w 1064"/>
                <a:gd name="T19" fmla="*/ 777 h 777"/>
                <a:gd name="T20" fmla="*/ 940 w 1064"/>
                <a:gd name="T21" fmla="*/ 279 h 777"/>
                <a:gd name="T22" fmla="*/ 793 w 1064"/>
                <a:gd name="T23" fmla="*/ 110 h 777"/>
                <a:gd name="T24" fmla="*/ 595 w 1064"/>
                <a:gd name="T25" fmla="*/ 304 h 777"/>
                <a:gd name="T26" fmla="*/ 595 w 1064"/>
                <a:gd name="T27" fmla="*/ 777 h 777"/>
                <a:gd name="T28" fmla="*/ 470 w 1064"/>
                <a:gd name="T29" fmla="*/ 777 h 777"/>
                <a:gd name="T30" fmla="*/ 470 w 1064"/>
                <a:gd name="T31" fmla="*/ 279 h 777"/>
                <a:gd name="T32" fmla="*/ 327 w 1064"/>
                <a:gd name="T33" fmla="*/ 110 h 777"/>
                <a:gd name="T34" fmla="*/ 125 w 1064"/>
                <a:gd name="T35" fmla="*/ 304 h 777"/>
                <a:gd name="T36" fmla="*/ 125 w 1064"/>
                <a:gd name="T37" fmla="*/ 777 h 777"/>
                <a:gd name="T38" fmla="*/ 0 w 1064"/>
                <a:gd name="T39" fmla="*/ 777 h 777"/>
                <a:gd name="T40" fmla="*/ 0 w 1064"/>
                <a:gd name="T41"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4" h="777">
                  <a:moveTo>
                    <a:pt x="0" y="18"/>
                  </a:moveTo>
                  <a:cubicBezTo>
                    <a:pt x="117" y="18"/>
                    <a:pt x="117" y="18"/>
                    <a:pt x="117" y="18"/>
                  </a:cubicBezTo>
                  <a:cubicBezTo>
                    <a:pt x="117" y="130"/>
                    <a:pt x="117" y="130"/>
                    <a:pt x="117" y="130"/>
                  </a:cubicBezTo>
                  <a:cubicBezTo>
                    <a:pt x="120" y="130"/>
                    <a:pt x="120" y="130"/>
                    <a:pt x="120" y="130"/>
                  </a:cubicBezTo>
                  <a:cubicBezTo>
                    <a:pt x="176" y="44"/>
                    <a:pt x="261" y="0"/>
                    <a:pt x="366" y="0"/>
                  </a:cubicBezTo>
                  <a:cubicBezTo>
                    <a:pt x="458" y="0"/>
                    <a:pt x="543" y="37"/>
                    <a:pt x="574" y="130"/>
                  </a:cubicBezTo>
                  <a:cubicBezTo>
                    <a:pt x="625" y="49"/>
                    <a:pt x="715" y="0"/>
                    <a:pt x="812" y="0"/>
                  </a:cubicBezTo>
                  <a:cubicBezTo>
                    <a:pt x="963" y="0"/>
                    <a:pt x="1064" y="63"/>
                    <a:pt x="1064" y="221"/>
                  </a:cubicBezTo>
                  <a:cubicBezTo>
                    <a:pt x="1064" y="777"/>
                    <a:pt x="1064" y="777"/>
                    <a:pt x="1064" y="777"/>
                  </a:cubicBezTo>
                  <a:cubicBezTo>
                    <a:pt x="940" y="777"/>
                    <a:pt x="940" y="777"/>
                    <a:pt x="940" y="777"/>
                  </a:cubicBezTo>
                  <a:cubicBezTo>
                    <a:pt x="940" y="279"/>
                    <a:pt x="940" y="279"/>
                    <a:pt x="940" y="279"/>
                  </a:cubicBezTo>
                  <a:cubicBezTo>
                    <a:pt x="940" y="185"/>
                    <a:pt x="915" y="110"/>
                    <a:pt x="793" y="110"/>
                  </a:cubicBezTo>
                  <a:cubicBezTo>
                    <a:pt x="672" y="110"/>
                    <a:pt x="595" y="187"/>
                    <a:pt x="595" y="304"/>
                  </a:cubicBezTo>
                  <a:cubicBezTo>
                    <a:pt x="595" y="777"/>
                    <a:pt x="595" y="777"/>
                    <a:pt x="595" y="777"/>
                  </a:cubicBezTo>
                  <a:cubicBezTo>
                    <a:pt x="470" y="777"/>
                    <a:pt x="470" y="777"/>
                    <a:pt x="470" y="777"/>
                  </a:cubicBezTo>
                  <a:cubicBezTo>
                    <a:pt x="470" y="279"/>
                    <a:pt x="470" y="279"/>
                    <a:pt x="470" y="279"/>
                  </a:cubicBezTo>
                  <a:cubicBezTo>
                    <a:pt x="470" y="181"/>
                    <a:pt x="439" y="110"/>
                    <a:pt x="327" y="110"/>
                  </a:cubicBezTo>
                  <a:cubicBezTo>
                    <a:pt x="179" y="110"/>
                    <a:pt x="125" y="247"/>
                    <a:pt x="125" y="304"/>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5" name="Freeform 13">
              <a:extLst>
                <a:ext uri="{FF2B5EF4-FFF2-40B4-BE49-F238E27FC236}">
                  <a16:creationId xmlns:a16="http://schemas.microsoft.com/office/drawing/2014/main" id="{B64D7088-44A6-766E-43D4-708E09D19708}"/>
                </a:ext>
              </a:extLst>
            </p:cNvPr>
            <p:cNvSpPr>
              <a:spLocks noEditPoints="1"/>
            </p:cNvSpPr>
            <p:nvPr userDrawn="1"/>
          </p:nvSpPr>
          <p:spPr bwMode="auto">
            <a:xfrm>
              <a:off x="1789113" y="814388"/>
              <a:ext cx="104775" cy="117475"/>
            </a:xfrm>
            <a:custGeom>
              <a:avLst/>
              <a:gdLst>
                <a:gd name="T0" fmla="*/ 688 w 707"/>
                <a:gd name="T1" fmla="*/ 536 h 795"/>
                <a:gd name="T2" fmla="*/ 364 w 707"/>
                <a:gd name="T3" fmla="*/ 795 h 795"/>
                <a:gd name="T4" fmla="*/ 0 w 707"/>
                <a:gd name="T5" fmla="*/ 395 h 795"/>
                <a:gd name="T6" fmla="*/ 357 w 707"/>
                <a:gd name="T7" fmla="*/ 0 h 795"/>
                <a:gd name="T8" fmla="*/ 700 w 707"/>
                <a:gd name="T9" fmla="*/ 435 h 795"/>
                <a:gd name="T10" fmla="*/ 132 w 707"/>
                <a:gd name="T11" fmla="*/ 435 h 795"/>
                <a:gd name="T12" fmla="*/ 368 w 707"/>
                <a:gd name="T13" fmla="*/ 685 h 795"/>
                <a:gd name="T14" fmla="*/ 565 w 707"/>
                <a:gd name="T15" fmla="*/ 536 h 795"/>
                <a:gd name="T16" fmla="*/ 688 w 707"/>
                <a:gd name="T17" fmla="*/ 536 h 795"/>
                <a:gd name="T18" fmla="*/ 568 w 707"/>
                <a:gd name="T19" fmla="*/ 325 h 795"/>
                <a:gd name="T20" fmla="*/ 349 w 707"/>
                <a:gd name="T21" fmla="*/ 110 h 795"/>
                <a:gd name="T22" fmla="*/ 132 w 707"/>
                <a:gd name="T23" fmla="*/ 325 h 795"/>
                <a:gd name="T24" fmla="*/ 568 w 707"/>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7" h="795">
                  <a:moveTo>
                    <a:pt x="688" y="536"/>
                  </a:moveTo>
                  <a:cubicBezTo>
                    <a:pt x="655" y="704"/>
                    <a:pt x="534" y="795"/>
                    <a:pt x="364" y="795"/>
                  </a:cubicBezTo>
                  <a:cubicBezTo>
                    <a:pt x="122" y="795"/>
                    <a:pt x="7" y="627"/>
                    <a:pt x="0" y="395"/>
                  </a:cubicBezTo>
                  <a:cubicBezTo>
                    <a:pt x="0" y="168"/>
                    <a:pt x="150" y="0"/>
                    <a:pt x="357" y="0"/>
                  </a:cubicBezTo>
                  <a:cubicBezTo>
                    <a:pt x="625" y="0"/>
                    <a:pt x="707" y="251"/>
                    <a:pt x="700" y="435"/>
                  </a:cubicBezTo>
                  <a:cubicBezTo>
                    <a:pt x="132" y="435"/>
                    <a:pt x="132" y="435"/>
                    <a:pt x="132" y="435"/>
                  </a:cubicBezTo>
                  <a:cubicBezTo>
                    <a:pt x="127" y="567"/>
                    <a:pt x="202" y="685"/>
                    <a:pt x="368" y="685"/>
                  </a:cubicBezTo>
                  <a:cubicBezTo>
                    <a:pt x="471" y="685"/>
                    <a:pt x="543" y="635"/>
                    <a:pt x="565" y="536"/>
                  </a:cubicBezTo>
                  <a:lnTo>
                    <a:pt x="688" y="536"/>
                  </a:lnTo>
                  <a:close/>
                  <a:moveTo>
                    <a:pt x="568" y="325"/>
                  </a:moveTo>
                  <a:cubicBezTo>
                    <a:pt x="562" y="206"/>
                    <a:pt x="473" y="110"/>
                    <a:pt x="349" y="110"/>
                  </a:cubicBezTo>
                  <a:cubicBezTo>
                    <a:pt x="219" y="110"/>
                    <a:pt x="141" y="209"/>
                    <a:pt x="132" y="325"/>
                  </a:cubicBezTo>
                  <a:lnTo>
                    <a:pt x="568"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6" name="Freeform 14">
              <a:extLst>
                <a:ext uri="{FF2B5EF4-FFF2-40B4-BE49-F238E27FC236}">
                  <a16:creationId xmlns:a16="http://schemas.microsoft.com/office/drawing/2014/main" id="{5ABC4336-52CA-10F9-6F7B-E69BA8FB2CD3}"/>
                </a:ext>
              </a:extLst>
            </p:cNvPr>
            <p:cNvSpPr>
              <a:spLocks/>
            </p:cNvSpPr>
            <p:nvPr userDrawn="1"/>
          </p:nvSpPr>
          <p:spPr bwMode="auto">
            <a:xfrm>
              <a:off x="1908175" y="814388"/>
              <a:ext cx="93663"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7" name="Freeform 15">
              <a:extLst>
                <a:ext uri="{FF2B5EF4-FFF2-40B4-BE49-F238E27FC236}">
                  <a16:creationId xmlns:a16="http://schemas.microsoft.com/office/drawing/2014/main" id="{3D019A00-8BD5-B1AA-4161-386160D8ACF3}"/>
                </a:ext>
              </a:extLst>
            </p:cNvPr>
            <p:cNvSpPr>
              <a:spLocks/>
            </p:cNvSpPr>
            <p:nvPr userDrawn="1"/>
          </p:nvSpPr>
          <p:spPr bwMode="auto">
            <a:xfrm>
              <a:off x="2011363" y="784225"/>
              <a:ext cx="60325" cy="146050"/>
            </a:xfrm>
            <a:custGeom>
              <a:avLst/>
              <a:gdLst>
                <a:gd name="T0" fmla="*/ 254 w 405"/>
                <a:gd name="T1" fmla="*/ 228 h 987"/>
                <a:gd name="T2" fmla="*/ 405 w 405"/>
                <a:gd name="T3" fmla="*/ 228 h 987"/>
                <a:gd name="T4" fmla="*/ 405 w 405"/>
                <a:gd name="T5" fmla="*/ 338 h 987"/>
                <a:gd name="T6" fmla="*/ 254 w 405"/>
                <a:gd name="T7" fmla="*/ 338 h 987"/>
                <a:gd name="T8" fmla="*/ 254 w 405"/>
                <a:gd name="T9" fmla="*/ 809 h 987"/>
                <a:gd name="T10" fmla="*/ 348 w 405"/>
                <a:gd name="T11" fmla="*/ 877 h 987"/>
                <a:gd name="T12" fmla="*/ 405 w 405"/>
                <a:gd name="T13" fmla="*/ 877 h 987"/>
                <a:gd name="T14" fmla="*/ 405 w 405"/>
                <a:gd name="T15" fmla="*/ 987 h 987"/>
                <a:gd name="T16" fmla="*/ 309 w 405"/>
                <a:gd name="T17" fmla="*/ 987 h 987"/>
                <a:gd name="T18" fmla="*/ 129 w 405"/>
                <a:gd name="T19" fmla="*/ 821 h 987"/>
                <a:gd name="T20" fmla="*/ 129 w 405"/>
                <a:gd name="T21" fmla="*/ 338 h 987"/>
                <a:gd name="T22" fmla="*/ 0 w 405"/>
                <a:gd name="T23" fmla="*/ 338 h 987"/>
                <a:gd name="T24" fmla="*/ 0 w 405"/>
                <a:gd name="T25" fmla="*/ 228 h 987"/>
                <a:gd name="T26" fmla="*/ 129 w 405"/>
                <a:gd name="T27" fmla="*/ 228 h 987"/>
                <a:gd name="T28" fmla="*/ 129 w 405"/>
                <a:gd name="T29" fmla="*/ 0 h 987"/>
                <a:gd name="T30" fmla="*/ 254 w 405"/>
                <a:gd name="T31" fmla="*/ 0 h 987"/>
                <a:gd name="T32" fmla="*/ 254 w 405"/>
                <a:gd name="T33" fmla="*/ 228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 h="987">
                  <a:moveTo>
                    <a:pt x="254" y="228"/>
                  </a:moveTo>
                  <a:cubicBezTo>
                    <a:pt x="405" y="228"/>
                    <a:pt x="405" y="228"/>
                    <a:pt x="405" y="228"/>
                  </a:cubicBezTo>
                  <a:cubicBezTo>
                    <a:pt x="405" y="338"/>
                    <a:pt x="405" y="338"/>
                    <a:pt x="405" y="338"/>
                  </a:cubicBezTo>
                  <a:cubicBezTo>
                    <a:pt x="254" y="338"/>
                    <a:pt x="254" y="338"/>
                    <a:pt x="254" y="338"/>
                  </a:cubicBezTo>
                  <a:cubicBezTo>
                    <a:pt x="254" y="809"/>
                    <a:pt x="254" y="809"/>
                    <a:pt x="254" y="809"/>
                  </a:cubicBezTo>
                  <a:cubicBezTo>
                    <a:pt x="254" y="867"/>
                    <a:pt x="270" y="877"/>
                    <a:pt x="348" y="877"/>
                  </a:cubicBezTo>
                  <a:cubicBezTo>
                    <a:pt x="405" y="877"/>
                    <a:pt x="405" y="877"/>
                    <a:pt x="405" y="877"/>
                  </a:cubicBezTo>
                  <a:cubicBezTo>
                    <a:pt x="405" y="987"/>
                    <a:pt x="405" y="987"/>
                    <a:pt x="405" y="987"/>
                  </a:cubicBezTo>
                  <a:cubicBezTo>
                    <a:pt x="309" y="987"/>
                    <a:pt x="309" y="987"/>
                    <a:pt x="309" y="987"/>
                  </a:cubicBezTo>
                  <a:cubicBezTo>
                    <a:pt x="180" y="987"/>
                    <a:pt x="129" y="961"/>
                    <a:pt x="129" y="821"/>
                  </a:cubicBezTo>
                  <a:cubicBezTo>
                    <a:pt x="129" y="338"/>
                    <a:pt x="129" y="338"/>
                    <a:pt x="129" y="338"/>
                  </a:cubicBezTo>
                  <a:cubicBezTo>
                    <a:pt x="0" y="338"/>
                    <a:pt x="0" y="338"/>
                    <a:pt x="0" y="338"/>
                  </a:cubicBezTo>
                  <a:cubicBezTo>
                    <a:pt x="0" y="228"/>
                    <a:pt x="0" y="228"/>
                    <a:pt x="0" y="228"/>
                  </a:cubicBezTo>
                  <a:cubicBezTo>
                    <a:pt x="129" y="228"/>
                    <a:pt x="129" y="228"/>
                    <a:pt x="129" y="228"/>
                  </a:cubicBezTo>
                  <a:cubicBezTo>
                    <a:pt x="129" y="0"/>
                    <a:pt x="129" y="0"/>
                    <a:pt x="129" y="0"/>
                  </a:cubicBezTo>
                  <a:cubicBezTo>
                    <a:pt x="254" y="0"/>
                    <a:pt x="254" y="0"/>
                    <a:pt x="254" y="0"/>
                  </a:cubicBezTo>
                  <a:lnTo>
                    <a:pt x="254"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8" name="Freeform 16">
              <a:extLst>
                <a:ext uri="{FF2B5EF4-FFF2-40B4-BE49-F238E27FC236}">
                  <a16:creationId xmlns:a16="http://schemas.microsoft.com/office/drawing/2014/main" id="{D9E5D384-7EC8-00EB-BD94-8C5ADDB99BA9}"/>
                </a:ext>
              </a:extLst>
            </p:cNvPr>
            <p:cNvSpPr>
              <a:spLocks noEditPoints="1"/>
            </p:cNvSpPr>
            <p:nvPr userDrawn="1"/>
          </p:nvSpPr>
          <p:spPr bwMode="auto">
            <a:xfrm>
              <a:off x="935038" y="1000125"/>
              <a:ext cx="149225" cy="161925"/>
            </a:xfrm>
            <a:custGeom>
              <a:avLst/>
              <a:gdLst>
                <a:gd name="T0" fmla="*/ 502 w 1004"/>
                <a:gd name="T1" fmla="*/ 0 h 1098"/>
                <a:gd name="T2" fmla="*/ 1004 w 1004"/>
                <a:gd name="T3" fmla="*/ 549 h 1098"/>
                <a:gd name="T4" fmla="*/ 502 w 1004"/>
                <a:gd name="T5" fmla="*/ 1098 h 1098"/>
                <a:gd name="T6" fmla="*/ 0 w 1004"/>
                <a:gd name="T7" fmla="*/ 549 h 1098"/>
                <a:gd name="T8" fmla="*/ 502 w 1004"/>
                <a:gd name="T9" fmla="*/ 0 h 1098"/>
                <a:gd name="T10" fmla="*/ 502 w 1004"/>
                <a:gd name="T11" fmla="*/ 981 h 1098"/>
                <a:gd name="T12" fmla="*/ 864 w 1004"/>
                <a:gd name="T13" fmla="*/ 549 h 1098"/>
                <a:gd name="T14" fmla="*/ 502 w 1004"/>
                <a:gd name="T15" fmla="*/ 118 h 1098"/>
                <a:gd name="T16" fmla="*/ 139 w 1004"/>
                <a:gd name="T17" fmla="*/ 549 h 1098"/>
                <a:gd name="T18" fmla="*/ 502 w 1004"/>
                <a:gd name="T19" fmla="*/ 9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4" h="1098">
                  <a:moveTo>
                    <a:pt x="502" y="0"/>
                  </a:moveTo>
                  <a:cubicBezTo>
                    <a:pt x="835" y="0"/>
                    <a:pt x="1004" y="264"/>
                    <a:pt x="1004" y="549"/>
                  </a:cubicBezTo>
                  <a:cubicBezTo>
                    <a:pt x="1004" y="834"/>
                    <a:pt x="835" y="1098"/>
                    <a:pt x="502" y="1098"/>
                  </a:cubicBezTo>
                  <a:cubicBezTo>
                    <a:pt x="168" y="1098"/>
                    <a:pt x="0" y="834"/>
                    <a:pt x="0" y="549"/>
                  </a:cubicBezTo>
                  <a:cubicBezTo>
                    <a:pt x="0" y="264"/>
                    <a:pt x="168" y="0"/>
                    <a:pt x="502" y="0"/>
                  </a:cubicBezTo>
                  <a:moveTo>
                    <a:pt x="502" y="981"/>
                  </a:moveTo>
                  <a:cubicBezTo>
                    <a:pt x="757" y="981"/>
                    <a:pt x="864" y="761"/>
                    <a:pt x="864" y="549"/>
                  </a:cubicBezTo>
                  <a:cubicBezTo>
                    <a:pt x="864" y="338"/>
                    <a:pt x="757" y="118"/>
                    <a:pt x="502" y="118"/>
                  </a:cubicBezTo>
                  <a:cubicBezTo>
                    <a:pt x="246" y="118"/>
                    <a:pt x="139" y="338"/>
                    <a:pt x="139" y="549"/>
                  </a:cubicBezTo>
                  <a:cubicBezTo>
                    <a:pt x="139" y="761"/>
                    <a:pt x="246" y="981"/>
                    <a:pt x="502" y="9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0" name="Freeform 17">
              <a:extLst>
                <a:ext uri="{FF2B5EF4-FFF2-40B4-BE49-F238E27FC236}">
                  <a16:creationId xmlns:a16="http://schemas.microsoft.com/office/drawing/2014/main" id="{AD83A59D-D2B7-3E94-2322-AF038C8C5D47}"/>
                </a:ext>
              </a:extLst>
            </p:cNvPr>
            <p:cNvSpPr>
              <a:spLocks/>
            </p:cNvSpPr>
            <p:nvPr userDrawn="1"/>
          </p:nvSpPr>
          <p:spPr bwMode="auto">
            <a:xfrm>
              <a:off x="1092200"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1"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1" name="Freeform 18">
              <a:extLst>
                <a:ext uri="{FF2B5EF4-FFF2-40B4-BE49-F238E27FC236}">
                  <a16:creationId xmlns:a16="http://schemas.microsoft.com/office/drawing/2014/main" id="{BF111108-13D4-866A-B194-AE176A368515}"/>
                </a:ext>
              </a:extLst>
            </p:cNvPr>
            <p:cNvSpPr>
              <a:spLocks/>
            </p:cNvSpPr>
            <p:nvPr userDrawn="1"/>
          </p:nvSpPr>
          <p:spPr bwMode="auto">
            <a:xfrm>
              <a:off x="1158875" y="1001713"/>
              <a:ext cx="61913"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1" y="0"/>
                    <a:pt x="338" y="0"/>
                  </a:cubicBezTo>
                  <a:cubicBezTo>
                    <a:pt x="361"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2" name="Freeform 19">
              <a:extLst>
                <a:ext uri="{FF2B5EF4-FFF2-40B4-BE49-F238E27FC236}">
                  <a16:creationId xmlns:a16="http://schemas.microsoft.com/office/drawing/2014/main" id="{508B1CDA-AB4A-31B7-BAA4-23D848A58214}"/>
                </a:ext>
              </a:extLst>
            </p:cNvPr>
            <p:cNvSpPr>
              <a:spLocks noEditPoints="1"/>
            </p:cNvSpPr>
            <p:nvPr userDrawn="1"/>
          </p:nvSpPr>
          <p:spPr bwMode="auto">
            <a:xfrm>
              <a:off x="123031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3" name="Freeform 20">
              <a:extLst>
                <a:ext uri="{FF2B5EF4-FFF2-40B4-BE49-F238E27FC236}">
                  <a16:creationId xmlns:a16="http://schemas.microsoft.com/office/drawing/2014/main" id="{D043937B-52B2-A0C2-1B78-965BEC53DF51}"/>
                </a:ext>
              </a:extLst>
            </p:cNvPr>
            <p:cNvSpPr>
              <a:spLocks/>
            </p:cNvSpPr>
            <p:nvPr userDrawn="1"/>
          </p:nvSpPr>
          <p:spPr bwMode="auto">
            <a:xfrm>
              <a:off x="1266825" y="1042988"/>
              <a:ext cx="101600" cy="117475"/>
            </a:xfrm>
            <a:custGeom>
              <a:avLst/>
              <a:gdLst>
                <a:gd name="T0" fmla="*/ 556 w 690"/>
                <a:gd name="T1" fmla="*/ 261 h 794"/>
                <a:gd name="T2" fmla="*/ 368 w 690"/>
                <a:gd name="T3" fmla="*/ 110 h 794"/>
                <a:gd name="T4" fmla="*/ 132 w 690"/>
                <a:gd name="T5" fmla="*/ 406 h 794"/>
                <a:gd name="T6" fmla="*/ 353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3"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4" name="Freeform 21">
              <a:extLst>
                <a:ext uri="{FF2B5EF4-FFF2-40B4-BE49-F238E27FC236}">
                  <a16:creationId xmlns:a16="http://schemas.microsoft.com/office/drawing/2014/main" id="{F3FD36E7-9B89-C537-BDB4-0FFE110EF27F}"/>
                </a:ext>
              </a:extLst>
            </p:cNvPr>
            <p:cNvSpPr>
              <a:spLocks noEditPoints="1"/>
            </p:cNvSpPr>
            <p:nvPr userDrawn="1"/>
          </p:nvSpPr>
          <p:spPr bwMode="auto">
            <a:xfrm>
              <a:off x="137953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5" name="Freeform 22">
              <a:extLst>
                <a:ext uri="{FF2B5EF4-FFF2-40B4-BE49-F238E27FC236}">
                  <a16:creationId xmlns:a16="http://schemas.microsoft.com/office/drawing/2014/main" id="{30871CF9-5130-136B-7E8C-2839BF302A1A}"/>
                </a:ext>
              </a:extLst>
            </p:cNvPr>
            <p:cNvSpPr>
              <a:spLocks/>
            </p:cNvSpPr>
            <p:nvPr userDrawn="1"/>
          </p:nvSpPr>
          <p:spPr bwMode="auto">
            <a:xfrm>
              <a:off x="1546225"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6" name="Freeform 23">
              <a:extLst>
                <a:ext uri="{FF2B5EF4-FFF2-40B4-BE49-F238E27FC236}">
                  <a16:creationId xmlns:a16="http://schemas.microsoft.com/office/drawing/2014/main" id="{906226C6-5F39-3B0E-673C-8812854E97EB}"/>
                </a:ext>
              </a:extLst>
            </p:cNvPr>
            <p:cNvSpPr>
              <a:spLocks noEditPoints="1"/>
            </p:cNvSpPr>
            <p:nvPr userDrawn="1"/>
          </p:nvSpPr>
          <p:spPr bwMode="auto">
            <a:xfrm>
              <a:off x="1609725" y="1042988"/>
              <a:ext cx="109538" cy="117475"/>
            </a:xfrm>
            <a:custGeom>
              <a:avLst/>
              <a:gdLst>
                <a:gd name="T0" fmla="*/ 368 w 737"/>
                <a:gd name="T1" fmla="*/ 0 h 794"/>
                <a:gd name="T2" fmla="*/ 737 w 737"/>
                <a:gd name="T3" fmla="*/ 398 h 794"/>
                <a:gd name="T4" fmla="*/ 368 w 737"/>
                <a:gd name="T5" fmla="*/ 794 h 794"/>
                <a:gd name="T6" fmla="*/ 0 w 737"/>
                <a:gd name="T7" fmla="*/ 398 h 794"/>
                <a:gd name="T8" fmla="*/ 368 w 737"/>
                <a:gd name="T9" fmla="*/ 0 h 794"/>
                <a:gd name="T10" fmla="*/ 368 w 737"/>
                <a:gd name="T11" fmla="*/ 684 h 794"/>
                <a:gd name="T12" fmla="*/ 605 w 737"/>
                <a:gd name="T13" fmla="*/ 398 h 794"/>
                <a:gd name="T14" fmla="*/ 368 w 737"/>
                <a:gd name="T15" fmla="*/ 110 h 794"/>
                <a:gd name="T16" fmla="*/ 132 w 737"/>
                <a:gd name="T17" fmla="*/ 398 h 794"/>
                <a:gd name="T18" fmla="*/ 368 w 737"/>
                <a:gd name="T19" fmla="*/ 68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794">
                  <a:moveTo>
                    <a:pt x="368" y="0"/>
                  </a:moveTo>
                  <a:cubicBezTo>
                    <a:pt x="609" y="0"/>
                    <a:pt x="737" y="174"/>
                    <a:pt x="737" y="398"/>
                  </a:cubicBezTo>
                  <a:cubicBezTo>
                    <a:pt x="737" y="619"/>
                    <a:pt x="609" y="794"/>
                    <a:pt x="368" y="794"/>
                  </a:cubicBezTo>
                  <a:cubicBezTo>
                    <a:pt x="128" y="794"/>
                    <a:pt x="0" y="619"/>
                    <a:pt x="0" y="398"/>
                  </a:cubicBezTo>
                  <a:cubicBezTo>
                    <a:pt x="0" y="174"/>
                    <a:pt x="128" y="0"/>
                    <a:pt x="368" y="0"/>
                  </a:cubicBezTo>
                  <a:moveTo>
                    <a:pt x="368" y="684"/>
                  </a:moveTo>
                  <a:cubicBezTo>
                    <a:pt x="499" y="684"/>
                    <a:pt x="605" y="581"/>
                    <a:pt x="605" y="398"/>
                  </a:cubicBezTo>
                  <a:cubicBezTo>
                    <a:pt x="605" y="213"/>
                    <a:pt x="499" y="110"/>
                    <a:pt x="368" y="110"/>
                  </a:cubicBezTo>
                  <a:cubicBezTo>
                    <a:pt x="238" y="110"/>
                    <a:pt x="132" y="213"/>
                    <a:pt x="132" y="398"/>
                  </a:cubicBezTo>
                  <a:cubicBezTo>
                    <a:pt x="132" y="581"/>
                    <a:pt x="238" y="684"/>
                    <a:pt x="368" y="6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7" name="Freeform 24">
              <a:extLst>
                <a:ext uri="{FF2B5EF4-FFF2-40B4-BE49-F238E27FC236}">
                  <a16:creationId xmlns:a16="http://schemas.microsoft.com/office/drawing/2014/main" id="{88A84803-ABC2-338C-00B9-7580126BD2AF}"/>
                </a:ext>
              </a:extLst>
            </p:cNvPr>
            <p:cNvSpPr>
              <a:spLocks/>
            </p:cNvSpPr>
            <p:nvPr userDrawn="1"/>
          </p:nvSpPr>
          <p:spPr bwMode="auto">
            <a:xfrm>
              <a:off x="1735138" y="1042988"/>
              <a:ext cx="58738" cy="115887"/>
            </a:xfrm>
            <a:custGeom>
              <a:avLst/>
              <a:gdLst>
                <a:gd name="T0" fmla="*/ 0 w 400"/>
                <a:gd name="T1" fmla="*/ 22 h 782"/>
                <a:gd name="T2" fmla="*/ 118 w 400"/>
                <a:gd name="T3" fmla="*/ 22 h 782"/>
                <a:gd name="T4" fmla="*/ 118 w 400"/>
                <a:gd name="T5" fmla="*/ 182 h 782"/>
                <a:gd name="T6" fmla="*/ 121 w 400"/>
                <a:gd name="T7" fmla="*/ 182 h 782"/>
                <a:gd name="T8" fmla="*/ 400 w 400"/>
                <a:gd name="T9" fmla="*/ 5 h 782"/>
                <a:gd name="T10" fmla="*/ 400 w 400"/>
                <a:gd name="T11" fmla="*/ 137 h 782"/>
                <a:gd name="T12" fmla="*/ 125 w 400"/>
                <a:gd name="T13" fmla="*/ 444 h 782"/>
                <a:gd name="T14" fmla="*/ 125 w 400"/>
                <a:gd name="T15" fmla="*/ 782 h 782"/>
                <a:gd name="T16" fmla="*/ 0 w 400"/>
                <a:gd name="T17" fmla="*/ 782 h 782"/>
                <a:gd name="T18" fmla="*/ 0 w 400"/>
                <a:gd name="T19" fmla="*/ 2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2">
                  <a:moveTo>
                    <a:pt x="0" y="22"/>
                  </a:moveTo>
                  <a:cubicBezTo>
                    <a:pt x="118" y="22"/>
                    <a:pt x="118" y="22"/>
                    <a:pt x="118" y="22"/>
                  </a:cubicBezTo>
                  <a:cubicBezTo>
                    <a:pt x="118" y="182"/>
                    <a:pt x="118" y="182"/>
                    <a:pt x="118" y="182"/>
                  </a:cubicBezTo>
                  <a:cubicBezTo>
                    <a:pt x="121" y="182"/>
                    <a:pt x="121" y="182"/>
                    <a:pt x="121" y="182"/>
                  </a:cubicBezTo>
                  <a:cubicBezTo>
                    <a:pt x="181" y="61"/>
                    <a:pt x="265" y="0"/>
                    <a:pt x="400" y="5"/>
                  </a:cubicBezTo>
                  <a:cubicBezTo>
                    <a:pt x="400" y="137"/>
                    <a:pt x="400" y="137"/>
                    <a:pt x="400" y="137"/>
                  </a:cubicBezTo>
                  <a:cubicBezTo>
                    <a:pt x="198" y="137"/>
                    <a:pt x="125" y="251"/>
                    <a:pt x="125" y="444"/>
                  </a:cubicBezTo>
                  <a:cubicBezTo>
                    <a:pt x="125" y="782"/>
                    <a:pt x="125" y="782"/>
                    <a:pt x="125" y="782"/>
                  </a:cubicBezTo>
                  <a:cubicBezTo>
                    <a:pt x="0" y="782"/>
                    <a:pt x="0" y="782"/>
                    <a:pt x="0" y="782"/>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8" name="Freeform 25">
              <a:extLst>
                <a:ext uri="{FF2B5EF4-FFF2-40B4-BE49-F238E27FC236}">
                  <a16:creationId xmlns:a16="http://schemas.microsoft.com/office/drawing/2014/main" id="{DA44DEEB-58EB-602B-CD09-3810F44E4AE4}"/>
                </a:ext>
              </a:extLst>
            </p:cNvPr>
            <p:cNvSpPr>
              <a:spLocks/>
            </p:cNvSpPr>
            <p:nvPr userDrawn="1"/>
          </p:nvSpPr>
          <p:spPr bwMode="auto">
            <a:xfrm>
              <a:off x="1858963" y="1000125"/>
              <a:ext cx="123825" cy="161925"/>
            </a:xfrm>
            <a:custGeom>
              <a:avLst/>
              <a:gdLst>
                <a:gd name="T0" fmla="*/ 666 w 843"/>
                <a:gd name="T1" fmla="*/ 332 h 1098"/>
                <a:gd name="T2" fmla="*/ 406 w 843"/>
                <a:gd name="T3" fmla="*/ 118 h 1098"/>
                <a:gd name="T4" fmla="*/ 172 w 843"/>
                <a:gd name="T5" fmla="*/ 297 h 1098"/>
                <a:gd name="T6" fmla="*/ 508 w 843"/>
                <a:gd name="T7" fmla="*/ 483 h 1098"/>
                <a:gd name="T8" fmla="*/ 843 w 843"/>
                <a:gd name="T9" fmla="*/ 786 h 1098"/>
                <a:gd name="T10" fmla="*/ 433 w 843"/>
                <a:gd name="T11" fmla="*/ 1098 h 1098"/>
                <a:gd name="T12" fmla="*/ 0 w 843"/>
                <a:gd name="T13" fmla="*/ 728 h 1098"/>
                <a:gd name="T14" fmla="*/ 132 w 843"/>
                <a:gd name="T15" fmla="*/ 728 h 1098"/>
                <a:gd name="T16" fmla="*/ 437 w 843"/>
                <a:gd name="T17" fmla="*/ 981 h 1098"/>
                <a:gd name="T18" fmla="*/ 703 w 843"/>
                <a:gd name="T19" fmla="*/ 790 h 1098"/>
                <a:gd name="T20" fmla="*/ 368 w 843"/>
                <a:gd name="T21" fmla="*/ 584 h 1098"/>
                <a:gd name="T22" fmla="*/ 32 w 843"/>
                <a:gd name="T23" fmla="*/ 307 h 1098"/>
                <a:gd name="T24" fmla="*/ 412 w 843"/>
                <a:gd name="T25" fmla="*/ 0 h 1098"/>
                <a:gd name="T26" fmla="*/ 799 w 843"/>
                <a:gd name="T27" fmla="*/ 332 h 1098"/>
                <a:gd name="T28" fmla="*/ 666 w 843"/>
                <a:gd name="T29" fmla="*/ 33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3" h="1098">
                  <a:moveTo>
                    <a:pt x="666" y="332"/>
                  </a:moveTo>
                  <a:cubicBezTo>
                    <a:pt x="650" y="182"/>
                    <a:pt x="550" y="118"/>
                    <a:pt x="406" y="118"/>
                  </a:cubicBezTo>
                  <a:cubicBezTo>
                    <a:pt x="289" y="118"/>
                    <a:pt x="172" y="160"/>
                    <a:pt x="172" y="297"/>
                  </a:cubicBezTo>
                  <a:cubicBezTo>
                    <a:pt x="172" y="426"/>
                    <a:pt x="339" y="445"/>
                    <a:pt x="508" y="483"/>
                  </a:cubicBezTo>
                  <a:cubicBezTo>
                    <a:pt x="675" y="521"/>
                    <a:pt x="843" y="580"/>
                    <a:pt x="843" y="786"/>
                  </a:cubicBezTo>
                  <a:cubicBezTo>
                    <a:pt x="843" y="1009"/>
                    <a:pt x="624" y="1098"/>
                    <a:pt x="433" y="1098"/>
                  </a:cubicBezTo>
                  <a:cubicBezTo>
                    <a:pt x="198" y="1098"/>
                    <a:pt x="0" y="984"/>
                    <a:pt x="0" y="728"/>
                  </a:cubicBezTo>
                  <a:cubicBezTo>
                    <a:pt x="132" y="728"/>
                    <a:pt x="132" y="728"/>
                    <a:pt x="132" y="728"/>
                  </a:cubicBezTo>
                  <a:cubicBezTo>
                    <a:pt x="132" y="905"/>
                    <a:pt x="279" y="981"/>
                    <a:pt x="437" y="981"/>
                  </a:cubicBezTo>
                  <a:cubicBezTo>
                    <a:pt x="564" y="981"/>
                    <a:pt x="703" y="941"/>
                    <a:pt x="703" y="790"/>
                  </a:cubicBezTo>
                  <a:cubicBezTo>
                    <a:pt x="703" y="646"/>
                    <a:pt x="536" y="621"/>
                    <a:pt x="368" y="584"/>
                  </a:cubicBezTo>
                  <a:cubicBezTo>
                    <a:pt x="201" y="548"/>
                    <a:pt x="32" y="499"/>
                    <a:pt x="32" y="307"/>
                  </a:cubicBezTo>
                  <a:cubicBezTo>
                    <a:pt x="32" y="94"/>
                    <a:pt x="221" y="0"/>
                    <a:pt x="412" y="0"/>
                  </a:cubicBezTo>
                  <a:cubicBezTo>
                    <a:pt x="627" y="0"/>
                    <a:pt x="790" y="101"/>
                    <a:pt x="799" y="332"/>
                  </a:cubicBezTo>
                  <a:lnTo>
                    <a:pt x="666"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9" name="Freeform 26">
              <a:extLst>
                <a:ext uri="{FF2B5EF4-FFF2-40B4-BE49-F238E27FC236}">
                  <a16:creationId xmlns:a16="http://schemas.microsoft.com/office/drawing/2014/main" id="{A9E1A234-75A0-1B7D-6056-EBE8EEB0BBB8}"/>
                </a:ext>
              </a:extLst>
            </p:cNvPr>
            <p:cNvSpPr>
              <a:spLocks/>
            </p:cNvSpPr>
            <p:nvPr userDrawn="1"/>
          </p:nvSpPr>
          <p:spPr bwMode="auto">
            <a:xfrm>
              <a:off x="1993900" y="1042988"/>
              <a:ext cx="103188" cy="117475"/>
            </a:xfrm>
            <a:custGeom>
              <a:avLst/>
              <a:gdLst>
                <a:gd name="T0" fmla="*/ 557 w 690"/>
                <a:gd name="T1" fmla="*/ 261 h 794"/>
                <a:gd name="T2" fmla="*/ 369 w 690"/>
                <a:gd name="T3" fmla="*/ 110 h 794"/>
                <a:gd name="T4" fmla="*/ 132 w 690"/>
                <a:gd name="T5" fmla="*/ 406 h 794"/>
                <a:gd name="T6" fmla="*/ 354 w 690"/>
                <a:gd name="T7" fmla="*/ 684 h 794"/>
                <a:gd name="T8" fmla="*/ 563 w 690"/>
                <a:gd name="T9" fmla="*/ 499 h 794"/>
                <a:gd name="T10" fmla="*/ 690 w 690"/>
                <a:gd name="T11" fmla="*/ 499 h 794"/>
                <a:gd name="T12" fmla="*/ 356 w 690"/>
                <a:gd name="T13" fmla="*/ 794 h 794"/>
                <a:gd name="T14" fmla="*/ 0 w 690"/>
                <a:gd name="T15" fmla="*/ 406 h 794"/>
                <a:gd name="T16" fmla="*/ 358 w 690"/>
                <a:gd name="T17" fmla="*/ 0 h 794"/>
                <a:gd name="T18" fmla="*/ 686 w 690"/>
                <a:gd name="T19" fmla="*/ 261 h 794"/>
                <a:gd name="T20" fmla="*/ 557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7" y="261"/>
                  </a:moveTo>
                  <a:cubicBezTo>
                    <a:pt x="538" y="166"/>
                    <a:pt x="471" y="110"/>
                    <a:pt x="369" y="110"/>
                  </a:cubicBezTo>
                  <a:cubicBezTo>
                    <a:pt x="188" y="110"/>
                    <a:pt x="132" y="252"/>
                    <a:pt x="132" y="406"/>
                  </a:cubicBezTo>
                  <a:cubicBezTo>
                    <a:pt x="132" y="546"/>
                    <a:pt x="195" y="684"/>
                    <a:pt x="354" y="684"/>
                  </a:cubicBezTo>
                  <a:cubicBezTo>
                    <a:pt x="474" y="684"/>
                    <a:pt x="546" y="614"/>
                    <a:pt x="563" y="499"/>
                  </a:cubicBezTo>
                  <a:cubicBezTo>
                    <a:pt x="690" y="499"/>
                    <a:pt x="690" y="499"/>
                    <a:pt x="690" y="499"/>
                  </a:cubicBezTo>
                  <a:cubicBezTo>
                    <a:pt x="662" y="684"/>
                    <a:pt x="546" y="794"/>
                    <a:pt x="356" y="794"/>
                  </a:cubicBezTo>
                  <a:cubicBezTo>
                    <a:pt x="124" y="794"/>
                    <a:pt x="0" y="633"/>
                    <a:pt x="0" y="406"/>
                  </a:cubicBezTo>
                  <a:cubicBezTo>
                    <a:pt x="0" y="179"/>
                    <a:pt x="118" y="0"/>
                    <a:pt x="358" y="0"/>
                  </a:cubicBezTo>
                  <a:cubicBezTo>
                    <a:pt x="530" y="0"/>
                    <a:pt x="668" y="81"/>
                    <a:pt x="686" y="261"/>
                  </a:cubicBezTo>
                  <a:lnTo>
                    <a:pt x="55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0" name="Freeform 27">
              <a:extLst>
                <a:ext uri="{FF2B5EF4-FFF2-40B4-BE49-F238E27FC236}">
                  <a16:creationId xmlns:a16="http://schemas.microsoft.com/office/drawing/2014/main" id="{0D8E6CF8-1CE0-9411-4D22-EF9054BAF1A4}"/>
                </a:ext>
              </a:extLst>
            </p:cNvPr>
            <p:cNvSpPr>
              <a:spLocks noEditPoints="1"/>
            </p:cNvSpPr>
            <p:nvPr userDrawn="1"/>
          </p:nvSpPr>
          <p:spPr bwMode="auto">
            <a:xfrm>
              <a:off x="211296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1" name="Freeform 28">
              <a:extLst>
                <a:ext uri="{FF2B5EF4-FFF2-40B4-BE49-F238E27FC236}">
                  <a16:creationId xmlns:a16="http://schemas.microsoft.com/office/drawing/2014/main" id="{C8C8E58F-3A01-FE86-0F0C-90BD062BE2A7}"/>
                </a:ext>
              </a:extLst>
            </p:cNvPr>
            <p:cNvSpPr>
              <a:spLocks noEditPoints="1"/>
            </p:cNvSpPr>
            <p:nvPr userDrawn="1"/>
          </p:nvSpPr>
          <p:spPr bwMode="auto">
            <a:xfrm>
              <a:off x="2149475" y="1042988"/>
              <a:ext cx="104775" cy="117475"/>
            </a:xfrm>
            <a:custGeom>
              <a:avLst/>
              <a:gdLst>
                <a:gd name="T0" fmla="*/ 688 w 708"/>
                <a:gd name="T1" fmla="*/ 536 h 794"/>
                <a:gd name="T2" fmla="*/ 364 w 708"/>
                <a:gd name="T3" fmla="*/ 794 h 794"/>
                <a:gd name="T4" fmla="*/ 0 w 708"/>
                <a:gd name="T5" fmla="*/ 395 h 794"/>
                <a:gd name="T6" fmla="*/ 357 w 708"/>
                <a:gd name="T7" fmla="*/ 0 h 794"/>
                <a:gd name="T8" fmla="*/ 700 w 708"/>
                <a:gd name="T9" fmla="*/ 434 h 794"/>
                <a:gd name="T10" fmla="*/ 132 w 708"/>
                <a:gd name="T11" fmla="*/ 434 h 794"/>
                <a:gd name="T12" fmla="*/ 369 w 708"/>
                <a:gd name="T13" fmla="*/ 684 h 794"/>
                <a:gd name="T14" fmla="*/ 565 w 708"/>
                <a:gd name="T15" fmla="*/ 536 h 794"/>
                <a:gd name="T16" fmla="*/ 688 w 708"/>
                <a:gd name="T17" fmla="*/ 536 h 794"/>
                <a:gd name="T18" fmla="*/ 568 w 708"/>
                <a:gd name="T19" fmla="*/ 324 h 794"/>
                <a:gd name="T20" fmla="*/ 349 w 708"/>
                <a:gd name="T21" fmla="*/ 110 h 794"/>
                <a:gd name="T22" fmla="*/ 132 w 708"/>
                <a:gd name="T23" fmla="*/ 324 h 794"/>
                <a:gd name="T24" fmla="*/ 568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8" y="536"/>
                  </a:moveTo>
                  <a:cubicBezTo>
                    <a:pt x="655" y="703"/>
                    <a:pt x="534" y="794"/>
                    <a:pt x="364" y="794"/>
                  </a:cubicBezTo>
                  <a:cubicBezTo>
                    <a:pt x="122" y="794"/>
                    <a:pt x="7" y="627"/>
                    <a:pt x="0" y="395"/>
                  </a:cubicBezTo>
                  <a:cubicBezTo>
                    <a:pt x="0" y="167"/>
                    <a:pt x="150" y="0"/>
                    <a:pt x="357" y="0"/>
                  </a:cubicBezTo>
                  <a:cubicBezTo>
                    <a:pt x="625" y="0"/>
                    <a:pt x="708" y="251"/>
                    <a:pt x="700" y="434"/>
                  </a:cubicBezTo>
                  <a:cubicBezTo>
                    <a:pt x="132" y="434"/>
                    <a:pt x="132" y="434"/>
                    <a:pt x="132" y="434"/>
                  </a:cubicBezTo>
                  <a:cubicBezTo>
                    <a:pt x="128" y="567"/>
                    <a:pt x="203" y="684"/>
                    <a:pt x="369" y="684"/>
                  </a:cubicBezTo>
                  <a:cubicBezTo>
                    <a:pt x="471" y="684"/>
                    <a:pt x="543" y="634"/>
                    <a:pt x="565" y="536"/>
                  </a:cubicBezTo>
                  <a:lnTo>
                    <a:pt x="688" y="536"/>
                  </a:lnTo>
                  <a:close/>
                  <a:moveTo>
                    <a:pt x="568" y="324"/>
                  </a:moveTo>
                  <a:cubicBezTo>
                    <a:pt x="562" y="205"/>
                    <a:pt x="473" y="110"/>
                    <a:pt x="349" y="110"/>
                  </a:cubicBezTo>
                  <a:cubicBezTo>
                    <a:pt x="219" y="110"/>
                    <a:pt x="141" y="208"/>
                    <a:pt x="132" y="324"/>
                  </a:cubicBezTo>
                  <a:lnTo>
                    <a:pt x="568"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2" name="Freeform 29">
              <a:extLst>
                <a:ext uri="{FF2B5EF4-FFF2-40B4-BE49-F238E27FC236}">
                  <a16:creationId xmlns:a16="http://schemas.microsoft.com/office/drawing/2014/main" id="{89F46404-1400-0244-A34B-50D0A11EC7F8}"/>
                </a:ext>
              </a:extLst>
            </p:cNvPr>
            <p:cNvSpPr>
              <a:spLocks/>
            </p:cNvSpPr>
            <p:nvPr userDrawn="1"/>
          </p:nvSpPr>
          <p:spPr bwMode="auto">
            <a:xfrm>
              <a:off x="2268538" y="1042988"/>
              <a:ext cx="92075" cy="115887"/>
            </a:xfrm>
            <a:custGeom>
              <a:avLst/>
              <a:gdLst>
                <a:gd name="T0" fmla="*/ 0 w 628"/>
                <a:gd name="T1" fmla="*/ 17 h 777"/>
                <a:gd name="T2" fmla="*/ 117 w 628"/>
                <a:gd name="T3" fmla="*/ 17 h 777"/>
                <a:gd name="T4" fmla="*/ 117 w 628"/>
                <a:gd name="T5" fmla="*/ 138 h 777"/>
                <a:gd name="T6" fmla="*/ 120 w 628"/>
                <a:gd name="T7" fmla="*/ 138 h 777"/>
                <a:gd name="T8" fmla="*/ 367 w 628"/>
                <a:gd name="T9" fmla="*/ 0 h 777"/>
                <a:gd name="T10" fmla="*/ 628 w 628"/>
                <a:gd name="T11" fmla="*/ 277 h 777"/>
                <a:gd name="T12" fmla="*/ 628 w 628"/>
                <a:gd name="T13" fmla="*/ 777 h 777"/>
                <a:gd name="T14" fmla="*/ 504 w 628"/>
                <a:gd name="T15" fmla="*/ 777 h 777"/>
                <a:gd name="T16" fmla="*/ 504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7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7"/>
                  </a:moveTo>
                  <a:cubicBezTo>
                    <a:pt x="117" y="17"/>
                    <a:pt x="117" y="17"/>
                    <a:pt x="117" y="17"/>
                  </a:cubicBezTo>
                  <a:cubicBezTo>
                    <a:pt x="117" y="138"/>
                    <a:pt x="117" y="138"/>
                    <a:pt x="117" y="138"/>
                  </a:cubicBezTo>
                  <a:cubicBezTo>
                    <a:pt x="120" y="138"/>
                    <a:pt x="120" y="138"/>
                    <a:pt x="120" y="138"/>
                  </a:cubicBezTo>
                  <a:cubicBezTo>
                    <a:pt x="173" y="44"/>
                    <a:pt x="258" y="0"/>
                    <a:pt x="367" y="0"/>
                  </a:cubicBezTo>
                  <a:cubicBezTo>
                    <a:pt x="567" y="0"/>
                    <a:pt x="628" y="114"/>
                    <a:pt x="628" y="277"/>
                  </a:cubicBezTo>
                  <a:cubicBezTo>
                    <a:pt x="628" y="777"/>
                    <a:pt x="628" y="777"/>
                    <a:pt x="628" y="777"/>
                  </a:cubicBezTo>
                  <a:cubicBezTo>
                    <a:pt x="504" y="777"/>
                    <a:pt x="504" y="777"/>
                    <a:pt x="504" y="777"/>
                  </a:cubicBezTo>
                  <a:cubicBezTo>
                    <a:pt x="504" y="263"/>
                    <a:pt x="504" y="263"/>
                    <a:pt x="504" y="263"/>
                  </a:cubicBezTo>
                  <a:cubicBezTo>
                    <a:pt x="504" y="170"/>
                    <a:pt x="445" y="110"/>
                    <a:pt x="349" y="110"/>
                  </a:cubicBezTo>
                  <a:cubicBezTo>
                    <a:pt x="198" y="110"/>
                    <a:pt x="125" y="211"/>
                    <a:pt x="125" y="348"/>
                  </a:cubicBezTo>
                  <a:cubicBezTo>
                    <a:pt x="125" y="777"/>
                    <a:pt x="125" y="777"/>
                    <a:pt x="125" y="777"/>
                  </a:cubicBezTo>
                  <a:cubicBezTo>
                    <a:pt x="0" y="777"/>
                    <a:pt x="0" y="777"/>
                    <a:pt x="0" y="777"/>
                  </a:cubicBez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3" name="Freeform 30">
              <a:extLst>
                <a:ext uri="{FF2B5EF4-FFF2-40B4-BE49-F238E27FC236}">
                  <a16:creationId xmlns:a16="http://schemas.microsoft.com/office/drawing/2014/main" id="{716D7FF2-64A7-06F1-9650-CB861D06D633}"/>
                </a:ext>
              </a:extLst>
            </p:cNvPr>
            <p:cNvSpPr>
              <a:spLocks/>
            </p:cNvSpPr>
            <p:nvPr userDrawn="1"/>
          </p:nvSpPr>
          <p:spPr bwMode="auto">
            <a:xfrm>
              <a:off x="2378075" y="1042988"/>
              <a:ext cx="101600" cy="117475"/>
            </a:xfrm>
            <a:custGeom>
              <a:avLst/>
              <a:gdLst>
                <a:gd name="T0" fmla="*/ 556 w 690"/>
                <a:gd name="T1" fmla="*/ 261 h 794"/>
                <a:gd name="T2" fmla="*/ 368 w 690"/>
                <a:gd name="T3" fmla="*/ 110 h 794"/>
                <a:gd name="T4" fmla="*/ 132 w 690"/>
                <a:gd name="T5" fmla="*/ 406 h 794"/>
                <a:gd name="T6" fmla="*/ 354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4"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4" name="Freeform 31">
              <a:extLst>
                <a:ext uri="{FF2B5EF4-FFF2-40B4-BE49-F238E27FC236}">
                  <a16:creationId xmlns:a16="http://schemas.microsoft.com/office/drawing/2014/main" id="{04F46BF6-8C26-077F-CB41-1B8AFCC27B65}"/>
                </a:ext>
              </a:extLst>
            </p:cNvPr>
            <p:cNvSpPr>
              <a:spLocks noEditPoints="1"/>
            </p:cNvSpPr>
            <p:nvPr userDrawn="1"/>
          </p:nvSpPr>
          <p:spPr bwMode="auto">
            <a:xfrm>
              <a:off x="249078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5" name="Freeform 32">
              <a:extLst>
                <a:ext uri="{FF2B5EF4-FFF2-40B4-BE49-F238E27FC236}">
                  <a16:creationId xmlns:a16="http://schemas.microsoft.com/office/drawing/2014/main" id="{C1303EE2-C1B2-73C5-BCF8-3E5A05A32496}"/>
                </a:ext>
              </a:extLst>
            </p:cNvPr>
            <p:cNvSpPr>
              <a:spLocks/>
            </p:cNvSpPr>
            <p:nvPr userDrawn="1"/>
          </p:nvSpPr>
          <p:spPr bwMode="auto">
            <a:xfrm>
              <a:off x="935038" y="533400"/>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1"/>
                    <a:pt x="1" y="1"/>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6" name="Freeform 33">
              <a:extLst>
                <a:ext uri="{FF2B5EF4-FFF2-40B4-BE49-F238E27FC236}">
                  <a16:creationId xmlns:a16="http://schemas.microsoft.com/office/drawing/2014/main" id="{4F4CF3DF-0301-8932-0A23-21A1F1682656}"/>
                </a:ext>
              </a:extLst>
            </p:cNvPr>
            <p:cNvSpPr>
              <a:spLocks noEditPoints="1"/>
            </p:cNvSpPr>
            <p:nvPr userDrawn="1"/>
          </p:nvSpPr>
          <p:spPr bwMode="auto">
            <a:xfrm>
              <a:off x="1116013" y="504825"/>
              <a:ext cx="38100" cy="47625"/>
            </a:xfrm>
            <a:custGeom>
              <a:avLst/>
              <a:gdLst>
                <a:gd name="T0" fmla="*/ 248 w 259"/>
                <a:gd name="T1" fmla="*/ 273 h 315"/>
                <a:gd name="T2" fmla="*/ 190 w 259"/>
                <a:gd name="T3" fmla="*/ 125 h 315"/>
                <a:gd name="T4" fmla="*/ 199 w 259"/>
                <a:gd name="T5" fmla="*/ 111 h 315"/>
                <a:gd name="T6" fmla="*/ 183 w 259"/>
                <a:gd name="T7" fmla="*/ 115 h 315"/>
                <a:gd name="T8" fmla="*/ 177 w 259"/>
                <a:gd name="T9" fmla="*/ 107 h 315"/>
                <a:gd name="T10" fmla="*/ 41 w 259"/>
                <a:gd name="T11" fmla="*/ 12 h 315"/>
                <a:gd name="T12" fmla="*/ 29 w 259"/>
                <a:gd name="T13" fmla="*/ 2 h 315"/>
                <a:gd name="T14" fmla="*/ 24 w 259"/>
                <a:gd name="T15" fmla="*/ 8 h 315"/>
                <a:gd name="T16" fmla="*/ 21 w 259"/>
                <a:gd name="T17" fmla="*/ 7 h 315"/>
                <a:gd name="T18" fmla="*/ 10 w 259"/>
                <a:gd name="T19" fmla="*/ 2 h 315"/>
                <a:gd name="T20" fmla="*/ 13 w 259"/>
                <a:gd name="T21" fmla="*/ 16 h 315"/>
                <a:gd name="T22" fmla="*/ 13 w 259"/>
                <a:gd name="T23" fmla="*/ 17 h 315"/>
                <a:gd name="T24" fmla="*/ 6 w 259"/>
                <a:gd name="T25" fmla="*/ 21 h 315"/>
                <a:gd name="T26" fmla="*/ 13 w 259"/>
                <a:gd name="T27" fmla="*/ 34 h 315"/>
                <a:gd name="T28" fmla="*/ 13 w 259"/>
                <a:gd name="T29" fmla="*/ 143 h 315"/>
                <a:gd name="T30" fmla="*/ 0 w 259"/>
                <a:gd name="T31" fmla="*/ 149 h 315"/>
                <a:gd name="T32" fmla="*/ 13 w 259"/>
                <a:gd name="T33" fmla="*/ 155 h 315"/>
                <a:gd name="T34" fmla="*/ 13 w 259"/>
                <a:gd name="T35" fmla="*/ 273 h 315"/>
                <a:gd name="T36" fmla="*/ 5 w 259"/>
                <a:gd name="T37" fmla="*/ 286 h 315"/>
                <a:gd name="T38" fmla="*/ 13 w 259"/>
                <a:gd name="T39" fmla="*/ 290 h 315"/>
                <a:gd name="T40" fmla="*/ 13 w 259"/>
                <a:gd name="T41" fmla="*/ 293 h 315"/>
                <a:gd name="T42" fmla="*/ 10 w 259"/>
                <a:gd name="T43" fmla="*/ 304 h 315"/>
                <a:gd name="T44" fmla="*/ 21 w 259"/>
                <a:gd name="T45" fmla="*/ 301 h 315"/>
                <a:gd name="T46" fmla="*/ 24 w 259"/>
                <a:gd name="T47" fmla="*/ 301 h 315"/>
                <a:gd name="T48" fmla="*/ 28 w 259"/>
                <a:gd name="T49" fmla="*/ 309 h 315"/>
                <a:gd name="T50" fmla="*/ 41 w 259"/>
                <a:gd name="T51" fmla="*/ 301 h 315"/>
                <a:gd name="T52" fmla="*/ 120 w 259"/>
                <a:gd name="T53" fmla="*/ 301 h 315"/>
                <a:gd name="T54" fmla="*/ 126 w 259"/>
                <a:gd name="T55" fmla="*/ 315 h 315"/>
                <a:gd name="T56" fmla="*/ 132 w 259"/>
                <a:gd name="T57" fmla="*/ 301 h 315"/>
                <a:gd name="T58" fmla="*/ 222 w 259"/>
                <a:gd name="T59" fmla="*/ 301 h 315"/>
                <a:gd name="T60" fmla="*/ 235 w 259"/>
                <a:gd name="T61" fmla="*/ 310 h 315"/>
                <a:gd name="T62" fmla="*/ 240 w 259"/>
                <a:gd name="T63" fmla="*/ 301 h 315"/>
                <a:gd name="T64" fmla="*/ 241 w 259"/>
                <a:gd name="T65" fmla="*/ 301 h 315"/>
                <a:gd name="T66" fmla="*/ 253 w 259"/>
                <a:gd name="T67" fmla="*/ 305 h 315"/>
                <a:gd name="T68" fmla="*/ 250 w 259"/>
                <a:gd name="T69" fmla="*/ 294 h 315"/>
                <a:gd name="T70" fmla="*/ 250 w 259"/>
                <a:gd name="T71" fmla="*/ 291 h 315"/>
                <a:gd name="T72" fmla="*/ 257 w 259"/>
                <a:gd name="T73" fmla="*/ 286 h 315"/>
                <a:gd name="T74" fmla="*/ 248 w 259"/>
                <a:gd name="T75" fmla="*/ 273 h 315"/>
                <a:gd name="T76" fmla="*/ 171 w 259"/>
                <a:gd name="T77" fmla="*/ 111 h 315"/>
                <a:gd name="T78" fmla="*/ 243 w 259"/>
                <a:gd name="T79" fmla="*/ 294 h 315"/>
                <a:gd name="T80" fmla="*/ 21 w 259"/>
                <a:gd name="T81" fmla="*/ 294 h 315"/>
                <a:gd name="T82" fmla="*/ 21 w 259"/>
                <a:gd name="T83" fmla="*/ 14 h 315"/>
                <a:gd name="T84" fmla="*/ 171 w 259"/>
                <a:gd name="T85" fmla="*/ 11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9" h="315">
                  <a:moveTo>
                    <a:pt x="248" y="273"/>
                  </a:moveTo>
                  <a:cubicBezTo>
                    <a:pt x="240" y="220"/>
                    <a:pt x="220" y="169"/>
                    <a:pt x="190" y="125"/>
                  </a:cubicBezTo>
                  <a:cubicBezTo>
                    <a:pt x="194" y="122"/>
                    <a:pt x="198" y="117"/>
                    <a:pt x="199" y="111"/>
                  </a:cubicBezTo>
                  <a:cubicBezTo>
                    <a:pt x="192" y="110"/>
                    <a:pt x="187" y="112"/>
                    <a:pt x="183" y="115"/>
                  </a:cubicBezTo>
                  <a:cubicBezTo>
                    <a:pt x="181" y="112"/>
                    <a:pt x="179" y="109"/>
                    <a:pt x="177" y="107"/>
                  </a:cubicBezTo>
                  <a:cubicBezTo>
                    <a:pt x="140" y="60"/>
                    <a:pt x="92" y="27"/>
                    <a:pt x="41" y="12"/>
                  </a:cubicBezTo>
                  <a:cubicBezTo>
                    <a:pt x="41" y="4"/>
                    <a:pt x="33" y="0"/>
                    <a:pt x="29" y="2"/>
                  </a:cubicBezTo>
                  <a:cubicBezTo>
                    <a:pt x="27" y="2"/>
                    <a:pt x="25" y="4"/>
                    <a:pt x="24" y="8"/>
                  </a:cubicBezTo>
                  <a:cubicBezTo>
                    <a:pt x="23" y="7"/>
                    <a:pt x="22" y="7"/>
                    <a:pt x="21" y="7"/>
                  </a:cubicBezTo>
                  <a:cubicBezTo>
                    <a:pt x="18" y="4"/>
                    <a:pt x="15" y="3"/>
                    <a:pt x="10" y="2"/>
                  </a:cubicBezTo>
                  <a:cubicBezTo>
                    <a:pt x="9" y="8"/>
                    <a:pt x="11" y="12"/>
                    <a:pt x="13" y="16"/>
                  </a:cubicBezTo>
                  <a:cubicBezTo>
                    <a:pt x="13" y="17"/>
                    <a:pt x="13" y="17"/>
                    <a:pt x="13" y="17"/>
                  </a:cubicBezTo>
                  <a:cubicBezTo>
                    <a:pt x="10" y="17"/>
                    <a:pt x="7" y="18"/>
                    <a:pt x="6" y="21"/>
                  </a:cubicBezTo>
                  <a:cubicBezTo>
                    <a:pt x="4" y="24"/>
                    <a:pt x="6" y="32"/>
                    <a:pt x="13" y="34"/>
                  </a:cubicBezTo>
                  <a:cubicBezTo>
                    <a:pt x="13" y="143"/>
                    <a:pt x="13" y="143"/>
                    <a:pt x="13" y="143"/>
                  </a:cubicBezTo>
                  <a:cubicBezTo>
                    <a:pt x="9" y="143"/>
                    <a:pt x="4" y="145"/>
                    <a:pt x="0" y="149"/>
                  </a:cubicBezTo>
                  <a:cubicBezTo>
                    <a:pt x="4" y="153"/>
                    <a:pt x="9" y="155"/>
                    <a:pt x="13" y="155"/>
                  </a:cubicBezTo>
                  <a:cubicBezTo>
                    <a:pt x="13" y="273"/>
                    <a:pt x="13" y="273"/>
                    <a:pt x="13" y="273"/>
                  </a:cubicBezTo>
                  <a:cubicBezTo>
                    <a:pt x="6" y="275"/>
                    <a:pt x="3" y="282"/>
                    <a:pt x="5" y="286"/>
                  </a:cubicBezTo>
                  <a:cubicBezTo>
                    <a:pt x="7" y="288"/>
                    <a:pt x="9" y="290"/>
                    <a:pt x="13" y="290"/>
                  </a:cubicBezTo>
                  <a:cubicBezTo>
                    <a:pt x="13" y="293"/>
                    <a:pt x="13" y="293"/>
                    <a:pt x="13" y="293"/>
                  </a:cubicBezTo>
                  <a:cubicBezTo>
                    <a:pt x="11" y="296"/>
                    <a:pt x="10" y="300"/>
                    <a:pt x="10" y="304"/>
                  </a:cubicBezTo>
                  <a:cubicBezTo>
                    <a:pt x="14" y="304"/>
                    <a:pt x="18" y="303"/>
                    <a:pt x="21" y="301"/>
                  </a:cubicBezTo>
                  <a:cubicBezTo>
                    <a:pt x="24" y="301"/>
                    <a:pt x="24" y="301"/>
                    <a:pt x="24" y="301"/>
                  </a:cubicBezTo>
                  <a:cubicBezTo>
                    <a:pt x="24" y="305"/>
                    <a:pt x="26" y="307"/>
                    <a:pt x="28" y="309"/>
                  </a:cubicBezTo>
                  <a:cubicBezTo>
                    <a:pt x="32" y="311"/>
                    <a:pt x="39" y="308"/>
                    <a:pt x="41" y="301"/>
                  </a:cubicBezTo>
                  <a:cubicBezTo>
                    <a:pt x="120" y="301"/>
                    <a:pt x="120" y="301"/>
                    <a:pt x="120" y="301"/>
                  </a:cubicBezTo>
                  <a:cubicBezTo>
                    <a:pt x="120" y="306"/>
                    <a:pt x="122" y="310"/>
                    <a:pt x="126" y="315"/>
                  </a:cubicBezTo>
                  <a:cubicBezTo>
                    <a:pt x="130" y="310"/>
                    <a:pt x="132" y="306"/>
                    <a:pt x="132" y="301"/>
                  </a:cubicBezTo>
                  <a:cubicBezTo>
                    <a:pt x="222" y="301"/>
                    <a:pt x="222" y="301"/>
                    <a:pt x="222" y="301"/>
                  </a:cubicBezTo>
                  <a:cubicBezTo>
                    <a:pt x="223" y="309"/>
                    <a:pt x="231" y="312"/>
                    <a:pt x="235" y="310"/>
                  </a:cubicBezTo>
                  <a:cubicBezTo>
                    <a:pt x="238" y="308"/>
                    <a:pt x="240" y="306"/>
                    <a:pt x="240" y="301"/>
                  </a:cubicBezTo>
                  <a:cubicBezTo>
                    <a:pt x="241" y="301"/>
                    <a:pt x="241" y="301"/>
                    <a:pt x="241" y="301"/>
                  </a:cubicBezTo>
                  <a:cubicBezTo>
                    <a:pt x="244" y="303"/>
                    <a:pt x="248" y="305"/>
                    <a:pt x="253" y="305"/>
                  </a:cubicBezTo>
                  <a:cubicBezTo>
                    <a:pt x="253" y="300"/>
                    <a:pt x="252" y="297"/>
                    <a:pt x="250" y="294"/>
                  </a:cubicBezTo>
                  <a:cubicBezTo>
                    <a:pt x="250" y="293"/>
                    <a:pt x="250" y="292"/>
                    <a:pt x="250" y="291"/>
                  </a:cubicBezTo>
                  <a:cubicBezTo>
                    <a:pt x="254" y="291"/>
                    <a:pt x="256" y="289"/>
                    <a:pt x="257" y="286"/>
                  </a:cubicBezTo>
                  <a:cubicBezTo>
                    <a:pt x="259" y="282"/>
                    <a:pt x="256" y="274"/>
                    <a:pt x="248" y="273"/>
                  </a:cubicBezTo>
                  <a:moveTo>
                    <a:pt x="171" y="111"/>
                  </a:moveTo>
                  <a:cubicBezTo>
                    <a:pt x="212" y="163"/>
                    <a:pt x="237" y="228"/>
                    <a:pt x="243" y="294"/>
                  </a:cubicBezTo>
                  <a:cubicBezTo>
                    <a:pt x="21" y="294"/>
                    <a:pt x="21" y="294"/>
                    <a:pt x="21" y="294"/>
                  </a:cubicBezTo>
                  <a:cubicBezTo>
                    <a:pt x="21" y="14"/>
                    <a:pt x="21" y="14"/>
                    <a:pt x="21" y="14"/>
                  </a:cubicBezTo>
                  <a:cubicBezTo>
                    <a:pt x="77" y="25"/>
                    <a:pt x="130" y="60"/>
                    <a:pt x="171"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7" name="Freeform 34">
              <a:extLst>
                <a:ext uri="{FF2B5EF4-FFF2-40B4-BE49-F238E27FC236}">
                  <a16:creationId xmlns:a16="http://schemas.microsoft.com/office/drawing/2014/main" id="{E42CB968-DA77-C7D3-C3E8-22546CDC4AB1}"/>
                </a:ext>
              </a:extLst>
            </p:cNvPr>
            <p:cNvSpPr>
              <a:spLocks noEditPoints="1"/>
            </p:cNvSpPr>
            <p:nvPr userDrawn="1"/>
          </p:nvSpPr>
          <p:spPr bwMode="auto">
            <a:xfrm>
              <a:off x="1119188" y="508000"/>
              <a:ext cx="31750" cy="39687"/>
            </a:xfrm>
            <a:custGeom>
              <a:avLst/>
              <a:gdLst>
                <a:gd name="T0" fmla="*/ 212 w 213"/>
                <a:gd name="T1" fmla="*/ 265 h 269"/>
                <a:gd name="T2" fmla="*/ 143 w 213"/>
                <a:gd name="T3" fmla="*/ 94 h 269"/>
                <a:gd name="T4" fmla="*/ 79 w 213"/>
                <a:gd name="T5" fmla="*/ 34 h 269"/>
                <a:gd name="T6" fmla="*/ 5 w 213"/>
                <a:gd name="T7" fmla="*/ 1 h 269"/>
                <a:gd name="T8" fmla="*/ 0 w 213"/>
                <a:gd name="T9" fmla="*/ 0 h 269"/>
                <a:gd name="T10" fmla="*/ 0 w 213"/>
                <a:gd name="T11" fmla="*/ 269 h 269"/>
                <a:gd name="T12" fmla="*/ 213 w 213"/>
                <a:gd name="T13" fmla="*/ 269 h 269"/>
                <a:gd name="T14" fmla="*/ 212 w 213"/>
                <a:gd name="T15" fmla="*/ 265 h 269"/>
                <a:gd name="T16" fmla="*/ 134 w 213"/>
                <a:gd name="T17" fmla="*/ 95 h 269"/>
                <a:gd name="T18" fmla="*/ 133 w 213"/>
                <a:gd name="T19" fmla="*/ 102 h 269"/>
                <a:gd name="T20" fmla="*/ 142 w 213"/>
                <a:gd name="T21" fmla="*/ 108 h 269"/>
                <a:gd name="T22" fmla="*/ 135 w 213"/>
                <a:gd name="T23" fmla="*/ 121 h 269"/>
                <a:gd name="T24" fmla="*/ 149 w 213"/>
                <a:gd name="T25" fmla="*/ 118 h 269"/>
                <a:gd name="T26" fmla="*/ 152 w 213"/>
                <a:gd name="T27" fmla="*/ 128 h 269"/>
                <a:gd name="T28" fmla="*/ 158 w 213"/>
                <a:gd name="T29" fmla="*/ 129 h 269"/>
                <a:gd name="T30" fmla="*/ 203 w 213"/>
                <a:gd name="T31" fmla="*/ 253 h 269"/>
                <a:gd name="T32" fmla="*/ 193 w 213"/>
                <a:gd name="T33" fmla="*/ 250 h 269"/>
                <a:gd name="T34" fmla="*/ 197 w 213"/>
                <a:gd name="T35" fmla="*/ 262 h 269"/>
                <a:gd name="T36" fmla="*/ 122 w 213"/>
                <a:gd name="T37" fmla="*/ 262 h 269"/>
                <a:gd name="T38" fmla="*/ 117 w 213"/>
                <a:gd name="T39" fmla="*/ 254 h 269"/>
                <a:gd name="T40" fmla="*/ 107 w 213"/>
                <a:gd name="T41" fmla="*/ 258 h 269"/>
                <a:gd name="T42" fmla="*/ 101 w 213"/>
                <a:gd name="T43" fmla="*/ 244 h 269"/>
                <a:gd name="T44" fmla="*/ 95 w 213"/>
                <a:gd name="T45" fmla="*/ 258 h 269"/>
                <a:gd name="T46" fmla="*/ 85 w 213"/>
                <a:gd name="T47" fmla="*/ 254 h 269"/>
                <a:gd name="T48" fmla="*/ 79 w 213"/>
                <a:gd name="T49" fmla="*/ 262 h 269"/>
                <a:gd name="T50" fmla="*/ 16 w 213"/>
                <a:gd name="T51" fmla="*/ 262 h 269"/>
                <a:gd name="T52" fmla="*/ 19 w 213"/>
                <a:gd name="T53" fmla="*/ 251 h 269"/>
                <a:gd name="T54" fmla="*/ 7 w 213"/>
                <a:gd name="T55" fmla="*/ 254 h 269"/>
                <a:gd name="T56" fmla="*/ 7 w 213"/>
                <a:gd name="T57" fmla="*/ 151 h 269"/>
                <a:gd name="T58" fmla="*/ 16 w 213"/>
                <a:gd name="T59" fmla="*/ 145 h 269"/>
                <a:gd name="T60" fmla="*/ 13 w 213"/>
                <a:gd name="T61" fmla="*/ 135 h 269"/>
                <a:gd name="T62" fmla="*/ 26 w 213"/>
                <a:gd name="T63" fmla="*/ 129 h 269"/>
                <a:gd name="T64" fmla="*/ 13 w 213"/>
                <a:gd name="T65" fmla="*/ 123 h 269"/>
                <a:gd name="T66" fmla="*/ 16 w 213"/>
                <a:gd name="T67" fmla="*/ 113 h 269"/>
                <a:gd name="T68" fmla="*/ 7 w 213"/>
                <a:gd name="T69" fmla="*/ 108 h 269"/>
                <a:gd name="T70" fmla="*/ 7 w 213"/>
                <a:gd name="T71" fmla="*/ 19 h 269"/>
                <a:gd name="T72" fmla="*/ 17 w 213"/>
                <a:gd name="T73" fmla="*/ 23 h 269"/>
                <a:gd name="T74" fmla="*/ 15 w 213"/>
                <a:gd name="T75" fmla="*/ 12 h 269"/>
                <a:gd name="T76" fmla="*/ 134 w 213"/>
                <a:gd name="T77" fmla="*/ 9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269">
                  <a:moveTo>
                    <a:pt x="212" y="265"/>
                  </a:moveTo>
                  <a:cubicBezTo>
                    <a:pt x="206" y="203"/>
                    <a:pt x="181" y="142"/>
                    <a:pt x="143" y="94"/>
                  </a:cubicBezTo>
                  <a:cubicBezTo>
                    <a:pt x="124" y="70"/>
                    <a:pt x="102" y="50"/>
                    <a:pt x="79" y="34"/>
                  </a:cubicBezTo>
                  <a:cubicBezTo>
                    <a:pt x="55" y="19"/>
                    <a:pt x="30" y="7"/>
                    <a:pt x="5" y="1"/>
                  </a:cubicBezTo>
                  <a:cubicBezTo>
                    <a:pt x="0" y="0"/>
                    <a:pt x="0" y="0"/>
                    <a:pt x="0" y="0"/>
                  </a:cubicBezTo>
                  <a:cubicBezTo>
                    <a:pt x="0" y="269"/>
                    <a:pt x="0" y="269"/>
                    <a:pt x="0" y="269"/>
                  </a:cubicBezTo>
                  <a:cubicBezTo>
                    <a:pt x="213" y="269"/>
                    <a:pt x="213" y="269"/>
                    <a:pt x="213" y="269"/>
                  </a:cubicBezTo>
                  <a:lnTo>
                    <a:pt x="212" y="265"/>
                  </a:lnTo>
                  <a:close/>
                  <a:moveTo>
                    <a:pt x="134" y="95"/>
                  </a:moveTo>
                  <a:cubicBezTo>
                    <a:pt x="132" y="97"/>
                    <a:pt x="132" y="100"/>
                    <a:pt x="133" y="102"/>
                  </a:cubicBezTo>
                  <a:cubicBezTo>
                    <a:pt x="133" y="105"/>
                    <a:pt x="136" y="108"/>
                    <a:pt x="142" y="108"/>
                  </a:cubicBezTo>
                  <a:cubicBezTo>
                    <a:pt x="138" y="111"/>
                    <a:pt x="135" y="115"/>
                    <a:pt x="135" y="121"/>
                  </a:cubicBezTo>
                  <a:cubicBezTo>
                    <a:pt x="140" y="122"/>
                    <a:pt x="145" y="120"/>
                    <a:pt x="149" y="118"/>
                  </a:cubicBezTo>
                  <a:cubicBezTo>
                    <a:pt x="148" y="123"/>
                    <a:pt x="149" y="126"/>
                    <a:pt x="152" y="128"/>
                  </a:cubicBezTo>
                  <a:cubicBezTo>
                    <a:pt x="154" y="129"/>
                    <a:pt x="156" y="129"/>
                    <a:pt x="158" y="129"/>
                  </a:cubicBezTo>
                  <a:cubicBezTo>
                    <a:pt x="181" y="166"/>
                    <a:pt x="197" y="209"/>
                    <a:pt x="203" y="253"/>
                  </a:cubicBezTo>
                  <a:cubicBezTo>
                    <a:pt x="200" y="251"/>
                    <a:pt x="197" y="250"/>
                    <a:pt x="193" y="250"/>
                  </a:cubicBezTo>
                  <a:cubicBezTo>
                    <a:pt x="193" y="255"/>
                    <a:pt x="195" y="259"/>
                    <a:pt x="197" y="262"/>
                  </a:cubicBezTo>
                  <a:cubicBezTo>
                    <a:pt x="122" y="262"/>
                    <a:pt x="122" y="262"/>
                    <a:pt x="122" y="262"/>
                  </a:cubicBezTo>
                  <a:cubicBezTo>
                    <a:pt x="122" y="258"/>
                    <a:pt x="120" y="255"/>
                    <a:pt x="117" y="254"/>
                  </a:cubicBezTo>
                  <a:cubicBezTo>
                    <a:pt x="114" y="253"/>
                    <a:pt x="111" y="254"/>
                    <a:pt x="107" y="258"/>
                  </a:cubicBezTo>
                  <a:cubicBezTo>
                    <a:pt x="107" y="253"/>
                    <a:pt x="105" y="249"/>
                    <a:pt x="101" y="244"/>
                  </a:cubicBezTo>
                  <a:cubicBezTo>
                    <a:pt x="97" y="249"/>
                    <a:pt x="95" y="253"/>
                    <a:pt x="95" y="258"/>
                  </a:cubicBezTo>
                  <a:cubicBezTo>
                    <a:pt x="91" y="254"/>
                    <a:pt x="88" y="253"/>
                    <a:pt x="85" y="254"/>
                  </a:cubicBezTo>
                  <a:cubicBezTo>
                    <a:pt x="82" y="255"/>
                    <a:pt x="80" y="258"/>
                    <a:pt x="79" y="262"/>
                  </a:cubicBezTo>
                  <a:cubicBezTo>
                    <a:pt x="16" y="262"/>
                    <a:pt x="16" y="262"/>
                    <a:pt x="16" y="262"/>
                  </a:cubicBezTo>
                  <a:cubicBezTo>
                    <a:pt x="18" y="259"/>
                    <a:pt x="19" y="255"/>
                    <a:pt x="19" y="251"/>
                  </a:cubicBezTo>
                  <a:cubicBezTo>
                    <a:pt x="14" y="251"/>
                    <a:pt x="10" y="252"/>
                    <a:pt x="7" y="254"/>
                  </a:cubicBezTo>
                  <a:cubicBezTo>
                    <a:pt x="7" y="151"/>
                    <a:pt x="7" y="151"/>
                    <a:pt x="7" y="151"/>
                  </a:cubicBezTo>
                  <a:cubicBezTo>
                    <a:pt x="12" y="151"/>
                    <a:pt x="15" y="148"/>
                    <a:pt x="16" y="145"/>
                  </a:cubicBezTo>
                  <a:cubicBezTo>
                    <a:pt x="17" y="142"/>
                    <a:pt x="17" y="139"/>
                    <a:pt x="13" y="135"/>
                  </a:cubicBezTo>
                  <a:cubicBezTo>
                    <a:pt x="17" y="135"/>
                    <a:pt x="22" y="133"/>
                    <a:pt x="26" y="129"/>
                  </a:cubicBezTo>
                  <a:cubicBezTo>
                    <a:pt x="22" y="125"/>
                    <a:pt x="17" y="123"/>
                    <a:pt x="13" y="123"/>
                  </a:cubicBezTo>
                  <a:cubicBezTo>
                    <a:pt x="17" y="119"/>
                    <a:pt x="17" y="116"/>
                    <a:pt x="16" y="113"/>
                  </a:cubicBezTo>
                  <a:cubicBezTo>
                    <a:pt x="15" y="110"/>
                    <a:pt x="12" y="107"/>
                    <a:pt x="7" y="108"/>
                  </a:cubicBezTo>
                  <a:cubicBezTo>
                    <a:pt x="7" y="19"/>
                    <a:pt x="7" y="19"/>
                    <a:pt x="7" y="19"/>
                  </a:cubicBezTo>
                  <a:cubicBezTo>
                    <a:pt x="10" y="21"/>
                    <a:pt x="13" y="23"/>
                    <a:pt x="17" y="23"/>
                  </a:cubicBezTo>
                  <a:cubicBezTo>
                    <a:pt x="17" y="19"/>
                    <a:pt x="16" y="15"/>
                    <a:pt x="15" y="12"/>
                  </a:cubicBezTo>
                  <a:cubicBezTo>
                    <a:pt x="59" y="25"/>
                    <a:pt x="101" y="55"/>
                    <a:pt x="13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8" name="Freeform 35">
              <a:extLst>
                <a:ext uri="{FF2B5EF4-FFF2-40B4-BE49-F238E27FC236}">
                  <a16:creationId xmlns:a16="http://schemas.microsoft.com/office/drawing/2014/main" id="{59E4F7CD-7DDA-8524-19A3-EB73EBD471DD}"/>
                </a:ext>
              </a:extLst>
            </p:cNvPr>
            <p:cNvSpPr>
              <a:spLocks/>
            </p:cNvSpPr>
            <p:nvPr userDrawn="1"/>
          </p:nvSpPr>
          <p:spPr bwMode="auto">
            <a:xfrm>
              <a:off x="1120775" y="517525"/>
              <a:ext cx="25400" cy="28575"/>
            </a:xfrm>
            <a:custGeom>
              <a:avLst/>
              <a:gdLst>
                <a:gd name="T0" fmla="*/ 168 w 168"/>
                <a:gd name="T1" fmla="*/ 158 h 197"/>
                <a:gd name="T2" fmla="*/ 152 w 168"/>
                <a:gd name="T3" fmla="*/ 150 h 197"/>
                <a:gd name="T4" fmla="*/ 131 w 168"/>
                <a:gd name="T5" fmla="*/ 137 h 197"/>
                <a:gd name="T6" fmla="*/ 125 w 168"/>
                <a:gd name="T7" fmla="*/ 94 h 197"/>
                <a:gd name="T8" fmla="*/ 118 w 168"/>
                <a:gd name="T9" fmla="*/ 95 h 197"/>
                <a:gd name="T10" fmla="*/ 129 w 168"/>
                <a:gd name="T11" fmla="*/ 126 h 197"/>
                <a:gd name="T12" fmla="*/ 103 w 168"/>
                <a:gd name="T13" fmla="*/ 95 h 197"/>
                <a:gd name="T14" fmla="*/ 87 w 168"/>
                <a:gd name="T15" fmla="*/ 10 h 197"/>
                <a:gd name="T16" fmla="*/ 70 w 168"/>
                <a:gd name="T17" fmla="*/ 0 h 197"/>
                <a:gd name="T18" fmla="*/ 49 w 168"/>
                <a:gd name="T19" fmla="*/ 9 h 197"/>
                <a:gd name="T20" fmla="*/ 50 w 168"/>
                <a:gd name="T21" fmla="*/ 21 h 197"/>
                <a:gd name="T22" fmla="*/ 55 w 168"/>
                <a:gd name="T23" fmla="*/ 21 h 197"/>
                <a:gd name="T24" fmla="*/ 52 w 168"/>
                <a:gd name="T25" fmla="*/ 28 h 197"/>
                <a:gd name="T26" fmla="*/ 72 w 168"/>
                <a:gd name="T27" fmla="*/ 37 h 197"/>
                <a:gd name="T28" fmla="*/ 38 w 168"/>
                <a:gd name="T29" fmla="*/ 42 h 197"/>
                <a:gd name="T30" fmla="*/ 26 w 168"/>
                <a:gd name="T31" fmla="*/ 14 h 197"/>
                <a:gd name="T32" fmla="*/ 21 w 168"/>
                <a:gd name="T33" fmla="*/ 10 h 197"/>
                <a:gd name="T34" fmla="*/ 20 w 168"/>
                <a:gd name="T35" fmla="*/ 17 h 197"/>
                <a:gd name="T36" fmla="*/ 14 w 168"/>
                <a:gd name="T37" fmla="*/ 12 h 197"/>
                <a:gd name="T38" fmla="*/ 5 w 168"/>
                <a:gd name="T39" fmla="*/ 9 h 197"/>
                <a:gd name="T40" fmla="*/ 13 w 168"/>
                <a:gd name="T41" fmla="*/ 18 h 197"/>
                <a:gd name="T42" fmla="*/ 14 w 168"/>
                <a:gd name="T43" fmla="*/ 20 h 197"/>
                <a:gd name="T44" fmla="*/ 7 w 168"/>
                <a:gd name="T45" fmla="*/ 31 h 197"/>
                <a:gd name="T46" fmla="*/ 10 w 168"/>
                <a:gd name="T47" fmla="*/ 28 h 197"/>
                <a:gd name="T48" fmla="*/ 16 w 168"/>
                <a:gd name="T49" fmla="*/ 28 h 197"/>
                <a:gd name="T50" fmla="*/ 10 w 168"/>
                <a:gd name="T51" fmla="*/ 33 h 197"/>
                <a:gd name="T52" fmla="*/ 21 w 168"/>
                <a:gd name="T53" fmla="*/ 49 h 197"/>
                <a:gd name="T54" fmla="*/ 26 w 168"/>
                <a:gd name="T55" fmla="*/ 52 h 197"/>
                <a:gd name="T56" fmla="*/ 35 w 168"/>
                <a:gd name="T57" fmla="*/ 97 h 197"/>
                <a:gd name="T58" fmla="*/ 14 w 168"/>
                <a:gd name="T59" fmla="*/ 97 h 197"/>
                <a:gd name="T60" fmla="*/ 10 w 168"/>
                <a:gd name="T61" fmla="*/ 101 h 197"/>
                <a:gd name="T62" fmla="*/ 18 w 168"/>
                <a:gd name="T63" fmla="*/ 108 h 197"/>
                <a:gd name="T64" fmla="*/ 6 w 168"/>
                <a:gd name="T65" fmla="*/ 110 h 197"/>
                <a:gd name="T66" fmla="*/ 6 w 168"/>
                <a:gd name="T67" fmla="*/ 114 h 197"/>
                <a:gd name="T68" fmla="*/ 17 w 168"/>
                <a:gd name="T69" fmla="*/ 114 h 197"/>
                <a:gd name="T70" fmla="*/ 19 w 168"/>
                <a:gd name="T71" fmla="*/ 124 h 197"/>
                <a:gd name="T72" fmla="*/ 25 w 168"/>
                <a:gd name="T73" fmla="*/ 122 h 197"/>
                <a:gd name="T74" fmla="*/ 34 w 168"/>
                <a:gd name="T75" fmla="*/ 117 h 197"/>
                <a:gd name="T76" fmla="*/ 56 w 168"/>
                <a:gd name="T77" fmla="*/ 103 h 197"/>
                <a:gd name="T78" fmla="*/ 103 w 168"/>
                <a:gd name="T79" fmla="*/ 128 h 197"/>
                <a:gd name="T80" fmla="*/ 73 w 168"/>
                <a:gd name="T81" fmla="*/ 160 h 197"/>
                <a:gd name="T82" fmla="*/ 40 w 168"/>
                <a:gd name="T83" fmla="*/ 153 h 197"/>
                <a:gd name="T84" fmla="*/ 36 w 168"/>
                <a:gd name="T85" fmla="*/ 158 h 197"/>
                <a:gd name="T86" fmla="*/ 42 w 168"/>
                <a:gd name="T87" fmla="*/ 162 h 197"/>
                <a:gd name="T88" fmla="*/ 37 w 168"/>
                <a:gd name="T89" fmla="*/ 171 h 197"/>
                <a:gd name="T90" fmla="*/ 42 w 168"/>
                <a:gd name="T91" fmla="*/ 172 h 197"/>
                <a:gd name="T92" fmla="*/ 45 w 168"/>
                <a:gd name="T93" fmla="*/ 171 h 197"/>
                <a:gd name="T94" fmla="*/ 52 w 168"/>
                <a:gd name="T95" fmla="*/ 178 h 197"/>
                <a:gd name="T96" fmla="*/ 51 w 168"/>
                <a:gd name="T97" fmla="*/ 172 h 197"/>
                <a:gd name="T98" fmla="*/ 55 w 168"/>
                <a:gd name="T99" fmla="*/ 172 h 197"/>
                <a:gd name="T100" fmla="*/ 67 w 168"/>
                <a:gd name="T101" fmla="*/ 174 h 197"/>
                <a:gd name="T102" fmla="*/ 87 w 168"/>
                <a:gd name="T103" fmla="*/ 169 h 197"/>
                <a:gd name="T104" fmla="*/ 103 w 168"/>
                <a:gd name="T105" fmla="*/ 137 h 197"/>
                <a:gd name="T106" fmla="*/ 146 w 168"/>
                <a:gd name="T107" fmla="*/ 162 h 197"/>
                <a:gd name="T108" fmla="*/ 132 w 168"/>
                <a:gd name="T109" fmla="*/ 175 h 197"/>
                <a:gd name="T110" fmla="*/ 132 w 168"/>
                <a:gd name="T111" fmla="*/ 180 h 197"/>
                <a:gd name="T112" fmla="*/ 137 w 168"/>
                <a:gd name="T113" fmla="*/ 190 h 197"/>
                <a:gd name="T114" fmla="*/ 143 w 168"/>
                <a:gd name="T115" fmla="*/ 192 h 197"/>
                <a:gd name="T116" fmla="*/ 150 w 168"/>
                <a:gd name="T117" fmla="*/ 186 h 197"/>
                <a:gd name="T118" fmla="*/ 160 w 168"/>
                <a:gd name="T119" fmla="*/ 195 h 197"/>
                <a:gd name="T120" fmla="*/ 155 w 168"/>
                <a:gd name="T121" fmla="*/ 182 h 197"/>
                <a:gd name="T122" fmla="*/ 167 w 168"/>
                <a:gd name="T123" fmla="*/ 16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 h="197">
                  <a:moveTo>
                    <a:pt x="159" y="167"/>
                  </a:moveTo>
                  <a:cubicBezTo>
                    <a:pt x="159" y="167"/>
                    <a:pt x="159" y="167"/>
                    <a:pt x="159" y="167"/>
                  </a:cubicBezTo>
                  <a:cubicBezTo>
                    <a:pt x="163" y="165"/>
                    <a:pt x="167" y="162"/>
                    <a:pt x="168" y="158"/>
                  </a:cubicBezTo>
                  <a:cubicBezTo>
                    <a:pt x="163" y="160"/>
                    <a:pt x="160" y="158"/>
                    <a:pt x="159" y="157"/>
                  </a:cubicBezTo>
                  <a:cubicBezTo>
                    <a:pt x="162" y="155"/>
                    <a:pt x="166" y="157"/>
                    <a:pt x="162" y="151"/>
                  </a:cubicBezTo>
                  <a:cubicBezTo>
                    <a:pt x="159" y="145"/>
                    <a:pt x="156" y="145"/>
                    <a:pt x="152" y="150"/>
                  </a:cubicBezTo>
                  <a:cubicBezTo>
                    <a:pt x="148" y="154"/>
                    <a:pt x="123" y="149"/>
                    <a:pt x="123" y="129"/>
                  </a:cubicBezTo>
                  <a:cubicBezTo>
                    <a:pt x="123" y="129"/>
                    <a:pt x="123" y="130"/>
                    <a:pt x="123" y="130"/>
                  </a:cubicBezTo>
                  <a:cubicBezTo>
                    <a:pt x="125" y="133"/>
                    <a:pt x="128" y="135"/>
                    <a:pt x="131" y="137"/>
                  </a:cubicBezTo>
                  <a:cubicBezTo>
                    <a:pt x="144" y="144"/>
                    <a:pt x="156" y="139"/>
                    <a:pt x="157" y="129"/>
                  </a:cubicBezTo>
                  <a:cubicBezTo>
                    <a:pt x="158" y="119"/>
                    <a:pt x="148" y="114"/>
                    <a:pt x="137" y="105"/>
                  </a:cubicBezTo>
                  <a:cubicBezTo>
                    <a:pt x="132" y="101"/>
                    <a:pt x="128" y="97"/>
                    <a:pt x="125" y="94"/>
                  </a:cubicBezTo>
                  <a:cubicBezTo>
                    <a:pt x="122" y="87"/>
                    <a:pt x="125" y="80"/>
                    <a:pt x="115" y="67"/>
                  </a:cubicBezTo>
                  <a:cubicBezTo>
                    <a:pt x="115" y="63"/>
                    <a:pt x="114" y="59"/>
                    <a:pt x="112" y="55"/>
                  </a:cubicBezTo>
                  <a:cubicBezTo>
                    <a:pt x="107" y="64"/>
                    <a:pt x="105" y="81"/>
                    <a:pt x="118" y="95"/>
                  </a:cubicBezTo>
                  <a:cubicBezTo>
                    <a:pt x="129" y="107"/>
                    <a:pt x="152" y="118"/>
                    <a:pt x="151" y="128"/>
                  </a:cubicBezTo>
                  <a:cubicBezTo>
                    <a:pt x="150" y="131"/>
                    <a:pt x="148" y="133"/>
                    <a:pt x="144" y="133"/>
                  </a:cubicBezTo>
                  <a:cubicBezTo>
                    <a:pt x="139" y="133"/>
                    <a:pt x="134" y="130"/>
                    <a:pt x="129" y="126"/>
                  </a:cubicBezTo>
                  <a:cubicBezTo>
                    <a:pt x="128" y="125"/>
                    <a:pt x="128" y="125"/>
                    <a:pt x="127" y="124"/>
                  </a:cubicBezTo>
                  <a:cubicBezTo>
                    <a:pt x="127" y="124"/>
                    <a:pt x="127" y="124"/>
                    <a:pt x="127" y="124"/>
                  </a:cubicBezTo>
                  <a:cubicBezTo>
                    <a:pt x="117" y="115"/>
                    <a:pt x="109" y="102"/>
                    <a:pt x="103" y="95"/>
                  </a:cubicBezTo>
                  <a:cubicBezTo>
                    <a:pt x="93" y="81"/>
                    <a:pt x="97" y="68"/>
                    <a:pt x="99" y="57"/>
                  </a:cubicBezTo>
                  <a:cubicBezTo>
                    <a:pt x="107" y="47"/>
                    <a:pt x="94" y="26"/>
                    <a:pt x="87" y="21"/>
                  </a:cubicBezTo>
                  <a:cubicBezTo>
                    <a:pt x="87" y="21"/>
                    <a:pt x="89" y="16"/>
                    <a:pt x="87" y="10"/>
                  </a:cubicBezTo>
                  <a:cubicBezTo>
                    <a:pt x="86" y="11"/>
                    <a:pt x="82" y="11"/>
                    <a:pt x="81" y="10"/>
                  </a:cubicBezTo>
                  <a:cubicBezTo>
                    <a:pt x="79" y="7"/>
                    <a:pt x="78" y="6"/>
                    <a:pt x="75" y="5"/>
                  </a:cubicBezTo>
                  <a:cubicBezTo>
                    <a:pt x="71" y="5"/>
                    <a:pt x="71" y="2"/>
                    <a:pt x="70" y="0"/>
                  </a:cubicBezTo>
                  <a:cubicBezTo>
                    <a:pt x="68" y="2"/>
                    <a:pt x="67" y="5"/>
                    <a:pt x="64" y="5"/>
                  </a:cubicBezTo>
                  <a:cubicBezTo>
                    <a:pt x="60" y="5"/>
                    <a:pt x="59" y="5"/>
                    <a:pt x="57" y="6"/>
                  </a:cubicBezTo>
                  <a:cubicBezTo>
                    <a:pt x="54" y="8"/>
                    <a:pt x="53" y="9"/>
                    <a:pt x="49" y="9"/>
                  </a:cubicBezTo>
                  <a:cubicBezTo>
                    <a:pt x="45" y="9"/>
                    <a:pt x="45" y="12"/>
                    <a:pt x="45" y="15"/>
                  </a:cubicBezTo>
                  <a:cubicBezTo>
                    <a:pt x="46" y="17"/>
                    <a:pt x="46" y="20"/>
                    <a:pt x="48" y="21"/>
                  </a:cubicBezTo>
                  <a:cubicBezTo>
                    <a:pt x="49" y="21"/>
                    <a:pt x="49" y="21"/>
                    <a:pt x="50" y="21"/>
                  </a:cubicBezTo>
                  <a:cubicBezTo>
                    <a:pt x="53" y="25"/>
                    <a:pt x="53" y="25"/>
                    <a:pt x="53" y="25"/>
                  </a:cubicBezTo>
                  <a:cubicBezTo>
                    <a:pt x="55" y="21"/>
                    <a:pt x="55" y="21"/>
                    <a:pt x="55" y="21"/>
                  </a:cubicBezTo>
                  <a:cubicBezTo>
                    <a:pt x="55" y="21"/>
                    <a:pt x="55" y="21"/>
                    <a:pt x="55" y="21"/>
                  </a:cubicBezTo>
                  <a:cubicBezTo>
                    <a:pt x="57" y="19"/>
                    <a:pt x="63" y="19"/>
                    <a:pt x="64" y="23"/>
                  </a:cubicBezTo>
                  <a:cubicBezTo>
                    <a:pt x="65" y="26"/>
                    <a:pt x="65" y="26"/>
                    <a:pt x="62" y="27"/>
                  </a:cubicBezTo>
                  <a:cubicBezTo>
                    <a:pt x="58" y="27"/>
                    <a:pt x="56" y="27"/>
                    <a:pt x="52" y="28"/>
                  </a:cubicBezTo>
                  <a:cubicBezTo>
                    <a:pt x="50" y="28"/>
                    <a:pt x="50" y="31"/>
                    <a:pt x="50" y="33"/>
                  </a:cubicBezTo>
                  <a:cubicBezTo>
                    <a:pt x="50" y="35"/>
                    <a:pt x="53" y="37"/>
                    <a:pt x="58" y="35"/>
                  </a:cubicBezTo>
                  <a:cubicBezTo>
                    <a:pt x="63" y="34"/>
                    <a:pt x="72" y="33"/>
                    <a:pt x="72" y="37"/>
                  </a:cubicBezTo>
                  <a:cubicBezTo>
                    <a:pt x="72" y="49"/>
                    <a:pt x="59" y="48"/>
                    <a:pt x="56" y="62"/>
                  </a:cubicBezTo>
                  <a:cubicBezTo>
                    <a:pt x="53" y="60"/>
                    <a:pt x="50" y="57"/>
                    <a:pt x="48" y="55"/>
                  </a:cubicBezTo>
                  <a:cubicBezTo>
                    <a:pt x="46" y="51"/>
                    <a:pt x="43" y="47"/>
                    <a:pt x="38" y="42"/>
                  </a:cubicBezTo>
                  <a:cubicBezTo>
                    <a:pt x="36" y="40"/>
                    <a:pt x="32" y="36"/>
                    <a:pt x="29" y="34"/>
                  </a:cubicBezTo>
                  <a:cubicBezTo>
                    <a:pt x="24" y="32"/>
                    <a:pt x="24" y="30"/>
                    <a:pt x="24" y="25"/>
                  </a:cubicBezTo>
                  <a:cubicBezTo>
                    <a:pt x="24" y="21"/>
                    <a:pt x="26" y="17"/>
                    <a:pt x="26" y="14"/>
                  </a:cubicBezTo>
                  <a:cubicBezTo>
                    <a:pt x="26" y="13"/>
                    <a:pt x="25" y="11"/>
                    <a:pt x="25" y="10"/>
                  </a:cubicBezTo>
                  <a:cubicBezTo>
                    <a:pt x="24" y="8"/>
                    <a:pt x="21" y="6"/>
                    <a:pt x="19" y="6"/>
                  </a:cubicBezTo>
                  <a:cubicBezTo>
                    <a:pt x="19" y="7"/>
                    <a:pt x="21" y="8"/>
                    <a:pt x="21" y="10"/>
                  </a:cubicBezTo>
                  <a:cubicBezTo>
                    <a:pt x="20" y="11"/>
                    <a:pt x="19" y="12"/>
                    <a:pt x="19" y="12"/>
                  </a:cubicBezTo>
                  <a:cubicBezTo>
                    <a:pt x="18" y="13"/>
                    <a:pt x="18" y="15"/>
                    <a:pt x="19" y="16"/>
                  </a:cubicBezTo>
                  <a:cubicBezTo>
                    <a:pt x="20" y="17"/>
                    <a:pt x="20" y="17"/>
                    <a:pt x="20" y="17"/>
                  </a:cubicBezTo>
                  <a:cubicBezTo>
                    <a:pt x="20" y="18"/>
                    <a:pt x="19" y="18"/>
                    <a:pt x="19" y="19"/>
                  </a:cubicBezTo>
                  <a:cubicBezTo>
                    <a:pt x="19" y="20"/>
                    <a:pt x="19" y="19"/>
                    <a:pt x="19" y="19"/>
                  </a:cubicBezTo>
                  <a:cubicBezTo>
                    <a:pt x="18" y="16"/>
                    <a:pt x="17" y="12"/>
                    <a:pt x="14" y="12"/>
                  </a:cubicBezTo>
                  <a:cubicBezTo>
                    <a:pt x="14" y="12"/>
                    <a:pt x="13" y="12"/>
                    <a:pt x="12" y="12"/>
                  </a:cubicBezTo>
                  <a:cubicBezTo>
                    <a:pt x="12" y="11"/>
                    <a:pt x="12" y="11"/>
                    <a:pt x="12" y="11"/>
                  </a:cubicBezTo>
                  <a:cubicBezTo>
                    <a:pt x="12" y="8"/>
                    <a:pt x="9" y="6"/>
                    <a:pt x="5" y="9"/>
                  </a:cubicBezTo>
                  <a:cubicBezTo>
                    <a:pt x="6" y="9"/>
                    <a:pt x="8" y="10"/>
                    <a:pt x="8" y="11"/>
                  </a:cubicBezTo>
                  <a:cubicBezTo>
                    <a:pt x="8" y="11"/>
                    <a:pt x="7" y="13"/>
                    <a:pt x="7" y="14"/>
                  </a:cubicBezTo>
                  <a:cubicBezTo>
                    <a:pt x="7" y="17"/>
                    <a:pt x="9" y="18"/>
                    <a:pt x="13" y="18"/>
                  </a:cubicBezTo>
                  <a:cubicBezTo>
                    <a:pt x="13" y="18"/>
                    <a:pt x="14" y="18"/>
                    <a:pt x="14" y="18"/>
                  </a:cubicBezTo>
                  <a:cubicBezTo>
                    <a:pt x="14" y="19"/>
                    <a:pt x="14" y="19"/>
                    <a:pt x="14" y="20"/>
                  </a:cubicBezTo>
                  <a:cubicBezTo>
                    <a:pt x="14" y="20"/>
                    <a:pt x="14" y="20"/>
                    <a:pt x="14" y="20"/>
                  </a:cubicBezTo>
                  <a:cubicBezTo>
                    <a:pt x="8" y="18"/>
                    <a:pt x="6" y="20"/>
                    <a:pt x="6" y="22"/>
                  </a:cubicBezTo>
                  <a:cubicBezTo>
                    <a:pt x="6" y="23"/>
                    <a:pt x="6" y="24"/>
                    <a:pt x="6" y="25"/>
                  </a:cubicBezTo>
                  <a:cubicBezTo>
                    <a:pt x="4" y="26"/>
                    <a:pt x="4" y="29"/>
                    <a:pt x="7" y="31"/>
                  </a:cubicBezTo>
                  <a:cubicBezTo>
                    <a:pt x="7" y="30"/>
                    <a:pt x="7" y="28"/>
                    <a:pt x="8" y="27"/>
                  </a:cubicBezTo>
                  <a:cubicBezTo>
                    <a:pt x="9" y="27"/>
                    <a:pt x="9" y="27"/>
                    <a:pt x="9" y="27"/>
                  </a:cubicBezTo>
                  <a:cubicBezTo>
                    <a:pt x="9" y="28"/>
                    <a:pt x="10" y="28"/>
                    <a:pt x="10" y="28"/>
                  </a:cubicBezTo>
                  <a:cubicBezTo>
                    <a:pt x="11" y="29"/>
                    <a:pt x="12" y="29"/>
                    <a:pt x="14" y="27"/>
                  </a:cubicBezTo>
                  <a:cubicBezTo>
                    <a:pt x="14" y="27"/>
                    <a:pt x="14" y="27"/>
                    <a:pt x="15" y="27"/>
                  </a:cubicBezTo>
                  <a:cubicBezTo>
                    <a:pt x="15" y="28"/>
                    <a:pt x="16" y="28"/>
                    <a:pt x="16" y="28"/>
                  </a:cubicBezTo>
                  <a:cubicBezTo>
                    <a:pt x="17" y="29"/>
                    <a:pt x="17" y="29"/>
                    <a:pt x="16" y="29"/>
                  </a:cubicBezTo>
                  <a:cubicBezTo>
                    <a:pt x="13" y="33"/>
                    <a:pt x="13" y="36"/>
                    <a:pt x="18" y="37"/>
                  </a:cubicBezTo>
                  <a:cubicBezTo>
                    <a:pt x="16" y="41"/>
                    <a:pt x="10" y="39"/>
                    <a:pt x="10" y="33"/>
                  </a:cubicBezTo>
                  <a:cubicBezTo>
                    <a:pt x="5" y="40"/>
                    <a:pt x="13" y="46"/>
                    <a:pt x="19" y="43"/>
                  </a:cubicBezTo>
                  <a:cubicBezTo>
                    <a:pt x="19" y="46"/>
                    <a:pt x="19" y="51"/>
                    <a:pt x="20" y="51"/>
                  </a:cubicBezTo>
                  <a:cubicBezTo>
                    <a:pt x="20" y="50"/>
                    <a:pt x="20" y="49"/>
                    <a:pt x="21" y="49"/>
                  </a:cubicBezTo>
                  <a:cubicBezTo>
                    <a:pt x="22" y="49"/>
                    <a:pt x="22" y="50"/>
                    <a:pt x="22" y="50"/>
                  </a:cubicBezTo>
                  <a:cubicBezTo>
                    <a:pt x="22" y="52"/>
                    <a:pt x="23" y="54"/>
                    <a:pt x="25" y="54"/>
                  </a:cubicBezTo>
                  <a:cubicBezTo>
                    <a:pt x="25" y="53"/>
                    <a:pt x="25" y="52"/>
                    <a:pt x="26" y="52"/>
                  </a:cubicBezTo>
                  <a:cubicBezTo>
                    <a:pt x="27" y="54"/>
                    <a:pt x="28" y="55"/>
                    <a:pt x="29" y="57"/>
                  </a:cubicBezTo>
                  <a:cubicBezTo>
                    <a:pt x="32" y="62"/>
                    <a:pt x="38" y="76"/>
                    <a:pt x="51" y="82"/>
                  </a:cubicBezTo>
                  <a:cubicBezTo>
                    <a:pt x="44" y="86"/>
                    <a:pt x="40" y="92"/>
                    <a:pt x="35" y="97"/>
                  </a:cubicBezTo>
                  <a:cubicBezTo>
                    <a:pt x="31" y="101"/>
                    <a:pt x="26" y="105"/>
                    <a:pt x="22" y="103"/>
                  </a:cubicBezTo>
                  <a:cubicBezTo>
                    <a:pt x="21" y="102"/>
                    <a:pt x="21" y="100"/>
                    <a:pt x="18" y="99"/>
                  </a:cubicBezTo>
                  <a:cubicBezTo>
                    <a:pt x="17" y="98"/>
                    <a:pt x="15" y="97"/>
                    <a:pt x="14" y="97"/>
                  </a:cubicBezTo>
                  <a:cubicBezTo>
                    <a:pt x="14" y="98"/>
                    <a:pt x="13" y="98"/>
                    <a:pt x="12" y="98"/>
                  </a:cubicBezTo>
                  <a:cubicBezTo>
                    <a:pt x="9" y="97"/>
                    <a:pt x="6" y="99"/>
                    <a:pt x="5" y="101"/>
                  </a:cubicBezTo>
                  <a:cubicBezTo>
                    <a:pt x="6" y="100"/>
                    <a:pt x="8" y="100"/>
                    <a:pt x="10" y="101"/>
                  </a:cubicBezTo>
                  <a:cubicBezTo>
                    <a:pt x="10" y="102"/>
                    <a:pt x="9" y="104"/>
                    <a:pt x="9" y="104"/>
                  </a:cubicBezTo>
                  <a:cubicBezTo>
                    <a:pt x="9" y="106"/>
                    <a:pt x="10" y="107"/>
                    <a:pt x="18" y="107"/>
                  </a:cubicBezTo>
                  <a:cubicBezTo>
                    <a:pt x="18" y="107"/>
                    <a:pt x="19" y="107"/>
                    <a:pt x="18" y="108"/>
                  </a:cubicBezTo>
                  <a:cubicBezTo>
                    <a:pt x="18" y="108"/>
                    <a:pt x="17" y="109"/>
                    <a:pt x="15" y="109"/>
                  </a:cubicBezTo>
                  <a:cubicBezTo>
                    <a:pt x="12" y="108"/>
                    <a:pt x="10" y="105"/>
                    <a:pt x="8" y="108"/>
                  </a:cubicBezTo>
                  <a:cubicBezTo>
                    <a:pt x="8" y="108"/>
                    <a:pt x="7" y="109"/>
                    <a:pt x="6" y="110"/>
                  </a:cubicBezTo>
                  <a:cubicBezTo>
                    <a:pt x="6" y="110"/>
                    <a:pt x="6" y="110"/>
                    <a:pt x="6" y="110"/>
                  </a:cubicBezTo>
                  <a:cubicBezTo>
                    <a:pt x="3" y="111"/>
                    <a:pt x="0" y="116"/>
                    <a:pt x="3" y="119"/>
                  </a:cubicBezTo>
                  <a:cubicBezTo>
                    <a:pt x="3" y="118"/>
                    <a:pt x="4" y="116"/>
                    <a:pt x="6" y="114"/>
                  </a:cubicBezTo>
                  <a:cubicBezTo>
                    <a:pt x="6" y="115"/>
                    <a:pt x="7" y="116"/>
                    <a:pt x="7" y="116"/>
                  </a:cubicBezTo>
                  <a:cubicBezTo>
                    <a:pt x="9" y="119"/>
                    <a:pt x="11" y="121"/>
                    <a:pt x="16" y="114"/>
                  </a:cubicBezTo>
                  <a:cubicBezTo>
                    <a:pt x="16" y="113"/>
                    <a:pt x="17" y="114"/>
                    <a:pt x="17" y="114"/>
                  </a:cubicBezTo>
                  <a:cubicBezTo>
                    <a:pt x="16" y="117"/>
                    <a:pt x="13" y="122"/>
                    <a:pt x="17" y="122"/>
                  </a:cubicBezTo>
                  <a:cubicBezTo>
                    <a:pt x="17" y="122"/>
                    <a:pt x="18" y="123"/>
                    <a:pt x="19" y="123"/>
                  </a:cubicBezTo>
                  <a:cubicBezTo>
                    <a:pt x="19" y="123"/>
                    <a:pt x="19" y="123"/>
                    <a:pt x="19" y="124"/>
                  </a:cubicBezTo>
                  <a:cubicBezTo>
                    <a:pt x="20" y="127"/>
                    <a:pt x="25" y="128"/>
                    <a:pt x="27" y="127"/>
                  </a:cubicBezTo>
                  <a:cubicBezTo>
                    <a:pt x="26" y="127"/>
                    <a:pt x="24" y="126"/>
                    <a:pt x="23" y="123"/>
                  </a:cubicBezTo>
                  <a:cubicBezTo>
                    <a:pt x="24" y="123"/>
                    <a:pt x="25" y="123"/>
                    <a:pt x="25" y="122"/>
                  </a:cubicBezTo>
                  <a:cubicBezTo>
                    <a:pt x="28" y="120"/>
                    <a:pt x="25" y="117"/>
                    <a:pt x="26" y="115"/>
                  </a:cubicBezTo>
                  <a:cubicBezTo>
                    <a:pt x="26" y="114"/>
                    <a:pt x="27" y="114"/>
                    <a:pt x="27" y="115"/>
                  </a:cubicBezTo>
                  <a:cubicBezTo>
                    <a:pt x="28" y="116"/>
                    <a:pt x="30" y="119"/>
                    <a:pt x="34" y="117"/>
                  </a:cubicBezTo>
                  <a:cubicBezTo>
                    <a:pt x="36" y="116"/>
                    <a:pt x="36" y="114"/>
                    <a:pt x="37" y="113"/>
                  </a:cubicBezTo>
                  <a:cubicBezTo>
                    <a:pt x="41" y="111"/>
                    <a:pt x="45" y="109"/>
                    <a:pt x="49" y="111"/>
                  </a:cubicBezTo>
                  <a:cubicBezTo>
                    <a:pt x="48" y="108"/>
                    <a:pt x="51" y="105"/>
                    <a:pt x="56" y="103"/>
                  </a:cubicBezTo>
                  <a:cubicBezTo>
                    <a:pt x="61" y="102"/>
                    <a:pt x="63" y="103"/>
                    <a:pt x="65" y="105"/>
                  </a:cubicBezTo>
                  <a:cubicBezTo>
                    <a:pt x="65" y="103"/>
                    <a:pt x="68" y="99"/>
                    <a:pt x="70" y="96"/>
                  </a:cubicBezTo>
                  <a:cubicBezTo>
                    <a:pt x="70" y="116"/>
                    <a:pt x="97" y="116"/>
                    <a:pt x="103" y="128"/>
                  </a:cubicBezTo>
                  <a:cubicBezTo>
                    <a:pt x="95" y="124"/>
                    <a:pt x="86" y="123"/>
                    <a:pt x="81" y="124"/>
                  </a:cubicBezTo>
                  <a:cubicBezTo>
                    <a:pt x="74" y="125"/>
                    <a:pt x="63" y="131"/>
                    <a:pt x="61" y="139"/>
                  </a:cubicBezTo>
                  <a:cubicBezTo>
                    <a:pt x="60" y="145"/>
                    <a:pt x="66" y="156"/>
                    <a:pt x="73" y="160"/>
                  </a:cubicBezTo>
                  <a:cubicBezTo>
                    <a:pt x="65" y="161"/>
                    <a:pt x="62" y="159"/>
                    <a:pt x="55" y="161"/>
                  </a:cubicBezTo>
                  <a:cubicBezTo>
                    <a:pt x="55" y="161"/>
                    <a:pt x="55" y="161"/>
                    <a:pt x="54" y="161"/>
                  </a:cubicBezTo>
                  <a:cubicBezTo>
                    <a:pt x="48" y="161"/>
                    <a:pt x="47" y="150"/>
                    <a:pt x="40" y="153"/>
                  </a:cubicBezTo>
                  <a:cubicBezTo>
                    <a:pt x="40" y="153"/>
                    <a:pt x="38" y="154"/>
                    <a:pt x="38" y="155"/>
                  </a:cubicBezTo>
                  <a:cubicBezTo>
                    <a:pt x="35" y="155"/>
                    <a:pt x="31" y="158"/>
                    <a:pt x="32" y="161"/>
                  </a:cubicBezTo>
                  <a:cubicBezTo>
                    <a:pt x="33" y="160"/>
                    <a:pt x="34" y="159"/>
                    <a:pt x="36" y="158"/>
                  </a:cubicBezTo>
                  <a:cubicBezTo>
                    <a:pt x="36" y="159"/>
                    <a:pt x="36" y="160"/>
                    <a:pt x="36" y="160"/>
                  </a:cubicBezTo>
                  <a:cubicBezTo>
                    <a:pt x="36" y="161"/>
                    <a:pt x="37" y="162"/>
                    <a:pt x="39" y="162"/>
                  </a:cubicBezTo>
                  <a:cubicBezTo>
                    <a:pt x="41" y="162"/>
                    <a:pt x="41" y="162"/>
                    <a:pt x="42" y="162"/>
                  </a:cubicBezTo>
                  <a:cubicBezTo>
                    <a:pt x="43" y="162"/>
                    <a:pt x="43" y="162"/>
                    <a:pt x="43" y="163"/>
                  </a:cubicBezTo>
                  <a:cubicBezTo>
                    <a:pt x="43" y="165"/>
                    <a:pt x="34" y="161"/>
                    <a:pt x="35" y="169"/>
                  </a:cubicBezTo>
                  <a:cubicBezTo>
                    <a:pt x="36" y="169"/>
                    <a:pt x="36" y="170"/>
                    <a:pt x="37" y="171"/>
                  </a:cubicBezTo>
                  <a:cubicBezTo>
                    <a:pt x="36" y="173"/>
                    <a:pt x="38" y="176"/>
                    <a:pt x="43" y="174"/>
                  </a:cubicBezTo>
                  <a:cubicBezTo>
                    <a:pt x="42" y="174"/>
                    <a:pt x="40" y="173"/>
                    <a:pt x="41" y="171"/>
                  </a:cubicBezTo>
                  <a:cubicBezTo>
                    <a:pt x="41" y="172"/>
                    <a:pt x="42" y="172"/>
                    <a:pt x="42" y="172"/>
                  </a:cubicBezTo>
                  <a:cubicBezTo>
                    <a:pt x="43" y="172"/>
                    <a:pt x="43" y="171"/>
                    <a:pt x="43" y="170"/>
                  </a:cubicBezTo>
                  <a:cubicBezTo>
                    <a:pt x="43" y="170"/>
                    <a:pt x="43" y="170"/>
                    <a:pt x="44" y="170"/>
                  </a:cubicBezTo>
                  <a:cubicBezTo>
                    <a:pt x="44" y="170"/>
                    <a:pt x="45" y="170"/>
                    <a:pt x="45" y="171"/>
                  </a:cubicBezTo>
                  <a:cubicBezTo>
                    <a:pt x="45" y="171"/>
                    <a:pt x="44" y="172"/>
                    <a:pt x="44" y="172"/>
                  </a:cubicBezTo>
                  <a:cubicBezTo>
                    <a:pt x="44" y="173"/>
                    <a:pt x="44" y="174"/>
                    <a:pt x="45" y="175"/>
                  </a:cubicBezTo>
                  <a:cubicBezTo>
                    <a:pt x="44" y="178"/>
                    <a:pt x="48" y="180"/>
                    <a:pt x="52" y="178"/>
                  </a:cubicBezTo>
                  <a:cubicBezTo>
                    <a:pt x="51" y="178"/>
                    <a:pt x="49" y="177"/>
                    <a:pt x="48" y="176"/>
                  </a:cubicBezTo>
                  <a:cubicBezTo>
                    <a:pt x="49" y="175"/>
                    <a:pt x="50" y="175"/>
                    <a:pt x="50" y="175"/>
                  </a:cubicBezTo>
                  <a:cubicBezTo>
                    <a:pt x="51" y="174"/>
                    <a:pt x="51" y="173"/>
                    <a:pt x="51" y="172"/>
                  </a:cubicBezTo>
                  <a:cubicBezTo>
                    <a:pt x="51" y="171"/>
                    <a:pt x="52" y="171"/>
                    <a:pt x="52" y="171"/>
                  </a:cubicBezTo>
                  <a:cubicBezTo>
                    <a:pt x="53" y="171"/>
                    <a:pt x="53" y="171"/>
                    <a:pt x="54" y="171"/>
                  </a:cubicBezTo>
                  <a:cubicBezTo>
                    <a:pt x="55" y="171"/>
                    <a:pt x="55" y="172"/>
                    <a:pt x="55" y="172"/>
                  </a:cubicBezTo>
                  <a:cubicBezTo>
                    <a:pt x="56" y="174"/>
                    <a:pt x="58" y="175"/>
                    <a:pt x="61" y="174"/>
                  </a:cubicBezTo>
                  <a:cubicBezTo>
                    <a:pt x="62" y="174"/>
                    <a:pt x="63" y="173"/>
                    <a:pt x="63" y="172"/>
                  </a:cubicBezTo>
                  <a:cubicBezTo>
                    <a:pt x="64" y="173"/>
                    <a:pt x="65" y="173"/>
                    <a:pt x="67" y="174"/>
                  </a:cubicBezTo>
                  <a:cubicBezTo>
                    <a:pt x="66" y="171"/>
                    <a:pt x="68" y="169"/>
                    <a:pt x="74" y="173"/>
                  </a:cubicBezTo>
                  <a:cubicBezTo>
                    <a:pt x="79" y="170"/>
                    <a:pt x="79" y="170"/>
                    <a:pt x="79" y="170"/>
                  </a:cubicBezTo>
                  <a:cubicBezTo>
                    <a:pt x="79" y="170"/>
                    <a:pt x="85" y="172"/>
                    <a:pt x="87" y="169"/>
                  </a:cubicBezTo>
                  <a:cubicBezTo>
                    <a:pt x="91" y="166"/>
                    <a:pt x="89" y="166"/>
                    <a:pt x="89" y="163"/>
                  </a:cubicBezTo>
                  <a:cubicBezTo>
                    <a:pt x="86" y="157"/>
                    <a:pt x="85" y="157"/>
                    <a:pt x="83" y="151"/>
                  </a:cubicBezTo>
                  <a:cubicBezTo>
                    <a:pt x="81" y="141"/>
                    <a:pt x="95" y="136"/>
                    <a:pt x="103" y="137"/>
                  </a:cubicBezTo>
                  <a:cubicBezTo>
                    <a:pt x="105" y="144"/>
                    <a:pt x="114" y="161"/>
                    <a:pt x="129" y="165"/>
                  </a:cubicBezTo>
                  <a:cubicBezTo>
                    <a:pt x="138" y="169"/>
                    <a:pt x="142" y="159"/>
                    <a:pt x="145" y="160"/>
                  </a:cubicBezTo>
                  <a:cubicBezTo>
                    <a:pt x="145" y="160"/>
                    <a:pt x="146" y="161"/>
                    <a:pt x="146" y="162"/>
                  </a:cubicBezTo>
                  <a:cubicBezTo>
                    <a:pt x="145" y="167"/>
                    <a:pt x="146" y="171"/>
                    <a:pt x="145" y="174"/>
                  </a:cubicBezTo>
                  <a:cubicBezTo>
                    <a:pt x="144" y="176"/>
                    <a:pt x="139" y="174"/>
                    <a:pt x="136" y="174"/>
                  </a:cubicBezTo>
                  <a:cubicBezTo>
                    <a:pt x="134" y="174"/>
                    <a:pt x="132" y="175"/>
                    <a:pt x="132" y="175"/>
                  </a:cubicBezTo>
                  <a:cubicBezTo>
                    <a:pt x="129" y="176"/>
                    <a:pt x="126" y="178"/>
                    <a:pt x="126" y="181"/>
                  </a:cubicBezTo>
                  <a:cubicBezTo>
                    <a:pt x="127" y="181"/>
                    <a:pt x="129" y="179"/>
                    <a:pt x="131" y="179"/>
                  </a:cubicBezTo>
                  <a:cubicBezTo>
                    <a:pt x="132" y="180"/>
                    <a:pt x="132" y="180"/>
                    <a:pt x="132" y="180"/>
                  </a:cubicBezTo>
                  <a:cubicBezTo>
                    <a:pt x="132" y="184"/>
                    <a:pt x="137" y="185"/>
                    <a:pt x="139" y="183"/>
                  </a:cubicBezTo>
                  <a:cubicBezTo>
                    <a:pt x="139" y="182"/>
                    <a:pt x="140" y="183"/>
                    <a:pt x="140" y="183"/>
                  </a:cubicBezTo>
                  <a:cubicBezTo>
                    <a:pt x="138" y="185"/>
                    <a:pt x="133" y="189"/>
                    <a:pt x="137" y="190"/>
                  </a:cubicBezTo>
                  <a:cubicBezTo>
                    <a:pt x="137" y="190"/>
                    <a:pt x="138" y="191"/>
                    <a:pt x="139" y="191"/>
                  </a:cubicBezTo>
                  <a:cubicBezTo>
                    <a:pt x="139" y="194"/>
                    <a:pt x="141" y="196"/>
                    <a:pt x="143" y="196"/>
                  </a:cubicBezTo>
                  <a:cubicBezTo>
                    <a:pt x="142" y="195"/>
                    <a:pt x="142" y="194"/>
                    <a:pt x="143" y="192"/>
                  </a:cubicBezTo>
                  <a:cubicBezTo>
                    <a:pt x="144" y="192"/>
                    <a:pt x="145" y="192"/>
                    <a:pt x="145" y="192"/>
                  </a:cubicBezTo>
                  <a:cubicBezTo>
                    <a:pt x="147" y="192"/>
                    <a:pt x="146" y="187"/>
                    <a:pt x="149" y="185"/>
                  </a:cubicBezTo>
                  <a:cubicBezTo>
                    <a:pt x="149" y="185"/>
                    <a:pt x="150" y="185"/>
                    <a:pt x="150" y="186"/>
                  </a:cubicBezTo>
                  <a:cubicBezTo>
                    <a:pt x="149" y="188"/>
                    <a:pt x="148" y="192"/>
                    <a:pt x="151" y="193"/>
                  </a:cubicBezTo>
                  <a:cubicBezTo>
                    <a:pt x="151" y="193"/>
                    <a:pt x="152" y="193"/>
                    <a:pt x="153" y="193"/>
                  </a:cubicBezTo>
                  <a:cubicBezTo>
                    <a:pt x="154" y="195"/>
                    <a:pt x="156" y="197"/>
                    <a:pt x="160" y="195"/>
                  </a:cubicBezTo>
                  <a:cubicBezTo>
                    <a:pt x="159" y="195"/>
                    <a:pt x="157" y="194"/>
                    <a:pt x="157" y="193"/>
                  </a:cubicBezTo>
                  <a:cubicBezTo>
                    <a:pt x="157" y="192"/>
                    <a:pt x="158" y="191"/>
                    <a:pt x="158" y="190"/>
                  </a:cubicBezTo>
                  <a:cubicBezTo>
                    <a:pt x="160" y="184"/>
                    <a:pt x="155" y="184"/>
                    <a:pt x="155" y="182"/>
                  </a:cubicBezTo>
                  <a:cubicBezTo>
                    <a:pt x="155" y="179"/>
                    <a:pt x="161" y="181"/>
                    <a:pt x="161" y="175"/>
                  </a:cubicBezTo>
                  <a:cubicBezTo>
                    <a:pt x="161" y="174"/>
                    <a:pt x="161" y="174"/>
                    <a:pt x="161" y="174"/>
                  </a:cubicBezTo>
                  <a:cubicBezTo>
                    <a:pt x="164" y="172"/>
                    <a:pt x="167" y="170"/>
                    <a:pt x="167" y="168"/>
                  </a:cubicBezTo>
                  <a:cubicBezTo>
                    <a:pt x="164" y="168"/>
                    <a:pt x="160" y="167"/>
                    <a:pt x="159" y="1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9" name="Freeform 36">
              <a:extLst>
                <a:ext uri="{FF2B5EF4-FFF2-40B4-BE49-F238E27FC236}">
                  <a16:creationId xmlns:a16="http://schemas.microsoft.com/office/drawing/2014/main" id="{F9AC1FF8-0EDD-EF2A-34A9-194FF700581D}"/>
                </a:ext>
              </a:extLst>
            </p:cNvPr>
            <p:cNvSpPr>
              <a:spLocks/>
            </p:cNvSpPr>
            <p:nvPr userDrawn="1"/>
          </p:nvSpPr>
          <p:spPr bwMode="auto">
            <a:xfrm>
              <a:off x="1128713" y="520700"/>
              <a:ext cx="0"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0" name="Freeform 37">
              <a:extLst>
                <a:ext uri="{FF2B5EF4-FFF2-40B4-BE49-F238E27FC236}">
                  <a16:creationId xmlns:a16="http://schemas.microsoft.com/office/drawing/2014/main" id="{0E45FF18-3FC9-EDD1-7311-2F873DCBBA30}"/>
                </a:ext>
              </a:extLst>
            </p:cNvPr>
            <p:cNvSpPr>
              <a:spLocks noEditPoints="1"/>
            </p:cNvSpPr>
            <p:nvPr userDrawn="1"/>
          </p:nvSpPr>
          <p:spPr bwMode="auto">
            <a:xfrm>
              <a:off x="1073150" y="558800"/>
              <a:ext cx="34925" cy="41275"/>
            </a:xfrm>
            <a:custGeom>
              <a:avLst/>
              <a:gdLst>
                <a:gd name="T0" fmla="*/ 226 w 237"/>
                <a:gd name="T1" fmla="*/ 38 h 277"/>
                <a:gd name="T2" fmla="*/ 221 w 237"/>
                <a:gd name="T3" fmla="*/ 37 h 277"/>
                <a:gd name="T4" fmla="*/ 221 w 237"/>
                <a:gd name="T5" fmla="*/ 32 h 277"/>
                <a:gd name="T6" fmla="*/ 191 w 237"/>
                <a:gd name="T7" fmla="*/ 0 h 277"/>
                <a:gd name="T8" fmla="*/ 90 w 237"/>
                <a:gd name="T9" fmla="*/ 23 h 277"/>
                <a:gd name="T10" fmla="*/ 30 w 237"/>
                <a:gd name="T11" fmla="*/ 4 h 277"/>
                <a:gd name="T12" fmla="*/ 24 w 237"/>
                <a:gd name="T13" fmla="*/ 18 h 277"/>
                <a:gd name="T14" fmla="*/ 24 w 237"/>
                <a:gd name="T15" fmla="*/ 17 h 277"/>
                <a:gd name="T16" fmla="*/ 12 w 237"/>
                <a:gd name="T17" fmla="*/ 5 h 277"/>
                <a:gd name="T18" fmla="*/ 0 w 237"/>
                <a:gd name="T19" fmla="*/ 17 h 277"/>
                <a:gd name="T20" fmla="*/ 12 w 237"/>
                <a:gd name="T21" fmla="*/ 29 h 277"/>
                <a:gd name="T22" fmla="*/ 22 w 237"/>
                <a:gd name="T23" fmla="*/ 24 h 277"/>
                <a:gd name="T24" fmla="*/ 16 w 237"/>
                <a:gd name="T25" fmla="*/ 39 h 277"/>
                <a:gd name="T26" fmla="*/ 22 w 237"/>
                <a:gd name="T27" fmla="*/ 41 h 277"/>
                <a:gd name="T28" fmla="*/ 163 w 237"/>
                <a:gd name="T29" fmla="*/ 235 h 277"/>
                <a:gd name="T30" fmla="*/ 193 w 237"/>
                <a:gd name="T31" fmla="*/ 249 h 277"/>
                <a:gd name="T32" fmla="*/ 180 w 237"/>
                <a:gd name="T33" fmla="*/ 263 h 277"/>
                <a:gd name="T34" fmla="*/ 170 w 237"/>
                <a:gd name="T35" fmla="*/ 256 h 277"/>
                <a:gd name="T36" fmla="*/ 183 w 237"/>
                <a:gd name="T37" fmla="*/ 249 h 277"/>
                <a:gd name="T38" fmla="*/ 174 w 237"/>
                <a:gd name="T39" fmla="*/ 241 h 277"/>
                <a:gd name="T40" fmla="*/ 157 w 237"/>
                <a:gd name="T41" fmla="*/ 256 h 277"/>
                <a:gd name="T42" fmla="*/ 179 w 237"/>
                <a:gd name="T43" fmla="*/ 277 h 277"/>
                <a:gd name="T44" fmla="*/ 209 w 237"/>
                <a:gd name="T45" fmla="*/ 245 h 277"/>
                <a:gd name="T46" fmla="*/ 221 w 237"/>
                <a:gd name="T47" fmla="*/ 239 h 277"/>
                <a:gd name="T48" fmla="*/ 222 w 237"/>
                <a:gd name="T49" fmla="*/ 224 h 277"/>
                <a:gd name="T50" fmla="*/ 217 w 237"/>
                <a:gd name="T51" fmla="*/ 224 h 277"/>
                <a:gd name="T52" fmla="*/ 221 w 237"/>
                <a:gd name="T53" fmla="*/ 56 h 277"/>
                <a:gd name="T54" fmla="*/ 224 w 237"/>
                <a:gd name="T55" fmla="*/ 57 h 277"/>
                <a:gd name="T56" fmla="*/ 236 w 237"/>
                <a:gd name="T57" fmla="*/ 48 h 277"/>
                <a:gd name="T58" fmla="*/ 226 w 237"/>
                <a:gd name="T59" fmla="*/ 38 h 277"/>
                <a:gd name="T60" fmla="*/ 54 w 237"/>
                <a:gd name="T61" fmla="*/ 51 h 277"/>
                <a:gd name="T62" fmla="*/ 170 w 237"/>
                <a:gd name="T63" fmla="*/ 217 h 277"/>
                <a:gd name="T64" fmla="*/ 54 w 237"/>
                <a:gd name="T65" fmla="*/ 51 h 277"/>
                <a:gd name="T66" fmla="*/ 173 w 237"/>
                <a:gd name="T67" fmla="*/ 201 h 277"/>
                <a:gd name="T68" fmla="*/ 68 w 237"/>
                <a:gd name="T69" fmla="*/ 49 h 277"/>
                <a:gd name="T70" fmla="*/ 77 w 237"/>
                <a:gd name="T71" fmla="*/ 50 h 277"/>
                <a:gd name="T72" fmla="*/ 94 w 237"/>
                <a:gd name="T73" fmla="*/ 49 h 277"/>
                <a:gd name="T74" fmla="*/ 178 w 237"/>
                <a:gd name="T75" fmla="*/ 170 h 277"/>
                <a:gd name="T76" fmla="*/ 173 w 237"/>
                <a:gd name="T77" fmla="*/ 201 h 277"/>
                <a:gd name="T78" fmla="*/ 107 w 237"/>
                <a:gd name="T79" fmla="*/ 46 h 277"/>
                <a:gd name="T80" fmla="*/ 130 w 237"/>
                <a:gd name="T81" fmla="*/ 39 h 277"/>
                <a:gd name="T82" fmla="*/ 186 w 237"/>
                <a:gd name="T83" fmla="*/ 119 h 277"/>
                <a:gd name="T84" fmla="*/ 181 w 237"/>
                <a:gd name="T85" fmla="*/ 153 h 277"/>
                <a:gd name="T86" fmla="*/ 107 w 237"/>
                <a:gd name="T87" fmla="*/ 46 h 277"/>
                <a:gd name="T88" fmla="*/ 199 w 237"/>
                <a:gd name="T89" fmla="*/ 36 h 277"/>
                <a:gd name="T90" fmla="*/ 195 w 237"/>
                <a:gd name="T91" fmla="*/ 35 h 277"/>
                <a:gd name="T92" fmla="*/ 183 w 237"/>
                <a:gd name="T93" fmla="*/ 44 h 277"/>
                <a:gd name="T94" fmla="*/ 193 w 237"/>
                <a:gd name="T95" fmla="*/ 54 h 277"/>
                <a:gd name="T96" fmla="*/ 196 w 237"/>
                <a:gd name="T97" fmla="*/ 55 h 277"/>
                <a:gd name="T98" fmla="*/ 189 w 237"/>
                <a:gd name="T99" fmla="*/ 102 h 277"/>
                <a:gd name="T100" fmla="*/ 142 w 237"/>
                <a:gd name="T101" fmla="*/ 35 h 277"/>
                <a:gd name="T102" fmla="*/ 191 w 237"/>
                <a:gd name="T103" fmla="*/ 16 h 277"/>
                <a:gd name="T104" fmla="*/ 199 w 237"/>
                <a:gd name="T105" fmla="*/ 3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 h="277">
                  <a:moveTo>
                    <a:pt x="226" y="38"/>
                  </a:moveTo>
                  <a:cubicBezTo>
                    <a:pt x="221" y="37"/>
                    <a:pt x="221" y="37"/>
                    <a:pt x="221" y="37"/>
                  </a:cubicBezTo>
                  <a:cubicBezTo>
                    <a:pt x="221" y="32"/>
                    <a:pt x="221" y="32"/>
                    <a:pt x="221" y="32"/>
                  </a:cubicBezTo>
                  <a:cubicBezTo>
                    <a:pt x="222" y="13"/>
                    <a:pt x="211" y="0"/>
                    <a:pt x="191" y="0"/>
                  </a:cubicBezTo>
                  <a:cubicBezTo>
                    <a:pt x="173" y="0"/>
                    <a:pt x="139" y="23"/>
                    <a:pt x="90" y="23"/>
                  </a:cubicBezTo>
                  <a:cubicBezTo>
                    <a:pt x="70" y="23"/>
                    <a:pt x="45" y="13"/>
                    <a:pt x="30" y="4"/>
                  </a:cubicBezTo>
                  <a:cubicBezTo>
                    <a:pt x="24" y="18"/>
                    <a:pt x="24" y="18"/>
                    <a:pt x="24" y="18"/>
                  </a:cubicBezTo>
                  <a:cubicBezTo>
                    <a:pt x="24" y="18"/>
                    <a:pt x="24" y="17"/>
                    <a:pt x="24" y="17"/>
                  </a:cubicBezTo>
                  <a:cubicBezTo>
                    <a:pt x="24" y="10"/>
                    <a:pt x="19" y="5"/>
                    <a:pt x="12" y="5"/>
                  </a:cubicBezTo>
                  <a:cubicBezTo>
                    <a:pt x="6" y="5"/>
                    <a:pt x="0" y="10"/>
                    <a:pt x="0" y="17"/>
                  </a:cubicBezTo>
                  <a:cubicBezTo>
                    <a:pt x="0" y="23"/>
                    <a:pt x="6" y="29"/>
                    <a:pt x="12" y="29"/>
                  </a:cubicBezTo>
                  <a:cubicBezTo>
                    <a:pt x="16" y="29"/>
                    <a:pt x="19" y="27"/>
                    <a:pt x="22" y="24"/>
                  </a:cubicBezTo>
                  <a:cubicBezTo>
                    <a:pt x="16" y="39"/>
                    <a:pt x="16" y="39"/>
                    <a:pt x="16" y="39"/>
                  </a:cubicBezTo>
                  <a:cubicBezTo>
                    <a:pt x="18" y="40"/>
                    <a:pt x="20" y="40"/>
                    <a:pt x="22" y="41"/>
                  </a:cubicBezTo>
                  <a:cubicBezTo>
                    <a:pt x="15" y="114"/>
                    <a:pt x="67" y="207"/>
                    <a:pt x="163" y="235"/>
                  </a:cubicBezTo>
                  <a:cubicBezTo>
                    <a:pt x="177" y="231"/>
                    <a:pt x="193" y="234"/>
                    <a:pt x="193" y="249"/>
                  </a:cubicBezTo>
                  <a:cubicBezTo>
                    <a:pt x="193" y="259"/>
                    <a:pt x="188" y="263"/>
                    <a:pt x="180" y="263"/>
                  </a:cubicBezTo>
                  <a:cubicBezTo>
                    <a:pt x="174" y="263"/>
                    <a:pt x="170" y="260"/>
                    <a:pt x="170" y="256"/>
                  </a:cubicBezTo>
                  <a:cubicBezTo>
                    <a:pt x="170" y="250"/>
                    <a:pt x="181" y="254"/>
                    <a:pt x="183" y="249"/>
                  </a:cubicBezTo>
                  <a:cubicBezTo>
                    <a:pt x="184" y="243"/>
                    <a:pt x="180" y="241"/>
                    <a:pt x="174" y="241"/>
                  </a:cubicBezTo>
                  <a:cubicBezTo>
                    <a:pt x="167" y="241"/>
                    <a:pt x="157" y="245"/>
                    <a:pt x="157" y="256"/>
                  </a:cubicBezTo>
                  <a:cubicBezTo>
                    <a:pt x="157" y="269"/>
                    <a:pt x="167" y="277"/>
                    <a:pt x="179" y="277"/>
                  </a:cubicBezTo>
                  <a:cubicBezTo>
                    <a:pt x="189" y="277"/>
                    <a:pt x="212" y="271"/>
                    <a:pt x="209" y="245"/>
                  </a:cubicBezTo>
                  <a:cubicBezTo>
                    <a:pt x="214" y="245"/>
                    <a:pt x="220" y="244"/>
                    <a:pt x="221" y="239"/>
                  </a:cubicBezTo>
                  <a:cubicBezTo>
                    <a:pt x="222" y="224"/>
                    <a:pt x="222" y="224"/>
                    <a:pt x="222" y="224"/>
                  </a:cubicBezTo>
                  <a:cubicBezTo>
                    <a:pt x="217" y="224"/>
                    <a:pt x="217" y="224"/>
                    <a:pt x="217" y="224"/>
                  </a:cubicBezTo>
                  <a:cubicBezTo>
                    <a:pt x="221" y="56"/>
                    <a:pt x="221" y="56"/>
                    <a:pt x="221" y="56"/>
                  </a:cubicBezTo>
                  <a:cubicBezTo>
                    <a:pt x="224" y="57"/>
                    <a:pt x="224" y="57"/>
                    <a:pt x="224" y="57"/>
                  </a:cubicBezTo>
                  <a:cubicBezTo>
                    <a:pt x="231" y="57"/>
                    <a:pt x="236" y="54"/>
                    <a:pt x="236" y="48"/>
                  </a:cubicBezTo>
                  <a:cubicBezTo>
                    <a:pt x="237" y="41"/>
                    <a:pt x="231" y="38"/>
                    <a:pt x="226" y="38"/>
                  </a:cubicBezTo>
                  <a:moveTo>
                    <a:pt x="54" y="51"/>
                  </a:moveTo>
                  <a:cubicBezTo>
                    <a:pt x="170" y="217"/>
                    <a:pt x="170" y="217"/>
                    <a:pt x="170" y="217"/>
                  </a:cubicBezTo>
                  <a:cubicBezTo>
                    <a:pt x="108" y="195"/>
                    <a:pt x="46" y="137"/>
                    <a:pt x="54" y="51"/>
                  </a:cubicBezTo>
                  <a:moveTo>
                    <a:pt x="173" y="201"/>
                  </a:moveTo>
                  <a:cubicBezTo>
                    <a:pt x="68" y="49"/>
                    <a:pt x="68" y="49"/>
                    <a:pt x="68" y="49"/>
                  </a:cubicBezTo>
                  <a:cubicBezTo>
                    <a:pt x="71" y="50"/>
                    <a:pt x="74" y="50"/>
                    <a:pt x="77" y="50"/>
                  </a:cubicBezTo>
                  <a:cubicBezTo>
                    <a:pt x="83" y="50"/>
                    <a:pt x="88" y="49"/>
                    <a:pt x="94" y="49"/>
                  </a:cubicBezTo>
                  <a:cubicBezTo>
                    <a:pt x="178" y="170"/>
                    <a:pt x="178" y="170"/>
                    <a:pt x="178" y="170"/>
                  </a:cubicBezTo>
                  <a:cubicBezTo>
                    <a:pt x="176" y="182"/>
                    <a:pt x="175" y="193"/>
                    <a:pt x="173" y="201"/>
                  </a:cubicBezTo>
                  <a:moveTo>
                    <a:pt x="107" y="46"/>
                  </a:moveTo>
                  <a:cubicBezTo>
                    <a:pt x="115" y="44"/>
                    <a:pt x="123" y="42"/>
                    <a:pt x="130" y="39"/>
                  </a:cubicBezTo>
                  <a:cubicBezTo>
                    <a:pt x="186" y="119"/>
                    <a:pt x="186" y="119"/>
                    <a:pt x="186" y="119"/>
                  </a:cubicBezTo>
                  <a:cubicBezTo>
                    <a:pt x="185" y="131"/>
                    <a:pt x="183" y="142"/>
                    <a:pt x="181" y="153"/>
                  </a:cubicBezTo>
                  <a:lnTo>
                    <a:pt x="107" y="46"/>
                  </a:lnTo>
                  <a:close/>
                  <a:moveTo>
                    <a:pt x="199" y="36"/>
                  </a:moveTo>
                  <a:cubicBezTo>
                    <a:pt x="195" y="35"/>
                    <a:pt x="195" y="35"/>
                    <a:pt x="195" y="35"/>
                  </a:cubicBezTo>
                  <a:cubicBezTo>
                    <a:pt x="190" y="35"/>
                    <a:pt x="183" y="37"/>
                    <a:pt x="183" y="44"/>
                  </a:cubicBezTo>
                  <a:cubicBezTo>
                    <a:pt x="183" y="51"/>
                    <a:pt x="187" y="54"/>
                    <a:pt x="193" y="54"/>
                  </a:cubicBezTo>
                  <a:cubicBezTo>
                    <a:pt x="196" y="55"/>
                    <a:pt x="196" y="55"/>
                    <a:pt x="196" y="55"/>
                  </a:cubicBezTo>
                  <a:cubicBezTo>
                    <a:pt x="189" y="102"/>
                    <a:pt x="189" y="102"/>
                    <a:pt x="189" y="102"/>
                  </a:cubicBezTo>
                  <a:cubicBezTo>
                    <a:pt x="142" y="35"/>
                    <a:pt x="142" y="35"/>
                    <a:pt x="142" y="35"/>
                  </a:cubicBezTo>
                  <a:cubicBezTo>
                    <a:pt x="164" y="26"/>
                    <a:pt x="182" y="16"/>
                    <a:pt x="191" y="16"/>
                  </a:cubicBezTo>
                  <a:cubicBezTo>
                    <a:pt x="199" y="16"/>
                    <a:pt x="201" y="20"/>
                    <a:pt x="199"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1" name="Freeform 38">
              <a:extLst>
                <a:ext uri="{FF2B5EF4-FFF2-40B4-BE49-F238E27FC236}">
                  <a16:creationId xmlns:a16="http://schemas.microsoft.com/office/drawing/2014/main" id="{B4F23F25-D3C2-1DA6-1737-36915C32E781}"/>
                </a:ext>
              </a:extLst>
            </p:cNvPr>
            <p:cNvSpPr>
              <a:spLocks/>
            </p:cNvSpPr>
            <p:nvPr userDrawn="1"/>
          </p:nvSpPr>
          <p:spPr bwMode="auto">
            <a:xfrm>
              <a:off x="1101725" y="5111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2" name="Freeform 39">
              <a:extLst>
                <a:ext uri="{FF2B5EF4-FFF2-40B4-BE49-F238E27FC236}">
                  <a16:creationId xmlns:a16="http://schemas.microsoft.com/office/drawing/2014/main" id="{3C6FD470-41F7-A701-2453-E8260EFE8035}"/>
                </a:ext>
              </a:extLst>
            </p:cNvPr>
            <p:cNvSpPr>
              <a:spLocks noEditPoints="1"/>
            </p:cNvSpPr>
            <p:nvPr userDrawn="1"/>
          </p:nvSpPr>
          <p:spPr bwMode="auto">
            <a:xfrm>
              <a:off x="1082675" y="506413"/>
              <a:ext cx="26988" cy="19050"/>
            </a:xfrm>
            <a:custGeom>
              <a:avLst/>
              <a:gdLst>
                <a:gd name="T0" fmla="*/ 122 w 182"/>
                <a:gd name="T1" fmla="*/ 34 h 123"/>
                <a:gd name="T2" fmla="*/ 144 w 182"/>
                <a:gd name="T3" fmla="*/ 9 h 123"/>
                <a:gd name="T4" fmla="*/ 176 w 182"/>
                <a:gd name="T5" fmla="*/ 66 h 123"/>
                <a:gd name="T6" fmla="*/ 108 w 182"/>
                <a:gd name="T7" fmla="*/ 52 h 123"/>
                <a:gd name="T8" fmla="*/ 94 w 182"/>
                <a:gd name="T9" fmla="*/ 39 h 123"/>
                <a:gd name="T10" fmla="*/ 77 w 182"/>
                <a:gd name="T11" fmla="*/ 38 h 123"/>
                <a:gd name="T12" fmla="*/ 67 w 182"/>
                <a:gd name="T13" fmla="*/ 61 h 123"/>
                <a:gd name="T14" fmla="*/ 60 w 182"/>
                <a:gd name="T15" fmla="*/ 73 h 123"/>
                <a:gd name="T16" fmla="*/ 54 w 182"/>
                <a:gd name="T17" fmla="*/ 50 h 123"/>
                <a:gd name="T18" fmla="*/ 54 w 182"/>
                <a:gd name="T19" fmla="*/ 59 h 123"/>
                <a:gd name="T20" fmla="*/ 47 w 182"/>
                <a:gd name="T21" fmla="*/ 55 h 123"/>
                <a:gd name="T22" fmla="*/ 43 w 182"/>
                <a:gd name="T23" fmla="*/ 56 h 123"/>
                <a:gd name="T24" fmla="*/ 48 w 182"/>
                <a:gd name="T25" fmla="*/ 61 h 123"/>
                <a:gd name="T26" fmla="*/ 42 w 182"/>
                <a:gd name="T27" fmla="*/ 67 h 123"/>
                <a:gd name="T28" fmla="*/ 48 w 182"/>
                <a:gd name="T29" fmla="*/ 68 h 123"/>
                <a:gd name="T30" fmla="*/ 50 w 182"/>
                <a:gd name="T31" fmla="*/ 76 h 123"/>
                <a:gd name="T32" fmla="*/ 53 w 182"/>
                <a:gd name="T33" fmla="*/ 85 h 123"/>
                <a:gd name="T34" fmla="*/ 58 w 182"/>
                <a:gd name="T35" fmla="*/ 86 h 123"/>
                <a:gd name="T36" fmla="*/ 22 w 182"/>
                <a:gd name="T37" fmla="*/ 100 h 123"/>
                <a:gd name="T38" fmla="*/ 9 w 182"/>
                <a:gd name="T39" fmla="*/ 93 h 123"/>
                <a:gd name="T40" fmla="*/ 17 w 182"/>
                <a:gd name="T41" fmla="*/ 103 h 123"/>
                <a:gd name="T42" fmla="*/ 6 w 182"/>
                <a:gd name="T43" fmla="*/ 100 h 123"/>
                <a:gd name="T44" fmla="*/ 13 w 182"/>
                <a:gd name="T45" fmla="*/ 107 h 123"/>
                <a:gd name="T46" fmla="*/ 13 w 182"/>
                <a:gd name="T47" fmla="*/ 116 h 123"/>
                <a:gd name="T48" fmla="*/ 21 w 182"/>
                <a:gd name="T49" fmla="*/ 111 h 123"/>
                <a:gd name="T50" fmla="*/ 31 w 182"/>
                <a:gd name="T51" fmla="*/ 110 h 123"/>
                <a:gd name="T52" fmla="*/ 39 w 182"/>
                <a:gd name="T53" fmla="*/ 112 h 123"/>
                <a:gd name="T54" fmla="*/ 48 w 182"/>
                <a:gd name="T55" fmla="*/ 114 h 123"/>
                <a:gd name="T56" fmla="*/ 63 w 182"/>
                <a:gd name="T57" fmla="*/ 112 h 123"/>
                <a:gd name="T58" fmla="*/ 71 w 182"/>
                <a:gd name="T59" fmla="*/ 107 h 123"/>
                <a:gd name="T60" fmla="*/ 109 w 182"/>
                <a:gd name="T61" fmla="*/ 92 h 123"/>
                <a:gd name="T62" fmla="*/ 124 w 182"/>
                <a:gd name="T63" fmla="*/ 104 h 123"/>
                <a:gd name="T64" fmla="*/ 99 w 182"/>
                <a:gd name="T65" fmla="*/ 106 h 123"/>
                <a:gd name="T66" fmla="*/ 108 w 182"/>
                <a:gd name="T67" fmla="*/ 107 h 123"/>
                <a:gd name="T68" fmla="*/ 108 w 182"/>
                <a:gd name="T69" fmla="*/ 117 h 123"/>
                <a:gd name="T70" fmla="*/ 110 w 182"/>
                <a:gd name="T71" fmla="*/ 114 h 123"/>
                <a:gd name="T72" fmla="*/ 117 w 182"/>
                <a:gd name="T73" fmla="*/ 120 h 123"/>
                <a:gd name="T74" fmla="*/ 117 w 182"/>
                <a:gd name="T75" fmla="*/ 115 h 123"/>
                <a:gd name="T76" fmla="*/ 128 w 182"/>
                <a:gd name="T77" fmla="*/ 111 h 123"/>
                <a:gd name="T78" fmla="*/ 135 w 182"/>
                <a:gd name="T79" fmla="*/ 94 h 123"/>
                <a:gd name="T80" fmla="*/ 164 w 182"/>
                <a:gd name="T81" fmla="*/ 95 h 123"/>
                <a:gd name="T82" fmla="*/ 149 w 182"/>
                <a:gd name="T83" fmla="*/ 109 h 123"/>
                <a:gd name="T84" fmla="*/ 159 w 182"/>
                <a:gd name="T85" fmla="*/ 110 h 123"/>
                <a:gd name="T86" fmla="*/ 162 w 182"/>
                <a:gd name="T87" fmla="*/ 117 h 123"/>
                <a:gd name="T88" fmla="*/ 168 w 182"/>
                <a:gd name="T89" fmla="*/ 118 h 123"/>
                <a:gd name="T90" fmla="*/ 174 w 182"/>
                <a:gd name="T91" fmla="*/ 116 h 123"/>
                <a:gd name="T92" fmla="*/ 174 w 182"/>
                <a:gd name="T93" fmla="*/ 100 h 123"/>
                <a:gd name="T94" fmla="*/ 175 w 182"/>
                <a:gd name="T95" fmla="*/ 93 h 123"/>
                <a:gd name="T96" fmla="*/ 147 w 182"/>
                <a:gd name="T97" fmla="*/ 82 h 123"/>
                <a:gd name="T98" fmla="*/ 80 w 182"/>
                <a:gd name="T99" fmla="*/ 45 h 123"/>
                <a:gd name="T100" fmla="*/ 89 w 182"/>
                <a:gd name="T101" fmla="*/ 61 h 123"/>
                <a:gd name="T102" fmla="*/ 81 w 182"/>
                <a:gd name="T103" fmla="*/ 69 h 123"/>
                <a:gd name="T104" fmla="*/ 82 w 182"/>
                <a:gd name="T105" fmla="*/ 57 h 123"/>
                <a:gd name="T106" fmla="*/ 84 w 182"/>
                <a:gd name="T107" fmla="*/ 54 h 123"/>
                <a:gd name="T108" fmla="*/ 95 w 182"/>
                <a:gd name="T109" fmla="*/ 5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 h="123">
                  <a:moveTo>
                    <a:pt x="147" y="81"/>
                  </a:moveTo>
                  <a:cubicBezTo>
                    <a:pt x="170" y="82"/>
                    <a:pt x="182" y="74"/>
                    <a:pt x="182" y="67"/>
                  </a:cubicBezTo>
                  <a:cubicBezTo>
                    <a:pt x="182" y="40"/>
                    <a:pt x="117" y="57"/>
                    <a:pt x="117" y="41"/>
                  </a:cubicBezTo>
                  <a:cubicBezTo>
                    <a:pt x="117" y="38"/>
                    <a:pt x="119" y="36"/>
                    <a:pt x="122" y="34"/>
                  </a:cubicBezTo>
                  <a:cubicBezTo>
                    <a:pt x="122" y="34"/>
                    <a:pt x="122" y="34"/>
                    <a:pt x="122" y="34"/>
                  </a:cubicBezTo>
                  <a:cubicBezTo>
                    <a:pt x="155" y="31"/>
                    <a:pt x="156" y="8"/>
                    <a:pt x="179" y="4"/>
                  </a:cubicBezTo>
                  <a:cubicBezTo>
                    <a:pt x="151" y="0"/>
                    <a:pt x="147" y="22"/>
                    <a:pt x="135" y="23"/>
                  </a:cubicBezTo>
                  <a:cubicBezTo>
                    <a:pt x="142" y="20"/>
                    <a:pt x="144" y="12"/>
                    <a:pt x="144" y="9"/>
                  </a:cubicBezTo>
                  <a:cubicBezTo>
                    <a:pt x="138" y="17"/>
                    <a:pt x="125" y="18"/>
                    <a:pt x="118" y="26"/>
                  </a:cubicBezTo>
                  <a:cubicBezTo>
                    <a:pt x="117" y="28"/>
                    <a:pt x="117" y="30"/>
                    <a:pt x="117" y="31"/>
                  </a:cubicBezTo>
                  <a:cubicBezTo>
                    <a:pt x="113" y="34"/>
                    <a:pt x="110" y="37"/>
                    <a:pt x="110" y="41"/>
                  </a:cubicBezTo>
                  <a:cubicBezTo>
                    <a:pt x="110" y="65"/>
                    <a:pt x="176" y="48"/>
                    <a:pt x="176" y="66"/>
                  </a:cubicBezTo>
                  <a:cubicBezTo>
                    <a:pt x="176" y="72"/>
                    <a:pt x="164" y="77"/>
                    <a:pt x="147" y="77"/>
                  </a:cubicBezTo>
                  <a:cubicBezTo>
                    <a:pt x="133" y="77"/>
                    <a:pt x="123" y="67"/>
                    <a:pt x="98" y="73"/>
                  </a:cubicBezTo>
                  <a:cubicBezTo>
                    <a:pt x="98" y="69"/>
                    <a:pt x="107" y="61"/>
                    <a:pt x="103" y="58"/>
                  </a:cubicBezTo>
                  <a:cubicBezTo>
                    <a:pt x="106" y="56"/>
                    <a:pt x="107" y="55"/>
                    <a:pt x="108" y="52"/>
                  </a:cubicBezTo>
                  <a:cubicBezTo>
                    <a:pt x="106" y="51"/>
                    <a:pt x="104" y="51"/>
                    <a:pt x="103" y="50"/>
                  </a:cubicBezTo>
                  <a:cubicBezTo>
                    <a:pt x="104" y="49"/>
                    <a:pt x="103" y="48"/>
                    <a:pt x="101" y="47"/>
                  </a:cubicBezTo>
                  <a:cubicBezTo>
                    <a:pt x="101" y="46"/>
                    <a:pt x="101" y="44"/>
                    <a:pt x="100" y="43"/>
                  </a:cubicBezTo>
                  <a:cubicBezTo>
                    <a:pt x="99" y="43"/>
                    <a:pt x="97" y="41"/>
                    <a:pt x="94" y="39"/>
                  </a:cubicBezTo>
                  <a:cubicBezTo>
                    <a:pt x="92" y="38"/>
                    <a:pt x="90" y="38"/>
                    <a:pt x="88" y="38"/>
                  </a:cubicBezTo>
                  <a:cubicBezTo>
                    <a:pt x="88" y="37"/>
                    <a:pt x="85" y="38"/>
                    <a:pt x="85" y="38"/>
                  </a:cubicBezTo>
                  <a:cubicBezTo>
                    <a:pt x="83" y="38"/>
                    <a:pt x="82" y="38"/>
                    <a:pt x="82" y="40"/>
                  </a:cubicBezTo>
                  <a:cubicBezTo>
                    <a:pt x="80" y="39"/>
                    <a:pt x="79" y="38"/>
                    <a:pt x="77" y="38"/>
                  </a:cubicBezTo>
                  <a:cubicBezTo>
                    <a:pt x="76" y="40"/>
                    <a:pt x="76" y="42"/>
                    <a:pt x="76" y="45"/>
                  </a:cubicBezTo>
                  <a:cubicBezTo>
                    <a:pt x="74" y="45"/>
                    <a:pt x="72" y="51"/>
                    <a:pt x="69" y="50"/>
                  </a:cubicBezTo>
                  <a:cubicBezTo>
                    <a:pt x="70" y="52"/>
                    <a:pt x="71" y="53"/>
                    <a:pt x="72" y="53"/>
                  </a:cubicBezTo>
                  <a:cubicBezTo>
                    <a:pt x="70" y="56"/>
                    <a:pt x="69" y="61"/>
                    <a:pt x="67" y="61"/>
                  </a:cubicBezTo>
                  <a:cubicBezTo>
                    <a:pt x="67" y="62"/>
                    <a:pt x="68" y="63"/>
                    <a:pt x="68" y="63"/>
                  </a:cubicBezTo>
                  <a:cubicBezTo>
                    <a:pt x="66" y="68"/>
                    <a:pt x="65" y="74"/>
                    <a:pt x="65" y="78"/>
                  </a:cubicBezTo>
                  <a:cubicBezTo>
                    <a:pt x="65" y="78"/>
                    <a:pt x="65" y="78"/>
                    <a:pt x="65" y="78"/>
                  </a:cubicBezTo>
                  <a:cubicBezTo>
                    <a:pt x="63" y="76"/>
                    <a:pt x="62" y="75"/>
                    <a:pt x="60" y="73"/>
                  </a:cubicBezTo>
                  <a:cubicBezTo>
                    <a:pt x="56" y="71"/>
                    <a:pt x="56" y="69"/>
                    <a:pt x="57" y="66"/>
                  </a:cubicBezTo>
                  <a:cubicBezTo>
                    <a:pt x="57" y="62"/>
                    <a:pt x="59" y="59"/>
                    <a:pt x="60" y="56"/>
                  </a:cubicBezTo>
                  <a:cubicBezTo>
                    <a:pt x="60" y="56"/>
                    <a:pt x="59" y="54"/>
                    <a:pt x="59" y="54"/>
                  </a:cubicBezTo>
                  <a:cubicBezTo>
                    <a:pt x="59" y="52"/>
                    <a:pt x="56" y="50"/>
                    <a:pt x="54" y="50"/>
                  </a:cubicBezTo>
                  <a:cubicBezTo>
                    <a:pt x="55" y="51"/>
                    <a:pt x="56" y="52"/>
                    <a:pt x="56" y="54"/>
                  </a:cubicBezTo>
                  <a:cubicBezTo>
                    <a:pt x="55" y="54"/>
                    <a:pt x="54" y="55"/>
                    <a:pt x="54" y="55"/>
                  </a:cubicBezTo>
                  <a:cubicBezTo>
                    <a:pt x="53" y="56"/>
                    <a:pt x="52" y="57"/>
                    <a:pt x="53" y="59"/>
                  </a:cubicBezTo>
                  <a:cubicBezTo>
                    <a:pt x="54" y="59"/>
                    <a:pt x="54" y="59"/>
                    <a:pt x="54" y="59"/>
                  </a:cubicBezTo>
                  <a:cubicBezTo>
                    <a:pt x="54" y="60"/>
                    <a:pt x="53" y="60"/>
                    <a:pt x="53" y="61"/>
                  </a:cubicBezTo>
                  <a:cubicBezTo>
                    <a:pt x="53" y="61"/>
                    <a:pt x="53" y="61"/>
                    <a:pt x="53" y="61"/>
                  </a:cubicBezTo>
                  <a:cubicBezTo>
                    <a:pt x="52" y="58"/>
                    <a:pt x="51" y="55"/>
                    <a:pt x="49" y="55"/>
                  </a:cubicBezTo>
                  <a:cubicBezTo>
                    <a:pt x="49" y="55"/>
                    <a:pt x="48" y="55"/>
                    <a:pt x="47" y="55"/>
                  </a:cubicBezTo>
                  <a:cubicBezTo>
                    <a:pt x="48" y="55"/>
                    <a:pt x="48" y="54"/>
                    <a:pt x="48" y="54"/>
                  </a:cubicBezTo>
                  <a:cubicBezTo>
                    <a:pt x="48" y="52"/>
                    <a:pt x="45" y="50"/>
                    <a:pt x="42" y="53"/>
                  </a:cubicBezTo>
                  <a:cubicBezTo>
                    <a:pt x="42" y="53"/>
                    <a:pt x="44" y="53"/>
                    <a:pt x="44" y="54"/>
                  </a:cubicBezTo>
                  <a:cubicBezTo>
                    <a:pt x="44" y="54"/>
                    <a:pt x="43" y="56"/>
                    <a:pt x="43" y="56"/>
                  </a:cubicBezTo>
                  <a:cubicBezTo>
                    <a:pt x="42" y="59"/>
                    <a:pt x="44" y="60"/>
                    <a:pt x="47" y="60"/>
                  </a:cubicBezTo>
                  <a:cubicBezTo>
                    <a:pt x="48" y="60"/>
                    <a:pt x="48" y="60"/>
                    <a:pt x="48" y="60"/>
                  </a:cubicBezTo>
                  <a:cubicBezTo>
                    <a:pt x="48" y="60"/>
                    <a:pt x="48" y="61"/>
                    <a:pt x="48" y="61"/>
                  </a:cubicBezTo>
                  <a:cubicBezTo>
                    <a:pt x="48" y="62"/>
                    <a:pt x="48" y="61"/>
                    <a:pt x="48" y="61"/>
                  </a:cubicBezTo>
                  <a:cubicBezTo>
                    <a:pt x="43" y="59"/>
                    <a:pt x="41" y="61"/>
                    <a:pt x="41" y="63"/>
                  </a:cubicBezTo>
                  <a:cubicBezTo>
                    <a:pt x="41" y="63"/>
                    <a:pt x="40" y="65"/>
                    <a:pt x="40" y="65"/>
                  </a:cubicBezTo>
                  <a:cubicBezTo>
                    <a:pt x="39" y="66"/>
                    <a:pt x="38" y="68"/>
                    <a:pt x="41" y="70"/>
                  </a:cubicBezTo>
                  <a:cubicBezTo>
                    <a:pt x="41" y="69"/>
                    <a:pt x="41" y="68"/>
                    <a:pt x="42" y="67"/>
                  </a:cubicBezTo>
                  <a:cubicBezTo>
                    <a:pt x="42" y="67"/>
                    <a:pt x="42" y="67"/>
                    <a:pt x="43" y="67"/>
                  </a:cubicBezTo>
                  <a:cubicBezTo>
                    <a:pt x="43" y="68"/>
                    <a:pt x="44" y="68"/>
                    <a:pt x="44" y="68"/>
                  </a:cubicBezTo>
                  <a:cubicBezTo>
                    <a:pt x="44" y="68"/>
                    <a:pt x="45" y="68"/>
                    <a:pt x="47" y="68"/>
                  </a:cubicBezTo>
                  <a:cubicBezTo>
                    <a:pt x="47" y="67"/>
                    <a:pt x="47" y="67"/>
                    <a:pt x="48" y="68"/>
                  </a:cubicBezTo>
                  <a:cubicBezTo>
                    <a:pt x="48" y="68"/>
                    <a:pt x="49" y="68"/>
                    <a:pt x="49" y="68"/>
                  </a:cubicBezTo>
                  <a:cubicBezTo>
                    <a:pt x="49" y="69"/>
                    <a:pt x="49" y="69"/>
                    <a:pt x="49" y="69"/>
                  </a:cubicBezTo>
                  <a:cubicBezTo>
                    <a:pt x="45" y="72"/>
                    <a:pt x="45" y="75"/>
                    <a:pt x="50" y="75"/>
                  </a:cubicBezTo>
                  <a:cubicBezTo>
                    <a:pt x="50" y="76"/>
                    <a:pt x="50" y="76"/>
                    <a:pt x="50" y="76"/>
                  </a:cubicBezTo>
                  <a:cubicBezTo>
                    <a:pt x="49" y="81"/>
                    <a:pt x="41" y="80"/>
                    <a:pt x="42" y="75"/>
                  </a:cubicBezTo>
                  <a:cubicBezTo>
                    <a:pt x="37" y="81"/>
                    <a:pt x="44" y="86"/>
                    <a:pt x="50" y="83"/>
                  </a:cubicBezTo>
                  <a:cubicBezTo>
                    <a:pt x="51" y="82"/>
                    <a:pt x="51" y="83"/>
                    <a:pt x="51" y="83"/>
                  </a:cubicBezTo>
                  <a:cubicBezTo>
                    <a:pt x="51" y="84"/>
                    <a:pt x="52" y="85"/>
                    <a:pt x="53" y="85"/>
                  </a:cubicBezTo>
                  <a:cubicBezTo>
                    <a:pt x="53" y="85"/>
                    <a:pt x="53" y="84"/>
                    <a:pt x="54" y="84"/>
                  </a:cubicBezTo>
                  <a:cubicBezTo>
                    <a:pt x="54" y="84"/>
                    <a:pt x="54" y="84"/>
                    <a:pt x="54" y="84"/>
                  </a:cubicBezTo>
                  <a:cubicBezTo>
                    <a:pt x="54" y="86"/>
                    <a:pt x="55" y="87"/>
                    <a:pt x="57" y="88"/>
                  </a:cubicBezTo>
                  <a:cubicBezTo>
                    <a:pt x="57" y="87"/>
                    <a:pt x="57" y="86"/>
                    <a:pt x="58" y="86"/>
                  </a:cubicBezTo>
                  <a:cubicBezTo>
                    <a:pt x="59" y="86"/>
                    <a:pt x="60" y="90"/>
                    <a:pt x="64" y="94"/>
                  </a:cubicBezTo>
                  <a:cubicBezTo>
                    <a:pt x="58" y="96"/>
                    <a:pt x="50" y="98"/>
                    <a:pt x="49" y="98"/>
                  </a:cubicBezTo>
                  <a:cubicBezTo>
                    <a:pt x="48" y="98"/>
                    <a:pt x="40" y="97"/>
                    <a:pt x="38" y="99"/>
                  </a:cubicBezTo>
                  <a:cubicBezTo>
                    <a:pt x="34" y="101"/>
                    <a:pt x="25" y="104"/>
                    <a:pt x="22" y="100"/>
                  </a:cubicBezTo>
                  <a:cubicBezTo>
                    <a:pt x="21" y="99"/>
                    <a:pt x="22" y="98"/>
                    <a:pt x="21" y="96"/>
                  </a:cubicBezTo>
                  <a:cubicBezTo>
                    <a:pt x="20" y="94"/>
                    <a:pt x="18" y="93"/>
                    <a:pt x="17" y="93"/>
                  </a:cubicBezTo>
                  <a:cubicBezTo>
                    <a:pt x="17" y="93"/>
                    <a:pt x="16" y="93"/>
                    <a:pt x="15" y="93"/>
                  </a:cubicBezTo>
                  <a:cubicBezTo>
                    <a:pt x="14" y="92"/>
                    <a:pt x="10" y="91"/>
                    <a:pt x="9" y="93"/>
                  </a:cubicBezTo>
                  <a:cubicBezTo>
                    <a:pt x="10" y="93"/>
                    <a:pt x="11" y="93"/>
                    <a:pt x="13" y="95"/>
                  </a:cubicBezTo>
                  <a:cubicBezTo>
                    <a:pt x="12" y="96"/>
                    <a:pt x="12" y="96"/>
                    <a:pt x="12" y="97"/>
                  </a:cubicBezTo>
                  <a:cubicBezTo>
                    <a:pt x="11" y="98"/>
                    <a:pt x="11" y="100"/>
                    <a:pt x="17" y="102"/>
                  </a:cubicBezTo>
                  <a:cubicBezTo>
                    <a:pt x="17" y="102"/>
                    <a:pt x="18" y="102"/>
                    <a:pt x="17" y="103"/>
                  </a:cubicBezTo>
                  <a:cubicBezTo>
                    <a:pt x="17" y="103"/>
                    <a:pt x="15" y="103"/>
                    <a:pt x="14" y="102"/>
                  </a:cubicBezTo>
                  <a:cubicBezTo>
                    <a:pt x="12" y="101"/>
                    <a:pt x="12" y="98"/>
                    <a:pt x="9" y="100"/>
                  </a:cubicBezTo>
                  <a:cubicBezTo>
                    <a:pt x="9" y="100"/>
                    <a:pt x="8" y="100"/>
                    <a:pt x="7" y="101"/>
                  </a:cubicBezTo>
                  <a:cubicBezTo>
                    <a:pt x="7" y="100"/>
                    <a:pt x="7" y="100"/>
                    <a:pt x="6" y="100"/>
                  </a:cubicBezTo>
                  <a:cubicBezTo>
                    <a:pt x="4" y="100"/>
                    <a:pt x="0" y="103"/>
                    <a:pt x="2" y="106"/>
                  </a:cubicBezTo>
                  <a:cubicBezTo>
                    <a:pt x="2" y="105"/>
                    <a:pt x="3" y="104"/>
                    <a:pt x="5" y="103"/>
                  </a:cubicBezTo>
                  <a:cubicBezTo>
                    <a:pt x="5" y="104"/>
                    <a:pt x="5" y="105"/>
                    <a:pt x="6" y="105"/>
                  </a:cubicBezTo>
                  <a:cubicBezTo>
                    <a:pt x="6" y="108"/>
                    <a:pt x="7" y="110"/>
                    <a:pt x="13" y="107"/>
                  </a:cubicBezTo>
                  <a:cubicBezTo>
                    <a:pt x="14" y="106"/>
                    <a:pt x="14" y="107"/>
                    <a:pt x="14" y="107"/>
                  </a:cubicBezTo>
                  <a:cubicBezTo>
                    <a:pt x="12" y="109"/>
                    <a:pt x="8" y="112"/>
                    <a:pt x="11" y="114"/>
                  </a:cubicBezTo>
                  <a:cubicBezTo>
                    <a:pt x="12" y="114"/>
                    <a:pt x="12" y="115"/>
                    <a:pt x="13" y="115"/>
                  </a:cubicBezTo>
                  <a:cubicBezTo>
                    <a:pt x="13" y="115"/>
                    <a:pt x="13" y="115"/>
                    <a:pt x="13" y="116"/>
                  </a:cubicBezTo>
                  <a:cubicBezTo>
                    <a:pt x="12" y="119"/>
                    <a:pt x="16" y="121"/>
                    <a:pt x="18" y="121"/>
                  </a:cubicBezTo>
                  <a:cubicBezTo>
                    <a:pt x="17" y="120"/>
                    <a:pt x="15" y="119"/>
                    <a:pt x="16" y="116"/>
                  </a:cubicBezTo>
                  <a:cubicBezTo>
                    <a:pt x="17" y="116"/>
                    <a:pt x="17" y="117"/>
                    <a:pt x="17" y="117"/>
                  </a:cubicBezTo>
                  <a:cubicBezTo>
                    <a:pt x="20" y="116"/>
                    <a:pt x="19" y="112"/>
                    <a:pt x="21" y="111"/>
                  </a:cubicBezTo>
                  <a:cubicBezTo>
                    <a:pt x="21" y="110"/>
                    <a:pt x="21" y="111"/>
                    <a:pt x="22" y="111"/>
                  </a:cubicBezTo>
                  <a:cubicBezTo>
                    <a:pt x="22" y="113"/>
                    <a:pt x="22" y="116"/>
                    <a:pt x="26" y="116"/>
                  </a:cubicBezTo>
                  <a:cubicBezTo>
                    <a:pt x="29" y="115"/>
                    <a:pt x="31" y="113"/>
                    <a:pt x="30" y="111"/>
                  </a:cubicBezTo>
                  <a:cubicBezTo>
                    <a:pt x="30" y="110"/>
                    <a:pt x="30" y="110"/>
                    <a:pt x="31" y="110"/>
                  </a:cubicBezTo>
                  <a:cubicBezTo>
                    <a:pt x="32" y="111"/>
                    <a:pt x="33" y="112"/>
                    <a:pt x="32" y="114"/>
                  </a:cubicBezTo>
                  <a:cubicBezTo>
                    <a:pt x="33" y="114"/>
                    <a:pt x="34" y="113"/>
                    <a:pt x="35" y="112"/>
                  </a:cubicBezTo>
                  <a:cubicBezTo>
                    <a:pt x="36" y="113"/>
                    <a:pt x="36" y="116"/>
                    <a:pt x="33" y="118"/>
                  </a:cubicBezTo>
                  <a:cubicBezTo>
                    <a:pt x="35" y="117"/>
                    <a:pt x="38" y="116"/>
                    <a:pt x="39" y="112"/>
                  </a:cubicBezTo>
                  <a:cubicBezTo>
                    <a:pt x="40" y="112"/>
                    <a:pt x="40" y="113"/>
                    <a:pt x="40" y="114"/>
                  </a:cubicBezTo>
                  <a:cubicBezTo>
                    <a:pt x="40" y="114"/>
                    <a:pt x="40" y="114"/>
                    <a:pt x="41" y="113"/>
                  </a:cubicBezTo>
                  <a:cubicBezTo>
                    <a:pt x="42" y="114"/>
                    <a:pt x="44" y="114"/>
                    <a:pt x="47" y="113"/>
                  </a:cubicBezTo>
                  <a:cubicBezTo>
                    <a:pt x="48" y="113"/>
                    <a:pt x="48" y="113"/>
                    <a:pt x="48" y="114"/>
                  </a:cubicBezTo>
                  <a:cubicBezTo>
                    <a:pt x="48" y="115"/>
                    <a:pt x="48" y="116"/>
                    <a:pt x="48" y="117"/>
                  </a:cubicBezTo>
                  <a:cubicBezTo>
                    <a:pt x="48" y="117"/>
                    <a:pt x="49" y="115"/>
                    <a:pt x="50" y="115"/>
                  </a:cubicBezTo>
                  <a:cubicBezTo>
                    <a:pt x="51" y="115"/>
                    <a:pt x="50" y="119"/>
                    <a:pt x="52" y="121"/>
                  </a:cubicBezTo>
                  <a:cubicBezTo>
                    <a:pt x="52" y="112"/>
                    <a:pt x="57" y="116"/>
                    <a:pt x="63" y="112"/>
                  </a:cubicBezTo>
                  <a:cubicBezTo>
                    <a:pt x="63" y="112"/>
                    <a:pt x="63" y="112"/>
                    <a:pt x="63" y="112"/>
                  </a:cubicBezTo>
                  <a:cubicBezTo>
                    <a:pt x="63" y="113"/>
                    <a:pt x="62" y="114"/>
                    <a:pt x="61" y="115"/>
                  </a:cubicBezTo>
                  <a:cubicBezTo>
                    <a:pt x="63" y="115"/>
                    <a:pt x="68" y="113"/>
                    <a:pt x="68" y="110"/>
                  </a:cubicBezTo>
                  <a:cubicBezTo>
                    <a:pt x="68" y="109"/>
                    <a:pt x="69" y="108"/>
                    <a:pt x="71" y="107"/>
                  </a:cubicBezTo>
                  <a:cubicBezTo>
                    <a:pt x="73" y="108"/>
                    <a:pt x="76" y="107"/>
                    <a:pt x="77" y="104"/>
                  </a:cubicBezTo>
                  <a:cubicBezTo>
                    <a:pt x="78" y="105"/>
                    <a:pt x="78" y="108"/>
                    <a:pt x="77" y="109"/>
                  </a:cubicBezTo>
                  <a:cubicBezTo>
                    <a:pt x="83" y="109"/>
                    <a:pt x="89" y="102"/>
                    <a:pt x="91" y="102"/>
                  </a:cubicBezTo>
                  <a:cubicBezTo>
                    <a:pt x="103" y="99"/>
                    <a:pt x="83" y="90"/>
                    <a:pt x="109" y="92"/>
                  </a:cubicBezTo>
                  <a:cubicBezTo>
                    <a:pt x="110" y="92"/>
                    <a:pt x="114" y="91"/>
                    <a:pt x="116" y="89"/>
                  </a:cubicBezTo>
                  <a:cubicBezTo>
                    <a:pt x="114" y="93"/>
                    <a:pt x="114" y="101"/>
                    <a:pt x="118" y="101"/>
                  </a:cubicBezTo>
                  <a:cubicBezTo>
                    <a:pt x="119" y="101"/>
                    <a:pt x="123" y="103"/>
                    <a:pt x="124" y="104"/>
                  </a:cubicBezTo>
                  <a:cubicBezTo>
                    <a:pt x="125" y="104"/>
                    <a:pt x="124" y="104"/>
                    <a:pt x="124" y="104"/>
                  </a:cubicBezTo>
                  <a:cubicBezTo>
                    <a:pt x="122" y="105"/>
                    <a:pt x="119" y="105"/>
                    <a:pt x="119" y="106"/>
                  </a:cubicBezTo>
                  <a:cubicBezTo>
                    <a:pt x="113" y="110"/>
                    <a:pt x="113" y="97"/>
                    <a:pt x="106" y="99"/>
                  </a:cubicBezTo>
                  <a:cubicBezTo>
                    <a:pt x="106" y="100"/>
                    <a:pt x="105" y="100"/>
                    <a:pt x="105" y="101"/>
                  </a:cubicBezTo>
                  <a:cubicBezTo>
                    <a:pt x="102" y="101"/>
                    <a:pt x="99" y="104"/>
                    <a:pt x="99" y="106"/>
                  </a:cubicBezTo>
                  <a:cubicBezTo>
                    <a:pt x="100" y="105"/>
                    <a:pt x="101" y="104"/>
                    <a:pt x="103" y="104"/>
                  </a:cubicBezTo>
                  <a:cubicBezTo>
                    <a:pt x="103" y="104"/>
                    <a:pt x="103" y="105"/>
                    <a:pt x="103" y="105"/>
                  </a:cubicBezTo>
                  <a:cubicBezTo>
                    <a:pt x="103" y="106"/>
                    <a:pt x="104" y="107"/>
                    <a:pt x="106" y="107"/>
                  </a:cubicBezTo>
                  <a:cubicBezTo>
                    <a:pt x="107" y="107"/>
                    <a:pt x="107" y="107"/>
                    <a:pt x="108" y="107"/>
                  </a:cubicBezTo>
                  <a:cubicBezTo>
                    <a:pt x="108" y="107"/>
                    <a:pt x="109" y="107"/>
                    <a:pt x="109" y="107"/>
                  </a:cubicBezTo>
                  <a:cubicBezTo>
                    <a:pt x="109" y="110"/>
                    <a:pt x="101" y="106"/>
                    <a:pt x="103" y="112"/>
                  </a:cubicBezTo>
                  <a:cubicBezTo>
                    <a:pt x="103" y="113"/>
                    <a:pt x="103" y="114"/>
                    <a:pt x="104" y="115"/>
                  </a:cubicBezTo>
                  <a:cubicBezTo>
                    <a:pt x="103" y="117"/>
                    <a:pt x="105" y="118"/>
                    <a:pt x="108" y="117"/>
                  </a:cubicBezTo>
                  <a:cubicBezTo>
                    <a:pt x="108" y="117"/>
                    <a:pt x="107" y="116"/>
                    <a:pt x="107" y="115"/>
                  </a:cubicBezTo>
                  <a:cubicBezTo>
                    <a:pt x="107" y="115"/>
                    <a:pt x="108" y="115"/>
                    <a:pt x="108" y="115"/>
                  </a:cubicBezTo>
                  <a:cubicBezTo>
                    <a:pt x="109" y="115"/>
                    <a:pt x="109" y="115"/>
                    <a:pt x="109" y="114"/>
                  </a:cubicBezTo>
                  <a:cubicBezTo>
                    <a:pt x="109" y="114"/>
                    <a:pt x="109" y="114"/>
                    <a:pt x="110" y="114"/>
                  </a:cubicBezTo>
                  <a:cubicBezTo>
                    <a:pt x="110" y="114"/>
                    <a:pt x="110" y="114"/>
                    <a:pt x="110" y="114"/>
                  </a:cubicBezTo>
                  <a:cubicBezTo>
                    <a:pt x="110" y="115"/>
                    <a:pt x="110" y="115"/>
                    <a:pt x="110" y="116"/>
                  </a:cubicBezTo>
                  <a:cubicBezTo>
                    <a:pt x="110" y="116"/>
                    <a:pt x="110" y="118"/>
                    <a:pt x="110" y="118"/>
                  </a:cubicBezTo>
                  <a:cubicBezTo>
                    <a:pt x="110" y="120"/>
                    <a:pt x="114" y="123"/>
                    <a:pt x="117" y="120"/>
                  </a:cubicBezTo>
                  <a:cubicBezTo>
                    <a:pt x="116" y="120"/>
                    <a:pt x="114" y="120"/>
                    <a:pt x="114" y="119"/>
                  </a:cubicBezTo>
                  <a:cubicBezTo>
                    <a:pt x="114" y="118"/>
                    <a:pt x="115" y="118"/>
                    <a:pt x="115" y="118"/>
                  </a:cubicBezTo>
                  <a:cubicBezTo>
                    <a:pt x="116" y="118"/>
                    <a:pt x="116" y="117"/>
                    <a:pt x="116" y="116"/>
                  </a:cubicBezTo>
                  <a:cubicBezTo>
                    <a:pt x="116" y="115"/>
                    <a:pt x="116" y="115"/>
                    <a:pt x="117" y="115"/>
                  </a:cubicBezTo>
                  <a:cubicBezTo>
                    <a:pt x="117" y="115"/>
                    <a:pt x="118" y="115"/>
                    <a:pt x="118" y="115"/>
                  </a:cubicBezTo>
                  <a:cubicBezTo>
                    <a:pt x="119" y="115"/>
                    <a:pt x="119" y="115"/>
                    <a:pt x="119" y="115"/>
                  </a:cubicBezTo>
                  <a:cubicBezTo>
                    <a:pt x="120" y="117"/>
                    <a:pt x="122" y="118"/>
                    <a:pt x="124" y="117"/>
                  </a:cubicBezTo>
                  <a:cubicBezTo>
                    <a:pt x="128" y="116"/>
                    <a:pt x="125" y="112"/>
                    <a:pt x="128" y="111"/>
                  </a:cubicBezTo>
                  <a:cubicBezTo>
                    <a:pt x="129" y="111"/>
                    <a:pt x="130" y="111"/>
                    <a:pt x="131" y="111"/>
                  </a:cubicBezTo>
                  <a:cubicBezTo>
                    <a:pt x="134" y="112"/>
                    <a:pt x="139" y="112"/>
                    <a:pt x="140" y="110"/>
                  </a:cubicBezTo>
                  <a:cubicBezTo>
                    <a:pt x="141" y="109"/>
                    <a:pt x="140" y="103"/>
                    <a:pt x="137" y="101"/>
                  </a:cubicBezTo>
                  <a:cubicBezTo>
                    <a:pt x="135" y="100"/>
                    <a:pt x="137" y="97"/>
                    <a:pt x="135" y="94"/>
                  </a:cubicBezTo>
                  <a:cubicBezTo>
                    <a:pt x="138" y="96"/>
                    <a:pt x="142" y="97"/>
                    <a:pt x="147" y="97"/>
                  </a:cubicBezTo>
                  <a:cubicBezTo>
                    <a:pt x="156" y="97"/>
                    <a:pt x="148" y="96"/>
                    <a:pt x="152" y="94"/>
                  </a:cubicBezTo>
                  <a:cubicBezTo>
                    <a:pt x="156" y="91"/>
                    <a:pt x="161" y="92"/>
                    <a:pt x="163" y="93"/>
                  </a:cubicBezTo>
                  <a:cubicBezTo>
                    <a:pt x="164" y="93"/>
                    <a:pt x="165" y="93"/>
                    <a:pt x="164" y="95"/>
                  </a:cubicBezTo>
                  <a:cubicBezTo>
                    <a:pt x="163" y="99"/>
                    <a:pt x="165" y="100"/>
                    <a:pt x="164" y="102"/>
                  </a:cubicBezTo>
                  <a:cubicBezTo>
                    <a:pt x="163" y="104"/>
                    <a:pt x="159" y="102"/>
                    <a:pt x="156" y="102"/>
                  </a:cubicBezTo>
                  <a:cubicBezTo>
                    <a:pt x="155" y="102"/>
                    <a:pt x="154" y="103"/>
                    <a:pt x="154" y="103"/>
                  </a:cubicBezTo>
                  <a:cubicBezTo>
                    <a:pt x="151" y="104"/>
                    <a:pt x="149" y="106"/>
                    <a:pt x="149" y="109"/>
                  </a:cubicBezTo>
                  <a:cubicBezTo>
                    <a:pt x="150" y="108"/>
                    <a:pt x="151" y="107"/>
                    <a:pt x="153" y="106"/>
                  </a:cubicBezTo>
                  <a:cubicBezTo>
                    <a:pt x="153" y="107"/>
                    <a:pt x="153" y="107"/>
                    <a:pt x="153" y="107"/>
                  </a:cubicBezTo>
                  <a:cubicBezTo>
                    <a:pt x="153" y="110"/>
                    <a:pt x="157" y="112"/>
                    <a:pt x="159" y="110"/>
                  </a:cubicBezTo>
                  <a:cubicBezTo>
                    <a:pt x="159" y="109"/>
                    <a:pt x="160" y="110"/>
                    <a:pt x="159" y="110"/>
                  </a:cubicBezTo>
                  <a:cubicBezTo>
                    <a:pt x="158" y="111"/>
                    <a:pt x="154" y="114"/>
                    <a:pt x="157" y="116"/>
                  </a:cubicBezTo>
                  <a:cubicBezTo>
                    <a:pt x="157" y="116"/>
                    <a:pt x="158" y="116"/>
                    <a:pt x="159" y="116"/>
                  </a:cubicBezTo>
                  <a:cubicBezTo>
                    <a:pt x="159" y="118"/>
                    <a:pt x="160" y="120"/>
                    <a:pt x="162" y="121"/>
                  </a:cubicBezTo>
                  <a:cubicBezTo>
                    <a:pt x="161" y="120"/>
                    <a:pt x="161" y="119"/>
                    <a:pt x="162" y="117"/>
                  </a:cubicBezTo>
                  <a:cubicBezTo>
                    <a:pt x="163" y="117"/>
                    <a:pt x="163" y="117"/>
                    <a:pt x="164" y="117"/>
                  </a:cubicBezTo>
                  <a:cubicBezTo>
                    <a:pt x="165" y="117"/>
                    <a:pt x="165" y="113"/>
                    <a:pt x="167" y="112"/>
                  </a:cubicBezTo>
                  <a:cubicBezTo>
                    <a:pt x="167" y="111"/>
                    <a:pt x="167" y="112"/>
                    <a:pt x="167" y="112"/>
                  </a:cubicBezTo>
                  <a:cubicBezTo>
                    <a:pt x="166" y="114"/>
                    <a:pt x="166" y="117"/>
                    <a:pt x="168" y="118"/>
                  </a:cubicBezTo>
                  <a:cubicBezTo>
                    <a:pt x="168" y="118"/>
                    <a:pt x="169" y="118"/>
                    <a:pt x="170" y="118"/>
                  </a:cubicBezTo>
                  <a:cubicBezTo>
                    <a:pt x="170" y="120"/>
                    <a:pt x="173" y="121"/>
                    <a:pt x="175" y="120"/>
                  </a:cubicBezTo>
                  <a:cubicBezTo>
                    <a:pt x="175" y="119"/>
                    <a:pt x="173" y="119"/>
                    <a:pt x="173" y="118"/>
                  </a:cubicBezTo>
                  <a:cubicBezTo>
                    <a:pt x="173" y="117"/>
                    <a:pt x="174" y="116"/>
                    <a:pt x="174" y="116"/>
                  </a:cubicBezTo>
                  <a:cubicBezTo>
                    <a:pt x="176" y="111"/>
                    <a:pt x="172" y="111"/>
                    <a:pt x="172" y="109"/>
                  </a:cubicBezTo>
                  <a:cubicBezTo>
                    <a:pt x="172" y="106"/>
                    <a:pt x="176" y="108"/>
                    <a:pt x="176" y="103"/>
                  </a:cubicBezTo>
                  <a:cubicBezTo>
                    <a:pt x="176" y="102"/>
                    <a:pt x="176" y="101"/>
                    <a:pt x="174" y="100"/>
                  </a:cubicBezTo>
                  <a:cubicBezTo>
                    <a:pt x="174" y="100"/>
                    <a:pt x="174" y="100"/>
                    <a:pt x="174" y="100"/>
                  </a:cubicBezTo>
                  <a:cubicBezTo>
                    <a:pt x="174" y="100"/>
                    <a:pt x="174" y="100"/>
                    <a:pt x="174" y="100"/>
                  </a:cubicBezTo>
                  <a:cubicBezTo>
                    <a:pt x="175" y="100"/>
                    <a:pt x="177" y="100"/>
                    <a:pt x="178" y="98"/>
                  </a:cubicBezTo>
                  <a:cubicBezTo>
                    <a:pt x="174" y="98"/>
                    <a:pt x="175" y="95"/>
                    <a:pt x="175" y="93"/>
                  </a:cubicBezTo>
                  <a:cubicBezTo>
                    <a:pt x="174" y="93"/>
                    <a:pt x="174" y="93"/>
                    <a:pt x="175" y="93"/>
                  </a:cubicBezTo>
                  <a:cubicBezTo>
                    <a:pt x="176" y="92"/>
                    <a:pt x="177" y="90"/>
                    <a:pt x="176" y="87"/>
                  </a:cubicBezTo>
                  <a:cubicBezTo>
                    <a:pt x="175" y="89"/>
                    <a:pt x="171" y="91"/>
                    <a:pt x="171" y="88"/>
                  </a:cubicBezTo>
                  <a:cubicBezTo>
                    <a:pt x="171" y="87"/>
                    <a:pt x="171" y="85"/>
                    <a:pt x="167" y="86"/>
                  </a:cubicBezTo>
                  <a:cubicBezTo>
                    <a:pt x="161" y="86"/>
                    <a:pt x="158" y="83"/>
                    <a:pt x="147" y="82"/>
                  </a:cubicBezTo>
                  <a:cubicBezTo>
                    <a:pt x="146" y="82"/>
                    <a:pt x="146" y="82"/>
                    <a:pt x="147" y="81"/>
                  </a:cubicBezTo>
                  <a:moveTo>
                    <a:pt x="87" y="49"/>
                  </a:moveTo>
                  <a:cubicBezTo>
                    <a:pt x="86" y="50"/>
                    <a:pt x="84" y="52"/>
                    <a:pt x="82" y="50"/>
                  </a:cubicBezTo>
                  <a:cubicBezTo>
                    <a:pt x="81" y="48"/>
                    <a:pt x="82" y="48"/>
                    <a:pt x="80" y="45"/>
                  </a:cubicBezTo>
                  <a:cubicBezTo>
                    <a:pt x="82" y="46"/>
                    <a:pt x="86" y="48"/>
                    <a:pt x="87" y="49"/>
                  </a:cubicBezTo>
                  <a:moveTo>
                    <a:pt x="91" y="61"/>
                  </a:moveTo>
                  <a:cubicBezTo>
                    <a:pt x="91" y="61"/>
                    <a:pt x="91" y="59"/>
                    <a:pt x="90" y="58"/>
                  </a:cubicBezTo>
                  <a:cubicBezTo>
                    <a:pt x="88" y="58"/>
                    <a:pt x="88" y="59"/>
                    <a:pt x="89" y="61"/>
                  </a:cubicBezTo>
                  <a:cubicBezTo>
                    <a:pt x="88" y="60"/>
                    <a:pt x="86" y="59"/>
                    <a:pt x="86" y="61"/>
                  </a:cubicBezTo>
                  <a:cubicBezTo>
                    <a:pt x="85" y="62"/>
                    <a:pt x="85" y="63"/>
                    <a:pt x="86" y="64"/>
                  </a:cubicBezTo>
                  <a:cubicBezTo>
                    <a:pt x="86" y="65"/>
                    <a:pt x="86" y="66"/>
                    <a:pt x="86" y="67"/>
                  </a:cubicBezTo>
                  <a:cubicBezTo>
                    <a:pt x="85" y="68"/>
                    <a:pt x="83" y="71"/>
                    <a:pt x="81" y="69"/>
                  </a:cubicBezTo>
                  <a:cubicBezTo>
                    <a:pt x="79" y="68"/>
                    <a:pt x="79" y="66"/>
                    <a:pt x="80" y="64"/>
                  </a:cubicBezTo>
                  <a:cubicBezTo>
                    <a:pt x="81" y="63"/>
                    <a:pt x="81" y="62"/>
                    <a:pt x="82" y="62"/>
                  </a:cubicBezTo>
                  <a:cubicBezTo>
                    <a:pt x="83" y="62"/>
                    <a:pt x="84" y="62"/>
                    <a:pt x="84" y="60"/>
                  </a:cubicBezTo>
                  <a:cubicBezTo>
                    <a:pt x="85" y="59"/>
                    <a:pt x="83" y="58"/>
                    <a:pt x="82" y="57"/>
                  </a:cubicBezTo>
                  <a:cubicBezTo>
                    <a:pt x="83" y="57"/>
                    <a:pt x="84" y="56"/>
                    <a:pt x="83" y="56"/>
                  </a:cubicBezTo>
                  <a:cubicBezTo>
                    <a:pt x="83" y="55"/>
                    <a:pt x="81" y="56"/>
                    <a:pt x="81" y="56"/>
                  </a:cubicBezTo>
                  <a:cubicBezTo>
                    <a:pt x="81" y="55"/>
                    <a:pt x="82" y="54"/>
                    <a:pt x="82" y="54"/>
                  </a:cubicBezTo>
                  <a:cubicBezTo>
                    <a:pt x="83" y="53"/>
                    <a:pt x="83" y="53"/>
                    <a:pt x="84" y="54"/>
                  </a:cubicBezTo>
                  <a:cubicBezTo>
                    <a:pt x="90" y="57"/>
                    <a:pt x="90" y="57"/>
                    <a:pt x="90" y="57"/>
                  </a:cubicBezTo>
                  <a:cubicBezTo>
                    <a:pt x="91" y="57"/>
                    <a:pt x="92" y="58"/>
                    <a:pt x="92" y="58"/>
                  </a:cubicBezTo>
                  <a:cubicBezTo>
                    <a:pt x="92" y="59"/>
                    <a:pt x="92" y="60"/>
                    <a:pt x="91" y="61"/>
                  </a:cubicBezTo>
                  <a:moveTo>
                    <a:pt x="95" y="56"/>
                  </a:moveTo>
                  <a:cubicBezTo>
                    <a:pt x="92" y="56"/>
                    <a:pt x="91" y="53"/>
                    <a:pt x="92" y="51"/>
                  </a:cubicBezTo>
                  <a:cubicBezTo>
                    <a:pt x="93" y="52"/>
                    <a:pt x="97" y="54"/>
                    <a:pt x="100" y="54"/>
                  </a:cubicBezTo>
                  <a:cubicBezTo>
                    <a:pt x="96" y="55"/>
                    <a:pt x="97" y="56"/>
                    <a:pt x="95"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3" name="Freeform 40">
              <a:extLst>
                <a:ext uri="{FF2B5EF4-FFF2-40B4-BE49-F238E27FC236}">
                  <a16:creationId xmlns:a16="http://schemas.microsoft.com/office/drawing/2014/main" id="{034A5B05-0F5B-7C97-6BFF-1EADB36B5AE5}"/>
                </a:ext>
              </a:extLst>
            </p:cNvPr>
            <p:cNvSpPr>
              <a:spLocks noEditPoints="1"/>
            </p:cNvSpPr>
            <p:nvPr userDrawn="1"/>
          </p:nvSpPr>
          <p:spPr bwMode="auto">
            <a:xfrm>
              <a:off x="1077913" y="525463"/>
              <a:ext cx="31750" cy="12700"/>
            </a:xfrm>
            <a:custGeom>
              <a:avLst/>
              <a:gdLst>
                <a:gd name="T0" fmla="*/ 35 w 221"/>
                <a:gd name="T1" fmla="*/ 7 h 89"/>
                <a:gd name="T2" fmla="*/ 29 w 221"/>
                <a:gd name="T3" fmla="*/ 6 h 89"/>
                <a:gd name="T4" fmla="*/ 28 w 221"/>
                <a:gd name="T5" fmla="*/ 12 h 89"/>
                <a:gd name="T6" fmla="*/ 16 w 221"/>
                <a:gd name="T7" fmla="*/ 3 h 89"/>
                <a:gd name="T8" fmla="*/ 23 w 221"/>
                <a:gd name="T9" fmla="*/ 12 h 89"/>
                <a:gd name="T10" fmla="*/ 16 w 221"/>
                <a:gd name="T11" fmla="*/ 18 h 89"/>
                <a:gd name="T12" fmla="*/ 20 w 221"/>
                <a:gd name="T13" fmla="*/ 21 h 89"/>
                <a:gd name="T14" fmla="*/ 25 w 221"/>
                <a:gd name="T15" fmla="*/ 22 h 89"/>
                <a:gd name="T16" fmla="*/ 28 w 221"/>
                <a:gd name="T17" fmla="*/ 38 h 89"/>
                <a:gd name="T18" fmla="*/ 33 w 221"/>
                <a:gd name="T19" fmla="*/ 40 h 89"/>
                <a:gd name="T20" fmla="*/ 55 w 221"/>
                <a:gd name="T21" fmla="*/ 52 h 89"/>
                <a:gd name="T22" fmla="*/ 23 w 221"/>
                <a:gd name="T23" fmla="*/ 59 h 89"/>
                <a:gd name="T24" fmla="*/ 14 w 221"/>
                <a:gd name="T25" fmla="*/ 58 h 89"/>
                <a:gd name="T26" fmla="*/ 16 w 221"/>
                <a:gd name="T27" fmla="*/ 66 h 89"/>
                <a:gd name="T28" fmla="*/ 2 w 221"/>
                <a:gd name="T29" fmla="*/ 70 h 89"/>
                <a:gd name="T30" fmla="*/ 15 w 221"/>
                <a:gd name="T31" fmla="*/ 71 h 89"/>
                <a:gd name="T32" fmla="*/ 20 w 221"/>
                <a:gd name="T33" fmla="*/ 87 h 89"/>
                <a:gd name="T34" fmla="*/ 24 w 221"/>
                <a:gd name="T35" fmla="*/ 76 h 89"/>
                <a:gd name="T36" fmla="*/ 36 w 221"/>
                <a:gd name="T37" fmla="*/ 79 h 89"/>
                <a:gd name="T38" fmla="*/ 45 w 221"/>
                <a:gd name="T39" fmla="*/ 79 h 89"/>
                <a:gd name="T40" fmla="*/ 53 w 221"/>
                <a:gd name="T41" fmla="*/ 83 h 89"/>
                <a:gd name="T42" fmla="*/ 70 w 221"/>
                <a:gd name="T43" fmla="*/ 77 h 89"/>
                <a:gd name="T44" fmla="*/ 129 w 221"/>
                <a:gd name="T45" fmla="*/ 55 h 89"/>
                <a:gd name="T46" fmla="*/ 146 w 221"/>
                <a:gd name="T47" fmla="*/ 69 h 89"/>
                <a:gd name="T48" fmla="*/ 118 w 221"/>
                <a:gd name="T49" fmla="*/ 71 h 89"/>
                <a:gd name="T50" fmla="*/ 128 w 221"/>
                <a:gd name="T51" fmla="*/ 71 h 89"/>
                <a:gd name="T52" fmla="*/ 128 w 221"/>
                <a:gd name="T53" fmla="*/ 83 h 89"/>
                <a:gd name="T54" fmla="*/ 130 w 221"/>
                <a:gd name="T55" fmla="*/ 79 h 89"/>
                <a:gd name="T56" fmla="*/ 138 w 221"/>
                <a:gd name="T57" fmla="*/ 86 h 89"/>
                <a:gd name="T58" fmla="*/ 137 w 221"/>
                <a:gd name="T59" fmla="*/ 80 h 89"/>
                <a:gd name="T60" fmla="*/ 150 w 221"/>
                <a:gd name="T61" fmla="*/ 76 h 89"/>
                <a:gd name="T62" fmla="*/ 157 w 221"/>
                <a:gd name="T63" fmla="*/ 57 h 89"/>
                <a:gd name="T64" fmla="*/ 202 w 221"/>
                <a:gd name="T65" fmla="*/ 58 h 89"/>
                <a:gd name="T66" fmla="*/ 185 w 221"/>
                <a:gd name="T67" fmla="*/ 73 h 89"/>
                <a:gd name="T68" fmla="*/ 197 w 221"/>
                <a:gd name="T69" fmla="*/ 75 h 89"/>
                <a:gd name="T70" fmla="*/ 200 w 221"/>
                <a:gd name="T71" fmla="*/ 82 h 89"/>
                <a:gd name="T72" fmla="*/ 206 w 221"/>
                <a:gd name="T73" fmla="*/ 83 h 89"/>
                <a:gd name="T74" fmla="*/ 213 w 221"/>
                <a:gd name="T75" fmla="*/ 81 h 89"/>
                <a:gd name="T76" fmla="*/ 213 w 221"/>
                <a:gd name="T77" fmla="*/ 63 h 89"/>
                <a:gd name="T78" fmla="*/ 214 w 221"/>
                <a:gd name="T79" fmla="*/ 56 h 89"/>
                <a:gd name="T80" fmla="*/ 181 w 221"/>
                <a:gd name="T81" fmla="*/ 46 h 89"/>
                <a:gd name="T82" fmla="*/ 138 w 221"/>
                <a:gd name="T83" fmla="*/ 14 h 89"/>
                <a:gd name="T84" fmla="*/ 180 w 221"/>
                <a:gd name="T85" fmla="*/ 4 h 89"/>
                <a:gd name="T86" fmla="*/ 187 w 221"/>
                <a:gd name="T87" fmla="*/ 28 h 89"/>
                <a:gd name="T88" fmla="*/ 93 w 221"/>
                <a:gd name="T89" fmla="*/ 23 h 89"/>
                <a:gd name="T90" fmla="*/ 89 w 221"/>
                <a:gd name="T91" fmla="*/ 8 h 89"/>
                <a:gd name="T92" fmla="*/ 69 w 221"/>
                <a:gd name="T93" fmla="*/ 4 h 89"/>
                <a:gd name="T94" fmla="*/ 58 w 221"/>
                <a:gd name="T95" fmla="*/ 18 h 89"/>
                <a:gd name="T96" fmla="*/ 50 w 221"/>
                <a:gd name="T97" fmla="*/ 37 h 89"/>
                <a:gd name="T98" fmla="*/ 84 w 221"/>
                <a:gd name="T99" fmla="*/ 21 h 89"/>
                <a:gd name="T100" fmla="*/ 68 w 221"/>
                <a:gd name="T101" fmla="*/ 9 h 89"/>
                <a:gd name="T102" fmla="*/ 72 w 221"/>
                <a:gd name="T103" fmla="*/ 26 h 89"/>
                <a:gd name="T104" fmla="*/ 70 w 221"/>
                <a:gd name="T105" fmla="*/ 19 h 89"/>
                <a:gd name="T106" fmla="*/ 80 w 221"/>
                <a:gd name="T107" fmla="*/ 26 h 89"/>
                <a:gd name="T108" fmla="*/ 74 w 221"/>
                <a:gd name="T109" fmla="*/ 30 h 89"/>
                <a:gd name="T110" fmla="*/ 85 w 221"/>
                <a:gd name="T111" fmla="*/ 6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89">
                  <a:moveTo>
                    <a:pt x="47" y="35"/>
                  </a:moveTo>
                  <a:cubicBezTo>
                    <a:pt x="44" y="33"/>
                    <a:pt x="41" y="30"/>
                    <a:pt x="37" y="27"/>
                  </a:cubicBezTo>
                  <a:cubicBezTo>
                    <a:pt x="33" y="25"/>
                    <a:pt x="33" y="23"/>
                    <a:pt x="33" y="18"/>
                  </a:cubicBezTo>
                  <a:cubicBezTo>
                    <a:pt x="33" y="14"/>
                    <a:pt x="35" y="11"/>
                    <a:pt x="35" y="7"/>
                  </a:cubicBezTo>
                  <a:cubicBezTo>
                    <a:pt x="35" y="7"/>
                    <a:pt x="34" y="5"/>
                    <a:pt x="34" y="4"/>
                  </a:cubicBezTo>
                  <a:cubicBezTo>
                    <a:pt x="34" y="2"/>
                    <a:pt x="31" y="0"/>
                    <a:pt x="29" y="0"/>
                  </a:cubicBezTo>
                  <a:cubicBezTo>
                    <a:pt x="30" y="1"/>
                    <a:pt x="31" y="2"/>
                    <a:pt x="31" y="4"/>
                  </a:cubicBezTo>
                  <a:cubicBezTo>
                    <a:pt x="30" y="5"/>
                    <a:pt x="29" y="6"/>
                    <a:pt x="29" y="6"/>
                  </a:cubicBezTo>
                  <a:cubicBezTo>
                    <a:pt x="28" y="7"/>
                    <a:pt x="28" y="9"/>
                    <a:pt x="29" y="10"/>
                  </a:cubicBezTo>
                  <a:cubicBezTo>
                    <a:pt x="29" y="10"/>
                    <a:pt x="29" y="10"/>
                    <a:pt x="29" y="11"/>
                  </a:cubicBezTo>
                  <a:cubicBezTo>
                    <a:pt x="29" y="11"/>
                    <a:pt x="29" y="12"/>
                    <a:pt x="29" y="12"/>
                  </a:cubicBezTo>
                  <a:cubicBezTo>
                    <a:pt x="29" y="13"/>
                    <a:pt x="28" y="13"/>
                    <a:pt x="28" y="12"/>
                  </a:cubicBezTo>
                  <a:cubicBezTo>
                    <a:pt x="27" y="10"/>
                    <a:pt x="26" y="6"/>
                    <a:pt x="24" y="6"/>
                  </a:cubicBezTo>
                  <a:cubicBezTo>
                    <a:pt x="24" y="6"/>
                    <a:pt x="23" y="5"/>
                    <a:pt x="22" y="6"/>
                  </a:cubicBezTo>
                  <a:cubicBezTo>
                    <a:pt x="22" y="5"/>
                    <a:pt x="22" y="5"/>
                    <a:pt x="22" y="5"/>
                  </a:cubicBezTo>
                  <a:cubicBezTo>
                    <a:pt x="22" y="2"/>
                    <a:pt x="20" y="0"/>
                    <a:pt x="16" y="3"/>
                  </a:cubicBezTo>
                  <a:cubicBezTo>
                    <a:pt x="17" y="3"/>
                    <a:pt x="18" y="4"/>
                    <a:pt x="18" y="4"/>
                  </a:cubicBezTo>
                  <a:cubicBezTo>
                    <a:pt x="18" y="5"/>
                    <a:pt x="18" y="7"/>
                    <a:pt x="18" y="7"/>
                  </a:cubicBezTo>
                  <a:cubicBezTo>
                    <a:pt x="17" y="10"/>
                    <a:pt x="19" y="11"/>
                    <a:pt x="22" y="11"/>
                  </a:cubicBezTo>
                  <a:cubicBezTo>
                    <a:pt x="23" y="11"/>
                    <a:pt x="23" y="11"/>
                    <a:pt x="23" y="12"/>
                  </a:cubicBezTo>
                  <a:cubicBezTo>
                    <a:pt x="23" y="12"/>
                    <a:pt x="24" y="13"/>
                    <a:pt x="24" y="13"/>
                  </a:cubicBezTo>
                  <a:cubicBezTo>
                    <a:pt x="24" y="14"/>
                    <a:pt x="23" y="13"/>
                    <a:pt x="23" y="13"/>
                  </a:cubicBezTo>
                  <a:cubicBezTo>
                    <a:pt x="18" y="11"/>
                    <a:pt x="16" y="13"/>
                    <a:pt x="16" y="16"/>
                  </a:cubicBezTo>
                  <a:cubicBezTo>
                    <a:pt x="16" y="16"/>
                    <a:pt x="16" y="17"/>
                    <a:pt x="16" y="18"/>
                  </a:cubicBezTo>
                  <a:cubicBezTo>
                    <a:pt x="14" y="19"/>
                    <a:pt x="13" y="22"/>
                    <a:pt x="17" y="24"/>
                  </a:cubicBezTo>
                  <a:cubicBezTo>
                    <a:pt x="17" y="23"/>
                    <a:pt x="16" y="21"/>
                    <a:pt x="18" y="20"/>
                  </a:cubicBezTo>
                  <a:cubicBezTo>
                    <a:pt x="18" y="20"/>
                    <a:pt x="18" y="20"/>
                    <a:pt x="18" y="20"/>
                  </a:cubicBezTo>
                  <a:cubicBezTo>
                    <a:pt x="19" y="21"/>
                    <a:pt x="20" y="21"/>
                    <a:pt x="20" y="21"/>
                  </a:cubicBezTo>
                  <a:cubicBezTo>
                    <a:pt x="20" y="22"/>
                    <a:pt x="21" y="21"/>
                    <a:pt x="23" y="20"/>
                  </a:cubicBezTo>
                  <a:cubicBezTo>
                    <a:pt x="23" y="20"/>
                    <a:pt x="23" y="20"/>
                    <a:pt x="24" y="20"/>
                  </a:cubicBezTo>
                  <a:cubicBezTo>
                    <a:pt x="24" y="21"/>
                    <a:pt x="25" y="21"/>
                    <a:pt x="25" y="21"/>
                  </a:cubicBezTo>
                  <a:cubicBezTo>
                    <a:pt x="26" y="22"/>
                    <a:pt x="26" y="22"/>
                    <a:pt x="25" y="22"/>
                  </a:cubicBezTo>
                  <a:cubicBezTo>
                    <a:pt x="22" y="26"/>
                    <a:pt x="22" y="29"/>
                    <a:pt x="27" y="29"/>
                  </a:cubicBezTo>
                  <a:cubicBezTo>
                    <a:pt x="27" y="30"/>
                    <a:pt x="27" y="30"/>
                    <a:pt x="27" y="30"/>
                  </a:cubicBezTo>
                  <a:cubicBezTo>
                    <a:pt x="27" y="37"/>
                    <a:pt x="18" y="35"/>
                    <a:pt x="19" y="29"/>
                  </a:cubicBezTo>
                  <a:cubicBezTo>
                    <a:pt x="14" y="36"/>
                    <a:pt x="22" y="42"/>
                    <a:pt x="28" y="38"/>
                  </a:cubicBezTo>
                  <a:cubicBezTo>
                    <a:pt x="29" y="38"/>
                    <a:pt x="29" y="38"/>
                    <a:pt x="29" y="38"/>
                  </a:cubicBezTo>
                  <a:cubicBezTo>
                    <a:pt x="29" y="39"/>
                    <a:pt x="30" y="41"/>
                    <a:pt x="31" y="41"/>
                  </a:cubicBezTo>
                  <a:cubicBezTo>
                    <a:pt x="31" y="40"/>
                    <a:pt x="31" y="39"/>
                    <a:pt x="32" y="39"/>
                  </a:cubicBezTo>
                  <a:cubicBezTo>
                    <a:pt x="33" y="39"/>
                    <a:pt x="33" y="40"/>
                    <a:pt x="33" y="40"/>
                  </a:cubicBezTo>
                  <a:cubicBezTo>
                    <a:pt x="33" y="42"/>
                    <a:pt x="33" y="44"/>
                    <a:pt x="35" y="44"/>
                  </a:cubicBezTo>
                  <a:cubicBezTo>
                    <a:pt x="35" y="43"/>
                    <a:pt x="35" y="41"/>
                    <a:pt x="36" y="41"/>
                  </a:cubicBezTo>
                  <a:cubicBezTo>
                    <a:pt x="37" y="41"/>
                    <a:pt x="40" y="46"/>
                    <a:pt x="45" y="49"/>
                  </a:cubicBezTo>
                  <a:cubicBezTo>
                    <a:pt x="49" y="51"/>
                    <a:pt x="52" y="55"/>
                    <a:pt x="55" y="52"/>
                  </a:cubicBezTo>
                  <a:cubicBezTo>
                    <a:pt x="54" y="57"/>
                    <a:pt x="58" y="62"/>
                    <a:pt x="57" y="62"/>
                  </a:cubicBezTo>
                  <a:cubicBezTo>
                    <a:pt x="56" y="62"/>
                    <a:pt x="45" y="61"/>
                    <a:pt x="42" y="62"/>
                  </a:cubicBezTo>
                  <a:cubicBezTo>
                    <a:pt x="38" y="65"/>
                    <a:pt x="27" y="68"/>
                    <a:pt x="25" y="64"/>
                  </a:cubicBezTo>
                  <a:cubicBezTo>
                    <a:pt x="24" y="62"/>
                    <a:pt x="24" y="61"/>
                    <a:pt x="23" y="59"/>
                  </a:cubicBezTo>
                  <a:cubicBezTo>
                    <a:pt x="22" y="57"/>
                    <a:pt x="20" y="56"/>
                    <a:pt x="19" y="56"/>
                  </a:cubicBezTo>
                  <a:cubicBezTo>
                    <a:pt x="19" y="56"/>
                    <a:pt x="18" y="56"/>
                    <a:pt x="17" y="56"/>
                  </a:cubicBezTo>
                  <a:cubicBezTo>
                    <a:pt x="15" y="54"/>
                    <a:pt x="12" y="54"/>
                    <a:pt x="10" y="55"/>
                  </a:cubicBezTo>
                  <a:cubicBezTo>
                    <a:pt x="11" y="56"/>
                    <a:pt x="13" y="56"/>
                    <a:pt x="14" y="58"/>
                  </a:cubicBezTo>
                  <a:cubicBezTo>
                    <a:pt x="13" y="59"/>
                    <a:pt x="13" y="60"/>
                    <a:pt x="13" y="60"/>
                  </a:cubicBezTo>
                  <a:cubicBezTo>
                    <a:pt x="12" y="61"/>
                    <a:pt x="12" y="63"/>
                    <a:pt x="19" y="66"/>
                  </a:cubicBezTo>
                  <a:cubicBezTo>
                    <a:pt x="19" y="66"/>
                    <a:pt x="20" y="66"/>
                    <a:pt x="19" y="67"/>
                  </a:cubicBezTo>
                  <a:cubicBezTo>
                    <a:pt x="18" y="67"/>
                    <a:pt x="17" y="67"/>
                    <a:pt x="16" y="66"/>
                  </a:cubicBezTo>
                  <a:cubicBezTo>
                    <a:pt x="13" y="64"/>
                    <a:pt x="13" y="61"/>
                    <a:pt x="10" y="63"/>
                  </a:cubicBezTo>
                  <a:cubicBezTo>
                    <a:pt x="10" y="63"/>
                    <a:pt x="9" y="64"/>
                    <a:pt x="8" y="64"/>
                  </a:cubicBezTo>
                  <a:cubicBezTo>
                    <a:pt x="8" y="64"/>
                    <a:pt x="7" y="64"/>
                    <a:pt x="7" y="64"/>
                  </a:cubicBezTo>
                  <a:cubicBezTo>
                    <a:pt x="4" y="64"/>
                    <a:pt x="0" y="67"/>
                    <a:pt x="2" y="70"/>
                  </a:cubicBezTo>
                  <a:cubicBezTo>
                    <a:pt x="2" y="70"/>
                    <a:pt x="3" y="68"/>
                    <a:pt x="5" y="68"/>
                  </a:cubicBezTo>
                  <a:cubicBezTo>
                    <a:pt x="6" y="68"/>
                    <a:pt x="6" y="69"/>
                    <a:pt x="6" y="70"/>
                  </a:cubicBezTo>
                  <a:cubicBezTo>
                    <a:pt x="7" y="73"/>
                    <a:pt x="8" y="75"/>
                    <a:pt x="15" y="71"/>
                  </a:cubicBezTo>
                  <a:cubicBezTo>
                    <a:pt x="15" y="70"/>
                    <a:pt x="15" y="71"/>
                    <a:pt x="15" y="71"/>
                  </a:cubicBezTo>
                  <a:cubicBezTo>
                    <a:pt x="14" y="74"/>
                    <a:pt x="9" y="77"/>
                    <a:pt x="13" y="79"/>
                  </a:cubicBezTo>
                  <a:cubicBezTo>
                    <a:pt x="13" y="79"/>
                    <a:pt x="13" y="80"/>
                    <a:pt x="14" y="80"/>
                  </a:cubicBezTo>
                  <a:cubicBezTo>
                    <a:pt x="14" y="81"/>
                    <a:pt x="14" y="81"/>
                    <a:pt x="14" y="81"/>
                  </a:cubicBezTo>
                  <a:cubicBezTo>
                    <a:pt x="13" y="85"/>
                    <a:pt x="17" y="87"/>
                    <a:pt x="20" y="87"/>
                  </a:cubicBezTo>
                  <a:cubicBezTo>
                    <a:pt x="19" y="86"/>
                    <a:pt x="17" y="84"/>
                    <a:pt x="17" y="82"/>
                  </a:cubicBezTo>
                  <a:cubicBezTo>
                    <a:pt x="18" y="82"/>
                    <a:pt x="19" y="82"/>
                    <a:pt x="19" y="82"/>
                  </a:cubicBezTo>
                  <a:cubicBezTo>
                    <a:pt x="22" y="81"/>
                    <a:pt x="21" y="77"/>
                    <a:pt x="23" y="76"/>
                  </a:cubicBezTo>
                  <a:cubicBezTo>
                    <a:pt x="23" y="75"/>
                    <a:pt x="24" y="76"/>
                    <a:pt x="24" y="76"/>
                  </a:cubicBezTo>
                  <a:cubicBezTo>
                    <a:pt x="24" y="78"/>
                    <a:pt x="25" y="81"/>
                    <a:pt x="29" y="81"/>
                  </a:cubicBezTo>
                  <a:cubicBezTo>
                    <a:pt x="32" y="81"/>
                    <a:pt x="34" y="78"/>
                    <a:pt x="34" y="76"/>
                  </a:cubicBezTo>
                  <a:cubicBezTo>
                    <a:pt x="33" y="75"/>
                    <a:pt x="34" y="75"/>
                    <a:pt x="34" y="75"/>
                  </a:cubicBezTo>
                  <a:cubicBezTo>
                    <a:pt x="35" y="76"/>
                    <a:pt x="36" y="77"/>
                    <a:pt x="36" y="79"/>
                  </a:cubicBezTo>
                  <a:cubicBezTo>
                    <a:pt x="36" y="79"/>
                    <a:pt x="38" y="78"/>
                    <a:pt x="38" y="77"/>
                  </a:cubicBezTo>
                  <a:cubicBezTo>
                    <a:pt x="39" y="78"/>
                    <a:pt x="39" y="81"/>
                    <a:pt x="37" y="83"/>
                  </a:cubicBezTo>
                  <a:cubicBezTo>
                    <a:pt x="38" y="83"/>
                    <a:pt x="42" y="81"/>
                    <a:pt x="43" y="77"/>
                  </a:cubicBezTo>
                  <a:cubicBezTo>
                    <a:pt x="44" y="77"/>
                    <a:pt x="44" y="78"/>
                    <a:pt x="45" y="79"/>
                  </a:cubicBezTo>
                  <a:cubicBezTo>
                    <a:pt x="45" y="79"/>
                    <a:pt x="45" y="79"/>
                    <a:pt x="45" y="79"/>
                  </a:cubicBezTo>
                  <a:cubicBezTo>
                    <a:pt x="46" y="79"/>
                    <a:pt x="49" y="79"/>
                    <a:pt x="53" y="78"/>
                  </a:cubicBezTo>
                  <a:cubicBezTo>
                    <a:pt x="53" y="78"/>
                    <a:pt x="53" y="79"/>
                    <a:pt x="53" y="79"/>
                  </a:cubicBezTo>
                  <a:cubicBezTo>
                    <a:pt x="53" y="80"/>
                    <a:pt x="53" y="82"/>
                    <a:pt x="53" y="83"/>
                  </a:cubicBezTo>
                  <a:cubicBezTo>
                    <a:pt x="53" y="82"/>
                    <a:pt x="54" y="81"/>
                    <a:pt x="55" y="81"/>
                  </a:cubicBezTo>
                  <a:cubicBezTo>
                    <a:pt x="56" y="81"/>
                    <a:pt x="55" y="84"/>
                    <a:pt x="57" y="87"/>
                  </a:cubicBezTo>
                  <a:cubicBezTo>
                    <a:pt x="58" y="77"/>
                    <a:pt x="63" y="81"/>
                    <a:pt x="69" y="77"/>
                  </a:cubicBezTo>
                  <a:cubicBezTo>
                    <a:pt x="70" y="77"/>
                    <a:pt x="70" y="77"/>
                    <a:pt x="70" y="77"/>
                  </a:cubicBezTo>
                  <a:cubicBezTo>
                    <a:pt x="70" y="78"/>
                    <a:pt x="69" y="80"/>
                    <a:pt x="67" y="81"/>
                  </a:cubicBezTo>
                  <a:cubicBezTo>
                    <a:pt x="74" y="82"/>
                    <a:pt x="84" y="72"/>
                    <a:pt x="86" y="68"/>
                  </a:cubicBezTo>
                  <a:cubicBezTo>
                    <a:pt x="89" y="67"/>
                    <a:pt x="91" y="67"/>
                    <a:pt x="92" y="67"/>
                  </a:cubicBezTo>
                  <a:cubicBezTo>
                    <a:pt x="112" y="69"/>
                    <a:pt x="98" y="50"/>
                    <a:pt x="129" y="55"/>
                  </a:cubicBezTo>
                  <a:cubicBezTo>
                    <a:pt x="131" y="56"/>
                    <a:pt x="135" y="53"/>
                    <a:pt x="137" y="52"/>
                  </a:cubicBezTo>
                  <a:cubicBezTo>
                    <a:pt x="134" y="56"/>
                    <a:pt x="134" y="64"/>
                    <a:pt x="139" y="65"/>
                  </a:cubicBezTo>
                  <a:cubicBezTo>
                    <a:pt x="140" y="65"/>
                    <a:pt x="144" y="67"/>
                    <a:pt x="146" y="68"/>
                  </a:cubicBezTo>
                  <a:cubicBezTo>
                    <a:pt x="146" y="68"/>
                    <a:pt x="146" y="69"/>
                    <a:pt x="146" y="69"/>
                  </a:cubicBezTo>
                  <a:cubicBezTo>
                    <a:pt x="143" y="69"/>
                    <a:pt x="140" y="70"/>
                    <a:pt x="140" y="70"/>
                  </a:cubicBezTo>
                  <a:cubicBezTo>
                    <a:pt x="133" y="75"/>
                    <a:pt x="133" y="60"/>
                    <a:pt x="126" y="63"/>
                  </a:cubicBezTo>
                  <a:cubicBezTo>
                    <a:pt x="126" y="63"/>
                    <a:pt x="124" y="64"/>
                    <a:pt x="124" y="65"/>
                  </a:cubicBezTo>
                  <a:cubicBezTo>
                    <a:pt x="121" y="65"/>
                    <a:pt x="117" y="68"/>
                    <a:pt x="118" y="71"/>
                  </a:cubicBezTo>
                  <a:cubicBezTo>
                    <a:pt x="119" y="70"/>
                    <a:pt x="120" y="68"/>
                    <a:pt x="123" y="68"/>
                  </a:cubicBezTo>
                  <a:cubicBezTo>
                    <a:pt x="123" y="69"/>
                    <a:pt x="123" y="69"/>
                    <a:pt x="123" y="70"/>
                  </a:cubicBezTo>
                  <a:cubicBezTo>
                    <a:pt x="122" y="71"/>
                    <a:pt x="123" y="72"/>
                    <a:pt x="125" y="72"/>
                  </a:cubicBezTo>
                  <a:cubicBezTo>
                    <a:pt x="127" y="72"/>
                    <a:pt x="127" y="71"/>
                    <a:pt x="128" y="71"/>
                  </a:cubicBezTo>
                  <a:cubicBezTo>
                    <a:pt x="128" y="71"/>
                    <a:pt x="129" y="71"/>
                    <a:pt x="129" y="72"/>
                  </a:cubicBezTo>
                  <a:cubicBezTo>
                    <a:pt x="129" y="74"/>
                    <a:pt x="120" y="70"/>
                    <a:pt x="122" y="78"/>
                  </a:cubicBezTo>
                  <a:cubicBezTo>
                    <a:pt x="122" y="78"/>
                    <a:pt x="122" y="79"/>
                    <a:pt x="123" y="80"/>
                  </a:cubicBezTo>
                  <a:cubicBezTo>
                    <a:pt x="123" y="82"/>
                    <a:pt x="124" y="84"/>
                    <a:pt x="128" y="83"/>
                  </a:cubicBezTo>
                  <a:cubicBezTo>
                    <a:pt x="128" y="83"/>
                    <a:pt x="126" y="81"/>
                    <a:pt x="126" y="80"/>
                  </a:cubicBezTo>
                  <a:cubicBezTo>
                    <a:pt x="127" y="80"/>
                    <a:pt x="128" y="81"/>
                    <a:pt x="128" y="81"/>
                  </a:cubicBezTo>
                  <a:cubicBezTo>
                    <a:pt x="129" y="81"/>
                    <a:pt x="129" y="80"/>
                    <a:pt x="129" y="79"/>
                  </a:cubicBezTo>
                  <a:cubicBezTo>
                    <a:pt x="129" y="79"/>
                    <a:pt x="129" y="79"/>
                    <a:pt x="130" y="79"/>
                  </a:cubicBezTo>
                  <a:cubicBezTo>
                    <a:pt x="130" y="79"/>
                    <a:pt x="130" y="79"/>
                    <a:pt x="130" y="80"/>
                  </a:cubicBezTo>
                  <a:cubicBezTo>
                    <a:pt x="130" y="80"/>
                    <a:pt x="130" y="81"/>
                    <a:pt x="130" y="81"/>
                  </a:cubicBezTo>
                  <a:cubicBezTo>
                    <a:pt x="130" y="81"/>
                    <a:pt x="130" y="83"/>
                    <a:pt x="130" y="83"/>
                  </a:cubicBezTo>
                  <a:cubicBezTo>
                    <a:pt x="130" y="86"/>
                    <a:pt x="134" y="89"/>
                    <a:pt x="138" y="86"/>
                  </a:cubicBezTo>
                  <a:cubicBezTo>
                    <a:pt x="137" y="86"/>
                    <a:pt x="134" y="86"/>
                    <a:pt x="134" y="84"/>
                  </a:cubicBezTo>
                  <a:cubicBezTo>
                    <a:pt x="135" y="84"/>
                    <a:pt x="136" y="84"/>
                    <a:pt x="136" y="84"/>
                  </a:cubicBezTo>
                  <a:cubicBezTo>
                    <a:pt x="136" y="83"/>
                    <a:pt x="137" y="82"/>
                    <a:pt x="137" y="81"/>
                  </a:cubicBezTo>
                  <a:cubicBezTo>
                    <a:pt x="137" y="80"/>
                    <a:pt x="137" y="80"/>
                    <a:pt x="137" y="80"/>
                  </a:cubicBezTo>
                  <a:cubicBezTo>
                    <a:pt x="138" y="80"/>
                    <a:pt x="138" y="80"/>
                    <a:pt x="139" y="80"/>
                  </a:cubicBezTo>
                  <a:cubicBezTo>
                    <a:pt x="140" y="80"/>
                    <a:pt x="140" y="80"/>
                    <a:pt x="140" y="81"/>
                  </a:cubicBezTo>
                  <a:cubicBezTo>
                    <a:pt x="141" y="82"/>
                    <a:pt x="143" y="84"/>
                    <a:pt x="146" y="83"/>
                  </a:cubicBezTo>
                  <a:cubicBezTo>
                    <a:pt x="150" y="81"/>
                    <a:pt x="146" y="77"/>
                    <a:pt x="150" y="76"/>
                  </a:cubicBezTo>
                  <a:cubicBezTo>
                    <a:pt x="151" y="76"/>
                    <a:pt x="152" y="76"/>
                    <a:pt x="153" y="76"/>
                  </a:cubicBezTo>
                  <a:cubicBezTo>
                    <a:pt x="157" y="77"/>
                    <a:pt x="162" y="77"/>
                    <a:pt x="163" y="76"/>
                  </a:cubicBezTo>
                  <a:cubicBezTo>
                    <a:pt x="164" y="74"/>
                    <a:pt x="164" y="67"/>
                    <a:pt x="160" y="65"/>
                  </a:cubicBezTo>
                  <a:cubicBezTo>
                    <a:pt x="157" y="64"/>
                    <a:pt x="160" y="61"/>
                    <a:pt x="157" y="57"/>
                  </a:cubicBezTo>
                  <a:cubicBezTo>
                    <a:pt x="162" y="59"/>
                    <a:pt x="166" y="61"/>
                    <a:pt x="171" y="61"/>
                  </a:cubicBezTo>
                  <a:cubicBezTo>
                    <a:pt x="181" y="61"/>
                    <a:pt x="184" y="59"/>
                    <a:pt x="188" y="57"/>
                  </a:cubicBezTo>
                  <a:cubicBezTo>
                    <a:pt x="193" y="54"/>
                    <a:pt x="199" y="55"/>
                    <a:pt x="200" y="55"/>
                  </a:cubicBezTo>
                  <a:cubicBezTo>
                    <a:pt x="202" y="56"/>
                    <a:pt x="203" y="56"/>
                    <a:pt x="202" y="58"/>
                  </a:cubicBezTo>
                  <a:cubicBezTo>
                    <a:pt x="201" y="63"/>
                    <a:pt x="203" y="64"/>
                    <a:pt x="202" y="66"/>
                  </a:cubicBezTo>
                  <a:cubicBezTo>
                    <a:pt x="201" y="68"/>
                    <a:pt x="196" y="66"/>
                    <a:pt x="194" y="66"/>
                  </a:cubicBezTo>
                  <a:cubicBezTo>
                    <a:pt x="192" y="66"/>
                    <a:pt x="190" y="67"/>
                    <a:pt x="190" y="68"/>
                  </a:cubicBezTo>
                  <a:cubicBezTo>
                    <a:pt x="188" y="68"/>
                    <a:pt x="185" y="70"/>
                    <a:pt x="185" y="73"/>
                  </a:cubicBezTo>
                  <a:cubicBezTo>
                    <a:pt x="186" y="72"/>
                    <a:pt x="188" y="71"/>
                    <a:pt x="190" y="71"/>
                  </a:cubicBezTo>
                  <a:cubicBezTo>
                    <a:pt x="190" y="71"/>
                    <a:pt x="190" y="72"/>
                    <a:pt x="190" y="72"/>
                  </a:cubicBezTo>
                  <a:cubicBezTo>
                    <a:pt x="190" y="76"/>
                    <a:pt x="194" y="77"/>
                    <a:pt x="196" y="74"/>
                  </a:cubicBezTo>
                  <a:cubicBezTo>
                    <a:pt x="197" y="74"/>
                    <a:pt x="198" y="74"/>
                    <a:pt x="197" y="75"/>
                  </a:cubicBezTo>
                  <a:cubicBezTo>
                    <a:pt x="195" y="76"/>
                    <a:pt x="191" y="80"/>
                    <a:pt x="194" y="81"/>
                  </a:cubicBezTo>
                  <a:cubicBezTo>
                    <a:pt x="195" y="81"/>
                    <a:pt x="195" y="82"/>
                    <a:pt x="196" y="82"/>
                  </a:cubicBezTo>
                  <a:cubicBezTo>
                    <a:pt x="196" y="84"/>
                    <a:pt x="198" y="86"/>
                    <a:pt x="199" y="87"/>
                  </a:cubicBezTo>
                  <a:cubicBezTo>
                    <a:pt x="199" y="85"/>
                    <a:pt x="199" y="85"/>
                    <a:pt x="200" y="82"/>
                  </a:cubicBezTo>
                  <a:cubicBezTo>
                    <a:pt x="200" y="82"/>
                    <a:pt x="201" y="82"/>
                    <a:pt x="201" y="82"/>
                  </a:cubicBezTo>
                  <a:cubicBezTo>
                    <a:pt x="204" y="83"/>
                    <a:pt x="203" y="78"/>
                    <a:pt x="205" y="77"/>
                  </a:cubicBezTo>
                  <a:cubicBezTo>
                    <a:pt x="205" y="76"/>
                    <a:pt x="206" y="77"/>
                    <a:pt x="205" y="77"/>
                  </a:cubicBezTo>
                  <a:cubicBezTo>
                    <a:pt x="205" y="79"/>
                    <a:pt x="204" y="83"/>
                    <a:pt x="206" y="83"/>
                  </a:cubicBezTo>
                  <a:cubicBezTo>
                    <a:pt x="207" y="83"/>
                    <a:pt x="208" y="83"/>
                    <a:pt x="208" y="84"/>
                  </a:cubicBezTo>
                  <a:cubicBezTo>
                    <a:pt x="209" y="85"/>
                    <a:pt x="211" y="87"/>
                    <a:pt x="214" y="85"/>
                  </a:cubicBezTo>
                  <a:cubicBezTo>
                    <a:pt x="214" y="85"/>
                    <a:pt x="212" y="84"/>
                    <a:pt x="212" y="83"/>
                  </a:cubicBezTo>
                  <a:cubicBezTo>
                    <a:pt x="212" y="83"/>
                    <a:pt x="213" y="81"/>
                    <a:pt x="213" y="81"/>
                  </a:cubicBezTo>
                  <a:cubicBezTo>
                    <a:pt x="215" y="76"/>
                    <a:pt x="210" y="76"/>
                    <a:pt x="210" y="73"/>
                  </a:cubicBezTo>
                  <a:cubicBezTo>
                    <a:pt x="210" y="71"/>
                    <a:pt x="215" y="72"/>
                    <a:pt x="215" y="67"/>
                  </a:cubicBezTo>
                  <a:cubicBezTo>
                    <a:pt x="215" y="66"/>
                    <a:pt x="215" y="64"/>
                    <a:pt x="213" y="64"/>
                  </a:cubicBezTo>
                  <a:cubicBezTo>
                    <a:pt x="213" y="64"/>
                    <a:pt x="213" y="63"/>
                    <a:pt x="213" y="63"/>
                  </a:cubicBezTo>
                  <a:cubicBezTo>
                    <a:pt x="213" y="63"/>
                    <a:pt x="213" y="63"/>
                    <a:pt x="213" y="63"/>
                  </a:cubicBezTo>
                  <a:cubicBezTo>
                    <a:pt x="215" y="63"/>
                    <a:pt x="216" y="64"/>
                    <a:pt x="217" y="62"/>
                  </a:cubicBezTo>
                  <a:cubicBezTo>
                    <a:pt x="213" y="62"/>
                    <a:pt x="214" y="59"/>
                    <a:pt x="214" y="56"/>
                  </a:cubicBezTo>
                  <a:cubicBezTo>
                    <a:pt x="214" y="56"/>
                    <a:pt x="214" y="56"/>
                    <a:pt x="214" y="56"/>
                  </a:cubicBezTo>
                  <a:cubicBezTo>
                    <a:pt x="215" y="55"/>
                    <a:pt x="216" y="53"/>
                    <a:pt x="216" y="50"/>
                  </a:cubicBezTo>
                  <a:cubicBezTo>
                    <a:pt x="214" y="52"/>
                    <a:pt x="210" y="54"/>
                    <a:pt x="210" y="50"/>
                  </a:cubicBezTo>
                  <a:cubicBezTo>
                    <a:pt x="210" y="50"/>
                    <a:pt x="209" y="47"/>
                    <a:pt x="205" y="48"/>
                  </a:cubicBezTo>
                  <a:cubicBezTo>
                    <a:pt x="199" y="49"/>
                    <a:pt x="194" y="47"/>
                    <a:pt x="181" y="46"/>
                  </a:cubicBezTo>
                  <a:cubicBezTo>
                    <a:pt x="196" y="46"/>
                    <a:pt x="217" y="42"/>
                    <a:pt x="217" y="34"/>
                  </a:cubicBezTo>
                  <a:cubicBezTo>
                    <a:pt x="217" y="27"/>
                    <a:pt x="210" y="23"/>
                    <a:pt x="188" y="23"/>
                  </a:cubicBezTo>
                  <a:cubicBezTo>
                    <a:pt x="166" y="23"/>
                    <a:pt x="116" y="31"/>
                    <a:pt x="116" y="19"/>
                  </a:cubicBezTo>
                  <a:cubicBezTo>
                    <a:pt x="116" y="13"/>
                    <a:pt x="126" y="13"/>
                    <a:pt x="138" y="14"/>
                  </a:cubicBezTo>
                  <a:cubicBezTo>
                    <a:pt x="139" y="15"/>
                    <a:pt x="140" y="16"/>
                    <a:pt x="142" y="17"/>
                  </a:cubicBezTo>
                  <a:cubicBezTo>
                    <a:pt x="171" y="25"/>
                    <a:pt x="204" y="10"/>
                    <a:pt x="221" y="15"/>
                  </a:cubicBezTo>
                  <a:cubicBezTo>
                    <a:pt x="201" y="0"/>
                    <a:pt x="184" y="15"/>
                    <a:pt x="163" y="11"/>
                  </a:cubicBezTo>
                  <a:cubicBezTo>
                    <a:pt x="175" y="11"/>
                    <a:pt x="179" y="7"/>
                    <a:pt x="180" y="4"/>
                  </a:cubicBezTo>
                  <a:cubicBezTo>
                    <a:pt x="170" y="10"/>
                    <a:pt x="152" y="1"/>
                    <a:pt x="140" y="8"/>
                  </a:cubicBezTo>
                  <a:cubicBezTo>
                    <a:pt x="140" y="8"/>
                    <a:pt x="139" y="9"/>
                    <a:pt x="139" y="9"/>
                  </a:cubicBezTo>
                  <a:cubicBezTo>
                    <a:pt x="123" y="9"/>
                    <a:pt x="110" y="9"/>
                    <a:pt x="110" y="19"/>
                  </a:cubicBezTo>
                  <a:cubicBezTo>
                    <a:pt x="110" y="41"/>
                    <a:pt x="169" y="28"/>
                    <a:pt x="187" y="28"/>
                  </a:cubicBezTo>
                  <a:cubicBezTo>
                    <a:pt x="206" y="28"/>
                    <a:pt x="210" y="30"/>
                    <a:pt x="210" y="34"/>
                  </a:cubicBezTo>
                  <a:cubicBezTo>
                    <a:pt x="210" y="39"/>
                    <a:pt x="191" y="40"/>
                    <a:pt x="181" y="40"/>
                  </a:cubicBezTo>
                  <a:cubicBezTo>
                    <a:pt x="165" y="40"/>
                    <a:pt x="117" y="32"/>
                    <a:pt x="88" y="38"/>
                  </a:cubicBezTo>
                  <a:cubicBezTo>
                    <a:pt x="91" y="33"/>
                    <a:pt x="96" y="27"/>
                    <a:pt x="93" y="23"/>
                  </a:cubicBezTo>
                  <a:cubicBezTo>
                    <a:pt x="96" y="22"/>
                    <a:pt x="97" y="20"/>
                    <a:pt x="97" y="18"/>
                  </a:cubicBezTo>
                  <a:cubicBezTo>
                    <a:pt x="96" y="16"/>
                    <a:pt x="94" y="16"/>
                    <a:pt x="92" y="15"/>
                  </a:cubicBezTo>
                  <a:cubicBezTo>
                    <a:pt x="93" y="14"/>
                    <a:pt x="92" y="12"/>
                    <a:pt x="91" y="11"/>
                  </a:cubicBezTo>
                  <a:cubicBezTo>
                    <a:pt x="91" y="11"/>
                    <a:pt x="90" y="8"/>
                    <a:pt x="89" y="8"/>
                  </a:cubicBezTo>
                  <a:cubicBezTo>
                    <a:pt x="88" y="7"/>
                    <a:pt x="86" y="5"/>
                    <a:pt x="83" y="3"/>
                  </a:cubicBezTo>
                  <a:cubicBezTo>
                    <a:pt x="80" y="2"/>
                    <a:pt x="78" y="2"/>
                    <a:pt x="76" y="1"/>
                  </a:cubicBezTo>
                  <a:cubicBezTo>
                    <a:pt x="75" y="1"/>
                    <a:pt x="73" y="2"/>
                    <a:pt x="72" y="2"/>
                  </a:cubicBezTo>
                  <a:cubicBezTo>
                    <a:pt x="71" y="2"/>
                    <a:pt x="69" y="2"/>
                    <a:pt x="69" y="4"/>
                  </a:cubicBezTo>
                  <a:cubicBezTo>
                    <a:pt x="67" y="2"/>
                    <a:pt x="66" y="2"/>
                    <a:pt x="64" y="1"/>
                  </a:cubicBezTo>
                  <a:cubicBezTo>
                    <a:pt x="62" y="4"/>
                    <a:pt x="62" y="6"/>
                    <a:pt x="63" y="9"/>
                  </a:cubicBezTo>
                  <a:cubicBezTo>
                    <a:pt x="60" y="9"/>
                    <a:pt x="58" y="16"/>
                    <a:pt x="55" y="15"/>
                  </a:cubicBezTo>
                  <a:cubicBezTo>
                    <a:pt x="56" y="17"/>
                    <a:pt x="57" y="18"/>
                    <a:pt x="58" y="18"/>
                  </a:cubicBezTo>
                  <a:cubicBezTo>
                    <a:pt x="55" y="22"/>
                    <a:pt x="55" y="27"/>
                    <a:pt x="52" y="27"/>
                  </a:cubicBezTo>
                  <a:cubicBezTo>
                    <a:pt x="54" y="29"/>
                    <a:pt x="55" y="30"/>
                    <a:pt x="56" y="30"/>
                  </a:cubicBezTo>
                  <a:cubicBezTo>
                    <a:pt x="55" y="33"/>
                    <a:pt x="55" y="36"/>
                    <a:pt x="55" y="38"/>
                  </a:cubicBezTo>
                  <a:cubicBezTo>
                    <a:pt x="50" y="37"/>
                    <a:pt x="50" y="37"/>
                    <a:pt x="50" y="37"/>
                  </a:cubicBezTo>
                  <a:lnTo>
                    <a:pt x="47" y="35"/>
                  </a:lnTo>
                  <a:close/>
                  <a:moveTo>
                    <a:pt x="81" y="16"/>
                  </a:moveTo>
                  <a:cubicBezTo>
                    <a:pt x="82" y="16"/>
                    <a:pt x="87" y="18"/>
                    <a:pt x="89" y="19"/>
                  </a:cubicBezTo>
                  <a:cubicBezTo>
                    <a:pt x="85" y="20"/>
                    <a:pt x="86" y="21"/>
                    <a:pt x="84" y="21"/>
                  </a:cubicBezTo>
                  <a:cubicBezTo>
                    <a:pt x="81" y="21"/>
                    <a:pt x="80" y="18"/>
                    <a:pt x="81" y="16"/>
                  </a:cubicBezTo>
                  <a:moveTo>
                    <a:pt x="75" y="13"/>
                  </a:moveTo>
                  <a:cubicBezTo>
                    <a:pt x="74" y="15"/>
                    <a:pt x="72" y="16"/>
                    <a:pt x="70" y="15"/>
                  </a:cubicBezTo>
                  <a:cubicBezTo>
                    <a:pt x="68" y="13"/>
                    <a:pt x="70" y="12"/>
                    <a:pt x="68" y="9"/>
                  </a:cubicBezTo>
                  <a:cubicBezTo>
                    <a:pt x="70" y="10"/>
                    <a:pt x="74" y="13"/>
                    <a:pt x="75" y="13"/>
                  </a:cubicBezTo>
                  <a:moveTo>
                    <a:pt x="67" y="31"/>
                  </a:moveTo>
                  <a:cubicBezTo>
                    <a:pt x="68" y="29"/>
                    <a:pt x="69" y="28"/>
                    <a:pt x="70" y="28"/>
                  </a:cubicBezTo>
                  <a:cubicBezTo>
                    <a:pt x="71" y="28"/>
                    <a:pt x="72" y="27"/>
                    <a:pt x="72" y="26"/>
                  </a:cubicBezTo>
                  <a:cubicBezTo>
                    <a:pt x="73" y="24"/>
                    <a:pt x="71" y="24"/>
                    <a:pt x="70" y="23"/>
                  </a:cubicBezTo>
                  <a:cubicBezTo>
                    <a:pt x="71" y="22"/>
                    <a:pt x="72" y="21"/>
                    <a:pt x="71" y="21"/>
                  </a:cubicBezTo>
                  <a:cubicBezTo>
                    <a:pt x="71" y="20"/>
                    <a:pt x="69" y="21"/>
                    <a:pt x="69" y="21"/>
                  </a:cubicBezTo>
                  <a:cubicBezTo>
                    <a:pt x="68" y="20"/>
                    <a:pt x="70" y="19"/>
                    <a:pt x="70" y="19"/>
                  </a:cubicBezTo>
                  <a:cubicBezTo>
                    <a:pt x="71" y="18"/>
                    <a:pt x="71" y="18"/>
                    <a:pt x="72" y="19"/>
                  </a:cubicBezTo>
                  <a:cubicBezTo>
                    <a:pt x="79" y="22"/>
                    <a:pt x="79" y="22"/>
                    <a:pt x="79" y="22"/>
                  </a:cubicBezTo>
                  <a:cubicBezTo>
                    <a:pt x="80" y="22"/>
                    <a:pt x="81" y="23"/>
                    <a:pt x="81" y="24"/>
                  </a:cubicBezTo>
                  <a:cubicBezTo>
                    <a:pt x="80" y="25"/>
                    <a:pt x="81" y="26"/>
                    <a:pt x="80" y="26"/>
                  </a:cubicBezTo>
                  <a:cubicBezTo>
                    <a:pt x="79" y="26"/>
                    <a:pt x="79" y="24"/>
                    <a:pt x="78" y="24"/>
                  </a:cubicBezTo>
                  <a:cubicBezTo>
                    <a:pt x="77" y="24"/>
                    <a:pt x="77" y="25"/>
                    <a:pt x="78" y="26"/>
                  </a:cubicBezTo>
                  <a:cubicBezTo>
                    <a:pt x="76" y="26"/>
                    <a:pt x="75" y="25"/>
                    <a:pt x="74" y="27"/>
                  </a:cubicBezTo>
                  <a:cubicBezTo>
                    <a:pt x="73" y="28"/>
                    <a:pt x="73" y="29"/>
                    <a:pt x="74" y="30"/>
                  </a:cubicBezTo>
                  <a:cubicBezTo>
                    <a:pt x="75" y="31"/>
                    <a:pt x="74" y="32"/>
                    <a:pt x="74" y="34"/>
                  </a:cubicBezTo>
                  <a:cubicBezTo>
                    <a:pt x="73" y="35"/>
                    <a:pt x="71" y="37"/>
                    <a:pt x="69" y="36"/>
                  </a:cubicBezTo>
                  <a:cubicBezTo>
                    <a:pt x="66" y="35"/>
                    <a:pt x="67" y="32"/>
                    <a:pt x="67" y="31"/>
                  </a:cubicBezTo>
                  <a:moveTo>
                    <a:pt x="85" y="69"/>
                  </a:moveTo>
                  <a:cubicBezTo>
                    <a:pt x="85" y="69"/>
                    <a:pt x="85" y="69"/>
                    <a:pt x="86" y="68"/>
                  </a:cubicBezTo>
                  <a:cubicBezTo>
                    <a:pt x="86" y="69"/>
                    <a:pt x="86" y="69"/>
                    <a:pt x="85"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4" name="Freeform 41">
              <a:extLst>
                <a:ext uri="{FF2B5EF4-FFF2-40B4-BE49-F238E27FC236}">
                  <a16:creationId xmlns:a16="http://schemas.microsoft.com/office/drawing/2014/main" id="{D559F61B-6F86-C9B6-0915-96B76474202F}"/>
                </a:ext>
              </a:extLst>
            </p:cNvPr>
            <p:cNvSpPr>
              <a:spLocks noEditPoints="1"/>
            </p:cNvSpPr>
            <p:nvPr userDrawn="1"/>
          </p:nvSpPr>
          <p:spPr bwMode="auto">
            <a:xfrm>
              <a:off x="1073150" y="538163"/>
              <a:ext cx="36513" cy="12700"/>
            </a:xfrm>
            <a:custGeom>
              <a:avLst/>
              <a:gdLst>
                <a:gd name="T0" fmla="*/ 102 w 248"/>
                <a:gd name="T1" fmla="*/ 70 h 92"/>
                <a:gd name="T2" fmla="*/ 173 w 248"/>
                <a:gd name="T3" fmla="*/ 71 h 92"/>
                <a:gd name="T4" fmla="*/ 151 w 248"/>
                <a:gd name="T5" fmla="*/ 67 h 92"/>
                <a:gd name="T6" fmla="*/ 152 w 248"/>
                <a:gd name="T7" fmla="*/ 74 h 92"/>
                <a:gd name="T8" fmla="*/ 150 w 248"/>
                <a:gd name="T9" fmla="*/ 82 h 92"/>
                <a:gd name="T10" fmla="*/ 156 w 248"/>
                <a:gd name="T11" fmla="*/ 82 h 92"/>
                <a:gd name="T12" fmla="*/ 158 w 248"/>
                <a:gd name="T13" fmla="*/ 86 h 92"/>
                <a:gd name="T14" fmla="*/ 164 w 248"/>
                <a:gd name="T15" fmla="*/ 84 h 92"/>
                <a:gd name="T16" fmla="*/ 173 w 248"/>
                <a:gd name="T17" fmla="*/ 86 h 92"/>
                <a:gd name="T18" fmla="*/ 187 w 248"/>
                <a:gd name="T19" fmla="*/ 67 h 92"/>
                <a:gd name="T20" fmla="*/ 228 w 248"/>
                <a:gd name="T21" fmla="*/ 58 h 92"/>
                <a:gd name="T22" fmla="*/ 218 w 248"/>
                <a:gd name="T23" fmla="*/ 70 h 92"/>
                <a:gd name="T24" fmla="*/ 223 w 248"/>
                <a:gd name="T25" fmla="*/ 77 h 92"/>
                <a:gd name="T26" fmla="*/ 227 w 248"/>
                <a:gd name="T27" fmla="*/ 89 h 92"/>
                <a:gd name="T28" fmla="*/ 233 w 248"/>
                <a:gd name="T29" fmla="*/ 79 h 92"/>
                <a:gd name="T30" fmla="*/ 239 w 248"/>
                <a:gd name="T31" fmla="*/ 86 h 92"/>
                <a:gd name="T32" fmla="*/ 240 w 248"/>
                <a:gd name="T33" fmla="*/ 66 h 92"/>
                <a:gd name="T34" fmla="*/ 241 w 248"/>
                <a:gd name="T35" fmla="*/ 58 h 92"/>
                <a:gd name="T36" fmla="*/ 209 w 248"/>
                <a:gd name="T37" fmla="*/ 49 h 92"/>
                <a:gd name="T38" fmla="*/ 165 w 248"/>
                <a:gd name="T39" fmla="*/ 18 h 92"/>
                <a:gd name="T40" fmla="*/ 216 w 248"/>
                <a:gd name="T41" fmla="*/ 8 h 92"/>
                <a:gd name="T42" fmla="*/ 215 w 248"/>
                <a:gd name="T43" fmla="*/ 31 h 92"/>
                <a:gd name="T44" fmla="*/ 96 w 248"/>
                <a:gd name="T45" fmla="*/ 26 h 92"/>
                <a:gd name="T46" fmla="*/ 93 w 248"/>
                <a:gd name="T47" fmla="*/ 10 h 92"/>
                <a:gd name="T48" fmla="*/ 72 w 248"/>
                <a:gd name="T49" fmla="*/ 6 h 92"/>
                <a:gd name="T50" fmla="*/ 61 w 248"/>
                <a:gd name="T51" fmla="*/ 21 h 92"/>
                <a:gd name="T52" fmla="*/ 55 w 248"/>
                <a:gd name="T53" fmla="*/ 38 h 92"/>
                <a:gd name="T54" fmla="*/ 31 w 248"/>
                <a:gd name="T55" fmla="*/ 19 h 92"/>
                <a:gd name="T56" fmla="*/ 28 w 248"/>
                <a:gd name="T57" fmla="*/ 5 h 92"/>
                <a:gd name="T58" fmla="*/ 27 w 248"/>
                <a:gd name="T59" fmla="*/ 13 h 92"/>
                <a:gd name="T60" fmla="*/ 20 w 248"/>
                <a:gd name="T61" fmla="*/ 5 h 92"/>
                <a:gd name="T62" fmla="*/ 21 w 248"/>
                <a:gd name="T63" fmla="*/ 12 h 92"/>
                <a:gd name="T64" fmla="*/ 14 w 248"/>
                <a:gd name="T65" fmla="*/ 16 h 92"/>
                <a:gd name="T66" fmla="*/ 17 w 248"/>
                <a:gd name="T67" fmla="*/ 21 h 92"/>
                <a:gd name="T68" fmla="*/ 24 w 248"/>
                <a:gd name="T69" fmla="*/ 22 h 92"/>
                <a:gd name="T70" fmla="*/ 18 w 248"/>
                <a:gd name="T71" fmla="*/ 30 h 92"/>
                <a:gd name="T72" fmla="*/ 32 w 248"/>
                <a:gd name="T73" fmla="*/ 40 h 92"/>
                <a:gd name="T74" fmla="*/ 50 w 248"/>
                <a:gd name="T75" fmla="*/ 55 h 92"/>
                <a:gd name="T76" fmla="*/ 41 w 248"/>
                <a:gd name="T77" fmla="*/ 65 h 92"/>
                <a:gd name="T78" fmla="*/ 16 w 248"/>
                <a:gd name="T79" fmla="*/ 59 h 92"/>
                <a:gd name="T80" fmla="*/ 18 w 248"/>
                <a:gd name="T81" fmla="*/ 68 h 92"/>
                <a:gd name="T82" fmla="*/ 7 w 248"/>
                <a:gd name="T83" fmla="*/ 67 h 92"/>
                <a:gd name="T84" fmla="*/ 6 w 248"/>
                <a:gd name="T85" fmla="*/ 72 h 92"/>
                <a:gd name="T86" fmla="*/ 14 w 248"/>
                <a:gd name="T87" fmla="*/ 83 h 92"/>
                <a:gd name="T88" fmla="*/ 19 w 248"/>
                <a:gd name="T89" fmla="*/ 85 h 92"/>
                <a:gd name="T90" fmla="*/ 33 w 248"/>
                <a:gd name="T91" fmla="*/ 78 h 92"/>
                <a:gd name="T92" fmla="*/ 36 w 248"/>
                <a:gd name="T93" fmla="*/ 86 h 92"/>
                <a:gd name="T94" fmla="*/ 52 w 248"/>
                <a:gd name="T95" fmla="*/ 81 h 92"/>
                <a:gd name="T96" fmla="*/ 57 w 248"/>
                <a:gd name="T97" fmla="*/ 89 h 92"/>
                <a:gd name="T98" fmla="*/ 80 w 248"/>
                <a:gd name="T99" fmla="*/ 82 h 92"/>
                <a:gd name="T100" fmla="*/ 71 w 248"/>
                <a:gd name="T101" fmla="*/ 12 h 92"/>
                <a:gd name="T102" fmla="*/ 81 w 248"/>
                <a:gd name="T103" fmla="*/ 30 h 92"/>
                <a:gd name="T104" fmla="*/ 72 w 248"/>
                <a:gd name="T105" fmla="*/ 39 h 92"/>
                <a:gd name="T106" fmla="*/ 73 w 248"/>
                <a:gd name="T107" fmla="*/ 26 h 92"/>
                <a:gd name="T108" fmla="*/ 75 w 248"/>
                <a:gd name="T109" fmla="*/ 22 h 92"/>
                <a:gd name="T110" fmla="*/ 87 w 248"/>
                <a:gd name="T111" fmla="*/ 2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8" h="92">
                  <a:moveTo>
                    <a:pt x="91" y="74"/>
                  </a:moveTo>
                  <a:cubicBezTo>
                    <a:pt x="92" y="74"/>
                    <a:pt x="93" y="74"/>
                    <a:pt x="94" y="74"/>
                  </a:cubicBezTo>
                  <a:cubicBezTo>
                    <a:pt x="94" y="74"/>
                    <a:pt x="94" y="75"/>
                    <a:pt x="94" y="75"/>
                  </a:cubicBezTo>
                  <a:cubicBezTo>
                    <a:pt x="100" y="75"/>
                    <a:pt x="99" y="69"/>
                    <a:pt x="102" y="70"/>
                  </a:cubicBezTo>
                  <a:cubicBezTo>
                    <a:pt x="137" y="74"/>
                    <a:pt x="117" y="54"/>
                    <a:pt x="159" y="58"/>
                  </a:cubicBezTo>
                  <a:cubicBezTo>
                    <a:pt x="161" y="59"/>
                    <a:pt x="162" y="57"/>
                    <a:pt x="164" y="56"/>
                  </a:cubicBezTo>
                  <a:cubicBezTo>
                    <a:pt x="162" y="60"/>
                    <a:pt x="161" y="67"/>
                    <a:pt x="166" y="68"/>
                  </a:cubicBezTo>
                  <a:cubicBezTo>
                    <a:pt x="168" y="68"/>
                    <a:pt x="172" y="69"/>
                    <a:pt x="173" y="71"/>
                  </a:cubicBezTo>
                  <a:cubicBezTo>
                    <a:pt x="173" y="71"/>
                    <a:pt x="173" y="71"/>
                    <a:pt x="173" y="71"/>
                  </a:cubicBezTo>
                  <a:cubicBezTo>
                    <a:pt x="170" y="72"/>
                    <a:pt x="168" y="72"/>
                    <a:pt x="167" y="73"/>
                  </a:cubicBezTo>
                  <a:cubicBezTo>
                    <a:pt x="160" y="77"/>
                    <a:pt x="160" y="63"/>
                    <a:pt x="153" y="66"/>
                  </a:cubicBezTo>
                  <a:cubicBezTo>
                    <a:pt x="153" y="66"/>
                    <a:pt x="152" y="67"/>
                    <a:pt x="151" y="67"/>
                  </a:cubicBezTo>
                  <a:cubicBezTo>
                    <a:pt x="148" y="67"/>
                    <a:pt x="145" y="70"/>
                    <a:pt x="145" y="73"/>
                  </a:cubicBezTo>
                  <a:cubicBezTo>
                    <a:pt x="146" y="72"/>
                    <a:pt x="148" y="71"/>
                    <a:pt x="150" y="71"/>
                  </a:cubicBezTo>
                  <a:cubicBezTo>
                    <a:pt x="150" y="71"/>
                    <a:pt x="150" y="72"/>
                    <a:pt x="150" y="72"/>
                  </a:cubicBezTo>
                  <a:cubicBezTo>
                    <a:pt x="150" y="73"/>
                    <a:pt x="150" y="74"/>
                    <a:pt x="152" y="74"/>
                  </a:cubicBezTo>
                  <a:cubicBezTo>
                    <a:pt x="154" y="74"/>
                    <a:pt x="154" y="74"/>
                    <a:pt x="155" y="74"/>
                  </a:cubicBezTo>
                  <a:cubicBezTo>
                    <a:pt x="155" y="74"/>
                    <a:pt x="156" y="74"/>
                    <a:pt x="156" y="74"/>
                  </a:cubicBezTo>
                  <a:cubicBezTo>
                    <a:pt x="156" y="77"/>
                    <a:pt x="147" y="73"/>
                    <a:pt x="149" y="80"/>
                  </a:cubicBezTo>
                  <a:cubicBezTo>
                    <a:pt x="149" y="80"/>
                    <a:pt x="150" y="82"/>
                    <a:pt x="150" y="82"/>
                  </a:cubicBezTo>
                  <a:cubicBezTo>
                    <a:pt x="150" y="85"/>
                    <a:pt x="152" y="87"/>
                    <a:pt x="155" y="86"/>
                  </a:cubicBezTo>
                  <a:cubicBezTo>
                    <a:pt x="155" y="85"/>
                    <a:pt x="153" y="84"/>
                    <a:pt x="154" y="83"/>
                  </a:cubicBezTo>
                  <a:cubicBezTo>
                    <a:pt x="154" y="83"/>
                    <a:pt x="155" y="83"/>
                    <a:pt x="155" y="83"/>
                  </a:cubicBezTo>
                  <a:cubicBezTo>
                    <a:pt x="156" y="83"/>
                    <a:pt x="156" y="83"/>
                    <a:pt x="156" y="82"/>
                  </a:cubicBezTo>
                  <a:cubicBezTo>
                    <a:pt x="156" y="82"/>
                    <a:pt x="156" y="82"/>
                    <a:pt x="157" y="82"/>
                  </a:cubicBezTo>
                  <a:cubicBezTo>
                    <a:pt x="157" y="82"/>
                    <a:pt x="157" y="82"/>
                    <a:pt x="157" y="82"/>
                  </a:cubicBezTo>
                  <a:cubicBezTo>
                    <a:pt x="157" y="83"/>
                    <a:pt x="157" y="83"/>
                    <a:pt x="157" y="84"/>
                  </a:cubicBezTo>
                  <a:cubicBezTo>
                    <a:pt x="157" y="84"/>
                    <a:pt x="157" y="86"/>
                    <a:pt x="158" y="86"/>
                  </a:cubicBezTo>
                  <a:cubicBezTo>
                    <a:pt x="157" y="89"/>
                    <a:pt x="161" y="92"/>
                    <a:pt x="165" y="89"/>
                  </a:cubicBezTo>
                  <a:cubicBezTo>
                    <a:pt x="164" y="89"/>
                    <a:pt x="161" y="88"/>
                    <a:pt x="161" y="87"/>
                  </a:cubicBezTo>
                  <a:cubicBezTo>
                    <a:pt x="162" y="87"/>
                    <a:pt x="163" y="86"/>
                    <a:pt x="163" y="86"/>
                  </a:cubicBezTo>
                  <a:cubicBezTo>
                    <a:pt x="164" y="86"/>
                    <a:pt x="164" y="85"/>
                    <a:pt x="164" y="84"/>
                  </a:cubicBezTo>
                  <a:cubicBezTo>
                    <a:pt x="164" y="83"/>
                    <a:pt x="164" y="83"/>
                    <a:pt x="164" y="83"/>
                  </a:cubicBezTo>
                  <a:cubicBezTo>
                    <a:pt x="165" y="83"/>
                    <a:pt x="166" y="83"/>
                    <a:pt x="166" y="83"/>
                  </a:cubicBezTo>
                  <a:cubicBezTo>
                    <a:pt x="167" y="83"/>
                    <a:pt x="167" y="83"/>
                    <a:pt x="167" y="83"/>
                  </a:cubicBezTo>
                  <a:cubicBezTo>
                    <a:pt x="168" y="85"/>
                    <a:pt x="170" y="87"/>
                    <a:pt x="173" y="86"/>
                  </a:cubicBezTo>
                  <a:cubicBezTo>
                    <a:pt x="178" y="84"/>
                    <a:pt x="174" y="80"/>
                    <a:pt x="177" y="79"/>
                  </a:cubicBezTo>
                  <a:cubicBezTo>
                    <a:pt x="178" y="79"/>
                    <a:pt x="179" y="79"/>
                    <a:pt x="180" y="79"/>
                  </a:cubicBezTo>
                  <a:cubicBezTo>
                    <a:pt x="184" y="80"/>
                    <a:pt x="189" y="80"/>
                    <a:pt x="190" y="78"/>
                  </a:cubicBezTo>
                  <a:cubicBezTo>
                    <a:pt x="191" y="76"/>
                    <a:pt x="191" y="70"/>
                    <a:pt x="187" y="67"/>
                  </a:cubicBezTo>
                  <a:cubicBezTo>
                    <a:pt x="185" y="66"/>
                    <a:pt x="187" y="63"/>
                    <a:pt x="185" y="60"/>
                  </a:cubicBezTo>
                  <a:cubicBezTo>
                    <a:pt x="189" y="62"/>
                    <a:pt x="193" y="63"/>
                    <a:pt x="198" y="63"/>
                  </a:cubicBezTo>
                  <a:cubicBezTo>
                    <a:pt x="209" y="63"/>
                    <a:pt x="211" y="62"/>
                    <a:pt x="215" y="59"/>
                  </a:cubicBezTo>
                  <a:cubicBezTo>
                    <a:pt x="220" y="56"/>
                    <a:pt x="226" y="58"/>
                    <a:pt x="228" y="58"/>
                  </a:cubicBezTo>
                  <a:cubicBezTo>
                    <a:pt x="229" y="58"/>
                    <a:pt x="230" y="59"/>
                    <a:pt x="229" y="61"/>
                  </a:cubicBezTo>
                  <a:cubicBezTo>
                    <a:pt x="228" y="66"/>
                    <a:pt x="230" y="66"/>
                    <a:pt x="229" y="69"/>
                  </a:cubicBezTo>
                  <a:cubicBezTo>
                    <a:pt x="228" y="71"/>
                    <a:pt x="224" y="69"/>
                    <a:pt x="221" y="69"/>
                  </a:cubicBezTo>
                  <a:cubicBezTo>
                    <a:pt x="219" y="69"/>
                    <a:pt x="218" y="70"/>
                    <a:pt x="218" y="70"/>
                  </a:cubicBezTo>
                  <a:cubicBezTo>
                    <a:pt x="215" y="71"/>
                    <a:pt x="212" y="73"/>
                    <a:pt x="212" y="76"/>
                  </a:cubicBezTo>
                  <a:cubicBezTo>
                    <a:pt x="213" y="75"/>
                    <a:pt x="215" y="74"/>
                    <a:pt x="217" y="73"/>
                  </a:cubicBezTo>
                  <a:cubicBezTo>
                    <a:pt x="217" y="74"/>
                    <a:pt x="217" y="74"/>
                    <a:pt x="217" y="75"/>
                  </a:cubicBezTo>
                  <a:cubicBezTo>
                    <a:pt x="217" y="78"/>
                    <a:pt x="221" y="79"/>
                    <a:pt x="223" y="77"/>
                  </a:cubicBezTo>
                  <a:cubicBezTo>
                    <a:pt x="224" y="77"/>
                    <a:pt x="225" y="77"/>
                    <a:pt x="224" y="77"/>
                  </a:cubicBezTo>
                  <a:cubicBezTo>
                    <a:pt x="222" y="79"/>
                    <a:pt x="219" y="82"/>
                    <a:pt x="222" y="84"/>
                  </a:cubicBezTo>
                  <a:cubicBezTo>
                    <a:pt x="222" y="84"/>
                    <a:pt x="223" y="84"/>
                    <a:pt x="223" y="85"/>
                  </a:cubicBezTo>
                  <a:cubicBezTo>
                    <a:pt x="223" y="87"/>
                    <a:pt x="225" y="89"/>
                    <a:pt x="227" y="89"/>
                  </a:cubicBezTo>
                  <a:cubicBezTo>
                    <a:pt x="226" y="88"/>
                    <a:pt x="226" y="87"/>
                    <a:pt x="227" y="85"/>
                  </a:cubicBezTo>
                  <a:cubicBezTo>
                    <a:pt x="228" y="85"/>
                    <a:pt x="228" y="85"/>
                    <a:pt x="229" y="85"/>
                  </a:cubicBezTo>
                  <a:cubicBezTo>
                    <a:pt x="231" y="85"/>
                    <a:pt x="230" y="81"/>
                    <a:pt x="232" y="79"/>
                  </a:cubicBezTo>
                  <a:cubicBezTo>
                    <a:pt x="233" y="79"/>
                    <a:pt x="233" y="79"/>
                    <a:pt x="233" y="79"/>
                  </a:cubicBezTo>
                  <a:cubicBezTo>
                    <a:pt x="232" y="82"/>
                    <a:pt x="231" y="85"/>
                    <a:pt x="234" y="86"/>
                  </a:cubicBezTo>
                  <a:cubicBezTo>
                    <a:pt x="234" y="86"/>
                    <a:pt x="235" y="86"/>
                    <a:pt x="235" y="86"/>
                  </a:cubicBezTo>
                  <a:cubicBezTo>
                    <a:pt x="236" y="88"/>
                    <a:pt x="239" y="90"/>
                    <a:pt x="242" y="88"/>
                  </a:cubicBezTo>
                  <a:cubicBezTo>
                    <a:pt x="241" y="88"/>
                    <a:pt x="239" y="87"/>
                    <a:pt x="239" y="86"/>
                  </a:cubicBezTo>
                  <a:cubicBezTo>
                    <a:pt x="240" y="85"/>
                    <a:pt x="240" y="84"/>
                    <a:pt x="240" y="84"/>
                  </a:cubicBezTo>
                  <a:cubicBezTo>
                    <a:pt x="242" y="78"/>
                    <a:pt x="237" y="78"/>
                    <a:pt x="237" y="76"/>
                  </a:cubicBezTo>
                  <a:cubicBezTo>
                    <a:pt x="237" y="73"/>
                    <a:pt x="243" y="75"/>
                    <a:pt x="243" y="70"/>
                  </a:cubicBezTo>
                  <a:cubicBezTo>
                    <a:pt x="243" y="69"/>
                    <a:pt x="242" y="67"/>
                    <a:pt x="240" y="66"/>
                  </a:cubicBezTo>
                  <a:cubicBezTo>
                    <a:pt x="240" y="66"/>
                    <a:pt x="240" y="66"/>
                    <a:pt x="240" y="66"/>
                  </a:cubicBezTo>
                  <a:cubicBezTo>
                    <a:pt x="242" y="66"/>
                    <a:pt x="243" y="66"/>
                    <a:pt x="244" y="64"/>
                  </a:cubicBezTo>
                  <a:cubicBezTo>
                    <a:pt x="240" y="65"/>
                    <a:pt x="242" y="61"/>
                    <a:pt x="241" y="59"/>
                  </a:cubicBezTo>
                  <a:cubicBezTo>
                    <a:pt x="241" y="59"/>
                    <a:pt x="241" y="58"/>
                    <a:pt x="241" y="58"/>
                  </a:cubicBezTo>
                  <a:cubicBezTo>
                    <a:pt x="242" y="57"/>
                    <a:pt x="243" y="56"/>
                    <a:pt x="243" y="52"/>
                  </a:cubicBezTo>
                  <a:cubicBezTo>
                    <a:pt x="242" y="54"/>
                    <a:pt x="237" y="56"/>
                    <a:pt x="237" y="53"/>
                  </a:cubicBezTo>
                  <a:cubicBezTo>
                    <a:pt x="237" y="52"/>
                    <a:pt x="236" y="50"/>
                    <a:pt x="233" y="51"/>
                  </a:cubicBezTo>
                  <a:cubicBezTo>
                    <a:pt x="226" y="51"/>
                    <a:pt x="221" y="50"/>
                    <a:pt x="209" y="49"/>
                  </a:cubicBezTo>
                  <a:cubicBezTo>
                    <a:pt x="221" y="48"/>
                    <a:pt x="244" y="45"/>
                    <a:pt x="244" y="37"/>
                  </a:cubicBezTo>
                  <a:cubicBezTo>
                    <a:pt x="244" y="30"/>
                    <a:pt x="237" y="26"/>
                    <a:pt x="215" y="26"/>
                  </a:cubicBezTo>
                  <a:cubicBezTo>
                    <a:pt x="193" y="26"/>
                    <a:pt x="126" y="34"/>
                    <a:pt x="126" y="22"/>
                  </a:cubicBezTo>
                  <a:cubicBezTo>
                    <a:pt x="126" y="14"/>
                    <a:pt x="148" y="17"/>
                    <a:pt x="165" y="18"/>
                  </a:cubicBezTo>
                  <a:cubicBezTo>
                    <a:pt x="166" y="19"/>
                    <a:pt x="167" y="20"/>
                    <a:pt x="170" y="21"/>
                  </a:cubicBezTo>
                  <a:cubicBezTo>
                    <a:pt x="198" y="29"/>
                    <a:pt x="228" y="10"/>
                    <a:pt x="248" y="16"/>
                  </a:cubicBezTo>
                  <a:cubicBezTo>
                    <a:pt x="232" y="2"/>
                    <a:pt x="211" y="18"/>
                    <a:pt x="190" y="14"/>
                  </a:cubicBezTo>
                  <a:cubicBezTo>
                    <a:pt x="202" y="14"/>
                    <a:pt x="215" y="11"/>
                    <a:pt x="216" y="8"/>
                  </a:cubicBezTo>
                  <a:cubicBezTo>
                    <a:pt x="207" y="14"/>
                    <a:pt x="179" y="3"/>
                    <a:pt x="168" y="11"/>
                  </a:cubicBezTo>
                  <a:cubicBezTo>
                    <a:pt x="167" y="11"/>
                    <a:pt x="166" y="12"/>
                    <a:pt x="166" y="12"/>
                  </a:cubicBezTo>
                  <a:cubicBezTo>
                    <a:pt x="145" y="12"/>
                    <a:pt x="120" y="9"/>
                    <a:pt x="120" y="22"/>
                  </a:cubicBezTo>
                  <a:cubicBezTo>
                    <a:pt x="120" y="44"/>
                    <a:pt x="196" y="31"/>
                    <a:pt x="215" y="31"/>
                  </a:cubicBezTo>
                  <a:cubicBezTo>
                    <a:pt x="233" y="31"/>
                    <a:pt x="237" y="33"/>
                    <a:pt x="237" y="36"/>
                  </a:cubicBezTo>
                  <a:cubicBezTo>
                    <a:pt x="237" y="41"/>
                    <a:pt x="219" y="43"/>
                    <a:pt x="208" y="43"/>
                  </a:cubicBezTo>
                  <a:cubicBezTo>
                    <a:pt x="191" y="43"/>
                    <a:pt x="120" y="33"/>
                    <a:pt x="91" y="42"/>
                  </a:cubicBezTo>
                  <a:cubicBezTo>
                    <a:pt x="93" y="37"/>
                    <a:pt x="100" y="30"/>
                    <a:pt x="96" y="26"/>
                  </a:cubicBezTo>
                  <a:cubicBezTo>
                    <a:pt x="99" y="25"/>
                    <a:pt x="101" y="23"/>
                    <a:pt x="101" y="20"/>
                  </a:cubicBezTo>
                  <a:cubicBezTo>
                    <a:pt x="99" y="19"/>
                    <a:pt x="97" y="18"/>
                    <a:pt x="96" y="18"/>
                  </a:cubicBezTo>
                  <a:cubicBezTo>
                    <a:pt x="96" y="17"/>
                    <a:pt x="95" y="15"/>
                    <a:pt x="94" y="14"/>
                  </a:cubicBezTo>
                  <a:cubicBezTo>
                    <a:pt x="94" y="14"/>
                    <a:pt x="93" y="11"/>
                    <a:pt x="93" y="10"/>
                  </a:cubicBezTo>
                  <a:cubicBezTo>
                    <a:pt x="92" y="9"/>
                    <a:pt x="90" y="7"/>
                    <a:pt x="86" y="6"/>
                  </a:cubicBezTo>
                  <a:cubicBezTo>
                    <a:pt x="83" y="4"/>
                    <a:pt x="81" y="4"/>
                    <a:pt x="80" y="4"/>
                  </a:cubicBezTo>
                  <a:cubicBezTo>
                    <a:pt x="79" y="4"/>
                    <a:pt x="76" y="5"/>
                    <a:pt x="76" y="5"/>
                  </a:cubicBezTo>
                  <a:cubicBezTo>
                    <a:pt x="74" y="4"/>
                    <a:pt x="72" y="4"/>
                    <a:pt x="72" y="6"/>
                  </a:cubicBezTo>
                  <a:cubicBezTo>
                    <a:pt x="71" y="5"/>
                    <a:pt x="69" y="4"/>
                    <a:pt x="67" y="4"/>
                  </a:cubicBezTo>
                  <a:cubicBezTo>
                    <a:pt x="66" y="7"/>
                    <a:pt x="66" y="9"/>
                    <a:pt x="66" y="12"/>
                  </a:cubicBezTo>
                  <a:cubicBezTo>
                    <a:pt x="64" y="12"/>
                    <a:pt x="61" y="19"/>
                    <a:pt x="59" y="18"/>
                  </a:cubicBezTo>
                  <a:cubicBezTo>
                    <a:pt x="60" y="20"/>
                    <a:pt x="60" y="21"/>
                    <a:pt x="61" y="21"/>
                  </a:cubicBezTo>
                  <a:cubicBezTo>
                    <a:pt x="59" y="25"/>
                    <a:pt x="58" y="29"/>
                    <a:pt x="56" y="29"/>
                  </a:cubicBezTo>
                  <a:cubicBezTo>
                    <a:pt x="56" y="31"/>
                    <a:pt x="57" y="31"/>
                    <a:pt x="58" y="32"/>
                  </a:cubicBezTo>
                  <a:cubicBezTo>
                    <a:pt x="57" y="34"/>
                    <a:pt x="57" y="37"/>
                    <a:pt x="57" y="39"/>
                  </a:cubicBezTo>
                  <a:cubicBezTo>
                    <a:pt x="55" y="38"/>
                    <a:pt x="55" y="38"/>
                    <a:pt x="55" y="38"/>
                  </a:cubicBezTo>
                  <a:cubicBezTo>
                    <a:pt x="53" y="38"/>
                    <a:pt x="52" y="38"/>
                    <a:pt x="51" y="38"/>
                  </a:cubicBezTo>
                  <a:cubicBezTo>
                    <a:pt x="50" y="37"/>
                    <a:pt x="49" y="37"/>
                    <a:pt x="48" y="37"/>
                  </a:cubicBezTo>
                  <a:cubicBezTo>
                    <a:pt x="44" y="37"/>
                    <a:pt x="42" y="31"/>
                    <a:pt x="36" y="28"/>
                  </a:cubicBezTo>
                  <a:cubicBezTo>
                    <a:pt x="32" y="25"/>
                    <a:pt x="31" y="23"/>
                    <a:pt x="31" y="19"/>
                  </a:cubicBezTo>
                  <a:cubicBezTo>
                    <a:pt x="31" y="15"/>
                    <a:pt x="33" y="12"/>
                    <a:pt x="33" y="8"/>
                  </a:cubicBezTo>
                  <a:cubicBezTo>
                    <a:pt x="33" y="7"/>
                    <a:pt x="32" y="6"/>
                    <a:pt x="32" y="5"/>
                  </a:cubicBezTo>
                  <a:cubicBezTo>
                    <a:pt x="31" y="2"/>
                    <a:pt x="28" y="0"/>
                    <a:pt x="26" y="1"/>
                  </a:cubicBezTo>
                  <a:cubicBezTo>
                    <a:pt x="27" y="1"/>
                    <a:pt x="28" y="2"/>
                    <a:pt x="28" y="5"/>
                  </a:cubicBezTo>
                  <a:cubicBezTo>
                    <a:pt x="28" y="5"/>
                    <a:pt x="27" y="6"/>
                    <a:pt x="27" y="7"/>
                  </a:cubicBezTo>
                  <a:cubicBezTo>
                    <a:pt x="26" y="8"/>
                    <a:pt x="26" y="9"/>
                    <a:pt x="27" y="10"/>
                  </a:cubicBezTo>
                  <a:cubicBezTo>
                    <a:pt x="27" y="11"/>
                    <a:pt x="27" y="11"/>
                    <a:pt x="27" y="11"/>
                  </a:cubicBezTo>
                  <a:cubicBezTo>
                    <a:pt x="27" y="12"/>
                    <a:pt x="27" y="12"/>
                    <a:pt x="27" y="13"/>
                  </a:cubicBezTo>
                  <a:cubicBezTo>
                    <a:pt x="27" y="14"/>
                    <a:pt x="26" y="13"/>
                    <a:pt x="26" y="13"/>
                  </a:cubicBezTo>
                  <a:cubicBezTo>
                    <a:pt x="25" y="10"/>
                    <a:pt x="24" y="6"/>
                    <a:pt x="22" y="6"/>
                  </a:cubicBezTo>
                  <a:cubicBezTo>
                    <a:pt x="21" y="6"/>
                    <a:pt x="20" y="6"/>
                    <a:pt x="20" y="6"/>
                  </a:cubicBezTo>
                  <a:cubicBezTo>
                    <a:pt x="20" y="6"/>
                    <a:pt x="20" y="6"/>
                    <a:pt x="20" y="5"/>
                  </a:cubicBezTo>
                  <a:cubicBezTo>
                    <a:pt x="20" y="3"/>
                    <a:pt x="17" y="1"/>
                    <a:pt x="14" y="4"/>
                  </a:cubicBezTo>
                  <a:cubicBezTo>
                    <a:pt x="14" y="4"/>
                    <a:pt x="16" y="4"/>
                    <a:pt x="16" y="5"/>
                  </a:cubicBezTo>
                  <a:cubicBezTo>
                    <a:pt x="16" y="6"/>
                    <a:pt x="15" y="8"/>
                    <a:pt x="15" y="8"/>
                  </a:cubicBezTo>
                  <a:cubicBezTo>
                    <a:pt x="15" y="11"/>
                    <a:pt x="17" y="12"/>
                    <a:pt x="21" y="12"/>
                  </a:cubicBezTo>
                  <a:cubicBezTo>
                    <a:pt x="21" y="12"/>
                    <a:pt x="21" y="12"/>
                    <a:pt x="21" y="12"/>
                  </a:cubicBezTo>
                  <a:cubicBezTo>
                    <a:pt x="21" y="13"/>
                    <a:pt x="22" y="13"/>
                    <a:pt x="22" y="14"/>
                  </a:cubicBezTo>
                  <a:cubicBezTo>
                    <a:pt x="22" y="14"/>
                    <a:pt x="22" y="14"/>
                    <a:pt x="21" y="14"/>
                  </a:cubicBezTo>
                  <a:cubicBezTo>
                    <a:pt x="16" y="12"/>
                    <a:pt x="14" y="14"/>
                    <a:pt x="14" y="16"/>
                  </a:cubicBezTo>
                  <a:cubicBezTo>
                    <a:pt x="14" y="16"/>
                    <a:pt x="14" y="18"/>
                    <a:pt x="14" y="18"/>
                  </a:cubicBezTo>
                  <a:cubicBezTo>
                    <a:pt x="12" y="20"/>
                    <a:pt x="12" y="22"/>
                    <a:pt x="15" y="24"/>
                  </a:cubicBezTo>
                  <a:cubicBezTo>
                    <a:pt x="15" y="23"/>
                    <a:pt x="15" y="21"/>
                    <a:pt x="16" y="21"/>
                  </a:cubicBezTo>
                  <a:cubicBezTo>
                    <a:pt x="17" y="21"/>
                    <a:pt x="17" y="21"/>
                    <a:pt x="17" y="21"/>
                  </a:cubicBezTo>
                  <a:cubicBezTo>
                    <a:pt x="18" y="21"/>
                    <a:pt x="18" y="22"/>
                    <a:pt x="18" y="22"/>
                  </a:cubicBezTo>
                  <a:cubicBezTo>
                    <a:pt x="19" y="22"/>
                    <a:pt x="20" y="22"/>
                    <a:pt x="21" y="21"/>
                  </a:cubicBezTo>
                  <a:cubicBezTo>
                    <a:pt x="22" y="21"/>
                    <a:pt x="22" y="21"/>
                    <a:pt x="22" y="21"/>
                  </a:cubicBezTo>
                  <a:cubicBezTo>
                    <a:pt x="23" y="21"/>
                    <a:pt x="23" y="22"/>
                    <a:pt x="24" y="22"/>
                  </a:cubicBezTo>
                  <a:cubicBezTo>
                    <a:pt x="24" y="22"/>
                    <a:pt x="24" y="22"/>
                    <a:pt x="24" y="23"/>
                  </a:cubicBezTo>
                  <a:cubicBezTo>
                    <a:pt x="21" y="26"/>
                    <a:pt x="21" y="29"/>
                    <a:pt x="26" y="30"/>
                  </a:cubicBezTo>
                  <a:cubicBezTo>
                    <a:pt x="26" y="30"/>
                    <a:pt x="26" y="30"/>
                    <a:pt x="26" y="31"/>
                  </a:cubicBezTo>
                  <a:cubicBezTo>
                    <a:pt x="26" y="37"/>
                    <a:pt x="18" y="36"/>
                    <a:pt x="18" y="30"/>
                  </a:cubicBezTo>
                  <a:cubicBezTo>
                    <a:pt x="14" y="37"/>
                    <a:pt x="22" y="42"/>
                    <a:pt x="28" y="39"/>
                  </a:cubicBezTo>
                  <a:cubicBezTo>
                    <a:pt x="28" y="38"/>
                    <a:pt x="28" y="39"/>
                    <a:pt x="28" y="39"/>
                  </a:cubicBezTo>
                  <a:cubicBezTo>
                    <a:pt x="29" y="40"/>
                    <a:pt x="29" y="41"/>
                    <a:pt x="30" y="41"/>
                  </a:cubicBezTo>
                  <a:cubicBezTo>
                    <a:pt x="30" y="41"/>
                    <a:pt x="31" y="40"/>
                    <a:pt x="32" y="40"/>
                  </a:cubicBezTo>
                  <a:cubicBezTo>
                    <a:pt x="32" y="40"/>
                    <a:pt x="32" y="40"/>
                    <a:pt x="32" y="41"/>
                  </a:cubicBezTo>
                  <a:cubicBezTo>
                    <a:pt x="32" y="42"/>
                    <a:pt x="33" y="44"/>
                    <a:pt x="35" y="45"/>
                  </a:cubicBezTo>
                  <a:cubicBezTo>
                    <a:pt x="35" y="43"/>
                    <a:pt x="35" y="42"/>
                    <a:pt x="36" y="42"/>
                  </a:cubicBezTo>
                  <a:cubicBezTo>
                    <a:pt x="37" y="42"/>
                    <a:pt x="41" y="51"/>
                    <a:pt x="50" y="55"/>
                  </a:cubicBezTo>
                  <a:cubicBezTo>
                    <a:pt x="52" y="55"/>
                    <a:pt x="54" y="55"/>
                    <a:pt x="55" y="53"/>
                  </a:cubicBezTo>
                  <a:cubicBezTo>
                    <a:pt x="55" y="54"/>
                    <a:pt x="56" y="54"/>
                    <a:pt x="57" y="55"/>
                  </a:cubicBezTo>
                  <a:cubicBezTo>
                    <a:pt x="57" y="59"/>
                    <a:pt x="60" y="64"/>
                    <a:pt x="59" y="64"/>
                  </a:cubicBezTo>
                  <a:cubicBezTo>
                    <a:pt x="58" y="64"/>
                    <a:pt x="44" y="63"/>
                    <a:pt x="41" y="65"/>
                  </a:cubicBezTo>
                  <a:cubicBezTo>
                    <a:pt x="37" y="67"/>
                    <a:pt x="27" y="71"/>
                    <a:pt x="24" y="67"/>
                  </a:cubicBezTo>
                  <a:cubicBezTo>
                    <a:pt x="23" y="65"/>
                    <a:pt x="23" y="64"/>
                    <a:pt x="22" y="62"/>
                  </a:cubicBezTo>
                  <a:cubicBezTo>
                    <a:pt x="21" y="60"/>
                    <a:pt x="20" y="59"/>
                    <a:pt x="19" y="59"/>
                  </a:cubicBezTo>
                  <a:cubicBezTo>
                    <a:pt x="19" y="59"/>
                    <a:pt x="17" y="59"/>
                    <a:pt x="16" y="59"/>
                  </a:cubicBezTo>
                  <a:cubicBezTo>
                    <a:pt x="15" y="57"/>
                    <a:pt x="11" y="57"/>
                    <a:pt x="10" y="58"/>
                  </a:cubicBezTo>
                  <a:cubicBezTo>
                    <a:pt x="11" y="58"/>
                    <a:pt x="12" y="59"/>
                    <a:pt x="13" y="61"/>
                  </a:cubicBezTo>
                  <a:cubicBezTo>
                    <a:pt x="13" y="61"/>
                    <a:pt x="12" y="62"/>
                    <a:pt x="12" y="63"/>
                  </a:cubicBezTo>
                  <a:cubicBezTo>
                    <a:pt x="12" y="64"/>
                    <a:pt x="12" y="66"/>
                    <a:pt x="18" y="68"/>
                  </a:cubicBezTo>
                  <a:cubicBezTo>
                    <a:pt x="19" y="68"/>
                    <a:pt x="19" y="69"/>
                    <a:pt x="19" y="69"/>
                  </a:cubicBezTo>
                  <a:cubicBezTo>
                    <a:pt x="18" y="70"/>
                    <a:pt x="17" y="70"/>
                    <a:pt x="15" y="69"/>
                  </a:cubicBezTo>
                  <a:cubicBezTo>
                    <a:pt x="13" y="67"/>
                    <a:pt x="12" y="64"/>
                    <a:pt x="9" y="66"/>
                  </a:cubicBezTo>
                  <a:cubicBezTo>
                    <a:pt x="9" y="66"/>
                    <a:pt x="8" y="67"/>
                    <a:pt x="7" y="67"/>
                  </a:cubicBezTo>
                  <a:cubicBezTo>
                    <a:pt x="7" y="67"/>
                    <a:pt x="7" y="67"/>
                    <a:pt x="7" y="67"/>
                  </a:cubicBezTo>
                  <a:cubicBezTo>
                    <a:pt x="4" y="66"/>
                    <a:pt x="0" y="70"/>
                    <a:pt x="1" y="73"/>
                  </a:cubicBezTo>
                  <a:cubicBezTo>
                    <a:pt x="2" y="72"/>
                    <a:pt x="3" y="71"/>
                    <a:pt x="5" y="70"/>
                  </a:cubicBezTo>
                  <a:cubicBezTo>
                    <a:pt x="5" y="71"/>
                    <a:pt x="6" y="72"/>
                    <a:pt x="6" y="72"/>
                  </a:cubicBezTo>
                  <a:cubicBezTo>
                    <a:pt x="6" y="76"/>
                    <a:pt x="8" y="78"/>
                    <a:pt x="14" y="74"/>
                  </a:cubicBezTo>
                  <a:cubicBezTo>
                    <a:pt x="15" y="73"/>
                    <a:pt x="15" y="74"/>
                    <a:pt x="15" y="74"/>
                  </a:cubicBezTo>
                  <a:cubicBezTo>
                    <a:pt x="13" y="77"/>
                    <a:pt x="9" y="80"/>
                    <a:pt x="12" y="82"/>
                  </a:cubicBezTo>
                  <a:cubicBezTo>
                    <a:pt x="12" y="82"/>
                    <a:pt x="13" y="82"/>
                    <a:pt x="14" y="83"/>
                  </a:cubicBezTo>
                  <a:cubicBezTo>
                    <a:pt x="14" y="83"/>
                    <a:pt x="14" y="83"/>
                    <a:pt x="13" y="84"/>
                  </a:cubicBezTo>
                  <a:cubicBezTo>
                    <a:pt x="13" y="87"/>
                    <a:pt x="17" y="90"/>
                    <a:pt x="19" y="90"/>
                  </a:cubicBezTo>
                  <a:cubicBezTo>
                    <a:pt x="18" y="89"/>
                    <a:pt x="17" y="87"/>
                    <a:pt x="17" y="84"/>
                  </a:cubicBezTo>
                  <a:cubicBezTo>
                    <a:pt x="18" y="85"/>
                    <a:pt x="19" y="85"/>
                    <a:pt x="19" y="85"/>
                  </a:cubicBezTo>
                  <a:cubicBezTo>
                    <a:pt x="22" y="84"/>
                    <a:pt x="21" y="80"/>
                    <a:pt x="22" y="78"/>
                  </a:cubicBezTo>
                  <a:cubicBezTo>
                    <a:pt x="23" y="78"/>
                    <a:pt x="23" y="78"/>
                    <a:pt x="23" y="79"/>
                  </a:cubicBezTo>
                  <a:cubicBezTo>
                    <a:pt x="23" y="80"/>
                    <a:pt x="24" y="84"/>
                    <a:pt x="28" y="84"/>
                  </a:cubicBezTo>
                  <a:cubicBezTo>
                    <a:pt x="32" y="83"/>
                    <a:pt x="34" y="80"/>
                    <a:pt x="33" y="78"/>
                  </a:cubicBezTo>
                  <a:cubicBezTo>
                    <a:pt x="33" y="78"/>
                    <a:pt x="33" y="78"/>
                    <a:pt x="34" y="78"/>
                  </a:cubicBezTo>
                  <a:cubicBezTo>
                    <a:pt x="35" y="79"/>
                    <a:pt x="36" y="80"/>
                    <a:pt x="35" y="82"/>
                  </a:cubicBezTo>
                  <a:cubicBezTo>
                    <a:pt x="36" y="82"/>
                    <a:pt x="37" y="81"/>
                    <a:pt x="38" y="79"/>
                  </a:cubicBezTo>
                  <a:cubicBezTo>
                    <a:pt x="39" y="81"/>
                    <a:pt x="39" y="84"/>
                    <a:pt x="36" y="86"/>
                  </a:cubicBezTo>
                  <a:cubicBezTo>
                    <a:pt x="38" y="86"/>
                    <a:pt x="42" y="84"/>
                    <a:pt x="43" y="79"/>
                  </a:cubicBezTo>
                  <a:cubicBezTo>
                    <a:pt x="43" y="80"/>
                    <a:pt x="44" y="81"/>
                    <a:pt x="44" y="82"/>
                  </a:cubicBezTo>
                  <a:cubicBezTo>
                    <a:pt x="44" y="81"/>
                    <a:pt x="44" y="81"/>
                    <a:pt x="44" y="81"/>
                  </a:cubicBezTo>
                  <a:cubicBezTo>
                    <a:pt x="46" y="82"/>
                    <a:pt x="48" y="82"/>
                    <a:pt x="52" y="81"/>
                  </a:cubicBezTo>
                  <a:cubicBezTo>
                    <a:pt x="52" y="81"/>
                    <a:pt x="53" y="81"/>
                    <a:pt x="52" y="81"/>
                  </a:cubicBezTo>
                  <a:cubicBezTo>
                    <a:pt x="52" y="83"/>
                    <a:pt x="52" y="85"/>
                    <a:pt x="53" y="85"/>
                  </a:cubicBezTo>
                  <a:cubicBezTo>
                    <a:pt x="53" y="85"/>
                    <a:pt x="54" y="83"/>
                    <a:pt x="55" y="83"/>
                  </a:cubicBezTo>
                  <a:cubicBezTo>
                    <a:pt x="56" y="83"/>
                    <a:pt x="54" y="87"/>
                    <a:pt x="57" y="89"/>
                  </a:cubicBezTo>
                  <a:cubicBezTo>
                    <a:pt x="57" y="80"/>
                    <a:pt x="69" y="85"/>
                    <a:pt x="75" y="81"/>
                  </a:cubicBezTo>
                  <a:cubicBezTo>
                    <a:pt x="76" y="80"/>
                    <a:pt x="76" y="80"/>
                    <a:pt x="76" y="81"/>
                  </a:cubicBezTo>
                  <a:cubicBezTo>
                    <a:pt x="75" y="82"/>
                    <a:pt x="74" y="83"/>
                    <a:pt x="73" y="84"/>
                  </a:cubicBezTo>
                  <a:cubicBezTo>
                    <a:pt x="75" y="84"/>
                    <a:pt x="77" y="83"/>
                    <a:pt x="80" y="82"/>
                  </a:cubicBezTo>
                  <a:cubicBezTo>
                    <a:pt x="84" y="80"/>
                    <a:pt x="91" y="77"/>
                    <a:pt x="91" y="74"/>
                  </a:cubicBezTo>
                  <a:moveTo>
                    <a:pt x="79" y="16"/>
                  </a:moveTo>
                  <a:cubicBezTo>
                    <a:pt x="78" y="18"/>
                    <a:pt x="75" y="20"/>
                    <a:pt x="73" y="18"/>
                  </a:cubicBezTo>
                  <a:cubicBezTo>
                    <a:pt x="71" y="16"/>
                    <a:pt x="74" y="16"/>
                    <a:pt x="71" y="12"/>
                  </a:cubicBezTo>
                  <a:cubicBezTo>
                    <a:pt x="73" y="14"/>
                    <a:pt x="77" y="16"/>
                    <a:pt x="79" y="16"/>
                  </a:cubicBezTo>
                  <a:moveTo>
                    <a:pt x="83" y="30"/>
                  </a:moveTo>
                  <a:cubicBezTo>
                    <a:pt x="83" y="30"/>
                    <a:pt x="83" y="28"/>
                    <a:pt x="81" y="27"/>
                  </a:cubicBezTo>
                  <a:cubicBezTo>
                    <a:pt x="80" y="27"/>
                    <a:pt x="80" y="28"/>
                    <a:pt x="81" y="30"/>
                  </a:cubicBezTo>
                  <a:cubicBezTo>
                    <a:pt x="79" y="29"/>
                    <a:pt x="78" y="28"/>
                    <a:pt x="77" y="30"/>
                  </a:cubicBezTo>
                  <a:cubicBezTo>
                    <a:pt x="76" y="31"/>
                    <a:pt x="76" y="32"/>
                    <a:pt x="77" y="33"/>
                  </a:cubicBezTo>
                  <a:cubicBezTo>
                    <a:pt x="78" y="34"/>
                    <a:pt x="78" y="35"/>
                    <a:pt x="77" y="37"/>
                  </a:cubicBezTo>
                  <a:cubicBezTo>
                    <a:pt x="76" y="38"/>
                    <a:pt x="74" y="41"/>
                    <a:pt x="72" y="39"/>
                  </a:cubicBezTo>
                  <a:cubicBezTo>
                    <a:pt x="69" y="38"/>
                    <a:pt x="70" y="35"/>
                    <a:pt x="71" y="34"/>
                  </a:cubicBezTo>
                  <a:cubicBezTo>
                    <a:pt x="71" y="32"/>
                    <a:pt x="72" y="31"/>
                    <a:pt x="73" y="31"/>
                  </a:cubicBezTo>
                  <a:cubicBezTo>
                    <a:pt x="74" y="31"/>
                    <a:pt x="75" y="31"/>
                    <a:pt x="76" y="30"/>
                  </a:cubicBezTo>
                  <a:cubicBezTo>
                    <a:pt x="76" y="28"/>
                    <a:pt x="75" y="27"/>
                    <a:pt x="73" y="26"/>
                  </a:cubicBezTo>
                  <a:cubicBezTo>
                    <a:pt x="75" y="26"/>
                    <a:pt x="76" y="25"/>
                    <a:pt x="75" y="24"/>
                  </a:cubicBezTo>
                  <a:cubicBezTo>
                    <a:pt x="74" y="23"/>
                    <a:pt x="72" y="25"/>
                    <a:pt x="72" y="24"/>
                  </a:cubicBezTo>
                  <a:cubicBezTo>
                    <a:pt x="72" y="23"/>
                    <a:pt x="73" y="23"/>
                    <a:pt x="73" y="22"/>
                  </a:cubicBezTo>
                  <a:cubicBezTo>
                    <a:pt x="74" y="21"/>
                    <a:pt x="74" y="22"/>
                    <a:pt x="75" y="22"/>
                  </a:cubicBezTo>
                  <a:cubicBezTo>
                    <a:pt x="82" y="25"/>
                    <a:pt x="82" y="25"/>
                    <a:pt x="82" y="25"/>
                  </a:cubicBezTo>
                  <a:cubicBezTo>
                    <a:pt x="83" y="26"/>
                    <a:pt x="84" y="26"/>
                    <a:pt x="84" y="27"/>
                  </a:cubicBezTo>
                  <a:cubicBezTo>
                    <a:pt x="84" y="28"/>
                    <a:pt x="84" y="29"/>
                    <a:pt x="83" y="30"/>
                  </a:cubicBezTo>
                  <a:moveTo>
                    <a:pt x="87" y="25"/>
                  </a:moveTo>
                  <a:cubicBezTo>
                    <a:pt x="85" y="25"/>
                    <a:pt x="83" y="21"/>
                    <a:pt x="84" y="19"/>
                  </a:cubicBezTo>
                  <a:cubicBezTo>
                    <a:pt x="85" y="20"/>
                    <a:pt x="90" y="22"/>
                    <a:pt x="93" y="22"/>
                  </a:cubicBezTo>
                  <a:cubicBezTo>
                    <a:pt x="89" y="23"/>
                    <a:pt x="90" y="25"/>
                    <a:pt x="87"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5" name="Freeform 42">
              <a:extLst>
                <a:ext uri="{FF2B5EF4-FFF2-40B4-BE49-F238E27FC236}">
                  <a16:creationId xmlns:a16="http://schemas.microsoft.com/office/drawing/2014/main" id="{EA0E2CA7-E455-D099-3B00-9C73A90B3410}"/>
                </a:ext>
              </a:extLst>
            </p:cNvPr>
            <p:cNvSpPr>
              <a:spLocks noEditPoints="1"/>
            </p:cNvSpPr>
            <p:nvPr userDrawn="1"/>
          </p:nvSpPr>
          <p:spPr bwMode="auto">
            <a:xfrm>
              <a:off x="1116013" y="557213"/>
              <a:ext cx="34925" cy="14287"/>
            </a:xfrm>
            <a:custGeom>
              <a:avLst/>
              <a:gdLst>
                <a:gd name="T0" fmla="*/ 229 w 238"/>
                <a:gd name="T1" fmla="*/ 52 h 91"/>
                <a:gd name="T2" fmla="*/ 235 w 238"/>
                <a:gd name="T3" fmla="*/ 36 h 91"/>
                <a:gd name="T4" fmla="*/ 161 w 238"/>
                <a:gd name="T5" fmla="*/ 20 h 91"/>
                <a:gd name="T6" fmla="*/ 159 w 238"/>
                <a:gd name="T7" fmla="*/ 10 h 91"/>
                <a:gd name="T8" fmla="*/ 228 w 238"/>
                <a:gd name="T9" fmla="*/ 36 h 91"/>
                <a:gd name="T10" fmla="*/ 92 w 238"/>
                <a:gd name="T11" fmla="*/ 20 h 91"/>
                <a:gd name="T12" fmla="*/ 77 w 238"/>
                <a:gd name="T13" fmla="*/ 5 h 91"/>
                <a:gd name="T14" fmla="*/ 58 w 238"/>
                <a:gd name="T15" fmla="*/ 3 h 91"/>
                <a:gd name="T16" fmla="*/ 46 w 238"/>
                <a:gd name="T17" fmla="*/ 29 h 91"/>
                <a:gd name="T18" fmla="*/ 42 w 238"/>
                <a:gd name="T19" fmla="*/ 37 h 91"/>
                <a:gd name="T20" fmla="*/ 24 w 238"/>
                <a:gd name="T21" fmla="*/ 7 h 91"/>
                <a:gd name="T22" fmla="*/ 18 w 238"/>
                <a:gd name="T23" fmla="*/ 6 h 91"/>
                <a:gd name="T24" fmla="*/ 17 w 238"/>
                <a:gd name="T25" fmla="*/ 12 h 91"/>
                <a:gd name="T26" fmla="*/ 5 w 238"/>
                <a:gd name="T27" fmla="*/ 3 h 91"/>
                <a:gd name="T28" fmla="*/ 12 w 238"/>
                <a:gd name="T29" fmla="*/ 12 h 91"/>
                <a:gd name="T30" fmla="*/ 5 w 238"/>
                <a:gd name="T31" fmla="*/ 18 h 91"/>
                <a:gd name="T32" fmla="*/ 9 w 238"/>
                <a:gd name="T33" fmla="*/ 21 h 91"/>
                <a:gd name="T34" fmla="*/ 15 w 238"/>
                <a:gd name="T35" fmla="*/ 22 h 91"/>
                <a:gd name="T36" fmla="*/ 19 w 238"/>
                <a:gd name="T37" fmla="*/ 38 h 91"/>
                <a:gd name="T38" fmla="*/ 23 w 238"/>
                <a:gd name="T39" fmla="*/ 40 h 91"/>
                <a:gd name="T40" fmla="*/ 46 w 238"/>
                <a:gd name="T41" fmla="*/ 52 h 91"/>
                <a:gd name="T42" fmla="*/ 42 w 238"/>
                <a:gd name="T43" fmla="*/ 64 h 91"/>
                <a:gd name="T44" fmla="*/ 17 w 238"/>
                <a:gd name="T45" fmla="*/ 58 h 91"/>
                <a:gd name="T46" fmla="*/ 19 w 238"/>
                <a:gd name="T47" fmla="*/ 68 h 91"/>
                <a:gd name="T48" fmla="*/ 8 w 238"/>
                <a:gd name="T49" fmla="*/ 66 h 91"/>
                <a:gd name="T50" fmla="*/ 6 w 238"/>
                <a:gd name="T51" fmla="*/ 72 h 91"/>
                <a:gd name="T52" fmla="*/ 14 w 238"/>
                <a:gd name="T53" fmla="*/ 82 h 91"/>
                <a:gd name="T54" fmla="*/ 19 w 238"/>
                <a:gd name="T55" fmla="*/ 84 h 91"/>
                <a:gd name="T56" fmla="*/ 34 w 238"/>
                <a:gd name="T57" fmla="*/ 78 h 91"/>
                <a:gd name="T58" fmla="*/ 37 w 238"/>
                <a:gd name="T59" fmla="*/ 85 h 91"/>
                <a:gd name="T60" fmla="*/ 52 w 238"/>
                <a:gd name="T61" fmla="*/ 81 h 91"/>
                <a:gd name="T62" fmla="*/ 57 w 238"/>
                <a:gd name="T63" fmla="*/ 89 h 91"/>
                <a:gd name="T64" fmla="*/ 78 w 238"/>
                <a:gd name="T65" fmla="*/ 75 h 91"/>
                <a:gd name="T66" fmla="*/ 155 w 238"/>
                <a:gd name="T67" fmla="*/ 54 h 91"/>
                <a:gd name="T68" fmla="*/ 158 w 238"/>
                <a:gd name="T69" fmla="*/ 72 h 91"/>
                <a:gd name="T70" fmla="*/ 141 w 238"/>
                <a:gd name="T71" fmla="*/ 70 h 91"/>
                <a:gd name="T72" fmla="*/ 147 w 238"/>
                <a:gd name="T73" fmla="*/ 74 h 91"/>
                <a:gd name="T74" fmla="*/ 145 w 238"/>
                <a:gd name="T75" fmla="*/ 82 h 91"/>
                <a:gd name="T76" fmla="*/ 148 w 238"/>
                <a:gd name="T77" fmla="*/ 82 h 91"/>
                <a:gd name="T78" fmla="*/ 152 w 238"/>
                <a:gd name="T79" fmla="*/ 86 h 91"/>
                <a:gd name="T80" fmla="*/ 157 w 238"/>
                <a:gd name="T81" fmla="*/ 82 h 91"/>
                <a:gd name="T82" fmla="*/ 171 w 238"/>
                <a:gd name="T83" fmla="*/ 78 h 91"/>
                <a:gd name="T84" fmla="*/ 189 w 238"/>
                <a:gd name="T85" fmla="*/ 63 h 91"/>
                <a:gd name="T86" fmla="*/ 220 w 238"/>
                <a:gd name="T87" fmla="*/ 68 h 91"/>
                <a:gd name="T88" fmla="*/ 208 w 238"/>
                <a:gd name="T89" fmla="*/ 73 h 91"/>
                <a:gd name="T90" fmla="*/ 211 w 238"/>
                <a:gd name="T91" fmla="*/ 83 h 91"/>
                <a:gd name="T92" fmla="*/ 218 w 238"/>
                <a:gd name="T93" fmla="*/ 84 h 91"/>
                <a:gd name="T94" fmla="*/ 225 w 238"/>
                <a:gd name="T95" fmla="*/ 86 h 91"/>
                <a:gd name="T96" fmla="*/ 228 w 238"/>
                <a:gd name="T97" fmla="*/ 75 h 91"/>
                <a:gd name="T98" fmla="*/ 232 w 238"/>
                <a:gd name="T99" fmla="*/ 65 h 91"/>
                <a:gd name="T100" fmla="*/ 83 w 238"/>
                <a:gd name="T101" fmla="*/ 21 h 91"/>
                <a:gd name="T102" fmla="*/ 64 w 238"/>
                <a:gd name="T103" fmla="*/ 17 h 91"/>
                <a:gd name="T104" fmla="*/ 64 w 238"/>
                <a:gd name="T105" fmla="*/ 30 h 91"/>
                <a:gd name="T106" fmla="*/ 63 w 238"/>
                <a:gd name="T107" fmla="*/ 23 h 91"/>
                <a:gd name="T108" fmla="*/ 75 w 238"/>
                <a:gd name="T109" fmla="*/ 26 h 91"/>
                <a:gd name="T110" fmla="*/ 68 w 238"/>
                <a:gd name="T111" fmla="*/ 29 h 91"/>
                <a:gd name="T112" fmla="*/ 61 w 238"/>
                <a:gd name="T113" fmla="*/ 3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8" h="91">
                  <a:moveTo>
                    <a:pt x="233" y="59"/>
                  </a:moveTo>
                  <a:cubicBezTo>
                    <a:pt x="233" y="58"/>
                    <a:pt x="233" y="58"/>
                    <a:pt x="233" y="58"/>
                  </a:cubicBezTo>
                  <a:cubicBezTo>
                    <a:pt x="235" y="57"/>
                    <a:pt x="236" y="55"/>
                    <a:pt x="235" y="52"/>
                  </a:cubicBezTo>
                  <a:cubicBezTo>
                    <a:pt x="234" y="54"/>
                    <a:pt x="229" y="56"/>
                    <a:pt x="229" y="52"/>
                  </a:cubicBezTo>
                  <a:cubicBezTo>
                    <a:pt x="229" y="52"/>
                    <a:pt x="229" y="49"/>
                    <a:pt x="225" y="50"/>
                  </a:cubicBezTo>
                  <a:cubicBezTo>
                    <a:pt x="218" y="51"/>
                    <a:pt x="212" y="49"/>
                    <a:pt x="200" y="48"/>
                  </a:cubicBezTo>
                  <a:cubicBezTo>
                    <a:pt x="199" y="48"/>
                    <a:pt x="198" y="48"/>
                    <a:pt x="200" y="47"/>
                  </a:cubicBezTo>
                  <a:cubicBezTo>
                    <a:pt x="215" y="46"/>
                    <a:pt x="235" y="44"/>
                    <a:pt x="235" y="36"/>
                  </a:cubicBezTo>
                  <a:cubicBezTo>
                    <a:pt x="235" y="30"/>
                    <a:pt x="228" y="25"/>
                    <a:pt x="206" y="25"/>
                  </a:cubicBezTo>
                  <a:cubicBezTo>
                    <a:pt x="184" y="25"/>
                    <a:pt x="117" y="33"/>
                    <a:pt x="117" y="21"/>
                  </a:cubicBezTo>
                  <a:cubicBezTo>
                    <a:pt x="117" y="13"/>
                    <a:pt x="139" y="16"/>
                    <a:pt x="156" y="17"/>
                  </a:cubicBezTo>
                  <a:cubicBezTo>
                    <a:pt x="157" y="18"/>
                    <a:pt x="158" y="19"/>
                    <a:pt x="161" y="20"/>
                  </a:cubicBezTo>
                  <a:cubicBezTo>
                    <a:pt x="189" y="28"/>
                    <a:pt x="221" y="7"/>
                    <a:pt x="238" y="12"/>
                  </a:cubicBezTo>
                  <a:cubicBezTo>
                    <a:pt x="216" y="4"/>
                    <a:pt x="202" y="17"/>
                    <a:pt x="181" y="13"/>
                  </a:cubicBezTo>
                  <a:cubicBezTo>
                    <a:pt x="193" y="13"/>
                    <a:pt x="206" y="10"/>
                    <a:pt x="207" y="7"/>
                  </a:cubicBezTo>
                  <a:cubicBezTo>
                    <a:pt x="197" y="13"/>
                    <a:pt x="170" y="3"/>
                    <a:pt x="159" y="10"/>
                  </a:cubicBezTo>
                  <a:cubicBezTo>
                    <a:pt x="158" y="10"/>
                    <a:pt x="157" y="11"/>
                    <a:pt x="157" y="12"/>
                  </a:cubicBezTo>
                  <a:cubicBezTo>
                    <a:pt x="136" y="11"/>
                    <a:pt x="110" y="9"/>
                    <a:pt x="110" y="21"/>
                  </a:cubicBezTo>
                  <a:cubicBezTo>
                    <a:pt x="110" y="43"/>
                    <a:pt x="187" y="30"/>
                    <a:pt x="206" y="30"/>
                  </a:cubicBezTo>
                  <a:cubicBezTo>
                    <a:pt x="224" y="30"/>
                    <a:pt x="228" y="32"/>
                    <a:pt x="228" y="36"/>
                  </a:cubicBezTo>
                  <a:cubicBezTo>
                    <a:pt x="228" y="41"/>
                    <a:pt x="210" y="42"/>
                    <a:pt x="199" y="42"/>
                  </a:cubicBezTo>
                  <a:cubicBezTo>
                    <a:pt x="182" y="42"/>
                    <a:pt x="111" y="33"/>
                    <a:pt x="82" y="41"/>
                  </a:cubicBezTo>
                  <a:cubicBezTo>
                    <a:pt x="84" y="36"/>
                    <a:pt x="91" y="29"/>
                    <a:pt x="87" y="25"/>
                  </a:cubicBezTo>
                  <a:cubicBezTo>
                    <a:pt x="90" y="24"/>
                    <a:pt x="92" y="22"/>
                    <a:pt x="92" y="20"/>
                  </a:cubicBezTo>
                  <a:cubicBezTo>
                    <a:pt x="90" y="18"/>
                    <a:pt x="88" y="18"/>
                    <a:pt x="87" y="17"/>
                  </a:cubicBezTo>
                  <a:cubicBezTo>
                    <a:pt x="87" y="16"/>
                    <a:pt x="86" y="15"/>
                    <a:pt x="85" y="13"/>
                  </a:cubicBezTo>
                  <a:cubicBezTo>
                    <a:pt x="85" y="13"/>
                    <a:pt x="84" y="10"/>
                    <a:pt x="84" y="10"/>
                  </a:cubicBezTo>
                  <a:cubicBezTo>
                    <a:pt x="83" y="9"/>
                    <a:pt x="81" y="7"/>
                    <a:pt x="77" y="5"/>
                  </a:cubicBezTo>
                  <a:cubicBezTo>
                    <a:pt x="74" y="4"/>
                    <a:pt x="72" y="4"/>
                    <a:pt x="71" y="3"/>
                  </a:cubicBezTo>
                  <a:cubicBezTo>
                    <a:pt x="70" y="3"/>
                    <a:pt x="67" y="4"/>
                    <a:pt x="67" y="4"/>
                  </a:cubicBezTo>
                  <a:cubicBezTo>
                    <a:pt x="65" y="4"/>
                    <a:pt x="63" y="4"/>
                    <a:pt x="63" y="6"/>
                  </a:cubicBezTo>
                  <a:cubicBezTo>
                    <a:pt x="62" y="4"/>
                    <a:pt x="60" y="4"/>
                    <a:pt x="58" y="3"/>
                  </a:cubicBezTo>
                  <a:cubicBezTo>
                    <a:pt x="57" y="6"/>
                    <a:pt x="57" y="8"/>
                    <a:pt x="57" y="11"/>
                  </a:cubicBezTo>
                  <a:cubicBezTo>
                    <a:pt x="55" y="12"/>
                    <a:pt x="52" y="18"/>
                    <a:pt x="50" y="17"/>
                  </a:cubicBezTo>
                  <a:cubicBezTo>
                    <a:pt x="51" y="19"/>
                    <a:pt x="51" y="20"/>
                    <a:pt x="52" y="20"/>
                  </a:cubicBezTo>
                  <a:cubicBezTo>
                    <a:pt x="50" y="24"/>
                    <a:pt x="49" y="29"/>
                    <a:pt x="46" y="29"/>
                  </a:cubicBezTo>
                  <a:cubicBezTo>
                    <a:pt x="48" y="31"/>
                    <a:pt x="49" y="32"/>
                    <a:pt x="50" y="32"/>
                  </a:cubicBezTo>
                  <a:cubicBezTo>
                    <a:pt x="50" y="34"/>
                    <a:pt x="50" y="36"/>
                    <a:pt x="50" y="39"/>
                  </a:cubicBezTo>
                  <a:cubicBezTo>
                    <a:pt x="46" y="37"/>
                    <a:pt x="46" y="37"/>
                    <a:pt x="46" y="37"/>
                  </a:cubicBezTo>
                  <a:cubicBezTo>
                    <a:pt x="44" y="37"/>
                    <a:pt x="43" y="37"/>
                    <a:pt x="42" y="37"/>
                  </a:cubicBezTo>
                  <a:cubicBezTo>
                    <a:pt x="41" y="37"/>
                    <a:pt x="40" y="37"/>
                    <a:pt x="39" y="36"/>
                  </a:cubicBezTo>
                  <a:cubicBezTo>
                    <a:pt x="35" y="36"/>
                    <a:pt x="33" y="31"/>
                    <a:pt x="27" y="27"/>
                  </a:cubicBezTo>
                  <a:cubicBezTo>
                    <a:pt x="23" y="25"/>
                    <a:pt x="22" y="23"/>
                    <a:pt x="22" y="18"/>
                  </a:cubicBezTo>
                  <a:cubicBezTo>
                    <a:pt x="22" y="14"/>
                    <a:pt x="24" y="11"/>
                    <a:pt x="24" y="7"/>
                  </a:cubicBezTo>
                  <a:cubicBezTo>
                    <a:pt x="24" y="7"/>
                    <a:pt x="23" y="5"/>
                    <a:pt x="23" y="4"/>
                  </a:cubicBezTo>
                  <a:cubicBezTo>
                    <a:pt x="22" y="2"/>
                    <a:pt x="19" y="0"/>
                    <a:pt x="17" y="0"/>
                  </a:cubicBezTo>
                  <a:cubicBezTo>
                    <a:pt x="18" y="1"/>
                    <a:pt x="19" y="2"/>
                    <a:pt x="19" y="4"/>
                  </a:cubicBezTo>
                  <a:cubicBezTo>
                    <a:pt x="19" y="5"/>
                    <a:pt x="18" y="6"/>
                    <a:pt x="18" y="6"/>
                  </a:cubicBezTo>
                  <a:cubicBezTo>
                    <a:pt x="17" y="7"/>
                    <a:pt x="17" y="8"/>
                    <a:pt x="18" y="10"/>
                  </a:cubicBezTo>
                  <a:cubicBezTo>
                    <a:pt x="18" y="10"/>
                    <a:pt x="18" y="10"/>
                    <a:pt x="18" y="11"/>
                  </a:cubicBezTo>
                  <a:cubicBezTo>
                    <a:pt x="18" y="11"/>
                    <a:pt x="18" y="12"/>
                    <a:pt x="18" y="12"/>
                  </a:cubicBezTo>
                  <a:cubicBezTo>
                    <a:pt x="18" y="13"/>
                    <a:pt x="17" y="13"/>
                    <a:pt x="17" y="12"/>
                  </a:cubicBezTo>
                  <a:cubicBezTo>
                    <a:pt x="16" y="10"/>
                    <a:pt x="15" y="6"/>
                    <a:pt x="13" y="6"/>
                  </a:cubicBezTo>
                  <a:cubicBezTo>
                    <a:pt x="12" y="5"/>
                    <a:pt x="11" y="5"/>
                    <a:pt x="11" y="5"/>
                  </a:cubicBezTo>
                  <a:cubicBezTo>
                    <a:pt x="11" y="5"/>
                    <a:pt x="11" y="5"/>
                    <a:pt x="11" y="5"/>
                  </a:cubicBezTo>
                  <a:cubicBezTo>
                    <a:pt x="11" y="2"/>
                    <a:pt x="8" y="0"/>
                    <a:pt x="5" y="3"/>
                  </a:cubicBezTo>
                  <a:cubicBezTo>
                    <a:pt x="5" y="3"/>
                    <a:pt x="7" y="3"/>
                    <a:pt x="7" y="4"/>
                  </a:cubicBezTo>
                  <a:cubicBezTo>
                    <a:pt x="7" y="5"/>
                    <a:pt x="7" y="7"/>
                    <a:pt x="6" y="7"/>
                  </a:cubicBezTo>
                  <a:cubicBezTo>
                    <a:pt x="6" y="10"/>
                    <a:pt x="8" y="11"/>
                    <a:pt x="11" y="11"/>
                  </a:cubicBezTo>
                  <a:cubicBezTo>
                    <a:pt x="12" y="11"/>
                    <a:pt x="12" y="12"/>
                    <a:pt x="12" y="12"/>
                  </a:cubicBezTo>
                  <a:cubicBezTo>
                    <a:pt x="13" y="12"/>
                    <a:pt x="13" y="13"/>
                    <a:pt x="13" y="13"/>
                  </a:cubicBezTo>
                  <a:cubicBezTo>
                    <a:pt x="13" y="14"/>
                    <a:pt x="13" y="13"/>
                    <a:pt x="12" y="13"/>
                  </a:cubicBezTo>
                  <a:cubicBezTo>
                    <a:pt x="7" y="11"/>
                    <a:pt x="5" y="13"/>
                    <a:pt x="5" y="16"/>
                  </a:cubicBezTo>
                  <a:cubicBezTo>
                    <a:pt x="5" y="16"/>
                    <a:pt x="5" y="17"/>
                    <a:pt x="5" y="18"/>
                  </a:cubicBezTo>
                  <a:cubicBezTo>
                    <a:pt x="3" y="19"/>
                    <a:pt x="3" y="22"/>
                    <a:pt x="6" y="24"/>
                  </a:cubicBezTo>
                  <a:cubicBezTo>
                    <a:pt x="6" y="23"/>
                    <a:pt x="6" y="21"/>
                    <a:pt x="7" y="20"/>
                  </a:cubicBezTo>
                  <a:cubicBezTo>
                    <a:pt x="8" y="20"/>
                    <a:pt x="8" y="20"/>
                    <a:pt x="8" y="20"/>
                  </a:cubicBezTo>
                  <a:cubicBezTo>
                    <a:pt x="8" y="21"/>
                    <a:pt x="9" y="21"/>
                    <a:pt x="9" y="21"/>
                  </a:cubicBezTo>
                  <a:cubicBezTo>
                    <a:pt x="10" y="22"/>
                    <a:pt x="11" y="21"/>
                    <a:pt x="12" y="20"/>
                  </a:cubicBezTo>
                  <a:cubicBezTo>
                    <a:pt x="13" y="20"/>
                    <a:pt x="13" y="20"/>
                    <a:pt x="13" y="20"/>
                  </a:cubicBezTo>
                  <a:cubicBezTo>
                    <a:pt x="14" y="21"/>
                    <a:pt x="14" y="21"/>
                    <a:pt x="15" y="21"/>
                  </a:cubicBezTo>
                  <a:cubicBezTo>
                    <a:pt x="15" y="22"/>
                    <a:pt x="15" y="22"/>
                    <a:pt x="15" y="22"/>
                  </a:cubicBezTo>
                  <a:cubicBezTo>
                    <a:pt x="12" y="25"/>
                    <a:pt x="12" y="29"/>
                    <a:pt x="17" y="29"/>
                  </a:cubicBezTo>
                  <a:cubicBezTo>
                    <a:pt x="17" y="29"/>
                    <a:pt x="17" y="30"/>
                    <a:pt x="17" y="30"/>
                  </a:cubicBezTo>
                  <a:cubicBezTo>
                    <a:pt x="17" y="37"/>
                    <a:pt x="9" y="35"/>
                    <a:pt x="9" y="29"/>
                  </a:cubicBezTo>
                  <a:cubicBezTo>
                    <a:pt x="5" y="36"/>
                    <a:pt x="13" y="42"/>
                    <a:pt x="19" y="38"/>
                  </a:cubicBezTo>
                  <a:cubicBezTo>
                    <a:pt x="19" y="38"/>
                    <a:pt x="19" y="38"/>
                    <a:pt x="19" y="38"/>
                  </a:cubicBezTo>
                  <a:cubicBezTo>
                    <a:pt x="20" y="39"/>
                    <a:pt x="20" y="41"/>
                    <a:pt x="21" y="41"/>
                  </a:cubicBezTo>
                  <a:cubicBezTo>
                    <a:pt x="21" y="40"/>
                    <a:pt x="22" y="39"/>
                    <a:pt x="23" y="39"/>
                  </a:cubicBezTo>
                  <a:cubicBezTo>
                    <a:pt x="23" y="39"/>
                    <a:pt x="23" y="40"/>
                    <a:pt x="23" y="40"/>
                  </a:cubicBezTo>
                  <a:cubicBezTo>
                    <a:pt x="23" y="42"/>
                    <a:pt x="24" y="44"/>
                    <a:pt x="26" y="44"/>
                  </a:cubicBezTo>
                  <a:cubicBezTo>
                    <a:pt x="26" y="43"/>
                    <a:pt x="26" y="41"/>
                    <a:pt x="27" y="41"/>
                  </a:cubicBezTo>
                  <a:cubicBezTo>
                    <a:pt x="28" y="41"/>
                    <a:pt x="32" y="50"/>
                    <a:pt x="41" y="55"/>
                  </a:cubicBezTo>
                  <a:cubicBezTo>
                    <a:pt x="41" y="55"/>
                    <a:pt x="44" y="53"/>
                    <a:pt x="46" y="52"/>
                  </a:cubicBezTo>
                  <a:cubicBezTo>
                    <a:pt x="47" y="54"/>
                    <a:pt x="48" y="56"/>
                    <a:pt x="49" y="56"/>
                  </a:cubicBezTo>
                  <a:cubicBezTo>
                    <a:pt x="51" y="55"/>
                    <a:pt x="51" y="55"/>
                    <a:pt x="51" y="55"/>
                  </a:cubicBezTo>
                  <a:cubicBezTo>
                    <a:pt x="50" y="60"/>
                    <a:pt x="55" y="64"/>
                    <a:pt x="54" y="64"/>
                  </a:cubicBezTo>
                  <a:cubicBezTo>
                    <a:pt x="53" y="64"/>
                    <a:pt x="44" y="63"/>
                    <a:pt x="42" y="64"/>
                  </a:cubicBezTo>
                  <a:cubicBezTo>
                    <a:pt x="38" y="67"/>
                    <a:pt x="28" y="70"/>
                    <a:pt x="25" y="66"/>
                  </a:cubicBezTo>
                  <a:cubicBezTo>
                    <a:pt x="24" y="65"/>
                    <a:pt x="24" y="63"/>
                    <a:pt x="23" y="61"/>
                  </a:cubicBezTo>
                  <a:cubicBezTo>
                    <a:pt x="22" y="59"/>
                    <a:pt x="20" y="58"/>
                    <a:pt x="19" y="58"/>
                  </a:cubicBezTo>
                  <a:cubicBezTo>
                    <a:pt x="19" y="58"/>
                    <a:pt x="18" y="58"/>
                    <a:pt x="17" y="58"/>
                  </a:cubicBezTo>
                  <a:cubicBezTo>
                    <a:pt x="15" y="57"/>
                    <a:pt x="12" y="56"/>
                    <a:pt x="10" y="57"/>
                  </a:cubicBezTo>
                  <a:cubicBezTo>
                    <a:pt x="11" y="58"/>
                    <a:pt x="13" y="58"/>
                    <a:pt x="14" y="60"/>
                  </a:cubicBezTo>
                  <a:cubicBezTo>
                    <a:pt x="13" y="61"/>
                    <a:pt x="13" y="62"/>
                    <a:pt x="13" y="62"/>
                  </a:cubicBezTo>
                  <a:cubicBezTo>
                    <a:pt x="12" y="63"/>
                    <a:pt x="13" y="66"/>
                    <a:pt x="19" y="68"/>
                  </a:cubicBezTo>
                  <a:cubicBezTo>
                    <a:pt x="19" y="68"/>
                    <a:pt x="20" y="68"/>
                    <a:pt x="19" y="69"/>
                  </a:cubicBezTo>
                  <a:cubicBezTo>
                    <a:pt x="18" y="69"/>
                    <a:pt x="17" y="69"/>
                    <a:pt x="16" y="68"/>
                  </a:cubicBezTo>
                  <a:cubicBezTo>
                    <a:pt x="13" y="66"/>
                    <a:pt x="13" y="64"/>
                    <a:pt x="10" y="65"/>
                  </a:cubicBezTo>
                  <a:cubicBezTo>
                    <a:pt x="10" y="65"/>
                    <a:pt x="9" y="66"/>
                    <a:pt x="8" y="66"/>
                  </a:cubicBezTo>
                  <a:cubicBezTo>
                    <a:pt x="8" y="66"/>
                    <a:pt x="7" y="66"/>
                    <a:pt x="7" y="66"/>
                  </a:cubicBezTo>
                  <a:cubicBezTo>
                    <a:pt x="4" y="66"/>
                    <a:pt x="0" y="69"/>
                    <a:pt x="2" y="73"/>
                  </a:cubicBezTo>
                  <a:cubicBezTo>
                    <a:pt x="2" y="72"/>
                    <a:pt x="3" y="70"/>
                    <a:pt x="5" y="70"/>
                  </a:cubicBezTo>
                  <a:cubicBezTo>
                    <a:pt x="6" y="70"/>
                    <a:pt x="6" y="71"/>
                    <a:pt x="6" y="72"/>
                  </a:cubicBezTo>
                  <a:cubicBezTo>
                    <a:pt x="7" y="75"/>
                    <a:pt x="8" y="77"/>
                    <a:pt x="15" y="73"/>
                  </a:cubicBezTo>
                  <a:cubicBezTo>
                    <a:pt x="16" y="73"/>
                    <a:pt x="15" y="73"/>
                    <a:pt x="15" y="73"/>
                  </a:cubicBezTo>
                  <a:cubicBezTo>
                    <a:pt x="14" y="76"/>
                    <a:pt x="9" y="79"/>
                    <a:pt x="13" y="81"/>
                  </a:cubicBezTo>
                  <a:cubicBezTo>
                    <a:pt x="13" y="81"/>
                    <a:pt x="14" y="82"/>
                    <a:pt x="14" y="82"/>
                  </a:cubicBezTo>
                  <a:cubicBezTo>
                    <a:pt x="14" y="83"/>
                    <a:pt x="14" y="83"/>
                    <a:pt x="14" y="83"/>
                  </a:cubicBezTo>
                  <a:cubicBezTo>
                    <a:pt x="13" y="87"/>
                    <a:pt x="17" y="90"/>
                    <a:pt x="20" y="89"/>
                  </a:cubicBezTo>
                  <a:cubicBezTo>
                    <a:pt x="19" y="88"/>
                    <a:pt x="17" y="86"/>
                    <a:pt x="17" y="84"/>
                  </a:cubicBezTo>
                  <a:cubicBezTo>
                    <a:pt x="18" y="84"/>
                    <a:pt x="19" y="84"/>
                    <a:pt x="19" y="84"/>
                  </a:cubicBezTo>
                  <a:cubicBezTo>
                    <a:pt x="23" y="83"/>
                    <a:pt x="21" y="79"/>
                    <a:pt x="23" y="78"/>
                  </a:cubicBezTo>
                  <a:cubicBezTo>
                    <a:pt x="23" y="77"/>
                    <a:pt x="24" y="78"/>
                    <a:pt x="24" y="78"/>
                  </a:cubicBezTo>
                  <a:cubicBezTo>
                    <a:pt x="24" y="80"/>
                    <a:pt x="25" y="83"/>
                    <a:pt x="29" y="83"/>
                  </a:cubicBezTo>
                  <a:cubicBezTo>
                    <a:pt x="32" y="83"/>
                    <a:pt x="34" y="80"/>
                    <a:pt x="34" y="78"/>
                  </a:cubicBezTo>
                  <a:cubicBezTo>
                    <a:pt x="33" y="77"/>
                    <a:pt x="34" y="77"/>
                    <a:pt x="34" y="77"/>
                  </a:cubicBezTo>
                  <a:cubicBezTo>
                    <a:pt x="35" y="78"/>
                    <a:pt x="36" y="80"/>
                    <a:pt x="36" y="81"/>
                  </a:cubicBezTo>
                  <a:cubicBezTo>
                    <a:pt x="36" y="81"/>
                    <a:pt x="38" y="80"/>
                    <a:pt x="39" y="79"/>
                  </a:cubicBezTo>
                  <a:cubicBezTo>
                    <a:pt x="39" y="81"/>
                    <a:pt x="40" y="83"/>
                    <a:pt x="37" y="85"/>
                  </a:cubicBezTo>
                  <a:cubicBezTo>
                    <a:pt x="39" y="85"/>
                    <a:pt x="42" y="83"/>
                    <a:pt x="43" y="79"/>
                  </a:cubicBezTo>
                  <a:cubicBezTo>
                    <a:pt x="44" y="79"/>
                    <a:pt x="44" y="80"/>
                    <a:pt x="45" y="81"/>
                  </a:cubicBezTo>
                  <a:cubicBezTo>
                    <a:pt x="45" y="81"/>
                    <a:pt x="45" y="81"/>
                    <a:pt x="45" y="81"/>
                  </a:cubicBezTo>
                  <a:cubicBezTo>
                    <a:pt x="46" y="81"/>
                    <a:pt x="49" y="81"/>
                    <a:pt x="52" y="81"/>
                  </a:cubicBezTo>
                  <a:cubicBezTo>
                    <a:pt x="53" y="80"/>
                    <a:pt x="53" y="81"/>
                    <a:pt x="53" y="81"/>
                  </a:cubicBezTo>
                  <a:cubicBezTo>
                    <a:pt x="53" y="82"/>
                    <a:pt x="53" y="84"/>
                    <a:pt x="53" y="85"/>
                  </a:cubicBezTo>
                  <a:cubicBezTo>
                    <a:pt x="54" y="84"/>
                    <a:pt x="54" y="83"/>
                    <a:pt x="55" y="83"/>
                  </a:cubicBezTo>
                  <a:cubicBezTo>
                    <a:pt x="56" y="83"/>
                    <a:pt x="55" y="87"/>
                    <a:pt x="57" y="89"/>
                  </a:cubicBezTo>
                  <a:cubicBezTo>
                    <a:pt x="58" y="79"/>
                    <a:pt x="63" y="83"/>
                    <a:pt x="69" y="79"/>
                  </a:cubicBezTo>
                  <a:cubicBezTo>
                    <a:pt x="70" y="79"/>
                    <a:pt x="70" y="79"/>
                    <a:pt x="70" y="79"/>
                  </a:cubicBezTo>
                  <a:cubicBezTo>
                    <a:pt x="70" y="81"/>
                    <a:pt x="69" y="82"/>
                    <a:pt x="67" y="83"/>
                  </a:cubicBezTo>
                  <a:cubicBezTo>
                    <a:pt x="69" y="84"/>
                    <a:pt x="78" y="79"/>
                    <a:pt x="78" y="75"/>
                  </a:cubicBezTo>
                  <a:cubicBezTo>
                    <a:pt x="78" y="74"/>
                    <a:pt x="82" y="74"/>
                    <a:pt x="85" y="73"/>
                  </a:cubicBezTo>
                  <a:cubicBezTo>
                    <a:pt x="91" y="74"/>
                    <a:pt x="90" y="69"/>
                    <a:pt x="93" y="69"/>
                  </a:cubicBezTo>
                  <a:cubicBezTo>
                    <a:pt x="129" y="74"/>
                    <a:pt x="108" y="54"/>
                    <a:pt x="150" y="58"/>
                  </a:cubicBezTo>
                  <a:cubicBezTo>
                    <a:pt x="152" y="58"/>
                    <a:pt x="153" y="55"/>
                    <a:pt x="155" y="54"/>
                  </a:cubicBezTo>
                  <a:cubicBezTo>
                    <a:pt x="153" y="58"/>
                    <a:pt x="152" y="66"/>
                    <a:pt x="157" y="67"/>
                  </a:cubicBezTo>
                  <a:cubicBezTo>
                    <a:pt x="159" y="67"/>
                    <a:pt x="163" y="69"/>
                    <a:pt x="164" y="70"/>
                  </a:cubicBezTo>
                  <a:cubicBezTo>
                    <a:pt x="164" y="70"/>
                    <a:pt x="164" y="71"/>
                    <a:pt x="164" y="71"/>
                  </a:cubicBezTo>
                  <a:cubicBezTo>
                    <a:pt x="161" y="71"/>
                    <a:pt x="159" y="72"/>
                    <a:pt x="158" y="72"/>
                  </a:cubicBezTo>
                  <a:cubicBezTo>
                    <a:pt x="151" y="77"/>
                    <a:pt x="151" y="62"/>
                    <a:pt x="144" y="65"/>
                  </a:cubicBezTo>
                  <a:cubicBezTo>
                    <a:pt x="144" y="65"/>
                    <a:pt x="143" y="66"/>
                    <a:pt x="142" y="67"/>
                  </a:cubicBezTo>
                  <a:cubicBezTo>
                    <a:pt x="139" y="67"/>
                    <a:pt x="136" y="70"/>
                    <a:pt x="136" y="73"/>
                  </a:cubicBezTo>
                  <a:cubicBezTo>
                    <a:pt x="137" y="72"/>
                    <a:pt x="139" y="70"/>
                    <a:pt x="141" y="70"/>
                  </a:cubicBezTo>
                  <a:cubicBezTo>
                    <a:pt x="141" y="71"/>
                    <a:pt x="141" y="71"/>
                    <a:pt x="141" y="72"/>
                  </a:cubicBezTo>
                  <a:cubicBezTo>
                    <a:pt x="141" y="73"/>
                    <a:pt x="141" y="74"/>
                    <a:pt x="143" y="74"/>
                  </a:cubicBezTo>
                  <a:cubicBezTo>
                    <a:pt x="145" y="74"/>
                    <a:pt x="145" y="73"/>
                    <a:pt x="146" y="73"/>
                  </a:cubicBezTo>
                  <a:cubicBezTo>
                    <a:pt x="147" y="73"/>
                    <a:pt x="147" y="73"/>
                    <a:pt x="147" y="74"/>
                  </a:cubicBezTo>
                  <a:cubicBezTo>
                    <a:pt x="147" y="77"/>
                    <a:pt x="138" y="72"/>
                    <a:pt x="140" y="80"/>
                  </a:cubicBezTo>
                  <a:cubicBezTo>
                    <a:pt x="140" y="80"/>
                    <a:pt x="141" y="81"/>
                    <a:pt x="141" y="82"/>
                  </a:cubicBezTo>
                  <a:cubicBezTo>
                    <a:pt x="141" y="84"/>
                    <a:pt x="143" y="86"/>
                    <a:pt x="147" y="85"/>
                  </a:cubicBezTo>
                  <a:cubicBezTo>
                    <a:pt x="146" y="84"/>
                    <a:pt x="144" y="84"/>
                    <a:pt x="145" y="82"/>
                  </a:cubicBezTo>
                  <a:cubicBezTo>
                    <a:pt x="145" y="82"/>
                    <a:pt x="146" y="82"/>
                    <a:pt x="146" y="83"/>
                  </a:cubicBezTo>
                  <a:cubicBezTo>
                    <a:pt x="147" y="83"/>
                    <a:pt x="147" y="82"/>
                    <a:pt x="147" y="81"/>
                  </a:cubicBezTo>
                  <a:cubicBezTo>
                    <a:pt x="147" y="81"/>
                    <a:pt x="147" y="81"/>
                    <a:pt x="148" y="81"/>
                  </a:cubicBezTo>
                  <a:cubicBezTo>
                    <a:pt x="148" y="81"/>
                    <a:pt x="148" y="81"/>
                    <a:pt x="148" y="82"/>
                  </a:cubicBezTo>
                  <a:cubicBezTo>
                    <a:pt x="148" y="82"/>
                    <a:pt x="148" y="83"/>
                    <a:pt x="148" y="83"/>
                  </a:cubicBezTo>
                  <a:cubicBezTo>
                    <a:pt x="148" y="83"/>
                    <a:pt x="148" y="85"/>
                    <a:pt x="149" y="85"/>
                  </a:cubicBezTo>
                  <a:cubicBezTo>
                    <a:pt x="148" y="88"/>
                    <a:pt x="152" y="91"/>
                    <a:pt x="156" y="88"/>
                  </a:cubicBezTo>
                  <a:cubicBezTo>
                    <a:pt x="155" y="88"/>
                    <a:pt x="152" y="88"/>
                    <a:pt x="152" y="86"/>
                  </a:cubicBezTo>
                  <a:cubicBezTo>
                    <a:pt x="153" y="86"/>
                    <a:pt x="154" y="86"/>
                    <a:pt x="154" y="86"/>
                  </a:cubicBezTo>
                  <a:cubicBezTo>
                    <a:pt x="155" y="85"/>
                    <a:pt x="155" y="84"/>
                    <a:pt x="155" y="83"/>
                  </a:cubicBezTo>
                  <a:cubicBezTo>
                    <a:pt x="155" y="82"/>
                    <a:pt x="155" y="82"/>
                    <a:pt x="156" y="82"/>
                  </a:cubicBezTo>
                  <a:cubicBezTo>
                    <a:pt x="156" y="82"/>
                    <a:pt x="157" y="82"/>
                    <a:pt x="157" y="82"/>
                  </a:cubicBezTo>
                  <a:cubicBezTo>
                    <a:pt x="158" y="82"/>
                    <a:pt x="158" y="82"/>
                    <a:pt x="159" y="83"/>
                  </a:cubicBezTo>
                  <a:cubicBezTo>
                    <a:pt x="159" y="84"/>
                    <a:pt x="161" y="86"/>
                    <a:pt x="164" y="85"/>
                  </a:cubicBezTo>
                  <a:cubicBezTo>
                    <a:pt x="169" y="83"/>
                    <a:pt x="165" y="79"/>
                    <a:pt x="168" y="78"/>
                  </a:cubicBezTo>
                  <a:cubicBezTo>
                    <a:pt x="169" y="78"/>
                    <a:pt x="170" y="78"/>
                    <a:pt x="171" y="78"/>
                  </a:cubicBezTo>
                  <a:cubicBezTo>
                    <a:pt x="175" y="79"/>
                    <a:pt x="180" y="79"/>
                    <a:pt x="181" y="77"/>
                  </a:cubicBezTo>
                  <a:cubicBezTo>
                    <a:pt x="182" y="76"/>
                    <a:pt x="182" y="69"/>
                    <a:pt x="178" y="67"/>
                  </a:cubicBezTo>
                  <a:cubicBezTo>
                    <a:pt x="175" y="66"/>
                    <a:pt x="178" y="63"/>
                    <a:pt x="176" y="60"/>
                  </a:cubicBezTo>
                  <a:cubicBezTo>
                    <a:pt x="180" y="61"/>
                    <a:pt x="184" y="63"/>
                    <a:pt x="189" y="63"/>
                  </a:cubicBezTo>
                  <a:cubicBezTo>
                    <a:pt x="199" y="63"/>
                    <a:pt x="203" y="61"/>
                    <a:pt x="207" y="59"/>
                  </a:cubicBezTo>
                  <a:cubicBezTo>
                    <a:pt x="213" y="56"/>
                    <a:pt x="218" y="57"/>
                    <a:pt x="220" y="57"/>
                  </a:cubicBezTo>
                  <a:cubicBezTo>
                    <a:pt x="221" y="58"/>
                    <a:pt x="222" y="58"/>
                    <a:pt x="221" y="60"/>
                  </a:cubicBezTo>
                  <a:cubicBezTo>
                    <a:pt x="220" y="65"/>
                    <a:pt x="221" y="66"/>
                    <a:pt x="220" y="68"/>
                  </a:cubicBezTo>
                  <a:cubicBezTo>
                    <a:pt x="219" y="70"/>
                    <a:pt x="215" y="68"/>
                    <a:pt x="212" y="68"/>
                  </a:cubicBezTo>
                  <a:cubicBezTo>
                    <a:pt x="210" y="68"/>
                    <a:pt x="209" y="69"/>
                    <a:pt x="209" y="70"/>
                  </a:cubicBezTo>
                  <a:cubicBezTo>
                    <a:pt x="206" y="70"/>
                    <a:pt x="203" y="72"/>
                    <a:pt x="203" y="75"/>
                  </a:cubicBezTo>
                  <a:cubicBezTo>
                    <a:pt x="204" y="75"/>
                    <a:pt x="205" y="73"/>
                    <a:pt x="208" y="73"/>
                  </a:cubicBezTo>
                  <a:cubicBezTo>
                    <a:pt x="208" y="74"/>
                    <a:pt x="208" y="74"/>
                    <a:pt x="208" y="74"/>
                  </a:cubicBezTo>
                  <a:cubicBezTo>
                    <a:pt x="208" y="77"/>
                    <a:pt x="211" y="79"/>
                    <a:pt x="214" y="76"/>
                  </a:cubicBezTo>
                  <a:cubicBezTo>
                    <a:pt x="214" y="76"/>
                    <a:pt x="215" y="76"/>
                    <a:pt x="215" y="77"/>
                  </a:cubicBezTo>
                  <a:cubicBezTo>
                    <a:pt x="212" y="78"/>
                    <a:pt x="208" y="82"/>
                    <a:pt x="211" y="83"/>
                  </a:cubicBezTo>
                  <a:cubicBezTo>
                    <a:pt x="211" y="83"/>
                    <a:pt x="212" y="84"/>
                    <a:pt x="213" y="84"/>
                  </a:cubicBezTo>
                  <a:cubicBezTo>
                    <a:pt x="213" y="86"/>
                    <a:pt x="214" y="88"/>
                    <a:pt x="216" y="89"/>
                  </a:cubicBezTo>
                  <a:cubicBezTo>
                    <a:pt x="215" y="87"/>
                    <a:pt x="215" y="87"/>
                    <a:pt x="216" y="84"/>
                  </a:cubicBezTo>
                  <a:cubicBezTo>
                    <a:pt x="218" y="84"/>
                    <a:pt x="218" y="84"/>
                    <a:pt x="218" y="84"/>
                  </a:cubicBezTo>
                  <a:cubicBezTo>
                    <a:pt x="220" y="85"/>
                    <a:pt x="220" y="80"/>
                    <a:pt x="222" y="79"/>
                  </a:cubicBezTo>
                  <a:cubicBezTo>
                    <a:pt x="223" y="78"/>
                    <a:pt x="223" y="79"/>
                    <a:pt x="223" y="79"/>
                  </a:cubicBezTo>
                  <a:cubicBezTo>
                    <a:pt x="222" y="81"/>
                    <a:pt x="221" y="85"/>
                    <a:pt x="223" y="85"/>
                  </a:cubicBezTo>
                  <a:cubicBezTo>
                    <a:pt x="223" y="85"/>
                    <a:pt x="224" y="85"/>
                    <a:pt x="225" y="86"/>
                  </a:cubicBezTo>
                  <a:cubicBezTo>
                    <a:pt x="225" y="88"/>
                    <a:pt x="228" y="89"/>
                    <a:pt x="231" y="87"/>
                  </a:cubicBezTo>
                  <a:cubicBezTo>
                    <a:pt x="230" y="87"/>
                    <a:pt x="229" y="86"/>
                    <a:pt x="229" y="85"/>
                  </a:cubicBezTo>
                  <a:cubicBezTo>
                    <a:pt x="229" y="85"/>
                    <a:pt x="230" y="83"/>
                    <a:pt x="230" y="83"/>
                  </a:cubicBezTo>
                  <a:cubicBezTo>
                    <a:pt x="232" y="78"/>
                    <a:pt x="228" y="77"/>
                    <a:pt x="228" y="75"/>
                  </a:cubicBezTo>
                  <a:cubicBezTo>
                    <a:pt x="228" y="73"/>
                    <a:pt x="233" y="74"/>
                    <a:pt x="234" y="69"/>
                  </a:cubicBezTo>
                  <a:cubicBezTo>
                    <a:pt x="234" y="68"/>
                    <a:pt x="234" y="67"/>
                    <a:pt x="232" y="66"/>
                  </a:cubicBezTo>
                  <a:cubicBezTo>
                    <a:pt x="232" y="66"/>
                    <a:pt x="232" y="66"/>
                    <a:pt x="232" y="65"/>
                  </a:cubicBezTo>
                  <a:cubicBezTo>
                    <a:pt x="232" y="65"/>
                    <a:pt x="232" y="65"/>
                    <a:pt x="232" y="65"/>
                  </a:cubicBezTo>
                  <a:cubicBezTo>
                    <a:pt x="233" y="65"/>
                    <a:pt x="235" y="66"/>
                    <a:pt x="236" y="64"/>
                  </a:cubicBezTo>
                  <a:cubicBezTo>
                    <a:pt x="232" y="64"/>
                    <a:pt x="233" y="61"/>
                    <a:pt x="233" y="59"/>
                  </a:cubicBezTo>
                  <a:moveTo>
                    <a:pt x="75" y="18"/>
                  </a:moveTo>
                  <a:cubicBezTo>
                    <a:pt x="76" y="19"/>
                    <a:pt x="81" y="20"/>
                    <a:pt x="83" y="21"/>
                  </a:cubicBezTo>
                  <a:cubicBezTo>
                    <a:pt x="79" y="22"/>
                    <a:pt x="80" y="23"/>
                    <a:pt x="78" y="23"/>
                  </a:cubicBezTo>
                  <a:cubicBezTo>
                    <a:pt x="75" y="23"/>
                    <a:pt x="74" y="20"/>
                    <a:pt x="75" y="18"/>
                  </a:cubicBezTo>
                  <a:moveTo>
                    <a:pt x="70" y="15"/>
                  </a:moveTo>
                  <a:cubicBezTo>
                    <a:pt x="68" y="17"/>
                    <a:pt x="66" y="19"/>
                    <a:pt x="64" y="17"/>
                  </a:cubicBezTo>
                  <a:cubicBezTo>
                    <a:pt x="62" y="15"/>
                    <a:pt x="64" y="14"/>
                    <a:pt x="62" y="11"/>
                  </a:cubicBezTo>
                  <a:cubicBezTo>
                    <a:pt x="64" y="12"/>
                    <a:pt x="68" y="15"/>
                    <a:pt x="70" y="15"/>
                  </a:cubicBezTo>
                  <a:moveTo>
                    <a:pt x="61" y="33"/>
                  </a:moveTo>
                  <a:cubicBezTo>
                    <a:pt x="62" y="31"/>
                    <a:pt x="63" y="30"/>
                    <a:pt x="64" y="30"/>
                  </a:cubicBezTo>
                  <a:cubicBezTo>
                    <a:pt x="65" y="30"/>
                    <a:pt x="66" y="30"/>
                    <a:pt x="66" y="28"/>
                  </a:cubicBezTo>
                  <a:cubicBezTo>
                    <a:pt x="67" y="26"/>
                    <a:pt x="66" y="26"/>
                    <a:pt x="64" y="25"/>
                  </a:cubicBezTo>
                  <a:cubicBezTo>
                    <a:pt x="66" y="24"/>
                    <a:pt x="66" y="23"/>
                    <a:pt x="66" y="23"/>
                  </a:cubicBezTo>
                  <a:cubicBezTo>
                    <a:pt x="65" y="22"/>
                    <a:pt x="63" y="23"/>
                    <a:pt x="63" y="23"/>
                  </a:cubicBezTo>
                  <a:cubicBezTo>
                    <a:pt x="62" y="22"/>
                    <a:pt x="64" y="21"/>
                    <a:pt x="64" y="21"/>
                  </a:cubicBezTo>
                  <a:cubicBezTo>
                    <a:pt x="65" y="20"/>
                    <a:pt x="65" y="20"/>
                    <a:pt x="66" y="21"/>
                  </a:cubicBezTo>
                  <a:cubicBezTo>
                    <a:pt x="73" y="24"/>
                    <a:pt x="73" y="24"/>
                    <a:pt x="73" y="24"/>
                  </a:cubicBezTo>
                  <a:cubicBezTo>
                    <a:pt x="74" y="25"/>
                    <a:pt x="75" y="25"/>
                    <a:pt x="75" y="26"/>
                  </a:cubicBezTo>
                  <a:cubicBezTo>
                    <a:pt x="75" y="27"/>
                    <a:pt x="75" y="28"/>
                    <a:pt x="74" y="28"/>
                  </a:cubicBezTo>
                  <a:cubicBezTo>
                    <a:pt x="73" y="28"/>
                    <a:pt x="73" y="26"/>
                    <a:pt x="72" y="26"/>
                  </a:cubicBezTo>
                  <a:cubicBezTo>
                    <a:pt x="71" y="26"/>
                    <a:pt x="71" y="27"/>
                    <a:pt x="72" y="28"/>
                  </a:cubicBezTo>
                  <a:cubicBezTo>
                    <a:pt x="70" y="28"/>
                    <a:pt x="69" y="27"/>
                    <a:pt x="68" y="29"/>
                  </a:cubicBezTo>
                  <a:cubicBezTo>
                    <a:pt x="67" y="30"/>
                    <a:pt x="67" y="31"/>
                    <a:pt x="68" y="32"/>
                  </a:cubicBezTo>
                  <a:cubicBezTo>
                    <a:pt x="69" y="33"/>
                    <a:pt x="68" y="34"/>
                    <a:pt x="68" y="36"/>
                  </a:cubicBezTo>
                  <a:cubicBezTo>
                    <a:pt x="67" y="37"/>
                    <a:pt x="65" y="39"/>
                    <a:pt x="63" y="38"/>
                  </a:cubicBezTo>
                  <a:cubicBezTo>
                    <a:pt x="60" y="37"/>
                    <a:pt x="61" y="34"/>
                    <a:pt x="61"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6" name="Freeform 43">
              <a:extLst>
                <a:ext uri="{FF2B5EF4-FFF2-40B4-BE49-F238E27FC236}">
                  <a16:creationId xmlns:a16="http://schemas.microsoft.com/office/drawing/2014/main" id="{6B434853-CF76-3AE7-F8D7-2886B71517E8}"/>
                </a:ext>
              </a:extLst>
            </p:cNvPr>
            <p:cNvSpPr>
              <a:spLocks noEditPoints="1"/>
            </p:cNvSpPr>
            <p:nvPr userDrawn="1"/>
          </p:nvSpPr>
          <p:spPr bwMode="auto">
            <a:xfrm>
              <a:off x="1116013" y="571500"/>
              <a:ext cx="31750" cy="12700"/>
            </a:xfrm>
            <a:custGeom>
              <a:avLst/>
              <a:gdLst>
                <a:gd name="T0" fmla="*/ 164 w 219"/>
                <a:gd name="T1" fmla="*/ 10 h 84"/>
                <a:gd name="T2" fmla="*/ 114 w 219"/>
                <a:gd name="T3" fmla="*/ 18 h 84"/>
                <a:gd name="T4" fmla="*/ 84 w 219"/>
                <a:gd name="T5" fmla="*/ 35 h 84"/>
                <a:gd name="T6" fmla="*/ 87 w 219"/>
                <a:gd name="T7" fmla="*/ 10 h 84"/>
                <a:gd name="T8" fmla="*/ 69 w 219"/>
                <a:gd name="T9" fmla="*/ 1 h 84"/>
                <a:gd name="T10" fmla="*/ 53 w 219"/>
                <a:gd name="T11" fmla="*/ 14 h 84"/>
                <a:gd name="T12" fmla="*/ 51 w 219"/>
                <a:gd name="T13" fmla="*/ 35 h 84"/>
                <a:gd name="T14" fmla="*/ 32 w 219"/>
                <a:gd name="T15" fmla="*/ 22 h 84"/>
                <a:gd name="T16" fmla="*/ 29 w 219"/>
                <a:gd name="T17" fmla="*/ 9 h 84"/>
                <a:gd name="T18" fmla="*/ 28 w 219"/>
                <a:gd name="T19" fmla="*/ 17 h 84"/>
                <a:gd name="T20" fmla="*/ 21 w 219"/>
                <a:gd name="T21" fmla="*/ 10 h 84"/>
                <a:gd name="T22" fmla="*/ 22 w 219"/>
                <a:gd name="T23" fmla="*/ 16 h 84"/>
                <a:gd name="T24" fmla="*/ 16 w 219"/>
                <a:gd name="T25" fmla="*/ 20 h 84"/>
                <a:gd name="T26" fmla="*/ 19 w 219"/>
                <a:gd name="T27" fmla="*/ 25 h 84"/>
                <a:gd name="T28" fmla="*/ 25 w 219"/>
                <a:gd name="T29" fmla="*/ 26 h 84"/>
                <a:gd name="T30" fmla="*/ 20 w 219"/>
                <a:gd name="T31" fmla="*/ 33 h 84"/>
                <a:gd name="T32" fmla="*/ 32 w 219"/>
                <a:gd name="T33" fmla="*/ 43 h 84"/>
                <a:gd name="T34" fmla="*/ 45 w 219"/>
                <a:gd name="T35" fmla="*/ 46 h 84"/>
                <a:gd name="T36" fmla="*/ 40 w 219"/>
                <a:gd name="T37" fmla="*/ 59 h 84"/>
                <a:gd name="T38" fmla="*/ 17 w 219"/>
                <a:gd name="T39" fmla="*/ 53 h 84"/>
                <a:gd name="T40" fmla="*/ 18 w 219"/>
                <a:gd name="T41" fmla="*/ 62 h 84"/>
                <a:gd name="T42" fmla="*/ 8 w 219"/>
                <a:gd name="T43" fmla="*/ 61 h 84"/>
                <a:gd name="T44" fmla="*/ 6 w 219"/>
                <a:gd name="T45" fmla="*/ 66 h 84"/>
                <a:gd name="T46" fmla="*/ 14 w 219"/>
                <a:gd name="T47" fmla="*/ 76 h 84"/>
                <a:gd name="T48" fmla="*/ 19 w 219"/>
                <a:gd name="T49" fmla="*/ 78 h 84"/>
                <a:gd name="T50" fmla="*/ 32 w 219"/>
                <a:gd name="T51" fmla="*/ 72 h 84"/>
                <a:gd name="T52" fmla="*/ 36 w 219"/>
                <a:gd name="T53" fmla="*/ 79 h 84"/>
                <a:gd name="T54" fmla="*/ 50 w 219"/>
                <a:gd name="T55" fmla="*/ 74 h 84"/>
                <a:gd name="T56" fmla="*/ 55 w 219"/>
                <a:gd name="T57" fmla="*/ 82 h 84"/>
                <a:gd name="T58" fmla="*/ 81 w 219"/>
                <a:gd name="T59" fmla="*/ 65 h 84"/>
                <a:gd name="T60" fmla="*/ 124 w 219"/>
                <a:gd name="T61" fmla="*/ 52 h 84"/>
                <a:gd name="T62" fmla="*/ 139 w 219"/>
                <a:gd name="T63" fmla="*/ 65 h 84"/>
                <a:gd name="T64" fmla="*/ 113 w 219"/>
                <a:gd name="T65" fmla="*/ 67 h 84"/>
                <a:gd name="T66" fmla="*/ 122 w 219"/>
                <a:gd name="T67" fmla="*/ 67 h 84"/>
                <a:gd name="T68" fmla="*/ 123 w 219"/>
                <a:gd name="T69" fmla="*/ 78 h 84"/>
                <a:gd name="T70" fmla="*/ 124 w 219"/>
                <a:gd name="T71" fmla="*/ 75 h 84"/>
                <a:gd name="T72" fmla="*/ 132 w 219"/>
                <a:gd name="T73" fmla="*/ 82 h 84"/>
                <a:gd name="T74" fmla="*/ 131 w 219"/>
                <a:gd name="T75" fmla="*/ 76 h 84"/>
                <a:gd name="T76" fmla="*/ 144 w 219"/>
                <a:gd name="T77" fmla="*/ 72 h 84"/>
                <a:gd name="T78" fmla="*/ 151 w 219"/>
                <a:gd name="T79" fmla="*/ 54 h 84"/>
                <a:gd name="T80" fmla="*/ 195 w 219"/>
                <a:gd name="T81" fmla="*/ 55 h 84"/>
                <a:gd name="T82" fmla="*/ 175 w 219"/>
                <a:gd name="T83" fmla="*/ 69 h 84"/>
                <a:gd name="T84" fmla="*/ 186 w 219"/>
                <a:gd name="T85" fmla="*/ 71 h 84"/>
                <a:gd name="T86" fmla="*/ 187 w 219"/>
                <a:gd name="T87" fmla="*/ 78 h 84"/>
                <a:gd name="T88" fmla="*/ 193 w 219"/>
                <a:gd name="T89" fmla="*/ 79 h 84"/>
                <a:gd name="T90" fmla="*/ 200 w 219"/>
                <a:gd name="T91" fmla="*/ 77 h 84"/>
                <a:gd name="T92" fmla="*/ 204 w 219"/>
                <a:gd name="T93" fmla="*/ 60 h 84"/>
                <a:gd name="T94" fmla="*/ 207 w 219"/>
                <a:gd name="T95" fmla="*/ 52 h 84"/>
                <a:gd name="T96" fmla="*/ 173 w 219"/>
                <a:gd name="T97" fmla="*/ 43 h 84"/>
                <a:gd name="T98" fmla="*/ 120 w 219"/>
                <a:gd name="T99" fmla="*/ 18 h 84"/>
                <a:gd name="T100" fmla="*/ 80 w 219"/>
                <a:gd name="T101" fmla="*/ 20 h 84"/>
                <a:gd name="T102" fmla="*/ 65 w 219"/>
                <a:gd name="T103" fmla="*/ 8 h 84"/>
                <a:gd name="T104" fmla="*/ 69 w 219"/>
                <a:gd name="T105" fmla="*/ 24 h 84"/>
                <a:gd name="T106" fmla="*/ 67 w 219"/>
                <a:gd name="T107" fmla="*/ 17 h 84"/>
                <a:gd name="T108" fmla="*/ 76 w 219"/>
                <a:gd name="T109" fmla="*/ 24 h 84"/>
                <a:gd name="T110" fmla="*/ 71 w 219"/>
                <a:gd name="T111"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9" h="84">
                  <a:moveTo>
                    <a:pt x="140" y="13"/>
                  </a:moveTo>
                  <a:cubicBezTo>
                    <a:pt x="140" y="14"/>
                    <a:pt x="142" y="16"/>
                    <a:pt x="145" y="16"/>
                  </a:cubicBezTo>
                  <a:cubicBezTo>
                    <a:pt x="172" y="24"/>
                    <a:pt x="202" y="4"/>
                    <a:pt x="219" y="9"/>
                  </a:cubicBezTo>
                  <a:cubicBezTo>
                    <a:pt x="197" y="1"/>
                    <a:pt x="184" y="14"/>
                    <a:pt x="164" y="10"/>
                  </a:cubicBezTo>
                  <a:cubicBezTo>
                    <a:pt x="176" y="10"/>
                    <a:pt x="188" y="7"/>
                    <a:pt x="189" y="4"/>
                  </a:cubicBezTo>
                  <a:cubicBezTo>
                    <a:pt x="180" y="10"/>
                    <a:pt x="154" y="0"/>
                    <a:pt x="143" y="7"/>
                  </a:cubicBezTo>
                  <a:cubicBezTo>
                    <a:pt x="142" y="7"/>
                    <a:pt x="141" y="8"/>
                    <a:pt x="141" y="8"/>
                  </a:cubicBezTo>
                  <a:cubicBezTo>
                    <a:pt x="130" y="8"/>
                    <a:pt x="114" y="8"/>
                    <a:pt x="114" y="18"/>
                  </a:cubicBezTo>
                  <a:cubicBezTo>
                    <a:pt x="114" y="38"/>
                    <a:pt x="170" y="26"/>
                    <a:pt x="187" y="26"/>
                  </a:cubicBezTo>
                  <a:cubicBezTo>
                    <a:pt x="201" y="26"/>
                    <a:pt x="203" y="28"/>
                    <a:pt x="203" y="31"/>
                  </a:cubicBezTo>
                  <a:cubicBezTo>
                    <a:pt x="203" y="36"/>
                    <a:pt x="183" y="38"/>
                    <a:pt x="173" y="38"/>
                  </a:cubicBezTo>
                  <a:cubicBezTo>
                    <a:pt x="158" y="38"/>
                    <a:pt x="112" y="30"/>
                    <a:pt x="84" y="35"/>
                  </a:cubicBezTo>
                  <a:cubicBezTo>
                    <a:pt x="87" y="31"/>
                    <a:pt x="92" y="25"/>
                    <a:pt x="89" y="22"/>
                  </a:cubicBezTo>
                  <a:cubicBezTo>
                    <a:pt x="91" y="20"/>
                    <a:pt x="93" y="18"/>
                    <a:pt x="93" y="16"/>
                  </a:cubicBezTo>
                  <a:cubicBezTo>
                    <a:pt x="92" y="15"/>
                    <a:pt x="90" y="14"/>
                    <a:pt x="88" y="14"/>
                  </a:cubicBezTo>
                  <a:cubicBezTo>
                    <a:pt x="89" y="13"/>
                    <a:pt x="88" y="11"/>
                    <a:pt x="87" y="10"/>
                  </a:cubicBezTo>
                  <a:cubicBezTo>
                    <a:pt x="87" y="10"/>
                    <a:pt x="86" y="7"/>
                    <a:pt x="86" y="7"/>
                  </a:cubicBezTo>
                  <a:cubicBezTo>
                    <a:pt x="85" y="6"/>
                    <a:pt x="82" y="4"/>
                    <a:pt x="79" y="3"/>
                  </a:cubicBezTo>
                  <a:cubicBezTo>
                    <a:pt x="76" y="1"/>
                    <a:pt x="74" y="1"/>
                    <a:pt x="73" y="1"/>
                  </a:cubicBezTo>
                  <a:cubicBezTo>
                    <a:pt x="72" y="1"/>
                    <a:pt x="70" y="1"/>
                    <a:pt x="69" y="1"/>
                  </a:cubicBezTo>
                  <a:cubicBezTo>
                    <a:pt x="68" y="1"/>
                    <a:pt x="66" y="1"/>
                    <a:pt x="66" y="3"/>
                  </a:cubicBezTo>
                  <a:cubicBezTo>
                    <a:pt x="65" y="2"/>
                    <a:pt x="63" y="1"/>
                    <a:pt x="61" y="1"/>
                  </a:cubicBezTo>
                  <a:cubicBezTo>
                    <a:pt x="60" y="3"/>
                    <a:pt x="60" y="5"/>
                    <a:pt x="60" y="8"/>
                  </a:cubicBezTo>
                  <a:cubicBezTo>
                    <a:pt x="58" y="8"/>
                    <a:pt x="55" y="15"/>
                    <a:pt x="53" y="14"/>
                  </a:cubicBezTo>
                  <a:cubicBezTo>
                    <a:pt x="54" y="16"/>
                    <a:pt x="55" y="17"/>
                    <a:pt x="55" y="17"/>
                  </a:cubicBezTo>
                  <a:cubicBezTo>
                    <a:pt x="53" y="20"/>
                    <a:pt x="52" y="25"/>
                    <a:pt x="50" y="25"/>
                  </a:cubicBezTo>
                  <a:cubicBezTo>
                    <a:pt x="51" y="26"/>
                    <a:pt x="52" y="27"/>
                    <a:pt x="52" y="27"/>
                  </a:cubicBezTo>
                  <a:cubicBezTo>
                    <a:pt x="51" y="30"/>
                    <a:pt x="51" y="33"/>
                    <a:pt x="51" y="35"/>
                  </a:cubicBezTo>
                  <a:cubicBezTo>
                    <a:pt x="48" y="34"/>
                    <a:pt x="48" y="34"/>
                    <a:pt x="48" y="34"/>
                  </a:cubicBezTo>
                  <a:cubicBezTo>
                    <a:pt x="48" y="34"/>
                    <a:pt x="48" y="34"/>
                    <a:pt x="47" y="34"/>
                  </a:cubicBezTo>
                  <a:cubicBezTo>
                    <a:pt x="44" y="34"/>
                    <a:pt x="42" y="34"/>
                    <a:pt x="36" y="31"/>
                  </a:cubicBezTo>
                  <a:cubicBezTo>
                    <a:pt x="32" y="29"/>
                    <a:pt x="32" y="27"/>
                    <a:pt x="32" y="22"/>
                  </a:cubicBezTo>
                  <a:cubicBezTo>
                    <a:pt x="32" y="19"/>
                    <a:pt x="34" y="16"/>
                    <a:pt x="34" y="12"/>
                  </a:cubicBezTo>
                  <a:cubicBezTo>
                    <a:pt x="34" y="12"/>
                    <a:pt x="33" y="10"/>
                    <a:pt x="33" y="9"/>
                  </a:cubicBezTo>
                  <a:cubicBezTo>
                    <a:pt x="32" y="7"/>
                    <a:pt x="29" y="5"/>
                    <a:pt x="27" y="5"/>
                  </a:cubicBezTo>
                  <a:cubicBezTo>
                    <a:pt x="28" y="6"/>
                    <a:pt x="29" y="7"/>
                    <a:pt x="29" y="9"/>
                  </a:cubicBezTo>
                  <a:cubicBezTo>
                    <a:pt x="29" y="10"/>
                    <a:pt x="28" y="11"/>
                    <a:pt x="28" y="11"/>
                  </a:cubicBezTo>
                  <a:cubicBezTo>
                    <a:pt x="27" y="12"/>
                    <a:pt x="27" y="13"/>
                    <a:pt x="28" y="15"/>
                  </a:cubicBezTo>
                  <a:cubicBezTo>
                    <a:pt x="28" y="15"/>
                    <a:pt x="28" y="15"/>
                    <a:pt x="28" y="15"/>
                  </a:cubicBezTo>
                  <a:cubicBezTo>
                    <a:pt x="28" y="16"/>
                    <a:pt x="28" y="16"/>
                    <a:pt x="28" y="17"/>
                  </a:cubicBezTo>
                  <a:cubicBezTo>
                    <a:pt x="28" y="18"/>
                    <a:pt x="28" y="17"/>
                    <a:pt x="27" y="17"/>
                  </a:cubicBezTo>
                  <a:cubicBezTo>
                    <a:pt x="27" y="15"/>
                    <a:pt x="25" y="11"/>
                    <a:pt x="23" y="11"/>
                  </a:cubicBezTo>
                  <a:cubicBezTo>
                    <a:pt x="23" y="11"/>
                    <a:pt x="22" y="10"/>
                    <a:pt x="21" y="10"/>
                  </a:cubicBezTo>
                  <a:cubicBezTo>
                    <a:pt x="21" y="10"/>
                    <a:pt x="21" y="10"/>
                    <a:pt x="21" y="10"/>
                  </a:cubicBezTo>
                  <a:cubicBezTo>
                    <a:pt x="21" y="7"/>
                    <a:pt x="18" y="5"/>
                    <a:pt x="15" y="8"/>
                  </a:cubicBezTo>
                  <a:cubicBezTo>
                    <a:pt x="16" y="9"/>
                    <a:pt x="17" y="9"/>
                    <a:pt x="18" y="9"/>
                  </a:cubicBezTo>
                  <a:cubicBezTo>
                    <a:pt x="18" y="10"/>
                    <a:pt x="17" y="12"/>
                    <a:pt x="17" y="12"/>
                  </a:cubicBezTo>
                  <a:cubicBezTo>
                    <a:pt x="17" y="15"/>
                    <a:pt x="19" y="16"/>
                    <a:pt x="22" y="16"/>
                  </a:cubicBezTo>
                  <a:cubicBezTo>
                    <a:pt x="22" y="16"/>
                    <a:pt x="23" y="16"/>
                    <a:pt x="23" y="17"/>
                  </a:cubicBezTo>
                  <a:cubicBezTo>
                    <a:pt x="23" y="17"/>
                    <a:pt x="23" y="17"/>
                    <a:pt x="23" y="18"/>
                  </a:cubicBezTo>
                  <a:cubicBezTo>
                    <a:pt x="23" y="18"/>
                    <a:pt x="23" y="18"/>
                    <a:pt x="23" y="18"/>
                  </a:cubicBezTo>
                  <a:cubicBezTo>
                    <a:pt x="18" y="16"/>
                    <a:pt x="16" y="18"/>
                    <a:pt x="16" y="20"/>
                  </a:cubicBezTo>
                  <a:cubicBezTo>
                    <a:pt x="16" y="20"/>
                    <a:pt x="16" y="22"/>
                    <a:pt x="16" y="22"/>
                  </a:cubicBezTo>
                  <a:cubicBezTo>
                    <a:pt x="14" y="23"/>
                    <a:pt x="14" y="26"/>
                    <a:pt x="17" y="28"/>
                  </a:cubicBezTo>
                  <a:cubicBezTo>
                    <a:pt x="17" y="27"/>
                    <a:pt x="17" y="25"/>
                    <a:pt x="18" y="25"/>
                  </a:cubicBezTo>
                  <a:cubicBezTo>
                    <a:pt x="18" y="25"/>
                    <a:pt x="18" y="25"/>
                    <a:pt x="19" y="25"/>
                  </a:cubicBezTo>
                  <a:cubicBezTo>
                    <a:pt x="19" y="25"/>
                    <a:pt x="20" y="26"/>
                    <a:pt x="20" y="26"/>
                  </a:cubicBezTo>
                  <a:cubicBezTo>
                    <a:pt x="20" y="26"/>
                    <a:pt x="21" y="26"/>
                    <a:pt x="23" y="25"/>
                  </a:cubicBezTo>
                  <a:cubicBezTo>
                    <a:pt x="23" y="25"/>
                    <a:pt x="23" y="25"/>
                    <a:pt x="24" y="25"/>
                  </a:cubicBezTo>
                  <a:cubicBezTo>
                    <a:pt x="24" y="25"/>
                    <a:pt x="25" y="25"/>
                    <a:pt x="25" y="26"/>
                  </a:cubicBezTo>
                  <a:cubicBezTo>
                    <a:pt x="25" y="26"/>
                    <a:pt x="25" y="26"/>
                    <a:pt x="25" y="26"/>
                  </a:cubicBezTo>
                  <a:cubicBezTo>
                    <a:pt x="22" y="29"/>
                    <a:pt x="22" y="33"/>
                    <a:pt x="27" y="33"/>
                  </a:cubicBezTo>
                  <a:cubicBezTo>
                    <a:pt x="27" y="33"/>
                    <a:pt x="27" y="34"/>
                    <a:pt x="27" y="34"/>
                  </a:cubicBezTo>
                  <a:cubicBezTo>
                    <a:pt x="27" y="40"/>
                    <a:pt x="19" y="39"/>
                    <a:pt x="20" y="33"/>
                  </a:cubicBezTo>
                  <a:cubicBezTo>
                    <a:pt x="15" y="40"/>
                    <a:pt x="23" y="45"/>
                    <a:pt x="29" y="42"/>
                  </a:cubicBezTo>
                  <a:cubicBezTo>
                    <a:pt x="29" y="41"/>
                    <a:pt x="29" y="42"/>
                    <a:pt x="29" y="42"/>
                  </a:cubicBezTo>
                  <a:cubicBezTo>
                    <a:pt x="30" y="43"/>
                    <a:pt x="30" y="44"/>
                    <a:pt x="31" y="44"/>
                  </a:cubicBezTo>
                  <a:cubicBezTo>
                    <a:pt x="31" y="44"/>
                    <a:pt x="32" y="43"/>
                    <a:pt x="32" y="43"/>
                  </a:cubicBezTo>
                  <a:cubicBezTo>
                    <a:pt x="33" y="43"/>
                    <a:pt x="33" y="43"/>
                    <a:pt x="33" y="43"/>
                  </a:cubicBezTo>
                  <a:cubicBezTo>
                    <a:pt x="33" y="45"/>
                    <a:pt x="34" y="47"/>
                    <a:pt x="36" y="47"/>
                  </a:cubicBezTo>
                  <a:cubicBezTo>
                    <a:pt x="36" y="46"/>
                    <a:pt x="36" y="45"/>
                    <a:pt x="37" y="45"/>
                  </a:cubicBezTo>
                  <a:cubicBezTo>
                    <a:pt x="38" y="45"/>
                    <a:pt x="37" y="42"/>
                    <a:pt x="45" y="46"/>
                  </a:cubicBezTo>
                  <a:cubicBezTo>
                    <a:pt x="45" y="47"/>
                    <a:pt x="46" y="48"/>
                    <a:pt x="47" y="49"/>
                  </a:cubicBezTo>
                  <a:cubicBezTo>
                    <a:pt x="52" y="48"/>
                    <a:pt x="52" y="48"/>
                    <a:pt x="52" y="48"/>
                  </a:cubicBezTo>
                  <a:cubicBezTo>
                    <a:pt x="52" y="52"/>
                    <a:pt x="53" y="58"/>
                    <a:pt x="52" y="58"/>
                  </a:cubicBezTo>
                  <a:cubicBezTo>
                    <a:pt x="51" y="58"/>
                    <a:pt x="43" y="57"/>
                    <a:pt x="40" y="59"/>
                  </a:cubicBezTo>
                  <a:cubicBezTo>
                    <a:pt x="36" y="61"/>
                    <a:pt x="27" y="64"/>
                    <a:pt x="24" y="60"/>
                  </a:cubicBezTo>
                  <a:cubicBezTo>
                    <a:pt x="23" y="59"/>
                    <a:pt x="23" y="58"/>
                    <a:pt x="22" y="56"/>
                  </a:cubicBezTo>
                  <a:cubicBezTo>
                    <a:pt x="21" y="54"/>
                    <a:pt x="20" y="53"/>
                    <a:pt x="19" y="53"/>
                  </a:cubicBezTo>
                  <a:cubicBezTo>
                    <a:pt x="19" y="53"/>
                    <a:pt x="18" y="53"/>
                    <a:pt x="17" y="53"/>
                  </a:cubicBezTo>
                  <a:cubicBezTo>
                    <a:pt x="15" y="51"/>
                    <a:pt x="12" y="51"/>
                    <a:pt x="10" y="52"/>
                  </a:cubicBezTo>
                  <a:cubicBezTo>
                    <a:pt x="11" y="52"/>
                    <a:pt x="13" y="53"/>
                    <a:pt x="14" y="55"/>
                  </a:cubicBezTo>
                  <a:cubicBezTo>
                    <a:pt x="13" y="55"/>
                    <a:pt x="13" y="56"/>
                    <a:pt x="13" y="57"/>
                  </a:cubicBezTo>
                  <a:cubicBezTo>
                    <a:pt x="12" y="58"/>
                    <a:pt x="12" y="60"/>
                    <a:pt x="18" y="62"/>
                  </a:cubicBezTo>
                  <a:cubicBezTo>
                    <a:pt x="19" y="62"/>
                    <a:pt x="19" y="63"/>
                    <a:pt x="19" y="63"/>
                  </a:cubicBezTo>
                  <a:cubicBezTo>
                    <a:pt x="18" y="63"/>
                    <a:pt x="17" y="64"/>
                    <a:pt x="15" y="63"/>
                  </a:cubicBezTo>
                  <a:cubicBezTo>
                    <a:pt x="13" y="61"/>
                    <a:pt x="13" y="58"/>
                    <a:pt x="10" y="60"/>
                  </a:cubicBezTo>
                  <a:cubicBezTo>
                    <a:pt x="10" y="60"/>
                    <a:pt x="9" y="60"/>
                    <a:pt x="8" y="61"/>
                  </a:cubicBezTo>
                  <a:cubicBezTo>
                    <a:pt x="8" y="61"/>
                    <a:pt x="7" y="60"/>
                    <a:pt x="7" y="60"/>
                  </a:cubicBezTo>
                  <a:cubicBezTo>
                    <a:pt x="5" y="60"/>
                    <a:pt x="0" y="63"/>
                    <a:pt x="2" y="67"/>
                  </a:cubicBezTo>
                  <a:cubicBezTo>
                    <a:pt x="3" y="66"/>
                    <a:pt x="4" y="64"/>
                    <a:pt x="6" y="64"/>
                  </a:cubicBezTo>
                  <a:cubicBezTo>
                    <a:pt x="6" y="65"/>
                    <a:pt x="6" y="65"/>
                    <a:pt x="6" y="66"/>
                  </a:cubicBezTo>
                  <a:cubicBezTo>
                    <a:pt x="7" y="69"/>
                    <a:pt x="8" y="71"/>
                    <a:pt x="14" y="67"/>
                  </a:cubicBezTo>
                  <a:cubicBezTo>
                    <a:pt x="15" y="67"/>
                    <a:pt x="15" y="67"/>
                    <a:pt x="15" y="67"/>
                  </a:cubicBezTo>
                  <a:cubicBezTo>
                    <a:pt x="14" y="70"/>
                    <a:pt x="9" y="73"/>
                    <a:pt x="12" y="75"/>
                  </a:cubicBezTo>
                  <a:cubicBezTo>
                    <a:pt x="13" y="75"/>
                    <a:pt x="13" y="75"/>
                    <a:pt x="14" y="76"/>
                  </a:cubicBezTo>
                  <a:cubicBezTo>
                    <a:pt x="14" y="76"/>
                    <a:pt x="14" y="76"/>
                    <a:pt x="14" y="77"/>
                  </a:cubicBezTo>
                  <a:cubicBezTo>
                    <a:pt x="13" y="80"/>
                    <a:pt x="17" y="83"/>
                    <a:pt x="19" y="83"/>
                  </a:cubicBezTo>
                  <a:cubicBezTo>
                    <a:pt x="18" y="82"/>
                    <a:pt x="17" y="80"/>
                    <a:pt x="17" y="77"/>
                  </a:cubicBezTo>
                  <a:cubicBezTo>
                    <a:pt x="18" y="77"/>
                    <a:pt x="19" y="78"/>
                    <a:pt x="19" y="78"/>
                  </a:cubicBezTo>
                  <a:cubicBezTo>
                    <a:pt x="22" y="77"/>
                    <a:pt x="21" y="73"/>
                    <a:pt x="22" y="72"/>
                  </a:cubicBezTo>
                  <a:cubicBezTo>
                    <a:pt x="23" y="71"/>
                    <a:pt x="23" y="72"/>
                    <a:pt x="23" y="72"/>
                  </a:cubicBezTo>
                  <a:cubicBezTo>
                    <a:pt x="23" y="73"/>
                    <a:pt x="24" y="77"/>
                    <a:pt x="28" y="77"/>
                  </a:cubicBezTo>
                  <a:cubicBezTo>
                    <a:pt x="31" y="76"/>
                    <a:pt x="33" y="73"/>
                    <a:pt x="32" y="72"/>
                  </a:cubicBezTo>
                  <a:cubicBezTo>
                    <a:pt x="32" y="71"/>
                    <a:pt x="32" y="71"/>
                    <a:pt x="33" y="71"/>
                  </a:cubicBezTo>
                  <a:cubicBezTo>
                    <a:pt x="34" y="72"/>
                    <a:pt x="35" y="73"/>
                    <a:pt x="35" y="75"/>
                  </a:cubicBezTo>
                  <a:cubicBezTo>
                    <a:pt x="35" y="75"/>
                    <a:pt x="37" y="74"/>
                    <a:pt x="37" y="72"/>
                  </a:cubicBezTo>
                  <a:cubicBezTo>
                    <a:pt x="38" y="74"/>
                    <a:pt x="38" y="77"/>
                    <a:pt x="36" y="79"/>
                  </a:cubicBezTo>
                  <a:cubicBezTo>
                    <a:pt x="37" y="78"/>
                    <a:pt x="41" y="77"/>
                    <a:pt x="42" y="73"/>
                  </a:cubicBezTo>
                  <a:cubicBezTo>
                    <a:pt x="42" y="73"/>
                    <a:pt x="43" y="74"/>
                    <a:pt x="43" y="75"/>
                  </a:cubicBezTo>
                  <a:cubicBezTo>
                    <a:pt x="43" y="74"/>
                    <a:pt x="43" y="74"/>
                    <a:pt x="43" y="74"/>
                  </a:cubicBezTo>
                  <a:cubicBezTo>
                    <a:pt x="45" y="75"/>
                    <a:pt x="47" y="75"/>
                    <a:pt x="50" y="74"/>
                  </a:cubicBezTo>
                  <a:cubicBezTo>
                    <a:pt x="51" y="74"/>
                    <a:pt x="51" y="74"/>
                    <a:pt x="51" y="74"/>
                  </a:cubicBezTo>
                  <a:cubicBezTo>
                    <a:pt x="51" y="76"/>
                    <a:pt x="51" y="77"/>
                    <a:pt x="51" y="78"/>
                  </a:cubicBezTo>
                  <a:cubicBezTo>
                    <a:pt x="51" y="78"/>
                    <a:pt x="52" y="76"/>
                    <a:pt x="53" y="76"/>
                  </a:cubicBezTo>
                  <a:cubicBezTo>
                    <a:pt x="54" y="76"/>
                    <a:pt x="53" y="80"/>
                    <a:pt x="55" y="82"/>
                  </a:cubicBezTo>
                  <a:cubicBezTo>
                    <a:pt x="56" y="73"/>
                    <a:pt x="63" y="75"/>
                    <a:pt x="69" y="71"/>
                  </a:cubicBezTo>
                  <a:cubicBezTo>
                    <a:pt x="70" y="71"/>
                    <a:pt x="70" y="71"/>
                    <a:pt x="69" y="72"/>
                  </a:cubicBezTo>
                  <a:cubicBezTo>
                    <a:pt x="69" y="73"/>
                    <a:pt x="68" y="74"/>
                    <a:pt x="67" y="75"/>
                  </a:cubicBezTo>
                  <a:cubicBezTo>
                    <a:pt x="73" y="79"/>
                    <a:pt x="80" y="70"/>
                    <a:pt x="81" y="65"/>
                  </a:cubicBezTo>
                  <a:cubicBezTo>
                    <a:pt x="82" y="65"/>
                    <a:pt x="83" y="64"/>
                    <a:pt x="83" y="64"/>
                  </a:cubicBezTo>
                  <a:cubicBezTo>
                    <a:pt x="84" y="64"/>
                    <a:pt x="84" y="65"/>
                    <a:pt x="82" y="66"/>
                  </a:cubicBezTo>
                  <a:cubicBezTo>
                    <a:pt x="88" y="67"/>
                    <a:pt x="87" y="62"/>
                    <a:pt x="90" y="62"/>
                  </a:cubicBezTo>
                  <a:cubicBezTo>
                    <a:pt x="108" y="64"/>
                    <a:pt x="94" y="47"/>
                    <a:pt x="124" y="52"/>
                  </a:cubicBezTo>
                  <a:cubicBezTo>
                    <a:pt x="125" y="52"/>
                    <a:pt x="129" y="50"/>
                    <a:pt x="131" y="49"/>
                  </a:cubicBezTo>
                  <a:cubicBezTo>
                    <a:pt x="128" y="53"/>
                    <a:pt x="128" y="61"/>
                    <a:pt x="133" y="61"/>
                  </a:cubicBezTo>
                  <a:cubicBezTo>
                    <a:pt x="134" y="62"/>
                    <a:pt x="138" y="63"/>
                    <a:pt x="139" y="64"/>
                  </a:cubicBezTo>
                  <a:cubicBezTo>
                    <a:pt x="140" y="65"/>
                    <a:pt x="139" y="65"/>
                    <a:pt x="139" y="65"/>
                  </a:cubicBezTo>
                  <a:cubicBezTo>
                    <a:pt x="137" y="65"/>
                    <a:pt x="134" y="66"/>
                    <a:pt x="133" y="66"/>
                  </a:cubicBezTo>
                  <a:cubicBezTo>
                    <a:pt x="127" y="70"/>
                    <a:pt x="127" y="57"/>
                    <a:pt x="120" y="59"/>
                  </a:cubicBezTo>
                  <a:cubicBezTo>
                    <a:pt x="120" y="60"/>
                    <a:pt x="119" y="60"/>
                    <a:pt x="119" y="61"/>
                  </a:cubicBezTo>
                  <a:cubicBezTo>
                    <a:pt x="116" y="61"/>
                    <a:pt x="112" y="64"/>
                    <a:pt x="113" y="67"/>
                  </a:cubicBezTo>
                  <a:cubicBezTo>
                    <a:pt x="114" y="66"/>
                    <a:pt x="115" y="65"/>
                    <a:pt x="117" y="64"/>
                  </a:cubicBezTo>
                  <a:cubicBezTo>
                    <a:pt x="117" y="65"/>
                    <a:pt x="117" y="66"/>
                    <a:pt x="117" y="66"/>
                  </a:cubicBezTo>
                  <a:cubicBezTo>
                    <a:pt x="117" y="67"/>
                    <a:pt x="117" y="68"/>
                    <a:pt x="120" y="68"/>
                  </a:cubicBezTo>
                  <a:cubicBezTo>
                    <a:pt x="121" y="68"/>
                    <a:pt x="121" y="67"/>
                    <a:pt x="122" y="67"/>
                  </a:cubicBezTo>
                  <a:cubicBezTo>
                    <a:pt x="123" y="67"/>
                    <a:pt x="123" y="67"/>
                    <a:pt x="123" y="68"/>
                  </a:cubicBezTo>
                  <a:cubicBezTo>
                    <a:pt x="123" y="70"/>
                    <a:pt x="115" y="67"/>
                    <a:pt x="116" y="73"/>
                  </a:cubicBezTo>
                  <a:cubicBezTo>
                    <a:pt x="116" y="74"/>
                    <a:pt x="117" y="75"/>
                    <a:pt x="118" y="75"/>
                  </a:cubicBezTo>
                  <a:cubicBezTo>
                    <a:pt x="117" y="77"/>
                    <a:pt x="119" y="80"/>
                    <a:pt x="123" y="78"/>
                  </a:cubicBezTo>
                  <a:cubicBezTo>
                    <a:pt x="122" y="78"/>
                    <a:pt x="121" y="77"/>
                    <a:pt x="121" y="76"/>
                  </a:cubicBezTo>
                  <a:cubicBezTo>
                    <a:pt x="122" y="76"/>
                    <a:pt x="122" y="76"/>
                    <a:pt x="123" y="76"/>
                  </a:cubicBezTo>
                  <a:cubicBezTo>
                    <a:pt x="123" y="76"/>
                    <a:pt x="123" y="76"/>
                    <a:pt x="124" y="75"/>
                  </a:cubicBezTo>
                  <a:cubicBezTo>
                    <a:pt x="124" y="75"/>
                    <a:pt x="124" y="75"/>
                    <a:pt x="124" y="75"/>
                  </a:cubicBezTo>
                  <a:cubicBezTo>
                    <a:pt x="124" y="75"/>
                    <a:pt x="125" y="75"/>
                    <a:pt x="125" y="75"/>
                  </a:cubicBezTo>
                  <a:cubicBezTo>
                    <a:pt x="125" y="76"/>
                    <a:pt x="124" y="76"/>
                    <a:pt x="124" y="77"/>
                  </a:cubicBezTo>
                  <a:cubicBezTo>
                    <a:pt x="124" y="77"/>
                    <a:pt x="124" y="79"/>
                    <a:pt x="125" y="79"/>
                  </a:cubicBezTo>
                  <a:cubicBezTo>
                    <a:pt x="124" y="81"/>
                    <a:pt x="128" y="84"/>
                    <a:pt x="132" y="82"/>
                  </a:cubicBezTo>
                  <a:cubicBezTo>
                    <a:pt x="131" y="81"/>
                    <a:pt x="128" y="81"/>
                    <a:pt x="128" y="80"/>
                  </a:cubicBezTo>
                  <a:cubicBezTo>
                    <a:pt x="129" y="79"/>
                    <a:pt x="130" y="79"/>
                    <a:pt x="130" y="79"/>
                  </a:cubicBezTo>
                  <a:cubicBezTo>
                    <a:pt x="130" y="79"/>
                    <a:pt x="131" y="78"/>
                    <a:pt x="131" y="77"/>
                  </a:cubicBezTo>
                  <a:cubicBezTo>
                    <a:pt x="131" y="76"/>
                    <a:pt x="131" y="76"/>
                    <a:pt x="131" y="76"/>
                  </a:cubicBezTo>
                  <a:cubicBezTo>
                    <a:pt x="132" y="76"/>
                    <a:pt x="132" y="76"/>
                    <a:pt x="133" y="76"/>
                  </a:cubicBezTo>
                  <a:cubicBezTo>
                    <a:pt x="134" y="76"/>
                    <a:pt x="134" y="76"/>
                    <a:pt x="134" y="76"/>
                  </a:cubicBezTo>
                  <a:cubicBezTo>
                    <a:pt x="135" y="78"/>
                    <a:pt x="137" y="79"/>
                    <a:pt x="139" y="78"/>
                  </a:cubicBezTo>
                  <a:cubicBezTo>
                    <a:pt x="144" y="77"/>
                    <a:pt x="140" y="73"/>
                    <a:pt x="144" y="72"/>
                  </a:cubicBezTo>
                  <a:cubicBezTo>
                    <a:pt x="144" y="72"/>
                    <a:pt x="145" y="72"/>
                    <a:pt x="146" y="72"/>
                  </a:cubicBezTo>
                  <a:cubicBezTo>
                    <a:pt x="150" y="73"/>
                    <a:pt x="155" y="73"/>
                    <a:pt x="156" y="71"/>
                  </a:cubicBezTo>
                  <a:cubicBezTo>
                    <a:pt x="157" y="70"/>
                    <a:pt x="156" y="63"/>
                    <a:pt x="152" y="61"/>
                  </a:cubicBezTo>
                  <a:cubicBezTo>
                    <a:pt x="150" y="60"/>
                    <a:pt x="153" y="57"/>
                    <a:pt x="151" y="54"/>
                  </a:cubicBezTo>
                  <a:cubicBezTo>
                    <a:pt x="154" y="56"/>
                    <a:pt x="158" y="57"/>
                    <a:pt x="164" y="57"/>
                  </a:cubicBezTo>
                  <a:cubicBezTo>
                    <a:pt x="173" y="57"/>
                    <a:pt x="178" y="56"/>
                    <a:pt x="182" y="53"/>
                  </a:cubicBezTo>
                  <a:cubicBezTo>
                    <a:pt x="188" y="50"/>
                    <a:pt x="193" y="52"/>
                    <a:pt x="194" y="52"/>
                  </a:cubicBezTo>
                  <a:cubicBezTo>
                    <a:pt x="195" y="52"/>
                    <a:pt x="196" y="53"/>
                    <a:pt x="195" y="55"/>
                  </a:cubicBezTo>
                  <a:cubicBezTo>
                    <a:pt x="193" y="59"/>
                    <a:pt x="195" y="60"/>
                    <a:pt x="193" y="62"/>
                  </a:cubicBezTo>
                  <a:cubicBezTo>
                    <a:pt x="191" y="64"/>
                    <a:pt x="188" y="63"/>
                    <a:pt x="185" y="62"/>
                  </a:cubicBezTo>
                  <a:cubicBezTo>
                    <a:pt x="183" y="62"/>
                    <a:pt x="182" y="63"/>
                    <a:pt x="182" y="64"/>
                  </a:cubicBezTo>
                  <a:cubicBezTo>
                    <a:pt x="179" y="64"/>
                    <a:pt x="176" y="66"/>
                    <a:pt x="175" y="69"/>
                  </a:cubicBezTo>
                  <a:cubicBezTo>
                    <a:pt x="176" y="68"/>
                    <a:pt x="178" y="67"/>
                    <a:pt x="180" y="67"/>
                  </a:cubicBezTo>
                  <a:cubicBezTo>
                    <a:pt x="180" y="67"/>
                    <a:pt x="180" y="68"/>
                    <a:pt x="180" y="68"/>
                  </a:cubicBezTo>
                  <a:cubicBezTo>
                    <a:pt x="180" y="71"/>
                    <a:pt x="183" y="72"/>
                    <a:pt x="186" y="70"/>
                  </a:cubicBezTo>
                  <a:cubicBezTo>
                    <a:pt x="186" y="70"/>
                    <a:pt x="187" y="70"/>
                    <a:pt x="186" y="71"/>
                  </a:cubicBezTo>
                  <a:cubicBezTo>
                    <a:pt x="184" y="72"/>
                    <a:pt x="180" y="75"/>
                    <a:pt x="182" y="77"/>
                  </a:cubicBezTo>
                  <a:cubicBezTo>
                    <a:pt x="182" y="77"/>
                    <a:pt x="183" y="77"/>
                    <a:pt x="184" y="77"/>
                  </a:cubicBezTo>
                  <a:cubicBezTo>
                    <a:pt x="183" y="79"/>
                    <a:pt x="184" y="82"/>
                    <a:pt x="186" y="82"/>
                  </a:cubicBezTo>
                  <a:cubicBezTo>
                    <a:pt x="185" y="81"/>
                    <a:pt x="185" y="80"/>
                    <a:pt x="187" y="78"/>
                  </a:cubicBezTo>
                  <a:cubicBezTo>
                    <a:pt x="188" y="78"/>
                    <a:pt x="188" y="78"/>
                    <a:pt x="189" y="78"/>
                  </a:cubicBezTo>
                  <a:cubicBezTo>
                    <a:pt x="191" y="78"/>
                    <a:pt x="191" y="74"/>
                    <a:pt x="193" y="72"/>
                  </a:cubicBezTo>
                  <a:cubicBezTo>
                    <a:pt x="194" y="72"/>
                    <a:pt x="194" y="72"/>
                    <a:pt x="194" y="73"/>
                  </a:cubicBezTo>
                  <a:cubicBezTo>
                    <a:pt x="192" y="75"/>
                    <a:pt x="191" y="78"/>
                    <a:pt x="193" y="79"/>
                  </a:cubicBezTo>
                  <a:cubicBezTo>
                    <a:pt x="193" y="79"/>
                    <a:pt x="194" y="79"/>
                    <a:pt x="195" y="79"/>
                  </a:cubicBezTo>
                  <a:cubicBezTo>
                    <a:pt x="195" y="81"/>
                    <a:pt x="197" y="82"/>
                    <a:pt x="200" y="81"/>
                  </a:cubicBezTo>
                  <a:cubicBezTo>
                    <a:pt x="200" y="81"/>
                    <a:pt x="198" y="80"/>
                    <a:pt x="198" y="79"/>
                  </a:cubicBezTo>
                  <a:cubicBezTo>
                    <a:pt x="199" y="78"/>
                    <a:pt x="200" y="77"/>
                    <a:pt x="200" y="77"/>
                  </a:cubicBezTo>
                  <a:cubicBezTo>
                    <a:pt x="203" y="71"/>
                    <a:pt x="199" y="71"/>
                    <a:pt x="199" y="69"/>
                  </a:cubicBezTo>
                  <a:cubicBezTo>
                    <a:pt x="200" y="67"/>
                    <a:pt x="204" y="68"/>
                    <a:pt x="206" y="63"/>
                  </a:cubicBezTo>
                  <a:cubicBezTo>
                    <a:pt x="206" y="62"/>
                    <a:pt x="206" y="61"/>
                    <a:pt x="204" y="60"/>
                  </a:cubicBezTo>
                  <a:cubicBezTo>
                    <a:pt x="204" y="60"/>
                    <a:pt x="204" y="60"/>
                    <a:pt x="204" y="60"/>
                  </a:cubicBezTo>
                  <a:cubicBezTo>
                    <a:pt x="204" y="60"/>
                    <a:pt x="204" y="60"/>
                    <a:pt x="204" y="60"/>
                  </a:cubicBezTo>
                  <a:cubicBezTo>
                    <a:pt x="206" y="60"/>
                    <a:pt x="207" y="60"/>
                    <a:pt x="209" y="58"/>
                  </a:cubicBezTo>
                  <a:cubicBezTo>
                    <a:pt x="205" y="59"/>
                    <a:pt x="207" y="55"/>
                    <a:pt x="207" y="53"/>
                  </a:cubicBezTo>
                  <a:cubicBezTo>
                    <a:pt x="207" y="53"/>
                    <a:pt x="207" y="53"/>
                    <a:pt x="207" y="52"/>
                  </a:cubicBezTo>
                  <a:cubicBezTo>
                    <a:pt x="209" y="52"/>
                    <a:pt x="210" y="50"/>
                    <a:pt x="210" y="47"/>
                  </a:cubicBezTo>
                  <a:cubicBezTo>
                    <a:pt x="209" y="49"/>
                    <a:pt x="204" y="51"/>
                    <a:pt x="204" y="47"/>
                  </a:cubicBezTo>
                  <a:cubicBezTo>
                    <a:pt x="204" y="47"/>
                    <a:pt x="205" y="44"/>
                    <a:pt x="201" y="45"/>
                  </a:cubicBezTo>
                  <a:cubicBezTo>
                    <a:pt x="194" y="46"/>
                    <a:pt x="185" y="44"/>
                    <a:pt x="173" y="43"/>
                  </a:cubicBezTo>
                  <a:cubicBezTo>
                    <a:pt x="173" y="43"/>
                    <a:pt x="172" y="43"/>
                    <a:pt x="173" y="43"/>
                  </a:cubicBezTo>
                  <a:cubicBezTo>
                    <a:pt x="185" y="42"/>
                    <a:pt x="210" y="41"/>
                    <a:pt x="210" y="31"/>
                  </a:cubicBezTo>
                  <a:cubicBezTo>
                    <a:pt x="210" y="27"/>
                    <a:pt x="207" y="21"/>
                    <a:pt x="188" y="22"/>
                  </a:cubicBezTo>
                  <a:cubicBezTo>
                    <a:pt x="167" y="23"/>
                    <a:pt x="120" y="29"/>
                    <a:pt x="120" y="18"/>
                  </a:cubicBezTo>
                  <a:cubicBezTo>
                    <a:pt x="120" y="12"/>
                    <a:pt x="133" y="13"/>
                    <a:pt x="140" y="13"/>
                  </a:cubicBezTo>
                  <a:moveTo>
                    <a:pt x="77" y="14"/>
                  </a:moveTo>
                  <a:cubicBezTo>
                    <a:pt x="78" y="15"/>
                    <a:pt x="83" y="17"/>
                    <a:pt x="85" y="17"/>
                  </a:cubicBezTo>
                  <a:cubicBezTo>
                    <a:pt x="81" y="18"/>
                    <a:pt x="82" y="20"/>
                    <a:pt x="80" y="20"/>
                  </a:cubicBezTo>
                  <a:cubicBezTo>
                    <a:pt x="77" y="19"/>
                    <a:pt x="77" y="16"/>
                    <a:pt x="77" y="14"/>
                  </a:cubicBezTo>
                  <a:moveTo>
                    <a:pt x="72" y="11"/>
                  </a:moveTo>
                  <a:cubicBezTo>
                    <a:pt x="71" y="13"/>
                    <a:pt x="69" y="15"/>
                    <a:pt x="67" y="13"/>
                  </a:cubicBezTo>
                  <a:cubicBezTo>
                    <a:pt x="65" y="11"/>
                    <a:pt x="67" y="11"/>
                    <a:pt x="65" y="8"/>
                  </a:cubicBezTo>
                  <a:cubicBezTo>
                    <a:pt x="67" y="9"/>
                    <a:pt x="71" y="11"/>
                    <a:pt x="72" y="11"/>
                  </a:cubicBezTo>
                  <a:moveTo>
                    <a:pt x="64" y="28"/>
                  </a:moveTo>
                  <a:cubicBezTo>
                    <a:pt x="65" y="27"/>
                    <a:pt x="66" y="26"/>
                    <a:pt x="66" y="26"/>
                  </a:cubicBezTo>
                  <a:cubicBezTo>
                    <a:pt x="68" y="26"/>
                    <a:pt x="69" y="26"/>
                    <a:pt x="69" y="24"/>
                  </a:cubicBezTo>
                  <a:cubicBezTo>
                    <a:pt x="70" y="22"/>
                    <a:pt x="68" y="22"/>
                    <a:pt x="67" y="21"/>
                  </a:cubicBezTo>
                  <a:cubicBezTo>
                    <a:pt x="68" y="20"/>
                    <a:pt x="69" y="20"/>
                    <a:pt x="68" y="19"/>
                  </a:cubicBezTo>
                  <a:cubicBezTo>
                    <a:pt x="67" y="18"/>
                    <a:pt x="66" y="20"/>
                    <a:pt x="65" y="19"/>
                  </a:cubicBezTo>
                  <a:cubicBezTo>
                    <a:pt x="65" y="18"/>
                    <a:pt x="66" y="18"/>
                    <a:pt x="67" y="17"/>
                  </a:cubicBezTo>
                  <a:cubicBezTo>
                    <a:pt x="67" y="17"/>
                    <a:pt x="68" y="17"/>
                    <a:pt x="69" y="17"/>
                  </a:cubicBezTo>
                  <a:cubicBezTo>
                    <a:pt x="75" y="20"/>
                    <a:pt x="75" y="20"/>
                    <a:pt x="75" y="20"/>
                  </a:cubicBezTo>
                  <a:cubicBezTo>
                    <a:pt x="76" y="21"/>
                    <a:pt x="77" y="21"/>
                    <a:pt x="77" y="22"/>
                  </a:cubicBezTo>
                  <a:cubicBezTo>
                    <a:pt x="77" y="23"/>
                    <a:pt x="77" y="24"/>
                    <a:pt x="76" y="24"/>
                  </a:cubicBezTo>
                  <a:cubicBezTo>
                    <a:pt x="76" y="24"/>
                    <a:pt x="76" y="22"/>
                    <a:pt x="74" y="22"/>
                  </a:cubicBezTo>
                  <a:cubicBezTo>
                    <a:pt x="73" y="22"/>
                    <a:pt x="73" y="23"/>
                    <a:pt x="74" y="24"/>
                  </a:cubicBezTo>
                  <a:cubicBezTo>
                    <a:pt x="72" y="24"/>
                    <a:pt x="71" y="23"/>
                    <a:pt x="70" y="25"/>
                  </a:cubicBezTo>
                  <a:cubicBezTo>
                    <a:pt x="70" y="26"/>
                    <a:pt x="70" y="27"/>
                    <a:pt x="71" y="28"/>
                  </a:cubicBezTo>
                  <a:cubicBezTo>
                    <a:pt x="71" y="29"/>
                    <a:pt x="71" y="30"/>
                    <a:pt x="70" y="31"/>
                  </a:cubicBezTo>
                  <a:cubicBezTo>
                    <a:pt x="70" y="33"/>
                    <a:pt x="68" y="35"/>
                    <a:pt x="66" y="34"/>
                  </a:cubicBezTo>
                  <a:cubicBezTo>
                    <a:pt x="63" y="32"/>
                    <a:pt x="63" y="30"/>
                    <a:pt x="64"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7" name="Freeform 44">
              <a:extLst>
                <a:ext uri="{FF2B5EF4-FFF2-40B4-BE49-F238E27FC236}">
                  <a16:creationId xmlns:a16="http://schemas.microsoft.com/office/drawing/2014/main" id="{D576B710-CAC4-F558-6B93-8EDA93B50CC3}"/>
                </a:ext>
              </a:extLst>
            </p:cNvPr>
            <p:cNvSpPr>
              <a:spLocks noEditPoints="1"/>
            </p:cNvSpPr>
            <p:nvPr userDrawn="1"/>
          </p:nvSpPr>
          <p:spPr bwMode="auto">
            <a:xfrm>
              <a:off x="1116013" y="584200"/>
              <a:ext cx="28575" cy="14287"/>
            </a:xfrm>
            <a:custGeom>
              <a:avLst/>
              <a:gdLst>
                <a:gd name="T0" fmla="*/ 144 w 199"/>
                <a:gd name="T1" fmla="*/ 9 h 96"/>
                <a:gd name="T2" fmla="*/ 105 w 199"/>
                <a:gd name="T3" fmla="*/ 21 h 96"/>
                <a:gd name="T4" fmla="*/ 75 w 199"/>
                <a:gd name="T5" fmla="*/ 38 h 96"/>
                <a:gd name="T6" fmla="*/ 80 w 199"/>
                <a:gd name="T7" fmla="*/ 15 h 96"/>
                <a:gd name="T8" fmla="*/ 66 w 199"/>
                <a:gd name="T9" fmla="*/ 2 h 96"/>
                <a:gd name="T10" fmla="*/ 54 w 199"/>
                <a:gd name="T11" fmla="*/ 9 h 96"/>
                <a:gd name="T12" fmla="*/ 47 w 199"/>
                <a:gd name="T13" fmla="*/ 28 h 96"/>
                <a:gd name="T14" fmla="*/ 28 w 199"/>
                <a:gd name="T15" fmla="*/ 10 h 96"/>
                <a:gd name="T16" fmla="*/ 23 w 199"/>
                <a:gd name="T17" fmla="*/ 8 h 96"/>
                <a:gd name="T18" fmla="*/ 22 w 199"/>
                <a:gd name="T19" fmla="*/ 14 h 96"/>
                <a:gd name="T20" fmla="*/ 11 w 199"/>
                <a:gd name="T21" fmla="*/ 6 h 96"/>
                <a:gd name="T22" fmla="*/ 18 w 199"/>
                <a:gd name="T23" fmla="*/ 14 h 96"/>
                <a:gd name="T24" fmla="*/ 11 w 199"/>
                <a:gd name="T25" fmla="*/ 19 h 96"/>
                <a:gd name="T26" fmla="*/ 15 w 199"/>
                <a:gd name="T27" fmla="*/ 22 h 96"/>
                <a:gd name="T28" fmla="*/ 20 w 199"/>
                <a:gd name="T29" fmla="*/ 23 h 96"/>
                <a:gd name="T30" fmla="*/ 23 w 199"/>
                <a:gd name="T31" fmla="*/ 37 h 96"/>
                <a:gd name="T32" fmla="*/ 27 w 199"/>
                <a:gd name="T33" fmla="*/ 39 h 96"/>
                <a:gd name="T34" fmla="*/ 48 w 199"/>
                <a:gd name="T35" fmla="*/ 60 h 96"/>
                <a:gd name="T36" fmla="*/ 29 w 199"/>
                <a:gd name="T37" fmla="*/ 70 h 96"/>
                <a:gd name="T38" fmla="*/ 15 w 199"/>
                <a:gd name="T39" fmla="*/ 62 h 96"/>
                <a:gd name="T40" fmla="*/ 17 w 199"/>
                <a:gd name="T41" fmla="*/ 71 h 96"/>
                <a:gd name="T42" fmla="*/ 7 w 199"/>
                <a:gd name="T43" fmla="*/ 69 h 96"/>
                <a:gd name="T44" fmla="*/ 6 w 199"/>
                <a:gd name="T45" fmla="*/ 74 h 96"/>
                <a:gd name="T46" fmla="*/ 13 w 199"/>
                <a:gd name="T47" fmla="*/ 84 h 96"/>
                <a:gd name="T48" fmla="*/ 18 w 199"/>
                <a:gd name="T49" fmla="*/ 85 h 96"/>
                <a:gd name="T50" fmla="*/ 31 w 199"/>
                <a:gd name="T51" fmla="*/ 79 h 96"/>
                <a:gd name="T52" fmla="*/ 34 w 199"/>
                <a:gd name="T53" fmla="*/ 86 h 96"/>
                <a:gd name="T54" fmla="*/ 47 w 199"/>
                <a:gd name="T55" fmla="*/ 82 h 96"/>
                <a:gd name="T56" fmla="*/ 52 w 199"/>
                <a:gd name="T57" fmla="*/ 89 h 96"/>
                <a:gd name="T58" fmla="*/ 69 w 199"/>
                <a:gd name="T59" fmla="*/ 78 h 96"/>
                <a:gd name="T60" fmla="*/ 92 w 199"/>
                <a:gd name="T61" fmla="*/ 67 h 96"/>
                <a:gd name="T62" fmla="*/ 81 w 199"/>
                <a:gd name="T63" fmla="*/ 72 h 96"/>
                <a:gd name="T64" fmla="*/ 78 w 199"/>
                <a:gd name="T65" fmla="*/ 78 h 96"/>
                <a:gd name="T66" fmla="*/ 77 w 199"/>
                <a:gd name="T67" fmla="*/ 85 h 96"/>
                <a:gd name="T68" fmla="*/ 83 w 199"/>
                <a:gd name="T69" fmla="*/ 88 h 96"/>
                <a:gd name="T70" fmla="*/ 84 w 199"/>
                <a:gd name="T71" fmla="*/ 89 h 96"/>
                <a:gd name="T72" fmla="*/ 90 w 199"/>
                <a:gd name="T73" fmla="*/ 91 h 96"/>
                <a:gd name="T74" fmla="*/ 94 w 199"/>
                <a:gd name="T75" fmla="*/ 88 h 96"/>
                <a:gd name="T76" fmla="*/ 112 w 199"/>
                <a:gd name="T77" fmla="*/ 84 h 96"/>
                <a:gd name="T78" fmla="*/ 135 w 199"/>
                <a:gd name="T79" fmla="*/ 59 h 96"/>
                <a:gd name="T80" fmla="*/ 124 w 199"/>
                <a:gd name="T81" fmla="*/ 62 h 96"/>
                <a:gd name="T82" fmla="*/ 119 w 199"/>
                <a:gd name="T83" fmla="*/ 66 h 96"/>
                <a:gd name="T84" fmla="*/ 120 w 199"/>
                <a:gd name="T85" fmla="*/ 68 h 96"/>
                <a:gd name="T86" fmla="*/ 114 w 199"/>
                <a:gd name="T87" fmla="*/ 78 h 96"/>
                <a:gd name="T88" fmla="*/ 124 w 199"/>
                <a:gd name="T89" fmla="*/ 76 h 96"/>
                <a:gd name="T90" fmla="*/ 124 w 199"/>
                <a:gd name="T91" fmla="*/ 83 h 96"/>
                <a:gd name="T92" fmla="*/ 137 w 199"/>
                <a:gd name="T93" fmla="*/ 72 h 96"/>
                <a:gd name="T94" fmla="*/ 142 w 199"/>
                <a:gd name="T95" fmla="*/ 68 h 96"/>
                <a:gd name="T96" fmla="*/ 148 w 199"/>
                <a:gd name="T97" fmla="*/ 55 h 96"/>
                <a:gd name="T98" fmla="*/ 157 w 199"/>
                <a:gd name="T99" fmla="*/ 24 h 96"/>
                <a:gd name="T100" fmla="*/ 60 w 199"/>
                <a:gd name="T101" fmla="*/ 14 h 96"/>
                <a:gd name="T102" fmla="*/ 67 w 199"/>
                <a:gd name="T103" fmla="*/ 22 h 96"/>
                <a:gd name="T104" fmla="*/ 63 w 199"/>
                <a:gd name="T105" fmla="*/ 31 h 96"/>
                <a:gd name="T106" fmla="*/ 62 w 199"/>
                <a:gd name="T107" fmla="*/ 24 h 96"/>
                <a:gd name="T108" fmla="*/ 60 w 199"/>
                <a:gd name="T109" fmla="*/ 18 h 96"/>
                <a:gd name="T110" fmla="*/ 69 w 199"/>
                <a:gd name="T111" fmla="*/ 24 h 96"/>
                <a:gd name="T112" fmla="*/ 72 w 199"/>
                <a:gd name="T113"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 h="96">
                  <a:moveTo>
                    <a:pt x="120" y="13"/>
                  </a:moveTo>
                  <a:cubicBezTo>
                    <a:pt x="121" y="14"/>
                    <a:pt x="122" y="15"/>
                    <a:pt x="125" y="16"/>
                  </a:cubicBezTo>
                  <a:cubicBezTo>
                    <a:pt x="152" y="24"/>
                    <a:pt x="182" y="4"/>
                    <a:pt x="199" y="8"/>
                  </a:cubicBezTo>
                  <a:cubicBezTo>
                    <a:pt x="178" y="1"/>
                    <a:pt x="164" y="14"/>
                    <a:pt x="144" y="9"/>
                  </a:cubicBezTo>
                  <a:cubicBezTo>
                    <a:pt x="156" y="9"/>
                    <a:pt x="168" y="7"/>
                    <a:pt x="169" y="4"/>
                  </a:cubicBezTo>
                  <a:cubicBezTo>
                    <a:pt x="160" y="10"/>
                    <a:pt x="134" y="0"/>
                    <a:pt x="123" y="7"/>
                  </a:cubicBezTo>
                  <a:cubicBezTo>
                    <a:pt x="122" y="7"/>
                    <a:pt x="121" y="8"/>
                    <a:pt x="121" y="8"/>
                  </a:cubicBezTo>
                  <a:cubicBezTo>
                    <a:pt x="112" y="10"/>
                    <a:pt x="105" y="15"/>
                    <a:pt x="105" y="21"/>
                  </a:cubicBezTo>
                  <a:cubicBezTo>
                    <a:pt x="105" y="29"/>
                    <a:pt x="115" y="31"/>
                    <a:pt x="134" y="30"/>
                  </a:cubicBezTo>
                  <a:cubicBezTo>
                    <a:pt x="153" y="29"/>
                    <a:pt x="174" y="27"/>
                    <a:pt x="174" y="31"/>
                  </a:cubicBezTo>
                  <a:cubicBezTo>
                    <a:pt x="174" y="35"/>
                    <a:pt x="161" y="40"/>
                    <a:pt x="143" y="40"/>
                  </a:cubicBezTo>
                  <a:cubicBezTo>
                    <a:pt x="129" y="40"/>
                    <a:pt x="105" y="31"/>
                    <a:pt x="75" y="38"/>
                  </a:cubicBezTo>
                  <a:cubicBezTo>
                    <a:pt x="75" y="38"/>
                    <a:pt x="75" y="38"/>
                    <a:pt x="75" y="38"/>
                  </a:cubicBezTo>
                  <a:cubicBezTo>
                    <a:pt x="78" y="33"/>
                    <a:pt x="84" y="25"/>
                    <a:pt x="81" y="22"/>
                  </a:cubicBezTo>
                  <a:cubicBezTo>
                    <a:pt x="84" y="21"/>
                    <a:pt x="85" y="19"/>
                    <a:pt x="85" y="17"/>
                  </a:cubicBezTo>
                  <a:cubicBezTo>
                    <a:pt x="84" y="15"/>
                    <a:pt x="82" y="15"/>
                    <a:pt x="80" y="15"/>
                  </a:cubicBezTo>
                  <a:cubicBezTo>
                    <a:pt x="81" y="13"/>
                    <a:pt x="80" y="12"/>
                    <a:pt x="79" y="11"/>
                  </a:cubicBezTo>
                  <a:cubicBezTo>
                    <a:pt x="79" y="11"/>
                    <a:pt x="78" y="8"/>
                    <a:pt x="78" y="8"/>
                  </a:cubicBezTo>
                  <a:cubicBezTo>
                    <a:pt x="77" y="7"/>
                    <a:pt x="75" y="5"/>
                    <a:pt x="72" y="4"/>
                  </a:cubicBezTo>
                  <a:cubicBezTo>
                    <a:pt x="69" y="2"/>
                    <a:pt x="67" y="2"/>
                    <a:pt x="66" y="2"/>
                  </a:cubicBezTo>
                  <a:cubicBezTo>
                    <a:pt x="65" y="2"/>
                    <a:pt x="63" y="3"/>
                    <a:pt x="63" y="3"/>
                  </a:cubicBezTo>
                  <a:cubicBezTo>
                    <a:pt x="61" y="2"/>
                    <a:pt x="60" y="2"/>
                    <a:pt x="59" y="4"/>
                  </a:cubicBezTo>
                  <a:cubicBezTo>
                    <a:pt x="58" y="3"/>
                    <a:pt x="56" y="2"/>
                    <a:pt x="55" y="2"/>
                  </a:cubicBezTo>
                  <a:cubicBezTo>
                    <a:pt x="54" y="4"/>
                    <a:pt x="53" y="6"/>
                    <a:pt x="54" y="9"/>
                  </a:cubicBezTo>
                  <a:cubicBezTo>
                    <a:pt x="52" y="9"/>
                    <a:pt x="49" y="15"/>
                    <a:pt x="47" y="15"/>
                  </a:cubicBezTo>
                  <a:cubicBezTo>
                    <a:pt x="48" y="16"/>
                    <a:pt x="49" y="17"/>
                    <a:pt x="49" y="17"/>
                  </a:cubicBezTo>
                  <a:cubicBezTo>
                    <a:pt x="47" y="21"/>
                    <a:pt x="47" y="25"/>
                    <a:pt x="44" y="25"/>
                  </a:cubicBezTo>
                  <a:cubicBezTo>
                    <a:pt x="45" y="26"/>
                    <a:pt x="46" y="27"/>
                    <a:pt x="47" y="28"/>
                  </a:cubicBezTo>
                  <a:cubicBezTo>
                    <a:pt x="45" y="33"/>
                    <a:pt x="45" y="40"/>
                    <a:pt x="45" y="44"/>
                  </a:cubicBezTo>
                  <a:cubicBezTo>
                    <a:pt x="41" y="40"/>
                    <a:pt x="35" y="30"/>
                    <a:pt x="31" y="27"/>
                  </a:cubicBezTo>
                  <a:cubicBezTo>
                    <a:pt x="27" y="25"/>
                    <a:pt x="27" y="23"/>
                    <a:pt x="27" y="19"/>
                  </a:cubicBezTo>
                  <a:cubicBezTo>
                    <a:pt x="27" y="16"/>
                    <a:pt x="28" y="13"/>
                    <a:pt x="28" y="10"/>
                  </a:cubicBezTo>
                  <a:cubicBezTo>
                    <a:pt x="28" y="9"/>
                    <a:pt x="28" y="7"/>
                    <a:pt x="27" y="7"/>
                  </a:cubicBezTo>
                  <a:cubicBezTo>
                    <a:pt x="27" y="4"/>
                    <a:pt x="24" y="3"/>
                    <a:pt x="22" y="3"/>
                  </a:cubicBezTo>
                  <a:cubicBezTo>
                    <a:pt x="23" y="4"/>
                    <a:pt x="24" y="5"/>
                    <a:pt x="24" y="7"/>
                  </a:cubicBezTo>
                  <a:cubicBezTo>
                    <a:pt x="23" y="7"/>
                    <a:pt x="23" y="8"/>
                    <a:pt x="23" y="8"/>
                  </a:cubicBezTo>
                  <a:cubicBezTo>
                    <a:pt x="22" y="9"/>
                    <a:pt x="22" y="11"/>
                    <a:pt x="23" y="12"/>
                  </a:cubicBezTo>
                  <a:cubicBezTo>
                    <a:pt x="23" y="12"/>
                    <a:pt x="23" y="12"/>
                    <a:pt x="23" y="13"/>
                  </a:cubicBezTo>
                  <a:cubicBezTo>
                    <a:pt x="23" y="13"/>
                    <a:pt x="23" y="14"/>
                    <a:pt x="23" y="14"/>
                  </a:cubicBezTo>
                  <a:cubicBezTo>
                    <a:pt x="23" y="15"/>
                    <a:pt x="22" y="14"/>
                    <a:pt x="22" y="14"/>
                  </a:cubicBezTo>
                  <a:cubicBezTo>
                    <a:pt x="21" y="12"/>
                    <a:pt x="20" y="8"/>
                    <a:pt x="18" y="8"/>
                  </a:cubicBezTo>
                  <a:cubicBezTo>
                    <a:pt x="18" y="8"/>
                    <a:pt x="17" y="8"/>
                    <a:pt x="16" y="8"/>
                  </a:cubicBezTo>
                  <a:cubicBezTo>
                    <a:pt x="16" y="8"/>
                    <a:pt x="16" y="8"/>
                    <a:pt x="16" y="7"/>
                  </a:cubicBezTo>
                  <a:cubicBezTo>
                    <a:pt x="16" y="5"/>
                    <a:pt x="14" y="3"/>
                    <a:pt x="11" y="6"/>
                  </a:cubicBezTo>
                  <a:cubicBezTo>
                    <a:pt x="11" y="6"/>
                    <a:pt x="13" y="6"/>
                    <a:pt x="13" y="7"/>
                  </a:cubicBezTo>
                  <a:cubicBezTo>
                    <a:pt x="13" y="8"/>
                    <a:pt x="12" y="9"/>
                    <a:pt x="12" y="10"/>
                  </a:cubicBezTo>
                  <a:cubicBezTo>
                    <a:pt x="12" y="12"/>
                    <a:pt x="14" y="13"/>
                    <a:pt x="17" y="13"/>
                  </a:cubicBezTo>
                  <a:cubicBezTo>
                    <a:pt x="17" y="13"/>
                    <a:pt x="18" y="13"/>
                    <a:pt x="18" y="14"/>
                  </a:cubicBezTo>
                  <a:cubicBezTo>
                    <a:pt x="18" y="14"/>
                    <a:pt x="18" y="14"/>
                    <a:pt x="18" y="15"/>
                  </a:cubicBezTo>
                  <a:cubicBezTo>
                    <a:pt x="18" y="15"/>
                    <a:pt x="18" y="15"/>
                    <a:pt x="18" y="15"/>
                  </a:cubicBezTo>
                  <a:cubicBezTo>
                    <a:pt x="13" y="13"/>
                    <a:pt x="11" y="15"/>
                    <a:pt x="11" y="17"/>
                  </a:cubicBezTo>
                  <a:cubicBezTo>
                    <a:pt x="11" y="17"/>
                    <a:pt x="11" y="18"/>
                    <a:pt x="11" y="19"/>
                  </a:cubicBezTo>
                  <a:cubicBezTo>
                    <a:pt x="10" y="20"/>
                    <a:pt x="9" y="22"/>
                    <a:pt x="12" y="24"/>
                  </a:cubicBezTo>
                  <a:cubicBezTo>
                    <a:pt x="12" y="23"/>
                    <a:pt x="12" y="22"/>
                    <a:pt x="13" y="21"/>
                  </a:cubicBezTo>
                  <a:cubicBezTo>
                    <a:pt x="13" y="21"/>
                    <a:pt x="14" y="21"/>
                    <a:pt x="14" y="21"/>
                  </a:cubicBezTo>
                  <a:cubicBezTo>
                    <a:pt x="14" y="22"/>
                    <a:pt x="15" y="22"/>
                    <a:pt x="15" y="22"/>
                  </a:cubicBezTo>
                  <a:cubicBezTo>
                    <a:pt x="15" y="23"/>
                    <a:pt x="16" y="22"/>
                    <a:pt x="18" y="21"/>
                  </a:cubicBezTo>
                  <a:cubicBezTo>
                    <a:pt x="18" y="21"/>
                    <a:pt x="18" y="21"/>
                    <a:pt x="19" y="21"/>
                  </a:cubicBezTo>
                  <a:cubicBezTo>
                    <a:pt x="19" y="22"/>
                    <a:pt x="20" y="22"/>
                    <a:pt x="20" y="22"/>
                  </a:cubicBezTo>
                  <a:cubicBezTo>
                    <a:pt x="20" y="23"/>
                    <a:pt x="20" y="23"/>
                    <a:pt x="20" y="23"/>
                  </a:cubicBezTo>
                  <a:cubicBezTo>
                    <a:pt x="17" y="26"/>
                    <a:pt x="18" y="29"/>
                    <a:pt x="22" y="30"/>
                  </a:cubicBezTo>
                  <a:cubicBezTo>
                    <a:pt x="22" y="30"/>
                    <a:pt x="22" y="30"/>
                    <a:pt x="22" y="31"/>
                  </a:cubicBezTo>
                  <a:cubicBezTo>
                    <a:pt x="22" y="36"/>
                    <a:pt x="14" y="35"/>
                    <a:pt x="15" y="29"/>
                  </a:cubicBezTo>
                  <a:cubicBezTo>
                    <a:pt x="11" y="36"/>
                    <a:pt x="18" y="41"/>
                    <a:pt x="23" y="37"/>
                  </a:cubicBezTo>
                  <a:cubicBezTo>
                    <a:pt x="24" y="37"/>
                    <a:pt x="24" y="37"/>
                    <a:pt x="24" y="38"/>
                  </a:cubicBezTo>
                  <a:cubicBezTo>
                    <a:pt x="24" y="39"/>
                    <a:pt x="25" y="40"/>
                    <a:pt x="26" y="40"/>
                  </a:cubicBezTo>
                  <a:cubicBezTo>
                    <a:pt x="26" y="39"/>
                    <a:pt x="26" y="38"/>
                    <a:pt x="27" y="38"/>
                  </a:cubicBezTo>
                  <a:cubicBezTo>
                    <a:pt x="27" y="38"/>
                    <a:pt x="27" y="39"/>
                    <a:pt x="27" y="39"/>
                  </a:cubicBezTo>
                  <a:cubicBezTo>
                    <a:pt x="28" y="40"/>
                    <a:pt x="28" y="42"/>
                    <a:pt x="30" y="43"/>
                  </a:cubicBezTo>
                  <a:cubicBezTo>
                    <a:pt x="30" y="41"/>
                    <a:pt x="30" y="40"/>
                    <a:pt x="31" y="40"/>
                  </a:cubicBezTo>
                  <a:cubicBezTo>
                    <a:pt x="32" y="40"/>
                    <a:pt x="31" y="49"/>
                    <a:pt x="39" y="54"/>
                  </a:cubicBezTo>
                  <a:cubicBezTo>
                    <a:pt x="40" y="58"/>
                    <a:pt x="44" y="61"/>
                    <a:pt x="48" y="60"/>
                  </a:cubicBezTo>
                  <a:cubicBezTo>
                    <a:pt x="50" y="64"/>
                    <a:pt x="52" y="67"/>
                    <a:pt x="51" y="67"/>
                  </a:cubicBezTo>
                  <a:cubicBezTo>
                    <a:pt x="50" y="67"/>
                    <a:pt x="40" y="66"/>
                    <a:pt x="38" y="67"/>
                  </a:cubicBezTo>
                  <a:cubicBezTo>
                    <a:pt x="36" y="68"/>
                    <a:pt x="34" y="69"/>
                    <a:pt x="31" y="70"/>
                  </a:cubicBezTo>
                  <a:cubicBezTo>
                    <a:pt x="31" y="70"/>
                    <a:pt x="29" y="70"/>
                    <a:pt x="29" y="70"/>
                  </a:cubicBezTo>
                  <a:cubicBezTo>
                    <a:pt x="26" y="71"/>
                    <a:pt x="24" y="71"/>
                    <a:pt x="22" y="69"/>
                  </a:cubicBezTo>
                  <a:cubicBezTo>
                    <a:pt x="22" y="67"/>
                    <a:pt x="22" y="66"/>
                    <a:pt x="21" y="64"/>
                  </a:cubicBezTo>
                  <a:cubicBezTo>
                    <a:pt x="20" y="63"/>
                    <a:pt x="19" y="62"/>
                    <a:pt x="18" y="62"/>
                  </a:cubicBezTo>
                  <a:cubicBezTo>
                    <a:pt x="18" y="62"/>
                    <a:pt x="16" y="62"/>
                    <a:pt x="15" y="62"/>
                  </a:cubicBezTo>
                  <a:cubicBezTo>
                    <a:pt x="14" y="60"/>
                    <a:pt x="11" y="60"/>
                    <a:pt x="9" y="61"/>
                  </a:cubicBezTo>
                  <a:cubicBezTo>
                    <a:pt x="10" y="61"/>
                    <a:pt x="12" y="62"/>
                    <a:pt x="13" y="63"/>
                  </a:cubicBezTo>
                  <a:cubicBezTo>
                    <a:pt x="12" y="64"/>
                    <a:pt x="12" y="65"/>
                    <a:pt x="12" y="65"/>
                  </a:cubicBezTo>
                  <a:cubicBezTo>
                    <a:pt x="11" y="66"/>
                    <a:pt x="12" y="68"/>
                    <a:pt x="17" y="71"/>
                  </a:cubicBezTo>
                  <a:cubicBezTo>
                    <a:pt x="18" y="71"/>
                    <a:pt x="18" y="71"/>
                    <a:pt x="18" y="71"/>
                  </a:cubicBezTo>
                  <a:cubicBezTo>
                    <a:pt x="17" y="72"/>
                    <a:pt x="16" y="72"/>
                    <a:pt x="14" y="71"/>
                  </a:cubicBezTo>
                  <a:cubicBezTo>
                    <a:pt x="12" y="69"/>
                    <a:pt x="12" y="67"/>
                    <a:pt x="9" y="68"/>
                  </a:cubicBezTo>
                  <a:cubicBezTo>
                    <a:pt x="9" y="68"/>
                    <a:pt x="8" y="69"/>
                    <a:pt x="7" y="69"/>
                  </a:cubicBezTo>
                  <a:cubicBezTo>
                    <a:pt x="7" y="69"/>
                    <a:pt x="7" y="69"/>
                    <a:pt x="7" y="69"/>
                  </a:cubicBezTo>
                  <a:cubicBezTo>
                    <a:pt x="4" y="69"/>
                    <a:pt x="0" y="72"/>
                    <a:pt x="2" y="75"/>
                  </a:cubicBezTo>
                  <a:cubicBezTo>
                    <a:pt x="2" y="74"/>
                    <a:pt x="3" y="72"/>
                    <a:pt x="5" y="72"/>
                  </a:cubicBezTo>
                  <a:cubicBezTo>
                    <a:pt x="5" y="73"/>
                    <a:pt x="6" y="74"/>
                    <a:pt x="6" y="74"/>
                  </a:cubicBezTo>
                  <a:cubicBezTo>
                    <a:pt x="6" y="77"/>
                    <a:pt x="7" y="79"/>
                    <a:pt x="14" y="75"/>
                  </a:cubicBezTo>
                  <a:cubicBezTo>
                    <a:pt x="14" y="75"/>
                    <a:pt x="14" y="75"/>
                    <a:pt x="14" y="76"/>
                  </a:cubicBezTo>
                  <a:cubicBezTo>
                    <a:pt x="13" y="78"/>
                    <a:pt x="9" y="81"/>
                    <a:pt x="12" y="83"/>
                  </a:cubicBezTo>
                  <a:cubicBezTo>
                    <a:pt x="12" y="83"/>
                    <a:pt x="12" y="83"/>
                    <a:pt x="13" y="84"/>
                  </a:cubicBezTo>
                  <a:cubicBezTo>
                    <a:pt x="13" y="84"/>
                    <a:pt x="13" y="84"/>
                    <a:pt x="13" y="84"/>
                  </a:cubicBezTo>
                  <a:cubicBezTo>
                    <a:pt x="12" y="88"/>
                    <a:pt x="16" y="90"/>
                    <a:pt x="18" y="90"/>
                  </a:cubicBezTo>
                  <a:cubicBezTo>
                    <a:pt x="17" y="89"/>
                    <a:pt x="16" y="87"/>
                    <a:pt x="16" y="85"/>
                  </a:cubicBezTo>
                  <a:cubicBezTo>
                    <a:pt x="17" y="85"/>
                    <a:pt x="18" y="85"/>
                    <a:pt x="18" y="85"/>
                  </a:cubicBezTo>
                  <a:cubicBezTo>
                    <a:pt x="21" y="84"/>
                    <a:pt x="19" y="81"/>
                    <a:pt x="21" y="79"/>
                  </a:cubicBezTo>
                  <a:cubicBezTo>
                    <a:pt x="21" y="79"/>
                    <a:pt x="22" y="79"/>
                    <a:pt x="22" y="80"/>
                  </a:cubicBezTo>
                  <a:cubicBezTo>
                    <a:pt x="22" y="81"/>
                    <a:pt x="22" y="85"/>
                    <a:pt x="26" y="84"/>
                  </a:cubicBezTo>
                  <a:cubicBezTo>
                    <a:pt x="29" y="84"/>
                    <a:pt x="31" y="81"/>
                    <a:pt x="31" y="79"/>
                  </a:cubicBezTo>
                  <a:cubicBezTo>
                    <a:pt x="30" y="79"/>
                    <a:pt x="31" y="79"/>
                    <a:pt x="31" y="79"/>
                  </a:cubicBezTo>
                  <a:cubicBezTo>
                    <a:pt x="32" y="80"/>
                    <a:pt x="33" y="81"/>
                    <a:pt x="32" y="83"/>
                  </a:cubicBezTo>
                  <a:cubicBezTo>
                    <a:pt x="33" y="82"/>
                    <a:pt x="34" y="82"/>
                    <a:pt x="35" y="80"/>
                  </a:cubicBezTo>
                  <a:cubicBezTo>
                    <a:pt x="36" y="82"/>
                    <a:pt x="36" y="84"/>
                    <a:pt x="34" y="86"/>
                  </a:cubicBezTo>
                  <a:cubicBezTo>
                    <a:pt x="35" y="86"/>
                    <a:pt x="38" y="84"/>
                    <a:pt x="39" y="80"/>
                  </a:cubicBezTo>
                  <a:cubicBezTo>
                    <a:pt x="40" y="81"/>
                    <a:pt x="40" y="82"/>
                    <a:pt x="40" y="82"/>
                  </a:cubicBezTo>
                  <a:cubicBezTo>
                    <a:pt x="41" y="82"/>
                    <a:pt x="41" y="82"/>
                    <a:pt x="41" y="82"/>
                  </a:cubicBezTo>
                  <a:cubicBezTo>
                    <a:pt x="42" y="82"/>
                    <a:pt x="44" y="83"/>
                    <a:pt x="47" y="82"/>
                  </a:cubicBezTo>
                  <a:cubicBezTo>
                    <a:pt x="48" y="82"/>
                    <a:pt x="48" y="82"/>
                    <a:pt x="48" y="82"/>
                  </a:cubicBezTo>
                  <a:cubicBezTo>
                    <a:pt x="48" y="84"/>
                    <a:pt x="48" y="85"/>
                    <a:pt x="48" y="86"/>
                  </a:cubicBezTo>
                  <a:cubicBezTo>
                    <a:pt x="48" y="85"/>
                    <a:pt x="49" y="84"/>
                    <a:pt x="50" y="84"/>
                  </a:cubicBezTo>
                  <a:cubicBezTo>
                    <a:pt x="51" y="84"/>
                    <a:pt x="50" y="87"/>
                    <a:pt x="52" y="89"/>
                  </a:cubicBezTo>
                  <a:cubicBezTo>
                    <a:pt x="53" y="81"/>
                    <a:pt x="57" y="84"/>
                    <a:pt x="63" y="81"/>
                  </a:cubicBezTo>
                  <a:cubicBezTo>
                    <a:pt x="63" y="80"/>
                    <a:pt x="63" y="80"/>
                    <a:pt x="63" y="81"/>
                  </a:cubicBezTo>
                  <a:cubicBezTo>
                    <a:pt x="63" y="82"/>
                    <a:pt x="62" y="83"/>
                    <a:pt x="61" y="84"/>
                  </a:cubicBezTo>
                  <a:cubicBezTo>
                    <a:pt x="63" y="84"/>
                    <a:pt x="69" y="81"/>
                    <a:pt x="69" y="78"/>
                  </a:cubicBezTo>
                  <a:cubicBezTo>
                    <a:pt x="69" y="77"/>
                    <a:pt x="73" y="73"/>
                    <a:pt x="74" y="63"/>
                  </a:cubicBezTo>
                  <a:cubicBezTo>
                    <a:pt x="75" y="63"/>
                    <a:pt x="76" y="63"/>
                    <a:pt x="77" y="63"/>
                  </a:cubicBezTo>
                  <a:cubicBezTo>
                    <a:pt x="84" y="62"/>
                    <a:pt x="87" y="57"/>
                    <a:pt x="95" y="57"/>
                  </a:cubicBezTo>
                  <a:cubicBezTo>
                    <a:pt x="93" y="59"/>
                    <a:pt x="92" y="64"/>
                    <a:pt x="92" y="67"/>
                  </a:cubicBezTo>
                  <a:cubicBezTo>
                    <a:pt x="92" y="71"/>
                    <a:pt x="97" y="75"/>
                    <a:pt x="99" y="77"/>
                  </a:cubicBezTo>
                  <a:cubicBezTo>
                    <a:pt x="99" y="77"/>
                    <a:pt x="99" y="77"/>
                    <a:pt x="98" y="77"/>
                  </a:cubicBezTo>
                  <a:cubicBezTo>
                    <a:pt x="96" y="78"/>
                    <a:pt x="94" y="78"/>
                    <a:pt x="93" y="79"/>
                  </a:cubicBezTo>
                  <a:cubicBezTo>
                    <a:pt x="87" y="83"/>
                    <a:pt x="87" y="70"/>
                    <a:pt x="81" y="72"/>
                  </a:cubicBezTo>
                  <a:cubicBezTo>
                    <a:pt x="81" y="72"/>
                    <a:pt x="80" y="73"/>
                    <a:pt x="79" y="74"/>
                  </a:cubicBezTo>
                  <a:cubicBezTo>
                    <a:pt x="77" y="74"/>
                    <a:pt x="73" y="76"/>
                    <a:pt x="74" y="79"/>
                  </a:cubicBezTo>
                  <a:cubicBezTo>
                    <a:pt x="75" y="78"/>
                    <a:pt x="76" y="77"/>
                    <a:pt x="78" y="77"/>
                  </a:cubicBezTo>
                  <a:cubicBezTo>
                    <a:pt x="78" y="77"/>
                    <a:pt x="78" y="78"/>
                    <a:pt x="78" y="78"/>
                  </a:cubicBezTo>
                  <a:cubicBezTo>
                    <a:pt x="78" y="79"/>
                    <a:pt x="78" y="80"/>
                    <a:pt x="80" y="80"/>
                  </a:cubicBezTo>
                  <a:cubicBezTo>
                    <a:pt x="81" y="80"/>
                    <a:pt x="82" y="79"/>
                    <a:pt x="83" y="79"/>
                  </a:cubicBezTo>
                  <a:cubicBezTo>
                    <a:pt x="83" y="79"/>
                    <a:pt x="83" y="80"/>
                    <a:pt x="83" y="80"/>
                  </a:cubicBezTo>
                  <a:cubicBezTo>
                    <a:pt x="83" y="83"/>
                    <a:pt x="76" y="79"/>
                    <a:pt x="77" y="85"/>
                  </a:cubicBezTo>
                  <a:cubicBezTo>
                    <a:pt x="77" y="86"/>
                    <a:pt x="78" y="87"/>
                    <a:pt x="78" y="87"/>
                  </a:cubicBezTo>
                  <a:cubicBezTo>
                    <a:pt x="78" y="89"/>
                    <a:pt x="80" y="91"/>
                    <a:pt x="83" y="90"/>
                  </a:cubicBezTo>
                  <a:cubicBezTo>
                    <a:pt x="82" y="90"/>
                    <a:pt x="81" y="89"/>
                    <a:pt x="81" y="88"/>
                  </a:cubicBezTo>
                  <a:cubicBezTo>
                    <a:pt x="82" y="88"/>
                    <a:pt x="83" y="88"/>
                    <a:pt x="83" y="88"/>
                  </a:cubicBezTo>
                  <a:cubicBezTo>
                    <a:pt x="83" y="88"/>
                    <a:pt x="84" y="88"/>
                    <a:pt x="84" y="87"/>
                  </a:cubicBezTo>
                  <a:cubicBezTo>
                    <a:pt x="84" y="87"/>
                    <a:pt x="84" y="87"/>
                    <a:pt x="84" y="87"/>
                  </a:cubicBezTo>
                  <a:cubicBezTo>
                    <a:pt x="84" y="87"/>
                    <a:pt x="85" y="87"/>
                    <a:pt x="85" y="87"/>
                  </a:cubicBezTo>
                  <a:cubicBezTo>
                    <a:pt x="85" y="88"/>
                    <a:pt x="84" y="88"/>
                    <a:pt x="84" y="89"/>
                  </a:cubicBezTo>
                  <a:cubicBezTo>
                    <a:pt x="84" y="89"/>
                    <a:pt x="85" y="91"/>
                    <a:pt x="85" y="91"/>
                  </a:cubicBezTo>
                  <a:cubicBezTo>
                    <a:pt x="85" y="93"/>
                    <a:pt x="88" y="96"/>
                    <a:pt x="92" y="93"/>
                  </a:cubicBezTo>
                  <a:cubicBezTo>
                    <a:pt x="91" y="93"/>
                    <a:pt x="88" y="93"/>
                    <a:pt x="88" y="91"/>
                  </a:cubicBezTo>
                  <a:cubicBezTo>
                    <a:pt x="89" y="91"/>
                    <a:pt x="90" y="91"/>
                    <a:pt x="90" y="91"/>
                  </a:cubicBezTo>
                  <a:cubicBezTo>
                    <a:pt x="90" y="90"/>
                    <a:pt x="90" y="89"/>
                    <a:pt x="91" y="88"/>
                  </a:cubicBezTo>
                  <a:cubicBezTo>
                    <a:pt x="91" y="88"/>
                    <a:pt x="91" y="88"/>
                    <a:pt x="91" y="88"/>
                  </a:cubicBezTo>
                  <a:cubicBezTo>
                    <a:pt x="92" y="88"/>
                    <a:pt x="92" y="88"/>
                    <a:pt x="93" y="88"/>
                  </a:cubicBezTo>
                  <a:cubicBezTo>
                    <a:pt x="93" y="88"/>
                    <a:pt x="94" y="88"/>
                    <a:pt x="94" y="88"/>
                  </a:cubicBezTo>
                  <a:cubicBezTo>
                    <a:pt x="95" y="90"/>
                    <a:pt x="96" y="91"/>
                    <a:pt x="99" y="90"/>
                  </a:cubicBezTo>
                  <a:cubicBezTo>
                    <a:pt x="103" y="89"/>
                    <a:pt x="99" y="85"/>
                    <a:pt x="103" y="84"/>
                  </a:cubicBezTo>
                  <a:cubicBezTo>
                    <a:pt x="103" y="84"/>
                    <a:pt x="104" y="84"/>
                    <a:pt x="105" y="84"/>
                  </a:cubicBezTo>
                  <a:cubicBezTo>
                    <a:pt x="109" y="85"/>
                    <a:pt x="111" y="86"/>
                    <a:pt x="112" y="84"/>
                  </a:cubicBezTo>
                  <a:cubicBezTo>
                    <a:pt x="113" y="82"/>
                    <a:pt x="113" y="76"/>
                    <a:pt x="109" y="74"/>
                  </a:cubicBezTo>
                  <a:cubicBezTo>
                    <a:pt x="107" y="73"/>
                    <a:pt x="112" y="60"/>
                    <a:pt x="102" y="54"/>
                  </a:cubicBezTo>
                  <a:cubicBezTo>
                    <a:pt x="107" y="55"/>
                    <a:pt x="122" y="57"/>
                    <a:pt x="124" y="54"/>
                  </a:cubicBezTo>
                  <a:cubicBezTo>
                    <a:pt x="129" y="55"/>
                    <a:pt x="134" y="58"/>
                    <a:pt x="135" y="59"/>
                  </a:cubicBezTo>
                  <a:cubicBezTo>
                    <a:pt x="136" y="60"/>
                    <a:pt x="136" y="61"/>
                    <a:pt x="134" y="62"/>
                  </a:cubicBezTo>
                  <a:cubicBezTo>
                    <a:pt x="130" y="64"/>
                    <a:pt x="131" y="65"/>
                    <a:pt x="129" y="66"/>
                  </a:cubicBezTo>
                  <a:cubicBezTo>
                    <a:pt x="129" y="66"/>
                    <a:pt x="129" y="66"/>
                    <a:pt x="129" y="66"/>
                  </a:cubicBezTo>
                  <a:cubicBezTo>
                    <a:pt x="127" y="65"/>
                    <a:pt x="126" y="63"/>
                    <a:pt x="124" y="62"/>
                  </a:cubicBezTo>
                  <a:cubicBezTo>
                    <a:pt x="123" y="62"/>
                    <a:pt x="122" y="62"/>
                    <a:pt x="121" y="62"/>
                  </a:cubicBezTo>
                  <a:cubicBezTo>
                    <a:pt x="119" y="62"/>
                    <a:pt x="116" y="63"/>
                    <a:pt x="115" y="65"/>
                  </a:cubicBezTo>
                  <a:cubicBezTo>
                    <a:pt x="116" y="65"/>
                    <a:pt x="118" y="64"/>
                    <a:pt x="120" y="65"/>
                  </a:cubicBezTo>
                  <a:cubicBezTo>
                    <a:pt x="119" y="65"/>
                    <a:pt x="119" y="65"/>
                    <a:pt x="119" y="66"/>
                  </a:cubicBezTo>
                  <a:cubicBezTo>
                    <a:pt x="119" y="66"/>
                    <a:pt x="119" y="67"/>
                    <a:pt x="120" y="68"/>
                  </a:cubicBezTo>
                  <a:cubicBezTo>
                    <a:pt x="120" y="68"/>
                    <a:pt x="120" y="68"/>
                    <a:pt x="120" y="68"/>
                  </a:cubicBezTo>
                  <a:cubicBezTo>
                    <a:pt x="120" y="68"/>
                    <a:pt x="120" y="68"/>
                    <a:pt x="120" y="68"/>
                  </a:cubicBezTo>
                  <a:cubicBezTo>
                    <a:pt x="120" y="68"/>
                    <a:pt x="120" y="68"/>
                    <a:pt x="120" y="68"/>
                  </a:cubicBezTo>
                  <a:cubicBezTo>
                    <a:pt x="121" y="68"/>
                    <a:pt x="121" y="69"/>
                    <a:pt x="120" y="69"/>
                  </a:cubicBezTo>
                  <a:cubicBezTo>
                    <a:pt x="118" y="68"/>
                    <a:pt x="113" y="68"/>
                    <a:pt x="114" y="71"/>
                  </a:cubicBezTo>
                  <a:cubicBezTo>
                    <a:pt x="114" y="71"/>
                    <a:pt x="115" y="72"/>
                    <a:pt x="115" y="72"/>
                  </a:cubicBezTo>
                  <a:cubicBezTo>
                    <a:pt x="113" y="74"/>
                    <a:pt x="113" y="76"/>
                    <a:pt x="114" y="78"/>
                  </a:cubicBezTo>
                  <a:cubicBezTo>
                    <a:pt x="114" y="76"/>
                    <a:pt x="115" y="76"/>
                    <a:pt x="117" y="75"/>
                  </a:cubicBezTo>
                  <a:cubicBezTo>
                    <a:pt x="117" y="76"/>
                    <a:pt x="118" y="76"/>
                    <a:pt x="118" y="76"/>
                  </a:cubicBezTo>
                  <a:cubicBezTo>
                    <a:pt x="119" y="78"/>
                    <a:pt x="121" y="74"/>
                    <a:pt x="124" y="75"/>
                  </a:cubicBezTo>
                  <a:cubicBezTo>
                    <a:pt x="124" y="75"/>
                    <a:pt x="124" y="75"/>
                    <a:pt x="124" y="76"/>
                  </a:cubicBezTo>
                  <a:cubicBezTo>
                    <a:pt x="122" y="76"/>
                    <a:pt x="120" y="78"/>
                    <a:pt x="120" y="80"/>
                  </a:cubicBezTo>
                  <a:cubicBezTo>
                    <a:pt x="121" y="80"/>
                    <a:pt x="121" y="81"/>
                    <a:pt x="121" y="82"/>
                  </a:cubicBezTo>
                  <a:cubicBezTo>
                    <a:pt x="120" y="83"/>
                    <a:pt x="121" y="86"/>
                    <a:pt x="124" y="87"/>
                  </a:cubicBezTo>
                  <a:cubicBezTo>
                    <a:pt x="124" y="86"/>
                    <a:pt x="123" y="84"/>
                    <a:pt x="124" y="83"/>
                  </a:cubicBezTo>
                  <a:cubicBezTo>
                    <a:pt x="125" y="83"/>
                    <a:pt x="126" y="83"/>
                    <a:pt x="126" y="83"/>
                  </a:cubicBezTo>
                  <a:cubicBezTo>
                    <a:pt x="131" y="81"/>
                    <a:pt x="128" y="78"/>
                    <a:pt x="129" y="76"/>
                  </a:cubicBezTo>
                  <a:cubicBezTo>
                    <a:pt x="131" y="75"/>
                    <a:pt x="133" y="79"/>
                    <a:pt x="137" y="76"/>
                  </a:cubicBezTo>
                  <a:cubicBezTo>
                    <a:pt x="137" y="75"/>
                    <a:pt x="138" y="74"/>
                    <a:pt x="137" y="72"/>
                  </a:cubicBezTo>
                  <a:cubicBezTo>
                    <a:pt x="137" y="72"/>
                    <a:pt x="137" y="72"/>
                    <a:pt x="138" y="72"/>
                  </a:cubicBezTo>
                  <a:cubicBezTo>
                    <a:pt x="138" y="72"/>
                    <a:pt x="138" y="72"/>
                    <a:pt x="138" y="72"/>
                  </a:cubicBezTo>
                  <a:cubicBezTo>
                    <a:pt x="138" y="73"/>
                    <a:pt x="139" y="74"/>
                    <a:pt x="141" y="74"/>
                  </a:cubicBezTo>
                  <a:cubicBezTo>
                    <a:pt x="138" y="71"/>
                    <a:pt x="141" y="70"/>
                    <a:pt x="142" y="68"/>
                  </a:cubicBezTo>
                  <a:cubicBezTo>
                    <a:pt x="143" y="68"/>
                    <a:pt x="143" y="68"/>
                    <a:pt x="143" y="68"/>
                  </a:cubicBezTo>
                  <a:cubicBezTo>
                    <a:pt x="145" y="68"/>
                    <a:pt x="146" y="68"/>
                    <a:pt x="148" y="65"/>
                  </a:cubicBezTo>
                  <a:cubicBezTo>
                    <a:pt x="146" y="66"/>
                    <a:pt x="141" y="63"/>
                    <a:pt x="144" y="61"/>
                  </a:cubicBezTo>
                  <a:cubicBezTo>
                    <a:pt x="149" y="60"/>
                    <a:pt x="149" y="57"/>
                    <a:pt x="148" y="55"/>
                  </a:cubicBezTo>
                  <a:cubicBezTo>
                    <a:pt x="144" y="50"/>
                    <a:pt x="136" y="50"/>
                    <a:pt x="136" y="45"/>
                  </a:cubicBezTo>
                  <a:cubicBezTo>
                    <a:pt x="139" y="45"/>
                    <a:pt x="142" y="44"/>
                    <a:pt x="143" y="44"/>
                  </a:cubicBezTo>
                  <a:cubicBezTo>
                    <a:pt x="166" y="45"/>
                    <a:pt x="181" y="38"/>
                    <a:pt x="181" y="31"/>
                  </a:cubicBezTo>
                  <a:cubicBezTo>
                    <a:pt x="180" y="25"/>
                    <a:pt x="174" y="22"/>
                    <a:pt x="157" y="24"/>
                  </a:cubicBezTo>
                  <a:cubicBezTo>
                    <a:pt x="137" y="25"/>
                    <a:pt x="110" y="27"/>
                    <a:pt x="110" y="21"/>
                  </a:cubicBezTo>
                  <a:cubicBezTo>
                    <a:pt x="110" y="17"/>
                    <a:pt x="115" y="14"/>
                    <a:pt x="120" y="13"/>
                  </a:cubicBezTo>
                  <a:moveTo>
                    <a:pt x="65" y="13"/>
                  </a:moveTo>
                  <a:cubicBezTo>
                    <a:pt x="64" y="14"/>
                    <a:pt x="62" y="16"/>
                    <a:pt x="60" y="14"/>
                  </a:cubicBezTo>
                  <a:cubicBezTo>
                    <a:pt x="58" y="12"/>
                    <a:pt x="60" y="12"/>
                    <a:pt x="58" y="9"/>
                  </a:cubicBezTo>
                  <a:cubicBezTo>
                    <a:pt x="60" y="10"/>
                    <a:pt x="64" y="12"/>
                    <a:pt x="65" y="13"/>
                  </a:cubicBezTo>
                  <a:moveTo>
                    <a:pt x="69" y="24"/>
                  </a:moveTo>
                  <a:cubicBezTo>
                    <a:pt x="68" y="25"/>
                    <a:pt x="68" y="23"/>
                    <a:pt x="67" y="22"/>
                  </a:cubicBezTo>
                  <a:cubicBezTo>
                    <a:pt x="66" y="22"/>
                    <a:pt x="66" y="23"/>
                    <a:pt x="67" y="25"/>
                  </a:cubicBezTo>
                  <a:cubicBezTo>
                    <a:pt x="65" y="24"/>
                    <a:pt x="64" y="23"/>
                    <a:pt x="63" y="25"/>
                  </a:cubicBezTo>
                  <a:cubicBezTo>
                    <a:pt x="63" y="26"/>
                    <a:pt x="63" y="27"/>
                    <a:pt x="64" y="28"/>
                  </a:cubicBezTo>
                  <a:cubicBezTo>
                    <a:pt x="64" y="29"/>
                    <a:pt x="64" y="30"/>
                    <a:pt x="63" y="31"/>
                  </a:cubicBezTo>
                  <a:cubicBezTo>
                    <a:pt x="63" y="32"/>
                    <a:pt x="61" y="35"/>
                    <a:pt x="59" y="33"/>
                  </a:cubicBezTo>
                  <a:cubicBezTo>
                    <a:pt x="57" y="32"/>
                    <a:pt x="57" y="30"/>
                    <a:pt x="58" y="28"/>
                  </a:cubicBezTo>
                  <a:cubicBezTo>
                    <a:pt x="58" y="27"/>
                    <a:pt x="59" y="26"/>
                    <a:pt x="60" y="26"/>
                  </a:cubicBezTo>
                  <a:cubicBezTo>
                    <a:pt x="61" y="26"/>
                    <a:pt x="62" y="26"/>
                    <a:pt x="62" y="24"/>
                  </a:cubicBezTo>
                  <a:cubicBezTo>
                    <a:pt x="63" y="23"/>
                    <a:pt x="61" y="22"/>
                    <a:pt x="60" y="21"/>
                  </a:cubicBezTo>
                  <a:cubicBezTo>
                    <a:pt x="61" y="21"/>
                    <a:pt x="62" y="20"/>
                    <a:pt x="61" y="20"/>
                  </a:cubicBezTo>
                  <a:cubicBezTo>
                    <a:pt x="60" y="19"/>
                    <a:pt x="59" y="20"/>
                    <a:pt x="59" y="19"/>
                  </a:cubicBezTo>
                  <a:cubicBezTo>
                    <a:pt x="58" y="19"/>
                    <a:pt x="60" y="18"/>
                    <a:pt x="60" y="18"/>
                  </a:cubicBezTo>
                  <a:cubicBezTo>
                    <a:pt x="61" y="17"/>
                    <a:pt x="61" y="17"/>
                    <a:pt x="62" y="18"/>
                  </a:cubicBezTo>
                  <a:cubicBezTo>
                    <a:pt x="68" y="21"/>
                    <a:pt x="68" y="21"/>
                    <a:pt x="68" y="21"/>
                  </a:cubicBezTo>
                  <a:cubicBezTo>
                    <a:pt x="69" y="21"/>
                    <a:pt x="69" y="21"/>
                    <a:pt x="69" y="22"/>
                  </a:cubicBezTo>
                  <a:cubicBezTo>
                    <a:pt x="69" y="23"/>
                    <a:pt x="70" y="24"/>
                    <a:pt x="69" y="24"/>
                  </a:cubicBezTo>
                  <a:moveTo>
                    <a:pt x="72" y="20"/>
                  </a:moveTo>
                  <a:cubicBezTo>
                    <a:pt x="70" y="20"/>
                    <a:pt x="69" y="17"/>
                    <a:pt x="70" y="15"/>
                  </a:cubicBezTo>
                  <a:cubicBezTo>
                    <a:pt x="71" y="16"/>
                    <a:pt x="75" y="17"/>
                    <a:pt x="77" y="18"/>
                  </a:cubicBezTo>
                  <a:cubicBezTo>
                    <a:pt x="74" y="19"/>
                    <a:pt x="75" y="20"/>
                    <a:pt x="7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8" name="Freeform 45">
              <a:extLst>
                <a:ext uri="{FF2B5EF4-FFF2-40B4-BE49-F238E27FC236}">
                  <a16:creationId xmlns:a16="http://schemas.microsoft.com/office/drawing/2014/main" id="{491864C5-7540-5302-0594-A87D8FF25568}"/>
                </a:ext>
              </a:extLst>
            </p:cNvPr>
            <p:cNvSpPr>
              <a:spLocks noEditPoints="1"/>
            </p:cNvSpPr>
            <p:nvPr userDrawn="1"/>
          </p:nvSpPr>
          <p:spPr bwMode="auto">
            <a:xfrm>
              <a:off x="927100" y="427038"/>
              <a:ext cx="139700" cy="225425"/>
            </a:xfrm>
            <a:custGeom>
              <a:avLst/>
              <a:gdLst>
                <a:gd name="T0" fmla="*/ 737 w 944"/>
                <a:gd name="T1" fmla="*/ 591 h 1525"/>
                <a:gd name="T2" fmla="*/ 921 w 944"/>
                <a:gd name="T3" fmla="*/ 498 h 1525"/>
                <a:gd name="T4" fmla="*/ 864 w 944"/>
                <a:gd name="T5" fmla="*/ 430 h 1525"/>
                <a:gd name="T6" fmla="*/ 748 w 944"/>
                <a:gd name="T7" fmla="*/ 196 h 1525"/>
                <a:gd name="T8" fmla="*/ 807 w 944"/>
                <a:gd name="T9" fmla="*/ 101 h 1525"/>
                <a:gd name="T10" fmla="*/ 674 w 944"/>
                <a:gd name="T11" fmla="*/ 20 h 1525"/>
                <a:gd name="T12" fmla="*/ 534 w 944"/>
                <a:gd name="T13" fmla="*/ 52 h 1525"/>
                <a:gd name="T14" fmla="*/ 411 w 944"/>
                <a:gd name="T15" fmla="*/ 127 h 1525"/>
                <a:gd name="T16" fmla="*/ 351 w 944"/>
                <a:gd name="T17" fmla="*/ 342 h 1525"/>
                <a:gd name="T18" fmla="*/ 397 w 944"/>
                <a:gd name="T19" fmla="*/ 475 h 1525"/>
                <a:gd name="T20" fmla="*/ 436 w 944"/>
                <a:gd name="T21" fmla="*/ 519 h 1525"/>
                <a:gd name="T22" fmla="*/ 188 w 944"/>
                <a:gd name="T23" fmla="*/ 975 h 1525"/>
                <a:gd name="T24" fmla="*/ 272 w 944"/>
                <a:gd name="T25" fmla="*/ 451 h 1525"/>
                <a:gd name="T26" fmla="*/ 44 w 944"/>
                <a:gd name="T27" fmla="*/ 619 h 1525"/>
                <a:gd name="T28" fmla="*/ 248 w 944"/>
                <a:gd name="T29" fmla="*/ 535 h 1525"/>
                <a:gd name="T30" fmla="*/ 325 w 944"/>
                <a:gd name="T31" fmla="*/ 540 h 1525"/>
                <a:gd name="T32" fmla="*/ 68 w 944"/>
                <a:gd name="T33" fmla="*/ 957 h 1525"/>
                <a:gd name="T34" fmla="*/ 115 w 944"/>
                <a:gd name="T35" fmla="*/ 1040 h 1525"/>
                <a:gd name="T36" fmla="*/ 364 w 944"/>
                <a:gd name="T37" fmla="*/ 867 h 1525"/>
                <a:gd name="T38" fmla="*/ 170 w 944"/>
                <a:gd name="T39" fmla="*/ 1177 h 1525"/>
                <a:gd name="T40" fmla="*/ 143 w 944"/>
                <a:gd name="T41" fmla="*/ 1384 h 1525"/>
                <a:gd name="T42" fmla="*/ 228 w 944"/>
                <a:gd name="T43" fmla="*/ 1438 h 1525"/>
                <a:gd name="T44" fmla="*/ 266 w 944"/>
                <a:gd name="T45" fmla="*/ 1498 h 1525"/>
                <a:gd name="T46" fmla="*/ 395 w 944"/>
                <a:gd name="T47" fmla="*/ 1501 h 1525"/>
                <a:gd name="T48" fmla="*/ 452 w 944"/>
                <a:gd name="T49" fmla="*/ 1460 h 1525"/>
                <a:gd name="T50" fmla="*/ 395 w 944"/>
                <a:gd name="T51" fmla="*/ 1380 h 1525"/>
                <a:gd name="T52" fmla="*/ 345 w 944"/>
                <a:gd name="T53" fmla="*/ 1189 h 1525"/>
                <a:gd name="T54" fmla="*/ 570 w 944"/>
                <a:gd name="T55" fmla="*/ 1000 h 1525"/>
                <a:gd name="T56" fmla="*/ 524 w 944"/>
                <a:gd name="T57" fmla="*/ 1096 h 1525"/>
                <a:gd name="T58" fmla="*/ 596 w 944"/>
                <a:gd name="T59" fmla="*/ 1159 h 1525"/>
                <a:gd name="T60" fmla="*/ 713 w 944"/>
                <a:gd name="T61" fmla="*/ 1252 h 1525"/>
                <a:gd name="T62" fmla="*/ 808 w 944"/>
                <a:gd name="T63" fmla="*/ 1298 h 1525"/>
                <a:gd name="T64" fmla="*/ 865 w 944"/>
                <a:gd name="T65" fmla="*/ 1195 h 1525"/>
                <a:gd name="T66" fmla="*/ 771 w 944"/>
                <a:gd name="T67" fmla="*/ 1192 h 1525"/>
                <a:gd name="T68" fmla="*/ 579 w 944"/>
                <a:gd name="T69" fmla="*/ 793 h 1525"/>
                <a:gd name="T70" fmla="*/ 738 w 944"/>
                <a:gd name="T71" fmla="*/ 799 h 1525"/>
                <a:gd name="T72" fmla="*/ 806 w 944"/>
                <a:gd name="T73" fmla="*/ 802 h 1525"/>
                <a:gd name="T74" fmla="*/ 802 w 944"/>
                <a:gd name="T75" fmla="*/ 906 h 1525"/>
                <a:gd name="T76" fmla="*/ 845 w 944"/>
                <a:gd name="T77" fmla="*/ 912 h 1525"/>
                <a:gd name="T78" fmla="*/ 904 w 944"/>
                <a:gd name="T79" fmla="*/ 958 h 1525"/>
                <a:gd name="T80" fmla="*/ 902 w 944"/>
                <a:gd name="T81" fmla="*/ 822 h 1525"/>
                <a:gd name="T82" fmla="*/ 529 w 944"/>
                <a:gd name="T83" fmla="*/ 128 h 1525"/>
                <a:gd name="T84" fmla="*/ 594 w 944"/>
                <a:gd name="T85" fmla="*/ 314 h 1525"/>
                <a:gd name="T86" fmla="*/ 554 w 944"/>
                <a:gd name="T87" fmla="*/ 240 h 1525"/>
                <a:gd name="T88" fmla="*/ 526 w 944"/>
                <a:gd name="T89" fmla="*/ 213 h 1525"/>
                <a:gd name="T90" fmla="*/ 644 w 944"/>
                <a:gd name="T91" fmla="*/ 167 h 1525"/>
                <a:gd name="T92" fmla="*/ 642 w 944"/>
                <a:gd name="T93" fmla="*/ 206 h 1525"/>
                <a:gd name="T94" fmla="*/ 666 w 944"/>
                <a:gd name="T95" fmla="*/ 287 h 1525"/>
                <a:gd name="T96" fmla="*/ 590 w 944"/>
                <a:gd name="T97" fmla="*/ 10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4" h="1525">
                  <a:moveTo>
                    <a:pt x="902" y="822"/>
                  </a:moveTo>
                  <a:cubicBezTo>
                    <a:pt x="899" y="799"/>
                    <a:pt x="902" y="777"/>
                    <a:pt x="875" y="746"/>
                  </a:cubicBezTo>
                  <a:cubicBezTo>
                    <a:pt x="849" y="716"/>
                    <a:pt x="764" y="621"/>
                    <a:pt x="737" y="591"/>
                  </a:cubicBezTo>
                  <a:cubicBezTo>
                    <a:pt x="743" y="590"/>
                    <a:pt x="751" y="592"/>
                    <a:pt x="768" y="607"/>
                  </a:cubicBezTo>
                  <a:cubicBezTo>
                    <a:pt x="779" y="617"/>
                    <a:pt x="804" y="642"/>
                    <a:pt x="823" y="660"/>
                  </a:cubicBezTo>
                  <a:cubicBezTo>
                    <a:pt x="846" y="601"/>
                    <a:pt x="879" y="545"/>
                    <a:pt x="921" y="498"/>
                  </a:cubicBezTo>
                  <a:cubicBezTo>
                    <a:pt x="929" y="489"/>
                    <a:pt x="936" y="481"/>
                    <a:pt x="944" y="474"/>
                  </a:cubicBezTo>
                  <a:cubicBezTo>
                    <a:pt x="926" y="478"/>
                    <a:pt x="906" y="486"/>
                    <a:pt x="889" y="498"/>
                  </a:cubicBezTo>
                  <a:cubicBezTo>
                    <a:pt x="888" y="471"/>
                    <a:pt x="882" y="446"/>
                    <a:pt x="864" y="430"/>
                  </a:cubicBezTo>
                  <a:cubicBezTo>
                    <a:pt x="871" y="393"/>
                    <a:pt x="865" y="348"/>
                    <a:pt x="782" y="293"/>
                  </a:cubicBezTo>
                  <a:cubicBezTo>
                    <a:pt x="825" y="304"/>
                    <a:pt x="850" y="342"/>
                    <a:pt x="882" y="313"/>
                  </a:cubicBezTo>
                  <a:cubicBezTo>
                    <a:pt x="853" y="312"/>
                    <a:pt x="852" y="248"/>
                    <a:pt x="748" y="196"/>
                  </a:cubicBezTo>
                  <a:cubicBezTo>
                    <a:pt x="788" y="195"/>
                    <a:pt x="819" y="260"/>
                    <a:pt x="865" y="223"/>
                  </a:cubicBezTo>
                  <a:cubicBezTo>
                    <a:pt x="821" y="218"/>
                    <a:pt x="807" y="140"/>
                    <a:pt x="728" y="116"/>
                  </a:cubicBezTo>
                  <a:cubicBezTo>
                    <a:pt x="756" y="119"/>
                    <a:pt x="784" y="133"/>
                    <a:pt x="807" y="101"/>
                  </a:cubicBezTo>
                  <a:cubicBezTo>
                    <a:pt x="780" y="107"/>
                    <a:pt x="764" y="82"/>
                    <a:pt x="735" y="80"/>
                  </a:cubicBezTo>
                  <a:cubicBezTo>
                    <a:pt x="746" y="46"/>
                    <a:pt x="743" y="25"/>
                    <a:pt x="731" y="0"/>
                  </a:cubicBezTo>
                  <a:cubicBezTo>
                    <a:pt x="711" y="1"/>
                    <a:pt x="690" y="7"/>
                    <a:pt x="674" y="20"/>
                  </a:cubicBezTo>
                  <a:cubicBezTo>
                    <a:pt x="672" y="1"/>
                    <a:pt x="653" y="0"/>
                    <a:pt x="635" y="1"/>
                  </a:cubicBezTo>
                  <a:cubicBezTo>
                    <a:pt x="636" y="10"/>
                    <a:pt x="640" y="21"/>
                    <a:pt x="631" y="23"/>
                  </a:cubicBezTo>
                  <a:cubicBezTo>
                    <a:pt x="617" y="25"/>
                    <a:pt x="570" y="38"/>
                    <a:pt x="534" y="52"/>
                  </a:cubicBezTo>
                  <a:cubicBezTo>
                    <a:pt x="498" y="66"/>
                    <a:pt x="457" y="92"/>
                    <a:pt x="445" y="100"/>
                  </a:cubicBezTo>
                  <a:cubicBezTo>
                    <a:pt x="438" y="105"/>
                    <a:pt x="431" y="93"/>
                    <a:pt x="427" y="88"/>
                  </a:cubicBezTo>
                  <a:cubicBezTo>
                    <a:pt x="414" y="99"/>
                    <a:pt x="402" y="113"/>
                    <a:pt x="411" y="127"/>
                  </a:cubicBezTo>
                  <a:cubicBezTo>
                    <a:pt x="391" y="129"/>
                    <a:pt x="369" y="134"/>
                    <a:pt x="350" y="149"/>
                  </a:cubicBezTo>
                  <a:cubicBezTo>
                    <a:pt x="350" y="172"/>
                    <a:pt x="369" y="195"/>
                    <a:pt x="398" y="207"/>
                  </a:cubicBezTo>
                  <a:cubicBezTo>
                    <a:pt x="349" y="256"/>
                    <a:pt x="393" y="300"/>
                    <a:pt x="351" y="342"/>
                  </a:cubicBezTo>
                  <a:cubicBezTo>
                    <a:pt x="411" y="345"/>
                    <a:pt x="400" y="261"/>
                    <a:pt x="431" y="249"/>
                  </a:cubicBezTo>
                  <a:cubicBezTo>
                    <a:pt x="428" y="308"/>
                    <a:pt x="395" y="319"/>
                    <a:pt x="395" y="382"/>
                  </a:cubicBezTo>
                  <a:cubicBezTo>
                    <a:pt x="395" y="416"/>
                    <a:pt x="415" y="453"/>
                    <a:pt x="397" y="475"/>
                  </a:cubicBezTo>
                  <a:cubicBezTo>
                    <a:pt x="447" y="461"/>
                    <a:pt x="434" y="350"/>
                    <a:pt x="465" y="316"/>
                  </a:cubicBezTo>
                  <a:cubicBezTo>
                    <a:pt x="471" y="336"/>
                    <a:pt x="467" y="354"/>
                    <a:pt x="461" y="373"/>
                  </a:cubicBezTo>
                  <a:cubicBezTo>
                    <a:pt x="443" y="425"/>
                    <a:pt x="463" y="496"/>
                    <a:pt x="436" y="519"/>
                  </a:cubicBezTo>
                  <a:cubicBezTo>
                    <a:pt x="481" y="515"/>
                    <a:pt x="491" y="451"/>
                    <a:pt x="521" y="415"/>
                  </a:cubicBezTo>
                  <a:cubicBezTo>
                    <a:pt x="489" y="499"/>
                    <a:pt x="454" y="644"/>
                    <a:pt x="407" y="713"/>
                  </a:cubicBezTo>
                  <a:cubicBezTo>
                    <a:pt x="320" y="831"/>
                    <a:pt x="269" y="975"/>
                    <a:pt x="188" y="975"/>
                  </a:cubicBezTo>
                  <a:cubicBezTo>
                    <a:pt x="153" y="975"/>
                    <a:pt x="126" y="953"/>
                    <a:pt x="126" y="908"/>
                  </a:cubicBezTo>
                  <a:cubicBezTo>
                    <a:pt x="126" y="774"/>
                    <a:pt x="356" y="682"/>
                    <a:pt x="356" y="539"/>
                  </a:cubicBezTo>
                  <a:cubicBezTo>
                    <a:pt x="356" y="475"/>
                    <a:pt x="304" y="451"/>
                    <a:pt x="272" y="451"/>
                  </a:cubicBezTo>
                  <a:cubicBezTo>
                    <a:pt x="250" y="451"/>
                    <a:pt x="224" y="462"/>
                    <a:pt x="201" y="480"/>
                  </a:cubicBezTo>
                  <a:cubicBezTo>
                    <a:pt x="192" y="476"/>
                    <a:pt x="182" y="474"/>
                    <a:pt x="174" y="474"/>
                  </a:cubicBezTo>
                  <a:cubicBezTo>
                    <a:pt x="93" y="474"/>
                    <a:pt x="115" y="620"/>
                    <a:pt x="44" y="619"/>
                  </a:cubicBezTo>
                  <a:cubicBezTo>
                    <a:pt x="72" y="634"/>
                    <a:pt x="120" y="604"/>
                    <a:pt x="149" y="563"/>
                  </a:cubicBezTo>
                  <a:cubicBezTo>
                    <a:pt x="137" y="658"/>
                    <a:pt x="0" y="632"/>
                    <a:pt x="11" y="746"/>
                  </a:cubicBezTo>
                  <a:cubicBezTo>
                    <a:pt x="30" y="657"/>
                    <a:pt x="248" y="670"/>
                    <a:pt x="248" y="535"/>
                  </a:cubicBezTo>
                  <a:cubicBezTo>
                    <a:pt x="248" y="520"/>
                    <a:pt x="240" y="507"/>
                    <a:pt x="229" y="497"/>
                  </a:cubicBezTo>
                  <a:cubicBezTo>
                    <a:pt x="245" y="486"/>
                    <a:pt x="261" y="482"/>
                    <a:pt x="275" y="482"/>
                  </a:cubicBezTo>
                  <a:cubicBezTo>
                    <a:pt x="301" y="482"/>
                    <a:pt x="325" y="502"/>
                    <a:pt x="325" y="540"/>
                  </a:cubicBezTo>
                  <a:cubicBezTo>
                    <a:pt x="325" y="660"/>
                    <a:pt x="96" y="761"/>
                    <a:pt x="96" y="908"/>
                  </a:cubicBezTo>
                  <a:cubicBezTo>
                    <a:pt x="96" y="933"/>
                    <a:pt x="103" y="954"/>
                    <a:pt x="115" y="970"/>
                  </a:cubicBezTo>
                  <a:cubicBezTo>
                    <a:pt x="99" y="977"/>
                    <a:pt x="82" y="974"/>
                    <a:pt x="68" y="957"/>
                  </a:cubicBezTo>
                  <a:cubicBezTo>
                    <a:pt x="67" y="995"/>
                    <a:pt x="121" y="1019"/>
                    <a:pt x="155" y="1000"/>
                  </a:cubicBezTo>
                  <a:cubicBezTo>
                    <a:pt x="163" y="1003"/>
                    <a:pt x="171" y="1004"/>
                    <a:pt x="179" y="1005"/>
                  </a:cubicBezTo>
                  <a:cubicBezTo>
                    <a:pt x="169" y="1033"/>
                    <a:pt x="134" y="1042"/>
                    <a:pt x="115" y="1040"/>
                  </a:cubicBezTo>
                  <a:cubicBezTo>
                    <a:pt x="172" y="1085"/>
                    <a:pt x="269" y="1026"/>
                    <a:pt x="264" y="977"/>
                  </a:cubicBezTo>
                  <a:cubicBezTo>
                    <a:pt x="308" y="941"/>
                    <a:pt x="337" y="879"/>
                    <a:pt x="369" y="839"/>
                  </a:cubicBezTo>
                  <a:cubicBezTo>
                    <a:pt x="367" y="848"/>
                    <a:pt x="365" y="857"/>
                    <a:pt x="364" y="867"/>
                  </a:cubicBezTo>
                  <a:cubicBezTo>
                    <a:pt x="331" y="926"/>
                    <a:pt x="300" y="980"/>
                    <a:pt x="292" y="1058"/>
                  </a:cubicBezTo>
                  <a:cubicBezTo>
                    <a:pt x="285" y="1124"/>
                    <a:pt x="251" y="1183"/>
                    <a:pt x="205" y="1183"/>
                  </a:cubicBezTo>
                  <a:cubicBezTo>
                    <a:pt x="195" y="1183"/>
                    <a:pt x="178" y="1170"/>
                    <a:pt x="170" y="1177"/>
                  </a:cubicBezTo>
                  <a:cubicBezTo>
                    <a:pt x="156" y="1189"/>
                    <a:pt x="170" y="1202"/>
                    <a:pt x="170" y="1214"/>
                  </a:cubicBezTo>
                  <a:cubicBezTo>
                    <a:pt x="170" y="1233"/>
                    <a:pt x="134" y="1252"/>
                    <a:pt x="134" y="1310"/>
                  </a:cubicBezTo>
                  <a:cubicBezTo>
                    <a:pt x="134" y="1335"/>
                    <a:pt x="149" y="1367"/>
                    <a:pt x="143" y="1384"/>
                  </a:cubicBezTo>
                  <a:cubicBezTo>
                    <a:pt x="158" y="1376"/>
                    <a:pt x="177" y="1352"/>
                    <a:pt x="185" y="1320"/>
                  </a:cubicBezTo>
                  <a:cubicBezTo>
                    <a:pt x="201" y="1396"/>
                    <a:pt x="153" y="1393"/>
                    <a:pt x="188" y="1460"/>
                  </a:cubicBezTo>
                  <a:cubicBezTo>
                    <a:pt x="192" y="1438"/>
                    <a:pt x="214" y="1429"/>
                    <a:pt x="228" y="1438"/>
                  </a:cubicBezTo>
                  <a:cubicBezTo>
                    <a:pt x="242" y="1447"/>
                    <a:pt x="235" y="1454"/>
                    <a:pt x="225" y="1464"/>
                  </a:cubicBezTo>
                  <a:cubicBezTo>
                    <a:pt x="215" y="1474"/>
                    <a:pt x="206" y="1525"/>
                    <a:pt x="252" y="1522"/>
                  </a:cubicBezTo>
                  <a:cubicBezTo>
                    <a:pt x="243" y="1516"/>
                    <a:pt x="243" y="1503"/>
                    <a:pt x="266" y="1498"/>
                  </a:cubicBezTo>
                  <a:cubicBezTo>
                    <a:pt x="298" y="1491"/>
                    <a:pt x="307" y="1506"/>
                    <a:pt x="341" y="1506"/>
                  </a:cubicBezTo>
                  <a:cubicBezTo>
                    <a:pt x="362" y="1506"/>
                    <a:pt x="367" y="1479"/>
                    <a:pt x="384" y="1479"/>
                  </a:cubicBezTo>
                  <a:cubicBezTo>
                    <a:pt x="401" y="1479"/>
                    <a:pt x="401" y="1492"/>
                    <a:pt x="395" y="1501"/>
                  </a:cubicBezTo>
                  <a:cubicBezTo>
                    <a:pt x="422" y="1494"/>
                    <a:pt x="427" y="1479"/>
                    <a:pt x="427" y="1464"/>
                  </a:cubicBezTo>
                  <a:cubicBezTo>
                    <a:pt x="427" y="1449"/>
                    <a:pt x="414" y="1440"/>
                    <a:pt x="424" y="1434"/>
                  </a:cubicBezTo>
                  <a:cubicBezTo>
                    <a:pt x="433" y="1428"/>
                    <a:pt x="464" y="1435"/>
                    <a:pt x="452" y="1460"/>
                  </a:cubicBezTo>
                  <a:cubicBezTo>
                    <a:pt x="468" y="1457"/>
                    <a:pt x="476" y="1446"/>
                    <a:pt x="476" y="1426"/>
                  </a:cubicBezTo>
                  <a:cubicBezTo>
                    <a:pt x="476" y="1407"/>
                    <a:pt x="454" y="1395"/>
                    <a:pt x="433" y="1399"/>
                  </a:cubicBezTo>
                  <a:cubicBezTo>
                    <a:pt x="430" y="1386"/>
                    <a:pt x="411" y="1380"/>
                    <a:pt x="395" y="1380"/>
                  </a:cubicBezTo>
                  <a:cubicBezTo>
                    <a:pt x="357" y="1380"/>
                    <a:pt x="363" y="1409"/>
                    <a:pt x="337" y="1409"/>
                  </a:cubicBezTo>
                  <a:cubicBezTo>
                    <a:pt x="296" y="1409"/>
                    <a:pt x="256" y="1356"/>
                    <a:pt x="256" y="1266"/>
                  </a:cubicBezTo>
                  <a:cubicBezTo>
                    <a:pt x="256" y="1217"/>
                    <a:pt x="308" y="1205"/>
                    <a:pt x="345" y="1189"/>
                  </a:cubicBezTo>
                  <a:cubicBezTo>
                    <a:pt x="382" y="1173"/>
                    <a:pt x="446" y="1134"/>
                    <a:pt x="485" y="1069"/>
                  </a:cubicBezTo>
                  <a:cubicBezTo>
                    <a:pt x="515" y="1018"/>
                    <a:pt x="516" y="962"/>
                    <a:pt x="512" y="896"/>
                  </a:cubicBezTo>
                  <a:cubicBezTo>
                    <a:pt x="564" y="926"/>
                    <a:pt x="570" y="969"/>
                    <a:pt x="570" y="1000"/>
                  </a:cubicBezTo>
                  <a:cubicBezTo>
                    <a:pt x="570" y="1040"/>
                    <a:pt x="549" y="1057"/>
                    <a:pt x="533" y="1064"/>
                  </a:cubicBezTo>
                  <a:cubicBezTo>
                    <a:pt x="519" y="1071"/>
                    <a:pt x="514" y="1068"/>
                    <a:pt x="513" y="1076"/>
                  </a:cubicBezTo>
                  <a:cubicBezTo>
                    <a:pt x="511" y="1087"/>
                    <a:pt x="518" y="1092"/>
                    <a:pt x="524" y="1096"/>
                  </a:cubicBezTo>
                  <a:cubicBezTo>
                    <a:pt x="543" y="1105"/>
                    <a:pt x="539" y="1123"/>
                    <a:pt x="544" y="1143"/>
                  </a:cubicBezTo>
                  <a:cubicBezTo>
                    <a:pt x="549" y="1162"/>
                    <a:pt x="567" y="1193"/>
                    <a:pt x="596" y="1215"/>
                  </a:cubicBezTo>
                  <a:cubicBezTo>
                    <a:pt x="599" y="1203"/>
                    <a:pt x="598" y="1184"/>
                    <a:pt x="596" y="1159"/>
                  </a:cubicBezTo>
                  <a:cubicBezTo>
                    <a:pt x="636" y="1178"/>
                    <a:pt x="604" y="1258"/>
                    <a:pt x="682" y="1258"/>
                  </a:cubicBezTo>
                  <a:cubicBezTo>
                    <a:pt x="667" y="1250"/>
                    <a:pt x="671" y="1229"/>
                    <a:pt x="679" y="1226"/>
                  </a:cubicBezTo>
                  <a:cubicBezTo>
                    <a:pt x="688" y="1223"/>
                    <a:pt x="698" y="1231"/>
                    <a:pt x="713" y="1252"/>
                  </a:cubicBezTo>
                  <a:cubicBezTo>
                    <a:pt x="728" y="1273"/>
                    <a:pt x="724" y="1272"/>
                    <a:pt x="760" y="1272"/>
                  </a:cubicBezTo>
                  <a:cubicBezTo>
                    <a:pt x="797" y="1272"/>
                    <a:pt x="781" y="1259"/>
                    <a:pt x="800" y="1259"/>
                  </a:cubicBezTo>
                  <a:cubicBezTo>
                    <a:pt x="819" y="1259"/>
                    <a:pt x="818" y="1281"/>
                    <a:pt x="808" y="1298"/>
                  </a:cubicBezTo>
                  <a:cubicBezTo>
                    <a:pt x="840" y="1288"/>
                    <a:pt x="850" y="1263"/>
                    <a:pt x="839" y="1237"/>
                  </a:cubicBezTo>
                  <a:cubicBezTo>
                    <a:pt x="868" y="1222"/>
                    <a:pt x="883" y="1244"/>
                    <a:pt x="887" y="1260"/>
                  </a:cubicBezTo>
                  <a:cubicBezTo>
                    <a:pt x="916" y="1231"/>
                    <a:pt x="887" y="1197"/>
                    <a:pt x="865" y="1195"/>
                  </a:cubicBezTo>
                  <a:cubicBezTo>
                    <a:pt x="866" y="1184"/>
                    <a:pt x="856" y="1173"/>
                    <a:pt x="844" y="1172"/>
                  </a:cubicBezTo>
                  <a:cubicBezTo>
                    <a:pt x="832" y="1172"/>
                    <a:pt x="821" y="1171"/>
                    <a:pt x="808" y="1172"/>
                  </a:cubicBezTo>
                  <a:cubicBezTo>
                    <a:pt x="794" y="1172"/>
                    <a:pt x="787" y="1192"/>
                    <a:pt x="771" y="1192"/>
                  </a:cubicBezTo>
                  <a:cubicBezTo>
                    <a:pt x="722" y="1192"/>
                    <a:pt x="626" y="1104"/>
                    <a:pt x="626" y="1066"/>
                  </a:cubicBezTo>
                  <a:cubicBezTo>
                    <a:pt x="626" y="1028"/>
                    <a:pt x="718" y="1005"/>
                    <a:pt x="718" y="946"/>
                  </a:cubicBezTo>
                  <a:cubicBezTo>
                    <a:pt x="718" y="868"/>
                    <a:pt x="642" y="842"/>
                    <a:pt x="579" y="793"/>
                  </a:cubicBezTo>
                  <a:cubicBezTo>
                    <a:pt x="601" y="767"/>
                    <a:pt x="668" y="761"/>
                    <a:pt x="705" y="780"/>
                  </a:cubicBezTo>
                  <a:cubicBezTo>
                    <a:pt x="710" y="758"/>
                    <a:pt x="723" y="763"/>
                    <a:pt x="728" y="726"/>
                  </a:cubicBezTo>
                  <a:cubicBezTo>
                    <a:pt x="742" y="759"/>
                    <a:pt x="724" y="786"/>
                    <a:pt x="738" y="799"/>
                  </a:cubicBezTo>
                  <a:cubicBezTo>
                    <a:pt x="749" y="784"/>
                    <a:pt x="776" y="786"/>
                    <a:pt x="774" y="746"/>
                  </a:cubicBezTo>
                  <a:cubicBezTo>
                    <a:pt x="783" y="771"/>
                    <a:pt x="764" y="809"/>
                    <a:pt x="783" y="826"/>
                  </a:cubicBezTo>
                  <a:cubicBezTo>
                    <a:pt x="786" y="806"/>
                    <a:pt x="798" y="802"/>
                    <a:pt x="806" y="802"/>
                  </a:cubicBezTo>
                  <a:cubicBezTo>
                    <a:pt x="814" y="802"/>
                    <a:pt x="821" y="807"/>
                    <a:pt x="821" y="820"/>
                  </a:cubicBezTo>
                  <a:cubicBezTo>
                    <a:pt x="821" y="850"/>
                    <a:pt x="784" y="842"/>
                    <a:pt x="784" y="877"/>
                  </a:cubicBezTo>
                  <a:cubicBezTo>
                    <a:pt x="784" y="891"/>
                    <a:pt x="802" y="897"/>
                    <a:pt x="802" y="906"/>
                  </a:cubicBezTo>
                  <a:cubicBezTo>
                    <a:pt x="802" y="915"/>
                    <a:pt x="787" y="930"/>
                    <a:pt x="769" y="918"/>
                  </a:cubicBezTo>
                  <a:cubicBezTo>
                    <a:pt x="775" y="931"/>
                    <a:pt x="787" y="943"/>
                    <a:pt x="803" y="943"/>
                  </a:cubicBezTo>
                  <a:cubicBezTo>
                    <a:pt x="820" y="943"/>
                    <a:pt x="838" y="930"/>
                    <a:pt x="845" y="912"/>
                  </a:cubicBezTo>
                  <a:cubicBezTo>
                    <a:pt x="854" y="934"/>
                    <a:pt x="847" y="959"/>
                    <a:pt x="831" y="962"/>
                  </a:cubicBezTo>
                  <a:cubicBezTo>
                    <a:pt x="848" y="970"/>
                    <a:pt x="888" y="963"/>
                    <a:pt x="883" y="911"/>
                  </a:cubicBezTo>
                  <a:cubicBezTo>
                    <a:pt x="905" y="915"/>
                    <a:pt x="917" y="931"/>
                    <a:pt x="904" y="958"/>
                  </a:cubicBezTo>
                  <a:cubicBezTo>
                    <a:pt x="922" y="953"/>
                    <a:pt x="939" y="944"/>
                    <a:pt x="939" y="924"/>
                  </a:cubicBezTo>
                  <a:cubicBezTo>
                    <a:pt x="939" y="909"/>
                    <a:pt x="924" y="899"/>
                    <a:pt x="927" y="878"/>
                  </a:cubicBezTo>
                  <a:cubicBezTo>
                    <a:pt x="929" y="861"/>
                    <a:pt x="906" y="845"/>
                    <a:pt x="902" y="822"/>
                  </a:cubicBezTo>
                  <a:moveTo>
                    <a:pt x="498" y="185"/>
                  </a:moveTo>
                  <a:cubicBezTo>
                    <a:pt x="477" y="187"/>
                    <a:pt x="478" y="167"/>
                    <a:pt x="441" y="158"/>
                  </a:cubicBezTo>
                  <a:cubicBezTo>
                    <a:pt x="467" y="153"/>
                    <a:pt x="500" y="140"/>
                    <a:pt x="529" y="128"/>
                  </a:cubicBezTo>
                  <a:cubicBezTo>
                    <a:pt x="535" y="153"/>
                    <a:pt x="525" y="183"/>
                    <a:pt x="498" y="185"/>
                  </a:cubicBezTo>
                  <a:moveTo>
                    <a:pt x="647" y="343"/>
                  </a:moveTo>
                  <a:cubicBezTo>
                    <a:pt x="620" y="354"/>
                    <a:pt x="599" y="331"/>
                    <a:pt x="594" y="314"/>
                  </a:cubicBezTo>
                  <a:cubicBezTo>
                    <a:pt x="588" y="298"/>
                    <a:pt x="584" y="285"/>
                    <a:pt x="590" y="279"/>
                  </a:cubicBezTo>
                  <a:cubicBezTo>
                    <a:pt x="602" y="267"/>
                    <a:pt x="606" y="258"/>
                    <a:pt x="599" y="244"/>
                  </a:cubicBezTo>
                  <a:cubicBezTo>
                    <a:pt x="591" y="227"/>
                    <a:pt x="573" y="235"/>
                    <a:pt x="554" y="240"/>
                  </a:cubicBezTo>
                  <a:cubicBezTo>
                    <a:pt x="563" y="224"/>
                    <a:pt x="564" y="213"/>
                    <a:pt x="552" y="214"/>
                  </a:cubicBezTo>
                  <a:cubicBezTo>
                    <a:pt x="537" y="216"/>
                    <a:pt x="537" y="239"/>
                    <a:pt x="529" y="236"/>
                  </a:cubicBezTo>
                  <a:cubicBezTo>
                    <a:pt x="521" y="233"/>
                    <a:pt x="526" y="220"/>
                    <a:pt x="526" y="213"/>
                  </a:cubicBezTo>
                  <a:cubicBezTo>
                    <a:pt x="526" y="203"/>
                    <a:pt x="532" y="200"/>
                    <a:pt x="542" y="195"/>
                  </a:cubicBezTo>
                  <a:cubicBezTo>
                    <a:pt x="620" y="166"/>
                    <a:pt x="620" y="166"/>
                    <a:pt x="620" y="166"/>
                  </a:cubicBezTo>
                  <a:cubicBezTo>
                    <a:pt x="630" y="162"/>
                    <a:pt x="637" y="160"/>
                    <a:pt x="644" y="167"/>
                  </a:cubicBezTo>
                  <a:cubicBezTo>
                    <a:pt x="649" y="172"/>
                    <a:pt x="662" y="179"/>
                    <a:pt x="658" y="186"/>
                  </a:cubicBezTo>
                  <a:cubicBezTo>
                    <a:pt x="654" y="194"/>
                    <a:pt x="638" y="177"/>
                    <a:pt x="626" y="186"/>
                  </a:cubicBezTo>
                  <a:cubicBezTo>
                    <a:pt x="617" y="193"/>
                    <a:pt x="625" y="201"/>
                    <a:pt x="642" y="206"/>
                  </a:cubicBezTo>
                  <a:cubicBezTo>
                    <a:pt x="625" y="216"/>
                    <a:pt x="608" y="222"/>
                    <a:pt x="613" y="240"/>
                  </a:cubicBezTo>
                  <a:cubicBezTo>
                    <a:pt x="618" y="255"/>
                    <a:pt x="627" y="259"/>
                    <a:pt x="643" y="259"/>
                  </a:cubicBezTo>
                  <a:cubicBezTo>
                    <a:pt x="652" y="259"/>
                    <a:pt x="658" y="272"/>
                    <a:pt x="666" y="287"/>
                  </a:cubicBezTo>
                  <a:cubicBezTo>
                    <a:pt x="673" y="302"/>
                    <a:pt x="676" y="330"/>
                    <a:pt x="647" y="343"/>
                  </a:cubicBezTo>
                  <a:moveTo>
                    <a:pt x="652" y="125"/>
                  </a:moveTo>
                  <a:cubicBezTo>
                    <a:pt x="631" y="141"/>
                    <a:pt x="603" y="126"/>
                    <a:pt x="590" y="105"/>
                  </a:cubicBezTo>
                  <a:cubicBezTo>
                    <a:pt x="619" y="93"/>
                    <a:pt x="652" y="80"/>
                    <a:pt x="675" y="66"/>
                  </a:cubicBezTo>
                  <a:cubicBezTo>
                    <a:pt x="654" y="98"/>
                    <a:pt x="668" y="112"/>
                    <a:pt x="652"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9" name="Oval 46">
              <a:extLst>
                <a:ext uri="{FF2B5EF4-FFF2-40B4-BE49-F238E27FC236}">
                  <a16:creationId xmlns:a16="http://schemas.microsoft.com/office/drawing/2014/main" id="{88071059-AA80-1894-B907-73B921925FED}"/>
                </a:ext>
              </a:extLst>
            </p:cNvPr>
            <p:cNvSpPr>
              <a:spLocks noChangeArrowheads="1"/>
            </p:cNvSpPr>
            <p:nvPr userDrawn="1"/>
          </p:nvSpPr>
          <p:spPr bwMode="auto">
            <a:xfrm>
              <a:off x="979488" y="423863"/>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0" name="Oval 47">
              <a:extLst>
                <a:ext uri="{FF2B5EF4-FFF2-40B4-BE49-F238E27FC236}">
                  <a16:creationId xmlns:a16="http://schemas.microsoft.com/office/drawing/2014/main" id="{F16CA4E7-889B-CADA-218A-B90CE89F0AB6}"/>
                </a:ext>
              </a:extLst>
            </p:cNvPr>
            <p:cNvSpPr>
              <a:spLocks noChangeArrowheads="1"/>
            </p:cNvSpPr>
            <p:nvPr userDrawn="1"/>
          </p:nvSpPr>
          <p:spPr bwMode="auto">
            <a:xfrm>
              <a:off x="979488" y="419100"/>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1" name="Oval 48">
              <a:extLst>
                <a:ext uri="{FF2B5EF4-FFF2-40B4-BE49-F238E27FC236}">
                  <a16:creationId xmlns:a16="http://schemas.microsoft.com/office/drawing/2014/main" id="{2E226E0F-F63C-7261-BFBA-2D0C10FF8CD3}"/>
                </a:ext>
              </a:extLst>
            </p:cNvPr>
            <p:cNvSpPr>
              <a:spLocks noChangeArrowheads="1"/>
            </p:cNvSpPr>
            <p:nvPr userDrawn="1"/>
          </p:nvSpPr>
          <p:spPr bwMode="auto">
            <a:xfrm>
              <a:off x="982663" y="414338"/>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2" name="Oval 49">
              <a:extLst>
                <a:ext uri="{FF2B5EF4-FFF2-40B4-BE49-F238E27FC236}">
                  <a16:creationId xmlns:a16="http://schemas.microsoft.com/office/drawing/2014/main" id="{6EEA813C-E798-C5EB-4A91-29CEC6A75D7C}"/>
                </a:ext>
              </a:extLst>
            </p:cNvPr>
            <p:cNvSpPr>
              <a:spLocks noChangeArrowheads="1"/>
            </p:cNvSpPr>
            <p:nvPr userDrawn="1"/>
          </p:nvSpPr>
          <p:spPr bwMode="auto">
            <a:xfrm>
              <a:off x="989013" y="412750"/>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3" name="Freeform 50">
              <a:extLst>
                <a:ext uri="{FF2B5EF4-FFF2-40B4-BE49-F238E27FC236}">
                  <a16:creationId xmlns:a16="http://schemas.microsoft.com/office/drawing/2014/main" id="{0176A863-0FC0-2C2D-064C-D220F642338A}"/>
                </a:ext>
              </a:extLst>
            </p:cNvPr>
            <p:cNvSpPr>
              <a:spLocks/>
            </p:cNvSpPr>
            <p:nvPr userDrawn="1"/>
          </p:nvSpPr>
          <p:spPr bwMode="auto">
            <a:xfrm>
              <a:off x="1014413" y="409575"/>
              <a:ext cx="6350" cy="4762"/>
            </a:xfrm>
            <a:custGeom>
              <a:avLst/>
              <a:gdLst>
                <a:gd name="T0" fmla="*/ 6 w 33"/>
                <a:gd name="T1" fmla="*/ 27 h 32"/>
                <a:gd name="T2" fmla="*/ 27 w 33"/>
                <a:gd name="T3" fmla="*/ 27 h 32"/>
                <a:gd name="T4" fmla="*/ 27 w 33"/>
                <a:gd name="T5" fmla="*/ 5 h 32"/>
                <a:gd name="T6" fmla="*/ 6 w 33"/>
                <a:gd name="T7" fmla="*/ 5 h 32"/>
                <a:gd name="T8" fmla="*/ 6 w 33"/>
                <a:gd name="T9" fmla="*/ 27 h 32"/>
              </a:gdLst>
              <a:ahLst/>
              <a:cxnLst>
                <a:cxn ang="0">
                  <a:pos x="T0" y="T1"/>
                </a:cxn>
                <a:cxn ang="0">
                  <a:pos x="T2" y="T3"/>
                </a:cxn>
                <a:cxn ang="0">
                  <a:pos x="T4" y="T5"/>
                </a:cxn>
                <a:cxn ang="0">
                  <a:pos x="T6" y="T7"/>
                </a:cxn>
                <a:cxn ang="0">
                  <a:pos x="T8" y="T9"/>
                </a:cxn>
              </a:cxnLst>
              <a:rect l="0" t="0" r="r" b="b"/>
              <a:pathLst>
                <a:path w="33" h="32">
                  <a:moveTo>
                    <a:pt x="6" y="27"/>
                  </a:moveTo>
                  <a:cubicBezTo>
                    <a:pt x="12" y="32"/>
                    <a:pt x="22" y="32"/>
                    <a:pt x="27" y="27"/>
                  </a:cubicBezTo>
                  <a:cubicBezTo>
                    <a:pt x="33" y="21"/>
                    <a:pt x="33" y="11"/>
                    <a:pt x="27" y="5"/>
                  </a:cubicBezTo>
                  <a:cubicBezTo>
                    <a:pt x="21" y="0"/>
                    <a:pt x="12" y="0"/>
                    <a:pt x="6" y="5"/>
                  </a:cubicBezTo>
                  <a:cubicBezTo>
                    <a:pt x="0" y="11"/>
                    <a:pt x="0" y="21"/>
                    <a:pt x="6"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4" name="Freeform 51">
              <a:extLst>
                <a:ext uri="{FF2B5EF4-FFF2-40B4-BE49-F238E27FC236}">
                  <a16:creationId xmlns:a16="http://schemas.microsoft.com/office/drawing/2014/main" id="{A62C1D95-0875-CC4D-3DB9-9E98A9E5A144}"/>
                </a:ext>
              </a:extLst>
            </p:cNvPr>
            <p:cNvSpPr>
              <a:spLocks/>
            </p:cNvSpPr>
            <p:nvPr userDrawn="1"/>
          </p:nvSpPr>
          <p:spPr bwMode="auto">
            <a:xfrm>
              <a:off x="1011238" y="404813"/>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1"/>
                    <a:pt x="27" y="6"/>
                  </a:cubicBezTo>
                  <a:cubicBezTo>
                    <a:pt x="21" y="0"/>
                    <a:pt x="11" y="0"/>
                    <a:pt x="6" y="6"/>
                  </a:cubicBezTo>
                  <a:cubicBezTo>
                    <a:pt x="0" y="11"/>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5" name="Freeform 52">
              <a:extLst>
                <a:ext uri="{FF2B5EF4-FFF2-40B4-BE49-F238E27FC236}">
                  <a16:creationId xmlns:a16="http://schemas.microsoft.com/office/drawing/2014/main" id="{1886C745-D84D-CA13-10A1-C501852969BA}"/>
                </a:ext>
              </a:extLst>
            </p:cNvPr>
            <p:cNvSpPr>
              <a:spLocks/>
            </p:cNvSpPr>
            <p:nvPr userDrawn="1"/>
          </p:nvSpPr>
          <p:spPr bwMode="auto">
            <a:xfrm>
              <a:off x="1006475" y="403225"/>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2"/>
                    <a:pt x="27" y="6"/>
                  </a:cubicBezTo>
                  <a:cubicBezTo>
                    <a:pt x="21" y="0"/>
                    <a:pt x="12" y="0"/>
                    <a:pt x="6" y="6"/>
                  </a:cubicBezTo>
                  <a:cubicBezTo>
                    <a:pt x="0" y="12"/>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6" name="Freeform 53">
              <a:extLst>
                <a:ext uri="{FF2B5EF4-FFF2-40B4-BE49-F238E27FC236}">
                  <a16:creationId xmlns:a16="http://schemas.microsoft.com/office/drawing/2014/main" id="{52B94C37-54D6-000F-0987-B6A015DDD249}"/>
                </a:ext>
              </a:extLst>
            </p:cNvPr>
            <p:cNvSpPr>
              <a:spLocks/>
            </p:cNvSpPr>
            <p:nvPr userDrawn="1"/>
          </p:nvSpPr>
          <p:spPr bwMode="auto">
            <a:xfrm>
              <a:off x="1000125" y="407988"/>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2"/>
                    <a:pt x="33" y="12"/>
                    <a:pt x="27" y="6"/>
                  </a:cubicBezTo>
                  <a:cubicBezTo>
                    <a:pt x="21" y="0"/>
                    <a:pt x="12" y="0"/>
                    <a:pt x="6" y="6"/>
                  </a:cubicBezTo>
                  <a:cubicBezTo>
                    <a:pt x="0" y="12"/>
                    <a:pt x="0" y="22"/>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7" name="Freeform 54">
              <a:extLst>
                <a:ext uri="{FF2B5EF4-FFF2-40B4-BE49-F238E27FC236}">
                  <a16:creationId xmlns:a16="http://schemas.microsoft.com/office/drawing/2014/main" id="{4E141E0D-2470-3EF6-761F-02EB961E7687}"/>
                </a:ext>
              </a:extLst>
            </p:cNvPr>
            <p:cNvSpPr>
              <a:spLocks/>
            </p:cNvSpPr>
            <p:nvPr userDrawn="1"/>
          </p:nvSpPr>
          <p:spPr bwMode="auto">
            <a:xfrm>
              <a:off x="990600" y="403225"/>
              <a:ext cx="9525" cy="14287"/>
            </a:xfrm>
            <a:custGeom>
              <a:avLst/>
              <a:gdLst>
                <a:gd name="T0" fmla="*/ 0 w 69"/>
                <a:gd name="T1" fmla="*/ 35 h 95"/>
                <a:gd name="T2" fmla="*/ 12 w 69"/>
                <a:gd name="T3" fmla="*/ 61 h 95"/>
                <a:gd name="T4" fmla="*/ 27 w 69"/>
                <a:gd name="T5" fmla="*/ 43 h 95"/>
                <a:gd name="T6" fmla="*/ 29 w 69"/>
                <a:gd name="T7" fmla="*/ 43 h 95"/>
                <a:gd name="T8" fmla="*/ 30 w 69"/>
                <a:gd name="T9" fmla="*/ 76 h 95"/>
                <a:gd name="T10" fmla="*/ 49 w 69"/>
                <a:gd name="T11" fmla="*/ 95 h 95"/>
                <a:gd name="T12" fmla="*/ 69 w 69"/>
                <a:gd name="T13" fmla="*/ 76 h 95"/>
                <a:gd name="T14" fmla="*/ 58 w 69"/>
                <a:gd name="T15" fmla="*/ 59 h 95"/>
                <a:gd name="T16" fmla="*/ 37 w 69"/>
                <a:gd name="T17" fmla="*/ 39 h 95"/>
                <a:gd name="T18" fmla="*/ 38 w 69"/>
                <a:gd name="T19" fmla="*/ 37 h 95"/>
                <a:gd name="T20" fmla="*/ 64 w 69"/>
                <a:gd name="T21" fmla="*/ 39 h 95"/>
                <a:gd name="T22" fmla="*/ 54 w 69"/>
                <a:gd name="T23" fmla="*/ 12 h 95"/>
                <a:gd name="T24" fmla="*/ 35 w 69"/>
                <a:gd name="T25" fmla="*/ 28 h 95"/>
                <a:gd name="T26" fmla="*/ 34 w 69"/>
                <a:gd name="T27" fmla="*/ 28 h 95"/>
                <a:gd name="T28" fmla="*/ 32 w 69"/>
                <a:gd name="T29" fmla="*/ 0 h 95"/>
                <a:gd name="T30" fmla="*/ 6 w 69"/>
                <a:gd name="T31" fmla="*/ 10 h 95"/>
                <a:gd name="T32" fmla="*/ 24 w 69"/>
                <a:gd name="T33" fmla="*/ 31 h 95"/>
                <a:gd name="T34" fmla="*/ 23 w 69"/>
                <a:gd name="T35" fmla="*/ 33 h 95"/>
                <a:gd name="T36" fmla="*/ 0 w 69"/>
                <a:gd name="T37"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95">
                  <a:moveTo>
                    <a:pt x="0" y="35"/>
                  </a:moveTo>
                  <a:cubicBezTo>
                    <a:pt x="12" y="61"/>
                    <a:pt x="12" y="61"/>
                    <a:pt x="12" y="61"/>
                  </a:cubicBezTo>
                  <a:cubicBezTo>
                    <a:pt x="27" y="43"/>
                    <a:pt x="27" y="43"/>
                    <a:pt x="27" y="43"/>
                  </a:cubicBezTo>
                  <a:cubicBezTo>
                    <a:pt x="27" y="43"/>
                    <a:pt x="28" y="43"/>
                    <a:pt x="29" y="43"/>
                  </a:cubicBezTo>
                  <a:cubicBezTo>
                    <a:pt x="30" y="52"/>
                    <a:pt x="30" y="68"/>
                    <a:pt x="30" y="76"/>
                  </a:cubicBezTo>
                  <a:cubicBezTo>
                    <a:pt x="30" y="87"/>
                    <a:pt x="39" y="95"/>
                    <a:pt x="49" y="95"/>
                  </a:cubicBezTo>
                  <a:cubicBezTo>
                    <a:pt x="60" y="95"/>
                    <a:pt x="69" y="87"/>
                    <a:pt x="69" y="76"/>
                  </a:cubicBezTo>
                  <a:cubicBezTo>
                    <a:pt x="69" y="69"/>
                    <a:pt x="65" y="62"/>
                    <a:pt x="58" y="59"/>
                  </a:cubicBezTo>
                  <a:cubicBezTo>
                    <a:pt x="51" y="53"/>
                    <a:pt x="43" y="46"/>
                    <a:pt x="37" y="39"/>
                  </a:cubicBezTo>
                  <a:cubicBezTo>
                    <a:pt x="38" y="39"/>
                    <a:pt x="38" y="38"/>
                    <a:pt x="38" y="37"/>
                  </a:cubicBezTo>
                  <a:cubicBezTo>
                    <a:pt x="64" y="39"/>
                    <a:pt x="64" y="39"/>
                    <a:pt x="64" y="39"/>
                  </a:cubicBezTo>
                  <a:cubicBezTo>
                    <a:pt x="54" y="12"/>
                    <a:pt x="54" y="12"/>
                    <a:pt x="54" y="12"/>
                  </a:cubicBezTo>
                  <a:cubicBezTo>
                    <a:pt x="35" y="28"/>
                    <a:pt x="35" y="28"/>
                    <a:pt x="35" y="28"/>
                  </a:cubicBezTo>
                  <a:cubicBezTo>
                    <a:pt x="34" y="28"/>
                    <a:pt x="34" y="28"/>
                    <a:pt x="34" y="28"/>
                  </a:cubicBezTo>
                  <a:cubicBezTo>
                    <a:pt x="32" y="0"/>
                    <a:pt x="32" y="0"/>
                    <a:pt x="32" y="0"/>
                  </a:cubicBezTo>
                  <a:cubicBezTo>
                    <a:pt x="6" y="10"/>
                    <a:pt x="6" y="10"/>
                    <a:pt x="6" y="10"/>
                  </a:cubicBezTo>
                  <a:cubicBezTo>
                    <a:pt x="24" y="31"/>
                    <a:pt x="24" y="31"/>
                    <a:pt x="24" y="31"/>
                  </a:cubicBezTo>
                  <a:cubicBezTo>
                    <a:pt x="23" y="31"/>
                    <a:pt x="23" y="32"/>
                    <a:pt x="23" y="33"/>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8" name="Freeform 55">
              <a:extLst>
                <a:ext uri="{FF2B5EF4-FFF2-40B4-BE49-F238E27FC236}">
                  <a16:creationId xmlns:a16="http://schemas.microsoft.com/office/drawing/2014/main" id="{AE9DE1BC-9EC0-0FC2-9018-79EEC99D1F49}"/>
                </a:ext>
              </a:extLst>
            </p:cNvPr>
            <p:cNvSpPr>
              <a:spLocks/>
            </p:cNvSpPr>
            <p:nvPr userDrawn="1"/>
          </p:nvSpPr>
          <p:spPr bwMode="auto">
            <a:xfrm>
              <a:off x="982663" y="414338"/>
              <a:ext cx="36513" cy="23812"/>
            </a:xfrm>
            <a:custGeom>
              <a:avLst/>
              <a:gdLst>
                <a:gd name="T0" fmla="*/ 224 w 247"/>
                <a:gd name="T1" fmla="*/ 12 h 168"/>
                <a:gd name="T2" fmla="*/ 232 w 247"/>
                <a:gd name="T3" fmla="*/ 33 h 168"/>
                <a:gd name="T4" fmla="*/ 217 w 247"/>
                <a:gd name="T5" fmla="*/ 19 h 168"/>
                <a:gd name="T6" fmla="*/ 220 w 247"/>
                <a:gd name="T7" fmla="*/ 54 h 168"/>
                <a:gd name="T8" fmla="*/ 232 w 247"/>
                <a:gd name="T9" fmla="*/ 41 h 168"/>
                <a:gd name="T10" fmla="*/ 214 w 247"/>
                <a:gd name="T11" fmla="*/ 75 h 168"/>
                <a:gd name="T12" fmla="*/ 197 w 247"/>
                <a:gd name="T13" fmla="*/ 63 h 168"/>
                <a:gd name="T14" fmla="*/ 212 w 247"/>
                <a:gd name="T15" fmla="*/ 56 h 168"/>
                <a:gd name="T16" fmla="*/ 190 w 247"/>
                <a:gd name="T17" fmla="*/ 44 h 168"/>
                <a:gd name="T18" fmla="*/ 177 w 247"/>
                <a:gd name="T19" fmla="*/ 0 h 168"/>
                <a:gd name="T20" fmla="*/ 185 w 247"/>
                <a:gd name="T21" fmla="*/ 45 h 168"/>
                <a:gd name="T22" fmla="*/ 171 w 247"/>
                <a:gd name="T23" fmla="*/ 66 h 168"/>
                <a:gd name="T24" fmla="*/ 188 w 247"/>
                <a:gd name="T25" fmla="*/ 66 h 168"/>
                <a:gd name="T26" fmla="*/ 166 w 247"/>
                <a:gd name="T27" fmla="*/ 91 h 168"/>
                <a:gd name="T28" fmla="*/ 133 w 247"/>
                <a:gd name="T29" fmla="*/ 73 h 168"/>
                <a:gd name="T30" fmla="*/ 161 w 247"/>
                <a:gd name="T31" fmla="*/ 78 h 168"/>
                <a:gd name="T32" fmla="*/ 150 w 247"/>
                <a:gd name="T33" fmla="*/ 44 h 168"/>
                <a:gd name="T34" fmla="*/ 130 w 247"/>
                <a:gd name="T35" fmla="*/ 65 h 168"/>
                <a:gd name="T36" fmla="*/ 136 w 247"/>
                <a:gd name="T37" fmla="*/ 35 h 168"/>
                <a:gd name="T38" fmla="*/ 95 w 247"/>
                <a:gd name="T39" fmla="*/ 52 h 168"/>
                <a:gd name="T40" fmla="*/ 121 w 247"/>
                <a:gd name="T41" fmla="*/ 69 h 168"/>
                <a:gd name="T42" fmla="*/ 91 w 247"/>
                <a:gd name="T43" fmla="*/ 68 h 168"/>
                <a:gd name="T44" fmla="*/ 108 w 247"/>
                <a:gd name="T45" fmla="*/ 100 h 168"/>
                <a:gd name="T46" fmla="*/ 124 w 247"/>
                <a:gd name="T47" fmla="*/ 76 h 168"/>
                <a:gd name="T48" fmla="*/ 113 w 247"/>
                <a:gd name="T49" fmla="*/ 113 h 168"/>
                <a:gd name="T50" fmla="*/ 80 w 247"/>
                <a:gd name="T51" fmla="*/ 110 h 168"/>
                <a:gd name="T52" fmla="*/ 92 w 247"/>
                <a:gd name="T53" fmla="*/ 98 h 168"/>
                <a:gd name="T54" fmla="*/ 68 w 247"/>
                <a:gd name="T55" fmla="*/ 93 h 168"/>
                <a:gd name="T56" fmla="*/ 41 w 247"/>
                <a:gd name="T57" fmla="*/ 55 h 168"/>
                <a:gd name="T58" fmla="*/ 63 w 247"/>
                <a:gd name="T59" fmla="*/ 96 h 168"/>
                <a:gd name="T60" fmla="*/ 55 w 247"/>
                <a:gd name="T61" fmla="*/ 120 h 168"/>
                <a:gd name="T62" fmla="*/ 72 w 247"/>
                <a:gd name="T63" fmla="*/ 114 h 168"/>
                <a:gd name="T64" fmla="*/ 67 w 247"/>
                <a:gd name="T65" fmla="*/ 135 h 168"/>
                <a:gd name="T66" fmla="*/ 31 w 247"/>
                <a:gd name="T67" fmla="*/ 123 h 168"/>
                <a:gd name="T68" fmla="*/ 48 w 247"/>
                <a:gd name="T69" fmla="*/ 124 h 168"/>
                <a:gd name="T70" fmla="*/ 26 w 247"/>
                <a:gd name="T71" fmla="*/ 96 h 168"/>
                <a:gd name="T72" fmla="*/ 25 w 247"/>
                <a:gd name="T73" fmla="*/ 118 h 168"/>
                <a:gd name="T74" fmla="*/ 16 w 247"/>
                <a:gd name="T75" fmla="*/ 97 h 168"/>
                <a:gd name="T76" fmla="*/ 0 w 247"/>
                <a:gd name="T77" fmla="*/ 112 h 168"/>
                <a:gd name="T78" fmla="*/ 56 w 247"/>
                <a:gd name="T79" fmla="*/ 168 h 168"/>
                <a:gd name="T80" fmla="*/ 148 w 247"/>
                <a:gd name="T81" fmla="*/ 122 h 168"/>
                <a:gd name="T82" fmla="*/ 245 w 247"/>
                <a:gd name="T83" fmla="*/ 91 h 168"/>
                <a:gd name="T84" fmla="*/ 247 w 247"/>
                <a:gd name="T85" fmla="*/ 11 h 168"/>
                <a:gd name="T86" fmla="*/ 224 w 247"/>
                <a:gd name="T87" fmla="*/ 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7" h="168">
                  <a:moveTo>
                    <a:pt x="224" y="12"/>
                  </a:moveTo>
                  <a:cubicBezTo>
                    <a:pt x="230" y="21"/>
                    <a:pt x="232" y="26"/>
                    <a:pt x="232" y="33"/>
                  </a:cubicBezTo>
                  <a:cubicBezTo>
                    <a:pt x="228" y="31"/>
                    <a:pt x="223" y="27"/>
                    <a:pt x="217" y="19"/>
                  </a:cubicBezTo>
                  <a:cubicBezTo>
                    <a:pt x="220" y="54"/>
                    <a:pt x="220" y="54"/>
                    <a:pt x="220" y="54"/>
                  </a:cubicBezTo>
                  <a:cubicBezTo>
                    <a:pt x="224" y="48"/>
                    <a:pt x="228" y="43"/>
                    <a:pt x="232" y="41"/>
                  </a:cubicBezTo>
                  <a:cubicBezTo>
                    <a:pt x="231" y="64"/>
                    <a:pt x="222" y="73"/>
                    <a:pt x="214" y="75"/>
                  </a:cubicBezTo>
                  <a:cubicBezTo>
                    <a:pt x="205" y="77"/>
                    <a:pt x="198" y="71"/>
                    <a:pt x="197" y="63"/>
                  </a:cubicBezTo>
                  <a:cubicBezTo>
                    <a:pt x="195" y="53"/>
                    <a:pt x="203" y="47"/>
                    <a:pt x="212" y="56"/>
                  </a:cubicBezTo>
                  <a:cubicBezTo>
                    <a:pt x="214" y="35"/>
                    <a:pt x="197" y="35"/>
                    <a:pt x="190" y="44"/>
                  </a:cubicBezTo>
                  <a:cubicBezTo>
                    <a:pt x="198" y="24"/>
                    <a:pt x="195" y="10"/>
                    <a:pt x="177" y="0"/>
                  </a:cubicBezTo>
                  <a:cubicBezTo>
                    <a:pt x="166" y="19"/>
                    <a:pt x="170" y="31"/>
                    <a:pt x="185" y="45"/>
                  </a:cubicBezTo>
                  <a:cubicBezTo>
                    <a:pt x="171" y="38"/>
                    <a:pt x="158" y="50"/>
                    <a:pt x="171" y="66"/>
                  </a:cubicBezTo>
                  <a:cubicBezTo>
                    <a:pt x="173" y="52"/>
                    <a:pt x="185" y="55"/>
                    <a:pt x="188" y="66"/>
                  </a:cubicBezTo>
                  <a:cubicBezTo>
                    <a:pt x="190" y="75"/>
                    <a:pt x="181" y="87"/>
                    <a:pt x="166" y="91"/>
                  </a:cubicBezTo>
                  <a:cubicBezTo>
                    <a:pt x="145" y="98"/>
                    <a:pt x="138" y="84"/>
                    <a:pt x="133" y="73"/>
                  </a:cubicBezTo>
                  <a:cubicBezTo>
                    <a:pt x="137" y="69"/>
                    <a:pt x="148" y="71"/>
                    <a:pt x="161" y="78"/>
                  </a:cubicBezTo>
                  <a:cubicBezTo>
                    <a:pt x="150" y="44"/>
                    <a:pt x="150" y="44"/>
                    <a:pt x="150" y="44"/>
                  </a:cubicBezTo>
                  <a:cubicBezTo>
                    <a:pt x="145" y="56"/>
                    <a:pt x="138" y="61"/>
                    <a:pt x="130" y="65"/>
                  </a:cubicBezTo>
                  <a:cubicBezTo>
                    <a:pt x="129" y="55"/>
                    <a:pt x="136" y="35"/>
                    <a:pt x="136" y="35"/>
                  </a:cubicBezTo>
                  <a:cubicBezTo>
                    <a:pt x="95" y="52"/>
                    <a:pt x="95" y="52"/>
                    <a:pt x="95" y="52"/>
                  </a:cubicBezTo>
                  <a:cubicBezTo>
                    <a:pt x="95" y="52"/>
                    <a:pt x="114" y="61"/>
                    <a:pt x="121" y="69"/>
                  </a:cubicBezTo>
                  <a:cubicBezTo>
                    <a:pt x="112" y="72"/>
                    <a:pt x="104" y="73"/>
                    <a:pt x="91" y="68"/>
                  </a:cubicBezTo>
                  <a:cubicBezTo>
                    <a:pt x="108" y="100"/>
                    <a:pt x="108" y="100"/>
                    <a:pt x="108" y="100"/>
                  </a:cubicBezTo>
                  <a:cubicBezTo>
                    <a:pt x="111" y="86"/>
                    <a:pt x="118" y="77"/>
                    <a:pt x="124" y="76"/>
                  </a:cubicBezTo>
                  <a:cubicBezTo>
                    <a:pt x="128" y="88"/>
                    <a:pt x="133" y="103"/>
                    <a:pt x="113" y="113"/>
                  </a:cubicBezTo>
                  <a:cubicBezTo>
                    <a:pt x="99" y="120"/>
                    <a:pt x="85" y="118"/>
                    <a:pt x="80" y="110"/>
                  </a:cubicBezTo>
                  <a:cubicBezTo>
                    <a:pt x="74" y="100"/>
                    <a:pt x="81" y="90"/>
                    <a:pt x="92" y="98"/>
                  </a:cubicBezTo>
                  <a:cubicBezTo>
                    <a:pt x="90" y="78"/>
                    <a:pt x="73" y="78"/>
                    <a:pt x="68" y="93"/>
                  </a:cubicBezTo>
                  <a:cubicBezTo>
                    <a:pt x="68" y="73"/>
                    <a:pt x="63" y="60"/>
                    <a:pt x="41" y="55"/>
                  </a:cubicBezTo>
                  <a:cubicBezTo>
                    <a:pt x="36" y="75"/>
                    <a:pt x="43" y="87"/>
                    <a:pt x="63" y="96"/>
                  </a:cubicBezTo>
                  <a:cubicBezTo>
                    <a:pt x="52" y="94"/>
                    <a:pt x="39" y="106"/>
                    <a:pt x="55" y="120"/>
                  </a:cubicBezTo>
                  <a:cubicBezTo>
                    <a:pt x="55" y="107"/>
                    <a:pt x="66" y="105"/>
                    <a:pt x="72" y="114"/>
                  </a:cubicBezTo>
                  <a:cubicBezTo>
                    <a:pt x="76" y="120"/>
                    <a:pt x="75" y="130"/>
                    <a:pt x="67" y="135"/>
                  </a:cubicBezTo>
                  <a:cubicBezTo>
                    <a:pt x="60" y="139"/>
                    <a:pt x="47" y="139"/>
                    <a:pt x="31" y="123"/>
                  </a:cubicBezTo>
                  <a:cubicBezTo>
                    <a:pt x="36" y="121"/>
                    <a:pt x="41" y="122"/>
                    <a:pt x="48" y="124"/>
                  </a:cubicBezTo>
                  <a:cubicBezTo>
                    <a:pt x="26" y="96"/>
                    <a:pt x="26" y="96"/>
                    <a:pt x="26" y="96"/>
                  </a:cubicBezTo>
                  <a:cubicBezTo>
                    <a:pt x="27" y="106"/>
                    <a:pt x="27" y="113"/>
                    <a:pt x="25" y="118"/>
                  </a:cubicBezTo>
                  <a:cubicBezTo>
                    <a:pt x="20" y="112"/>
                    <a:pt x="19" y="107"/>
                    <a:pt x="16" y="97"/>
                  </a:cubicBezTo>
                  <a:cubicBezTo>
                    <a:pt x="0" y="112"/>
                    <a:pt x="0" y="112"/>
                    <a:pt x="0" y="112"/>
                  </a:cubicBezTo>
                  <a:cubicBezTo>
                    <a:pt x="16" y="122"/>
                    <a:pt x="34" y="137"/>
                    <a:pt x="56" y="168"/>
                  </a:cubicBezTo>
                  <a:cubicBezTo>
                    <a:pt x="80" y="153"/>
                    <a:pt x="122" y="133"/>
                    <a:pt x="148" y="122"/>
                  </a:cubicBezTo>
                  <a:cubicBezTo>
                    <a:pt x="174" y="111"/>
                    <a:pt x="218" y="97"/>
                    <a:pt x="245" y="91"/>
                  </a:cubicBezTo>
                  <a:cubicBezTo>
                    <a:pt x="239" y="53"/>
                    <a:pt x="242" y="30"/>
                    <a:pt x="247" y="11"/>
                  </a:cubicBezTo>
                  <a:lnTo>
                    <a:pt x="2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9" name="Freeform 56">
              <a:extLst>
                <a:ext uri="{FF2B5EF4-FFF2-40B4-BE49-F238E27FC236}">
                  <a16:creationId xmlns:a16="http://schemas.microsoft.com/office/drawing/2014/main" id="{47F3F7BB-EF16-BFFD-A02D-53FB7BA9A2D0}"/>
                </a:ext>
              </a:extLst>
            </p:cNvPr>
            <p:cNvSpPr>
              <a:spLocks noEditPoints="1"/>
            </p:cNvSpPr>
            <p:nvPr userDrawn="1"/>
          </p:nvSpPr>
          <p:spPr bwMode="auto">
            <a:xfrm>
              <a:off x="1281113" y="601663"/>
              <a:ext cx="19050" cy="19050"/>
            </a:xfrm>
            <a:custGeom>
              <a:avLst/>
              <a:gdLst>
                <a:gd name="T0" fmla="*/ 0 w 129"/>
                <a:gd name="T1" fmla="*/ 64 h 129"/>
                <a:gd name="T2" fmla="*/ 64 w 129"/>
                <a:gd name="T3" fmla="*/ 129 h 129"/>
                <a:gd name="T4" fmla="*/ 129 w 129"/>
                <a:gd name="T5" fmla="*/ 64 h 129"/>
                <a:gd name="T6" fmla="*/ 64 w 129"/>
                <a:gd name="T7" fmla="*/ 0 h 129"/>
                <a:gd name="T8" fmla="*/ 0 w 129"/>
                <a:gd name="T9" fmla="*/ 64 h 129"/>
                <a:gd name="T10" fmla="*/ 16 w 129"/>
                <a:gd name="T11" fmla="*/ 64 h 129"/>
                <a:gd name="T12" fmla="*/ 64 w 129"/>
                <a:gd name="T13" fmla="*/ 16 h 129"/>
                <a:gd name="T14" fmla="*/ 112 w 129"/>
                <a:gd name="T15" fmla="*/ 64 h 129"/>
                <a:gd name="T16" fmla="*/ 64 w 129"/>
                <a:gd name="T17" fmla="*/ 113 h 129"/>
                <a:gd name="T18" fmla="*/ 16 w 129"/>
                <a:gd name="T19"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9">
                  <a:moveTo>
                    <a:pt x="0" y="64"/>
                  </a:moveTo>
                  <a:cubicBezTo>
                    <a:pt x="0" y="100"/>
                    <a:pt x="29" y="129"/>
                    <a:pt x="64" y="129"/>
                  </a:cubicBezTo>
                  <a:cubicBezTo>
                    <a:pt x="100" y="129"/>
                    <a:pt x="129" y="100"/>
                    <a:pt x="129" y="64"/>
                  </a:cubicBezTo>
                  <a:cubicBezTo>
                    <a:pt x="129" y="29"/>
                    <a:pt x="100" y="0"/>
                    <a:pt x="64" y="0"/>
                  </a:cubicBezTo>
                  <a:cubicBezTo>
                    <a:pt x="29" y="0"/>
                    <a:pt x="0" y="29"/>
                    <a:pt x="0" y="64"/>
                  </a:cubicBezTo>
                  <a:moveTo>
                    <a:pt x="16" y="64"/>
                  </a:moveTo>
                  <a:cubicBezTo>
                    <a:pt x="16" y="38"/>
                    <a:pt x="38" y="16"/>
                    <a:pt x="64" y="16"/>
                  </a:cubicBezTo>
                  <a:cubicBezTo>
                    <a:pt x="91" y="16"/>
                    <a:pt x="112" y="38"/>
                    <a:pt x="112" y="64"/>
                  </a:cubicBezTo>
                  <a:cubicBezTo>
                    <a:pt x="112" y="91"/>
                    <a:pt x="91" y="113"/>
                    <a:pt x="64" y="113"/>
                  </a:cubicBezTo>
                  <a:cubicBezTo>
                    <a:pt x="38" y="113"/>
                    <a:pt x="16" y="91"/>
                    <a:pt x="16"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0" name="Freeform 57">
              <a:extLst>
                <a:ext uri="{FF2B5EF4-FFF2-40B4-BE49-F238E27FC236}">
                  <a16:creationId xmlns:a16="http://schemas.microsoft.com/office/drawing/2014/main" id="{A280DAAB-1772-DDB8-B0E3-F04D7AFE7A02}"/>
                </a:ext>
              </a:extLst>
            </p:cNvPr>
            <p:cNvSpPr>
              <a:spLocks noEditPoints="1"/>
            </p:cNvSpPr>
            <p:nvPr userDrawn="1"/>
          </p:nvSpPr>
          <p:spPr bwMode="auto">
            <a:xfrm>
              <a:off x="1243013" y="617538"/>
              <a:ext cx="15875" cy="12700"/>
            </a:xfrm>
            <a:custGeom>
              <a:avLst/>
              <a:gdLst>
                <a:gd name="T0" fmla="*/ 18 w 106"/>
                <a:gd name="T1" fmla="*/ 11 h 87"/>
                <a:gd name="T2" fmla="*/ 2 w 106"/>
                <a:gd name="T3" fmla="*/ 35 h 87"/>
                <a:gd name="T4" fmla="*/ 12 w 106"/>
                <a:gd name="T5" fmla="*/ 67 h 87"/>
                <a:gd name="T6" fmla="*/ 45 w 106"/>
                <a:gd name="T7" fmla="*/ 85 h 87"/>
                <a:gd name="T8" fmla="*/ 81 w 106"/>
                <a:gd name="T9" fmla="*/ 80 h 87"/>
                <a:gd name="T10" fmla="*/ 102 w 106"/>
                <a:gd name="T11" fmla="*/ 53 h 87"/>
                <a:gd name="T12" fmla="*/ 102 w 106"/>
                <a:gd name="T13" fmla="*/ 53 h 87"/>
                <a:gd name="T14" fmla="*/ 59 w 106"/>
                <a:gd name="T15" fmla="*/ 3 h 87"/>
                <a:gd name="T16" fmla="*/ 18 w 106"/>
                <a:gd name="T17" fmla="*/ 11 h 87"/>
                <a:gd name="T18" fmla="*/ 48 w 106"/>
                <a:gd name="T19" fmla="*/ 69 h 87"/>
                <a:gd name="T20" fmla="*/ 18 w 106"/>
                <a:gd name="T21" fmla="*/ 38 h 87"/>
                <a:gd name="T22" fmla="*/ 28 w 106"/>
                <a:gd name="T23" fmla="*/ 25 h 87"/>
                <a:gd name="T24" fmla="*/ 56 w 106"/>
                <a:gd name="T25" fmla="*/ 20 h 87"/>
                <a:gd name="T26" fmla="*/ 86 w 106"/>
                <a:gd name="T27" fmla="*/ 47 h 87"/>
                <a:gd name="T28" fmla="*/ 85 w 106"/>
                <a:gd name="T29" fmla="*/ 50 h 87"/>
                <a:gd name="T30" fmla="*/ 48 w 106"/>
                <a:gd name="T31" fmla="*/ 6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87">
                  <a:moveTo>
                    <a:pt x="18" y="11"/>
                  </a:moveTo>
                  <a:cubicBezTo>
                    <a:pt x="10" y="17"/>
                    <a:pt x="4" y="26"/>
                    <a:pt x="2" y="35"/>
                  </a:cubicBezTo>
                  <a:cubicBezTo>
                    <a:pt x="0" y="46"/>
                    <a:pt x="4" y="58"/>
                    <a:pt x="12" y="67"/>
                  </a:cubicBezTo>
                  <a:cubicBezTo>
                    <a:pt x="20" y="76"/>
                    <a:pt x="32" y="83"/>
                    <a:pt x="45" y="85"/>
                  </a:cubicBezTo>
                  <a:cubicBezTo>
                    <a:pt x="58" y="87"/>
                    <a:pt x="70" y="86"/>
                    <a:pt x="81" y="80"/>
                  </a:cubicBezTo>
                  <a:cubicBezTo>
                    <a:pt x="92" y="74"/>
                    <a:pt x="100" y="64"/>
                    <a:pt x="102" y="53"/>
                  </a:cubicBezTo>
                  <a:cubicBezTo>
                    <a:pt x="102" y="53"/>
                    <a:pt x="102" y="53"/>
                    <a:pt x="102" y="53"/>
                  </a:cubicBezTo>
                  <a:cubicBezTo>
                    <a:pt x="106" y="31"/>
                    <a:pt x="87" y="8"/>
                    <a:pt x="59" y="3"/>
                  </a:cubicBezTo>
                  <a:cubicBezTo>
                    <a:pt x="44" y="0"/>
                    <a:pt x="29" y="3"/>
                    <a:pt x="18" y="11"/>
                  </a:cubicBezTo>
                  <a:moveTo>
                    <a:pt x="48" y="69"/>
                  </a:moveTo>
                  <a:cubicBezTo>
                    <a:pt x="29" y="65"/>
                    <a:pt x="16" y="52"/>
                    <a:pt x="18" y="38"/>
                  </a:cubicBezTo>
                  <a:cubicBezTo>
                    <a:pt x="20" y="31"/>
                    <a:pt x="24" y="27"/>
                    <a:pt x="28" y="25"/>
                  </a:cubicBezTo>
                  <a:cubicBezTo>
                    <a:pt x="35" y="20"/>
                    <a:pt x="46" y="18"/>
                    <a:pt x="56" y="20"/>
                  </a:cubicBezTo>
                  <a:cubicBezTo>
                    <a:pt x="73" y="22"/>
                    <a:pt x="86" y="35"/>
                    <a:pt x="86" y="47"/>
                  </a:cubicBezTo>
                  <a:cubicBezTo>
                    <a:pt x="86" y="48"/>
                    <a:pt x="86" y="49"/>
                    <a:pt x="85" y="50"/>
                  </a:cubicBezTo>
                  <a:cubicBezTo>
                    <a:pt x="83" y="64"/>
                    <a:pt x="66" y="72"/>
                    <a:pt x="48"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1" name="Freeform 58">
              <a:extLst>
                <a:ext uri="{FF2B5EF4-FFF2-40B4-BE49-F238E27FC236}">
                  <a16:creationId xmlns:a16="http://schemas.microsoft.com/office/drawing/2014/main" id="{08A1B26D-AF01-BD0F-70D5-5B41F874D925}"/>
                </a:ext>
              </a:extLst>
            </p:cNvPr>
            <p:cNvSpPr>
              <a:spLocks noEditPoints="1"/>
            </p:cNvSpPr>
            <p:nvPr userDrawn="1"/>
          </p:nvSpPr>
          <p:spPr bwMode="auto">
            <a:xfrm>
              <a:off x="1189038" y="482600"/>
              <a:ext cx="14288" cy="14287"/>
            </a:xfrm>
            <a:custGeom>
              <a:avLst/>
              <a:gdLst>
                <a:gd name="T0" fmla="*/ 26 w 94"/>
                <a:gd name="T1" fmla="*/ 12 h 88"/>
                <a:gd name="T2" fmla="*/ 13 w 94"/>
                <a:gd name="T3" fmla="*/ 71 h 88"/>
                <a:gd name="T4" fmla="*/ 73 w 94"/>
                <a:gd name="T5" fmla="*/ 73 h 88"/>
                <a:gd name="T6" fmla="*/ 92 w 94"/>
                <a:gd name="T7" fmla="*/ 40 h 88"/>
                <a:gd name="T8" fmla="*/ 86 w 94"/>
                <a:gd name="T9" fmla="*/ 14 h 88"/>
                <a:gd name="T10" fmla="*/ 63 w 94"/>
                <a:gd name="T11" fmla="*/ 2 h 88"/>
                <a:gd name="T12" fmla="*/ 26 w 94"/>
                <a:gd name="T13" fmla="*/ 12 h 88"/>
                <a:gd name="T14" fmla="*/ 22 w 94"/>
                <a:gd name="T15" fmla="*/ 50 h 88"/>
                <a:gd name="T16" fmla="*/ 36 w 94"/>
                <a:gd name="T17" fmla="*/ 26 h 88"/>
                <a:gd name="T18" fmla="*/ 61 w 94"/>
                <a:gd name="T19" fmla="*/ 18 h 88"/>
                <a:gd name="T20" fmla="*/ 73 w 94"/>
                <a:gd name="T21" fmla="*/ 24 h 88"/>
                <a:gd name="T22" fmla="*/ 76 w 94"/>
                <a:gd name="T23" fmla="*/ 38 h 88"/>
                <a:gd name="T24" fmla="*/ 62 w 94"/>
                <a:gd name="T25" fmla="*/ 60 h 88"/>
                <a:gd name="T26" fmla="*/ 26 w 94"/>
                <a:gd name="T27" fmla="*/ 61 h 88"/>
                <a:gd name="T28" fmla="*/ 22 w 94"/>
                <a:gd name="T29"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88">
                  <a:moveTo>
                    <a:pt x="26" y="12"/>
                  </a:moveTo>
                  <a:cubicBezTo>
                    <a:pt x="6" y="28"/>
                    <a:pt x="0" y="54"/>
                    <a:pt x="13" y="71"/>
                  </a:cubicBezTo>
                  <a:cubicBezTo>
                    <a:pt x="26" y="88"/>
                    <a:pt x="53" y="88"/>
                    <a:pt x="73" y="73"/>
                  </a:cubicBezTo>
                  <a:cubicBezTo>
                    <a:pt x="84" y="64"/>
                    <a:pt x="91" y="52"/>
                    <a:pt x="92" y="40"/>
                  </a:cubicBezTo>
                  <a:cubicBezTo>
                    <a:pt x="94" y="30"/>
                    <a:pt x="91" y="21"/>
                    <a:pt x="86" y="14"/>
                  </a:cubicBezTo>
                  <a:cubicBezTo>
                    <a:pt x="80" y="7"/>
                    <a:pt x="72" y="3"/>
                    <a:pt x="63" y="2"/>
                  </a:cubicBezTo>
                  <a:cubicBezTo>
                    <a:pt x="50" y="0"/>
                    <a:pt x="37" y="4"/>
                    <a:pt x="26" y="12"/>
                  </a:cubicBezTo>
                  <a:moveTo>
                    <a:pt x="22" y="50"/>
                  </a:moveTo>
                  <a:cubicBezTo>
                    <a:pt x="22" y="42"/>
                    <a:pt x="27" y="32"/>
                    <a:pt x="36" y="26"/>
                  </a:cubicBezTo>
                  <a:cubicBezTo>
                    <a:pt x="44" y="20"/>
                    <a:pt x="53" y="17"/>
                    <a:pt x="61" y="18"/>
                  </a:cubicBezTo>
                  <a:cubicBezTo>
                    <a:pt x="64" y="19"/>
                    <a:pt x="69" y="20"/>
                    <a:pt x="73" y="24"/>
                  </a:cubicBezTo>
                  <a:cubicBezTo>
                    <a:pt x="76" y="29"/>
                    <a:pt x="76" y="34"/>
                    <a:pt x="76" y="38"/>
                  </a:cubicBezTo>
                  <a:cubicBezTo>
                    <a:pt x="75" y="46"/>
                    <a:pt x="70" y="54"/>
                    <a:pt x="62" y="60"/>
                  </a:cubicBezTo>
                  <a:cubicBezTo>
                    <a:pt x="50" y="70"/>
                    <a:pt x="33" y="70"/>
                    <a:pt x="26" y="61"/>
                  </a:cubicBezTo>
                  <a:cubicBezTo>
                    <a:pt x="24" y="58"/>
                    <a:pt x="22" y="54"/>
                    <a:pt x="22"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2" name="Freeform 59">
              <a:extLst>
                <a:ext uri="{FF2B5EF4-FFF2-40B4-BE49-F238E27FC236}">
                  <a16:creationId xmlns:a16="http://schemas.microsoft.com/office/drawing/2014/main" id="{27EFEDFD-552D-0AE8-B08A-6562A833AF82}"/>
                </a:ext>
              </a:extLst>
            </p:cNvPr>
            <p:cNvSpPr>
              <a:spLocks noEditPoints="1"/>
            </p:cNvSpPr>
            <p:nvPr userDrawn="1"/>
          </p:nvSpPr>
          <p:spPr bwMode="auto">
            <a:xfrm>
              <a:off x="1231900" y="601663"/>
              <a:ext cx="12700" cy="15875"/>
            </a:xfrm>
            <a:custGeom>
              <a:avLst/>
              <a:gdLst>
                <a:gd name="T0" fmla="*/ 15 w 83"/>
                <a:gd name="T1" fmla="*/ 12 h 102"/>
                <a:gd name="T2" fmla="*/ 0 w 83"/>
                <a:gd name="T3" fmla="*/ 50 h 102"/>
                <a:gd name="T4" fmla="*/ 0 w 83"/>
                <a:gd name="T5" fmla="*/ 52 h 102"/>
                <a:gd name="T6" fmla="*/ 14 w 83"/>
                <a:gd name="T7" fmla="*/ 90 h 102"/>
                <a:gd name="T8" fmla="*/ 40 w 83"/>
                <a:gd name="T9" fmla="*/ 102 h 102"/>
                <a:gd name="T10" fmla="*/ 67 w 83"/>
                <a:gd name="T11" fmla="*/ 91 h 102"/>
                <a:gd name="T12" fmla="*/ 82 w 83"/>
                <a:gd name="T13" fmla="*/ 52 h 102"/>
                <a:gd name="T14" fmla="*/ 72 w 83"/>
                <a:gd name="T15" fmla="*/ 17 h 102"/>
                <a:gd name="T16" fmla="*/ 42 w 83"/>
                <a:gd name="T17" fmla="*/ 1 h 102"/>
                <a:gd name="T18" fmla="*/ 15 w 83"/>
                <a:gd name="T19" fmla="*/ 12 h 102"/>
                <a:gd name="T20" fmla="*/ 40 w 83"/>
                <a:gd name="T21" fmla="*/ 85 h 102"/>
                <a:gd name="T22" fmla="*/ 40 w 83"/>
                <a:gd name="T23" fmla="*/ 85 h 102"/>
                <a:gd name="T24" fmla="*/ 26 w 83"/>
                <a:gd name="T25" fmla="*/ 78 h 102"/>
                <a:gd name="T26" fmla="*/ 16 w 83"/>
                <a:gd name="T27" fmla="*/ 51 h 102"/>
                <a:gd name="T28" fmla="*/ 27 w 83"/>
                <a:gd name="T29" fmla="*/ 24 h 102"/>
                <a:gd name="T30" fmla="*/ 42 w 83"/>
                <a:gd name="T31" fmla="*/ 17 h 102"/>
                <a:gd name="T32" fmla="*/ 66 w 83"/>
                <a:gd name="T33" fmla="*/ 52 h 102"/>
                <a:gd name="T34" fmla="*/ 55 w 83"/>
                <a:gd name="T35" fmla="*/ 79 h 102"/>
                <a:gd name="T36" fmla="*/ 40 w 83"/>
                <a:gd name="T37" fmla="*/ 8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02">
                  <a:moveTo>
                    <a:pt x="15" y="12"/>
                  </a:moveTo>
                  <a:cubicBezTo>
                    <a:pt x="6" y="21"/>
                    <a:pt x="0" y="35"/>
                    <a:pt x="0" y="50"/>
                  </a:cubicBezTo>
                  <a:cubicBezTo>
                    <a:pt x="0" y="52"/>
                    <a:pt x="0" y="52"/>
                    <a:pt x="0" y="52"/>
                  </a:cubicBezTo>
                  <a:cubicBezTo>
                    <a:pt x="0" y="66"/>
                    <a:pt x="5" y="80"/>
                    <a:pt x="14" y="90"/>
                  </a:cubicBezTo>
                  <a:cubicBezTo>
                    <a:pt x="21" y="97"/>
                    <a:pt x="30" y="101"/>
                    <a:pt x="40" y="102"/>
                  </a:cubicBezTo>
                  <a:cubicBezTo>
                    <a:pt x="50" y="102"/>
                    <a:pt x="59" y="98"/>
                    <a:pt x="67" y="91"/>
                  </a:cubicBezTo>
                  <a:cubicBezTo>
                    <a:pt x="76" y="81"/>
                    <a:pt x="82" y="67"/>
                    <a:pt x="82" y="52"/>
                  </a:cubicBezTo>
                  <a:cubicBezTo>
                    <a:pt x="83" y="39"/>
                    <a:pt x="79" y="26"/>
                    <a:pt x="72" y="17"/>
                  </a:cubicBezTo>
                  <a:cubicBezTo>
                    <a:pt x="64" y="7"/>
                    <a:pt x="54" y="1"/>
                    <a:pt x="42" y="1"/>
                  </a:cubicBezTo>
                  <a:cubicBezTo>
                    <a:pt x="32" y="0"/>
                    <a:pt x="23" y="4"/>
                    <a:pt x="15" y="12"/>
                  </a:cubicBezTo>
                  <a:moveTo>
                    <a:pt x="40" y="85"/>
                  </a:moveTo>
                  <a:cubicBezTo>
                    <a:pt x="40" y="85"/>
                    <a:pt x="40" y="85"/>
                    <a:pt x="40" y="85"/>
                  </a:cubicBezTo>
                  <a:cubicBezTo>
                    <a:pt x="34" y="85"/>
                    <a:pt x="29" y="81"/>
                    <a:pt x="26" y="78"/>
                  </a:cubicBezTo>
                  <a:cubicBezTo>
                    <a:pt x="19" y="72"/>
                    <a:pt x="16" y="61"/>
                    <a:pt x="16" y="51"/>
                  </a:cubicBezTo>
                  <a:cubicBezTo>
                    <a:pt x="16" y="40"/>
                    <a:pt x="20" y="30"/>
                    <a:pt x="27" y="24"/>
                  </a:cubicBezTo>
                  <a:cubicBezTo>
                    <a:pt x="30" y="21"/>
                    <a:pt x="35" y="17"/>
                    <a:pt x="42" y="17"/>
                  </a:cubicBezTo>
                  <a:cubicBezTo>
                    <a:pt x="55" y="17"/>
                    <a:pt x="66" y="33"/>
                    <a:pt x="66" y="52"/>
                  </a:cubicBezTo>
                  <a:cubicBezTo>
                    <a:pt x="66" y="62"/>
                    <a:pt x="62" y="73"/>
                    <a:pt x="55" y="79"/>
                  </a:cubicBezTo>
                  <a:cubicBezTo>
                    <a:pt x="52" y="82"/>
                    <a:pt x="47" y="85"/>
                    <a:pt x="40"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3" name="Freeform 60">
              <a:extLst>
                <a:ext uri="{FF2B5EF4-FFF2-40B4-BE49-F238E27FC236}">
                  <a16:creationId xmlns:a16="http://schemas.microsoft.com/office/drawing/2014/main" id="{1C474CA0-66B0-3C01-693F-DB704B6D8466}"/>
                </a:ext>
              </a:extLst>
            </p:cNvPr>
            <p:cNvSpPr>
              <a:spLocks noEditPoints="1"/>
            </p:cNvSpPr>
            <p:nvPr userDrawn="1"/>
          </p:nvSpPr>
          <p:spPr bwMode="auto">
            <a:xfrm>
              <a:off x="1182688" y="525463"/>
              <a:ext cx="15875" cy="14287"/>
            </a:xfrm>
            <a:custGeom>
              <a:avLst/>
              <a:gdLst>
                <a:gd name="T0" fmla="*/ 32 w 106"/>
                <a:gd name="T1" fmla="*/ 5 h 91"/>
                <a:gd name="T2" fmla="*/ 10 w 106"/>
                <a:gd name="T3" fmla="*/ 24 h 91"/>
                <a:gd name="T4" fmla="*/ 37 w 106"/>
                <a:gd name="T5" fmla="*/ 83 h 91"/>
                <a:gd name="T6" fmla="*/ 79 w 106"/>
                <a:gd name="T7" fmla="*/ 86 h 91"/>
                <a:gd name="T8" fmla="*/ 101 w 106"/>
                <a:gd name="T9" fmla="*/ 68 h 91"/>
                <a:gd name="T10" fmla="*/ 102 w 106"/>
                <a:gd name="T11" fmla="*/ 39 h 91"/>
                <a:gd name="T12" fmla="*/ 73 w 106"/>
                <a:gd name="T13" fmla="*/ 8 h 91"/>
                <a:gd name="T14" fmla="*/ 32 w 106"/>
                <a:gd name="T15" fmla="*/ 5 h 91"/>
                <a:gd name="T16" fmla="*/ 45 w 106"/>
                <a:gd name="T17" fmla="*/ 68 h 91"/>
                <a:gd name="T18" fmla="*/ 25 w 106"/>
                <a:gd name="T19" fmla="*/ 31 h 91"/>
                <a:gd name="T20" fmla="*/ 37 w 106"/>
                <a:gd name="T21" fmla="*/ 21 h 91"/>
                <a:gd name="T22" fmla="*/ 66 w 106"/>
                <a:gd name="T23" fmla="*/ 23 h 91"/>
                <a:gd name="T24" fmla="*/ 86 w 106"/>
                <a:gd name="T25" fmla="*/ 44 h 91"/>
                <a:gd name="T26" fmla="*/ 86 w 106"/>
                <a:gd name="T27" fmla="*/ 60 h 91"/>
                <a:gd name="T28" fmla="*/ 74 w 106"/>
                <a:gd name="T29" fmla="*/ 71 h 91"/>
                <a:gd name="T30" fmla="*/ 45 w 106"/>
                <a:gd name="T31" fmla="*/ 6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91">
                  <a:moveTo>
                    <a:pt x="32" y="5"/>
                  </a:moveTo>
                  <a:cubicBezTo>
                    <a:pt x="22" y="8"/>
                    <a:pt x="14" y="15"/>
                    <a:pt x="10" y="24"/>
                  </a:cubicBezTo>
                  <a:cubicBezTo>
                    <a:pt x="0" y="44"/>
                    <a:pt x="12" y="71"/>
                    <a:pt x="37" y="83"/>
                  </a:cubicBezTo>
                  <a:cubicBezTo>
                    <a:pt x="51" y="90"/>
                    <a:pt x="67" y="91"/>
                    <a:pt x="79" y="86"/>
                  </a:cubicBezTo>
                  <a:cubicBezTo>
                    <a:pt x="89" y="83"/>
                    <a:pt x="97" y="76"/>
                    <a:pt x="101" y="68"/>
                  </a:cubicBezTo>
                  <a:cubicBezTo>
                    <a:pt x="105" y="59"/>
                    <a:pt x="106" y="49"/>
                    <a:pt x="102" y="39"/>
                  </a:cubicBezTo>
                  <a:cubicBezTo>
                    <a:pt x="98" y="26"/>
                    <a:pt x="87" y="15"/>
                    <a:pt x="73" y="8"/>
                  </a:cubicBezTo>
                  <a:cubicBezTo>
                    <a:pt x="60" y="2"/>
                    <a:pt x="45" y="0"/>
                    <a:pt x="32" y="5"/>
                  </a:cubicBezTo>
                  <a:moveTo>
                    <a:pt x="45" y="68"/>
                  </a:moveTo>
                  <a:cubicBezTo>
                    <a:pt x="28" y="60"/>
                    <a:pt x="19" y="43"/>
                    <a:pt x="25" y="31"/>
                  </a:cubicBezTo>
                  <a:cubicBezTo>
                    <a:pt x="28" y="25"/>
                    <a:pt x="33" y="22"/>
                    <a:pt x="37" y="21"/>
                  </a:cubicBezTo>
                  <a:cubicBezTo>
                    <a:pt x="46" y="17"/>
                    <a:pt x="56" y="18"/>
                    <a:pt x="66" y="23"/>
                  </a:cubicBezTo>
                  <a:cubicBezTo>
                    <a:pt x="76" y="28"/>
                    <a:pt x="83" y="36"/>
                    <a:pt x="86" y="44"/>
                  </a:cubicBezTo>
                  <a:cubicBezTo>
                    <a:pt x="88" y="48"/>
                    <a:pt x="89" y="54"/>
                    <a:pt x="86" y="60"/>
                  </a:cubicBezTo>
                  <a:cubicBezTo>
                    <a:pt x="83" y="66"/>
                    <a:pt x="78" y="69"/>
                    <a:pt x="74" y="71"/>
                  </a:cubicBezTo>
                  <a:cubicBezTo>
                    <a:pt x="65" y="74"/>
                    <a:pt x="55" y="73"/>
                    <a:pt x="45"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4" name="Freeform 61">
              <a:extLst>
                <a:ext uri="{FF2B5EF4-FFF2-40B4-BE49-F238E27FC236}">
                  <a16:creationId xmlns:a16="http://schemas.microsoft.com/office/drawing/2014/main" id="{3C3AF20C-4B84-A0D7-9A68-278CC1757D0E}"/>
                </a:ext>
              </a:extLst>
            </p:cNvPr>
            <p:cNvSpPr>
              <a:spLocks noEditPoints="1"/>
            </p:cNvSpPr>
            <p:nvPr userDrawn="1"/>
          </p:nvSpPr>
          <p:spPr bwMode="auto">
            <a:xfrm>
              <a:off x="1158875" y="396875"/>
              <a:ext cx="150813" cy="255587"/>
            </a:xfrm>
            <a:custGeom>
              <a:avLst/>
              <a:gdLst>
                <a:gd name="T0" fmla="*/ 786 w 1016"/>
                <a:gd name="T1" fmla="*/ 723 h 1730"/>
                <a:gd name="T2" fmla="*/ 648 w 1016"/>
                <a:gd name="T3" fmla="*/ 1040 h 1730"/>
                <a:gd name="T4" fmla="*/ 699 w 1016"/>
                <a:gd name="T5" fmla="*/ 975 h 1730"/>
                <a:gd name="T6" fmla="*/ 626 w 1016"/>
                <a:gd name="T7" fmla="*/ 1011 h 1730"/>
                <a:gd name="T8" fmla="*/ 656 w 1016"/>
                <a:gd name="T9" fmla="*/ 734 h 1730"/>
                <a:gd name="T10" fmla="*/ 660 w 1016"/>
                <a:gd name="T11" fmla="*/ 665 h 1730"/>
                <a:gd name="T12" fmla="*/ 745 w 1016"/>
                <a:gd name="T13" fmla="*/ 426 h 1730"/>
                <a:gd name="T14" fmla="*/ 470 w 1016"/>
                <a:gd name="T15" fmla="*/ 257 h 1730"/>
                <a:gd name="T16" fmla="*/ 375 w 1016"/>
                <a:gd name="T17" fmla="*/ 306 h 1730"/>
                <a:gd name="T18" fmla="*/ 347 w 1016"/>
                <a:gd name="T19" fmla="*/ 433 h 1730"/>
                <a:gd name="T20" fmla="*/ 329 w 1016"/>
                <a:gd name="T21" fmla="*/ 493 h 1730"/>
                <a:gd name="T22" fmla="*/ 399 w 1016"/>
                <a:gd name="T23" fmla="*/ 446 h 1730"/>
                <a:gd name="T24" fmla="*/ 549 w 1016"/>
                <a:gd name="T25" fmla="*/ 419 h 1730"/>
                <a:gd name="T26" fmla="*/ 336 w 1016"/>
                <a:gd name="T27" fmla="*/ 557 h 1730"/>
                <a:gd name="T28" fmla="*/ 218 w 1016"/>
                <a:gd name="T29" fmla="*/ 738 h 1730"/>
                <a:gd name="T30" fmla="*/ 157 w 1016"/>
                <a:gd name="T31" fmla="*/ 691 h 1730"/>
                <a:gd name="T32" fmla="*/ 37 w 1016"/>
                <a:gd name="T33" fmla="*/ 648 h 1730"/>
                <a:gd name="T34" fmla="*/ 64 w 1016"/>
                <a:gd name="T35" fmla="*/ 690 h 1730"/>
                <a:gd name="T36" fmla="*/ 65 w 1016"/>
                <a:gd name="T37" fmla="*/ 820 h 1730"/>
                <a:gd name="T38" fmla="*/ 237 w 1016"/>
                <a:gd name="T39" fmla="*/ 1073 h 1730"/>
                <a:gd name="T40" fmla="*/ 218 w 1016"/>
                <a:gd name="T41" fmla="*/ 982 h 1730"/>
                <a:gd name="T42" fmla="*/ 140 w 1016"/>
                <a:gd name="T43" fmla="*/ 944 h 1730"/>
                <a:gd name="T44" fmla="*/ 370 w 1016"/>
                <a:gd name="T45" fmla="*/ 1005 h 1730"/>
                <a:gd name="T46" fmla="*/ 79 w 1016"/>
                <a:gd name="T47" fmla="*/ 1425 h 1730"/>
                <a:gd name="T48" fmla="*/ 75 w 1016"/>
                <a:gd name="T49" fmla="*/ 1463 h 1730"/>
                <a:gd name="T50" fmla="*/ 201 w 1016"/>
                <a:gd name="T51" fmla="*/ 1450 h 1730"/>
                <a:gd name="T52" fmla="*/ 478 w 1016"/>
                <a:gd name="T53" fmla="*/ 1247 h 1730"/>
                <a:gd name="T54" fmla="*/ 572 w 1016"/>
                <a:gd name="T55" fmla="*/ 1715 h 1730"/>
                <a:gd name="T56" fmla="*/ 678 w 1016"/>
                <a:gd name="T57" fmla="*/ 1641 h 1730"/>
                <a:gd name="T58" fmla="*/ 744 w 1016"/>
                <a:gd name="T59" fmla="*/ 1551 h 1730"/>
                <a:gd name="T60" fmla="*/ 829 w 1016"/>
                <a:gd name="T61" fmla="*/ 1495 h 1730"/>
                <a:gd name="T62" fmla="*/ 730 w 1016"/>
                <a:gd name="T63" fmla="*/ 1372 h 1730"/>
                <a:gd name="T64" fmla="*/ 737 w 1016"/>
                <a:gd name="T65" fmla="*/ 1228 h 1730"/>
                <a:gd name="T66" fmla="*/ 916 w 1016"/>
                <a:gd name="T67" fmla="*/ 1223 h 1730"/>
                <a:gd name="T68" fmla="*/ 819 w 1016"/>
                <a:gd name="T69" fmla="*/ 761 h 1730"/>
                <a:gd name="T70" fmla="*/ 406 w 1016"/>
                <a:gd name="T71" fmla="*/ 329 h 1730"/>
                <a:gd name="T72" fmla="*/ 182 w 1016"/>
                <a:gd name="T73" fmla="*/ 751 h 1730"/>
                <a:gd name="T74" fmla="*/ 197 w 1016"/>
                <a:gd name="T75" fmla="*/ 700 h 1730"/>
                <a:gd name="T76" fmla="*/ 815 w 1016"/>
                <a:gd name="T77" fmla="*/ 1505 h 1730"/>
                <a:gd name="T78" fmla="*/ 640 w 1016"/>
                <a:gd name="T79" fmla="*/ 993 h 1730"/>
                <a:gd name="T80" fmla="*/ 698 w 1016"/>
                <a:gd name="T81" fmla="*/ 1013 h 1730"/>
                <a:gd name="T82" fmla="*/ 320 w 1016"/>
                <a:gd name="T83" fmla="*/ 634 h 1730"/>
                <a:gd name="T84" fmla="*/ 379 w 1016"/>
                <a:gd name="T85" fmla="*/ 563 h 1730"/>
                <a:gd name="T86" fmla="*/ 363 w 1016"/>
                <a:gd name="T87" fmla="*/ 609 h 1730"/>
                <a:gd name="T88" fmla="*/ 400 w 1016"/>
                <a:gd name="T89" fmla="*/ 626 h 1730"/>
                <a:gd name="T90" fmla="*/ 382 w 1016"/>
                <a:gd name="T91" fmla="*/ 594 h 1730"/>
                <a:gd name="T92" fmla="*/ 448 w 1016"/>
                <a:gd name="T93" fmla="*/ 555 h 1730"/>
                <a:gd name="T94" fmla="*/ 445 w 1016"/>
                <a:gd name="T95" fmla="*/ 647 h 1730"/>
                <a:gd name="T96" fmla="*/ 438 w 1016"/>
                <a:gd name="T97" fmla="*/ 666 h 1730"/>
                <a:gd name="T98" fmla="*/ 475 w 1016"/>
                <a:gd name="T99" fmla="*/ 624 h 1730"/>
                <a:gd name="T100" fmla="*/ 535 w 1016"/>
                <a:gd name="T101" fmla="*/ 635 h 1730"/>
                <a:gd name="T102" fmla="*/ 500 w 1016"/>
                <a:gd name="T103" fmla="*/ 695 h 1730"/>
                <a:gd name="T104" fmla="*/ 506 w 1016"/>
                <a:gd name="T105" fmla="*/ 705 h 1730"/>
                <a:gd name="T106" fmla="*/ 518 w 1016"/>
                <a:gd name="T107" fmla="*/ 689 h 1730"/>
                <a:gd name="T108" fmla="*/ 598 w 1016"/>
                <a:gd name="T109" fmla="*/ 640 h 1730"/>
                <a:gd name="T110" fmla="*/ 596 w 1016"/>
                <a:gd name="T111" fmla="*/ 712 h 1730"/>
                <a:gd name="T112" fmla="*/ 567 w 1016"/>
                <a:gd name="T113" fmla="*/ 717 h 1730"/>
                <a:gd name="T114" fmla="*/ 587 w 1016"/>
                <a:gd name="T115" fmla="*/ 741 h 1730"/>
                <a:gd name="T116" fmla="*/ 624 w 1016"/>
                <a:gd name="T117" fmla="*/ 711 h 1730"/>
                <a:gd name="T118" fmla="*/ 592 w 1016"/>
                <a:gd name="T119" fmla="*/ 789 h 1730"/>
                <a:gd name="T120" fmla="*/ 542 w 1016"/>
                <a:gd name="T121" fmla="*/ 1263 h 1730"/>
                <a:gd name="T122" fmla="*/ 618 w 1016"/>
                <a:gd name="T123" fmla="*/ 1142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6" h="1730">
                  <a:moveTo>
                    <a:pt x="872" y="811"/>
                  </a:moveTo>
                  <a:cubicBezTo>
                    <a:pt x="893" y="869"/>
                    <a:pt x="934" y="890"/>
                    <a:pt x="966" y="875"/>
                  </a:cubicBezTo>
                  <a:cubicBezTo>
                    <a:pt x="895" y="867"/>
                    <a:pt x="953" y="745"/>
                    <a:pt x="861" y="745"/>
                  </a:cubicBezTo>
                  <a:cubicBezTo>
                    <a:pt x="856" y="745"/>
                    <a:pt x="851" y="745"/>
                    <a:pt x="846" y="746"/>
                  </a:cubicBezTo>
                  <a:cubicBezTo>
                    <a:pt x="831" y="730"/>
                    <a:pt x="813" y="723"/>
                    <a:pt x="786" y="723"/>
                  </a:cubicBezTo>
                  <a:cubicBezTo>
                    <a:pt x="747" y="723"/>
                    <a:pt x="680" y="761"/>
                    <a:pt x="680" y="838"/>
                  </a:cubicBezTo>
                  <a:cubicBezTo>
                    <a:pt x="680" y="1005"/>
                    <a:pt x="874" y="1020"/>
                    <a:pt x="874" y="1167"/>
                  </a:cubicBezTo>
                  <a:cubicBezTo>
                    <a:pt x="874" y="1210"/>
                    <a:pt x="842" y="1237"/>
                    <a:pt x="805" y="1237"/>
                  </a:cubicBezTo>
                  <a:cubicBezTo>
                    <a:pt x="773" y="1237"/>
                    <a:pt x="746" y="1200"/>
                    <a:pt x="719" y="1143"/>
                  </a:cubicBezTo>
                  <a:cubicBezTo>
                    <a:pt x="706" y="1116"/>
                    <a:pt x="678" y="1079"/>
                    <a:pt x="648" y="1040"/>
                  </a:cubicBezTo>
                  <a:cubicBezTo>
                    <a:pt x="657" y="1046"/>
                    <a:pt x="667" y="1050"/>
                    <a:pt x="677" y="1050"/>
                  </a:cubicBezTo>
                  <a:cubicBezTo>
                    <a:pt x="687" y="1050"/>
                    <a:pt x="697" y="1047"/>
                    <a:pt x="704" y="1040"/>
                  </a:cubicBezTo>
                  <a:cubicBezTo>
                    <a:pt x="711" y="1034"/>
                    <a:pt x="715" y="1024"/>
                    <a:pt x="715" y="1014"/>
                  </a:cubicBezTo>
                  <a:cubicBezTo>
                    <a:pt x="715" y="1013"/>
                    <a:pt x="715" y="1013"/>
                    <a:pt x="715" y="1012"/>
                  </a:cubicBezTo>
                  <a:cubicBezTo>
                    <a:pt x="715" y="999"/>
                    <a:pt x="709" y="986"/>
                    <a:pt x="699" y="975"/>
                  </a:cubicBezTo>
                  <a:cubicBezTo>
                    <a:pt x="689" y="964"/>
                    <a:pt x="675" y="957"/>
                    <a:pt x="661" y="957"/>
                  </a:cubicBezTo>
                  <a:cubicBezTo>
                    <a:pt x="651" y="956"/>
                    <a:pt x="641" y="960"/>
                    <a:pt x="634" y="966"/>
                  </a:cubicBezTo>
                  <a:cubicBezTo>
                    <a:pt x="627" y="973"/>
                    <a:pt x="623" y="982"/>
                    <a:pt x="623" y="993"/>
                  </a:cubicBezTo>
                  <a:cubicBezTo>
                    <a:pt x="623" y="993"/>
                    <a:pt x="623" y="994"/>
                    <a:pt x="623" y="994"/>
                  </a:cubicBezTo>
                  <a:cubicBezTo>
                    <a:pt x="623" y="1000"/>
                    <a:pt x="624" y="1006"/>
                    <a:pt x="626" y="1011"/>
                  </a:cubicBezTo>
                  <a:cubicBezTo>
                    <a:pt x="584" y="957"/>
                    <a:pt x="546" y="903"/>
                    <a:pt x="546" y="874"/>
                  </a:cubicBezTo>
                  <a:cubicBezTo>
                    <a:pt x="546" y="848"/>
                    <a:pt x="563" y="825"/>
                    <a:pt x="586" y="798"/>
                  </a:cubicBezTo>
                  <a:cubicBezTo>
                    <a:pt x="586" y="799"/>
                    <a:pt x="593" y="802"/>
                    <a:pt x="593" y="802"/>
                  </a:cubicBezTo>
                  <a:cubicBezTo>
                    <a:pt x="599" y="796"/>
                    <a:pt x="599" y="796"/>
                    <a:pt x="599" y="796"/>
                  </a:cubicBezTo>
                  <a:cubicBezTo>
                    <a:pt x="607" y="787"/>
                    <a:pt x="623" y="770"/>
                    <a:pt x="656" y="734"/>
                  </a:cubicBezTo>
                  <a:cubicBezTo>
                    <a:pt x="658" y="732"/>
                    <a:pt x="658" y="732"/>
                    <a:pt x="658" y="732"/>
                  </a:cubicBezTo>
                  <a:cubicBezTo>
                    <a:pt x="658" y="732"/>
                    <a:pt x="658" y="732"/>
                    <a:pt x="658" y="732"/>
                  </a:cubicBezTo>
                  <a:cubicBezTo>
                    <a:pt x="666" y="723"/>
                    <a:pt x="666" y="723"/>
                    <a:pt x="666" y="723"/>
                  </a:cubicBezTo>
                  <a:cubicBezTo>
                    <a:pt x="646" y="706"/>
                    <a:pt x="646" y="706"/>
                    <a:pt x="646" y="706"/>
                  </a:cubicBezTo>
                  <a:cubicBezTo>
                    <a:pt x="651" y="694"/>
                    <a:pt x="656" y="680"/>
                    <a:pt x="660" y="665"/>
                  </a:cubicBezTo>
                  <a:cubicBezTo>
                    <a:pt x="666" y="692"/>
                    <a:pt x="680" y="709"/>
                    <a:pt x="699" y="704"/>
                  </a:cubicBezTo>
                  <a:cubicBezTo>
                    <a:pt x="686" y="676"/>
                    <a:pt x="711" y="639"/>
                    <a:pt x="695" y="571"/>
                  </a:cubicBezTo>
                  <a:cubicBezTo>
                    <a:pt x="711" y="597"/>
                    <a:pt x="733" y="611"/>
                    <a:pt x="750" y="606"/>
                  </a:cubicBezTo>
                  <a:cubicBezTo>
                    <a:pt x="707" y="568"/>
                    <a:pt x="763" y="515"/>
                    <a:pt x="707" y="433"/>
                  </a:cubicBezTo>
                  <a:cubicBezTo>
                    <a:pt x="725" y="439"/>
                    <a:pt x="737" y="436"/>
                    <a:pt x="745" y="426"/>
                  </a:cubicBezTo>
                  <a:cubicBezTo>
                    <a:pt x="694" y="419"/>
                    <a:pt x="717" y="354"/>
                    <a:pt x="628" y="331"/>
                  </a:cubicBezTo>
                  <a:cubicBezTo>
                    <a:pt x="650" y="327"/>
                    <a:pt x="663" y="314"/>
                    <a:pt x="660" y="302"/>
                  </a:cubicBezTo>
                  <a:cubicBezTo>
                    <a:pt x="636" y="319"/>
                    <a:pt x="616" y="270"/>
                    <a:pt x="538" y="272"/>
                  </a:cubicBezTo>
                  <a:cubicBezTo>
                    <a:pt x="533" y="243"/>
                    <a:pt x="506" y="212"/>
                    <a:pt x="476" y="197"/>
                  </a:cubicBezTo>
                  <a:cubicBezTo>
                    <a:pt x="482" y="220"/>
                    <a:pt x="476" y="240"/>
                    <a:pt x="470" y="257"/>
                  </a:cubicBezTo>
                  <a:cubicBezTo>
                    <a:pt x="218" y="9"/>
                    <a:pt x="218" y="9"/>
                    <a:pt x="218" y="9"/>
                  </a:cubicBezTo>
                  <a:cubicBezTo>
                    <a:pt x="210" y="2"/>
                    <a:pt x="206" y="0"/>
                    <a:pt x="204" y="3"/>
                  </a:cubicBezTo>
                  <a:cubicBezTo>
                    <a:pt x="202" y="5"/>
                    <a:pt x="202" y="10"/>
                    <a:pt x="207" y="15"/>
                  </a:cubicBezTo>
                  <a:cubicBezTo>
                    <a:pt x="424" y="287"/>
                    <a:pt x="424" y="287"/>
                    <a:pt x="424" y="287"/>
                  </a:cubicBezTo>
                  <a:cubicBezTo>
                    <a:pt x="408" y="293"/>
                    <a:pt x="392" y="300"/>
                    <a:pt x="375" y="306"/>
                  </a:cubicBezTo>
                  <a:cubicBezTo>
                    <a:pt x="364" y="310"/>
                    <a:pt x="356" y="320"/>
                    <a:pt x="356" y="334"/>
                  </a:cubicBezTo>
                  <a:cubicBezTo>
                    <a:pt x="316" y="354"/>
                    <a:pt x="280" y="379"/>
                    <a:pt x="263" y="395"/>
                  </a:cubicBezTo>
                  <a:cubicBezTo>
                    <a:pt x="249" y="407"/>
                    <a:pt x="239" y="410"/>
                    <a:pt x="250" y="437"/>
                  </a:cubicBezTo>
                  <a:cubicBezTo>
                    <a:pt x="255" y="448"/>
                    <a:pt x="241" y="473"/>
                    <a:pt x="272" y="454"/>
                  </a:cubicBezTo>
                  <a:cubicBezTo>
                    <a:pt x="293" y="442"/>
                    <a:pt x="340" y="416"/>
                    <a:pt x="347" y="433"/>
                  </a:cubicBezTo>
                  <a:cubicBezTo>
                    <a:pt x="350" y="441"/>
                    <a:pt x="327" y="452"/>
                    <a:pt x="311" y="458"/>
                  </a:cubicBezTo>
                  <a:cubicBezTo>
                    <a:pt x="296" y="464"/>
                    <a:pt x="278" y="476"/>
                    <a:pt x="281" y="483"/>
                  </a:cubicBezTo>
                  <a:cubicBezTo>
                    <a:pt x="283" y="489"/>
                    <a:pt x="296" y="482"/>
                    <a:pt x="297" y="489"/>
                  </a:cubicBezTo>
                  <a:cubicBezTo>
                    <a:pt x="298" y="496"/>
                    <a:pt x="303" y="502"/>
                    <a:pt x="309" y="502"/>
                  </a:cubicBezTo>
                  <a:cubicBezTo>
                    <a:pt x="315" y="502"/>
                    <a:pt x="323" y="489"/>
                    <a:pt x="329" y="493"/>
                  </a:cubicBezTo>
                  <a:cubicBezTo>
                    <a:pt x="334" y="498"/>
                    <a:pt x="326" y="527"/>
                    <a:pt x="321" y="535"/>
                  </a:cubicBezTo>
                  <a:cubicBezTo>
                    <a:pt x="346" y="532"/>
                    <a:pt x="361" y="508"/>
                    <a:pt x="362" y="490"/>
                  </a:cubicBezTo>
                  <a:cubicBezTo>
                    <a:pt x="363" y="472"/>
                    <a:pt x="368" y="467"/>
                    <a:pt x="371" y="465"/>
                  </a:cubicBezTo>
                  <a:cubicBezTo>
                    <a:pt x="375" y="462"/>
                    <a:pt x="380" y="485"/>
                    <a:pt x="375" y="498"/>
                  </a:cubicBezTo>
                  <a:cubicBezTo>
                    <a:pt x="388" y="495"/>
                    <a:pt x="401" y="478"/>
                    <a:pt x="399" y="446"/>
                  </a:cubicBezTo>
                  <a:cubicBezTo>
                    <a:pt x="406" y="441"/>
                    <a:pt x="413" y="437"/>
                    <a:pt x="417" y="437"/>
                  </a:cubicBezTo>
                  <a:cubicBezTo>
                    <a:pt x="426" y="437"/>
                    <a:pt x="442" y="460"/>
                    <a:pt x="466" y="460"/>
                  </a:cubicBezTo>
                  <a:cubicBezTo>
                    <a:pt x="508" y="460"/>
                    <a:pt x="532" y="425"/>
                    <a:pt x="535" y="409"/>
                  </a:cubicBezTo>
                  <a:cubicBezTo>
                    <a:pt x="537" y="396"/>
                    <a:pt x="536" y="383"/>
                    <a:pt x="529" y="373"/>
                  </a:cubicBezTo>
                  <a:cubicBezTo>
                    <a:pt x="544" y="385"/>
                    <a:pt x="549" y="405"/>
                    <a:pt x="549" y="419"/>
                  </a:cubicBezTo>
                  <a:cubicBezTo>
                    <a:pt x="549" y="480"/>
                    <a:pt x="442" y="509"/>
                    <a:pt x="397" y="551"/>
                  </a:cubicBezTo>
                  <a:cubicBezTo>
                    <a:pt x="396" y="552"/>
                    <a:pt x="394" y="554"/>
                    <a:pt x="392" y="555"/>
                  </a:cubicBezTo>
                  <a:cubicBezTo>
                    <a:pt x="342" y="536"/>
                    <a:pt x="342" y="536"/>
                    <a:pt x="342" y="536"/>
                  </a:cubicBezTo>
                  <a:cubicBezTo>
                    <a:pt x="339" y="547"/>
                    <a:pt x="339" y="547"/>
                    <a:pt x="339" y="547"/>
                  </a:cubicBezTo>
                  <a:cubicBezTo>
                    <a:pt x="338" y="548"/>
                    <a:pt x="338" y="550"/>
                    <a:pt x="336" y="557"/>
                  </a:cubicBezTo>
                  <a:cubicBezTo>
                    <a:pt x="330" y="574"/>
                    <a:pt x="319" y="610"/>
                    <a:pt x="312" y="631"/>
                  </a:cubicBezTo>
                  <a:cubicBezTo>
                    <a:pt x="312" y="631"/>
                    <a:pt x="310" y="639"/>
                    <a:pt x="310" y="639"/>
                  </a:cubicBezTo>
                  <a:cubicBezTo>
                    <a:pt x="314" y="642"/>
                    <a:pt x="314" y="642"/>
                    <a:pt x="314" y="642"/>
                  </a:cubicBezTo>
                  <a:cubicBezTo>
                    <a:pt x="284" y="681"/>
                    <a:pt x="260" y="726"/>
                    <a:pt x="255" y="772"/>
                  </a:cubicBezTo>
                  <a:cubicBezTo>
                    <a:pt x="243" y="759"/>
                    <a:pt x="231" y="749"/>
                    <a:pt x="218" y="738"/>
                  </a:cubicBezTo>
                  <a:cubicBezTo>
                    <a:pt x="219" y="734"/>
                    <a:pt x="220" y="729"/>
                    <a:pt x="221" y="724"/>
                  </a:cubicBezTo>
                  <a:cubicBezTo>
                    <a:pt x="221" y="711"/>
                    <a:pt x="217" y="698"/>
                    <a:pt x="209" y="689"/>
                  </a:cubicBezTo>
                  <a:cubicBezTo>
                    <a:pt x="203" y="682"/>
                    <a:pt x="195" y="677"/>
                    <a:pt x="186" y="677"/>
                  </a:cubicBezTo>
                  <a:cubicBezTo>
                    <a:pt x="177" y="676"/>
                    <a:pt x="168" y="680"/>
                    <a:pt x="161" y="686"/>
                  </a:cubicBezTo>
                  <a:cubicBezTo>
                    <a:pt x="160" y="687"/>
                    <a:pt x="158" y="689"/>
                    <a:pt x="157" y="691"/>
                  </a:cubicBezTo>
                  <a:cubicBezTo>
                    <a:pt x="155" y="689"/>
                    <a:pt x="153" y="688"/>
                    <a:pt x="152" y="687"/>
                  </a:cubicBezTo>
                  <a:cubicBezTo>
                    <a:pt x="135" y="674"/>
                    <a:pt x="114" y="658"/>
                    <a:pt x="102" y="645"/>
                  </a:cubicBezTo>
                  <a:cubicBezTo>
                    <a:pt x="96" y="639"/>
                    <a:pt x="91" y="636"/>
                    <a:pt x="80" y="636"/>
                  </a:cubicBezTo>
                  <a:cubicBezTo>
                    <a:pt x="75" y="636"/>
                    <a:pt x="65" y="635"/>
                    <a:pt x="57" y="635"/>
                  </a:cubicBezTo>
                  <a:cubicBezTo>
                    <a:pt x="50" y="635"/>
                    <a:pt x="46" y="641"/>
                    <a:pt x="37" y="648"/>
                  </a:cubicBezTo>
                  <a:cubicBezTo>
                    <a:pt x="32" y="653"/>
                    <a:pt x="16" y="665"/>
                    <a:pt x="0" y="677"/>
                  </a:cubicBezTo>
                  <a:cubicBezTo>
                    <a:pt x="8" y="685"/>
                    <a:pt x="15" y="693"/>
                    <a:pt x="22" y="701"/>
                  </a:cubicBezTo>
                  <a:cubicBezTo>
                    <a:pt x="24" y="703"/>
                    <a:pt x="27" y="706"/>
                    <a:pt x="29" y="708"/>
                  </a:cubicBezTo>
                  <a:cubicBezTo>
                    <a:pt x="36" y="702"/>
                    <a:pt x="41" y="698"/>
                    <a:pt x="45" y="695"/>
                  </a:cubicBezTo>
                  <a:cubicBezTo>
                    <a:pt x="50" y="691"/>
                    <a:pt x="57" y="690"/>
                    <a:pt x="64" y="690"/>
                  </a:cubicBezTo>
                  <a:cubicBezTo>
                    <a:pt x="70" y="690"/>
                    <a:pt x="79" y="694"/>
                    <a:pt x="86" y="704"/>
                  </a:cubicBezTo>
                  <a:cubicBezTo>
                    <a:pt x="90" y="711"/>
                    <a:pt x="131" y="765"/>
                    <a:pt x="165" y="802"/>
                  </a:cubicBezTo>
                  <a:cubicBezTo>
                    <a:pt x="161" y="803"/>
                    <a:pt x="158" y="805"/>
                    <a:pt x="154" y="806"/>
                  </a:cubicBezTo>
                  <a:cubicBezTo>
                    <a:pt x="140" y="812"/>
                    <a:pt x="107" y="811"/>
                    <a:pt x="93" y="810"/>
                  </a:cubicBezTo>
                  <a:cubicBezTo>
                    <a:pt x="78" y="808"/>
                    <a:pt x="75" y="805"/>
                    <a:pt x="65" y="820"/>
                  </a:cubicBezTo>
                  <a:cubicBezTo>
                    <a:pt x="62" y="826"/>
                    <a:pt x="57" y="833"/>
                    <a:pt x="52" y="839"/>
                  </a:cubicBezTo>
                  <a:cubicBezTo>
                    <a:pt x="47" y="845"/>
                    <a:pt x="43" y="852"/>
                    <a:pt x="54" y="869"/>
                  </a:cubicBezTo>
                  <a:cubicBezTo>
                    <a:pt x="69" y="894"/>
                    <a:pt x="106" y="961"/>
                    <a:pt x="118" y="991"/>
                  </a:cubicBezTo>
                  <a:cubicBezTo>
                    <a:pt x="130" y="1021"/>
                    <a:pt x="145" y="1025"/>
                    <a:pt x="168" y="1035"/>
                  </a:cubicBezTo>
                  <a:cubicBezTo>
                    <a:pt x="192" y="1045"/>
                    <a:pt x="232" y="1068"/>
                    <a:pt x="237" y="1073"/>
                  </a:cubicBezTo>
                  <a:cubicBezTo>
                    <a:pt x="238" y="1050"/>
                    <a:pt x="238" y="1050"/>
                    <a:pt x="238" y="1050"/>
                  </a:cubicBezTo>
                  <a:cubicBezTo>
                    <a:pt x="231" y="1043"/>
                    <a:pt x="209" y="1035"/>
                    <a:pt x="200" y="1032"/>
                  </a:cubicBezTo>
                  <a:cubicBezTo>
                    <a:pt x="192" y="1028"/>
                    <a:pt x="190" y="1025"/>
                    <a:pt x="200" y="1025"/>
                  </a:cubicBezTo>
                  <a:cubicBezTo>
                    <a:pt x="210" y="1025"/>
                    <a:pt x="238" y="1035"/>
                    <a:pt x="258" y="1043"/>
                  </a:cubicBezTo>
                  <a:cubicBezTo>
                    <a:pt x="252" y="1021"/>
                    <a:pt x="231" y="996"/>
                    <a:pt x="218" y="982"/>
                  </a:cubicBezTo>
                  <a:cubicBezTo>
                    <a:pt x="201" y="977"/>
                    <a:pt x="184" y="977"/>
                    <a:pt x="177" y="983"/>
                  </a:cubicBezTo>
                  <a:cubicBezTo>
                    <a:pt x="178" y="987"/>
                    <a:pt x="174" y="993"/>
                    <a:pt x="167" y="993"/>
                  </a:cubicBezTo>
                  <a:cubicBezTo>
                    <a:pt x="161" y="993"/>
                    <a:pt x="156" y="988"/>
                    <a:pt x="158" y="982"/>
                  </a:cubicBezTo>
                  <a:cubicBezTo>
                    <a:pt x="160" y="975"/>
                    <a:pt x="170" y="972"/>
                    <a:pt x="168" y="960"/>
                  </a:cubicBezTo>
                  <a:cubicBezTo>
                    <a:pt x="166" y="947"/>
                    <a:pt x="150" y="945"/>
                    <a:pt x="140" y="944"/>
                  </a:cubicBezTo>
                  <a:cubicBezTo>
                    <a:pt x="125" y="923"/>
                    <a:pt x="109" y="892"/>
                    <a:pt x="101" y="880"/>
                  </a:cubicBezTo>
                  <a:cubicBezTo>
                    <a:pt x="94" y="868"/>
                    <a:pt x="98" y="861"/>
                    <a:pt x="103" y="856"/>
                  </a:cubicBezTo>
                  <a:cubicBezTo>
                    <a:pt x="116" y="846"/>
                    <a:pt x="141" y="862"/>
                    <a:pt x="193" y="865"/>
                  </a:cubicBezTo>
                  <a:cubicBezTo>
                    <a:pt x="211" y="866"/>
                    <a:pt x="233" y="867"/>
                    <a:pt x="256" y="868"/>
                  </a:cubicBezTo>
                  <a:cubicBezTo>
                    <a:pt x="263" y="928"/>
                    <a:pt x="287" y="985"/>
                    <a:pt x="370" y="1005"/>
                  </a:cubicBezTo>
                  <a:cubicBezTo>
                    <a:pt x="411" y="1015"/>
                    <a:pt x="453" y="1045"/>
                    <a:pt x="467" y="1084"/>
                  </a:cubicBezTo>
                  <a:cubicBezTo>
                    <a:pt x="301" y="1081"/>
                    <a:pt x="275" y="1146"/>
                    <a:pt x="275" y="1207"/>
                  </a:cubicBezTo>
                  <a:cubicBezTo>
                    <a:pt x="275" y="1276"/>
                    <a:pt x="333" y="1272"/>
                    <a:pt x="333" y="1324"/>
                  </a:cubicBezTo>
                  <a:cubicBezTo>
                    <a:pt x="333" y="1370"/>
                    <a:pt x="194" y="1388"/>
                    <a:pt x="152" y="1395"/>
                  </a:cubicBezTo>
                  <a:cubicBezTo>
                    <a:pt x="116" y="1400"/>
                    <a:pt x="96" y="1408"/>
                    <a:pt x="79" y="1425"/>
                  </a:cubicBezTo>
                  <a:cubicBezTo>
                    <a:pt x="62" y="1442"/>
                    <a:pt x="44" y="1459"/>
                    <a:pt x="13" y="1490"/>
                  </a:cubicBezTo>
                  <a:cubicBezTo>
                    <a:pt x="13" y="1490"/>
                    <a:pt x="26" y="1493"/>
                    <a:pt x="39" y="1492"/>
                  </a:cubicBezTo>
                  <a:cubicBezTo>
                    <a:pt x="63" y="1462"/>
                    <a:pt x="63" y="1462"/>
                    <a:pt x="63" y="1462"/>
                  </a:cubicBezTo>
                  <a:cubicBezTo>
                    <a:pt x="70" y="1452"/>
                    <a:pt x="75" y="1443"/>
                    <a:pt x="79" y="1444"/>
                  </a:cubicBezTo>
                  <a:cubicBezTo>
                    <a:pt x="84" y="1445"/>
                    <a:pt x="81" y="1452"/>
                    <a:pt x="75" y="1463"/>
                  </a:cubicBezTo>
                  <a:cubicBezTo>
                    <a:pt x="56" y="1496"/>
                    <a:pt x="56" y="1496"/>
                    <a:pt x="56" y="1496"/>
                  </a:cubicBezTo>
                  <a:cubicBezTo>
                    <a:pt x="138" y="1501"/>
                    <a:pt x="143" y="1471"/>
                    <a:pt x="143" y="1459"/>
                  </a:cubicBezTo>
                  <a:cubicBezTo>
                    <a:pt x="143" y="1446"/>
                    <a:pt x="123" y="1438"/>
                    <a:pt x="135" y="1430"/>
                  </a:cubicBezTo>
                  <a:cubicBezTo>
                    <a:pt x="146" y="1422"/>
                    <a:pt x="157" y="1427"/>
                    <a:pt x="166" y="1438"/>
                  </a:cubicBezTo>
                  <a:cubicBezTo>
                    <a:pt x="175" y="1449"/>
                    <a:pt x="178" y="1459"/>
                    <a:pt x="201" y="1450"/>
                  </a:cubicBezTo>
                  <a:cubicBezTo>
                    <a:pt x="201" y="1450"/>
                    <a:pt x="379" y="1376"/>
                    <a:pt x="402" y="1366"/>
                  </a:cubicBezTo>
                  <a:cubicBezTo>
                    <a:pt x="422" y="1357"/>
                    <a:pt x="417" y="1348"/>
                    <a:pt x="404" y="1338"/>
                  </a:cubicBezTo>
                  <a:cubicBezTo>
                    <a:pt x="391" y="1327"/>
                    <a:pt x="389" y="1309"/>
                    <a:pt x="389" y="1290"/>
                  </a:cubicBezTo>
                  <a:cubicBezTo>
                    <a:pt x="389" y="1236"/>
                    <a:pt x="421" y="1220"/>
                    <a:pt x="479" y="1221"/>
                  </a:cubicBezTo>
                  <a:cubicBezTo>
                    <a:pt x="478" y="1230"/>
                    <a:pt x="478" y="1239"/>
                    <a:pt x="478" y="1247"/>
                  </a:cubicBezTo>
                  <a:cubicBezTo>
                    <a:pt x="478" y="1331"/>
                    <a:pt x="605" y="1413"/>
                    <a:pt x="640" y="1413"/>
                  </a:cubicBezTo>
                  <a:cubicBezTo>
                    <a:pt x="655" y="1413"/>
                    <a:pt x="676" y="1402"/>
                    <a:pt x="677" y="1453"/>
                  </a:cubicBezTo>
                  <a:cubicBezTo>
                    <a:pt x="678" y="1490"/>
                    <a:pt x="685" y="1516"/>
                    <a:pt x="679" y="1560"/>
                  </a:cubicBezTo>
                  <a:cubicBezTo>
                    <a:pt x="672" y="1603"/>
                    <a:pt x="660" y="1609"/>
                    <a:pt x="634" y="1628"/>
                  </a:cubicBezTo>
                  <a:cubicBezTo>
                    <a:pt x="608" y="1646"/>
                    <a:pt x="583" y="1703"/>
                    <a:pt x="572" y="1715"/>
                  </a:cubicBezTo>
                  <a:cubicBezTo>
                    <a:pt x="584" y="1722"/>
                    <a:pt x="596" y="1723"/>
                    <a:pt x="606" y="1696"/>
                  </a:cubicBezTo>
                  <a:cubicBezTo>
                    <a:pt x="614" y="1673"/>
                    <a:pt x="623" y="1656"/>
                    <a:pt x="633" y="1651"/>
                  </a:cubicBezTo>
                  <a:cubicBezTo>
                    <a:pt x="623" y="1676"/>
                    <a:pt x="615" y="1713"/>
                    <a:pt x="611" y="1724"/>
                  </a:cubicBezTo>
                  <a:cubicBezTo>
                    <a:pt x="643" y="1730"/>
                    <a:pt x="696" y="1700"/>
                    <a:pt x="696" y="1677"/>
                  </a:cubicBezTo>
                  <a:cubicBezTo>
                    <a:pt x="696" y="1654"/>
                    <a:pt x="678" y="1656"/>
                    <a:pt x="678" y="1641"/>
                  </a:cubicBezTo>
                  <a:cubicBezTo>
                    <a:pt x="678" y="1634"/>
                    <a:pt x="686" y="1627"/>
                    <a:pt x="696" y="1627"/>
                  </a:cubicBezTo>
                  <a:cubicBezTo>
                    <a:pt x="709" y="1627"/>
                    <a:pt x="719" y="1637"/>
                    <a:pt x="720" y="1642"/>
                  </a:cubicBezTo>
                  <a:cubicBezTo>
                    <a:pt x="734" y="1634"/>
                    <a:pt x="743" y="1620"/>
                    <a:pt x="743" y="1586"/>
                  </a:cubicBezTo>
                  <a:cubicBezTo>
                    <a:pt x="743" y="1573"/>
                    <a:pt x="742" y="1560"/>
                    <a:pt x="741" y="1546"/>
                  </a:cubicBezTo>
                  <a:cubicBezTo>
                    <a:pt x="742" y="1547"/>
                    <a:pt x="743" y="1549"/>
                    <a:pt x="744" y="1551"/>
                  </a:cubicBezTo>
                  <a:cubicBezTo>
                    <a:pt x="751" y="1561"/>
                    <a:pt x="761" y="1566"/>
                    <a:pt x="774" y="1568"/>
                  </a:cubicBezTo>
                  <a:cubicBezTo>
                    <a:pt x="786" y="1569"/>
                    <a:pt x="798" y="1565"/>
                    <a:pt x="809" y="1558"/>
                  </a:cubicBezTo>
                  <a:cubicBezTo>
                    <a:pt x="822" y="1549"/>
                    <a:pt x="831" y="1537"/>
                    <a:pt x="834" y="1524"/>
                  </a:cubicBezTo>
                  <a:cubicBezTo>
                    <a:pt x="834" y="1521"/>
                    <a:pt x="835" y="1518"/>
                    <a:pt x="835" y="1515"/>
                  </a:cubicBezTo>
                  <a:cubicBezTo>
                    <a:pt x="835" y="1508"/>
                    <a:pt x="833" y="1501"/>
                    <a:pt x="829" y="1495"/>
                  </a:cubicBezTo>
                  <a:cubicBezTo>
                    <a:pt x="823" y="1487"/>
                    <a:pt x="815" y="1482"/>
                    <a:pt x="805" y="1480"/>
                  </a:cubicBezTo>
                  <a:cubicBezTo>
                    <a:pt x="791" y="1477"/>
                    <a:pt x="776" y="1480"/>
                    <a:pt x="764" y="1489"/>
                  </a:cubicBezTo>
                  <a:cubicBezTo>
                    <a:pt x="752" y="1496"/>
                    <a:pt x="743" y="1508"/>
                    <a:pt x="740" y="1520"/>
                  </a:cubicBezTo>
                  <a:cubicBezTo>
                    <a:pt x="737" y="1474"/>
                    <a:pt x="734" y="1431"/>
                    <a:pt x="735" y="1413"/>
                  </a:cubicBezTo>
                  <a:cubicBezTo>
                    <a:pt x="737" y="1388"/>
                    <a:pt x="738" y="1376"/>
                    <a:pt x="730" y="1372"/>
                  </a:cubicBezTo>
                  <a:cubicBezTo>
                    <a:pt x="721" y="1368"/>
                    <a:pt x="711" y="1383"/>
                    <a:pt x="699" y="1383"/>
                  </a:cubicBezTo>
                  <a:cubicBezTo>
                    <a:pt x="687" y="1383"/>
                    <a:pt x="649" y="1348"/>
                    <a:pt x="649" y="1312"/>
                  </a:cubicBezTo>
                  <a:cubicBezTo>
                    <a:pt x="649" y="1275"/>
                    <a:pt x="688" y="1228"/>
                    <a:pt x="687" y="1179"/>
                  </a:cubicBezTo>
                  <a:cubicBezTo>
                    <a:pt x="686" y="1163"/>
                    <a:pt x="696" y="1155"/>
                    <a:pt x="702" y="1169"/>
                  </a:cubicBezTo>
                  <a:cubicBezTo>
                    <a:pt x="709" y="1186"/>
                    <a:pt x="721" y="1209"/>
                    <a:pt x="737" y="1228"/>
                  </a:cubicBezTo>
                  <a:cubicBezTo>
                    <a:pt x="727" y="1291"/>
                    <a:pt x="796" y="1352"/>
                    <a:pt x="853" y="1306"/>
                  </a:cubicBezTo>
                  <a:cubicBezTo>
                    <a:pt x="825" y="1311"/>
                    <a:pt x="805" y="1286"/>
                    <a:pt x="793" y="1261"/>
                  </a:cubicBezTo>
                  <a:cubicBezTo>
                    <a:pt x="798" y="1262"/>
                    <a:pt x="803" y="1262"/>
                    <a:pt x="808" y="1262"/>
                  </a:cubicBezTo>
                  <a:cubicBezTo>
                    <a:pt x="811" y="1262"/>
                    <a:pt x="814" y="1262"/>
                    <a:pt x="817" y="1262"/>
                  </a:cubicBezTo>
                  <a:cubicBezTo>
                    <a:pt x="837" y="1286"/>
                    <a:pt x="900" y="1284"/>
                    <a:pt x="916" y="1223"/>
                  </a:cubicBezTo>
                  <a:cubicBezTo>
                    <a:pt x="905" y="1236"/>
                    <a:pt x="882" y="1246"/>
                    <a:pt x="866" y="1244"/>
                  </a:cubicBezTo>
                  <a:cubicBezTo>
                    <a:pt x="890" y="1225"/>
                    <a:pt x="902" y="1195"/>
                    <a:pt x="902" y="1162"/>
                  </a:cubicBezTo>
                  <a:cubicBezTo>
                    <a:pt x="902" y="1003"/>
                    <a:pt x="709" y="985"/>
                    <a:pt x="709" y="840"/>
                  </a:cubicBezTo>
                  <a:cubicBezTo>
                    <a:pt x="709" y="786"/>
                    <a:pt x="756" y="752"/>
                    <a:pt x="789" y="752"/>
                  </a:cubicBezTo>
                  <a:cubicBezTo>
                    <a:pt x="801" y="752"/>
                    <a:pt x="811" y="756"/>
                    <a:pt x="819" y="761"/>
                  </a:cubicBezTo>
                  <a:cubicBezTo>
                    <a:pt x="806" y="774"/>
                    <a:pt x="800" y="793"/>
                    <a:pt x="801" y="817"/>
                  </a:cubicBezTo>
                  <a:cubicBezTo>
                    <a:pt x="806" y="931"/>
                    <a:pt x="992" y="925"/>
                    <a:pt x="995" y="980"/>
                  </a:cubicBezTo>
                  <a:cubicBezTo>
                    <a:pt x="1016" y="897"/>
                    <a:pt x="877" y="923"/>
                    <a:pt x="872" y="811"/>
                  </a:cubicBezTo>
                  <a:moveTo>
                    <a:pt x="375" y="373"/>
                  </a:moveTo>
                  <a:cubicBezTo>
                    <a:pt x="384" y="356"/>
                    <a:pt x="375" y="329"/>
                    <a:pt x="406" y="329"/>
                  </a:cubicBezTo>
                  <a:cubicBezTo>
                    <a:pt x="422" y="329"/>
                    <a:pt x="436" y="345"/>
                    <a:pt x="454" y="351"/>
                  </a:cubicBezTo>
                  <a:cubicBezTo>
                    <a:pt x="424" y="354"/>
                    <a:pt x="397" y="360"/>
                    <a:pt x="375" y="373"/>
                  </a:cubicBezTo>
                  <a:moveTo>
                    <a:pt x="204" y="723"/>
                  </a:moveTo>
                  <a:cubicBezTo>
                    <a:pt x="204" y="732"/>
                    <a:pt x="200" y="741"/>
                    <a:pt x="194" y="746"/>
                  </a:cubicBezTo>
                  <a:cubicBezTo>
                    <a:pt x="192" y="748"/>
                    <a:pt x="187" y="751"/>
                    <a:pt x="182" y="751"/>
                  </a:cubicBezTo>
                  <a:cubicBezTo>
                    <a:pt x="171" y="750"/>
                    <a:pt x="163" y="738"/>
                    <a:pt x="163" y="723"/>
                  </a:cubicBezTo>
                  <a:cubicBezTo>
                    <a:pt x="163" y="723"/>
                    <a:pt x="163" y="722"/>
                    <a:pt x="163" y="721"/>
                  </a:cubicBezTo>
                  <a:cubicBezTo>
                    <a:pt x="163" y="712"/>
                    <a:pt x="167" y="703"/>
                    <a:pt x="172" y="698"/>
                  </a:cubicBezTo>
                  <a:cubicBezTo>
                    <a:pt x="175" y="696"/>
                    <a:pt x="179" y="693"/>
                    <a:pt x="185" y="693"/>
                  </a:cubicBezTo>
                  <a:cubicBezTo>
                    <a:pt x="191" y="694"/>
                    <a:pt x="195" y="697"/>
                    <a:pt x="197" y="700"/>
                  </a:cubicBezTo>
                  <a:cubicBezTo>
                    <a:pt x="202" y="705"/>
                    <a:pt x="205" y="714"/>
                    <a:pt x="204" y="723"/>
                  </a:cubicBezTo>
                  <a:moveTo>
                    <a:pt x="756" y="1526"/>
                  </a:moveTo>
                  <a:cubicBezTo>
                    <a:pt x="757" y="1517"/>
                    <a:pt x="764" y="1508"/>
                    <a:pt x="773" y="1502"/>
                  </a:cubicBezTo>
                  <a:cubicBezTo>
                    <a:pt x="782" y="1496"/>
                    <a:pt x="792" y="1494"/>
                    <a:pt x="801" y="1496"/>
                  </a:cubicBezTo>
                  <a:cubicBezTo>
                    <a:pt x="806" y="1497"/>
                    <a:pt x="811" y="1499"/>
                    <a:pt x="815" y="1505"/>
                  </a:cubicBezTo>
                  <a:cubicBezTo>
                    <a:pt x="819" y="1510"/>
                    <a:pt x="818" y="1516"/>
                    <a:pt x="817" y="1520"/>
                  </a:cubicBezTo>
                  <a:cubicBezTo>
                    <a:pt x="816" y="1529"/>
                    <a:pt x="809" y="1538"/>
                    <a:pt x="800" y="1544"/>
                  </a:cubicBezTo>
                  <a:cubicBezTo>
                    <a:pt x="785" y="1554"/>
                    <a:pt x="766" y="1553"/>
                    <a:pt x="758" y="1542"/>
                  </a:cubicBezTo>
                  <a:cubicBezTo>
                    <a:pt x="754" y="1536"/>
                    <a:pt x="755" y="1530"/>
                    <a:pt x="756" y="1526"/>
                  </a:cubicBezTo>
                  <a:moveTo>
                    <a:pt x="640" y="993"/>
                  </a:moveTo>
                  <a:cubicBezTo>
                    <a:pt x="640" y="989"/>
                    <a:pt x="641" y="983"/>
                    <a:pt x="646" y="979"/>
                  </a:cubicBezTo>
                  <a:cubicBezTo>
                    <a:pt x="646" y="979"/>
                    <a:pt x="646" y="979"/>
                    <a:pt x="646" y="979"/>
                  </a:cubicBezTo>
                  <a:cubicBezTo>
                    <a:pt x="651" y="974"/>
                    <a:pt x="657" y="973"/>
                    <a:pt x="661" y="973"/>
                  </a:cubicBezTo>
                  <a:cubicBezTo>
                    <a:pt x="670" y="974"/>
                    <a:pt x="680" y="978"/>
                    <a:pt x="687" y="986"/>
                  </a:cubicBezTo>
                  <a:cubicBezTo>
                    <a:pt x="695" y="994"/>
                    <a:pt x="699" y="1004"/>
                    <a:pt x="698" y="1013"/>
                  </a:cubicBezTo>
                  <a:cubicBezTo>
                    <a:pt x="698" y="1017"/>
                    <a:pt x="697" y="1023"/>
                    <a:pt x="692" y="1028"/>
                  </a:cubicBezTo>
                  <a:cubicBezTo>
                    <a:pt x="687" y="1033"/>
                    <a:pt x="681" y="1033"/>
                    <a:pt x="677" y="1033"/>
                  </a:cubicBezTo>
                  <a:cubicBezTo>
                    <a:pt x="668" y="1033"/>
                    <a:pt x="658" y="1028"/>
                    <a:pt x="651" y="1020"/>
                  </a:cubicBezTo>
                  <a:cubicBezTo>
                    <a:pt x="644" y="1012"/>
                    <a:pt x="639" y="1002"/>
                    <a:pt x="640" y="993"/>
                  </a:cubicBezTo>
                  <a:moveTo>
                    <a:pt x="320" y="634"/>
                  </a:moveTo>
                  <a:cubicBezTo>
                    <a:pt x="321" y="633"/>
                    <a:pt x="321" y="633"/>
                    <a:pt x="321" y="633"/>
                  </a:cubicBezTo>
                  <a:cubicBezTo>
                    <a:pt x="330" y="605"/>
                    <a:pt x="347" y="549"/>
                    <a:pt x="347" y="549"/>
                  </a:cubicBezTo>
                  <a:cubicBezTo>
                    <a:pt x="348" y="547"/>
                    <a:pt x="348" y="547"/>
                    <a:pt x="348" y="547"/>
                  </a:cubicBezTo>
                  <a:cubicBezTo>
                    <a:pt x="384" y="561"/>
                    <a:pt x="384" y="561"/>
                    <a:pt x="384" y="561"/>
                  </a:cubicBezTo>
                  <a:cubicBezTo>
                    <a:pt x="379" y="563"/>
                    <a:pt x="379" y="563"/>
                    <a:pt x="379" y="563"/>
                  </a:cubicBezTo>
                  <a:cubicBezTo>
                    <a:pt x="372" y="565"/>
                    <a:pt x="364" y="571"/>
                    <a:pt x="354" y="580"/>
                  </a:cubicBezTo>
                  <a:cubicBezTo>
                    <a:pt x="360" y="582"/>
                    <a:pt x="370" y="581"/>
                    <a:pt x="376" y="577"/>
                  </a:cubicBezTo>
                  <a:cubicBezTo>
                    <a:pt x="381" y="574"/>
                    <a:pt x="381" y="574"/>
                    <a:pt x="381" y="574"/>
                  </a:cubicBezTo>
                  <a:cubicBezTo>
                    <a:pt x="365" y="613"/>
                    <a:pt x="365" y="613"/>
                    <a:pt x="365" y="613"/>
                  </a:cubicBezTo>
                  <a:cubicBezTo>
                    <a:pt x="363" y="609"/>
                    <a:pt x="363" y="609"/>
                    <a:pt x="363" y="609"/>
                  </a:cubicBezTo>
                  <a:cubicBezTo>
                    <a:pt x="361" y="605"/>
                    <a:pt x="354" y="596"/>
                    <a:pt x="347" y="594"/>
                  </a:cubicBezTo>
                  <a:cubicBezTo>
                    <a:pt x="347" y="596"/>
                    <a:pt x="346" y="599"/>
                    <a:pt x="346" y="601"/>
                  </a:cubicBezTo>
                  <a:cubicBezTo>
                    <a:pt x="346" y="616"/>
                    <a:pt x="356" y="623"/>
                    <a:pt x="366" y="628"/>
                  </a:cubicBezTo>
                  <a:cubicBezTo>
                    <a:pt x="384" y="636"/>
                    <a:pt x="394" y="637"/>
                    <a:pt x="398" y="631"/>
                  </a:cubicBezTo>
                  <a:cubicBezTo>
                    <a:pt x="399" y="629"/>
                    <a:pt x="400" y="628"/>
                    <a:pt x="400" y="626"/>
                  </a:cubicBezTo>
                  <a:cubicBezTo>
                    <a:pt x="400" y="624"/>
                    <a:pt x="398" y="621"/>
                    <a:pt x="397" y="619"/>
                  </a:cubicBezTo>
                  <a:cubicBezTo>
                    <a:pt x="393" y="615"/>
                    <a:pt x="387" y="612"/>
                    <a:pt x="380" y="616"/>
                  </a:cubicBezTo>
                  <a:cubicBezTo>
                    <a:pt x="377" y="617"/>
                    <a:pt x="377" y="617"/>
                    <a:pt x="377" y="617"/>
                  </a:cubicBezTo>
                  <a:cubicBezTo>
                    <a:pt x="377" y="614"/>
                    <a:pt x="377" y="614"/>
                    <a:pt x="377" y="614"/>
                  </a:cubicBezTo>
                  <a:cubicBezTo>
                    <a:pt x="376" y="604"/>
                    <a:pt x="379" y="597"/>
                    <a:pt x="382" y="594"/>
                  </a:cubicBezTo>
                  <a:cubicBezTo>
                    <a:pt x="386" y="590"/>
                    <a:pt x="391" y="588"/>
                    <a:pt x="396" y="588"/>
                  </a:cubicBezTo>
                  <a:cubicBezTo>
                    <a:pt x="402" y="588"/>
                    <a:pt x="407" y="592"/>
                    <a:pt x="411" y="598"/>
                  </a:cubicBezTo>
                  <a:cubicBezTo>
                    <a:pt x="413" y="576"/>
                    <a:pt x="425" y="560"/>
                    <a:pt x="446" y="554"/>
                  </a:cubicBezTo>
                  <a:cubicBezTo>
                    <a:pt x="447" y="553"/>
                    <a:pt x="447" y="553"/>
                    <a:pt x="447" y="553"/>
                  </a:cubicBezTo>
                  <a:cubicBezTo>
                    <a:pt x="448" y="555"/>
                    <a:pt x="448" y="555"/>
                    <a:pt x="448" y="555"/>
                  </a:cubicBezTo>
                  <a:cubicBezTo>
                    <a:pt x="451" y="562"/>
                    <a:pt x="452" y="569"/>
                    <a:pt x="452" y="575"/>
                  </a:cubicBezTo>
                  <a:cubicBezTo>
                    <a:pt x="452" y="587"/>
                    <a:pt x="447" y="598"/>
                    <a:pt x="436" y="610"/>
                  </a:cubicBezTo>
                  <a:cubicBezTo>
                    <a:pt x="445" y="609"/>
                    <a:pt x="452" y="611"/>
                    <a:pt x="456" y="616"/>
                  </a:cubicBezTo>
                  <a:cubicBezTo>
                    <a:pt x="459" y="621"/>
                    <a:pt x="460" y="626"/>
                    <a:pt x="459" y="631"/>
                  </a:cubicBezTo>
                  <a:cubicBezTo>
                    <a:pt x="458" y="636"/>
                    <a:pt x="454" y="642"/>
                    <a:pt x="445" y="647"/>
                  </a:cubicBezTo>
                  <a:cubicBezTo>
                    <a:pt x="443" y="648"/>
                    <a:pt x="443" y="648"/>
                    <a:pt x="443" y="648"/>
                  </a:cubicBezTo>
                  <a:cubicBezTo>
                    <a:pt x="442" y="645"/>
                    <a:pt x="442" y="645"/>
                    <a:pt x="442" y="645"/>
                  </a:cubicBezTo>
                  <a:cubicBezTo>
                    <a:pt x="441" y="639"/>
                    <a:pt x="437" y="634"/>
                    <a:pt x="431" y="633"/>
                  </a:cubicBezTo>
                  <a:cubicBezTo>
                    <a:pt x="426" y="633"/>
                    <a:pt x="421" y="635"/>
                    <a:pt x="419" y="639"/>
                  </a:cubicBezTo>
                  <a:cubicBezTo>
                    <a:pt x="415" y="647"/>
                    <a:pt x="421" y="656"/>
                    <a:pt x="438" y="666"/>
                  </a:cubicBezTo>
                  <a:cubicBezTo>
                    <a:pt x="458" y="677"/>
                    <a:pt x="470" y="667"/>
                    <a:pt x="478" y="656"/>
                  </a:cubicBezTo>
                  <a:cubicBezTo>
                    <a:pt x="472" y="655"/>
                    <a:pt x="463" y="657"/>
                    <a:pt x="455" y="662"/>
                  </a:cubicBezTo>
                  <a:cubicBezTo>
                    <a:pt x="449" y="666"/>
                    <a:pt x="449" y="666"/>
                    <a:pt x="449" y="666"/>
                  </a:cubicBezTo>
                  <a:cubicBezTo>
                    <a:pt x="474" y="618"/>
                    <a:pt x="474" y="618"/>
                    <a:pt x="474" y="618"/>
                  </a:cubicBezTo>
                  <a:cubicBezTo>
                    <a:pt x="475" y="624"/>
                    <a:pt x="475" y="624"/>
                    <a:pt x="475" y="624"/>
                  </a:cubicBezTo>
                  <a:cubicBezTo>
                    <a:pt x="476" y="626"/>
                    <a:pt x="478" y="635"/>
                    <a:pt x="485" y="642"/>
                  </a:cubicBezTo>
                  <a:cubicBezTo>
                    <a:pt x="486" y="638"/>
                    <a:pt x="488" y="631"/>
                    <a:pt x="488" y="624"/>
                  </a:cubicBezTo>
                  <a:cubicBezTo>
                    <a:pt x="488" y="620"/>
                    <a:pt x="487" y="615"/>
                    <a:pt x="485" y="611"/>
                  </a:cubicBezTo>
                  <a:cubicBezTo>
                    <a:pt x="483" y="605"/>
                    <a:pt x="483" y="605"/>
                    <a:pt x="483" y="605"/>
                  </a:cubicBezTo>
                  <a:cubicBezTo>
                    <a:pt x="535" y="635"/>
                    <a:pt x="535" y="635"/>
                    <a:pt x="535" y="635"/>
                  </a:cubicBezTo>
                  <a:cubicBezTo>
                    <a:pt x="529" y="636"/>
                    <a:pt x="529" y="636"/>
                    <a:pt x="529" y="636"/>
                  </a:cubicBezTo>
                  <a:cubicBezTo>
                    <a:pt x="520" y="637"/>
                    <a:pt x="511" y="642"/>
                    <a:pt x="502" y="652"/>
                  </a:cubicBezTo>
                  <a:cubicBezTo>
                    <a:pt x="512" y="654"/>
                    <a:pt x="521" y="652"/>
                    <a:pt x="523" y="651"/>
                  </a:cubicBezTo>
                  <a:cubicBezTo>
                    <a:pt x="528" y="649"/>
                    <a:pt x="528" y="649"/>
                    <a:pt x="528" y="649"/>
                  </a:cubicBezTo>
                  <a:cubicBezTo>
                    <a:pt x="500" y="695"/>
                    <a:pt x="500" y="695"/>
                    <a:pt x="500" y="695"/>
                  </a:cubicBezTo>
                  <a:cubicBezTo>
                    <a:pt x="500" y="688"/>
                    <a:pt x="500" y="688"/>
                    <a:pt x="500" y="688"/>
                  </a:cubicBezTo>
                  <a:cubicBezTo>
                    <a:pt x="500" y="687"/>
                    <a:pt x="500" y="687"/>
                    <a:pt x="500" y="687"/>
                  </a:cubicBezTo>
                  <a:cubicBezTo>
                    <a:pt x="500" y="677"/>
                    <a:pt x="497" y="669"/>
                    <a:pt x="493" y="665"/>
                  </a:cubicBezTo>
                  <a:cubicBezTo>
                    <a:pt x="491" y="670"/>
                    <a:pt x="490" y="675"/>
                    <a:pt x="490" y="680"/>
                  </a:cubicBezTo>
                  <a:cubicBezTo>
                    <a:pt x="490" y="689"/>
                    <a:pt x="493" y="698"/>
                    <a:pt x="506" y="705"/>
                  </a:cubicBezTo>
                  <a:cubicBezTo>
                    <a:pt x="522" y="715"/>
                    <a:pt x="533" y="715"/>
                    <a:pt x="538" y="707"/>
                  </a:cubicBezTo>
                  <a:cubicBezTo>
                    <a:pt x="540" y="704"/>
                    <a:pt x="540" y="699"/>
                    <a:pt x="537" y="694"/>
                  </a:cubicBezTo>
                  <a:cubicBezTo>
                    <a:pt x="533" y="690"/>
                    <a:pt x="527" y="688"/>
                    <a:pt x="521" y="690"/>
                  </a:cubicBezTo>
                  <a:cubicBezTo>
                    <a:pt x="518" y="691"/>
                    <a:pt x="518" y="691"/>
                    <a:pt x="518" y="691"/>
                  </a:cubicBezTo>
                  <a:cubicBezTo>
                    <a:pt x="518" y="689"/>
                    <a:pt x="518" y="689"/>
                    <a:pt x="518" y="689"/>
                  </a:cubicBezTo>
                  <a:cubicBezTo>
                    <a:pt x="518" y="678"/>
                    <a:pt x="521" y="672"/>
                    <a:pt x="524" y="669"/>
                  </a:cubicBezTo>
                  <a:cubicBezTo>
                    <a:pt x="528" y="666"/>
                    <a:pt x="533" y="664"/>
                    <a:pt x="539" y="664"/>
                  </a:cubicBezTo>
                  <a:cubicBezTo>
                    <a:pt x="546" y="665"/>
                    <a:pt x="552" y="671"/>
                    <a:pt x="554" y="679"/>
                  </a:cubicBezTo>
                  <a:cubicBezTo>
                    <a:pt x="561" y="656"/>
                    <a:pt x="574" y="645"/>
                    <a:pt x="596" y="640"/>
                  </a:cubicBezTo>
                  <a:cubicBezTo>
                    <a:pt x="598" y="640"/>
                    <a:pt x="598" y="640"/>
                    <a:pt x="598" y="640"/>
                  </a:cubicBezTo>
                  <a:cubicBezTo>
                    <a:pt x="598" y="642"/>
                    <a:pt x="598" y="642"/>
                    <a:pt x="598" y="642"/>
                  </a:cubicBezTo>
                  <a:cubicBezTo>
                    <a:pt x="599" y="646"/>
                    <a:pt x="599" y="650"/>
                    <a:pt x="599" y="654"/>
                  </a:cubicBezTo>
                  <a:cubicBezTo>
                    <a:pt x="599" y="670"/>
                    <a:pt x="592" y="683"/>
                    <a:pt x="577" y="694"/>
                  </a:cubicBezTo>
                  <a:cubicBezTo>
                    <a:pt x="584" y="694"/>
                    <a:pt x="590" y="697"/>
                    <a:pt x="593" y="702"/>
                  </a:cubicBezTo>
                  <a:cubicBezTo>
                    <a:pt x="595" y="705"/>
                    <a:pt x="596" y="708"/>
                    <a:pt x="596" y="712"/>
                  </a:cubicBezTo>
                  <a:cubicBezTo>
                    <a:pt x="596" y="713"/>
                    <a:pt x="596" y="715"/>
                    <a:pt x="595" y="717"/>
                  </a:cubicBezTo>
                  <a:cubicBezTo>
                    <a:pt x="594" y="721"/>
                    <a:pt x="590" y="727"/>
                    <a:pt x="581" y="731"/>
                  </a:cubicBezTo>
                  <a:cubicBezTo>
                    <a:pt x="578" y="732"/>
                    <a:pt x="578" y="732"/>
                    <a:pt x="578" y="732"/>
                  </a:cubicBezTo>
                  <a:cubicBezTo>
                    <a:pt x="578" y="730"/>
                    <a:pt x="578" y="730"/>
                    <a:pt x="578" y="730"/>
                  </a:cubicBezTo>
                  <a:cubicBezTo>
                    <a:pt x="577" y="722"/>
                    <a:pt x="571" y="718"/>
                    <a:pt x="567" y="717"/>
                  </a:cubicBezTo>
                  <a:cubicBezTo>
                    <a:pt x="562" y="716"/>
                    <a:pt x="557" y="718"/>
                    <a:pt x="555" y="721"/>
                  </a:cubicBezTo>
                  <a:cubicBezTo>
                    <a:pt x="551" y="728"/>
                    <a:pt x="558" y="737"/>
                    <a:pt x="574" y="747"/>
                  </a:cubicBezTo>
                  <a:cubicBezTo>
                    <a:pt x="585" y="754"/>
                    <a:pt x="598" y="761"/>
                    <a:pt x="613" y="747"/>
                  </a:cubicBezTo>
                  <a:cubicBezTo>
                    <a:pt x="607" y="742"/>
                    <a:pt x="596" y="741"/>
                    <a:pt x="591" y="741"/>
                  </a:cubicBezTo>
                  <a:cubicBezTo>
                    <a:pt x="587" y="741"/>
                    <a:pt x="587" y="741"/>
                    <a:pt x="587" y="741"/>
                  </a:cubicBezTo>
                  <a:cubicBezTo>
                    <a:pt x="613" y="708"/>
                    <a:pt x="613" y="708"/>
                    <a:pt x="613" y="708"/>
                  </a:cubicBezTo>
                  <a:cubicBezTo>
                    <a:pt x="613" y="714"/>
                    <a:pt x="613" y="714"/>
                    <a:pt x="613" y="714"/>
                  </a:cubicBezTo>
                  <a:cubicBezTo>
                    <a:pt x="613" y="715"/>
                    <a:pt x="613" y="715"/>
                    <a:pt x="613" y="715"/>
                  </a:cubicBezTo>
                  <a:cubicBezTo>
                    <a:pt x="613" y="722"/>
                    <a:pt x="617" y="730"/>
                    <a:pt x="621" y="734"/>
                  </a:cubicBezTo>
                  <a:cubicBezTo>
                    <a:pt x="623" y="725"/>
                    <a:pt x="624" y="717"/>
                    <a:pt x="624" y="711"/>
                  </a:cubicBezTo>
                  <a:cubicBezTo>
                    <a:pt x="624" y="708"/>
                    <a:pt x="624" y="706"/>
                    <a:pt x="624" y="704"/>
                  </a:cubicBezTo>
                  <a:cubicBezTo>
                    <a:pt x="623" y="699"/>
                    <a:pt x="623" y="699"/>
                    <a:pt x="623" y="699"/>
                  </a:cubicBezTo>
                  <a:cubicBezTo>
                    <a:pt x="653" y="723"/>
                    <a:pt x="653" y="723"/>
                    <a:pt x="653" y="723"/>
                  </a:cubicBezTo>
                  <a:cubicBezTo>
                    <a:pt x="652" y="725"/>
                    <a:pt x="652" y="725"/>
                    <a:pt x="652" y="725"/>
                  </a:cubicBezTo>
                  <a:cubicBezTo>
                    <a:pt x="651" y="725"/>
                    <a:pt x="612" y="768"/>
                    <a:pt x="592" y="789"/>
                  </a:cubicBezTo>
                  <a:cubicBezTo>
                    <a:pt x="591" y="790"/>
                    <a:pt x="591" y="790"/>
                    <a:pt x="591" y="790"/>
                  </a:cubicBezTo>
                  <a:lnTo>
                    <a:pt x="320" y="634"/>
                  </a:lnTo>
                  <a:close/>
                  <a:moveTo>
                    <a:pt x="584" y="1293"/>
                  </a:moveTo>
                  <a:cubicBezTo>
                    <a:pt x="574" y="1308"/>
                    <a:pt x="556" y="1313"/>
                    <a:pt x="544" y="1305"/>
                  </a:cubicBezTo>
                  <a:cubicBezTo>
                    <a:pt x="532" y="1297"/>
                    <a:pt x="531" y="1278"/>
                    <a:pt x="542" y="1263"/>
                  </a:cubicBezTo>
                  <a:cubicBezTo>
                    <a:pt x="552" y="1248"/>
                    <a:pt x="570" y="1242"/>
                    <a:pt x="582" y="1251"/>
                  </a:cubicBezTo>
                  <a:cubicBezTo>
                    <a:pt x="594" y="1259"/>
                    <a:pt x="595" y="1278"/>
                    <a:pt x="584" y="1293"/>
                  </a:cubicBezTo>
                  <a:moveTo>
                    <a:pt x="661" y="1173"/>
                  </a:moveTo>
                  <a:cubicBezTo>
                    <a:pt x="650" y="1187"/>
                    <a:pt x="632" y="1193"/>
                    <a:pt x="620" y="1184"/>
                  </a:cubicBezTo>
                  <a:cubicBezTo>
                    <a:pt x="608" y="1176"/>
                    <a:pt x="607" y="1157"/>
                    <a:pt x="618" y="1142"/>
                  </a:cubicBezTo>
                  <a:cubicBezTo>
                    <a:pt x="629" y="1127"/>
                    <a:pt x="647" y="1122"/>
                    <a:pt x="658" y="1130"/>
                  </a:cubicBezTo>
                  <a:cubicBezTo>
                    <a:pt x="670" y="1139"/>
                    <a:pt x="671" y="1158"/>
                    <a:pt x="661" y="117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5" name="Freeform 62">
              <a:extLst>
                <a:ext uri="{FF2B5EF4-FFF2-40B4-BE49-F238E27FC236}">
                  <a16:creationId xmlns:a16="http://schemas.microsoft.com/office/drawing/2014/main" id="{E385412A-9635-C20F-C2EE-451019D619E8}"/>
                </a:ext>
              </a:extLst>
            </p:cNvPr>
            <p:cNvSpPr>
              <a:spLocks noEditPoints="1"/>
            </p:cNvSpPr>
            <p:nvPr userDrawn="1"/>
          </p:nvSpPr>
          <p:spPr bwMode="auto">
            <a:xfrm>
              <a:off x="1095375" y="631825"/>
              <a:ext cx="34925" cy="41275"/>
            </a:xfrm>
            <a:custGeom>
              <a:avLst/>
              <a:gdLst>
                <a:gd name="T0" fmla="*/ 186 w 231"/>
                <a:gd name="T1" fmla="*/ 93 h 278"/>
                <a:gd name="T2" fmla="*/ 173 w 231"/>
                <a:gd name="T3" fmla="*/ 95 h 278"/>
                <a:gd name="T4" fmla="*/ 173 w 231"/>
                <a:gd name="T5" fmla="*/ 18 h 278"/>
                <a:gd name="T6" fmla="*/ 58 w 231"/>
                <a:gd name="T7" fmla="*/ 0 h 278"/>
                <a:gd name="T8" fmla="*/ 58 w 231"/>
                <a:gd name="T9" fmla="*/ 95 h 278"/>
                <a:gd name="T10" fmla="*/ 44 w 231"/>
                <a:gd name="T11" fmla="*/ 93 h 278"/>
                <a:gd name="T12" fmla="*/ 0 w 231"/>
                <a:gd name="T13" fmla="*/ 137 h 278"/>
                <a:gd name="T14" fmla="*/ 22 w 231"/>
                <a:gd name="T15" fmla="*/ 188 h 278"/>
                <a:gd name="T16" fmla="*/ 39 w 231"/>
                <a:gd name="T17" fmla="*/ 166 h 278"/>
                <a:gd name="T18" fmla="*/ 86 w 231"/>
                <a:gd name="T19" fmla="*/ 236 h 278"/>
                <a:gd name="T20" fmla="*/ 84 w 231"/>
                <a:gd name="T21" fmla="*/ 247 h 278"/>
                <a:gd name="T22" fmla="*/ 115 w 231"/>
                <a:gd name="T23" fmla="*/ 278 h 278"/>
                <a:gd name="T24" fmla="*/ 147 w 231"/>
                <a:gd name="T25" fmla="*/ 247 h 278"/>
                <a:gd name="T26" fmla="*/ 145 w 231"/>
                <a:gd name="T27" fmla="*/ 236 h 278"/>
                <a:gd name="T28" fmla="*/ 192 w 231"/>
                <a:gd name="T29" fmla="*/ 166 h 278"/>
                <a:gd name="T30" fmla="*/ 209 w 231"/>
                <a:gd name="T31" fmla="*/ 188 h 278"/>
                <a:gd name="T32" fmla="*/ 231 w 231"/>
                <a:gd name="T33" fmla="*/ 137 h 278"/>
                <a:gd name="T34" fmla="*/ 186 w 231"/>
                <a:gd name="T35" fmla="*/ 93 h 278"/>
                <a:gd name="T36" fmla="*/ 115 w 231"/>
                <a:gd name="T37" fmla="*/ 264 h 278"/>
                <a:gd name="T38" fmla="*/ 98 w 231"/>
                <a:gd name="T39" fmla="*/ 247 h 278"/>
                <a:gd name="T40" fmla="*/ 115 w 231"/>
                <a:gd name="T41" fmla="*/ 229 h 278"/>
                <a:gd name="T42" fmla="*/ 133 w 231"/>
                <a:gd name="T43" fmla="*/ 247 h 278"/>
                <a:gd name="T44" fmla="*/ 115 w 231"/>
                <a:gd name="T45" fmla="*/ 264 h 278"/>
                <a:gd name="T46" fmla="*/ 209 w 231"/>
                <a:gd name="T47" fmla="*/ 165 h 278"/>
                <a:gd name="T48" fmla="*/ 191 w 231"/>
                <a:gd name="T49" fmla="*/ 151 h 278"/>
                <a:gd name="T50" fmla="*/ 143 w 231"/>
                <a:gd name="T51" fmla="*/ 222 h 278"/>
                <a:gd name="T52" fmla="*/ 122 w 231"/>
                <a:gd name="T53" fmla="*/ 203 h 278"/>
                <a:gd name="T54" fmla="*/ 128 w 231"/>
                <a:gd name="T55" fmla="*/ 182 h 278"/>
                <a:gd name="T56" fmla="*/ 115 w 231"/>
                <a:gd name="T57" fmla="*/ 171 h 278"/>
                <a:gd name="T58" fmla="*/ 102 w 231"/>
                <a:gd name="T59" fmla="*/ 182 h 278"/>
                <a:gd name="T60" fmla="*/ 109 w 231"/>
                <a:gd name="T61" fmla="*/ 203 h 278"/>
                <a:gd name="T62" fmla="*/ 88 w 231"/>
                <a:gd name="T63" fmla="*/ 222 h 278"/>
                <a:gd name="T64" fmla="*/ 39 w 231"/>
                <a:gd name="T65" fmla="*/ 151 h 278"/>
                <a:gd name="T66" fmla="*/ 22 w 231"/>
                <a:gd name="T67" fmla="*/ 165 h 278"/>
                <a:gd name="T68" fmla="*/ 13 w 231"/>
                <a:gd name="T69" fmla="*/ 137 h 278"/>
                <a:gd name="T70" fmla="*/ 44 w 231"/>
                <a:gd name="T71" fmla="*/ 107 h 278"/>
                <a:gd name="T72" fmla="*/ 89 w 231"/>
                <a:gd name="T73" fmla="*/ 155 h 278"/>
                <a:gd name="T74" fmla="*/ 102 w 231"/>
                <a:gd name="T75" fmla="*/ 143 h 278"/>
                <a:gd name="T76" fmla="*/ 77 w 231"/>
                <a:gd name="T77" fmla="*/ 96 h 278"/>
                <a:gd name="T78" fmla="*/ 115 w 231"/>
                <a:gd name="T79" fmla="*/ 44 h 278"/>
                <a:gd name="T80" fmla="*/ 153 w 231"/>
                <a:gd name="T81" fmla="*/ 96 h 278"/>
                <a:gd name="T82" fmla="*/ 128 w 231"/>
                <a:gd name="T83" fmla="*/ 143 h 278"/>
                <a:gd name="T84" fmla="*/ 142 w 231"/>
                <a:gd name="T85" fmla="*/ 155 h 278"/>
                <a:gd name="T86" fmla="*/ 186 w 231"/>
                <a:gd name="T87" fmla="*/ 107 h 278"/>
                <a:gd name="T88" fmla="*/ 217 w 231"/>
                <a:gd name="T89" fmla="*/ 137 h 278"/>
                <a:gd name="T90" fmla="*/ 209 w 231"/>
                <a:gd name="T91" fmla="*/ 16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1" h="278">
                  <a:moveTo>
                    <a:pt x="186" y="93"/>
                  </a:moveTo>
                  <a:cubicBezTo>
                    <a:pt x="182" y="93"/>
                    <a:pt x="177" y="93"/>
                    <a:pt x="173" y="95"/>
                  </a:cubicBezTo>
                  <a:cubicBezTo>
                    <a:pt x="173" y="18"/>
                    <a:pt x="173" y="18"/>
                    <a:pt x="173" y="18"/>
                  </a:cubicBezTo>
                  <a:cubicBezTo>
                    <a:pt x="139" y="17"/>
                    <a:pt x="98" y="10"/>
                    <a:pt x="58" y="0"/>
                  </a:cubicBezTo>
                  <a:cubicBezTo>
                    <a:pt x="58" y="95"/>
                    <a:pt x="58" y="95"/>
                    <a:pt x="58" y="95"/>
                  </a:cubicBezTo>
                  <a:cubicBezTo>
                    <a:pt x="54" y="93"/>
                    <a:pt x="49" y="93"/>
                    <a:pt x="44" y="93"/>
                  </a:cubicBezTo>
                  <a:cubicBezTo>
                    <a:pt x="17" y="93"/>
                    <a:pt x="0" y="116"/>
                    <a:pt x="0" y="137"/>
                  </a:cubicBezTo>
                  <a:cubicBezTo>
                    <a:pt x="0" y="158"/>
                    <a:pt x="12" y="176"/>
                    <a:pt x="22" y="188"/>
                  </a:cubicBezTo>
                  <a:cubicBezTo>
                    <a:pt x="27" y="176"/>
                    <a:pt x="32" y="166"/>
                    <a:pt x="39" y="166"/>
                  </a:cubicBezTo>
                  <a:cubicBezTo>
                    <a:pt x="52" y="166"/>
                    <a:pt x="46" y="234"/>
                    <a:pt x="86" y="236"/>
                  </a:cubicBezTo>
                  <a:cubicBezTo>
                    <a:pt x="85" y="239"/>
                    <a:pt x="84" y="243"/>
                    <a:pt x="84" y="247"/>
                  </a:cubicBezTo>
                  <a:cubicBezTo>
                    <a:pt x="84" y="264"/>
                    <a:pt x="98" y="278"/>
                    <a:pt x="115" y="278"/>
                  </a:cubicBezTo>
                  <a:cubicBezTo>
                    <a:pt x="132" y="278"/>
                    <a:pt x="147" y="264"/>
                    <a:pt x="147" y="247"/>
                  </a:cubicBezTo>
                  <a:cubicBezTo>
                    <a:pt x="147" y="243"/>
                    <a:pt x="146" y="239"/>
                    <a:pt x="145" y="236"/>
                  </a:cubicBezTo>
                  <a:cubicBezTo>
                    <a:pt x="185" y="234"/>
                    <a:pt x="178" y="166"/>
                    <a:pt x="192" y="166"/>
                  </a:cubicBezTo>
                  <a:cubicBezTo>
                    <a:pt x="198" y="166"/>
                    <a:pt x="203" y="175"/>
                    <a:pt x="209" y="188"/>
                  </a:cubicBezTo>
                  <a:cubicBezTo>
                    <a:pt x="219" y="176"/>
                    <a:pt x="231" y="158"/>
                    <a:pt x="231" y="137"/>
                  </a:cubicBezTo>
                  <a:cubicBezTo>
                    <a:pt x="231" y="116"/>
                    <a:pt x="214" y="93"/>
                    <a:pt x="186" y="93"/>
                  </a:cubicBezTo>
                  <a:moveTo>
                    <a:pt x="115" y="264"/>
                  </a:moveTo>
                  <a:cubicBezTo>
                    <a:pt x="106" y="264"/>
                    <a:pt x="98" y="256"/>
                    <a:pt x="98" y="247"/>
                  </a:cubicBezTo>
                  <a:cubicBezTo>
                    <a:pt x="98" y="237"/>
                    <a:pt x="106" y="229"/>
                    <a:pt x="115" y="229"/>
                  </a:cubicBezTo>
                  <a:cubicBezTo>
                    <a:pt x="125" y="229"/>
                    <a:pt x="133" y="237"/>
                    <a:pt x="133" y="247"/>
                  </a:cubicBezTo>
                  <a:cubicBezTo>
                    <a:pt x="133" y="256"/>
                    <a:pt x="125" y="264"/>
                    <a:pt x="115" y="264"/>
                  </a:cubicBezTo>
                  <a:moveTo>
                    <a:pt x="209" y="165"/>
                  </a:moveTo>
                  <a:cubicBezTo>
                    <a:pt x="204" y="156"/>
                    <a:pt x="197" y="151"/>
                    <a:pt x="191" y="151"/>
                  </a:cubicBezTo>
                  <a:cubicBezTo>
                    <a:pt x="164" y="151"/>
                    <a:pt x="175" y="222"/>
                    <a:pt x="143" y="222"/>
                  </a:cubicBezTo>
                  <a:cubicBezTo>
                    <a:pt x="129" y="222"/>
                    <a:pt x="122" y="213"/>
                    <a:pt x="122" y="203"/>
                  </a:cubicBezTo>
                  <a:cubicBezTo>
                    <a:pt x="122" y="193"/>
                    <a:pt x="128" y="190"/>
                    <a:pt x="128" y="182"/>
                  </a:cubicBezTo>
                  <a:cubicBezTo>
                    <a:pt x="128" y="174"/>
                    <a:pt x="122" y="171"/>
                    <a:pt x="115" y="171"/>
                  </a:cubicBezTo>
                  <a:cubicBezTo>
                    <a:pt x="108" y="171"/>
                    <a:pt x="102" y="174"/>
                    <a:pt x="102" y="182"/>
                  </a:cubicBezTo>
                  <a:cubicBezTo>
                    <a:pt x="102" y="190"/>
                    <a:pt x="109" y="193"/>
                    <a:pt x="109" y="203"/>
                  </a:cubicBezTo>
                  <a:cubicBezTo>
                    <a:pt x="109" y="213"/>
                    <a:pt x="102" y="222"/>
                    <a:pt x="88" y="222"/>
                  </a:cubicBezTo>
                  <a:cubicBezTo>
                    <a:pt x="56" y="222"/>
                    <a:pt x="66" y="151"/>
                    <a:pt x="39" y="151"/>
                  </a:cubicBezTo>
                  <a:cubicBezTo>
                    <a:pt x="33" y="151"/>
                    <a:pt x="26" y="156"/>
                    <a:pt x="22" y="165"/>
                  </a:cubicBezTo>
                  <a:cubicBezTo>
                    <a:pt x="17" y="155"/>
                    <a:pt x="13" y="145"/>
                    <a:pt x="13" y="137"/>
                  </a:cubicBezTo>
                  <a:cubicBezTo>
                    <a:pt x="13" y="124"/>
                    <a:pt x="24" y="107"/>
                    <a:pt x="44" y="107"/>
                  </a:cubicBezTo>
                  <a:cubicBezTo>
                    <a:pt x="80" y="107"/>
                    <a:pt x="72" y="155"/>
                    <a:pt x="89" y="155"/>
                  </a:cubicBezTo>
                  <a:cubicBezTo>
                    <a:pt x="97" y="155"/>
                    <a:pt x="102" y="151"/>
                    <a:pt x="102" y="143"/>
                  </a:cubicBezTo>
                  <a:cubicBezTo>
                    <a:pt x="102" y="129"/>
                    <a:pt x="77" y="116"/>
                    <a:pt x="77" y="96"/>
                  </a:cubicBezTo>
                  <a:cubicBezTo>
                    <a:pt x="77" y="76"/>
                    <a:pt x="95" y="60"/>
                    <a:pt x="115" y="44"/>
                  </a:cubicBezTo>
                  <a:cubicBezTo>
                    <a:pt x="135" y="60"/>
                    <a:pt x="153" y="76"/>
                    <a:pt x="153" y="96"/>
                  </a:cubicBezTo>
                  <a:cubicBezTo>
                    <a:pt x="153" y="116"/>
                    <a:pt x="128" y="129"/>
                    <a:pt x="128" y="143"/>
                  </a:cubicBezTo>
                  <a:cubicBezTo>
                    <a:pt x="128" y="151"/>
                    <a:pt x="134" y="155"/>
                    <a:pt x="142" y="155"/>
                  </a:cubicBezTo>
                  <a:cubicBezTo>
                    <a:pt x="159" y="155"/>
                    <a:pt x="150" y="107"/>
                    <a:pt x="186" y="107"/>
                  </a:cubicBezTo>
                  <a:cubicBezTo>
                    <a:pt x="207" y="107"/>
                    <a:pt x="217" y="124"/>
                    <a:pt x="217" y="137"/>
                  </a:cubicBezTo>
                  <a:cubicBezTo>
                    <a:pt x="217" y="145"/>
                    <a:pt x="214" y="155"/>
                    <a:pt x="209" y="1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6" name="Freeform 63">
              <a:extLst>
                <a:ext uri="{FF2B5EF4-FFF2-40B4-BE49-F238E27FC236}">
                  <a16:creationId xmlns:a16="http://schemas.microsoft.com/office/drawing/2014/main" id="{5E34DC88-7445-E440-37F3-252A523C3D6F}"/>
                </a:ext>
              </a:extLst>
            </p:cNvPr>
            <p:cNvSpPr>
              <a:spLocks/>
            </p:cNvSpPr>
            <p:nvPr userDrawn="1"/>
          </p:nvSpPr>
          <p:spPr bwMode="auto">
            <a:xfrm>
              <a:off x="1085850" y="439738"/>
              <a:ext cx="7938" cy="14287"/>
            </a:xfrm>
            <a:custGeom>
              <a:avLst/>
              <a:gdLst>
                <a:gd name="T0" fmla="*/ 23 w 52"/>
                <a:gd name="T1" fmla="*/ 0 h 103"/>
                <a:gd name="T2" fmla="*/ 2 w 52"/>
                <a:gd name="T3" fmla="*/ 55 h 103"/>
                <a:gd name="T4" fmla="*/ 31 w 52"/>
                <a:gd name="T5" fmla="*/ 103 h 103"/>
                <a:gd name="T6" fmla="*/ 51 w 52"/>
                <a:gd name="T7" fmla="*/ 50 h 103"/>
                <a:gd name="T8" fmla="*/ 23 w 52"/>
                <a:gd name="T9" fmla="*/ 0 h 103"/>
              </a:gdLst>
              <a:ahLst/>
              <a:cxnLst>
                <a:cxn ang="0">
                  <a:pos x="T0" y="T1"/>
                </a:cxn>
                <a:cxn ang="0">
                  <a:pos x="T2" y="T3"/>
                </a:cxn>
                <a:cxn ang="0">
                  <a:pos x="T4" y="T5"/>
                </a:cxn>
                <a:cxn ang="0">
                  <a:pos x="T6" y="T7"/>
                </a:cxn>
                <a:cxn ang="0">
                  <a:pos x="T8" y="T9"/>
                </a:cxn>
              </a:cxnLst>
              <a:rect l="0" t="0" r="r" b="b"/>
              <a:pathLst>
                <a:path w="52" h="103">
                  <a:moveTo>
                    <a:pt x="23" y="0"/>
                  </a:moveTo>
                  <a:cubicBezTo>
                    <a:pt x="11" y="23"/>
                    <a:pt x="0" y="37"/>
                    <a:pt x="2" y="55"/>
                  </a:cubicBezTo>
                  <a:cubicBezTo>
                    <a:pt x="4" y="72"/>
                    <a:pt x="22" y="85"/>
                    <a:pt x="31" y="103"/>
                  </a:cubicBezTo>
                  <a:cubicBezTo>
                    <a:pt x="39" y="82"/>
                    <a:pt x="52" y="66"/>
                    <a:pt x="51" y="50"/>
                  </a:cubicBezTo>
                  <a:cubicBezTo>
                    <a:pt x="49" y="34"/>
                    <a:pt x="27" y="12"/>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7" name="Freeform 64">
              <a:extLst>
                <a:ext uri="{FF2B5EF4-FFF2-40B4-BE49-F238E27FC236}">
                  <a16:creationId xmlns:a16="http://schemas.microsoft.com/office/drawing/2014/main" id="{75022CA3-2C29-74DE-67FC-6EEE0602B45C}"/>
                </a:ext>
              </a:extLst>
            </p:cNvPr>
            <p:cNvSpPr>
              <a:spLocks/>
            </p:cNvSpPr>
            <p:nvPr userDrawn="1"/>
          </p:nvSpPr>
          <p:spPr bwMode="auto">
            <a:xfrm>
              <a:off x="1131888" y="439738"/>
              <a:ext cx="6350" cy="14287"/>
            </a:xfrm>
            <a:custGeom>
              <a:avLst/>
              <a:gdLst>
                <a:gd name="T0" fmla="*/ 29 w 52"/>
                <a:gd name="T1" fmla="*/ 0 h 103"/>
                <a:gd name="T2" fmla="*/ 50 w 52"/>
                <a:gd name="T3" fmla="*/ 55 h 103"/>
                <a:gd name="T4" fmla="*/ 21 w 52"/>
                <a:gd name="T5" fmla="*/ 103 h 103"/>
                <a:gd name="T6" fmla="*/ 1 w 52"/>
                <a:gd name="T7" fmla="*/ 50 h 103"/>
                <a:gd name="T8" fmla="*/ 29 w 52"/>
                <a:gd name="T9" fmla="*/ 0 h 103"/>
              </a:gdLst>
              <a:ahLst/>
              <a:cxnLst>
                <a:cxn ang="0">
                  <a:pos x="T0" y="T1"/>
                </a:cxn>
                <a:cxn ang="0">
                  <a:pos x="T2" y="T3"/>
                </a:cxn>
                <a:cxn ang="0">
                  <a:pos x="T4" y="T5"/>
                </a:cxn>
                <a:cxn ang="0">
                  <a:pos x="T6" y="T7"/>
                </a:cxn>
                <a:cxn ang="0">
                  <a:pos x="T8" y="T9"/>
                </a:cxn>
              </a:cxnLst>
              <a:rect l="0" t="0" r="r" b="b"/>
              <a:pathLst>
                <a:path w="52" h="103">
                  <a:moveTo>
                    <a:pt x="29" y="0"/>
                  </a:moveTo>
                  <a:cubicBezTo>
                    <a:pt x="41" y="23"/>
                    <a:pt x="52" y="37"/>
                    <a:pt x="50" y="55"/>
                  </a:cubicBezTo>
                  <a:cubicBezTo>
                    <a:pt x="48" y="72"/>
                    <a:pt x="30" y="85"/>
                    <a:pt x="21" y="103"/>
                  </a:cubicBezTo>
                  <a:cubicBezTo>
                    <a:pt x="13" y="82"/>
                    <a:pt x="0" y="66"/>
                    <a:pt x="1" y="50"/>
                  </a:cubicBezTo>
                  <a:cubicBezTo>
                    <a:pt x="3" y="34"/>
                    <a:pt x="25" y="12"/>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8" name="Oval 65">
              <a:extLst>
                <a:ext uri="{FF2B5EF4-FFF2-40B4-BE49-F238E27FC236}">
                  <a16:creationId xmlns:a16="http://schemas.microsoft.com/office/drawing/2014/main" id="{BE866C82-651F-EACA-BB66-BD9DF8A5279A}"/>
                </a:ext>
              </a:extLst>
            </p:cNvPr>
            <p:cNvSpPr>
              <a:spLocks noChangeArrowheads="1"/>
            </p:cNvSpPr>
            <p:nvPr userDrawn="1"/>
          </p:nvSpPr>
          <p:spPr bwMode="auto">
            <a:xfrm>
              <a:off x="1060450"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9" name="Oval 66">
              <a:extLst>
                <a:ext uri="{FF2B5EF4-FFF2-40B4-BE49-F238E27FC236}">
                  <a16:creationId xmlns:a16="http://schemas.microsoft.com/office/drawing/2014/main" id="{F0306061-C30A-F9E7-BF73-B9FF3C9A20B5}"/>
                </a:ext>
              </a:extLst>
            </p:cNvPr>
            <p:cNvSpPr>
              <a:spLocks noChangeArrowheads="1"/>
            </p:cNvSpPr>
            <p:nvPr userDrawn="1"/>
          </p:nvSpPr>
          <p:spPr bwMode="auto">
            <a:xfrm>
              <a:off x="1058863"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0" name="Oval 67">
              <a:extLst>
                <a:ext uri="{FF2B5EF4-FFF2-40B4-BE49-F238E27FC236}">
                  <a16:creationId xmlns:a16="http://schemas.microsoft.com/office/drawing/2014/main" id="{96E2B585-FCCA-0EC7-55E7-B07FF0B28D8F}"/>
                </a:ext>
              </a:extLst>
            </p:cNvPr>
            <p:cNvSpPr>
              <a:spLocks noChangeArrowheads="1"/>
            </p:cNvSpPr>
            <p:nvPr userDrawn="1"/>
          </p:nvSpPr>
          <p:spPr bwMode="auto">
            <a:xfrm>
              <a:off x="1060450" y="446088"/>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1" name="Oval 68">
              <a:extLst>
                <a:ext uri="{FF2B5EF4-FFF2-40B4-BE49-F238E27FC236}">
                  <a16:creationId xmlns:a16="http://schemas.microsoft.com/office/drawing/2014/main" id="{3F392928-EB9E-CF00-36ED-8EF7820EE4B1}"/>
                </a:ext>
              </a:extLst>
            </p:cNvPr>
            <p:cNvSpPr>
              <a:spLocks noChangeArrowheads="1"/>
            </p:cNvSpPr>
            <p:nvPr userDrawn="1"/>
          </p:nvSpPr>
          <p:spPr bwMode="auto">
            <a:xfrm>
              <a:off x="10779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2" name="Oval 69">
              <a:extLst>
                <a:ext uri="{FF2B5EF4-FFF2-40B4-BE49-F238E27FC236}">
                  <a16:creationId xmlns:a16="http://schemas.microsoft.com/office/drawing/2014/main" id="{A13C74F1-0C6A-4C7C-DAC9-8E93C929DA44}"/>
                </a:ext>
              </a:extLst>
            </p:cNvPr>
            <p:cNvSpPr>
              <a:spLocks noChangeArrowheads="1"/>
            </p:cNvSpPr>
            <p:nvPr userDrawn="1"/>
          </p:nvSpPr>
          <p:spPr bwMode="auto">
            <a:xfrm>
              <a:off x="1069975"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3" name="Oval 70">
              <a:extLst>
                <a:ext uri="{FF2B5EF4-FFF2-40B4-BE49-F238E27FC236}">
                  <a16:creationId xmlns:a16="http://schemas.microsoft.com/office/drawing/2014/main" id="{B044FB2E-30C4-12D6-A89F-3574AB100346}"/>
                </a:ext>
              </a:extLst>
            </p:cNvPr>
            <p:cNvSpPr>
              <a:spLocks noChangeArrowheads="1"/>
            </p:cNvSpPr>
            <p:nvPr userDrawn="1"/>
          </p:nvSpPr>
          <p:spPr bwMode="auto">
            <a:xfrm>
              <a:off x="1063625"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4" name="Oval 71">
              <a:extLst>
                <a:ext uri="{FF2B5EF4-FFF2-40B4-BE49-F238E27FC236}">
                  <a16:creationId xmlns:a16="http://schemas.microsoft.com/office/drawing/2014/main" id="{78355BE1-C231-66E4-7E2E-E01435C72C18}"/>
                </a:ext>
              </a:extLst>
            </p:cNvPr>
            <p:cNvSpPr>
              <a:spLocks noChangeArrowheads="1"/>
            </p:cNvSpPr>
            <p:nvPr userDrawn="1"/>
          </p:nvSpPr>
          <p:spPr bwMode="auto">
            <a:xfrm>
              <a:off x="1085850"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5" name="Oval 72">
              <a:extLst>
                <a:ext uri="{FF2B5EF4-FFF2-40B4-BE49-F238E27FC236}">
                  <a16:creationId xmlns:a16="http://schemas.microsoft.com/office/drawing/2014/main" id="{1F7E08BB-FD6E-FEC4-5BB5-B98C15F258E4}"/>
                </a:ext>
              </a:extLst>
            </p:cNvPr>
            <p:cNvSpPr>
              <a:spLocks noChangeArrowheads="1"/>
            </p:cNvSpPr>
            <p:nvPr userDrawn="1"/>
          </p:nvSpPr>
          <p:spPr bwMode="auto">
            <a:xfrm>
              <a:off x="109378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6" name="Oval 73">
              <a:extLst>
                <a:ext uri="{FF2B5EF4-FFF2-40B4-BE49-F238E27FC236}">
                  <a16:creationId xmlns:a16="http://schemas.microsoft.com/office/drawing/2014/main" id="{80E78227-6146-805A-A58B-575DE0EE3718}"/>
                </a:ext>
              </a:extLst>
            </p:cNvPr>
            <p:cNvSpPr>
              <a:spLocks noChangeArrowheads="1"/>
            </p:cNvSpPr>
            <p:nvPr userDrawn="1"/>
          </p:nvSpPr>
          <p:spPr bwMode="auto">
            <a:xfrm>
              <a:off x="110013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7" name="Oval 74">
              <a:extLst>
                <a:ext uri="{FF2B5EF4-FFF2-40B4-BE49-F238E27FC236}">
                  <a16:creationId xmlns:a16="http://schemas.microsoft.com/office/drawing/2014/main" id="{017D3017-3862-2FDD-E5E5-3E04ACEDDA6A}"/>
                </a:ext>
              </a:extLst>
            </p:cNvPr>
            <p:cNvSpPr>
              <a:spLocks noChangeArrowheads="1"/>
            </p:cNvSpPr>
            <p:nvPr userDrawn="1"/>
          </p:nvSpPr>
          <p:spPr bwMode="auto">
            <a:xfrm>
              <a:off x="1158875"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8" name="Oval 75">
              <a:extLst>
                <a:ext uri="{FF2B5EF4-FFF2-40B4-BE49-F238E27FC236}">
                  <a16:creationId xmlns:a16="http://schemas.microsoft.com/office/drawing/2014/main" id="{C79CD5F9-1165-1DB6-254B-5F651A8223FD}"/>
                </a:ext>
              </a:extLst>
            </p:cNvPr>
            <p:cNvSpPr>
              <a:spLocks noChangeArrowheads="1"/>
            </p:cNvSpPr>
            <p:nvPr userDrawn="1"/>
          </p:nvSpPr>
          <p:spPr bwMode="auto">
            <a:xfrm>
              <a:off x="1158875"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9" name="Oval 76">
              <a:extLst>
                <a:ext uri="{FF2B5EF4-FFF2-40B4-BE49-F238E27FC236}">
                  <a16:creationId xmlns:a16="http://schemas.microsoft.com/office/drawing/2014/main" id="{BD52918D-7E94-F91B-F0B7-AA8847498AD0}"/>
                </a:ext>
              </a:extLst>
            </p:cNvPr>
            <p:cNvSpPr>
              <a:spLocks noChangeArrowheads="1"/>
            </p:cNvSpPr>
            <p:nvPr userDrawn="1"/>
          </p:nvSpPr>
          <p:spPr bwMode="auto">
            <a:xfrm>
              <a:off x="1158875" y="446088"/>
              <a:ext cx="4763"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0" name="Oval 77">
              <a:extLst>
                <a:ext uri="{FF2B5EF4-FFF2-40B4-BE49-F238E27FC236}">
                  <a16:creationId xmlns:a16="http://schemas.microsoft.com/office/drawing/2014/main" id="{F74B00BB-657C-14A6-A059-A00801456511}"/>
                </a:ext>
              </a:extLst>
            </p:cNvPr>
            <p:cNvSpPr>
              <a:spLocks noChangeArrowheads="1"/>
            </p:cNvSpPr>
            <p:nvPr userDrawn="1"/>
          </p:nvSpPr>
          <p:spPr bwMode="auto">
            <a:xfrm>
              <a:off x="11414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1" name="Oval 78">
              <a:extLst>
                <a:ext uri="{FF2B5EF4-FFF2-40B4-BE49-F238E27FC236}">
                  <a16:creationId xmlns:a16="http://schemas.microsoft.com/office/drawing/2014/main" id="{7DDAEB04-EF98-CBAF-1B74-51A27C52CED2}"/>
                </a:ext>
              </a:extLst>
            </p:cNvPr>
            <p:cNvSpPr>
              <a:spLocks noChangeArrowheads="1"/>
            </p:cNvSpPr>
            <p:nvPr userDrawn="1"/>
          </p:nvSpPr>
          <p:spPr bwMode="auto">
            <a:xfrm>
              <a:off x="1149350"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2" name="Oval 79">
              <a:extLst>
                <a:ext uri="{FF2B5EF4-FFF2-40B4-BE49-F238E27FC236}">
                  <a16:creationId xmlns:a16="http://schemas.microsoft.com/office/drawing/2014/main" id="{CF8CA17B-6EDF-2C83-3CF2-B38C4B25C7F3}"/>
                </a:ext>
              </a:extLst>
            </p:cNvPr>
            <p:cNvSpPr>
              <a:spLocks noChangeArrowheads="1"/>
            </p:cNvSpPr>
            <p:nvPr userDrawn="1"/>
          </p:nvSpPr>
          <p:spPr bwMode="auto">
            <a:xfrm>
              <a:off x="1155700"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3" name="Oval 80">
              <a:extLst>
                <a:ext uri="{FF2B5EF4-FFF2-40B4-BE49-F238E27FC236}">
                  <a16:creationId xmlns:a16="http://schemas.microsoft.com/office/drawing/2014/main" id="{668DE904-2C24-A280-9F14-C77D02C9B7ED}"/>
                </a:ext>
              </a:extLst>
            </p:cNvPr>
            <p:cNvSpPr>
              <a:spLocks noChangeArrowheads="1"/>
            </p:cNvSpPr>
            <p:nvPr userDrawn="1"/>
          </p:nvSpPr>
          <p:spPr bwMode="auto">
            <a:xfrm>
              <a:off x="1133475"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4" name="Oval 81">
              <a:extLst>
                <a:ext uri="{FF2B5EF4-FFF2-40B4-BE49-F238E27FC236}">
                  <a16:creationId xmlns:a16="http://schemas.microsoft.com/office/drawing/2014/main" id="{550DEC9D-8153-722C-76CB-F1651CF940D1}"/>
                </a:ext>
              </a:extLst>
            </p:cNvPr>
            <p:cNvSpPr>
              <a:spLocks noChangeArrowheads="1"/>
            </p:cNvSpPr>
            <p:nvPr userDrawn="1"/>
          </p:nvSpPr>
          <p:spPr bwMode="auto">
            <a:xfrm>
              <a:off x="112553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5" name="Oval 82">
              <a:extLst>
                <a:ext uri="{FF2B5EF4-FFF2-40B4-BE49-F238E27FC236}">
                  <a16:creationId xmlns:a16="http://schemas.microsoft.com/office/drawing/2014/main" id="{0BD14A87-5509-2C23-939B-E162870593AF}"/>
                </a:ext>
              </a:extLst>
            </p:cNvPr>
            <p:cNvSpPr>
              <a:spLocks noChangeArrowheads="1"/>
            </p:cNvSpPr>
            <p:nvPr userDrawn="1"/>
          </p:nvSpPr>
          <p:spPr bwMode="auto">
            <a:xfrm>
              <a:off x="111918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6" name="Freeform 83">
              <a:extLst>
                <a:ext uri="{FF2B5EF4-FFF2-40B4-BE49-F238E27FC236}">
                  <a16:creationId xmlns:a16="http://schemas.microsoft.com/office/drawing/2014/main" id="{9E76EA75-744B-24DA-9F88-40C69F1A5A31}"/>
                </a:ext>
              </a:extLst>
            </p:cNvPr>
            <p:cNvSpPr>
              <a:spLocks/>
            </p:cNvSpPr>
            <p:nvPr userDrawn="1"/>
          </p:nvSpPr>
          <p:spPr bwMode="auto">
            <a:xfrm>
              <a:off x="1108075" y="428625"/>
              <a:ext cx="3175" cy="14287"/>
            </a:xfrm>
            <a:custGeom>
              <a:avLst/>
              <a:gdLst>
                <a:gd name="T0" fmla="*/ 0 w 23"/>
                <a:gd name="T1" fmla="*/ 96 h 96"/>
                <a:gd name="T2" fmla="*/ 23 w 23"/>
                <a:gd name="T3" fmla="*/ 96 h 96"/>
                <a:gd name="T4" fmla="*/ 23 w 23"/>
                <a:gd name="T5" fmla="*/ 7 h 96"/>
                <a:gd name="T6" fmla="*/ 0 w 23"/>
                <a:gd name="T7" fmla="*/ 0 h 96"/>
                <a:gd name="T8" fmla="*/ 0 w 23"/>
                <a:gd name="T9" fmla="*/ 96 h 96"/>
              </a:gdLst>
              <a:ahLst/>
              <a:cxnLst>
                <a:cxn ang="0">
                  <a:pos x="T0" y="T1"/>
                </a:cxn>
                <a:cxn ang="0">
                  <a:pos x="T2" y="T3"/>
                </a:cxn>
                <a:cxn ang="0">
                  <a:pos x="T4" y="T5"/>
                </a:cxn>
                <a:cxn ang="0">
                  <a:pos x="T6" y="T7"/>
                </a:cxn>
                <a:cxn ang="0">
                  <a:pos x="T8" y="T9"/>
                </a:cxn>
              </a:cxnLst>
              <a:rect l="0" t="0" r="r" b="b"/>
              <a:pathLst>
                <a:path w="23" h="96">
                  <a:moveTo>
                    <a:pt x="0" y="96"/>
                  </a:moveTo>
                  <a:cubicBezTo>
                    <a:pt x="23" y="96"/>
                    <a:pt x="23" y="96"/>
                    <a:pt x="23" y="96"/>
                  </a:cubicBezTo>
                  <a:cubicBezTo>
                    <a:pt x="23" y="7"/>
                    <a:pt x="23" y="7"/>
                    <a:pt x="23" y="7"/>
                  </a:cubicBezTo>
                  <a:cubicBezTo>
                    <a:pt x="15" y="6"/>
                    <a:pt x="7" y="3"/>
                    <a:pt x="0" y="0"/>
                  </a:cubicBezTo>
                  <a:lnTo>
                    <a:pt x="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7" name="Freeform 84">
              <a:extLst>
                <a:ext uri="{FF2B5EF4-FFF2-40B4-BE49-F238E27FC236}">
                  <a16:creationId xmlns:a16="http://schemas.microsoft.com/office/drawing/2014/main" id="{342A0944-B2BC-0FAE-7030-D7C8945A4042}"/>
                </a:ext>
              </a:extLst>
            </p:cNvPr>
            <p:cNvSpPr>
              <a:spLocks/>
            </p:cNvSpPr>
            <p:nvPr userDrawn="1"/>
          </p:nvSpPr>
          <p:spPr bwMode="auto">
            <a:xfrm>
              <a:off x="1114425" y="428625"/>
              <a:ext cx="3175" cy="14287"/>
            </a:xfrm>
            <a:custGeom>
              <a:avLst/>
              <a:gdLst>
                <a:gd name="T0" fmla="*/ 23 w 23"/>
                <a:gd name="T1" fmla="*/ 0 h 96"/>
                <a:gd name="T2" fmla="*/ 0 w 23"/>
                <a:gd name="T3" fmla="*/ 7 h 96"/>
                <a:gd name="T4" fmla="*/ 0 w 23"/>
                <a:gd name="T5" fmla="*/ 96 h 96"/>
                <a:gd name="T6" fmla="*/ 23 w 23"/>
                <a:gd name="T7" fmla="*/ 96 h 96"/>
                <a:gd name="T8" fmla="*/ 23 w 23"/>
                <a:gd name="T9" fmla="*/ 0 h 96"/>
              </a:gdLst>
              <a:ahLst/>
              <a:cxnLst>
                <a:cxn ang="0">
                  <a:pos x="T0" y="T1"/>
                </a:cxn>
                <a:cxn ang="0">
                  <a:pos x="T2" y="T3"/>
                </a:cxn>
                <a:cxn ang="0">
                  <a:pos x="T4" y="T5"/>
                </a:cxn>
                <a:cxn ang="0">
                  <a:pos x="T6" y="T7"/>
                </a:cxn>
                <a:cxn ang="0">
                  <a:pos x="T8" y="T9"/>
                </a:cxn>
              </a:cxnLst>
              <a:rect l="0" t="0" r="r" b="b"/>
              <a:pathLst>
                <a:path w="23" h="96">
                  <a:moveTo>
                    <a:pt x="23" y="0"/>
                  </a:moveTo>
                  <a:cubicBezTo>
                    <a:pt x="16" y="3"/>
                    <a:pt x="8" y="6"/>
                    <a:pt x="0" y="7"/>
                  </a:cubicBezTo>
                  <a:cubicBezTo>
                    <a:pt x="0" y="96"/>
                    <a:pt x="0" y="96"/>
                    <a:pt x="0" y="96"/>
                  </a:cubicBezTo>
                  <a:cubicBezTo>
                    <a:pt x="23" y="96"/>
                    <a:pt x="23" y="96"/>
                    <a:pt x="23" y="96"/>
                  </a:cubicBez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8" name="Freeform 85">
              <a:extLst>
                <a:ext uri="{FF2B5EF4-FFF2-40B4-BE49-F238E27FC236}">
                  <a16:creationId xmlns:a16="http://schemas.microsoft.com/office/drawing/2014/main" id="{215FEA7C-F157-D2FC-2AE9-64ABF5A64700}"/>
                </a:ext>
              </a:extLst>
            </p:cNvPr>
            <p:cNvSpPr>
              <a:spLocks/>
            </p:cNvSpPr>
            <p:nvPr userDrawn="1"/>
          </p:nvSpPr>
          <p:spPr bwMode="auto">
            <a:xfrm>
              <a:off x="1103313" y="406400"/>
              <a:ext cx="7938" cy="7937"/>
            </a:xfrm>
            <a:custGeom>
              <a:avLst/>
              <a:gdLst>
                <a:gd name="T0" fmla="*/ 51 w 51"/>
                <a:gd name="T1" fmla="*/ 53 h 53"/>
                <a:gd name="T2" fmla="*/ 51 w 51"/>
                <a:gd name="T3" fmla="*/ 0 h 53"/>
                <a:gd name="T4" fmla="*/ 0 w 51"/>
                <a:gd name="T5" fmla="*/ 53 h 53"/>
                <a:gd name="T6" fmla="*/ 51 w 51"/>
                <a:gd name="T7" fmla="*/ 53 h 53"/>
              </a:gdLst>
              <a:ahLst/>
              <a:cxnLst>
                <a:cxn ang="0">
                  <a:pos x="T0" y="T1"/>
                </a:cxn>
                <a:cxn ang="0">
                  <a:pos x="T2" y="T3"/>
                </a:cxn>
                <a:cxn ang="0">
                  <a:pos x="T4" y="T5"/>
                </a:cxn>
                <a:cxn ang="0">
                  <a:pos x="T6" y="T7"/>
                </a:cxn>
              </a:cxnLst>
              <a:rect l="0" t="0" r="r" b="b"/>
              <a:pathLst>
                <a:path w="51" h="53">
                  <a:moveTo>
                    <a:pt x="51" y="53"/>
                  </a:moveTo>
                  <a:cubicBezTo>
                    <a:pt x="51" y="0"/>
                    <a:pt x="51" y="0"/>
                    <a:pt x="51" y="0"/>
                  </a:cubicBezTo>
                  <a:cubicBezTo>
                    <a:pt x="25" y="6"/>
                    <a:pt x="5" y="27"/>
                    <a:pt x="0" y="53"/>
                  </a:cubicBezTo>
                  <a:lnTo>
                    <a:pt x="5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9" name="Freeform 86">
              <a:extLst>
                <a:ext uri="{FF2B5EF4-FFF2-40B4-BE49-F238E27FC236}">
                  <a16:creationId xmlns:a16="http://schemas.microsoft.com/office/drawing/2014/main" id="{75D52569-C0D3-4230-BECC-4A3FC92253E2}"/>
                </a:ext>
              </a:extLst>
            </p:cNvPr>
            <p:cNvSpPr>
              <a:spLocks/>
            </p:cNvSpPr>
            <p:nvPr userDrawn="1"/>
          </p:nvSpPr>
          <p:spPr bwMode="auto">
            <a:xfrm>
              <a:off x="1114425" y="406400"/>
              <a:ext cx="7938" cy="7937"/>
            </a:xfrm>
            <a:custGeom>
              <a:avLst/>
              <a:gdLst>
                <a:gd name="T0" fmla="*/ 0 w 51"/>
                <a:gd name="T1" fmla="*/ 53 h 53"/>
                <a:gd name="T2" fmla="*/ 51 w 51"/>
                <a:gd name="T3" fmla="*/ 53 h 53"/>
                <a:gd name="T4" fmla="*/ 0 w 51"/>
                <a:gd name="T5" fmla="*/ 0 h 53"/>
                <a:gd name="T6" fmla="*/ 0 w 51"/>
                <a:gd name="T7" fmla="*/ 53 h 53"/>
              </a:gdLst>
              <a:ahLst/>
              <a:cxnLst>
                <a:cxn ang="0">
                  <a:pos x="T0" y="T1"/>
                </a:cxn>
                <a:cxn ang="0">
                  <a:pos x="T2" y="T3"/>
                </a:cxn>
                <a:cxn ang="0">
                  <a:pos x="T4" y="T5"/>
                </a:cxn>
                <a:cxn ang="0">
                  <a:pos x="T6" y="T7"/>
                </a:cxn>
              </a:cxnLst>
              <a:rect l="0" t="0" r="r" b="b"/>
              <a:pathLst>
                <a:path w="51" h="53">
                  <a:moveTo>
                    <a:pt x="0" y="53"/>
                  </a:moveTo>
                  <a:cubicBezTo>
                    <a:pt x="51" y="53"/>
                    <a:pt x="51" y="53"/>
                    <a:pt x="51" y="53"/>
                  </a:cubicBezTo>
                  <a:cubicBezTo>
                    <a:pt x="47" y="27"/>
                    <a:pt x="26" y="6"/>
                    <a:pt x="0" y="0"/>
                  </a:cubicBezTo>
                  <a:lnTo>
                    <a:pt x="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0" name="Freeform 87">
              <a:extLst>
                <a:ext uri="{FF2B5EF4-FFF2-40B4-BE49-F238E27FC236}">
                  <a16:creationId xmlns:a16="http://schemas.microsoft.com/office/drawing/2014/main" id="{1A8C1FDA-7773-5036-F50B-E7AEDAE316A9}"/>
                </a:ext>
              </a:extLst>
            </p:cNvPr>
            <p:cNvSpPr>
              <a:spLocks/>
            </p:cNvSpPr>
            <p:nvPr userDrawn="1"/>
          </p:nvSpPr>
          <p:spPr bwMode="auto">
            <a:xfrm>
              <a:off x="1103313" y="417513"/>
              <a:ext cx="19050" cy="7937"/>
            </a:xfrm>
            <a:custGeom>
              <a:avLst/>
              <a:gdLst>
                <a:gd name="T0" fmla="*/ 0 w 128"/>
                <a:gd name="T1" fmla="*/ 0 h 51"/>
                <a:gd name="T2" fmla="*/ 64 w 128"/>
                <a:gd name="T3" fmla="*/ 51 h 51"/>
                <a:gd name="T4" fmla="*/ 128 w 128"/>
                <a:gd name="T5" fmla="*/ 0 h 51"/>
                <a:gd name="T6" fmla="*/ 0 w 128"/>
                <a:gd name="T7" fmla="*/ 0 h 51"/>
              </a:gdLst>
              <a:ahLst/>
              <a:cxnLst>
                <a:cxn ang="0">
                  <a:pos x="T0" y="T1"/>
                </a:cxn>
                <a:cxn ang="0">
                  <a:pos x="T2" y="T3"/>
                </a:cxn>
                <a:cxn ang="0">
                  <a:pos x="T4" y="T5"/>
                </a:cxn>
                <a:cxn ang="0">
                  <a:pos x="T6" y="T7"/>
                </a:cxn>
              </a:cxnLst>
              <a:rect l="0" t="0" r="r" b="b"/>
              <a:pathLst>
                <a:path w="128" h="51">
                  <a:moveTo>
                    <a:pt x="0" y="0"/>
                  </a:moveTo>
                  <a:cubicBezTo>
                    <a:pt x="6" y="29"/>
                    <a:pt x="32" y="51"/>
                    <a:pt x="64" y="51"/>
                  </a:cubicBezTo>
                  <a:cubicBezTo>
                    <a:pt x="95" y="51"/>
                    <a:pt x="121" y="29"/>
                    <a:pt x="12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1" name="Freeform 88">
              <a:extLst>
                <a:ext uri="{FF2B5EF4-FFF2-40B4-BE49-F238E27FC236}">
                  <a16:creationId xmlns:a16="http://schemas.microsoft.com/office/drawing/2014/main" id="{FBEE7AAA-8B95-3238-651A-2F2D5A4E4052}"/>
                </a:ext>
              </a:extLst>
            </p:cNvPr>
            <p:cNvSpPr>
              <a:spLocks/>
            </p:cNvSpPr>
            <p:nvPr userDrawn="1"/>
          </p:nvSpPr>
          <p:spPr bwMode="auto">
            <a:xfrm>
              <a:off x="1104900" y="388938"/>
              <a:ext cx="15875" cy="15875"/>
            </a:xfrm>
            <a:custGeom>
              <a:avLst/>
              <a:gdLst>
                <a:gd name="T0" fmla="*/ 90 w 109"/>
                <a:gd name="T1" fmla="*/ 109 h 109"/>
                <a:gd name="T2" fmla="*/ 62 w 109"/>
                <a:gd name="T3" fmla="*/ 63 h 109"/>
                <a:gd name="T4" fmla="*/ 109 w 109"/>
                <a:gd name="T5" fmla="*/ 93 h 109"/>
                <a:gd name="T6" fmla="*/ 109 w 109"/>
                <a:gd name="T7" fmla="*/ 21 h 109"/>
                <a:gd name="T8" fmla="*/ 62 w 109"/>
                <a:gd name="T9" fmla="*/ 51 h 109"/>
                <a:gd name="T10" fmla="*/ 89 w 109"/>
                <a:gd name="T11" fmla="*/ 0 h 109"/>
                <a:gd name="T12" fmla="*/ 20 w 109"/>
                <a:gd name="T13" fmla="*/ 0 h 109"/>
                <a:gd name="T14" fmla="*/ 47 w 109"/>
                <a:gd name="T15" fmla="*/ 51 h 109"/>
                <a:gd name="T16" fmla="*/ 0 w 109"/>
                <a:gd name="T17" fmla="*/ 21 h 109"/>
                <a:gd name="T18" fmla="*/ 0 w 109"/>
                <a:gd name="T19" fmla="*/ 93 h 109"/>
                <a:gd name="T20" fmla="*/ 47 w 109"/>
                <a:gd name="T21" fmla="*/ 63 h 109"/>
                <a:gd name="T22" fmla="*/ 19 w 109"/>
                <a:gd name="T23" fmla="*/ 109 h 109"/>
                <a:gd name="T24" fmla="*/ 90 w 109"/>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9">
                  <a:moveTo>
                    <a:pt x="90" y="109"/>
                  </a:moveTo>
                  <a:cubicBezTo>
                    <a:pt x="76" y="97"/>
                    <a:pt x="64" y="81"/>
                    <a:pt x="62" y="63"/>
                  </a:cubicBezTo>
                  <a:cubicBezTo>
                    <a:pt x="79" y="66"/>
                    <a:pt x="98" y="78"/>
                    <a:pt x="109" y="93"/>
                  </a:cubicBezTo>
                  <a:cubicBezTo>
                    <a:pt x="109" y="21"/>
                    <a:pt x="109" y="21"/>
                    <a:pt x="109" y="21"/>
                  </a:cubicBezTo>
                  <a:cubicBezTo>
                    <a:pt x="98" y="36"/>
                    <a:pt x="79" y="48"/>
                    <a:pt x="62" y="51"/>
                  </a:cubicBezTo>
                  <a:cubicBezTo>
                    <a:pt x="64" y="34"/>
                    <a:pt x="75" y="18"/>
                    <a:pt x="89" y="0"/>
                  </a:cubicBezTo>
                  <a:cubicBezTo>
                    <a:pt x="20" y="0"/>
                    <a:pt x="20" y="0"/>
                    <a:pt x="20" y="0"/>
                  </a:cubicBezTo>
                  <a:cubicBezTo>
                    <a:pt x="34" y="18"/>
                    <a:pt x="45" y="34"/>
                    <a:pt x="47" y="51"/>
                  </a:cubicBezTo>
                  <a:cubicBezTo>
                    <a:pt x="30" y="48"/>
                    <a:pt x="11" y="36"/>
                    <a:pt x="0" y="21"/>
                  </a:cubicBezTo>
                  <a:cubicBezTo>
                    <a:pt x="0" y="93"/>
                    <a:pt x="0" y="93"/>
                    <a:pt x="0" y="93"/>
                  </a:cubicBezTo>
                  <a:cubicBezTo>
                    <a:pt x="11" y="78"/>
                    <a:pt x="30" y="66"/>
                    <a:pt x="47" y="63"/>
                  </a:cubicBezTo>
                  <a:cubicBezTo>
                    <a:pt x="45" y="81"/>
                    <a:pt x="34" y="97"/>
                    <a:pt x="19" y="109"/>
                  </a:cubicBezTo>
                  <a:lnTo>
                    <a:pt x="90"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2" name="Freeform 89">
              <a:extLst>
                <a:ext uri="{FF2B5EF4-FFF2-40B4-BE49-F238E27FC236}">
                  <a16:creationId xmlns:a16="http://schemas.microsoft.com/office/drawing/2014/main" id="{9508240F-784F-B590-9EC5-C3EA4A1B2147}"/>
                </a:ext>
              </a:extLst>
            </p:cNvPr>
            <p:cNvSpPr>
              <a:spLocks noEditPoints="1"/>
            </p:cNvSpPr>
            <p:nvPr userDrawn="1"/>
          </p:nvSpPr>
          <p:spPr bwMode="auto">
            <a:xfrm>
              <a:off x="1049338" y="563563"/>
              <a:ext cx="98425" cy="66675"/>
            </a:xfrm>
            <a:custGeom>
              <a:avLst/>
              <a:gdLst>
                <a:gd name="T0" fmla="*/ 325 w 664"/>
                <a:gd name="T1" fmla="*/ 278 h 449"/>
                <a:gd name="T2" fmla="*/ 311 w 664"/>
                <a:gd name="T3" fmla="*/ 233 h 449"/>
                <a:gd name="T4" fmla="*/ 249 w 664"/>
                <a:gd name="T5" fmla="*/ 217 h 449"/>
                <a:gd name="T6" fmla="*/ 155 w 664"/>
                <a:gd name="T7" fmla="*/ 74 h 449"/>
                <a:gd name="T8" fmla="*/ 66 w 664"/>
                <a:gd name="T9" fmla="*/ 46 h 449"/>
                <a:gd name="T10" fmla="*/ 0 w 664"/>
                <a:gd name="T11" fmla="*/ 45 h 449"/>
                <a:gd name="T12" fmla="*/ 118 w 664"/>
                <a:gd name="T13" fmla="*/ 288 h 449"/>
                <a:gd name="T14" fmla="*/ 160 w 664"/>
                <a:gd name="T15" fmla="*/ 339 h 449"/>
                <a:gd name="T16" fmla="*/ 249 w 664"/>
                <a:gd name="T17" fmla="*/ 383 h 449"/>
                <a:gd name="T18" fmla="*/ 499 w 664"/>
                <a:gd name="T19" fmla="*/ 449 h 449"/>
                <a:gd name="T20" fmla="*/ 659 w 664"/>
                <a:gd name="T21" fmla="*/ 375 h 449"/>
                <a:gd name="T22" fmla="*/ 542 w 664"/>
                <a:gd name="T23" fmla="*/ 356 h 449"/>
                <a:gd name="T24" fmla="*/ 46 w 664"/>
                <a:gd name="T25" fmla="*/ 84 h 449"/>
                <a:gd name="T26" fmla="*/ 111 w 664"/>
                <a:gd name="T27" fmla="*/ 60 h 449"/>
                <a:gd name="T28" fmla="*/ 141 w 664"/>
                <a:gd name="T29" fmla="*/ 109 h 449"/>
                <a:gd name="T30" fmla="*/ 110 w 664"/>
                <a:gd name="T31" fmla="*/ 154 h 449"/>
                <a:gd name="T32" fmla="*/ 46 w 664"/>
                <a:gd name="T33" fmla="*/ 124 h 449"/>
                <a:gd name="T34" fmla="*/ 109 w 664"/>
                <a:gd name="T35" fmla="*/ 238 h 449"/>
                <a:gd name="T36" fmla="*/ 121 w 664"/>
                <a:gd name="T37" fmla="*/ 196 h 449"/>
                <a:gd name="T38" fmla="*/ 76 w 664"/>
                <a:gd name="T39" fmla="*/ 193 h 449"/>
                <a:gd name="T40" fmla="*/ 171 w 664"/>
                <a:gd name="T41" fmla="*/ 161 h 449"/>
                <a:gd name="T42" fmla="*/ 159 w 664"/>
                <a:gd name="T43" fmla="*/ 203 h 449"/>
                <a:gd name="T44" fmla="*/ 203 w 664"/>
                <a:gd name="T45" fmla="*/ 206 h 449"/>
                <a:gd name="T46" fmla="*/ 302 w 664"/>
                <a:gd name="T47" fmla="*/ 257 h 449"/>
                <a:gd name="T48" fmla="*/ 260 w 664"/>
                <a:gd name="T49" fmla="*/ 253 h 449"/>
                <a:gd name="T50" fmla="*/ 238 w 664"/>
                <a:gd name="T51" fmla="*/ 277 h 449"/>
                <a:gd name="T52" fmla="*/ 254 w 664"/>
                <a:gd name="T53" fmla="*/ 310 h 449"/>
                <a:gd name="T54" fmla="*/ 222 w 664"/>
                <a:gd name="T55" fmla="*/ 309 h 449"/>
                <a:gd name="T56" fmla="*/ 213 w 664"/>
                <a:gd name="T57" fmla="*/ 311 h 449"/>
                <a:gd name="T58" fmla="*/ 207 w 664"/>
                <a:gd name="T59" fmla="*/ 320 h 449"/>
                <a:gd name="T60" fmla="*/ 200 w 664"/>
                <a:gd name="T61" fmla="*/ 349 h 449"/>
                <a:gd name="T62" fmla="*/ 216 w 664"/>
                <a:gd name="T63" fmla="*/ 364 h 449"/>
                <a:gd name="T64" fmla="*/ 201 w 664"/>
                <a:gd name="T65" fmla="*/ 378 h 449"/>
                <a:gd name="T66" fmla="*/ 191 w 664"/>
                <a:gd name="T67" fmla="*/ 284 h 449"/>
                <a:gd name="T68" fmla="*/ 191 w 664"/>
                <a:gd name="T69" fmla="*/ 277 h 449"/>
                <a:gd name="T70" fmla="*/ 202 w 664"/>
                <a:gd name="T71" fmla="*/ 263 h 449"/>
                <a:gd name="T72" fmla="*/ 208 w 664"/>
                <a:gd name="T73" fmla="*/ 261 h 449"/>
                <a:gd name="T74" fmla="*/ 302 w 664"/>
                <a:gd name="T75" fmla="*/ 241 h 449"/>
                <a:gd name="T76" fmla="*/ 302 w 664"/>
                <a:gd name="T77" fmla="*/ 257 h 449"/>
                <a:gd name="T78" fmla="*/ 316 w 664"/>
                <a:gd name="T79" fmla="*/ 354 h 449"/>
                <a:gd name="T80" fmla="*/ 372 w 664"/>
                <a:gd name="T81" fmla="*/ 354 h 449"/>
                <a:gd name="T82" fmla="*/ 467 w 664"/>
                <a:gd name="T83" fmla="*/ 420 h 449"/>
                <a:gd name="T84" fmla="*/ 467 w 664"/>
                <a:gd name="T85" fmla="*/ 369 h 449"/>
                <a:gd name="T86" fmla="*/ 467 w 664"/>
                <a:gd name="T87" fmla="*/ 42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4" h="449">
                  <a:moveTo>
                    <a:pt x="542" y="356"/>
                  </a:moveTo>
                  <a:cubicBezTo>
                    <a:pt x="477" y="339"/>
                    <a:pt x="398" y="311"/>
                    <a:pt x="325" y="278"/>
                  </a:cubicBezTo>
                  <a:cubicBezTo>
                    <a:pt x="326" y="277"/>
                    <a:pt x="326" y="277"/>
                    <a:pt x="326" y="277"/>
                  </a:cubicBezTo>
                  <a:cubicBezTo>
                    <a:pt x="328" y="263"/>
                    <a:pt x="322" y="246"/>
                    <a:pt x="311" y="233"/>
                  </a:cubicBezTo>
                  <a:cubicBezTo>
                    <a:pt x="299" y="220"/>
                    <a:pt x="284" y="213"/>
                    <a:pt x="269" y="213"/>
                  </a:cubicBezTo>
                  <a:cubicBezTo>
                    <a:pt x="263" y="213"/>
                    <a:pt x="256" y="214"/>
                    <a:pt x="249" y="217"/>
                  </a:cubicBezTo>
                  <a:cubicBezTo>
                    <a:pt x="239" y="207"/>
                    <a:pt x="229" y="197"/>
                    <a:pt x="219" y="186"/>
                  </a:cubicBezTo>
                  <a:cubicBezTo>
                    <a:pt x="192" y="153"/>
                    <a:pt x="170" y="116"/>
                    <a:pt x="155" y="74"/>
                  </a:cubicBezTo>
                  <a:cubicBezTo>
                    <a:pt x="146" y="50"/>
                    <a:pt x="140" y="25"/>
                    <a:pt x="136" y="0"/>
                  </a:cubicBezTo>
                  <a:cubicBezTo>
                    <a:pt x="132" y="21"/>
                    <a:pt x="107" y="46"/>
                    <a:pt x="66" y="46"/>
                  </a:cubicBezTo>
                  <a:cubicBezTo>
                    <a:pt x="67" y="42"/>
                    <a:pt x="66" y="35"/>
                    <a:pt x="62" y="34"/>
                  </a:cubicBezTo>
                  <a:cubicBezTo>
                    <a:pt x="51" y="46"/>
                    <a:pt x="37" y="58"/>
                    <a:pt x="0" y="45"/>
                  </a:cubicBezTo>
                  <a:cubicBezTo>
                    <a:pt x="6" y="74"/>
                    <a:pt x="14" y="103"/>
                    <a:pt x="24" y="130"/>
                  </a:cubicBezTo>
                  <a:cubicBezTo>
                    <a:pt x="46" y="189"/>
                    <a:pt x="78" y="243"/>
                    <a:pt x="118" y="288"/>
                  </a:cubicBezTo>
                  <a:cubicBezTo>
                    <a:pt x="132" y="304"/>
                    <a:pt x="146" y="318"/>
                    <a:pt x="160" y="330"/>
                  </a:cubicBezTo>
                  <a:cubicBezTo>
                    <a:pt x="160" y="333"/>
                    <a:pt x="160" y="336"/>
                    <a:pt x="160" y="339"/>
                  </a:cubicBezTo>
                  <a:cubicBezTo>
                    <a:pt x="160" y="354"/>
                    <a:pt x="175" y="379"/>
                    <a:pt x="196" y="389"/>
                  </a:cubicBezTo>
                  <a:cubicBezTo>
                    <a:pt x="213" y="398"/>
                    <a:pt x="232" y="395"/>
                    <a:pt x="249" y="383"/>
                  </a:cubicBezTo>
                  <a:cubicBezTo>
                    <a:pt x="281" y="400"/>
                    <a:pt x="322" y="416"/>
                    <a:pt x="366" y="428"/>
                  </a:cubicBezTo>
                  <a:cubicBezTo>
                    <a:pt x="415" y="442"/>
                    <a:pt x="462" y="449"/>
                    <a:pt x="499" y="449"/>
                  </a:cubicBezTo>
                  <a:cubicBezTo>
                    <a:pt x="531" y="449"/>
                    <a:pt x="574" y="434"/>
                    <a:pt x="615" y="408"/>
                  </a:cubicBezTo>
                  <a:cubicBezTo>
                    <a:pt x="632" y="398"/>
                    <a:pt x="648" y="386"/>
                    <a:pt x="659" y="375"/>
                  </a:cubicBezTo>
                  <a:cubicBezTo>
                    <a:pt x="661" y="373"/>
                    <a:pt x="662" y="372"/>
                    <a:pt x="664" y="370"/>
                  </a:cubicBezTo>
                  <a:cubicBezTo>
                    <a:pt x="631" y="375"/>
                    <a:pt x="582" y="366"/>
                    <a:pt x="542" y="356"/>
                  </a:cubicBezTo>
                  <a:moveTo>
                    <a:pt x="46" y="124"/>
                  </a:moveTo>
                  <a:cubicBezTo>
                    <a:pt x="41" y="110"/>
                    <a:pt x="41" y="97"/>
                    <a:pt x="46" y="84"/>
                  </a:cubicBezTo>
                  <a:cubicBezTo>
                    <a:pt x="51" y="73"/>
                    <a:pt x="61" y="64"/>
                    <a:pt x="73" y="59"/>
                  </a:cubicBezTo>
                  <a:cubicBezTo>
                    <a:pt x="86" y="54"/>
                    <a:pt x="99" y="54"/>
                    <a:pt x="111" y="60"/>
                  </a:cubicBezTo>
                  <a:cubicBezTo>
                    <a:pt x="123" y="65"/>
                    <a:pt x="132" y="75"/>
                    <a:pt x="138" y="89"/>
                  </a:cubicBezTo>
                  <a:cubicBezTo>
                    <a:pt x="140" y="95"/>
                    <a:pt x="141" y="102"/>
                    <a:pt x="141" y="109"/>
                  </a:cubicBezTo>
                  <a:cubicBezTo>
                    <a:pt x="141" y="115"/>
                    <a:pt x="140" y="122"/>
                    <a:pt x="137" y="128"/>
                  </a:cubicBezTo>
                  <a:cubicBezTo>
                    <a:pt x="132" y="140"/>
                    <a:pt x="122" y="149"/>
                    <a:pt x="110" y="154"/>
                  </a:cubicBezTo>
                  <a:cubicBezTo>
                    <a:pt x="98" y="158"/>
                    <a:pt x="85" y="158"/>
                    <a:pt x="73" y="153"/>
                  </a:cubicBezTo>
                  <a:cubicBezTo>
                    <a:pt x="61" y="148"/>
                    <a:pt x="51" y="137"/>
                    <a:pt x="46" y="124"/>
                  </a:cubicBezTo>
                  <a:moveTo>
                    <a:pt x="125" y="261"/>
                  </a:moveTo>
                  <a:cubicBezTo>
                    <a:pt x="109" y="238"/>
                    <a:pt x="109" y="238"/>
                    <a:pt x="109" y="238"/>
                  </a:cubicBezTo>
                  <a:cubicBezTo>
                    <a:pt x="109" y="238"/>
                    <a:pt x="134" y="221"/>
                    <a:pt x="137" y="219"/>
                  </a:cubicBezTo>
                  <a:cubicBezTo>
                    <a:pt x="135" y="216"/>
                    <a:pt x="123" y="199"/>
                    <a:pt x="121" y="196"/>
                  </a:cubicBezTo>
                  <a:cubicBezTo>
                    <a:pt x="118" y="198"/>
                    <a:pt x="93" y="216"/>
                    <a:pt x="93" y="216"/>
                  </a:cubicBezTo>
                  <a:cubicBezTo>
                    <a:pt x="76" y="193"/>
                    <a:pt x="76" y="193"/>
                    <a:pt x="76" y="193"/>
                  </a:cubicBezTo>
                  <a:cubicBezTo>
                    <a:pt x="155" y="138"/>
                    <a:pt x="155" y="138"/>
                    <a:pt x="155" y="138"/>
                  </a:cubicBezTo>
                  <a:cubicBezTo>
                    <a:pt x="171" y="161"/>
                    <a:pt x="171" y="161"/>
                    <a:pt x="171" y="161"/>
                  </a:cubicBezTo>
                  <a:cubicBezTo>
                    <a:pt x="171" y="161"/>
                    <a:pt x="146" y="178"/>
                    <a:pt x="143" y="181"/>
                  </a:cubicBezTo>
                  <a:cubicBezTo>
                    <a:pt x="145" y="183"/>
                    <a:pt x="157" y="200"/>
                    <a:pt x="159" y="203"/>
                  </a:cubicBezTo>
                  <a:cubicBezTo>
                    <a:pt x="162" y="201"/>
                    <a:pt x="187" y="183"/>
                    <a:pt x="187" y="183"/>
                  </a:cubicBezTo>
                  <a:cubicBezTo>
                    <a:pt x="203" y="206"/>
                    <a:pt x="203" y="206"/>
                    <a:pt x="203" y="206"/>
                  </a:cubicBezTo>
                  <a:lnTo>
                    <a:pt x="125" y="261"/>
                  </a:lnTo>
                  <a:close/>
                  <a:moveTo>
                    <a:pt x="302" y="257"/>
                  </a:moveTo>
                  <a:cubicBezTo>
                    <a:pt x="295" y="252"/>
                    <a:pt x="295" y="252"/>
                    <a:pt x="295" y="252"/>
                  </a:cubicBezTo>
                  <a:cubicBezTo>
                    <a:pt x="282" y="242"/>
                    <a:pt x="272" y="243"/>
                    <a:pt x="260" y="253"/>
                  </a:cubicBezTo>
                  <a:cubicBezTo>
                    <a:pt x="255" y="257"/>
                    <a:pt x="250" y="263"/>
                    <a:pt x="245" y="268"/>
                  </a:cubicBezTo>
                  <a:cubicBezTo>
                    <a:pt x="238" y="277"/>
                    <a:pt x="238" y="277"/>
                    <a:pt x="238" y="277"/>
                  </a:cubicBezTo>
                  <a:cubicBezTo>
                    <a:pt x="243" y="280"/>
                    <a:pt x="243" y="280"/>
                    <a:pt x="243" y="280"/>
                  </a:cubicBezTo>
                  <a:cubicBezTo>
                    <a:pt x="256" y="291"/>
                    <a:pt x="258" y="303"/>
                    <a:pt x="254" y="310"/>
                  </a:cubicBezTo>
                  <a:cubicBezTo>
                    <a:pt x="253" y="313"/>
                    <a:pt x="251" y="314"/>
                    <a:pt x="248" y="315"/>
                  </a:cubicBezTo>
                  <a:cubicBezTo>
                    <a:pt x="241" y="317"/>
                    <a:pt x="231" y="315"/>
                    <a:pt x="222" y="309"/>
                  </a:cubicBezTo>
                  <a:cubicBezTo>
                    <a:pt x="217" y="306"/>
                    <a:pt x="217" y="306"/>
                    <a:pt x="217" y="306"/>
                  </a:cubicBezTo>
                  <a:cubicBezTo>
                    <a:pt x="213" y="311"/>
                    <a:pt x="213" y="311"/>
                    <a:pt x="213" y="311"/>
                  </a:cubicBezTo>
                  <a:cubicBezTo>
                    <a:pt x="213" y="312"/>
                    <a:pt x="212" y="313"/>
                    <a:pt x="211" y="314"/>
                  </a:cubicBezTo>
                  <a:cubicBezTo>
                    <a:pt x="210" y="316"/>
                    <a:pt x="209" y="318"/>
                    <a:pt x="207" y="320"/>
                  </a:cubicBezTo>
                  <a:cubicBezTo>
                    <a:pt x="202" y="330"/>
                    <a:pt x="199" y="338"/>
                    <a:pt x="199" y="344"/>
                  </a:cubicBezTo>
                  <a:cubicBezTo>
                    <a:pt x="199" y="346"/>
                    <a:pt x="199" y="347"/>
                    <a:pt x="200" y="349"/>
                  </a:cubicBezTo>
                  <a:cubicBezTo>
                    <a:pt x="202" y="356"/>
                    <a:pt x="208" y="360"/>
                    <a:pt x="213" y="363"/>
                  </a:cubicBezTo>
                  <a:cubicBezTo>
                    <a:pt x="216" y="364"/>
                    <a:pt x="216" y="364"/>
                    <a:pt x="216" y="364"/>
                  </a:cubicBezTo>
                  <a:cubicBezTo>
                    <a:pt x="222" y="368"/>
                    <a:pt x="231" y="373"/>
                    <a:pt x="237" y="377"/>
                  </a:cubicBezTo>
                  <a:cubicBezTo>
                    <a:pt x="225" y="384"/>
                    <a:pt x="213" y="384"/>
                    <a:pt x="201" y="378"/>
                  </a:cubicBezTo>
                  <a:cubicBezTo>
                    <a:pt x="183" y="370"/>
                    <a:pt x="172" y="349"/>
                    <a:pt x="172" y="339"/>
                  </a:cubicBezTo>
                  <a:cubicBezTo>
                    <a:pt x="172" y="323"/>
                    <a:pt x="179" y="304"/>
                    <a:pt x="191" y="284"/>
                  </a:cubicBezTo>
                  <a:cubicBezTo>
                    <a:pt x="193" y="280"/>
                    <a:pt x="193" y="280"/>
                    <a:pt x="193" y="280"/>
                  </a:cubicBezTo>
                  <a:cubicBezTo>
                    <a:pt x="191" y="277"/>
                    <a:pt x="191" y="277"/>
                    <a:pt x="191" y="277"/>
                  </a:cubicBezTo>
                  <a:cubicBezTo>
                    <a:pt x="188" y="271"/>
                    <a:pt x="185" y="265"/>
                    <a:pt x="182" y="259"/>
                  </a:cubicBezTo>
                  <a:cubicBezTo>
                    <a:pt x="189" y="260"/>
                    <a:pt x="196" y="261"/>
                    <a:pt x="202" y="263"/>
                  </a:cubicBezTo>
                  <a:cubicBezTo>
                    <a:pt x="206" y="264"/>
                    <a:pt x="206" y="264"/>
                    <a:pt x="206" y="264"/>
                  </a:cubicBezTo>
                  <a:cubicBezTo>
                    <a:pt x="208" y="261"/>
                    <a:pt x="208" y="261"/>
                    <a:pt x="208" y="261"/>
                  </a:cubicBezTo>
                  <a:cubicBezTo>
                    <a:pt x="216" y="253"/>
                    <a:pt x="244" y="225"/>
                    <a:pt x="269" y="225"/>
                  </a:cubicBezTo>
                  <a:cubicBezTo>
                    <a:pt x="281" y="225"/>
                    <a:pt x="293" y="231"/>
                    <a:pt x="302" y="241"/>
                  </a:cubicBezTo>
                  <a:cubicBezTo>
                    <a:pt x="308" y="248"/>
                    <a:pt x="313" y="257"/>
                    <a:pt x="314" y="266"/>
                  </a:cubicBezTo>
                  <a:cubicBezTo>
                    <a:pt x="310" y="264"/>
                    <a:pt x="306" y="261"/>
                    <a:pt x="302" y="257"/>
                  </a:cubicBezTo>
                  <a:moveTo>
                    <a:pt x="344" y="382"/>
                  </a:moveTo>
                  <a:cubicBezTo>
                    <a:pt x="329" y="382"/>
                    <a:pt x="316" y="370"/>
                    <a:pt x="316" y="354"/>
                  </a:cubicBezTo>
                  <a:cubicBezTo>
                    <a:pt x="316" y="339"/>
                    <a:pt x="329" y="326"/>
                    <a:pt x="344" y="326"/>
                  </a:cubicBezTo>
                  <a:cubicBezTo>
                    <a:pt x="360" y="326"/>
                    <a:pt x="372" y="339"/>
                    <a:pt x="372" y="354"/>
                  </a:cubicBezTo>
                  <a:cubicBezTo>
                    <a:pt x="372" y="370"/>
                    <a:pt x="360" y="382"/>
                    <a:pt x="344" y="382"/>
                  </a:cubicBezTo>
                  <a:moveTo>
                    <a:pt x="467" y="420"/>
                  </a:moveTo>
                  <a:cubicBezTo>
                    <a:pt x="453" y="420"/>
                    <a:pt x="442" y="409"/>
                    <a:pt x="442" y="394"/>
                  </a:cubicBezTo>
                  <a:cubicBezTo>
                    <a:pt x="442" y="380"/>
                    <a:pt x="453" y="369"/>
                    <a:pt x="467" y="369"/>
                  </a:cubicBezTo>
                  <a:cubicBezTo>
                    <a:pt x="482" y="369"/>
                    <a:pt x="493" y="380"/>
                    <a:pt x="493" y="394"/>
                  </a:cubicBezTo>
                  <a:cubicBezTo>
                    <a:pt x="493" y="409"/>
                    <a:pt x="482" y="420"/>
                    <a:pt x="467" y="4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3" name="Freeform 90">
              <a:extLst>
                <a:ext uri="{FF2B5EF4-FFF2-40B4-BE49-F238E27FC236}">
                  <a16:creationId xmlns:a16="http://schemas.microsoft.com/office/drawing/2014/main" id="{8EC78085-0738-C8E4-558D-3D4AC73361EF}"/>
                </a:ext>
              </a:extLst>
            </p:cNvPr>
            <p:cNvSpPr>
              <a:spLocks/>
            </p:cNvSpPr>
            <p:nvPr userDrawn="1"/>
          </p:nvSpPr>
          <p:spPr bwMode="auto">
            <a:xfrm>
              <a:off x="1058863" y="576263"/>
              <a:ext cx="6350" cy="6350"/>
            </a:xfrm>
            <a:custGeom>
              <a:avLst/>
              <a:gdLst>
                <a:gd name="T0" fmla="*/ 47 w 47"/>
                <a:gd name="T1" fmla="*/ 27 h 48"/>
                <a:gd name="T2" fmla="*/ 47 w 47"/>
                <a:gd name="T3" fmla="*/ 27 h 48"/>
                <a:gd name="T4" fmla="*/ 45 w 47"/>
                <a:gd name="T5" fmla="*/ 17 h 48"/>
                <a:gd name="T6" fmla="*/ 17 w 47"/>
                <a:gd name="T7" fmla="*/ 4 h 48"/>
                <a:gd name="T8" fmla="*/ 4 w 47"/>
                <a:gd name="T9" fmla="*/ 33 h 48"/>
                <a:gd name="T10" fmla="*/ 16 w 47"/>
                <a:gd name="T11" fmla="*/ 46 h 48"/>
                <a:gd name="T12" fmla="*/ 33 w 47"/>
                <a:gd name="T13" fmla="*/ 46 h 48"/>
                <a:gd name="T14" fmla="*/ 47 w 47"/>
                <a:gd name="T15" fmla="*/ 27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7" y="27"/>
                  </a:moveTo>
                  <a:cubicBezTo>
                    <a:pt x="47" y="27"/>
                    <a:pt x="47" y="27"/>
                    <a:pt x="47" y="27"/>
                  </a:cubicBezTo>
                  <a:cubicBezTo>
                    <a:pt x="47" y="24"/>
                    <a:pt x="46" y="20"/>
                    <a:pt x="45" y="17"/>
                  </a:cubicBezTo>
                  <a:cubicBezTo>
                    <a:pt x="40" y="5"/>
                    <a:pt x="28" y="0"/>
                    <a:pt x="17" y="4"/>
                  </a:cubicBezTo>
                  <a:cubicBezTo>
                    <a:pt x="5" y="9"/>
                    <a:pt x="0" y="21"/>
                    <a:pt x="4" y="33"/>
                  </a:cubicBezTo>
                  <a:cubicBezTo>
                    <a:pt x="7" y="39"/>
                    <a:pt x="11" y="44"/>
                    <a:pt x="16" y="46"/>
                  </a:cubicBezTo>
                  <a:cubicBezTo>
                    <a:pt x="21" y="48"/>
                    <a:pt x="27" y="48"/>
                    <a:pt x="33" y="46"/>
                  </a:cubicBezTo>
                  <a:cubicBezTo>
                    <a:pt x="41" y="43"/>
                    <a:pt x="47" y="36"/>
                    <a:pt x="4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4" name="Freeform 91">
              <a:extLst>
                <a:ext uri="{FF2B5EF4-FFF2-40B4-BE49-F238E27FC236}">
                  <a16:creationId xmlns:a16="http://schemas.microsoft.com/office/drawing/2014/main" id="{3F972A7A-9CAE-A632-C10E-80D211B5B742}"/>
                </a:ext>
              </a:extLst>
            </p:cNvPr>
            <p:cNvSpPr>
              <a:spLocks/>
            </p:cNvSpPr>
            <p:nvPr userDrawn="1"/>
          </p:nvSpPr>
          <p:spPr bwMode="auto">
            <a:xfrm>
              <a:off x="1063625" y="517525"/>
              <a:ext cx="6350" cy="6350"/>
            </a:xfrm>
            <a:custGeom>
              <a:avLst/>
              <a:gdLst>
                <a:gd name="T0" fmla="*/ 32 w 42"/>
                <a:gd name="T1" fmla="*/ 5 h 46"/>
                <a:gd name="T2" fmla="*/ 4 w 42"/>
                <a:gd name="T3" fmla="*/ 14 h 46"/>
                <a:gd name="T4" fmla="*/ 2 w 42"/>
                <a:gd name="T5" fmla="*/ 31 h 46"/>
                <a:gd name="T6" fmla="*/ 12 w 42"/>
                <a:gd name="T7" fmla="*/ 43 h 46"/>
                <a:gd name="T8" fmla="*/ 28 w 42"/>
                <a:gd name="T9" fmla="*/ 44 h 46"/>
                <a:gd name="T10" fmla="*/ 40 w 42"/>
                <a:gd name="T11" fmla="*/ 34 h 46"/>
                <a:gd name="T12" fmla="*/ 42 w 42"/>
                <a:gd name="T13" fmla="*/ 23 h 46"/>
                <a:gd name="T14" fmla="*/ 32 w 42"/>
                <a:gd name="T15" fmla="*/ 5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6">
                  <a:moveTo>
                    <a:pt x="32" y="5"/>
                  </a:moveTo>
                  <a:cubicBezTo>
                    <a:pt x="21" y="0"/>
                    <a:pt x="10" y="3"/>
                    <a:pt x="4" y="14"/>
                  </a:cubicBezTo>
                  <a:cubicBezTo>
                    <a:pt x="1" y="20"/>
                    <a:pt x="0" y="25"/>
                    <a:pt x="2" y="31"/>
                  </a:cubicBezTo>
                  <a:cubicBezTo>
                    <a:pt x="3" y="36"/>
                    <a:pt x="7" y="40"/>
                    <a:pt x="12" y="43"/>
                  </a:cubicBezTo>
                  <a:cubicBezTo>
                    <a:pt x="17" y="45"/>
                    <a:pt x="23" y="46"/>
                    <a:pt x="28" y="44"/>
                  </a:cubicBezTo>
                  <a:cubicBezTo>
                    <a:pt x="33" y="43"/>
                    <a:pt x="38" y="39"/>
                    <a:pt x="40" y="34"/>
                  </a:cubicBezTo>
                  <a:cubicBezTo>
                    <a:pt x="42" y="30"/>
                    <a:pt x="42" y="27"/>
                    <a:pt x="42" y="23"/>
                  </a:cubicBezTo>
                  <a:cubicBezTo>
                    <a:pt x="42" y="15"/>
                    <a:pt x="38" y="8"/>
                    <a:pt x="32"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5" name="Freeform 92">
              <a:extLst>
                <a:ext uri="{FF2B5EF4-FFF2-40B4-BE49-F238E27FC236}">
                  <a16:creationId xmlns:a16="http://schemas.microsoft.com/office/drawing/2014/main" id="{39147AE4-2EA7-D176-B23C-4BFB3C3F4669}"/>
                </a:ext>
              </a:extLst>
            </p:cNvPr>
            <p:cNvSpPr>
              <a:spLocks/>
            </p:cNvSpPr>
            <p:nvPr userDrawn="1"/>
          </p:nvSpPr>
          <p:spPr bwMode="auto">
            <a:xfrm>
              <a:off x="1150938" y="511175"/>
              <a:ext cx="1588" cy="1587"/>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6" name="Freeform 93">
              <a:extLst>
                <a:ext uri="{FF2B5EF4-FFF2-40B4-BE49-F238E27FC236}">
                  <a16:creationId xmlns:a16="http://schemas.microsoft.com/office/drawing/2014/main" id="{836AB231-87C1-345B-D5B9-445DED5E49A5}"/>
                </a:ext>
              </a:extLst>
            </p:cNvPr>
            <p:cNvSpPr>
              <a:spLocks/>
            </p:cNvSpPr>
            <p:nvPr userDrawn="1"/>
          </p:nvSpPr>
          <p:spPr bwMode="auto">
            <a:xfrm>
              <a:off x="1168400" y="536575"/>
              <a:ext cx="3175" cy="3175"/>
            </a:xfrm>
            <a:custGeom>
              <a:avLst/>
              <a:gdLst>
                <a:gd name="T0" fmla="*/ 17 w 17"/>
                <a:gd name="T1" fmla="*/ 18 h 18"/>
                <a:gd name="T2" fmla="*/ 9 w 17"/>
                <a:gd name="T3" fmla="*/ 0 h 18"/>
                <a:gd name="T4" fmla="*/ 8 w 17"/>
                <a:gd name="T5" fmla="*/ 1 h 18"/>
                <a:gd name="T6" fmla="*/ 3 w 17"/>
                <a:gd name="T7" fmla="*/ 8 h 18"/>
                <a:gd name="T8" fmla="*/ 0 w 17"/>
                <a:gd name="T9" fmla="*/ 12 h 18"/>
                <a:gd name="T10" fmla="*/ 6 w 17"/>
                <a:gd name="T11" fmla="*/ 14 h 18"/>
                <a:gd name="T12" fmla="*/ 17 w 1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17" y="18"/>
                  </a:moveTo>
                  <a:cubicBezTo>
                    <a:pt x="9" y="0"/>
                    <a:pt x="9" y="0"/>
                    <a:pt x="9" y="0"/>
                  </a:cubicBezTo>
                  <a:cubicBezTo>
                    <a:pt x="8" y="1"/>
                    <a:pt x="8" y="1"/>
                    <a:pt x="8" y="1"/>
                  </a:cubicBezTo>
                  <a:cubicBezTo>
                    <a:pt x="7" y="2"/>
                    <a:pt x="5" y="5"/>
                    <a:pt x="3" y="8"/>
                  </a:cubicBezTo>
                  <a:cubicBezTo>
                    <a:pt x="2" y="9"/>
                    <a:pt x="1" y="11"/>
                    <a:pt x="0" y="12"/>
                  </a:cubicBezTo>
                  <a:cubicBezTo>
                    <a:pt x="2" y="13"/>
                    <a:pt x="4" y="13"/>
                    <a:pt x="6" y="14"/>
                  </a:cubicBezTo>
                  <a:cubicBezTo>
                    <a:pt x="10" y="15"/>
                    <a:pt x="14" y="17"/>
                    <a:pt x="17"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7" name="Freeform 94">
              <a:extLst>
                <a:ext uri="{FF2B5EF4-FFF2-40B4-BE49-F238E27FC236}">
                  <a16:creationId xmlns:a16="http://schemas.microsoft.com/office/drawing/2014/main" id="{3DC0F905-CC79-16FC-6B6B-20E566C0E375}"/>
                </a:ext>
              </a:extLst>
            </p:cNvPr>
            <p:cNvSpPr>
              <a:spLocks/>
            </p:cNvSpPr>
            <p:nvPr userDrawn="1"/>
          </p:nvSpPr>
          <p:spPr bwMode="auto">
            <a:xfrm>
              <a:off x="1169988" y="555625"/>
              <a:ext cx="0" cy="1587"/>
            </a:xfrm>
            <a:custGeom>
              <a:avLst/>
              <a:gdLst>
                <a:gd name="T0" fmla="*/ 4 w 8"/>
                <a:gd name="T1" fmla="*/ 10 h 10"/>
                <a:gd name="T2" fmla="*/ 8 w 8"/>
                <a:gd name="T3" fmla="*/ 6 h 10"/>
                <a:gd name="T4" fmla="*/ 8 w 8"/>
                <a:gd name="T5" fmla="*/ 0 h 10"/>
                <a:gd name="T6" fmla="*/ 0 w 8"/>
                <a:gd name="T7" fmla="*/ 0 h 10"/>
                <a:gd name="T8" fmla="*/ 0 w 8"/>
                <a:gd name="T9" fmla="*/ 5 h 10"/>
                <a:gd name="T10" fmla="*/ 1 w 8"/>
                <a:gd name="T11" fmla="*/ 9 h 10"/>
                <a:gd name="T12" fmla="*/ 4 w 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4" y="10"/>
                  </a:moveTo>
                  <a:cubicBezTo>
                    <a:pt x="6" y="10"/>
                    <a:pt x="8" y="10"/>
                    <a:pt x="8" y="6"/>
                  </a:cubicBezTo>
                  <a:cubicBezTo>
                    <a:pt x="8" y="6"/>
                    <a:pt x="8" y="2"/>
                    <a:pt x="8" y="0"/>
                  </a:cubicBezTo>
                  <a:cubicBezTo>
                    <a:pt x="6" y="0"/>
                    <a:pt x="2" y="0"/>
                    <a:pt x="0" y="0"/>
                  </a:cubicBezTo>
                  <a:cubicBezTo>
                    <a:pt x="0" y="5"/>
                    <a:pt x="0" y="5"/>
                    <a:pt x="0" y="5"/>
                  </a:cubicBezTo>
                  <a:cubicBezTo>
                    <a:pt x="0" y="7"/>
                    <a:pt x="1" y="9"/>
                    <a:pt x="1" y="9"/>
                  </a:cubicBezTo>
                  <a:cubicBezTo>
                    <a:pt x="2" y="10"/>
                    <a:pt x="2" y="10"/>
                    <a:pt x="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8" name="Freeform 95">
              <a:extLst>
                <a:ext uri="{FF2B5EF4-FFF2-40B4-BE49-F238E27FC236}">
                  <a16:creationId xmlns:a16="http://schemas.microsoft.com/office/drawing/2014/main" id="{ACFABA7B-8C0F-8D7E-2EEB-E3EE47D52C5D}"/>
                </a:ext>
              </a:extLst>
            </p:cNvPr>
            <p:cNvSpPr>
              <a:spLocks/>
            </p:cNvSpPr>
            <p:nvPr userDrawn="1"/>
          </p:nvSpPr>
          <p:spPr bwMode="auto">
            <a:xfrm>
              <a:off x="1093788" y="490538"/>
              <a:ext cx="6350" cy="7937"/>
            </a:xfrm>
            <a:custGeom>
              <a:avLst/>
              <a:gdLst>
                <a:gd name="T0" fmla="*/ 33 w 46"/>
                <a:gd name="T1" fmla="*/ 2 h 50"/>
                <a:gd name="T2" fmla="*/ 16 w 46"/>
                <a:gd name="T3" fmla="*/ 2 h 50"/>
                <a:gd name="T4" fmla="*/ 3 w 46"/>
                <a:gd name="T5" fmla="*/ 13 h 50"/>
                <a:gd name="T6" fmla="*/ 2 w 46"/>
                <a:gd name="T7" fmla="*/ 30 h 50"/>
                <a:gd name="T8" fmla="*/ 32 w 46"/>
                <a:gd name="T9" fmla="*/ 43 h 50"/>
                <a:gd name="T10" fmla="*/ 44 w 46"/>
                <a:gd name="T11" fmla="*/ 31 h 50"/>
                <a:gd name="T12" fmla="*/ 46 w 46"/>
                <a:gd name="T13" fmla="*/ 22 h 50"/>
                <a:gd name="T14" fmla="*/ 45 w 46"/>
                <a:gd name="T15" fmla="*/ 15 h 50"/>
                <a:gd name="T16" fmla="*/ 33 w 46"/>
                <a:gd name="T1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0">
                  <a:moveTo>
                    <a:pt x="33" y="2"/>
                  </a:moveTo>
                  <a:cubicBezTo>
                    <a:pt x="28" y="0"/>
                    <a:pt x="22" y="0"/>
                    <a:pt x="16" y="2"/>
                  </a:cubicBezTo>
                  <a:cubicBezTo>
                    <a:pt x="10" y="4"/>
                    <a:pt x="5" y="8"/>
                    <a:pt x="3" y="13"/>
                  </a:cubicBezTo>
                  <a:cubicBezTo>
                    <a:pt x="0" y="19"/>
                    <a:pt x="1" y="26"/>
                    <a:pt x="2" y="30"/>
                  </a:cubicBezTo>
                  <a:cubicBezTo>
                    <a:pt x="4" y="35"/>
                    <a:pt x="11" y="50"/>
                    <a:pt x="32" y="43"/>
                  </a:cubicBezTo>
                  <a:cubicBezTo>
                    <a:pt x="37" y="40"/>
                    <a:pt x="42" y="37"/>
                    <a:pt x="44" y="31"/>
                  </a:cubicBezTo>
                  <a:cubicBezTo>
                    <a:pt x="45" y="29"/>
                    <a:pt x="46" y="26"/>
                    <a:pt x="46" y="22"/>
                  </a:cubicBezTo>
                  <a:cubicBezTo>
                    <a:pt x="46" y="20"/>
                    <a:pt x="46" y="17"/>
                    <a:pt x="45" y="15"/>
                  </a:cubicBezTo>
                  <a:cubicBezTo>
                    <a:pt x="43" y="9"/>
                    <a:pt x="39" y="5"/>
                    <a:pt x="33"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9" name="Freeform 96">
              <a:extLst>
                <a:ext uri="{FF2B5EF4-FFF2-40B4-BE49-F238E27FC236}">
                  <a16:creationId xmlns:a16="http://schemas.microsoft.com/office/drawing/2014/main" id="{0342DD81-C3CF-828C-FA31-7BC14AACC007}"/>
                </a:ext>
              </a:extLst>
            </p:cNvPr>
            <p:cNvSpPr>
              <a:spLocks noEditPoints="1"/>
            </p:cNvSpPr>
            <p:nvPr userDrawn="1"/>
          </p:nvSpPr>
          <p:spPr bwMode="auto">
            <a:xfrm>
              <a:off x="1052513" y="446088"/>
              <a:ext cx="125413" cy="171450"/>
            </a:xfrm>
            <a:custGeom>
              <a:avLst/>
              <a:gdLst>
                <a:gd name="T0" fmla="*/ 725 w 850"/>
                <a:gd name="T1" fmla="*/ 660 h 1158"/>
                <a:gd name="T2" fmla="*/ 757 w 850"/>
                <a:gd name="T3" fmla="*/ 545 h 1158"/>
                <a:gd name="T4" fmla="*/ 675 w 850"/>
                <a:gd name="T5" fmla="*/ 523 h 1158"/>
                <a:gd name="T6" fmla="*/ 721 w 850"/>
                <a:gd name="T7" fmla="*/ 388 h 1158"/>
                <a:gd name="T8" fmla="*/ 670 w 850"/>
                <a:gd name="T9" fmla="*/ 31 h 1158"/>
                <a:gd name="T10" fmla="*/ 602 w 850"/>
                <a:gd name="T11" fmla="*/ 137 h 1158"/>
                <a:gd name="T12" fmla="*/ 553 w 850"/>
                <a:gd name="T13" fmla="*/ 92 h 1158"/>
                <a:gd name="T14" fmla="*/ 492 w 850"/>
                <a:gd name="T15" fmla="*/ 128 h 1158"/>
                <a:gd name="T16" fmla="*/ 463 w 850"/>
                <a:gd name="T17" fmla="*/ 0 h 1158"/>
                <a:gd name="T18" fmla="*/ 399 w 850"/>
                <a:gd name="T19" fmla="*/ 72 h 1158"/>
                <a:gd name="T20" fmla="*/ 301 w 850"/>
                <a:gd name="T21" fmla="*/ 42 h 1158"/>
                <a:gd name="T22" fmla="*/ 257 w 850"/>
                <a:gd name="T23" fmla="*/ 104 h 1158"/>
                <a:gd name="T24" fmla="*/ 135 w 850"/>
                <a:gd name="T25" fmla="*/ 98 h 1158"/>
                <a:gd name="T26" fmla="*/ 186 w 850"/>
                <a:gd name="T27" fmla="*/ 310 h 1158"/>
                <a:gd name="T28" fmla="*/ 20 w 850"/>
                <a:gd name="T29" fmla="*/ 571 h 1158"/>
                <a:gd name="T30" fmla="*/ 94 w 850"/>
                <a:gd name="T31" fmla="*/ 569 h 1158"/>
                <a:gd name="T32" fmla="*/ 85 w 850"/>
                <a:gd name="T33" fmla="*/ 600 h 1158"/>
                <a:gd name="T34" fmla="*/ 94 w 850"/>
                <a:gd name="T35" fmla="*/ 717 h 1158"/>
                <a:gd name="T36" fmla="*/ 369 w 850"/>
                <a:gd name="T37" fmla="*/ 1081 h 1158"/>
                <a:gd name="T38" fmla="*/ 708 w 850"/>
                <a:gd name="T39" fmla="*/ 747 h 1158"/>
                <a:gd name="T40" fmla="*/ 496 w 850"/>
                <a:gd name="T41" fmla="*/ 1123 h 1158"/>
                <a:gd name="T42" fmla="*/ 816 w 850"/>
                <a:gd name="T43" fmla="*/ 931 h 1158"/>
                <a:gd name="T44" fmla="*/ 672 w 850"/>
                <a:gd name="T45" fmla="*/ 516 h 1158"/>
                <a:gd name="T46" fmla="*/ 606 w 850"/>
                <a:gd name="T47" fmla="*/ 434 h 1158"/>
                <a:gd name="T48" fmla="*/ 581 w 850"/>
                <a:gd name="T49" fmla="*/ 416 h 1158"/>
                <a:gd name="T50" fmla="*/ 526 w 850"/>
                <a:gd name="T51" fmla="*/ 380 h 1158"/>
                <a:gd name="T52" fmla="*/ 172 w 850"/>
                <a:gd name="T53" fmla="*/ 255 h 1158"/>
                <a:gd name="T54" fmla="*/ 614 w 850"/>
                <a:gd name="T55" fmla="*/ 298 h 1158"/>
                <a:gd name="T56" fmla="*/ 489 w 850"/>
                <a:gd name="T57" fmla="*/ 374 h 1158"/>
                <a:gd name="T58" fmla="*/ 355 w 850"/>
                <a:gd name="T59" fmla="*/ 377 h 1158"/>
                <a:gd name="T60" fmla="*/ 350 w 850"/>
                <a:gd name="T61" fmla="*/ 309 h 1158"/>
                <a:gd name="T62" fmla="*/ 199 w 850"/>
                <a:gd name="T63" fmla="*/ 357 h 1158"/>
                <a:gd name="T64" fmla="*/ 141 w 850"/>
                <a:gd name="T65" fmla="*/ 411 h 1158"/>
                <a:gd name="T66" fmla="*/ 166 w 850"/>
                <a:gd name="T67" fmla="*/ 484 h 1158"/>
                <a:gd name="T68" fmla="*/ 51 w 850"/>
                <a:gd name="T69" fmla="*/ 526 h 1158"/>
                <a:gd name="T70" fmla="*/ 145 w 850"/>
                <a:gd name="T71" fmla="*/ 508 h 1158"/>
                <a:gd name="T72" fmla="*/ 198 w 850"/>
                <a:gd name="T73" fmla="*/ 488 h 1158"/>
                <a:gd name="T74" fmla="*/ 409 w 850"/>
                <a:gd name="T75" fmla="*/ 365 h 1158"/>
                <a:gd name="T76" fmla="*/ 398 w 850"/>
                <a:gd name="T77" fmla="*/ 334 h 1158"/>
                <a:gd name="T78" fmla="*/ 452 w 850"/>
                <a:gd name="T79" fmla="*/ 268 h 1158"/>
                <a:gd name="T80" fmla="*/ 421 w 850"/>
                <a:gd name="T81" fmla="*/ 386 h 1158"/>
                <a:gd name="T82" fmla="*/ 421 w 850"/>
                <a:gd name="T83" fmla="*/ 730 h 1158"/>
                <a:gd name="T84" fmla="*/ 639 w 850"/>
                <a:gd name="T85" fmla="*/ 1091 h 1158"/>
                <a:gd name="T86" fmla="*/ 593 w 850"/>
                <a:gd name="T87" fmla="*/ 1048 h 1158"/>
                <a:gd name="T88" fmla="*/ 718 w 850"/>
                <a:gd name="T89" fmla="*/ 1045 h 1158"/>
                <a:gd name="T90" fmla="*/ 667 w 850"/>
                <a:gd name="T91" fmla="*/ 1015 h 1158"/>
                <a:gd name="T92" fmla="*/ 709 w 850"/>
                <a:gd name="T93" fmla="*/ 973 h 1158"/>
                <a:gd name="T94" fmla="*/ 734 w 850"/>
                <a:gd name="T95" fmla="*/ 985 h 1158"/>
                <a:gd name="T96" fmla="*/ 737 w 850"/>
                <a:gd name="T97" fmla="*/ 934 h 1158"/>
                <a:gd name="T98" fmla="*/ 749 w 850"/>
                <a:gd name="T99" fmla="*/ 901 h 1158"/>
                <a:gd name="T100" fmla="*/ 812 w 850"/>
                <a:gd name="T101" fmla="*/ 868 h 1158"/>
                <a:gd name="T102" fmla="*/ 752 w 850"/>
                <a:gd name="T103" fmla="*/ 855 h 1158"/>
                <a:gd name="T104" fmla="*/ 729 w 850"/>
                <a:gd name="T105" fmla="*/ 790 h 1158"/>
                <a:gd name="T106" fmla="*/ 795 w 850"/>
                <a:gd name="T107" fmla="*/ 786 h 1158"/>
                <a:gd name="T108" fmla="*/ 732 w 850"/>
                <a:gd name="T109" fmla="*/ 718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0" h="1158">
                  <a:moveTo>
                    <a:pt x="849" y="701"/>
                  </a:moveTo>
                  <a:cubicBezTo>
                    <a:pt x="840" y="694"/>
                    <a:pt x="829" y="684"/>
                    <a:pt x="822" y="669"/>
                  </a:cubicBezTo>
                  <a:cubicBezTo>
                    <a:pt x="811" y="666"/>
                    <a:pt x="783" y="656"/>
                    <a:pt x="771" y="651"/>
                  </a:cubicBezTo>
                  <a:cubicBezTo>
                    <a:pt x="771" y="651"/>
                    <a:pt x="765" y="649"/>
                    <a:pt x="764" y="649"/>
                  </a:cubicBezTo>
                  <a:cubicBezTo>
                    <a:pt x="725" y="660"/>
                    <a:pt x="725" y="660"/>
                    <a:pt x="725" y="660"/>
                  </a:cubicBezTo>
                  <a:cubicBezTo>
                    <a:pt x="718" y="632"/>
                    <a:pt x="718" y="632"/>
                    <a:pt x="718" y="632"/>
                  </a:cubicBezTo>
                  <a:cubicBezTo>
                    <a:pt x="757" y="622"/>
                    <a:pt x="757" y="622"/>
                    <a:pt x="757" y="622"/>
                  </a:cubicBezTo>
                  <a:cubicBezTo>
                    <a:pt x="758" y="621"/>
                    <a:pt x="759" y="619"/>
                    <a:pt x="761" y="617"/>
                  </a:cubicBezTo>
                  <a:cubicBezTo>
                    <a:pt x="767" y="609"/>
                    <a:pt x="777" y="596"/>
                    <a:pt x="782" y="590"/>
                  </a:cubicBezTo>
                  <a:cubicBezTo>
                    <a:pt x="772" y="572"/>
                    <a:pt x="763" y="555"/>
                    <a:pt x="757" y="545"/>
                  </a:cubicBezTo>
                  <a:cubicBezTo>
                    <a:pt x="751" y="535"/>
                    <a:pt x="748" y="525"/>
                    <a:pt x="748" y="517"/>
                  </a:cubicBezTo>
                  <a:cubicBezTo>
                    <a:pt x="711" y="536"/>
                    <a:pt x="711" y="536"/>
                    <a:pt x="711" y="536"/>
                  </a:cubicBezTo>
                  <a:cubicBezTo>
                    <a:pt x="713" y="539"/>
                    <a:pt x="727" y="568"/>
                    <a:pt x="727" y="568"/>
                  </a:cubicBezTo>
                  <a:cubicBezTo>
                    <a:pt x="703" y="580"/>
                    <a:pt x="703" y="580"/>
                    <a:pt x="703" y="580"/>
                  </a:cubicBezTo>
                  <a:cubicBezTo>
                    <a:pt x="675" y="523"/>
                    <a:pt x="675" y="523"/>
                    <a:pt x="675" y="523"/>
                  </a:cubicBezTo>
                  <a:cubicBezTo>
                    <a:pt x="761" y="481"/>
                    <a:pt x="761" y="481"/>
                    <a:pt x="761" y="481"/>
                  </a:cubicBezTo>
                  <a:cubicBezTo>
                    <a:pt x="765" y="488"/>
                    <a:pt x="765" y="488"/>
                    <a:pt x="765" y="488"/>
                  </a:cubicBezTo>
                  <a:cubicBezTo>
                    <a:pt x="767" y="485"/>
                    <a:pt x="769" y="482"/>
                    <a:pt x="771" y="478"/>
                  </a:cubicBezTo>
                  <a:cubicBezTo>
                    <a:pt x="774" y="474"/>
                    <a:pt x="777" y="470"/>
                    <a:pt x="779" y="468"/>
                  </a:cubicBezTo>
                  <a:cubicBezTo>
                    <a:pt x="763" y="439"/>
                    <a:pt x="743" y="412"/>
                    <a:pt x="721" y="388"/>
                  </a:cubicBezTo>
                  <a:cubicBezTo>
                    <a:pt x="695" y="358"/>
                    <a:pt x="665" y="332"/>
                    <a:pt x="632" y="310"/>
                  </a:cubicBezTo>
                  <a:cubicBezTo>
                    <a:pt x="650" y="299"/>
                    <a:pt x="667" y="283"/>
                    <a:pt x="667" y="255"/>
                  </a:cubicBezTo>
                  <a:cubicBezTo>
                    <a:pt x="667" y="239"/>
                    <a:pt x="661" y="227"/>
                    <a:pt x="649" y="216"/>
                  </a:cubicBezTo>
                  <a:cubicBezTo>
                    <a:pt x="668" y="157"/>
                    <a:pt x="701" y="87"/>
                    <a:pt x="729" y="55"/>
                  </a:cubicBezTo>
                  <a:cubicBezTo>
                    <a:pt x="670" y="31"/>
                    <a:pt x="670" y="31"/>
                    <a:pt x="670" y="31"/>
                  </a:cubicBezTo>
                  <a:cubicBezTo>
                    <a:pt x="685" y="54"/>
                    <a:pt x="686" y="81"/>
                    <a:pt x="683" y="97"/>
                  </a:cubicBezTo>
                  <a:cubicBezTo>
                    <a:pt x="667" y="86"/>
                    <a:pt x="654" y="72"/>
                    <a:pt x="650" y="53"/>
                  </a:cubicBezTo>
                  <a:cubicBezTo>
                    <a:pt x="647" y="70"/>
                    <a:pt x="637" y="99"/>
                    <a:pt x="628" y="117"/>
                  </a:cubicBezTo>
                  <a:cubicBezTo>
                    <a:pt x="645" y="109"/>
                    <a:pt x="659" y="105"/>
                    <a:pt x="676" y="112"/>
                  </a:cubicBezTo>
                  <a:cubicBezTo>
                    <a:pt x="666" y="126"/>
                    <a:pt x="641" y="146"/>
                    <a:pt x="602" y="137"/>
                  </a:cubicBezTo>
                  <a:cubicBezTo>
                    <a:pt x="581" y="132"/>
                    <a:pt x="560" y="121"/>
                    <a:pt x="561" y="104"/>
                  </a:cubicBezTo>
                  <a:cubicBezTo>
                    <a:pt x="561" y="95"/>
                    <a:pt x="569" y="83"/>
                    <a:pt x="582" y="85"/>
                  </a:cubicBezTo>
                  <a:cubicBezTo>
                    <a:pt x="594" y="86"/>
                    <a:pt x="595" y="105"/>
                    <a:pt x="591" y="114"/>
                  </a:cubicBezTo>
                  <a:cubicBezTo>
                    <a:pt x="608" y="104"/>
                    <a:pt x="626" y="55"/>
                    <a:pt x="599" y="48"/>
                  </a:cubicBezTo>
                  <a:cubicBezTo>
                    <a:pt x="578" y="42"/>
                    <a:pt x="559" y="70"/>
                    <a:pt x="553" y="92"/>
                  </a:cubicBezTo>
                  <a:cubicBezTo>
                    <a:pt x="549" y="66"/>
                    <a:pt x="538" y="41"/>
                    <a:pt x="517" y="42"/>
                  </a:cubicBezTo>
                  <a:cubicBezTo>
                    <a:pt x="490" y="44"/>
                    <a:pt x="498" y="94"/>
                    <a:pt x="508" y="107"/>
                  </a:cubicBezTo>
                  <a:cubicBezTo>
                    <a:pt x="510" y="89"/>
                    <a:pt x="519" y="80"/>
                    <a:pt x="527" y="80"/>
                  </a:cubicBezTo>
                  <a:cubicBezTo>
                    <a:pt x="534" y="81"/>
                    <a:pt x="544" y="86"/>
                    <a:pt x="542" y="102"/>
                  </a:cubicBezTo>
                  <a:cubicBezTo>
                    <a:pt x="541" y="118"/>
                    <a:pt x="518" y="128"/>
                    <a:pt x="492" y="128"/>
                  </a:cubicBezTo>
                  <a:cubicBezTo>
                    <a:pt x="467" y="128"/>
                    <a:pt x="423" y="120"/>
                    <a:pt x="419" y="72"/>
                  </a:cubicBezTo>
                  <a:cubicBezTo>
                    <a:pt x="435" y="75"/>
                    <a:pt x="460" y="87"/>
                    <a:pt x="471" y="104"/>
                  </a:cubicBezTo>
                  <a:cubicBezTo>
                    <a:pt x="468" y="75"/>
                    <a:pt x="468" y="54"/>
                    <a:pt x="471" y="23"/>
                  </a:cubicBezTo>
                  <a:cubicBezTo>
                    <a:pt x="458" y="42"/>
                    <a:pt x="435" y="52"/>
                    <a:pt x="420" y="55"/>
                  </a:cubicBezTo>
                  <a:cubicBezTo>
                    <a:pt x="424" y="34"/>
                    <a:pt x="442" y="12"/>
                    <a:pt x="463" y="0"/>
                  </a:cubicBezTo>
                  <a:cubicBezTo>
                    <a:pt x="355" y="0"/>
                    <a:pt x="355" y="0"/>
                    <a:pt x="355" y="0"/>
                  </a:cubicBezTo>
                  <a:cubicBezTo>
                    <a:pt x="376" y="12"/>
                    <a:pt x="394" y="34"/>
                    <a:pt x="398" y="55"/>
                  </a:cubicBezTo>
                  <a:cubicBezTo>
                    <a:pt x="383" y="52"/>
                    <a:pt x="360" y="42"/>
                    <a:pt x="347" y="23"/>
                  </a:cubicBezTo>
                  <a:cubicBezTo>
                    <a:pt x="351" y="54"/>
                    <a:pt x="351" y="75"/>
                    <a:pt x="347" y="104"/>
                  </a:cubicBezTo>
                  <a:cubicBezTo>
                    <a:pt x="358" y="88"/>
                    <a:pt x="383" y="75"/>
                    <a:pt x="399" y="72"/>
                  </a:cubicBezTo>
                  <a:cubicBezTo>
                    <a:pt x="395" y="120"/>
                    <a:pt x="351" y="128"/>
                    <a:pt x="326" y="128"/>
                  </a:cubicBezTo>
                  <a:cubicBezTo>
                    <a:pt x="300" y="128"/>
                    <a:pt x="277" y="118"/>
                    <a:pt x="276" y="102"/>
                  </a:cubicBezTo>
                  <a:cubicBezTo>
                    <a:pt x="274" y="86"/>
                    <a:pt x="283" y="81"/>
                    <a:pt x="291" y="80"/>
                  </a:cubicBezTo>
                  <a:cubicBezTo>
                    <a:pt x="299" y="80"/>
                    <a:pt x="308" y="89"/>
                    <a:pt x="310" y="107"/>
                  </a:cubicBezTo>
                  <a:cubicBezTo>
                    <a:pt x="320" y="94"/>
                    <a:pt x="328" y="44"/>
                    <a:pt x="301" y="42"/>
                  </a:cubicBezTo>
                  <a:cubicBezTo>
                    <a:pt x="280" y="41"/>
                    <a:pt x="269" y="66"/>
                    <a:pt x="265" y="92"/>
                  </a:cubicBezTo>
                  <a:cubicBezTo>
                    <a:pt x="258" y="70"/>
                    <a:pt x="240" y="42"/>
                    <a:pt x="219" y="48"/>
                  </a:cubicBezTo>
                  <a:cubicBezTo>
                    <a:pt x="192" y="55"/>
                    <a:pt x="210" y="104"/>
                    <a:pt x="227" y="114"/>
                  </a:cubicBezTo>
                  <a:cubicBezTo>
                    <a:pt x="223" y="105"/>
                    <a:pt x="223" y="86"/>
                    <a:pt x="236" y="85"/>
                  </a:cubicBezTo>
                  <a:cubicBezTo>
                    <a:pt x="249" y="83"/>
                    <a:pt x="257" y="95"/>
                    <a:pt x="257" y="104"/>
                  </a:cubicBezTo>
                  <a:cubicBezTo>
                    <a:pt x="258" y="121"/>
                    <a:pt x="237" y="132"/>
                    <a:pt x="216" y="137"/>
                  </a:cubicBezTo>
                  <a:cubicBezTo>
                    <a:pt x="177" y="146"/>
                    <a:pt x="152" y="126"/>
                    <a:pt x="142" y="112"/>
                  </a:cubicBezTo>
                  <a:cubicBezTo>
                    <a:pt x="160" y="105"/>
                    <a:pt x="173" y="108"/>
                    <a:pt x="191" y="117"/>
                  </a:cubicBezTo>
                  <a:cubicBezTo>
                    <a:pt x="182" y="99"/>
                    <a:pt x="172" y="70"/>
                    <a:pt x="169" y="53"/>
                  </a:cubicBezTo>
                  <a:cubicBezTo>
                    <a:pt x="165" y="72"/>
                    <a:pt x="151" y="87"/>
                    <a:pt x="135" y="98"/>
                  </a:cubicBezTo>
                  <a:cubicBezTo>
                    <a:pt x="132" y="82"/>
                    <a:pt x="133" y="54"/>
                    <a:pt x="148" y="31"/>
                  </a:cubicBezTo>
                  <a:cubicBezTo>
                    <a:pt x="89" y="55"/>
                    <a:pt x="89" y="55"/>
                    <a:pt x="89" y="55"/>
                  </a:cubicBezTo>
                  <a:cubicBezTo>
                    <a:pt x="117" y="87"/>
                    <a:pt x="150" y="158"/>
                    <a:pt x="169" y="217"/>
                  </a:cubicBezTo>
                  <a:cubicBezTo>
                    <a:pt x="157" y="227"/>
                    <a:pt x="151" y="240"/>
                    <a:pt x="151" y="255"/>
                  </a:cubicBezTo>
                  <a:cubicBezTo>
                    <a:pt x="151" y="283"/>
                    <a:pt x="169" y="299"/>
                    <a:pt x="186" y="310"/>
                  </a:cubicBezTo>
                  <a:cubicBezTo>
                    <a:pt x="154" y="332"/>
                    <a:pt x="124" y="358"/>
                    <a:pt x="97" y="388"/>
                  </a:cubicBezTo>
                  <a:cubicBezTo>
                    <a:pt x="57" y="433"/>
                    <a:pt x="25" y="486"/>
                    <a:pt x="3" y="545"/>
                  </a:cubicBezTo>
                  <a:cubicBezTo>
                    <a:pt x="2" y="548"/>
                    <a:pt x="1" y="550"/>
                    <a:pt x="0" y="553"/>
                  </a:cubicBezTo>
                  <a:cubicBezTo>
                    <a:pt x="6" y="560"/>
                    <a:pt x="13" y="567"/>
                    <a:pt x="19" y="574"/>
                  </a:cubicBezTo>
                  <a:cubicBezTo>
                    <a:pt x="20" y="573"/>
                    <a:pt x="20" y="572"/>
                    <a:pt x="20" y="571"/>
                  </a:cubicBezTo>
                  <a:cubicBezTo>
                    <a:pt x="23" y="564"/>
                    <a:pt x="32" y="555"/>
                    <a:pt x="39" y="551"/>
                  </a:cubicBezTo>
                  <a:cubicBezTo>
                    <a:pt x="68" y="562"/>
                    <a:pt x="68" y="562"/>
                    <a:pt x="68" y="562"/>
                  </a:cubicBezTo>
                  <a:cubicBezTo>
                    <a:pt x="56" y="571"/>
                    <a:pt x="41" y="583"/>
                    <a:pt x="44" y="586"/>
                  </a:cubicBezTo>
                  <a:cubicBezTo>
                    <a:pt x="45" y="587"/>
                    <a:pt x="52" y="582"/>
                    <a:pt x="55" y="580"/>
                  </a:cubicBezTo>
                  <a:cubicBezTo>
                    <a:pt x="64" y="573"/>
                    <a:pt x="77" y="562"/>
                    <a:pt x="94" y="569"/>
                  </a:cubicBezTo>
                  <a:cubicBezTo>
                    <a:pt x="102" y="572"/>
                    <a:pt x="108" y="578"/>
                    <a:pt x="111" y="585"/>
                  </a:cubicBezTo>
                  <a:cubicBezTo>
                    <a:pt x="114" y="592"/>
                    <a:pt x="114" y="601"/>
                    <a:pt x="111" y="609"/>
                  </a:cubicBezTo>
                  <a:cubicBezTo>
                    <a:pt x="107" y="617"/>
                    <a:pt x="99" y="627"/>
                    <a:pt x="89" y="633"/>
                  </a:cubicBezTo>
                  <a:cubicBezTo>
                    <a:pt x="62" y="622"/>
                    <a:pt x="62" y="622"/>
                    <a:pt x="62" y="622"/>
                  </a:cubicBezTo>
                  <a:cubicBezTo>
                    <a:pt x="73" y="616"/>
                    <a:pt x="84" y="603"/>
                    <a:pt x="85" y="600"/>
                  </a:cubicBezTo>
                  <a:cubicBezTo>
                    <a:pt x="86" y="598"/>
                    <a:pt x="86" y="596"/>
                    <a:pt x="85" y="595"/>
                  </a:cubicBezTo>
                  <a:cubicBezTo>
                    <a:pt x="83" y="594"/>
                    <a:pt x="77" y="598"/>
                    <a:pt x="72" y="602"/>
                  </a:cubicBezTo>
                  <a:cubicBezTo>
                    <a:pt x="66" y="607"/>
                    <a:pt x="59" y="612"/>
                    <a:pt x="52" y="614"/>
                  </a:cubicBezTo>
                  <a:cubicBezTo>
                    <a:pt x="64" y="631"/>
                    <a:pt x="73" y="648"/>
                    <a:pt x="73" y="662"/>
                  </a:cubicBezTo>
                  <a:cubicBezTo>
                    <a:pt x="74" y="689"/>
                    <a:pt x="80" y="699"/>
                    <a:pt x="94" y="717"/>
                  </a:cubicBezTo>
                  <a:cubicBezTo>
                    <a:pt x="115" y="744"/>
                    <a:pt x="93" y="742"/>
                    <a:pt x="112" y="775"/>
                  </a:cubicBezTo>
                  <a:cubicBezTo>
                    <a:pt x="111" y="766"/>
                    <a:pt x="111" y="756"/>
                    <a:pt x="110" y="747"/>
                  </a:cubicBezTo>
                  <a:cubicBezTo>
                    <a:pt x="404" y="747"/>
                    <a:pt x="404" y="747"/>
                    <a:pt x="404" y="747"/>
                  </a:cubicBezTo>
                  <a:cubicBezTo>
                    <a:pt x="404" y="1067"/>
                    <a:pt x="404" y="1067"/>
                    <a:pt x="404" y="1067"/>
                  </a:cubicBezTo>
                  <a:cubicBezTo>
                    <a:pt x="392" y="1068"/>
                    <a:pt x="379" y="1069"/>
                    <a:pt x="369" y="1081"/>
                  </a:cubicBezTo>
                  <a:cubicBezTo>
                    <a:pt x="403" y="1095"/>
                    <a:pt x="437" y="1107"/>
                    <a:pt x="470" y="1117"/>
                  </a:cubicBezTo>
                  <a:cubicBezTo>
                    <a:pt x="473" y="1096"/>
                    <a:pt x="478" y="1086"/>
                    <a:pt x="489" y="1073"/>
                  </a:cubicBezTo>
                  <a:cubicBezTo>
                    <a:pt x="489" y="1073"/>
                    <a:pt x="445" y="1069"/>
                    <a:pt x="421" y="1068"/>
                  </a:cubicBezTo>
                  <a:cubicBezTo>
                    <a:pt x="421" y="747"/>
                    <a:pt x="421" y="747"/>
                    <a:pt x="421" y="747"/>
                  </a:cubicBezTo>
                  <a:cubicBezTo>
                    <a:pt x="708" y="747"/>
                    <a:pt x="708" y="747"/>
                    <a:pt x="708" y="747"/>
                  </a:cubicBezTo>
                  <a:cubicBezTo>
                    <a:pt x="707" y="791"/>
                    <a:pt x="699" y="834"/>
                    <a:pt x="685" y="875"/>
                  </a:cubicBezTo>
                  <a:cubicBezTo>
                    <a:pt x="670" y="917"/>
                    <a:pt x="648" y="954"/>
                    <a:pt x="620" y="987"/>
                  </a:cubicBezTo>
                  <a:cubicBezTo>
                    <a:pt x="593" y="1019"/>
                    <a:pt x="561" y="1044"/>
                    <a:pt x="525" y="1062"/>
                  </a:cubicBezTo>
                  <a:cubicBezTo>
                    <a:pt x="517" y="1066"/>
                    <a:pt x="511" y="1080"/>
                    <a:pt x="505" y="1092"/>
                  </a:cubicBezTo>
                  <a:cubicBezTo>
                    <a:pt x="501" y="1101"/>
                    <a:pt x="498" y="1110"/>
                    <a:pt x="496" y="1123"/>
                  </a:cubicBezTo>
                  <a:cubicBezTo>
                    <a:pt x="510" y="1127"/>
                    <a:pt x="513" y="1130"/>
                    <a:pt x="525" y="1133"/>
                  </a:cubicBezTo>
                  <a:cubicBezTo>
                    <a:pt x="626" y="1158"/>
                    <a:pt x="652" y="1153"/>
                    <a:pt x="658" y="1149"/>
                  </a:cubicBezTo>
                  <a:cubicBezTo>
                    <a:pt x="658" y="1149"/>
                    <a:pt x="658" y="1149"/>
                    <a:pt x="658" y="1149"/>
                  </a:cubicBezTo>
                  <a:cubicBezTo>
                    <a:pt x="681" y="1131"/>
                    <a:pt x="702" y="1112"/>
                    <a:pt x="721" y="1089"/>
                  </a:cubicBezTo>
                  <a:cubicBezTo>
                    <a:pt x="762" y="1044"/>
                    <a:pt x="794" y="990"/>
                    <a:pt x="816" y="931"/>
                  </a:cubicBezTo>
                  <a:cubicBezTo>
                    <a:pt x="839" y="870"/>
                    <a:pt x="850" y="805"/>
                    <a:pt x="850" y="738"/>
                  </a:cubicBezTo>
                  <a:cubicBezTo>
                    <a:pt x="850" y="725"/>
                    <a:pt x="850" y="713"/>
                    <a:pt x="849" y="701"/>
                  </a:cubicBezTo>
                  <a:moveTo>
                    <a:pt x="711" y="403"/>
                  </a:moveTo>
                  <a:cubicBezTo>
                    <a:pt x="723" y="418"/>
                    <a:pt x="723" y="418"/>
                    <a:pt x="723" y="418"/>
                  </a:cubicBezTo>
                  <a:cubicBezTo>
                    <a:pt x="672" y="516"/>
                    <a:pt x="672" y="516"/>
                    <a:pt x="672" y="516"/>
                  </a:cubicBezTo>
                  <a:cubicBezTo>
                    <a:pt x="654" y="491"/>
                    <a:pt x="654" y="491"/>
                    <a:pt x="654" y="491"/>
                  </a:cubicBezTo>
                  <a:cubicBezTo>
                    <a:pt x="663" y="474"/>
                    <a:pt x="663" y="474"/>
                    <a:pt x="663" y="474"/>
                  </a:cubicBezTo>
                  <a:cubicBezTo>
                    <a:pt x="644" y="450"/>
                    <a:pt x="644" y="450"/>
                    <a:pt x="644" y="450"/>
                  </a:cubicBezTo>
                  <a:cubicBezTo>
                    <a:pt x="628" y="455"/>
                    <a:pt x="628" y="455"/>
                    <a:pt x="628" y="455"/>
                  </a:cubicBezTo>
                  <a:cubicBezTo>
                    <a:pt x="606" y="434"/>
                    <a:pt x="606" y="434"/>
                    <a:pt x="606" y="434"/>
                  </a:cubicBezTo>
                  <a:lnTo>
                    <a:pt x="711" y="403"/>
                  </a:lnTo>
                  <a:close/>
                  <a:moveTo>
                    <a:pt x="645" y="341"/>
                  </a:moveTo>
                  <a:cubicBezTo>
                    <a:pt x="662" y="354"/>
                    <a:pt x="662" y="354"/>
                    <a:pt x="662" y="354"/>
                  </a:cubicBezTo>
                  <a:cubicBezTo>
                    <a:pt x="604" y="432"/>
                    <a:pt x="604" y="432"/>
                    <a:pt x="604" y="432"/>
                  </a:cubicBezTo>
                  <a:cubicBezTo>
                    <a:pt x="581" y="416"/>
                    <a:pt x="581" y="416"/>
                    <a:pt x="581" y="416"/>
                  </a:cubicBezTo>
                  <a:cubicBezTo>
                    <a:pt x="611" y="378"/>
                    <a:pt x="611" y="378"/>
                    <a:pt x="611" y="378"/>
                  </a:cubicBezTo>
                  <a:cubicBezTo>
                    <a:pt x="582" y="385"/>
                    <a:pt x="582" y="385"/>
                    <a:pt x="582" y="385"/>
                  </a:cubicBezTo>
                  <a:cubicBezTo>
                    <a:pt x="577" y="355"/>
                    <a:pt x="577" y="355"/>
                    <a:pt x="577" y="355"/>
                  </a:cubicBezTo>
                  <a:cubicBezTo>
                    <a:pt x="550" y="394"/>
                    <a:pt x="550" y="394"/>
                    <a:pt x="550" y="394"/>
                  </a:cubicBezTo>
                  <a:cubicBezTo>
                    <a:pt x="526" y="380"/>
                    <a:pt x="526" y="380"/>
                    <a:pt x="526" y="380"/>
                  </a:cubicBezTo>
                  <a:cubicBezTo>
                    <a:pt x="581" y="300"/>
                    <a:pt x="581" y="300"/>
                    <a:pt x="581" y="300"/>
                  </a:cubicBezTo>
                  <a:cubicBezTo>
                    <a:pt x="600" y="310"/>
                    <a:pt x="600" y="310"/>
                    <a:pt x="600" y="310"/>
                  </a:cubicBezTo>
                  <a:cubicBezTo>
                    <a:pt x="606" y="350"/>
                    <a:pt x="606" y="350"/>
                    <a:pt x="606" y="350"/>
                  </a:cubicBezTo>
                  <a:lnTo>
                    <a:pt x="645" y="341"/>
                  </a:lnTo>
                  <a:close/>
                  <a:moveTo>
                    <a:pt x="172" y="255"/>
                  </a:moveTo>
                  <a:cubicBezTo>
                    <a:pt x="172" y="200"/>
                    <a:pt x="329" y="195"/>
                    <a:pt x="409" y="195"/>
                  </a:cubicBezTo>
                  <a:cubicBezTo>
                    <a:pt x="409" y="195"/>
                    <a:pt x="409" y="195"/>
                    <a:pt x="409" y="195"/>
                  </a:cubicBezTo>
                  <a:cubicBezTo>
                    <a:pt x="409" y="195"/>
                    <a:pt x="409" y="195"/>
                    <a:pt x="409" y="195"/>
                  </a:cubicBezTo>
                  <a:cubicBezTo>
                    <a:pt x="489" y="195"/>
                    <a:pt x="646" y="200"/>
                    <a:pt x="646" y="255"/>
                  </a:cubicBezTo>
                  <a:cubicBezTo>
                    <a:pt x="646" y="271"/>
                    <a:pt x="636" y="284"/>
                    <a:pt x="614" y="298"/>
                  </a:cubicBezTo>
                  <a:cubicBezTo>
                    <a:pt x="574" y="271"/>
                    <a:pt x="507" y="243"/>
                    <a:pt x="409" y="243"/>
                  </a:cubicBezTo>
                  <a:cubicBezTo>
                    <a:pt x="311" y="243"/>
                    <a:pt x="244" y="271"/>
                    <a:pt x="205" y="298"/>
                  </a:cubicBezTo>
                  <a:cubicBezTo>
                    <a:pt x="182" y="284"/>
                    <a:pt x="172" y="271"/>
                    <a:pt x="172" y="255"/>
                  </a:cubicBezTo>
                  <a:moveTo>
                    <a:pt x="508" y="277"/>
                  </a:moveTo>
                  <a:cubicBezTo>
                    <a:pt x="489" y="374"/>
                    <a:pt x="489" y="374"/>
                    <a:pt x="489" y="374"/>
                  </a:cubicBezTo>
                  <a:cubicBezTo>
                    <a:pt x="462" y="368"/>
                    <a:pt x="462" y="368"/>
                    <a:pt x="462" y="368"/>
                  </a:cubicBezTo>
                  <a:cubicBezTo>
                    <a:pt x="481" y="272"/>
                    <a:pt x="481" y="272"/>
                    <a:pt x="481" y="272"/>
                  </a:cubicBezTo>
                  <a:lnTo>
                    <a:pt x="508" y="277"/>
                  </a:lnTo>
                  <a:close/>
                  <a:moveTo>
                    <a:pt x="367" y="351"/>
                  </a:moveTo>
                  <a:cubicBezTo>
                    <a:pt x="355" y="377"/>
                    <a:pt x="355" y="377"/>
                    <a:pt x="355" y="377"/>
                  </a:cubicBezTo>
                  <a:cubicBezTo>
                    <a:pt x="334" y="382"/>
                    <a:pt x="311" y="377"/>
                    <a:pt x="306" y="375"/>
                  </a:cubicBezTo>
                  <a:cubicBezTo>
                    <a:pt x="284" y="378"/>
                    <a:pt x="262" y="365"/>
                    <a:pt x="255" y="344"/>
                  </a:cubicBezTo>
                  <a:cubicBezTo>
                    <a:pt x="250" y="331"/>
                    <a:pt x="250" y="318"/>
                    <a:pt x="256" y="307"/>
                  </a:cubicBezTo>
                  <a:cubicBezTo>
                    <a:pt x="261" y="295"/>
                    <a:pt x="272" y="285"/>
                    <a:pt x="287" y="280"/>
                  </a:cubicBezTo>
                  <a:cubicBezTo>
                    <a:pt x="313" y="270"/>
                    <a:pt x="341" y="283"/>
                    <a:pt x="350" y="309"/>
                  </a:cubicBezTo>
                  <a:cubicBezTo>
                    <a:pt x="352" y="314"/>
                    <a:pt x="353" y="320"/>
                    <a:pt x="353" y="325"/>
                  </a:cubicBezTo>
                  <a:cubicBezTo>
                    <a:pt x="353" y="335"/>
                    <a:pt x="351" y="344"/>
                    <a:pt x="345" y="352"/>
                  </a:cubicBezTo>
                  <a:cubicBezTo>
                    <a:pt x="350" y="352"/>
                    <a:pt x="358" y="353"/>
                    <a:pt x="367" y="351"/>
                  </a:cubicBezTo>
                  <a:moveTo>
                    <a:pt x="182" y="338"/>
                  </a:moveTo>
                  <a:cubicBezTo>
                    <a:pt x="199" y="357"/>
                    <a:pt x="199" y="357"/>
                    <a:pt x="199" y="357"/>
                  </a:cubicBezTo>
                  <a:cubicBezTo>
                    <a:pt x="180" y="375"/>
                    <a:pt x="180" y="375"/>
                    <a:pt x="180" y="375"/>
                  </a:cubicBezTo>
                  <a:cubicBezTo>
                    <a:pt x="183" y="378"/>
                    <a:pt x="225" y="423"/>
                    <a:pt x="225" y="423"/>
                  </a:cubicBezTo>
                  <a:cubicBezTo>
                    <a:pt x="205" y="442"/>
                    <a:pt x="205" y="442"/>
                    <a:pt x="205" y="442"/>
                  </a:cubicBezTo>
                  <a:cubicBezTo>
                    <a:pt x="160" y="393"/>
                    <a:pt x="160" y="393"/>
                    <a:pt x="160" y="393"/>
                  </a:cubicBezTo>
                  <a:cubicBezTo>
                    <a:pt x="141" y="411"/>
                    <a:pt x="141" y="411"/>
                    <a:pt x="141" y="411"/>
                  </a:cubicBezTo>
                  <a:cubicBezTo>
                    <a:pt x="123" y="392"/>
                    <a:pt x="123" y="392"/>
                    <a:pt x="123" y="392"/>
                  </a:cubicBezTo>
                  <a:lnTo>
                    <a:pt x="182" y="338"/>
                  </a:lnTo>
                  <a:close/>
                  <a:moveTo>
                    <a:pt x="111" y="406"/>
                  </a:moveTo>
                  <a:cubicBezTo>
                    <a:pt x="183" y="463"/>
                    <a:pt x="183" y="463"/>
                    <a:pt x="183" y="463"/>
                  </a:cubicBezTo>
                  <a:cubicBezTo>
                    <a:pt x="166" y="484"/>
                    <a:pt x="166" y="484"/>
                    <a:pt x="166" y="484"/>
                  </a:cubicBezTo>
                  <a:cubicBezTo>
                    <a:pt x="94" y="428"/>
                    <a:pt x="94" y="428"/>
                    <a:pt x="94" y="428"/>
                  </a:cubicBezTo>
                  <a:lnTo>
                    <a:pt x="111" y="406"/>
                  </a:lnTo>
                  <a:close/>
                  <a:moveTo>
                    <a:pt x="110" y="556"/>
                  </a:moveTo>
                  <a:cubicBezTo>
                    <a:pt x="98" y="560"/>
                    <a:pt x="85" y="559"/>
                    <a:pt x="74" y="553"/>
                  </a:cubicBezTo>
                  <a:cubicBezTo>
                    <a:pt x="63" y="547"/>
                    <a:pt x="55" y="537"/>
                    <a:pt x="51" y="526"/>
                  </a:cubicBezTo>
                  <a:cubicBezTo>
                    <a:pt x="48" y="514"/>
                    <a:pt x="49" y="500"/>
                    <a:pt x="55" y="488"/>
                  </a:cubicBezTo>
                  <a:cubicBezTo>
                    <a:pt x="62" y="476"/>
                    <a:pt x="72" y="467"/>
                    <a:pt x="84" y="463"/>
                  </a:cubicBezTo>
                  <a:cubicBezTo>
                    <a:pt x="96" y="460"/>
                    <a:pt x="108" y="461"/>
                    <a:pt x="120" y="467"/>
                  </a:cubicBezTo>
                  <a:cubicBezTo>
                    <a:pt x="131" y="473"/>
                    <a:pt x="139" y="482"/>
                    <a:pt x="143" y="494"/>
                  </a:cubicBezTo>
                  <a:cubicBezTo>
                    <a:pt x="144" y="499"/>
                    <a:pt x="145" y="503"/>
                    <a:pt x="145" y="508"/>
                  </a:cubicBezTo>
                  <a:cubicBezTo>
                    <a:pt x="145" y="516"/>
                    <a:pt x="143" y="524"/>
                    <a:pt x="138" y="532"/>
                  </a:cubicBezTo>
                  <a:cubicBezTo>
                    <a:pt x="132" y="544"/>
                    <a:pt x="122" y="553"/>
                    <a:pt x="110" y="556"/>
                  </a:cubicBezTo>
                  <a:moveTo>
                    <a:pt x="110" y="730"/>
                  </a:moveTo>
                  <a:cubicBezTo>
                    <a:pt x="111" y="685"/>
                    <a:pt x="119" y="641"/>
                    <a:pt x="134" y="600"/>
                  </a:cubicBezTo>
                  <a:cubicBezTo>
                    <a:pt x="149" y="558"/>
                    <a:pt x="171" y="521"/>
                    <a:pt x="198" y="488"/>
                  </a:cubicBezTo>
                  <a:cubicBezTo>
                    <a:pt x="226" y="456"/>
                    <a:pt x="258" y="431"/>
                    <a:pt x="293" y="413"/>
                  </a:cubicBezTo>
                  <a:cubicBezTo>
                    <a:pt x="329" y="396"/>
                    <a:pt x="366" y="387"/>
                    <a:pt x="404" y="386"/>
                  </a:cubicBezTo>
                  <a:cubicBezTo>
                    <a:pt x="404" y="730"/>
                    <a:pt x="404" y="730"/>
                    <a:pt x="404" y="730"/>
                  </a:cubicBezTo>
                  <a:lnTo>
                    <a:pt x="110" y="730"/>
                  </a:lnTo>
                  <a:close/>
                  <a:moveTo>
                    <a:pt x="409" y="365"/>
                  </a:moveTo>
                  <a:cubicBezTo>
                    <a:pt x="389" y="366"/>
                    <a:pt x="368" y="354"/>
                    <a:pt x="367" y="327"/>
                  </a:cubicBezTo>
                  <a:cubicBezTo>
                    <a:pt x="367" y="269"/>
                    <a:pt x="367" y="269"/>
                    <a:pt x="367" y="269"/>
                  </a:cubicBezTo>
                  <a:cubicBezTo>
                    <a:pt x="395" y="269"/>
                    <a:pt x="395" y="269"/>
                    <a:pt x="395" y="269"/>
                  </a:cubicBezTo>
                  <a:cubicBezTo>
                    <a:pt x="395" y="324"/>
                    <a:pt x="395" y="324"/>
                    <a:pt x="395" y="324"/>
                  </a:cubicBezTo>
                  <a:cubicBezTo>
                    <a:pt x="395" y="332"/>
                    <a:pt x="397" y="333"/>
                    <a:pt x="398" y="334"/>
                  </a:cubicBezTo>
                  <a:cubicBezTo>
                    <a:pt x="401" y="337"/>
                    <a:pt x="404" y="338"/>
                    <a:pt x="409" y="338"/>
                  </a:cubicBezTo>
                  <a:cubicBezTo>
                    <a:pt x="415" y="338"/>
                    <a:pt x="419" y="337"/>
                    <a:pt x="422" y="334"/>
                  </a:cubicBezTo>
                  <a:cubicBezTo>
                    <a:pt x="423" y="333"/>
                    <a:pt x="424" y="330"/>
                    <a:pt x="424" y="322"/>
                  </a:cubicBezTo>
                  <a:cubicBezTo>
                    <a:pt x="424" y="268"/>
                    <a:pt x="424" y="268"/>
                    <a:pt x="424" y="268"/>
                  </a:cubicBezTo>
                  <a:cubicBezTo>
                    <a:pt x="452" y="268"/>
                    <a:pt x="452" y="268"/>
                    <a:pt x="452" y="268"/>
                  </a:cubicBezTo>
                  <a:cubicBezTo>
                    <a:pt x="452" y="325"/>
                    <a:pt x="452" y="325"/>
                    <a:pt x="452" y="325"/>
                  </a:cubicBezTo>
                  <a:cubicBezTo>
                    <a:pt x="452" y="336"/>
                    <a:pt x="449" y="346"/>
                    <a:pt x="442" y="353"/>
                  </a:cubicBezTo>
                  <a:cubicBezTo>
                    <a:pt x="435" y="361"/>
                    <a:pt x="424" y="365"/>
                    <a:pt x="409" y="365"/>
                  </a:cubicBezTo>
                  <a:moveTo>
                    <a:pt x="421" y="730"/>
                  </a:moveTo>
                  <a:cubicBezTo>
                    <a:pt x="421" y="386"/>
                    <a:pt x="421" y="386"/>
                    <a:pt x="421" y="386"/>
                  </a:cubicBezTo>
                  <a:cubicBezTo>
                    <a:pt x="457" y="388"/>
                    <a:pt x="492" y="397"/>
                    <a:pt x="525" y="413"/>
                  </a:cubicBezTo>
                  <a:cubicBezTo>
                    <a:pt x="561" y="431"/>
                    <a:pt x="593" y="456"/>
                    <a:pt x="620" y="488"/>
                  </a:cubicBezTo>
                  <a:cubicBezTo>
                    <a:pt x="648" y="521"/>
                    <a:pt x="670" y="558"/>
                    <a:pt x="685" y="600"/>
                  </a:cubicBezTo>
                  <a:cubicBezTo>
                    <a:pt x="700" y="641"/>
                    <a:pt x="707" y="685"/>
                    <a:pt x="708" y="730"/>
                  </a:cubicBezTo>
                  <a:lnTo>
                    <a:pt x="421" y="730"/>
                  </a:lnTo>
                  <a:close/>
                  <a:moveTo>
                    <a:pt x="662" y="1116"/>
                  </a:moveTo>
                  <a:cubicBezTo>
                    <a:pt x="643" y="1097"/>
                    <a:pt x="643" y="1097"/>
                    <a:pt x="643" y="1097"/>
                  </a:cubicBezTo>
                  <a:cubicBezTo>
                    <a:pt x="667" y="1073"/>
                    <a:pt x="667" y="1073"/>
                    <a:pt x="667" y="1073"/>
                  </a:cubicBezTo>
                  <a:cubicBezTo>
                    <a:pt x="662" y="1068"/>
                    <a:pt x="662" y="1068"/>
                    <a:pt x="662" y="1068"/>
                  </a:cubicBezTo>
                  <a:cubicBezTo>
                    <a:pt x="639" y="1091"/>
                    <a:pt x="639" y="1091"/>
                    <a:pt x="639" y="1091"/>
                  </a:cubicBezTo>
                  <a:cubicBezTo>
                    <a:pt x="620" y="1072"/>
                    <a:pt x="620" y="1072"/>
                    <a:pt x="620" y="1072"/>
                  </a:cubicBezTo>
                  <a:cubicBezTo>
                    <a:pt x="642" y="1049"/>
                    <a:pt x="642" y="1049"/>
                    <a:pt x="642" y="1049"/>
                  </a:cubicBezTo>
                  <a:cubicBezTo>
                    <a:pt x="636" y="1043"/>
                    <a:pt x="636" y="1043"/>
                    <a:pt x="636" y="1043"/>
                  </a:cubicBezTo>
                  <a:cubicBezTo>
                    <a:pt x="612" y="1067"/>
                    <a:pt x="612" y="1067"/>
                    <a:pt x="612" y="1067"/>
                  </a:cubicBezTo>
                  <a:cubicBezTo>
                    <a:pt x="593" y="1048"/>
                    <a:pt x="593" y="1048"/>
                    <a:pt x="593" y="1048"/>
                  </a:cubicBezTo>
                  <a:cubicBezTo>
                    <a:pt x="637" y="1005"/>
                    <a:pt x="637" y="1005"/>
                    <a:pt x="637" y="1005"/>
                  </a:cubicBezTo>
                  <a:cubicBezTo>
                    <a:pt x="705" y="1072"/>
                    <a:pt x="705" y="1072"/>
                    <a:pt x="705" y="1072"/>
                  </a:cubicBezTo>
                  <a:lnTo>
                    <a:pt x="662" y="1116"/>
                  </a:lnTo>
                  <a:close/>
                  <a:moveTo>
                    <a:pt x="740" y="1029"/>
                  </a:moveTo>
                  <a:cubicBezTo>
                    <a:pt x="736" y="1035"/>
                    <a:pt x="725" y="1042"/>
                    <a:pt x="718" y="1045"/>
                  </a:cubicBezTo>
                  <a:cubicBezTo>
                    <a:pt x="718" y="1045"/>
                    <a:pt x="718" y="1045"/>
                    <a:pt x="718" y="1045"/>
                  </a:cubicBezTo>
                  <a:cubicBezTo>
                    <a:pt x="691" y="1027"/>
                    <a:pt x="691" y="1027"/>
                    <a:pt x="691" y="1027"/>
                  </a:cubicBezTo>
                  <a:cubicBezTo>
                    <a:pt x="719" y="1018"/>
                    <a:pt x="721" y="1010"/>
                    <a:pt x="719" y="1009"/>
                  </a:cubicBezTo>
                  <a:cubicBezTo>
                    <a:pt x="718" y="1008"/>
                    <a:pt x="714" y="1010"/>
                    <a:pt x="708" y="1013"/>
                  </a:cubicBezTo>
                  <a:cubicBezTo>
                    <a:pt x="698" y="1018"/>
                    <a:pt x="683" y="1025"/>
                    <a:pt x="667" y="1015"/>
                  </a:cubicBezTo>
                  <a:cubicBezTo>
                    <a:pt x="661" y="1010"/>
                    <a:pt x="656" y="1004"/>
                    <a:pt x="655" y="996"/>
                  </a:cubicBezTo>
                  <a:cubicBezTo>
                    <a:pt x="653" y="988"/>
                    <a:pt x="655" y="980"/>
                    <a:pt x="660" y="973"/>
                  </a:cubicBezTo>
                  <a:cubicBezTo>
                    <a:pt x="665" y="965"/>
                    <a:pt x="676" y="958"/>
                    <a:pt x="686" y="954"/>
                  </a:cubicBezTo>
                  <a:cubicBezTo>
                    <a:pt x="713" y="972"/>
                    <a:pt x="713" y="972"/>
                    <a:pt x="713" y="972"/>
                  </a:cubicBezTo>
                  <a:cubicBezTo>
                    <a:pt x="709" y="973"/>
                    <a:pt x="709" y="973"/>
                    <a:pt x="709" y="973"/>
                  </a:cubicBezTo>
                  <a:cubicBezTo>
                    <a:pt x="696" y="976"/>
                    <a:pt x="685" y="983"/>
                    <a:pt x="683" y="987"/>
                  </a:cubicBezTo>
                  <a:cubicBezTo>
                    <a:pt x="682" y="988"/>
                    <a:pt x="681" y="990"/>
                    <a:pt x="681" y="991"/>
                  </a:cubicBezTo>
                  <a:cubicBezTo>
                    <a:pt x="681" y="991"/>
                    <a:pt x="681" y="991"/>
                    <a:pt x="682" y="991"/>
                  </a:cubicBezTo>
                  <a:cubicBezTo>
                    <a:pt x="684" y="993"/>
                    <a:pt x="691" y="990"/>
                    <a:pt x="696" y="987"/>
                  </a:cubicBezTo>
                  <a:cubicBezTo>
                    <a:pt x="707" y="982"/>
                    <a:pt x="720" y="976"/>
                    <a:pt x="734" y="985"/>
                  </a:cubicBezTo>
                  <a:cubicBezTo>
                    <a:pt x="740" y="990"/>
                    <a:pt x="745" y="996"/>
                    <a:pt x="746" y="1004"/>
                  </a:cubicBezTo>
                  <a:cubicBezTo>
                    <a:pt x="746" y="1005"/>
                    <a:pt x="747" y="1007"/>
                    <a:pt x="747" y="1009"/>
                  </a:cubicBezTo>
                  <a:cubicBezTo>
                    <a:pt x="747" y="1016"/>
                    <a:pt x="744" y="1022"/>
                    <a:pt x="740" y="1029"/>
                  </a:cubicBezTo>
                  <a:moveTo>
                    <a:pt x="797" y="914"/>
                  </a:moveTo>
                  <a:cubicBezTo>
                    <a:pt x="737" y="934"/>
                    <a:pt x="737" y="934"/>
                    <a:pt x="737" y="934"/>
                  </a:cubicBezTo>
                  <a:cubicBezTo>
                    <a:pt x="781" y="952"/>
                    <a:pt x="781" y="952"/>
                    <a:pt x="781" y="952"/>
                  </a:cubicBezTo>
                  <a:cubicBezTo>
                    <a:pt x="771" y="977"/>
                    <a:pt x="771" y="977"/>
                    <a:pt x="771" y="977"/>
                  </a:cubicBezTo>
                  <a:cubicBezTo>
                    <a:pt x="682" y="941"/>
                    <a:pt x="682" y="941"/>
                    <a:pt x="682" y="941"/>
                  </a:cubicBezTo>
                  <a:cubicBezTo>
                    <a:pt x="691" y="921"/>
                    <a:pt x="691" y="921"/>
                    <a:pt x="691" y="921"/>
                  </a:cubicBezTo>
                  <a:cubicBezTo>
                    <a:pt x="749" y="901"/>
                    <a:pt x="749" y="901"/>
                    <a:pt x="749" y="901"/>
                  </a:cubicBezTo>
                  <a:cubicBezTo>
                    <a:pt x="706" y="883"/>
                    <a:pt x="706" y="883"/>
                    <a:pt x="706" y="883"/>
                  </a:cubicBezTo>
                  <a:cubicBezTo>
                    <a:pt x="716" y="858"/>
                    <a:pt x="716" y="858"/>
                    <a:pt x="716" y="858"/>
                  </a:cubicBezTo>
                  <a:cubicBezTo>
                    <a:pt x="805" y="894"/>
                    <a:pt x="805" y="894"/>
                    <a:pt x="805" y="894"/>
                  </a:cubicBezTo>
                  <a:lnTo>
                    <a:pt x="797" y="914"/>
                  </a:lnTo>
                  <a:close/>
                  <a:moveTo>
                    <a:pt x="812" y="868"/>
                  </a:moveTo>
                  <a:cubicBezTo>
                    <a:pt x="786" y="863"/>
                    <a:pt x="786" y="863"/>
                    <a:pt x="786" y="863"/>
                  </a:cubicBezTo>
                  <a:cubicBezTo>
                    <a:pt x="792" y="830"/>
                    <a:pt x="792" y="830"/>
                    <a:pt x="792" y="830"/>
                  </a:cubicBezTo>
                  <a:cubicBezTo>
                    <a:pt x="785" y="828"/>
                    <a:pt x="785" y="828"/>
                    <a:pt x="785" y="828"/>
                  </a:cubicBezTo>
                  <a:cubicBezTo>
                    <a:pt x="779" y="860"/>
                    <a:pt x="779" y="860"/>
                    <a:pt x="779" y="860"/>
                  </a:cubicBezTo>
                  <a:cubicBezTo>
                    <a:pt x="752" y="855"/>
                    <a:pt x="752" y="855"/>
                    <a:pt x="752" y="855"/>
                  </a:cubicBezTo>
                  <a:cubicBezTo>
                    <a:pt x="758" y="824"/>
                    <a:pt x="758" y="824"/>
                    <a:pt x="758" y="824"/>
                  </a:cubicBezTo>
                  <a:cubicBezTo>
                    <a:pt x="750" y="822"/>
                    <a:pt x="750" y="822"/>
                    <a:pt x="750" y="822"/>
                  </a:cubicBezTo>
                  <a:cubicBezTo>
                    <a:pt x="744" y="856"/>
                    <a:pt x="744" y="856"/>
                    <a:pt x="744" y="856"/>
                  </a:cubicBezTo>
                  <a:cubicBezTo>
                    <a:pt x="718" y="851"/>
                    <a:pt x="718" y="851"/>
                    <a:pt x="718" y="851"/>
                  </a:cubicBezTo>
                  <a:cubicBezTo>
                    <a:pt x="729" y="790"/>
                    <a:pt x="729" y="790"/>
                    <a:pt x="729" y="790"/>
                  </a:cubicBezTo>
                  <a:cubicBezTo>
                    <a:pt x="823" y="807"/>
                    <a:pt x="823" y="807"/>
                    <a:pt x="823" y="807"/>
                  </a:cubicBezTo>
                  <a:lnTo>
                    <a:pt x="812" y="868"/>
                  </a:lnTo>
                  <a:close/>
                  <a:moveTo>
                    <a:pt x="827" y="753"/>
                  </a:moveTo>
                  <a:cubicBezTo>
                    <a:pt x="827" y="763"/>
                    <a:pt x="824" y="772"/>
                    <a:pt x="817" y="778"/>
                  </a:cubicBezTo>
                  <a:cubicBezTo>
                    <a:pt x="812" y="783"/>
                    <a:pt x="804" y="786"/>
                    <a:pt x="795" y="786"/>
                  </a:cubicBezTo>
                  <a:cubicBezTo>
                    <a:pt x="787" y="785"/>
                    <a:pt x="780" y="782"/>
                    <a:pt x="774" y="777"/>
                  </a:cubicBezTo>
                  <a:cubicBezTo>
                    <a:pt x="769" y="771"/>
                    <a:pt x="765" y="762"/>
                    <a:pt x="765" y="751"/>
                  </a:cubicBezTo>
                  <a:cubicBezTo>
                    <a:pt x="765" y="746"/>
                    <a:pt x="765" y="746"/>
                    <a:pt x="765" y="746"/>
                  </a:cubicBezTo>
                  <a:cubicBezTo>
                    <a:pt x="762" y="746"/>
                    <a:pt x="731" y="746"/>
                    <a:pt x="731" y="746"/>
                  </a:cubicBezTo>
                  <a:cubicBezTo>
                    <a:pt x="732" y="718"/>
                    <a:pt x="732" y="718"/>
                    <a:pt x="732" y="718"/>
                  </a:cubicBezTo>
                  <a:cubicBezTo>
                    <a:pt x="828" y="720"/>
                    <a:pt x="828" y="720"/>
                    <a:pt x="828" y="720"/>
                  </a:cubicBezTo>
                  <a:lnTo>
                    <a:pt x="827" y="7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0" name="Freeform 97">
              <a:extLst>
                <a:ext uri="{FF2B5EF4-FFF2-40B4-BE49-F238E27FC236}">
                  <a16:creationId xmlns:a16="http://schemas.microsoft.com/office/drawing/2014/main" id="{195F9F62-439A-9A26-BA50-44C5A6D5561B}"/>
                </a:ext>
              </a:extLst>
            </p:cNvPr>
            <p:cNvSpPr>
              <a:spLocks/>
            </p:cNvSpPr>
            <p:nvPr userDrawn="1"/>
          </p:nvSpPr>
          <p:spPr bwMode="auto">
            <a:xfrm>
              <a:off x="998538" y="654050"/>
              <a:ext cx="7938" cy="7937"/>
            </a:xfrm>
            <a:custGeom>
              <a:avLst/>
              <a:gdLst>
                <a:gd name="T0" fmla="*/ 6 w 52"/>
                <a:gd name="T1" fmla="*/ 11 h 55"/>
                <a:gd name="T2" fmla="*/ 0 w 52"/>
                <a:gd name="T3" fmla="*/ 14 h 55"/>
                <a:gd name="T4" fmla="*/ 24 w 52"/>
                <a:gd name="T5" fmla="*/ 55 h 55"/>
                <a:gd name="T6" fmla="*/ 30 w 52"/>
                <a:gd name="T7" fmla="*/ 51 h 55"/>
                <a:gd name="T8" fmla="*/ 43 w 52"/>
                <a:gd name="T9" fmla="*/ 17 h 55"/>
                <a:gd name="T10" fmla="*/ 6 w 52"/>
                <a:gd name="T11" fmla="*/ 11 h 55"/>
              </a:gdLst>
              <a:ahLst/>
              <a:cxnLst>
                <a:cxn ang="0">
                  <a:pos x="T0" y="T1"/>
                </a:cxn>
                <a:cxn ang="0">
                  <a:pos x="T2" y="T3"/>
                </a:cxn>
                <a:cxn ang="0">
                  <a:pos x="T4" y="T5"/>
                </a:cxn>
                <a:cxn ang="0">
                  <a:pos x="T6" y="T7"/>
                </a:cxn>
                <a:cxn ang="0">
                  <a:pos x="T8" y="T9"/>
                </a:cxn>
                <a:cxn ang="0">
                  <a:pos x="T10" y="T11"/>
                </a:cxn>
              </a:cxnLst>
              <a:rect l="0" t="0" r="r" b="b"/>
              <a:pathLst>
                <a:path w="52" h="55">
                  <a:moveTo>
                    <a:pt x="6" y="11"/>
                  </a:moveTo>
                  <a:cubicBezTo>
                    <a:pt x="6" y="11"/>
                    <a:pt x="3" y="13"/>
                    <a:pt x="0" y="14"/>
                  </a:cubicBezTo>
                  <a:cubicBezTo>
                    <a:pt x="2" y="18"/>
                    <a:pt x="22" y="50"/>
                    <a:pt x="24" y="55"/>
                  </a:cubicBezTo>
                  <a:cubicBezTo>
                    <a:pt x="26" y="54"/>
                    <a:pt x="30" y="51"/>
                    <a:pt x="30" y="51"/>
                  </a:cubicBezTo>
                  <a:cubicBezTo>
                    <a:pt x="52" y="40"/>
                    <a:pt x="49" y="25"/>
                    <a:pt x="43" y="17"/>
                  </a:cubicBezTo>
                  <a:cubicBezTo>
                    <a:pt x="32" y="0"/>
                    <a:pt x="19" y="4"/>
                    <a:pt x="6"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1" name="Freeform 98">
              <a:extLst>
                <a:ext uri="{FF2B5EF4-FFF2-40B4-BE49-F238E27FC236}">
                  <a16:creationId xmlns:a16="http://schemas.microsoft.com/office/drawing/2014/main" id="{6A2C91FF-DB9D-CC3A-1ABE-E6F228D7A245}"/>
                </a:ext>
              </a:extLst>
            </p:cNvPr>
            <p:cNvSpPr>
              <a:spLocks/>
            </p:cNvSpPr>
            <p:nvPr userDrawn="1"/>
          </p:nvSpPr>
          <p:spPr bwMode="auto">
            <a:xfrm>
              <a:off x="1192213" y="635000"/>
              <a:ext cx="3175" cy="3175"/>
            </a:xfrm>
            <a:custGeom>
              <a:avLst/>
              <a:gdLst>
                <a:gd name="T0" fmla="*/ 14 w 18"/>
                <a:gd name="T1" fmla="*/ 17 h 17"/>
                <a:gd name="T2" fmla="*/ 18 w 18"/>
                <a:gd name="T3" fmla="*/ 14 h 17"/>
                <a:gd name="T4" fmla="*/ 18 w 18"/>
                <a:gd name="T5" fmla="*/ 11 h 17"/>
                <a:gd name="T6" fmla="*/ 14 w 18"/>
                <a:gd name="T7" fmla="*/ 5 h 17"/>
                <a:gd name="T8" fmla="*/ 6 w 18"/>
                <a:gd name="T9" fmla="*/ 0 h 17"/>
                <a:gd name="T10" fmla="*/ 0 w 18"/>
                <a:gd name="T11" fmla="*/ 11 h 17"/>
                <a:gd name="T12" fmla="*/ 7 w 18"/>
                <a:gd name="T13" fmla="*/ 15 h 17"/>
                <a:gd name="T14" fmla="*/ 14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4" y="17"/>
                  </a:moveTo>
                  <a:cubicBezTo>
                    <a:pt x="16" y="16"/>
                    <a:pt x="17" y="15"/>
                    <a:pt x="18" y="14"/>
                  </a:cubicBezTo>
                  <a:cubicBezTo>
                    <a:pt x="18" y="13"/>
                    <a:pt x="18" y="12"/>
                    <a:pt x="18" y="11"/>
                  </a:cubicBezTo>
                  <a:cubicBezTo>
                    <a:pt x="18" y="9"/>
                    <a:pt x="17" y="7"/>
                    <a:pt x="14" y="5"/>
                  </a:cubicBezTo>
                  <a:cubicBezTo>
                    <a:pt x="14" y="5"/>
                    <a:pt x="6" y="0"/>
                    <a:pt x="6" y="0"/>
                  </a:cubicBezTo>
                  <a:cubicBezTo>
                    <a:pt x="6" y="0"/>
                    <a:pt x="2" y="8"/>
                    <a:pt x="0" y="11"/>
                  </a:cubicBezTo>
                  <a:cubicBezTo>
                    <a:pt x="3" y="13"/>
                    <a:pt x="7" y="15"/>
                    <a:pt x="7" y="15"/>
                  </a:cubicBezTo>
                  <a:cubicBezTo>
                    <a:pt x="9" y="17"/>
                    <a:pt x="12" y="17"/>
                    <a:pt x="14"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2" name="Freeform 99">
              <a:extLst>
                <a:ext uri="{FF2B5EF4-FFF2-40B4-BE49-F238E27FC236}">
                  <a16:creationId xmlns:a16="http://schemas.microsoft.com/office/drawing/2014/main" id="{9C419C33-ECAE-5AC7-2C8B-81F1DE97E4CE}"/>
                </a:ext>
              </a:extLst>
            </p:cNvPr>
            <p:cNvSpPr>
              <a:spLocks/>
            </p:cNvSpPr>
            <p:nvPr userDrawn="1"/>
          </p:nvSpPr>
          <p:spPr bwMode="auto">
            <a:xfrm>
              <a:off x="1174750" y="628650"/>
              <a:ext cx="6350" cy="7937"/>
            </a:xfrm>
            <a:custGeom>
              <a:avLst/>
              <a:gdLst>
                <a:gd name="T0" fmla="*/ 6 w 50"/>
                <a:gd name="T1" fmla="*/ 49 h 53"/>
                <a:gd name="T2" fmla="*/ 44 w 50"/>
                <a:gd name="T3" fmla="*/ 32 h 53"/>
                <a:gd name="T4" fmla="*/ 23 w 50"/>
                <a:gd name="T5" fmla="*/ 2 h 53"/>
                <a:gd name="T6" fmla="*/ 24 w 50"/>
                <a:gd name="T7" fmla="*/ 2 h 53"/>
                <a:gd name="T8" fmla="*/ 16 w 50"/>
                <a:gd name="T9" fmla="*/ 0 h 53"/>
                <a:gd name="T10" fmla="*/ 0 w 50"/>
                <a:gd name="T11" fmla="*/ 47 h 53"/>
                <a:gd name="T12" fmla="*/ 6 w 50"/>
                <a:gd name="T13" fmla="*/ 49 h 53"/>
              </a:gdLst>
              <a:ahLst/>
              <a:cxnLst>
                <a:cxn ang="0">
                  <a:pos x="T0" y="T1"/>
                </a:cxn>
                <a:cxn ang="0">
                  <a:pos x="T2" y="T3"/>
                </a:cxn>
                <a:cxn ang="0">
                  <a:pos x="T4" y="T5"/>
                </a:cxn>
                <a:cxn ang="0">
                  <a:pos x="T6" y="T7"/>
                </a:cxn>
                <a:cxn ang="0">
                  <a:pos x="T8" y="T9"/>
                </a:cxn>
                <a:cxn ang="0">
                  <a:pos x="T10" y="T11"/>
                </a:cxn>
                <a:cxn ang="0">
                  <a:pos x="T12" y="T13"/>
                </a:cxn>
              </a:cxnLst>
              <a:rect l="0" t="0" r="r" b="b"/>
              <a:pathLst>
                <a:path w="50" h="53">
                  <a:moveTo>
                    <a:pt x="6" y="49"/>
                  </a:moveTo>
                  <a:cubicBezTo>
                    <a:pt x="25" y="53"/>
                    <a:pt x="37" y="50"/>
                    <a:pt x="44" y="32"/>
                  </a:cubicBezTo>
                  <a:cubicBezTo>
                    <a:pt x="50" y="19"/>
                    <a:pt x="45" y="8"/>
                    <a:pt x="23" y="2"/>
                  </a:cubicBezTo>
                  <a:cubicBezTo>
                    <a:pt x="24" y="2"/>
                    <a:pt x="24" y="2"/>
                    <a:pt x="24" y="2"/>
                  </a:cubicBezTo>
                  <a:cubicBezTo>
                    <a:pt x="23" y="2"/>
                    <a:pt x="22" y="2"/>
                    <a:pt x="16" y="0"/>
                  </a:cubicBezTo>
                  <a:cubicBezTo>
                    <a:pt x="15" y="5"/>
                    <a:pt x="0" y="45"/>
                    <a:pt x="0" y="47"/>
                  </a:cubicBezTo>
                  <a:cubicBezTo>
                    <a:pt x="2" y="48"/>
                    <a:pt x="6" y="49"/>
                    <a:pt x="6" y="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3" name="Freeform 100">
              <a:extLst>
                <a:ext uri="{FF2B5EF4-FFF2-40B4-BE49-F238E27FC236}">
                  <a16:creationId xmlns:a16="http://schemas.microsoft.com/office/drawing/2014/main" id="{1DB0C9C8-37C0-9AF2-58BE-06807D2A49B8}"/>
                </a:ext>
              </a:extLst>
            </p:cNvPr>
            <p:cNvSpPr>
              <a:spLocks/>
            </p:cNvSpPr>
            <p:nvPr userDrawn="1"/>
          </p:nvSpPr>
          <p:spPr bwMode="auto">
            <a:xfrm>
              <a:off x="1201738" y="644525"/>
              <a:ext cx="7938" cy="7937"/>
            </a:xfrm>
            <a:custGeom>
              <a:avLst/>
              <a:gdLst>
                <a:gd name="T0" fmla="*/ 15 w 56"/>
                <a:gd name="T1" fmla="*/ 48 h 53"/>
                <a:gd name="T2" fmla="*/ 35 w 56"/>
                <a:gd name="T3" fmla="*/ 51 h 53"/>
                <a:gd name="T4" fmla="*/ 51 w 56"/>
                <a:gd name="T5" fmla="*/ 39 h 53"/>
                <a:gd name="T6" fmla="*/ 54 w 56"/>
                <a:gd name="T7" fmla="*/ 21 h 53"/>
                <a:gd name="T8" fmla="*/ 42 w 56"/>
                <a:gd name="T9" fmla="*/ 5 h 53"/>
                <a:gd name="T10" fmla="*/ 21 w 56"/>
                <a:gd name="T11" fmla="*/ 2 h 53"/>
                <a:gd name="T12" fmla="*/ 5 w 56"/>
                <a:gd name="T13" fmla="*/ 14 h 53"/>
                <a:gd name="T14" fmla="*/ 2 w 56"/>
                <a:gd name="T15" fmla="*/ 32 h 53"/>
                <a:gd name="T16" fmla="*/ 15 w 56"/>
                <a:gd name="T17" fmla="*/ 4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3">
                  <a:moveTo>
                    <a:pt x="15" y="48"/>
                  </a:moveTo>
                  <a:cubicBezTo>
                    <a:pt x="21" y="52"/>
                    <a:pt x="28" y="53"/>
                    <a:pt x="35" y="51"/>
                  </a:cubicBezTo>
                  <a:cubicBezTo>
                    <a:pt x="42" y="49"/>
                    <a:pt x="47" y="45"/>
                    <a:pt x="51" y="39"/>
                  </a:cubicBezTo>
                  <a:cubicBezTo>
                    <a:pt x="55" y="33"/>
                    <a:pt x="56" y="27"/>
                    <a:pt x="54" y="21"/>
                  </a:cubicBezTo>
                  <a:cubicBezTo>
                    <a:pt x="52" y="14"/>
                    <a:pt x="48" y="9"/>
                    <a:pt x="42" y="5"/>
                  </a:cubicBezTo>
                  <a:cubicBezTo>
                    <a:pt x="35" y="1"/>
                    <a:pt x="28" y="0"/>
                    <a:pt x="21" y="2"/>
                  </a:cubicBezTo>
                  <a:cubicBezTo>
                    <a:pt x="14" y="3"/>
                    <a:pt x="9" y="7"/>
                    <a:pt x="5" y="14"/>
                  </a:cubicBezTo>
                  <a:cubicBezTo>
                    <a:pt x="1" y="20"/>
                    <a:pt x="0" y="26"/>
                    <a:pt x="2" y="32"/>
                  </a:cubicBezTo>
                  <a:cubicBezTo>
                    <a:pt x="4" y="39"/>
                    <a:pt x="8" y="44"/>
                    <a:pt x="15"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4" name="Freeform 101">
              <a:extLst>
                <a:ext uri="{FF2B5EF4-FFF2-40B4-BE49-F238E27FC236}">
                  <a16:creationId xmlns:a16="http://schemas.microsoft.com/office/drawing/2014/main" id="{F98DA01A-D419-0065-532E-2C324776EFCD}"/>
                </a:ext>
              </a:extLst>
            </p:cNvPr>
            <p:cNvSpPr>
              <a:spLocks/>
            </p:cNvSpPr>
            <p:nvPr userDrawn="1"/>
          </p:nvSpPr>
          <p:spPr bwMode="auto">
            <a:xfrm>
              <a:off x="1125538" y="682625"/>
              <a:ext cx="9525" cy="7937"/>
            </a:xfrm>
            <a:custGeom>
              <a:avLst/>
              <a:gdLst>
                <a:gd name="T0" fmla="*/ 47 w 55"/>
                <a:gd name="T1" fmla="*/ 7 h 52"/>
                <a:gd name="T2" fmla="*/ 28 w 55"/>
                <a:gd name="T3" fmla="*/ 0 h 52"/>
                <a:gd name="T4" fmla="*/ 7 w 55"/>
                <a:gd name="T5" fmla="*/ 8 h 52"/>
                <a:gd name="T6" fmla="*/ 0 w 55"/>
                <a:gd name="T7" fmla="*/ 28 h 52"/>
                <a:gd name="T8" fmla="*/ 7 w 55"/>
                <a:gd name="T9" fmla="*/ 46 h 52"/>
                <a:gd name="T10" fmla="*/ 27 w 55"/>
                <a:gd name="T11" fmla="*/ 52 h 52"/>
                <a:gd name="T12" fmla="*/ 47 w 55"/>
                <a:gd name="T13" fmla="*/ 44 h 52"/>
                <a:gd name="T14" fmla="*/ 55 w 55"/>
                <a:gd name="T15" fmla="*/ 25 h 52"/>
                <a:gd name="T16" fmla="*/ 47 w 55"/>
                <a:gd name="T1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2">
                  <a:moveTo>
                    <a:pt x="47" y="7"/>
                  </a:moveTo>
                  <a:cubicBezTo>
                    <a:pt x="42" y="2"/>
                    <a:pt x="36" y="0"/>
                    <a:pt x="28" y="0"/>
                  </a:cubicBezTo>
                  <a:cubicBezTo>
                    <a:pt x="20" y="1"/>
                    <a:pt x="13" y="3"/>
                    <a:pt x="7" y="8"/>
                  </a:cubicBezTo>
                  <a:cubicBezTo>
                    <a:pt x="2" y="14"/>
                    <a:pt x="0" y="20"/>
                    <a:pt x="0" y="28"/>
                  </a:cubicBezTo>
                  <a:cubicBezTo>
                    <a:pt x="0" y="35"/>
                    <a:pt x="2" y="41"/>
                    <a:pt x="7" y="46"/>
                  </a:cubicBezTo>
                  <a:cubicBezTo>
                    <a:pt x="13" y="50"/>
                    <a:pt x="19" y="52"/>
                    <a:pt x="27" y="52"/>
                  </a:cubicBezTo>
                  <a:cubicBezTo>
                    <a:pt x="35" y="52"/>
                    <a:pt x="42" y="49"/>
                    <a:pt x="47" y="44"/>
                  </a:cubicBezTo>
                  <a:cubicBezTo>
                    <a:pt x="53" y="39"/>
                    <a:pt x="55" y="32"/>
                    <a:pt x="55" y="25"/>
                  </a:cubicBezTo>
                  <a:cubicBezTo>
                    <a:pt x="55" y="18"/>
                    <a:pt x="53" y="12"/>
                    <a:pt x="47"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5" name="Freeform 102">
              <a:extLst>
                <a:ext uri="{FF2B5EF4-FFF2-40B4-BE49-F238E27FC236}">
                  <a16:creationId xmlns:a16="http://schemas.microsoft.com/office/drawing/2014/main" id="{3A8FE85B-0081-3B89-2243-2514A5734EB5}"/>
                </a:ext>
              </a:extLst>
            </p:cNvPr>
            <p:cNvSpPr>
              <a:spLocks noEditPoints="1"/>
            </p:cNvSpPr>
            <p:nvPr userDrawn="1"/>
          </p:nvSpPr>
          <p:spPr bwMode="auto">
            <a:xfrm>
              <a:off x="966788" y="620713"/>
              <a:ext cx="292100" cy="77787"/>
            </a:xfrm>
            <a:custGeom>
              <a:avLst/>
              <a:gdLst>
                <a:gd name="T0" fmla="*/ 1396 w 1970"/>
                <a:gd name="T1" fmla="*/ 0 h 518"/>
                <a:gd name="T2" fmla="*/ 1276 w 1970"/>
                <a:gd name="T3" fmla="*/ 265 h 518"/>
                <a:gd name="T4" fmla="*/ 643 w 1970"/>
                <a:gd name="T5" fmla="*/ 310 h 518"/>
                <a:gd name="T6" fmla="*/ 699 w 1970"/>
                <a:gd name="T7" fmla="*/ 80 h 518"/>
                <a:gd name="T8" fmla="*/ 172 w 1970"/>
                <a:gd name="T9" fmla="*/ 342 h 518"/>
                <a:gd name="T10" fmla="*/ 549 w 1970"/>
                <a:gd name="T11" fmla="*/ 229 h 518"/>
                <a:gd name="T12" fmla="*/ 985 w 1970"/>
                <a:gd name="T13" fmla="*/ 518 h 518"/>
                <a:gd name="T14" fmla="*/ 1422 w 1970"/>
                <a:gd name="T15" fmla="*/ 229 h 518"/>
                <a:gd name="T16" fmla="*/ 1799 w 1970"/>
                <a:gd name="T17" fmla="*/ 342 h 518"/>
                <a:gd name="T18" fmla="*/ 1776 w 1970"/>
                <a:gd name="T19" fmla="*/ 251 h 518"/>
                <a:gd name="T20" fmla="*/ 1750 w 1970"/>
                <a:gd name="T21" fmla="*/ 237 h 518"/>
                <a:gd name="T22" fmla="*/ 1822 w 1970"/>
                <a:gd name="T23" fmla="*/ 241 h 518"/>
                <a:gd name="T24" fmla="*/ 1645 w 1970"/>
                <a:gd name="T25" fmla="*/ 264 h 518"/>
                <a:gd name="T26" fmla="*/ 1598 w 1970"/>
                <a:gd name="T27" fmla="*/ 127 h 518"/>
                <a:gd name="T28" fmla="*/ 1669 w 1970"/>
                <a:gd name="T29" fmla="*/ 181 h 518"/>
                <a:gd name="T30" fmla="*/ 1583 w 1970"/>
                <a:gd name="T31" fmla="*/ 225 h 518"/>
                <a:gd name="T32" fmla="*/ 1598 w 1970"/>
                <a:gd name="T33" fmla="*/ 127 h 518"/>
                <a:gd name="T34" fmla="*/ 1565 w 1970"/>
                <a:gd name="T35" fmla="*/ 91 h 518"/>
                <a:gd name="T36" fmla="*/ 1540 w 1970"/>
                <a:gd name="T37" fmla="*/ 134 h 518"/>
                <a:gd name="T38" fmla="*/ 1514 w 1970"/>
                <a:gd name="T39" fmla="*/ 176 h 518"/>
                <a:gd name="T40" fmla="*/ 1487 w 1970"/>
                <a:gd name="T41" fmla="*/ 160 h 518"/>
                <a:gd name="T42" fmla="*/ 1549 w 1970"/>
                <a:gd name="T43" fmla="*/ 75 h 518"/>
                <a:gd name="T44" fmla="*/ 1475 w 1970"/>
                <a:gd name="T45" fmla="*/ 88 h 518"/>
                <a:gd name="T46" fmla="*/ 1399 w 1970"/>
                <a:gd name="T47" fmla="*/ 13 h 518"/>
                <a:gd name="T48" fmla="*/ 179 w 1970"/>
                <a:gd name="T49" fmla="*/ 227 h 518"/>
                <a:gd name="T50" fmla="*/ 269 w 1970"/>
                <a:gd name="T51" fmla="*/ 206 h 518"/>
                <a:gd name="T52" fmla="*/ 344 w 1970"/>
                <a:gd name="T53" fmla="*/ 251 h 518"/>
                <a:gd name="T54" fmla="*/ 369 w 1970"/>
                <a:gd name="T55" fmla="*/ 235 h 518"/>
                <a:gd name="T56" fmla="*/ 347 w 1970"/>
                <a:gd name="T57" fmla="*/ 123 h 518"/>
                <a:gd name="T58" fmla="*/ 387 w 1970"/>
                <a:gd name="T59" fmla="*/ 131 h 518"/>
                <a:gd name="T60" fmla="*/ 439 w 1970"/>
                <a:gd name="T61" fmla="*/ 141 h 518"/>
                <a:gd name="T62" fmla="*/ 447 w 1970"/>
                <a:gd name="T63" fmla="*/ 149 h 518"/>
                <a:gd name="T64" fmla="*/ 523 w 1970"/>
                <a:gd name="T65" fmla="*/ 144 h 518"/>
                <a:gd name="T66" fmla="*/ 464 w 1970"/>
                <a:gd name="T67" fmla="*/ 51 h 518"/>
                <a:gd name="T68" fmla="*/ 520 w 1970"/>
                <a:gd name="T69" fmla="*/ 96 h 518"/>
                <a:gd name="T70" fmla="*/ 549 w 1970"/>
                <a:gd name="T71" fmla="*/ 84 h 518"/>
                <a:gd name="T72" fmla="*/ 566 w 1970"/>
                <a:gd name="T73" fmla="*/ 232 h 518"/>
                <a:gd name="T74" fmla="*/ 630 w 1970"/>
                <a:gd name="T75" fmla="*/ 303 h 518"/>
                <a:gd name="T76" fmla="*/ 762 w 1970"/>
                <a:gd name="T77" fmla="*/ 368 h 518"/>
                <a:gd name="T78" fmla="*/ 724 w 1970"/>
                <a:gd name="T79" fmla="*/ 398 h 518"/>
                <a:gd name="T80" fmla="*/ 725 w 1970"/>
                <a:gd name="T81" fmla="*/ 428 h 518"/>
                <a:gd name="T82" fmla="*/ 766 w 1970"/>
                <a:gd name="T83" fmla="*/ 479 h 518"/>
                <a:gd name="T84" fmla="*/ 833 w 1970"/>
                <a:gd name="T85" fmla="*/ 408 h 518"/>
                <a:gd name="T86" fmla="*/ 803 w 1970"/>
                <a:gd name="T87" fmla="*/ 403 h 518"/>
                <a:gd name="T88" fmla="*/ 864 w 1970"/>
                <a:gd name="T89" fmla="*/ 383 h 518"/>
                <a:gd name="T90" fmla="*/ 1005 w 1970"/>
                <a:gd name="T91" fmla="*/ 497 h 518"/>
                <a:gd name="T92" fmla="*/ 954 w 1970"/>
                <a:gd name="T93" fmla="*/ 439 h 518"/>
                <a:gd name="T94" fmla="*/ 923 w 1970"/>
                <a:gd name="T95" fmla="*/ 387 h 518"/>
                <a:gd name="T96" fmla="*/ 1009 w 1970"/>
                <a:gd name="T97" fmla="*/ 388 h 518"/>
                <a:gd name="T98" fmla="*/ 1145 w 1970"/>
                <a:gd name="T99" fmla="*/ 477 h 518"/>
                <a:gd name="T100" fmla="*/ 1044 w 1970"/>
                <a:gd name="T101" fmla="*/ 440 h 518"/>
                <a:gd name="T102" fmla="*/ 1146 w 1970"/>
                <a:gd name="T103" fmla="*/ 397 h 518"/>
                <a:gd name="T104" fmla="*/ 1272 w 1970"/>
                <a:gd name="T105" fmla="*/ 459 h 518"/>
                <a:gd name="T106" fmla="*/ 1201 w 1970"/>
                <a:gd name="T107" fmla="*/ 480 h 518"/>
                <a:gd name="T108" fmla="*/ 1199 w 1970"/>
                <a:gd name="T109" fmla="*/ 370 h 518"/>
                <a:gd name="T110" fmla="*/ 1279 w 1970"/>
                <a:gd name="T111" fmla="*/ 351 h 518"/>
                <a:gd name="T112" fmla="*/ 1340 w 1970"/>
                <a:gd name="T113" fmla="*/ 303 h 518"/>
                <a:gd name="T114" fmla="*/ 1404 w 1970"/>
                <a:gd name="T115" fmla="*/ 23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0" h="518">
                  <a:moveTo>
                    <a:pt x="1799" y="342"/>
                  </a:moveTo>
                  <a:cubicBezTo>
                    <a:pt x="1853" y="342"/>
                    <a:pt x="1902" y="273"/>
                    <a:pt x="1970" y="243"/>
                  </a:cubicBezTo>
                  <a:cubicBezTo>
                    <a:pt x="1797" y="293"/>
                    <a:pt x="1559" y="0"/>
                    <a:pt x="1396" y="0"/>
                  </a:cubicBezTo>
                  <a:cubicBezTo>
                    <a:pt x="1351" y="0"/>
                    <a:pt x="1298" y="17"/>
                    <a:pt x="1272" y="80"/>
                  </a:cubicBezTo>
                  <a:cubicBezTo>
                    <a:pt x="1244" y="147"/>
                    <a:pt x="1214" y="169"/>
                    <a:pt x="1214" y="198"/>
                  </a:cubicBezTo>
                  <a:cubicBezTo>
                    <a:pt x="1214" y="224"/>
                    <a:pt x="1237" y="244"/>
                    <a:pt x="1276" y="265"/>
                  </a:cubicBezTo>
                  <a:cubicBezTo>
                    <a:pt x="1302" y="278"/>
                    <a:pt x="1329" y="286"/>
                    <a:pt x="1327" y="310"/>
                  </a:cubicBezTo>
                  <a:cubicBezTo>
                    <a:pt x="1253" y="344"/>
                    <a:pt x="1131" y="367"/>
                    <a:pt x="985" y="367"/>
                  </a:cubicBezTo>
                  <a:cubicBezTo>
                    <a:pt x="840" y="367"/>
                    <a:pt x="718" y="344"/>
                    <a:pt x="643" y="310"/>
                  </a:cubicBezTo>
                  <a:cubicBezTo>
                    <a:pt x="642" y="286"/>
                    <a:pt x="669" y="278"/>
                    <a:pt x="694" y="265"/>
                  </a:cubicBezTo>
                  <a:cubicBezTo>
                    <a:pt x="734" y="244"/>
                    <a:pt x="757" y="224"/>
                    <a:pt x="757" y="198"/>
                  </a:cubicBezTo>
                  <a:cubicBezTo>
                    <a:pt x="757" y="169"/>
                    <a:pt x="726" y="147"/>
                    <a:pt x="699" y="80"/>
                  </a:cubicBezTo>
                  <a:cubicBezTo>
                    <a:pt x="673" y="17"/>
                    <a:pt x="620" y="0"/>
                    <a:pt x="574" y="0"/>
                  </a:cubicBezTo>
                  <a:cubicBezTo>
                    <a:pt x="412" y="0"/>
                    <a:pt x="173" y="293"/>
                    <a:pt x="0" y="243"/>
                  </a:cubicBezTo>
                  <a:cubicBezTo>
                    <a:pt x="69" y="273"/>
                    <a:pt x="117" y="342"/>
                    <a:pt x="172" y="342"/>
                  </a:cubicBezTo>
                  <a:cubicBezTo>
                    <a:pt x="312" y="342"/>
                    <a:pt x="475" y="132"/>
                    <a:pt x="627" y="132"/>
                  </a:cubicBezTo>
                  <a:cubicBezTo>
                    <a:pt x="629" y="132"/>
                    <a:pt x="631" y="132"/>
                    <a:pt x="634" y="132"/>
                  </a:cubicBezTo>
                  <a:cubicBezTo>
                    <a:pt x="598" y="176"/>
                    <a:pt x="549" y="185"/>
                    <a:pt x="549" y="229"/>
                  </a:cubicBezTo>
                  <a:cubicBezTo>
                    <a:pt x="549" y="261"/>
                    <a:pt x="576" y="279"/>
                    <a:pt x="594" y="321"/>
                  </a:cubicBezTo>
                  <a:cubicBezTo>
                    <a:pt x="606" y="347"/>
                    <a:pt x="608" y="366"/>
                    <a:pt x="618" y="402"/>
                  </a:cubicBezTo>
                  <a:cubicBezTo>
                    <a:pt x="627" y="435"/>
                    <a:pt x="649" y="518"/>
                    <a:pt x="985" y="518"/>
                  </a:cubicBezTo>
                  <a:cubicBezTo>
                    <a:pt x="1321" y="518"/>
                    <a:pt x="1344" y="435"/>
                    <a:pt x="1353" y="402"/>
                  </a:cubicBezTo>
                  <a:cubicBezTo>
                    <a:pt x="1362" y="366"/>
                    <a:pt x="1365" y="347"/>
                    <a:pt x="1376" y="321"/>
                  </a:cubicBezTo>
                  <a:cubicBezTo>
                    <a:pt x="1395" y="279"/>
                    <a:pt x="1422" y="261"/>
                    <a:pt x="1422" y="229"/>
                  </a:cubicBezTo>
                  <a:cubicBezTo>
                    <a:pt x="1422" y="185"/>
                    <a:pt x="1372" y="176"/>
                    <a:pt x="1337" y="132"/>
                  </a:cubicBezTo>
                  <a:cubicBezTo>
                    <a:pt x="1339" y="132"/>
                    <a:pt x="1342" y="132"/>
                    <a:pt x="1344" y="132"/>
                  </a:cubicBezTo>
                  <a:cubicBezTo>
                    <a:pt x="1496" y="132"/>
                    <a:pt x="1658" y="342"/>
                    <a:pt x="1799" y="342"/>
                  </a:cubicBezTo>
                  <a:moveTo>
                    <a:pt x="1822" y="241"/>
                  </a:moveTo>
                  <a:cubicBezTo>
                    <a:pt x="1808" y="266"/>
                    <a:pt x="1808" y="266"/>
                    <a:pt x="1808" y="266"/>
                  </a:cubicBezTo>
                  <a:cubicBezTo>
                    <a:pt x="1800" y="263"/>
                    <a:pt x="1786" y="256"/>
                    <a:pt x="1776" y="251"/>
                  </a:cubicBezTo>
                  <a:cubicBezTo>
                    <a:pt x="1767" y="265"/>
                    <a:pt x="1741" y="306"/>
                    <a:pt x="1736" y="314"/>
                  </a:cubicBezTo>
                  <a:cubicBezTo>
                    <a:pt x="1709" y="302"/>
                    <a:pt x="1709" y="302"/>
                    <a:pt x="1709" y="302"/>
                  </a:cubicBezTo>
                  <a:cubicBezTo>
                    <a:pt x="1710" y="301"/>
                    <a:pt x="1740" y="253"/>
                    <a:pt x="1750" y="237"/>
                  </a:cubicBezTo>
                  <a:cubicBezTo>
                    <a:pt x="1741" y="233"/>
                    <a:pt x="1729" y="225"/>
                    <a:pt x="1723" y="221"/>
                  </a:cubicBezTo>
                  <a:cubicBezTo>
                    <a:pt x="1736" y="197"/>
                    <a:pt x="1736" y="197"/>
                    <a:pt x="1736" y="197"/>
                  </a:cubicBezTo>
                  <a:cubicBezTo>
                    <a:pt x="1759" y="210"/>
                    <a:pt x="1803" y="233"/>
                    <a:pt x="1822" y="241"/>
                  </a:cubicBezTo>
                  <a:moveTo>
                    <a:pt x="1727" y="189"/>
                  </a:moveTo>
                  <a:cubicBezTo>
                    <a:pt x="1671" y="280"/>
                    <a:pt x="1671" y="280"/>
                    <a:pt x="1671" y="280"/>
                  </a:cubicBezTo>
                  <a:cubicBezTo>
                    <a:pt x="1645" y="264"/>
                    <a:pt x="1645" y="264"/>
                    <a:pt x="1645" y="264"/>
                  </a:cubicBezTo>
                  <a:cubicBezTo>
                    <a:pt x="1701" y="174"/>
                    <a:pt x="1701" y="174"/>
                    <a:pt x="1701" y="174"/>
                  </a:cubicBezTo>
                  <a:lnTo>
                    <a:pt x="1727" y="189"/>
                  </a:lnTo>
                  <a:close/>
                  <a:moveTo>
                    <a:pt x="1598" y="127"/>
                  </a:moveTo>
                  <a:cubicBezTo>
                    <a:pt x="1612" y="123"/>
                    <a:pt x="1626" y="126"/>
                    <a:pt x="1640" y="134"/>
                  </a:cubicBezTo>
                  <a:cubicBezTo>
                    <a:pt x="1654" y="141"/>
                    <a:pt x="1663" y="153"/>
                    <a:pt x="1667" y="167"/>
                  </a:cubicBezTo>
                  <a:cubicBezTo>
                    <a:pt x="1668" y="171"/>
                    <a:pt x="1669" y="176"/>
                    <a:pt x="1669" y="181"/>
                  </a:cubicBezTo>
                  <a:cubicBezTo>
                    <a:pt x="1669" y="190"/>
                    <a:pt x="1666" y="199"/>
                    <a:pt x="1661" y="208"/>
                  </a:cubicBezTo>
                  <a:cubicBezTo>
                    <a:pt x="1653" y="221"/>
                    <a:pt x="1641" y="229"/>
                    <a:pt x="1626" y="232"/>
                  </a:cubicBezTo>
                  <a:cubicBezTo>
                    <a:pt x="1612" y="235"/>
                    <a:pt x="1597" y="233"/>
                    <a:pt x="1583" y="225"/>
                  </a:cubicBezTo>
                  <a:cubicBezTo>
                    <a:pt x="1570" y="217"/>
                    <a:pt x="1561" y="206"/>
                    <a:pt x="1557" y="192"/>
                  </a:cubicBezTo>
                  <a:cubicBezTo>
                    <a:pt x="1553" y="178"/>
                    <a:pt x="1555" y="165"/>
                    <a:pt x="1563" y="152"/>
                  </a:cubicBezTo>
                  <a:cubicBezTo>
                    <a:pt x="1571" y="139"/>
                    <a:pt x="1583" y="130"/>
                    <a:pt x="1598" y="127"/>
                  </a:cubicBezTo>
                  <a:moveTo>
                    <a:pt x="1549" y="75"/>
                  </a:moveTo>
                  <a:cubicBezTo>
                    <a:pt x="1549" y="75"/>
                    <a:pt x="1549" y="75"/>
                    <a:pt x="1549" y="75"/>
                  </a:cubicBezTo>
                  <a:cubicBezTo>
                    <a:pt x="1554" y="78"/>
                    <a:pt x="1561" y="83"/>
                    <a:pt x="1565" y="91"/>
                  </a:cubicBezTo>
                  <a:cubicBezTo>
                    <a:pt x="1571" y="100"/>
                    <a:pt x="1570" y="110"/>
                    <a:pt x="1564" y="121"/>
                  </a:cubicBezTo>
                  <a:cubicBezTo>
                    <a:pt x="1560" y="128"/>
                    <a:pt x="1555" y="132"/>
                    <a:pt x="1548" y="134"/>
                  </a:cubicBezTo>
                  <a:cubicBezTo>
                    <a:pt x="1545" y="134"/>
                    <a:pt x="1543" y="135"/>
                    <a:pt x="1540" y="134"/>
                  </a:cubicBezTo>
                  <a:cubicBezTo>
                    <a:pt x="1541" y="139"/>
                    <a:pt x="1541" y="144"/>
                    <a:pt x="1542" y="150"/>
                  </a:cubicBezTo>
                  <a:cubicBezTo>
                    <a:pt x="1543" y="172"/>
                    <a:pt x="1546" y="196"/>
                    <a:pt x="1546" y="197"/>
                  </a:cubicBezTo>
                  <a:cubicBezTo>
                    <a:pt x="1541" y="193"/>
                    <a:pt x="1516" y="177"/>
                    <a:pt x="1514" y="176"/>
                  </a:cubicBezTo>
                  <a:cubicBezTo>
                    <a:pt x="1511" y="145"/>
                    <a:pt x="1511" y="145"/>
                    <a:pt x="1511" y="145"/>
                  </a:cubicBezTo>
                  <a:cubicBezTo>
                    <a:pt x="1510" y="134"/>
                    <a:pt x="1510" y="130"/>
                    <a:pt x="1506" y="127"/>
                  </a:cubicBezTo>
                  <a:cubicBezTo>
                    <a:pt x="1504" y="132"/>
                    <a:pt x="1487" y="160"/>
                    <a:pt x="1487" y="160"/>
                  </a:cubicBezTo>
                  <a:cubicBezTo>
                    <a:pt x="1461" y="146"/>
                    <a:pt x="1461" y="146"/>
                    <a:pt x="1461" y="146"/>
                  </a:cubicBezTo>
                  <a:cubicBezTo>
                    <a:pt x="1514" y="54"/>
                    <a:pt x="1514" y="54"/>
                    <a:pt x="1514" y="54"/>
                  </a:cubicBezTo>
                  <a:cubicBezTo>
                    <a:pt x="1522" y="59"/>
                    <a:pt x="1541" y="70"/>
                    <a:pt x="1549" y="75"/>
                  </a:cubicBezTo>
                  <a:moveTo>
                    <a:pt x="1399" y="13"/>
                  </a:moveTo>
                  <a:cubicBezTo>
                    <a:pt x="1439" y="23"/>
                    <a:pt x="1439" y="23"/>
                    <a:pt x="1439" y="23"/>
                  </a:cubicBezTo>
                  <a:cubicBezTo>
                    <a:pt x="1465" y="30"/>
                    <a:pt x="1489" y="53"/>
                    <a:pt x="1475" y="88"/>
                  </a:cubicBezTo>
                  <a:cubicBezTo>
                    <a:pt x="1459" y="127"/>
                    <a:pt x="1428" y="130"/>
                    <a:pt x="1399" y="123"/>
                  </a:cubicBezTo>
                  <a:cubicBezTo>
                    <a:pt x="1363" y="114"/>
                    <a:pt x="1363" y="114"/>
                    <a:pt x="1363" y="114"/>
                  </a:cubicBezTo>
                  <a:lnTo>
                    <a:pt x="1399" y="13"/>
                  </a:lnTo>
                  <a:close/>
                  <a:moveTo>
                    <a:pt x="263" y="299"/>
                  </a:moveTo>
                  <a:cubicBezTo>
                    <a:pt x="232" y="316"/>
                    <a:pt x="232" y="316"/>
                    <a:pt x="232" y="316"/>
                  </a:cubicBezTo>
                  <a:cubicBezTo>
                    <a:pt x="179" y="227"/>
                    <a:pt x="179" y="227"/>
                    <a:pt x="179" y="227"/>
                  </a:cubicBezTo>
                  <a:cubicBezTo>
                    <a:pt x="212" y="209"/>
                    <a:pt x="212" y="209"/>
                    <a:pt x="212" y="209"/>
                  </a:cubicBezTo>
                  <a:cubicBezTo>
                    <a:pt x="223" y="203"/>
                    <a:pt x="233" y="199"/>
                    <a:pt x="242" y="199"/>
                  </a:cubicBezTo>
                  <a:cubicBezTo>
                    <a:pt x="251" y="199"/>
                    <a:pt x="260" y="201"/>
                    <a:pt x="269" y="206"/>
                  </a:cubicBezTo>
                  <a:cubicBezTo>
                    <a:pt x="277" y="211"/>
                    <a:pt x="284" y="217"/>
                    <a:pt x="289" y="226"/>
                  </a:cubicBezTo>
                  <a:cubicBezTo>
                    <a:pt x="301" y="248"/>
                    <a:pt x="302" y="279"/>
                    <a:pt x="263" y="299"/>
                  </a:cubicBezTo>
                  <a:moveTo>
                    <a:pt x="344" y="251"/>
                  </a:moveTo>
                  <a:cubicBezTo>
                    <a:pt x="288" y="162"/>
                    <a:pt x="288" y="162"/>
                    <a:pt x="288" y="162"/>
                  </a:cubicBezTo>
                  <a:cubicBezTo>
                    <a:pt x="313" y="146"/>
                    <a:pt x="313" y="146"/>
                    <a:pt x="313" y="146"/>
                  </a:cubicBezTo>
                  <a:cubicBezTo>
                    <a:pt x="369" y="235"/>
                    <a:pt x="369" y="235"/>
                    <a:pt x="369" y="235"/>
                  </a:cubicBezTo>
                  <a:lnTo>
                    <a:pt x="344" y="251"/>
                  </a:lnTo>
                  <a:close/>
                  <a:moveTo>
                    <a:pt x="403" y="212"/>
                  </a:moveTo>
                  <a:cubicBezTo>
                    <a:pt x="347" y="123"/>
                    <a:pt x="347" y="123"/>
                    <a:pt x="347" y="123"/>
                  </a:cubicBezTo>
                  <a:cubicBezTo>
                    <a:pt x="406" y="85"/>
                    <a:pt x="406" y="85"/>
                    <a:pt x="406" y="85"/>
                  </a:cubicBezTo>
                  <a:cubicBezTo>
                    <a:pt x="420" y="109"/>
                    <a:pt x="420" y="109"/>
                    <a:pt x="420" y="109"/>
                  </a:cubicBezTo>
                  <a:cubicBezTo>
                    <a:pt x="387" y="131"/>
                    <a:pt x="387" y="131"/>
                    <a:pt x="387" y="131"/>
                  </a:cubicBezTo>
                  <a:cubicBezTo>
                    <a:pt x="389" y="134"/>
                    <a:pt x="390" y="137"/>
                    <a:pt x="392" y="139"/>
                  </a:cubicBezTo>
                  <a:cubicBezTo>
                    <a:pt x="424" y="117"/>
                    <a:pt x="424" y="117"/>
                    <a:pt x="424" y="117"/>
                  </a:cubicBezTo>
                  <a:cubicBezTo>
                    <a:pt x="439" y="141"/>
                    <a:pt x="439" y="141"/>
                    <a:pt x="439" y="141"/>
                  </a:cubicBezTo>
                  <a:cubicBezTo>
                    <a:pt x="407" y="163"/>
                    <a:pt x="407" y="163"/>
                    <a:pt x="407" y="163"/>
                  </a:cubicBezTo>
                  <a:cubicBezTo>
                    <a:pt x="409" y="166"/>
                    <a:pt x="411" y="170"/>
                    <a:pt x="413" y="172"/>
                  </a:cubicBezTo>
                  <a:cubicBezTo>
                    <a:pt x="447" y="149"/>
                    <a:pt x="447" y="149"/>
                    <a:pt x="447" y="149"/>
                  </a:cubicBezTo>
                  <a:cubicBezTo>
                    <a:pt x="463" y="173"/>
                    <a:pt x="463" y="173"/>
                    <a:pt x="463" y="173"/>
                  </a:cubicBezTo>
                  <a:lnTo>
                    <a:pt x="403" y="212"/>
                  </a:lnTo>
                  <a:close/>
                  <a:moveTo>
                    <a:pt x="523" y="144"/>
                  </a:moveTo>
                  <a:cubicBezTo>
                    <a:pt x="492" y="158"/>
                    <a:pt x="473" y="144"/>
                    <a:pt x="463" y="122"/>
                  </a:cubicBezTo>
                  <a:cubicBezTo>
                    <a:pt x="437" y="65"/>
                    <a:pt x="437" y="65"/>
                    <a:pt x="437" y="65"/>
                  </a:cubicBezTo>
                  <a:cubicBezTo>
                    <a:pt x="464" y="51"/>
                    <a:pt x="464" y="51"/>
                    <a:pt x="464" y="51"/>
                  </a:cubicBezTo>
                  <a:cubicBezTo>
                    <a:pt x="464" y="51"/>
                    <a:pt x="490" y="108"/>
                    <a:pt x="490" y="108"/>
                  </a:cubicBezTo>
                  <a:cubicBezTo>
                    <a:pt x="495" y="120"/>
                    <a:pt x="501" y="124"/>
                    <a:pt x="512" y="118"/>
                  </a:cubicBezTo>
                  <a:cubicBezTo>
                    <a:pt x="526" y="112"/>
                    <a:pt x="525" y="107"/>
                    <a:pt x="520" y="96"/>
                  </a:cubicBezTo>
                  <a:cubicBezTo>
                    <a:pt x="494" y="36"/>
                    <a:pt x="494" y="36"/>
                    <a:pt x="494" y="36"/>
                  </a:cubicBezTo>
                  <a:cubicBezTo>
                    <a:pt x="524" y="26"/>
                    <a:pt x="524" y="26"/>
                    <a:pt x="524" y="26"/>
                  </a:cubicBezTo>
                  <a:cubicBezTo>
                    <a:pt x="549" y="84"/>
                    <a:pt x="549" y="84"/>
                    <a:pt x="549" y="84"/>
                  </a:cubicBezTo>
                  <a:cubicBezTo>
                    <a:pt x="558" y="107"/>
                    <a:pt x="556" y="130"/>
                    <a:pt x="523" y="144"/>
                  </a:cubicBezTo>
                  <a:moveTo>
                    <a:pt x="630" y="303"/>
                  </a:moveTo>
                  <a:cubicBezTo>
                    <a:pt x="589" y="282"/>
                    <a:pt x="566" y="258"/>
                    <a:pt x="566" y="232"/>
                  </a:cubicBezTo>
                  <a:cubicBezTo>
                    <a:pt x="566" y="191"/>
                    <a:pt x="632" y="167"/>
                    <a:pt x="657" y="135"/>
                  </a:cubicBezTo>
                  <a:cubicBezTo>
                    <a:pt x="696" y="141"/>
                    <a:pt x="747" y="159"/>
                    <a:pt x="747" y="193"/>
                  </a:cubicBezTo>
                  <a:cubicBezTo>
                    <a:pt x="747" y="233"/>
                    <a:pt x="619" y="250"/>
                    <a:pt x="630" y="303"/>
                  </a:cubicBezTo>
                  <a:moveTo>
                    <a:pt x="697" y="458"/>
                  </a:moveTo>
                  <a:cubicBezTo>
                    <a:pt x="691" y="350"/>
                    <a:pt x="691" y="350"/>
                    <a:pt x="691" y="350"/>
                  </a:cubicBezTo>
                  <a:cubicBezTo>
                    <a:pt x="708" y="355"/>
                    <a:pt x="744" y="364"/>
                    <a:pt x="762" y="368"/>
                  </a:cubicBezTo>
                  <a:cubicBezTo>
                    <a:pt x="763" y="397"/>
                    <a:pt x="763" y="397"/>
                    <a:pt x="763" y="397"/>
                  </a:cubicBezTo>
                  <a:cubicBezTo>
                    <a:pt x="754" y="396"/>
                    <a:pt x="736" y="392"/>
                    <a:pt x="723" y="388"/>
                  </a:cubicBezTo>
                  <a:cubicBezTo>
                    <a:pt x="723" y="390"/>
                    <a:pt x="723" y="395"/>
                    <a:pt x="724" y="398"/>
                  </a:cubicBezTo>
                  <a:cubicBezTo>
                    <a:pt x="728" y="399"/>
                    <a:pt x="761" y="407"/>
                    <a:pt x="761" y="407"/>
                  </a:cubicBezTo>
                  <a:cubicBezTo>
                    <a:pt x="762" y="437"/>
                    <a:pt x="762" y="437"/>
                    <a:pt x="762" y="437"/>
                  </a:cubicBezTo>
                  <a:cubicBezTo>
                    <a:pt x="762" y="437"/>
                    <a:pt x="732" y="429"/>
                    <a:pt x="725" y="428"/>
                  </a:cubicBezTo>
                  <a:cubicBezTo>
                    <a:pt x="725" y="428"/>
                    <a:pt x="726" y="436"/>
                    <a:pt x="726" y="439"/>
                  </a:cubicBezTo>
                  <a:cubicBezTo>
                    <a:pt x="736" y="443"/>
                    <a:pt x="752" y="446"/>
                    <a:pt x="765" y="449"/>
                  </a:cubicBezTo>
                  <a:cubicBezTo>
                    <a:pt x="766" y="479"/>
                    <a:pt x="766" y="479"/>
                    <a:pt x="766" y="479"/>
                  </a:cubicBezTo>
                  <a:cubicBezTo>
                    <a:pt x="740" y="474"/>
                    <a:pt x="714" y="466"/>
                    <a:pt x="697" y="458"/>
                  </a:cubicBezTo>
                  <a:moveTo>
                    <a:pt x="864" y="412"/>
                  </a:moveTo>
                  <a:cubicBezTo>
                    <a:pt x="856" y="411"/>
                    <a:pt x="841" y="409"/>
                    <a:pt x="833" y="408"/>
                  </a:cubicBezTo>
                  <a:cubicBezTo>
                    <a:pt x="833" y="490"/>
                    <a:pt x="833" y="490"/>
                    <a:pt x="833" y="490"/>
                  </a:cubicBezTo>
                  <a:cubicBezTo>
                    <a:pt x="803" y="485"/>
                    <a:pt x="803" y="485"/>
                    <a:pt x="803" y="485"/>
                  </a:cubicBezTo>
                  <a:cubicBezTo>
                    <a:pt x="803" y="403"/>
                    <a:pt x="803" y="403"/>
                    <a:pt x="803" y="403"/>
                  </a:cubicBezTo>
                  <a:cubicBezTo>
                    <a:pt x="794" y="402"/>
                    <a:pt x="781" y="400"/>
                    <a:pt x="772" y="399"/>
                  </a:cubicBezTo>
                  <a:cubicBezTo>
                    <a:pt x="772" y="369"/>
                    <a:pt x="772" y="369"/>
                    <a:pt x="772" y="369"/>
                  </a:cubicBezTo>
                  <a:cubicBezTo>
                    <a:pt x="799" y="374"/>
                    <a:pt x="835" y="379"/>
                    <a:pt x="864" y="383"/>
                  </a:cubicBezTo>
                  <a:lnTo>
                    <a:pt x="864" y="412"/>
                  </a:lnTo>
                  <a:close/>
                  <a:moveTo>
                    <a:pt x="1035" y="497"/>
                  </a:moveTo>
                  <a:cubicBezTo>
                    <a:pt x="1005" y="497"/>
                    <a:pt x="1005" y="497"/>
                    <a:pt x="1005" y="497"/>
                  </a:cubicBezTo>
                  <a:cubicBezTo>
                    <a:pt x="1005" y="439"/>
                    <a:pt x="1005" y="439"/>
                    <a:pt x="1005" y="439"/>
                  </a:cubicBezTo>
                  <a:cubicBezTo>
                    <a:pt x="997" y="448"/>
                    <a:pt x="979" y="469"/>
                    <a:pt x="979" y="469"/>
                  </a:cubicBezTo>
                  <a:cubicBezTo>
                    <a:pt x="979" y="469"/>
                    <a:pt x="961" y="448"/>
                    <a:pt x="954" y="439"/>
                  </a:cubicBezTo>
                  <a:cubicBezTo>
                    <a:pt x="954" y="497"/>
                    <a:pt x="954" y="497"/>
                    <a:pt x="954" y="497"/>
                  </a:cubicBezTo>
                  <a:cubicBezTo>
                    <a:pt x="923" y="496"/>
                    <a:pt x="923" y="496"/>
                    <a:pt x="923" y="496"/>
                  </a:cubicBezTo>
                  <a:cubicBezTo>
                    <a:pt x="923" y="387"/>
                    <a:pt x="923" y="387"/>
                    <a:pt x="923" y="387"/>
                  </a:cubicBezTo>
                  <a:cubicBezTo>
                    <a:pt x="949" y="388"/>
                    <a:pt x="949" y="388"/>
                    <a:pt x="949" y="388"/>
                  </a:cubicBezTo>
                  <a:cubicBezTo>
                    <a:pt x="949" y="388"/>
                    <a:pt x="975" y="419"/>
                    <a:pt x="979" y="425"/>
                  </a:cubicBezTo>
                  <a:cubicBezTo>
                    <a:pt x="984" y="419"/>
                    <a:pt x="1009" y="388"/>
                    <a:pt x="1009" y="388"/>
                  </a:cubicBezTo>
                  <a:cubicBezTo>
                    <a:pt x="1035" y="387"/>
                    <a:pt x="1035" y="387"/>
                    <a:pt x="1035" y="387"/>
                  </a:cubicBezTo>
                  <a:lnTo>
                    <a:pt x="1035" y="497"/>
                  </a:lnTo>
                  <a:close/>
                  <a:moveTo>
                    <a:pt x="1145" y="477"/>
                  </a:moveTo>
                  <a:cubicBezTo>
                    <a:pt x="1134" y="488"/>
                    <a:pt x="1120" y="493"/>
                    <a:pt x="1103" y="494"/>
                  </a:cubicBezTo>
                  <a:cubicBezTo>
                    <a:pt x="1086" y="494"/>
                    <a:pt x="1072" y="490"/>
                    <a:pt x="1061" y="480"/>
                  </a:cubicBezTo>
                  <a:cubicBezTo>
                    <a:pt x="1050" y="469"/>
                    <a:pt x="1044" y="456"/>
                    <a:pt x="1044" y="440"/>
                  </a:cubicBezTo>
                  <a:cubicBezTo>
                    <a:pt x="1044" y="424"/>
                    <a:pt x="1050" y="410"/>
                    <a:pt x="1061" y="399"/>
                  </a:cubicBezTo>
                  <a:cubicBezTo>
                    <a:pt x="1072" y="388"/>
                    <a:pt x="1086" y="383"/>
                    <a:pt x="1103" y="382"/>
                  </a:cubicBezTo>
                  <a:cubicBezTo>
                    <a:pt x="1120" y="382"/>
                    <a:pt x="1134" y="386"/>
                    <a:pt x="1146" y="397"/>
                  </a:cubicBezTo>
                  <a:cubicBezTo>
                    <a:pt x="1157" y="407"/>
                    <a:pt x="1163" y="421"/>
                    <a:pt x="1163" y="436"/>
                  </a:cubicBezTo>
                  <a:cubicBezTo>
                    <a:pt x="1163" y="452"/>
                    <a:pt x="1157" y="466"/>
                    <a:pt x="1145" y="477"/>
                  </a:cubicBezTo>
                  <a:moveTo>
                    <a:pt x="1272" y="459"/>
                  </a:moveTo>
                  <a:cubicBezTo>
                    <a:pt x="1250" y="467"/>
                    <a:pt x="1250" y="467"/>
                    <a:pt x="1250" y="467"/>
                  </a:cubicBezTo>
                  <a:cubicBezTo>
                    <a:pt x="1250" y="467"/>
                    <a:pt x="1212" y="430"/>
                    <a:pt x="1204" y="421"/>
                  </a:cubicBezTo>
                  <a:cubicBezTo>
                    <a:pt x="1204" y="433"/>
                    <a:pt x="1201" y="480"/>
                    <a:pt x="1201" y="480"/>
                  </a:cubicBezTo>
                  <a:cubicBezTo>
                    <a:pt x="1171" y="486"/>
                    <a:pt x="1171" y="486"/>
                    <a:pt x="1171" y="486"/>
                  </a:cubicBezTo>
                  <a:cubicBezTo>
                    <a:pt x="1178" y="373"/>
                    <a:pt x="1178" y="373"/>
                    <a:pt x="1178" y="373"/>
                  </a:cubicBezTo>
                  <a:cubicBezTo>
                    <a:pt x="1199" y="370"/>
                    <a:pt x="1199" y="370"/>
                    <a:pt x="1199" y="370"/>
                  </a:cubicBezTo>
                  <a:cubicBezTo>
                    <a:pt x="1245" y="416"/>
                    <a:pt x="1245" y="416"/>
                    <a:pt x="1245" y="416"/>
                  </a:cubicBezTo>
                  <a:cubicBezTo>
                    <a:pt x="1246" y="405"/>
                    <a:pt x="1249" y="359"/>
                    <a:pt x="1249" y="359"/>
                  </a:cubicBezTo>
                  <a:cubicBezTo>
                    <a:pt x="1279" y="351"/>
                    <a:pt x="1279" y="351"/>
                    <a:pt x="1279" y="351"/>
                  </a:cubicBezTo>
                  <a:lnTo>
                    <a:pt x="1272" y="459"/>
                  </a:lnTo>
                  <a:close/>
                  <a:moveTo>
                    <a:pt x="1404" y="232"/>
                  </a:moveTo>
                  <a:cubicBezTo>
                    <a:pt x="1404" y="258"/>
                    <a:pt x="1381" y="282"/>
                    <a:pt x="1340" y="303"/>
                  </a:cubicBezTo>
                  <a:cubicBezTo>
                    <a:pt x="1352" y="250"/>
                    <a:pt x="1224" y="233"/>
                    <a:pt x="1224" y="193"/>
                  </a:cubicBezTo>
                  <a:cubicBezTo>
                    <a:pt x="1224" y="159"/>
                    <a:pt x="1275" y="141"/>
                    <a:pt x="1313" y="135"/>
                  </a:cubicBezTo>
                  <a:cubicBezTo>
                    <a:pt x="1339" y="167"/>
                    <a:pt x="1404" y="191"/>
                    <a:pt x="1404" y="2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grpSp>
    </p:spTree>
    <p:extLst>
      <p:ext uri="{BB962C8B-B14F-4D97-AF65-F5344CB8AC3E}">
        <p14:creationId xmlns:p14="http://schemas.microsoft.com/office/powerpoint/2010/main" val="4130293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0297" y="6014722"/>
            <a:ext cx="1224136" cy="650158"/>
          </a:xfrm>
          <a:prstGeom prst="rect">
            <a:avLst/>
          </a:prstGeom>
        </p:spPr>
      </p:pic>
      <p:sp>
        <p:nvSpPr>
          <p:cNvPr id="6" name="TextBox 5"/>
          <p:cNvSpPr txBox="1"/>
          <p:nvPr/>
        </p:nvSpPr>
        <p:spPr>
          <a:xfrm>
            <a:off x="1847528" y="6387884"/>
            <a:ext cx="2520280" cy="276999"/>
          </a:xfrm>
          <a:prstGeom prst="rect">
            <a:avLst/>
          </a:prstGeom>
          <a:noFill/>
        </p:spPr>
        <p:txBody>
          <a:bodyPr wrap="square" rtlCol="0">
            <a:spAutoFit/>
          </a:bodyPr>
          <a:lstStyle/>
          <a:p>
            <a:r>
              <a:rPr lang="en-GB" sz="1200">
                <a:solidFill>
                  <a:schemeClr val="bg1"/>
                </a:solidFill>
                <a:latin typeface="Helvectica"/>
              </a:rPr>
              <a:t>Vision and Objectives</a:t>
            </a:r>
          </a:p>
        </p:txBody>
      </p:sp>
      <p:sp>
        <p:nvSpPr>
          <p:cNvPr id="16" name="Footer Placeholder 4"/>
          <p:cNvSpPr>
            <a:spLocks noGrp="1"/>
          </p:cNvSpPr>
          <p:nvPr>
            <p:ph type="ftr" sz="quarter" idx="11"/>
          </p:nvPr>
        </p:nvSpPr>
        <p:spPr>
          <a:xfrm>
            <a:off x="15493" y="5588000"/>
            <a:ext cx="12192000" cy="1270000"/>
          </a:xfrm>
          <a:prstGeom prst="rect">
            <a:avLst/>
          </a:prstGeom>
          <a:solidFill>
            <a:schemeClr val="accent1"/>
          </a:solidFill>
        </p:spPr>
        <p:txBody>
          <a:bodyPr/>
          <a:lstStyle/>
          <a:p>
            <a:endParaRPr lang="en-GB">
              <a:solidFill>
                <a:srgbClr val="004A7F"/>
              </a:solidFill>
            </a:endParaRPr>
          </a:p>
        </p:txBody>
      </p:sp>
      <p:pic>
        <p:nvPicPr>
          <p:cNvPr id="19" name="Picture 18" descr="Department for Business, Energy and Industrial Strategy crest" title="Department for Business, Energy and Industrial Strateg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544" y="5821749"/>
            <a:ext cx="1595906" cy="847611"/>
          </a:xfrm>
          <a:prstGeom prst="rect">
            <a:avLst/>
          </a:prstGeom>
        </p:spPr>
      </p:pic>
      <p:sp>
        <p:nvSpPr>
          <p:cNvPr id="20" name="Subtitle 2"/>
          <p:cNvSpPr txBox="1">
            <a:spLocks/>
          </p:cNvSpPr>
          <p:nvPr/>
        </p:nvSpPr>
        <p:spPr>
          <a:xfrm>
            <a:off x="335360" y="6093296"/>
            <a:ext cx="7213600" cy="40489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a:solidFill>
                <a:schemeClr val="bg1"/>
              </a:solidFill>
              <a:latin typeface="Helvectica"/>
            </a:endParaRPr>
          </a:p>
        </p:txBody>
      </p:sp>
      <p:sp>
        <p:nvSpPr>
          <p:cNvPr id="2" name="Rectangle 1"/>
          <p:cNvSpPr/>
          <p:nvPr/>
        </p:nvSpPr>
        <p:spPr>
          <a:xfrm>
            <a:off x="543474" y="396891"/>
            <a:ext cx="8790291" cy="1200329"/>
          </a:xfrm>
          <a:prstGeom prst="rect">
            <a:avLst/>
          </a:prstGeom>
        </p:spPr>
        <p:txBody>
          <a:bodyPr wrap="square">
            <a:spAutoFit/>
          </a:bodyPr>
          <a:lstStyle/>
          <a:p>
            <a:pPr lvl="0"/>
            <a:r>
              <a:rPr lang="en-GB" sz="4000" b="1">
                <a:solidFill>
                  <a:schemeClr val="accent2"/>
                </a:solidFill>
                <a:latin typeface="Arial" panose="020B0604020202020204" pitchFamily="34" charset="0"/>
                <a:cs typeface="Arial" panose="020B0604020202020204" pitchFamily="34" charset="0"/>
              </a:rPr>
              <a:t>Proposal</a:t>
            </a:r>
          </a:p>
          <a:p>
            <a:pPr lvl="0"/>
            <a:r>
              <a:rPr lang="en-GB" sz="3200">
                <a:solidFill>
                  <a:schemeClr val="accent2"/>
                </a:solidFill>
                <a:latin typeface="Arial" panose="020B0604020202020204" pitchFamily="34" charset="0"/>
                <a:cs typeface="Arial" panose="020B0604020202020204" pitchFamily="34" charset="0"/>
              </a:rPr>
              <a:t>Overview &amp; Requirement</a:t>
            </a:r>
          </a:p>
        </p:txBody>
      </p:sp>
      <p:sp>
        <p:nvSpPr>
          <p:cNvPr id="3" name="TextBox 2">
            <a:extLst>
              <a:ext uri="{FF2B5EF4-FFF2-40B4-BE49-F238E27FC236}">
                <a16:creationId xmlns:a16="http://schemas.microsoft.com/office/drawing/2014/main" id="{EB2C635F-0F99-EF86-A397-D61D8813EFB3}"/>
              </a:ext>
            </a:extLst>
          </p:cNvPr>
          <p:cNvSpPr txBox="1"/>
          <p:nvPr/>
        </p:nvSpPr>
        <p:spPr>
          <a:xfrm>
            <a:off x="543474" y="2097866"/>
            <a:ext cx="3147771" cy="3123932"/>
          </a:xfrm>
          <a:prstGeom prst="rect">
            <a:avLst/>
          </a:prstGeom>
          <a:noFill/>
        </p:spPr>
        <p:txBody>
          <a:bodyPr wrap="square" lIns="91440" tIns="45720" rIns="91440" bIns="45720" rtlCol="0" anchor="t">
            <a:spAutoFit/>
          </a:bodyPr>
          <a:lstStyle/>
          <a:p>
            <a:pPr>
              <a:spcBef>
                <a:spcPts val="600"/>
              </a:spcBef>
              <a:spcAft>
                <a:spcPts val="600"/>
              </a:spcAft>
            </a:pPr>
            <a:r>
              <a:rPr lang="en-GB"/>
              <a:t>CUSTOMERS</a:t>
            </a:r>
          </a:p>
          <a:p>
            <a:pPr>
              <a:spcBef>
                <a:spcPts val="600"/>
              </a:spcBef>
              <a:spcAft>
                <a:spcPts val="600"/>
              </a:spcAft>
            </a:pPr>
            <a:r>
              <a:rPr lang="en-GB"/>
              <a:t>Discover via the gov.uk page, or are directed to framework by GOS / other past customers</a:t>
            </a:r>
          </a:p>
          <a:p>
            <a:pPr>
              <a:spcBef>
                <a:spcPts val="600"/>
              </a:spcBef>
              <a:spcAft>
                <a:spcPts val="600"/>
              </a:spcAft>
            </a:pPr>
            <a:endParaRPr lang="en-GB"/>
          </a:p>
          <a:p>
            <a:pPr>
              <a:spcBef>
                <a:spcPts val="600"/>
              </a:spcBef>
              <a:spcAft>
                <a:spcPts val="600"/>
              </a:spcAft>
            </a:pPr>
            <a:r>
              <a:rPr lang="en-GB"/>
              <a:t>Note: Customers will need their own departments’ commercial approvals for spend</a:t>
            </a:r>
          </a:p>
          <a:p>
            <a:endParaRPr lang="en-GB"/>
          </a:p>
        </p:txBody>
      </p:sp>
      <p:sp>
        <p:nvSpPr>
          <p:cNvPr id="5" name="TextBox 4">
            <a:extLst>
              <a:ext uri="{FF2B5EF4-FFF2-40B4-BE49-F238E27FC236}">
                <a16:creationId xmlns:a16="http://schemas.microsoft.com/office/drawing/2014/main" id="{0B4A5D65-D401-396C-919B-6DA0D2A784AE}"/>
              </a:ext>
            </a:extLst>
          </p:cNvPr>
          <p:cNvSpPr txBox="1"/>
          <p:nvPr/>
        </p:nvSpPr>
        <p:spPr>
          <a:xfrm>
            <a:off x="3942159" y="2097866"/>
            <a:ext cx="3606793" cy="2846933"/>
          </a:xfrm>
          <a:prstGeom prst="rect">
            <a:avLst/>
          </a:prstGeom>
          <a:noFill/>
        </p:spPr>
        <p:txBody>
          <a:bodyPr wrap="square" lIns="91440" tIns="45720" rIns="91440" bIns="45720" rtlCol="0" anchor="t">
            <a:spAutoFit/>
          </a:bodyPr>
          <a:lstStyle/>
          <a:p>
            <a:pPr>
              <a:spcBef>
                <a:spcPts val="600"/>
              </a:spcBef>
              <a:spcAft>
                <a:spcPts val="600"/>
              </a:spcAft>
            </a:pPr>
            <a:r>
              <a:rPr lang="en-GB"/>
              <a:t>COMPETITION</a:t>
            </a:r>
          </a:p>
          <a:p>
            <a:pPr>
              <a:spcBef>
                <a:spcPts val="600"/>
              </a:spcBef>
              <a:spcAft>
                <a:spcPts val="600"/>
              </a:spcAft>
            </a:pPr>
            <a:r>
              <a:rPr lang="en-GB"/>
              <a:t>Specification &amp; weightings template, + briefing document to be completed by customer</a:t>
            </a:r>
          </a:p>
          <a:p>
            <a:pPr>
              <a:spcBef>
                <a:spcPts val="600"/>
              </a:spcBef>
              <a:spcAft>
                <a:spcPts val="600"/>
              </a:spcAft>
            </a:pPr>
            <a:r>
              <a:rPr lang="en-GB"/>
              <a:t>&gt;£50k ITTs to full supplier list</a:t>
            </a:r>
          </a:p>
          <a:p>
            <a:pPr>
              <a:spcBef>
                <a:spcPts val="600"/>
              </a:spcBef>
              <a:spcAft>
                <a:spcPts val="600"/>
              </a:spcAft>
            </a:pPr>
            <a:r>
              <a:rPr lang="en-GB"/>
              <a:t>&lt;£50k ITTs can go into a mini competition or even direct award </a:t>
            </a:r>
          </a:p>
          <a:p>
            <a:endParaRPr lang="en-GB"/>
          </a:p>
        </p:txBody>
      </p:sp>
      <p:sp>
        <p:nvSpPr>
          <p:cNvPr id="8" name="TextBox 7">
            <a:extLst>
              <a:ext uri="{FF2B5EF4-FFF2-40B4-BE49-F238E27FC236}">
                <a16:creationId xmlns:a16="http://schemas.microsoft.com/office/drawing/2014/main" id="{D3ED929E-B057-2A19-CD0A-2299BDC694D4}"/>
              </a:ext>
            </a:extLst>
          </p:cNvPr>
          <p:cNvSpPr txBox="1"/>
          <p:nvPr/>
        </p:nvSpPr>
        <p:spPr>
          <a:xfrm>
            <a:off x="7697858" y="2097866"/>
            <a:ext cx="3400672" cy="1862048"/>
          </a:xfrm>
          <a:prstGeom prst="rect">
            <a:avLst/>
          </a:prstGeom>
          <a:noFill/>
        </p:spPr>
        <p:txBody>
          <a:bodyPr wrap="square" lIns="91440" tIns="45720" rIns="91440" bIns="45720" rtlCol="0" anchor="t">
            <a:spAutoFit/>
          </a:bodyPr>
          <a:lstStyle/>
          <a:p>
            <a:pPr>
              <a:spcBef>
                <a:spcPts val="600"/>
              </a:spcBef>
              <a:spcAft>
                <a:spcPts val="600"/>
              </a:spcAft>
            </a:pPr>
            <a:r>
              <a:rPr lang="en-GB"/>
              <a:t>REPORTING</a:t>
            </a:r>
          </a:p>
          <a:p>
            <a:pPr>
              <a:spcBef>
                <a:spcPts val="600"/>
              </a:spcBef>
              <a:spcAft>
                <a:spcPts val="600"/>
              </a:spcAft>
            </a:pPr>
            <a:r>
              <a:rPr lang="en-GB"/>
              <a:t>Quarterly MI reporting to UKSBS</a:t>
            </a:r>
          </a:p>
          <a:p>
            <a:pPr>
              <a:spcBef>
                <a:spcPts val="600"/>
              </a:spcBef>
              <a:spcAft>
                <a:spcPts val="600"/>
              </a:spcAft>
            </a:pPr>
            <a:r>
              <a:rPr lang="en-GB"/>
              <a:t>Check ins with GOS and impact reporting </a:t>
            </a:r>
          </a:p>
          <a:p>
            <a:endParaRPr lang="en-GB"/>
          </a:p>
        </p:txBody>
      </p:sp>
      <p:cxnSp>
        <p:nvCxnSpPr>
          <p:cNvPr id="10" name="Straight Connector 9">
            <a:extLst>
              <a:ext uri="{FF2B5EF4-FFF2-40B4-BE49-F238E27FC236}">
                <a16:creationId xmlns:a16="http://schemas.microsoft.com/office/drawing/2014/main" id="{B8A2BB47-E3A2-553E-4EF9-C40C0FF690FB}"/>
              </a:ext>
            </a:extLst>
          </p:cNvPr>
          <p:cNvCxnSpPr/>
          <p:nvPr/>
        </p:nvCxnSpPr>
        <p:spPr>
          <a:xfrm>
            <a:off x="3816703" y="1895707"/>
            <a:ext cx="0" cy="28770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3E461C7-EA94-A9C7-3340-676E51B6580D}"/>
              </a:ext>
            </a:extLst>
          </p:cNvPr>
          <p:cNvCxnSpPr/>
          <p:nvPr/>
        </p:nvCxnSpPr>
        <p:spPr>
          <a:xfrm>
            <a:off x="7593227" y="1895707"/>
            <a:ext cx="0" cy="28770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4F1CC13-19FA-BA95-00AD-16FC455C174F}"/>
              </a:ext>
            </a:extLst>
          </p:cNvPr>
          <p:cNvGrpSpPr/>
          <p:nvPr/>
        </p:nvGrpSpPr>
        <p:grpSpPr>
          <a:xfrm>
            <a:off x="8518186" y="5965926"/>
            <a:ext cx="1455928" cy="650158"/>
            <a:chOff x="835025" y="388938"/>
            <a:chExt cx="1760538" cy="773112"/>
          </a:xfrm>
          <a:solidFill>
            <a:schemeClr val="bg1"/>
          </a:solidFill>
        </p:grpSpPr>
        <p:sp>
          <p:nvSpPr>
            <p:cNvPr id="14" name="Rectangle 13">
              <a:extLst>
                <a:ext uri="{FF2B5EF4-FFF2-40B4-BE49-F238E27FC236}">
                  <a16:creationId xmlns:a16="http://schemas.microsoft.com/office/drawing/2014/main" id="{E0C4A706-5202-6C3A-5E8E-DBF32703A1A8}"/>
                </a:ext>
              </a:extLst>
            </p:cNvPr>
            <p:cNvSpPr>
              <a:spLocks noChangeArrowheads="1"/>
            </p:cNvSpPr>
            <p:nvPr userDrawn="1"/>
          </p:nvSpPr>
          <p:spPr bwMode="auto">
            <a:xfrm>
              <a:off x="835025" y="388938"/>
              <a:ext cx="17463" cy="769937"/>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5" name="Freeform 6">
              <a:extLst>
                <a:ext uri="{FF2B5EF4-FFF2-40B4-BE49-F238E27FC236}">
                  <a16:creationId xmlns:a16="http://schemas.microsoft.com/office/drawing/2014/main" id="{84D2BB07-3C1C-A99C-2067-36619F4BEEBC}"/>
                </a:ext>
              </a:extLst>
            </p:cNvPr>
            <p:cNvSpPr>
              <a:spLocks/>
            </p:cNvSpPr>
            <p:nvPr userDrawn="1"/>
          </p:nvSpPr>
          <p:spPr bwMode="auto">
            <a:xfrm>
              <a:off x="936625" y="771525"/>
              <a:ext cx="142875" cy="161925"/>
            </a:xfrm>
            <a:custGeom>
              <a:avLst/>
              <a:gdLst>
                <a:gd name="T0" fmla="*/ 835 w 960"/>
                <a:gd name="T1" fmla="*/ 942 h 1098"/>
                <a:gd name="T2" fmla="*/ 499 w 960"/>
                <a:gd name="T3" fmla="*/ 1098 h 1098"/>
                <a:gd name="T4" fmla="*/ 0 w 960"/>
                <a:gd name="T5" fmla="*/ 569 h 1098"/>
                <a:gd name="T6" fmla="*/ 499 w 960"/>
                <a:gd name="T7" fmla="*/ 0 h 1098"/>
                <a:gd name="T8" fmla="*/ 950 w 960"/>
                <a:gd name="T9" fmla="*/ 348 h 1098"/>
                <a:gd name="T10" fmla="*/ 810 w 960"/>
                <a:gd name="T11" fmla="*/ 348 h 1098"/>
                <a:gd name="T12" fmla="*/ 499 w 960"/>
                <a:gd name="T13" fmla="*/ 117 h 1098"/>
                <a:gd name="T14" fmla="*/ 139 w 960"/>
                <a:gd name="T15" fmla="*/ 562 h 1098"/>
                <a:gd name="T16" fmla="*/ 499 w 960"/>
                <a:gd name="T17" fmla="*/ 981 h 1098"/>
                <a:gd name="T18" fmla="*/ 835 w 960"/>
                <a:gd name="T19" fmla="*/ 638 h 1098"/>
                <a:gd name="T20" fmla="*/ 501 w 960"/>
                <a:gd name="T21" fmla="*/ 638 h 1098"/>
                <a:gd name="T22" fmla="*/ 501 w 960"/>
                <a:gd name="T23" fmla="*/ 521 h 1098"/>
                <a:gd name="T24" fmla="*/ 960 w 960"/>
                <a:gd name="T25" fmla="*/ 521 h 1098"/>
                <a:gd name="T26" fmla="*/ 960 w 960"/>
                <a:gd name="T27" fmla="*/ 1073 h 1098"/>
                <a:gd name="T28" fmla="*/ 872 w 960"/>
                <a:gd name="T29" fmla="*/ 1073 h 1098"/>
                <a:gd name="T30" fmla="*/ 835 w 960"/>
                <a:gd name="T31" fmla="*/ 94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0" h="1098">
                  <a:moveTo>
                    <a:pt x="835" y="942"/>
                  </a:moveTo>
                  <a:cubicBezTo>
                    <a:pt x="755" y="1052"/>
                    <a:pt x="623" y="1098"/>
                    <a:pt x="499" y="1098"/>
                  </a:cubicBezTo>
                  <a:cubicBezTo>
                    <a:pt x="186" y="1098"/>
                    <a:pt x="0" y="843"/>
                    <a:pt x="0" y="569"/>
                  </a:cubicBezTo>
                  <a:cubicBezTo>
                    <a:pt x="0" y="264"/>
                    <a:pt x="167" y="0"/>
                    <a:pt x="499" y="0"/>
                  </a:cubicBezTo>
                  <a:cubicBezTo>
                    <a:pt x="728" y="0"/>
                    <a:pt x="910" y="102"/>
                    <a:pt x="950" y="348"/>
                  </a:cubicBezTo>
                  <a:cubicBezTo>
                    <a:pt x="810" y="348"/>
                    <a:pt x="810" y="348"/>
                    <a:pt x="810" y="348"/>
                  </a:cubicBezTo>
                  <a:cubicBezTo>
                    <a:pt x="783" y="189"/>
                    <a:pt x="655" y="117"/>
                    <a:pt x="499" y="117"/>
                  </a:cubicBezTo>
                  <a:cubicBezTo>
                    <a:pt x="245" y="117"/>
                    <a:pt x="139" y="337"/>
                    <a:pt x="139" y="562"/>
                  </a:cubicBezTo>
                  <a:cubicBezTo>
                    <a:pt x="139" y="781"/>
                    <a:pt x="266" y="981"/>
                    <a:pt x="499" y="981"/>
                  </a:cubicBezTo>
                  <a:cubicBezTo>
                    <a:pt x="715" y="981"/>
                    <a:pt x="844" y="829"/>
                    <a:pt x="835" y="638"/>
                  </a:cubicBezTo>
                  <a:cubicBezTo>
                    <a:pt x="501" y="638"/>
                    <a:pt x="501" y="638"/>
                    <a:pt x="501" y="638"/>
                  </a:cubicBezTo>
                  <a:cubicBezTo>
                    <a:pt x="501" y="521"/>
                    <a:pt x="501" y="521"/>
                    <a:pt x="501" y="521"/>
                  </a:cubicBezTo>
                  <a:cubicBezTo>
                    <a:pt x="960" y="521"/>
                    <a:pt x="960" y="521"/>
                    <a:pt x="960" y="521"/>
                  </a:cubicBezTo>
                  <a:cubicBezTo>
                    <a:pt x="960" y="1073"/>
                    <a:pt x="960" y="1073"/>
                    <a:pt x="960" y="1073"/>
                  </a:cubicBezTo>
                  <a:cubicBezTo>
                    <a:pt x="872" y="1073"/>
                    <a:pt x="872" y="1073"/>
                    <a:pt x="872" y="1073"/>
                  </a:cubicBezTo>
                  <a:lnTo>
                    <a:pt x="835" y="9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7" name="Freeform 7">
              <a:extLst>
                <a:ext uri="{FF2B5EF4-FFF2-40B4-BE49-F238E27FC236}">
                  <a16:creationId xmlns:a16="http://schemas.microsoft.com/office/drawing/2014/main" id="{06FE8F65-FE00-AC2B-7B3E-59AC71ED96E1}"/>
                </a:ext>
              </a:extLst>
            </p:cNvPr>
            <p:cNvSpPr>
              <a:spLocks noEditPoints="1"/>
            </p:cNvSpPr>
            <p:nvPr userDrawn="1"/>
          </p:nvSpPr>
          <p:spPr bwMode="auto">
            <a:xfrm>
              <a:off x="1096963" y="814388"/>
              <a:ext cx="109538" cy="117475"/>
            </a:xfrm>
            <a:custGeom>
              <a:avLst/>
              <a:gdLst>
                <a:gd name="T0" fmla="*/ 369 w 738"/>
                <a:gd name="T1" fmla="*/ 0 h 795"/>
                <a:gd name="T2" fmla="*/ 738 w 738"/>
                <a:gd name="T3" fmla="*/ 398 h 795"/>
                <a:gd name="T4" fmla="*/ 369 w 738"/>
                <a:gd name="T5" fmla="*/ 795 h 795"/>
                <a:gd name="T6" fmla="*/ 0 w 738"/>
                <a:gd name="T7" fmla="*/ 398 h 795"/>
                <a:gd name="T8" fmla="*/ 369 w 738"/>
                <a:gd name="T9" fmla="*/ 0 h 795"/>
                <a:gd name="T10" fmla="*/ 369 w 738"/>
                <a:gd name="T11" fmla="*/ 685 h 795"/>
                <a:gd name="T12" fmla="*/ 605 w 738"/>
                <a:gd name="T13" fmla="*/ 398 h 795"/>
                <a:gd name="T14" fmla="*/ 369 w 738"/>
                <a:gd name="T15" fmla="*/ 110 h 795"/>
                <a:gd name="T16" fmla="*/ 133 w 738"/>
                <a:gd name="T17" fmla="*/ 398 h 795"/>
                <a:gd name="T18" fmla="*/ 369 w 738"/>
                <a:gd name="T19" fmla="*/ 68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95">
                  <a:moveTo>
                    <a:pt x="369" y="0"/>
                  </a:moveTo>
                  <a:cubicBezTo>
                    <a:pt x="610" y="0"/>
                    <a:pt x="738" y="175"/>
                    <a:pt x="738" y="398"/>
                  </a:cubicBezTo>
                  <a:cubicBezTo>
                    <a:pt x="738" y="620"/>
                    <a:pt x="610" y="795"/>
                    <a:pt x="369" y="795"/>
                  </a:cubicBezTo>
                  <a:cubicBezTo>
                    <a:pt x="128" y="795"/>
                    <a:pt x="0" y="620"/>
                    <a:pt x="0" y="398"/>
                  </a:cubicBezTo>
                  <a:cubicBezTo>
                    <a:pt x="0" y="175"/>
                    <a:pt x="128" y="0"/>
                    <a:pt x="369" y="0"/>
                  </a:cubicBezTo>
                  <a:moveTo>
                    <a:pt x="369" y="685"/>
                  </a:moveTo>
                  <a:cubicBezTo>
                    <a:pt x="500" y="685"/>
                    <a:pt x="605" y="582"/>
                    <a:pt x="605" y="398"/>
                  </a:cubicBezTo>
                  <a:cubicBezTo>
                    <a:pt x="605" y="213"/>
                    <a:pt x="500" y="110"/>
                    <a:pt x="369" y="110"/>
                  </a:cubicBezTo>
                  <a:cubicBezTo>
                    <a:pt x="238" y="110"/>
                    <a:pt x="133" y="213"/>
                    <a:pt x="133" y="398"/>
                  </a:cubicBezTo>
                  <a:cubicBezTo>
                    <a:pt x="133" y="582"/>
                    <a:pt x="238" y="685"/>
                    <a:pt x="369" y="6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8" name="Freeform 8">
              <a:extLst>
                <a:ext uri="{FF2B5EF4-FFF2-40B4-BE49-F238E27FC236}">
                  <a16:creationId xmlns:a16="http://schemas.microsoft.com/office/drawing/2014/main" id="{BBA6CBF2-E936-D132-6F98-F18B6B74A142}"/>
                </a:ext>
              </a:extLst>
            </p:cNvPr>
            <p:cNvSpPr>
              <a:spLocks/>
            </p:cNvSpPr>
            <p:nvPr userDrawn="1"/>
          </p:nvSpPr>
          <p:spPr bwMode="auto">
            <a:xfrm>
              <a:off x="1208088" y="817563"/>
              <a:ext cx="101600" cy="112712"/>
            </a:xfrm>
            <a:custGeom>
              <a:avLst/>
              <a:gdLst>
                <a:gd name="T0" fmla="*/ 38 w 64"/>
                <a:gd name="T1" fmla="*/ 71 h 71"/>
                <a:gd name="T2" fmla="*/ 26 w 64"/>
                <a:gd name="T3" fmla="*/ 71 h 71"/>
                <a:gd name="T4" fmla="*/ 0 w 64"/>
                <a:gd name="T5" fmla="*/ 0 h 71"/>
                <a:gd name="T6" fmla="*/ 13 w 64"/>
                <a:gd name="T7" fmla="*/ 0 h 71"/>
                <a:gd name="T8" fmla="*/ 32 w 64"/>
                <a:gd name="T9" fmla="*/ 59 h 71"/>
                <a:gd name="T10" fmla="*/ 33 w 64"/>
                <a:gd name="T11" fmla="*/ 59 h 71"/>
                <a:gd name="T12" fmla="*/ 52 w 64"/>
                <a:gd name="T13" fmla="*/ 0 h 71"/>
                <a:gd name="T14" fmla="*/ 64 w 64"/>
                <a:gd name="T15" fmla="*/ 0 h 71"/>
                <a:gd name="T16" fmla="*/ 38 w 64"/>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1">
                  <a:moveTo>
                    <a:pt x="38" y="71"/>
                  </a:moveTo>
                  <a:lnTo>
                    <a:pt x="26" y="71"/>
                  </a:lnTo>
                  <a:lnTo>
                    <a:pt x="0" y="0"/>
                  </a:lnTo>
                  <a:lnTo>
                    <a:pt x="13" y="0"/>
                  </a:lnTo>
                  <a:lnTo>
                    <a:pt x="32" y="59"/>
                  </a:lnTo>
                  <a:lnTo>
                    <a:pt x="33" y="59"/>
                  </a:lnTo>
                  <a:lnTo>
                    <a:pt x="52" y="0"/>
                  </a:lnTo>
                  <a:lnTo>
                    <a:pt x="64" y="0"/>
                  </a:lnTo>
                  <a:lnTo>
                    <a:pt x="38"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1" name="Freeform 9">
              <a:extLst>
                <a:ext uri="{FF2B5EF4-FFF2-40B4-BE49-F238E27FC236}">
                  <a16:creationId xmlns:a16="http://schemas.microsoft.com/office/drawing/2014/main" id="{1E019159-B945-B09A-D824-DE978A3AD554}"/>
                </a:ext>
              </a:extLst>
            </p:cNvPr>
            <p:cNvSpPr>
              <a:spLocks noEditPoints="1"/>
            </p:cNvSpPr>
            <p:nvPr userDrawn="1"/>
          </p:nvSpPr>
          <p:spPr bwMode="auto">
            <a:xfrm>
              <a:off x="1311275" y="814388"/>
              <a:ext cx="104775" cy="117475"/>
            </a:xfrm>
            <a:custGeom>
              <a:avLst/>
              <a:gdLst>
                <a:gd name="T0" fmla="*/ 689 w 708"/>
                <a:gd name="T1" fmla="*/ 536 h 795"/>
                <a:gd name="T2" fmla="*/ 365 w 708"/>
                <a:gd name="T3" fmla="*/ 795 h 795"/>
                <a:gd name="T4" fmla="*/ 0 w 708"/>
                <a:gd name="T5" fmla="*/ 395 h 795"/>
                <a:gd name="T6" fmla="*/ 357 w 708"/>
                <a:gd name="T7" fmla="*/ 0 h 795"/>
                <a:gd name="T8" fmla="*/ 701 w 708"/>
                <a:gd name="T9" fmla="*/ 435 h 795"/>
                <a:gd name="T10" fmla="*/ 133 w 708"/>
                <a:gd name="T11" fmla="*/ 435 h 795"/>
                <a:gd name="T12" fmla="*/ 369 w 708"/>
                <a:gd name="T13" fmla="*/ 685 h 795"/>
                <a:gd name="T14" fmla="*/ 566 w 708"/>
                <a:gd name="T15" fmla="*/ 536 h 795"/>
                <a:gd name="T16" fmla="*/ 689 w 708"/>
                <a:gd name="T17" fmla="*/ 536 h 795"/>
                <a:gd name="T18" fmla="*/ 569 w 708"/>
                <a:gd name="T19" fmla="*/ 325 h 795"/>
                <a:gd name="T20" fmla="*/ 350 w 708"/>
                <a:gd name="T21" fmla="*/ 110 h 795"/>
                <a:gd name="T22" fmla="*/ 133 w 708"/>
                <a:gd name="T23" fmla="*/ 325 h 795"/>
                <a:gd name="T24" fmla="*/ 569 w 708"/>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5">
                  <a:moveTo>
                    <a:pt x="689" y="536"/>
                  </a:moveTo>
                  <a:cubicBezTo>
                    <a:pt x="655" y="704"/>
                    <a:pt x="535" y="795"/>
                    <a:pt x="365" y="795"/>
                  </a:cubicBezTo>
                  <a:cubicBezTo>
                    <a:pt x="122" y="795"/>
                    <a:pt x="8" y="627"/>
                    <a:pt x="0" y="395"/>
                  </a:cubicBezTo>
                  <a:cubicBezTo>
                    <a:pt x="0" y="168"/>
                    <a:pt x="150" y="0"/>
                    <a:pt x="357" y="0"/>
                  </a:cubicBezTo>
                  <a:cubicBezTo>
                    <a:pt x="626" y="0"/>
                    <a:pt x="708" y="251"/>
                    <a:pt x="701" y="435"/>
                  </a:cubicBezTo>
                  <a:cubicBezTo>
                    <a:pt x="133" y="435"/>
                    <a:pt x="133" y="435"/>
                    <a:pt x="133" y="435"/>
                  </a:cubicBezTo>
                  <a:cubicBezTo>
                    <a:pt x="128" y="567"/>
                    <a:pt x="203" y="685"/>
                    <a:pt x="369" y="685"/>
                  </a:cubicBezTo>
                  <a:cubicBezTo>
                    <a:pt x="472" y="685"/>
                    <a:pt x="544" y="635"/>
                    <a:pt x="566" y="536"/>
                  </a:cubicBezTo>
                  <a:lnTo>
                    <a:pt x="689" y="536"/>
                  </a:lnTo>
                  <a:close/>
                  <a:moveTo>
                    <a:pt x="569" y="325"/>
                  </a:moveTo>
                  <a:cubicBezTo>
                    <a:pt x="563" y="206"/>
                    <a:pt x="473" y="110"/>
                    <a:pt x="350" y="110"/>
                  </a:cubicBezTo>
                  <a:cubicBezTo>
                    <a:pt x="219" y="110"/>
                    <a:pt x="141" y="209"/>
                    <a:pt x="133" y="325"/>
                  </a:cubicBezTo>
                  <a:lnTo>
                    <a:pt x="569"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2" name="Freeform 10">
              <a:extLst>
                <a:ext uri="{FF2B5EF4-FFF2-40B4-BE49-F238E27FC236}">
                  <a16:creationId xmlns:a16="http://schemas.microsoft.com/office/drawing/2014/main" id="{5136ED1F-B688-0F9F-D209-DC985213A981}"/>
                </a:ext>
              </a:extLst>
            </p:cNvPr>
            <p:cNvSpPr>
              <a:spLocks/>
            </p:cNvSpPr>
            <p:nvPr userDrawn="1"/>
          </p:nvSpPr>
          <p:spPr bwMode="auto">
            <a:xfrm>
              <a:off x="1430338" y="814388"/>
              <a:ext cx="58738" cy="115887"/>
            </a:xfrm>
            <a:custGeom>
              <a:avLst/>
              <a:gdLst>
                <a:gd name="T0" fmla="*/ 0 w 400"/>
                <a:gd name="T1" fmla="*/ 22 h 781"/>
                <a:gd name="T2" fmla="*/ 118 w 400"/>
                <a:gd name="T3" fmla="*/ 22 h 781"/>
                <a:gd name="T4" fmla="*/ 118 w 400"/>
                <a:gd name="T5" fmla="*/ 182 h 781"/>
                <a:gd name="T6" fmla="*/ 121 w 400"/>
                <a:gd name="T7" fmla="*/ 182 h 781"/>
                <a:gd name="T8" fmla="*/ 400 w 400"/>
                <a:gd name="T9" fmla="*/ 4 h 781"/>
                <a:gd name="T10" fmla="*/ 400 w 400"/>
                <a:gd name="T11" fmla="*/ 136 h 781"/>
                <a:gd name="T12" fmla="*/ 125 w 400"/>
                <a:gd name="T13" fmla="*/ 443 h 781"/>
                <a:gd name="T14" fmla="*/ 125 w 400"/>
                <a:gd name="T15" fmla="*/ 781 h 781"/>
                <a:gd name="T16" fmla="*/ 0 w 400"/>
                <a:gd name="T17" fmla="*/ 781 h 781"/>
                <a:gd name="T18" fmla="*/ 0 w 400"/>
                <a:gd name="T19" fmla="*/ 22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1">
                  <a:moveTo>
                    <a:pt x="0" y="22"/>
                  </a:moveTo>
                  <a:cubicBezTo>
                    <a:pt x="118" y="22"/>
                    <a:pt x="118" y="22"/>
                    <a:pt x="118" y="22"/>
                  </a:cubicBezTo>
                  <a:cubicBezTo>
                    <a:pt x="118" y="182"/>
                    <a:pt x="118" y="182"/>
                    <a:pt x="118" y="182"/>
                  </a:cubicBezTo>
                  <a:cubicBezTo>
                    <a:pt x="121" y="182"/>
                    <a:pt x="121" y="182"/>
                    <a:pt x="121" y="182"/>
                  </a:cubicBezTo>
                  <a:cubicBezTo>
                    <a:pt x="181" y="60"/>
                    <a:pt x="265" y="0"/>
                    <a:pt x="400" y="4"/>
                  </a:cubicBezTo>
                  <a:cubicBezTo>
                    <a:pt x="400" y="136"/>
                    <a:pt x="400" y="136"/>
                    <a:pt x="400" y="136"/>
                  </a:cubicBezTo>
                  <a:cubicBezTo>
                    <a:pt x="199" y="136"/>
                    <a:pt x="125" y="251"/>
                    <a:pt x="125" y="443"/>
                  </a:cubicBezTo>
                  <a:cubicBezTo>
                    <a:pt x="125" y="781"/>
                    <a:pt x="125" y="781"/>
                    <a:pt x="125" y="781"/>
                  </a:cubicBezTo>
                  <a:cubicBezTo>
                    <a:pt x="0" y="781"/>
                    <a:pt x="0" y="781"/>
                    <a:pt x="0" y="781"/>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3" name="Freeform 11">
              <a:extLst>
                <a:ext uri="{FF2B5EF4-FFF2-40B4-BE49-F238E27FC236}">
                  <a16:creationId xmlns:a16="http://schemas.microsoft.com/office/drawing/2014/main" id="{B4A8887C-0EBB-E538-8AFD-D2545F94E4DE}"/>
                </a:ext>
              </a:extLst>
            </p:cNvPr>
            <p:cNvSpPr>
              <a:spLocks/>
            </p:cNvSpPr>
            <p:nvPr userDrawn="1"/>
          </p:nvSpPr>
          <p:spPr bwMode="auto">
            <a:xfrm>
              <a:off x="1500188" y="814388"/>
              <a:ext cx="92075"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4" name="Freeform 12">
              <a:extLst>
                <a:ext uri="{FF2B5EF4-FFF2-40B4-BE49-F238E27FC236}">
                  <a16:creationId xmlns:a16="http://schemas.microsoft.com/office/drawing/2014/main" id="{7ED489DA-6351-E2C9-0F75-7D138A50CC6D}"/>
                </a:ext>
              </a:extLst>
            </p:cNvPr>
            <p:cNvSpPr>
              <a:spLocks/>
            </p:cNvSpPr>
            <p:nvPr userDrawn="1"/>
          </p:nvSpPr>
          <p:spPr bwMode="auto">
            <a:xfrm>
              <a:off x="1614488" y="814388"/>
              <a:ext cx="158750" cy="115887"/>
            </a:xfrm>
            <a:custGeom>
              <a:avLst/>
              <a:gdLst>
                <a:gd name="T0" fmla="*/ 0 w 1064"/>
                <a:gd name="T1" fmla="*/ 18 h 777"/>
                <a:gd name="T2" fmla="*/ 117 w 1064"/>
                <a:gd name="T3" fmla="*/ 18 h 777"/>
                <a:gd name="T4" fmla="*/ 117 w 1064"/>
                <a:gd name="T5" fmla="*/ 130 h 777"/>
                <a:gd name="T6" fmla="*/ 120 w 1064"/>
                <a:gd name="T7" fmla="*/ 130 h 777"/>
                <a:gd name="T8" fmla="*/ 366 w 1064"/>
                <a:gd name="T9" fmla="*/ 0 h 777"/>
                <a:gd name="T10" fmla="*/ 574 w 1064"/>
                <a:gd name="T11" fmla="*/ 130 h 777"/>
                <a:gd name="T12" fmla="*/ 812 w 1064"/>
                <a:gd name="T13" fmla="*/ 0 h 777"/>
                <a:gd name="T14" fmla="*/ 1064 w 1064"/>
                <a:gd name="T15" fmla="*/ 221 h 777"/>
                <a:gd name="T16" fmla="*/ 1064 w 1064"/>
                <a:gd name="T17" fmla="*/ 777 h 777"/>
                <a:gd name="T18" fmla="*/ 940 w 1064"/>
                <a:gd name="T19" fmla="*/ 777 h 777"/>
                <a:gd name="T20" fmla="*/ 940 w 1064"/>
                <a:gd name="T21" fmla="*/ 279 h 777"/>
                <a:gd name="T22" fmla="*/ 793 w 1064"/>
                <a:gd name="T23" fmla="*/ 110 h 777"/>
                <a:gd name="T24" fmla="*/ 595 w 1064"/>
                <a:gd name="T25" fmla="*/ 304 h 777"/>
                <a:gd name="T26" fmla="*/ 595 w 1064"/>
                <a:gd name="T27" fmla="*/ 777 h 777"/>
                <a:gd name="T28" fmla="*/ 470 w 1064"/>
                <a:gd name="T29" fmla="*/ 777 h 777"/>
                <a:gd name="T30" fmla="*/ 470 w 1064"/>
                <a:gd name="T31" fmla="*/ 279 h 777"/>
                <a:gd name="T32" fmla="*/ 327 w 1064"/>
                <a:gd name="T33" fmla="*/ 110 h 777"/>
                <a:gd name="T34" fmla="*/ 125 w 1064"/>
                <a:gd name="T35" fmla="*/ 304 h 777"/>
                <a:gd name="T36" fmla="*/ 125 w 1064"/>
                <a:gd name="T37" fmla="*/ 777 h 777"/>
                <a:gd name="T38" fmla="*/ 0 w 1064"/>
                <a:gd name="T39" fmla="*/ 777 h 777"/>
                <a:gd name="T40" fmla="*/ 0 w 1064"/>
                <a:gd name="T41"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4" h="777">
                  <a:moveTo>
                    <a:pt x="0" y="18"/>
                  </a:moveTo>
                  <a:cubicBezTo>
                    <a:pt x="117" y="18"/>
                    <a:pt x="117" y="18"/>
                    <a:pt x="117" y="18"/>
                  </a:cubicBezTo>
                  <a:cubicBezTo>
                    <a:pt x="117" y="130"/>
                    <a:pt x="117" y="130"/>
                    <a:pt x="117" y="130"/>
                  </a:cubicBezTo>
                  <a:cubicBezTo>
                    <a:pt x="120" y="130"/>
                    <a:pt x="120" y="130"/>
                    <a:pt x="120" y="130"/>
                  </a:cubicBezTo>
                  <a:cubicBezTo>
                    <a:pt x="176" y="44"/>
                    <a:pt x="261" y="0"/>
                    <a:pt x="366" y="0"/>
                  </a:cubicBezTo>
                  <a:cubicBezTo>
                    <a:pt x="458" y="0"/>
                    <a:pt x="543" y="37"/>
                    <a:pt x="574" y="130"/>
                  </a:cubicBezTo>
                  <a:cubicBezTo>
                    <a:pt x="625" y="49"/>
                    <a:pt x="715" y="0"/>
                    <a:pt x="812" y="0"/>
                  </a:cubicBezTo>
                  <a:cubicBezTo>
                    <a:pt x="963" y="0"/>
                    <a:pt x="1064" y="63"/>
                    <a:pt x="1064" y="221"/>
                  </a:cubicBezTo>
                  <a:cubicBezTo>
                    <a:pt x="1064" y="777"/>
                    <a:pt x="1064" y="777"/>
                    <a:pt x="1064" y="777"/>
                  </a:cubicBezTo>
                  <a:cubicBezTo>
                    <a:pt x="940" y="777"/>
                    <a:pt x="940" y="777"/>
                    <a:pt x="940" y="777"/>
                  </a:cubicBezTo>
                  <a:cubicBezTo>
                    <a:pt x="940" y="279"/>
                    <a:pt x="940" y="279"/>
                    <a:pt x="940" y="279"/>
                  </a:cubicBezTo>
                  <a:cubicBezTo>
                    <a:pt x="940" y="185"/>
                    <a:pt x="915" y="110"/>
                    <a:pt x="793" y="110"/>
                  </a:cubicBezTo>
                  <a:cubicBezTo>
                    <a:pt x="672" y="110"/>
                    <a:pt x="595" y="187"/>
                    <a:pt x="595" y="304"/>
                  </a:cubicBezTo>
                  <a:cubicBezTo>
                    <a:pt x="595" y="777"/>
                    <a:pt x="595" y="777"/>
                    <a:pt x="595" y="777"/>
                  </a:cubicBezTo>
                  <a:cubicBezTo>
                    <a:pt x="470" y="777"/>
                    <a:pt x="470" y="777"/>
                    <a:pt x="470" y="777"/>
                  </a:cubicBezTo>
                  <a:cubicBezTo>
                    <a:pt x="470" y="279"/>
                    <a:pt x="470" y="279"/>
                    <a:pt x="470" y="279"/>
                  </a:cubicBezTo>
                  <a:cubicBezTo>
                    <a:pt x="470" y="181"/>
                    <a:pt x="439" y="110"/>
                    <a:pt x="327" y="110"/>
                  </a:cubicBezTo>
                  <a:cubicBezTo>
                    <a:pt x="179" y="110"/>
                    <a:pt x="125" y="247"/>
                    <a:pt x="125" y="304"/>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5" name="Freeform 13">
              <a:extLst>
                <a:ext uri="{FF2B5EF4-FFF2-40B4-BE49-F238E27FC236}">
                  <a16:creationId xmlns:a16="http://schemas.microsoft.com/office/drawing/2014/main" id="{B64D7088-44A6-766E-43D4-708E09D19708}"/>
                </a:ext>
              </a:extLst>
            </p:cNvPr>
            <p:cNvSpPr>
              <a:spLocks noEditPoints="1"/>
            </p:cNvSpPr>
            <p:nvPr userDrawn="1"/>
          </p:nvSpPr>
          <p:spPr bwMode="auto">
            <a:xfrm>
              <a:off x="1789113" y="814388"/>
              <a:ext cx="104775" cy="117475"/>
            </a:xfrm>
            <a:custGeom>
              <a:avLst/>
              <a:gdLst>
                <a:gd name="T0" fmla="*/ 688 w 707"/>
                <a:gd name="T1" fmla="*/ 536 h 795"/>
                <a:gd name="T2" fmla="*/ 364 w 707"/>
                <a:gd name="T3" fmla="*/ 795 h 795"/>
                <a:gd name="T4" fmla="*/ 0 w 707"/>
                <a:gd name="T5" fmla="*/ 395 h 795"/>
                <a:gd name="T6" fmla="*/ 357 w 707"/>
                <a:gd name="T7" fmla="*/ 0 h 795"/>
                <a:gd name="T8" fmla="*/ 700 w 707"/>
                <a:gd name="T9" fmla="*/ 435 h 795"/>
                <a:gd name="T10" fmla="*/ 132 w 707"/>
                <a:gd name="T11" fmla="*/ 435 h 795"/>
                <a:gd name="T12" fmla="*/ 368 w 707"/>
                <a:gd name="T13" fmla="*/ 685 h 795"/>
                <a:gd name="T14" fmla="*/ 565 w 707"/>
                <a:gd name="T15" fmla="*/ 536 h 795"/>
                <a:gd name="T16" fmla="*/ 688 w 707"/>
                <a:gd name="T17" fmla="*/ 536 h 795"/>
                <a:gd name="T18" fmla="*/ 568 w 707"/>
                <a:gd name="T19" fmla="*/ 325 h 795"/>
                <a:gd name="T20" fmla="*/ 349 w 707"/>
                <a:gd name="T21" fmla="*/ 110 h 795"/>
                <a:gd name="T22" fmla="*/ 132 w 707"/>
                <a:gd name="T23" fmla="*/ 325 h 795"/>
                <a:gd name="T24" fmla="*/ 568 w 707"/>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7" h="795">
                  <a:moveTo>
                    <a:pt x="688" y="536"/>
                  </a:moveTo>
                  <a:cubicBezTo>
                    <a:pt x="655" y="704"/>
                    <a:pt x="534" y="795"/>
                    <a:pt x="364" y="795"/>
                  </a:cubicBezTo>
                  <a:cubicBezTo>
                    <a:pt x="122" y="795"/>
                    <a:pt x="7" y="627"/>
                    <a:pt x="0" y="395"/>
                  </a:cubicBezTo>
                  <a:cubicBezTo>
                    <a:pt x="0" y="168"/>
                    <a:pt x="150" y="0"/>
                    <a:pt x="357" y="0"/>
                  </a:cubicBezTo>
                  <a:cubicBezTo>
                    <a:pt x="625" y="0"/>
                    <a:pt x="707" y="251"/>
                    <a:pt x="700" y="435"/>
                  </a:cubicBezTo>
                  <a:cubicBezTo>
                    <a:pt x="132" y="435"/>
                    <a:pt x="132" y="435"/>
                    <a:pt x="132" y="435"/>
                  </a:cubicBezTo>
                  <a:cubicBezTo>
                    <a:pt x="127" y="567"/>
                    <a:pt x="202" y="685"/>
                    <a:pt x="368" y="685"/>
                  </a:cubicBezTo>
                  <a:cubicBezTo>
                    <a:pt x="471" y="685"/>
                    <a:pt x="543" y="635"/>
                    <a:pt x="565" y="536"/>
                  </a:cubicBezTo>
                  <a:lnTo>
                    <a:pt x="688" y="536"/>
                  </a:lnTo>
                  <a:close/>
                  <a:moveTo>
                    <a:pt x="568" y="325"/>
                  </a:moveTo>
                  <a:cubicBezTo>
                    <a:pt x="562" y="206"/>
                    <a:pt x="473" y="110"/>
                    <a:pt x="349" y="110"/>
                  </a:cubicBezTo>
                  <a:cubicBezTo>
                    <a:pt x="219" y="110"/>
                    <a:pt x="141" y="209"/>
                    <a:pt x="132" y="325"/>
                  </a:cubicBezTo>
                  <a:lnTo>
                    <a:pt x="568"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6" name="Freeform 14">
              <a:extLst>
                <a:ext uri="{FF2B5EF4-FFF2-40B4-BE49-F238E27FC236}">
                  <a16:creationId xmlns:a16="http://schemas.microsoft.com/office/drawing/2014/main" id="{5ABC4336-52CA-10F9-6F7B-E69BA8FB2CD3}"/>
                </a:ext>
              </a:extLst>
            </p:cNvPr>
            <p:cNvSpPr>
              <a:spLocks/>
            </p:cNvSpPr>
            <p:nvPr userDrawn="1"/>
          </p:nvSpPr>
          <p:spPr bwMode="auto">
            <a:xfrm>
              <a:off x="1908175" y="814388"/>
              <a:ext cx="93663"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7" name="Freeform 15">
              <a:extLst>
                <a:ext uri="{FF2B5EF4-FFF2-40B4-BE49-F238E27FC236}">
                  <a16:creationId xmlns:a16="http://schemas.microsoft.com/office/drawing/2014/main" id="{3D019A00-8BD5-B1AA-4161-386160D8ACF3}"/>
                </a:ext>
              </a:extLst>
            </p:cNvPr>
            <p:cNvSpPr>
              <a:spLocks/>
            </p:cNvSpPr>
            <p:nvPr userDrawn="1"/>
          </p:nvSpPr>
          <p:spPr bwMode="auto">
            <a:xfrm>
              <a:off x="2011363" y="784225"/>
              <a:ext cx="60325" cy="146050"/>
            </a:xfrm>
            <a:custGeom>
              <a:avLst/>
              <a:gdLst>
                <a:gd name="T0" fmla="*/ 254 w 405"/>
                <a:gd name="T1" fmla="*/ 228 h 987"/>
                <a:gd name="T2" fmla="*/ 405 w 405"/>
                <a:gd name="T3" fmla="*/ 228 h 987"/>
                <a:gd name="T4" fmla="*/ 405 w 405"/>
                <a:gd name="T5" fmla="*/ 338 h 987"/>
                <a:gd name="T6" fmla="*/ 254 w 405"/>
                <a:gd name="T7" fmla="*/ 338 h 987"/>
                <a:gd name="T8" fmla="*/ 254 w 405"/>
                <a:gd name="T9" fmla="*/ 809 h 987"/>
                <a:gd name="T10" fmla="*/ 348 w 405"/>
                <a:gd name="T11" fmla="*/ 877 h 987"/>
                <a:gd name="T12" fmla="*/ 405 w 405"/>
                <a:gd name="T13" fmla="*/ 877 h 987"/>
                <a:gd name="T14" fmla="*/ 405 w 405"/>
                <a:gd name="T15" fmla="*/ 987 h 987"/>
                <a:gd name="T16" fmla="*/ 309 w 405"/>
                <a:gd name="T17" fmla="*/ 987 h 987"/>
                <a:gd name="T18" fmla="*/ 129 w 405"/>
                <a:gd name="T19" fmla="*/ 821 h 987"/>
                <a:gd name="T20" fmla="*/ 129 w 405"/>
                <a:gd name="T21" fmla="*/ 338 h 987"/>
                <a:gd name="T22" fmla="*/ 0 w 405"/>
                <a:gd name="T23" fmla="*/ 338 h 987"/>
                <a:gd name="T24" fmla="*/ 0 w 405"/>
                <a:gd name="T25" fmla="*/ 228 h 987"/>
                <a:gd name="T26" fmla="*/ 129 w 405"/>
                <a:gd name="T27" fmla="*/ 228 h 987"/>
                <a:gd name="T28" fmla="*/ 129 w 405"/>
                <a:gd name="T29" fmla="*/ 0 h 987"/>
                <a:gd name="T30" fmla="*/ 254 w 405"/>
                <a:gd name="T31" fmla="*/ 0 h 987"/>
                <a:gd name="T32" fmla="*/ 254 w 405"/>
                <a:gd name="T33" fmla="*/ 228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 h="987">
                  <a:moveTo>
                    <a:pt x="254" y="228"/>
                  </a:moveTo>
                  <a:cubicBezTo>
                    <a:pt x="405" y="228"/>
                    <a:pt x="405" y="228"/>
                    <a:pt x="405" y="228"/>
                  </a:cubicBezTo>
                  <a:cubicBezTo>
                    <a:pt x="405" y="338"/>
                    <a:pt x="405" y="338"/>
                    <a:pt x="405" y="338"/>
                  </a:cubicBezTo>
                  <a:cubicBezTo>
                    <a:pt x="254" y="338"/>
                    <a:pt x="254" y="338"/>
                    <a:pt x="254" y="338"/>
                  </a:cubicBezTo>
                  <a:cubicBezTo>
                    <a:pt x="254" y="809"/>
                    <a:pt x="254" y="809"/>
                    <a:pt x="254" y="809"/>
                  </a:cubicBezTo>
                  <a:cubicBezTo>
                    <a:pt x="254" y="867"/>
                    <a:pt x="270" y="877"/>
                    <a:pt x="348" y="877"/>
                  </a:cubicBezTo>
                  <a:cubicBezTo>
                    <a:pt x="405" y="877"/>
                    <a:pt x="405" y="877"/>
                    <a:pt x="405" y="877"/>
                  </a:cubicBezTo>
                  <a:cubicBezTo>
                    <a:pt x="405" y="987"/>
                    <a:pt x="405" y="987"/>
                    <a:pt x="405" y="987"/>
                  </a:cubicBezTo>
                  <a:cubicBezTo>
                    <a:pt x="309" y="987"/>
                    <a:pt x="309" y="987"/>
                    <a:pt x="309" y="987"/>
                  </a:cubicBezTo>
                  <a:cubicBezTo>
                    <a:pt x="180" y="987"/>
                    <a:pt x="129" y="961"/>
                    <a:pt x="129" y="821"/>
                  </a:cubicBezTo>
                  <a:cubicBezTo>
                    <a:pt x="129" y="338"/>
                    <a:pt x="129" y="338"/>
                    <a:pt x="129" y="338"/>
                  </a:cubicBezTo>
                  <a:cubicBezTo>
                    <a:pt x="0" y="338"/>
                    <a:pt x="0" y="338"/>
                    <a:pt x="0" y="338"/>
                  </a:cubicBezTo>
                  <a:cubicBezTo>
                    <a:pt x="0" y="228"/>
                    <a:pt x="0" y="228"/>
                    <a:pt x="0" y="228"/>
                  </a:cubicBezTo>
                  <a:cubicBezTo>
                    <a:pt x="129" y="228"/>
                    <a:pt x="129" y="228"/>
                    <a:pt x="129" y="228"/>
                  </a:cubicBezTo>
                  <a:cubicBezTo>
                    <a:pt x="129" y="0"/>
                    <a:pt x="129" y="0"/>
                    <a:pt x="129" y="0"/>
                  </a:cubicBezTo>
                  <a:cubicBezTo>
                    <a:pt x="254" y="0"/>
                    <a:pt x="254" y="0"/>
                    <a:pt x="254" y="0"/>
                  </a:cubicBezTo>
                  <a:lnTo>
                    <a:pt x="254"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8" name="Freeform 16">
              <a:extLst>
                <a:ext uri="{FF2B5EF4-FFF2-40B4-BE49-F238E27FC236}">
                  <a16:creationId xmlns:a16="http://schemas.microsoft.com/office/drawing/2014/main" id="{D9E5D384-7EC8-00EB-BD94-8C5ADDB99BA9}"/>
                </a:ext>
              </a:extLst>
            </p:cNvPr>
            <p:cNvSpPr>
              <a:spLocks noEditPoints="1"/>
            </p:cNvSpPr>
            <p:nvPr userDrawn="1"/>
          </p:nvSpPr>
          <p:spPr bwMode="auto">
            <a:xfrm>
              <a:off x="935038" y="1000125"/>
              <a:ext cx="149225" cy="161925"/>
            </a:xfrm>
            <a:custGeom>
              <a:avLst/>
              <a:gdLst>
                <a:gd name="T0" fmla="*/ 502 w 1004"/>
                <a:gd name="T1" fmla="*/ 0 h 1098"/>
                <a:gd name="T2" fmla="*/ 1004 w 1004"/>
                <a:gd name="T3" fmla="*/ 549 h 1098"/>
                <a:gd name="T4" fmla="*/ 502 w 1004"/>
                <a:gd name="T5" fmla="*/ 1098 h 1098"/>
                <a:gd name="T6" fmla="*/ 0 w 1004"/>
                <a:gd name="T7" fmla="*/ 549 h 1098"/>
                <a:gd name="T8" fmla="*/ 502 w 1004"/>
                <a:gd name="T9" fmla="*/ 0 h 1098"/>
                <a:gd name="T10" fmla="*/ 502 w 1004"/>
                <a:gd name="T11" fmla="*/ 981 h 1098"/>
                <a:gd name="T12" fmla="*/ 864 w 1004"/>
                <a:gd name="T13" fmla="*/ 549 h 1098"/>
                <a:gd name="T14" fmla="*/ 502 w 1004"/>
                <a:gd name="T15" fmla="*/ 118 h 1098"/>
                <a:gd name="T16" fmla="*/ 139 w 1004"/>
                <a:gd name="T17" fmla="*/ 549 h 1098"/>
                <a:gd name="T18" fmla="*/ 502 w 1004"/>
                <a:gd name="T19" fmla="*/ 9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4" h="1098">
                  <a:moveTo>
                    <a:pt x="502" y="0"/>
                  </a:moveTo>
                  <a:cubicBezTo>
                    <a:pt x="835" y="0"/>
                    <a:pt x="1004" y="264"/>
                    <a:pt x="1004" y="549"/>
                  </a:cubicBezTo>
                  <a:cubicBezTo>
                    <a:pt x="1004" y="834"/>
                    <a:pt x="835" y="1098"/>
                    <a:pt x="502" y="1098"/>
                  </a:cubicBezTo>
                  <a:cubicBezTo>
                    <a:pt x="168" y="1098"/>
                    <a:pt x="0" y="834"/>
                    <a:pt x="0" y="549"/>
                  </a:cubicBezTo>
                  <a:cubicBezTo>
                    <a:pt x="0" y="264"/>
                    <a:pt x="168" y="0"/>
                    <a:pt x="502" y="0"/>
                  </a:cubicBezTo>
                  <a:moveTo>
                    <a:pt x="502" y="981"/>
                  </a:moveTo>
                  <a:cubicBezTo>
                    <a:pt x="757" y="981"/>
                    <a:pt x="864" y="761"/>
                    <a:pt x="864" y="549"/>
                  </a:cubicBezTo>
                  <a:cubicBezTo>
                    <a:pt x="864" y="338"/>
                    <a:pt x="757" y="118"/>
                    <a:pt x="502" y="118"/>
                  </a:cubicBezTo>
                  <a:cubicBezTo>
                    <a:pt x="246" y="118"/>
                    <a:pt x="139" y="338"/>
                    <a:pt x="139" y="549"/>
                  </a:cubicBezTo>
                  <a:cubicBezTo>
                    <a:pt x="139" y="761"/>
                    <a:pt x="246" y="981"/>
                    <a:pt x="502" y="9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0" name="Freeform 17">
              <a:extLst>
                <a:ext uri="{FF2B5EF4-FFF2-40B4-BE49-F238E27FC236}">
                  <a16:creationId xmlns:a16="http://schemas.microsoft.com/office/drawing/2014/main" id="{AD83A59D-D2B7-3E94-2322-AF038C8C5D47}"/>
                </a:ext>
              </a:extLst>
            </p:cNvPr>
            <p:cNvSpPr>
              <a:spLocks/>
            </p:cNvSpPr>
            <p:nvPr userDrawn="1"/>
          </p:nvSpPr>
          <p:spPr bwMode="auto">
            <a:xfrm>
              <a:off x="1092200"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1"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1" name="Freeform 18">
              <a:extLst>
                <a:ext uri="{FF2B5EF4-FFF2-40B4-BE49-F238E27FC236}">
                  <a16:creationId xmlns:a16="http://schemas.microsoft.com/office/drawing/2014/main" id="{BF111108-13D4-866A-B194-AE176A368515}"/>
                </a:ext>
              </a:extLst>
            </p:cNvPr>
            <p:cNvSpPr>
              <a:spLocks/>
            </p:cNvSpPr>
            <p:nvPr userDrawn="1"/>
          </p:nvSpPr>
          <p:spPr bwMode="auto">
            <a:xfrm>
              <a:off x="1158875" y="1001713"/>
              <a:ext cx="61913"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1" y="0"/>
                    <a:pt x="338" y="0"/>
                  </a:cubicBezTo>
                  <a:cubicBezTo>
                    <a:pt x="361"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2" name="Freeform 19">
              <a:extLst>
                <a:ext uri="{FF2B5EF4-FFF2-40B4-BE49-F238E27FC236}">
                  <a16:creationId xmlns:a16="http://schemas.microsoft.com/office/drawing/2014/main" id="{508B1CDA-AB4A-31B7-BAA4-23D848A58214}"/>
                </a:ext>
              </a:extLst>
            </p:cNvPr>
            <p:cNvSpPr>
              <a:spLocks noEditPoints="1"/>
            </p:cNvSpPr>
            <p:nvPr userDrawn="1"/>
          </p:nvSpPr>
          <p:spPr bwMode="auto">
            <a:xfrm>
              <a:off x="123031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3" name="Freeform 20">
              <a:extLst>
                <a:ext uri="{FF2B5EF4-FFF2-40B4-BE49-F238E27FC236}">
                  <a16:creationId xmlns:a16="http://schemas.microsoft.com/office/drawing/2014/main" id="{D043937B-52B2-A0C2-1B78-965BEC53DF51}"/>
                </a:ext>
              </a:extLst>
            </p:cNvPr>
            <p:cNvSpPr>
              <a:spLocks/>
            </p:cNvSpPr>
            <p:nvPr userDrawn="1"/>
          </p:nvSpPr>
          <p:spPr bwMode="auto">
            <a:xfrm>
              <a:off x="1266825" y="1042988"/>
              <a:ext cx="101600" cy="117475"/>
            </a:xfrm>
            <a:custGeom>
              <a:avLst/>
              <a:gdLst>
                <a:gd name="T0" fmla="*/ 556 w 690"/>
                <a:gd name="T1" fmla="*/ 261 h 794"/>
                <a:gd name="T2" fmla="*/ 368 w 690"/>
                <a:gd name="T3" fmla="*/ 110 h 794"/>
                <a:gd name="T4" fmla="*/ 132 w 690"/>
                <a:gd name="T5" fmla="*/ 406 h 794"/>
                <a:gd name="T6" fmla="*/ 353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3"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4" name="Freeform 21">
              <a:extLst>
                <a:ext uri="{FF2B5EF4-FFF2-40B4-BE49-F238E27FC236}">
                  <a16:creationId xmlns:a16="http://schemas.microsoft.com/office/drawing/2014/main" id="{F3FD36E7-9B89-C537-BDB4-0FFE110EF27F}"/>
                </a:ext>
              </a:extLst>
            </p:cNvPr>
            <p:cNvSpPr>
              <a:spLocks noEditPoints="1"/>
            </p:cNvSpPr>
            <p:nvPr userDrawn="1"/>
          </p:nvSpPr>
          <p:spPr bwMode="auto">
            <a:xfrm>
              <a:off x="137953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5" name="Freeform 22">
              <a:extLst>
                <a:ext uri="{FF2B5EF4-FFF2-40B4-BE49-F238E27FC236}">
                  <a16:creationId xmlns:a16="http://schemas.microsoft.com/office/drawing/2014/main" id="{30871CF9-5130-136B-7E8C-2839BF302A1A}"/>
                </a:ext>
              </a:extLst>
            </p:cNvPr>
            <p:cNvSpPr>
              <a:spLocks/>
            </p:cNvSpPr>
            <p:nvPr userDrawn="1"/>
          </p:nvSpPr>
          <p:spPr bwMode="auto">
            <a:xfrm>
              <a:off x="1546225"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6" name="Freeform 23">
              <a:extLst>
                <a:ext uri="{FF2B5EF4-FFF2-40B4-BE49-F238E27FC236}">
                  <a16:creationId xmlns:a16="http://schemas.microsoft.com/office/drawing/2014/main" id="{906226C6-5F39-3B0E-673C-8812854E97EB}"/>
                </a:ext>
              </a:extLst>
            </p:cNvPr>
            <p:cNvSpPr>
              <a:spLocks noEditPoints="1"/>
            </p:cNvSpPr>
            <p:nvPr userDrawn="1"/>
          </p:nvSpPr>
          <p:spPr bwMode="auto">
            <a:xfrm>
              <a:off x="1609725" y="1042988"/>
              <a:ext cx="109538" cy="117475"/>
            </a:xfrm>
            <a:custGeom>
              <a:avLst/>
              <a:gdLst>
                <a:gd name="T0" fmla="*/ 368 w 737"/>
                <a:gd name="T1" fmla="*/ 0 h 794"/>
                <a:gd name="T2" fmla="*/ 737 w 737"/>
                <a:gd name="T3" fmla="*/ 398 h 794"/>
                <a:gd name="T4" fmla="*/ 368 w 737"/>
                <a:gd name="T5" fmla="*/ 794 h 794"/>
                <a:gd name="T6" fmla="*/ 0 w 737"/>
                <a:gd name="T7" fmla="*/ 398 h 794"/>
                <a:gd name="T8" fmla="*/ 368 w 737"/>
                <a:gd name="T9" fmla="*/ 0 h 794"/>
                <a:gd name="T10" fmla="*/ 368 w 737"/>
                <a:gd name="T11" fmla="*/ 684 h 794"/>
                <a:gd name="T12" fmla="*/ 605 w 737"/>
                <a:gd name="T13" fmla="*/ 398 h 794"/>
                <a:gd name="T14" fmla="*/ 368 w 737"/>
                <a:gd name="T15" fmla="*/ 110 h 794"/>
                <a:gd name="T16" fmla="*/ 132 w 737"/>
                <a:gd name="T17" fmla="*/ 398 h 794"/>
                <a:gd name="T18" fmla="*/ 368 w 737"/>
                <a:gd name="T19" fmla="*/ 68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794">
                  <a:moveTo>
                    <a:pt x="368" y="0"/>
                  </a:moveTo>
                  <a:cubicBezTo>
                    <a:pt x="609" y="0"/>
                    <a:pt x="737" y="174"/>
                    <a:pt x="737" y="398"/>
                  </a:cubicBezTo>
                  <a:cubicBezTo>
                    <a:pt x="737" y="619"/>
                    <a:pt x="609" y="794"/>
                    <a:pt x="368" y="794"/>
                  </a:cubicBezTo>
                  <a:cubicBezTo>
                    <a:pt x="128" y="794"/>
                    <a:pt x="0" y="619"/>
                    <a:pt x="0" y="398"/>
                  </a:cubicBezTo>
                  <a:cubicBezTo>
                    <a:pt x="0" y="174"/>
                    <a:pt x="128" y="0"/>
                    <a:pt x="368" y="0"/>
                  </a:cubicBezTo>
                  <a:moveTo>
                    <a:pt x="368" y="684"/>
                  </a:moveTo>
                  <a:cubicBezTo>
                    <a:pt x="499" y="684"/>
                    <a:pt x="605" y="581"/>
                    <a:pt x="605" y="398"/>
                  </a:cubicBezTo>
                  <a:cubicBezTo>
                    <a:pt x="605" y="213"/>
                    <a:pt x="499" y="110"/>
                    <a:pt x="368" y="110"/>
                  </a:cubicBezTo>
                  <a:cubicBezTo>
                    <a:pt x="238" y="110"/>
                    <a:pt x="132" y="213"/>
                    <a:pt x="132" y="398"/>
                  </a:cubicBezTo>
                  <a:cubicBezTo>
                    <a:pt x="132" y="581"/>
                    <a:pt x="238" y="684"/>
                    <a:pt x="368" y="6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7" name="Freeform 24">
              <a:extLst>
                <a:ext uri="{FF2B5EF4-FFF2-40B4-BE49-F238E27FC236}">
                  <a16:creationId xmlns:a16="http://schemas.microsoft.com/office/drawing/2014/main" id="{88A84803-ABC2-338C-00B9-7580126BD2AF}"/>
                </a:ext>
              </a:extLst>
            </p:cNvPr>
            <p:cNvSpPr>
              <a:spLocks/>
            </p:cNvSpPr>
            <p:nvPr userDrawn="1"/>
          </p:nvSpPr>
          <p:spPr bwMode="auto">
            <a:xfrm>
              <a:off x="1735138" y="1042988"/>
              <a:ext cx="58738" cy="115887"/>
            </a:xfrm>
            <a:custGeom>
              <a:avLst/>
              <a:gdLst>
                <a:gd name="T0" fmla="*/ 0 w 400"/>
                <a:gd name="T1" fmla="*/ 22 h 782"/>
                <a:gd name="T2" fmla="*/ 118 w 400"/>
                <a:gd name="T3" fmla="*/ 22 h 782"/>
                <a:gd name="T4" fmla="*/ 118 w 400"/>
                <a:gd name="T5" fmla="*/ 182 h 782"/>
                <a:gd name="T6" fmla="*/ 121 w 400"/>
                <a:gd name="T7" fmla="*/ 182 h 782"/>
                <a:gd name="T8" fmla="*/ 400 w 400"/>
                <a:gd name="T9" fmla="*/ 5 h 782"/>
                <a:gd name="T10" fmla="*/ 400 w 400"/>
                <a:gd name="T11" fmla="*/ 137 h 782"/>
                <a:gd name="T12" fmla="*/ 125 w 400"/>
                <a:gd name="T13" fmla="*/ 444 h 782"/>
                <a:gd name="T14" fmla="*/ 125 w 400"/>
                <a:gd name="T15" fmla="*/ 782 h 782"/>
                <a:gd name="T16" fmla="*/ 0 w 400"/>
                <a:gd name="T17" fmla="*/ 782 h 782"/>
                <a:gd name="T18" fmla="*/ 0 w 400"/>
                <a:gd name="T19" fmla="*/ 2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2">
                  <a:moveTo>
                    <a:pt x="0" y="22"/>
                  </a:moveTo>
                  <a:cubicBezTo>
                    <a:pt x="118" y="22"/>
                    <a:pt x="118" y="22"/>
                    <a:pt x="118" y="22"/>
                  </a:cubicBezTo>
                  <a:cubicBezTo>
                    <a:pt x="118" y="182"/>
                    <a:pt x="118" y="182"/>
                    <a:pt x="118" y="182"/>
                  </a:cubicBezTo>
                  <a:cubicBezTo>
                    <a:pt x="121" y="182"/>
                    <a:pt x="121" y="182"/>
                    <a:pt x="121" y="182"/>
                  </a:cubicBezTo>
                  <a:cubicBezTo>
                    <a:pt x="181" y="61"/>
                    <a:pt x="265" y="0"/>
                    <a:pt x="400" y="5"/>
                  </a:cubicBezTo>
                  <a:cubicBezTo>
                    <a:pt x="400" y="137"/>
                    <a:pt x="400" y="137"/>
                    <a:pt x="400" y="137"/>
                  </a:cubicBezTo>
                  <a:cubicBezTo>
                    <a:pt x="198" y="137"/>
                    <a:pt x="125" y="251"/>
                    <a:pt x="125" y="444"/>
                  </a:cubicBezTo>
                  <a:cubicBezTo>
                    <a:pt x="125" y="782"/>
                    <a:pt x="125" y="782"/>
                    <a:pt x="125" y="782"/>
                  </a:cubicBezTo>
                  <a:cubicBezTo>
                    <a:pt x="0" y="782"/>
                    <a:pt x="0" y="782"/>
                    <a:pt x="0" y="782"/>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8" name="Freeform 25">
              <a:extLst>
                <a:ext uri="{FF2B5EF4-FFF2-40B4-BE49-F238E27FC236}">
                  <a16:creationId xmlns:a16="http://schemas.microsoft.com/office/drawing/2014/main" id="{DA44DEEB-58EB-602B-CD09-3810F44E4AE4}"/>
                </a:ext>
              </a:extLst>
            </p:cNvPr>
            <p:cNvSpPr>
              <a:spLocks/>
            </p:cNvSpPr>
            <p:nvPr userDrawn="1"/>
          </p:nvSpPr>
          <p:spPr bwMode="auto">
            <a:xfrm>
              <a:off x="1858963" y="1000125"/>
              <a:ext cx="123825" cy="161925"/>
            </a:xfrm>
            <a:custGeom>
              <a:avLst/>
              <a:gdLst>
                <a:gd name="T0" fmla="*/ 666 w 843"/>
                <a:gd name="T1" fmla="*/ 332 h 1098"/>
                <a:gd name="T2" fmla="*/ 406 w 843"/>
                <a:gd name="T3" fmla="*/ 118 h 1098"/>
                <a:gd name="T4" fmla="*/ 172 w 843"/>
                <a:gd name="T5" fmla="*/ 297 h 1098"/>
                <a:gd name="T6" fmla="*/ 508 w 843"/>
                <a:gd name="T7" fmla="*/ 483 h 1098"/>
                <a:gd name="T8" fmla="*/ 843 w 843"/>
                <a:gd name="T9" fmla="*/ 786 h 1098"/>
                <a:gd name="T10" fmla="*/ 433 w 843"/>
                <a:gd name="T11" fmla="*/ 1098 h 1098"/>
                <a:gd name="T12" fmla="*/ 0 w 843"/>
                <a:gd name="T13" fmla="*/ 728 h 1098"/>
                <a:gd name="T14" fmla="*/ 132 w 843"/>
                <a:gd name="T15" fmla="*/ 728 h 1098"/>
                <a:gd name="T16" fmla="*/ 437 w 843"/>
                <a:gd name="T17" fmla="*/ 981 h 1098"/>
                <a:gd name="T18" fmla="*/ 703 w 843"/>
                <a:gd name="T19" fmla="*/ 790 h 1098"/>
                <a:gd name="T20" fmla="*/ 368 w 843"/>
                <a:gd name="T21" fmla="*/ 584 h 1098"/>
                <a:gd name="T22" fmla="*/ 32 w 843"/>
                <a:gd name="T23" fmla="*/ 307 h 1098"/>
                <a:gd name="T24" fmla="*/ 412 w 843"/>
                <a:gd name="T25" fmla="*/ 0 h 1098"/>
                <a:gd name="T26" fmla="*/ 799 w 843"/>
                <a:gd name="T27" fmla="*/ 332 h 1098"/>
                <a:gd name="T28" fmla="*/ 666 w 843"/>
                <a:gd name="T29" fmla="*/ 33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3" h="1098">
                  <a:moveTo>
                    <a:pt x="666" y="332"/>
                  </a:moveTo>
                  <a:cubicBezTo>
                    <a:pt x="650" y="182"/>
                    <a:pt x="550" y="118"/>
                    <a:pt x="406" y="118"/>
                  </a:cubicBezTo>
                  <a:cubicBezTo>
                    <a:pt x="289" y="118"/>
                    <a:pt x="172" y="160"/>
                    <a:pt x="172" y="297"/>
                  </a:cubicBezTo>
                  <a:cubicBezTo>
                    <a:pt x="172" y="426"/>
                    <a:pt x="339" y="445"/>
                    <a:pt x="508" y="483"/>
                  </a:cubicBezTo>
                  <a:cubicBezTo>
                    <a:pt x="675" y="521"/>
                    <a:pt x="843" y="580"/>
                    <a:pt x="843" y="786"/>
                  </a:cubicBezTo>
                  <a:cubicBezTo>
                    <a:pt x="843" y="1009"/>
                    <a:pt x="624" y="1098"/>
                    <a:pt x="433" y="1098"/>
                  </a:cubicBezTo>
                  <a:cubicBezTo>
                    <a:pt x="198" y="1098"/>
                    <a:pt x="0" y="984"/>
                    <a:pt x="0" y="728"/>
                  </a:cubicBezTo>
                  <a:cubicBezTo>
                    <a:pt x="132" y="728"/>
                    <a:pt x="132" y="728"/>
                    <a:pt x="132" y="728"/>
                  </a:cubicBezTo>
                  <a:cubicBezTo>
                    <a:pt x="132" y="905"/>
                    <a:pt x="279" y="981"/>
                    <a:pt x="437" y="981"/>
                  </a:cubicBezTo>
                  <a:cubicBezTo>
                    <a:pt x="564" y="981"/>
                    <a:pt x="703" y="941"/>
                    <a:pt x="703" y="790"/>
                  </a:cubicBezTo>
                  <a:cubicBezTo>
                    <a:pt x="703" y="646"/>
                    <a:pt x="536" y="621"/>
                    <a:pt x="368" y="584"/>
                  </a:cubicBezTo>
                  <a:cubicBezTo>
                    <a:pt x="201" y="548"/>
                    <a:pt x="32" y="499"/>
                    <a:pt x="32" y="307"/>
                  </a:cubicBezTo>
                  <a:cubicBezTo>
                    <a:pt x="32" y="94"/>
                    <a:pt x="221" y="0"/>
                    <a:pt x="412" y="0"/>
                  </a:cubicBezTo>
                  <a:cubicBezTo>
                    <a:pt x="627" y="0"/>
                    <a:pt x="790" y="101"/>
                    <a:pt x="799" y="332"/>
                  </a:cubicBezTo>
                  <a:lnTo>
                    <a:pt x="666"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9" name="Freeform 26">
              <a:extLst>
                <a:ext uri="{FF2B5EF4-FFF2-40B4-BE49-F238E27FC236}">
                  <a16:creationId xmlns:a16="http://schemas.microsoft.com/office/drawing/2014/main" id="{A9E1A234-75A0-1B7D-6056-EBE8EEB0BBB8}"/>
                </a:ext>
              </a:extLst>
            </p:cNvPr>
            <p:cNvSpPr>
              <a:spLocks/>
            </p:cNvSpPr>
            <p:nvPr userDrawn="1"/>
          </p:nvSpPr>
          <p:spPr bwMode="auto">
            <a:xfrm>
              <a:off x="1993900" y="1042988"/>
              <a:ext cx="103188" cy="117475"/>
            </a:xfrm>
            <a:custGeom>
              <a:avLst/>
              <a:gdLst>
                <a:gd name="T0" fmla="*/ 557 w 690"/>
                <a:gd name="T1" fmla="*/ 261 h 794"/>
                <a:gd name="T2" fmla="*/ 369 w 690"/>
                <a:gd name="T3" fmla="*/ 110 h 794"/>
                <a:gd name="T4" fmla="*/ 132 w 690"/>
                <a:gd name="T5" fmla="*/ 406 h 794"/>
                <a:gd name="T6" fmla="*/ 354 w 690"/>
                <a:gd name="T7" fmla="*/ 684 h 794"/>
                <a:gd name="T8" fmla="*/ 563 w 690"/>
                <a:gd name="T9" fmla="*/ 499 h 794"/>
                <a:gd name="T10" fmla="*/ 690 w 690"/>
                <a:gd name="T11" fmla="*/ 499 h 794"/>
                <a:gd name="T12" fmla="*/ 356 w 690"/>
                <a:gd name="T13" fmla="*/ 794 h 794"/>
                <a:gd name="T14" fmla="*/ 0 w 690"/>
                <a:gd name="T15" fmla="*/ 406 h 794"/>
                <a:gd name="T16" fmla="*/ 358 w 690"/>
                <a:gd name="T17" fmla="*/ 0 h 794"/>
                <a:gd name="T18" fmla="*/ 686 w 690"/>
                <a:gd name="T19" fmla="*/ 261 h 794"/>
                <a:gd name="T20" fmla="*/ 557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7" y="261"/>
                  </a:moveTo>
                  <a:cubicBezTo>
                    <a:pt x="538" y="166"/>
                    <a:pt x="471" y="110"/>
                    <a:pt x="369" y="110"/>
                  </a:cubicBezTo>
                  <a:cubicBezTo>
                    <a:pt x="188" y="110"/>
                    <a:pt x="132" y="252"/>
                    <a:pt x="132" y="406"/>
                  </a:cubicBezTo>
                  <a:cubicBezTo>
                    <a:pt x="132" y="546"/>
                    <a:pt x="195" y="684"/>
                    <a:pt x="354" y="684"/>
                  </a:cubicBezTo>
                  <a:cubicBezTo>
                    <a:pt x="474" y="684"/>
                    <a:pt x="546" y="614"/>
                    <a:pt x="563" y="499"/>
                  </a:cubicBezTo>
                  <a:cubicBezTo>
                    <a:pt x="690" y="499"/>
                    <a:pt x="690" y="499"/>
                    <a:pt x="690" y="499"/>
                  </a:cubicBezTo>
                  <a:cubicBezTo>
                    <a:pt x="662" y="684"/>
                    <a:pt x="546" y="794"/>
                    <a:pt x="356" y="794"/>
                  </a:cubicBezTo>
                  <a:cubicBezTo>
                    <a:pt x="124" y="794"/>
                    <a:pt x="0" y="633"/>
                    <a:pt x="0" y="406"/>
                  </a:cubicBezTo>
                  <a:cubicBezTo>
                    <a:pt x="0" y="179"/>
                    <a:pt x="118" y="0"/>
                    <a:pt x="358" y="0"/>
                  </a:cubicBezTo>
                  <a:cubicBezTo>
                    <a:pt x="530" y="0"/>
                    <a:pt x="668" y="81"/>
                    <a:pt x="686" y="261"/>
                  </a:cubicBezTo>
                  <a:lnTo>
                    <a:pt x="55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0" name="Freeform 27">
              <a:extLst>
                <a:ext uri="{FF2B5EF4-FFF2-40B4-BE49-F238E27FC236}">
                  <a16:creationId xmlns:a16="http://schemas.microsoft.com/office/drawing/2014/main" id="{0D8E6CF8-1CE0-9411-4D22-EF9054BAF1A4}"/>
                </a:ext>
              </a:extLst>
            </p:cNvPr>
            <p:cNvSpPr>
              <a:spLocks noEditPoints="1"/>
            </p:cNvSpPr>
            <p:nvPr userDrawn="1"/>
          </p:nvSpPr>
          <p:spPr bwMode="auto">
            <a:xfrm>
              <a:off x="211296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1" name="Freeform 28">
              <a:extLst>
                <a:ext uri="{FF2B5EF4-FFF2-40B4-BE49-F238E27FC236}">
                  <a16:creationId xmlns:a16="http://schemas.microsoft.com/office/drawing/2014/main" id="{C8C8E58F-3A01-FE86-0F0C-90BD062BE2A7}"/>
                </a:ext>
              </a:extLst>
            </p:cNvPr>
            <p:cNvSpPr>
              <a:spLocks noEditPoints="1"/>
            </p:cNvSpPr>
            <p:nvPr userDrawn="1"/>
          </p:nvSpPr>
          <p:spPr bwMode="auto">
            <a:xfrm>
              <a:off x="2149475" y="1042988"/>
              <a:ext cx="104775" cy="117475"/>
            </a:xfrm>
            <a:custGeom>
              <a:avLst/>
              <a:gdLst>
                <a:gd name="T0" fmla="*/ 688 w 708"/>
                <a:gd name="T1" fmla="*/ 536 h 794"/>
                <a:gd name="T2" fmla="*/ 364 w 708"/>
                <a:gd name="T3" fmla="*/ 794 h 794"/>
                <a:gd name="T4" fmla="*/ 0 w 708"/>
                <a:gd name="T5" fmla="*/ 395 h 794"/>
                <a:gd name="T6" fmla="*/ 357 w 708"/>
                <a:gd name="T7" fmla="*/ 0 h 794"/>
                <a:gd name="T8" fmla="*/ 700 w 708"/>
                <a:gd name="T9" fmla="*/ 434 h 794"/>
                <a:gd name="T10" fmla="*/ 132 w 708"/>
                <a:gd name="T11" fmla="*/ 434 h 794"/>
                <a:gd name="T12" fmla="*/ 369 w 708"/>
                <a:gd name="T13" fmla="*/ 684 h 794"/>
                <a:gd name="T14" fmla="*/ 565 w 708"/>
                <a:gd name="T15" fmla="*/ 536 h 794"/>
                <a:gd name="T16" fmla="*/ 688 w 708"/>
                <a:gd name="T17" fmla="*/ 536 h 794"/>
                <a:gd name="T18" fmla="*/ 568 w 708"/>
                <a:gd name="T19" fmla="*/ 324 h 794"/>
                <a:gd name="T20" fmla="*/ 349 w 708"/>
                <a:gd name="T21" fmla="*/ 110 h 794"/>
                <a:gd name="T22" fmla="*/ 132 w 708"/>
                <a:gd name="T23" fmla="*/ 324 h 794"/>
                <a:gd name="T24" fmla="*/ 568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8" y="536"/>
                  </a:moveTo>
                  <a:cubicBezTo>
                    <a:pt x="655" y="703"/>
                    <a:pt x="534" y="794"/>
                    <a:pt x="364" y="794"/>
                  </a:cubicBezTo>
                  <a:cubicBezTo>
                    <a:pt x="122" y="794"/>
                    <a:pt x="7" y="627"/>
                    <a:pt x="0" y="395"/>
                  </a:cubicBezTo>
                  <a:cubicBezTo>
                    <a:pt x="0" y="167"/>
                    <a:pt x="150" y="0"/>
                    <a:pt x="357" y="0"/>
                  </a:cubicBezTo>
                  <a:cubicBezTo>
                    <a:pt x="625" y="0"/>
                    <a:pt x="708" y="251"/>
                    <a:pt x="700" y="434"/>
                  </a:cubicBezTo>
                  <a:cubicBezTo>
                    <a:pt x="132" y="434"/>
                    <a:pt x="132" y="434"/>
                    <a:pt x="132" y="434"/>
                  </a:cubicBezTo>
                  <a:cubicBezTo>
                    <a:pt x="128" y="567"/>
                    <a:pt x="203" y="684"/>
                    <a:pt x="369" y="684"/>
                  </a:cubicBezTo>
                  <a:cubicBezTo>
                    <a:pt x="471" y="684"/>
                    <a:pt x="543" y="634"/>
                    <a:pt x="565" y="536"/>
                  </a:cubicBezTo>
                  <a:lnTo>
                    <a:pt x="688" y="536"/>
                  </a:lnTo>
                  <a:close/>
                  <a:moveTo>
                    <a:pt x="568" y="324"/>
                  </a:moveTo>
                  <a:cubicBezTo>
                    <a:pt x="562" y="205"/>
                    <a:pt x="473" y="110"/>
                    <a:pt x="349" y="110"/>
                  </a:cubicBezTo>
                  <a:cubicBezTo>
                    <a:pt x="219" y="110"/>
                    <a:pt x="141" y="208"/>
                    <a:pt x="132" y="324"/>
                  </a:cubicBezTo>
                  <a:lnTo>
                    <a:pt x="568"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2" name="Freeform 29">
              <a:extLst>
                <a:ext uri="{FF2B5EF4-FFF2-40B4-BE49-F238E27FC236}">
                  <a16:creationId xmlns:a16="http://schemas.microsoft.com/office/drawing/2014/main" id="{89F46404-1400-0244-A34B-50D0A11EC7F8}"/>
                </a:ext>
              </a:extLst>
            </p:cNvPr>
            <p:cNvSpPr>
              <a:spLocks/>
            </p:cNvSpPr>
            <p:nvPr userDrawn="1"/>
          </p:nvSpPr>
          <p:spPr bwMode="auto">
            <a:xfrm>
              <a:off x="2268538" y="1042988"/>
              <a:ext cx="92075" cy="115887"/>
            </a:xfrm>
            <a:custGeom>
              <a:avLst/>
              <a:gdLst>
                <a:gd name="T0" fmla="*/ 0 w 628"/>
                <a:gd name="T1" fmla="*/ 17 h 777"/>
                <a:gd name="T2" fmla="*/ 117 w 628"/>
                <a:gd name="T3" fmla="*/ 17 h 777"/>
                <a:gd name="T4" fmla="*/ 117 w 628"/>
                <a:gd name="T5" fmla="*/ 138 h 777"/>
                <a:gd name="T6" fmla="*/ 120 w 628"/>
                <a:gd name="T7" fmla="*/ 138 h 777"/>
                <a:gd name="T8" fmla="*/ 367 w 628"/>
                <a:gd name="T9" fmla="*/ 0 h 777"/>
                <a:gd name="T10" fmla="*/ 628 w 628"/>
                <a:gd name="T11" fmla="*/ 277 h 777"/>
                <a:gd name="T12" fmla="*/ 628 w 628"/>
                <a:gd name="T13" fmla="*/ 777 h 777"/>
                <a:gd name="T14" fmla="*/ 504 w 628"/>
                <a:gd name="T15" fmla="*/ 777 h 777"/>
                <a:gd name="T16" fmla="*/ 504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7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7"/>
                  </a:moveTo>
                  <a:cubicBezTo>
                    <a:pt x="117" y="17"/>
                    <a:pt x="117" y="17"/>
                    <a:pt x="117" y="17"/>
                  </a:cubicBezTo>
                  <a:cubicBezTo>
                    <a:pt x="117" y="138"/>
                    <a:pt x="117" y="138"/>
                    <a:pt x="117" y="138"/>
                  </a:cubicBezTo>
                  <a:cubicBezTo>
                    <a:pt x="120" y="138"/>
                    <a:pt x="120" y="138"/>
                    <a:pt x="120" y="138"/>
                  </a:cubicBezTo>
                  <a:cubicBezTo>
                    <a:pt x="173" y="44"/>
                    <a:pt x="258" y="0"/>
                    <a:pt x="367" y="0"/>
                  </a:cubicBezTo>
                  <a:cubicBezTo>
                    <a:pt x="567" y="0"/>
                    <a:pt x="628" y="114"/>
                    <a:pt x="628" y="277"/>
                  </a:cubicBezTo>
                  <a:cubicBezTo>
                    <a:pt x="628" y="777"/>
                    <a:pt x="628" y="777"/>
                    <a:pt x="628" y="777"/>
                  </a:cubicBezTo>
                  <a:cubicBezTo>
                    <a:pt x="504" y="777"/>
                    <a:pt x="504" y="777"/>
                    <a:pt x="504" y="777"/>
                  </a:cubicBezTo>
                  <a:cubicBezTo>
                    <a:pt x="504" y="263"/>
                    <a:pt x="504" y="263"/>
                    <a:pt x="504" y="263"/>
                  </a:cubicBezTo>
                  <a:cubicBezTo>
                    <a:pt x="504" y="170"/>
                    <a:pt x="445" y="110"/>
                    <a:pt x="349" y="110"/>
                  </a:cubicBezTo>
                  <a:cubicBezTo>
                    <a:pt x="198" y="110"/>
                    <a:pt x="125" y="211"/>
                    <a:pt x="125" y="348"/>
                  </a:cubicBezTo>
                  <a:cubicBezTo>
                    <a:pt x="125" y="777"/>
                    <a:pt x="125" y="777"/>
                    <a:pt x="125" y="777"/>
                  </a:cubicBezTo>
                  <a:cubicBezTo>
                    <a:pt x="0" y="777"/>
                    <a:pt x="0" y="777"/>
                    <a:pt x="0" y="777"/>
                  </a:cubicBez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3" name="Freeform 30">
              <a:extLst>
                <a:ext uri="{FF2B5EF4-FFF2-40B4-BE49-F238E27FC236}">
                  <a16:creationId xmlns:a16="http://schemas.microsoft.com/office/drawing/2014/main" id="{716D7FF2-64A7-06F1-9650-CB861D06D633}"/>
                </a:ext>
              </a:extLst>
            </p:cNvPr>
            <p:cNvSpPr>
              <a:spLocks/>
            </p:cNvSpPr>
            <p:nvPr userDrawn="1"/>
          </p:nvSpPr>
          <p:spPr bwMode="auto">
            <a:xfrm>
              <a:off x="2378075" y="1042988"/>
              <a:ext cx="101600" cy="117475"/>
            </a:xfrm>
            <a:custGeom>
              <a:avLst/>
              <a:gdLst>
                <a:gd name="T0" fmla="*/ 556 w 690"/>
                <a:gd name="T1" fmla="*/ 261 h 794"/>
                <a:gd name="T2" fmla="*/ 368 w 690"/>
                <a:gd name="T3" fmla="*/ 110 h 794"/>
                <a:gd name="T4" fmla="*/ 132 w 690"/>
                <a:gd name="T5" fmla="*/ 406 h 794"/>
                <a:gd name="T6" fmla="*/ 354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4"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4" name="Freeform 31">
              <a:extLst>
                <a:ext uri="{FF2B5EF4-FFF2-40B4-BE49-F238E27FC236}">
                  <a16:creationId xmlns:a16="http://schemas.microsoft.com/office/drawing/2014/main" id="{04F46BF6-8C26-077F-CB41-1B8AFCC27B65}"/>
                </a:ext>
              </a:extLst>
            </p:cNvPr>
            <p:cNvSpPr>
              <a:spLocks noEditPoints="1"/>
            </p:cNvSpPr>
            <p:nvPr userDrawn="1"/>
          </p:nvSpPr>
          <p:spPr bwMode="auto">
            <a:xfrm>
              <a:off x="249078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5" name="Freeform 32">
              <a:extLst>
                <a:ext uri="{FF2B5EF4-FFF2-40B4-BE49-F238E27FC236}">
                  <a16:creationId xmlns:a16="http://schemas.microsoft.com/office/drawing/2014/main" id="{C1303EE2-C1B2-73C5-BCF8-3E5A05A32496}"/>
                </a:ext>
              </a:extLst>
            </p:cNvPr>
            <p:cNvSpPr>
              <a:spLocks/>
            </p:cNvSpPr>
            <p:nvPr userDrawn="1"/>
          </p:nvSpPr>
          <p:spPr bwMode="auto">
            <a:xfrm>
              <a:off x="935038" y="533400"/>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1"/>
                    <a:pt x="1" y="1"/>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6" name="Freeform 33">
              <a:extLst>
                <a:ext uri="{FF2B5EF4-FFF2-40B4-BE49-F238E27FC236}">
                  <a16:creationId xmlns:a16="http://schemas.microsoft.com/office/drawing/2014/main" id="{4F4CF3DF-0301-8932-0A23-21A1F1682656}"/>
                </a:ext>
              </a:extLst>
            </p:cNvPr>
            <p:cNvSpPr>
              <a:spLocks noEditPoints="1"/>
            </p:cNvSpPr>
            <p:nvPr userDrawn="1"/>
          </p:nvSpPr>
          <p:spPr bwMode="auto">
            <a:xfrm>
              <a:off x="1116013" y="504825"/>
              <a:ext cx="38100" cy="47625"/>
            </a:xfrm>
            <a:custGeom>
              <a:avLst/>
              <a:gdLst>
                <a:gd name="T0" fmla="*/ 248 w 259"/>
                <a:gd name="T1" fmla="*/ 273 h 315"/>
                <a:gd name="T2" fmla="*/ 190 w 259"/>
                <a:gd name="T3" fmla="*/ 125 h 315"/>
                <a:gd name="T4" fmla="*/ 199 w 259"/>
                <a:gd name="T5" fmla="*/ 111 h 315"/>
                <a:gd name="T6" fmla="*/ 183 w 259"/>
                <a:gd name="T7" fmla="*/ 115 h 315"/>
                <a:gd name="T8" fmla="*/ 177 w 259"/>
                <a:gd name="T9" fmla="*/ 107 h 315"/>
                <a:gd name="T10" fmla="*/ 41 w 259"/>
                <a:gd name="T11" fmla="*/ 12 h 315"/>
                <a:gd name="T12" fmla="*/ 29 w 259"/>
                <a:gd name="T13" fmla="*/ 2 h 315"/>
                <a:gd name="T14" fmla="*/ 24 w 259"/>
                <a:gd name="T15" fmla="*/ 8 h 315"/>
                <a:gd name="T16" fmla="*/ 21 w 259"/>
                <a:gd name="T17" fmla="*/ 7 h 315"/>
                <a:gd name="T18" fmla="*/ 10 w 259"/>
                <a:gd name="T19" fmla="*/ 2 h 315"/>
                <a:gd name="T20" fmla="*/ 13 w 259"/>
                <a:gd name="T21" fmla="*/ 16 h 315"/>
                <a:gd name="T22" fmla="*/ 13 w 259"/>
                <a:gd name="T23" fmla="*/ 17 h 315"/>
                <a:gd name="T24" fmla="*/ 6 w 259"/>
                <a:gd name="T25" fmla="*/ 21 h 315"/>
                <a:gd name="T26" fmla="*/ 13 w 259"/>
                <a:gd name="T27" fmla="*/ 34 h 315"/>
                <a:gd name="T28" fmla="*/ 13 w 259"/>
                <a:gd name="T29" fmla="*/ 143 h 315"/>
                <a:gd name="T30" fmla="*/ 0 w 259"/>
                <a:gd name="T31" fmla="*/ 149 h 315"/>
                <a:gd name="T32" fmla="*/ 13 w 259"/>
                <a:gd name="T33" fmla="*/ 155 h 315"/>
                <a:gd name="T34" fmla="*/ 13 w 259"/>
                <a:gd name="T35" fmla="*/ 273 h 315"/>
                <a:gd name="T36" fmla="*/ 5 w 259"/>
                <a:gd name="T37" fmla="*/ 286 h 315"/>
                <a:gd name="T38" fmla="*/ 13 w 259"/>
                <a:gd name="T39" fmla="*/ 290 h 315"/>
                <a:gd name="T40" fmla="*/ 13 w 259"/>
                <a:gd name="T41" fmla="*/ 293 h 315"/>
                <a:gd name="T42" fmla="*/ 10 w 259"/>
                <a:gd name="T43" fmla="*/ 304 h 315"/>
                <a:gd name="T44" fmla="*/ 21 w 259"/>
                <a:gd name="T45" fmla="*/ 301 h 315"/>
                <a:gd name="T46" fmla="*/ 24 w 259"/>
                <a:gd name="T47" fmla="*/ 301 h 315"/>
                <a:gd name="T48" fmla="*/ 28 w 259"/>
                <a:gd name="T49" fmla="*/ 309 h 315"/>
                <a:gd name="T50" fmla="*/ 41 w 259"/>
                <a:gd name="T51" fmla="*/ 301 h 315"/>
                <a:gd name="T52" fmla="*/ 120 w 259"/>
                <a:gd name="T53" fmla="*/ 301 h 315"/>
                <a:gd name="T54" fmla="*/ 126 w 259"/>
                <a:gd name="T55" fmla="*/ 315 h 315"/>
                <a:gd name="T56" fmla="*/ 132 w 259"/>
                <a:gd name="T57" fmla="*/ 301 h 315"/>
                <a:gd name="T58" fmla="*/ 222 w 259"/>
                <a:gd name="T59" fmla="*/ 301 h 315"/>
                <a:gd name="T60" fmla="*/ 235 w 259"/>
                <a:gd name="T61" fmla="*/ 310 h 315"/>
                <a:gd name="T62" fmla="*/ 240 w 259"/>
                <a:gd name="T63" fmla="*/ 301 h 315"/>
                <a:gd name="T64" fmla="*/ 241 w 259"/>
                <a:gd name="T65" fmla="*/ 301 h 315"/>
                <a:gd name="T66" fmla="*/ 253 w 259"/>
                <a:gd name="T67" fmla="*/ 305 h 315"/>
                <a:gd name="T68" fmla="*/ 250 w 259"/>
                <a:gd name="T69" fmla="*/ 294 h 315"/>
                <a:gd name="T70" fmla="*/ 250 w 259"/>
                <a:gd name="T71" fmla="*/ 291 h 315"/>
                <a:gd name="T72" fmla="*/ 257 w 259"/>
                <a:gd name="T73" fmla="*/ 286 h 315"/>
                <a:gd name="T74" fmla="*/ 248 w 259"/>
                <a:gd name="T75" fmla="*/ 273 h 315"/>
                <a:gd name="T76" fmla="*/ 171 w 259"/>
                <a:gd name="T77" fmla="*/ 111 h 315"/>
                <a:gd name="T78" fmla="*/ 243 w 259"/>
                <a:gd name="T79" fmla="*/ 294 h 315"/>
                <a:gd name="T80" fmla="*/ 21 w 259"/>
                <a:gd name="T81" fmla="*/ 294 h 315"/>
                <a:gd name="T82" fmla="*/ 21 w 259"/>
                <a:gd name="T83" fmla="*/ 14 h 315"/>
                <a:gd name="T84" fmla="*/ 171 w 259"/>
                <a:gd name="T85" fmla="*/ 11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9" h="315">
                  <a:moveTo>
                    <a:pt x="248" y="273"/>
                  </a:moveTo>
                  <a:cubicBezTo>
                    <a:pt x="240" y="220"/>
                    <a:pt x="220" y="169"/>
                    <a:pt x="190" y="125"/>
                  </a:cubicBezTo>
                  <a:cubicBezTo>
                    <a:pt x="194" y="122"/>
                    <a:pt x="198" y="117"/>
                    <a:pt x="199" y="111"/>
                  </a:cubicBezTo>
                  <a:cubicBezTo>
                    <a:pt x="192" y="110"/>
                    <a:pt x="187" y="112"/>
                    <a:pt x="183" y="115"/>
                  </a:cubicBezTo>
                  <a:cubicBezTo>
                    <a:pt x="181" y="112"/>
                    <a:pt x="179" y="109"/>
                    <a:pt x="177" y="107"/>
                  </a:cubicBezTo>
                  <a:cubicBezTo>
                    <a:pt x="140" y="60"/>
                    <a:pt x="92" y="27"/>
                    <a:pt x="41" y="12"/>
                  </a:cubicBezTo>
                  <a:cubicBezTo>
                    <a:pt x="41" y="4"/>
                    <a:pt x="33" y="0"/>
                    <a:pt x="29" y="2"/>
                  </a:cubicBezTo>
                  <a:cubicBezTo>
                    <a:pt x="27" y="2"/>
                    <a:pt x="25" y="4"/>
                    <a:pt x="24" y="8"/>
                  </a:cubicBezTo>
                  <a:cubicBezTo>
                    <a:pt x="23" y="7"/>
                    <a:pt x="22" y="7"/>
                    <a:pt x="21" y="7"/>
                  </a:cubicBezTo>
                  <a:cubicBezTo>
                    <a:pt x="18" y="4"/>
                    <a:pt x="15" y="3"/>
                    <a:pt x="10" y="2"/>
                  </a:cubicBezTo>
                  <a:cubicBezTo>
                    <a:pt x="9" y="8"/>
                    <a:pt x="11" y="12"/>
                    <a:pt x="13" y="16"/>
                  </a:cubicBezTo>
                  <a:cubicBezTo>
                    <a:pt x="13" y="17"/>
                    <a:pt x="13" y="17"/>
                    <a:pt x="13" y="17"/>
                  </a:cubicBezTo>
                  <a:cubicBezTo>
                    <a:pt x="10" y="17"/>
                    <a:pt x="7" y="18"/>
                    <a:pt x="6" y="21"/>
                  </a:cubicBezTo>
                  <a:cubicBezTo>
                    <a:pt x="4" y="24"/>
                    <a:pt x="6" y="32"/>
                    <a:pt x="13" y="34"/>
                  </a:cubicBezTo>
                  <a:cubicBezTo>
                    <a:pt x="13" y="143"/>
                    <a:pt x="13" y="143"/>
                    <a:pt x="13" y="143"/>
                  </a:cubicBezTo>
                  <a:cubicBezTo>
                    <a:pt x="9" y="143"/>
                    <a:pt x="4" y="145"/>
                    <a:pt x="0" y="149"/>
                  </a:cubicBezTo>
                  <a:cubicBezTo>
                    <a:pt x="4" y="153"/>
                    <a:pt x="9" y="155"/>
                    <a:pt x="13" y="155"/>
                  </a:cubicBezTo>
                  <a:cubicBezTo>
                    <a:pt x="13" y="273"/>
                    <a:pt x="13" y="273"/>
                    <a:pt x="13" y="273"/>
                  </a:cubicBezTo>
                  <a:cubicBezTo>
                    <a:pt x="6" y="275"/>
                    <a:pt x="3" y="282"/>
                    <a:pt x="5" y="286"/>
                  </a:cubicBezTo>
                  <a:cubicBezTo>
                    <a:pt x="7" y="288"/>
                    <a:pt x="9" y="290"/>
                    <a:pt x="13" y="290"/>
                  </a:cubicBezTo>
                  <a:cubicBezTo>
                    <a:pt x="13" y="293"/>
                    <a:pt x="13" y="293"/>
                    <a:pt x="13" y="293"/>
                  </a:cubicBezTo>
                  <a:cubicBezTo>
                    <a:pt x="11" y="296"/>
                    <a:pt x="10" y="300"/>
                    <a:pt x="10" y="304"/>
                  </a:cubicBezTo>
                  <a:cubicBezTo>
                    <a:pt x="14" y="304"/>
                    <a:pt x="18" y="303"/>
                    <a:pt x="21" y="301"/>
                  </a:cubicBezTo>
                  <a:cubicBezTo>
                    <a:pt x="24" y="301"/>
                    <a:pt x="24" y="301"/>
                    <a:pt x="24" y="301"/>
                  </a:cubicBezTo>
                  <a:cubicBezTo>
                    <a:pt x="24" y="305"/>
                    <a:pt x="26" y="307"/>
                    <a:pt x="28" y="309"/>
                  </a:cubicBezTo>
                  <a:cubicBezTo>
                    <a:pt x="32" y="311"/>
                    <a:pt x="39" y="308"/>
                    <a:pt x="41" y="301"/>
                  </a:cubicBezTo>
                  <a:cubicBezTo>
                    <a:pt x="120" y="301"/>
                    <a:pt x="120" y="301"/>
                    <a:pt x="120" y="301"/>
                  </a:cubicBezTo>
                  <a:cubicBezTo>
                    <a:pt x="120" y="306"/>
                    <a:pt x="122" y="310"/>
                    <a:pt x="126" y="315"/>
                  </a:cubicBezTo>
                  <a:cubicBezTo>
                    <a:pt x="130" y="310"/>
                    <a:pt x="132" y="306"/>
                    <a:pt x="132" y="301"/>
                  </a:cubicBezTo>
                  <a:cubicBezTo>
                    <a:pt x="222" y="301"/>
                    <a:pt x="222" y="301"/>
                    <a:pt x="222" y="301"/>
                  </a:cubicBezTo>
                  <a:cubicBezTo>
                    <a:pt x="223" y="309"/>
                    <a:pt x="231" y="312"/>
                    <a:pt x="235" y="310"/>
                  </a:cubicBezTo>
                  <a:cubicBezTo>
                    <a:pt x="238" y="308"/>
                    <a:pt x="240" y="306"/>
                    <a:pt x="240" y="301"/>
                  </a:cubicBezTo>
                  <a:cubicBezTo>
                    <a:pt x="241" y="301"/>
                    <a:pt x="241" y="301"/>
                    <a:pt x="241" y="301"/>
                  </a:cubicBezTo>
                  <a:cubicBezTo>
                    <a:pt x="244" y="303"/>
                    <a:pt x="248" y="305"/>
                    <a:pt x="253" y="305"/>
                  </a:cubicBezTo>
                  <a:cubicBezTo>
                    <a:pt x="253" y="300"/>
                    <a:pt x="252" y="297"/>
                    <a:pt x="250" y="294"/>
                  </a:cubicBezTo>
                  <a:cubicBezTo>
                    <a:pt x="250" y="293"/>
                    <a:pt x="250" y="292"/>
                    <a:pt x="250" y="291"/>
                  </a:cubicBezTo>
                  <a:cubicBezTo>
                    <a:pt x="254" y="291"/>
                    <a:pt x="256" y="289"/>
                    <a:pt x="257" y="286"/>
                  </a:cubicBezTo>
                  <a:cubicBezTo>
                    <a:pt x="259" y="282"/>
                    <a:pt x="256" y="274"/>
                    <a:pt x="248" y="273"/>
                  </a:cubicBezTo>
                  <a:moveTo>
                    <a:pt x="171" y="111"/>
                  </a:moveTo>
                  <a:cubicBezTo>
                    <a:pt x="212" y="163"/>
                    <a:pt x="237" y="228"/>
                    <a:pt x="243" y="294"/>
                  </a:cubicBezTo>
                  <a:cubicBezTo>
                    <a:pt x="21" y="294"/>
                    <a:pt x="21" y="294"/>
                    <a:pt x="21" y="294"/>
                  </a:cubicBezTo>
                  <a:cubicBezTo>
                    <a:pt x="21" y="14"/>
                    <a:pt x="21" y="14"/>
                    <a:pt x="21" y="14"/>
                  </a:cubicBezTo>
                  <a:cubicBezTo>
                    <a:pt x="77" y="25"/>
                    <a:pt x="130" y="60"/>
                    <a:pt x="171"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7" name="Freeform 34">
              <a:extLst>
                <a:ext uri="{FF2B5EF4-FFF2-40B4-BE49-F238E27FC236}">
                  <a16:creationId xmlns:a16="http://schemas.microsoft.com/office/drawing/2014/main" id="{E42CB968-DA77-C7D3-C3E8-22546CDC4AB1}"/>
                </a:ext>
              </a:extLst>
            </p:cNvPr>
            <p:cNvSpPr>
              <a:spLocks noEditPoints="1"/>
            </p:cNvSpPr>
            <p:nvPr userDrawn="1"/>
          </p:nvSpPr>
          <p:spPr bwMode="auto">
            <a:xfrm>
              <a:off x="1119188" y="508000"/>
              <a:ext cx="31750" cy="39687"/>
            </a:xfrm>
            <a:custGeom>
              <a:avLst/>
              <a:gdLst>
                <a:gd name="T0" fmla="*/ 212 w 213"/>
                <a:gd name="T1" fmla="*/ 265 h 269"/>
                <a:gd name="T2" fmla="*/ 143 w 213"/>
                <a:gd name="T3" fmla="*/ 94 h 269"/>
                <a:gd name="T4" fmla="*/ 79 w 213"/>
                <a:gd name="T5" fmla="*/ 34 h 269"/>
                <a:gd name="T6" fmla="*/ 5 w 213"/>
                <a:gd name="T7" fmla="*/ 1 h 269"/>
                <a:gd name="T8" fmla="*/ 0 w 213"/>
                <a:gd name="T9" fmla="*/ 0 h 269"/>
                <a:gd name="T10" fmla="*/ 0 w 213"/>
                <a:gd name="T11" fmla="*/ 269 h 269"/>
                <a:gd name="T12" fmla="*/ 213 w 213"/>
                <a:gd name="T13" fmla="*/ 269 h 269"/>
                <a:gd name="T14" fmla="*/ 212 w 213"/>
                <a:gd name="T15" fmla="*/ 265 h 269"/>
                <a:gd name="T16" fmla="*/ 134 w 213"/>
                <a:gd name="T17" fmla="*/ 95 h 269"/>
                <a:gd name="T18" fmla="*/ 133 w 213"/>
                <a:gd name="T19" fmla="*/ 102 h 269"/>
                <a:gd name="T20" fmla="*/ 142 w 213"/>
                <a:gd name="T21" fmla="*/ 108 h 269"/>
                <a:gd name="T22" fmla="*/ 135 w 213"/>
                <a:gd name="T23" fmla="*/ 121 h 269"/>
                <a:gd name="T24" fmla="*/ 149 w 213"/>
                <a:gd name="T25" fmla="*/ 118 h 269"/>
                <a:gd name="T26" fmla="*/ 152 w 213"/>
                <a:gd name="T27" fmla="*/ 128 h 269"/>
                <a:gd name="T28" fmla="*/ 158 w 213"/>
                <a:gd name="T29" fmla="*/ 129 h 269"/>
                <a:gd name="T30" fmla="*/ 203 w 213"/>
                <a:gd name="T31" fmla="*/ 253 h 269"/>
                <a:gd name="T32" fmla="*/ 193 w 213"/>
                <a:gd name="T33" fmla="*/ 250 h 269"/>
                <a:gd name="T34" fmla="*/ 197 w 213"/>
                <a:gd name="T35" fmla="*/ 262 h 269"/>
                <a:gd name="T36" fmla="*/ 122 w 213"/>
                <a:gd name="T37" fmla="*/ 262 h 269"/>
                <a:gd name="T38" fmla="*/ 117 w 213"/>
                <a:gd name="T39" fmla="*/ 254 h 269"/>
                <a:gd name="T40" fmla="*/ 107 w 213"/>
                <a:gd name="T41" fmla="*/ 258 h 269"/>
                <a:gd name="T42" fmla="*/ 101 w 213"/>
                <a:gd name="T43" fmla="*/ 244 h 269"/>
                <a:gd name="T44" fmla="*/ 95 w 213"/>
                <a:gd name="T45" fmla="*/ 258 h 269"/>
                <a:gd name="T46" fmla="*/ 85 w 213"/>
                <a:gd name="T47" fmla="*/ 254 h 269"/>
                <a:gd name="T48" fmla="*/ 79 w 213"/>
                <a:gd name="T49" fmla="*/ 262 h 269"/>
                <a:gd name="T50" fmla="*/ 16 w 213"/>
                <a:gd name="T51" fmla="*/ 262 h 269"/>
                <a:gd name="T52" fmla="*/ 19 w 213"/>
                <a:gd name="T53" fmla="*/ 251 h 269"/>
                <a:gd name="T54" fmla="*/ 7 w 213"/>
                <a:gd name="T55" fmla="*/ 254 h 269"/>
                <a:gd name="T56" fmla="*/ 7 w 213"/>
                <a:gd name="T57" fmla="*/ 151 h 269"/>
                <a:gd name="T58" fmla="*/ 16 w 213"/>
                <a:gd name="T59" fmla="*/ 145 h 269"/>
                <a:gd name="T60" fmla="*/ 13 w 213"/>
                <a:gd name="T61" fmla="*/ 135 h 269"/>
                <a:gd name="T62" fmla="*/ 26 w 213"/>
                <a:gd name="T63" fmla="*/ 129 h 269"/>
                <a:gd name="T64" fmla="*/ 13 w 213"/>
                <a:gd name="T65" fmla="*/ 123 h 269"/>
                <a:gd name="T66" fmla="*/ 16 w 213"/>
                <a:gd name="T67" fmla="*/ 113 h 269"/>
                <a:gd name="T68" fmla="*/ 7 w 213"/>
                <a:gd name="T69" fmla="*/ 108 h 269"/>
                <a:gd name="T70" fmla="*/ 7 w 213"/>
                <a:gd name="T71" fmla="*/ 19 h 269"/>
                <a:gd name="T72" fmla="*/ 17 w 213"/>
                <a:gd name="T73" fmla="*/ 23 h 269"/>
                <a:gd name="T74" fmla="*/ 15 w 213"/>
                <a:gd name="T75" fmla="*/ 12 h 269"/>
                <a:gd name="T76" fmla="*/ 134 w 213"/>
                <a:gd name="T77" fmla="*/ 9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269">
                  <a:moveTo>
                    <a:pt x="212" y="265"/>
                  </a:moveTo>
                  <a:cubicBezTo>
                    <a:pt x="206" y="203"/>
                    <a:pt x="181" y="142"/>
                    <a:pt x="143" y="94"/>
                  </a:cubicBezTo>
                  <a:cubicBezTo>
                    <a:pt x="124" y="70"/>
                    <a:pt x="102" y="50"/>
                    <a:pt x="79" y="34"/>
                  </a:cubicBezTo>
                  <a:cubicBezTo>
                    <a:pt x="55" y="19"/>
                    <a:pt x="30" y="7"/>
                    <a:pt x="5" y="1"/>
                  </a:cubicBezTo>
                  <a:cubicBezTo>
                    <a:pt x="0" y="0"/>
                    <a:pt x="0" y="0"/>
                    <a:pt x="0" y="0"/>
                  </a:cubicBezTo>
                  <a:cubicBezTo>
                    <a:pt x="0" y="269"/>
                    <a:pt x="0" y="269"/>
                    <a:pt x="0" y="269"/>
                  </a:cubicBezTo>
                  <a:cubicBezTo>
                    <a:pt x="213" y="269"/>
                    <a:pt x="213" y="269"/>
                    <a:pt x="213" y="269"/>
                  </a:cubicBezTo>
                  <a:lnTo>
                    <a:pt x="212" y="265"/>
                  </a:lnTo>
                  <a:close/>
                  <a:moveTo>
                    <a:pt x="134" y="95"/>
                  </a:moveTo>
                  <a:cubicBezTo>
                    <a:pt x="132" y="97"/>
                    <a:pt x="132" y="100"/>
                    <a:pt x="133" y="102"/>
                  </a:cubicBezTo>
                  <a:cubicBezTo>
                    <a:pt x="133" y="105"/>
                    <a:pt x="136" y="108"/>
                    <a:pt x="142" y="108"/>
                  </a:cubicBezTo>
                  <a:cubicBezTo>
                    <a:pt x="138" y="111"/>
                    <a:pt x="135" y="115"/>
                    <a:pt x="135" y="121"/>
                  </a:cubicBezTo>
                  <a:cubicBezTo>
                    <a:pt x="140" y="122"/>
                    <a:pt x="145" y="120"/>
                    <a:pt x="149" y="118"/>
                  </a:cubicBezTo>
                  <a:cubicBezTo>
                    <a:pt x="148" y="123"/>
                    <a:pt x="149" y="126"/>
                    <a:pt x="152" y="128"/>
                  </a:cubicBezTo>
                  <a:cubicBezTo>
                    <a:pt x="154" y="129"/>
                    <a:pt x="156" y="129"/>
                    <a:pt x="158" y="129"/>
                  </a:cubicBezTo>
                  <a:cubicBezTo>
                    <a:pt x="181" y="166"/>
                    <a:pt x="197" y="209"/>
                    <a:pt x="203" y="253"/>
                  </a:cubicBezTo>
                  <a:cubicBezTo>
                    <a:pt x="200" y="251"/>
                    <a:pt x="197" y="250"/>
                    <a:pt x="193" y="250"/>
                  </a:cubicBezTo>
                  <a:cubicBezTo>
                    <a:pt x="193" y="255"/>
                    <a:pt x="195" y="259"/>
                    <a:pt x="197" y="262"/>
                  </a:cubicBezTo>
                  <a:cubicBezTo>
                    <a:pt x="122" y="262"/>
                    <a:pt x="122" y="262"/>
                    <a:pt x="122" y="262"/>
                  </a:cubicBezTo>
                  <a:cubicBezTo>
                    <a:pt x="122" y="258"/>
                    <a:pt x="120" y="255"/>
                    <a:pt x="117" y="254"/>
                  </a:cubicBezTo>
                  <a:cubicBezTo>
                    <a:pt x="114" y="253"/>
                    <a:pt x="111" y="254"/>
                    <a:pt x="107" y="258"/>
                  </a:cubicBezTo>
                  <a:cubicBezTo>
                    <a:pt x="107" y="253"/>
                    <a:pt x="105" y="249"/>
                    <a:pt x="101" y="244"/>
                  </a:cubicBezTo>
                  <a:cubicBezTo>
                    <a:pt x="97" y="249"/>
                    <a:pt x="95" y="253"/>
                    <a:pt x="95" y="258"/>
                  </a:cubicBezTo>
                  <a:cubicBezTo>
                    <a:pt x="91" y="254"/>
                    <a:pt x="88" y="253"/>
                    <a:pt x="85" y="254"/>
                  </a:cubicBezTo>
                  <a:cubicBezTo>
                    <a:pt x="82" y="255"/>
                    <a:pt x="80" y="258"/>
                    <a:pt x="79" y="262"/>
                  </a:cubicBezTo>
                  <a:cubicBezTo>
                    <a:pt x="16" y="262"/>
                    <a:pt x="16" y="262"/>
                    <a:pt x="16" y="262"/>
                  </a:cubicBezTo>
                  <a:cubicBezTo>
                    <a:pt x="18" y="259"/>
                    <a:pt x="19" y="255"/>
                    <a:pt x="19" y="251"/>
                  </a:cubicBezTo>
                  <a:cubicBezTo>
                    <a:pt x="14" y="251"/>
                    <a:pt x="10" y="252"/>
                    <a:pt x="7" y="254"/>
                  </a:cubicBezTo>
                  <a:cubicBezTo>
                    <a:pt x="7" y="151"/>
                    <a:pt x="7" y="151"/>
                    <a:pt x="7" y="151"/>
                  </a:cubicBezTo>
                  <a:cubicBezTo>
                    <a:pt x="12" y="151"/>
                    <a:pt x="15" y="148"/>
                    <a:pt x="16" y="145"/>
                  </a:cubicBezTo>
                  <a:cubicBezTo>
                    <a:pt x="17" y="142"/>
                    <a:pt x="17" y="139"/>
                    <a:pt x="13" y="135"/>
                  </a:cubicBezTo>
                  <a:cubicBezTo>
                    <a:pt x="17" y="135"/>
                    <a:pt x="22" y="133"/>
                    <a:pt x="26" y="129"/>
                  </a:cubicBezTo>
                  <a:cubicBezTo>
                    <a:pt x="22" y="125"/>
                    <a:pt x="17" y="123"/>
                    <a:pt x="13" y="123"/>
                  </a:cubicBezTo>
                  <a:cubicBezTo>
                    <a:pt x="17" y="119"/>
                    <a:pt x="17" y="116"/>
                    <a:pt x="16" y="113"/>
                  </a:cubicBezTo>
                  <a:cubicBezTo>
                    <a:pt x="15" y="110"/>
                    <a:pt x="12" y="107"/>
                    <a:pt x="7" y="108"/>
                  </a:cubicBezTo>
                  <a:cubicBezTo>
                    <a:pt x="7" y="19"/>
                    <a:pt x="7" y="19"/>
                    <a:pt x="7" y="19"/>
                  </a:cubicBezTo>
                  <a:cubicBezTo>
                    <a:pt x="10" y="21"/>
                    <a:pt x="13" y="23"/>
                    <a:pt x="17" y="23"/>
                  </a:cubicBezTo>
                  <a:cubicBezTo>
                    <a:pt x="17" y="19"/>
                    <a:pt x="16" y="15"/>
                    <a:pt x="15" y="12"/>
                  </a:cubicBezTo>
                  <a:cubicBezTo>
                    <a:pt x="59" y="25"/>
                    <a:pt x="101" y="55"/>
                    <a:pt x="13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8" name="Freeform 35">
              <a:extLst>
                <a:ext uri="{FF2B5EF4-FFF2-40B4-BE49-F238E27FC236}">
                  <a16:creationId xmlns:a16="http://schemas.microsoft.com/office/drawing/2014/main" id="{59E4F7CD-7DDA-8524-19A3-EB73EBD471DD}"/>
                </a:ext>
              </a:extLst>
            </p:cNvPr>
            <p:cNvSpPr>
              <a:spLocks/>
            </p:cNvSpPr>
            <p:nvPr userDrawn="1"/>
          </p:nvSpPr>
          <p:spPr bwMode="auto">
            <a:xfrm>
              <a:off x="1120775" y="517525"/>
              <a:ext cx="25400" cy="28575"/>
            </a:xfrm>
            <a:custGeom>
              <a:avLst/>
              <a:gdLst>
                <a:gd name="T0" fmla="*/ 168 w 168"/>
                <a:gd name="T1" fmla="*/ 158 h 197"/>
                <a:gd name="T2" fmla="*/ 152 w 168"/>
                <a:gd name="T3" fmla="*/ 150 h 197"/>
                <a:gd name="T4" fmla="*/ 131 w 168"/>
                <a:gd name="T5" fmla="*/ 137 h 197"/>
                <a:gd name="T6" fmla="*/ 125 w 168"/>
                <a:gd name="T7" fmla="*/ 94 h 197"/>
                <a:gd name="T8" fmla="*/ 118 w 168"/>
                <a:gd name="T9" fmla="*/ 95 h 197"/>
                <a:gd name="T10" fmla="*/ 129 w 168"/>
                <a:gd name="T11" fmla="*/ 126 h 197"/>
                <a:gd name="T12" fmla="*/ 103 w 168"/>
                <a:gd name="T13" fmla="*/ 95 h 197"/>
                <a:gd name="T14" fmla="*/ 87 w 168"/>
                <a:gd name="T15" fmla="*/ 10 h 197"/>
                <a:gd name="T16" fmla="*/ 70 w 168"/>
                <a:gd name="T17" fmla="*/ 0 h 197"/>
                <a:gd name="T18" fmla="*/ 49 w 168"/>
                <a:gd name="T19" fmla="*/ 9 h 197"/>
                <a:gd name="T20" fmla="*/ 50 w 168"/>
                <a:gd name="T21" fmla="*/ 21 h 197"/>
                <a:gd name="T22" fmla="*/ 55 w 168"/>
                <a:gd name="T23" fmla="*/ 21 h 197"/>
                <a:gd name="T24" fmla="*/ 52 w 168"/>
                <a:gd name="T25" fmla="*/ 28 h 197"/>
                <a:gd name="T26" fmla="*/ 72 w 168"/>
                <a:gd name="T27" fmla="*/ 37 h 197"/>
                <a:gd name="T28" fmla="*/ 38 w 168"/>
                <a:gd name="T29" fmla="*/ 42 h 197"/>
                <a:gd name="T30" fmla="*/ 26 w 168"/>
                <a:gd name="T31" fmla="*/ 14 h 197"/>
                <a:gd name="T32" fmla="*/ 21 w 168"/>
                <a:gd name="T33" fmla="*/ 10 h 197"/>
                <a:gd name="T34" fmla="*/ 20 w 168"/>
                <a:gd name="T35" fmla="*/ 17 h 197"/>
                <a:gd name="T36" fmla="*/ 14 w 168"/>
                <a:gd name="T37" fmla="*/ 12 h 197"/>
                <a:gd name="T38" fmla="*/ 5 w 168"/>
                <a:gd name="T39" fmla="*/ 9 h 197"/>
                <a:gd name="T40" fmla="*/ 13 w 168"/>
                <a:gd name="T41" fmla="*/ 18 h 197"/>
                <a:gd name="T42" fmla="*/ 14 w 168"/>
                <a:gd name="T43" fmla="*/ 20 h 197"/>
                <a:gd name="T44" fmla="*/ 7 w 168"/>
                <a:gd name="T45" fmla="*/ 31 h 197"/>
                <a:gd name="T46" fmla="*/ 10 w 168"/>
                <a:gd name="T47" fmla="*/ 28 h 197"/>
                <a:gd name="T48" fmla="*/ 16 w 168"/>
                <a:gd name="T49" fmla="*/ 28 h 197"/>
                <a:gd name="T50" fmla="*/ 10 w 168"/>
                <a:gd name="T51" fmla="*/ 33 h 197"/>
                <a:gd name="T52" fmla="*/ 21 w 168"/>
                <a:gd name="T53" fmla="*/ 49 h 197"/>
                <a:gd name="T54" fmla="*/ 26 w 168"/>
                <a:gd name="T55" fmla="*/ 52 h 197"/>
                <a:gd name="T56" fmla="*/ 35 w 168"/>
                <a:gd name="T57" fmla="*/ 97 h 197"/>
                <a:gd name="T58" fmla="*/ 14 w 168"/>
                <a:gd name="T59" fmla="*/ 97 h 197"/>
                <a:gd name="T60" fmla="*/ 10 w 168"/>
                <a:gd name="T61" fmla="*/ 101 h 197"/>
                <a:gd name="T62" fmla="*/ 18 w 168"/>
                <a:gd name="T63" fmla="*/ 108 h 197"/>
                <a:gd name="T64" fmla="*/ 6 w 168"/>
                <a:gd name="T65" fmla="*/ 110 h 197"/>
                <a:gd name="T66" fmla="*/ 6 w 168"/>
                <a:gd name="T67" fmla="*/ 114 h 197"/>
                <a:gd name="T68" fmla="*/ 17 w 168"/>
                <a:gd name="T69" fmla="*/ 114 h 197"/>
                <a:gd name="T70" fmla="*/ 19 w 168"/>
                <a:gd name="T71" fmla="*/ 124 h 197"/>
                <a:gd name="T72" fmla="*/ 25 w 168"/>
                <a:gd name="T73" fmla="*/ 122 h 197"/>
                <a:gd name="T74" fmla="*/ 34 w 168"/>
                <a:gd name="T75" fmla="*/ 117 h 197"/>
                <a:gd name="T76" fmla="*/ 56 w 168"/>
                <a:gd name="T77" fmla="*/ 103 h 197"/>
                <a:gd name="T78" fmla="*/ 103 w 168"/>
                <a:gd name="T79" fmla="*/ 128 h 197"/>
                <a:gd name="T80" fmla="*/ 73 w 168"/>
                <a:gd name="T81" fmla="*/ 160 h 197"/>
                <a:gd name="T82" fmla="*/ 40 w 168"/>
                <a:gd name="T83" fmla="*/ 153 h 197"/>
                <a:gd name="T84" fmla="*/ 36 w 168"/>
                <a:gd name="T85" fmla="*/ 158 h 197"/>
                <a:gd name="T86" fmla="*/ 42 w 168"/>
                <a:gd name="T87" fmla="*/ 162 h 197"/>
                <a:gd name="T88" fmla="*/ 37 w 168"/>
                <a:gd name="T89" fmla="*/ 171 h 197"/>
                <a:gd name="T90" fmla="*/ 42 w 168"/>
                <a:gd name="T91" fmla="*/ 172 h 197"/>
                <a:gd name="T92" fmla="*/ 45 w 168"/>
                <a:gd name="T93" fmla="*/ 171 h 197"/>
                <a:gd name="T94" fmla="*/ 52 w 168"/>
                <a:gd name="T95" fmla="*/ 178 h 197"/>
                <a:gd name="T96" fmla="*/ 51 w 168"/>
                <a:gd name="T97" fmla="*/ 172 h 197"/>
                <a:gd name="T98" fmla="*/ 55 w 168"/>
                <a:gd name="T99" fmla="*/ 172 h 197"/>
                <a:gd name="T100" fmla="*/ 67 w 168"/>
                <a:gd name="T101" fmla="*/ 174 h 197"/>
                <a:gd name="T102" fmla="*/ 87 w 168"/>
                <a:gd name="T103" fmla="*/ 169 h 197"/>
                <a:gd name="T104" fmla="*/ 103 w 168"/>
                <a:gd name="T105" fmla="*/ 137 h 197"/>
                <a:gd name="T106" fmla="*/ 146 w 168"/>
                <a:gd name="T107" fmla="*/ 162 h 197"/>
                <a:gd name="T108" fmla="*/ 132 w 168"/>
                <a:gd name="T109" fmla="*/ 175 h 197"/>
                <a:gd name="T110" fmla="*/ 132 w 168"/>
                <a:gd name="T111" fmla="*/ 180 h 197"/>
                <a:gd name="T112" fmla="*/ 137 w 168"/>
                <a:gd name="T113" fmla="*/ 190 h 197"/>
                <a:gd name="T114" fmla="*/ 143 w 168"/>
                <a:gd name="T115" fmla="*/ 192 h 197"/>
                <a:gd name="T116" fmla="*/ 150 w 168"/>
                <a:gd name="T117" fmla="*/ 186 h 197"/>
                <a:gd name="T118" fmla="*/ 160 w 168"/>
                <a:gd name="T119" fmla="*/ 195 h 197"/>
                <a:gd name="T120" fmla="*/ 155 w 168"/>
                <a:gd name="T121" fmla="*/ 182 h 197"/>
                <a:gd name="T122" fmla="*/ 167 w 168"/>
                <a:gd name="T123" fmla="*/ 16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 h="197">
                  <a:moveTo>
                    <a:pt x="159" y="167"/>
                  </a:moveTo>
                  <a:cubicBezTo>
                    <a:pt x="159" y="167"/>
                    <a:pt x="159" y="167"/>
                    <a:pt x="159" y="167"/>
                  </a:cubicBezTo>
                  <a:cubicBezTo>
                    <a:pt x="163" y="165"/>
                    <a:pt x="167" y="162"/>
                    <a:pt x="168" y="158"/>
                  </a:cubicBezTo>
                  <a:cubicBezTo>
                    <a:pt x="163" y="160"/>
                    <a:pt x="160" y="158"/>
                    <a:pt x="159" y="157"/>
                  </a:cubicBezTo>
                  <a:cubicBezTo>
                    <a:pt x="162" y="155"/>
                    <a:pt x="166" y="157"/>
                    <a:pt x="162" y="151"/>
                  </a:cubicBezTo>
                  <a:cubicBezTo>
                    <a:pt x="159" y="145"/>
                    <a:pt x="156" y="145"/>
                    <a:pt x="152" y="150"/>
                  </a:cubicBezTo>
                  <a:cubicBezTo>
                    <a:pt x="148" y="154"/>
                    <a:pt x="123" y="149"/>
                    <a:pt x="123" y="129"/>
                  </a:cubicBezTo>
                  <a:cubicBezTo>
                    <a:pt x="123" y="129"/>
                    <a:pt x="123" y="130"/>
                    <a:pt x="123" y="130"/>
                  </a:cubicBezTo>
                  <a:cubicBezTo>
                    <a:pt x="125" y="133"/>
                    <a:pt x="128" y="135"/>
                    <a:pt x="131" y="137"/>
                  </a:cubicBezTo>
                  <a:cubicBezTo>
                    <a:pt x="144" y="144"/>
                    <a:pt x="156" y="139"/>
                    <a:pt x="157" y="129"/>
                  </a:cubicBezTo>
                  <a:cubicBezTo>
                    <a:pt x="158" y="119"/>
                    <a:pt x="148" y="114"/>
                    <a:pt x="137" y="105"/>
                  </a:cubicBezTo>
                  <a:cubicBezTo>
                    <a:pt x="132" y="101"/>
                    <a:pt x="128" y="97"/>
                    <a:pt x="125" y="94"/>
                  </a:cubicBezTo>
                  <a:cubicBezTo>
                    <a:pt x="122" y="87"/>
                    <a:pt x="125" y="80"/>
                    <a:pt x="115" y="67"/>
                  </a:cubicBezTo>
                  <a:cubicBezTo>
                    <a:pt x="115" y="63"/>
                    <a:pt x="114" y="59"/>
                    <a:pt x="112" y="55"/>
                  </a:cubicBezTo>
                  <a:cubicBezTo>
                    <a:pt x="107" y="64"/>
                    <a:pt x="105" y="81"/>
                    <a:pt x="118" y="95"/>
                  </a:cubicBezTo>
                  <a:cubicBezTo>
                    <a:pt x="129" y="107"/>
                    <a:pt x="152" y="118"/>
                    <a:pt x="151" y="128"/>
                  </a:cubicBezTo>
                  <a:cubicBezTo>
                    <a:pt x="150" y="131"/>
                    <a:pt x="148" y="133"/>
                    <a:pt x="144" y="133"/>
                  </a:cubicBezTo>
                  <a:cubicBezTo>
                    <a:pt x="139" y="133"/>
                    <a:pt x="134" y="130"/>
                    <a:pt x="129" y="126"/>
                  </a:cubicBezTo>
                  <a:cubicBezTo>
                    <a:pt x="128" y="125"/>
                    <a:pt x="128" y="125"/>
                    <a:pt x="127" y="124"/>
                  </a:cubicBezTo>
                  <a:cubicBezTo>
                    <a:pt x="127" y="124"/>
                    <a:pt x="127" y="124"/>
                    <a:pt x="127" y="124"/>
                  </a:cubicBezTo>
                  <a:cubicBezTo>
                    <a:pt x="117" y="115"/>
                    <a:pt x="109" y="102"/>
                    <a:pt x="103" y="95"/>
                  </a:cubicBezTo>
                  <a:cubicBezTo>
                    <a:pt x="93" y="81"/>
                    <a:pt x="97" y="68"/>
                    <a:pt x="99" y="57"/>
                  </a:cubicBezTo>
                  <a:cubicBezTo>
                    <a:pt x="107" y="47"/>
                    <a:pt x="94" y="26"/>
                    <a:pt x="87" y="21"/>
                  </a:cubicBezTo>
                  <a:cubicBezTo>
                    <a:pt x="87" y="21"/>
                    <a:pt x="89" y="16"/>
                    <a:pt x="87" y="10"/>
                  </a:cubicBezTo>
                  <a:cubicBezTo>
                    <a:pt x="86" y="11"/>
                    <a:pt x="82" y="11"/>
                    <a:pt x="81" y="10"/>
                  </a:cubicBezTo>
                  <a:cubicBezTo>
                    <a:pt x="79" y="7"/>
                    <a:pt x="78" y="6"/>
                    <a:pt x="75" y="5"/>
                  </a:cubicBezTo>
                  <a:cubicBezTo>
                    <a:pt x="71" y="5"/>
                    <a:pt x="71" y="2"/>
                    <a:pt x="70" y="0"/>
                  </a:cubicBezTo>
                  <a:cubicBezTo>
                    <a:pt x="68" y="2"/>
                    <a:pt x="67" y="5"/>
                    <a:pt x="64" y="5"/>
                  </a:cubicBezTo>
                  <a:cubicBezTo>
                    <a:pt x="60" y="5"/>
                    <a:pt x="59" y="5"/>
                    <a:pt x="57" y="6"/>
                  </a:cubicBezTo>
                  <a:cubicBezTo>
                    <a:pt x="54" y="8"/>
                    <a:pt x="53" y="9"/>
                    <a:pt x="49" y="9"/>
                  </a:cubicBezTo>
                  <a:cubicBezTo>
                    <a:pt x="45" y="9"/>
                    <a:pt x="45" y="12"/>
                    <a:pt x="45" y="15"/>
                  </a:cubicBezTo>
                  <a:cubicBezTo>
                    <a:pt x="46" y="17"/>
                    <a:pt x="46" y="20"/>
                    <a:pt x="48" y="21"/>
                  </a:cubicBezTo>
                  <a:cubicBezTo>
                    <a:pt x="49" y="21"/>
                    <a:pt x="49" y="21"/>
                    <a:pt x="50" y="21"/>
                  </a:cubicBezTo>
                  <a:cubicBezTo>
                    <a:pt x="53" y="25"/>
                    <a:pt x="53" y="25"/>
                    <a:pt x="53" y="25"/>
                  </a:cubicBezTo>
                  <a:cubicBezTo>
                    <a:pt x="55" y="21"/>
                    <a:pt x="55" y="21"/>
                    <a:pt x="55" y="21"/>
                  </a:cubicBezTo>
                  <a:cubicBezTo>
                    <a:pt x="55" y="21"/>
                    <a:pt x="55" y="21"/>
                    <a:pt x="55" y="21"/>
                  </a:cubicBezTo>
                  <a:cubicBezTo>
                    <a:pt x="57" y="19"/>
                    <a:pt x="63" y="19"/>
                    <a:pt x="64" y="23"/>
                  </a:cubicBezTo>
                  <a:cubicBezTo>
                    <a:pt x="65" y="26"/>
                    <a:pt x="65" y="26"/>
                    <a:pt x="62" y="27"/>
                  </a:cubicBezTo>
                  <a:cubicBezTo>
                    <a:pt x="58" y="27"/>
                    <a:pt x="56" y="27"/>
                    <a:pt x="52" y="28"/>
                  </a:cubicBezTo>
                  <a:cubicBezTo>
                    <a:pt x="50" y="28"/>
                    <a:pt x="50" y="31"/>
                    <a:pt x="50" y="33"/>
                  </a:cubicBezTo>
                  <a:cubicBezTo>
                    <a:pt x="50" y="35"/>
                    <a:pt x="53" y="37"/>
                    <a:pt x="58" y="35"/>
                  </a:cubicBezTo>
                  <a:cubicBezTo>
                    <a:pt x="63" y="34"/>
                    <a:pt x="72" y="33"/>
                    <a:pt x="72" y="37"/>
                  </a:cubicBezTo>
                  <a:cubicBezTo>
                    <a:pt x="72" y="49"/>
                    <a:pt x="59" y="48"/>
                    <a:pt x="56" y="62"/>
                  </a:cubicBezTo>
                  <a:cubicBezTo>
                    <a:pt x="53" y="60"/>
                    <a:pt x="50" y="57"/>
                    <a:pt x="48" y="55"/>
                  </a:cubicBezTo>
                  <a:cubicBezTo>
                    <a:pt x="46" y="51"/>
                    <a:pt x="43" y="47"/>
                    <a:pt x="38" y="42"/>
                  </a:cubicBezTo>
                  <a:cubicBezTo>
                    <a:pt x="36" y="40"/>
                    <a:pt x="32" y="36"/>
                    <a:pt x="29" y="34"/>
                  </a:cubicBezTo>
                  <a:cubicBezTo>
                    <a:pt x="24" y="32"/>
                    <a:pt x="24" y="30"/>
                    <a:pt x="24" y="25"/>
                  </a:cubicBezTo>
                  <a:cubicBezTo>
                    <a:pt x="24" y="21"/>
                    <a:pt x="26" y="17"/>
                    <a:pt x="26" y="14"/>
                  </a:cubicBezTo>
                  <a:cubicBezTo>
                    <a:pt x="26" y="13"/>
                    <a:pt x="25" y="11"/>
                    <a:pt x="25" y="10"/>
                  </a:cubicBezTo>
                  <a:cubicBezTo>
                    <a:pt x="24" y="8"/>
                    <a:pt x="21" y="6"/>
                    <a:pt x="19" y="6"/>
                  </a:cubicBezTo>
                  <a:cubicBezTo>
                    <a:pt x="19" y="7"/>
                    <a:pt x="21" y="8"/>
                    <a:pt x="21" y="10"/>
                  </a:cubicBezTo>
                  <a:cubicBezTo>
                    <a:pt x="20" y="11"/>
                    <a:pt x="19" y="12"/>
                    <a:pt x="19" y="12"/>
                  </a:cubicBezTo>
                  <a:cubicBezTo>
                    <a:pt x="18" y="13"/>
                    <a:pt x="18" y="15"/>
                    <a:pt x="19" y="16"/>
                  </a:cubicBezTo>
                  <a:cubicBezTo>
                    <a:pt x="20" y="17"/>
                    <a:pt x="20" y="17"/>
                    <a:pt x="20" y="17"/>
                  </a:cubicBezTo>
                  <a:cubicBezTo>
                    <a:pt x="20" y="18"/>
                    <a:pt x="19" y="18"/>
                    <a:pt x="19" y="19"/>
                  </a:cubicBezTo>
                  <a:cubicBezTo>
                    <a:pt x="19" y="20"/>
                    <a:pt x="19" y="19"/>
                    <a:pt x="19" y="19"/>
                  </a:cubicBezTo>
                  <a:cubicBezTo>
                    <a:pt x="18" y="16"/>
                    <a:pt x="17" y="12"/>
                    <a:pt x="14" y="12"/>
                  </a:cubicBezTo>
                  <a:cubicBezTo>
                    <a:pt x="14" y="12"/>
                    <a:pt x="13" y="12"/>
                    <a:pt x="12" y="12"/>
                  </a:cubicBezTo>
                  <a:cubicBezTo>
                    <a:pt x="12" y="11"/>
                    <a:pt x="12" y="11"/>
                    <a:pt x="12" y="11"/>
                  </a:cubicBezTo>
                  <a:cubicBezTo>
                    <a:pt x="12" y="8"/>
                    <a:pt x="9" y="6"/>
                    <a:pt x="5" y="9"/>
                  </a:cubicBezTo>
                  <a:cubicBezTo>
                    <a:pt x="6" y="9"/>
                    <a:pt x="8" y="10"/>
                    <a:pt x="8" y="11"/>
                  </a:cubicBezTo>
                  <a:cubicBezTo>
                    <a:pt x="8" y="11"/>
                    <a:pt x="7" y="13"/>
                    <a:pt x="7" y="14"/>
                  </a:cubicBezTo>
                  <a:cubicBezTo>
                    <a:pt x="7" y="17"/>
                    <a:pt x="9" y="18"/>
                    <a:pt x="13" y="18"/>
                  </a:cubicBezTo>
                  <a:cubicBezTo>
                    <a:pt x="13" y="18"/>
                    <a:pt x="14" y="18"/>
                    <a:pt x="14" y="18"/>
                  </a:cubicBezTo>
                  <a:cubicBezTo>
                    <a:pt x="14" y="19"/>
                    <a:pt x="14" y="19"/>
                    <a:pt x="14" y="20"/>
                  </a:cubicBezTo>
                  <a:cubicBezTo>
                    <a:pt x="14" y="20"/>
                    <a:pt x="14" y="20"/>
                    <a:pt x="14" y="20"/>
                  </a:cubicBezTo>
                  <a:cubicBezTo>
                    <a:pt x="8" y="18"/>
                    <a:pt x="6" y="20"/>
                    <a:pt x="6" y="22"/>
                  </a:cubicBezTo>
                  <a:cubicBezTo>
                    <a:pt x="6" y="23"/>
                    <a:pt x="6" y="24"/>
                    <a:pt x="6" y="25"/>
                  </a:cubicBezTo>
                  <a:cubicBezTo>
                    <a:pt x="4" y="26"/>
                    <a:pt x="4" y="29"/>
                    <a:pt x="7" y="31"/>
                  </a:cubicBezTo>
                  <a:cubicBezTo>
                    <a:pt x="7" y="30"/>
                    <a:pt x="7" y="28"/>
                    <a:pt x="8" y="27"/>
                  </a:cubicBezTo>
                  <a:cubicBezTo>
                    <a:pt x="9" y="27"/>
                    <a:pt x="9" y="27"/>
                    <a:pt x="9" y="27"/>
                  </a:cubicBezTo>
                  <a:cubicBezTo>
                    <a:pt x="9" y="28"/>
                    <a:pt x="10" y="28"/>
                    <a:pt x="10" y="28"/>
                  </a:cubicBezTo>
                  <a:cubicBezTo>
                    <a:pt x="11" y="29"/>
                    <a:pt x="12" y="29"/>
                    <a:pt x="14" y="27"/>
                  </a:cubicBezTo>
                  <a:cubicBezTo>
                    <a:pt x="14" y="27"/>
                    <a:pt x="14" y="27"/>
                    <a:pt x="15" y="27"/>
                  </a:cubicBezTo>
                  <a:cubicBezTo>
                    <a:pt x="15" y="28"/>
                    <a:pt x="16" y="28"/>
                    <a:pt x="16" y="28"/>
                  </a:cubicBezTo>
                  <a:cubicBezTo>
                    <a:pt x="17" y="29"/>
                    <a:pt x="17" y="29"/>
                    <a:pt x="16" y="29"/>
                  </a:cubicBezTo>
                  <a:cubicBezTo>
                    <a:pt x="13" y="33"/>
                    <a:pt x="13" y="36"/>
                    <a:pt x="18" y="37"/>
                  </a:cubicBezTo>
                  <a:cubicBezTo>
                    <a:pt x="16" y="41"/>
                    <a:pt x="10" y="39"/>
                    <a:pt x="10" y="33"/>
                  </a:cubicBezTo>
                  <a:cubicBezTo>
                    <a:pt x="5" y="40"/>
                    <a:pt x="13" y="46"/>
                    <a:pt x="19" y="43"/>
                  </a:cubicBezTo>
                  <a:cubicBezTo>
                    <a:pt x="19" y="46"/>
                    <a:pt x="19" y="51"/>
                    <a:pt x="20" y="51"/>
                  </a:cubicBezTo>
                  <a:cubicBezTo>
                    <a:pt x="20" y="50"/>
                    <a:pt x="20" y="49"/>
                    <a:pt x="21" y="49"/>
                  </a:cubicBezTo>
                  <a:cubicBezTo>
                    <a:pt x="22" y="49"/>
                    <a:pt x="22" y="50"/>
                    <a:pt x="22" y="50"/>
                  </a:cubicBezTo>
                  <a:cubicBezTo>
                    <a:pt x="22" y="52"/>
                    <a:pt x="23" y="54"/>
                    <a:pt x="25" y="54"/>
                  </a:cubicBezTo>
                  <a:cubicBezTo>
                    <a:pt x="25" y="53"/>
                    <a:pt x="25" y="52"/>
                    <a:pt x="26" y="52"/>
                  </a:cubicBezTo>
                  <a:cubicBezTo>
                    <a:pt x="27" y="54"/>
                    <a:pt x="28" y="55"/>
                    <a:pt x="29" y="57"/>
                  </a:cubicBezTo>
                  <a:cubicBezTo>
                    <a:pt x="32" y="62"/>
                    <a:pt x="38" y="76"/>
                    <a:pt x="51" y="82"/>
                  </a:cubicBezTo>
                  <a:cubicBezTo>
                    <a:pt x="44" y="86"/>
                    <a:pt x="40" y="92"/>
                    <a:pt x="35" y="97"/>
                  </a:cubicBezTo>
                  <a:cubicBezTo>
                    <a:pt x="31" y="101"/>
                    <a:pt x="26" y="105"/>
                    <a:pt x="22" y="103"/>
                  </a:cubicBezTo>
                  <a:cubicBezTo>
                    <a:pt x="21" y="102"/>
                    <a:pt x="21" y="100"/>
                    <a:pt x="18" y="99"/>
                  </a:cubicBezTo>
                  <a:cubicBezTo>
                    <a:pt x="17" y="98"/>
                    <a:pt x="15" y="97"/>
                    <a:pt x="14" y="97"/>
                  </a:cubicBezTo>
                  <a:cubicBezTo>
                    <a:pt x="14" y="98"/>
                    <a:pt x="13" y="98"/>
                    <a:pt x="12" y="98"/>
                  </a:cubicBezTo>
                  <a:cubicBezTo>
                    <a:pt x="9" y="97"/>
                    <a:pt x="6" y="99"/>
                    <a:pt x="5" y="101"/>
                  </a:cubicBezTo>
                  <a:cubicBezTo>
                    <a:pt x="6" y="100"/>
                    <a:pt x="8" y="100"/>
                    <a:pt x="10" y="101"/>
                  </a:cubicBezTo>
                  <a:cubicBezTo>
                    <a:pt x="10" y="102"/>
                    <a:pt x="9" y="104"/>
                    <a:pt x="9" y="104"/>
                  </a:cubicBezTo>
                  <a:cubicBezTo>
                    <a:pt x="9" y="106"/>
                    <a:pt x="10" y="107"/>
                    <a:pt x="18" y="107"/>
                  </a:cubicBezTo>
                  <a:cubicBezTo>
                    <a:pt x="18" y="107"/>
                    <a:pt x="19" y="107"/>
                    <a:pt x="18" y="108"/>
                  </a:cubicBezTo>
                  <a:cubicBezTo>
                    <a:pt x="18" y="108"/>
                    <a:pt x="17" y="109"/>
                    <a:pt x="15" y="109"/>
                  </a:cubicBezTo>
                  <a:cubicBezTo>
                    <a:pt x="12" y="108"/>
                    <a:pt x="10" y="105"/>
                    <a:pt x="8" y="108"/>
                  </a:cubicBezTo>
                  <a:cubicBezTo>
                    <a:pt x="8" y="108"/>
                    <a:pt x="7" y="109"/>
                    <a:pt x="6" y="110"/>
                  </a:cubicBezTo>
                  <a:cubicBezTo>
                    <a:pt x="6" y="110"/>
                    <a:pt x="6" y="110"/>
                    <a:pt x="6" y="110"/>
                  </a:cubicBezTo>
                  <a:cubicBezTo>
                    <a:pt x="3" y="111"/>
                    <a:pt x="0" y="116"/>
                    <a:pt x="3" y="119"/>
                  </a:cubicBezTo>
                  <a:cubicBezTo>
                    <a:pt x="3" y="118"/>
                    <a:pt x="4" y="116"/>
                    <a:pt x="6" y="114"/>
                  </a:cubicBezTo>
                  <a:cubicBezTo>
                    <a:pt x="6" y="115"/>
                    <a:pt x="7" y="116"/>
                    <a:pt x="7" y="116"/>
                  </a:cubicBezTo>
                  <a:cubicBezTo>
                    <a:pt x="9" y="119"/>
                    <a:pt x="11" y="121"/>
                    <a:pt x="16" y="114"/>
                  </a:cubicBezTo>
                  <a:cubicBezTo>
                    <a:pt x="16" y="113"/>
                    <a:pt x="17" y="114"/>
                    <a:pt x="17" y="114"/>
                  </a:cubicBezTo>
                  <a:cubicBezTo>
                    <a:pt x="16" y="117"/>
                    <a:pt x="13" y="122"/>
                    <a:pt x="17" y="122"/>
                  </a:cubicBezTo>
                  <a:cubicBezTo>
                    <a:pt x="17" y="122"/>
                    <a:pt x="18" y="123"/>
                    <a:pt x="19" y="123"/>
                  </a:cubicBezTo>
                  <a:cubicBezTo>
                    <a:pt x="19" y="123"/>
                    <a:pt x="19" y="123"/>
                    <a:pt x="19" y="124"/>
                  </a:cubicBezTo>
                  <a:cubicBezTo>
                    <a:pt x="20" y="127"/>
                    <a:pt x="25" y="128"/>
                    <a:pt x="27" y="127"/>
                  </a:cubicBezTo>
                  <a:cubicBezTo>
                    <a:pt x="26" y="127"/>
                    <a:pt x="24" y="126"/>
                    <a:pt x="23" y="123"/>
                  </a:cubicBezTo>
                  <a:cubicBezTo>
                    <a:pt x="24" y="123"/>
                    <a:pt x="25" y="123"/>
                    <a:pt x="25" y="122"/>
                  </a:cubicBezTo>
                  <a:cubicBezTo>
                    <a:pt x="28" y="120"/>
                    <a:pt x="25" y="117"/>
                    <a:pt x="26" y="115"/>
                  </a:cubicBezTo>
                  <a:cubicBezTo>
                    <a:pt x="26" y="114"/>
                    <a:pt x="27" y="114"/>
                    <a:pt x="27" y="115"/>
                  </a:cubicBezTo>
                  <a:cubicBezTo>
                    <a:pt x="28" y="116"/>
                    <a:pt x="30" y="119"/>
                    <a:pt x="34" y="117"/>
                  </a:cubicBezTo>
                  <a:cubicBezTo>
                    <a:pt x="36" y="116"/>
                    <a:pt x="36" y="114"/>
                    <a:pt x="37" y="113"/>
                  </a:cubicBezTo>
                  <a:cubicBezTo>
                    <a:pt x="41" y="111"/>
                    <a:pt x="45" y="109"/>
                    <a:pt x="49" y="111"/>
                  </a:cubicBezTo>
                  <a:cubicBezTo>
                    <a:pt x="48" y="108"/>
                    <a:pt x="51" y="105"/>
                    <a:pt x="56" y="103"/>
                  </a:cubicBezTo>
                  <a:cubicBezTo>
                    <a:pt x="61" y="102"/>
                    <a:pt x="63" y="103"/>
                    <a:pt x="65" y="105"/>
                  </a:cubicBezTo>
                  <a:cubicBezTo>
                    <a:pt x="65" y="103"/>
                    <a:pt x="68" y="99"/>
                    <a:pt x="70" y="96"/>
                  </a:cubicBezTo>
                  <a:cubicBezTo>
                    <a:pt x="70" y="116"/>
                    <a:pt x="97" y="116"/>
                    <a:pt x="103" y="128"/>
                  </a:cubicBezTo>
                  <a:cubicBezTo>
                    <a:pt x="95" y="124"/>
                    <a:pt x="86" y="123"/>
                    <a:pt x="81" y="124"/>
                  </a:cubicBezTo>
                  <a:cubicBezTo>
                    <a:pt x="74" y="125"/>
                    <a:pt x="63" y="131"/>
                    <a:pt x="61" y="139"/>
                  </a:cubicBezTo>
                  <a:cubicBezTo>
                    <a:pt x="60" y="145"/>
                    <a:pt x="66" y="156"/>
                    <a:pt x="73" y="160"/>
                  </a:cubicBezTo>
                  <a:cubicBezTo>
                    <a:pt x="65" y="161"/>
                    <a:pt x="62" y="159"/>
                    <a:pt x="55" y="161"/>
                  </a:cubicBezTo>
                  <a:cubicBezTo>
                    <a:pt x="55" y="161"/>
                    <a:pt x="55" y="161"/>
                    <a:pt x="54" y="161"/>
                  </a:cubicBezTo>
                  <a:cubicBezTo>
                    <a:pt x="48" y="161"/>
                    <a:pt x="47" y="150"/>
                    <a:pt x="40" y="153"/>
                  </a:cubicBezTo>
                  <a:cubicBezTo>
                    <a:pt x="40" y="153"/>
                    <a:pt x="38" y="154"/>
                    <a:pt x="38" y="155"/>
                  </a:cubicBezTo>
                  <a:cubicBezTo>
                    <a:pt x="35" y="155"/>
                    <a:pt x="31" y="158"/>
                    <a:pt x="32" y="161"/>
                  </a:cubicBezTo>
                  <a:cubicBezTo>
                    <a:pt x="33" y="160"/>
                    <a:pt x="34" y="159"/>
                    <a:pt x="36" y="158"/>
                  </a:cubicBezTo>
                  <a:cubicBezTo>
                    <a:pt x="36" y="159"/>
                    <a:pt x="36" y="160"/>
                    <a:pt x="36" y="160"/>
                  </a:cubicBezTo>
                  <a:cubicBezTo>
                    <a:pt x="36" y="161"/>
                    <a:pt x="37" y="162"/>
                    <a:pt x="39" y="162"/>
                  </a:cubicBezTo>
                  <a:cubicBezTo>
                    <a:pt x="41" y="162"/>
                    <a:pt x="41" y="162"/>
                    <a:pt x="42" y="162"/>
                  </a:cubicBezTo>
                  <a:cubicBezTo>
                    <a:pt x="43" y="162"/>
                    <a:pt x="43" y="162"/>
                    <a:pt x="43" y="163"/>
                  </a:cubicBezTo>
                  <a:cubicBezTo>
                    <a:pt x="43" y="165"/>
                    <a:pt x="34" y="161"/>
                    <a:pt x="35" y="169"/>
                  </a:cubicBezTo>
                  <a:cubicBezTo>
                    <a:pt x="36" y="169"/>
                    <a:pt x="36" y="170"/>
                    <a:pt x="37" y="171"/>
                  </a:cubicBezTo>
                  <a:cubicBezTo>
                    <a:pt x="36" y="173"/>
                    <a:pt x="38" y="176"/>
                    <a:pt x="43" y="174"/>
                  </a:cubicBezTo>
                  <a:cubicBezTo>
                    <a:pt x="42" y="174"/>
                    <a:pt x="40" y="173"/>
                    <a:pt x="41" y="171"/>
                  </a:cubicBezTo>
                  <a:cubicBezTo>
                    <a:pt x="41" y="172"/>
                    <a:pt x="42" y="172"/>
                    <a:pt x="42" y="172"/>
                  </a:cubicBezTo>
                  <a:cubicBezTo>
                    <a:pt x="43" y="172"/>
                    <a:pt x="43" y="171"/>
                    <a:pt x="43" y="170"/>
                  </a:cubicBezTo>
                  <a:cubicBezTo>
                    <a:pt x="43" y="170"/>
                    <a:pt x="43" y="170"/>
                    <a:pt x="44" y="170"/>
                  </a:cubicBezTo>
                  <a:cubicBezTo>
                    <a:pt x="44" y="170"/>
                    <a:pt x="45" y="170"/>
                    <a:pt x="45" y="171"/>
                  </a:cubicBezTo>
                  <a:cubicBezTo>
                    <a:pt x="45" y="171"/>
                    <a:pt x="44" y="172"/>
                    <a:pt x="44" y="172"/>
                  </a:cubicBezTo>
                  <a:cubicBezTo>
                    <a:pt x="44" y="173"/>
                    <a:pt x="44" y="174"/>
                    <a:pt x="45" y="175"/>
                  </a:cubicBezTo>
                  <a:cubicBezTo>
                    <a:pt x="44" y="178"/>
                    <a:pt x="48" y="180"/>
                    <a:pt x="52" y="178"/>
                  </a:cubicBezTo>
                  <a:cubicBezTo>
                    <a:pt x="51" y="178"/>
                    <a:pt x="49" y="177"/>
                    <a:pt x="48" y="176"/>
                  </a:cubicBezTo>
                  <a:cubicBezTo>
                    <a:pt x="49" y="175"/>
                    <a:pt x="50" y="175"/>
                    <a:pt x="50" y="175"/>
                  </a:cubicBezTo>
                  <a:cubicBezTo>
                    <a:pt x="51" y="174"/>
                    <a:pt x="51" y="173"/>
                    <a:pt x="51" y="172"/>
                  </a:cubicBezTo>
                  <a:cubicBezTo>
                    <a:pt x="51" y="171"/>
                    <a:pt x="52" y="171"/>
                    <a:pt x="52" y="171"/>
                  </a:cubicBezTo>
                  <a:cubicBezTo>
                    <a:pt x="53" y="171"/>
                    <a:pt x="53" y="171"/>
                    <a:pt x="54" y="171"/>
                  </a:cubicBezTo>
                  <a:cubicBezTo>
                    <a:pt x="55" y="171"/>
                    <a:pt x="55" y="172"/>
                    <a:pt x="55" y="172"/>
                  </a:cubicBezTo>
                  <a:cubicBezTo>
                    <a:pt x="56" y="174"/>
                    <a:pt x="58" y="175"/>
                    <a:pt x="61" y="174"/>
                  </a:cubicBezTo>
                  <a:cubicBezTo>
                    <a:pt x="62" y="174"/>
                    <a:pt x="63" y="173"/>
                    <a:pt x="63" y="172"/>
                  </a:cubicBezTo>
                  <a:cubicBezTo>
                    <a:pt x="64" y="173"/>
                    <a:pt x="65" y="173"/>
                    <a:pt x="67" y="174"/>
                  </a:cubicBezTo>
                  <a:cubicBezTo>
                    <a:pt x="66" y="171"/>
                    <a:pt x="68" y="169"/>
                    <a:pt x="74" y="173"/>
                  </a:cubicBezTo>
                  <a:cubicBezTo>
                    <a:pt x="79" y="170"/>
                    <a:pt x="79" y="170"/>
                    <a:pt x="79" y="170"/>
                  </a:cubicBezTo>
                  <a:cubicBezTo>
                    <a:pt x="79" y="170"/>
                    <a:pt x="85" y="172"/>
                    <a:pt x="87" y="169"/>
                  </a:cubicBezTo>
                  <a:cubicBezTo>
                    <a:pt x="91" y="166"/>
                    <a:pt x="89" y="166"/>
                    <a:pt x="89" y="163"/>
                  </a:cubicBezTo>
                  <a:cubicBezTo>
                    <a:pt x="86" y="157"/>
                    <a:pt x="85" y="157"/>
                    <a:pt x="83" y="151"/>
                  </a:cubicBezTo>
                  <a:cubicBezTo>
                    <a:pt x="81" y="141"/>
                    <a:pt x="95" y="136"/>
                    <a:pt x="103" y="137"/>
                  </a:cubicBezTo>
                  <a:cubicBezTo>
                    <a:pt x="105" y="144"/>
                    <a:pt x="114" y="161"/>
                    <a:pt x="129" y="165"/>
                  </a:cubicBezTo>
                  <a:cubicBezTo>
                    <a:pt x="138" y="169"/>
                    <a:pt x="142" y="159"/>
                    <a:pt x="145" y="160"/>
                  </a:cubicBezTo>
                  <a:cubicBezTo>
                    <a:pt x="145" y="160"/>
                    <a:pt x="146" y="161"/>
                    <a:pt x="146" y="162"/>
                  </a:cubicBezTo>
                  <a:cubicBezTo>
                    <a:pt x="145" y="167"/>
                    <a:pt x="146" y="171"/>
                    <a:pt x="145" y="174"/>
                  </a:cubicBezTo>
                  <a:cubicBezTo>
                    <a:pt x="144" y="176"/>
                    <a:pt x="139" y="174"/>
                    <a:pt x="136" y="174"/>
                  </a:cubicBezTo>
                  <a:cubicBezTo>
                    <a:pt x="134" y="174"/>
                    <a:pt x="132" y="175"/>
                    <a:pt x="132" y="175"/>
                  </a:cubicBezTo>
                  <a:cubicBezTo>
                    <a:pt x="129" y="176"/>
                    <a:pt x="126" y="178"/>
                    <a:pt x="126" y="181"/>
                  </a:cubicBezTo>
                  <a:cubicBezTo>
                    <a:pt x="127" y="181"/>
                    <a:pt x="129" y="179"/>
                    <a:pt x="131" y="179"/>
                  </a:cubicBezTo>
                  <a:cubicBezTo>
                    <a:pt x="132" y="180"/>
                    <a:pt x="132" y="180"/>
                    <a:pt x="132" y="180"/>
                  </a:cubicBezTo>
                  <a:cubicBezTo>
                    <a:pt x="132" y="184"/>
                    <a:pt x="137" y="185"/>
                    <a:pt x="139" y="183"/>
                  </a:cubicBezTo>
                  <a:cubicBezTo>
                    <a:pt x="139" y="182"/>
                    <a:pt x="140" y="183"/>
                    <a:pt x="140" y="183"/>
                  </a:cubicBezTo>
                  <a:cubicBezTo>
                    <a:pt x="138" y="185"/>
                    <a:pt x="133" y="189"/>
                    <a:pt x="137" y="190"/>
                  </a:cubicBezTo>
                  <a:cubicBezTo>
                    <a:pt x="137" y="190"/>
                    <a:pt x="138" y="191"/>
                    <a:pt x="139" y="191"/>
                  </a:cubicBezTo>
                  <a:cubicBezTo>
                    <a:pt x="139" y="194"/>
                    <a:pt x="141" y="196"/>
                    <a:pt x="143" y="196"/>
                  </a:cubicBezTo>
                  <a:cubicBezTo>
                    <a:pt x="142" y="195"/>
                    <a:pt x="142" y="194"/>
                    <a:pt x="143" y="192"/>
                  </a:cubicBezTo>
                  <a:cubicBezTo>
                    <a:pt x="144" y="192"/>
                    <a:pt x="145" y="192"/>
                    <a:pt x="145" y="192"/>
                  </a:cubicBezTo>
                  <a:cubicBezTo>
                    <a:pt x="147" y="192"/>
                    <a:pt x="146" y="187"/>
                    <a:pt x="149" y="185"/>
                  </a:cubicBezTo>
                  <a:cubicBezTo>
                    <a:pt x="149" y="185"/>
                    <a:pt x="150" y="185"/>
                    <a:pt x="150" y="186"/>
                  </a:cubicBezTo>
                  <a:cubicBezTo>
                    <a:pt x="149" y="188"/>
                    <a:pt x="148" y="192"/>
                    <a:pt x="151" y="193"/>
                  </a:cubicBezTo>
                  <a:cubicBezTo>
                    <a:pt x="151" y="193"/>
                    <a:pt x="152" y="193"/>
                    <a:pt x="153" y="193"/>
                  </a:cubicBezTo>
                  <a:cubicBezTo>
                    <a:pt x="154" y="195"/>
                    <a:pt x="156" y="197"/>
                    <a:pt x="160" y="195"/>
                  </a:cubicBezTo>
                  <a:cubicBezTo>
                    <a:pt x="159" y="195"/>
                    <a:pt x="157" y="194"/>
                    <a:pt x="157" y="193"/>
                  </a:cubicBezTo>
                  <a:cubicBezTo>
                    <a:pt x="157" y="192"/>
                    <a:pt x="158" y="191"/>
                    <a:pt x="158" y="190"/>
                  </a:cubicBezTo>
                  <a:cubicBezTo>
                    <a:pt x="160" y="184"/>
                    <a:pt x="155" y="184"/>
                    <a:pt x="155" y="182"/>
                  </a:cubicBezTo>
                  <a:cubicBezTo>
                    <a:pt x="155" y="179"/>
                    <a:pt x="161" y="181"/>
                    <a:pt x="161" y="175"/>
                  </a:cubicBezTo>
                  <a:cubicBezTo>
                    <a:pt x="161" y="174"/>
                    <a:pt x="161" y="174"/>
                    <a:pt x="161" y="174"/>
                  </a:cubicBezTo>
                  <a:cubicBezTo>
                    <a:pt x="164" y="172"/>
                    <a:pt x="167" y="170"/>
                    <a:pt x="167" y="168"/>
                  </a:cubicBezTo>
                  <a:cubicBezTo>
                    <a:pt x="164" y="168"/>
                    <a:pt x="160" y="167"/>
                    <a:pt x="159" y="1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9" name="Freeform 36">
              <a:extLst>
                <a:ext uri="{FF2B5EF4-FFF2-40B4-BE49-F238E27FC236}">
                  <a16:creationId xmlns:a16="http://schemas.microsoft.com/office/drawing/2014/main" id="{F9AC1FF8-0EDD-EF2A-34A9-194FF700581D}"/>
                </a:ext>
              </a:extLst>
            </p:cNvPr>
            <p:cNvSpPr>
              <a:spLocks/>
            </p:cNvSpPr>
            <p:nvPr userDrawn="1"/>
          </p:nvSpPr>
          <p:spPr bwMode="auto">
            <a:xfrm>
              <a:off x="1128713" y="520700"/>
              <a:ext cx="0"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0" name="Freeform 37">
              <a:extLst>
                <a:ext uri="{FF2B5EF4-FFF2-40B4-BE49-F238E27FC236}">
                  <a16:creationId xmlns:a16="http://schemas.microsoft.com/office/drawing/2014/main" id="{0E45FF18-3FC9-EDD1-7311-2F873DCBBA30}"/>
                </a:ext>
              </a:extLst>
            </p:cNvPr>
            <p:cNvSpPr>
              <a:spLocks noEditPoints="1"/>
            </p:cNvSpPr>
            <p:nvPr userDrawn="1"/>
          </p:nvSpPr>
          <p:spPr bwMode="auto">
            <a:xfrm>
              <a:off x="1073150" y="558800"/>
              <a:ext cx="34925" cy="41275"/>
            </a:xfrm>
            <a:custGeom>
              <a:avLst/>
              <a:gdLst>
                <a:gd name="T0" fmla="*/ 226 w 237"/>
                <a:gd name="T1" fmla="*/ 38 h 277"/>
                <a:gd name="T2" fmla="*/ 221 w 237"/>
                <a:gd name="T3" fmla="*/ 37 h 277"/>
                <a:gd name="T4" fmla="*/ 221 w 237"/>
                <a:gd name="T5" fmla="*/ 32 h 277"/>
                <a:gd name="T6" fmla="*/ 191 w 237"/>
                <a:gd name="T7" fmla="*/ 0 h 277"/>
                <a:gd name="T8" fmla="*/ 90 w 237"/>
                <a:gd name="T9" fmla="*/ 23 h 277"/>
                <a:gd name="T10" fmla="*/ 30 w 237"/>
                <a:gd name="T11" fmla="*/ 4 h 277"/>
                <a:gd name="T12" fmla="*/ 24 w 237"/>
                <a:gd name="T13" fmla="*/ 18 h 277"/>
                <a:gd name="T14" fmla="*/ 24 w 237"/>
                <a:gd name="T15" fmla="*/ 17 h 277"/>
                <a:gd name="T16" fmla="*/ 12 w 237"/>
                <a:gd name="T17" fmla="*/ 5 h 277"/>
                <a:gd name="T18" fmla="*/ 0 w 237"/>
                <a:gd name="T19" fmla="*/ 17 h 277"/>
                <a:gd name="T20" fmla="*/ 12 w 237"/>
                <a:gd name="T21" fmla="*/ 29 h 277"/>
                <a:gd name="T22" fmla="*/ 22 w 237"/>
                <a:gd name="T23" fmla="*/ 24 h 277"/>
                <a:gd name="T24" fmla="*/ 16 w 237"/>
                <a:gd name="T25" fmla="*/ 39 h 277"/>
                <a:gd name="T26" fmla="*/ 22 w 237"/>
                <a:gd name="T27" fmla="*/ 41 h 277"/>
                <a:gd name="T28" fmla="*/ 163 w 237"/>
                <a:gd name="T29" fmla="*/ 235 h 277"/>
                <a:gd name="T30" fmla="*/ 193 w 237"/>
                <a:gd name="T31" fmla="*/ 249 h 277"/>
                <a:gd name="T32" fmla="*/ 180 w 237"/>
                <a:gd name="T33" fmla="*/ 263 h 277"/>
                <a:gd name="T34" fmla="*/ 170 w 237"/>
                <a:gd name="T35" fmla="*/ 256 h 277"/>
                <a:gd name="T36" fmla="*/ 183 w 237"/>
                <a:gd name="T37" fmla="*/ 249 h 277"/>
                <a:gd name="T38" fmla="*/ 174 w 237"/>
                <a:gd name="T39" fmla="*/ 241 h 277"/>
                <a:gd name="T40" fmla="*/ 157 w 237"/>
                <a:gd name="T41" fmla="*/ 256 h 277"/>
                <a:gd name="T42" fmla="*/ 179 w 237"/>
                <a:gd name="T43" fmla="*/ 277 h 277"/>
                <a:gd name="T44" fmla="*/ 209 w 237"/>
                <a:gd name="T45" fmla="*/ 245 h 277"/>
                <a:gd name="T46" fmla="*/ 221 w 237"/>
                <a:gd name="T47" fmla="*/ 239 h 277"/>
                <a:gd name="T48" fmla="*/ 222 w 237"/>
                <a:gd name="T49" fmla="*/ 224 h 277"/>
                <a:gd name="T50" fmla="*/ 217 w 237"/>
                <a:gd name="T51" fmla="*/ 224 h 277"/>
                <a:gd name="T52" fmla="*/ 221 w 237"/>
                <a:gd name="T53" fmla="*/ 56 h 277"/>
                <a:gd name="T54" fmla="*/ 224 w 237"/>
                <a:gd name="T55" fmla="*/ 57 h 277"/>
                <a:gd name="T56" fmla="*/ 236 w 237"/>
                <a:gd name="T57" fmla="*/ 48 h 277"/>
                <a:gd name="T58" fmla="*/ 226 w 237"/>
                <a:gd name="T59" fmla="*/ 38 h 277"/>
                <a:gd name="T60" fmla="*/ 54 w 237"/>
                <a:gd name="T61" fmla="*/ 51 h 277"/>
                <a:gd name="T62" fmla="*/ 170 w 237"/>
                <a:gd name="T63" fmla="*/ 217 h 277"/>
                <a:gd name="T64" fmla="*/ 54 w 237"/>
                <a:gd name="T65" fmla="*/ 51 h 277"/>
                <a:gd name="T66" fmla="*/ 173 w 237"/>
                <a:gd name="T67" fmla="*/ 201 h 277"/>
                <a:gd name="T68" fmla="*/ 68 w 237"/>
                <a:gd name="T69" fmla="*/ 49 h 277"/>
                <a:gd name="T70" fmla="*/ 77 w 237"/>
                <a:gd name="T71" fmla="*/ 50 h 277"/>
                <a:gd name="T72" fmla="*/ 94 w 237"/>
                <a:gd name="T73" fmla="*/ 49 h 277"/>
                <a:gd name="T74" fmla="*/ 178 w 237"/>
                <a:gd name="T75" fmla="*/ 170 h 277"/>
                <a:gd name="T76" fmla="*/ 173 w 237"/>
                <a:gd name="T77" fmla="*/ 201 h 277"/>
                <a:gd name="T78" fmla="*/ 107 w 237"/>
                <a:gd name="T79" fmla="*/ 46 h 277"/>
                <a:gd name="T80" fmla="*/ 130 w 237"/>
                <a:gd name="T81" fmla="*/ 39 h 277"/>
                <a:gd name="T82" fmla="*/ 186 w 237"/>
                <a:gd name="T83" fmla="*/ 119 h 277"/>
                <a:gd name="T84" fmla="*/ 181 w 237"/>
                <a:gd name="T85" fmla="*/ 153 h 277"/>
                <a:gd name="T86" fmla="*/ 107 w 237"/>
                <a:gd name="T87" fmla="*/ 46 h 277"/>
                <a:gd name="T88" fmla="*/ 199 w 237"/>
                <a:gd name="T89" fmla="*/ 36 h 277"/>
                <a:gd name="T90" fmla="*/ 195 w 237"/>
                <a:gd name="T91" fmla="*/ 35 h 277"/>
                <a:gd name="T92" fmla="*/ 183 w 237"/>
                <a:gd name="T93" fmla="*/ 44 h 277"/>
                <a:gd name="T94" fmla="*/ 193 w 237"/>
                <a:gd name="T95" fmla="*/ 54 h 277"/>
                <a:gd name="T96" fmla="*/ 196 w 237"/>
                <a:gd name="T97" fmla="*/ 55 h 277"/>
                <a:gd name="T98" fmla="*/ 189 w 237"/>
                <a:gd name="T99" fmla="*/ 102 h 277"/>
                <a:gd name="T100" fmla="*/ 142 w 237"/>
                <a:gd name="T101" fmla="*/ 35 h 277"/>
                <a:gd name="T102" fmla="*/ 191 w 237"/>
                <a:gd name="T103" fmla="*/ 16 h 277"/>
                <a:gd name="T104" fmla="*/ 199 w 237"/>
                <a:gd name="T105" fmla="*/ 3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 h="277">
                  <a:moveTo>
                    <a:pt x="226" y="38"/>
                  </a:moveTo>
                  <a:cubicBezTo>
                    <a:pt x="221" y="37"/>
                    <a:pt x="221" y="37"/>
                    <a:pt x="221" y="37"/>
                  </a:cubicBezTo>
                  <a:cubicBezTo>
                    <a:pt x="221" y="32"/>
                    <a:pt x="221" y="32"/>
                    <a:pt x="221" y="32"/>
                  </a:cubicBezTo>
                  <a:cubicBezTo>
                    <a:pt x="222" y="13"/>
                    <a:pt x="211" y="0"/>
                    <a:pt x="191" y="0"/>
                  </a:cubicBezTo>
                  <a:cubicBezTo>
                    <a:pt x="173" y="0"/>
                    <a:pt x="139" y="23"/>
                    <a:pt x="90" y="23"/>
                  </a:cubicBezTo>
                  <a:cubicBezTo>
                    <a:pt x="70" y="23"/>
                    <a:pt x="45" y="13"/>
                    <a:pt x="30" y="4"/>
                  </a:cubicBezTo>
                  <a:cubicBezTo>
                    <a:pt x="24" y="18"/>
                    <a:pt x="24" y="18"/>
                    <a:pt x="24" y="18"/>
                  </a:cubicBezTo>
                  <a:cubicBezTo>
                    <a:pt x="24" y="18"/>
                    <a:pt x="24" y="17"/>
                    <a:pt x="24" y="17"/>
                  </a:cubicBezTo>
                  <a:cubicBezTo>
                    <a:pt x="24" y="10"/>
                    <a:pt x="19" y="5"/>
                    <a:pt x="12" y="5"/>
                  </a:cubicBezTo>
                  <a:cubicBezTo>
                    <a:pt x="6" y="5"/>
                    <a:pt x="0" y="10"/>
                    <a:pt x="0" y="17"/>
                  </a:cubicBezTo>
                  <a:cubicBezTo>
                    <a:pt x="0" y="23"/>
                    <a:pt x="6" y="29"/>
                    <a:pt x="12" y="29"/>
                  </a:cubicBezTo>
                  <a:cubicBezTo>
                    <a:pt x="16" y="29"/>
                    <a:pt x="19" y="27"/>
                    <a:pt x="22" y="24"/>
                  </a:cubicBezTo>
                  <a:cubicBezTo>
                    <a:pt x="16" y="39"/>
                    <a:pt x="16" y="39"/>
                    <a:pt x="16" y="39"/>
                  </a:cubicBezTo>
                  <a:cubicBezTo>
                    <a:pt x="18" y="40"/>
                    <a:pt x="20" y="40"/>
                    <a:pt x="22" y="41"/>
                  </a:cubicBezTo>
                  <a:cubicBezTo>
                    <a:pt x="15" y="114"/>
                    <a:pt x="67" y="207"/>
                    <a:pt x="163" y="235"/>
                  </a:cubicBezTo>
                  <a:cubicBezTo>
                    <a:pt x="177" y="231"/>
                    <a:pt x="193" y="234"/>
                    <a:pt x="193" y="249"/>
                  </a:cubicBezTo>
                  <a:cubicBezTo>
                    <a:pt x="193" y="259"/>
                    <a:pt x="188" y="263"/>
                    <a:pt x="180" y="263"/>
                  </a:cubicBezTo>
                  <a:cubicBezTo>
                    <a:pt x="174" y="263"/>
                    <a:pt x="170" y="260"/>
                    <a:pt x="170" y="256"/>
                  </a:cubicBezTo>
                  <a:cubicBezTo>
                    <a:pt x="170" y="250"/>
                    <a:pt x="181" y="254"/>
                    <a:pt x="183" y="249"/>
                  </a:cubicBezTo>
                  <a:cubicBezTo>
                    <a:pt x="184" y="243"/>
                    <a:pt x="180" y="241"/>
                    <a:pt x="174" y="241"/>
                  </a:cubicBezTo>
                  <a:cubicBezTo>
                    <a:pt x="167" y="241"/>
                    <a:pt x="157" y="245"/>
                    <a:pt x="157" y="256"/>
                  </a:cubicBezTo>
                  <a:cubicBezTo>
                    <a:pt x="157" y="269"/>
                    <a:pt x="167" y="277"/>
                    <a:pt x="179" y="277"/>
                  </a:cubicBezTo>
                  <a:cubicBezTo>
                    <a:pt x="189" y="277"/>
                    <a:pt x="212" y="271"/>
                    <a:pt x="209" y="245"/>
                  </a:cubicBezTo>
                  <a:cubicBezTo>
                    <a:pt x="214" y="245"/>
                    <a:pt x="220" y="244"/>
                    <a:pt x="221" y="239"/>
                  </a:cubicBezTo>
                  <a:cubicBezTo>
                    <a:pt x="222" y="224"/>
                    <a:pt x="222" y="224"/>
                    <a:pt x="222" y="224"/>
                  </a:cubicBezTo>
                  <a:cubicBezTo>
                    <a:pt x="217" y="224"/>
                    <a:pt x="217" y="224"/>
                    <a:pt x="217" y="224"/>
                  </a:cubicBezTo>
                  <a:cubicBezTo>
                    <a:pt x="221" y="56"/>
                    <a:pt x="221" y="56"/>
                    <a:pt x="221" y="56"/>
                  </a:cubicBezTo>
                  <a:cubicBezTo>
                    <a:pt x="224" y="57"/>
                    <a:pt x="224" y="57"/>
                    <a:pt x="224" y="57"/>
                  </a:cubicBezTo>
                  <a:cubicBezTo>
                    <a:pt x="231" y="57"/>
                    <a:pt x="236" y="54"/>
                    <a:pt x="236" y="48"/>
                  </a:cubicBezTo>
                  <a:cubicBezTo>
                    <a:pt x="237" y="41"/>
                    <a:pt x="231" y="38"/>
                    <a:pt x="226" y="38"/>
                  </a:cubicBezTo>
                  <a:moveTo>
                    <a:pt x="54" y="51"/>
                  </a:moveTo>
                  <a:cubicBezTo>
                    <a:pt x="170" y="217"/>
                    <a:pt x="170" y="217"/>
                    <a:pt x="170" y="217"/>
                  </a:cubicBezTo>
                  <a:cubicBezTo>
                    <a:pt x="108" y="195"/>
                    <a:pt x="46" y="137"/>
                    <a:pt x="54" y="51"/>
                  </a:cubicBezTo>
                  <a:moveTo>
                    <a:pt x="173" y="201"/>
                  </a:moveTo>
                  <a:cubicBezTo>
                    <a:pt x="68" y="49"/>
                    <a:pt x="68" y="49"/>
                    <a:pt x="68" y="49"/>
                  </a:cubicBezTo>
                  <a:cubicBezTo>
                    <a:pt x="71" y="50"/>
                    <a:pt x="74" y="50"/>
                    <a:pt x="77" y="50"/>
                  </a:cubicBezTo>
                  <a:cubicBezTo>
                    <a:pt x="83" y="50"/>
                    <a:pt x="88" y="49"/>
                    <a:pt x="94" y="49"/>
                  </a:cubicBezTo>
                  <a:cubicBezTo>
                    <a:pt x="178" y="170"/>
                    <a:pt x="178" y="170"/>
                    <a:pt x="178" y="170"/>
                  </a:cubicBezTo>
                  <a:cubicBezTo>
                    <a:pt x="176" y="182"/>
                    <a:pt x="175" y="193"/>
                    <a:pt x="173" y="201"/>
                  </a:cubicBezTo>
                  <a:moveTo>
                    <a:pt x="107" y="46"/>
                  </a:moveTo>
                  <a:cubicBezTo>
                    <a:pt x="115" y="44"/>
                    <a:pt x="123" y="42"/>
                    <a:pt x="130" y="39"/>
                  </a:cubicBezTo>
                  <a:cubicBezTo>
                    <a:pt x="186" y="119"/>
                    <a:pt x="186" y="119"/>
                    <a:pt x="186" y="119"/>
                  </a:cubicBezTo>
                  <a:cubicBezTo>
                    <a:pt x="185" y="131"/>
                    <a:pt x="183" y="142"/>
                    <a:pt x="181" y="153"/>
                  </a:cubicBezTo>
                  <a:lnTo>
                    <a:pt x="107" y="46"/>
                  </a:lnTo>
                  <a:close/>
                  <a:moveTo>
                    <a:pt x="199" y="36"/>
                  </a:moveTo>
                  <a:cubicBezTo>
                    <a:pt x="195" y="35"/>
                    <a:pt x="195" y="35"/>
                    <a:pt x="195" y="35"/>
                  </a:cubicBezTo>
                  <a:cubicBezTo>
                    <a:pt x="190" y="35"/>
                    <a:pt x="183" y="37"/>
                    <a:pt x="183" y="44"/>
                  </a:cubicBezTo>
                  <a:cubicBezTo>
                    <a:pt x="183" y="51"/>
                    <a:pt x="187" y="54"/>
                    <a:pt x="193" y="54"/>
                  </a:cubicBezTo>
                  <a:cubicBezTo>
                    <a:pt x="196" y="55"/>
                    <a:pt x="196" y="55"/>
                    <a:pt x="196" y="55"/>
                  </a:cubicBezTo>
                  <a:cubicBezTo>
                    <a:pt x="189" y="102"/>
                    <a:pt x="189" y="102"/>
                    <a:pt x="189" y="102"/>
                  </a:cubicBezTo>
                  <a:cubicBezTo>
                    <a:pt x="142" y="35"/>
                    <a:pt x="142" y="35"/>
                    <a:pt x="142" y="35"/>
                  </a:cubicBezTo>
                  <a:cubicBezTo>
                    <a:pt x="164" y="26"/>
                    <a:pt x="182" y="16"/>
                    <a:pt x="191" y="16"/>
                  </a:cubicBezTo>
                  <a:cubicBezTo>
                    <a:pt x="199" y="16"/>
                    <a:pt x="201" y="20"/>
                    <a:pt x="199"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1" name="Freeform 38">
              <a:extLst>
                <a:ext uri="{FF2B5EF4-FFF2-40B4-BE49-F238E27FC236}">
                  <a16:creationId xmlns:a16="http://schemas.microsoft.com/office/drawing/2014/main" id="{B4F23F25-D3C2-1DA6-1737-36915C32E781}"/>
                </a:ext>
              </a:extLst>
            </p:cNvPr>
            <p:cNvSpPr>
              <a:spLocks/>
            </p:cNvSpPr>
            <p:nvPr userDrawn="1"/>
          </p:nvSpPr>
          <p:spPr bwMode="auto">
            <a:xfrm>
              <a:off x="1101725" y="5111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2" name="Freeform 39">
              <a:extLst>
                <a:ext uri="{FF2B5EF4-FFF2-40B4-BE49-F238E27FC236}">
                  <a16:creationId xmlns:a16="http://schemas.microsoft.com/office/drawing/2014/main" id="{3C6FD470-41F7-A701-2453-E8260EFE8035}"/>
                </a:ext>
              </a:extLst>
            </p:cNvPr>
            <p:cNvSpPr>
              <a:spLocks noEditPoints="1"/>
            </p:cNvSpPr>
            <p:nvPr userDrawn="1"/>
          </p:nvSpPr>
          <p:spPr bwMode="auto">
            <a:xfrm>
              <a:off x="1082675" y="506413"/>
              <a:ext cx="26988" cy="19050"/>
            </a:xfrm>
            <a:custGeom>
              <a:avLst/>
              <a:gdLst>
                <a:gd name="T0" fmla="*/ 122 w 182"/>
                <a:gd name="T1" fmla="*/ 34 h 123"/>
                <a:gd name="T2" fmla="*/ 144 w 182"/>
                <a:gd name="T3" fmla="*/ 9 h 123"/>
                <a:gd name="T4" fmla="*/ 176 w 182"/>
                <a:gd name="T5" fmla="*/ 66 h 123"/>
                <a:gd name="T6" fmla="*/ 108 w 182"/>
                <a:gd name="T7" fmla="*/ 52 h 123"/>
                <a:gd name="T8" fmla="*/ 94 w 182"/>
                <a:gd name="T9" fmla="*/ 39 h 123"/>
                <a:gd name="T10" fmla="*/ 77 w 182"/>
                <a:gd name="T11" fmla="*/ 38 h 123"/>
                <a:gd name="T12" fmla="*/ 67 w 182"/>
                <a:gd name="T13" fmla="*/ 61 h 123"/>
                <a:gd name="T14" fmla="*/ 60 w 182"/>
                <a:gd name="T15" fmla="*/ 73 h 123"/>
                <a:gd name="T16" fmla="*/ 54 w 182"/>
                <a:gd name="T17" fmla="*/ 50 h 123"/>
                <a:gd name="T18" fmla="*/ 54 w 182"/>
                <a:gd name="T19" fmla="*/ 59 h 123"/>
                <a:gd name="T20" fmla="*/ 47 w 182"/>
                <a:gd name="T21" fmla="*/ 55 h 123"/>
                <a:gd name="T22" fmla="*/ 43 w 182"/>
                <a:gd name="T23" fmla="*/ 56 h 123"/>
                <a:gd name="T24" fmla="*/ 48 w 182"/>
                <a:gd name="T25" fmla="*/ 61 h 123"/>
                <a:gd name="T26" fmla="*/ 42 w 182"/>
                <a:gd name="T27" fmla="*/ 67 h 123"/>
                <a:gd name="T28" fmla="*/ 48 w 182"/>
                <a:gd name="T29" fmla="*/ 68 h 123"/>
                <a:gd name="T30" fmla="*/ 50 w 182"/>
                <a:gd name="T31" fmla="*/ 76 h 123"/>
                <a:gd name="T32" fmla="*/ 53 w 182"/>
                <a:gd name="T33" fmla="*/ 85 h 123"/>
                <a:gd name="T34" fmla="*/ 58 w 182"/>
                <a:gd name="T35" fmla="*/ 86 h 123"/>
                <a:gd name="T36" fmla="*/ 22 w 182"/>
                <a:gd name="T37" fmla="*/ 100 h 123"/>
                <a:gd name="T38" fmla="*/ 9 w 182"/>
                <a:gd name="T39" fmla="*/ 93 h 123"/>
                <a:gd name="T40" fmla="*/ 17 w 182"/>
                <a:gd name="T41" fmla="*/ 103 h 123"/>
                <a:gd name="T42" fmla="*/ 6 w 182"/>
                <a:gd name="T43" fmla="*/ 100 h 123"/>
                <a:gd name="T44" fmla="*/ 13 w 182"/>
                <a:gd name="T45" fmla="*/ 107 h 123"/>
                <a:gd name="T46" fmla="*/ 13 w 182"/>
                <a:gd name="T47" fmla="*/ 116 h 123"/>
                <a:gd name="T48" fmla="*/ 21 w 182"/>
                <a:gd name="T49" fmla="*/ 111 h 123"/>
                <a:gd name="T50" fmla="*/ 31 w 182"/>
                <a:gd name="T51" fmla="*/ 110 h 123"/>
                <a:gd name="T52" fmla="*/ 39 w 182"/>
                <a:gd name="T53" fmla="*/ 112 h 123"/>
                <a:gd name="T54" fmla="*/ 48 w 182"/>
                <a:gd name="T55" fmla="*/ 114 h 123"/>
                <a:gd name="T56" fmla="*/ 63 w 182"/>
                <a:gd name="T57" fmla="*/ 112 h 123"/>
                <a:gd name="T58" fmla="*/ 71 w 182"/>
                <a:gd name="T59" fmla="*/ 107 h 123"/>
                <a:gd name="T60" fmla="*/ 109 w 182"/>
                <a:gd name="T61" fmla="*/ 92 h 123"/>
                <a:gd name="T62" fmla="*/ 124 w 182"/>
                <a:gd name="T63" fmla="*/ 104 h 123"/>
                <a:gd name="T64" fmla="*/ 99 w 182"/>
                <a:gd name="T65" fmla="*/ 106 h 123"/>
                <a:gd name="T66" fmla="*/ 108 w 182"/>
                <a:gd name="T67" fmla="*/ 107 h 123"/>
                <a:gd name="T68" fmla="*/ 108 w 182"/>
                <a:gd name="T69" fmla="*/ 117 h 123"/>
                <a:gd name="T70" fmla="*/ 110 w 182"/>
                <a:gd name="T71" fmla="*/ 114 h 123"/>
                <a:gd name="T72" fmla="*/ 117 w 182"/>
                <a:gd name="T73" fmla="*/ 120 h 123"/>
                <a:gd name="T74" fmla="*/ 117 w 182"/>
                <a:gd name="T75" fmla="*/ 115 h 123"/>
                <a:gd name="T76" fmla="*/ 128 w 182"/>
                <a:gd name="T77" fmla="*/ 111 h 123"/>
                <a:gd name="T78" fmla="*/ 135 w 182"/>
                <a:gd name="T79" fmla="*/ 94 h 123"/>
                <a:gd name="T80" fmla="*/ 164 w 182"/>
                <a:gd name="T81" fmla="*/ 95 h 123"/>
                <a:gd name="T82" fmla="*/ 149 w 182"/>
                <a:gd name="T83" fmla="*/ 109 h 123"/>
                <a:gd name="T84" fmla="*/ 159 w 182"/>
                <a:gd name="T85" fmla="*/ 110 h 123"/>
                <a:gd name="T86" fmla="*/ 162 w 182"/>
                <a:gd name="T87" fmla="*/ 117 h 123"/>
                <a:gd name="T88" fmla="*/ 168 w 182"/>
                <a:gd name="T89" fmla="*/ 118 h 123"/>
                <a:gd name="T90" fmla="*/ 174 w 182"/>
                <a:gd name="T91" fmla="*/ 116 h 123"/>
                <a:gd name="T92" fmla="*/ 174 w 182"/>
                <a:gd name="T93" fmla="*/ 100 h 123"/>
                <a:gd name="T94" fmla="*/ 175 w 182"/>
                <a:gd name="T95" fmla="*/ 93 h 123"/>
                <a:gd name="T96" fmla="*/ 147 w 182"/>
                <a:gd name="T97" fmla="*/ 82 h 123"/>
                <a:gd name="T98" fmla="*/ 80 w 182"/>
                <a:gd name="T99" fmla="*/ 45 h 123"/>
                <a:gd name="T100" fmla="*/ 89 w 182"/>
                <a:gd name="T101" fmla="*/ 61 h 123"/>
                <a:gd name="T102" fmla="*/ 81 w 182"/>
                <a:gd name="T103" fmla="*/ 69 h 123"/>
                <a:gd name="T104" fmla="*/ 82 w 182"/>
                <a:gd name="T105" fmla="*/ 57 h 123"/>
                <a:gd name="T106" fmla="*/ 84 w 182"/>
                <a:gd name="T107" fmla="*/ 54 h 123"/>
                <a:gd name="T108" fmla="*/ 95 w 182"/>
                <a:gd name="T109" fmla="*/ 5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 h="123">
                  <a:moveTo>
                    <a:pt x="147" y="81"/>
                  </a:moveTo>
                  <a:cubicBezTo>
                    <a:pt x="170" y="82"/>
                    <a:pt x="182" y="74"/>
                    <a:pt x="182" y="67"/>
                  </a:cubicBezTo>
                  <a:cubicBezTo>
                    <a:pt x="182" y="40"/>
                    <a:pt x="117" y="57"/>
                    <a:pt x="117" y="41"/>
                  </a:cubicBezTo>
                  <a:cubicBezTo>
                    <a:pt x="117" y="38"/>
                    <a:pt x="119" y="36"/>
                    <a:pt x="122" y="34"/>
                  </a:cubicBezTo>
                  <a:cubicBezTo>
                    <a:pt x="122" y="34"/>
                    <a:pt x="122" y="34"/>
                    <a:pt x="122" y="34"/>
                  </a:cubicBezTo>
                  <a:cubicBezTo>
                    <a:pt x="155" y="31"/>
                    <a:pt x="156" y="8"/>
                    <a:pt x="179" y="4"/>
                  </a:cubicBezTo>
                  <a:cubicBezTo>
                    <a:pt x="151" y="0"/>
                    <a:pt x="147" y="22"/>
                    <a:pt x="135" y="23"/>
                  </a:cubicBezTo>
                  <a:cubicBezTo>
                    <a:pt x="142" y="20"/>
                    <a:pt x="144" y="12"/>
                    <a:pt x="144" y="9"/>
                  </a:cubicBezTo>
                  <a:cubicBezTo>
                    <a:pt x="138" y="17"/>
                    <a:pt x="125" y="18"/>
                    <a:pt x="118" y="26"/>
                  </a:cubicBezTo>
                  <a:cubicBezTo>
                    <a:pt x="117" y="28"/>
                    <a:pt x="117" y="30"/>
                    <a:pt x="117" y="31"/>
                  </a:cubicBezTo>
                  <a:cubicBezTo>
                    <a:pt x="113" y="34"/>
                    <a:pt x="110" y="37"/>
                    <a:pt x="110" y="41"/>
                  </a:cubicBezTo>
                  <a:cubicBezTo>
                    <a:pt x="110" y="65"/>
                    <a:pt x="176" y="48"/>
                    <a:pt x="176" y="66"/>
                  </a:cubicBezTo>
                  <a:cubicBezTo>
                    <a:pt x="176" y="72"/>
                    <a:pt x="164" y="77"/>
                    <a:pt x="147" y="77"/>
                  </a:cubicBezTo>
                  <a:cubicBezTo>
                    <a:pt x="133" y="77"/>
                    <a:pt x="123" y="67"/>
                    <a:pt x="98" y="73"/>
                  </a:cubicBezTo>
                  <a:cubicBezTo>
                    <a:pt x="98" y="69"/>
                    <a:pt x="107" y="61"/>
                    <a:pt x="103" y="58"/>
                  </a:cubicBezTo>
                  <a:cubicBezTo>
                    <a:pt x="106" y="56"/>
                    <a:pt x="107" y="55"/>
                    <a:pt x="108" y="52"/>
                  </a:cubicBezTo>
                  <a:cubicBezTo>
                    <a:pt x="106" y="51"/>
                    <a:pt x="104" y="51"/>
                    <a:pt x="103" y="50"/>
                  </a:cubicBezTo>
                  <a:cubicBezTo>
                    <a:pt x="104" y="49"/>
                    <a:pt x="103" y="48"/>
                    <a:pt x="101" y="47"/>
                  </a:cubicBezTo>
                  <a:cubicBezTo>
                    <a:pt x="101" y="46"/>
                    <a:pt x="101" y="44"/>
                    <a:pt x="100" y="43"/>
                  </a:cubicBezTo>
                  <a:cubicBezTo>
                    <a:pt x="99" y="43"/>
                    <a:pt x="97" y="41"/>
                    <a:pt x="94" y="39"/>
                  </a:cubicBezTo>
                  <a:cubicBezTo>
                    <a:pt x="92" y="38"/>
                    <a:pt x="90" y="38"/>
                    <a:pt x="88" y="38"/>
                  </a:cubicBezTo>
                  <a:cubicBezTo>
                    <a:pt x="88" y="37"/>
                    <a:pt x="85" y="38"/>
                    <a:pt x="85" y="38"/>
                  </a:cubicBezTo>
                  <a:cubicBezTo>
                    <a:pt x="83" y="38"/>
                    <a:pt x="82" y="38"/>
                    <a:pt x="82" y="40"/>
                  </a:cubicBezTo>
                  <a:cubicBezTo>
                    <a:pt x="80" y="39"/>
                    <a:pt x="79" y="38"/>
                    <a:pt x="77" y="38"/>
                  </a:cubicBezTo>
                  <a:cubicBezTo>
                    <a:pt x="76" y="40"/>
                    <a:pt x="76" y="42"/>
                    <a:pt x="76" y="45"/>
                  </a:cubicBezTo>
                  <a:cubicBezTo>
                    <a:pt x="74" y="45"/>
                    <a:pt x="72" y="51"/>
                    <a:pt x="69" y="50"/>
                  </a:cubicBezTo>
                  <a:cubicBezTo>
                    <a:pt x="70" y="52"/>
                    <a:pt x="71" y="53"/>
                    <a:pt x="72" y="53"/>
                  </a:cubicBezTo>
                  <a:cubicBezTo>
                    <a:pt x="70" y="56"/>
                    <a:pt x="69" y="61"/>
                    <a:pt x="67" y="61"/>
                  </a:cubicBezTo>
                  <a:cubicBezTo>
                    <a:pt x="67" y="62"/>
                    <a:pt x="68" y="63"/>
                    <a:pt x="68" y="63"/>
                  </a:cubicBezTo>
                  <a:cubicBezTo>
                    <a:pt x="66" y="68"/>
                    <a:pt x="65" y="74"/>
                    <a:pt x="65" y="78"/>
                  </a:cubicBezTo>
                  <a:cubicBezTo>
                    <a:pt x="65" y="78"/>
                    <a:pt x="65" y="78"/>
                    <a:pt x="65" y="78"/>
                  </a:cubicBezTo>
                  <a:cubicBezTo>
                    <a:pt x="63" y="76"/>
                    <a:pt x="62" y="75"/>
                    <a:pt x="60" y="73"/>
                  </a:cubicBezTo>
                  <a:cubicBezTo>
                    <a:pt x="56" y="71"/>
                    <a:pt x="56" y="69"/>
                    <a:pt x="57" y="66"/>
                  </a:cubicBezTo>
                  <a:cubicBezTo>
                    <a:pt x="57" y="62"/>
                    <a:pt x="59" y="59"/>
                    <a:pt x="60" y="56"/>
                  </a:cubicBezTo>
                  <a:cubicBezTo>
                    <a:pt x="60" y="56"/>
                    <a:pt x="59" y="54"/>
                    <a:pt x="59" y="54"/>
                  </a:cubicBezTo>
                  <a:cubicBezTo>
                    <a:pt x="59" y="52"/>
                    <a:pt x="56" y="50"/>
                    <a:pt x="54" y="50"/>
                  </a:cubicBezTo>
                  <a:cubicBezTo>
                    <a:pt x="55" y="51"/>
                    <a:pt x="56" y="52"/>
                    <a:pt x="56" y="54"/>
                  </a:cubicBezTo>
                  <a:cubicBezTo>
                    <a:pt x="55" y="54"/>
                    <a:pt x="54" y="55"/>
                    <a:pt x="54" y="55"/>
                  </a:cubicBezTo>
                  <a:cubicBezTo>
                    <a:pt x="53" y="56"/>
                    <a:pt x="52" y="57"/>
                    <a:pt x="53" y="59"/>
                  </a:cubicBezTo>
                  <a:cubicBezTo>
                    <a:pt x="54" y="59"/>
                    <a:pt x="54" y="59"/>
                    <a:pt x="54" y="59"/>
                  </a:cubicBezTo>
                  <a:cubicBezTo>
                    <a:pt x="54" y="60"/>
                    <a:pt x="53" y="60"/>
                    <a:pt x="53" y="61"/>
                  </a:cubicBezTo>
                  <a:cubicBezTo>
                    <a:pt x="53" y="61"/>
                    <a:pt x="53" y="61"/>
                    <a:pt x="53" y="61"/>
                  </a:cubicBezTo>
                  <a:cubicBezTo>
                    <a:pt x="52" y="58"/>
                    <a:pt x="51" y="55"/>
                    <a:pt x="49" y="55"/>
                  </a:cubicBezTo>
                  <a:cubicBezTo>
                    <a:pt x="49" y="55"/>
                    <a:pt x="48" y="55"/>
                    <a:pt x="47" y="55"/>
                  </a:cubicBezTo>
                  <a:cubicBezTo>
                    <a:pt x="48" y="55"/>
                    <a:pt x="48" y="54"/>
                    <a:pt x="48" y="54"/>
                  </a:cubicBezTo>
                  <a:cubicBezTo>
                    <a:pt x="48" y="52"/>
                    <a:pt x="45" y="50"/>
                    <a:pt x="42" y="53"/>
                  </a:cubicBezTo>
                  <a:cubicBezTo>
                    <a:pt x="42" y="53"/>
                    <a:pt x="44" y="53"/>
                    <a:pt x="44" y="54"/>
                  </a:cubicBezTo>
                  <a:cubicBezTo>
                    <a:pt x="44" y="54"/>
                    <a:pt x="43" y="56"/>
                    <a:pt x="43" y="56"/>
                  </a:cubicBezTo>
                  <a:cubicBezTo>
                    <a:pt x="42" y="59"/>
                    <a:pt x="44" y="60"/>
                    <a:pt x="47" y="60"/>
                  </a:cubicBezTo>
                  <a:cubicBezTo>
                    <a:pt x="48" y="60"/>
                    <a:pt x="48" y="60"/>
                    <a:pt x="48" y="60"/>
                  </a:cubicBezTo>
                  <a:cubicBezTo>
                    <a:pt x="48" y="60"/>
                    <a:pt x="48" y="61"/>
                    <a:pt x="48" y="61"/>
                  </a:cubicBezTo>
                  <a:cubicBezTo>
                    <a:pt x="48" y="62"/>
                    <a:pt x="48" y="61"/>
                    <a:pt x="48" y="61"/>
                  </a:cubicBezTo>
                  <a:cubicBezTo>
                    <a:pt x="43" y="59"/>
                    <a:pt x="41" y="61"/>
                    <a:pt x="41" y="63"/>
                  </a:cubicBezTo>
                  <a:cubicBezTo>
                    <a:pt x="41" y="63"/>
                    <a:pt x="40" y="65"/>
                    <a:pt x="40" y="65"/>
                  </a:cubicBezTo>
                  <a:cubicBezTo>
                    <a:pt x="39" y="66"/>
                    <a:pt x="38" y="68"/>
                    <a:pt x="41" y="70"/>
                  </a:cubicBezTo>
                  <a:cubicBezTo>
                    <a:pt x="41" y="69"/>
                    <a:pt x="41" y="68"/>
                    <a:pt x="42" y="67"/>
                  </a:cubicBezTo>
                  <a:cubicBezTo>
                    <a:pt x="42" y="67"/>
                    <a:pt x="42" y="67"/>
                    <a:pt x="43" y="67"/>
                  </a:cubicBezTo>
                  <a:cubicBezTo>
                    <a:pt x="43" y="68"/>
                    <a:pt x="44" y="68"/>
                    <a:pt x="44" y="68"/>
                  </a:cubicBezTo>
                  <a:cubicBezTo>
                    <a:pt x="44" y="68"/>
                    <a:pt x="45" y="68"/>
                    <a:pt x="47" y="68"/>
                  </a:cubicBezTo>
                  <a:cubicBezTo>
                    <a:pt x="47" y="67"/>
                    <a:pt x="47" y="67"/>
                    <a:pt x="48" y="68"/>
                  </a:cubicBezTo>
                  <a:cubicBezTo>
                    <a:pt x="48" y="68"/>
                    <a:pt x="49" y="68"/>
                    <a:pt x="49" y="68"/>
                  </a:cubicBezTo>
                  <a:cubicBezTo>
                    <a:pt x="49" y="69"/>
                    <a:pt x="49" y="69"/>
                    <a:pt x="49" y="69"/>
                  </a:cubicBezTo>
                  <a:cubicBezTo>
                    <a:pt x="45" y="72"/>
                    <a:pt x="45" y="75"/>
                    <a:pt x="50" y="75"/>
                  </a:cubicBezTo>
                  <a:cubicBezTo>
                    <a:pt x="50" y="76"/>
                    <a:pt x="50" y="76"/>
                    <a:pt x="50" y="76"/>
                  </a:cubicBezTo>
                  <a:cubicBezTo>
                    <a:pt x="49" y="81"/>
                    <a:pt x="41" y="80"/>
                    <a:pt x="42" y="75"/>
                  </a:cubicBezTo>
                  <a:cubicBezTo>
                    <a:pt x="37" y="81"/>
                    <a:pt x="44" y="86"/>
                    <a:pt x="50" y="83"/>
                  </a:cubicBezTo>
                  <a:cubicBezTo>
                    <a:pt x="51" y="82"/>
                    <a:pt x="51" y="83"/>
                    <a:pt x="51" y="83"/>
                  </a:cubicBezTo>
                  <a:cubicBezTo>
                    <a:pt x="51" y="84"/>
                    <a:pt x="52" y="85"/>
                    <a:pt x="53" y="85"/>
                  </a:cubicBezTo>
                  <a:cubicBezTo>
                    <a:pt x="53" y="85"/>
                    <a:pt x="53" y="84"/>
                    <a:pt x="54" y="84"/>
                  </a:cubicBezTo>
                  <a:cubicBezTo>
                    <a:pt x="54" y="84"/>
                    <a:pt x="54" y="84"/>
                    <a:pt x="54" y="84"/>
                  </a:cubicBezTo>
                  <a:cubicBezTo>
                    <a:pt x="54" y="86"/>
                    <a:pt x="55" y="87"/>
                    <a:pt x="57" y="88"/>
                  </a:cubicBezTo>
                  <a:cubicBezTo>
                    <a:pt x="57" y="87"/>
                    <a:pt x="57" y="86"/>
                    <a:pt x="58" y="86"/>
                  </a:cubicBezTo>
                  <a:cubicBezTo>
                    <a:pt x="59" y="86"/>
                    <a:pt x="60" y="90"/>
                    <a:pt x="64" y="94"/>
                  </a:cubicBezTo>
                  <a:cubicBezTo>
                    <a:pt x="58" y="96"/>
                    <a:pt x="50" y="98"/>
                    <a:pt x="49" y="98"/>
                  </a:cubicBezTo>
                  <a:cubicBezTo>
                    <a:pt x="48" y="98"/>
                    <a:pt x="40" y="97"/>
                    <a:pt x="38" y="99"/>
                  </a:cubicBezTo>
                  <a:cubicBezTo>
                    <a:pt x="34" y="101"/>
                    <a:pt x="25" y="104"/>
                    <a:pt x="22" y="100"/>
                  </a:cubicBezTo>
                  <a:cubicBezTo>
                    <a:pt x="21" y="99"/>
                    <a:pt x="22" y="98"/>
                    <a:pt x="21" y="96"/>
                  </a:cubicBezTo>
                  <a:cubicBezTo>
                    <a:pt x="20" y="94"/>
                    <a:pt x="18" y="93"/>
                    <a:pt x="17" y="93"/>
                  </a:cubicBezTo>
                  <a:cubicBezTo>
                    <a:pt x="17" y="93"/>
                    <a:pt x="16" y="93"/>
                    <a:pt x="15" y="93"/>
                  </a:cubicBezTo>
                  <a:cubicBezTo>
                    <a:pt x="14" y="92"/>
                    <a:pt x="10" y="91"/>
                    <a:pt x="9" y="93"/>
                  </a:cubicBezTo>
                  <a:cubicBezTo>
                    <a:pt x="10" y="93"/>
                    <a:pt x="11" y="93"/>
                    <a:pt x="13" y="95"/>
                  </a:cubicBezTo>
                  <a:cubicBezTo>
                    <a:pt x="12" y="96"/>
                    <a:pt x="12" y="96"/>
                    <a:pt x="12" y="97"/>
                  </a:cubicBezTo>
                  <a:cubicBezTo>
                    <a:pt x="11" y="98"/>
                    <a:pt x="11" y="100"/>
                    <a:pt x="17" y="102"/>
                  </a:cubicBezTo>
                  <a:cubicBezTo>
                    <a:pt x="17" y="102"/>
                    <a:pt x="18" y="102"/>
                    <a:pt x="17" y="103"/>
                  </a:cubicBezTo>
                  <a:cubicBezTo>
                    <a:pt x="17" y="103"/>
                    <a:pt x="15" y="103"/>
                    <a:pt x="14" y="102"/>
                  </a:cubicBezTo>
                  <a:cubicBezTo>
                    <a:pt x="12" y="101"/>
                    <a:pt x="12" y="98"/>
                    <a:pt x="9" y="100"/>
                  </a:cubicBezTo>
                  <a:cubicBezTo>
                    <a:pt x="9" y="100"/>
                    <a:pt x="8" y="100"/>
                    <a:pt x="7" y="101"/>
                  </a:cubicBezTo>
                  <a:cubicBezTo>
                    <a:pt x="7" y="100"/>
                    <a:pt x="7" y="100"/>
                    <a:pt x="6" y="100"/>
                  </a:cubicBezTo>
                  <a:cubicBezTo>
                    <a:pt x="4" y="100"/>
                    <a:pt x="0" y="103"/>
                    <a:pt x="2" y="106"/>
                  </a:cubicBezTo>
                  <a:cubicBezTo>
                    <a:pt x="2" y="105"/>
                    <a:pt x="3" y="104"/>
                    <a:pt x="5" y="103"/>
                  </a:cubicBezTo>
                  <a:cubicBezTo>
                    <a:pt x="5" y="104"/>
                    <a:pt x="5" y="105"/>
                    <a:pt x="6" y="105"/>
                  </a:cubicBezTo>
                  <a:cubicBezTo>
                    <a:pt x="6" y="108"/>
                    <a:pt x="7" y="110"/>
                    <a:pt x="13" y="107"/>
                  </a:cubicBezTo>
                  <a:cubicBezTo>
                    <a:pt x="14" y="106"/>
                    <a:pt x="14" y="107"/>
                    <a:pt x="14" y="107"/>
                  </a:cubicBezTo>
                  <a:cubicBezTo>
                    <a:pt x="12" y="109"/>
                    <a:pt x="8" y="112"/>
                    <a:pt x="11" y="114"/>
                  </a:cubicBezTo>
                  <a:cubicBezTo>
                    <a:pt x="12" y="114"/>
                    <a:pt x="12" y="115"/>
                    <a:pt x="13" y="115"/>
                  </a:cubicBezTo>
                  <a:cubicBezTo>
                    <a:pt x="13" y="115"/>
                    <a:pt x="13" y="115"/>
                    <a:pt x="13" y="116"/>
                  </a:cubicBezTo>
                  <a:cubicBezTo>
                    <a:pt x="12" y="119"/>
                    <a:pt x="16" y="121"/>
                    <a:pt x="18" y="121"/>
                  </a:cubicBezTo>
                  <a:cubicBezTo>
                    <a:pt x="17" y="120"/>
                    <a:pt x="15" y="119"/>
                    <a:pt x="16" y="116"/>
                  </a:cubicBezTo>
                  <a:cubicBezTo>
                    <a:pt x="17" y="116"/>
                    <a:pt x="17" y="117"/>
                    <a:pt x="17" y="117"/>
                  </a:cubicBezTo>
                  <a:cubicBezTo>
                    <a:pt x="20" y="116"/>
                    <a:pt x="19" y="112"/>
                    <a:pt x="21" y="111"/>
                  </a:cubicBezTo>
                  <a:cubicBezTo>
                    <a:pt x="21" y="110"/>
                    <a:pt x="21" y="111"/>
                    <a:pt x="22" y="111"/>
                  </a:cubicBezTo>
                  <a:cubicBezTo>
                    <a:pt x="22" y="113"/>
                    <a:pt x="22" y="116"/>
                    <a:pt x="26" y="116"/>
                  </a:cubicBezTo>
                  <a:cubicBezTo>
                    <a:pt x="29" y="115"/>
                    <a:pt x="31" y="113"/>
                    <a:pt x="30" y="111"/>
                  </a:cubicBezTo>
                  <a:cubicBezTo>
                    <a:pt x="30" y="110"/>
                    <a:pt x="30" y="110"/>
                    <a:pt x="31" y="110"/>
                  </a:cubicBezTo>
                  <a:cubicBezTo>
                    <a:pt x="32" y="111"/>
                    <a:pt x="33" y="112"/>
                    <a:pt x="32" y="114"/>
                  </a:cubicBezTo>
                  <a:cubicBezTo>
                    <a:pt x="33" y="114"/>
                    <a:pt x="34" y="113"/>
                    <a:pt x="35" y="112"/>
                  </a:cubicBezTo>
                  <a:cubicBezTo>
                    <a:pt x="36" y="113"/>
                    <a:pt x="36" y="116"/>
                    <a:pt x="33" y="118"/>
                  </a:cubicBezTo>
                  <a:cubicBezTo>
                    <a:pt x="35" y="117"/>
                    <a:pt x="38" y="116"/>
                    <a:pt x="39" y="112"/>
                  </a:cubicBezTo>
                  <a:cubicBezTo>
                    <a:pt x="40" y="112"/>
                    <a:pt x="40" y="113"/>
                    <a:pt x="40" y="114"/>
                  </a:cubicBezTo>
                  <a:cubicBezTo>
                    <a:pt x="40" y="114"/>
                    <a:pt x="40" y="114"/>
                    <a:pt x="41" y="113"/>
                  </a:cubicBezTo>
                  <a:cubicBezTo>
                    <a:pt x="42" y="114"/>
                    <a:pt x="44" y="114"/>
                    <a:pt x="47" y="113"/>
                  </a:cubicBezTo>
                  <a:cubicBezTo>
                    <a:pt x="48" y="113"/>
                    <a:pt x="48" y="113"/>
                    <a:pt x="48" y="114"/>
                  </a:cubicBezTo>
                  <a:cubicBezTo>
                    <a:pt x="48" y="115"/>
                    <a:pt x="48" y="116"/>
                    <a:pt x="48" y="117"/>
                  </a:cubicBezTo>
                  <a:cubicBezTo>
                    <a:pt x="48" y="117"/>
                    <a:pt x="49" y="115"/>
                    <a:pt x="50" y="115"/>
                  </a:cubicBezTo>
                  <a:cubicBezTo>
                    <a:pt x="51" y="115"/>
                    <a:pt x="50" y="119"/>
                    <a:pt x="52" y="121"/>
                  </a:cubicBezTo>
                  <a:cubicBezTo>
                    <a:pt x="52" y="112"/>
                    <a:pt x="57" y="116"/>
                    <a:pt x="63" y="112"/>
                  </a:cubicBezTo>
                  <a:cubicBezTo>
                    <a:pt x="63" y="112"/>
                    <a:pt x="63" y="112"/>
                    <a:pt x="63" y="112"/>
                  </a:cubicBezTo>
                  <a:cubicBezTo>
                    <a:pt x="63" y="113"/>
                    <a:pt x="62" y="114"/>
                    <a:pt x="61" y="115"/>
                  </a:cubicBezTo>
                  <a:cubicBezTo>
                    <a:pt x="63" y="115"/>
                    <a:pt x="68" y="113"/>
                    <a:pt x="68" y="110"/>
                  </a:cubicBezTo>
                  <a:cubicBezTo>
                    <a:pt x="68" y="109"/>
                    <a:pt x="69" y="108"/>
                    <a:pt x="71" y="107"/>
                  </a:cubicBezTo>
                  <a:cubicBezTo>
                    <a:pt x="73" y="108"/>
                    <a:pt x="76" y="107"/>
                    <a:pt x="77" y="104"/>
                  </a:cubicBezTo>
                  <a:cubicBezTo>
                    <a:pt x="78" y="105"/>
                    <a:pt x="78" y="108"/>
                    <a:pt x="77" y="109"/>
                  </a:cubicBezTo>
                  <a:cubicBezTo>
                    <a:pt x="83" y="109"/>
                    <a:pt x="89" y="102"/>
                    <a:pt x="91" y="102"/>
                  </a:cubicBezTo>
                  <a:cubicBezTo>
                    <a:pt x="103" y="99"/>
                    <a:pt x="83" y="90"/>
                    <a:pt x="109" y="92"/>
                  </a:cubicBezTo>
                  <a:cubicBezTo>
                    <a:pt x="110" y="92"/>
                    <a:pt x="114" y="91"/>
                    <a:pt x="116" y="89"/>
                  </a:cubicBezTo>
                  <a:cubicBezTo>
                    <a:pt x="114" y="93"/>
                    <a:pt x="114" y="101"/>
                    <a:pt x="118" y="101"/>
                  </a:cubicBezTo>
                  <a:cubicBezTo>
                    <a:pt x="119" y="101"/>
                    <a:pt x="123" y="103"/>
                    <a:pt x="124" y="104"/>
                  </a:cubicBezTo>
                  <a:cubicBezTo>
                    <a:pt x="125" y="104"/>
                    <a:pt x="124" y="104"/>
                    <a:pt x="124" y="104"/>
                  </a:cubicBezTo>
                  <a:cubicBezTo>
                    <a:pt x="122" y="105"/>
                    <a:pt x="119" y="105"/>
                    <a:pt x="119" y="106"/>
                  </a:cubicBezTo>
                  <a:cubicBezTo>
                    <a:pt x="113" y="110"/>
                    <a:pt x="113" y="97"/>
                    <a:pt x="106" y="99"/>
                  </a:cubicBezTo>
                  <a:cubicBezTo>
                    <a:pt x="106" y="100"/>
                    <a:pt x="105" y="100"/>
                    <a:pt x="105" y="101"/>
                  </a:cubicBezTo>
                  <a:cubicBezTo>
                    <a:pt x="102" y="101"/>
                    <a:pt x="99" y="104"/>
                    <a:pt x="99" y="106"/>
                  </a:cubicBezTo>
                  <a:cubicBezTo>
                    <a:pt x="100" y="105"/>
                    <a:pt x="101" y="104"/>
                    <a:pt x="103" y="104"/>
                  </a:cubicBezTo>
                  <a:cubicBezTo>
                    <a:pt x="103" y="104"/>
                    <a:pt x="103" y="105"/>
                    <a:pt x="103" y="105"/>
                  </a:cubicBezTo>
                  <a:cubicBezTo>
                    <a:pt x="103" y="106"/>
                    <a:pt x="104" y="107"/>
                    <a:pt x="106" y="107"/>
                  </a:cubicBezTo>
                  <a:cubicBezTo>
                    <a:pt x="107" y="107"/>
                    <a:pt x="107" y="107"/>
                    <a:pt x="108" y="107"/>
                  </a:cubicBezTo>
                  <a:cubicBezTo>
                    <a:pt x="108" y="107"/>
                    <a:pt x="109" y="107"/>
                    <a:pt x="109" y="107"/>
                  </a:cubicBezTo>
                  <a:cubicBezTo>
                    <a:pt x="109" y="110"/>
                    <a:pt x="101" y="106"/>
                    <a:pt x="103" y="112"/>
                  </a:cubicBezTo>
                  <a:cubicBezTo>
                    <a:pt x="103" y="113"/>
                    <a:pt x="103" y="114"/>
                    <a:pt x="104" y="115"/>
                  </a:cubicBezTo>
                  <a:cubicBezTo>
                    <a:pt x="103" y="117"/>
                    <a:pt x="105" y="118"/>
                    <a:pt x="108" y="117"/>
                  </a:cubicBezTo>
                  <a:cubicBezTo>
                    <a:pt x="108" y="117"/>
                    <a:pt x="107" y="116"/>
                    <a:pt x="107" y="115"/>
                  </a:cubicBezTo>
                  <a:cubicBezTo>
                    <a:pt x="107" y="115"/>
                    <a:pt x="108" y="115"/>
                    <a:pt x="108" y="115"/>
                  </a:cubicBezTo>
                  <a:cubicBezTo>
                    <a:pt x="109" y="115"/>
                    <a:pt x="109" y="115"/>
                    <a:pt x="109" y="114"/>
                  </a:cubicBezTo>
                  <a:cubicBezTo>
                    <a:pt x="109" y="114"/>
                    <a:pt x="109" y="114"/>
                    <a:pt x="110" y="114"/>
                  </a:cubicBezTo>
                  <a:cubicBezTo>
                    <a:pt x="110" y="114"/>
                    <a:pt x="110" y="114"/>
                    <a:pt x="110" y="114"/>
                  </a:cubicBezTo>
                  <a:cubicBezTo>
                    <a:pt x="110" y="115"/>
                    <a:pt x="110" y="115"/>
                    <a:pt x="110" y="116"/>
                  </a:cubicBezTo>
                  <a:cubicBezTo>
                    <a:pt x="110" y="116"/>
                    <a:pt x="110" y="118"/>
                    <a:pt x="110" y="118"/>
                  </a:cubicBezTo>
                  <a:cubicBezTo>
                    <a:pt x="110" y="120"/>
                    <a:pt x="114" y="123"/>
                    <a:pt x="117" y="120"/>
                  </a:cubicBezTo>
                  <a:cubicBezTo>
                    <a:pt x="116" y="120"/>
                    <a:pt x="114" y="120"/>
                    <a:pt x="114" y="119"/>
                  </a:cubicBezTo>
                  <a:cubicBezTo>
                    <a:pt x="114" y="118"/>
                    <a:pt x="115" y="118"/>
                    <a:pt x="115" y="118"/>
                  </a:cubicBezTo>
                  <a:cubicBezTo>
                    <a:pt x="116" y="118"/>
                    <a:pt x="116" y="117"/>
                    <a:pt x="116" y="116"/>
                  </a:cubicBezTo>
                  <a:cubicBezTo>
                    <a:pt x="116" y="115"/>
                    <a:pt x="116" y="115"/>
                    <a:pt x="117" y="115"/>
                  </a:cubicBezTo>
                  <a:cubicBezTo>
                    <a:pt x="117" y="115"/>
                    <a:pt x="118" y="115"/>
                    <a:pt x="118" y="115"/>
                  </a:cubicBezTo>
                  <a:cubicBezTo>
                    <a:pt x="119" y="115"/>
                    <a:pt x="119" y="115"/>
                    <a:pt x="119" y="115"/>
                  </a:cubicBezTo>
                  <a:cubicBezTo>
                    <a:pt x="120" y="117"/>
                    <a:pt x="122" y="118"/>
                    <a:pt x="124" y="117"/>
                  </a:cubicBezTo>
                  <a:cubicBezTo>
                    <a:pt x="128" y="116"/>
                    <a:pt x="125" y="112"/>
                    <a:pt x="128" y="111"/>
                  </a:cubicBezTo>
                  <a:cubicBezTo>
                    <a:pt x="129" y="111"/>
                    <a:pt x="130" y="111"/>
                    <a:pt x="131" y="111"/>
                  </a:cubicBezTo>
                  <a:cubicBezTo>
                    <a:pt x="134" y="112"/>
                    <a:pt x="139" y="112"/>
                    <a:pt x="140" y="110"/>
                  </a:cubicBezTo>
                  <a:cubicBezTo>
                    <a:pt x="141" y="109"/>
                    <a:pt x="140" y="103"/>
                    <a:pt x="137" y="101"/>
                  </a:cubicBezTo>
                  <a:cubicBezTo>
                    <a:pt x="135" y="100"/>
                    <a:pt x="137" y="97"/>
                    <a:pt x="135" y="94"/>
                  </a:cubicBezTo>
                  <a:cubicBezTo>
                    <a:pt x="138" y="96"/>
                    <a:pt x="142" y="97"/>
                    <a:pt x="147" y="97"/>
                  </a:cubicBezTo>
                  <a:cubicBezTo>
                    <a:pt x="156" y="97"/>
                    <a:pt x="148" y="96"/>
                    <a:pt x="152" y="94"/>
                  </a:cubicBezTo>
                  <a:cubicBezTo>
                    <a:pt x="156" y="91"/>
                    <a:pt x="161" y="92"/>
                    <a:pt x="163" y="93"/>
                  </a:cubicBezTo>
                  <a:cubicBezTo>
                    <a:pt x="164" y="93"/>
                    <a:pt x="165" y="93"/>
                    <a:pt x="164" y="95"/>
                  </a:cubicBezTo>
                  <a:cubicBezTo>
                    <a:pt x="163" y="99"/>
                    <a:pt x="165" y="100"/>
                    <a:pt x="164" y="102"/>
                  </a:cubicBezTo>
                  <a:cubicBezTo>
                    <a:pt x="163" y="104"/>
                    <a:pt x="159" y="102"/>
                    <a:pt x="156" y="102"/>
                  </a:cubicBezTo>
                  <a:cubicBezTo>
                    <a:pt x="155" y="102"/>
                    <a:pt x="154" y="103"/>
                    <a:pt x="154" y="103"/>
                  </a:cubicBezTo>
                  <a:cubicBezTo>
                    <a:pt x="151" y="104"/>
                    <a:pt x="149" y="106"/>
                    <a:pt x="149" y="109"/>
                  </a:cubicBezTo>
                  <a:cubicBezTo>
                    <a:pt x="150" y="108"/>
                    <a:pt x="151" y="107"/>
                    <a:pt x="153" y="106"/>
                  </a:cubicBezTo>
                  <a:cubicBezTo>
                    <a:pt x="153" y="107"/>
                    <a:pt x="153" y="107"/>
                    <a:pt x="153" y="107"/>
                  </a:cubicBezTo>
                  <a:cubicBezTo>
                    <a:pt x="153" y="110"/>
                    <a:pt x="157" y="112"/>
                    <a:pt x="159" y="110"/>
                  </a:cubicBezTo>
                  <a:cubicBezTo>
                    <a:pt x="159" y="109"/>
                    <a:pt x="160" y="110"/>
                    <a:pt x="159" y="110"/>
                  </a:cubicBezTo>
                  <a:cubicBezTo>
                    <a:pt x="158" y="111"/>
                    <a:pt x="154" y="114"/>
                    <a:pt x="157" y="116"/>
                  </a:cubicBezTo>
                  <a:cubicBezTo>
                    <a:pt x="157" y="116"/>
                    <a:pt x="158" y="116"/>
                    <a:pt x="159" y="116"/>
                  </a:cubicBezTo>
                  <a:cubicBezTo>
                    <a:pt x="159" y="118"/>
                    <a:pt x="160" y="120"/>
                    <a:pt x="162" y="121"/>
                  </a:cubicBezTo>
                  <a:cubicBezTo>
                    <a:pt x="161" y="120"/>
                    <a:pt x="161" y="119"/>
                    <a:pt x="162" y="117"/>
                  </a:cubicBezTo>
                  <a:cubicBezTo>
                    <a:pt x="163" y="117"/>
                    <a:pt x="163" y="117"/>
                    <a:pt x="164" y="117"/>
                  </a:cubicBezTo>
                  <a:cubicBezTo>
                    <a:pt x="165" y="117"/>
                    <a:pt x="165" y="113"/>
                    <a:pt x="167" y="112"/>
                  </a:cubicBezTo>
                  <a:cubicBezTo>
                    <a:pt x="167" y="111"/>
                    <a:pt x="167" y="112"/>
                    <a:pt x="167" y="112"/>
                  </a:cubicBezTo>
                  <a:cubicBezTo>
                    <a:pt x="166" y="114"/>
                    <a:pt x="166" y="117"/>
                    <a:pt x="168" y="118"/>
                  </a:cubicBezTo>
                  <a:cubicBezTo>
                    <a:pt x="168" y="118"/>
                    <a:pt x="169" y="118"/>
                    <a:pt x="170" y="118"/>
                  </a:cubicBezTo>
                  <a:cubicBezTo>
                    <a:pt x="170" y="120"/>
                    <a:pt x="173" y="121"/>
                    <a:pt x="175" y="120"/>
                  </a:cubicBezTo>
                  <a:cubicBezTo>
                    <a:pt x="175" y="119"/>
                    <a:pt x="173" y="119"/>
                    <a:pt x="173" y="118"/>
                  </a:cubicBezTo>
                  <a:cubicBezTo>
                    <a:pt x="173" y="117"/>
                    <a:pt x="174" y="116"/>
                    <a:pt x="174" y="116"/>
                  </a:cubicBezTo>
                  <a:cubicBezTo>
                    <a:pt x="176" y="111"/>
                    <a:pt x="172" y="111"/>
                    <a:pt x="172" y="109"/>
                  </a:cubicBezTo>
                  <a:cubicBezTo>
                    <a:pt x="172" y="106"/>
                    <a:pt x="176" y="108"/>
                    <a:pt x="176" y="103"/>
                  </a:cubicBezTo>
                  <a:cubicBezTo>
                    <a:pt x="176" y="102"/>
                    <a:pt x="176" y="101"/>
                    <a:pt x="174" y="100"/>
                  </a:cubicBezTo>
                  <a:cubicBezTo>
                    <a:pt x="174" y="100"/>
                    <a:pt x="174" y="100"/>
                    <a:pt x="174" y="100"/>
                  </a:cubicBezTo>
                  <a:cubicBezTo>
                    <a:pt x="174" y="100"/>
                    <a:pt x="174" y="100"/>
                    <a:pt x="174" y="100"/>
                  </a:cubicBezTo>
                  <a:cubicBezTo>
                    <a:pt x="175" y="100"/>
                    <a:pt x="177" y="100"/>
                    <a:pt x="178" y="98"/>
                  </a:cubicBezTo>
                  <a:cubicBezTo>
                    <a:pt x="174" y="98"/>
                    <a:pt x="175" y="95"/>
                    <a:pt x="175" y="93"/>
                  </a:cubicBezTo>
                  <a:cubicBezTo>
                    <a:pt x="174" y="93"/>
                    <a:pt x="174" y="93"/>
                    <a:pt x="175" y="93"/>
                  </a:cubicBezTo>
                  <a:cubicBezTo>
                    <a:pt x="176" y="92"/>
                    <a:pt x="177" y="90"/>
                    <a:pt x="176" y="87"/>
                  </a:cubicBezTo>
                  <a:cubicBezTo>
                    <a:pt x="175" y="89"/>
                    <a:pt x="171" y="91"/>
                    <a:pt x="171" y="88"/>
                  </a:cubicBezTo>
                  <a:cubicBezTo>
                    <a:pt x="171" y="87"/>
                    <a:pt x="171" y="85"/>
                    <a:pt x="167" y="86"/>
                  </a:cubicBezTo>
                  <a:cubicBezTo>
                    <a:pt x="161" y="86"/>
                    <a:pt x="158" y="83"/>
                    <a:pt x="147" y="82"/>
                  </a:cubicBezTo>
                  <a:cubicBezTo>
                    <a:pt x="146" y="82"/>
                    <a:pt x="146" y="82"/>
                    <a:pt x="147" y="81"/>
                  </a:cubicBezTo>
                  <a:moveTo>
                    <a:pt x="87" y="49"/>
                  </a:moveTo>
                  <a:cubicBezTo>
                    <a:pt x="86" y="50"/>
                    <a:pt x="84" y="52"/>
                    <a:pt x="82" y="50"/>
                  </a:cubicBezTo>
                  <a:cubicBezTo>
                    <a:pt x="81" y="48"/>
                    <a:pt x="82" y="48"/>
                    <a:pt x="80" y="45"/>
                  </a:cubicBezTo>
                  <a:cubicBezTo>
                    <a:pt x="82" y="46"/>
                    <a:pt x="86" y="48"/>
                    <a:pt x="87" y="49"/>
                  </a:cubicBezTo>
                  <a:moveTo>
                    <a:pt x="91" y="61"/>
                  </a:moveTo>
                  <a:cubicBezTo>
                    <a:pt x="91" y="61"/>
                    <a:pt x="91" y="59"/>
                    <a:pt x="90" y="58"/>
                  </a:cubicBezTo>
                  <a:cubicBezTo>
                    <a:pt x="88" y="58"/>
                    <a:pt x="88" y="59"/>
                    <a:pt x="89" y="61"/>
                  </a:cubicBezTo>
                  <a:cubicBezTo>
                    <a:pt x="88" y="60"/>
                    <a:pt x="86" y="59"/>
                    <a:pt x="86" y="61"/>
                  </a:cubicBezTo>
                  <a:cubicBezTo>
                    <a:pt x="85" y="62"/>
                    <a:pt x="85" y="63"/>
                    <a:pt x="86" y="64"/>
                  </a:cubicBezTo>
                  <a:cubicBezTo>
                    <a:pt x="86" y="65"/>
                    <a:pt x="86" y="66"/>
                    <a:pt x="86" y="67"/>
                  </a:cubicBezTo>
                  <a:cubicBezTo>
                    <a:pt x="85" y="68"/>
                    <a:pt x="83" y="71"/>
                    <a:pt x="81" y="69"/>
                  </a:cubicBezTo>
                  <a:cubicBezTo>
                    <a:pt x="79" y="68"/>
                    <a:pt x="79" y="66"/>
                    <a:pt x="80" y="64"/>
                  </a:cubicBezTo>
                  <a:cubicBezTo>
                    <a:pt x="81" y="63"/>
                    <a:pt x="81" y="62"/>
                    <a:pt x="82" y="62"/>
                  </a:cubicBezTo>
                  <a:cubicBezTo>
                    <a:pt x="83" y="62"/>
                    <a:pt x="84" y="62"/>
                    <a:pt x="84" y="60"/>
                  </a:cubicBezTo>
                  <a:cubicBezTo>
                    <a:pt x="85" y="59"/>
                    <a:pt x="83" y="58"/>
                    <a:pt x="82" y="57"/>
                  </a:cubicBezTo>
                  <a:cubicBezTo>
                    <a:pt x="83" y="57"/>
                    <a:pt x="84" y="56"/>
                    <a:pt x="83" y="56"/>
                  </a:cubicBezTo>
                  <a:cubicBezTo>
                    <a:pt x="83" y="55"/>
                    <a:pt x="81" y="56"/>
                    <a:pt x="81" y="56"/>
                  </a:cubicBezTo>
                  <a:cubicBezTo>
                    <a:pt x="81" y="55"/>
                    <a:pt x="82" y="54"/>
                    <a:pt x="82" y="54"/>
                  </a:cubicBezTo>
                  <a:cubicBezTo>
                    <a:pt x="83" y="53"/>
                    <a:pt x="83" y="53"/>
                    <a:pt x="84" y="54"/>
                  </a:cubicBezTo>
                  <a:cubicBezTo>
                    <a:pt x="90" y="57"/>
                    <a:pt x="90" y="57"/>
                    <a:pt x="90" y="57"/>
                  </a:cubicBezTo>
                  <a:cubicBezTo>
                    <a:pt x="91" y="57"/>
                    <a:pt x="92" y="58"/>
                    <a:pt x="92" y="58"/>
                  </a:cubicBezTo>
                  <a:cubicBezTo>
                    <a:pt x="92" y="59"/>
                    <a:pt x="92" y="60"/>
                    <a:pt x="91" y="61"/>
                  </a:cubicBezTo>
                  <a:moveTo>
                    <a:pt x="95" y="56"/>
                  </a:moveTo>
                  <a:cubicBezTo>
                    <a:pt x="92" y="56"/>
                    <a:pt x="91" y="53"/>
                    <a:pt x="92" y="51"/>
                  </a:cubicBezTo>
                  <a:cubicBezTo>
                    <a:pt x="93" y="52"/>
                    <a:pt x="97" y="54"/>
                    <a:pt x="100" y="54"/>
                  </a:cubicBezTo>
                  <a:cubicBezTo>
                    <a:pt x="96" y="55"/>
                    <a:pt x="97" y="56"/>
                    <a:pt x="95"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3" name="Freeform 40">
              <a:extLst>
                <a:ext uri="{FF2B5EF4-FFF2-40B4-BE49-F238E27FC236}">
                  <a16:creationId xmlns:a16="http://schemas.microsoft.com/office/drawing/2014/main" id="{034A5B05-0F5B-7C97-6BFF-1EADB36B5AE5}"/>
                </a:ext>
              </a:extLst>
            </p:cNvPr>
            <p:cNvSpPr>
              <a:spLocks noEditPoints="1"/>
            </p:cNvSpPr>
            <p:nvPr userDrawn="1"/>
          </p:nvSpPr>
          <p:spPr bwMode="auto">
            <a:xfrm>
              <a:off x="1077913" y="525463"/>
              <a:ext cx="31750" cy="12700"/>
            </a:xfrm>
            <a:custGeom>
              <a:avLst/>
              <a:gdLst>
                <a:gd name="T0" fmla="*/ 35 w 221"/>
                <a:gd name="T1" fmla="*/ 7 h 89"/>
                <a:gd name="T2" fmla="*/ 29 w 221"/>
                <a:gd name="T3" fmla="*/ 6 h 89"/>
                <a:gd name="T4" fmla="*/ 28 w 221"/>
                <a:gd name="T5" fmla="*/ 12 h 89"/>
                <a:gd name="T6" fmla="*/ 16 w 221"/>
                <a:gd name="T7" fmla="*/ 3 h 89"/>
                <a:gd name="T8" fmla="*/ 23 w 221"/>
                <a:gd name="T9" fmla="*/ 12 h 89"/>
                <a:gd name="T10" fmla="*/ 16 w 221"/>
                <a:gd name="T11" fmla="*/ 18 h 89"/>
                <a:gd name="T12" fmla="*/ 20 w 221"/>
                <a:gd name="T13" fmla="*/ 21 h 89"/>
                <a:gd name="T14" fmla="*/ 25 w 221"/>
                <a:gd name="T15" fmla="*/ 22 h 89"/>
                <a:gd name="T16" fmla="*/ 28 w 221"/>
                <a:gd name="T17" fmla="*/ 38 h 89"/>
                <a:gd name="T18" fmla="*/ 33 w 221"/>
                <a:gd name="T19" fmla="*/ 40 h 89"/>
                <a:gd name="T20" fmla="*/ 55 w 221"/>
                <a:gd name="T21" fmla="*/ 52 h 89"/>
                <a:gd name="T22" fmla="*/ 23 w 221"/>
                <a:gd name="T23" fmla="*/ 59 h 89"/>
                <a:gd name="T24" fmla="*/ 14 w 221"/>
                <a:gd name="T25" fmla="*/ 58 h 89"/>
                <a:gd name="T26" fmla="*/ 16 w 221"/>
                <a:gd name="T27" fmla="*/ 66 h 89"/>
                <a:gd name="T28" fmla="*/ 2 w 221"/>
                <a:gd name="T29" fmla="*/ 70 h 89"/>
                <a:gd name="T30" fmla="*/ 15 w 221"/>
                <a:gd name="T31" fmla="*/ 71 h 89"/>
                <a:gd name="T32" fmla="*/ 20 w 221"/>
                <a:gd name="T33" fmla="*/ 87 h 89"/>
                <a:gd name="T34" fmla="*/ 24 w 221"/>
                <a:gd name="T35" fmla="*/ 76 h 89"/>
                <a:gd name="T36" fmla="*/ 36 w 221"/>
                <a:gd name="T37" fmla="*/ 79 h 89"/>
                <a:gd name="T38" fmla="*/ 45 w 221"/>
                <a:gd name="T39" fmla="*/ 79 h 89"/>
                <a:gd name="T40" fmla="*/ 53 w 221"/>
                <a:gd name="T41" fmla="*/ 83 h 89"/>
                <a:gd name="T42" fmla="*/ 70 w 221"/>
                <a:gd name="T43" fmla="*/ 77 h 89"/>
                <a:gd name="T44" fmla="*/ 129 w 221"/>
                <a:gd name="T45" fmla="*/ 55 h 89"/>
                <a:gd name="T46" fmla="*/ 146 w 221"/>
                <a:gd name="T47" fmla="*/ 69 h 89"/>
                <a:gd name="T48" fmla="*/ 118 w 221"/>
                <a:gd name="T49" fmla="*/ 71 h 89"/>
                <a:gd name="T50" fmla="*/ 128 w 221"/>
                <a:gd name="T51" fmla="*/ 71 h 89"/>
                <a:gd name="T52" fmla="*/ 128 w 221"/>
                <a:gd name="T53" fmla="*/ 83 h 89"/>
                <a:gd name="T54" fmla="*/ 130 w 221"/>
                <a:gd name="T55" fmla="*/ 79 h 89"/>
                <a:gd name="T56" fmla="*/ 138 w 221"/>
                <a:gd name="T57" fmla="*/ 86 h 89"/>
                <a:gd name="T58" fmla="*/ 137 w 221"/>
                <a:gd name="T59" fmla="*/ 80 h 89"/>
                <a:gd name="T60" fmla="*/ 150 w 221"/>
                <a:gd name="T61" fmla="*/ 76 h 89"/>
                <a:gd name="T62" fmla="*/ 157 w 221"/>
                <a:gd name="T63" fmla="*/ 57 h 89"/>
                <a:gd name="T64" fmla="*/ 202 w 221"/>
                <a:gd name="T65" fmla="*/ 58 h 89"/>
                <a:gd name="T66" fmla="*/ 185 w 221"/>
                <a:gd name="T67" fmla="*/ 73 h 89"/>
                <a:gd name="T68" fmla="*/ 197 w 221"/>
                <a:gd name="T69" fmla="*/ 75 h 89"/>
                <a:gd name="T70" fmla="*/ 200 w 221"/>
                <a:gd name="T71" fmla="*/ 82 h 89"/>
                <a:gd name="T72" fmla="*/ 206 w 221"/>
                <a:gd name="T73" fmla="*/ 83 h 89"/>
                <a:gd name="T74" fmla="*/ 213 w 221"/>
                <a:gd name="T75" fmla="*/ 81 h 89"/>
                <a:gd name="T76" fmla="*/ 213 w 221"/>
                <a:gd name="T77" fmla="*/ 63 h 89"/>
                <a:gd name="T78" fmla="*/ 214 w 221"/>
                <a:gd name="T79" fmla="*/ 56 h 89"/>
                <a:gd name="T80" fmla="*/ 181 w 221"/>
                <a:gd name="T81" fmla="*/ 46 h 89"/>
                <a:gd name="T82" fmla="*/ 138 w 221"/>
                <a:gd name="T83" fmla="*/ 14 h 89"/>
                <a:gd name="T84" fmla="*/ 180 w 221"/>
                <a:gd name="T85" fmla="*/ 4 h 89"/>
                <a:gd name="T86" fmla="*/ 187 w 221"/>
                <a:gd name="T87" fmla="*/ 28 h 89"/>
                <a:gd name="T88" fmla="*/ 93 w 221"/>
                <a:gd name="T89" fmla="*/ 23 h 89"/>
                <a:gd name="T90" fmla="*/ 89 w 221"/>
                <a:gd name="T91" fmla="*/ 8 h 89"/>
                <a:gd name="T92" fmla="*/ 69 w 221"/>
                <a:gd name="T93" fmla="*/ 4 h 89"/>
                <a:gd name="T94" fmla="*/ 58 w 221"/>
                <a:gd name="T95" fmla="*/ 18 h 89"/>
                <a:gd name="T96" fmla="*/ 50 w 221"/>
                <a:gd name="T97" fmla="*/ 37 h 89"/>
                <a:gd name="T98" fmla="*/ 84 w 221"/>
                <a:gd name="T99" fmla="*/ 21 h 89"/>
                <a:gd name="T100" fmla="*/ 68 w 221"/>
                <a:gd name="T101" fmla="*/ 9 h 89"/>
                <a:gd name="T102" fmla="*/ 72 w 221"/>
                <a:gd name="T103" fmla="*/ 26 h 89"/>
                <a:gd name="T104" fmla="*/ 70 w 221"/>
                <a:gd name="T105" fmla="*/ 19 h 89"/>
                <a:gd name="T106" fmla="*/ 80 w 221"/>
                <a:gd name="T107" fmla="*/ 26 h 89"/>
                <a:gd name="T108" fmla="*/ 74 w 221"/>
                <a:gd name="T109" fmla="*/ 30 h 89"/>
                <a:gd name="T110" fmla="*/ 85 w 221"/>
                <a:gd name="T111" fmla="*/ 6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89">
                  <a:moveTo>
                    <a:pt x="47" y="35"/>
                  </a:moveTo>
                  <a:cubicBezTo>
                    <a:pt x="44" y="33"/>
                    <a:pt x="41" y="30"/>
                    <a:pt x="37" y="27"/>
                  </a:cubicBezTo>
                  <a:cubicBezTo>
                    <a:pt x="33" y="25"/>
                    <a:pt x="33" y="23"/>
                    <a:pt x="33" y="18"/>
                  </a:cubicBezTo>
                  <a:cubicBezTo>
                    <a:pt x="33" y="14"/>
                    <a:pt x="35" y="11"/>
                    <a:pt x="35" y="7"/>
                  </a:cubicBezTo>
                  <a:cubicBezTo>
                    <a:pt x="35" y="7"/>
                    <a:pt x="34" y="5"/>
                    <a:pt x="34" y="4"/>
                  </a:cubicBezTo>
                  <a:cubicBezTo>
                    <a:pt x="34" y="2"/>
                    <a:pt x="31" y="0"/>
                    <a:pt x="29" y="0"/>
                  </a:cubicBezTo>
                  <a:cubicBezTo>
                    <a:pt x="30" y="1"/>
                    <a:pt x="31" y="2"/>
                    <a:pt x="31" y="4"/>
                  </a:cubicBezTo>
                  <a:cubicBezTo>
                    <a:pt x="30" y="5"/>
                    <a:pt x="29" y="6"/>
                    <a:pt x="29" y="6"/>
                  </a:cubicBezTo>
                  <a:cubicBezTo>
                    <a:pt x="28" y="7"/>
                    <a:pt x="28" y="9"/>
                    <a:pt x="29" y="10"/>
                  </a:cubicBezTo>
                  <a:cubicBezTo>
                    <a:pt x="29" y="10"/>
                    <a:pt x="29" y="10"/>
                    <a:pt x="29" y="11"/>
                  </a:cubicBezTo>
                  <a:cubicBezTo>
                    <a:pt x="29" y="11"/>
                    <a:pt x="29" y="12"/>
                    <a:pt x="29" y="12"/>
                  </a:cubicBezTo>
                  <a:cubicBezTo>
                    <a:pt x="29" y="13"/>
                    <a:pt x="28" y="13"/>
                    <a:pt x="28" y="12"/>
                  </a:cubicBezTo>
                  <a:cubicBezTo>
                    <a:pt x="27" y="10"/>
                    <a:pt x="26" y="6"/>
                    <a:pt x="24" y="6"/>
                  </a:cubicBezTo>
                  <a:cubicBezTo>
                    <a:pt x="24" y="6"/>
                    <a:pt x="23" y="5"/>
                    <a:pt x="22" y="6"/>
                  </a:cubicBezTo>
                  <a:cubicBezTo>
                    <a:pt x="22" y="5"/>
                    <a:pt x="22" y="5"/>
                    <a:pt x="22" y="5"/>
                  </a:cubicBezTo>
                  <a:cubicBezTo>
                    <a:pt x="22" y="2"/>
                    <a:pt x="20" y="0"/>
                    <a:pt x="16" y="3"/>
                  </a:cubicBezTo>
                  <a:cubicBezTo>
                    <a:pt x="17" y="3"/>
                    <a:pt x="18" y="4"/>
                    <a:pt x="18" y="4"/>
                  </a:cubicBezTo>
                  <a:cubicBezTo>
                    <a:pt x="18" y="5"/>
                    <a:pt x="18" y="7"/>
                    <a:pt x="18" y="7"/>
                  </a:cubicBezTo>
                  <a:cubicBezTo>
                    <a:pt x="17" y="10"/>
                    <a:pt x="19" y="11"/>
                    <a:pt x="22" y="11"/>
                  </a:cubicBezTo>
                  <a:cubicBezTo>
                    <a:pt x="23" y="11"/>
                    <a:pt x="23" y="11"/>
                    <a:pt x="23" y="12"/>
                  </a:cubicBezTo>
                  <a:cubicBezTo>
                    <a:pt x="23" y="12"/>
                    <a:pt x="24" y="13"/>
                    <a:pt x="24" y="13"/>
                  </a:cubicBezTo>
                  <a:cubicBezTo>
                    <a:pt x="24" y="14"/>
                    <a:pt x="23" y="13"/>
                    <a:pt x="23" y="13"/>
                  </a:cubicBezTo>
                  <a:cubicBezTo>
                    <a:pt x="18" y="11"/>
                    <a:pt x="16" y="13"/>
                    <a:pt x="16" y="16"/>
                  </a:cubicBezTo>
                  <a:cubicBezTo>
                    <a:pt x="16" y="16"/>
                    <a:pt x="16" y="17"/>
                    <a:pt x="16" y="18"/>
                  </a:cubicBezTo>
                  <a:cubicBezTo>
                    <a:pt x="14" y="19"/>
                    <a:pt x="13" y="22"/>
                    <a:pt x="17" y="24"/>
                  </a:cubicBezTo>
                  <a:cubicBezTo>
                    <a:pt x="17" y="23"/>
                    <a:pt x="16" y="21"/>
                    <a:pt x="18" y="20"/>
                  </a:cubicBezTo>
                  <a:cubicBezTo>
                    <a:pt x="18" y="20"/>
                    <a:pt x="18" y="20"/>
                    <a:pt x="18" y="20"/>
                  </a:cubicBezTo>
                  <a:cubicBezTo>
                    <a:pt x="19" y="21"/>
                    <a:pt x="20" y="21"/>
                    <a:pt x="20" y="21"/>
                  </a:cubicBezTo>
                  <a:cubicBezTo>
                    <a:pt x="20" y="22"/>
                    <a:pt x="21" y="21"/>
                    <a:pt x="23" y="20"/>
                  </a:cubicBezTo>
                  <a:cubicBezTo>
                    <a:pt x="23" y="20"/>
                    <a:pt x="23" y="20"/>
                    <a:pt x="24" y="20"/>
                  </a:cubicBezTo>
                  <a:cubicBezTo>
                    <a:pt x="24" y="21"/>
                    <a:pt x="25" y="21"/>
                    <a:pt x="25" y="21"/>
                  </a:cubicBezTo>
                  <a:cubicBezTo>
                    <a:pt x="26" y="22"/>
                    <a:pt x="26" y="22"/>
                    <a:pt x="25" y="22"/>
                  </a:cubicBezTo>
                  <a:cubicBezTo>
                    <a:pt x="22" y="26"/>
                    <a:pt x="22" y="29"/>
                    <a:pt x="27" y="29"/>
                  </a:cubicBezTo>
                  <a:cubicBezTo>
                    <a:pt x="27" y="30"/>
                    <a:pt x="27" y="30"/>
                    <a:pt x="27" y="30"/>
                  </a:cubicBezTo>
                  <a:cubicBezTo>
                    <a:pt x="27" y="37"/>
                    <a:pt x="18" y="35"/>
                    <a:pt x="19" y="29"/>
                  </a:cubicBezTo>
                  <a:cubicBezTo>
                    <a:pt x="14" y="36"/>
                    <a:pt x="22" y="42"/>
                    <a:pt x="28" y="38"/>
                  </a:cubicBezTo>
                  <a:cubicBezTo>
                    <a:pt x="29" y="38"/>
                    <a:pt x="29" y="38"/>
                    <a:pt x="29" y="38"/>
                  </a:cubicBezTo>
                  <a:cubicBezTo>
                    <a:pt x="29" y="39"/>
                    <a:pt x="30" y="41"/>
                    <a:pt x="31" y="41"/>
                  </a:cubicBezTo>
                  <a:cubicBezTo>
                    <a:pt x="31" y="40"/>
                    <a:pt x="31" y="39"/>
                    <a:pt x="32" y="39"/>
                  </a:cubicBezTo>
                  <a:cubicBezTo>
                    <a:pt x="33" y="39"/>
                    <a:pt x="33" y="40"/>
                    <a:pt x="33" y="40"/>
                  </a:cubicBezTo>
                  <a:cubicBezTo>
                    <a:pt x="33" y="42"/>
                    <a:pt x="33" y="44"/>
                    <a:pt x="35" y="44"/>
                  </a:cubicBezTo>
                  <a:cubicBezTo>
                    <a:pt x="35" y="43"/>
                    <a:pt x="35" y="41"/>
                    <a:pt x="36" y="41"/>
                  </a:cubicBezTo>
                  <a:cubicBezTo>
                    <a:pt x="37" y="41"/>
                    <a:pt x="40" y="46"/>
                    <a:pt x="45" y="49"/>
                  </a:cubicBezTo>
                  <a:cubicBezTo>
                    <a:pt x="49" y="51"/>
                    <a:pt x="52" y="55"/>
                    <a:pt x="55" y="52"/>
                  </a:cubicBezTo>
                  <a:cubicBezTo>
                    <a:pt x="54" y="57"/>
                    <a:pt x="58" y="62"/>
                    <a:pt x="57" y="62"/>
                  </a:cubicBezTo>
                  <a:cubicBezTo>
                    <a:pt x="56" y="62"/>
                    <a:pt x="45" y="61"/>
                    <a:pt x="42" y="62"/>
                  </a:cubicBezTo>
                  <a:cubicBezTo>
                    <a:pt x="38" y="65"/>
                    <a:pt x="27" y="68"/>
                    <a:pt x="25" y="64"/>
                  </a:cubicBezTo>
                  <a:cubicBezTo>
                    <a:pt x="24" y="62"/>
                    <a:pt x="24" y="61"/>
                    <a:pt x="23" y="59"/>
                  </a:cubicBezTo>
                  <a:cubicBezTo>
                    <a:pt x="22" y="57"/>
                    <a:pt x="20" y="56"/>
                    <a:pt x="19" y="56"/>
                  </a:cubicBezTo>
                  <a:cubicBezTo>
                    <a:pt x="19" y="56"/>
                    <a:pt x="18" y="56"/>
                    <a:pt x="17" y="56"/>
                  </a:cubicBezTo>
                  <a:cubicBezTo>
                    <a:pt x="15" y="54"/>
                    <a:pt x="12" y="54"/>
                    <a:pt x="10" y="55"/>
                  </a:cubicBezTo>
                  <a:cubicBezTo>
                    <a:pt x="11" y="56"/>
                    <a:pt x="13" y="56"/>
                    <a:pt x="14" y="58"/>
                  </a:cubicBezTo>
                  <a:cubicBezTo>
                    <a:pt x="13" y="59"/>
                    <a:pt x="13" y="60"/>
                    <a:pt x="13" y="60"/>
                  </a:cubicBezTo>
                  <a:cubicBezTo>
                    <a:pt x="12" y="61"/>
                    <a:pt x="12" y="63"/>
                    <a:pt x="19" y="66"/>
                  </a:cubicBezTo>
                  <a:cubicBezTo>
                    <a:pt x="19" y="66"/>
                    <a:pt x="20" y="66"/>
                    <a:pt x="19" y="67"/>
                  </a:cubicBezTo>
                  <a:cubicBezTo>
                    <a:pt x="18" y="67"/>
                    <a:pt x="17" y="67"/>
                    <a:pt x="16" y="66"/>
                  </a:cubicBezTo>
                  <a:cubicBezTo>
                    <a:pt x="13" y="64"/>
                    <a:pt x="13" y="61"/>
                    <a:pt x="10" y="63"/>
                  </a:cubicBezTo>
                  <a:cubicBezTo>
                    <a:pt x="10" y="63"/>
                    <a:pt x="9" y="64"/>
                    <a:pt x="8" y="64"/>
                  </a:cubicBezTo>
                  <a:cubicBezTo>
                    <a:pt x="8" y="64"/>
                    <a:pt x="7" y="64"/>
                    <a:pt x="7" y="64"/>
                  </a:cubicBezTo>
                  <a:cubicBezTo>
                    <a:pt x="4" y="64"/>
                    <a:pt x="0" y="67"/>
                    <a:pt x="2" y="70"/>
                  </a:cubicBezTo>
                  <a:cubicBezTo>
                    <a:pt x="2" y="70"/>
                    <a:pt x="3" y="68"/>
                    <a:pt x="5" y="68"/>
                  </a:cubicBezTo>
                  <a:cubicBezTo>
                    <a:pt x="6" y="68"/>
                    <a:pt x="6" y="69"/>
                    <a:pt x="6" y="70"/>
                  </a:cubicBezTo>
                  <a:cubicBezTo>
                    <a:pt x="7" y="73"/>
                    <a:pt x="8" y="75"/>
                    <a:pt x="15" y="71"/>
                  </a:cubicBezTo>
                  <a:cubicBezTo>
                    <a:pt x="15" y="70"/>
                    <a:pt x="15" y="71"/>
                    <a:pt x="15" y="71"/>
                  </a:cubicBezTo>
                  <a:cubicBezTo>
                    <a:pt x="14" y="74"/>
                    <a:pt x="9" y="77"/>
                    <a:pt x="13" y="79"/>
                  </a:cubicBezTo>
                  <a:cubicBezTo>
                    <a:pt x="13" y="79"/>
                    <a:pt x="13" y="80"/>
                    <a:pt x="14" y="80"/>
                  </a:cubicBezTo>
                  <a:cubicBezTo>
                    <a:pt x="14" y="81"/>
                    <a:pt x="14" y="81"/>
                    <a:pt x="14" y="81"/>
                  </a:cubicBezTo>
                  <a:cubicBezTo>
                    <a:pt x="13" y="85"/>
                    <a:pt x="17" y="87"/>
                    <a:pt x="20" y="87"/>
                  </a:cubicBezTo>
                  <a:cubicBezTo>
                    <a:pt x="19" y="86"/>
                    <a:pt x="17" y="84"/>
                    <a:pt x="17" y="82"/>
                  </a:cubicBezTo>
                  <a:cubicBezTo>
                    <a:pt x="18" y="82"/>
                    <a:pt x="19" y="82"/>
                    <a:pt x="19" y="82"/>
                  </a:cubicBezTo>
                  <a:cubicBezTo>
                    <a:pt x="22" y="81"/>
                    <a:pt x="21" y="77"/>
                    <a:pt x="23" y="76"/>
                  </a:cubicBezTo>
                  <a:cubicBezTo>
                    <a:pt x="23" y="75"/>
                    <a:pt x="24" y="76"/>
                    <a:pt x="24" y="76"/>
                  </a:cubicBezTo>
                  <a:cubicBezTo>
                    <a:pt x="24" y="78"/>
                    <a:pt x="25" y="81"/>
                    <a:pt x="29" y="81"/>
                  </a:cubicBezTo>
                  <a:cubicBezTo>
                    <a:pt x="32" y="81"/>
                    <a:pt x="34" y="78"/>
                    <a:pt x="34" y="76"/>
                  </a:cubicBezTo>
                  <a:cubicBezTo>
                    <a:pt x="33" y="75"/>
                    <a:pt x="34" y="75"/>
                    <a:pt x="34" y="75"/>
                  </a:cubicBezTo>
                  <a:cubicBezTo>
                    <a:pt x="35" y="76"/>
                    <a:pt x="36" y="77"/>
                    <a:pt x="36" y="79"/>
                  </a:cubicBezTo>
                  <a:cubicBezTo>
                    <a:pt x="36" y="79"/>
                    <a:pt x="38" y="78"/>
                    <a:pt x="38" y="77"/>
                  </a:cubicBezTo>
                  <a:cubicBezTo>
                    <a:pt x="39" y="78"/>
                    <a:pt x="39" y="81"/>
                    <a:pt x="37" y="83"/>
                  </a:cubicBezTo>
                  <a:cubicBezTo>
                    <a:pt x="38" y="83"/>
                    <a:pt x="42" y="81"/>
                    <a:pt x="43" y="77"/>
                  </a:cubicBezTo>
                  <a:cubicBezTo>
                    <a:pt x="44" y="77"/>
                    <a:pt x="44" y="78"/>
                    <a:pt x="45" y="79"/>
                  </a:cubicBezTo>
                  <a:cubicBezTo>
                    <a:pt x="45" y="79"/>
                    <a:pt x="45" y="79"/>
                    <a:pt x="45" y="79"/>
                  </a:cubicBezTo>
                  <a:cubicBezTo>
                    <a:pt x="46" y="79"/>
                    <a:pt x="49" y="79"/>
                    <a:pt x="53" y="78"/>
                  </a:cubicBezTo>
                  <a:cubicBezTo>
                    <a:pt x="53" y="78"/>
                    <a:pt x="53" y="79"/>
                    <a:pt x="53" y="79"/>
                  </a:cubicBezTo>
                  <a:cubicBezTo>
                    <a:pt x="53" y="80"/>
                    <a:pt x="53" y="82"/>
                    <a:pt x="53" y="83"/>
                  </a:cubicBezTo>
                  <a:cubicBezTo>
                    <a:pt x="53" y="82"/>
                    <a:pt x="54" y="81"/>
                    <a:pt x="55" y="81"/>
                  </a:cubicBezTo>
                  <a:cubicBezTo>
                    <a:pt x="56" y="81"/>
                    <a:pt x="55" y="84"/>
                    <a:pt x="57" y="87"/>
                  </a:cubicBezTo>
                  <a:cubicBezTo>
                    <a:pt x="58" y="77"/>
                    <a:pt x="63" y="81"/>
                    <a:pt x="69" y="77"/>
                  </a:cubicBezTo>
                  <a:cubicBezTo>
                    <a:pt x="70" y="77"/>
                    <a:pt x="70" y="77"/>
                    <a:pt x="70" y="77"/>
                  </a:cubicBezTo>
                  <a:cubicBezTo>
                    <a:pt x="70" y="78"/>
                    <a:pt x="69" y="80"/>
                    <a:pt x="67" y="81"/>
                  </a:cubicBezTo>
                  <a:cubicBezTo>
                    <a:pt x="74" y="82"/>
                    <a:pt x="84" y="72"/>
                    <a:pt x="86" y="68"/>
                  </a:cubicBezTo>
                  <a:cubicBezTo>
                    <a:pt x="89" y="67"/>
                    <a:pt x="91" y="67"/>
                    <a:pt x="92" y="67"/>
                  </a:cubicBezTo>
                  <a:cubicBezTo>
                    <a:pt x="112" y="69"/>
                    <a:pt x="98" y="50"/>
                    <a:pt x="129" y="55"/>
                  </a:cubicBezTo>
                  <a:cubicBezTo>
                    <a:pt x="131" y="56"/>
                    <a:pt x="135" y="53"/>
                    <a:pt x="137" y="52"/>
                  </a:cubicBezTo>
                  <a:cubicBezTo>
                    <a:pt x="134" y="56"/>
                    <a:pt x="134" y="64"/>
                    <a:pt x="139" y="65"/>
                  </a:cubicBezTo>
                  <a:cubicBezTo>
                    <a:pt x="140" y="65"/>
                    <a:pt x="144" y="67"/>
                    <a:pt x="146" y="68"/>
                  </a:cubicBezTo>
                  <a:cubicBezTo>
                    <a:pt x="146" y="68"/>
                    <a:pt x="146" y="69"/>
                    <a:pt x="146" y="69"/>
                  </a:cubicBezTo>
                  <a:cubicBezTo>
                    <a:pt x="143" y="69"/>
                    <a:pt x="140" y="70"/>
                    <a:pt x="140" y="70"/>
                  </a:cubicBezTo>
                  <a:cubicBezTo>
                    <a:pt x="133" y="75"/>
                    <a:pt x="133" y="60"/>
                    <a:pt x="126" y="63"/>
                  </a:cubicBezTo>
                  <a:cubicBezTo>
                    <a:pt x="126" y="63"/>
                    <a:pt x="124" y="64"/>
                    <a:pt x="124" y="65"/>
                  </a:cubicBezTo>
                  <a:cubicBezTo>
                    <a:pt x="121" y="65"/>
                    <a:pt x="117" y="68"/>
                    <a:pt x="118" y="71"/>
                  </a:cubicBezTo>
                  <a:cubicBezTo>
                    <a:pt x="119" y="70"/>
                    <a:pt x="120" y="68"/>
                    <a:pt x="123" y="68"/>
                  </a:cubicBezTo>
                  <a:cubicBezTo>
                    <a:pt x="123" y="69"/>
                    <a:pt x="123" y="69"/>
                    <a:pt x="123" y="70"/>
                  </a:cubicBezTo>
                  <a:cubicBezTo>
                    <a:pt x="122" y="71"/>
                    <a:pt x="123" y="72"/>
                    <a:pt x="125" y="72"/>
                  </a:cubicBezTo>
                  <a:cubicBezTo>
                    <a:pt x="127" y="72"/>
                    <a:pt x="127" y="71"/>
                    <a:pt x="128" y="71"/>
                  </a:cubicBezTo>
                  <a:cubicBezTo>
                    <a:pt x="128" y="71"/>
                    <a:pt x="129" y="71"/>
                    <a:pt x="129" y="72"/>
                  </a:cubicBezTo>
                  <a:cubicBezTo>
                    <a:pt x="129" y="74"/>
                    <a:pt x="120" y="70"/>
                    <a:pt x="122" y="78"/>
                  </a:cubicBezTo>
                  <a:cubicBezTo>
                    <a:pt x="122" y="78"/>
                    <a:pt x="122" y="79"/>
                    <a:pt x="123" y="80"/>
                  </a:cubicBezTo>
                  <a:cubicBezTo>
                    <a:pt x="123" y="82"/>
                    <a:pt x="124" y="84"/>
                    <a:pt x="128" y="83"/>
                  </a:cubicBezTo>
                  <a:cubicBezTo>
                    <a:pt x="128" y="83"/>
                    <a:pt x="126" y="81"/>
                    <a:pt x="126" y="80"/>
                  </a:cubicBezTo>
                  <a:cubicBezTo>
                    <a:pt x="127" y="80"/>
                    <a:pt x="128" y="81"/>
                    <a:pt x="128" y="81"/>
                  </a:cubicBezTo>
                  <a:cubicBezTo>
                    <a:pt x="129" y="81"/>
                    <a:pt x="129" y="80"/>
                    <a:pt x="129" y="79"/>
                  </a:cubicBezTo>
                  <a:cubicBezTo>
                    <a:pt x="129" y="79"/>
                    <a:pt x="129" y="79"/>
                    <a:pt x="130" y="79"/>
                  </a:cubicBezTo>
                  <a:cubicBezTo>
                    <a:pt x="130" y="79"/>
                    <a:pt x="130" y="79"/>
                    <a:pt x="130" y="80"/>
                  </a:cubicBezTo>
                  <a:cubicBezTo>
                    <a:pt x="130" y="80"/>
                    <a:pt x="130" y="81"/>
                    <a:pt x="130" y="81"/>
                  </a:cubicBezTo>
                  <a:cubicBezTo>
                    <a:pt x="130" y="81"/>
                    <a:pt x="130" y="83"/>
                    <a:pt x="130" y="83"/>
                  </a:cubicBezTo>
                  <a:cubicBezTo>
                    <a:pt x="130" y="86"/>
                    <a:pt x="134" y="89"/>
                    <a:pt x="138" y="86"/>
                  </a:cubicBezTo>
                  <a:cubicBezTo>
                    <a:pt x="137" y="86"/>
                    <a:pt x="134" y="86"/>
                    <a:pt x="134" y="84"/>
                  </a:cubicBezTo>
                  <a:cubicBezTo>
                    <a:pt x="135" y="84"/>
                    <a:pt x="136" y="84"/>
                    <a:pt x="136" y="84"/>
                  </a:cubicBezTo>
                  <a:cubicBezTo>
                    <a:pt x="136" y="83"/>
                    <a:pt x="137" y="82"/>
                    <a:pt x="137" y="81"/>
                  </a:cubicBezTo>
                  <a:cubicBezTo>
                    <a:pt x="137" y="80"/>
                    <a:pt x="137" y="80"/>
                    <a:pt x="137" y="80"/>
                  </a:cubicBezTo>
                  <a:cubicBezTo>
                    <a:pt x="138" y="80"/>
                    <a:pt x="138" y="80"/>
                    <a:pt x="139" y="80"/>
                  </a:cubicBezTo>
                  <a:cubicBezTo>
                    <a:pt x="140" y="80"/>
                    <a:pt x="140" y="80"/>
                    <a:pt x="140" y="81"/>
                  </a:cubicBezTo>
                  <a:cubicBezTo>
                    <a:pt x="141" y="82"/>
                    <a:pt x="143" y="84"/>
                    <a:pt x="146" y="83"/>
                  </a:cubicBezTo>
                  <a:cubicBezTo>
                    <a:pt x="150" y="81"/>
                    <a:pt x="146" y="77"/>
                    <a:pt x="150" y="76"/>
                  </a:cubicBezTo>
                  <a:cubicBezTo>
                    <a:pt x="151" y="76"/>
                    <a:pt x="152" y="76"/>
                    <a:pt x="153" y="76"/>
                  </a:cubicBezTo>
                  <a:cubicBezTo>
                    <a:pt x="157" y="77"/>
                    <a:pt x="162" y="77"/>
                    <a:pt x="163" y="76"/>
                  </a:cubicBezTo>
                  <a:cubicBezTo>
                    <a:pt x="164" y="74"/>
                    <a:pt x="164" y="67"/>
                    <a:pt x="160" y="65"/>
                  </a:cubicBezTo>
                  <a:cubicBezTo>
                    <a:pt x="157" y="64"/>
                    <a:pt x="160" y="61"/>
                    <a:pt x="157" y="57"/>
                  </a:cubicBezTo>
                  <a:cubicBezTo>
                    <a:pt x="162" y="59"/>
                    <a:pt x="166" y="61"/>
                    <a:pt x="171" y="61"/>
                  </a:cubicBezTo>
                  <a:cubicBezTo>
                    <a:pt x="181" y="61"/>
                    <a:pt x="184" y="59"/>
                    <a:pt x="188" y="57"/>
                  </a:cubicBezTo>
                  <a:cubicBezTo>
                    <a:pt x="193" y="54"/>
                    <a:pt x="199" y="55"/>
                    <a:pt x="200" y="55"/>
                  </a:cubicBezTo>
                  <a:cubicBezTo>
                    <a:pt x="202" y="56"/>
                    <a:pt x="203" y="56"/>
                    <a:pt x="202" y="58"/>
                  </a:cubicBezTo>
                  <a:cubicBezTo>
                    <a:pt x="201" y="63"/>
                    <a:pt x="203" y="64"/>
                    <a:pt x="202" y="66"/>
                  </a:cubicBezTo>
                  <a:cubicBezTo>
                    <a:pt x="201" y="68"/>
                    <a:pt x="196" y="66"/>
                    <a:pt x="194" y="66"/>
                  </a:cubicBezTo>
                  <a:cubicBezTo>
                    <a:pt x="192" y="66"/>
                    <a:pt x="190" y="67"/>
                    <a:pt x="190" y="68"/>
                  </a:cubicBezTo>
                  <a:cubicBezTo>
                    <a:pt x="188" y="68"/>
                    <a:pt x="185" y="70"/>
                    <a:pt x="185" y="73"/>
                  </a:cubicBezTo>
                  <a:cubicBezTo>
                    <a:pt x="186" y="72"/>
                    <a:pt x="188" y="71"/>
                    <a:pt x="190" y="71"/>
                  </a:cubicBezTo>
                  <a:cubicBezTo>
                    <a:pt x="190" y="71"/>
                    <a:pt x="190" y="72"/>
                    <a:pt x="190" y="72"/>
                  </a:cubicBezTo>
                  <a:cubicBezTo>
                    <a:pt x="190" y="76"/>
                    <a:pt x="194" y="77"/>
                    <a:pt x="196" y="74"/>
                  </a:cubicBezTo>
                  <a:cubicBezTo>
                    <a:pt x="197" y="74"/>
                    <a:pt x="198" y="74"/>
                    <a:pt x="197" y="75"/>
                  </a:cubicBezTo>
                  <a:cubicBezTo>
                    <a:pt x="195" y="76"/>
                    <a:pt x="191" y="80"/>
                    <a:pt x="194" y="81"/>
                  </a:cubicBezTo>
                  <a:cubicBezTo>
                    <a:pt x="195" y="81"/>
                    <a:pt x="195" y="82"/>
                    <a:pt x="196" y="82"/>
                  </a:cubicBezTo>
                  <a:cubicBezTo>
                    <a:pt x="196" y="84"/>
                    <a:pt x="198" y="86"/>
                    <a:pt x="199" y="87"/>
                  </a:cubicBezTo>
                  <a:cubicBezTo>
                    <a:pt x="199" y="85"/>
                    <a:pt x="199" y="85"/>
                    <a:pt x="200" y="82"/>
                  </a:cubicBezTo>
                  <a:cubicBezTo>
                    <a:pt x="200" y="82"/>
                    <a:pt x="201" y="82"/>
                    <a:pt x="201" y="82"/>
                  </a:cubicBezTo>
                  <a:cubicBezTo>
                    <a:pt x="204" y="83"/>
                    <a:pt x="203" y="78"/>
                    <a:pt x="205" y="77"/>
                  </a:cubicBezTo>
                  <a:cubicBezTo>
                    <a:pt x="205" y="76"/>
                    <a:pt x="206" y="77"/>
                    <a:pt x="205" y="77"/>
                  </a:cubicBezTo>
                  <a:cubicBezTo>
                    <a:pt x="205" y="79"/>
                    <a:pt x="204" y="83"/>
                    <a:pt x="206" y="83"/>
                  </a:cubicBezTo>
                  <a:cubicBezTo>
                    <a:pt x="207" y="83"/>
                    <a:pt x="208" y="83"/>
                    <a:pt x="208" y="84"/>
                  </a:cubicBezTo>
                  <a:cubicBezTo>
                    <a:pt x="209" y="85"/>
                    <a:pt x="211" y="87"/>
                    <a:pt x="214" y="85"/>
                  </a:cubicBezTo>
                  <a:cubicBezTo>
                    <a:pt x="214" y="85"/>
                    <a:pt x="212" y="84"/>
                    <a:pt x="212" y="83"/>
                  </a:cubicBezTo>
                  <a:cubicBezTo>
                    <a:pt x="212" y="83"/>
                    <a:pt x="213" y="81"/>
                    <a:pt x="213" y="81"/>
                  </a:cubicBezTo>
                  <a:cubicBezTo>
                    <a:pt x="215" y="76"/>
                    <a:pt x="210" y="76"/>
                    <a:pt x="210" y="73"/>
                  </a:cubicBezTo>
                  <a:cubicBezTo>
                    <a:pt x="210" y="71"/>
                    <a:pt x="215" y="72"/>
                    <a:pt x="215" y="67"/>
                  </a:cubicBezTo>
                  <a:cubicBezTo>
                    <a:pt x="215" y="66"/>
                    <a:pt x="215" y="64"/>
                    <a:pt x="213" y="64"/>
                  </a:cubicBezTo>
                  <a:cubicBezTo>
                    <a:pt x="213" y="64"/>
                    <a:pt x="213" y="63"/>
                    <a:pt x="213" y="63"/>
                  </a:cubicBezTo>
                  <a:cubicBezTo>
                    <a:pt x="213" y="63"/>
                    <a:pt x="213" y="63"/>
                    <a:pt x="213" y="63"/>
                  </a:cubicBezTo>
                  <a:cubicBezTo>
                    <a:pt x="215" y="63"/>
                    <a:pt x="216" y="64"/>
                    <a:pt x="217" y="62"/>
                  </a:cubicBezTo>
                  <a:cubicBezTo>
                    <a:pt x="213" y="62"/>
                    <a:pt x="214" y="59"/>
                    <a:pt x="214" y="56"/>
                  </a:cubicBezTo>
                  <a:cubicBezTo>
                    <a:pt x="214" y="56"/>
                    <a:pt x="214" y="56"/>
                    <a:pt x="214" y="56"/>
                  </a:cubicBezTo>
                  <a:cubicBezTo>
                    <a:pt x="215" y="55"/>
                    <a:pt x="216" y="53"/>
                    <a:pt x="216" y="50"/>
                  </a:cubicBezTo>
                  <a:cubicBezTo>
                    <a:pt x="214" y="52"/>
                    <a:pt x="210" y="54"/>
                    <a:pt x="210" y="50"/>
                  </a:cubicBezTo>
                  <a:cubicBezTo>
                    <a:pt x="210" y="50"/>
                    <a:pt x="209" y="47"/>
                    <a:pt x="205" y="48"/>
                  </a:cubicBezTo>
                  <a:cubicBezTo>
                    <a:pt x="199" y="49"/>
                    <a:pt x="194" y="47"/>
                    <a:pt x="181" y="46"/>
                  </a:cubicBezTo>
                  <a:cubicBezTo>
                    <a:pt x="196" y="46"/>
                    <a:pt x="217" y="42"/>
                    <a:pt x="217" y="34"/>
                  </a:cubicBezTo>
                  <a:cubicBezTo>
                    <a:pt x="217" y="27"/>
                    <a:pt x="210" y="23"/>
                    <a:pt x="188" y="23"/>
                  </a:cubicBezTo>
                  <a:cubicBezTo>
                    <a:pt x="166" y="23"/>
                    <a:pt x="116" y="31"/>
                    <a:pt x="116" y="19"/>
                  </a:cubicBezTo>
                  <a:cubicBezTo>
                    <a:pt x="116" y="13"/>
                    <a:pt x="126" y="13"/>
                    <a:pt x="138" y="14"/>
                  </a:cubicBezTo>
                  <a:cubicBezTo>
                    <a:pt x="139" y="15"/>
                    <a:pt x="140" y="16"/>
                    <a:pt x="142" y="17"/>
                  </a:cubicBezTo>
                  <a:cubicBezTo>
                    <a:pt x="171" y="25"/>
                    <a:pt x="204" y="10"/>
                    <a:pt x="221" y="15"/>
                  </a:cubicBezTo>
                  <a:cubicBezTo>
                    <a:pt x="201" y="0"/>
                    <a:pt x="184" y="15"/>
                    <a:pt x="163" y="11"/>
                  </a:cubicBezTo>
                  <a:cubicBezTo>
                    <a:pt x="175" y="11"/>
                    <a:pt x="179" y="7"/>
                    <a:pt x="180" y="4"/>
                  </a:cubicBezTo>
                  <a:cubicBezTo>
                    <a:pt x="170" y="10"/>
                    <a:pt x="152" y="1"/>
                    <a:pt x="140" y="8"/>
                  </a:cubicBezTo>
                  <a:cubicBezTo>
                    <a:pt x="140" y="8"/>
                    <a:pt x="139" y="9"/>
                    <a:pt x="139" y="9"/>
                  </a:cubicBezTo>
                  <a:cubicBezTo>
                    <a:pt x="123" y="9"/>
                    <a:pt x="110" y="9"/>
                    <a:pt x="110" y="19"/>
                  </a:cubicBezTo>
                  <a:cubicBezTo>
                    <a:pt x="110" y="41"/>
                    <a:pt x="169" y="28"/>
                    <a:pt x="187" y="28"/>
                  </a:cubicBezTo>
                  <a:cubicBezTo>
                    <a:pt x="206" y="28"/>
                    <a:pt x="210" y="30"/>
                    <a:pt x="210" y="34"/>
                  </a:cubicBezTo>
                  <a:cubicBezTo>
                    <a:pt x="210" y="39"/>
                    <a:pt x="191" y="40"/>
                    <a:pt x="181" y="40"/>
                  </a:cubicBezTo>
                  <a:cubicBezTo>
                    <a:pt x="165" y="40"/>
                    <a:pt x="117" y="32"/>
                    <a:pt x="88" y="38"/>
                  </a:cubicBezTo>
                  <a:cubicBezTo>
                    <a:pt x="91" y="33"/>
                    <a:pt x="96" y="27"/>
                    <a:pt x="93" y="23"/>
                  </a:cubicBezTo>
                  <a:cubicBezTo>
                    <a:pt x="96" y="22"/>
                    <a:pt x="97" y="20"/>
                    <a:pt x="97" y="18"/>
                  </a:cubicBezTo>
                  <a:cubicBezTo>
                    <a:pt x="96" y="16"/>
                    <a:pt x="94" y="16"/>
                    <a:pt x="92" y="15"/>
                  </a:cubicBezTo>
                  <a:cubicBezTo>
                    <a:pt x="93" y="14"/>
                    <a:pt x="92" y="12"/>
                    <a:pt x="91" y="11"/>
                  </a:cubicBezTo>
                  <a:cubicBezTo>
                    <a:pt x="91" y="11"/>
                    <a:pt x="90" y="8"/>
                    <a:pt x="89" y="8"/>
                  </a:cubicBezTo>
                  <a:cubicBezTo>
                    <a:pt x="88" y="7"/>
                    <a:pt x="86" y="5"/>
                    <a:pt x="83" y="3"/>
                  </a:cubicBezTo>
                  <a:cubicBezTo>
                    <a:pt x="80" y="2"/>
                    <a:pt x="78" y="2"/>
                    <a:pt x="76" y="1"/>
                  </a:cubicBezTo>
                  <a:cubicBezTo>
                    <a:pt x="75" y="1"/>
                    <a:pt x="73" y="2"/>
                    <a:pt x="72" y="2"/>
                  </a:cubicBezTo>
                  <a:cubicBezTo>
                    <a:pt x="71" y="2"/>
                    <a:pt x="69" y="2"/>
                    <a:pt x="69" y="4"/>
                  </a:cubicBezTo>
                  <a:cubicBezTo>
                    <a:pt x="67" y="2"/>
                    <a:pt x="66" y="2"/>
                    <a:pt x="64" y="1"/>
                  </a:cubicBezTo>
                  <a:cubicBezTo>
                    <a:pt x="62" y="4"/>
                    <a:pt x="62" y="6"/>
                    <a:pt x="63" y="9"/>
                  </a:cubicBezTo>
                  <a:cubicBezTo>
                    <a:pt x="60" y="9"/>
                    <a:pt x="58" y="16"/>
                    <a:pt x="55" y="15"/>
                  </a:cubicBezTo>
                  <a:cubicBezTo>
                    <a:pt x="56" y="17"/>
                    <a:pt x="57" y="18"/>
                    <a:pt x="58" y="18"/>
                  </a:cubicBezTo>
                  <a:cubicBezTo>
                    <a:pt x="55" y="22"/>
                    <a:pt x="55" y="27"/>
                    <a:pt x="52" y="27"/>
                  </a:cubicBezTo>
                  <a:cubicBezTo>
                    <a:pt x="54" y="29"/>
                    <a:pt x="55" y="30"/>
                    <a:pt x="56" y="30"/>
                  </a:cubicBezTo>
                  <a:cubicBezTo>
                    <a:pt x="55" y="33"/>
                    <a:pt x="55" y="36"/>
                    <a:pt x="55" y="38"/>
                  </a:cubicBezTo>
                  <a:cubicBezTo>
                    <a:pt x="50" y="37"/>
                    <a:pt x="50" y="37"/>
                    <a:pt x="50" y="37"/>
                  </a:cubicBezTo>
                  <a:lnTo>
                    <a:pt x="47" y="35"/>
                  </a:lnTo>
                  <a:close/>
                  <a:moveTo>
                    <a:pt x="81" y="16"/>
                  </a:moveTo>
                  <a:cubicBezTo>
                    <a:pt x="82" y="16"/>
                    <a:pt x="87" y="18"/>
                    <a:pt x="89" y="19"/>
                  </a:cubicBezTo>
                  <a:cubicBezTo>
                    <a:pt x="85" y="20"/>
                    <a:pt x="86" y="21"/>
                    <a:pt x="84" y="21"/>
                  </a:cubicBezTo>
                  <a:cubicBezTo>
                    <a:pt x="81" y="21"/>
                    <a:pt x="80" y="18"/>
                    <a:pt x="81" y="16"/>
                  </a:cubicBezTo>
                  <a:moveTo>
                    <a:pt x="75" y="13"/>
                  </a:moveTo>
                  <a:cubicBezTo>
                    <a:pt x="74" y="15"/>
                    <a:pt x="72" y="16"/>
                    <a:pt x="70" y="15"/>
                  </a:cubicBezTo>
                  <a:cubicBezTo>
                    <a:pt x="68" y="13"/>
                    <a:pt x="70" y="12"/>
                    <a:pt x="68" y="9"/>
                  </a:cubicBezTo>
                  <a:cubicBezTo>
                    <a:pt x="70" y="10"/>
                    <a:pt x="74" y="13"/>
                    <a:pt x="75" y="13"/>
                  </a:cubicBezTo>
                  <a:moveTo>
                    <a:pt x="67" y="31"/>
                  </a:moveTo>
                  <a:cubicBezTo>
                    <a:pt x="68" y="29"/>
                    <a:pt x="69" y="28"/>
                    <a:pt x="70" y="28"/>
                  </a:cubicBezTo>
                  <a:cubicBezTo>
                    <a:pt x="71" y="28"/>
                    <a:pt x="72" y="27"/>
                    <a:pt x="72" y="26"/>
                  </a:cubicBezTo>
                  <a:cubicBezTo>
                    <a:pt x="73" y="24"/>
                    <a:pt x="71" y="24"/>
                    <a:pt x="70" y="23"/>
                  </a:cubicBezTo>
                  <a:cubicBezTo>
                    <a:pt x="71" y="22"/>
                    <a:pt x="72" y="21"/>
                    <a:pt x="71" y="21"/>
                  </a:cubicBezTo>
                  <a:cubicBezTo>
                    <a:pt x="71" y="20"/>
                    <a:pt x="69" y="21"/>
                    <a:pt x="69" y="21"/>
                  </a:cubicBezTo>
                  <a:cubicBezTo>
                    <a:pt x="68" y="20"/>
                    <a:pt x="70" y="19"/>
                    <a:pt x="70" y="19"/>
                  </a:cubicBezTo>
                  <a:cubicBezTo>
                    <a:pt x="71" y="18"/>
                    <a:pt x="71" y="18"/>
                    <a:pt x="72" y="19"/>
                  </a:cubicBezTo>
                  <a:cubicBezTo>
                    <a:pt x="79" y="22"/>
                    <a:pt x="79" y="22"/>
                    <a:pt x="79" y="22"/>
                  </a:cubicBezTo>
                  <a:cubicBezTo>
                    <a:pt x="80" y="22"/>
                    <a:pt x="81" y="23"/>
                    <a:pt x="81" y="24"/>
                  </a:cubicBezTo>
                  <a:cubicBezTo>
                    <a:pt x="80" y="25"/>
                    <a:pt x="81" y="26"/>
                    <a:pt x="80" y="26"/>
                  </a:cubicBezTo>
                  <a:cubicBezTo>
                    <a:pt x="79" y="26"/>
                    <a:pt x="79" y="24"/>
                    <a:pt x="78" y="24"/>
                  </a:cubicBezTo>
                  <a:cubicBezTo>
                    <a:pt x="77" y="24"/>
                    <a:pt x="77" y="25"/>
                    <a:pt x="78" y="26"/>
                  </a:cubicBezTo>
                  <a:cubicBezTo>
                    <a:pt x="76" y="26"/>
                    <a:pt x="75" y="25"/>
                    <a:pt x="74" y="27"/>
                  </a:cubicBezTo>
                  <a:cubicBezTo>
                    <a:pt x="73" y="28"/>
                    <a:pt x="73" y="29"/>
                    <a:pt x="74" y="30"/>
                  </a:cubicBezTo>
                  <a:cubicBezTo>
                    <a:pt x="75" y="31"/>
                    <a:pt x="74" y="32"/>
                    <a:pt x="74" y="34"/>
                  </a:cubicBezTo>
                  <a:cubicBezTo>
                    <a:pt x="73" y="35"/>
                    <a:pt x="71" y="37"/>
                    <a:pt x="69" y="36"/>
                  </a:cubicBezTo>
                  <a:cubicBezTo>
                    <a:pt x="66" y="35"/>
                    <a:pt x="67" y="32"/>
                    <a:pt x="67" y="31"/>
                  </a:cubicBezTo>
                  <a:moveTo>
                    <a:pt x="85" y="69"/>
                  </a:moveTo>
                  <a:cubicBezTo>
                    <a:pt x="85" y="69"/>
                    <a:pt x="85" y="69"/>
                    <a:pt x="86" y="68"/>
                  </a:cubicBezTo>
                  <a:cubicBezTo>
                    <a:pt x="86" y="69"/>
                    <a:pt x="86" y="69"/>
                    <a:pt x="85"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4" name="Freeform 41">
              <a:extLst>
                <a:ext uri="{FF2B5EF4-FFF2-40B4-BE49-F238E27FC236}">
                  <a16:creationId xmlns:a16="http://schemas.microsoft.com/office/drawing/2014/main" id="{D559F61B-6F86-C9B6-0915-96B76474202F}"/>
                </a:ext>
              </a:extLst>
            </p:cNvPr>
            <p:cNvSpPr>
              <a:spLocks noEditPoints="1"/>
            </p:cNvSpPr>
            <p:nvPr userDrawn="1"/>
          </p:nvSpPr>
          <p:spPr bwMode="auto">
            <a:xfrm>
              <a:off x="1073150" y="538163"/>
              <a:ext cx="36513" cy="12700"/>
            </a:xfrm>
            <a:custGeom>
              <a:avLst/>
              <a:gdLst>
                <a:gd name="T0" fmla="*/ 102 w 248"/>
                <a:gd name="T1" fmla="*/ 70 h 92"/>
                <a:gd name="T2" fmla="*/ 173 w 248"/>
                <a:gd name="T3" fmla="*/ 71 h 92"/>
                <a:gd name="T4" fmla="*/ 151 w 248"/>
                <a:gd name="T5" fmla="*/ 67 h 92"/>
                <a:gd name="T6" fmla="*/ 152 w 248"/>
                <a:gd name="T7" fmla="*/ 74 h 92"/>
                <a:gd name="T8" fmla="*/ 150 w 248"/>
                <a:gd name="T9" fmla="*/ 82 h 92"/>
                <a:gd name="T10" fmla="*/ 156 w 248"/>
                <a:gd name="T11" fmla="*/ 82 h 92"/>
                <a:gd name="T12" fmla="*/ 158 w 248"/>
                <a:gd name="T13" fmla="*/ 86 h 92"/>
                <a:gd name="T14" fmla="*/ 164 w 248"/>
                <a:gd name="T15" fmla="*/ 84 h 92"/>
                <a:gd name="T16" fmla="*/ 173 w 248"/>
                <a:gd name="T17" fmla="*/ 86 h 92"/>
                <a:gd name="T18" fmla="*/ 187 w 248"/>
                <a:gd name="T19" fmla="*/ 67 h 92"/>
                <a:gd name="T20" fmla="*/ 228 w 248"/>
                <a:gd name="T21" fmla="*/ 58 h 92"/>
                <a:gd name="T22" fmla="*/ 218 w 248"/>
                <a:gd name="T23" fmla="*/ 70 h 92"/>
                <a:gd name="T24" fmla="*/ 223 w 248"/>
                <a:gd name="T25" fmla="*/ 77 h 92"/>
                <a:gd name="T26" fmla="*/ 227 w 248"/>
                <a:gd name="T27" fmla="*/ 89 h 92"/>
                <a:gd name="T28" fmla="*/ 233 w 248"/>
                <a:gd name="T29" fmla="*/ 79 h 92"/>
                <a:gd name="T30" fmla="*/ 239 w 248"/>
                <a:gd name="T31" fmla="*/ 86 h 92"/>
                <a:gd name="T32" fmla="*/ 240 w 248"/>
                <a:gd name="T33" fmla="*/ 66 h 92"/>
                <a:gd name="T34" fmla="*/ 241 w 248"/>
                <a:gd name="T35" fmla="*/ 58 h 92"/>
                <a:gd name="T36" fmla="*/ 209 w 248"/>
                <a:gd name="T37" fmla="*/ 49 h 92"/>
                <a:gd name="T38" fmla="*/ 165 w 248"/>
                <a:gd name="T39" fmla="*/ 18 h 92"/>
                <a:gd name="T40" fmla="*/ 216 w 248"/>
                <a:gd name="T41" fmla="*/ 8 h 92"/>
                <a:gd name="T42" fmla="*/ 215 w 248"/>
                <a:gd name="T43" fmla="*/ 31 h 92"/>
                <a:gd name="T44" fmla="*/ 96 w 248"/>
                <a:gd name="T45" fmla="*/ 26 h 92"/>
                <a:gd name="T46" fmla="*/ 93 w 248"/>
                <a:gd name="T47" fmla="*/ 10 h 92"/>
                <a:gd name="T48" fmla="*/ 72 w 248"/>
                <a:gd name="T49" fmla="*/ 6 h 92"/>
                <a:gd name="T50" fmla="*/ 61 w 248"/>
                <a:gd name="T51" fmla="*/ 21 h 92"/>
                <a:gd name="T52" fmla="*/ 55 w 248"/>
                <a:gd name="T53" fmla="*/ 38 h 92"/>
                <a:gd name="T54" fmla="*/ 31 w 248"/>
                <a:gd name="T55" fmla="*/ 19 h 92"/>
                <a:gd name="T56" fmla="*/ 28 w 248"/>
                <a:gd name="T57" fmla="*/ 5 h 92"/>
                <a:gd name="T58" fmla="*/ 27 w 248"/>
                <a:gd name="T59" fmla="*/ 13 h 92"/>
                <a:gd name="T60" fmla="*/ 20 w 248"/>
                <a:gd name="T61" fmla="*/ 5 h 92"/>
                <a:gd name="T62" fmla="*/ 21 w 248"/>
                <a:gd name="T63" fmla="*/ 12 h 92"/>
                <a:gd name="T64" fmla="*/ 14 w 248"/>
                <a:gd name="T65" fmla="*/ 16 h 92"/>
                <a:gd name="T66" fmla="*/ 17 w 248"/>
                <a:gd name="T67" fmla="*/ 21 h 92"/>
                <a:gd name="T68" fmla="*/ 24 w 248"/>
                <a:gd name="T69" fmla="*/ 22 h 92"/>
                <a:gd name="T70" fmla="*/ 18 w 248"/>
                <a:gd name="T71" fmla="*/ 30 h 92"/>
                <a:gd name="T72" fmla="*/ 32 w 248"/>
                <a:gd name="T73" fmla="*/ 40 h 92"/>
                <a:gd name="T74" fmla="*/ 50 w 248"/>
                <a:gd name="T75" fmla="*/ 55 h 92"/>
                <a:gd name="T76" fmla="*/ 41 w 248"/>
                <a:gd name="T77" fmla="*/ 65 h 92"/>
                <a:gd name="T78" fmla="*/ 16 w 248"/>
                <a:gd name="T79" fmla="*/ 59 h 92"/>
                <a:gd name="T80" fmla="*/ 18 w 248"/>
                <a:gd name="T81" fmla="*/ 68 h 92"/>
                <a:gd name="T82" fmla="*/ 7 w 248"/>
                <a:gd name="T83" fmla="*/ 67 h 92"/>
                <a:gd name="T84" fmla="*/ 6 w 248"/>
                <a:gd name="T85" fmla="*/ 72 h 92"/>
                <a:gd name="T86" fmla="*/ 14 w 248"/>
                <a:gd name="T87" fmla="*/ 83 h 92"/>
                <a:gd name="T88" fmla="*/ 19 w 248"/>
                <a:gd name="T89" fmla="*/ 85 h 92"/>
                <a:gd name="T90" fmla="*/ 33 w 248"/>
                <a:gd name="T91" fmla="*/ 78 h 92"/>
                <a:gd name="T92" fmla="*/ 36 w 248"/>
                <a:gd name="T93" fmla="*/ 86 h 92"/>
                <a:gd name="T94" fmla="*/ 52 w 248"/>
                <a:gd name="T95" fmla="*/ 81 h 92"/>
                <a:gd name="T96" fmla="*/ 57 w 248"/>
                <a:gd name="T97" fmla="*/ 89 h 92"/>
                <a:gd name="T98" fmla="*/ 80 w 248"/>
                <a:gd name="T99" fmla="*/ 82 h 92"/>
                <a:gd name="T100" fmla="*/ 71 w 248"/>
                <a:gd name="T101" fmla="*/ 12 h 92"/>
                <a:gd name="T102" fmla="*/ 81 w 248"/>
                <a:gd name="T103" fmla="*/ 30 h 92"/>
                <a:gd name="T104" fmla="*/ 72 w 248"/>
                <a:gd name="T105" fmla="*/ 39 h 92"/>
                <a:gd name="T106" fmla="*/ 73 w 248"/>
                <a:gd name="T107" fmla="*/ 26 h 92"/>
                <a:gd name="T108" fmla="*/ 75 w 248"/>
                <a:gd name="T109" fmla="*/ 22 h 92"/>
                <a:gd name="T110" fmla="*/ 87 w 248"/>
                <a:gd name="T111" fmla="*/ 2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8" h="92">
                  <a:moveTo>
                    <a:pt x="91" y="74"/>
                  </a:moveTo>
                  <a:cubicBezTo>
                    <a:pt x="92" y="74"/>
                    <a:pt x="93" y="74"/>
                    <a:pt x="94" y="74"/>
                  </a:cubicBezTo>
                  <a:cubicBezTo>
                    <a:pt x="94" y="74"/>
                    <a:pt x="94" y="75"/>
                    <a:pt x="94" y="75"/>
                  </a:cubicBezTo>
                  <a:cubicBezTo>
                    <a:pt x="100" y="75"/>
                    <a:pt x="99" y="69"/>
                    <a:pt x="102" y="70"/>
                  </a:cubicBezTo>
                  <a:cubicBezTo>
                    <a:pt x="137" y="74"/>
                    <a:pt x="117" y="54"/>
                    <a:pt x="159" y="58"/>
                  </a:cubicBezTo>
                  <a:cubicBezTo>
                    <a:pt x="161" y="59"/>
                    <a:pt x="162" y="57"/>
                    <a:pt x="164" y="56"/>
                  </a:cubicBezTo>
                  <a:cubicBezTo>
                    <a:pt x="162" y="60"/>
                    <a:pt x="161" y="67"/>
                    <a:pt x="166" y="68"/>
                  </a:cubicBezTo>
                  <a:cubicBezTo>
                    <a:pt x="168" y="68"/>
                    <a:pt x="172" y="69"/>
                    <a:pt x="173" y="71"/>
                  </a:cubicBezTo>
                  <a:cubicBezTo>
                    <a:pt x="173" y="71"/>
                    <a:pt x="173" y="71"/>
                    <a:pt x="173" y="71"/>
                  </a:cubicBezTo>
                  <a:cubicBezTo>
                    <a:pt x="170" y="72"/>
                    <a:pt x="168" y="72"/>
                    <a:pt x="167" y="73"/>
                  </a:cubicBezTo>
                  <a:cubicBezTo>
                    <a:pt x="160" y="77"/>
                    <a:pt x="160" y="63"/>
                    <a:pt x="153" y="66"/>
                  </a:cubicBezTo>
                  <a:cubicBezTo>
                    <a:pt x="153" y="66"/>
                    <a:pt x="152" y="67"/>
                    <a:pt x="151" y="67"/>
                  </a:cubicBezTo>
                  <a:cubicBezTo>
                    <a:pt x="148" y="67"/>
                    <a:pt x="145" y="70"/>
                    <a:pt x="145" y="73"/>
                  </a:cubicBezTo>
                  <a:cubicBezTo>
                    <a:pt x="146" y="72"/>
                    <a:pt x="148" y="71"/>
                    <a:pt x="150" y="71"/>
                  </a:cubicBezTo>
                  <a:cubicBezTo>
                    <a:pt x="150" y="71"/>
                    <a:pt x="150" y="72"/>
                    <a:pt x="150" y="72"/>
                  </a:cubicBezTo>
                  <a:cubicBezTo>
                    <a:pt x="150" y="73"/>
                    <a:pt x="150" y="74"/>
                    <a:pt x="152" y="74"/>
                  </a:cubicBezTo>
                  <a:cubicBezTo>
                    <a:pt x="154" y="74"/>
                    <a:pt x="154" y="74"/>
                    <a:pt x="155" y="74"/>
                  </a:cubicBezTo>
                  <a:cubicBezTo>
                    <a:pt x="155" y="74"/>
                    <a:pt x="156" y="74"/>
                    <a:pt x="156" y="74"/>
                  </a:cubicBezTo>
                  <a:cubicBezTo>
                    <a:pt x="156" y="77"/>
                    <a:pt x="147" y="73"/>
                    <a:pt x="149" y="80"/>
                  </a:cubicBezTo>
                  <a:cubicBezTo>
                    <a:pt x="149" y="80"/>
                    <a:pt x="150" y="82"/>
                    <a:pt x="150" y="82"/>
                  </a:cubicBezTo>
                  <a:cubicBezTo>
                    <a:pt x="150" y="85"/>
                    <a:pt x="152" y="87"/>
                    <a:pt x="155" y="86"/>
                  </a:cubicBezTo>
                  <a:cubicBezTo>
                    <a:pt x="155" y="85"/>
                    <a:pt x="153" y="84"/>
                    <a:pt x="154" y="83"/>
                  </a:cubicBezTo>
                  <a:cubicBezTo>
                    <a:pt x="154" y="83"/>
                    <a:pt x="155" y="83"/>
                    <a:pt x="155" y="83"/>
                  </a:cubicBezTo>
                  <a:cubicBezTo>
                    <a:pt x="156" y="83"/>
                    <a:pt x="156" y="83"/>
                    <a:pt x="156" y="82"/>
                  </a:cubicBezTo>
                  <a:cubicBezTo>
                    <a:pt x="156" y="82"/>
                    <a:pt x="156" y="82"/>
                    <a:pt x="157" y="82"/>
                  </a:cubicBezTo>
                  <a:cubicBezTo>
                    <a:pt x="157" y="82"/>
                    <a:pt x="157" y="82"/>
                    <a:pt x="157" y="82"/>
                  </a:cubicBezTo>
                  <a:cubicBezTo>
                    <a:pt x="157" y="83"/>
                    <a:pt x="157" y="83"/>
                    <a:pt x="157" y="84"/>
                  </a:cubicBezTo>
                  <a:cubicBezTo>
                    <a:pt x="157" y="84"/>
                    <a:pt x="157" y="86"/>
                    <a:pt x="158" y="86"/>
                  </a:cubicBezTo>
                  <a:cubicBezTo>
                    <a:pt x="157" y="89"/>
                    <a:pt x="161" y="92"/>
                    <a:pt x="165" y="89"/>
                  </a:cubicBezTo>
                  <a:cubicBezTo>
                    <a:pt x="164" y="89"/>
                    <a:pt x="161" y="88"/>
                    <a:pt x="161" y="87"/>
                  </a:cubicBezTo>
                  <a:cubicBezTo>
                    <a:pt x="162" y="87"/>
                    <a:pt x="163" y="86"/>
                    <a:pt x="163" y="86"/>
                  </a:cubicBezTo>
                  <a:cubicBezTo>
                    <a:pt x="164" y="86"/>
                    <a:pt x="164" y="85"/>
                    <a:pt x="164" y="84"/>
                  </a:cubicBezTo>
                  <a:cubicBezTo>
                    <a:pt x="164" y="83"/>
                    <a:pt x="164" y="83"/>
                    <a:pt x="164" y="83"/>
                  </a:cubicBezTo>
                  <a:cubicBezTo>
                    <a:pt x="165" y="83"/>
                    <a:pt x="166" y="83"/>
                    <a:pt x="166" y="83"/>
                  </a:cubicBezTo>
                  <a:cubicBezTo>
                    <a:pt x="167" y="83"/>
                    <a:pt x="167" y="83"/>
                    <a:pt x="167" y="83"/>
                  </a:cubicBezTo>
                  <a:cubicBezTo>
                    <a:pt x="168" y="85"/>
                    <a:pt x="170" y="87"/>
                    <a:pt x="173" y="86"/>
                  </a:cubicBezTo>
                  <a:cubicBezTo>
                    <a:pt x="178" y="84"/>
                    <a:pt x="174" y="80"/>
                    <a:pt x="177" y="79"/>
                  </a:cubicBezTo>
                  <a:cubicBezTo>
                    <a:pt x="178" y="79"/>
                    <a:pt x="179" y="79"/>
                    <a:pt x="180" y="79"/>
                  </a:cubicBezTo>
                  <a:cubicBezTo>
                    <a:pt x="184" y="80"/>
                    <a:pt x="189" y="80"/>
                    <a:pt x="190" y="78"/>
                  </a:cubicBezTo>
                  <a:cubicBezTo>
                    <a:pt x="191" y="76"/>
                    <a:pt x="191" y="70"/>
                    <a:pt x="187" y="67"/>
                  </a:cubicBezTo>
                  <a:cubicBezTo>
                    <a:pt x="185" y="66"/>
                    <a:pt x="187" y="63"/>
                    <a:pt x="185" y="60"/>
                  </a:cubicBezTo>
                  <a:cubicBezTo>
                    <a:pt x="189" y="62"/>
                    <a:pt x="193" y="63"/>
                    <a:pt x="198" y="63"/>
                  </a:cubicBezTo>
                  <a:cubicBezTo>
                    <a:pt x="209" y="63"/>
                    <a:pt x="211" y="62"/>
                    <a:pt x="215" y="59"/>
                  </a:cubicBezTo>
                  <a:cubicBezTo>
                    <a:pt x="220" y="56"/>
                    <a:pt x="226" y="58"/>
                    <a:pt x="228" y="58"/>
                  </a:cubicBezTo>
                  <a:cubicBezTo>
                    <a:pt x="229" y="58"/>
                    <a:pt x="230" y="59"/>
                    <a:pt x="229" y="61"/>
                  </a:cubicBezTo>
                  <a:cubicBezTo>
                    <a:pt x="228" y="66"/>
                    <a:pt x="230" y="66"/>
                    <a:pt x="229" y="69"/>
                  </a:cubicBezTo>
                  <a:cubicBezTo>
                    <a:pt x="228" y="71"/>
                    <a:pt x="224" y="69"/>
                    <a:pt x="221" y="69"/>
                  </a:cubicBezTo>
                  <a:cubicBezTo>
                    <a:pt x="219" y="69"/>
                    <a:pt x="218" y="70"/>
                    <a:pt x="218" y="70"/>
                  </a:cubicBezTo>
                  <a:cubicBezTo>
                    <a:pt x="215" y="71"/>
                    <a:pt x="212" y="73"/>
                    <a:pt x="212" y="76"/>
                  </a:cubicBezTo>
                  <a:cubicBezTo>
                    <a:pt x="213" y="75"/>
                    <a:pt x="215" y="74"/>
                    <a:pt x="217" y="73"/>
                  </a:cubicBezTo>
                  <a:cubicBezTo>
                    <a:pt x="217" y="74"/>
                    <a:pt x="217" y="74"/>
                    <a:pt x="217" y="75"/>
                  </a:cubicBezTo>
                  <a:cubicBezTo>
                    <a:pt x="217" y="78"/>
                    <a:pt x="221" y="79"/>
                    <a:pt x="223" y="77"/>
                  </a:cubicBezTo>
                  <a:cubicBezTo>
                    <a:pt x="224" y="77"/>
                    <a:pt x="225" y="77"/>
                    <a:pt x="224" y="77"/>
                  </a:cubicBezTo>
                  <a:cubicBezTo>
                    <a:pt x="222" y="79"/>
                    <a:pt x="219" y="82"/>
                    <a:pt x="222" y="84"/>
                  </a:cubicBezTo>
                  <a:cubicBezTo>
                    <a:pt x="222" y="84"/>
                    <a:pt x="223" y="84"/>
                    <a:pt x="223" y="85"/>
                  </a:cubicBezTo>
                  <a:cubicBezTo>
                    <a:pt x="223" y="87"/>
                    <a:pt x="225" y="89"/>
                    <a:pt x="227" y="89"/>
                  </a:cubicBezTo>
                  <a:cubicBezTo>
                    <a:pt x="226" y="88"/>
                    <a:pt x="226" y="87"/>
                    <a:pt x="227" y="85"/>
                  </a:cubicBezTo>
                  <a:cubicBezTo>
                    <a:pt x="228" y="85"/>
                    <a:pt x="228" y="85"/>
                    <a:pt x="229" y="85"/>
                  </a:cubicBezTo>
                  <a:cubicBezTo>
                    <a:pt x="231" y="85"/>
                    <a:pt x="230" y="81"/>
                    <a:pt x="232" y="79"/>
                  </a:cubicBezTo>
                  <a:cubicBezTo>
                    <a:pt x="233" y="79"/>
                    <a:pt x="233" y="79"/>
                    <a:pt x="233" y="79"/>
                  </a:cubicBezTo>
                  <a:cubicBezTo>
                    <a:pt x="232" y="82"/>
                    <a:pt x="231" y="85"/>
                    <a:pt x="234" y="86"/>
                  </a:cubicBezTo>
                  <a:cubicBezTo>
                    <a:pt x="234" y="86"/>
                    <a:pt x="235" y="86"/>
                    <a:pt x="235" y="86"/>
                  </a:cubicBezTo>
                  <a:cubicBezTo>
                    <a:pt x="236" y="88"/>
                    <a:pt x="239" y="90"/>
                    <a:pt x="242" y="88"/>
                  </a:cubicBezTo>
                  <a:cubicBezTo>
                    <a:pt x="241" y="88"/>
                    <a:pt x="239" y="87"/>
                    <a:pt x="239" y="86"/>
                  </a:cubicBezTo>
                  <a:cubicBezTo>
                    <a:pt x="240" y="85"/>
                    <a:pt x="240" y="84"/>
                    <a:pt x="240" y="84"/>
                  </a:cubicBezTo>
                  <a:cubicBezTo>
                    <a:pt x="242" y="78"/>
                    <a:pt x="237" y="78"/>
                    <a:pt x="237" y="76"/>
                  </a:cubicBezTo>
                  <a:cubicBezTo>
                    <a:pt x="237" y="73"/>
                    <a:pt x="243" y="75"/>
                    <a:pt x="243" y="70"/>
                  </a:cubicBezTo>
                  <a:cubicBezTo>
                    <a:pt x="243" y="69"/>
                    <a:pt x="242" y="67"/>
                    <a:pt x="240" y="66"/>
                  </a:cubicBezTo>
                  <a:cubicBezTo>
                    <a:pt x="240" y="66"/>
                    <a:pt x="240" y="66"/>
                    <a:pt x="240" y="66"/>
                  </a:cubicBezTo>
                  <a:cubicBezTo>
                    <a:pt x="242" y="66"/>
                    <a:pt x="243" y="66"/>
                    <a:pt x="244" y="64"/>
                  </a:cubicBezTo>
                  <a:cubicBezTo>
                    <a:pt x="240" y="65"/>
                    <a:pt x="242" y="61"/>
                    <a:pt x="241" y="59"/>
                  </a:cubicBezTo>
                  <a:cubicBezTo>
                    <a:pt x="241" y="59"/>
                    <a:pt x="241" y="58"/>
                    <a:pt x="241" y="58"/>
                  </a:cubicBezTo>
                  <a:cubicBezTo>
                    <a:pt x="242" y="57"/>
                    <a:pt x="243" y="56"/>
                    <a:pt x="243" y="52"/>
                  </a:cubicBezTo>
                  <a:cubicBezTo>
                    <a:pt x="242" y="54"/>
                    <a:pt x="237" y="56"/>
                    <a:pt x="237" y="53"/>
                  </a:cubicBezTo>
                  <a:cubicBezTo>
                    <a:pt x="237" y="52"/>
                    <a:pt x="236" y="50"/>
                    <a:pt x="233" y="51"/>
                  </a:cubicBezTo>
                  <a:cubicBezTo>
                    <a:pt x="226" y="51"/>
                    <a:pt x="221" y="50"/>
                    <a:pt x="209" y="49"/>
                  </a:cubicBezTo>
                  <a:cubicBezTo>
                    <a:pt x="221" y="48"/>
                    <a:pt x="244" y="45"/>
                    <a:pt x="244" y="37"/>
                  </a:cubicBezTo>
                  <a:cubicBezTo>
                    <a:pt x="244" y="30"/>
                    <a:pt x="237" y="26"/>
                    <a:pt x="215" y="26"/>
                  </a:cubicBezTo>
                  <a:cubicBezTo>
                    <a:pt x="193" y="26"/>
                    <a:pt x="126" y="34"/>
                    <a:pt x="126" y="22"/>
                  </a:cubicBezTo>
                  <a:cubicBezTo>
                    <a:pt x="126" y="14"/>
                    <a:pt x="148" y="17"/>
                    <a:pt x="165" y="18"/>
                  </a:cubicBezTo>
                  <a:cubicBezTo>
                    <a:pt x="166" y="19"/>
                    <a:pt x="167" y="20"/>
                    <a:pt x="170" y="21"/>
                  </a:cubicBezTo>
                  <a:cubicBezTo>
                    <a:pt x="198" y="29"/>
                    <a:pt x="228" y="10"/>
                    <a:pt x="248" y="16"/>
                  </a:cubicBezTo>
                  <a:cubicBezTo>
                    <a:pt x="232" y="2"/>
                    <a:pt x="211" y="18"/>
                    <a:pt x="190" y="14"/>
                  </a:cubicBezTo>
                  <a:cubicBezTo>
                    <a:pt x="202" y="14"/>
                    <a:pt x="215" y="11"/>
                    <a:pt x="216" y="8"/>
                  </a:cubicBezTo>
                  <a:cubicBezTo>
                    <a:pt x="207" y="14"/>
                    <a:pt x="179" y="3"/>
                    <a:pt x="168" y="11"/>
                  </a:cubicBezTo>
                  <a:cubicBezTo>
                    <a:pt x="167" y="11"/>
                    <a:pt x="166" y="12"/>
                    <a:pt x="166" y="12"/>
                  </a:cubicBezTo>
                  <a:cubicBezTo>
                    <a:pt x="145" y="12"/>
                    <a:pt x="120" y="9"/>
                    <a:pt x="120" y="22"/>
                  </a:cubicBezTo>
                  <a:cubicBezTo>
                    <a:pt x="120" y="44"/>
                    <a:pt x="196" y="31"/>
                    <a:pt x="215" y="31"/>
                  </a:cubicBezTo>
                  <a:cubicBezTo>
                    <a:pt x="233" y="31"/>
                    <a:pt x="237" y="33"/>
                    <a:pt x="237" y="36"/>
                  </a:cubicBezTo>
                  <a:cubicBezTo>
                    <a:pt x="237" y="41"/>
                    <a:pt x="219" y="43"/>
                    <a:pt x="208" y="43"/>
                  </a:cubicBezTo>
                  <a:cubicBezTo>
                    <a:pt x="191" y="43"/>
                    <a:pt x="120" y="33"/>
                    <a:pt x="91" y="42"/>
                  </a:cubicBezTo>
                  <a:cubicBezTo>
                    <a:pt x="93" y="37"/>
                    <a:pt x="100" y="30"/>
                    <a:pt x="96" y="26"/>
                  </a:cubicBezTo>
                  <a:cubicBezTo>
                    <a:pt x="99" y="25"/>
                    <a:pt x="101" y="23"/>
                    <a:pt x="101" y="20"/>
                  </a:cubicBezTo>
                  <a:cubicBezTo>
                    <a:pt x="99" y="19"/>
                    <a:pt x="97" y="18"/>
                    <a:pt x="96" y="18"/>
                  </a:cubicBezTo>
                  <a:cubicBezTo>
                    <a:pt x="96" y="17"/>
                    <a:pt x="95" y="15"/>
                    <a:pt x="94" y="14"/>
                  </a:cubicBezTo>
                  <a:cubicBezTo>
                    <a:pt x="94" y="14"/>
                    <a:pt x="93" y="11"/>
                    <a:pt x="93" y="10"/>
                  </a:cubicBezTo>
                  <a:cubicBezTo>
                    <a:pt x="92" y="9"/>
                    <a:pt x="90" y="7"/>
                    <a:pt x="86" y="6"/>
                  </a:cubicBezTo>
                  <a:cubicBezTo>
                    <a:pt x="83" y="4"/>
                    <a:pt x="81" y="4"/>
                    <a:pt x="80" y="4"/>
                  </a:cubicBezTo>
                  <a:cubicBezTo>
                    <a:pt x="79" y="4"/>
                    <a:pt x="76" y="5"/>
                    <a:pt x="76" y="5"/>
                  </a:cubicBezTo>
                  <a:cubicBezTo>
                    <a:pt x="74" y="4"/>
                    <a:pt x="72" y="4"/>
                    <a:pt x="72" y="6"/>
                  </a:cubicBezTo>
                  <a:cubicBezTo>
                    <a:pt x="71" y="5"/>
                    <a:pt x="69" y="4"/>
                    <a:pt x="67" y="4"/>
                  </a:cubicBezTo>
                  <a:cubicBezTo>
                    <a:pt x="66" y="7"/>
                    <a:pt x="66" y="9"/>
                    <a:pt x="66" y="12"/>
                  </a:cubicBezTo>
                  <a:cubicBezTo>
                    <a:pt x="64" y="12"/>
                    <a:pt x="61" y="19"/>
                    <a:pt x="59" y="18"/>
                  </a:cubicBezTo>
                  <a:cubicBezTo>
                    <a:pt x="60" y="20"/>
                    <a:pt x="60" y="21"/>
                    <a:pt x="61" y="21"/>
                  </a:cubicBezTo>
                  <a:cubicBezTo>
                    <a:pt x="59" y="25"/>
                    <a:pt x="58" y="29"/>
                    <a:pt x="56" y="29"/>
                  </a:cubicBezTo>
                  <a:cubicBezTo>
                    <a:pt x="56" y="31"/>
                    <a:pt x="57" y="31"/>
                    <a:pt x="58" y="32"/>
                  </a:cubicBezTo>
                  <a:cubicBezTo>
                    <a:pt x="57" y="34"/>
                    <a:pt x="57" y="37"/>
                    <a:pt x="57" y="39"/>
                  </a:cubicBezTo>
                  <a:cubicBezTo>
                    <a:pt x="55" y="38"/>
                    <a:pt x="55" y="38"/>
                    <a:pt x="55" y="38"/>
                  </a:cubicBezTo>
                  <a:cubicBezTo>
                    <a:pt x="53" y="38"/>
                    <a:pt x="52" y="38"/>
                    <a:pt x="51" y="38"/>
                  </a:cubicBezTo>
                  <a:cubicBezTo>
                    <a:pt x="50" y="37"/>
                    <a:pt x="49" y="37"/>
                    <a:pt x="48" y="37"/>
                  </a:cubicBezTo>
                  <a:cubicBezTo>
                    <a:pt x="44" y="37"/>
                    <a:pt x="42" y="31"/>
                    <a:pt x="36" y="28"/>
                  </a:cubicBezTo>
                  <a:cubicBezTo>
                    <a:pt x="32" y="25"/>
                    <a:pt x="31" y="23"/>
                    <a:pt x="31" y="19"/>
                  </a:cubicBezTo>
                  <a:cubicBezTo>
                    <a:pt x="31" y="15"/>
                    <a:pt x="33" y="12"/>
                    <a:pt x="33" y="8"/>
                  </a:cubicBezTo>
                  <a:cubicBezTo>
                    <a:pt x="33" y="7"/>
                    <a:pt x="32" y="6"/>
                    <a:pt x="32" y="5"/>
                  </a:cubicBezTo>
                  <a:cubicBezTo>
                    <a:pt x="31" y="2"/>
                    <a:pt x="28" y="0"/>
                    <a:pt x="26" y="1"/>
                  </a:cubicBezTo>
                  <a:cubicBezTo>
                    <a:pt x="27" y="1"/>
                    <a:pt x="28" y="2"/>
                    <a:pt x="28" y="5"/>
                  </a:cubicBezTo>
                  <a:cubicBezTo>
                    <a:pt x="28" y="5"/>
                    <a:pt x="27" y="6"/>
                    <a:pt x="27" y="7"/>
                  </a:cubicBezTo>
                  <a:cubicBezTo>
                    <a:pt x="26" y="8"/>
                    <a:pt x="26" y="9"/>
                    <a:pt x="27" y="10"/>
                  </a:cubicBezTo>
                  <a:cubicBezTo>
                    <a:pt x="27" y="11"/>
                    <a:pt x="27" y="11"/>
                    <a:pt x="27" y="11"/>
                  </a:cubicBezTo>
                  <a:cubicBezTo>
                    <a:pt x="27" y="12"/>
                    <a:pt x="27" y="12"/>
                    <a:pt x="27" y="13"/>
                  </a:cubicBezTo>
                  <a:cubicBezTo>
                    <a:pt x="27" y="14"/>
                    <a:pt x="26" y="13"/>
                    <a:pt x="26" y="13"/>
                  </a:cubicBezTo>
                  <a:cubicBezTo>
                    <a:pt x="25" y="10"/>
                    <a:pt x="24" y="6"/>
                    <a:pt x="22" y="6"/>
                  </a:cubicBezTo>
                  <a:cubicBezTo>
                    <a:pt x="21" y="6"/>
                    <a:pt x="20" y="6"/>
                    <a:pt x="20" y="6"/>
                  </a:cubicBezTo>
                  <a:cubicBezTo>
                    <a:pt x="20" y="6"/>
                    <a:pt x="20" y="6"/>
                    <a:pt x="20" y="5"/>
                  </a:cubicBezTo>
                  <a:cubicBezTo>
                    <a:pt x="20" y="3"/>
                    <a:pt x="17" y="1"/>
                    <a:pt x="14" y="4"/>
                  </a:cubicBezTo>
                  <a:cubicBezTo>
                    <a:pt x="14" y="4"/>
                    <a:pt x="16" y="4"/>
                    <a:pt x="16" y="5"/>
                  </a:cubicBezTo>
                  <a:cubicBezTo>
                    <a:pt x="16" y="6"/>
                    <a:pt x="15" y="8"/>
                    <a:pt x="15" y="8"/>
                  </a:cubicBezTo>
                  <a:cubicBezTo>
                    <a:pt x="15" y="11"/>
                    <a:pt x="17" y="12"/>
                    <a:pt x="21" y="12"/>
                  </a:cubicBezTo>
                  <a:cubicBezTo>
                    <a:pt x="21" y="12"/>
                    <a:pt x="21" y="12"/>
                    <a:pt x="21" y="12"/>
                  </a:cubicBezTo>
                  <a:cubicBezTo>
                    <a:pt x="21" y="13"/>
                    <a:pt x="22" y="13"/>
                    <a:pt x="22" y="14"/>
                  </a:cubicBezTo>
                  <a:cubicBezTo>
                    <a:pt x="22" y="14"/>
                    <a:pt x="22" y="14"/>
                    <a:pt x="21" y="14"/>
                  </a:cubicBezTo>
                  <a:cubicBezTo>
                    <a:pt x="16" y="12"/>
                    <a:pt x="14" y="14"/>
                    <a:pt x="14" y="16"/>
                  </a:cubicBezTo>
                  <a:cubicBezTo>
                    <a:pt x="14" y="16"/>
                    <a:pt x="14" y="18"/>
                    <a:pt x="14" y="18"/>
                  </a:cubicBezTo>
                  <a:cubicBezTo>
                    <a:pt x="12" y="20"/>
                    <a:pt x="12" y="22"/>
                    <a:pt x="15" y="24"/>
                  </a:cubicBezTo>
                  <a:cubicBezTo>
                    <a:pt x="15" y="23"/>
                    <a:pt x="15" y="21"/>
                    <a:pt x="16" y="21"/>
                  </a:cubicBezTo>
                  <a:cubicBezTo>
                    <a:pt x="17" y="21"/>
                    <a:pt x="17" y="21"/>
                    <a:pt x="17" y="21"/>
                  </a:cubicBezTo>
                  <a:cubicBezTo>
                    <a:pt x="18" y="21"/>
                    <a:pt x="18" y="22"/>
                    <a:pt x="18" y="22"/>
                  </a:cubicBezTo>
                  <a:cubicBezTo>
                    <a:pt x="19" y="22"/>
                    <a:pt x="20" y="22"/>
                    <a:pt x="21" y="21"/>
                  </a:cubicBezTo>
                  <a:cubicBezTo>
                    <a:pt x="22" y="21"/>
                    <a:pt x="22" y="21"/>
                    <a:pt x="22" y="21"/>
                  </a:cubicBezTo>
                  <a:cubicBezTo>
                    <a:pt x="23" y="21"/>
                    <a:pt x="23" y="22"/>
                    <a:pt x="24" y="22"/>
                  </a:cubicBezTo>
                  <a:cubicBezTo>
                    <a:pt x="24" y="22"/>
                    <a:pt x="24" y="22"/>
                    <a:pt x="24" y="23"/>
                  </a:cubicBezTo>
                  <a:cubicBezTo>
                    <a:pt x="21" y="26"/>
                    <a:pt x="21" y="29"/>
                    <a:pt x="26" y="30"/>
                  </a:cubicBezTo>
                  <a:cubicBezTo>
                    <a:pt x="26" y="30"/>
                    <a:pt x="26" y="30"/>
                    <a:pt x="26" y="31"/>
                  </a:cubicBezTo>
                  <a:cubicBezTo>
                    <a:pt x="26" y="37"/>
                    <a:pt x="18" y="36"/>
                    <a:pt x="18" y="30"/>
                  </a:cubicBezTo>
                  <a:cubicBezTo>
                    <a:pt x="14" y="37"/>
                    <a:pt x="22" y="42"/>
                    <a:pt x="28" y="39"/>
                  </a:cubicBezTo>
                  <a:cubicBezTo>
                    <a:pt x="28" y="38"/>
                    <a:pt x="28" y="39"/>
                    <a:pt x="28" y="39"/>
                  </a:cubicBezTo>
                  <a:cubicBezTo>
                    <a:pt x="29" y="40"/>
                    <a:pt x="29" y="41"/>
                    <a:pt x="30" y="41"/>
                  </a:cubicBezTo>
                  <a:cubicBezTo>
                    <a:pt x="30" y="41"/>
                    <a:pt x="31" y="40"/>
                    <a:pt x="32" y="40"/>
                  </a:cubicBezTo>
                  <a:cubicBezTo>
                    <a:pt x="32" y="40"/>
                    <a:pt x="32" y="40"/>
                    <a:pt x="32" y="41"/>
                  </a:cubicBezTo>
                  <a:cubicBezTo>
                    <a:pt x="32" y="42"/>
                    <a:pt x="33" y="44"/>
                    <a:pt x="35" y="45"/>
                  </a:cubicBezTo>
                  <a:cubicBezTo>
                    <a:pt x="35" y="43"/>
                    <a:pt x="35" y="42"/>
                    <a:pt x="36" y="42"/>
                  </a:cubicBezTo>
                  <a:cubicBezTo>
                    <a:pt x="37" y="42"/>
                    <a:pt x="41" y="51"/>
                    <a:pt x="50" y="55"/>
                  </a:cubicBezTo>
                  <a:cubicBezTo>
                    <a:pt x="52" y="55"/>
                    <a:pt x="54" y="55"/>
                    <a:pt x="55" y="53"/>
                  </a:cubicBezTo>
                  <a:cubicBezTo>
                    <a:pt x="55" y="54"/>
                    <a:pt x="56" y="54"/>
                    <a:pt x="57" y="55"/>
                  </a:cubicBezTo>
                  <a:cubicBezTo>
                    <a:pt x="57" y="59"/>
                    <a:pt x="60" y="64"/>
                    <a:pt x="59" y="64"/>
                  </a:cubicBezTo>
                  <a:cubicBezTo>
                    <a:pt x="58" y="64"/>
                    <a:pt x="44" y="63"/>
                    <a:pt x="41" y="65"/>
                  </a:cubicBezTo>
                  <a:cubicBezTo>
                    <a:pt x="37" y="67"/>
                    <a:pt x="27" y="71"/>
                    <a:pt x="24" y="67"/>
                  </a:cubicBezTo>
                  <a:cubicBezTo>
                    <a:pt x="23" y="65"/>
                    <a:pt x="23" y="64"/>
                    <a:pt x="22" y="62"/>
                  </a:cubicBezTo>
                  <a:cubicBezTo>
                    <a:pt x="21" y="60"/>
                    <a:pt x="20" y="59"/>
                    <a:pt x="19" y="59"/>
                  </a:cubicBezTo>
                  <a:cubicBezTo>
                    <a:pt x="19" y="59"/>
                    <a:pt x="17" y="59"/>
                    <a:pt x="16" y="59"/>
                  </a:cubicBezTo>
                  <a:cubicBezTo>
                    <a:pt x="15" y="57"/>
                    <a:pt x="11" y="57"/>
                    <a:pt x="10" y="58"/>
                  </a:cubicBezTo>
                  <a:cubicBezTo>
                    <a:pt x="11" y="58"/>
                    <a:pt x="12" y="59"/>
                    <a:pt x="13" y="61"/>
                  </a:cubicBezTo>
                  <a:cubicBezTo>
                    <a:pt x="13" y="61"/>
                    <a:pt x="12" y="62"/>
                    <a:pt x="12" y="63"/>
                  </a:cubicBezTo>
                  <a:cubicBezTo>
                    <a:pt x="12" y="64"/>
                    <a:pt x="12" y="66"/>
                    <a:pt x="18" y="68"/>
                  </a:cubicBezTo>
                  <a:cubicBezTo>
                    <a:pt x="19" y="68"/>
                    <a:pt x="19" y="69"/>
                    <a:pt x="19" y="69"/>
                  </a:cubicBezTo>
                  <a:cubicBezTo>
                    <a:pt x="18" y="70"/>
                    <a:pt x="17" y="70"/>
                    <a:pt x="15" y="69"/>
                  </a:cubicBezTo>
                  <a:cubicBezTo>
                    <a:pt x="13" y="67"/>
                    <a:pt x="12" y="64"/>
                    <a:pt x="9" y="66"/>
                  </a:cubicBezTo>
                  <a:cubicBezTo>
                    <a:pt x="9" y="66"/>
                    <a:pt x="8" y="67"/>
                    <a:pt x="7" y="67"/>
                  </a:cubicBezTo>
                  <a:cubicBezTo>
                    <a:pt x="7" y="67"/>
                    <a:pt x="7" y="67"/>
                    <a:pt x="7" y="67"/>
                  </a:cubicBezTo>
                  <a:cubicBezTo>
                    <a:pt x="4" y="66"/>
                    <a:pt x="0" y="70"/>
                    <a:pt x="1" y="73"/>
                  </a:cubicBezTo>
                  <a:cubicBezTo>
                    <a:pt x="2" y="72"/>
                    <a:pt x="3" y="71"/>
                    <a:pt x="5" y="70"/>
                  </a:cubicBezTo>
                  <a:cubicBezTo>
                    <a:pt x="5" y="71"/>
                    <a:pt x="6" y="72"/>
                    <a:pt x="6" y="72"/>
                  </a:cubicBezTo>
                  <a:cubicBezTo>
                    <a:pt x="6" y="76"/>
                    <a:pt x="8" y="78"/>
                    <a:pt x="14" y="74"/>
                  </a:cubicBezTo>
                  <a:cubicBezTo>
                    <a:pt x="15" y="73"/>
                    <a:pt x="15" y="74"/>
                    <a:pt x="15" y="74"/>
                  </a:cubicBezTo>
                  <a:cubicBezTo>
                    <a:pt x="13" y="77"/>
                    <a:pt x="9" y="80"/>
                    <a:pt x="12" y="82"/>
                  </a:cubicBezTo>
                  <a:cubicBezTo>
                    <a:pt x="12" y="82"/>
                    <a:pt x="13" y="82"/>
                    <a:pt x="14" y="83"/>
                  </a:cubicBezTo>
                  <a:cubicBezTo>
                    <a:pt x="14" y="83"/>
                    <a:pt x="14" y="83"/>
                    <a:pt x="13" y="84"/>
                  </a:cubicBezTo>
                  <a:cubicBezTo>
                    <a:pt x="13" y="87"/>
                    <a:pt x="17" y="90"/>
                    <a:pt x="19" y="90"/>
                  </a:cubicBezTo>
                  <a:cubicBezTo>
                    <a:pt x="18" y="89"/>
                    <a:pt x="17" y="87"/>
                    <a:pt x="17" y="84"/>
                  </a:cubicBezTo>
                  <a:cubicBezTo>
                    <a:pt x="18" y="85"/>
                    <a:pt x="19" y="85"/>
                    <a:pt x="19" y="85"/>
                  </a:cubicBezTo>
                  <a:cubicBezTo>
                    <a:pt x="22" y="84"/>
                    <a:pt x="21" y="80"/>
                    <a:pt x="22" y="78"/>
                  </a:cubicBezTo>
                  <a:cubicBezTo>
                    <a:pt x="23" y="78"/>
                    <a:pt x="23" y="78"/>
                    <a:pt x="23" y="79"/>
                  </a:cubicBezTo>
                  <a:cubicBezTo>
                    <a:pt x="23" y="80"/>
                    <a:pt x="24" y="84"/>
                    <a:pt x="28" y="84"/>
                  </a:cubicBezTo>
                  <a:cubicBezTo>
                    <a:pt x="32" y="83"/>
                    <a:pt x="34" y="80"/>
                    <a:pt x="33" y="78"/>
                  </a:cubicBezTo>
                  <a:cubicBezTo>
                    <a:pt x="33" y="78"/>
                    <a:pt x="33" y="78"/>
                    <a:pt x="34" y="78"/>
                  </a:cubicBezTo>
                  <a:cubicBezTo>
                    <a:pt x="35" y="79"/>
                    <a:pt x="36" y="80"/>
                    <a:pt x="35" y="82"/>
                  </a:cubicBezTo>
                  <a:cubicBezTo>
                    <a:pt x="36" y="82"/>
                    <a:pt x="37" y="81"/>
                    <a:pt x="38" y="79"/>
                  </a:cubicBezTo>
                  <a:cubicBezTo>
                    <a:pt x="39" y="81"/>
                    <a:pt x="39" y="84"/>
                    <a:pt x="36" y="86"/>
                  </a:cubicBezTo>
                  <a:cubicBezTo>
                    <a:pt x="38" y="86"/>
                    <a:pt x="42" y="84"/>
                    <a:pt x="43" y="79"/>
                  </a:cubicBezTo>
                  <a:cubicBezTo>
                    <a:pt x="43" y="80"/>
                    <a:pt x="44" y="81"/>
                    <a:pt x="44" y="82"/>
                  </a:cubicBezTo>
                  <a:cubicBezTo>
                    <a:pt x="44" y="81"/>
                    <a:pt x="44" y="81"/>
                    <a:pt x="44" y="81"/>
                  </a:cubicBezTo>
                  <a:cubicBezTo>
                    <a:pt x="46" y="82"/>
                    <a:pt x="48" y="82"/>
                    <a:pt x="52" y="81"/>
                  </a:cubicBezTo>
                  <a:cubicBezTo>
                    <a:pt x="52" y="81"/>
                    <a:pt x="53" y="81"/>
                    <a:pt x="52" y="81"/>
                  </a:cubicBezTo>
                  <a:cubicBezTo>
                    <a:pt x="52" y="83"/>
                    <a:pt x="52" y="85"/>
                    <a:pt x="53" y="85"/>
                  </a:cubicBezTo>
                  <a:cubicBezTo>
                    <a:pt x="53" y="85"/>
                    <a:pt x="54" y="83"/>
                    <a:pt x="55" y="83"/>
                  </a:cubicBezTo>
                  <a:cubicBezTo>
                    <a:pt x="56" y="83"/>
                    <a:pt x="54" y="87"/>
                    <a:pt x="57" y="89"/>
                  </a:cubicBezTo>
                  <a:cubicBezTo>
                    <a:pt x="57" y="80"/>
                    <a:pt x="69" y="85"/>
                    <a:pt x="75" y="81"/>
                  </a:cubicBezTo>
                  <a:cubicBezTo>
                    <a:pt x="76" y="80"/>
                    <a:pt x="76" y="80"/>
                    <a:pt x="76" y="81"/>
                  </a:cubicBezTo>
                  <a:cubicBezTo>
                    <a:pt x="75" y="82"/>
                    <a:pt x="74" y="83"/>
                    <a:pt x="73" y="84"/>
                  </a:cubicBezTo>
                  <a:cubicBezTo>
                    <a:pt x="75" y="84"/>
                    <a:pt x="77" y="83"/>
                    <a:pt x="80" y="82"/>
                  </a:cubicBezTo>
                  <a:cubicBezTo>
                    <a:pt x="84" y="80"/>
                    <a:pt x="91" y="77"/>
                    <a:pt x="91" y="74"/>
                  </a:cubicBezTo>
                  <a:moveTo>
                    <a:pt x="79" y="16"/>
                  </a:moveTo>
                  <a:cubicBezTo>
                    <a:pt x="78" y="18"/>
                    <a:pt x="75" y="20"/>
                    <a:pt x="73" y="18"/>
                  </a:cubicBezTo>
                  <a:cubicBezTo>
                    <a:pt x="71" y="16"/>
                    <a:pt x="74" y="16"/>
                    <a:pt x="71" y="12"/>
                  </a:cubicBezTo>
                  <a:cubicBezTo>
                    <a:pt x="73" y="14"/>
                    <a:pt x="77" y="16"/>
                    <a:pt x="79" y="16"/>
                  </a:cubicBezTo>
                  <a:moveTo>
                    <a:pt x="83" y="30"/>
                  </a:moveTo>
                  <a:cubicBezTo>
                    <a:pt x="83" y="30"/>
                    <a:pt x="83" y="28"/>
                    <a:pt x="81" y="27"/>
                  </a:cubicBezTo>
                  <a:cubicBezTo>
                    <a:pt x="80" y="27"/>
                    <a:pt x="80" y="28"/>
                    <a:pt x="81" y="30"/>
                  </a:cubicBezTo>
                  <a:cubicBezTo>
                    <a:pt x="79" y="29"/>
                    <a:pt x="78" y="28"/>
                    <a:pt x="77" y="30"/>
                  </a:cubicBezTo>
                  <a:cubicBezTo>
                    <a:pt x="76" y="31"/>
                    <a:pt x="76" y="32"/>
                    <a:pt x="77" y="33"/>
                  </a:cubicBezTo>
                  <a:cubicBezTo>
                    <a:pt x="78" y="34"/>
                    <a:pt x="78" y="35"/>
                    <a:pt x="77" y="37"/>
                  </a:cubicBezTo>
                  <a:cubicBezTo>
                    <a:pt x="76" y="38"/>
                    <a:pt x="74" y="41"/>
                    <a:pt x="72" y="39"/>
                  </a:cubicBezTo>
                  <a:cubicBezTo>
                    <a:pt x="69" y="38"/>
                    <a:pt x="70" y="35"/>
                    <a:pt x="71" y="34"/>
                  </a:cubicBezTo>
                  <a:cubicBezTo>
                    <a:pt x="71" y="32"/>
                    <a:pt x="72" y="31"/>
                    <a:pt x="73" y="31"/>
                  </a:cubicBezTo>
                  <a:cubicBezTo>
                    <a:pt x="74" y="31"/>
                    <a:pt x="75" y="31"/>
                    <a:pt x="76" y="30"/>
                  </a:cubicBezTo>
                  <a:cubicBezTo>
                    <a:pt x="76" y="28"/>
                    <a:pt x="75" y="27"/>
                    <a:pt x="73" y="26"/>
                  </a:cubicBezTo>
                  <a:cubicBezTo>
                    <a:pt x="75" y="26"/>
                    <a:pt x="76" y="25"/>
                    <a:pt x="75" y="24"/>
                  </a:cubicBezTo>
                  <a:cubicBezTo>
                    <a:pt x="74" y="23"/>
                    <a:pt x="72" y="25"/>
                    <a:pt x="72" y="24"/>
                  </a:cubicBezTo>
                  <a:cubicBezTo>
                    <a:pt x="72" y="23"/>
                    <a:pt x="73" y="23"/>
                    <a:pt x="73" y="22"/>
                  </a:cubicBezTo>
                  <a:cubicBezTo>
                    <a:pt x="74" y="21"/>
                    <a:pt x="74" y="22"/>
                    <a:pt x="75" y="22"/>
                  </a:cubicBezTo>
                  <a:cubicBezTo>
                    <a:pt x="82" y="25"/>
                    <a:pt x="82" y="25"/>
                    <a:pt x="82" y="25"/>
                  </a:cubicBezTo>
                  <a:cubicBezTo>
                    <a:pt x="83" y="26"/>
                    <a:pt x="84" y="26"/>
                    <a:pt x="84" y="27"/>
                  </a:cubicBezTo>
                  <a:cubicBezTo>
                    <a:pt x="84" y="28"/>
                    <a:pt x="84" y="29"/>
                    <a:pt x="83" y="30"/>
                  </a:cubicBezTo>
                  <a:moveTo>
                    <a:pt x="87" y="25"/>
                  </a:moveTo>
                  <a:cubicBezTo>
                    <a:pt x="85" y="25"/>
                    <a:pt x="83" y="21"/>
                    <a:pt x="84" y="19"/>
                  </a:cubicBezTo>
                  <a:cubicBezTo>
                    <a:pt x="85" y="20"/>
                    <a:pt x="90" y="22"/>
                    <a:pt x="93" y="22"/>
                  </a:cubicBezTo>
                  <a:cubicBezTo>
                    <a:pt x="89" y="23"/>
                    <a:pt x="90" y="25"/>
                    <a:pt x="87"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5" name="Freeform 42">
              <a:extLst>
                <a:ext uri="{FF2B5EF4-FFF2-40B4-BE49-F238E27FC236}">
                  <a16:creationId xmlns:a16="http://schemas.microsoft.com/office/drawing/2014/main" id="{EA0E2CA7-E455-D099-3B00-9C73A90B3410}"/>
                </a:ext>
              </a:extLst>
            </p:cNvPr>
            <p:cNvSpPr>
              <a:spLocks noEditPoints="1"/>
            </p:cNvSpPr>
            <p:nvPr userDrawn="1"/>
          </p:nvSpPr>
          <p:spPr bwMode="auto">
            <a:xfrm>
              <a:off x="1116013" y="557213"/>
              <a:ext cx="34925" cy="14287"/>
            </a:xfrm>
            <a:custGeom>
              <a:avLst/>
              <a:gdLst>
                <a:gd name="T0" fmla="*/ 229 w 238"/>
                <a:gd name="T1" fmla="*/ 52 h 91"/>
                <a:gd name="T2" fmla="*/ 235 w 238"/>
                <a:gd name="T3" fmla="*/ 36 h 91"/>
                <a:gd name="T4" fmla="*/ 161 w 238"/>
                <a:gd name="T5" fmla="*/ 20 h 91"/>
                <a:gd name="T6" fmla="*/ 159 w 238"/>
                <a:gd name="T7" fmla="*/ 10 h 91"/>
                <a:gd name="T8" fmla="*/ 228 w 238"/>
                <a:gd name="T9" fmla="*/ 36 h 91"/>
                <a:gd name="T10" fmla="*/ 92 w 238"/>
                <a:gd name="T11" fmla="*/ 20 h 91"/>
                <a:gd name="T12" fmla="*/ 77 w 238"/>
                <a:gd name="T13" fmla="*/ 5 h 91"/>
                <a:gd name="T14" fmla="*/ 58 w 238"/>
                <a:gd name="T15" fmla="*/ 3 h 91"/>
                <a:gd name="T16" fmla="*/ 46 w 238"/>
                <a:gd name="T17" fmla="*/ 29 h 91"/>
                <a:gd name="T18" fmla="*/ 42 w 238"/>
                <a:gd name="T19" fmla="*/ 37 h 91"/>
                <a:gd name="T20" fmla="*/ 24 w 238"/>
                <a:gd name="T21" fmla="*/ 7 h 91"/>
                <a:gd name="T22" fmla="*/ 18 w 238"/>
                <a:gd name="T23" fmla="*/ 6 h 91"/>
                <a:gd name="T24" fmla="*/ 17 w 238"/>
                <a:gd name="T25" fmla="*/ 12 h 91"/>
                <a:gd name="T26" fmla="*/ 5 w 238"/>
                <a:gd name="T27" fmla="*/ 3 h 91"/>
                <a:gd name="T28" fmla="*/ 12 w 238"/>
                <a:gd name="T29" fmla="*/ 12 h 91"/>
                <a:gd name="T30" fmla="*/ 5 w 238"/>
                <a:gd name="T31" fmla="*/ 18 h 91"/>
                <a:gd name="T32" fmla="*/ 9 w 238"/>
                <a:gd name="T33" fmla="*/ 21 h 91"/>
                <a:gd name="T34" fmla="*/ 15 w 238"/>
                <a:gd name="T35" fmla="*/ 22 h 91"/>
                <a:gd name="T36" fmla="*/ 19 w 238"/>
                <a:gd name="T37" fmla="*/ 38 h 91"/>
                <a:gd name="T38" fmla="*/ 23 w 238"/>
                <a:gd name="T39" fmla="*/ 40 h 91"/>
                <a:gd name="T40" fmla="*/ 46 w 238"/>
                <a:gd name="T41" fmla="*/ 52 h 91"/>
                <a:gd name="T42" fmla="*/ 42 w 238"/>
                <a:gd name="T43" fmla="*/ 64 h 91"/>
                <a:gd name="T44" fmla="*/ 17 w 238"/>
                <a:gd name="T45" fmla="*/ 58 h 91"/>
                <a:gd name="T46" fmla="*/ 19 w 238"/>
                <a:gd name="T47" fmla="*/ 68 h 91"/>
                <a:gd name="T48" fmla="*/ 8 w 238"/>
                <a:gd name="T49" fmla="*/ 66 h 91"/>
                <a:gd name="T50" fmla="*/ 6 w 238"/>
                <a:gd name="T51" fmla="*/ 72 h 91"/>
                <a:gd name="T52" fmla="*/ 14 w 238"/>
                <a:gd name="T53" fmla="*/ 82 h 91"/>
                <a:gd name="T54" fmla="*/ 19 w 238"/>
                <a:gd name="T55" fmla="*/ 84 h 91"/>
                <a:gd name="T56" fmla="*/ 34 w 238"/>
                <a:gd name="T57" fmla="*/ 78 h 91"/>
                <a:gd name="T58" fmla="*/ 37 w 238"/>
                <a:gd name="T59" fmla="*/ 85 h 91"/>
                <a:gd name="T60" fmla="*/ 52 w 238"/>
                <a:gd name="T61" fmla="*/ 81 h 91"/>
                <a:gd name="T62" fmla="*/ 57 w 238"/>
                <a:gd name="T63" fmla="*/ 89 h 91"/>
                <a:gd name="T64" fmla="*/ 78 w 238"/>
                <a:gd name="T65" fmla="*/ 75 h 91"/>
                <a:gd name="T66" fmla="*/ 155 w 238"/>
                <a:gd name="T67" fmla="*/ 54 h 91"/>
                <a:gd name="T68" fmla="*/ 158 w 238"/>
                <a:gd name="T69" fmla="*/ 72 h 91"/>
                <a:gd name="T70" fmla="*/ 141 w 238"/>
                <a:gd name="T71" fmla="*/ 70 h 91"/>
                <a:gd name="T72" fmla="*/ 147 w 238"/>
                <a:gd name="T73" fmla="*/ 74 h 91"/>
                <a:gd name="T74" fmla="*/ 145 w 238"/>
                <a:gd name="T75" fmla="*/ 82 h 91"/>
                <a:gd name="T76" fmla="*/ 148 w 238"/>
                <a:gd name="T77" fmla="*/ 82 h 91"/>
                <a:gd name="T78" fmla="*/ 152 w 238"/>
                <a:gd name="T79" fmla="*/ 86 h 91"/>
                <a:gd name="T80" fmla="*/ 157 w 238"/>
                <a:gd name="T81" fmla="*/ 82 h 91"/>
                <a:gd name="T82" fmla="*/ 171 w 238"/>
                <a:gd name="T83" fmla="*/ 78 h 91"/>
                <a:gd name="T84" fmla="*/ 189 w 238"/>
                <a:gd name="T85" fmla="*/ 63 h 91"/>
                <a:gd name="T86" fmla="*/ 220 w 238"/>
                <a:gd name="T87" fmla="*/ 68 h 91"/>
                <a:gd name="T88" fmla="*/ 208 w 238"/>
                <a:gd name="T89" fmla="*/ 73 h 91"/>
                <a:gd name="T90" fmla="*/ 211 w 238"/>
                <a:gd name="T91" fmla="*/ 83 h 91"/>
                <a:gd name="T92" fmla="*/ 218 w 238"/>
                <a:gd name="T93" fmla="*/ 84 h 91"/>
                <a:gd name="T94" fmla="*/ 225 w 238"/>
                <a:gd name="T95" fmla="*/ 86 h 91"/>
                <a:gd name="T96" fmla="*/ 228 w 238"/>
                <a:gd name="T97" fmla="*/ 75 h 91"/>
                <a:gd name="T98" fmla="*/ 232 w 238"/>
                <a:gd name="T99" fmla="*/ 65 h 91"/>
                <a:gd name="T100" fmla="*/ 83 w 238"/>
                <a:gd name="T101" fmla="*/ 21 h 91"/>
                <a:gd name="T102" fmla="*/ 64 w 238"/>
                <a:gd name="T103" fmla="*/ 17 h 91"/>
                <a:gd name="T104" fmla="*/ 64 w 238"/>
                <a:gd name="T105" fmla="*/ 30 h 91"/>
                <a:gd name="T106" fmla="*/ 63 w 238"/>
                <a:gd name="T107" fmla="*/ 23 h 91"/>
                <a:gd name="T108" fmla="*/ 75 w 238"/>
                <a:gd name="T109" fmla="*/ 26 h 91"/>
                <a:gd name="T110" fmla="*/ 68 w 238"/>
                <a:gd name="T111" fmla="*/ 29 h 91"/>
                <a:gd name="T112" fmla="*/ 61 w 238"/>
                <a:gd name="T113" fmla="*/ 3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8" h="91">
                  <a:moveTo>
                    <a:pt x="233" y="59"/>
                  </a:moveTo>
                  <a:cubicBezTo>
                    <a:pt x="233" y="58"/>
                    <a:pt x="233" y="58"/>
                    <a:pt x="233" y="58"/>
                  </a:cubicBezTo>
                  <a:cubicBezTo>
                    <a:pt x="235" y="57"/>
                    <a:pt x="236" y="55"/>
                    <a:pt x="235" y="52"/>
                  </a:cubicBezTo>
                  <a:cubicBezTo>
                    <a:pt x="234" y="54"/>
                    <a:pt x="229" y="56"/>
                    <a:pt x="229" y="52"/>
                  </a:cubicBezTo>
                  <a:cubicBezTo>
                    <a:pt x="229" y="52"/>
                    <a:pt x="229" y="49"/>
                    <a:pt x="225" y="50"/>
                  </a:cubicBezTo>
                  <a:cubicBezTo>
                    <a:pt x="218" y="51"/>
                    <a:pt x="212" y="49"/>
                    <a:pt x="200" y="48"/>
                  </a:cubicBezTo>
                  <a:cubicBezTo>
                    <a:pt x="199" y="48"/>
                    <a:pt x="198" y="48"/>
                    <a:pt x="200" y="47"/>
                  </a:cubicBezTo>
                  <a:cubicBezTo>
                    <a:pt x="215" y="46"/>
                    <a:pt x="235" y="44"/>
                    <a:pt x="235" y="36"/>
                  </a:cubicBezTo>
                  <a:cubicBezTo>
                    <a:pt x="235" y="30"/>
                    <a:pt x="228" y="25"/>
                    <a:pt x="206" y="25"/>
                  </a:cubicBezTo>
                  <a:cubicBezTo>
                    <a:pt x="184" y="25"/>
                    <a:pt x="117" y="33"/>
                    <a:pt x="117" y="21"/>
                  </a:cubicBezTo>
                  <a:cubicBezTo>
                    <a:pt x="117" y="13"/>
                    <a:pt x="139" y="16"/>
                    <a:pt x="156" y="17"/>
                  </a:cubicBezTo>
                  <a:cubicBezTo>
                    <a:pt x="157" y="18"/>
                    <a:pt x="158" y="19"/>
                    <a:pt x="161" y="20"/>
                  </a:cubicBezTo>
                  <a:cubicBezTo>
                    <a:pt x="189" y="28"/>
                    <a:pt x="221" y="7"/>
                    <a:pt x="238" y="12"/>
                  </a:cubicBezTo>
                  <a:cubicBezTo>
                    <a:pt x="216" y="4"/>
                    <a:pt x="202" y="17"/>
                    <a:pt x="181" y="13"/>
                  </a:cubicBezTo>
                  <a:cubicBezTo>
                    <a:pt x="193" y="13"/>
                    <a:pt x="206" y="10"/>
                    <a:pt x="207" y="7"/>
                  </a:cubicBezTo>
                  <a:cubicBezTo>
                    <a:pt x="197" y="13"/>
                    <a:pt x="170" y="3"/>
                    <a:pt x="159" y="10"/>
                  </a:cubicBezTo>
                  <a:cubicBezTo>
                    <a:pt x="158" y="10"/>
                    <a:pt x="157" y="11"/>
                    <a:pt x="157" y="12"/>
                  </a:cubicBezTo>
                  <a:cubicBezTo>
                    <a:pt x="136" y="11"/>
                    <a:pt x="110" y="9"/>
                    <a:pt x="110" y="21"/>
                  </a:cubicBezTo>
                  <a:cubicBezTo>
                    <a:pt x="110" y="43"/>
                    <a:pt x="187" y="30"/>
                    <a:pt x="206" y="30"/>
                  </a:cubicBezTo>
                  <a:cubicBezTo>
                    <a:pt x="224" y="30"/>
                    <a:pt x="228" y="32"/>
                    <a:pt x="228" y="36"/>
                  </a:cubicBezTo>
                  <a:cubicBezTo>
                    <a:pt x="228" y="41"/>
                    <a:pt x="210" y="42"/>
                    <a:pt x="199" y="42"/>
                  </a:cubicBezTo>
                  <a:cubicBezTo>
                    <a:pt x="182" y="42"/>
                    <a:pt x="111" y="33"/>
                    <a:pt x="82" y="41"/>
                  </a:cubicBezTo>
                  <a:cubicBezTo>
                    <a:pt x="84" y="36"/>
                    <a:pt x="91" y="29"/>
                    <a:pt x="87" y="25"/>
                  </a:cubicBezTo>
                  <a:cubicBezTo>
                    <a:pt x="90" y="24"/>
                    <a:pt x="92" y="22"/>
                    <a:pt x="92" y="20"/>
                  </a:cubicBezTo>
                  <a:cubicBezTo>
                    <a:pt x="90" y="18"/>
                    <a:pt x="88" y="18"/>
                    <a:pt x="87" y="17"/>
                  </a:cubicBezTo>
                  <a:cubicBezTo>
                    <a:pt x="87" y="16"/>
                    <a:pt x="86" y="15"/>
                    <a:pt x="85" y="13"/>
                  </a:cubicBezTo>
                  <a:cubicBezTo>
                    <a:pt x="85" y="13"/>
                    <a:pt x="84" y="10"/>
                    <a:pt x="84" y="10"/>
                  </a:cubicBezTo>
                  <a:cubicBezTo>
                    <a:pt x="83" y="9"/>
                    <a:pt x="81" y="7"/>
                    <a:pt x="77" y="5"/>
                  </a:cubicBezTo>
                  <a:cubicBezTo>
                    <a:pt x="74" y="4"/>
                    <a:pt x="72" y="4"/>
                    <a:pt x="71" y="3"/>
                  </a:cubicBezTo>
                  <a:cubicBezTo>
                    <a:pt x="70" y="3"/>
                    <a:pt x="67" y="4"/>
                    <a:pt x="67" y="4"/>
                  </a:cubicBezTo>
                  <a:cubicBezTo>
                    <a:pt x="65" y="4"/>
                    <a:pt x="63" y="4"/>
                    <a:pt x="63" y="6"/>
                  </a:cubicBezTo>
                  <a:cubicBezTo>
                    <a:pt x="62" y="4"/>
                    <a:pt x="60" y="4"/>
                    <a:pt x="58" y="3"/>
                  </a:cubicBezTo>
                  <a:cubicBezTo>
                    <a:pt x="57" y="6"/>
                    <a:pt x="57" y="8"/>
                    <a:pt x="57" y="11"/>
                  </a:cubicBezTo>
                  <a:cubicBezTo>
                    <a:pt x="55" y="12"/>
                    <a:pt x="52" y="18"/>
                    <a:pt x="50" y="17"/>
                  </a:cubicBezTo>
                  <a:cubicBezTo>
                    <a:pt x="51" y="19"/>
                    <a:pt x="51" y="20"/>
                    <a:pt x="52" y="20"/>
                  </a:cubicBezTo>
                  <a:cubicBezTo>
                    <a:pt x="50" y="24"/>
                    <a:pt x="49" y="29"/>
                    <a:pt x="46" y="29"/>
                  </a:cubicBezTo>
                  <a:cubicBezTo>
                    <a:pt x="48" y="31"/>
                    <a:pt x="49" y="32"/>
                    <a:pt x="50" y="32"/>
                  </a:cubicBezTo>
                  <a:cubicBezTo>
                    <a:pt x="50" y="34"/>
                    <a:pt x="50" y="36"/>
                    <a:pt x="50" y="39"/>
                  </a:cubicBezTo>
                  <a:cubicBezTo>
                    <a:pt x="46" y="37"/>
                    <a:pt x="46" y="37"/>
                    <a:pt x="46" y="37"/>
                  </a:cubicBezTo>
                  <a:cubicBezTo>
                    <a:pt x="44" y="37"/>
                    <a:pt x="43" y="37"/>
                    <a:pt x="42" y="37"/>
                  </a:cubicBezTo>
                  <a:cubicBezTo>
                    <a:pt x="41" y="37"/>
                    <a:pt x="40" y="37"/>
                    <a:pt x="39" y="36"/>
                  </a:cubicBezTo>
                  <a:cubicBezTo>
                    <a:pt x="35" y="36"/>
                    <a:pt x="33" y="31"/>
                    <a:pt x="27" y="27"/>
                  </a:cubicBezTo>
                  <a:cubicBezTo>
                    <a:pt x="23" y="25"/>
                    <a:pt x="22" y="23"/>
                    <a:pt x="22" y="18"/>
                  </a:cubicBezTo>
                  <a:cubicBezTo>
                    <a:pt x="22" y="14"/>
                    <a:pt x="24" y="11"/>
                    <a:pt x="24" y="7"/>
                  </a:cubicBezTo>
                  <a:cubicBezTo>
                    <a:pt x="24" y="7"/>
                    <a:pt x="23" y="5"/>
                    <a:pt x="23" y="4"/>
                  </a:cubicBezTo>
                  <a:cubicBezTo>
                    <a:pt x="22" y="2"/>
                    <a:pt x="19" y="0"/>
                    <a:pt x="17" y="0"/>
                  </a:cubicBezTo>
                  <a:cubicBezTo>
                    <a:pt x="18" y="1"/>
                    <a:pt x="19" y="2"/>
                    <a:pt x="19" y="4"/>
                  </a:cubicBezTo>
                  <a:cubicBezTo>
                    <a:pt x="19" y="5"/>
                    <a:pt x="18" y="6"/>
                    <a:pt x="18" y="6"/>
                  </a:cubicBezTo>
                  <a:cubicBezTo>
                    <a:pt x="17" y="7"/>
                    <a:pt x="17" y="8"/>
                    <a:pt x="18" y="10"/>
                  </a:cubicBezTo>
                  <a:cubicBezTo>
                    <a:pt x="18" y="10"/>
                    <a:pt x="18" y="10"/>
                    <a:pt x="18" y="11"/>
                  </a:cubicBezTo>
                  <a:cubicBezTo>
                    <a:pt x="18" y="11"/>
                    <a:pt x="18" y="12"/>
                    <a:pt x="18" y="12"/>
                  </a:cubicBezTo>
                  <a:cubicBezTo>
                    <a:pt x="18" y="13"/>
                    <a:pt x="17" y="13"/>
                    <a:pt x="17" y="12"/>
                  </a:cubicBezTo>
                  <a:cubicBezTo>
                    <a:pt x="16" y="10"/>
                    <a:pt x="15" y="6"/>
                    <a:pt x="13" y="6"/>
                  </a:cubicBezTo>
                  <a:cubicBezTo>
                    <a:pt x="12" y="5"/>
                    <a:pt x="11" y="5"/>
                    <a:pt x="11" y="5"/>
                  </a:cubicBezTo>
                  <a:cubicBezTo>
                    <a:pt x="11" y="5"/>
                    <a:pt x="11" y="5"/>
                    <a:pt x="11" y="5"/>
                  </a:cubicBezTo>
                  <a:cubicBezTo>
                    <a:pt x="11" y="2"/>
                    <a:pt x="8" y="0"/>
                    <a:pt x="5" y="3"/>
                  </a:cubicBezTo>
                  <a:cubicBezTo>
                    <a:pt x="5" y="3"/>
                    <a:pt x="7" y="3"/>
                    <a:pt x="7" y="4"/>
                  </a:cubicBezTo>
                  <a:cubicBezTo>
                    <a:pt x="7" y="5"/>
                    <a:pt x="7" y="7"/>
                    <a:pt x="6" y="7"/>
                  </a:cubicBezTo>
                  <a:cubicBezTo>
                    <a:pt x="6" y="10"/>
                    <a:pt x="8" y="11"/>
                    <a:pt x="11" y="11"/>
                  </a:cubicBezTo>
                  <a:cubicBezTo>
                    <a:pt x="12" y="11"/>
                    <a:pt x="12" y="12"/>
                    <a:pt x="12" y="12"/>
                  </a:cubicBezTo>
                  <a:cubicBezTo>
                    <a:pt x="13" y="12"/>
                    <a:pt x="13" y="13"/>
                    <a:pt x="13" y="13"/>
                  </a:cubicBezTo>
                  <a:cubicBezTo>
                    <a:pt x="13" y="14"/>
                    <a:pt x="13" y="13"/>
                    <a:pt x="12" y="13"/>
                  </a:cubicBezTo>
                  <a:cubicBezTo>
                    <a:pt x="7" y="11"/>
                    <a:pt x="5" y="13"/>
                    <a:pt x="5" y="16"/>
                  </a:cubicBezTo>
                  <a:cubicBezTo>
                    <a:pt x="5" y="16"/>
                    <a:pt x="5" y="17"/>
                    <a:pt x="5" y="18"/>
                  </a:cubicBezTo>
                  <a:cubicBezTo>
                    <a:pt x="3" y="19"/>
                    <a:pt x="3" y="22"/>
                    <a:pt x="6" y="24"/>
                  </a:cubicBezTo>
                  <a:cubicBezTo>
                    <a:pt x="6" y="23"/>
                    <a:pt x="6" y="21"/>
                    <a:pt x="7" y="20"/>
                  </a:cubicBezTo>
                  <a:cubicBezTo>
                    <a:pt x="8" y="20"/>
                    <a:pt x="8" y="20"/>
                    <a:pt x="8" y="20"/>
                  </a:cubicBezTo>
                  <a:cubicBezTo>
                    <a:pt x="8" y="21"/>
                    <a:pt x="9" y="21"/>
                    <a:pt x="9" y="21"/>
                  </a:cubicBezTo>
                  <a:cubicBezTo>
                    <a:pt x="10" y="22"/>
                    <a:pt x="11" y="21"/>
                    <a:pt x="12" y="20"/>
                  </a:cubicBezTo>
                  <a:cubicBezTo>
                    <a:pt x="13" y="20"/>
                    <a:pt x="13" y="20"/>
                    <a:pt x="13" y="20"/>
                  </a:cubicBezTo>
                  <a:cubicBezTo>
                    <a:pt x="14" y="21"/>
                    <a:pt x="14" y="21"/>
                    <a:pt x="15" y="21"/>
                  </a:cubicBezTo>
                  <a:cubicBezTo>
                    <a:pt x="15" y="22"/>
                    <a:pt x="15" y="22"/>
                    <a:pt x="15" y="22"/>
                  </a:cubicBezTo>
                  <a:cubicBezTo>
                    <a:pt x="12" y="25"/>
                    <a:pt x="12" y="29"/>
                    <a:pt x="17" y="29"/>
                  </a:cubicBezTo>
                  <a:cubicBezTo>
                    <a:pt x="17" y="29"/>
                    <a:pt x="17" y="30"/>
                    <a:pt x="17" y="30"/>
                  </a:cubicBezTo>
                  <a:cubicBezTo>
                    <a:pt x="17" y="37"/>
                    <a:pt x="9" y="35"/>
                    <a:pt x="9" y="29"/>
                  </a:cubicBezTo>
                  <a:cubicBezTo>
                    <a:pt x="5" y="36"/>
                    <a:pt x="13" y="42"/>
                    <a:pt x="19" y="38"/>
                  </a:cubicBezTo>
                  <a:cubicBezTo>
                    <a:pt x="19" y="38"/>
                    <a:pt x="19" y="38"/>
                    <a:pt x="19" y="38"/>
                  </a:cubicBezTo>
                  <a:cubicBezTo>
                    <a:pt x="20" y="39"/>
                    <a:pt x="20" y="41"/>
                    <a:pt x="21" y="41"/>
                  </a:cubicBezTo>
                  <a:cubicBezTo>
                    <a:pt x="21" y="40"/>
                    <a:pt x="22" y="39"/>
                    <a:pt x="23" y="39"/>
                  </a:cubicBezTo>
                  <a:cubicBezTo>
                    <a:pt x="23" y="39"/>
                    <a:pt x="23" y="40"/>
                    <a:pt x="23" y="40"/>
                  </a:cubicBezTo>
                  <a:cubicBezTo>
                    <a:pt x="23" y="42"/>
                    <a:pt x="24" y="44"/>
                    <a:pt x="26" y="44"/>
                  </a:cubicBezTo>
                  <a:cubicBezTo>
                    <a:pt x="26" y="43"/>
                    <a:pt x="26" y="41"/>
                    <a:pt x="27" y="41"/>
                  </a:cubicBezTo>
                  <a:cubicBezTo>
                    <a:pt x="28" y="41"/>
                    <a:pt x="32" y="50"/>
                    <a:pt x="41" y="55"/>
                  </a:cubicBezTo>
                  <a:cubicBezTo>
                    <a:pt x="41" y="55"/>
                    <a:pt x="44" y="53"/>
                    <a:pt x="46" y="52"/>
                  </a:cubicBezTo>
                  <a:cubicBezTo>
                    <a:pt x="47" y="54"/>
                    <a:pt x="48" y="56"/>
                    <a:pt x="49" y="56"/>
                  </a:cubicBezTo>
                  <a:cubicBezTo>
                    <a:pt x="51" y="55"/>
                    <a:pt x="51" y="55"/>
                    <a:pt x="51" y="55"/>
                  </a:cubicBezTo>
                  <a:cubicBezTo>
                    <a:pt x="50" y="60"/>
                    <a:pt x="55" y="64"/>
                    <a:pt x="54" y="64"/>
                  </a:cubicBezTo>
                  <a:cubicBezTo>
                    <a:pt x="53" y="64"/>
                    <a:pt x="44" y="63"/>
                    <a:pt x="42" y="64"/>
                  </a:cubicBezTo>
                  <a:cubicBezTo>
                    <a:pt x="38" y="67"/>
                    <a:pt x="28" y="70"/>
                    <a:pt x="25" y="66"/>
                  </a:cubicBezTo>
                  <a:cubicBezTo>
                    <a:pt x="24" y="65"/>
                    <a:pt x="24" y="63"/>
                    <a:pt x="23" y="61"/>
                  </a:cubicBezTo>
                  <a:cubicBezTo>
                    <a:pt x="22" y="59"/>
                    <a:pt x="20" y="58"/>
                    <a:pt x="19" y="58"/>
                  </a:cubicBezTo>
                  <a:cubicBezTo>
                    <a:pt x="19" y="58"/>
                    <a:pt x="18" y="58"/>
                    <a:pt x="17" y="58"/>
                  </a:cubicBezTo>
                  <a:cubicBezTo>
                    <a:pt x="15" y="57"/>
                    <a:pt x="12" y="56"/>
                    <a:pt x="10" y="57"/>
                  </a:cubicBezTo>
                  <a:cubicBezTo>
                    <a:pt x="11" y="58"/>
                    <a:pt x="13" y="58"/>
                    <a:pt x="14" y="60"/>
                  </a:cubicBezTo>
                  <a:cubicBezTo>
                    <a:pt x="13" y="61"/>
                    <a:pt x="13" y="62"/>
                    <a:pt x="13" y="62"/>
                  </a:cubicBezTo>
                  <a:cubicBezTo>
                    <a:pt x="12" y="63"/>
                    <a:pt x="13" y="66"/>
                    <a:pt x="19" y="68"/>
                  </a:cubicBezTo>
                  <a:cubicBezTo>
                    <a:pt x="19" y="68"/>
                    <a:pt x="20" y="68"/>
                    <a:pt x="19" y="69"/>
                  </a:cubicBezTo>
                  <a:cubicBezTo>
                    <a:pt x="18" y="69"/>
                    <a:pt x="17" y="69"/>
                    <a:pt x="16" y="68"/>
                  </a:cubicBezTo>
                  <a:cubicBezTo>
                    <a:pt x="13" y="66"/>
                    <a:pt x="13" y="64"/>
                    <a:pt x="10" y="65"/>
                  </a:cubicBezTo>
                  <a:cubicBezTo>
                    <a:pt x="10" y="65"/>
                    <a:pt x="9" y="66"/>
                    <a:pt x="8" y="66"/>
                  </a:cubicBezTo>
                  <a:cubicBezTo>
                    <a:pt x="8" y="66"/>
                    <a:pt x="7" y="66"/>
                    <a:pt x="7" y="66"/>
                  </a:cubicBezTo>
                  <a:cubicBezTo>
                    <a:pt x="4" y="66"/>
                    <a:pt x="0" y="69"/>
                    <a:pt x="2" y="73"/>
                  </a:cubicBezTo>
                  <a:cubicBezTo>
                    <a:pt x="2" y="72"/>
                    <a:pt x="3" y="70"/>
                    <a:pt x="5" y="70"/>
                  </a:cubicBezTo>
                  <a:cubicBezTo>
                    <a:pt x="6" y="70"/>
                    <a:pt x="6" y="71"/>
                    <a:pt x="6" y="72"/>
                  </a:cubicBezTo>
                  <a:cubicBezTo>
                    <a:pt x="7" y="75"/>
                    <a:pt x="8" y="77"/>
                    <a:pt x="15" y="73"/>
                  </a:cubicBezTo>
                  <a:cubicBezTo>
                    <a:pt x="16" y="73"/>
                    <a:pt x="15" y="73"/>
                    <a:pt x="15" y="73"/>
                  </a:cubicBezTo>
                  <a:cubicBezTo>
                    <a:pt x="14" y="76"/>
                    <a:pt x="9" y="79"/>
                    <a:pt x="13" y="81"/>
                  </a:cubicBezTo>
                  <a:cubicBezTo>
                    <a:pt x="13" y="81"/>
                    <a:pt x="14" y="82"/>
                    <a:pt x="14" y="82"/>
                  </a:cubicBezTo>
                  <a:cubicBezTo>
                    <a:pt x="14" y="83"/>
                    <a:pt x="14" y="83"/>
                    <a:pt x="14" y="83"/>
                  </a:cubicBezTo>
                  <a:cubicBezTo>
                    <a:pt x="13" y="87"/>
                    <a:pt x="17" y="90"/>
                    <a:pt x="20" y="89"/>
                  </a:cubicBezTo>
                  <a:cubicBezTo>
                    <a:pt x="19" y="88"/>
                    <a:pt x="17" y="86"/>
                    <a:pt x="17" y="84"/>
                  </a:cubicBezTo>
                  <a:cubicBezTo>
                    <a:pt x="18" y="84"/>
                    <a:pt x="19" y="84"/>
                    <a:pt x="19" y="84"/>
                  </a:cubicBezTo>
                  <a:cubicBezTo>
                    <a:pt x="23" y="83"/>
                    <a:pt x="21" y="79"/>
                    <a:pt x="23" y="78"/>
                  </a:cubicBezTo>
                  <a:cubicBezTo>
                    <a:pt x="23" y="77"/>
                    <a:pt x="24" y="78"/>
                    <a:pt x="24" y="78"/>
                  </a:cubicBezTo>
                  <a:cubicBezTo>
                    <a:pt x="24" y="80"/>
                    <a:pt x="25" y="83"/>
                    <a:pt x="29" y="83"/>
                  </a:cubicBezTo>
                  <a:cubicBezTo>
                    <a:pt x="32" y="83"/>
                    <a:pt x="34" y="80"/>
                    <a:pt x="34" y="78"/>
                  </a:cubicBezTo>
                  <a:cubicBezTo>
                    <a:pt x="33" y="77"/>
                    <a:pt x="34" y="77"/>
                    <a:pt x="34" y="77"/>
                  </a:cubicBezTo>
                  <a:cubicBezTo>
                    <a:pt x="35" y="78"/>
                    <a:pt x="36" y="80"/>
                    <a:pt x="36" y="81"/>
                  </a:cubicBezTo>
                  <a:cubicBezTo>
                    <a:pt x="36" y="81"/>
                    <a:pt x="38" y="80"/>
                    <a:pt x="39" y="79"/>
                  </a:cubicBezTo>
                  <a:cubicBezTo>
                    <a:pt x="39" y="81"/>
                    <a:pt x="40" y="83"/>
                    <a:pt x="37" y="85"/>
                  </a:cubicBezTo>
                  <a:cubicBezTo>
                    <a:pt x="39" y="85"/>
                    <a:pt x="42" y="83"/>
                    <a:pt x="43" y="79"/>
                  </a:cubicBezTo>
                  <a:cubicBezTo>
                    <a:pt x="44" y="79"/>
                    <a:pt x="44" y="80"/>
                    <a:pt x="45" y="81"/>
                  </a:cubicBezTo>
                  <a:cubicBezTo>
                    <a:pt x="45" y="81"/>
                    <a:pt x="45" y="81"/>
                    <a:pt x="45" y="81"/>
                  </a:cubicBezTo>
                  <a:cubicBezTo>
                    <a:pt x="46" y="81"/>
                    <a:pt x="49" y="81"/>
                    <a:pt x="52" y="81"/>
                  </a:cubicBezTo>
                  <a:cubicBezTo>
                    <a:pt x="53" y="80"/>
                    <a:pt x="53" y="81"/>
                    <a:pt x="53" y="81"/>
                  </a:cubicBezTo>
                  <a:cubicBezTo>
                    <a:pt x="53" y="82"/>
                    <a:pt x="53" y="84"/>
                    <a:pt x="53" y="85"/>
                  </a:cubicBezTo>
                  <a:cubicBezTo>
                    <a:pt x="54" y="84"/>
                    <a:pt x="54" y="83"/>
                    <a:pt x="55" y="83"/>
                  </a:cubicBezTo>
                  <a:cubicBezTo>
                    <a:pt x="56" y="83"/>
                    <a:pt x="55" y="87"/>
                    <a:pt x="57" y="89"/>
                  </a:cubicBezTo>
                  <a:cubicBezTo>
                    <a:pt x="58" y="79"/>
                    <a:pt x="63" y="83"/>
                    <a:pt x="69" y="79"/>
                  </a:cubicBezTo>
                  <a:cubicBezTo>
                    <a:pt x="70" y="79"/>
                    <a:pt x="70" y="79"/>
                    <a:pt x="70" y="79"/>
                  </a:cubicBezTo>
                  <a:cubicBezTo>
                    <a:pt x="70" y="81"/>
                    <a:pt x="69" y="82"/>
                    <a:pt x="67" y="83"/>
                  </a:cubicBezTo>
                  <a:cubicBezTo>
                    <a:pt x="69" y="84"/>
                    <a:pt x="78" y="79"/>
                    <a:pt x="78" y="75"/>
                  </a:cubicBezTo>
                  <a:cubicBezTo>
                    <a:pt x="78" y="74"/>
                    <a:pt x="82" y="74"/>
                    <a:pt x="85" y="73"/>
                  </a:cubicBezTo>
                  <a:cubicBezTo>
                    <a:pt x="91" y="74"/>
                    <a:pt x="90" y="69"/>
                    <a:pt x="93" y="69"/>
                  </a:cubicBezTo>
                  <a:cubicBezTo>
                    <a:pt x="129" y="74"/>
                    <a:pt x="108" y="54"/>
                    <a:pt x="150" y="58"/>
                  </a:cubicBezTo>
                  <a:cubicBezTo>
                    <a:pt x="152" y="58"/>
                    <a:pt x="153" y="55"/>
                    <a:pt x="155" y="54"/>
                  </a:cubicBezTo>
                  <a:cubicBezTo>
                    <a:pt x="153" y="58"/>
                    <a:pt x="152" y="66"/>
                    <a:pt x="157" y="67"/>
                  </a:cubicBezTo>
                  <a:cubicBezTo>
                    <a:pt x="159" y="67"/>
                    <a:pt x="163" y="69"/>
                    <a:pt x="164" y="70"/>
                  </a:cubicBezTo>
                  <a:cubicBezTo>
                    <a:pt x="164" y="70"/>
                    <a:pt x="164" y="71"/>
                    <a:pt x="164" y="71"/>
                  </a:cubicBezTo>
                  <a:cubicBezTo>
                    <a:pt x="161" y="71"/>
                    <a:pt x="159" y="72"/>
                    <a:pt x="158" y="72"/>
                  </a:cubicBezTo>
                  <a:cubicBezTo>
                    <a:pt x="151" y="77"/>
                    <a:pt x="151" y="62"/>
                    <a:pt x="144" y="65"/>
                  </a:cubicBezTo>
                  <a:cubicBezTo>
                    <a:pt x="144" y="65"/>
                    <a:pt x="143" y="66"/>
                    <a:pt x="142" y="67"/>
                  </a:cubicBezTo>
                  <a:cubicBezTo>
                    <a:pt x="139" y="67"/>
                    <a:pt x="136" y="70"/>
                    <a:pt x="136" y="73"/>
                  </a:cubicBezTo>
                  <a:cubicBezTo>
                    <a:pt x="137" y="72"/>
                    <a:pt x="139" y="70"/>
                    <a:pt x="141" y="70"/>
                  </a:cubicBezTo>
                  <a:cubicBezTo>
                    <a:pt x="141" y="71"/>
                    <a:pt x="141" y="71"/>
                    <a:pt x="141" y="72"/>
                  </a:cubicBezTo>
                  <a:cubicBezTo>
                    <a:pt x="141" y="73"/>
                    <a:pt x="141" y="74"/>
                    <a:pt x="143" y="74"/>
                  </a:cubicBezTo>
                  <a:cubicBezTo>
                    <a:pt x="145" y="74"/>
                    <a:pt x="145" y="73"/>
                    <a:pt x="146" y="73"/>
                  </a:cubicBezTo>
                  <a:cubicBezTo>
                    <a:pt x="147" y="73"/>
                    <a:pt x="147" y="73"/>
                    <a:pt x="147" y="74"/>
                  </a:cubicBezTo>
                  <a:cubicBezTo>
                    <a:pt x="147" y="77"/>
                    <a:pt x="138" y="72"/>
                    <a:pt x="140" y="80"/>
                  </a:cubicBezTo>
                  <a:cubicBezTo>
                    <a:pt x="140" y="80"/>
                    <a:pt x="141" y="81"/>
                    <a:pt x="141" y="82"/>
                  </a:cubicBezTo>
                  <a:cubicBezTo>
                    <a:pt x="141" y="84"/>
                    <a:pt x="143" y="86"/>
                    <a:pt x="147" y="85"/>
                  </a:cubicBezTo>
                  <a:cubicBezTo>
                    <a:pt x="146" y="84"/>
                    <a:pt x="144" y="84"/>
                    <a:pt x="145" y="82"/>
                  </a:cubicBezTo>
                  <a:cubicBezTo>
                    <a:pt x="145" y="82"/>
                    <a:pt x="146" y="82"/>
                    <a:pt x="146" y="83"/>
                  </a:cubicBezTo>
                  <a:cubicBezTo>
                    <a:pt x="147" y="83"/>
                    <a:pt x="147" y="82"/>
                    <a:pt x="147" y="81"/>
                  </a:cubicBezTo>
                  <a:cubicBezTo>
                    <a:pt x="147" y="81"/>
                    <a:pt x="147" y="81"/>
                    <a:pt x="148" y="81"/>
                  </a:cubicBezTo>
                  <a:cubicBezTo>
                    <a:pt x="148" y="81"/>
                    <a:pt x="148" y="81"/>
                    <a:pt x="148" y="82"/>
                  </a:cubicBezTo>
                  <a:cubicBezTo>
                    <a:pt x="148" y="82"/>
                    <a:pt x="148" y="83"/>
                    <a:pt x="148" y="83"/>
                  </a:cubicBezTo>
                  <a:cubicBezTo>
                    <a:pt x="148" y="83"/>
                    <a:pt x="148" y="85"/>
                    <a:pt x="149" y="85"/>
                  </a:cubicBezTo>
                  <a:cubicBezTo>
                    <a:pt x="148" y="88"/>
                    <a:pt x="152" y="91"/>
                    <a:pt x="156" y="88"/>
                  </a:cubicBezTo>
                  <a:cubicBezTo>
                    <a:pt x="155" y="88"/>
                    <a:pt x="152" y="88"/>
                    <a:pt x="152" y="86"/>
                  </a:cubicBezTo>
                  <a:cubicBezTo>
                    <a:pt x="153" y="86"/>
                    <a:pt x="154" y="86"/>
                    <a:pt x="154" y="86"/>
                  </a:cubicBezTo>
                  <a:cubicBezTo>
                    <a:pt x="155" y="85"/>
                    <a:pt x="155" y="84"/>
                    <a:pt x="155" y="83"/>
                  </a:cubicBezTo>
                  <a:cubicBezTo>
                    <a:pt x="155" y="82"/>
                    <a:pt x="155" y="82"/>
                    <a:pt x="156" y="82"/>
                  </a:cubicBezTo>
                  <a:cubicBezTo>
                    <a:pt x="156" y="82"/>
                    <a:pt x="157" y="82"/>
                    <a:pt x="157" y="82"/>
                  </a:cubicBezTo>
                  <a:cubicBezTo>
                    <a:pt x="158" y="82"/>
                    <a:pt x="158" y="82"/>
                    <a:pt x="159" y="83"/>
                  </a:cubicBezTo>
                  <a:cubicBezTo>
                    <a:pt x="159" y="84"/>
                    <a:pt x="161" y="86"/>
                    <a:pt x="164" y="85"/>
                  </a:cubicBezTo>
                  <a:cubicBezTo>
                    <a:pt x="169" y="83"/>
                    <a:pt x="165" y="79"/>
                    <a:pt x="168" y="78"/>
                  </a:cubicBezTo>
                  <a:cubicBezTo>
                    <a:pt x="169" y="78"/>
                    <a:pt x="170" y="78"/>
                    <a:pt x="171" y="78"/>
                  </a:cubicBezTo>
                  <a:cubicBezTo>
                    <a:pt x="175" y="79"/>
                    <a:pt x="180" y="79"/>
                    <a:pt x="181" y="77"/>
                  </a:cubicBezTo>
                  <a:cubicBezTo>
                    <a:pt x="182" y="76"/>
                    <a:pt x="182" y="69"/>
                    <a:pt x="178" y="67"/>
                  </a:cubicBezTo>
                  <a:cubicBezTo>
                    <a:pt x="175" y="66"/>
                    <a:pt x="178" y="63"/>
                    <a:pt x="176" y="60"/>
                  </a:cubicBezTo>
                  <a:cubicBezTo>
                    <a:pt x="180" y="61"/>
                    <a:pt x="184" y="63"/>
                    <a:pt x="189" y="63"/>
                  </a:cubicBezTo>
                  <a:cubicBezTo>
                    <a:pt x="199" y="63"/>
                    <a:pt x="203" y="61"/>
                    <a:pt x="207" y="59"/>
                  </a:cubicBezTo>
                  <a:cubicBezTo>
                    <a:pt x="213" y="56"/>
                    <a:pt x="218" y="57"/>
                    <a:pt x="220" y="57"/>
                  </a:cubicBezTo>
                  <a:cubicBezTo>
                    <a:pt x="221" y="58"/>
                    <a:pt x="222" y="58"/>
                    <a:pt x="221" y="60"/>
                  </a:cubicBezTo>
                  <a:cubicBezTo>
                    <a:pt x="220" y="65"/>
                    <a:pt x="221" y="66"/>
                    <a:pt x="220" y="68"/>
                  </a:cubicBezTo>
                  <a:cubicBezTo>
                    <a:pt x="219" y="70"/>
                    <a:pt x="215" y="68"/>
                    <a:pt x="212" y="68"/>
                  </a:cubicBezTo>
                  <a:cubicBezTo>
                    <a:pt x="210" y="68"/>
                    <a:pt x="209" y="69"/>
                    <a:pt x="209" y="70"/>
                  </a:cubicBezTo>
                  <a:cubicBezTo>
                    <a:pt x="206" y="70"/>
                    <a:pt x="203" y="72"/>
                    <a:pt x="203" y="75"/>
                  </a:cubicBezTo>
                  <a:cubicBezTo>
                    <a:pt x="204" y="75"/>
                    <a:pt x="205" y="73"/>
                    <a:pt x="208" y="73"/>
                  </a:cubicBezTo>
                  <a:cubicBezTo>
                    <a:pt x="208" y="74"/>
                    <a:pt x="208" y="74"/>
                    <a:pt x="208" y="74"/>
                  </a:cubicBezTo>
                  <a:cubicBezTo>
                    <a:pt x="208" y="77"/>
                    <a:pt x="211" y="79"/>
                    <a:pt x="214" y="76"/>
                  </a:cubicBezTo>
                  <a:cubicBezTo>
                    <a:pt x="214" y="76"/>
                    <a:pt x="215" y="76"/>
                    <a:pt x="215" y="77"/>
                  </a:cubicBezTo>
                  <a:cubicBezTo>
                    <a:pt x="212" y="78"/>
                    <a:pt x="208" y="82"/>
                    <a:pt x="211" y="83"/>
                  </a:cubicBezTo>
                  <a:cubicBezTo>
                    <a:pt x="211" y="83"/>
                    <a:pt x="212" y="84"/>
                    <a:pt x="213" y="84"/>
                  </a:cubicBezTo>
                  <a:cubicBezTo>
                    <a:pt x="213" y="86"/>
                    <a:pt x="214" y="88"/>
                    <a:pt x="216" y="89"/>
                  </a:cubicBezTo>
                  <a:cubicBezTo>
                    <a:pt x="215" y="87"/>
                    <a:pt x="215" y="87"/>
                    <a:pt x="216" y="84"/>
                  </a:cubicBezTo>
                  <a:cubicBezTo>
                    <a:pt x="218" y="84"/>
                    <a:pt x="218" y="84"/>
                    <a:pt x="218" y="84"/>
                  </a:cubicBezTo>
                  <a:cubicBezTo>
                    <a:pt x="220" y="85"/>
                    <a:pt x="220" y="80"/>
                    <a:pt x="222" y="79"/>
                  </a:cubicBezTo>
                  <a:cubicBezTo>
                    <a:pt x="223" y="78"/>
                    <a:pt x="223" y="79"/>
                    <a:pt x="223" y="79"/>
                  </a:cubicBezTo>
                  <a:cubicBezTo>
                    <a:pt x="222" y="81"/>
                    <a:pt x="221" y="85"/>
                    <a:pt x="223" y="85"/>
                  </a:cubicBezTo>
                  <a:cubicBezTo>
                    <a:pt x="223" y="85"/>
                    <a:pt x="224" y="85"/>
                    <a:pt x="225" y="86"/>
                  </a:cubicBezTo>
                  <a:cubicBezTo>
                    <a:pt x="225" y="88"/>
                    <a:pt x="228" y="89"/>
                    <a:pt x="231" y="87"/>
                  </a:cubicBezTo>
                  <a:cubicBezTo>
                    <a:pt x="230" y="87"/>
                    <a:pt x="229" y="86"/>
                    <a:pt x="229" y="85"/>
                  </a:cubicBezTo>
                  <a:cubicBezTo>
                    <a:pt x="229" y="85"/>
                    <a:pt x="230" y="83"/>
                    <a:pt x="230" y="83"/>
                  </a:cubicBezTo>
                  <a:cubicBezTo>
                    <a:pt x="232" y="78"/>
                    <a:pt x="228" y="77"/>
                    <a:pt x="228" y="75"/>
                  </a:cubicBezTo>
                  <a:cubicBezTo>
                    <a:pt x="228" y="73"/>
                    <a:pt x="233" y="74"/>
                    <a:pt x="234" y="69"/>
                  </a:cubicBezTo>
                  <a:cubicBezTo>
                    <a:pt x="234" y="68"/>
                    <a:pt x="234" y="67"/>
                    <a:pt x="232" y="66"/>
                  </a:cubicBezTo>
                  <a:cubicBezTo>
                    <a:pt x="232" y="66"/>
                    <a:pt x="232" y="66"/>
                    <a:pt x="232" y="65"/>
                  </a:cubicBezTo>
                  <a:cubicBezTo>
                    <a:pt x="232" y="65"/>
                    <a:pt x="232" y="65"/>
                    <a:pt x="232" y="65"/>
                  </a:cubicBezTo>
                  <a:cubicBezTo>
                    <a:pt x="233" y="65"/>
                    <a:pt x="235" y="66"/>
                    <a:pt x="236" y="64"/>
                  </a:cubicBezTo>
                  <a:cubicBezTo>
                    <a:pt x="232" y="64"/>
                    <a:pt x="233" y="61"/>
                    <a:pt x="233" y="59"/>
                  </a:cubicBezTo>
                  <a:moveTo>
                    <a:pt x="75" y="18"/>
                  </a:moveTo>
                  <a:cubicBezTo>
                    <a:pt x="76" y="19"/>
                    <a:pt x="81" y="20"/>
                    <a:pt x="83" y="21"/>
                  </a:cubicBezTo>
                  <a:cubicBezTo>
                    <a:pt x="79" y="22"/>
                    <a:pt x="80" y="23"/>
                    <a:pt x="78" y="23"/>
                  </a:cubicBezTo>
                  <a:cubicBezTo>
                    <a:pt x="75" y="23"/>
                    <a:pt x="74" y="20"/>
                    <a:pt x="75" y="18"/>
                  </a:cubicBezTo>
                  <a:moveTo>
                    <a:pt x="70" y="15"/>
                  </a:moveTo>
                  <a:cubicBezTo>
                    <a:pt x="68" y="17"/>
                    <a:pt x="66" y="19"/>
                    <a:pt x="64" y="17"/>
                  </a:cubicBezTo>
                  <a:cubicBezTo>
                    <a:pt x="62" y="15"/>
                    <a:pt x="64" y="14"/>
                    <a:pt x="62" y="11"/>
                  </a:cubicBezTo>
                  <a:cubicBezTo>
                    <a:pt x="64" y="12"/>
                    <a:pt x="68" y="15"/>
                    <a:pt x="70" y="15"/>
                  </a:cubicBezTo>
                  <a:moveTo>
                    <a:pt x="61" y="33"/>
                  </a:moveTo>
                  <a:cubicBezTo>
                    <a:pt x="62" y="31"/>
                    <a:pt x="63" y="30"/>
                    <a:pt x="64" y="30"/>
                  </a:cubicBezTo>
                  <a:cubicBezTo>
                    <a:pt x="65" y="30"/>
                    <a:pt x="66" y="30"/>
                    <a:pt x="66" y="28"/>
                  </a:cubicBezTo>
                  <a:cubicBezTo>
                    <a:pt x="67" y="26"/>
                    <a:pt x="66" y="26"/>
                    <a:pt x="64" y="25"/>
                  </a:cubicBezTo>
                  <a:cubicBezTo>
                    <a:pt x="66" y="24"/>
                    <a:pt x="66" y="23"/>
                    <a:pt x="66" y="23"/>
                  </a:cubicBezTo>
                  <a:cubicBezTo>
                    <a:pt x="65" y="22"/>
                    <a:pt x="63" y="23"/>
                    <a:pt x="63" y="23"/>
                  </a:cubicBezTo>
                  <a:cubicBezTo>
                    <a:pt x="62" y="22"/>
                    <a:pt x="64" y="21"/>
                    <a:pt x="64" y="21"/>
                  </a:cubicBezTo>
                  <a:cubicBezTo>
                    <a:pt x="65" y="20"/>
                    <a:pt x="65" y="20"/>
                    <a:pt x="66" y="21"/>
                  </a:cubicBezTo>
                  <a:cubicBezTo>
                    <a:pt x="73" y="24"/>
                    <a:pt x="73" y="24"/>
                    <a:pt x="73" y="24"/>
                  </a:cubicBezTo>
                  <a:cubicBezTo>
                    <a:pt x="74" y="25"/>
                    <a:pt x="75" y="25"/>
                    <a:pt x="75" y="26"/>
                  </a:cubicBezTo>
                  <a:cubicBezTo>
                    <a:pt x="75" y="27"/>
                    <a:pt x="75" y="28"/>
                    <a:pt x="74" y="28"/>
                  </a:cubicBezTo>
                  <a:cubicBezTo>
                    <a:pt x="73" y="28"/>
                    <a:pt x="73" y="26"/>
                    <a:pt x="72" y="26"/>
                  </a:cubicBezTo>
                  <a:cubicBezTo>
                    <a:pt x="71" y="26"/>
                    <a:pt x="71" y="27"/>
                    <a:pt x="72" y="28"/>
                  </a:cubicBezTo>
                  <a:cubicBezTo>
                    <a:pt x="70" y="28"/>
                    <a:pt x="69" y="27"/>
                    <a:pt x="68" y="29"/>
                  </a:cubicBezTo>
                  <a:cubicBezTo>
                    <a:pt x="67" y="30"/>
                    <a:pt x="67" y="31"/>
                    <a:pt x="68" y="32"/>
                  </a:cubicBezTo>
                  <a:cubicBezTo>
                    <a:pt x="69" y="33"/>
                    <a:pt x="68" y="34"/>
                    <a:pt x="68" y="36"/>
                  </a:cubicBezTo>
                  <a:cubicBezTo>
                    <a:pt x="67" y="37"/>
                    <a:pt x="65" y="39"/>
                    <a:pt x="63" y="38"/>
                  </a:cubicBezTo>
                  <a:cubicBezTo>
                    <a:pt x="60" y="37"/>
                    <a:pt x="61" y="34"/>
                    <a:pt x="61"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6" name="Freeform 43">
              <a:extLst>
                <a:ext uri="{FF2B5EF4-FFF2-40B4-BE49-F238E27FC236}">
                  <a16:creationId xmlns:a16="http://schemas.microsoft.com/office/drawing/2014/main" id="{6B434853-CF76-3AE7-F8D7-2886B71517E8}"/>
                </a:ext>
              </a:extLst>
            </p:cNvPr>
            <p:cNvSpPr>
              <a:spLocks noEditPoints="1"/>
            </p:cNvSpPr>
            <p:nvPr userDrawn="1"/>
          </p:nvSpPr>
          <p:spPr bwMode="auto">
            <a:xfrm>
              <a:off x="1116013" y="571500"/>
              <a:ext cx="31750" cy="12700"/>
            </a:xfrm>
            <a:custGeom>
              <a:avLst/>
              <a:gdLst>
                <a:gd name="T0" fmla="*/ 164 w 219"/>
                <a:gd name="T1" fmla="*/ 10 h 84"/>
                <a:gd name="T2" fmla="*/ 114 w 219"/>
                <a:gd name="T3" fmla="*/ 18 h 84"/>
                <a:gd name="T4" fmla="*/ 84 w 219"/>
                <a:gd name="T5" fmla="*/ 35 h 84"/>
                <a:gd name="T6" fmla="*/ 87 w 219"/>
                <a:gd name="T7" fmla="*/ 10 h 84"/>
                <a:gd name="T8" fmla="*/ 69 w 219"/>
                <a:gd name="T9" fmla="*/ 1 h 84"/>
                <a:gd name="T10" fmla="*/ 53 w 219"/>
                <a:gd name="T11" fmla="*/ 14 h 84"/>
                <a:gd name="T12" fmla="*/ 51 w 219"/>
                <a:gd name="T13" fmla="*/ 35 h 84"/>
                <a:gd name="T14" fmla="*/ 32 w 219"/>
                <a:gd name="T15" fmla="*/ 22 h 84"/>
                <a:gd name="T16" fmla="*/ 29 w 219"/>
                <a:gd name="T17" fmla="*/ 9 h 84"/>
                <a:gd name="T18" fmla="*/ 28 w 219"/>
                <a:gd name="T19" fmla="*/ 17 h 84"/>
                <a:gd name="T20" fmla="*/ 21 w 219"/>
                <a:gd name="T21" fmla="*/ 10 h 84"/>
                <a:gd name="T22" fmla="*/ 22 w 219"/>
                <a:gd name="T23" fmla="*/ 16 h 84"/>
                <a:gd name="T24" fmla="*/ 16 w 219"/>
                <a:gd name="T25" fmla="*/ 20 h 84"/>
                <a:gd name="T26" fmla="*/ 19 w 219"/>
                <a:gd name="T27" fmla="*/ 25 h 84"/>
                <a:gd name="T28" fmla="*/ 25 w 219"/>
                <a:gd name="T29" fmla="*/ 26 h 84"/>
                <a:gd name="T30" fmla="*/ 20 w 219"/>
                <a:gd name="T31" fmla="*/ 33 h 84"/>
                <a:gd name="T32" fmla="*/ 32 w 219"/>
                <a:gd name="T33" fmla="*/ 43 h 84"/>
                <a:gd name="T34" fmla="*/ 45 w 219"/>
                <a:gd name="T35" fmla="*/ 46 h 84"/>
                <a:gd name="T36" fmla="*/ 40 w 219"/>
                <a:gd name="T37" fmla="*/ 59 h 84"/>
                <a:gd name="T38" fmla="*/ 17 w 219"/>
                <a:gd name="T39" fmla="*/ 53 h 84"/>
                <a:gd name="T40" fmla="*/ 18 w 219"/>
                <a:gd name="T41" fmla="*/ 62 h 84"/>
                <a:gd name="T42" fmla="*/ 8 w 219"/>
                <a:gd name="T43" fmla="*/ 61 h 84"/>
                <a:gd name="T44" fmla="*/ 6 w 219"/>
                <a:gd name="T45" fmla="*/ 66 h 84"/>
                <a:gd name="T46" fmla="*/ 14 w 219"/>
                <a:gd name="T47" fmla="*/ 76 h 84"/>
                <a:gd name="T48" fmla="*/ 19 w 219"/>
                <a:gd name="T49" fmla="*/ 78 h 84"/>
                <a:gd name="T50" fmla="*/ 32 w 219"/>
                <a:gd name="T51" fmla="*/ 72 h 84"/>
                <a:gd name="T52" fmla="*/ 36 w 219"/>
                <a:gd name="T53" fmla="*/ 79 h 84"/>
                <a:gd name="T54" fmla="*/ 50 w 219"/>
                <a:gd name="T55" fmla="*/ 74 h 84"/>
                <a:gd name="T56" fmla="*/ 55 w 219"/>
                <a:gd name="T57" fmla="*/ 82 h 84"/>
                <a:gd name="T58" fmla="*/ 81 w 219"/>
                <a:gd name="T59" fmla="*/ 65 h 84"/>
                <a:gd name="T60" fmla="*/ 124 w 219"/>
                <a:gd name="T61" fmla="*/ 52 h 84"/>
                <a:gd name="T62" fmla="*/ 139 w 219"/>
                <a:gd name="T63" fmla="*/ 65 h 84"/>
                <a:gd name="T64" fmla="*/ 113 w 219"/>
                <a:gd name="T65" fmla="*/ 67 h 84"/>
                <a:gd name="T66" fmla="*/ 122 w 219"/>
                <a:gd name="T67" fmla="*/ 67 h 84"/>
                <a:gd name="T68" fmla="*/ 123 w 219"/>
                <a:gd name="T69" fmla="*/ 78 h 84"/>
                <a:gd name="T70" fmla="*/ 124 w 219"/>
                <a:gd name="T71" fmla="*/ 75 h 84"/>
                <a:gd name="T72" fmla="*/ 132 w 219"/>
                <a:gd name="T73" fmla="*/ 82 h 84"/>
                <a:gd name="T74" fmla="*/ 131 w 219"/>
                <a:gd name="T75" fmla="*/ 76 h 84"/>
                <a:gd name="T76" fmla="*/ 144 w 219"/>
                <a:gd name="T77" fmla="*/ 72 h 84"/>
                <a:gd name="T78" fmla="*/ 151 w 219"/>
                <a:gd name="T79" fmla="*/ 54 h 84"/>
                <a:gd name="T80" fmla="*/ 195 w 219"/>
                <a:gd name="T81" fmla="*/ 55 h 84"/>
                <a:gd name="T82" fmla="*/ 175 w 219"/>
                <a:gd name="T83" fmla="*/ 69 h 84"/>
                <a:gd name="T84" fmla="*/ 186 w 219"/>
                <a:gd name="T85" fmla="*/ 71 h 84"/>
                <a:gd name="T86" fmla="*/ 187 w 219"/>
                <a:gd name="T87" fmla="*/ 78 h 84"/>
                <a:gd name="T88" fmla="*/ 193 w 219"/>
                <a:gd name="T89" fmla="*/ 79 h 84"/>
                <a:gd name="T90" fmla="*/ 200 w 219"/>
                <a:gd name="T91" fmla="*/ 77 h 84"/>
                <a:gd name="T92" fmla="*/ 204 w 219"/>
                <a:gd name="T93" fmla="*/ 60 h 84"/>
                <a:gd name="T94" fmla="*/ 207 w 219"/>
                <a:gd name="T95" fmla="*/ 52 h 84"/>
                <a:gd name="T96" fmla="*/ 173 w 219"/>
                <a:gd name="T97" fmla="*/ 43 h 84"/>
                <a:gd name="T98" fmla="*/ 120 w 219"/>
                <a:gd name="T99" fmla="*/ 18 h 84"/>
                <a:gd name="T100" fmla="*/ 80 w 219"/>
                <a:gd name="T101" fmla="*/ 20 h 84"/>
                <a:gd name="T102" fmla="*/ 65 w 219"/>
                <a:gd name="T103" fmla="*/ 8 h 84"/>
                <a:gd name="T104" fmla="*/ 69 w 219"/>
                <a:gd name="T105" fmla="*/ 24 h 84"/>
                <a:gd name="T106" fmla="*/ 67 w 219"/>
                <a:gd name="T107" fmla="*/ 17 h 84"/>
                <a:gd name="T108" fmla="*/ 76 w 219"/>
                <a:gd name="T109" fmla="*/ 24 h 84"/>
                <a:gd name="T110" fmla="*/ 71 w 219"/>
                <a:gd name="T111"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9" h="84">
                  <a:moveTo>
                    <a:pt x="140" y="13"/>
                  </a:moveTo>
                  <a:cubicBezTo>
                    <a:pt x="140" y="14"/>
                    <a:pt x="142" y="16"/>
                    <a:pt x="145" y="16"/>
                  </a:cubicBezTo>
                  <a:cubicBezTo>
                    <a:pt x="172" y="24"/>
                    <a:pt x="202" y="4"/>
                    <a:pt x="219" y="9"/>
                  </a:cubicBezTo>
                  <a:cubicBezTo>
                    <a:pt x="197" y="1"/>
                    <a:pt x="184" y="14"/>
                    <a:pt x="164" y="10"/>
                  </a:cubicBezTo>
                  <a:cubicBezTo>
                    <a:pt x="176" y="10"/>
                    <a:pt x="188" y="7"/>
                    <a:pt x="189" y="4"/>
                  </a:cubicBezTo>
                  <a:cubicBezTo>
                    <a:pt x="180" y="10"/>
                    <a:pt x="154" y="0"/>
                    <a:pt x="143" y="7"/>
                  </a:cubicBezTo>
                  <a:cubicBezTo>
                    <a:pt x="142" y="7"/>
                    <a:pt x="141" y="8"/>
                    <a:pt x="141" y="8"/>
                  </a:cubicBezTo>
                  <a:cubicBezTo>
                    <a:pt x="130" y="8"/>
                    <a:pt x="114" y="8"/>
                    <a:pt x="114" y="18"/>
                  </a:cubicBezTo>
                  <a:cubicBezTo>
                    <a:pt x="114" y="38"/>
                    <a:pt x="170" y="26"/>
                    <a:pt x="187" y="26"/>
                  </a:cubicBezTo>
                  <a:cubicBezTo>
                    <a:pt x="201" y="26"/>
                    <a:pt x="203" y="28"/>
                    <a:pt x="203" y="31"/>
                  </a:cubicBezTo>
                  <a:cubicBezTo>
                    <a:pt x="203" y="36"/>
                    <a:pt x="183" y="38"/>
                    <a:pt x="173" y="38"/>
                  </a:cubicBezTo>
                  <a:cubicBezTo>
                    <a:pt x="158" y="38"/>
                    <a:pt x="112" y="30"/>
                    <a:pt x="84" y="35"/>
                  </a:cubicBezTo>
                  <a:cubicBezTo>
                    <a:pt x="87" y="31"/>
                    <a:pt x="92" y="25"/>
                    <a:pt x="89" y="22"/>
                  </a:cubicBezTo>
                  <a:cubicBezTo>
                    <a:pt x="91" y="20"/>
                    <a:pt x="93" y="18"/>
                    <a:pt x="93" y="16"/>
                  </a:cubicBezTo>
                  <a:cubicBezTo>
                    <a:pt x="92" y="15"/>
                    <a:pt x="90" y="14"/>
                    <a:pt x="88" y="14"/>
                  </a:cubicBezTo>
                  <a:cubicBezTo>
                    <a:pt x="89" y="13"/>
                    <a:pt x="88" y="11"/>
                    <a:pt x="87" y="10"/>
                  </a:cubicBezTo>
                  <a:cubicBezTo>
                    <a:pt x="87" y="10"/>
                    <a:pt x="86" y="7"/>
                    <a:pt x="86" y="7"/>
                  </a:cubicBezTo>
                  <a:cubicBezTo>
                    <a:pt x="85" y="6"/>
                    <a:pt x="82" y="4"/>
                    <a:pt x="79" y="3"/>
                  </a:cubicBezTo>
                  <a:cubicBezTo>
                    <a:pt x="76" y="1"/>
                    <a:pt x="74" y="1"/>
                    <a:pt x="73" y="1"/>
                  </a:cubicBezTo>
                  <a:cubicBezTo>
                    <a:pt x="72" y="1"/>
                    <a:pt x="70" y="1"/>
                    <a:pt x="69" y="1"/>
                  </a:cubicBezTo>
                  <a:cubicBezTo>
                    <a:pt x="68" y="1"/>
                    <a:pt x="66" y="1"/>
                    <a:pt x="66" y="3"/>
                  </a:cubicBezTo>
                  <a:cubicBezTo>
                    <a:pt x="65" y="2"/>
                    <a:pt x="63" y="1"/>
                    <a:pt x="61" y="1"/>
                  </a:cubicBezTo>
                  <a:cubicBezTo>
                    <a:pt x="60" y="3"/>
                    <a:pt x="60" y="5"/>
                    <a:pt x="60" y="8"/>
                  </a:cubicBezTo>
                  <a:cubicBezTo>
                    <a:pt x="58" y="8"/>
                    <a:pt x="55" y="15"/>
                    <a:pt x="53" y="14"/>
                  </a:cubicBezTo>
                  <a:cubicBezTo>
                    <a:pt x="54" y="16"/>
                    <a:pt x="55" y="17"/>
                    <a:pt x="55" y="17"/>
                  </a:cubicBezTo>
                  <a:cubicBezTo>
                    <a:pt x="53" y="20"/>
                    <a:pt x="52" y="25"/>
                    <a:pt x="50" y="25"/>
                  </a:cubicBezTo>
                  <a:cubicBezTo>
                    <a:pt x="51" y="26"/>
                    <a:pt x="52" y="27"/>
                    <a:pt x="52" y="27"/>
                  </a:cubicBezTo>
                  <a:cubicBezTo>
                    <a:pt x="51" y="30"/>
                    <a:pt x="51" y="33"/>
                    <a:pt x="51" y="35"/>
                  </a:cubicBezTo>
                  <a:cubicBezTo>
                    <a:pt x="48" y="34"/>
                    <a:pt x="48" y="34"/>
                    <a:pt x="48" y="34"/>
                  </a:cubicBezTo>
                  <a:cubicBezTo>
                    <a:pt x="48" y="34"/>
                    <a:pt x="48" y="34"/>
                    <a:pt x="47" y="34"/>
                  </a:cubicBezTo>
                  <a:cubicBezTo>
                    <a:pt x="44" y="34"/>
                    <a:pt x="42" y="34"/>
                    <a:pt x="36" y="31"/>
                  </a:cubicBezTo>
                  <a:cubicBezTo>
                    <a:pt x="32" y="29"/>
                    <a:pt x="32" y="27"/>
                    <a:pt x="32" y="22"/>
                  </a:cubicBezTo>
                  <a:cubicBezTo>
                    <a:pt x="32" y="19"/>
                    <a:pt x="34" y="16"/>
                    <a:pt x="34" y="12"/>
                  </a:cubicBezTo>
                  <a:cubicBezTo>
                    <a:pt x="34" y="12"/>
                    <a:pt x="33" y="10"/>
                    <a:pt x="33" y="9"/>
                  </a:cubicBezTo>
                  <a:cubicBezTo>
                    <a:pt x="32" y="7"/>
                    <a:pt x="29" y="5"/>
                    <a:pt x="27" y="5"/>
                  </a:cubicBezTo>
                  <a:cubicBezTo>
                    <a:pt x="28" y="6"/>
                    <a:pt x="29" y="7"/>
                    <a:pt x="29" y="9"/>
                  </a:cubicBezTo>
                  <a:cubicBezTo>
                    <a:pt x="29" y="10"/>
                    <a:pt x="28" y="11"/>
                    <a:pt x="28" y="11"/>
                  </a:cubicBezTo>
                  <a:cubicBezTo>
                    <a:pt x="27" y="12"/>
                    <a:pt x="27" y="13"/>
                    <a:pt x="28" y="15"/>
                  </a:cubicBezTo>
                  <a:cubicBezTo>
                    <a:pt x="28" y="15"/>
                    <a:pt x="28" y="15"/>
                    <a:pt x="28" y="15"/>
                  </a:cubicBezTo>
                  <a:cubicBezTo>
                    <a:pt x="28" y="16"/>
                    <a:pt x="28" y="16"/>
                    <a:pt x="28" y="17"/>
                  </a:cubicBezTo>
                  <a:cubicBezTo>
                    <a:pt x="28" y="18"/>
                    <a:pt x="28" y="17"/>
                    <a:pt x="27" y="17"/>
                  </a:cubicBezTo>
                  <a:cubicBezTo>
                    <a:pt x="27" y="15"/>
                    <a:pt x="25" y="11"/>
                    <a:pt x="23" y="11"/>
                  </a:cubicBezTo>
                  <a:cubicBezTo>
                    <a:pt x="23" y="11"/>
                    <a:pt x="22" y="10"/>
                    <a:pt x="21" y="10"/>
                  </a:cubicBezTo>
                  <a:cubicBezTo>
                    <a:pt x="21" y="10"/>
                    <a:pt x="21" y="10"/>
                    <a:pt x="21" y="10"/>
                  </a:cubicBezTo>
                  <a:cubicBezTo>
                    <a:pt x="21" y="7"/>
                    <a:pt x="18" y="5"/>
                    <a:pt x="15" y="8"/>
                  </a:cubicBezTo>
                  <a:cubicBezTo>
                    <a:pt x="16" y="9"/>
                    <a:pt x="17" y="9"/>
                    <a:pt x="18" y="9"/>
                  </a:cubicBezTo>
                  <a:cubicBezTo>
                    <a:pt x="18" y="10"/>
                    <a:pt x="17" y="12"/>
                    <a:pt x="17" y="12"/>
                  </a:cubicBezTo>
                  <a:cubicBezTo>
                    <a:pt x="17" y="15"/>
                    <a:pt x="19" y="16"/>
                    <a:pt x="22" y="16"/>
                  </a:cubicBezTo>
                  <a:cubicBezTo>
                    <a:pt x="22" y="16"/>
                    <a:pt x="23" y="16"/>
                    <a:pt x="23" y="17"/>
                  </a:cubicBezTo>
                  <a:cubicBezTo>
                    <a:pt x="23" y="17"/>
                    <a:pt x="23" y="17"/>
                    <a:pt x="23" y="18"/>
                  </a:cubicBezTo>
                  <a:cubicBezTo>
                    <a:pt x="23" y="18"/>
                    <a:pt x="23" y="18"/>
                    <a:pt x="23" y="18"/>
                  </a:cubicBezTo>
                  <a:cubicBezTo>
                    <a:pt x="18" y="16"/>
                    <a:pt x="16" y="18"/>
                    <a:pt x="16" y="20"/>
                  </a:cubicBezTo>
                  <a:cubicBezTo>
                    <a:pt x="16" y="20"/>
                    <a:pt x="16" y="22"/>
                    <a:pt x="16" y="22"/>
                  </a:cubicBezTo>
                  <a:cubicBezTo>
                    <a:pt x="14" y="23"/>
                    <a:pt x="14" y="26"/>
                    <a:pt x="17" y="28"/>
                  </a:cubicBezTo>
                  <a:cubicBezTo>
                    <a:pt x="17" y="27"/>
                    <a:pt x="17" y="25"/>
                    <a:pt x="18" y="25"/>
                  </a:cubicBezTo>
                  <a:cubicBezTo>
                    <a:pt x="18" y="25"/>
                    <a:pt x="18" y="25"/>
                    <a:pt x="19" y="25"/>
                  </a:cubicBezTo>
                  <a:cubicBezTo>
                    <a:pt x="19" y="25"/>
                    <a:pt x="20" y="26"/>
                    <a:pt x="20" y="26"/>
                  </a:cubicBezTo>
                  <a:cubicBezTo>
                    <a:pt x="20" y="26"/>
                    <a:pt x="21" y="26"/>
                    <a:pt x="23" y="25"/>
                  </a:cubicBezTo>
                  <a:cubicBezTo>
                    <a:pt x="23" y="25"/>
                    <a:pt x="23" y="25"/>
                    <a:pt x="24" y="25"/>
                  </a:cubicBezTo>
                  <a:cubicBezTo>
                    <a:pt x="24" y="25"/>
                    <a:pt x="25" y="25"/>
                    <a:pt x="25" y="26"/>
                  </a:cubicBezTo>
                  <a:cubicBezTo>
                    <a:pt x="25" y="26"/>
                    <a:pt x="25" y="26"/>
                    <a:pt x="25" y="26"/>
                  </a:cubicBezTo>
                  <a:cubicBezTo>
                    <a:pt x="22" y="29"/>
                    <a:pt x="22" y="33"/>
                    <a:pt x="27" y="33"/>
                  </a:cubicBezTo>
                  <a:cubicBezTo>
                    <a:pt x="27" y="33"/>
                    <a:pt x="27" y="34"/>
                    <a:pt x="27" y="34"/>
                  </a:cubicBezTo>
                  <a:cubicBezTo>
                    <a:pt x="27" y="40"/>
                    <a:pt x="19" y="39"/>
                    <a:pt x="20" y="33"/>
                  </a:cubicBezTo>
                  <a:cubicBezTo>
                    <a:pt x="15" y="40"/>
                    <a:pt x="23" y="45"/>
                    <a:pt x="29" y="42"/>
                  </a:cubicBezTo>
                  <a:cubicBezTo>
                    <a:pt x="29" y="41"/>
                    <a:pt x="29" y="42"/>
                    <a:pt x="29" y="42"/>
                  </a:cubicBezTo>
                  <a:cubicBezTo>
                    <a:pt x="30" y="43"/>
                    <a:pt x="30" y="44"/>
                    <a:pt x="31" y="44"/>
                  </a:cubicBezTo>
                  <a:cubicBezTo>
                    <a:pt x="31" y="44"/>
                    <a:pt x="32" y="43"/>
                    <a:pt x="32" y="43"/>
                  </a:cubicBezTo>
                  <a:cubicBezTo>
                    <a:pt x="33" y="43"/>
                    <a:pt x="33" y="43"/>
                    <a:pt x="33" y="43"/>
                  </a:cubicBezTo>
                  <a:cubicBezTo>
                    <a:pt x="33" y="45"/>
                    <a:pt x="34" y="47"/>
                    <a:pt x="36" y="47"/>
                  </a:cubicBezTo>
                  <a:cubicBezTo>
                    <a:pt x="36" y="46"/>
                    <a:pt x="36" y="45"/>
                    <a:pt x="37" y="45"/>
                  </a:cubicBezTo>
                  <a:cubicBezTo>
                    <a:pt x="38" y="45"/>
                    <a:pt x="37" y="42"/>
                    <a:pt x="45" y="46"/>
                  </a:cubicBezTo>
                  <a:cubicBezTo>
                    <a:pt x="45" y="47"/>
                    <a:pt x="46" y="48"/>
                    <a:pt x="47" y="49"/>
                  </a:cubicBezTo>
                  <a:cubicBezTo>
                    <a:pt x="52" y="48"/>
                    <a:pt x="52" y="48"/>
                    <a:pt x="52" y="48"/>
                  </a:cubicBezTo>
                  <a:cubicBezTo>
                    <a:pt x="52" y="52"/>
                    <a:pt x="53" y="58"/>
                    <a:pt x="52" y="58"/>
                  </a:cubicBezTo>
                  <a:cubicBezTo>
                    <a:pt x="51" y="58"/>
                    <a:pt x="43" y="57"/>
                    <a:pt x="40" y="59"/>
                  </a:cubicBezTo>
                  <a:cubicBezTo>
                    <a:pt x="36" y="61"/>
                    <a:pt x="27" y="64"/>
                    <a:pt x="24" y="60"/>
                  </a:cubicBezTo>
                  <a:cubicBezTo>
                    <a:pt x="23" y="59"/>
                    <a:pt x="23" y="58"/>
                    <a:pt x="22" y="56"/>
                  </a:cubicBezTo>
                  <a:cubicBezTo>
                    <a:pt x="21" y="54"/>
                    <a:pt x="20" y="53"/>
                    <a:pt x="19" y="53"/>
                  </a:cubicBezTo>
                  <a:cubicBezTo>
                    <a:pt x="19" y="53"/>
                    <a:pt x="18" y="53"/>
                    <a:pt x="17" y="53"/>
                  </a:cubicBezTo>
                  <a:cubicBezTo>
                    <a:pt x="15" y="51"/>
                    <a:pt x="12" y="51"/>
                    <a:pt x="10" y="52"/>
                  </a:cubicBezTo>
                  <a:cubicBezTo>
                    <a:pt x="11" y="52"/>
                    <a:pt x="13" y="53"/>
                    <a:pt x="14" y="55"/>
                  </a:cubicBezTo>
                  <a:cubicBezTo>
                    <a:pt x="13" y="55"/>
                    <a:pt x="13" y="56"/>
                    <a:pt x="13" y="57"/>
                  </a:cubicBezTo>
                  <a:cubicBezTo>
                    <a:pt x="12" y="58"/>
                    <a:pt x="12" y="60"/>
                    <a:pt x="18" y="62"/>
                  </a:cubicBezTo>
                  <a:cubicBezTo>
                    <a:pt x="19" y="62"/>
                    <a:pt x="19" y="63"/>
                    <a:pt x="19" y="63"/>
                  </a:cubicBezTo>
                  <a:cubicBezTo>
                    <a:pt x="18" y="63"/>
                    <a:pt x="17" y="64"/>
                    <a:pt x="15" y="63"/>
                  </a:cubicBezTo>
                  <a:cubicBezTo>
                    <a:pt x="13" y="61"/>
                    <a:pt x="13" y="58"/>
                    <a:pt x="10" y="60"/>
                  </a:cubicBezTo>
                  <a:cubicBezTo>
                    <a:pt x="10" y="60"/>
                    <a:pt x="9" y="60"/>
                    <a:pt x="8" y="61"/>
                  </a:cubicBezTo>
                  <a:cubicBezTo>
                    <a:pt x="8" y="61"/>
                    <a:pt x="7" y="60"/>
                    <a:pt x="7" y="60"/>
                  </a:cubicBezTo>
                  <a:cubicBezTo>
                    <a:pt x="5" y="60"/>
                    <a:pt x="0" y="63"/>
                    <a:pt x="2" y="67"/>
                  </a:cubicBezTo>
                  <a:cubicBezTo>
                    <a:pt x="3" y="66"/>
                    <a:pt x="4" y="64"/>
                    <a:pt x="6" y="64"/>
                  </a:cubicBezTo>
                  <a:cubicBezTo>
                    <a:pt x="6" y="65"/>
                    <a:pt x="6" y="65"/>
                    <a:pt x="6" y="66"/>
                  </a:cubicBezTo>
                  <a:cubicBezTo>
                    <a:pt x="7" y="69"/>
                    <a:pt x="8" y="71"/>
                    <a:pt x="14" y="67"/>
                  </a:cubicBezTo>
                  <a:cubicBezTo>
                    <a:pt x="15" y="67"/>
                    <a:pt x="15" y="67"/>
                    <a:pt x="15" y="67"/>
                  </a:cubicBezTo>
                  <a:cubicBezTo>
                    <a:pt x="14" y="70"/>
                    <a:pt x="9" y="73"/>
                    <a:pt x="12" y="75"/>
                  </a:cubicBezTo>
                  <a:cubicBezTo>
                    <a:pt x="13" y="75"/>
                    <a:pt x="13" y="75"/>
                    <a:pt x="14" y="76"/>
                  </a:cubicBezTo>
                  <a:cubicBezTo>
                    <a:pt x="14" y="76"/>
                    <a:pt x="14" y="76"/>
                    <a:pt x="14" y="77"/>
                  </a:cubicBezTo>
                  <a:cubicBezTo>
                    <a:pt x="13" y="80"/>
                    <a:pt x="17" y="83"/>
                    <a:pt x="19" y="83"/>
                  </a:cubicBezTo>
                  <a:cubicBezTo>
                    <a:pt x="18" y="82"/>
                    <a:pt x="17" y="80"/>
                    <a:pt x="17" y="77"/>
                  </a:cubicBezTo>
                  <a:cubicBezTo>
                    <a:pt x="18" y="77"/>
                    <a:pt x="19" y="78"/>
                    <a:pt x="19" y="78"/>
                  </a:cubicBezTo>
                  <a:cubicBezTo>
                    <a:pt x="22" y="77"/>
                    <a:pt x="21" y="73"/>
                    <a:pt x="22" y="72"/>
                  </a:cubicBezTo>
                  <a:cubicBezTo>
                    <a:pt x="23" y="71"/>
                    <a:pt x="23" y="72"/>
                    <a:pt x="23" y="72"/>
                  </a:cubicBezTo>
                  <a:cubicBezTo>
                    <a:pt x="23" y="73"/>
                    <a:pt x="24" y="77"/>
                    <a:pt x="28" y="77"/>
                  </a:cubicBezTo>
                  <a:cubicBezTo>
                    <a:pt x="31" y="76"/>
                    <a:pt x="33" y="73"/>
                    <a:pt x="32" y="72"/>
                  </a:cubicBezTo>
                  <a:cubicBezTo>
                    <a:pt x="32" y="71"/>
                    <a:pt x="32" y="71"/>
                    <a:pt x="33" y="71"/>
                  </a:cubicBezTo>
                  <a:cubicBezTo>
                    <a:pt x="34" y="72"/>
                    <a:pt x="35" y="73"/>
                    <a:pt x="35" y="75"/>
                  </a:cubicBezTo>
                  <a:cubicBezTo>
                    <a:pt x="35" y="75"/>
                    <a:pt x="37" y="74"/>
                    <a:pt x="37" y="72"/>
                  </a:cubicBezTo>
                  <a:cubicBezTo>
                    <a:pt x="38" y="74"/>
                    <a:pt x="38" y="77"/>
                    <a:pt x="36" y="79"/>
                  </a:cubicBezTo>
                  <a:cubicBezTo>
                    <a:pt x="37" y="78"/>
                    <a:pt x="41" y="77"/>
                    <a:pt x="42" y="73"/>
                  </a:cubicBezTo>
                  <a:cubicBezTo>
                    <a:pt x="42" y="73"/>
                    <a:pt x="43" y="74"/>
                    <a:pt x="43" y="75"/>
                  </a:cubicBezTo>
                  <a:cubicBezTo>
                    <a:pt x="43" y="74"/>
                    <a:pt x="43" y="74"/>
                    <a:pt x="43" y="74"/>
                  </a:cubicBezTo>
                  <a:cubicBezTo>
                    <a:pt x="45" y="75"/>
                    <a:pt x="47" y="75"/>
                    <a:pt x="50" y="74"/>
                  </a:cubicBezTo>
                  <a:cubicBezTo>
                    <a:pt x="51" y="74"/>
                    <a:pt x="51" y="74"/>
                    <a:pt x="51" y="74"/>
                  </a:cubicBezTo>
                  <a:cubicBezTo>
                    <a:pt x="51" y="76"/>
                    <a:pt x="51" y="77"/>
                    <a:pt x="51" y="78"/>
                  </a:cubicBezTo>
                  <a:cubicBezTo>
                    <a:pt x="51" y="78"/>
                    <a:pt x="52" y="76"/>
                    <a:pt x="53" y="76"/>
                  </a:cubicBezTo>
                  <a:cubicBezTo>
                    <a:pt x="54" y="76"/>
                    <a:pt x="53" y="80"/>
                    <a:pt x="55" y="82"/>
                  </a:cubicBezTo>
                  <a:cubicBezTo>
                    <a:pt x="56" y="73"/>
                    <a:pt x="63" y="75"/>
                    <a:pt x="69" y="71"/>
                  </a:cubicBezTo>
                  <a:cubicBezTo>
                    <a:pt x="70" y="71"/>
                    <a:pt x="70" y="71"/>
                    <a:pt x="69" y="72"/>
                  </a:cubicBezTo>
                  <a:cubicBezTo>
                    <a:pt x="69" y="73"/>
                    <a:pt x="68" y="74"/>
                    <a:pt x="67" y="75"/>
                  </a:cubicBezTo>
                  <a:cubicBezTo>
                    <a:pt x="73" y="79"/>
                    <a:pt x="80" y="70"/>
                    <a:pt x="81" y="65"/>
                  </a:cubicBezTo>
                  <a:cubicBezTo>
                    <a:pt x="82" y="65"/>
                    <a:pt x="83" y="64"/>
                    <a:pt x="83" y="64"/>
                  </a:cubicBezTo>
                  <a:cubicBezTo>
                    <a:pt x="84" y="64"/>
                    <a:pt x="84" y="65"/>
                    <a:pt x="82" y="66"/>
                  </a:cubicBezTo>
                  <a:cubicBezTo>
                    <a:pt x="88" y="67"/>
                    <a:pt x="87" y="62"/>
                    <a:pt x="90" y="62"/>
                  </a:cubicBezTo>
                  <a:cubicBezTo>
                    <a:pt x="108" y="64"/>
                    <a:pt x="94" y="47"/>
                    <a:pt x="124" y="52"/>
                  </a:cubicBezTo>
                  <a:cubicBezTo>
                    <a:pt x="125" y="52"/>
                    <a:pt x="129" y="50"/>
                    <a:pt x="131" y="49"/>
                  </a:cubicBezTo>
                  <a:cubicBezTo>
                    <a:pt x="128" y="53"/>
                    <a:pt x="128" y="61"/>
                    <a:pt x="133" y="61"/>
                  </a:cubicBezTo>
                  <a:cubicBezTo>
                    <a:pt x="134" y="62"/>
                    <a:pt x="138" y="63"/>
                    <a:pt x="139" y="64"/>
                  </a:cubicBezTo>
                  <a:cubicBezTo>
                    <a:pt x="140" y="65"/>
                    <a:pt x="139" y="65"/>
                    <a:pt x="139" y="65"/>
                  </a:cubicBezTo>
                  <a:cubicBezTo>
                    <a:pt x="137" y="65"/>
                    <a:pt x="134" y="66"/>
                    <a:pt x="133" y="66"/>
                  </a:cubicBezTo>
                  <a:cubicBezTo>
                    <a:pt x="127" y="70"/>
                    <a:pt x="127" y="57"/>
                    <a:pt x="120" y="59"/>
                  </a:cubicBezTo>
                  <a:cubicBezTo>
                    <a:pt x="120" y="60"/>
                    <a:pt x="119" y="60"/>
                    <a:pt x="119" y="61"/>
                  </a:cubicBezTo>
                  <a:cubicBezTo>
                    <a:pt x="116" y="61"/>
                    <a:pt x="112" y="64"/>
                    <a:pt x="113" y="67"/>
                  </a:cubicBezTo>
                  <a:cubicBezTo>
                    <a:pt x="114" y="66"/>
                    <a:pt x="115" y="65"/>
                    <a:pt x="117" y="64"/>
                  </a:cubicBezTo>
                  <a:cubicBezTo>
                    <a:pt x="117" y="65"/>
                    <a:pt x="117" y="66"/>
                    <a:pt x="117" y="66"/>
                  </a:cubicBezTo>
                  <a:cubicBezTo>
                    <a:pt x="117" y="67"/>
                    <a:pt x="117" y="68"/>
                    <a:pt x="120" y="68"/>
                  </a:cubicBezTo>
                  <a:cubicBezTo>
                    <a:pt x="121" y="68"/>
                    <a:pt x="121" y="67"/>
                    <a:pt x="122" y="67"/>
                  </a:cubicBezTo>
                  <a:cubicBezTo>
                    <a:pt x="123" y="67"/>
                    <a:pt x="123" y="67"/>
                    <a:pt x="123" y="68"/>
                  </a:cubicBezTo>
                  <a:cubicBezTo>
                    <a:pt x="123" y="70"/>
                    <a:pt x="115" y="67"/>
                    <a:pt x="116" y="73"/>
                  </a:cubicBezTo>
                  <a:cubicBezTo>
                    <a:pt x="116" y="74"/>
                    <a:pt x="117" y="75"/>
                    <a:pt x="118" y="75"/>
                  </a:cubicBezTo>
                  <a:cubicBezTo>
                    <a:pt x="117" y="77"/>
                    <a:pt x="119" y="80"/>
                    <a:pt x="123" y="78"/>
                  </a:cubicBezTo>
                  <a:cubicBezTo>
                    <a:pt x="122" y="78"/>
                    <a:pt x="121" y="77"/>
                    <a:pt x="121" y="76"/>
                  </a:cubicBezTo>
                  <a:cubicBezTo>
                    <a:pt x="122" y="76"/>
                    <a:pt x="122" y="76"/>
                    <a:pt x="123" y="76"/>
                  </a:cubicBezTo>
                  <a:cubicBezTo>
                    <a:pt x="123" y="76"/>
                    <a:pt x="123" y="76"/>
                    <a:pt x="124" y="75"/>
                  </a:cubicBezTo>
                  <a:cubicBezTo>
                    <a:pt x="124" y="75"/>
                    <a:pt x="124" y="75"/>
                    <a:pt x="124" y="75"/>
                  </a:cubicBezTo>
                  <a:cubicBezTo>
                    <a:pt x="124" y="75"/>
                    <a:pt x="125" y="75"/>
                    <a:pt x="125" y="75"/>
                  </a:cubicBezTo>
                  <a:cubicBezTo>
                    <a:pt x="125" y="76"/>
                    <a:pt x="124" y="76"/>
                    <a:pt x="124" y="77"/>
                  </a:cubicBezTo>
                  <a:cubicBezTo>
                    <a:pt x="124" y="77"/>
                    <a:pt x="124" y="79"/>
                    <a:pt x="125" y="79"/>
                  </a:cubicBezTo>
                  <a:cubicBezTo>
                    <a:pt x="124" y="81"/>
                    <a:pt x="128" y="84"/>
                    <a:pt x="132" y="82"/>
                  </a:cubicBezTo>
                  <a:cubicBezTo>
                    <a:pt x="131" y="81"/>
                    <a:pt x="128" y="81"/>
                    <a:pt x="128" y="80"/>
                  </a:cubicBezTo>
                  <a:cubicBezTo>
                    <a:pt x="129" y="79"/>
                    <a:pt x="130" y="79"/>
                    <a:pt x="130" y="79"/>
                  </a:cubicBezTo>
                  <a:cubicBezTo>
                    <a:pt x="130" y="79"/>
                    <a:pt x="131" y="78"/>
                    <a:pt x="131" y="77"/>
                  </a:cubicBezTo>
                  <a:cubicBezTo>
                    <a:pt x="131" y="76"/>
                    <a:pt x="131" y="76"/>
                    <a:pt x="131" y="76"/>
                  </a:cubicBezTo>
                  <a:cubicBezTo>
                    <a:pt x="132" y="76"/>
                    <a:pt x="132" y="76"/>
                    <a:pt x="133" y="76"/>
                  </a:cubicBezTo>
                  <a:cubicBezTo>
                    <a:pt x="134" y="76"/>
                    <a:pt x="134" y="76"/>
                    <a:pt x="134" y="76"/>
                  </a:cubicBezTo>
                  <a:cubicBezTo>
                    <a:pt x="135" y="78"/>
                    <a:pt x="137" y="79"/>
                    <a:pt x="139" y="78"/>
                  </a:cubicBezTo>
                  <a:cubicBezTo>
                    <a:pt x="144" y="77"/>
                    <a:pt x="140" y="73"/>
                    <a:pt x="144" y="72"/>
                  </a:cubicBezTo>
                  <a:cubicBezTo>
                    <a:pt x="144" y="72"/>
                    <a:pt x="145" y="72"/>
                    <a:pt x="146" y="72"/>
                  </a:cubicBezTo>
                  <a:cubicBezTo>
                    <a:pt x="150" y="73"/>
                    <a:pt x="155" y="73"/>
                    <a:pt x="156" y="71"/>
                  </a:cubicBezTo>
                  <a:cubicBezTo>
                    <a:pt x="157" y="70"/>
                    <a:pt x="156" y="63"/>
                    <a:pt x="152" y="61"/>
                  </a:cubicBezTo>
                  <a:cubicBezTo>
                    <a:pt x="150" y="60"/>
                    <a:pt x="153" y="57"/>
                    <a:pt x="151" y="54"/>
                  </a:cubicBezTo>
                  <a:cubicBezTo>
                    <a:pt x="154" y="56"/>
                    <a:pt x="158" y="57"/>
                    <a:pt x="164" y="57"/>
                  </a:cubicBezTo>
                  <a:cubicBezTo>
                    <a:pt x="173" y="57"/>
                    <a:pt x="178" y="56"/>
                    <a:pt x="182" y="53"/>
                  </a:cubicBezTo>
                  <a:cubicBezTo>
                    <a:pt x="188" y="50"/>
                    <a:pt x="193" y="52"/>
                    <a:pt x="194" y="52"/>
                  </a:cubicBezTo>
                  <a:cubicBezTo>
                    <a:pt x="195" y="52"/>
                    <a:pt x="196" y="53"/>
                    <a:pt x="195" y="55"/>
                  </a:cubicBezTo>
                  <a:cubicBezTo>
                    <a:pt x="193" y="59"/>
                    <a:pt x="195" y="60"/>
                    <a:pt x="193" y="62"/>
                  </a:cubicBezTo>
                  <a:cubicBezTo>
                    <a:pt x="191" y="64"/>
                    <a:pt x="188" y="63"/>
                    <a:pt x="185" y="62"/>
                  </a:cubicBezTo>
                  <a:cubicBezTo>
                    <a:pt x="183" y="62"/>
                    <a:pt x="182" y="63"/>
                    <a:pt x="182" y="64"/>
                  </a:cubicBezTo>
                  <a:cubicBezTo>
                    <a:pt x="179" y="64"/>
                    <a:pt x="176" y="66"/>
                    <a:pt x="175" y="69"/>
                  </a:cubicBezTo>
                  <a:cubicBezTo>
                    <a:pt x="176" y="68"/>
                    <a:pt x="178" y="67"/>
                    <a:pt x="180" y="67"/>
                  </a:cubicBezTo>
                  <a:cubicBezTo>
                    <a:pt x="180" y="67"/>
                    <a:pt x="180" y="68"/>
                    <a:pt x="180" y="68"/>
                  </a:cubicBezTo>
                  <a:cubicBezTo>
                    <a:pt x="180" y="71"/>
                    <a:pt x="183" y="72"/>
                    <a:pt x="186" y="70"/>
                  </a:cubicBezTo>
                  <a:cubicBezTo>
                    <a:pt x="186" y="70"/>
                    <a:pt x="187" y="70"/>
                    <a:pt x="186" y="71"/>
                  </a:cubicBezTo>
                  <a:cubicBezTo>
                    <a:pt x="184" y="72"/>
                    <a:pt x="180" y="75"/>
                    <a:pt x="182" y="77"/>
                  </a:cubicBezTo>
                  <a:cubicBezTo>
                    <a:pt x="182" y="77"/>
                    <a:pt x="183" y="77"/>
                    <a:pt x="184" y="77"/>
                  </a:cubicBezTo>
                  <a:cubicBezTo>
                    <a:pt x="183" y="79"/>
                    <a:pt x="184" y="82"/>
                    <a:pt x="186" y="82"/>
                  </a:cubicBezTo>
                  <a:cubicBezTo>
                    <a:pt x="185" y="81"/>
                    <a:pt x="185" y="80"/>
                    <a:pt x="187" y="78"/>
                  </a:cubicBezTo>
                  <a:cubicBezTo>
                    <a:pt x="188" y="78"/>
                    <a:pt x="188" y="78"/>
                    <a:pt x="189" y="78"/>
                  </a:cubicBezTo>
                  <a:cubicBezTo>
                    <a:pt x="191" y="78"/>
                    <a:pt x="191" y="74"/>
                    <a:pt x="193" y="72"/>
                  </a:cubicBezTo>
                  <a:cubicBezTo>
                    <a:pt x="194" y="72"/>
                    <a:pt x="194" y="72"/>
                    <a:pt x="194" y="73"/>
                  </a:cubicBezTo>
                  <a:cubicBezTo>
                    <a:pt x="192" y="75"/>
                    <a:pt x="191" y="78"/>
                    <a:pt x="193" y="79"/>
                  </a:cubicBezTo>
                  <a:cubicBezTo>
                    <a:pt x="193" y="79"/>
                    <a:pt x="194" y="79"/>
                    <a:pt x="195" y="79"/>
                  </a:cubicBezTo>
                  <a:cubicBezTo>
                    <a:pt x="195" y="81"/>
                    <a:pt x="197" y="82"/>
                    <a:pt x="200" y="81"/>
                  </a:cubicBezTo>
                  <a:cubicBezTo>
                    <a:pt x="200" y="81"/>
                    <a:pt x="198" y="80"/>
                    <a:pt x="198" y="79"/>
                  </a:cubicBezTo>
                  <a:cubicBezTo>
                    <a:pt x="199" y="78"/>
                    <a:pt x="200" y="77"/>
                    <a:pt x="200" y="77"/>
                  </a:cubicBezTo>
                  <a:cubicBezTo>
                    <a:pt x="203" y="71"/>
                    <a:pt x="199" y="71"/>
                    <a:pt x="199" y="69"/>
                  </a:cubicBezTo>
                  <a:cubicBezTo>
                    <a:pt x="200" y="67"/>
                    <a:pt x="204" y="68"/>
                    <a:pt x="206" y="63"/>
                  </a:cubicBezTo>
                  <a:cubicBezTo>
                    <a:pt x="206" y="62"/>
                    <a:pt x="206" y="61"/>
                    <a:pt x="204" y="60"/>
                  </a:cubicBezTo>
                  <a:cubicBezTo>
                    <a:pt x="204" y="60"/>
                    <a:pt x="204" y="60"/>
                    <a:pt x="204" y="60"/>
                  </a:cubicBezTo>
                  <a:cubicBezTo>
                    <a:pt x="204" y="60"/>
                    <a:pt x="204" y="60"/>
                    <a:pt x="204" y="60"/>
                  </a:cubicBezTo>
                  <a:cubicBezTo>
                    <a:pt x="206" y="60"/>
                    <a:pt x="207" y="60"/>
                    <a:pt x="209" y="58"/>
                  </a:cubicBezTo>
                  <a:cubicBezTo>
                    <a:pt x="205" y="59"/>
                    <a:pt x="207" y="55"/>
                    <a:pt x="207" y="53"/>
                  </a:cubicBezTo>
                  <a:cubicBezTo>
                    <a:pt x="207" y="53"/>
                    <a:pt x="207" y="53"/>
                    <a:pt x="207" y="52"/>
                  </a:cubicBezTo>
                  <a:cubicBezTo>
                    <a:pt x="209" y="52"/>
                    <a:pt x="210" y="50"/>
                    <a:pt x="210" y="47"/>
                  </a:cubicBezTo>
                  <a:cubicBezTo>
                    <a:pt x="209" y="49"/>
                    <a:pt x="204" y="51"/>
                    <a:pt x="204" y="47"/>
                  </a:cubicBezTo>
                  <a:cubicBezTo>
                    <a:pt x="204" y="47"/>
                    <a:pt x="205" y="44"/>
                    <a:pt x="201" y="45"/>
                  </a:cubicBezTo>
                  <a:cubicBezTo>
                    <a:pt x="194" y="46"/>
                    <a:pt x="185" y="44"/>
                    <a:pt x="173" y="43"/>
                  </a:cubicBezTo>
                  <a:cubicBezTo>
                    <a:pt x="173" y="43"/>
                    <a:pt x="172" y="43"/>
                    <a:pt x="173" y="43"/>
                  </a:cubicBezTo>
                  <a:cubicBezTo>
                    <a:pt x="185" y="42"/>
                    <a:pt x="210" y="41"/>
                    <a:pt x="210" y="31"/>
                  </a:cubicBezTo>
                  <a:cubicBezTo>
                    <a:pt x="210" y="27"/>
                    <a:pt x="207" y="21"/>
                    <a:pt x="188" y="22"/>
                  </a:cubicBezTo>
                  <a:cubicBezTo>
                    <a:pt x="167" y="23"/>
                    <a:pt x="120" y="29"/>
                    <a:pt x="120" y="18"/>
                  </a:cubicBezTo>
                  <a:cubicBezTo>
                    <a:pt x="120" y="12"/>
                    <a:pt x="133" y="13"/>
                    <a:pt x="140" y="13"/>
                  </a:cubicBezTo>
                  <a:moveTo>
                    <a:pt x="77" y="14"/>
                  </a:moveTo>
                  <a:cubicBezTo>
                    <a:pt x="78" y="15"/>
                    <a:pt x="83" y="17"/>
                    <a:pt x="85" y="17"/>
                  </a:cubicBezTo>
                  <a:cubicBezTo>
                    <a:pt x="81" y="18"/>
                    <a:pt x="82" y="20"/>
                    <a:pt x="80" y="20"/>
                  </a:cubicBezTo>
                  <a:cubicBezTo>
                    <a:pt x="77" y="19"/>
                    <a:pt x="77" y="16"/>
                    <a:pt x="77" y="14"/>
                  </a:cubicBezTo>
                  <a:moveTo>
                    <a:pt x="72" y="11"/>
                  </a:moveTo>
                  <a:cubicBezTo>
                    <a:pt x="71" y="13"/>
                    <a:pt x="69" y="15"/>
                    <a:pt x="67" y="13"/>
                  </a:cubicBezTo>
                  <a:cubicBezTo>
                    <a:pt x="65" y="11"/>
                    <a:pt x="67" y="11"/>
                    <a:pt x="65" y="8"/>
                  </a:cubicBezTo>
                  <a:cubicBezTo>
                    <a:pt x="67" y="9"/>
                    <a:pt x="71" y="11"/>
                    <a:pt x="72" y="11"/>
                  </a:cubicBezTo>
                  <a:moveTo>
                    <a:pt x="64" y="28"/>
                  </a:moveTo>
                  <a:cubicBezTo>
                    <a:pt x="65" y="27"/>
                    <a:pt x="66" y="26"/>
                    <a:pt x="66" y="26"/>
                  </a:cubicBezTo>
                  <a:cubicBezTo>
                    <a:pt x="68" y="26"/>
                    <a:pt x="69" y="26"/>
                    <a:pt x="69" y="24"/>
                  </a:cubicBezTo>
                  <a:cubicBezTo>
                    <a:pt x="70" y="22"/>
                    <a:pt x="68" y="22"/>
                    <a:pt x="67" y="21"/>
                  </a:cubicBezTo>
                  <a:cubicBezTo>
                    <a:pt x="68" y="20"/>
                    <a:pt x="69" y="20"/>
                    <a:pt x="68" y="19"/>
                  </a:cubicBezTo>
                  <a:cubicBezTo>
                    <a:pt x="67" y="18"/>
                    <a:pt x="66" y="20"/>
                    <a:pt x="65" y="19"/>
                  </a:cubicBezTo>
                  <a:cubicBezTo>
                    <a:pt x="65" y="18"/>
                    <a:pt x="66" y="18"/>
                    <a:pt x="67" y="17"/>
                  </a:cubicBezTo>
                  <a:cubicBezTo>
                    <a:pt x="67" y="17"/>
                    <a:pt x="68" y="17"/>
                    <a:pt x="69" y="17"/>
                  </a:cubicBezTo>
                  <a:cubicBezTo>
                    <a:pt x="75" y="20"/>
                    <a:pt x="75" y="20"/>
                    <a:pt x="75" y="20"/>
                  </a:cubicBezTo>
                  <a:cubicBezTo>
                    <a:pt x="76" y="21"/>
                    <a:pt x="77" y="21"/>
                    <a:pt x="77" y="22"/>
                  </a:cubicBezTo>
                  <a:cubicBezTo>
                    <a:pt x="77" y="23"/>
                    <a:pt x="77" y="24"/>
                    <a:pt x="76" y="24"/>
                  </a:cubicBezTo>
                  <a:cubicBezTo>
                    <a:pt x="76" y="24"/>
                    <a:pt x="76" y="22"/>
                    <a:pt x="74" y="22"/>
                  </a:cubicBezTo>
                  <a:cubicBezTo>
                    <a:pt x="73" y="22"/>
                    <a:pt x="73" y="23"/>
                    <a:pt x="74" y="24"/>
                  </a:cubicBezTo>
                  <a:cubicBezTo>
                    <a:pt x="72" y="24"/>
                    <a:pt x="71" y="23"/>
                    <a:pt x="70" y="25"/>
                  </a:cubicBezTo>
                  <a:cubicBezTo>
                    <a:pt x="70" y="26"/>
                    <a:pt x="70" y="27"/>
                    <a:pt x="71" y="28"/>
                  </a:cubicBezTo>
                  <a:cubicBezTo>
                    <a:pt x="71" y="29"/>
                    <a:pt x="71" y="30"/>
                    <a:pt x="70" y="31"/>
                  </a:cubicBezTo>
                  <a:cubicBezTo>
                    <a:pt x="70" y="33"/>
                    <a:pt x="68" y="35"/>
                    <a:pt x="66" y="34"/>
                  </a:cubicBezTo>
                  <a:cubicBezTo>
                    <a:pt x="63" y="32"/>
                    <a:pt x="63" y="30"/>
                    <a:pt x="64"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7" name="Freeform 44">
              <a:extLst>
                <a:ext uri="{FF2B5EF4-FFF2-40B4-BE49-F238E27FC236}">
                  <a16:creationId xmlns:a16="http://schemas.microsoft.com/office/drawing/2014/main" id="{D576B710-CAC4-F558-6B93-8EDA93B50CC3}"/>
                </a:ext>
              </a:extLst>
            </p:cNvPr>
            <p:cNvSpPr>
              <a:spLocks noEditPoints="1"/>
            </p:cNvSpPr>
            <p:nvPr userDrawn="1"/>
          </p:nvSpPr>
          <p:spPr bwMode="auto">
            <a:xfrm>
              <a:off x="1116013" y="584200"/>
              <a:ext cx="28575" cy="14287"/>
            </a:xfrm>
            <a:custGeom>
              <a:avLst/>
              <a:gdLst>
                <a:gd name="T0" fmla="*/ 144 w 199"/>
                <a:gd name="T1" fmla="*/ 9 h 96"/>
                <a:gd name="T2" fmla="*/ 105 w 199"/>
                <a:gd name="T3" fmla="*/ 21 h 96"/>
                <a:gd name="T4" fmla="*/ 75 w 199"/>
                <a:gd name="T5" fmla="*/ 38 h 96"/>
                <a:gd name="T6" fmla="*/ 80 w 199"/>
                <a:gd name="T7" fmla="*/ 15 h 96"/>
                <a:gd name="T8" fmla="*/ 66 w 199"/>
                <a:gd name="T9" fmla="*/ 2 h 96"/>
                <a:gd name="T10" fmla="*/ 54 w 199"/>
                <a:gd name="T11" fmla="*/ 9 h 96"/>
                <a:gd name="T12" fmla="*/ 47 w 199"/>
                <a:gd name="T13" fmla="*/ 28 h 96"/>
                <a:gd name="T14" fmla="*/ 28 w 199"/>
                <a:gd name="T15" fmla="*/ 10 h 96"/>
                <a:gd name="T16" fmla="*/ 23 w 199"/>
                <a:gd name="T17" fmla="*/ 8 h 96"/>
                <a:gd name="T18" fmla="*/ 22 w 199"/>
                <a:gd name="T19" fmla="*/ 14 h 96"/>
                <a:gd name="T20" fmla="*/ 11 w 199"/>
                <a:gd name="T21" fmla="*/ 6 h 96"/>
                <a:gd name="T22" fmla="*/ 18 w 199"/>
                <a:gd name="T23" fmla="*/ 14 h 96"/>
                <a:gd name="T24" fmla="*/ 11 w 199"/>
                <a:gd name="T25" fmla="*/ 19 h 96"/>
                <a:gd name="T26" fmla="*/ 15 w 199"/>
                <a:gd name="T27" fmla="*/ 22 h 96"/>
                <a:gd name="T28" fmla="*/ 20 w 199"/>
                <a:gd name="T29" fmla="*/ 23 h 96"/>
                <a:gd name="T30" fmla="*/ 23 w 199"/>
                <a:gd name="T31" fmla="*/ 37 h 96"/>
                <a:gd name="T32" fmla="*/ 27 w 199"/>
                <a:gd name="T33" fmla="*/ 39 h 96"/>
                <a:gd name="T34" fmla="*/ 48 w 199"/>
                <a:gd name="T35" fmla="*/ 60 h 96"/>
                <a:gd name="T36" fmla="*/ 29 w 199"/>
                <a:gd name="T37" fmla="*/ 70 h 96"/>
                <a:gd name="T38" fmla="*/ 15 w 199"/>
                <a:gd name="T39" fmla="*/ 62 h 96"/>
                <a:gd name="T40" fmla="*/ 17 w 199"/>
                <a:gd name="T41" fmla="*/ 71 h 96"/>
                <a:gd name="T42" fmla="*/ 7 w 199"/>
                <a:gd name="T43" fmla="*/ 69 h 96"/>
                <a:gd name="T44" fmla="*/ 6 w 199"/>
                <a:gd name="T45" fmla="*/ 74 h 96"/>
                <a:gd name="T46" fmla="*/ 13 w 199"/>
                <a:gd name="T47" fmla="*/ 84 h 96"/>
                <a:gd name="T48" fmla="*/ 18 w 199"/>
                <a:gd name="T49" fmla="*/ 85 h 96"/>
                <a:gd name="T50" fmla="*/ 31 w 199"/>
                <a:gd name="T51" fmla="*/ 79 h 96"/>
                <a:gd name="T52" fmla="*/ 34 w 199"/>
                <a:gd name="T53" fmla="*/ 86 h 96"/>
                <a:gd name="T54" fmla="*/ 47 w 199"/>
                <a:gd name="T55" fmla="*/ 82 h 96"/>
                <a:gd name="T56" fmla="*/ 52 w 199"/>
                <a:gd name="T57" fmla="*/ 89 h 96"/>
                <a:gd name="T58" fmla="*/ 69 w 199"/>
                <a:gd name="T59" fmla="*/ 78 h 96"/>
                <a:gd name="T60" fmla="*/ 92 w 199"/>
                <a:gd name="T61" fmla="*/ 67 h 96"/>
                <a:gd name="T62" fmla="*/ 81 w 199"/>
                <a:gd name="T63" fmla="*/ 72 h 96"/>
                <a:gd name="T64" fmla="*/ 78 w 199"/>
                <a:gd name="T65" fmla="*/ 78 h 96"/>
                <a:gd name="T66" fmla="*/ 77 w 199"/>
                <a:gd name="T67" fmla="*/ 85 h 96"/>
                <a:gd name="T68" fmla="*/ 83 w 199"/>
                <a:gd name="T69" fmla="*/ 88 h 96"/>
                <a:gd name="T70" fmla="*/ 84 w 199"/>
                <a:gd name="T71" fmla="*/ 89 h 96"/>
                <a:gd name="T72" fmla="*/ 90 w 199"/>
                <a:gd name="T73" fmla="*/ 91 h 96"/>
                <a:gd name="T74" fmla="*/ 94 w 199"/>
                <a:gd name="T75" fmla="*/ 88 h 96"/>
                <a:gd name="T76" fmla="*/ 112 w 199"/>
                <a:gd name="T77" fmla="*/ 84 h 96"/>
                <a:gd name="T78" fmla="*/ 135 w 199"/>
                <a:gd name="T79" fmla="*/ 59 h 96"/>
                <a:gd name="T80" fmla="*/ 124 w 199"/>
                <a:gd name="T81" fmla="*/ 62 h 96"/>
                <a:gd name="T82" fmla="*/ 119 w 199"/>
                <a:gd name="T83" fmla="*/ 66 h 96"/>
                <a:gd name="T84" fmla="*/ 120 w 199"/>
                <a:gd name="T85" fmla="*/ 68 h 96"/>
                <a:gd name="T86" fmla="*/ 114 w 199"/>
                <a:gd name="T87" fmla="*/ 78 h 96"/>
                <a:gd name="T88" fmla="*/ 124 w 199"/>
                <a:gd name="T89" fmla="*/ 76 h 96"/>
                <a:gd name="T90" fmla="*/ 124 w 199"/>
                <a:gd name="T91" fmla="*/ 83 h 96"/>
                <a:gd name="T92" fmla="*/ 137 w 199"/>
                <a:gd name="T93" fmla="*/ 72 h 96"/>
                <a:gd name="T94" fmla="*/ 142 w 199"/>
                <a:gd name="T95" fmla="*/ 68 h 96"/>
                <a:gd name="T96" fmla="*/ 148 w 199"/>
                <a:gd name="T97" fmla="*/ 55 h 96"/>
                <a:gd name="T98" fmla="*/ 157 w 199"/>
                <a:gd name="T99" fmla="*/ 24 h 96"/>
                <a:gd name="T100" fmla="*/ 60 w 199"/>
                <a:gd name="T101" fmla="*/ 14 h 96"/>
                <a:gd name="T102" fmla="*/ 67 w 199"/>
                <a:gd name="T103" fmla="*/ 22 h 96"/>
                <a:gd name="T104" fmla="*/ 63 w 199"/>
                <a:gd name="T105" fmla="*/ 31 h 96"/>
                <a:gd name="T106" fmla="*/ 62 w 199"/>
                <a:gd name="T107" fmla="*/ 24 h 96"/>
                <a:gd name="T108" fmla="*/ 60 w 199"/>
                <a:gd name="T109" fmla="*/ 18 h 96"/>
                <a:gd name="T110" fmla="*/ 69 w 199"/>
                <a:gd name="T111" fmla="*/ 24 h 96"/>
                <a:gd name="T112" fmla="*/ 72 w 199"/>
                <a:gd name="T113"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 h="96">
                  <a:moveTo>
                    <a:pt x="120" y="13"/>
                  </a:moveTo>
                  <a:cubicBezTo>
                    <a:pt x="121" y="14"/>
                    <a:pt x="122" y="15"/>
                    <a:pt x="125" y="16"/>
                  </a:cubicBezTo>
                  <a:cubicBezTo>
                    <a:pt x="152" y="24"/>
                    <a:pt x="182" y="4"/>
                    <a:pt x="199" y="8"/>
                  </a:cubicBezTo>
                  <a:cubicBezTo>
                    <a:pt x="178" y="1"/>
                    <a:pt x="164" y="14"/>
                    <a:pt x="144" y="9"/>
                  </a:cubicBezTo>
                  <a:cubicBezTo>
                    <a:pt x="156" y="9"/>
                    <a:pt x="168" y="7"/>
                    <a:pt x="169" y="4"/>
                  </a:cubicBezTo>
                  <a:cubicBezTo>
                    <a:pt x="160" y="10"/>
                    <a:pt x="134" y="0"/>
                    <a:pt x="123" y="7"/>
                  </a:cubicBezTo>
                  <a:cubicBezTo>
                    <a:pt x="122" y="7"/>
                    <a:pt x="121" y="8"/>
                    <a:pt x="121" y="8"/>
                  </a:cubicBezTo>
                  <a:cubicBezTo>
                    <a:pt x="112" y="10"/>
                    <a:pt x="105" y="15"/>
                    <a:pt x="105" y="21"/>
                  </a:cubicBezTo>
                  <a:cubicBezTo>
                    <a:pt x="105" y="29"/>
                    <a:pt x="115" y="31"/>
                    <a:pt x="134" y="30"/>
                  </a:cubicBezTo>
                  <a:cubicBezTo>
                    <a:pt x="153" y="29"/>
                    <a:pt x="174" y="27"/>
                    <a:pt x="174" y="31"/>
                  </a:cubicBezTo>
                  <a:cubicBezTo>
                    <a:pt x="174" y="35"/>
                    <a:pt x="161" y="40"/>
                    <a:pt x="143" y="40"/>
                  </a:cubicBezTo>
                  <a:cubicBezTo>
                    <a:pt x="129" y="40"/>
                    <a:pt x="105" y="31"/>
                    <a:pt x="75" y="38"/>
                  </a:cubicBezTo>
                  <a:cubicBezTo>
                    <a:pt x="75" y="38"/>
                    <a:pt x="75" y="38"/>
                    <a:pt x="75" y="38"/>
                  </a:cubicBezTo>
                  <a:cubicBezTo>
                    <a:pt x="78" y="33"/>
                    <a:pt x="84" y="25"/>
                    <a:pt x="81" y="22"/>
                  </a:cubicBezTo>
                  <a:cubicBezTo>
                    <a:pt x="84" y="21"/>
                    <a:pt x="85" y="19"/>
                    <a:pt x="85" y="17"/>
                  </a:cubicBezTo>
                  <a:cubicBezTo>
                    <a:pt x="84" y="15"/>
                    <a:pt x="82" y="15"/>
                    <a:pt x="80" y="15"/>
                  </a:cubicBezTo>
                  <a:cubicBezTo>
                    <a:pt x="81" y="13"/>
                    <a:pt x="80" y="12"/>
                    <a:pt x="79" y="11"/>
                  </a:cubicBezTo>
                  <a:cubicBezTo>
                    <a:pt x="79" y="11"/>
                    <a:pt x="78" y="8"/>
                    <a:pt x="78" y="8"/>
                  </a:cubicBezTo>
                  <a:cubicBezTo>
                    <a:pt x="77" y="7"/>
                    <a:pt x="75" y="5"/>
                    <a:pt x="72" y="4"/>
                  </a:cubicBezTo>
                  <a:cubicBezTo>
                    <a:pt x="69" y="2"/>
                    <a:pt x="67" y="2"/>
                    <a:pt x="66" y="2"/>
                  </a:cubicBezTo>
                  <a:cubicBezTo>
                    <a:pt x="65" y="2"/>
                    <a:pt x="63" y="3"/>
                    <a:pt x="63" y="3"/>
                  </a:cubicBezTo>
                  <a:cubicBezTo>
                    <a:pt x="61" y="2"/>
                    <a:pt x="60" y="2"/>
                    <a:pt x="59" y="4"/>
                  </a:cubicBezTo>
                  <a:cubicBezTo>
                    <a:pt x="58" y="3"/>
                    <a:pt x="56" y="2"/>
                    <a:pt x="55" y="2"/>
                  </a:cubicBezTo>
                  <a:cubicBezTo>
                    <a:pt x="54" y="4"/>
                    <a:pt x="53" y="6"/>
                    <a:pt x="54" y="9"/>
                  </a:cubicBezTo>
                  <a:cubicBezTo>
                    <a:pt x="52" y="9"/>
                    <a:pt x="49" y="15"/>
                    <a:pt x="47" y="15"/>
                  </a:cubicBezTo>
                  <a:cubicBezTo>
                    <a:pt x="48" y="16"/>
                    <a:pt x="49" y="17"/>
                    <a:pt x="49" y="17"/>
                  </a:cubicBezTo>
                  <a:cubicBezTo>
                    <a:pt x="47" y="21"/>
                    <a:pt x="47" y="25"/>
                    <a:pt x="44" y="25"/>
                  </a:cubicBezTo>
                  <a:cubicBezTo>
                    <a:pt x="45" y="26"/>
                    <a:pt x="46" y="27"/>
                    <a:pt x="47" y="28"/>
                  </a:cubicBezTo>
                  <a:cubicBezTo>
                    <a:pt x="45" y="33"/>
                    <a:pt x="45" y="40"/>
                    <a:pt x="45" y="44"/>
                  </a:cubicBezTo>
                  <a:cubicBezTo>
                    <a:pt x="41" y="40"/>
                    <a:pt x="35" y="30"/>
                    <a:pt x="31" y="27"/>
                  </a:cubicBezTo>
                  <a:cubicBezTo>
                    <a:pt x="27" y="25"/>
                    <a:pt x="27" y="23"/>
                    <a:pt x="27" y="19"/>
                  </a:cubicBezTo>
                  <a:cubicBezTo>
                    <a:pt x="27" y="16"/>
                    <a:pt x="28" y="13"/>
                    <a:pt x="28" y="10"/>
                  </a:cubicBezTo>
                  <a:cubicBezTo>
                    <a:pt x="28" y="9"/>
                    <a:pt x="28" y="7"/>
                    <a:pt x="27" y="7"/>
                  </a:cubicBezTo>
                  <a:cubicBezTo>
                    <a:pt x="27" y="4"/>
                    <a:pt x="24" y="3"/>
                    <a:pt x="22" y="3"/>
                  </a:cubicBezTo>
                  <a:cubicBezTo>
                    <a:pt x="23" y="4"/>
                    <a:pt x="24" y="5"/>
                    <a:pt x="24" y="7"/>
                  </a:cubicBezTo>
                  <a:cubicBezTo>
                    <a:pt x="23" y="7"/>
                    <a:pt x="23" y="8"/>
                    <a:pt x="23" y="8"/>
                  </a:cubicBezTo>
                  <a:cubicBezTo>
                    <a:pt x="22" y="9"/>
                    <a:pt x="22" y="11"/>
                    <a:pt x="23" y="12"/>
                  </a:cubicBezTo>
                  <a:cubicBezTo>
                    <a:pt x="23" y="12"/>
                    <a:pt x="23" y="12"/>
                    <a:pt x="23" y="13"/>
                  </a:cubicBezTo>
                  <a:cubicBezTo>
                    <a:pt x="23" y="13"/>
                    <a:pt x="23" y="14"/>
                    <a:pt x="23" y="14"/>
                  </a:cubicBezTo>
                  <a:cubicBezTo>
                    <a:pt x="23" y="15"/>
                    <a:pt x="22" y="14"/>
                    <a:pt x="22" y="14"/>
                  </a:cubicBezTo>
                  <a:cubicBezTo>
                    <a:pt x="21" y="12"/>
                    <a:pt x="20" y="8"/>
                    <a:pt x="18" y="8"/>
                  </a:cubicBezTo>
                  <a:cubicBezTo>
                    <a:pt x="18" y="8"/>
                    <a:pt x="17" y="8"/>
                    <a:pt x="16" y="8"/>
                  </a:cubicBezTo>
                  <a:cubicBezTo>
                    <a:pt x="16" y="8"/>
                    <a:pt x="16" y="8"/>
                    <a:pt x="16" y="7"/>
                  </a:cubicBezTo>
                  <a:cubicBezTo>
                    <a:pt x="16" y="5"/>
                    <a:pt x="14" y="3"/>
                    <a:pt x="11" y="6"/>
                  </a:cubicBezTo>
                  <a:cubicBezTo>
                    <a:pt x="11" y="6"/>
                    <a:pt x="13" y="6"/>
                    <a:pt x="13" y="7"/>
                  </a:cubicBezTo>
                  <a:cubicBezTo>
                    <a:pt x="13" y="8"/>
                    <a:pt x="12" y="9"/>
                    <a:pt x="12" y="10"/>
                  </a:cubicBezTo>
                  <a:cubicBezTo>
                    <a:pt x="12" y="12"/>
                    <a:pt x="14" y="13"/>
                    <a:pt x="17" y="13"/>
                  </a:cubicBezTo>
                  <a:cubicBezTo>
                    <a:pt x="17" y="13"/>
                    <a:pt x="18" y="13"/>
                    <a:pt x="18" y="14"/>
                  </a:cubicBezTo>
                  <a:cubicBezTo>
                    <a:pt x="18" y="14"/>
                    <a:pt x="18" y="14"/>
                    <a:pt x="18" y="15"/>
                  </a:cubicBezTo>
                  <a:cubicBezTo>
                    <a:pt x="18" y="15"/>
                    <a:pt x="18" y="15"/>
                    <a:pt x="18" y="15"/>
                  </a:cubicBezTo>
                  <a:cubicBezTo>
                    <a:pt x="13" y="13"/>
                    <a:pt x="11" y="15"/>
                    <a:pt x="11" y="17"/>
                  </a:cubicBezTo>
                  <a:cubicBezTo>
                    <a:pt x="11" y="17"/>
                    <a:pt x="11" y="18"/>
                    <a:pt x="11" y="19"/>
                  </a:cubicBezTo>
                  <a:cubicBezTo>
                    <a:pt x="10" y="20"/>
                    <a:pt x="9" y="22"/>
                    <a:pt x="12" y="24"/>
                  </a:cubicBezTo>
                  <a:cubicBezTo>
                    <a:pt x="12" y="23"/>
                    <a:pt x="12" y="22"/>
                    <a:pt x="13" y="21"/>
                  </a:cubicBezTo>
                  <a:cubicBezTo>
                    <a:pt x="13" y="21"/>
                    <a:pt x="14" y="21"/>
                    <a:pt x="14" y="21"/>
                  </a:cubicBezTo>
                  <a:cubicBezTo>
                    <a:pt x="14" y="22"/>
                    <a:pt x="15" y="22"/>
                    <a:pt x="15" y="22"/>
                  </a:cubicBezTo>
                  <a:cubicBezTo>
                    <a:pt x="15" y="23"/>
                    <a:pt x="16" y="22"/>
                    <a:pt x="18" y="21"/>
                  </a:cubicBezTo>
                  <a:cubicBezTo>
                    <a:pt x="18" y="21"/>
                    <a:pt x="18" y="21"/>
                    <a:pt x="19" y="21"/>
                  </a:cubicBezTo>
                  <a:cubicBezTo>
                    <a:pt x="19" y="22"/>
                    <a:pt x="20" y="22"/>
                    <a:pt x="20" y="22"/>
                  </a:cubicBezTo>
                  <a:cubicBezTo>
                    <a:pt x="20" y="23"/>
                    <a:pt x="20" y="23"/>
                    <a:pt x="20" y="23"/>
                  </a:cubicBezTo>
                  <a:cubicBezTo>
                    <a:pt x="17" y="26"/>
                    <a:pt x="18" y="29"/>
                    <a:pt x="22" y="30"/>
                  </a:cubicBezTo>
                  <a:cubicBezTo>
                    <a:pt x="22" y="30"/>
                    <a:pt x="22" y="30"/>
                    <a:pt x="22" y="31"/>
                  </a:cubicBezTo>
                  <a:cubicBezTo>
                    <a:pt x="22" y="36"/>
                    <a:pt x="14" y="35"/>
                    <a:pt x="15" y="29"/>
                  </a:cubicBezTo>
                  <a:cubicBezTo>
                    <a:pt x="11" y="36"/>
                    <a:pt x="18" y="41"/>
                    <a:pt x="23" y="37"/>
                  </a:cubicBezTo>
                  <a:cubicBezTo>
                    <a:pt x="24" y="37"/>
                    <a:pt x="24" y="37"/>
                    <a:pt x="24" y="38"/>
                  </a:cubicBezTo>
                  <a:cubicBezTo>
                    <a:pt x="24" y="39"/>
                    <a:pt x="25" y="40"/>
                    <a:pt x="26" y="40"/>
                  </a:cubicBezTo>
                  <a:cubicBezTo>
                    <a:pt x="26" y="39"/>
                    <a:pt x="26" y="38"/>
                    <a:pt x="27" y="38"/>
                  </a:cubicBezTo>
                  <a:cubicBezTo>
                    <a:pt x="27" y="38"/>
                    <a:pt x="27" y="39"/>
                    <a:pt x="27" y="39"/>
                  </a:cubicBezTo>
                  <a:cubicBezTo>
                    <a:pt x="28" y="40"/>
                    <a:pt x="28" y="42"/>
                    <a:pt x="30" y="43"/>
                  </a:cubicBezTo>
                  <a:cubicBezTo>
                    <a:pt x="30" y="41"/>
                    <a:pt x="30" y="40"/>
                    <a:pt x="31" y="40"/>
                  </a:cubicBezTo>
                  <a:cubicBezTo>
                    <a:pt x="32" y="40"/>
                    <a:pt x="31" y="49"/>
                    <a:pt x="39" y="54"/>
                  </a:cubicBezTo>
                  <a:cubicBezTo>
                    <a:pt x="40" y="58"/>
                    <a:pt x="44" y="61"/>
                    <a:pt x="48" y="60"/>
                  </a:cubicBezTo>
                  <a:cubicBezTo>
                    <a:pt x="50" y="64"/>
                    <a:pt x="52" y="67"/>
                    <a:pt x="51" y="67"/>
                  </a:cubicBezTo>
                  <a:cubicBezTo>
                    <a:pt x="50" y="67"/>
                    <a:pt x="40" y="66"/>
                    <a:pt x="38" y="67"/>
                  </a:cubicBezTo>
                  <a:cubicBezTo>
                    <a:pt x="36" y="68"/>
                    <a:pt x="34" y="69"/>
                    <a:pt x="31" y="70"/>
                  </a:cubicBezTo>
                  <a:cubicBezTo>
                    <a:pt x="31" y="70"/>
                    <a:pt x="29" y="70"/>
                    <a:pt x="29" y="70"/>
                  </a:cubicBezTo>
                  <a:cubicBezTo>
                    <a:pt x="26" y="71"/>
                    <a:pt x="24" y="71"/>
                    <a:pt x="22" y="69"/>
                  </a:cubicBezTo>
                  <a:cubicBezTo>
                    <a:pt x="22" y="67"/>
                    <a:pt x="22" y="66"/>
                    <a:pt x="21" y="64"/>
                  </a:cubicBezTo>
                  <a:cubicBezTo>
                    <a:pt x="20" y="63"/>
                    <a:pt x="19" y="62"/>
                    <a:pt x="18" y="62"/>
                  </a:cubicBezTo>
                  <a:cubicBezTo>
                    <a:pt x="18" y="62"/>
                    <a:pt x="16" y="62"/>
                    <a:pt x="15" y="62"/>
                  </a:cubicBezTo>
                  <a:cubicBezTo>
                    <a:pt x="14" y="60"/>
                    <a:pt x="11" y="60"/>
                    <a:pt x="9" y="61"/>
                  </a:cubicBezTo>
                  <a:cubicBezTo>
                    <a:pt x="10" y="61"/>
                    <a:pt x="12" y="62"/>
                    <a:pt x="13" y="63"/>
                  </a:cubicBezTo>
                  <a:cubicBezTo>
                    <a:pt x="12" y="64"/>
                    <a:pt x="12" y="65"/>
                    <a:pt x="12" y="65"/>
                  </a:cubicBezTo>
                  <a:cubicBezTo>
                    <a:pt x="11" y="66"/>
                    <a:pt x="12" y="68"/>
                    <a:pt x="17" y="71"/>
                  </a:cubicBezTo>
                  <a:cubicBezTo>
                    <a:pt x="18" y="71"/>
                    <a:pt x="18" y="71"/>
                    <a:pt x="18" y="71"/>
                  </a:cubicBezTo>
                  <a:cubicBezTo>
                    <a:pt x="17" y="72"/>
                    <a:pt x="16" y="72"/>
                    <a:pt x="14" y="71"/>
                  </a:cubicBezTo>
                  <a:cubicBezTo>
                    <a:pt x="12" y="69"/>
                    <a:pt x="12" y="67"/>
                    <a:pt x="9" y="68"/>
                  </a:cubicBezTo>
                  <a:cubicBezTo>
                    <a:pt x="9" y="68"/>
                    <a:pt x="8" y="69"/>
                    <a:pt x="7" y="69"/>
                  </a:cubicBezTo>
                  <a:cubicBezTo>
                    <a:pt x="7" y="69"/>
                    <a:pt x="7" y="69"/>
                    <a:pt x="7" y="69"/>
                  </a:cubicBezTo>
                  <a:cubicBezTo>
                    <a:pt x="4" y="69"/>
                    <a:pt x="0" y="72"/>
                    <a:pt x="2" y="75"/>
                  </a:cubicBezTo>
                  <a:cubicBezTo>
                    <a:pt x="2" y="74"/>
                    <a:pt x="3" y="72"/>
                    <a:pt x="5" y="72"/>
                  </a:cubicBezTo>
                  <a:cubicBezTo>
                    <a:pt x="5" y="73"/>
                    <a:pt x="6" y="74"/>
                    <a:pt x="6" y="74"/>
                  </a:cubicBezTo>
                  <a:cubicBezTo>
                    <a:pt x="6" y="77"/>
                    <a:pt x="7" y="79"/>
                    <a:pt x="14" y="75"/>
                  </a:cubicBezTo>
                  <a:cubicBezTo>
                    <a:pt x="14" y="75"/>
                    <a:pt x="14" y="75"/>
                    <a:pt x="14" y="76"/>
                  </a:cubicBezTo>
                  <a:cubicBezTo>
                    <a:pt x="13" y="78"/>
                    <a:pt x="9" y="81"/>
                    <a:pt x="12" y="83"/>
                  </a:cubicBezTo>
                  <a:cubicBezTo>
                    <a:pt x="12" y="83"/>
                    <a:pt x="12" y="83"/>
                    <a:pt x="13" y="84"/>
                  </a:cubicBezTo>
                  <a:cubicBezTo>
                    <a:pt x="13" y="84"/>
                    <a:pt x="13" y="84"/>
                    <a:pt x="13" y="84"/>
                  </a:cubicBezTo>
                  <a:cubicBezTo>
                    <a:pt x="12" y="88"/>
                    <a:pt x="16" y="90"/>
                    <a:pt x="18" y="90"/>
                  </a:cubicBezTo>
                  <a:cubicBezTo>
                    <a:pt x="17" y="89"/>
                    <a:pt x="16" y="87"/>
                    <a:pt x="16" y="85"/>
                  </a:cubicBezTo>
                  <a:cubicBezTo>
                    <a:pt x="17" y="85"/>
                    <a:pt x="18" y="85"/>
                    <a:pt x="18" y="85"/>
                  </a:cubicBezTo>
                  <a:cubicBezTo>
                    <a:pt x="21" y="84"/>
                    <a:pt x="19" y="81"/>
                    <a:pt x="21" y="79"/>
                  </a:cubicBezTo>
                  <a:cubicBezTo>
                    <a:pt x="21" y="79"/>
                    <a:pt x="22" y="79"/>
                    <a:pt x="22" y="80"/>
                  </a:cubicBezTo>
                  <a:cubicBezTo>
                    <a:pt x="22" y="81"/>
                    <a:pt x="22" y="85"/>
                    <a:pt x="26" y="84"/>
                  </a:cubicBezTo>
                  <a:cubicBezTo>
                    <a:pt x="29" y="84"/>
                    <a:pt x="31" y="81"/>
                    <a:pt x="31" y="79"/>
                  </a:cubicBezTo>
                  <a:cubicBezTo>
                    <a:pt x="30" y="79"/>
                    <a:pt x="31" y="79"/>
                    <a:pt x="31" y="79"/>
                  </a:cubicBezTo>
                  <a:cubicBezTo>
                    <a:pt x="32" y="80"/>
                    <a:pt x="33" y="81"/>
                    <a:pt x="32" y="83"/>
                  </a:cubicBezTo>
                  <a:cubicBezTo>
                    <a:pt x="33" y="82"/>
                    <a:pt x="34" y="82"/>
                    <a:pt x="35" y="80"/>
                  </a:cubicBezTo>
                  <a:cubicBezTo>
                    <a:pt x="36" y="82"/>
                    <a:pt x="36" y="84"/>
                    <a:pt x="34" y="86"/>
                  </a:cubicBezTo>
                  <a:cubicBezTo>
                    <a:pt x="35" y="86"/>
                    <a:pt x="38" y="84"/>
                    <a:pt x="39" y="80"/>
                  </a:cubicBezTo>
                  <a:cubicBezTo>
                    <a:pt x="40" y="81"/>
                    <a:pt x="40" y="82"/>
                    <a:pt x="40" y="82"/>
                  </a:cubicBezTo>
                  <a:cubicBezTo>
                    <a:pt x="41" y="82"/>
                    <a:pt x="41" y="82"/>
                    <a:pt x="41" y="82"/>
                  </a:cubicBezTo>
                  <a:cubicBezTo>
                    <a:pt x="42" y="82"/>
                    <a:pt x="44" y="83"/>
                    <a:pt x="47" y="82"/>
                  </a:cubicBezTo>
                  <a:cubicBezTo>
                    <a:pt x="48" y="82"/>
                    <a:pt x="48" y="82"/>
                    <a:pt x="48" y="82"/>
                  </a:cubicBezTo>
                  <a:cubicBezTo>
                    <a:pt x="48" y="84"/>
                    <a:pt x="48" y="85"/>
                    <a:pt x="48" y="86"/>
                  </a:cubicBezTo>
                  <a:cubicBezTo>
                    <a:pt x="48" y="85"/>
                    <a:pt x="49" y="84"/>
                    <a:pt x="50" y="84"/>
                  </a:cubicBezTo>
                  <a:cubicBezTo>
                    <a:pt x="51" y="84"/>
                    <a:pt x="50" y="87"/>
                    <a:pt x="52" y="89"/>
                  </a:cubicBezTo>
                  <a:cubicBezTo>
                    <a:pt x="53" y="81"/>
                    <a:pt x="57" y="84"/>
                    <a:pt x="63" y="81"/>
                  </a:cubicBezTo>
                  <a:cubicBezTo>
                    <a:pt x="63" y="80"/>
                    <a:pt x="63" y="80"/>
                    <a:pt x="63" y="81"/>
                  </a:cubicBezTo>
                  <a:cubicBezTo>
                    <a:pt x="63" y="82"/>
                    <a:pt x="62" y="83"/>
                    <a:pt x="61" y="84"/>
                  </a:cubicBezTo>
                  <a:cubicBezTo>
                    <a:pt x="63" y="84"/>
                    <a:pt x="69" y="81"/>
                    <a:pt x="69" y="78"/>
                  </a:cubicBezTo>
                  <a:cubicBezTo>
                    <a:pt x="69" y="77"/>
                    <a:pt x="73" y="73"/>
                    <a:pt x="74" y="63"/>
                  </a:cubicBezTo>
                  <a:cubicBezTo>
                    <a:pt x="75" y="63"/>
                    <a:pt x="76" y="63"/>
                    <a:pt x="77" y="63"/>
                  </a:cubicBezTo>
                  <a:cubicBezTo>
                    <a:pt x="84" y="62"/>
                    <a:pt x="87" y="57"/>
                    <a:pt x="95" y="57"/>
                  </a:cubicBezTo>
                  <a:cubicBezTo>
                    <a:pt x="93" y="59"/>
                    <a:pt x="92" y="64"/>
                    <a:pt x="92" y="67"/>
                  </a:cubicBezTo>
                  <a:cubicBezTo>
                    <a:pt x="92" y="71"/>
                    <a:pt x="97" y="75"/>
                    <a:pt x="99" y="77"/>
                  </a:cubicBezTo>
                  <a:cubicBezTo>
                    <a:pt x="99" y="77"/>
                    <a:pt x="99" y="77"/>
                    <a:pt x="98" y="77"/>
                  </a:cubicBezTo>
                  <a:cubicBezTo>
                    <a:pt x="96" y="78"/>
                    <a:pt x="94" y="78"/>
                    <a:pt x="93" y="79"/>
                  </a:cubicBezTo>
                  <a:cubicBezTo>
                    <a:pt x="87" y="83"/>
                    <a:pt x="87" y="70"/>
                    <a:pt x="81" y="72"/>
                  </a:cubicBezTo>
                  <a:cubicBezTo>
                    <a:pt x="81" y="72"/>
                    <a:pt x="80" y="73"/>
                    <a:pt x="79" y="74"/>
                  </a:cubicBezTo>
                  <a:cubicBezTo>
                    <a:pt x="77" y="74"/>
                    <a:pt x="73" y="76"/>
                    <a:pt x="74" y="79"/>
                  </a:cubicBezTo>
                  <a:cubicBezTo>
                    <a:pt x="75" y="78"/>
                    <a:pt x="76" y="77"/>
                    <a:pt x="78" y="77"/>
                  </a:cubicBezTo>
                  <a:cubicBezTo>
                    <a:pt x="78" y="77"/>
                    <a:pt x="78" y="78"/>
                    <a:pt x="78" y="78"/>
                  </a:cubicBezTo>
                  <a:cubicBezTo>
                    <a:pt x="78" y="79"/>
                    <a:pt x="78" y="80"/>
                    <a:pt x="80" y="80"/>
                  </a:cubicBezTo>
                  <a:cubicBezTo>
                    <a:pt x="81" y="80"/>
                    <a:pt x="82" y="79"/>
                    <a:pt x="83" y="79"/>
                  </a:cubicBezTo>
                  <a:cubicBezTo>
                    <a:pt x="83" y="79"/>
                    <a:pt x="83" y="80"/>
                    <a:pt x="83" y="80"/>
                  </a:cubicBezTo>
                  <a:cubicBezTo>
                    <a:pt x="83" y="83"/>
                    <a:pt x="76" y="79"/>
                    <a:pt x="77" y="85"/>
                  </a:cubicBezTo>
                  <a:cubicBezTo>
                    <a:pt x="77" y="86"/>
                    <a:pt x="78" y="87"/>
                    <a:pt x="78" y="87"/>
                  </a:cubicBezTo>
                  <a:cubicBezTo>
                    <a:pt x="78" y="89"/>
                    <a:pt x="80" y="91"/>
                    <a:pt x="83" y="90"/>
                  </a:cubicBezTo>
                  <a:cubicBezTo>
                    <a:pt x="82" y="90"/>
                    <a:pt x="81" y="89"/>
                    <a:pt x="81" y="88"/>
                  </a:cubicBezTo>
                  <a:cubicBezTo>
                    <a:pt x="82" y="88"/>
                    <a:pt x="83" y="88"/>
                    <a:pt x="83" y="88"/>
                  </a:cubicBezTo>
                  <a:cubicBezTo>
                    <a:pt x="83" y="88"/>
                    <a:pt x="84" y="88"/>
                    <a:pt x="84" y="87"/>
                  </a:cubicBezTo>
                  <a:cubicBezTo>
                    <a:pt x="84" y="87"/>
                    <a:pt x="84" y="87"/>
                    <a:pt x="84" y="87"/>
                  </a:cubicBezTo>
                  <a:cubicBezTo>
                    <a:pt x="84" y="87"/>
                    <a:pt x="85" y="87"/>
                    <a:pt x="85" y="87"/>
                  </a:cubicBezTo>
                  <a:cubicBezTo>
                    <a:pt x="85" y="88"/>
                    <a:pt x="84" y="88"/>
                    <a:pt x="84" y="89"/>
                  </a:cubicBezTo>
                  <a:cubicBezTo>
                    <a:pt x="84" y="89"/>
                    <a:pt x="85" y="91"/>
                    <a:pt x="85" y="91"/>
                  </a:cubicBezTo>
                  <a:cubicBezTo>
                    <a:pt x="85" y="93"/>
                    <a:pt x="88" y="96"/>
                    <a:pt x="92" y="93"/>
                  </a:cubicBezTo>
                  <a:cubicBezTo>
                    <a:pt x="91" y="93"/>
                    <a:pt x="88" y="93"/>
                    <a:pt x="88" y="91"/>
                  </a:cubicBezTo>
                  <a:cubicBezTo>
                    <a:pt x="89" y="91"/>
                    <a:pt x="90" y="91"/>
                    <a:pt x="90" y="91"/>
                  </a:cubicBezTo>
                  <a:cubicBezTo>
                    <a:pt x="90" y="90"/>
                    <a:pt x="90" y="89"/>
                    <a:pt x="91" y="88"/>
                  </a:cubicBezTo>
                  <a:cubicBezTo>
                    <a:pt x="91" y="88"/>
                    <a:pt x="91" y="88"/>
                    <a:pt x="91" y="88"/>
                  </a:cubicBezTo>
                  <a:cubicBezTo>
                    <a:pt x="92" y="88"/>
                    <a:pt x="92" y="88"/>
                    <a:pt x="93" y="88"/>
                  </a:cubicBezTo>
                  <a:cubicBezTo>
                    <a:pt x="93" y="88"/>
                    <a:pt x="94" y="88"/>
                    <a:pt x="94" y="88"/>
                  </a:cubicBezTo>
                  <a:cubicBezTo>
                    <a:pt x="95" y="90"/>
                    <a:pt x="96" y="91"/>
                    <a:pt x="99" y="90"/>
                  </a:cubicBezTo>
                  <a:cubicBezTo>
                    <a:pt x="103" y="89"/>
                    <a:pt x="99" y="85"/>
                    <a:pt x="103" y="84"/>
                  </a:cubicBezTo>
                  <a:cubicBezTo>
                    <a:pt x="103" y="84"/>
                    <a:pt x="104" y="84"/>
                    <a:pt x="105" y="84"/>
                  </a:cubicBezTo>
                  <a:cubicBezTo>
                    <a:pt x="109" y="85"/>
                    <a:pt x="111" y="86"/>
                    <a:pt x="112" y="84"/>
                  </a:cubicBezTo>
                  <a:cubicBezTo>
                    <a:pt x="113" y="82"/>
                    <a:pt x="113" y="76"/>
                    <a:pt x="109" y="74"/>
                  </a:cubicBezTo>
                  <a:cubicBezTo>
                    <a:pt x="107" y="73"/>
                    <a:pt x="112" y="60"/>
                    <a:pt x="102" y="54"/>
                  </a:cubicBezTo>
                  <a:cubicBezTo>
                    <a:pt x="107" y="55"/>
                    <a:pt x="122" y="57"/>
                    <a:pt x="124" y="54"/>
                  </a:cubicBezTo>
                  <a:cubicBezTo>
                    <a:pt x="129" y="55"/>
                    <a:pt x="134" y="58"/>
                    <a:pt x="135" y="59"/>
                  </a:cubicBezTo>
                  <a:cubicBezTo>
                    <a:pt x="136" y="60"/>
                    <a:pt x="136" y="61"/>
                    <a:pt x="134" y="62"/>
                  </a:cubicBezTo>
                  <a:cubicBezTo>
                    <a:pt x="130" y="64"/>
                    <a:pt x="131" y="65"/>
                    <a:pt x="129" y="66"/>
                  </a:cubicBezTo>
                  <a:cubicBezTo>
                    <a:pt x="129" y="66"/>
                    <a:pt x="129" y="66"/>
                    <a:pt x="129" y="66"/>
                  </a:cubicBezTo>
                  <a:cubicBezTo>
                    <a:pt x="127" y="65"/>
                    <a:pt x="126" y="63"/>
                    <a:pt x="124" y="62"/>
                  </a:cubicBezTo>
                  <a:cubicBezTo>
                    <a:pt x="123" y="62"/>
                    <a:pt x="122" y="62"/>
                    <a:pt x="121" y="62"/>
                  </a:cubicBezTo>
                  <a:cubicBezTo>
                    <a:pt x="119" y="62"/>
                    <a:pt x="116" y="63"/>
                    <a:pt x="115" y="65"/>
                  </a:cubicBezTo>
                  <a:cubicBezTo>
                    <a:pt x="116" y="65"/>
                    <a:pt x="118" y="64"/>
                    <a:pt x="120" y="65"/>
                  </a:cubicBezTo>
                  <a:cubicBezTo>
                    <a:pt x="119" y="65"/>
                    <a:pt x="119" y="65"/>
                    <a:pt x="119" y="66"/>
                  </a:cubicBezTo>
                  <a:cubicBezTo>
                    <a:pt x="119" y="66"/>
                    <a:pt x="119" y="67"/>
                    <a:pt x="120" y="68"/>
                  </a:cubicBezTo>
                  <a:cubicBezTo>
                    <a:pt x="120" y="68"/>
                    <a:pt x="120" y="68"/>
                    <a:pt x="120" y="68"/>
                  </a:cubicBezTo>
                  <a:cubicBezTo>
                    <a:pt x="120" y="68"/>
                    <a:pt x="120" y="68"/>
                    <a:pt x="120" y="68"/>
                  </a:cubicBezTo>
                  <a:cubicBezTo>
                    <a:pt x="120" y="68"/>
                    <a:pt x="120" y="68"/>
                    <a:pt x="120" y="68"/>
                  </a:cubicBezTo>
                  <a:cubicBezTo>
                    <a:pt x="121" y="68"/>
                    <a:pt x="121" y="69"/>
                    <a:pt x="120" y="69"/>
                  </a:cubicBezTo>
                  <a:cubicBezTo>
                    <a:pt x="118" y="68"/>
                    <a:pt x="113" y="68"/>
                    <a:pt x="114" y="71"/>
                  </a:cubicBezTo>
                  <a:cubicBezTo>
                    <a:pt x="114" y="71"/>
                    <a:pt x="115" y="72"/>
                    <a:pt x="115" y="72"/>
                  </a:cubicBezTo>
                  <a:cubicBezTo>
                    <a:pt x="113" y="74"/>
                    <a:pt x="113" y="76"/>
                    <a:pt x="114" y="78"/>
                  </a:cubicBezTo>
                  <a:cubicBezTo>
                    <a:pt x="114" y="76"/>
                    <a:pt x="115" y="76"/>
                    <a:pt x="117" y="75"/>
                  </a:cubicBezTo>
                  <a:cubicBezTo>
                    <a:pt x="117" y="76"/>
                    <a:pt x="118" y="76"/>
                    <a:pt x="118" y="76"/>
                  </a:cubicBezTo>
                  <a:cubicBezTo>
                    <a:pt x="119" y="78"/>
                    <a:pt x="121" y="74"/>
                    <a:pt x="124" y="75"/>
                  </a:cubicBezTo>
                  <a:cubicBezTo>
                    <a:pt x="124" y="75"/>
                    <a:pt x="124" y="75"/>
                    <a:pt x="124" y="76"/>
                  </a:cubicBezTo>
                  <a:cubicBezTo>
                    <a:pt x="122" y="76"/>
                    <a:pt x="120" y="78"/>
                    <a:pt x="120" y="80"/>
                  </a:cubicBezTo>
                  <a:cubicBezTo>
                    <a:pt x="121" y="80"/>
                    <a:pt x="121" y="81"/>
                    <a:pt x="121" y="82"/>
                  </a:cubicBezTo>
                  <a:cubicBezTo>
                    <a:pt x="120" y="83"/>
                    <a:pt x="121" y="86"/>
                    <a:pt x="124" y="87"/>
                  </a:cubicBezTo>
                  <a:cubicBezTo>
                    <a:pt x="124" y="86"/>
                    <a:pt x="123" y="84"/>
                    <a:pt x="124" y="83"/>
                  </a:cubicBezTo>
                  <a:cubicBezTo>
                    <a:pt x="125" y="83"/>
                    <a:pt x="126" y="83"/>
                    <a:pt x="126" y="83"/>
                  </a:cubicBezTo>
                  <a:cubicBezTo>
                    <a:pt x="131" y="81"/>
                    <a:pt x="128" y="78"/>
                    <a:pt x="129" y="76"/>
                  </a:cubicBezTo>
                  <a:cubicBezTo>
                    <a:pt x="131" y="75"/>
                    <a:pt x="133" y="79"/>
                    <a:pt x="137" y="76"/>
                  </a:cubicBezTo>
                  <a:cubicBezTo>
                    <a:pt x="137" y="75"/>
                    <a:pt x="138" y="74"/>
                    <a:pt x="137" y="72"/>
                  </a:cubicBezTo>
                  <a:cubicBezTo>
                    <a:pt x="137" y="72"/>
                    <a:pt x="137" y="72"/>
                    <a:pt x="138" y="72"/>
                  </a:cubicBezTo>
                  <a:cubicBezTo>
                    <a:pt x="138" y="72"/>
                    <a:pt x="138" y="72"/>
                    <a:pt x="138" y="72"/>
                  </a:cubicBezTo>
                  <a:cubicBezTo>
                    <a:pt x="138" y="73"/>
                    <a:pt x="139" y="74"/>
                    <a:pt x="141" y="74"/>
                  </a:cubicBezTo>
                  <a:cubicBezTo>
                    <a:pt x="138" y="71"/>
                    <a:pt x="141" y="70"/>
                    <a:pt x="142" y="68"/>
                  </a:cubicBezTo>
                  <a:cubicBezTo>
                    <a:pt x="143" y="68"/>
                    <a:pt x="143" y="68"/>
                    <a:pt x="143" y="68"/>
                  </a:cubicBezTo>
                  <a:cubicBezTo>
                    <a:pt x="145" y="68"/>
                    <a:pt x="146" y="68"/>
                    <a:pt x="148" y="65"/>
                  </a:cubicBezTo>
                  <a:cubicBezTo>
                    <a:pt x="146" y="66"/>
                    <a:pt x="141" y="63"/>
                    <a:pt x="144" y="61"/>
                  </a:cubicBezTo>
                  <a:cubicBezTo>
                    <a:pt x="149" y="60"/>
                    <a:pt x="149" y="57"/>
                    <a:pt x="148" y="55"/>
                  </a:cubicBezTo>
                  <a:cubicBezTo>
                    <a:pt x="144" y="50"/>
                    <a:pt x="136" y="50"/>
                    <a:pt x="136" y="45"/>
                  </a:cubicBezTo>
                  <a:cubicBezTo>
                    <a:pt x="139" y="45"/>
                    <a:pt x="142" y="44"/>
                    <a:pt x="143" y="44"/>
                  </a:cubicBezTo>
                  <a:cubicBezTo>
                    <a:pt x="166" y="45"/>
                    <a:pt x="181" y="38"/>
                    <a:pt x="181" y="31"/>
                  </a:cubicBezTo>
                  <a:cubicBezTo>
                    <a:pt x="180" y="25"/>
                    <a:pt x="174" y="22"/>
                    <a:pt x="157" y="24"/>
                  </a:cubicBezTo>
                  <a:cubicBezTo>
                    <a:pt x="137" y="25"/>
                    <a:pt x="110" y="27"/>
                    <a:pt x="110" y="21"/>
                  </a:cubicBezTo>
                  <a:cubicBezTo>
                    <a:pt x="110" y="17"/>
                    <a:pt x="115" y="14"/>
                    <a:pt x="120" y="13"/>
                  </a:cubicBezTo>
                  <a:moveTo>
                    <a:pt x="65" y="13"/>
                  </a:moveTo>
                  <a:cubicBezTo>
                    <a:pt x="64" y="14"/>
                    <a:pt x="62" y="16"/>
                    <a:pt x="60" y="14"/>
                  </a:cubicBezTo>
                  <a:cubicBezTo>
                    <a:pt x="58" y="12"/>
                    <a:pt x="60" y="12"/>
                    <a:pt x="58" y="9"/>
                  </a:cubicBezTo>
                  <a:cubicBezTo>
                    <a:pt x="60" y="10"/>
                    <a:pt x="64" y="12"/>
                    <a:pt x="65" y="13"/>
                  </a:cubicBezTo>
                  <a:moveTo>
                    <a:pt x="69" y="24"/>
                  </a:moveTo>
                  <a:cubicBezTo>
                    <a:pt x="68" y="25"/>
                    <a:pt x="68" y="23"/>
                    <a:pt x="67" y="22"/>
                  </a:cubicBezTo>
                  <a:cubicBezTo>
                    <a:pt x="66" y="22"/>
                    <a:pt x="66" y="23"/>
                    <a:pt x="67" y="25"/>
                  </a:cubicBezTo>
                  <a:cubicBezTo>
                    <a:pt x="65" y="24"/>
                    <a:pt x="64" y="23"/>
                    <a:pt x="63" y="25"/>
                  </a:cubicBezTo>
                  <a:cubicBezTo>
                    <a:pt x="63" y="26"/>
                    <a:pt x="63" y="27"/>
                    <a:pt x="64" y="28"/>
                  </a:cubicBezTo>
                  <a:cubicBezTo>
                    <a:pt x="64" y="29"/>
                    <a:pt x="64" y="30"/>
                    <a:pt x="63" y="31"/>
                  </a:cubicBezTo>
                  <a:cubicBezTo>
                    <a:pt x="63" y="32"/>
                    <a:pt x="61" y="35"/>
                    <a:pt x="59" y="33"/>
                  </a:cubicBezTo>
                  <a:cubicBezTo>
                    <a:pt x="57" y="32"/>
                    <a:pt x="57" y="30"/>
                    <a:pt x="58" y="28"/>
                  </a:cubicBezTo>
                  <a:cubicBezTo>
                    <a:pt x="58" y="27"/>
                    <a:pt x="59" y="26"/>
                    <a:pt x="60" y="26"/>
                  </a:cubicBezTo>
                  <a:cubicBezTo>
                    <a:pt x="61" y="26"/>
                    <a:pt x="62" y="26"/>
                    <a:pt x="62" y="24"/>
                  </a:cubicBezTo>
                  <a:cubicBezTo>
                    <a:pt x="63" y="23"/>
                    <a:pt x="61" y="22"/>
                    <a:pt x="60" y="21"/>
                  </a:cubicBezTo>
                  <a:cubicBezTo>
                    <a:pt x="61" y="21"/>
                    <a:pt x="62" y="20"/>
                    <a:pt x="61" y="20"/>
                  </a:cubicBezTo>
                  <a:cubicBezTo>
                    <a:pt x="60" y="19"/>
                    <a:pt x="59" y="20"/>
                    <a:pt x="59" y="19"/>
                  </a:cubicBezTo>
                  <a:cubicBezTo>
                    <a:pt x="58" y="19"/>
                    <a:pt x="60" y="18"/>
                    <a:pt x="60" y="18"/>
                  </a:cubicBezTo>
                  <a:cubicBezTo>
                    <a:pt x="61" y="17"/>
                    <a:pt x="61" y="17"/>
                    <a:pt x="62" y="18"/>
                  </a:cubicBezTo>
                  <a:cubicBezTo>
                    <a:pt x="68" y="21"/>
                    <a:pt x="68" y="21"/>
                    <a:pt x="68" y="21"/>
                  </a:cubicBezTo>
                  <a:cubicBezTo>
                    <a:pt x="69" y="21"/>
                    <a:pt x="69" y="21"/>
                    <a:pt x="69" y="22"/>
                  </a:cubicBezTo>
                  <a:cubicBezTo>
                    <a:pt x="69" y="23"/>
                    <a:pt x="70" y="24"/>
                    <a:pt x="69" y="24"/>
                  </a:cubicBezTo>
                  <a:moveTo>
                    <a:pt x="72" y="20"/>
                  </a:moveTo>
                  <a:cubicBezTo>
                    <a:pt x="70" y="20"/>
                    <a:pt x="69" y="17"/>
                    <a:pt x="70" y="15"/>
                  </a:cubicBezTo>
                  <a:cubicBezTo>
                    <a:pt x="71" y="16"/>
                    <a:pt x="75" y="17"/>
                    <a:pt x="77" y="18"/>
                  </a:cubicBezTo>
                  <a:cubicBezTo>
                    <a:pt x="74" y="19"/>
                    <a:pt x="75" y="20"/>
                    <a:pt x="7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8" name="Freeform 45">
              <a:extLst>
                <a:ext uri="{FF2B5EF4-FFF2-40B4-BE49-F238E27FC236}">
                  <a16:creationId xmlns:a16="http://schemas.microsoft.com/office/drawing/2014/main" id="{491864C5-7540-5302-0594-A87D8FF25568}"/>
                </a:ext>
              </a:extLst>
            </p:cNvPr>
            <p:cNvSpPr>
              <a:spLocks noEditPoints="1"/>
            </p:cNvSpPr>
            <p:nvPr userDrawn="1"/>
          </p:nvSpPr>
          <p:spPr bwMode="auto">
            <a:xfrm>
              <a:off x="927100" y="427038"/>
              <a:ext cx="139700" cy="225425"/>
            </a:xfrm>
            <a:custGeom>
              <a:avLst/>
              <a:gdLst>
                <a:gd name="T0" fmla="*/ 737 w 944"/>
                <a:gd name="T1" fmla="*/ 591 h 1525"/>
                <a:gd name="T2" fmla="*/ 921 w 944"/>
                <a:gd name="T3" fmla="*/ 498 h 1525"/>
                <a:gd name="T4" fmla="*/ 864 w 944"/>
                <a:gd name="T5" fmla="*/ 430 h 1525"/>
                <a:gd name="T6" fmla="*/ 748 w 944"/>
                <a:gd name="T7" fmla="*/ 196 h 1525"/>
                <a:gd name="T8" fmla="*/ 807 w 944"/>
                <a:gd name="T9" fmla="*/ 101 h 1525"/>
                <a:gd name="T10" fmla="*/ 674 w 944"/>
                <a:gd name="T11" fmla="*/ 20 h 1525"/>
                <a:gd name="T12" fmla="*/ 534 w 944"/>
                <a:gd name="T13" fmla="*/ 52 h 1525"/>
                <a:gd name="T14" fmla="*/ 411 w 944"/>
                <a:gd name="T15" fmla="*/ 127 h 1525"/>
                <a:gd name="T16" fmla="*/ 351 w 944"/>
                <a:gd name="T17" fmla="*/ 342 h 1525"/>
                <a:gd name="T18" fmla="*/ 397 w 944"/>
                <a:gd name="T19" fmla="*/ 475 h 1525"/>
                <a:gd name="T20" fmla="*/ 436 w 944"/>
                <a:gd name="T21" fmla="*/ 519 h 1525"/>
                <a:gd name="T22" fmla="*/ 188 w 944"/>
                <a:gd name="T23" fmla="*/ 975 h 1525"/>
                <a:gd name="T24" fmla="*/ 272 w 944"/>
                <a:gd name="T25" fmla="*/ 451 h 1525"/>
                <a:gd name="T26" fmla="*/ 44 w 944"/>
                <a:gd name="T27" fmla="*/ 619 h 1525"/>
                <a:gd name="T28" fmla="*/ 248 w 944"/>
                <a:gd name="T29" fmla="*/ 535 h 1525"/>
                <a:gd name="T30" fmla="*/ 325 w 944"/>
                <a:gd name="T31" fmla="*/ 540 h 1525"/>
                <a:gd name="T32" fmla="*/ 68 w 944"/>
                <a:gd name="T33" fmla="*/ 957 h 1525"/>
                <a:gd name="T34" fmla="*/ 115 w 944"/>
                <a:gd name="T35" fmla="*/ 1040 h 1525"/>
                <a:gd name="T36" fmla="*/ 364 w 944"/>
                <a:gd name="T37" fmla="*/ 867 h 1525"/>
                <a:gd name="T38" fmla="*/ 170 w 944"/>
                <a:gd name="T39" fmla="*/ 1177 h 1525"/>
                <a:gd name="T40" fmla="*/ 143 w 944"/>
                <a:gd name="T41" fmla="*/ 1384 h 1525"/>
                <a:gd name="T42" fmla="*/ 228 w 944"/>
                <a:gd name="T43" fmla="*/ 1438 h 1525"/>
                <a:gd name="T44" fmla="*/ 266 w 944"/>
                <a:gd name="T45" fmla="*/ 1498 h 1525"/>
                <a:gd name="T46" fmla="*/ 395 w 944"/>
                <a:gd name="T47" fmla="*/ 1501 h 1525"/>
                <a:gd name="T48" fmla="*/ 452 w 944"/>
                <a:gd name="T49" fmla="*/ 1460 h 1525"/>
                <a:gd name="T50" fmla="*/ 395 w 944"/>
                <a:gd name="T51" fmla="*/ 1380 h 1525"/>
                <a:gd name="T52" fmla="*/ 345 w 944"/>
                <a:gd name="T53" fmla="*/ 1189 h 1525"/>
                <a:gd name="T54" fmla="*/ 570 w 944"/>
                <a:gd name="T55" fmla="*/ 1000 h 1525"/>
                <a:gd name="T56" fmla="*/ 524 w 944"/>
                <a:gd name="T57" fmla="*/ 1096 h 1525"/>
                <a:gd name="T58" fmla="*/ 596 w 944"/>
                <a:gd name="T59" fmla="*/ 1159 h 1525"/>
                <a:gd name="T60" fmla="*/ 713 w 944"/>
                <a:gd name="T61" fmla="*/ 1252 h 1525"/>
                <a:gd name="T62" fmla="*/ 808 w 944"/>
                <a:gd name="T63" fmla="*/ 1298 h 1525"/>
                <a:gd name="T64" fmla="*/ 865 w 944"/>
                <a:gd name="T65" fmla="*/ 1195 h 1525"/>
                <a:gd name="T66" fmla="*/ 771 w 944"/>
                <a:gd name="T67" fmla="*/ 1192 h 1525"/>
                <a:gd name="T68" fmla="*/ 579 w 944"/>
                <a:gd name="T69" fmla="*/ 793 h 1525"/>
                <a:gd name="T70" fmla="*/ 738 w 944"/>
                <a:gd name="T71" fmla="*/ 799 h 1525"/>
                <a:gd name="T72" fmla="*/ 806 w 944"/>
                <a:gd name="T73" fmla="*/ 802 h 1525"/>
                <a:gd name="T74" fmla="*/ 802 w 944"/>
                <a:gd name="T75" fmla="*/ 906 h 1525"/>
                <a:gd name="T76" fmla="*/ 845 w 944"/>
                <a:gd name="T77" fmla="*/ 912 h 1525"/>
                <a:gd name="T78" fmla="*/ 904 w 944"/>
                <a:gd name="T79" fmla="*/ 958 h 1525"/>
                <a:gd name="T80" fmla="*/ 902 w 944"/>
                <a:gd name="T81" fmla="*/ 822 h 1525"/>
                <a:gd name="T82" fmla="*/ 529 w 944"/>
                <a:gd name="T83" fmla="*/ 128 h 1525"/>
                <a:gd name="T84" fmla="*/ 594 w 944"/>
                <a:gd name="T85" fmla="*/ 314 h 1525"/>
                <a:gd name="T86" fmla="*/ 554 w 944"/>
                <a:gd name="T87" fmla="*/ 240 h 1525"/>
                <a:gd name="T88" fmla="*/ 526 w 944"/>
                <a:gd name="T89" fmla="*/ 213 h 1525"/>
                <a:gd name="T90" fmla="*/ 644 w 944"/>
                <a:gd name="T91" fmla="*/ 167 h 1525"/>
                <a:gd name="T92" fmla="*/ 642 w 944"/>
                <a:gd name="T93" fmla="*/ 206 h 1525"/>
                <a:gd name="T94" fmla="*/ 666 w 944"/>
                <a:gd name="T95" fmla="*/ 287 h 1525"/>
                <a:gd name="T96" fmla="*/ 590 w 944"/>
                <a:gd name="T97" fmla="*/ 10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4" h="1525">
                  <a:moveTo>
                    <a:pt x="902" y="822"/>
                  </a:moveTo>
                  <a:cubicBezTo>
                    <a:pt x="899" y="799"/>
                    <a:pt x="902" y="777"/>
                    <a:pt x="875" y="746"/>
                  </a:cubicBezTo>
                  <a:cubicBezTo>
                    <a:pt x="849" y="716"/>
                    <a:pt x="764" y="621"/>
                    <a:pt x="737" y="591"/>
                  </a:cubicBezTo>
                  <a:cubicBezTo>
                    <a:pt x="743" y="590"/>
                    <a:pt x="751" y="592"/>
                    <a:pt x="768" y="607"/>
                  </a:cubicBezTo>
                  <a:cubicBezTo>
                    <a:pt x="779" y="617"/>
                    <a:pt x="804" y="642"/>
                    <a:pt x="823" y="660"/>
                  </a:cubicBezTo>
                  <a:cubicBezTo>
                    <a:pt x="846" y="601"/>
                    <a:pt x="879" y="545"/>
                    <a:pt x="921" y="498"/>
                  </a:cubicBezTo>
                  <a:cubicBezTo>
                    <a:pt x="929" y="489"/>
                    <a:pt x="936" y="481"/>
                    <a:pt x="944" y="474"/>
                  </a:cubicBezTo>
                  <a:cubicBezTo>
                    <a:pt x="926" y="478"/>
                    <a:pt x="906" y="486"/>
                    <a:pt x="889" y="498"/>
                  </a:cubicBezTo>
                  <a:cubicBezTo>
                    <a:pt x="888" y="471"/>
                    <a:pt x="882" y="446"/>
                    <a:pt x="864" y="430"/>
                  </a:cubicBezTo>
                  <a:cubicBezTo>
                    <a:pt x="871" y="393"/>
                    <a:pt x="865" y="348"/>
                    <a:pt x="782" y="293"/>
                  </a:cubicBezTo>
                  <a:cubicBezTo>
                    <a:pt x="825" y="304"/>
                    <a:pt x="850" y="342"/>
                    <a:pt x="882" y="313"/>
                  </a:cubicBezTo>
                  <a:cubicBezTo>
                    <a:pt x="853" y="312"/>
                    <a:pt x="852" y="248"/>
                    <a:pt x="748" y="196"/>
                  </a:cubicBezTo>
                  <a:cubicBezTo>
                    <a:pt x="788" y="195"/>
                    <a:pt x="819" y="260"/>
                    <a:pt x="865" y="223"/>
                  </a:cubicBezTo>
                  <a:cubicBezTo>
                    <a:pt x="821" y="218"/>
                    <a:pt x="807" y="140"/>
                    <a:pt x="728" y="116"/>
                  </a:cubicBezTo>
                  <a:cubicBezTo>
                    <a:pt x="756" y="119"/>
                    <a:pt x="784" y="133"/>
                    <a:pt x="807" y="101"/>
                  </a:cubicBezTo>
                  <a:cubicBezTo>
                    <a:pt x="780" y="107"/>
                    <a:pt x="764" y="82"/>
                    <a:pt x="735" y="80"/>
                  </a:cubicBezTo>
                  <a:cubicBezTo>
                    <a:pt x="746" y="46"/>
                    <a:pt x="743" y="25"/>
                    <a:pt x="731" y="0"/>
                  </a:cubicBezTo>
                  <a:cubicBezTo>
                    <a:pt x="711" y="1"/>
                    <a:pt x="690" y="7"/>
                    <a:pt x="674" y="20"/>
                  </a:cubicBezTo>
                  <a:cubicBezTo>
                    <a:pt x="672" y="1"/>
                    <a:pt x="653" y="0"/>
                    <a:pt x="635" y="1"/>
                  </a:cubicBezTo>
                  <a:cubicBezTo>
                    <a:pt x="636" y="10"/>
                    <a:pt x="640" y="21"/>
                    <a:pt x="631" y="23"/>
                  </a:cubicBezTo>
                  <a:cubicBezTo>
                    <a:pt x="617" y="25"/>
                    <a:pt x="570" y="38"/>
                    <a:pt x="534" y="52"/>
                  </a:cubicBezTo>
                  <a:cubicBezTo>
                    <a:pt x="498" y="66"/>
                    <a:pt x="457" y="92"/>
                    <a:pt x="445" y="100"/>
                  </a:cubicBezTo>
                  <a:cubicBezTo>
                    <a:pt x="438" y="105"/>
                    <a:pt x="431" y="93"/>
                    <a:pt x="427" y="88"/>
                  </a:cubicBezTo>
                  <a:cubicBezTo>
                    <a:pt x="414" y="99"/>
                    <a:pt x="402" y="113"/>
                    <a:pt x="411" y="127"/>
                  </a:cubicBezTo>
                  <a:cubicBezTo>
                    <a:pt x="391" y="129"/>
                    <a:pt x="369" y="134"/>
                    <a:pt x="350" y="149"/>
                  </a:cubicBezTo>
                  <a:cubicBezTo>
                    <a:pt x="350" y="172"/>
                    <a:pt x="369" y="195"/>
                    <a:pt x="398" y="207"/>
                  </a:cubicBezTo>
                  <a:cubicBezTo>
                    <a:pt x="349" y="256"/>
                    <a:pt x="393" y="300"/>
                    <a:pt x="351" y="342"/>
                  </a:cubicBezTo>
                  <a:cubicBezTo>
                    <a:pt x="411" y="345"/>
                    <a:pt x="400" y="261"/>
                    <a:pt x="431" y="249"/>
                  </a:cubicBezTo>
                  <a:cubicBezTo>
                    <a:pt x="428" y="308"/>
                    <a:pt x="395" y="319"/>
                    <a:pt x="395" y="382"/>
                  </a:cubicBezTo>
                  <a:cubicBezTo>
                    <a:pt x="395" y="416"/>
                    <a:pt x="415" y="453"/>
                    <a:pt x="397" y="475"/>
                  </a:cubicBezTo>
                  <a:cubicBezTo>
                    <a:pt x="447" y="461"/>
                    <a:pt x="434" y="350"/>
                    <a:pt x="465" y="316"/>
                  </a:cubicBezTo>
                  <a:cubicBezTo>
                    <a:pt x="471" y="336"/>
                    <a:pt x="467" y="354"/>
                    <a:pt x="461" y="373"/>
                  </a:cubicBezTo>
                  <a:cubicBezTo>
                    <a:pt x="443" y="425"/>
                    <a:pt x="463" y="496"/>
                    <a:pt x="436" y="519"/>
                  </a:cubicBezTo>
                  <a:cubicBezTo>
                    <a:pt x="481" y="515"/>
                    <a:pt x="491" y="451"/>
                    <a:pt x="521" y="415"/>
                  </a:cubicBezTo>
                  <a:cubicBezTo>
                    <a:pt x="489" y="499"/>
                    <a:pt x="454" y="644"/>
                    <a:pt x="407" y="713"/>
                  </a:cubicBezTo>
                  <a:cubicBezTo>
                    <a:pt x="320" y="831"/>
                    <a:pt x="269" y="975"/>
                    <a:pt x="188" y="975"/>
                  </a:cubicBezTo>
                  <a:cubicBezTo>
                    <a:pt x="153" y="975"/>
                    <a:pt x="126" y="953"/>
                    <a:pt x="126" y="908"/>
                  </a:cubicBezTo>
                  <a:cubicBezTo>
                    <a:pt x="126" y="774"/>
                    <a:pt x="356" y="682"/>
                    <a:pt x="356" y="539"/>
                  </a:cubicBezTo>
                  <a:cubicBezTo>
                    <a:pt x="356" y="475"/>
                    <a:pt x="304" y="451"/>
                    <a:pt x="272" y="451"/>
                  </a:cubicBezTo>
                  <a:cubicBezTo>
                    <a:pt x="250" y="451"/>
                    <a:pt x="224" y="462"/>
                    <a:pt x="201" y="480"/>
                  </a:cubicBezTo>
                  <a:cubicBezTo>
                    <a:pt x="192" y="476"/>
                    <a:pt x="182" y="474"/>
                    <a:pt x="174" y="474"/>
                  </a:cubicBezTo>
                  <a:cubicBezTo>
                    <a:pt x="93" y="474"/>
                    <a:pt x="115" y="620"/>
                    <a:pt x="44" y="619"/>
                  </a:cubicBezTo>
                  <a:cubicBezTo>
                    <a:pt x="72" y="634"/>
                    <a:pt x="120" y="604"/>
                    <a:pt x="149" y="563"/>
                  </a:cubicBezTo>
                  <a:cubicBezTo>
                    <a:pt x="137" y="658"/>
                    <a:pt x="0" y="632"/>
                    <a:pt x="11" y="746"/>
                  </a:cubicBezTo>
                  <a:cubicBezTo>
                    <a:pt x="30" y="657"/>
                    <a:pt x="248" y="670"/>
                    <a:pt x="248" y="535"/>
                  </a:cubicBezTo>
                  <a:cubicBezTo>
                    <a:pt x="248" y="520"/>
                    <a:pt x="240" y="507"/>
                    <a:pt x="229" y="497"/>
                  </a:cubicBezTo>
                  <a:cubicBezTo>
                    <a:pt x="245" y="486"/>
                    <a:pt x="261" y="482"/>
                    <a:pt x="275" y="482"/>
                  </a:cubicBezTo>
                  <a:cubicBezTo>
                    <a:pt x="301" y="482"/>
                    <a:pt x="325" y="502"/>
                    <a:pt x="325" y="540"/>
                  </a:cubicBezTo>
                  <a:cubicBezTo>
                    <a:pt x="325" y="660"/>
                    <a:pt x="96" y="761"/>
                    <a:pt x="96" y="908"/>
                  </a:cubicBezTo>
                  <a:cubicBezTo>
                    <a:pt x="96" y="933"/>
                    <a:pt x="103" y="954"/>
                    <a:pt x="115" y="970"/>
                  </a:cubicBezTo>
                  <a:cubicBezTo>
                    <a:pt x="99" y="977"/>
                    <a:pt x="82" y="974"/>
                    <a:pt x="68" y="957"/>
                  </a:cubicBezTo>
                  <a:cubicBezTo>
                    <a:pt x="67" y="995"/>
                    <a:pt x="121" y="1019"/>
                    <a:pt x="155" y="1000"/>
                  </a:cubicBezTo>
                  <a:cubicBezTo>
                    <a:pt x="163" y="1003"/>
                    <a:pt x="171" y="1004"/>
                    <a:pt x="179" y="1005"/>
                  </a:cubicBezTo>
                  <a:cubicBezTo>
                    <a:pt x="169" y="1033"/>
                    <a:pt x="134" y="1042"/>
                    <a:pt x="115" y="1040"/>
                  </a:cubicBezTo>
                  <a:cubicBezTo>
                    <a:pt x="172" y="1085"/>
                    <a:pt x="269" y="1026"/>
                    <a:pt x="264" y="977"/>
                  </a:cubicBezTo>
                  <a:cubicBezTo>
                    <a:pt x="308" y="941"/>
                    <a:pt x="337" y="879"/>
                    <a:pt x="369" y="839"/>
                  </a:cubicBezTo>
                  <a:cubicBezTo>
                    <a:pt x="367" y="848"/>
                    <a:pt x="365" y="857"/>
                    <a:pt x="364" y="867"/>
                  </a:cubicBezTo>
                  <a:cubicBezTo>
                    <a:pt x="331" y="926"/>
                    <a:pt x="300" y="980"/>
                    <a:pt x="292" y="1058"/>
                  </a:cubicBezTo>
                  <a:cubicBezTo>
                    <a:pt x="285" y="1124"/>
                    <a:pt x="251" y="1183"/>
                    <a:pt x="205" y="1183"/>
                  </a:cubicBezTo>
                  <a:cubicBezTo>
                    <a:pt x="195" y="1183"/>
                    <a:pt x="178" y="1170"/>
                    <a:pt x="170" y="1177"/>
                  </a:cubicBezTo>
                  <a:cubicBezTo>
                    <a:pt x="156" y="1189"/>
                    <a:pt x="170" y="1202"/>
                    <a:pt x="170" y="1214"/>
                  </a:cubicBezTo>
                  <a:cubicBezTo>
                    <a:pt x="170" y="1233"/>
                    <a:pt x="134" y="1252"/>
                    <a:pt x="134" y="1310"/>
                  </a:cubicBezTo>
                  <a:cubicBezTo>
                    <a:pt x="134" y="1335"/>
                    <a:pt x="149" y="1367"/>
                    <a:pt x="143" y="1384"/>
                  </a:cubicBezTo>
                  <a:cubicBezTo>
                    <a:pt x="158" y="1376"/>
                    <a:pt x="177" y="1352"/>
                    <a:pt x="185" y="1320"/>
                  </a:cubicBezTo>
                  <a:cubicBezTo>
                    <a:pt x="201" y="1396"/>
                    <a:pt x="153" y="1393"/>
                    <a:pt x="188" y="1460"/>
                  </a:cubicBezTo>
                  <a:cubicBezTo>
                    <a:pt x="192" y="1438"/>
                    <a:pt x="214" y="1429"/>
                    <a:pt x="228" y="1438"/>
                  </a:cubicBezTo>
                  <a:cubicBezTo>
                    <a:pt x="242" y="1447"/>
                    <a:pt x="235" y="1454"/>
                    <a:pt x="225" y="1464"/>
                  </a:cubicBezTo>
                  <a:cubicBezTo>
                    <a:pt x="215" y="1474"/>
                    <a:pt x="206" y="1525"/>
                    <a:pt x="252" y="1522"/>
                  </a:cubicBezTo>
                  <a:cubicBezTo>
                    <a:pt x="243" y="1516"/>
                    <a:pt x="243" y="1503"/>
                    <a:pt x="266" y="1498"/>
                  </a:cubicBezTo>
                  <a:cubicBezTo>
                    <a:pt x="298" y="1491"/>
                    <a:pt x="307" y="1506"/>
                    <a:pt x="341" y="1506"/>
                  </a:cubicBezTo>
                  <a:cubicBezTo>
                    <a:pt x="362" y="1506"/>
                    <a:pt x="367" y="1479"/>
                    <a:pt x="384" y="1479"/>
                  </a:cubicBezTo>
                  <a:cubicBezTo>
                    <a:pt x="401" y="1479"/>
                    <a:pt x="401" y="1492"/>
                    <a:pt x="395" y="1501"/>
                  </a:cubicBezTo>
                  <a:cubicBezTo>
                    <a:pt x="422" y="1494"/>
                    <a:pt x="427" y="1479"/>
                    <a:pt x="427" y="1464"/>
                  </a:cubicBezTo>
                  <a:cubicBezTo>
                    <a:pt x="427" y="1449"/>
                    <a:pt x="414" y="1440"/>
                    <a:pt x="424" y="1434"/>
                  </a:cubicBezTo>
                  <a:cubicBezTo>
                    <a:pt x="433" y="1428"/>
                    <a:pt x="464" y="1435"/>
                    <a:pt x="452" y="1460"/>
                  </a:cubicBezTo>
                  <a:cubicBezTo>
                    <a:pt x="468" y="1457"/>
                    <a:pt x="476" y="1446"/>
                    <a:pt x="476" y="1426"/>
                  </a:cubicBezTo>
                  <a:cubicBezTo>
                    <a:pt x="476" y="1407"/>
                    <a:pt x="454" y="1395"/>
                    <a:pt x="433" y="1399"/>
                  </a:cubicBezTo>
                  <a:cubicBezTo>
                    <a:pt x="430" y="1386"/>
                    <a:pt x="411" y="1380"/>
                    <a:pt x="395" y="1380"/>
                  </a:cubicBezTo>
                  <a:cubicBezTo>
                    <a:pt x="357" y="1380"/>
                    <a:pt x="363" y="1409"/>
                    <a:pt x="337" y="1409"/>
                  </a:cubicBezTo>
                  <a:cubicBezTo>
                    <a:pt x="296" y="1409"/>
                    <a:pt x="256" y="1356"/>
                    <a:pt x="256" y="1266"/>
                  </a:cubicBezTo>
                  <a:cubicBezTo>
                    <a:pt x="256" y="1217"/>
                    <a:pt x="308" y="1205"/>
                    <a:pt x="345" y="1189"/>
                  </a:cubicBezTo>
                  <a:cubicBezTo>
                    <a:pt x="382" y="1173"/>
                    <a:pt x="446" y="1134"/>
                    <a:pt x="485" y="1069"/>
                  </a:cubicBezTo>
                  <a:cubicBezTo>
                    <a:pt x="515" y="1018"/>
                    <a:pt x="516" y="962"/>
                    <a:pt x="512" y="896"/>
                  </a:cubicBezTo>
                  <a:cubicBezTo>
                    <a:pt x="564" y="926"/>
                    <a:pt x="570" y="969"/>
                    <a:pt x="570" y="1000"/>
                  </a:cubicBezTo>
                  <a:cubicBezTo>
                    <a:pt x="570" y="1040"/>
                    <a:pt x="549" y="1057"/>
                    <a:pt x="533" y="1064"/>
                  </a:cubicBezTo>
                  <a:cubicBezTo>
                    <a:pt x="519" y="1071"/>
                    <a:pt x="514" y="1068"/>
                    <a:pt x="513" y="1076"/>
                  </a:cubicBezTo>
                  <a:cubicBezTo>
                    <a:pt x="511" y="1087"/>
                    <a:pt x="518" y="1092"/>
                    <a:pt x="524" y="1096"/>
                  </a:cubicBezTo>
                  <a:cubicBezTo>
                    <a:pt x="543" y="1105"/>
                    <a:pt x="539" y="1123"/>
                    <a:pt x="544" y="1143"/>
                  </a:cubicBezTo>
                  <a:cubicBezTo>
                    <a:pt x="549" y="1162"/>
                    <a:pt x="567" y="1193"/>
                    <a:pt x="596" y="1215"/>
                  </a:cubicBezTo>
                  <a:cubicBezTo>
                    <a:pt x="599" y="1203"/>
                    <a:pt x="598" y="1184"/>
                    <a:pt x="596" y="1159"/>
                  </a:cubicBezTo>
                  <a:cubicBezTo>
                    <a:pt x="636" y="1178"/>
                    <a:pt x="604" y="1258"/>
                    <a:pt x="682" y="1258"/>
                  </a:cubicBezTo>
                  <a:cubicBezTo>
                    <a:pt x="667" y="1250"/>
                    <a:pt x="671" y="1229"/>
                    <a:pt x="679" y="1226"/>
                  </a:cubicBezTo>
                  <a:cubicBezTo>
                    <a:pt x="688" y="1223"/>
                    <a:pt x="698" y="1231"/>
                    <a:pt x="713" y="1252"/>
                  </a:cubicBezTo>
                  <a:cubicBezTo>
                    <a:pt x="728" y="1273"/>
                    <a:pt x="724" y="1272"/>
                    <a:pt x="760" y="1272"/>
                  </a:cubicBezTo>
                  <a:cubicBezTo>
                    <a:pt x="797" y="1272"/>
                    <a:pt x="781" y="1259"/>
                    <a:pt x="800" y="1259"/>
                  </a:cubicBezTo>
                  <a:cubicBezTo>
                    <a:pt x="819" y="1259"/>
                    <a:pt x="818" y="1281"/>
                    <a:pt x="808" y="1298"/>
                  </a:cubicBezTo>
                  <a:cubicBezTo>
                    <a:pt x="840" y="1288"/>
                    <a:pt x="850" y="1263"/>
                    <a:pt x="839" y="1237"/>
                  </a:cubicBezTo>
                  <a:cubicBezTo>
                    <a:pt x="868" y="1222"/>
                    <a:pt x="883" y="1244"/>
                    <a:pt x="887" y="1260"/>
                  </a:cubicBezTo>
                  <a:cubicBezTo>
                    <a:pt x="916" y="1231"/>
                    <a:pt x="887" y="1197"/>
                    <a:pt x="865" y="1195"/>
                  </a:cubicBezTo>
                  <a:cubicBezTo>
                    <a:pt x="866" y="1184"/>
                    <a:pt x="856" y="1173"/>
                    <a:pt x="844" y="1172"/>
                  </a:cubicBezTo>
                  <a:cubicBezTo>
                    <a:pt x="832" y="1172"/>
                    <a:pt x="821" y="1171"/>
                    <a:pt x="808" y="1172"/>
                  </a:cubicBezTo>
                  <a:cubicBezTo>
                    <a:pt x="794" y="1172"/>
                    <a:pt x="787" y="1192"/>
                    <a:pt x="771" y="1192"/>
                  </a:cubicBezTo>
                  <a:cubicBezTo>
                    <a:pt x="722" y="1192"/>
                    <a:pt x="626" y="1104"/>
                    <a:pt x="626" y="1066"/>
                  </a:cubicBezTo>
                  <a:cubicBezTo>
                    <a:pt x="626" y="1028"/>
                    <a:pt x="718" y="1005"/>
                    <a:pt x="718" y="946"/>
                  </a:cubicBezTo>
                  <a:cubicBezTo>
                    <a:pt x="718" y="868"/>
                    <a:pt x="642" y="842"/>
                    <a:pt x="579" y="793"/>
                  </a:cubicBezTo>
                  <a:cubicBezTo>
                    <a:pt x="601" y="767"/>
                    <a:pt x="668" y="761"/>
                    <a:pt x="705" y="780"/>
                  </a:cubicBezTo>
                  <a:cubicBezTo>
                    <a:pt x="710" y="758"/>
                    <a:pt x="723" y="763"/>
                    <a:pt x="728" y="726"/>
                  </a:cubicBezTo>
                  <a:cubicBezTo>
                    <a:pt x="742" y="759"/>
                    <a:pt x="724" y="786"/>
                    <a:pt x="738" y="799"/>
                  </a:cubicBezTo>
                  <a:cubicBezTo>
                    <a:pt x="749" y="784"/>
                    <a:pt x="776" y="786"/>
                    <a:pt x="774" y="746"/>
                  </a:cubicBezTo>
                  <a:cubicBezTo>
                    <a:pt x="783" y="771"/>
                    <a:pt x="764" y="809"/>
                    <a:pt x="783" y="826"/>
                  </a:cubicBezTo>
                  <a:cubicBezTo>
                    <a:pt x="786" y="806"/>
                    <a:pt x="798" y="802"/>
                    <a:pt x="806" y="802"/>
                  </a:cubicBezTo>
                  <a:cubicBezTo>
                    <a:pt x="814" y="802"/>
                    <a:pt x="821" y="807"/>
                    <a:pt x="821" y="820"/>
                  </a:cubicBezTo>
                  <a:cubicBezTo>
                    <a:pt x="821" y="850"/>
                    <a:pt x="784" y="842"/>
                    <a:pt x="784" y="877"/>
                  </a:cubicBezTo>
                  <a:cubicBezTo>
                    <a:pt x="784" y="891"/>
                    <a:pt x="802" y="897"/>
                    <a:pt x="802" y="906"/>
                  </a:cubicBezTo>
                  <a:cubicBezTo>
                    <a:pt x="802" y="915"/>
                    <a:pt x="787" y="930"/>
                    <a:pt x="769" y="918"/>
                  </a:cubicBezTo>
                  <a:cubicBezTo>
                    <a:pt x="775" y="931"/>
                    <a:pt x="787" y="943"/>
                    <a:pt x="803" y="943"/>
                  </a:cubicBezTo>
                  <a:cubicBezTo>
                    <a:pt x="820" y="943"/>
                    <a:pt x="838" y="930"/>
                    <a:pt x="845" y="912"/>
                  </a:cubicBezTo>
                  <a:cubicBezTo>
                    <a:pt x="854" y="934"/>
                    <a:pt x="847" y="959"/>
                    <a:pt x="831" y="962"/>
                  </a:cubicBezTo>
                  <a:cubicBezTo>
                    <a:pt x="848" y="970"/>
                    <a:pt x="888" y="963"/>
                    <a:pt x="883" y="911"/>
                  </a:cubicBezTo>
                  <a:cubicBezTo>
                    <a:pt x="905" y="915"/>
                    <a:pt x="917" y="931"/>
                    <a:pt x="904" y="958"/>
                  </a:cubicBezTo>
                  <a:cubicBezTo>
                    <a:pt x="922" y="953"/>
                    <a:pt x="939" y="944"/>
                    <a:pt x="939" y="924"/>
                  </a:cubicBezTo>
                  <a:cubicBezTo>
                    <a:pt x="939" y="909"/>
                    <a:pt x="924" y="899"/>
                    <a:pt x="927" y="878"/>
                  </a:cubicBezTo>
                  <a:cubicBezTo>
                    <a:pt x="929" y="861"/>
                    <a:pt x="906" y="845"/>
                    <a:pt x="902" y="822"/>
                  </a:cubicBezTo>
                  <a:moveTo>
                    <a:pt x="498" y="185"/>
                  </a:moveTo>
                  <a:cubicBezTo>
                    <a:pt x="477" y="187"/>
                    <a:pt x="478" y="167"/>
                    <a:pt x="441" y="158"/>
                  </a:cubicBezTo>
                  <a:cubicBezTo>
                    <a:pt x="467" y="153"/>
                    <a:pt x="500" y="140"/>
                    <a:pt x="529" y="128"/>
                  </a:cubicBezTo>
                  <a:cubicBezTo>
                    <a:pt x="535" y="153"/>
                    <a:pt x="525" y="183"/>
                    <a:pt x="498" y="185"/>
                  </a:cubicBezTo>
                  <a:moveTo>
                    <a:pt x="647" y="343"/>
                  </a:moveTo>
                  <a:cubicBezTo>
                    <a:pt x="620" y="354"/>
                    <a:pt x="599" y="331"/>
                    <a:pt x="594" y="314"/>
                  </a:cubicBezTo>
                  <a:cubicBezTo>
                    <a:pt x="588" y="298"/>
                    <a:pt x="584" y="285"/>
                    <a:pt x="590" y="279"/>
                  </a:cubicBezTo>
                  <a:cubicBezTo>
                    <a:pt x="602" y="267"/>
                    <a:pt x="606" y="258"/>
                    <a:pt x="599" y="244"/>
                  </a:cubicBezTo>
                  <a:cubicBezTo>
                    <a:pt x="591" y="227"/>
                    <a:pt x="573" y="235"/>
                    <a:pt x="554" y="240"/>
                  </a:cubicBezTo>
                  <a:cubicBezTo>
                    <a:pt x="563" y="224"/>
                    <a:pt x="564" y="213"/>
                    <a:pt x="552" y="214"/>
                  </a:cubicBezTo>
                  <a:cubicBezTo>
                    <a:pt x="537" y="216"/>
                    <a:pt x="537" y="239"/>
                    <a:pt x="529" y="236"/>
                  </a:cubicBezTo>
                  <a:cubicBezTo>
                    <a:pt x="521" y="233"/>
                    <a:pt x="526" y="220"/>
                    <a:pt x="526" y="213"/>
                  </a:cubicBezTo>
                  <a:cubicBezTo>
                    <a:pt x="526" y="203"/>
                    <a:pt x="532" y="200"/>
                    <a:pt x="542" y="195"/>
                  </a:cubicBezTo>
                  <a:cubicBezTo>
                    <a:pt x="620" y="166"/>
                    <a:pt x="620" y="166"/>
                    <a:pt x="620" y="166"/>
                  </a:cubicBezTo>
                  <a:cubicBezTo>
                    <a:pt x="630" y="162"/>
                    <a:pt x="637" y="160"/>
                    <a:pt x="644" y="167"/>
                  </a:cubicBezTo>
                  <a:cubicBezTo>
                    <a:pt x="649" y="172"/>
                    <a:pt x="662" y="179"/>
                    <a:pt x="658" y="186"/>
                  </a:cubicBezTo>
                  <a:cubicBezTo>
                    <a:pt x="654" y="194"/>
                    <a:pt x="638" y="177"/>
                    <a:pt x="626" y="186"/>
                  </a:cubicBezTo>
                  <a:cubicBezTo>
                    <a:pt x="617" y="193"/>
                    <a:pt x="625" y="201"/>
                    <a:pt x="642" y="206"/>
                  </a:cubicBezTo>
                  <a:cubicBezTo>
                    <a:pt x="625" y="216"/>
                    <a:pt x="608" y="222"/>
                    <a:pt x="613" y="240"/>
                  </a:cubicBezTo>
                  <a:cubicBezTo>
                    <a:pt x="618" y="255"/>
                    <a:pt x="627" y="259"/>
                    <a:pt x="643" y="259"/>
                  </a:cubicBezTo>
                  <a:cubicBezTo>
                    <a:pt x="652" y="259"/>
                    <a:pt x="658" y="272"/>
                    <a:pt x="666" y="287"/>
                  </a:cubicBezTo>
                  <a:cubicBezTo>
                    <a:pt x="673" y="302"/>
                    <a:pt x="676" y="330"/>
                    <a:pt x="647" y="343"/>
                  </a:cubicBezTo>
                  <a:moveTo>
                    <a:pt x="652" y="125"/>
                  </a:moveTo>
                  <a:cubicBezTo>
                    <a:pt x="631" y="141"/>
                    <a:pt x="603" y="126"/>
                    <a:pt x="590" y="105"/>
                  </a:cubicBezTo>
                  <a:cubicBezTo>
                    <a:pt x="619" y="93"/>
                    <a:pt x="652" y="80"/>
                    <a:pt x="675" y="66"/>
                  </a:cubicBezTo>
                  <a:cubicBezTo>
                    <a:pt x="654" y="98"/>
                    <a:pt x="668" y="112"/>
                    <a:pt x="652"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9" name="Oval 46">
              <a:extLst>
                <a:ext uri="{FF2B5EF4-FFF2-40B4-BE49-F238E27FC236}">
                  <a16:creationId xmlns:a16="http://schemas.microsoft.com/office/drawing/2014/main" id="{88071059-AA80-1894-B907-73B921925FED}"/>
                </a:ext>
              </a:extLst>
            </p:cNvPr>
            <p:cNvSpPr>
              <a:spLocks noChangeArrowheads="1"/>
            </p:cNvSpPr>
            <p:nvPr userDrawn="1"/>
          </p:nvSpPr>
          <p:spPr bwMode="auto">
            <a:xfrm>
              <a:off x="979488" y="423863"/>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0" name="Oval 47">
              <a:extLst>
                <a:ext uri="{FF2B5EF4-FFF2-40B4-BE49-F238E27FC236}">
                  <a16:creationId xmlns:a16="http://schemas.microsoft.com/office/drawing/2014/main" id="{F16CA4E7-889B-CADA-218A-B90CE89F0AB6}"/>
                </a:ext>
              </a:extLst>
            </p:cNvPr>
            <p:cNvSpPr>
              <a:spLocks noChangeArrowheads="1"/>
            </p:cNvSpPr>
            <p:nvPr userDrawn="1"/>
          </p:nvSpPr>
          <p:spPr bwMode="auto">
            <a:xfrm>
              <a:off x="979488" y="419100"/>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1" name="Oval 48">
              <a:extLst>
                <a:ext uri="{FF2B5EF4-FFF2-40B4-BE49-F238E27FC236}">
                  <a16:creationId xmlns:a16="http://schemas.microsoft.com/office/drawing/2014/main" id="{2E226E0F-F63C-7261-BFBA-2D0C10FF8CD3}"/>
                </a:ext>
              </a:extLst>
            </p:cNvPr>
            <p:cNvSpPr>
              <a:spLocks noChangeArrowheads="1"/>
            </p:cNvSpPr>
            <p:nvPr userDrawn="1"/>
          </p:nvSpPr>
          <p:spPr bwMode="auto">
            <a:xfrm>
              <a:off x="982663" y="414338"/>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2" name="Oval 49">
              <a:extLst>
                <a:ext uri="{FF2B5EF4-FFF2-40B4-BE49-F238E27FC236}">
                  <a16:creationId xmlns:a16="http://schemas.microsoft.com/office/drawing/2014/main" id="{6EEA813C-E798-C5EB-4A91-29CEC6A75D7C}"/>
                </a:ext>
              </a:extLst>
            </p:cNvPr>
            <p:cNvSpPr>
              <a:spLocks noChangeArrowheads="1"/>
            </p:cNvSpPr>
            <p:nvPr userDrawn="1"/>
          </p:nvSpPr>
          <p:spPr bwMode="auto">
            <a:xfrm>
              <a:off x="989013" y="412750"/>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3" name="Freeform 50">
              <a:extLst>
                <a:ext uri="{FF2B5EF4-FFF2-40B4-BE49-F238E27FC236}">
                  <a16:creationId xmlns:a16="http://schemas.microsoft.com/office/drawing/2014/main" id="{0176A863-0FC0-2C2D-064C-D220F642338A}"/>
                </a:ext>
              </a:extLst>
            </p:cNvPr>
            <p:cNvSpPr>
              <a:spLocks/>
            </p:cNvSpPr>
            <p:nvPr userDrawn="1"/>
          </p:nvSpPr>
          <p:spPr bwMode="auto">
            <a:xfrm>
              <a:off x="1014413" y="409575"/>
              <a:ext cx="6350" cy="4762"/>
            </a:xfrm>
            <a:custGeom>
              <a:avLst/>
              <a:gdLst>
                <a:gd name="T0" fmla="*/ 6 w 33"/>
                <a:gd name="T1" fmla="*/ 27 h 32"/>
                <a:gd name="T2" fmla="*/ 27 w 33"/>
                <a:gd name="T3" fmla="*/ 27 h 32"/>
                <a:gd name="T4" fmla="*/ 27 w 33"/>
                <a:gd name="T5" fmla="*/ 5 h 32"/>
                <a:gd name="T6" fmla="*/ 6 w 33"/>
                <a:gd name="T7" fmla="*/ 5 h 32"/>
                <a:gd name="T8" fmla="*/ 6 w 33"/>
                <a:gd name="T9" fmla="*/ 27 h 32"/>
              </a:gdLst>
              <a:ahLst/>
              <a:cxnLst>
                <a:cxn ang="0">
                  <a:pos x="T0" y="T1"/>
                </a:cxn>
                <a:cxn ang="0">
                  <a:pos x="T2" y="T3"/>
                </a:cxn>
                <a:cxn ang="0">
                  <a:pos x="T4" y="T5"/>
                </a:cxn>
                <a:cxn ang="0">
                  <a:pos x="T6" y="T7"/>
                </a:cxn>
                <a:cxn ang="0">
                  <a:pos x="T8" y="T9"/>
                </a:cxn>
              </a:cxnLst>
              <a:rect l="0" t="0" r="r" b="b"/>
              <a:pathLst>
                <a:path w="33" h="32">
                  <a:moveTo>
                    <a:pt x="6" y="27"/>
                  </a:moveTo>
                  <a:cubicBezTo>
                    <a:pt x="12" y="32"/>
                    <a:pt x="22" y="32"/>
                    <a:pt x="27" y="27"/>
                  </a:cubicBezTo>
                  <a:cubicBezTo>
                    <a:pt x="33" y="21"/>
                    <a:pt x="33" y="11"/>
                    <a:pt x="27" y="5"/>
                  </a:cubicBezTo>
                  <a:cubicBezTo>
                    <a:pt x="21" y="0"/>
                    <a:pt x="12" y="0"/>
                    <a:pt x="6" y="5"/>
                  </a:cubicBezTo>
                  <a:cubicBezTo>
                    <a:pt x="0" y="11"/>
                    <a:pt x="0" y="21"/>
                    <a:pt x="6"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4" name="Freeform 51">
              <a:extLst>
                <a:ext uri="{FF2B5EF4-FFF2-40B4-BE49-F238E27FC236}">
                  <a16:creationId xmlns:a16="http://schemas.microsoft.com/office/drawing/2014/main" id="{A62C1D95-0875-CC4D-3DB9-9E98A9E5A144}"/>
                </a:ext>
              </a:extLst>
            </p:cNvPr>
            <p:cNvSpPr>
              <a:spLocks/>
            </p:cNvSpPr>
            <p:nvPr userDrawn="1"/>
          </p:nvSpPr>
          <p:spPr bwMode="auto">
            <a:xfrm>
              <a:off x="1011238" y="404813"/>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1"/>
                    <a:pt x="27" y="6"/>
                  </a:cubicBezTo>
                  <a:cubicBezTo>
                    <a:pt x="21" y="0"/>
                    <a:pt x="11" y="0"/>
                    <a:pt x="6" y="6"/>
                  </a:cubicBezTo>
                  <a:cubicBezTo>
                    <a:pt x="0" y="11"/>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5" name="Freeform 52">
              <a:extLst>
                <a:ext uri="{FF2B5EF4-FFF2-40B4-BE49-F238E27FC236}">
                  <a16:creationId xmlns:a16="http://schemas.microsoft.com/office/drawing/2014/main" id="{1886C745-D84D-CA13-10A1-C501852969BA}"/>
                </a:ext>
              </a:extLst>
            </p:cNvPr>
            <p:cNvSpPr>
              <a:spLocks/>
            </p:cNvSpPr>
            <p:nvPr userDrawn="1"/>
          </p:nvSpPr>
          <p:spPr bwMode="auto">
            <a:xfrm>
              <a:off x="1006475" y="403225"/>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2"/>
                    <a:pt x="27" y="6"/>
                  </a:cubicBezTo>
                  <a:cubicBezTo>
                    <a:pt x="21" y="0"/>
                    <a:pt x="12" y="0"/>
                    <a:pt x="6" y="6"/>
                  </a:cubicBezTo>
                  <a:cubicBezTo>
                    <a:pt x="0" y="12"/>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6" name="Freeform 53">
              <a:extLst>
                <a:ext uri="{FF2B5EF4-FFF2-40B4-BE49-F238E27FC236}">
                  <a16:creationId xmlns:a16="http://schemas.microsoft.com/office/drawing/2014/main" id="{52B94C37-54D6-000F-0987-B6A015DDD249}"/>
                </a:ext>
              </a:extLst>
            </p:cNvPr>
            <p:cNvSpPr>
              <a:spLocks/>
            </p:cNvSpPr>
            <p:nvPr userDrawn="1"/>
          </p:nvSpPr>
          <p:spPr bwMode="auto">
            <a:xfrm>
              <a:off x="1000125" y="407988"/>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2"/>
                    <a:pt x="33" y="12"/>
                    <a:pt x="27" y="6"/>
                  </a:cubicBezTo>
                  <a:cubicBezTo>
                    <a:pt x="21" y="0"/>
                    <a:pt x="12" y="0"/>
                    <a:pt x="6" y="6"/>
                  </a:cubicBezTo>
                  <a:cubicBezTo>
                    <a:pt x="0" y="12"/>
                    <a:pt x="0" y="22"/>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7" name="Freeform 54">
              <a:extLst>
                <a:ext uri="{FF2B5EF4-FFF2-40B4-BE49-F238E27FC236}">
                  <a16:creationId xmlns:a16="http://schemas.microsoft.com/office/drawing/2014/main" id="{4E141E0D-2470-3EF6-761F-02EB961E7687}"/>
                </a:ext>
              </a:extLst>
            </p:cNvPr>
            <p:cNvSpPr>
              <a:spLocks/>
            </p:cNvSpPr>
            <p:nvPr userDrawn="1"/>
          </p:nvSpPr>
          <p:spPr bwMode="auto">
            <a:xfrm>
              <a:off x="990600" y="403225"/>
              <a:ext cx="9525" cy="14287"/>
            </a:xfrm>
            <a:custGeom>
              <a:avLst/>
              <a:gdLst>
                <a:gd name="T0" fmla="*/ 0 w 69"/>
                <a:gd name="T1" fmla="*/ 35 h 95"/>
                <a:gd name="T2" fmla="*/ 12 w 69"/>
                <a:gd name="T3" fmla="*/ 61 h 95"/>
                <a:gd name="T4" fmla="*/ 27 w 69"/>
                <a:gd name="T5" fmla="*/ 43 h 95"/>
                <a:gd name="T6" fmla="*/ 29 w 69"/>
                <a:gd name="T7" fmla="*/ 43 h 95"/>
                <a:gd name="T8" fmla="*/ 30 w 69"/>
                <a:gd name="T9" fmla="*/ 76 h 95"/>
                <a:gd name="T10" fmla="*/ 49 w 69"/>
                <a:gd name="T11" fmla="*/ 95 h 95"/>
                <a:gd name="T12" fmla="*/ 69 w 69"/>
                <a:gd name="T13" fmla="*/ 76 h 95"/>
                <a:gd name="T14" fmla="*/ 58 w 69"/>
                <a:gd name="T15" fmla="*/ 59 h 95"/>
                <a:gd name="T16" fmla="*/ 37 w 69"/>
                <a:gd name="T17" fmla="*/ 39 h 95"/>
                <a:gd name="T18" fmla="*/ 38 w 69"/>
                <a:gd name="T19" fmla="*/ 37 h 95"/>
                <a:gd name="T20" fmla="*/ 64 w 69"/>
                <a:gd name="T21" fmla="*/ 39 h 95"/>
                <a:gd name="T22" fmla="*/ 54 w 69"/>
                <a:gd name="T23" fmla="*/ 12 h 95"/>
                <a:gd name="T24" fmla="*/ 35 w 69"/>
                <a:gd name="T25" fmla="*/ 28 h 95"/>
                <a:gd name="T26" fmla="*/ 34 w 69"/>
                <a:gd name="T27" fmla="*/ 28 h 95"/>
                <a:gd name="T28" fmla="*/ 32 w 69"/>
                <a:gd name="T29" fmla="*/ 0 h 95"/>
                <a:gd name="T30" fmla="*/ 6 w 69"/>
                <a:gd name="T31" fmla="*/ 10 h 95"/>
                <a:gd name="T32" fmla="*/ 24 w 69"/>
                <a:gd name="T33" fmla="*/ 31 h 95"/>
                <a:gd name="T34" fmla="*/ 23 w 69"/>
                <a:gd name="T35" fmla="*/ 33 h 95"/>
                <a:gd name="T36" fmla="*/ 0 w 69"/>
                <a:gd name="T37"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95">
                  <a:moveTo>
                    <a:pt x="0" y="35"/>
                  </a:moveTo>
                  <a:cubicBezTo>
                    <a:pt x="12" y="61"/>
                    <a:pt x="12" y="61"/>
                    <a:pt x="12" y="61"/>
                  </a:cubicBezTo>
                  <a:cubicBezTo>
                    <a:pt x="27" y="43"/>
                    <a:pt x="27" y="43"/>
                    <a:pt x="27" y="43"/>
                  </a:cubicBezTo>
                  <a:cubicBezTo>
                    <a:pt x="27" y="43"/>
                    <a:pt x="28" y="43"/>
                    <a:pt x="29" y="43"/>
                  </a:cubicBezTo>
                  <a:cubicBezTo>
                    <a:pt x="30" y="52"/>
                    <a:pt x="30" y="68"/>
                    <a:pt x="30" y="76"/>
                  </a:cubicBezTo>
                  <a:cubicBezTo>
                    <a:pt x="30" y="87"/>
                    <a:pt x="39" y="95"/>
                    <a:pt x="49" y="95"/>
                  </a:cubicBezTo>
                  <a:cubicBezTo>
                    <a:pt x="60" y="95"/>
                    <a:pt x="69" y="87"/>
                    <a:pt x="69" y="76"/>
                  </a:cubicBezTo>
                  <a:cubicBezTo>
                    <a:pt x="69" y="69"/>
                    <a:pt x="65" y="62"/>
                    <a:pt x="58" y="59"/>
                  </a:cubicBezTo>
                  <a:cubicBezTo>
                    <a:pt x="51" y="53"/>
                    <a:pt x="43" y="46"/>
                    <a:pt x="37" y="39"/>
                  </a:cubicBezTo>
                  <a:cubicBezTo>
                    <a:pt x="38" y="39"/>
                    <a:pt x="38" y="38"/>
                    <a:pt x="38" y="37"/>
                  </a:cubicBezTo>
                  <a:cubicBezTo>
                    <a:pt x="64" y="39"/>
                    <a:pt x="64" y="39"/>
                    <a:pt x="64" y="39"/>
                  </a:cubicBezTo>
                  <a:cubicBezTo>
                    <a:pt x="54" y="12"/>
                    <a:pt x="54" y="12"/>
                    <a:pt x="54" y="12"/>
                  </a:cubicBezTo>
                  <a:cubicBezTo>
                    <a:pt x="35" y="28"/>
                    <a:pt x="35" y="28"/>
                    <a:pt x="35" y="28"/>
                  </a:cubicBezTo>
                  <a:cubicBezTo>
                    <a:pt x="34" y="28"/>
                    <a:pt x="34" y="28"/>
                    <a:pt x="34" y="28"/>
                  </a:cubicBezTo>
                  <a:cubicBezTo>
                    <a:pt x="32" y="0"/>
                    <a:pt x="32" y="0"/>
                    <a:pt x="32" y="0"/>
                  </a:cubicBezTo>
                  <a:cubicBezTo>
                    <a:pt x="6" y="10"/>
                    <a:pt x="6" y="10"/>
                    <a:pt x="6" y="10"/>
                  </a:cubicBezTo>
                  <a:cubicBezTo>
                    <a:pt x="24" y="31"/>
                    <a:pt x="24" y="31"/>
                    <a:pt x="24" y="31"/>
                  </a:cubicBezTo>
                  <a:cubicBezTo>
                    <a:pt x="23" y="31"/>
                    <a:pt x="23" y="32"/>
                    <a:pt x="23" y="33"/>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8" name="Freeform 55">
              <a:extLst>
                <a:ext uri="{FF2B5EF4-FFF2-40B4-BE49-F238E27FC236}">
                  <a16:creationId xmlns:a16="http://schemas.microsoft.com/office/drawing/2014/main" id="{AE9DE1BC-9EC0-0FC2-9018-79EEC99D1F49}"/>
                </a:ext>
              </a:extLst>
            </p:cNvPr>
            <p:cNvSpPr>
              <a:spLocks/>
            </p:cNvSpPr>
            <p:nvPr userDrawn="1"/>
          </p:nvSpPr>
          <p:spPr bwMode="auto">
            <a:xfrm>
              <a:off x="982663" y="414338"/>
              <a:ext cx="36513" cy="23812"/>
            </a:xfrm>
            <a:custGeom>
              <a:avLst/>
              <a:gdLst>
                <a:gd name="T0" fmla="*/ 224 w 247"/>
                <a:gd name="T1" fmla="*/ 12 h 168"/>
                <a:gd name="T2" fmla="*/ 232 w 247"/>
                <a:gd name="T3" fmla="*/ 33 h 168"/>
                <a:gd name="T4" fmla="*/ 217 w 247"/>
                <a:gd name="T5" fmla="*/ 19 h 168"/>
                <a:gd name="T6" fmla="*/ 220 w 247"/>
                <a:gd name="T7" fmla="*/ 54 h 168"/>
                <a:gd name="T8" fmla="*/ 232 w 247"/>
                <a:gd name="T9" fmla="*/ 41 h 168"/>
                <a:gd name="T10" fmla="*/ 214 w 247"/>
                <a:gd name="T11" fmla="*/ 75 h 168"/>
                <a:gd name="T12" fmla="*/ 197 w 247"/>
                <a:gd name="T13" fmla="*/ 63 h 168"/>
                <a:gd name="T14" fmla="*/ 212 w 247"/>
                <a:gd name="T15" fmla="*/ 56 h 168"/>
                <a:gd name="T16" fmla="*/ 190 w 247"/>
                <a:gd name="T17" fmla="*/ 44 h 168"/>
                <a:gd name="T18" fmla="*/ 177 w 247"/>
                <a:gd name="T19" fmla="*/ 0 h 168"/>
                <a:gd name="T20" fmla="*/ 185 w 247"/>
                <a:gd name="T21" fmla="*/ 45 h 168"/>
                <a:gd name="T22" fmla="*/ 171 w 247"/>
                <a:gd name="T23" fmla="*/ 66 h 168"/>
                <a:gd name="T24" fmla="*/ 188 w 247"/>
                <a:gd name="T25" fmla="*/ 66 h 168"/>
                <a:gd name="T26" fmla="*/ 166 w 247"/>
                <a:gd name="T27" fmla="*/ 91 h 168"/>
                <a:gd name="T28" fmla="*/ 133 w 247"/>
                <a:gd name="T29" fmla="*/ 73 h 168"/>
                <a:gd name="T30" fmla="*/ 161 w 247"/>
                <a:gd name="T31" fmla="*/ 78 h 168"/>
                <a:gd name="T32" fmla="*/ 150 w 247"/>
                <a:gd name="T33" fmla="*/ 44 h 168"/>
                <a:gd name="T34" fmla="*/ 130 w 247"/>
                <a:gd name="T35" fmla="*/ 65 h 168"/>
                <a:gd name="T36" fmla="*/ 136 w 247"/>
                <a:gd name="T37" fmla="*/ 35 h 168"/>
                <a:gd name="T38" fmla="*/ 95 w 247"/>
                <a:gd name="T39" fmla="*/ 52 h 168"/>
                <a:gd name="T40" fmla="*/ 121 w 247"/>
                <a:gd name="T41" fmla="*/ 69 h 168"/>
                <a:gd name="T42" fmla="*/ 91 w 247"/>
                <a:gd name="T43" fmla="*/ 68 h 168"/>
                <a:gd name="T44" fmla="*/ 108 w 247"/>
                <a:gd name="T45" fmla="*/ 100 h 168"/>
                <a:gd name="T46" fmla="*/ 124 w 247"/>
                <a:gd name="T47" fmla="*/ 76 h 168"/>
                <a:gd name="T48" fmla="*/ 113 w 247"/>
                <a:gd name="T49" fmla="*/ 113 h 168"/>
                <a:gd name="T50" fmla="*/ 80 w 247"/>
                <a:gd name="T51" fmla="*/ 110 h 168"/>
                <a:gd name="T52" fmla="*/ 92 w 247"/>
                <a:gd name="T53" fmla="*/ 98 h 168"/>
                <a:gd name="T54" fmla="*/ 68 w 247"/>
                <a:gd name="T55" fmla="*/ 93 h 168"/>
                <a:gd name="T56" fmla="*/ 41 w 247"/>
                <a:gd name="T57" fmla="*/ 55 h 168"/>
                <a:gd name="T58" fmla="*/ 63 w 247"/>
                <a:gd name="T59" fmla="*/ 96 h 168"/>
                <a:gd name="T60" fmla="*/ 55 w 247"/>
                <a:gd name="T61" fmla="*/ 120 h 168"/>
                <a:gd name="T62" fmla="*/ 72 w 247"/>
                <a:gd name="T63" fmla="*/ 114 h 168"/>
                <a:gd name="T64" fmla="*/ 67 w 247"/>
                <a:gd name="T65" fmla="*/ 135 h 168"/>
                <a:gd name="T66" fmla="*/ 31 w 247"/>
                <a:gd name="T67" fmla="*/ 123 h 168"/>
                <a:gd name="T68" fmla="*/ 48 w 247"/>
                <a:gd name="T69" fmla="*/ 124 h 168"/>
                <a:gd name="T70" fmla="*/ 26 w 247"/>
                <a:gd name="T71" fmla="*/ 96 h 168"/>
                <a:gd name="T72" fmla="*/ 25 w 247"/>
                <a:gd name="T73" fmla="*/ 118 h 168"/>
                <a:gd name="T74" fmla="*/ 16 w 247"/>
                <a:gd name="T75" fmla="*/ 97 h 168"/>
                <a:gd name="T76" fmla="*/ 0 w 247"/>
                <a:gd name="T77" fmla="*/ 112 h 168"/>
                <a:gd name="T78" fmla="*/ 56 w 247"/>
                <a:gd name="T79" fmla="*/ 168 h 168"/>
                <a:gd name="T80" fmla="*/ 148 w 247"/>
                <a:gd name="T81" fmla="*/ 122 h 168"/>
                <a:gd name="T82" fmla="*/ 245 w 247"/>
                <a:gd name="T83" fmla="*/ 91 h 168"/>
                <a:gd name="T84" fmla="*/ 247 w 247"/>
                <a:gd name="T85" fmla="*/ 11 h 168"/>
                <a:gd name="T86" fmla="*/ 224 w 247"/>
                <a:gd name="T87" fmla="*/ 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7" h="168">
                  <a:moveTo>
                    <a:pt x="224" y="12"/>
                  </a:moveTo>
                  <a:cubicBezTo>
                    <a:pt x="230" y="21"/>
                    <a:pt x="232" y="26"/>
                    <a:pt x="232" y="33"/>
                  </a:cubicBezTo>
                  <a:cubicBezTo>
                    <a:pt x="228" y="31"/>
                    <a:pt x="223" y="27"/>
                    <a:pt x="217" y="19"/>
                  </a:cubicBezTo>
                  <a:cubicBezTo>
                    <a:pt x="220" y="54"/>
                    <a:pt x="220" y="54"/>
                    <a:pt x="220" y="54"/>
                  </a:cubicBezTo>
                  <a:cubicBezTo>
                    <a:pt x="224" y="48"/>
                    <a:pt x="228" y="43"/>
                    <a:pt x="232" y="41"/>
                  </a:cubicBezTo>
                  <a:cubicBezTo>
                    <a:pt x="231" y="64"/>
                    <a:pt x="222" y="73"/>
                    <a:pt x="214" y="75"/>
                  </a:cubicBezTo>
                  <a:cubicBezTo>
                    <a:pt x="205" y="77"/>
                    <a:pt x="198" y="71"/>
                    <a:pt x="197" y="63"/>
                  </a:cubicBezTo>
                  <a:cubicBezTo>
                    <a:pt x="195" y="53"/>
                    <a:pt x="203" y="47"/>
                    <a:pt x="212" y="56"/>
                  </a:cubicBezTo>
                  <a:cubicBezTo>
                    <a:pt x="214" y="35"/>
                    <a:pt x="197" y="35"/>
                    <a:pt x="190" y="44"/>
                  </a:cubicBezTo>
                  <a:cubicBezTo>
                    <a:pt x="198" y="24"/>
                    <a:pt x="195" y="10"/>
                    <a:pt x="177" y="0"/>
                  </a:cubicBezTo>
                  <a:cubicBezTo>
                    <a:pt x="166" y="19"/>
                    <a:pt x="170" y="31"/>
                    <a:pt x="185" y="45"/>
                  </a:cubicBezTo>
                  <a:cubicBezTo>
                    <a:pt x="171" y="38"/>
                    <a:pt x="158" y="50"/>
                    <a:pt x="171" y="66"/>
                  </a:cubicBezTo>
                  <a:cubicBezTo>
                    <a:pt x="173" y="52"/>
                    <a:pt x="185" y="55"/>
                    <a:pt x="188" y="66"/>
                  </a:cubicBezTo>
                  <a:cubicBezTo>
                    <a:pt x="190" y="75"/>
                    <a:pt x="181" y="87"/>
                    <a:pt x="166" y="91"/>
                  </a:cubicBezTo>
                  <a:cubicBezTo>
                    <a:pt x="145" y="98"/>
                    <a:pt x="138" y="84"/>
                    <a:pt x="133" y="73"/>
                  </a:cubicBezTo>
                  <a:cubicBezTo>
                    <a:pt x="137" y="69"/>
                    <a:pt x="148" y="71"/>
                    <a:pt x="161" y="78"/>
                  </a:cubicBezTo>
                  <a:cubicBezTo>
                    <a:pt x="150" y="44"/>
                    <a:pt x="150" y="44"/>
                    <a:pt x="150" y="44"/>
                  </a:cubicBezTo>
                  <a:cubicBezTo>
                    <a:pt x="145" y="56"/>
                    <a:pt x="138" y="61"/>
                    <a:pt x="130" y="65"/>
                  </a:cubicBezTo>
                  <a:cubicBezTo>
                    <a:pt x="129" y="55"/>
                    <a:pt x="136" y="35"/>
                    <a:pt x="136" y="35"/>
                  </a:cubicBezTo>
                  <a:cubicBezTo>
                    <a:pt x="95" y="52"/>
                    <a:pt x="95" y="52"/>
                    <a:pt x="95" y="52"/>
                  </a:cubicBezTo>
                  <a:cubicBezTo>
                    <a:pt x="95" y="52"/>
                    <a:pt x="114" y="61"/>
                    <a:pt x="121" y="69"/>
                  </a:cubicBezTo>
                  <a:cubicBezTo>
                    <a:pt x="112" y="72"/>
                    <a:pt x="104" y="73"/>
                    <a:pt x="91" y="68"/>
                  </a:cubicBezTo>
                  <a:cubicBezTo>
                    <a:pt x="108" y="100"/>
                    <a:pt x="108" y="100"/>
                    <a:pt x="108" y="100"/>
                  </a:cubicBezTo>
                  <a:cubicBezTo>
                    <a:pt x="111" y="86"/>
                    <a:pt x="118" y="77"/>
                    <a:pt x="124" y="76"/>
                  </a:cubicBezTo>
                  <a:cubicBezTo>
                    <a:pt x="128" y="88"/>
                    <a:pt x="133" y="103"/>
                    <a:pt x="113" y="113"/>
                  </a:cubicBezTo>
                  <a:cubicBezTo>
                    <a:pt x="99" y="120"/>
                    <a:pt x="85" y="118"/>
                    <a:pt x="80" y="110"/>
                  </a:cubicBezTo>
                  <a:cubicBezTo>
                    <a:pt x="74" y="100"/>
                    <a:pt x="81" y="90"/>
                    <a:pt x="92" y="98"/>
                  </a:cubicBezTo>
                  <a:cubicBezTo>
                    <a:pt x="90" y="78"/>
                    <a:pt x="73" y="78"/>
                    <a:pt x="68" y="93"/>
                  </a:cubicBezTo>
                  <a:cubicBezTo>
                    <a:pt x="68" y="73"/>
                    <a:pt x="63" y="60"/>
                    <a:pt x="41" y="55"/>
                  </a:cubicBezTo>
                  <a:cubicBezTo>
                    <a:pt x="36" y="75"/>
                    <a:pt x="43" y="87"/>
                    <a:pt x="63" y="96"/>
                  </a:cubicBezTo>
                  <a:cubicBezTo>
                    <a:pt x="52" y="94"/>
                    <a:pt x="39" y="106"/>
                    <a:pt x="55" y="120"/>
                  </a:cubicBezTo>
                  <a:cubicBezTo>
                    <a:pt x="55" y="107"/>
                    <a:pt x="66" y="105"/>
                    <a:pt x="72" y="114"/>
                  </a:cubicBezTo>
                  <a:cubicBezTo>
                    <a:pt x="76" y="120"/>
                    <a:pt x="75" y="130"/>
                    <a:pt x="67" y="135"/>
                  </a:cubicBezTo>
                  <a:cubicBezTo>
                    <a:pt x="60" y="139"/>
                    <a:pt x="47" y="139"/>
                    <a:pt x="31" y="123"/>
                  </a:cubicBezTo>
                  <a:cubicBezTo>
                    <a:pt x="36" y="121"/>
                    <a:pt x="41" y="122"/>
                    <a:pt x="48" y="124"/>
                  </a:cubicBezTo>
                  <a:cubicBezTo>
                    <a:pt x="26" y="96"/>
                    <a:pt x="26" y="96"/>
                    <a:pt x="26" y="96"/>
                  </a:cubicBezTo>
                  <a:cubicBezTo>
                    <a:pt x="27" y="106"/>
                    <a:pt x="27" y="113"/>
                    <a:pt x="25" y="118"/>
                  </a:cubicBezTo>
                  <a:cubicBezTo>
                    <a:pt x="20" y="112"/>
                    <a:pt x="19" y="107"/>
                    <a:pt x="16" y="97"/>
                  </a:cubicBezTo>
                  <a:cubicBezTo>
                    <a:pt x="0" y="112"/>
                    <a:pt x="0" y="112"/>
                    <a:pt x="0" y="112"/>
                  </a:cubicBezTo>
                  <a:cubicBezTo>
                    <a:pt x="16" y="122"/>
                    <a:pt x="34" y="137"/>
                    <a:pt x="56" y="168"/>
                  </a:cubicBezTo>
                  <a:cubicBezTo>
                    <a:pt x="80" y="153"/>
                    <a:pt x="122" y="133"/>
                    <a:pt x="148" y="122"/>
                  </a:cubicBezTo>
                  <a:cubicBezTo>
                    <a:pt x="174" y="111"/>
                    <a:pt x="218" y="97"/>
                    <a:pt x="245" y="91"/>
                  </a:cubicBezTo>
                  <a:cubicBezTo>
                    <a:pt x="239" y="53"/>
                    <a:pt x="242" y="30"/>
                    <a:pt x="247" y="11"/>
                  </a:cubicBezTo>
                  <a:lnTo>
                    <a:pt x="2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9" name="Freeform 56">
              <a:extLst>
                <a:ext uri="{FF2B5EF4-FFF2-40B4-BE49-F238E27FC236}">
                  <a16:creationId xmlns:a16="http://schemas.microsoft.com/office/drawing/2014/main" id="{47F3F7BB-EF16-BFFD-A02D-53FB7BA9A2D0}"/>
                </a:ext>
              </a:extLst>
            </p:cNvPr>
            <p:cNvSpPr>
              <a:spLocks noEditPoints="1"/>
            </p:cNvSpPr>
            <p:nvPr userDrawn="1"/>
          </p:nvSpPr>
          <p:spPr bwMode="auto">
            <a:xfrm>
              <a:off x="1281113" y="601663"/>
              <a:ext cx="19050" cy="19050"/>
            </a:xfrm>
            <a:custGeom>
              <a:avLst/>
              <a:gdLst>
                <a:gd name="T0" fmla="*/ 0 w 129"/>
                <a:gd name="T1" fmla="*/ 64 h 129"/>
                <a:gd name="T2" fmla="*/ 64 w 129"/>
                <a:gd name="T3" fmla="*/ 129 h 129"/>
                <a:gd name="T4" fmla="*/ 129 w 129"/>
                <a:gd name="T5" fmla="*/ 64 h 129"/>
                <a:gd name="T6" fmla="*/ 64 w 129"/>
                <a:gd name="T7" fmla="*/ 0 h 129"/>
                <a:gd name="T8" fmla="*/ 0 w 129"/>
                <a:gd name="T9" fmla="*/ 64 h 129"/>
                <a:gd name="T10" fmla="*/ 16 w 129"/>
                <a:gd name="T11" fmla="*/ 64 h 129"/>
                <a:gd name="T12" fmla="*/ 64 w 129"/>
                <a:gd name="T13" fmla="*/ 16 h 129"/>
                <a:gd name="T14" fmla="*/ 112 w 129"/>
                <a:gd name="T15" fmla="*/ 64 h 129"/>
                <a:gd name="T16" fmla="*/ 64 w 129"/>
                <a:gd name="T17" fmla="*/ 113 h 129"/>
                <a:gd name="T18" fmla="*/ 16 w 129"/>
                <a:gd name="T19"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9">
                  <a:moveTo>
                    <a:pt x="0" y="64"/>
                  </a:moveTo>
                  <a:cubicBezTo>
                    <a:pt x="0" y="100"/>
                    <a:pt x="29" y="129"/>
                    <a:pt x="64" y="129"/>
                  </a:cubicBezTo>
                  <a:cubicBezTo>
                    <a:pt x="100" y="129"/>
                    <a:pt x="129" y="100"/>
                    <a:pt x="129" y="64"/>
                  </a:cubicBezTo>
                  <a:cubicBezTo>
                    <a:pt x="129" y="29"/>
                    <a:pt x="100" y="0"/>
                    <a:pt x="64" y="0"/>
                  </a:cubicBezTo>
                  <a:cubicBezTo>
                    <a:pt x="29" y="0"/>
                    <a:pt x="0" y="29"/>
                    <a:pt x="0" y="64"/>
                  </a:cubicBezTo>
                  <a:moveTo>
                    <a:pt x="16" y="64"/>
                  </a:moveTo>
                  <a:cubicBezTo>
                    <a:pt x="16" y="38"/>
                    <a:pt x="38" y="16"/>
                    <a:pt x="64" y="16"/>
                  </a:cubicBezTo>
                  <a:cubicBezTo>
                    <a:pt x="91" y="16"/>
                    <a:pt x="112" y="38"/>
                    <a:pt x="112" y="64"/>
                  </a:cubicBezTo>
                  <a:cubicBezTo>
                    <a:pt x="112" y="91"/>
                    <a:pt x="91" y="113"/>
                    <a:pt x="64" y="113"/>
                  </a:cubicBezTo>
                  <a:cubicBezTo>
                    <a:pt x="38" y="113"/>
                    <a:pt x="16" y="91"/>
                    <a:pt x="16"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0" name="Freeform 57">
              <a:extLst>
                <a:ext uri="{FF2B5EF4-FFF2-40B4-BE49-F238E27FC236}">
                  <a16:creationId xmlns:a16="http://schemas.microsoft.com/office/drawing/2014/main" id="{A280DAAB-1772-DDB8-B0E3-F04D7AFE7A02}"/>
                </a:ext>
              </a:extLst>
            </p:cNvPr>
            <p:cNvSpPr>
              <a:spLocks noEditPoints="1"/>
            </p:cNvSpPr>
            <p:nvPr userDrawn="1"/>
          </p:nvSpPr>
          <p:spPr bwMode="auto">
            <a:xfrm>
              <a:off x="1243013" y="617538"/>
              <a:ext cx="15875" cy="12700"/>
            </a:xfrm>
            <a:custGeom>
              <a:avLst/>
              <a:gdLst>
                <a:gd name="T0" fmla="*/ 18 w 106"/>
                <a:gd name="T1" fmla="*/ 11 h 87"/>
                <a:gd name="T2" fmla="*/ 2 w 106"/>
                <a:gd name="T3" fmla="*/ 35 h 87"/>
                <a:gd name="T4" fmla="*/ 12 w 106"/>
                <a:gd name="T5" fmla="*/ 67 h 87"/>
                <a:gd name="T6" fmla="*/ 45 w 106"/>
                <a:gd name="T7" fmla="*/ 85 h 87"/>
                <a:gd name="T8" fmla="*/ 81 w 106"/>
                <a:gd name="T9" fmla="*/ 80 h 87"/>
                <a:gd name="T10" fmla="*/ 102 w 106"/>
                <a:gd name="T11" fmla="*/ 53 h 87"/>
                <a:gd name="T12" fmla="*/ 102 w 106"/>
                <a:gd name="T13" fmla="*/ 53 h 87"/>
                <a:gd name="T14" fmla="*/ 59 w 106"/>
                <a:gd name="T15" fmla="*/ 3 h 87"/>
                <a:gd name="T16" fmla="*/ 18 w 106"/>
                <a:gd name="T17" fmla="*/ 11 h 87"/>
                <a:gd name="T18" fmla="*/ 48 w 106"/>
                <a:gd name="T19" fmla="*/ 69 h 87"/>
                <a:gd name="T20" fmla="*/ 18 w 106"/>
                <a:gd name="T21" fmla="*/ 38 h 87"/>
                <a:gd name="T22" fmla="*/ 28 w 106"/>
                <a:gd name="T23" fmla="*/ 25 h 87"/>
                <a:gd name="T24" fmla="*/ 56 w 106"/>
                <a:gd name="T25" fmla="*/ 20 h 87"/>
                <a:gd name="T26" fmla="*/ 86 w 106"/>
                <a:gd name="T27" fmla="*/ 47 h 87"/>
                <a:gd name="T28" fmla="*/ 85 w 106"/>
                <a:gd name="T29" fmla="*/ 50 h 87"/>
                <a:gd name="T30" fmla="*/ 48 w 106"/>
                <a:gd name="T31" fmla="*/ 6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87">
                  <a:moveTo>
                    <a:pt x="18" y="11"/>
                  </a:moveTo>
                  <a:cubicBezTo>
                    <a:pt x="10" y="17"/>
                    <a:pt x="4" y="26"/>
                    <a:pt x="2" y="35"/>
                  </a:cubicBezTo>
                  <a:cubicBezTo>
                    <a:pt x="0" y="46"/>
                    <a:pt x="4" y="58"/>
                    <a:pt x="12" y="67"/>
                  </a:cubicBezTo>
                  <a:cubicBezTo>
                    <a:pt x="20" y="76"/>
                    <a:pt x="32" y="83"/>
                    <a:pt x="45" y="85"/>
                  </a:cubicBezTo>
                  <a:cubicBezTo>
                    <a:pt x="58" y="87"/>
                    <a:pt x="70" y="86"/>
                    <a:pt x="81" y="80"/>
                  </a:cubicBezTo>
                  <a:cubicBezTo>
                    <a:pt x="92" y="74"/>
                    <a:pt x="100" y="64"/>
                    <a:pt x="102" y="53"/>
                  </a:cubicBezTo>
                  <a:cubicBezTo>
                    <a:pt x="102" y="53"/>
                    <a:pt x="102" y="53"/>
                    <a:pt x="102" y="53"/>
                  </a:cubicBezTo>
                  <a:cubicBezTo>
                    <a:pt x="106" y="31"/>
                    <a:pt x="87" y="8"/>
                    <a:pt x="59" y="3"/>
                  </a:cubicBezTo>
                  <a:cubicBezTo>
                    <a:pt x="44" y="0"/>
                    <a:pt x="29" y="3"/>
                    <a:pt x="18" y="11"/>
                  </a:cubicBezTo>
                  <a:moveTo>
                    <a:pt x="48" y="69"/>
                  </a:moveTo>
                  <a:cubicBezTo>
                    <a:pt x="29" y="65"/>
                    <a:pt x="16" y="52"/>
                    <a:pt x="18" y="38"/>
                  </a:cubicBezTo>
                  <a:cubicBezTo>
                    <a:pt x="20" y="31"/>
                    <a:pt x="24" y="27"/>
                    <a:pt x="28" y="25"/>
                  </a:cubicBezTo>
                  <a:cubicBezTo>
                    <a:pt x="35" y="20"/>
                    <a:pt x="46" y="18"/>
                    <a:pt x="56" y="20"/>
                  </a:cubicBezTo>
                  <a:cubicBezTo>
                    <a:pt x="73" y="22"/>
                    <a:pt x="86" y="35"/>
                    <a:pt x="86" y="47"/>
                  </a:cubicBezTo>
                  <a:cubicBezTo>
                    <a:pt x="86" y="48"/>
                    <a:pt x="86" y="49"/>
                    <a:pt x="85" y="50"/>
                  </a:cubicBezTo>
                  <a:cubicBezTo>
                    <a:pt x="83" y="64"/>
                    <a:pt x="66" y="72"/>
                    <a:pt x="48"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1" name="Freeform 58">
              <a:extLst>
                <a:ext uri="{FF2B5EF4-FFF2-40B4-BE49-F238E27FC236}">
                  <a16:creationId xmlns:a16="http://schemas.microsoft.com/office/drawing/2014/main" id="{08A1B26D-AF01-BD0F-70D5-5B41F874D925}"/>
                </a:ext>
              </a:extLst>
            </p:cNvPr>
            <p:cNvSpPr>
              <a:spLocks noEditPoints="1"/>
            </p:cNvSpPr>
            <p:nvPr userDrawn="1"/>
          </p:nvSpPr>
          <p:spPr bwMode="auto">
            <a:xfrm>
              <a:off x="1189038" y="482600"/>
              <a:ext cx="14288" cy="14287"/>
            </a:xfrm>
            <a:custGeom>
              <a:avLst/>
              <a:gdLst>
                <a:gd name="T0" fmla="*/ 26 w 94"/>
                <a:gd name="T1" fmla="*/ 12 h 88"/>
                <a:gd name="T2" fmla="*/ 13 w 94"/>
                <a:gd name="T3" fmla="*/ 71 h 88"/>
                <a:gd name="T4" fmla="*/ 73 w 94"/>
                <a:gd name="T5" fmla="*/ 73 h 88"/>
                <a:gd name="T6" fmla="*/ 92 w 94"/>
                <a:gd name="T7" fmla="*/ 40 h 88"/>
                <a:gd name="T8" fmla="*/ 86 w 94"/>
                <a:gd name="T9" fmla="*/ 14 h 88"/>
                <a:gd name="T10" fmla="*/ 63 w 94"/>
                <a:gd name="T11" fmla="*/ 2 h 88"/>
                <a:gd name="T12" fmla="*/ 26 w 94"/>
                <a:gd name="T13" fmla="*/ 12 h 88"/>
                <a:gd name="T14" fmla="*/ 22 w 94"/>
                <a:gd name="T15" fmla="*/ 50 h 88"/>
                <a:gd name="T16" fmla="*/ 36 w 94"/>
                <a:gd name="T17" fmla="*/ 26 h 88"/>
                <a:gd name="T18" fmla="*/ 61 w 94"/>
                <a:gd name="T19" fmla="*/ 18 h 88"/>
                <a:gd name="T20" fmla="*/ 73 w 94"/>
                <a:gd name="T21" fmla="*/ 24 h 88"/>
                <a:gd name="T22" fmla="*/ 76 w 94"/>
                <a:gd name="T23" fmla="*/ 38 h 88"/>
                <a:gd name="T24" fmla="*/ 62 w 94"/>
                <a:gd name="T25" fmla="*/ 60 h 88"/>
                <a:gd name="T26" fmla="*/ 26 w 94"/>
                <a:gd name="T27" fmla="*/ 61 h 88"/>
                <a:gd name="T28" fmla="*/ 22 w 94"/>
                <a:gd name="T29"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88">
                  <a:moveTo>
                    <a:pt x="26" y="12"/>
                  </a:moveTo>
                  <a:cubicBezTo>
                    <a:pt x="6" y="28"/>
                    <a:pt x="0" y="54"/>
                    <a:pt x="13" y="71"/>
                  </a:cubicBezTo>
                  <a:cubicBezTo>
                    <a:pt x="26" y="88"/>
                    <a:pt x="53" y="88"/>
                    <a:pt x="73" y="73"/>
                  </a:cubicBezTo>
                  <a:cubicBezTo>
                    <a:pt x="84" y="64"/>
                    <a:pt x="91" y="52"/>
                    <a:pt x="92" y="40"/>
                  </a:cubicBezTo>
                  <a:cubicBezTo>
                    <a:pt x="94" y="30"/>
                    <a:pt x="91" y="21"/>
                    <a:pt x="86" y="14"/>
                  </a:cubicBezTo>
                  <a:cubicBezTo>
                    <a:pt x="80" y="7"/>
                    <a:pt x="72" y="3"/>
                    <a:pt x="63" y="2"/>
                  </a:cubicBezTo>
                  <a:cubicBezTo>
                    <a:pt x="50" y="0"/>
                    <a:pt x="37" y="4"/>
                    <a:pt x="26" y="12"/>
                  </a:cubicBezTo>
                  <a:moveTo>
                    <a:pt x="22" y="50"/>
                  </a:moveTo>
                  <a:cubicBezTo>
                    <a:pt x="22" y="42"/>
                    <a:pt x="27" y="32"/>
                    <a:pt x="36" y="26"/>
                  </a:cubicBezTo>
                  <a:cubicBezTo>
                    <a:pt x="44" y="20"/>
                    <a:pt x="53" y="17"/>
                    <a:pt x="61" y="18"/>
                  </a:cubicBezTo>
                  <a:cubicBezTo>
                    <a:pt x="64" y="19"/>
                    <a:pt x="69" y="20"/>
                    <a:pt x="73" y="24"/>
                  </a:cubicBezTo>
                  <a:cubicBezTo>
                    <a:pt x="76" y="29"/>
                    <a:pt x="76" y="34"/>
                    <a:pt x="76" y="38"/>
                  </a:cubicBezTo>
                  <a:cubicBezTo>
                    <a:pt x="75" y="46"/>
                    <a:pt x="70" y="54"/>
                    <a:pt x="62" y="60"/>
                  </a:cubicBezTo>
                  <a:cubicBezTo>
                    <a:pt x="50" y="70"/>
                    <a:pt x="33" y="70"/>
                    <a:pt x="26" y="61"/>
                  </a:cubicBezTo>
                  <a:cubicBezTo>
                    <a:pt x="24" y="58"/>
                    <a:pt x="22" y="54"/>
                    <a:pt x="22"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2" name="Freeform 59">
              <a:extLst>
                <a:ext uri="{FF2B5EF4-FFF2-40B4-BE49-F238E27FC236}">
                  <a16:creationId xmlns:a16="http://schemas.microsoft.com/office/drawing/2014/main" id="{27EFEDFD-552D-0AE8-B08A-6562A833AF82}"/>
                </a:ext>
              </a:extLst>
            </p:cNvPr>
            <p:cNvSpPr>
              <a:spLocks noEditPoints="1"/>
            </p:cNvSpPr>
            <p:nvPr userDrawn="1"/>
          </p:nvSpPr>
          <p:spPr bwMode="auto">
            <a:xfrm>
              <a:off x="1231900" y="601663"/>
              <a:ext cx="12700" cy="15875"/>
            </a:xfrm>
            <a:custGeom>
              <a:avLst/>
              <a:gdLst>
                <a:gd name="T0" fmla="*/ 15 w 83"/>
                <a:gd name="T1" fmla="*/ 12 h 102"/>
                <a:gd name="T2" fmla="*/ 0 w 83"/>
                <a:gd name="T3" fmla="*/ 50 h 102"/>
                <a:gd name="T4" fmla="*/ 0 w 83"/>
                <a:gd name="T5" fmla="*/ 52 h 102"/>
                <a:gd name="T6" fmla="*/ 14 w 83"/>
                <a:gd name="T7" fmla="*/ 90 h 102"/>
                <a:gd name="T8" fmla="*/ 40 w 83"/>
                <a:gd name="T9" fmla="*/ 102 h 102"/>
                <a:gd name="T10" fmla="*/ 67 w 83"/>
                <a:gd name="T11" fmla="*/ 91 h 102"/>
                <a:gd name="T12" fmla="*/ 82 w 83"/>
                <a:gd name="T13" fmla="*/ 52 h 102"/>
                <a:gd name="T14" fmla="*/ 72 w 83"/>
                <a:gd name="T15" fmla="*/ 17 h 102"/>
                <a:gd name="T16" fmla="*/ 42 w 83"/>
                <a:gd name="T17" fmla="*/ 1 h 102"/>
                <a:gd name="T18" fmla="*/ 15 w 83"/>
                <a:gd name="T19" fmla="*/ 12 h 102"/>
                <a:gd name="T20" fmla="*/ 40 w 83"/>
                <a:gd name="T21" fmla="*/ 85 h 102"/>
                <a:gd name="T22" fmla="*/ 40 w 83"/>
                <a:gd name="T23" fmla="*/ 85 h 102"/>
                <a:gd name="T24" fmla="*/ 26 w 83"/>
                <a:gd name="T25" fmla="*/ 78 h 102"/>
                <a:gd name="T26" fmla="*/ 16 w 83"/>
                <a:gd name="T27" fmla="*/ 51 h 102"/>
                <a:gd name="T28" fmla="*/ 27 w 83"/>
                <a:gd name="T29" fmla="*/ 24 h 102"/>
                <a:gd name="T30" fmla="*/ 42 w 83"/>
                <a:gd name="T31" fmla="*/ 17 h 102"/>
                <a:gd name="T32" fmla="*/ 66 w 83"/>
                <a:gd name="T33" fmla="*/ 52 h 102"/>
                <a:gd name="T34" fmla="*/ 55 w 83"/>
                <a:gd name="T35" fmla="*/ 79 h 102"/>
                <a:gd name="T36" fmla="*/ 40 w 83"/>
                <a:gd name="T37" fmla="*/ 8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02">
                  <a:moveTo>
                    <a:pt x="15" y="12"/>
                  </a:moveTo>
                  <a:cubicBezTo>
                    <a:pt x="6" y="21"/>
                    <a:pt x="0" y="35"/>
                    <a:pt x="0" y="50"/>
                  </a:cubicBezTo>
                  <a:cubicBezTo>
                    <a:pt x="0" y="52"/>
                    <a:pt x="0" y="52"/>
                    <a:pt x="0" y="52"/>
                  </a:cubicBezTo>
                  <a:cubicBezTo>
                    <a:pt x="0" y="66"/>
                    <a:pt x="5" y="80"/>
                    <a:pt x="14" y="90"/>
                  </a:cubicBezTo>
                  <a:cubicBezTo>
                    <a:pt x="21" y="97"/>
                    <a:pt x="30" y="101"/>
                    <a:pt x="40" y="102"/>
                  </a:cubicBezTo>
                  <a:cubicBezTo>
                    <a:pt x="50" y="102"/>
                    <a:pt x="59" y="98"/>
                    <a:pt x="67" y="91"/>
                  </a:cubicBezTo>
                  <a:cubicBezTo>
                    <a:pt x="76" y="81"/>
                    <a:pt x="82" y="67"/>
                    <a:pt x="82" y="52"/>
                  </a:cubicBezTo>
                  <a:cubicBezTo>
                    <a:pt x="83" y="39"/>
                    <a:pt x="79" y="26"/>
                    <a:pt x="72" y="17"/>
                  </a:cubicBezTo>
                  <a:cubicBezTo>
                    <a:pt x="64" y="7"/>
                    <a:pt x="54" y="1"/>
                    <a:pt x="42" y="1"/>
                  </a:cubicBezTo>
                  <a:cubicBezTo>
                    <a:pt x="32" y="0"/>
                    <a:pt x="23" y="4"/>
                    <a:pt x="15" y="12"/>
                  </a:cubicBezTo>
                  <a:moveTo>
                    <a:pt x="40" y="85"/>
                  </a:moveTo>
                  <a:cubicBezTo>
                    <a:pt x="40" y="85"/>
                    <a:pt x="40" y="85"/>
                    <a:pt x="40" y="85"/>
                  </a:cubicBezTo>
                  <a:cubicBezTo>
                    <a:pt x="34" y="85"/>
                    <a:pt x="29" y="81"/>
                    <a:pt x="26" y="78"/>
                  </a:cubicBezTo>
                  <a:cubicBezTo>
                    <a:pt x="19" y="72"/>
                    <a:pt x="16" y="61"/>
                    <a:pt x="16" y="51"/>
                  </a:cubicBezTo>
                  <a:cubicBezTo>
                    <a:pt x="16" y="40"/>
                    <a:pt x="20" y="30"/>
                    <a:pt x="27" y="24"/>
                  </a:cubicBezTo>
                  <a:cubicBezTo>
                    <a:pt x="30" y="21"/>
                    <a:pt x="35" y="17"/>
                    <a:pt x="42" y="17"/>
                  </a:cubicBezTo>
                  <a:cubicBezTo>
                    <a:pt x="55" y="17"/>
                    <a:pt x="66" y="33"/>
                    <a:pt x="66" y="52"/>
                  </a:cubicBezTo>
                  <a:cubicBezTo>
                    <a:pt x="66" y="62"/>
                    <a:pt x="62" y="73"/>
                    <a:pt x="55" y="79"/>
                  </a:cubicBezTo>
                  <a:cubicBezTo>
                    <a:pt x="52" y="82"/>
                    <a:pt x="47" y="85"/>
                    <a:pt x="40"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3" name="Freeform 60">
              <a:extLst>
                <a:ext uri="{FF2B5EF4-FFF2-40B4-BE49-F238E27FC236}">
                  <a16:creationId xmlns:a16="http://schemas.microsoft.com/office/drawing/2014/main" id="{1C474CA0-66B0-3C01-693F-DB704B6D8466}"/>
                </a:ext>
              </a:extLst>
            </p:cNvPr>
            <p:cNvSpPr>
              <a:spLocks noEditPoints="1"/>
            </p:cNvSpPr>
            <p:nvPr userDrawn="1"/>
          </p:nvSpPr>
          <p:spPr bwMode="auto">
            <a:xfrm>
              <a:off x="1182688" y="525463"/>
              <a:ext cx="15875" cy="14287"/>
            </a:xfrm>
            <a:custGeom>
              <a:avLst/>
              <a:gdLst>
                <a:gd name="T0" fmla="*/ 32 w 106"/>
                <a:gd name="T1" fmla="*/ 5 h 91"/>
                <a:gd name="T2" fmla="*/ 10 w 106"/>
                <a:gd name="T3" fmla="*/ 24 h 91"/>
                <a:gd name="T4" fmla="*/ 37 w 106"/>
                <a:gd name="T5" fmla="*/ 83 h 91"/>
                <a:gd name="T6" fmla="*/ 79 w 106"/>
                <a:gd name="T7" fmla="*/ 86 h 91"/>
                <a:gd name="T8" fmla="*/ 101 w 106"/>
                <a:gd name="T9" fmla="*/ 68 h 91"/>
                <a:gd name="T10" fmla="*/ 102 w 106"/>
                <a:gd name="T11" fmla="*/ 39 h 91"/>
                <a:gd name="T12" fmla="*/ 73 w 106"/>
                <a:gd name="T13" fmla="*/ 8 h 91"/>
                <a:gd name="T14" fmla="*/ 32 w 106"/>
                <a:gd name="T15" fmla="*/ 5 h 91"/>
                <a:gd name="T16" fmla="*/ 45 w 106"/>
                <a:gd name="T17" fmla="*/ 68 h 91"/>
                <a:gd name="T18" fmla="*/ 25 w 106"/>
                <a:gd name="T19" fmla="*/ 31 h 91"/>
                <a:gd name="T20" fmla="*/ 37 w 106"/>
                <a:gd name="T21" fmla="*/ 21 h 91"/>
                <a:gd name="T22" fmla="*/ 66 w 106"/>
                <a:gd name="T23" fmla="*/ 23 h 91"/>
                <a:gd name="T24" fmla="*/ 86 w 106"/>
                <a:gd name="T25" fmla="*/ 44 h 91"/>
                <a:gd name="T26" fmla="*/ 86 w 106"/>
                <a:gd name="T27" fmla="*/ 60 h 91"/>
                <a:gd name="T28" fmla="*/ 74 w 106"/>
                <a:gd name="T29" fmla="*/ 71 h 91"/>
                <a:gd name="T30" fmla="*/ 45 w 106"/>
                <a:gd name="T31" fmla="*/ 6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91">
                  <a:moveTo>
                    <a:pt x="32" y="5"/>
                  </a:moveTo>
                  <a:cubicBezTo>
                    <a:pt x="22" y="8"/>
                    <a:pt x="14" y="15"/>
                    <a:pt x="10" y="24"/>
                  </a:cubicBezTo>
                  <a:cubicBezTo>
                    <a:pt x="0" y="44"/>
                    <a:pt x="12" y="71"/>
                    <a:pt x="37" y="83"/>
                  </a:cubicBezTo>
                  <a:cubicBezTo>
                    <a:pt x="51" y="90"/>
                    <a:pt x="67" y="91"/>
                    <a:pt x="79" y="86"/>
                  </a:cubicBezTo>
                  <a:cubicBezTo>
                    <a:pt x="89" y="83"/>
                    <a:pt x="97" y="76"/>
                    <a:pt x="101" y="68"/>
                  </a:cubicBezTo>
                  <a:cubicBezTo>
                    <a:pt x="105" y="59"/>
                    <a:pt x="106" y="49"/>
                    <a:pt x="102" y="39"/>
                  </a:cubicBezTo>
                  <a:cubicBezTo>
                    <a:pt x="98" y="26"/>
                    <a:pt x="87" y="15"/>
                    <a:pt x="73" y="8"/>
                  </a:cubicBezTo>
                  <a:cubicBezTo>
                    <a:pt x="60" y="2"/>
                    <a:pt x="45" y="0"/>
                    <a:pt x="32" y="5"/>
                  </a:cubicBezTo>
                  <a:moveTo>
                    <a:pt x="45" y="68"/>
                  </a:moveTo>
                  <a:cubicBezTo>
                    <a:pt x="28" y="60"/>
                    <a:pt x="19" y="43"/>
                    <a:pt x="25" y="31"/>
                  </a:cubicBezTo>
                  <a:cubicBezTo>
                    <a:pt x="28" y="25"/>
                    <a:pt x="33" y="22"/>
                    <a:pt x="37" y="21"/>
                  </a:cubicBezTo>
                  <a:cubicBezTo>
                    <a:pt x="46" y="17"/>
                    <a:pt x="56" y="18"/>
                    <a:pt x="66" y="23"/>
                  </a:cubicBezTo>
                  <a:cubicBezTo>
                    <a:pt x="76" y="28"/>
                    <a:pt x="83" y="36"/>
                    <a:pt x="86" y="44"/>
                  </a:cubicBezTo>
                  <a:cubicBezTo>
                    <a:pt x="88" y="48"/>
                    <a:pt x="89" y="54"/>
                    <a:pt x="86" y="60"/>
                  </a:cubicBezTo>
                  <a:cubicBezTo>
                    <a:pt x="83" y="66"/>
                    <a:pt x="78" y="69"/>
                    <a:pt x="74" y="71"/>
                  </a:cubicBezTo>
                  <a:cubicBezTo>
                    <a:pt x="65" y="74"/>
                    <a:pt x="55" y="73"/>
                    <a:pt x="45"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4" name="Freeform 61">
              <a:extLst>
                <a:ext uri="{FF2B5EF4-FFF2-40B4-BE49-F238E27FC236}">
                  <a16:creationId xmlns:a16="http://schemas.microsoft.com/office/drawing/2014/main" id="{3C3AF20C-4B84-A0D7-9A68-278CC1757D0E}"/>
                </a:ext>
              </a:extLst>
            </p:cNvPr>
            <p:cNvSpPr>
              <a:spLocks noEditPoints="1"/>
            </p:cNvSpPr>
            <p:nvPr userDrawn="1"/>
          </p:nvSpPr>
          <p:spPr bwMode="auto">
            <a:xfrm>
              <a:off x="1158875" y="396875"/>
              <a:ext cx="150813" cy="255587"/>
            </a:xfrm>
            <a:custGeom>
              <a:avLst/>
              <a:gdLst>
                <a:gd name="T0" fmla="*/ 786 w 1016"/>
                <a:gd name="T1" fmla="*/ 723 h 1730"/>
                <a:gd name="T2" fmla="*/ 648 w 1016"/>
                <a:gd name="T3" fmla="*/ 1040 h 1730"/>
                <a:gd name="T4" fmla="*/ 699 w 1016"/>
                <a:gd name="T5" fmla="*/ 975 h 1730"/>
                <a:gd name="T6" fmla="*/ 626 w 1016"/>
                <a:gd name="T7" fmla="*/ 1011 h 1730"/>
                <a:gd name="T8" fmla="*/ 656 w 1016"/>
                <a:gd name="T9" fmla="*/ 734 h 1730"/>
                <a:gd name="T10" fmla="*/ 660 w 1016"/>
                <a:gd name="T11" fmla="*/ 665 h 1730"/>
                <a:gd name="T12" fmla="*/ 745 w 1016"/>
                <a:gd name="T13" fmla="*/ 426 h 1730"/>
                <a:gd name="T14" fmla="*/ 470 w 1016"/>
                <a:gd name="T15" fmla="*/ 257 h 1730"/>
                <a:gd name="T16" fmla="*/ 375 w 1016"/>
                <a:gd name="T17" fmla="*/ 306 h 1730"/>
                <a:gd name="T18" fmla="*/ 347 w 1016"/>
                <a:gd name="T19" fmla="*/ 433 h 1730"/>
                <a:gd name="T20" fmla="*/ 329 w 1016"/>
                <a:gd name="T21" fmla="*/ 493 h 1730"/>
                <a:gd name="T22" fmla="*/ 399 w 1016"/>
                <a:gd name="T23" fmla="*/ 446 h 1730"/>
                <a:gd name="T24" fmla="*/ 549 w 1016"/>
                <a:gd name="T25" fmla="*/ 419 h 1730"/>
                <a:gd name="T26" fmla="*/ 336 w 1016"/>
                <a:gd name="T27" fmla="*/ 557 h 1730"/>
                <a:gd name="T28" fmla="*/ 218 w 1016"/>
                <a:gd name="T29" fmla="*/ 738 h 1730"/>
                <a:gd name="T30" fmla="*/ 157 w 1016"/>
                <a:gd name="T31" fmla="*/ 691 h 1730"/>
                <a:gd name="T32" fmla="*/ 37 w 1016"/>
                <a:gd name="T33" fmla="*/ 648 h 1730"/>
                <a:gd name="T34" fmla="*/ 64 w 1016"/>
                <a:gd name="T35" fmla="*/ 690 h 1730"/>
                <a:gd name="T36" fmla="*/ 65 w 1016"/>
                <a:gd name="T37" fmla="*/ 820 h 1730"/>
                <a:gd name="T38" fmla="*/ 237 w 1016"/>
                <a:gd name="T39" fmla="*/ 1073 h 1730"/>
                <a:gd name="T40" fmla="*/ 218 w 1016"/>
                <a:gd name="T41" fmla="*/ 982 h 1730"/>
                <a:gd name="T42" fmla="*/ 140 w 1016"/>
                <a:gd name="T43" fmla="*/ 944 h 1730"/>
                <a:gd name="T44" fmla="*/ 370 w 1016"/>
                <a:gd name="T45" fmla="*/ 1005 h 1730"/>
                <a:gd name="T46" fmla="*/ 79 w 1016"/>
                <a:gd name="T47" fmla="*/ 1425 h 1730"/>
                <a:gd name="T48" fmla="*/ 75 w 1016"/>
                <a:gd name="T49" fmla="*/ 1463 h 1730"/>
                <a:gd name="T50" fmla="*/ 201 w 1016"/>
                <a:gd name="T51" fmla="*/ 1450 h 1730"/>
                <a:gd name="T52" fmla="*/ 478 w 1016"/>
                <a:gd name="T53" fmla="*/ 1247 h 1730"/>
                <a:gd name="T54" fmla="*/ 572 w 1016"/>
                <a:gd name="T55" fmla="*/ 1715 h 1730"/>
                <a:gd name="T56" fmla="*/ 678 w 1016"/>
                <a:gd name="T57" fmla="*/ 1641 h 1730"/>
                <a:gd name="T58" fmla="*/ 744 w 1016"/>
                <a:gd name="T59" fmla="*/ 1551 h 1730"/>
                <a:gd name="T60" fmla="*/ 829 w 1016"/>
                <a:gd name="T61" fmla="*/ 1495 h 1730"/>
                <a:gd name="T62" fmla="*/ 730 w 1016"/>
                <a:gd name="T63" fmla="*/ 1372 h 1730"/>
                <a:gd name="T64" fmla="*/ 737 w 1016"/>
                <a:gd name="T65" fmla="*/ 1228 h 1730"/>
                <a:gd name="T66" fmla="*/ 916 w 1016"/>
                <a:gd name="T67" fmla="*/ 1223 h 1730"/>
                <a:gd name="T68" fmla="*/ 819 w 1016"/>
                <a:gd name="T69" fmla="*/ 761 h 1730"/>
                <a:gd name="T70" fmla="*/ 406 w 1016"/>
                <a:gd name="T71" fmla="*/ 329 h 1730"/>
                <a:gd name="T72" fmla="*/ 182 w 1016"/>
                <a:gd name="T73" fmla="*/ 751 h 1730"/>
                <a:gd name="T74" fmla="*/ 197 w 1016"/>
                <a:gd name="T75" fmla="*/ 700 h 1730"/>
                <a:gd name="T76" fmla="*/ 815 w 1016"/>
                <a:gd name="T77" fmla="*/ 1505 h 1730"/>
                <a:gd name="T78" fmla="*/ 640 w 1016"/>
                <a:gd name="T79" fmla="*/ 993 h 1730"/>
                <a:gd name="T80" fmla="*/ 698 w 1016"/>
                <a:gd name="T81" fmla="*/ 1013 h 1730"/>
                <a:gd name="T82" fmla="*/ 320 w 1016"/>
                <a:gd name="T83" fmla="*/ 634 h 1730"/>
                <a:gd name="T84" fmla="*/ 379 w 1016"/>
                <a:gd name="T85" fmla="*/ 563 h 1730"/>
                <a:gd name="T86" fmla="*/ 363 w 1016"/>
                <a:gd name="T87" fmla="*/ 609 h 1730"/>
                <a:gd name="T88" fmla="*/ 400 w 1016"/>
                <a:gd name="T89" fmla="*/ 626 h 1730"/>
                <a:gd name="T90" fmla="*/ 382 w 1016"/>
                <a:gd name="T91" fmla="*/ 594 h 1730"/>
                <a:gd name="T92" fmla="*/ 448 w 1016"/>
                <a:gd name="T93" fmla="*/ 555 h 1730"/>
                <a:gd name="T94" fmla="*/ 445 w 1016"/>
                <a:gd name="T95" fmla="*/ 647 h 1730"/>
                <a:gd name="T96" fmla="*/ 438 w 1016"/>
                <a:gd name="T97" fmla="*/ 666 h 1730"/>
                <a:gd name="T98" fmla="*/ 475 w 1016"/>
                <a:gd name="T99" fmla="*/ 624 h 1730"/>
                <a:gd name="T100" fmla="*/ 535 w 1016"/>
                <a:gd name="T101" fmla="*/ 635 h 1730"/>
                <a:gd name="T102" fmla="*/ 500 w 1016"/>
                <a:gd name="T103" fmla="*/ 695 h 1730"/>
                <a:gd name="T104" fmla="*/ 506 w 1016"/>
                <a:gd name="T105" fmla="*/ 705 h 1730"/>
                <a:gd name="T106" fmla="*/ 518 w 1016"/>
                <a:gd name="T107" fmla="*/ 689 h 1730"/>
                <a:gd name="T108" fmla="*/ 598 w 1016"/>
                <a:gd name="T109" fmla="*/ 640 h 1730"/>
                <a:gd name="T110" fmla="*/ 596 w 1016"/>
                <a:gd name="T111" fmla="*/ 712 h 1730"/>
                <a:gd name="T112" fmla="*/ 567 w 1016"/>
                <a:gd name="T113" fmla="*/ 717 h 1730"/>
                <a:gd name="T114" fmla="*/ 587 w 1016"/>
                <a:gd name="T115" fmla="*/ 741 h 1730"/>
                <a:gd name="T116" fmla="*/ 624 w 1016"/>
                <a:gd name="T117" fmla="*/ 711 h 1730"/>
                <a:gd name="T118" fmla="*/ 592 w 1016"/>
                <a:gd name="T119" fmla="*/ 789 h 1730"/>
                <a:gd name="T120" fmla="*/ 542 w 1016"/>
                <a:gd name="T121" fmla="*/ 1263 h 1730"/>
                <a:gd name="T122" fmla="*/ 618 w 1016"/>
                <a:gd name="T123" fmla="*/ 1142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6" h="1730">
                  <a:moveTo>
                    <a:pt x="872" y="811"/>
                  </a:moveTo>
                  <a:cubicBezTo>
                    <a:pt x="893" y="869"/>
                    <a:pt x="934" y="890"/>
                    <a:pt x="966" y="875"/>
                  </a:cubicBezTo>
                  <a:cubicBezTo>
                    <a:pt x="895" y="867"/>
                    <a:pt x="953" y="745"/>
                    <a:pt x="861" y="745"/>
                  </a:cubicBezTo>
                  <a:cubicBezTo>
                    <a:pt x="856" y="745"/>
                    <a:pt x="851" y="745"/>
                    <a:pt x="846" y="746"/>
                  </a:cubicBezTo>
                  <a:cubicBezTo>
                    <a:pt x="831" y="730"/>
                    <a:pt x="813" y="723"/>
                    <a:pt x="786" y="723"/>
                  </a:cubicBezTo>
                  <a:cubicBezTo>
                    <a:pt x="747" y="723"/>
                    <a:pt x="680" y="761"/>
                    <a:pt x="680" y="838"/>
                  </a:cubicBezTo>
                  <a:cubicBezTo>
                    <a:pt x="680" y="1005"/>
                    <a:pt x="874" y="1020"/>
                    <a:pt x="874" y="1167"/>
                  </a:cubicBezTo>
                  <a:cubicBezTo>
                    <a:pt x="874" y="1210"/>
                    <a:pt x="842" y="1237"/>
                    <a:pt x="805" y="1237"/>
                  </a:cubicBezTo>
                  <a:cubicBezTo>
                    <a:pt x="773" y="1237"/>
                    <a:pt x="746" y="1200"/>
                    <a:pt x="719" y="1143"/>
                  </a:cubicBezTo>
                  <a:cubicBezTo>
                    <a:pt x="706" y="1116"/>
                    <a:pt x="678" y="1079"/>
                    <a:pt x="648" y="1040"/>
                  </a:cubicBezTo>
                  <a:cubicBezTo>
                    <a:pt x="657" y="1046"/>
                    <a:pt x="667" y="1050"/>
                    <a:pt x="677" y="1050"/>
                  </a:cubicBezTo>
                  <a:cubicBezTo>
                    <a:pt x="687" y="1050"/>
                    <a:pt x="697" y="1047"/>
                    <a:pt x="704" y="1040"/>
                  </a:cubicBezTo>
                  <a:cubicBezTo>
                    <a:pt x="711" y="1034"/>
                    <a:pt x="715" y="1024"/>
                    <a:pt x="715" y="1014"/>
                  </a:cubicBezTo>
                  <a:cubicBezTo>
                    <a:pt x="715" y="1013"/>
                    <a:pt x="715" y="1013"/>
                    <a:pt x="715" y="1012"/>
                  </a:cubicBezTo>
                  <a:cubicBezTo>
                    <a:pt x="715" y="999"/>
                    <a:pt x="709" y="986"/>
                    <a:pt x="699" y="975"/>
                  </a:cubicBezTo>
                  <a:cubicBezTo>
                    <a:pt x="689" y="964"/>
                    <a:pt x="675" y="957"/>
                    <a:pt x="661" y="957"/>
                  </a:cubicBezTo>
                  <a:cubicBezTo>
                    <a:pt x="651" y="956"/>
                    <a:pt x="641" y="960"/>
                    <a:pt x="634" y="966"/>
                  </a:cubicBezTo>
                  <a:cubicBezTo>
                    <a:pt x="627" y="973"/>
                    <a:pt x="623" y="982"/>
                    <a:pt x="623" y="993"/>
                  </a:cubicBezTo>
                  <a:cubicBezTo>
                    <a:pt x="623" y="993"/>
                    <a:pt x="623" y="994"/>
                    <a:pt x="623" y="994"/>
                  </a:cubicBezTo>
                  <a:cubicBezTo>
                    <a:pt x="623" y="1000"/>
                    <a:pt x="624" y="1006"/>
                    <a:pt x="626" y="1011"/>
                  </a:cubicBezTo>
                  <a:cubicBezTo>
                    <a:pt x="584" y="957"/>
                    <a:pt x="546" y="903"/>
                    <a:pt x="546" y="874"/>
                  </a:cubicBezTo>
                  <a:cubicBezTo>
                    <a:pt x="546" y="848"/>
                    <a:pt x="563" y="825"/>
                    <a:pt x="586" y="798"/>
                  </a:cubicBezTo>
                  <a:cubicBezTo>
                    <a:pt x="586" y="799"/>
                    <a:pt x="593" y="802"/>
                    <a:pt x="593" y="802"/>
                  </a:cubicBezTo>
                  <a:cubicBezTo>
                    <a:pt x="599" y="796"/>
                    <a:pt x="599" y="796"/>
                    <a:pt x="599" y="796"/>
                  </a:cubicBezTo>
                  <a:cubicBezTo>
                    <a:pt x="607" y="787"/>
                    <a:pt x="623" y="770"/>
                    <a:pt x="656" y="734"/>
                  </a:cubicBezTo>
                  <a:cubicBezTo>
                    <a:pt x="658" y="732"/>
                    <a:pt x="658" y="732"/>
                    <a:pt x="658" y="732"/>
                  </a:cubicBezTo>
                  <a:cubicBezTo>
                    <a:pt x="658" y="732"/>
                    <a:pt x="658" y="732"/>
                    <a:pt x="658" y="732"/>
                  </a:cubicBezTo>
                  <a:cubicBezTo>
                    <a:pt x="666" y="723"/>
                    <a:pt x="666" y="723"/>
                    <a:pt x="666" y="723"/>
                  </a:cubicBezTo>
                  <a:cubicBezTo>
                    <a:pt x="646" y="706"/>
                    <a:pt x="646" y="706"/>
                    <a:pt x="646" y="706"/>
                  </a:cubicBezTo>
                  <a:cubicBezTo>
                    <a:pt x="651" y="694"/>
                    <a:pt x="656" y="680"/>
                    <a:pt x="660" y="665"/>
                  </a:cubicBezTo>
                  <a:cubicBezTo>
                    <a:pt x="666" y="692"/>
                    <a:pt x="680" y="709"/>
                    <a:pt x="699" y="704"/>
                  </a:cubicBezTo>
                  <a:cubicBezTo>
                    <a:pt x="686" y="676"/>
                    <a:pt x="711" y="639"/>
                    <a:pt x="695" y="571"/>
                  </a:cubicBezTo>
                  <a:cubicBezTo>
                    <a:pt x="711" y="597"/>
                    <a:pt x="733" y="611"/>
                    <a:pt x="750" y="606"/>
                  </a:cubicBezTo>
                  <a:cubicBezTo>
                    <a:pt x="707" y="568"/>
                    <a:pt x="763" y="515"/>
                    <a:pt x="707" y="433"/>
                  </a:cubicBezTo>
                  <a:cubicBezTo>
                    <a:pt x="725" y="439"/>
                    <a:pt x="737" y="436"/>
                    <a:pt x="745" y="426"/>
                  </a:cubicBezTo>
                  <a:cubicBezTo>
                    <a:pt x="694" y="419"/>
                    <a:pt x="717" y="354"/>
                    <a:pt x="628" y="331"/>
                  </a:cubicBezTo>
                  <a:cubicBezTo>
                    <a:pt x="650" y="327"/>
                    <a:pt x="663" y="314"/>
                    <a:pt x="660" y="302"/>
                  </a:cubicBezTo>
                  <a:cubicBezTo>
                    <a:pt x="636" y="319"/>
                    <a:pt x="616" y="270"/>
                    <a:pt x="538" y="272"/>
                  </a:cubicBezTo>
                  <a:cubicBezTo>
                    <a:pt x="533" y="243"/>
                    <a:pt x="506" y="212"/>
                    <a:pt x="476" y="197"/>
                  </a:cubicBezTo>
                  <a:cubicBezTo>
                    <a:pt x="482" y="220"/>
                    <a:pt x="476" y="240"/>
                    <a:pt x="470" y="257"/>
                  </a:cubicBezTo>
                  <a:cubicBezTo>
                    <a:pt x="218" y="9"/>
                    <a:pt x="218" y="9"/>
                    <a:pt x="218" y="9"/>
                  </a:cubicBezTo>
                  <a:cubicBezTo>
                    <a:pt x="210" y="2"/>
                    <a:pt x="206" y="0"/>
                    <a:pt x="204" y="3"/>
                  </a:cubicBezTo>
                  <a:cubicBezTo>
                    <a:pt x="202" y="5"/>
                    <a:pt x="202" y="10"/>
                    <a:pt x="207" y="15"/>
                  </a:cubicBezTo>
                  <a:cubicBezTo>
                    <a:pt x="424" y="287"/>
                    <a:pt x="424" y="287"/>
                    <a:pt x="424" y="287"/>
                  </a:cubicBezTo>
                  <a:cubicBezTo>
                    <a:pt x="408" y="293"/>
                    <a:pt x="392" y="300"/>
                    <a:pt x="375" y="306"/>
                  </a:cubicBezTo>
                  <a:cubicBezTo>
                    <a:pt x="364" y="310"/>
                    <a:pt x="356" y="320"/>
                    <a:pt x="356" y="334"/>
                  </a:cubicBezTo>
                  <a:cubicBezTo>
                    <a:pt x="316" y="354"/>
                    <a:pt x="280" y="379"/>
                    <a:pt x="263" y="395"/>
                  </a:cubicBezTo>
                  <a:cubicBezTo>
                    <a:pt x="249" y="407"/>
                    <a:pt x="239" y="410"/>
                    <a:pt x="250" y="437"/>
                  </a:cubicBezTo>
                  <a:cubicBezTo>
                    <a:pt x="255" y="448"/>
                    <a:pt x="241" y="473"/>
                    <a:pt x="272" y="454"/>
                  </a:cubicBezTo>
                  <a:cubicBezTo>
                    <a:pt x="293" y="442"/>
                    <a:pt x="340" y="416"/>
                    <a:pt x="347" y="433"/>
                  </a:cubicBezTo>
                  <a:cubicBezTo>
                    <a:pt x="350" y="441"/>
                    <a:pt x="327" y="452"/>
                    <a:pt x="311" y="458"/>
                  </a:cubicBezTo>
                  <a:cubicBezTo>
                    <a:pt x="296" y="464"/>
                    <a:pt x="278" y="476"/>
                    <a:pt x="281" y="483"/>
                  </a:cubicBezTo>
                  <a:cubicBezTo>
                    <a:pt x="283" y="489"/>
                    <a:pt x="296" y="482"/>
                    <a:pt x="297" y="489"/>
                  </a:cubicBezTo>
                  <a:cubicBezTo>
                    <a:pt x="298" y="496"/>
                    <a:pt x="303" y="502"/>
                    <a:pt x="309" y="502"/>
                  </a:cubicBezTo>
                  <a:cubicBezTo>
                    <a:pt x="315" y="502"/>
                    <a:pt x="323" y="489"/>
                    <a:pt x="329" y="493"/>
                  </a:cubicBezTo>
                  <a:cubicBezTo>
                    <a:pt x="334" y="498"/>
                    <a:pt x="326" y="527"/>
                    <a:pt x="321" y="535"/>
                  </a:cubicBezTo>
                  <a:cubicBezTo>
                    <a:pt x="346" y="532"/>
                    <a:pt x="361" y="508"/>
                    <a:pt x="362" y="490"/>
                  </a:cubicBezTo>
                  <a:cubicBezTo>
                    <a:pt x="363" y="472"/>
                    <a:pt x="368" y="467"/>
                    <a:pt x="371" y="465"/>
                  </a:cubicBezTo>
                  <a:cubicBezTo>
                    <a:pt x="375" y="462"/>
                    <a:pt x="380" y="485"/>
                    <a:pt x="375" y="498"/>
                  </a:cubicBezTo>
                  <a:cubicBezTo>
                    <a:pt x="388" y="495"/>
                    <a:pt x="401" y="478"/>
                    <a:pt x="399" y="446"/>
                  </a:cubicBezTo>
                  <a:cubicBezTo>
                    <a:pt x="406" y="441"/>
                    <a:pt x="413" y="437"/>
                    <a:pt x="417" y="437"/>
                  </a:cubicBezTo>
                  <a:cubicBezTo>
                    <a:pt x="426" y="437"/>
                    <a:pt x="442" y="460"/>
                    <a:pt x="466" y="460"/>
                  </a:cubicBezTo>
                  <a:cubicBezTo>
                    <a:pt x="508" y="460"/>
                    <a:pt x="532" y="425"/>
                    <a:pt x="535" y="409"/>
                  </a:cubicBezTo>
                  <a:cubicBezTo>
                    <a:pt x="537" y="396"/>
                    <a:pt x="536" y="383"/>
                    <a:pt x="529" y="373"/>
                  </a:cubicBezTo>
                  <a:cubicBezTo>
                    <a:pt x="544" y="385"/>
                    <a:pt x="549" y="405"/>
                    <a:pt x="549" y="419"/>
                  </a:cubicBezTo>
                  <a:cubicBezTo>
                    <a:pt x="549" y="480"/>
                    <a:pt x="442" y="509"/>
                    <a:pt x="397" y="551"/>
                  </a:cubicBezTo>
                  <a:cubicBezTo>
                    <a:pt x="396" y="552"/>
                    <a:pt x="394" y="554"/>
                    <a:pt x="392" y="555"/>
                  </a:cubicBezTo>
                  <a:cubicBezTo>
                    <a:pt x="342" y="536"/>
                    <a:pt x="342" y="536"/>
                    <a:pt x="342" y="536"/>
                  </a:cubicBezTo>
                  <a:cubicBezTo>
                    <a:pt x="339" y="547"/>
                    <a:pt x="339" y="547"/>
                    <a:pt x="339" y="547"/>
                  </a:cubicBezTo>
                  <a:cubicBezTo>
                    <a:pt x="338" y="548"/>
                    <a:pt x="338" y="550"/>
                    <a:pt x="336" y="557"/>
                  </a:cubicBezTo>
                  <a:cubicBezTo>
                    <a:pt x="330" y="574"/>
                    <a:pt x="319" y="610"/>
                    <a:pt x="312" y="631"/>
                  </a:cubicBezTo>
                  <a:cubicBezTo>
                    <a:pt x="312" y="631"/>
                    <a:pt x="310" y="639"/>
                    <a:pt x="310" y="639"/>
                  </a:cubicBezTo>
                  <a:cubicBezTo>
                    <a:pt x="314" y="642"/>
                    <a:pt x="314" y="642"/>
                    <a:pt x="314" y="642"/>
                  </a:cubicBezTo>
                  <a:cubicBezTo>
                    <a:pt x="284" y="681"/>
                    <a:pt x="260" y="726"/>
                    <a:pt x="255" y="772"/>
                  </a:cubicBezTo>
                  <a:cubicBezTo>
                    <a:pt x="243" y="759"/>
                    <a:pt x="231" y="749"/>
                    <a:pt x="218" y="738"/>
                  </a:cubicBezTo>
                  <a:cubicBezTo>
                    <a:pt x="219" y="734"/>
                    <a:pt x="220" y="729"/>
                    <a:pt x="221" y="724"/>
                  </a:cubicBezTo>
                  <a:cubicBezTo>
                    <a:pt x="221" y="711"/>
                    <a:pt x="217" y="698"/>
                    <a:pt x="209" y="689"/>
                  </a:cubicBezTo>
                  <a:cubicBezTo>
                    <a:pt x="203" y="682"/>
                    <a:pt x="195" y="677"/>
                    <a:pt x="186" y="677"/>
                  </a:cubicBezTo>
                  <a:cubicBezTo>
                    <a:pt x="177" y="676"/>
                    <a:pt x="168" y="680"/>
                    <a:pt x="161" y="686"/>
                  </a:cubicBezTo>
                  <a:cubicBezTo>
                    <a:pt x="160" y="687"/>
                    <a:pt x="158" y="689"/>
                    <a:pt x="157" y="691"/>
                  </a:cubicBezTo>
                  <a:cubicBezTo>
                    <a:pt x="155" y="689"/>
                    <a:pt x="153" y="688"/>
                    <a:pt x="152" y="687"/>
                  </a:cubicBezTo>
                  <a:cubicBezTo>
                    <a:pt x="135" y="674"/>
                    <a:pt x="114" y="658"/>
                    <a:pt x="102" y="645"/>
                  </a:cubicBezTo>
                  <a:cubicBezTo>
                    <a:pt x="96" y="639"/>
                    <a:pt x="91" y="636"/>
                    <a:pt x="80" y="636"/>
                  </a:cubicBezTo>
                  <a:cubicBezTo>
                    <a:pt x="75" y="636"/>
                    <a:pt x="65" y="635"/>
                    <a:pt x="57" y="635"/>
                  </a:cubicBezTo>
                  <a:cubicBezTo>
                    <a:pt x="50" y="635"/>
                    <a:pt x="46" y="641"/>
                    <a:pt x="37" y="648"/>
                  </a:cubicBezTo>
                  <a:cubicBezTo>
                    <a:pt x="32" y="653"/>
                    <a:pt x="16" y="665"/>
                    <a:pt x="0" y="677"/>
                  </a:cubicBezTo>
                  <a:cubicBezTo>
                    <a:pt x="8" y="685"/>
                    <a:pt x="15" y="693"/>
                    <a:pt x="22" y="701"/>
                  </a:cubicBezTo>
                  <a:cubicBezTo>
                    <a:pt x="24" y="703"/>
                    <a:pt x="27" y="706"/>
                    <a:pt x="29" y="708"/>
                  </a:cubicBezTo>
                  <a:cubicBezTo>
                    <a:pt x="36" y="702"/>
                    <a:pt x="41" y="698"/>
                    <a:pt x="45" y="695"/>
                  </a:cubicBezTo>
                  <a:cubicBezTo>
                    <a:pt x="50" y="691"/>
                    <a:pt x="57" y="690"/>
                    <a:pt x="64" y="690"/>
                  </a:cubicBezTo>
                  <a:cubicBezTo>
                    <a:pt x="70" y="690"/>
                    <a:pt x="79" y="694"/>
                    <a:pt x="86" y="704"/>
                  </a:cubicBezTo>
                  <a:cubicBezTo>
                    <a:pt x="90" y="711"/>
                    <a:pt x="131" y="765"/>
                    <a:pt x="165" y="802"/>
                  </a:cubicBezTo>
                  <a:cubicBezTo>
                    <a:pt x="161" y="803"/>
                    <a:pt x="158" y="805"/>
                    <a:pt x="154" y="806"/>
                  </a:cubicBezTo>
                  <a:cubicBezTo>
                    <a:pt x="140" y="812"/>
                    <a:pt x="107" y="811"/>
                    <a:pt x="93" y="810"/>
                  </a:cubicBezTo>
                  <a:cubicBezTo>
                    <a:pt x="78" y="808"/>
                    <a:pt x="75" y="805"/>
                    <a:pt x="65" y="820"/>
                  </a:cubicBezTo>
                  <a:cubicBezTo>
                    <a:pt x="62" y="826"/>
                    <a:pt x="57" y="833"/>
                    <a:pt x="52" y="839"/>
                  </a:cubicBezTo>
                  <a:cubicBezTo>
                    <a:pt x="47" y="845"/>
                    <a:pt x="43" y="852"/>
                    <a:pt x="54" y="869"/>
                  </a:cubicBezTo>
                  <a:cubicBezTo>
                    <a:pt x="69" y="894"/>
                    <a:pt x="106" y="961"/>
                    <a:pt x="118" y="991"/>
                  </a:cubicBezTo>
                  <a:cubicBezTo>
                    <a:pt x="130" y="1021"/>
                    <a:pt x="145" y="1025"/>
                    <a:pt x="168" y="1035"/>
                  </a:cubicBezTo>
                  <a:cubicBezTo>
                    <a:pt x="192" y="1045"/>
                    <a:pt x="232" y="1068"/>
                    <a:pt x="237" y="1073"/>
                  </a:cubicBezTo>
                  <a:cubicBezTo>
                    <a:pt x="238" y="1050"/>
                    <a:pt x="238" y="1050"/>
                    <a:pt x="238" y="1050"/>
                  </a:cubicBezTo>
                  <a:cubicBezTo>
                    <a:pt x="231" y="1043"/>
                    <a:pt x="209" y="1035"/>
                    <a:pt x="200" y="1032"/>
                  </a:cubicBezTo>
                  <a:cubicBezTo>
                    <a:pt x="192" y="1028"/>
                    <a:pt x="190" y="1025"/>
                    <a:pt x="200" y="1025"/>
                  </a:cubicBezTo>
                  <a:cubicBezTo>
                    <a:pt x="210" y="1025"/>
                    <a:pt x="238" y="1035"/>
                    <a:pt x="258" y="1043"/>
                  </a:cubicBezTo>
                  <a:cubicBezTo>
                    <a:pt x="252" y="1021"/>
                    <a:pt x="231" y="996"/>
                    <a:pt x="218" y="982"/>
                  </a:cubicBezTo>
                  <a:cubicBezTo>
                    <a:pt x="201" y="977"/>
                    <a:pt x="184" y="977"/>
                    <a:pt x="177" y="983"/>
                  </a:cubicBezTo>
                  <a:cubicBezTo>
                    <a:pt x="178" y="987"/>
                    <a:pt x="174" y="993"/>
                    <a:pt x="167" y="993"/>
                  </a:cubicBezTo>
                  <a:cubicBezTo>
                    <a:pt x="161" y="993"/>
                    <a:pt x="156" y="988"/>
                    <a:pt x="158" y="982"/>
                  </a:cubicBezTo>
                  <a:cubicBezTo>
                    <a:pt x="160" y="975"/>
                    <a:pt x="170" y="972"/>
                    <a:pt x="168" y="960"/>
                  </a:cubicBezTo>
                  <a:cubicBezTo>
                    <a:pt x="166" y="947"/>
                    <a:pt x="150" y="945"/>
                    <a:pt x="140" y="944"/>
                  </a:cubicBezTo>
                  <a:cubicBezTo>
                    <a:pt x="125" y="923"/>
                    <a:pt x="109" y="892"/>
                    <a:pt x="101" y="880"/>
                  </a:cubicBezTo>
                  <a:cubicBezTo>
                    <a:pt x="94" y="868"/>
                    <a:pt x="98" y="861"/>
                    <a:pt x="103" y="856"/>
                  </a:cubicBezTo>
                  <a:cubicBezTo>
                    <a:pt x="116" y="846"/>
                    <a:pt x="141" y="862"/>
                    <a:pt x="193" y="865"/>
                  </a:cubicBezTo>
                  <a:cubicBezTo>
                    <a:pt x="211" y="866"/>
                    <a:pt x="233" y="867"/>
                    <a:pt x="256" y="868"/>
                  </a:cubicBezTo>
                  <a:cubicBezTo>
                    <a:pt x="263" y="928"/>
                    <a:pt x="287" y="985"/>
                    <a:pt x="370" y="1005"/>
                  </a:cubicBezTo>
                  <a:cubicBezTo>
                    <a:pt x="411" y="1015"/>
                    <a:pt x="453" y="1045"/>
                    <a:pt x="467" y="1084"/>
                  </a:cubicBezTo>
                  <a:cubicBezTo>
                    <a:pt x="301" y="1081"/>
                    <a:pt x="275" y="1146"/>
                    <a:pt x="275" y="1207"/>
                  </a:cubicBezTo>
                  <a:cubicBezTo>
                    <a:pt x="275" y="1276"/>
                    <a:pt x="333" y="1272"/>
                    <a:pt x="333" y="1324"/>
                  </a:cubicBezTo>
                  <a:cubicBezTo>
                    <a:pt x="333" y="1370"/>
                    <a:pt x="194" y="1388"/>
                    <a:pt x="152" y="1395"/>
                  </a:cubicBezTo>
                  <a:cubicBezTo>
                    <a:pt x="116" y="1400"/>
                    <a:pt x="96" y="1408"/>
                    <a:pt x="79" y="1425"/>
                  </a:cubicBezTo>
                  <a:cubicBezTo>
                    <a:pt x="62" y="1442"/>
                    <a:pt x="44" y="1459"/>
                    <a:pt x="13" y="1490"/>
                  </a:cubicBezTo>
                  <a:cubicBezTo>
                    <a:pt x="13" y="1490"/>
                    <a:pt x="26" y="1493"/>
                    <a:pt x="39" y="1492"/>
                  </a:cubicBezTo>
                  <a:cubicBezTo>
                    <a:pt x="63" y="1462"/>
                    <a:pt x="63" y="1462"/>
                    <a:pt x="63" y="1462"/>
                  </a:cubicBezTo>
                  <a:cubicBezTo>
                    <a:pt x="70" y="1452"/>
                    <a:pt x="75" y="1443"/>
                    <a:pt x="79" y="1444"/>
                  </a:cubicBezTo>
                  <a:cubicBezTo>
                    <a:pt x="84" y="1445"/>
                    <a:pt x="81" y="1452"/>
                    <a:pt x="75" y="1463"/>
                  </a:cubicBezTo>
                  <a:cubicBezTo>
                    <a:pt x="56" y="1496"/>
                    <a:pt x="56" y="1496"/>
                    <a:pt x="56" y="1496"/>
                  </a:cubicBezTo>
                  <a:cubicBezTo>
                    <a:pt x="138" y="1501"/>
                    <a:pt x="143" y="1471"/>
                    <a:pt x="143" y="1459"/>
                  </a:cubicBezTo>
                  <a:cubicBezTo>
                    <a:pt x="143" y="1446"/>
                    <a:pt x="123" y="1438"/>
                    <a:pt x="135" y="1430"/>
                  </a:cubicBezTo>
                  <a:cubicBezTo>
                    <a:pt x="146" y="1422"/>
                    <a:pt x="157" y="1427"/>
                    <a:pt x="166" y="1438"/>
                  </a:cubicBezTo>
                  <a:cubicBezTo>
                    <a:pt x="175" y="1449"/>
                    <a:pt x="178" y="1459"/>
                    <a:pt x="201" y="1450"/>
                  </a:cubicBezTo>
                  <a:cubicBezTo>
                    <a:pt x="201" y="1450"/>
                    <a:pt x="379" y="1376"/>
                    <a:pt x="402" y="1366"/>
                  </a:cubicBezTo>
                  <a:cubicBezTo>
                    <a:pt x="422" y="1357"/>
                    <a:pt x="417" y="1348"/>
                    <a:pt x="404" y="1338"/>
                  </a:cubicBezTo>
                  <a:cubicBezTo>
                    <a:pt x="391" y="1327"/>
                    <a:pt x="389" y="1309"/>
                    <a:pt x="389" y="1290"/>
                  </a:cubicBezTo>
                  <a:cubicBezTo>
                    <a:pt x="389" y="1236"/>
                    <a:pt x="421" y="1220"/>
                    <a:pt x="479" y="1221"/>
                  </a:cubicBezTo>
                  <a:cubicBezTo>
                    <a:pt x="478" y="1230"/>
                    <a:pt x="478" y="1239"/>
                    <a:pt x="478" y="1247"/>
                  </a:cubicBezTo>
                  <a:cubicBezTo>
                    <a:pt x="478" y="1331"/>
                    <a:pt x="605" y="1413"/>
                    <a:pt x="640" y="1413"/>
                  </a:cubicBezTo>
                  <a:cubicBezTo>
                    <a:pt x="655" y="1413"/>
                    <a:pt x="676" y="1402"/>
                    <a:pt x="677" y="1453"/>
                  </a:cubicBezTo>
                  <a:cubicBezTo>
                    <a:pt x="678" y="1490"/>
                    <a:pt x="685" y="1516"/>
                    <a:pt x="679" y="1560"/>
                  </a:cubicBezTo>
                  <a:cubicBezTo>
                    <a:pt x="672" y="1603"/>
                    <a:pt x="660" y="1609"/>
                    <a:pt x="634" y="1628"/>
                  </a:cubicBezTo>
                  <a:cubicBezTo>
                    <a:pt x="608" y="1646"/>
                    <a:pt x="583" y="1703"/>
                    <a:pt x="572" y="1715"/>
                  </a:cubicBezTo>
                  <a:cubicBezTo>
                    <a:pt x="584" y="1722"/>
                    <a:pt x="596" y="1723"/>
                    <a:pt x="606" y="1696"/>
                  </a:cubicBezTo>
                  <a:cubicBezTo>
                    <a:pt x="614" y="1673"/>
                    <a:pt x="623" y="1656"/>
                    <a:pt x="633" y="1651"/>
                  </a:cubicBezTo>
                  <a:cubicBezTo>
                    <a:pt x="623" y="1676"/>
                    <a:pt x="615" y="1713"/>
                    <a:pt x="611" y="1724"/>
                  </a:cubicBezTo>
                  <a:cubicBezTo>
                    <a:pt x="643" y="1730"/>
                    <a:pt x="696" y="1700"/>
                    <a:pt x="696" y="1677"/>
                  </a:cubicBezTo>
                  <a:cubicBezTo>
                    <a:pt x="696" y="1654"/>
                    <a:pt x="678" y="1656"/>
                    <a:pt x="678" y="1641"/>
                  </a:cubicBezTo>
                  <a:cubicBezTo>
                    <a:pt x="678" y="1634"/>
                    <a:pt x="686" y="1627"/>
                    <a:pt x="696" y="1627"/>
                  </a:cubicBezTo>
                  <a:cubicBezTo>
                    <a:pt x="709" y="1627"/>
                    <a:pt x="719" y="1637"/>
                    <a:pt x="720" y="1642"/>
                  </a:cubicBezTo>
                  <a:cubicBezTo>
                    <a:pt x="734" y="1634"/>
                    <a:pt x="743" y="1620"/>
                    <a:pt x="743" y="1586"/>
                  </a:cubicBezTo>
                  <a:cubicBezTo>
                    <a:pt x="743" y="1573"/>
                    <a:pt x="742" y="1560"/>
                    <a:pt x="741" y="1546"/>
                  </a:cubicBezTo>
                  <a:cubicBezTo>
                    <a:pt x="742" y="1547"/>
                    <a:pt x="743" y="1549"/>
                    <a:pt x="744" y="1551"/>
                  </a:cubicBezTo>
                  <a:cubicBezTo>
                    <a:pt x="751" y="1561"/>
                    <a:pt x="761" y="1566"/>
                    <a:pt x="774" y="1568"/>
                  </a:cubicBezTo>
                  <a:cubicBezTo>
                    <a:pt x="786" y="1569"/>
                    <a:pt x="798" y="1565"/>
                    <a:pt x="809" y="1558"/>
                  </a:cubicBezTo>
                  <a:cubicBezTo>
                    <a:pt x="822" y="1549"/>
                    <a:pt x="831" y="1537"/>
                    <a:pt x="834" y="1524"/>
                  </a:cubicBezTo>
                  <a:cubicBezTo>
                    <a:pt x="834" y="1521"/>
                    <a:pt x="835" y="1518"/>
                    <a:pt x="835" y="1515"/>
                  </a:cubicBezTo>
                  <a:cubicBezTo>
                    <a:pt x="835" y="1508"/>
                    <a:pt x="833" y="1501"/>
                    <a:pt x="829" y="1495"/>
                  </a:cubicBezTo>
                  <a:cubicBezTo>
                    <a:pt x="823" y="1487"/>
                    <a:pt x="815" y="1482"/>
                    <a:pt x="805" y="1480"/>
                  </a:cubicBezTo>
                  <a:cubicBezTo>
                    <a:pt x="791" y="1477"/>
                    <a:pt x="776" y="1480"/>
                    <a:pt x="764" y="1489"/>
                  </a:cubicBezTo>
                  <a:cubicBezTo>
                    <a:pt x="752" y="1496"/>
                    <a:pt x="743" y="1508"/>
                    <a:pt x="740" y="1520"/>
                  </a:cubicBezTo>
                  <a:cubicBezTo>
                    <a:pt x="737" y="1474"/>
                    <a:pt x="734" y="1431"/>
                    <a:pt x="735" y="1413"/>
                  </a:cubicBezTo>
                  <a:cubicBezTo>
                    <a:pt x="737" y="1388"/>
                    <a:pt x="738" y="1376"/>
                    <a:pt x="730" y="1372"/>
                  </a:cubicBezTo>
                  <a:cubicBezTo>
                    <a:pt x="721" y="1368"/>
                    <a:pt x="711" y="1383"/>
                    <a:pt x="699" y="1383"/>
                  </a:cubicBezTo>
                  <a:cubicBezTo>
                    <a:pt x="687" y="1383"/>
                    <a:pt x="649" y="1348"/>
                    <a:pt x="649" y="1312"/>
                  </a:cubicBezTo>
                  <a:cubicBezTo>
                    <a:pt x="649" y="1275"/>
                    <a:pt x="688" y="1228"/>
                    <a:pt x="687" y="1179"/>
                  </a:cubicBezTo>
                  <a:cubicBezTo>
                    <a:pt x="686" y="1163"/>
                    <a:pt x="696" y="1155"/>
                    <a:pt x="702" y="1169"/>
                  </a:cubicBezTo>
                  <a:cubicBezTo>
                    <a:pt x="709" y="1186"/>
                    <a:pt x="721" y="1209"/>
                    <a:pt x="737" y="1228"/>
                  </a:cubicBezTo>
                  <a:cubicBezTo>
                    <a:pt x="727" y="1291"/>
                    <a:pt x="796" y="1352"/>
                    <a:pt x="853" y="1306"/>
                  </a:cubicBezTo>
                  <a:cubicBezTo>
                    <a:pt x="825" y="1311"/>
                    <a:pt x="805" y="1286"/>
                    <a:pt x="793" y="1261"/>
                  </a:cubicBezTo>
                  <a:cubicBezTo>
                    <a:pt x="798" y="1262"/>
                    <a:pt x="803" y="1262"/>
                    <a:pt x="808" y="1262"/>
                  </a:cubicBezTo>
                  <a:cubicBezTo>
                    <a:pt x="811" y="1262"/>
                    <a:pt x="814" y="1262"/>
                    <a:pt x="817" y="1262"/>
                  </a:cubicBezTo>
                  <a:cubicBezTo>
                    <a:pt x="837" y="1286"/>
                    <a:pt x="900" y="1284"/>
                    <a:pt x="916" y="1223"/>
                  </a:cubicBezTo>
                  <a:cubicBezTo>
                    <a:pt x="905" y="1236"/>
                    <a:pt x="882" y="1246"/>
                    <a:pt x="866" y="1244"/>
                  </a:cubicBezTo>
                  <a:cubicBezTo>
                    <a:pt x="890" y="1225"/>
                    <a:pt x="902" y="1195"/>
                    <a:pt x="902" y="1162"/>
                  </a:cubicBezTo>
                  <a:cubicBezTo>
                    <a:pt x="902" y="1003"/>
                    <a:pt x="709" y="985"/>
                    <a:pt x="709" y="840"/>
                  </a:cubicBezTo>
                  <a:cubicBezTo>
                    <a:pt x="709" y="786"/>
                    <a:pt x="756" y="752"/>
                    <a:pt x="789" y="752"/>
                  </a:cubicBezTo>
                  <a:cubicBezTo>
                    <a:pt x="801" y="752"/>
                    <a:pt x="811" y="756"/>
                    <a:pt x="819" y="761"/>
                  </a:cubicBezTo>
                  <a:cubicBezTo>
                    <a:pt x="806" y="774"/>
                    <a:pt x="800" y="793"/>
                    <a:pt x="801" y="817"/>
                  </a:cubicBezTo>
                  <a:cubicBezTo>
                    <a:pt x="806" y="931"/>
                    <a:pt x="992" y="925"/>
                    <a:pt x="995" y="980"/>
                  </a:cubicBezTo>
                  <a:cubicBezTo>
                    <a:pt x="1016" y="897"/>
                    <a:pt x="877" y="923"/>
                    <a:pt x="872" y="811"/>
                  </a:cubicBezTo>
                  <a:moveTo>
                    <a:pt x="375" y="373"/>
                  </a:moveTo>
                  <a:cubicBezTo>
                    <a:pt x="384" y="356"/>
                    <a:pt x="375" y="329"/>
                    <a:pt x="406" y="329"/>
                  </a:cubicBezTo>
                  <a:cubicBezTo>
                    <a:pt x="422" y="329"/>
                    <a:pt x="436" y="345"/>
                    <a:pt x="454" y="351"/>
                  </a:cubicBezTo>
                  <a:cubicBezTo>
                    <a:pt x="424" y="354"/>
                    <a:pt x="397" y="360"/>
                    <a:pt x="375" y="373"/>
                  </a:cubicBezTo>
                  <a:moveTo>
                    <a:pt x="204" y="723"/>
                  </a:moveTo>
                  <a:cubicBezTo>
                    <a:pt x="204" y="732"/>
                    <a:pt x="200" y="741"/>
                    <a:pt x="194" y="746"/>
                  </a:cubicBezTo>
                  <a:cubicBezTo>
                    <a:pt x="192" y="748"/>
                    <a:pt x="187" y="751"/>
                    <a:pt x="182" y="751"/>
                  </a:cubicBezTo>
                  <a:cubicBezTo>
                    <a:pt x="171" y="750"/>
                    <a:pt x="163" y="738"/>
                    <a:pt x="163" y="723"/>
                  </a:cubicBezTo>
                  <a:cubicBezTo>
                    <a:pt x="163" y="723"/>
                    <a:pt x="163" y="722"/>
                    <a:pt x="163" y="721"/>
                  </a:cubicBezTo>
                  <a:cubicBezTo>
                    <a:pt x="163" y="712"/>
                    <a:pt x="167" y="703"/>
                    <a:pt x="172" y="698"/>
                  </a:cubicBezTo>
                  <a:cubicBezTo>
                    <a:pt x="175" y="696"/>
                    <a:pt x="179" y="693"/>
                    <a:pt x="185" y="693"/>
                  </a:cubicBezTo>
                  <a:cubicBezTo>
                    <a:pt x="191" y="694"/>
                    <a:pt x="195" y="697"/>
                    <a:pt x="197" y="700"/>
                  </a:cubicBezTo>
                  <a:cubicBezTo>
                    <a:pt x="202" y="705"/>
                    <a:pt x="205" y="714"/>
                    <a:pt x="204" y="723"/>
                  </a:cubicBezTo>
                  <a:moveTo>
                    <a:pt x="756" y="1526"/>
                  </a:moveTo>
                  <a:cubicBezTo>
                    <a:pt x="757" y="1517"/>
                    <a:pt x="764" y="1508"/>
                    <a:pt x="773" y="1502"/>
                  </a:cubicBezTo>
                  <a:cubicBezTo>
                    <a:pt x="782" y="1496"/>
                    <a:pt x="792" y="1494"/>
                    <a:pt x="801" y="1496"/>
                  </a:cubicBezTo>
                  <a:cubicBezTo>
                    <a:pt x="806" y="1497"/>
                    <a:pt x="811" y="1499"/>
                    <a:pt x="815" y="1505"/>
                  </a:cubicBezTo>
                  <a:cubicBezTo>
                    <a:pt x="819" y="1510"/>
                    <a:pt x="818" y="1516"/>
                    <a:pt x="817" y="1520"/>
                  </a:cubicBezTo>
                  <a:cubicBezTo>
                    <a:pt x="816" y="1529"/>
                    <a:pt x="809" y="1538"/>
                    <a:pt x="800" y="1544"/>
                  </a:cubicBezTo>
                  <a:cubicBezTo>
                    <a:pt x="785" y="1554"/>
                    <a:pt x="766" y="1553"/>
                    <a:pt x="758" y="1542"/>
                  </a:cubicBezTo>
                  <a:cubicBezTo>
                    <a:pt x="754" y="1536"/>
                    <a:pt x="755" y="1530"/>
                    <a:pt x="756" y="1526"/>
                  </a:cubicBezTo>
                  <a:moveTo>
                    <a:pt x="640" y="993"/>
                  </a:moveTo>
                  <a:cubicBezTo>
                    <a:pt x="640" y="989"/>
                    <a:pt x="641" y="983"/>
                    <a:pt x="646" y="979"/>
                  </a:cubicBezTo>
                  <a:cubicBezTo>
                    <a:pt x="646" y="979"/>
                    <a:pt x="646" y="979"/>
                    <a:pt x="646" y="979"/>
                  </a:cubicBezTo>
                  <a:cubicBezTo>
                    <a:pt x="651" y="974"/>
                    <a:pt x="657" y="973"/>
                    <a:pt x="661" y="973"/>
                  </a:cubicBezTo>
                  <a:cubicBezTo>
                    <a:pt x="670" y="974"/>
                    <a:pt x="680" y="978"/>
                    <a:pt x="687" y="986"/>
                  </a:cubicBezTo>
                  <a:cubicBezTo>
                    <a:pt x="695" y="994"/>
                    <a:pt x="699" y="1004"/>
                    <a:pt x="698" y="1013"/>
                  </a:cubicBezTo>
                  <a:cubicBezTo>
                    <a:pt x="698" y="1017"/>
                    <a:pt x="697" y="1023"/>
                    <a:pt x="692" y="1028"/>
                  </a:cubicBezTo>
                  <a:cubicBezTo>
                    <a:pt x="687" y="1033"/>
                    <a:pt x="681" y="1033"/>
                    <a:pt x="677" y="1033"/>
                  </a:cubicBezTo>
                  <a:cubicBezTo>
                    <a:pt x="668" y="1033"/>
                    <a:pt x="658" y="1028"/>
                    <a:pt x="651" y="1020"/>
                  </a:cubicBezTo>
                  <a:cubicBezTo>
                    <a:pt x="644" y="1012"/>
                    <a:pt x="639" y="1002"/>
                    <a:pt x="640" y="993"/>
                  </a:cubicBezTo>
                  <a:moveTo>
                    <a:pt x="320" y="634"/>
                  </a:moveTo>
                  <a:cubicBezTo>
                    <a:pt x="321" y="633"/>
                    <a:pt x="321" y="633"/>
                    <a:pt x="321" y="633"/>
                  </a:cubicBezTo>
                  <a:cubicBezTo>
                    <a:pt x="330" y="605"/>
                    <a:pt x="347" y="549"/>
                    <a:pt x="347" y="549"/>
                  </a:cubicBezTo>
                  <a:cubicBezTo>
                    <a:pt x="348" y="547"/>
                    <a:pt x="348" y="547"/>
                    <a:pt x="348" y="547"/>
                  </a:cubicBezTo>
                  <a:cubicBezTo>
                    <a:pt x="384" y="561"/>
                    <a:pt x="384" y="561"/>
                    <a:pt x="384" y="561"/>
                  </a:cubicBezTo>
                  <a:cubicBezTo>
                    <a:pt x="379" y="563"/>
                    <a:pt x="379" y="563"/>
                    <a:pt x="379" y="563"/>
                  </a:cubicBezTo>
                  <a:cubicBezTo>
                    <a:pt x="372" y="565"/>
                    <a:pt x="364" y="571"/>
                    <a:pt x="354" y="580"/>
                  </a:cubicBezTo>
                  <a:cubicBezTo>
                    <a:pt x="360" y="582"/>
                    <a:pt x="370" y="581"/>
                    <a:pt x="376" y="577"/>
                  </a:cubicBezTo>
                  <a:cubicBezTo>
                    <a:pt x="381" y="574"/>
                    <a:pt x="381" y="574"/>
                    <a:pt x="381" y="574"/>
                  </a:cubicBezTo>
                  <a:cubicBezTo>
                    <a:pt x="365" y="613"/>
                    <a:pt x="365" y="613"/>
                    <a:pt x="365" y="613"/>
                  </a:cubicBezTo>
                  <a:cubicBezTo>
                    <a:pt x="363" y="609"/>
                    <a:pt x="363" y="609"/>
                    <a:pt x="363" y="609"/>
                  </a:cubicBezTo>
                  <a:cubicBezTo>
                    <a:pt x="361" y="605"/>
                    <a:pt x="354" y="596"/>
                    <a:pt x="347" y="594"/>
                  </a:cubicBezTo>
                  <a:cubicBezTo>
                    <a:pt x="347" y="596"/>
                    <a:pt x="346" y="599"/>
                    <a:pt x="346" y="601"/>
                  </a:cubicBezTo>
                  <a:cubicBezTo>
                    <a:pt x="346" y="616"/>
                    <a:pt x="356" y="623"/>
                    <a:pt x="366" y="628"/>
                  </a:cubicBezTo>
                  <a:cubicBezTo>
                    <a:pt x="384" y="636"/>
                    <a:pt x="394" y="637"/>
                    <a:pt x="398" y="631"/>
                  </a:cubicBezTo>
                  <a:cubicBezTo>
                    <a:pt x="399" y="629"/>
                    <a:pt x="400" y="628"/>
                    <a:pt x="400" y="626"/>
                  </a:cubicBezTo>
                  <a:cubicBezTo>
                    <a:pt x="400" y="624"/>
                    <a:pt x="398" y="621"/>
                    <a:pt x="397" y="619"/>
                  </a:cubicBezTo>
                  <a:cubicBezTo>
                    <a:pt x="393" y="615"/>
                    <a:pt x="387" y="612"/>
                    <a:pt x="380" y="616"/>
                  </a:cubicBezTo>
                  <a:cubicBezTo>
                    <a:pt x="377" y="617"/>
                    <a:pt x="377" y="617"/>
                    <a:pt x="377" y="617"/>
                  </a:cubicBezTo>
                  <a:cubicBezTo>
                    <a:pt x="377" y="614"/>
                    <a:pt x="377" y="614"/>
                    <a:pt x="377" y="614"/>
                  </a:cubicBezTo>
                  <a:cubicBezTo>
                    <a:pt x="376" y="604"/>
                    <a:pt x="379" y="597"/>
                    <a:pt x="382" y="594"/>
                  </a:cubicBezTo>
                  <a:cubicBezTo>
                    <a:pt x="386" y="590"/>
                    <a:pt x="391" y="588"/>
                    <a:pt x="396" y="588"/>
                  </a:cubicBezTo>
                  <a:cubicBezTo>
                    <a:pt x="402" y="588"/>
                    <a:pt x="407" y="592"/>
                    <a:pt x="411" y="598"/>
                  </a:cubicBezTo>
                  <a:cubicBezTo>
                    <a:pt x="413" y="576"/>
                    <a:pt x="425" y="560"/>
                    <a:pt x="446" y="554"/>
                  </a:cubicBezTo>
                  <a:cubicBezTo>
                    <a:pt x="447" y="553"/>
                    <a:pt x="447" y="553"/>
                    <a:pt x="447" y="553"/>
                  </a:cubicBezTo>
                  <a:cubicBezTo>
                    <a:pt x="448" y="555"/>
                    <a:pt x="448" y="555"/>
                    <a:pt x="448" y="555"/>
                  </a:cubicBezTo>
                  <a:cubicBezTo>
                    <a:pt x="451" y="562"/>
                    <a:pt x="452" y="569"/>
                    <a:pt x="452" y="575"/>
                  </a:cubicBezTo>
                  <a:cubicBezTo>
                    <a:pt x="452" y="587"/>
                    <a:pt x="447" y="598"/>
                    <a:pt x="436" y="610"/>
                  </a:cubicBezTo>
                  <a:cubicBezTo>
                    <a:pt x="445" y="609"/>
                    <a:pt x="452" y="611"/>
                    <a:pt x="456" y="616"/>
                  </a:cubicBezTo>
                  <a:cubicBezTo>
                    <a:pt x="459" y="621"/>
                    <a:pt x="460" y="626"/>
                    <a:pt x="459" y="631"/>
                  </a:cubicBezTo>
                  <a:cubicBezTo>
                    <a:pt x="458" y="636"/>
                    <a:pt x="454" y="642"/>
                    <a:pt x="445" y="647"/>
                  </a:cubicBezTo>
                  <a:cubicBezTo>
                    <a:pt x="443" y="648"/>
                    <a:pt x="443" y="648"/>
                    <a:pt x="443" y="648"/>
                  </a:cubicBezTo>
                  <a:cubicBezTo>
                    <a:pt x="442" y="645"/>
                    <a:pt x="442" y="645"/>
                    <a:pt x="442" y="645"/>
                  </a:cubicBezTo>
                  <a:cubicBezTo>
                    <a:pt x="441" y="639"/>
                    <a:pt x="437" y="634"/>
                    <a:pt x="431" y="633"/>
                  </a:cubicBezTo>
                  <a:cubicBezTo>
                    <a:pt x="426" y="633"/>
                    <a:pt x="421" y="635"/>
                    <a:pt x="419" y="639"/>
                  </a:cubicBezTo>
                  <a:cubicBezTo>
                    <a:pt x="415" y="647"/>
                    <a:pt x="421" y="656"/>
                    <a:pt x="438" y="666"/>
                  </a:cubicBezTo>
                  <a:cubicBezTo>
                    <a:pt x="458" y="677"/>
                    <a:pt x="470" y="667"/>
                    <a:pt x="478" y="656"/>
                  </a:cubicBezTo>
                  <a:cubicBezTo>
                    <a:pt x="472" y="655"/>
                    <a:pt x="463" y="657"/>
                    <a:pt x="455" y="662"/>
                  </a:cubicBezTo>
                  <a:cubicBezTo>
                    <a:pt x="449" y="666"/>
                    <a:pt x="449" y="666"/>
                    <a:pt x="449" y="666"/>
                  </a:cubicBezTo>
                  <a:cubicBezTo>
                    <a:pt x="474" y="618"/>
                    <a:pt x="474" y="618"/>
                    <a:pt x="474" y="618"/>
                  </a:cubicBezTo>
                  <a:cubicBezTo>
                    <a:pt x="475" y="624"/>
                    <a:pt x="475" y="624"/>
                    <a:pt x="475" y="624"/>
                  </a:cubicBezTo>
                  <a:cubicBezTo>
                    <a:pt x="476" y="626"/>
                    <a:pt x="478" y="635"/>
                    <a:pt x="485" y="642"/>
                  </a:cubicBezTo>
                  <a:cubicBezTo>
                    <a:pt x="486" y="638"/>
                    <a:pt x="488" y="631"/>
                    <a:pt x="488" y="624"/>
                  </a:cubicBezTo>
                  <a:cubicBezTo>
                    <a:pt x="488" y="620"/>
                    <a:pt x="487" y="615"/>
                    <a:pt x="485" y="611"/>
                  </a:cubicBezTo>
                  <a:cubicBezTo>
                    <a:pt x="483" y="605"/>
                    <a:pt x="483" y="605"/>
                    <a:pt x="483" y="605"/>
                  </a:cubicBezTo>
                  <a:cubicBezTo>
                    <a:pt x="535" y="635"/>
                    <a:pt x="535" y="635"/>
                    <a:pt x="535" y="635"/>
                  </a:cubicBezTo>
                  <a:cubicBezTo>
                    <a:pt x="529" y="636"/>
                    <a:pt x="529" y="636"/>
                    <a:pt x="529" y="636"/>
                  </a:cubicBezTo>
                  <a:cubicBezTo>
                    <a:pt x="520" y="637"/>
                    <a:pt x="511" y="642"/>
                    <a:pt x="502" y="652"/>
                  </a:cubicBezTo>
                  <a:cubicBezTo>
                    <a:pt x="512" y="654"/>
                    <a:pt x="521" y="652"/>
                    <a:pt x="523" y="651"/>
                  </a:cubicBezTo>
                  <a:cubicBezTo>
                    <a:pt x="528" y="649"/>
                    <a:pt x="528" y="649"/>
                    <a:pt x="528" y="649"/>
                  </a:cubicBezTo>
                  <a:cubicBezTo>
                    <a:pt x="500" y="695"/>
                    <a:pt x="500" y="695"/>
                    <a:pt x="500" y="695"/>
                  </a:cubicBezTo>
                  <a:cubicBezTo>
                    <a:pt x="500" y="688"/>
                    <a:pt x="500" y="688"/>
                    <a:pt x="500" y="688"/>
                  </a:cubicBezTo>
                  <a:cubicBezTo>
                    <a:pt x="500" y="687"/>
                    <a:pt x="500" y="687"/>
                    <a:pt x="500" y="687"/>
                  </a:cubicBezTo>
                  <a:cubicBezTo>
                    <a:pt x="500" y="677"/>
                    <a:pt x="497" y="669"/>
                    <a:pt x="493" y="665"/>
                  </a:cubicBezTo>
                  <a:cubicBezTo>
                    <a:pt x="491" y="670"/>
                    <a:pt x="490" y="675"/>
                    <a:pt x="490" y="680"/>
                  </a:cubicBezTo>
                  <a:cubicBezTo>
                    <a:pt x="490" y="689"/>
                    <a:pt x="493" y="698"/>
                    <a:pt x="506" y="705"/>
                  </a:cubicBezTo>
                  <a:cubicBezTo>
                    <a:pt x="522" y="715"/>
                    <a:pt x="533" y="715"/>
                    <a:pt x="538" y="707"/>
                  </a:cubicBezTo>
                  <a:cubicBezTo>
                    <a:pt x="540" y="704"/>
                    <a:pt x="540" y="699"/>
                    <a:pt x="537" y="694"/>
                  </a:cubicBezTo>
                  <a:cubicBezTo>
                    <a:pt x="533" y="690"/>
                    <a:pt x="527" y="688"/>
                    <a:pt x="521" y="690"/>
                  </a:cubicBezTo>
                  <a:cubicBezTo>
                    <a:pt x="518" y="691"/>
                    <a:pt x="518" y="691"/>
                    <a:pt x="518" y="691"/>
                  </a:cubicBezTo>
                  <a:cubicBezTo>
                    <a:pt x="518" y="689"/>
                    <a:pt x="518" y="689"/>
                    <a:pt x="518" y="689"/>
                  </a:cubicBezTo>
                  <a:cubicBezTo>
                    <a:pt x="518" y="678"/>
                    <a:pt x="521" y="672"/>
                    <a:pt x="524" y="669"/>
                  </a:cubicBezTo>
                  <a:cubicBezTo>
                    <a:pt x="528" y="666"/>
                    <a:pt x="533" y="664"/>
                    <a:pt x="539" y="664"/>
                  </a:cubicBezTo>
                  <a:cubicBezTo>
                    <a:pt x="546" y="665"/>
                    <a:pt x="552" y="671"/>
                    <a:pt x="554" y="679"/>
                  </a:cubicBezTo>
                  <a:cubicBezTo>
                    <a:pt x="561" y="656"/>
                    <a:pt x="574" y="645"/>
                    <a:pt x="596" y="640"/>
                  </a:cubicBezTo>
                  <a:cubicBezTo>
                    <a:pt x="598" y="640"/>
                    <a:pt x="598" y="640"/>
                    <a:pt x="598" y="640"/>
                  </a:cubicBezTo>
                  <a:cubicBezTo>
                    <a:pt x="598" y="642"/>
                    <a:pt x="598" y="642"/>
                    <a:pt x="598" y="642"/>
                  </a:cubicBezTo>
                  <a:cubicBezTo>
                    <a:pt x="599" y="646"/>
                    <a:pt x="599" y="650"/>
                    <a:pt x="599" y="654"/>
                  </a:cubicBezTo>
                  <a:cubicBezTo>
                    <a:pt x="599" y="670"/>
                    <a:pt x="592" y="683"/>
                    <a:pt x="577" y="694"/>
                  </a:cubicBezTo>
                  <a:cubicBezTo>
                    <a:pt x="584" y="694"/>
                    <a:pt x="590" y="697"/>
                    <a:pt x="593" y="702"/>
                  </a:cubicBezTo>
                  <a:cubicBezTo>
                    <a:pt x="595" y="705"/>
                    <a:pt x="596" y="708"/>
                    <a:pt x="596" y="712"/>
                  </a:cubicBezTo>
                  <a:cubicBezTo>
                    <a:pt x="596" y="713"/>
                    <a:pt x="596" y="715"/>
                    <a:pt x="595" y="717"/>
                  </a:cubicBezTo>
                  <a:cubicBezTo>
                    <a:pt x="594" y="721"/>
                    <a:pt x="590" y="727"/>
                    <a:pt x="581" y="731"/>
                  </a:cubicBezTo>
                  <a:cubicBezTo>
                    <a:pt x="578" y="732"/>
                    <a:pt x="578" y="732"/>
                    <a:pt x="578" y="732"/>
                  </a:cubicBezTo>
                  <a:cubicBezTo>
                    <a:pt x="578" y="730"/>
                    <a:pt x="578" y="730"/>
                    <a:pt x="578" y="730"/>
                  </a:cubicBezTo>
                  <a:cubicBezTo>
                    <a:pt x="577" y="722"/>
                    <a:pt x="571" y="718"/>
                    <a:pt x="567" y="717"/>
                  </a:cubicBezTo>
                  <a:cubicBezTo>
                    <a:pt x="562" y="716"/>
                    <a:pt x="557" y="718"/>
                    <a:pt x="555" y="721"/>
                  </a:cubicBezTo>
                  <a:cubicBezTo>
                    <a:pt x="551" y="728"/>
                    <a:pt x="558" y="737"/>
                    <a:pt x="574" y="747"/>
                  </a:cubicBezTo>
                  <a:cubicBezTo>
                    <a:pt x="585" y="754"/>
                    <a:pt x="598" y="761"/>
                    <a:pt x="613" y="747"/>
                  </a:cubicBezTo>
                  <a:cubicBezTo>
                    <a:pt x="607" y="742"/>
                    <a:pt x="596" y="741"/>
                    <a:pt x="591" y="741"/>
                  </a:cubicBezTo>
                  <a:cubicBezTo>
                    <a:pt x="587" y="741"/>
                    <a:pt x="587" y="741"/>
                    <a:pt x="587" y="741"/>
                  </a:cubicBezTo>
                  <a:cubicBezTo>
                    <a:pt x="613" y="708"/>
                    <a:pt x="613" y="708"/>
                    <a:pt x="613" y="708"/>
                  </a:cubicBezTo>
                  <a:cubicBezTo>
                    <a:pt x="613" y="714"/>
                    <a:pt x="613" y="714"/>
                    <a:pt x="613" y="714"/>
                  </a:cubicBezTo>
                  <a:cubicBezTo>
                    <a:pt x="613" y="715"/>
                    <a:pt x="613" y="715"/>
                    <a:pt x="613" y="715"/>
                  </a:cubicBezTo>
                  <a:cubicBezTo>
                    <a:pt x="613" y="722"/>
                    <a:pt x="617" y="730"/>
                    <a:pt x="621" y="734"/>
                  </a:cubicBezTo>
                  <a:cubicBezTo>
                    <a:pt x="623" y="725"/>
                    <a:pt x="624" y="717"/>
                    <a:pt x="624" y="711"/>
                  </a:cubicBezTo>
                  <a:cubicBezTo>
                    <a:pt x="624" y="708"/>
                    <a:pt x="624" y="706"/>
                    <a:pt x="624" y="704"/>
                  </a:cubicBezTo>
                  <a:cubicBezTo>
                    <a:pt x="623" y="699"/>
                    <a:pt x="623" y="699"/>
                    <a:pt x="623" y="699"/>
                  </a:cubicBezTo>
                  <a:cubicBezTo>
                    <a:pt x="653" y="723"/>
                    <a:pt x="653" y="723"/>
                    <a:pt x="653" y="723"/>
                  </a:cubicBezTo>
                  <a:cubicBezTo>
                    <a:pt x="652" y="725"/>
                    <a:pt x="652" y="725"/>
                    <a:pt x="652" y="725"/>
                  </a:cubicBezTo>
                  <a:cubicBezTo>
                    <a:pt x="651" y="725"/>
                    <a:pt x="612" y="768"/>
                    <a:pt x="592" y="789"/>
                  </a:cubicBezTo>
                  <a:cubicBezTo>
                    <a:pt x="591" y="790"/>
                    <a:pt x="591" y="790"/>
                    <a:pt x="591" y="790"/>
                  </a:cubicBezTo>
                  <a:lnTo>
                    <a:pt x="320" y="634"/>
                  </a:lnTo>
                  <a:close/>
                  <a:moveTo>
                    <a:pt x="584" y="1293"/>
                  </a:moveTo>
                  <a:cubicBezTo>
                    <a:pt x="574" y="1308"/>
                    <a:pt x="556" y="1313"/>
                    <a:pt x="544" y="1305"/>
                  </a:cubicBezTo>
                  <a:cubicBezTo>
                    <a:pt x="532" y="1297"/>
                    <a:pt x="531" y="1278"/>
                    <a:pt x="542" y="1263"/>
                  </a:cubicBezTo>
                  <a:cubicBezTo>
                    <a:pt x="552" y="1248"/>
                    <a:pt x="570" y="1242"/>
                    <a:pt x="582" y="1251"/>
                  </a:cubicBezTo>
                  <a:cubicBezTo>
                    <a:pt x="594" y="1259"/>
                    <a:pt x="595" y="1278"/>
                    <a:pt x="584" y="1293"/>
                  </a:cubicBezTo>
                  <a:moveTo>
                    <a:pt x="661" y="1173"/>
                  </a:moveTo>
                  <a:cubicBezTo>
                    <a:pt x="650" y="1187"/>
                    <a:pt x="632" y="1193"/>
                    <a:pt x="620" y="1184"/>
                  </a:cubicBezTo>
                  <a:cubicBezTo>
                    <a:pt x="608" y="1176"/>
                    <a:pt x="607" y="1157"/>
                    <a:pt x="618" y="1142"/>
                  </a:cubicBezTo>
                  <a:cubicBezTo>
                    <a:pt x="629" y="1127"/>
                    <a:pt x="647" y="1122"/>
                    <a:pt x="658" y="1130"/>
                  </a:cubicBezTo>
                  <a:cubicBezTo>
                    <a:pt x="670" y="1139"/>
                    <a:pt x="671" y="1158"/>
                    <a:pt x="661" y="117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5" name="Freeform 62">
              <a:extLst>
                <a:ext uri="{FF2B5EF4-FFF2-40B4-BE49-F238E27FC236}">
                  <a16:creationId xmlns:a16="http://schemas.microsoft.com/office/drawing/2014/main" id="{E385412A-9635-C20F-C2EE-451019D619E8}"/>
                </a:ext>
              </a:extLst>
            </p:cNvPr>
            <p:cNvSpPr>
              <a:spLocks noEditPoints="1"/>
            </p:cNvSpPr>
            <p:nvPr userDrawn="1"/>
          </p:nvSpPr>
          <p:spPr bwMode="auto">
            <a:xfrm>
              <a:off x="1095375" y="631825"/>
              <a:ext cx="34925" cy="41275"/>
            </a:xfrm>
            <a:custGeom>
              <a:avLst/>
              <a:gdLst>
                <a:gd name="T0" fmla="*/ 186 w 231"/>
                <a:gd name="T1" fmla="*/ 93 h 278"/>
                <a:gd name="T2" fmla="*/ 173 w 231"/>
                <a:gd name="T3" fmla="*/ 95 h 278"/>
                <a:gd name="T4" fmla="*/ 173 w 231"/>
                <a:gd name="T5" fmla="*/ 18 h 278"/>
                <a:gd name="T6" fmla="*/ 58 w 231"/>
                <a:gd name="T7" fmla="*/ 0 h 278"/>
                <a:gd name="T8" fmla="*/ 58 w 231"/>
                <a:gd name="T9" fmla="*/ 95 h 278"/>
                <a:gd name="T10" fmla="*/ 44 w 231"/>
                <a:gd name="T11" fmla="*/ 93 h 278"/>
                <a:gd name="T12" fmla="*/ 0 w 231"/>
                <a:gd name="T13" fmla="*/ 137 h 278"/>
                <a:gd name="T14" fmla="*/ 22 w 231"/>
                <a:gd name="T15" fmla="*/ 188 h 278"/>
                <a:gd name="T16" fmla="*/ 39 w 231"/>
                <a:gd name="T17" fmla="*/ 166 h 278"/>
                <a:gd name="T18" fmla="*/ 86 w 231"/>
                <a:gd name="T19" fmla="*/ 236 h 278"/>
                <a:gd name="T20" fmla="*/ 84 w 231"/>
                <a:gd name="T21" fmla="*/ 247 h 278"/>
                <a:gd name="T22" fmla="*/ 115 w 231"/>
                <a:gd name="T23" fmla="*/ 278 h 278"/>
                <a:gd name="T24" fmla="*/ 147 w 231"/>
                <a:gd name="T25" fmla="*/ 247 h 278"/>
                <a:gd name="T26" fmla="*/ 145 w 231"/>
                <a:gd name="T27" fmla="*/ 236 h 278"/>
                <a:gd name="T28" fmla="*/ 192 w 231"/>
                <a:gd name="T29" fmla="*/ 166 h 278"/>
                <a:gd name="T30" fmla="*/ 209 w 231"/>
                <a:gd name="T31" fmla="*/ 188 h 278"/>
                <a:gd name="T32" fmla="*/ 231 w 231"/>
                <a:gd name="T33" fmla="*/ 137 h 278"/>
                <a:gd name="T34" fmla="*/ 186 w 231"/>
                <a:gd name="T35" fmla="*/ 93 h 278"/>
                <a:gd name="T36" fmla="*/ 115 w 231"/>
                <a:gd name="T37" fmla="*/ 264 h 278"/>
                <a:gd name="T38" fmla="*/ 98 w 231"/>
                <a:gd name="T39" fmla="*/ 247 h 278"/>
                <a:gd name="T40" fmla="*/ 115 w 231"/>
                <a:gd name="T41" fmla="*/ 229 h 278"/>
                <a:gd name="T42" fmla="*/ 133 w 231"/>
                <a:gd name="T43" fmla="*/ 247 h 278"/>
                <a:gd name="T44" fmla="*/ 115 w 231"/>
                <a:gd name="T45" fmla="*/ 264 h 278"/>
                <a:gd name="T46" fmla="*/ 209 w 231"/>
                <a:gd name="T47" fmla="*/ 165 h 278"/>
                <a:gd name="T48" fmla="*/ 191 w 231"/>
                <a:gd name="T49" fmla="*/ 151 h 278"/>
                <a:gd name="T50" fmla="*/ 143 w 231"/>
                <a:gd name="T51" fmla="*/ 222 h 278"/>
                <a:gd name="T52" fmla="*/ 122 w 231"/>
                <a:gd name="T53" fmla="*/ 203 h 278"/>
                <a:gd name="T54" fmla="*/ 128 w 231"/>
                <a:gd name="T55" fmla="*/ 182 h 278"/>
                <a:gd name="T56" fmla="*/ 115 w 231"/>
                <a:gd name="T57" fmla="*/ 171 h 278"/>
                <a:gd name="T58" fmla="*/ 102 w 231"/>
                <a:gd name="T59" fmla="*/ 182 h 278"/>
                <a:gd name="T60" fmla="*/ 109 w 231"/>
                <a:gd name="T61" fmla="*/ 203 h 278"/>
                <a:gd name="T62" fmla="*/ 88 w 231"/>
                <a:gd name="T63" fmla="*/ 222 h 278"/>
                <a:gd name="T64" fmla="*/ 39 w 231"/>
                <a:gd name="T65" fmla="*/ 151 h 278"/>
                <a:gd name="T66" fmla="*/ 22 w 231"/>
                <a:gd name="T67" fmla="*/ 165 h 278"/>
                <a:gd name="T68" fmla="*/ 13 w 231"/>
                <a:gd name="T69" fmla="*/ 137 h 278"/>
                <a:gd name="T70" fmla="*/ 44 w 231"/>
                <a:gd name="T71" fmla="*/ 107 h 278"/>
                <a:gd name="T72" fmla="*/ 89 w 231"/>
                <a:gd name="T73" fmla="*/ 155 h 278"/>
                <a:gd name="T74" fmla="*/ 102 w 231"/>
                <a:gd name="T75" fmla="*/ 143 h 278"/>
                <a:gd name="T76" fmla="*/ 77 w 231"/>
                <a:gd name="T77" fmla="*/ 96 h 278"/>
                <a:gd name="T78" fmla="*/ 115 w 231"/>
                <a:gd name="T79" fmla="*/ 44 h 278"/>
                <a:gd name="T80" fmla="*/ 153 w 231"/>
                <a:gd name="T81" fmla="*/ 96 h 278"/>
                <a:gd name="T82" fmla="*/ 128 w 231"/>
                <a:gd name="T83" fmla="*/ 143 h 278"/>
                <a:gd name="T84" fmla="*/ 142 w 231"/>
                <a:gd name="T85" fmla="*/ 155 h 278"/>
                <a:gd name="T86" fmla="*/ 186 w 231"/>
                <a:gd name="T87" fmla="*/ 107 h 278"/>
                <a:gd name="T88" fmla="*/ 217 w 231"/>
                <a:gd name="T89" fmla="*/ 137 h 278"/>
                <a:gd name="T90" fmla="*/ 209 w 231"/>
                <a:gd name="T91" fmla="*/ 16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1" h="278">
                  <a:moveTo>
                    <a:pt x="186" y="93"/>
                  </a:moveTo>
                  <a:cubicBezTo>
                    <a:pt x="182" y="93"/>
                    <a:pt x="177" y="93"/>
                    <a:pt x="173" y="95"/>
                  </a:cubicBezTo>
                  <a:cubicBezTo>
                    <a:pt x="173" y="18"/>
                    <a:pt x="173" y="18"/>
                    <a:pt x="173" y="18"/>
                  </a:cubicBezTo>
                  <a:cubicBezTo>
                    <a:pt x="139" y="17"/>
                    <a:pt x="98" y="10"/>
                    <a:pt x="58" y="0"/>
                  </a:cubicBezTo>
                  <a:cubicBezTo>
                    <a:pt x="58" y="95"/>
                    <a:pt x="58" y="95"/>
                    <a:pt x="58" y="95"/>
                  </a:cubicBezTo>
                  <a:cubicBezTo>
                    <a:pt x="54" y="93"/>
                    <a:pt x="49" y="93"/>
                    <a:pt x="44" y="93"/>
                  </a:cubicBezTo>
                  <a:cubicBezTo>
                    <a:pt x="17" y="93"/>
                    <a:pt x="0" y="116"/>
                    <a:pt x="0" y="137"/>
                  </a:cubicBezTo>
                  <a:cubicBezTo>
                    <a:pt x="0" y="158"/>
                    <a:pt x="12" y="176"/>
                    <a:pt x="22" y="188"/>
                  </a:cubicBezTo>
                  <a:cubicBezTo>
                    <a:pt x="27" y="176"/>
                    <a:pt x="32" y="166"/>
                    <a:pt x="39" y="166"/>
                  </a:cubicBezTo>
                  <a:cubicBezTo>
                    <a:pt x="52" y="166"/>
                    <a:pt x="46" y="234"/>
                    <a:pt x="86" y="236"/>
                  </a:cubicBezTo>
                  <a:cubicBezTo>
                    <a:pt x="85" y="239"/>
                    <a:pt x="84" y="243"/>
                    <a:pt x="84" y="247"/>
                  </a:cubicBezTo>
                  <a:cubicBezTo>
                    <a:pt x="84" y="264"/>
                    <a:pt x="98" y="278"/>
                    <a:pt x="115" y="278"/>
                  </a:cubicBezTo>
                  <a:cubicBezTo>
                    <a:pt x="132" y="278"/>
                    <a:pt x="147" y="264"/>
                    <a:pt x="147" y="247"/>
                  </a:cubicBezTo>
                  <a:cubicBezTo>
                    <a:pt x="147" y="243"/>
                    <a:pt x="146" y="239"/>
                    <a:pt x="145" y="236"/>
                  </a:cubicBezTo>
                  <a:cubicBezTo>
                    <a:pt x="185" y="234"/>
                    <a:pt x="178" y="166"/>
                    <a:pt x="192" y="166"/>
                  </a:cubicBezTo>
                  <a:cubicBezTo>
                    <a:pt x="198" y="166"/>
                    <a:pt x="203" y="175"/>
                    <a:pt x="209" y="188"/>
                  </a:cubicBezTo>
                  <a:cubicBezTo>
                    <a:pt x="219" y="176"/>
                    <a:pt x="231" y="158"/>
                    <a:pt x="231" y="137"/>
                  </a:cubicBezTo>
                  <a:cubicBezTo>
                    <a:pt x="231" y="116"/>
                    <a:pt x="214" y="93"/>
                    <a:pt x="186" y="93"/>
                  </a:cubicBezTo>
                  <a:moveTo>
                    <a:pt x="115" y="264"/>
                  </a:moveTo>
                  <a:cubicBezTo>
                    <a:pt x="106" y="264"/>
                    <a:pt x="98" y="256"/>
                    <a:pt x="98" y="247"/>
                  </a:cubicBezTo>
                  <a:cubicBezTo>
                    <a:pt x="98" y="237"/>
                    <a:pt x="106" y="229"/>
                    <a:pt x="115" y="229"/>
                  </a:cubicBezTo>
                  <a:cubicBezTo>
                    <a:pt x="125" y="229"/>
                    <a:pt x="133" y="237"/>
                    <a:pt x="133" y="247"/>
                  </a:cubicBezTo>
                  <a:cubicBezTo>
                    <a:pt x="133" y="256"/>
                    <a:pt x="125" y="264"/>
                    <a:pt x="115" y="264"/>
                  </a:cubicBezTo>
                  <a:moveTo>
                    <a:pt x="209" y="165"/>
                  </a:moveTo>
                  <a:cubicBezTo>
                    <a:pt x="204" y="156"/>
                    <a:pt x="197" y="151"/>
                    <a:pt x="191" y="151"/>
                  </a:cubicBezTo>
                  <a:cubicBezTo>
                    <a:pt x="164" y="151"/>
                    <a:pt x="175" y="222"/>
                    <a:pt x="143" y="222"/>
                  </a:cubicBezTo>
                  <a:cubicBezTo>
                    <a:pt x="129" y="222"/>
                    <a:pt x="122" y="213"/>
                    <a:pt x="122" y="203"/>
                  </a:cubicBezTo>
                  <a:cubicBezTo>
                    <a:pt x="122" y="193"/>
                    <a:pt x="128" y="190"/>
                    <a:pt x="128" y="182"/>
                  </a:cubicBezTo>
                  <a:cubicBezTo>
                    <a:pt x="128" y="174"/>
                    <a:pt x="122" y="171"/>
                    <a:pt x="115" y="171"/>
                  </a:cubicBezTo>
                  <a:cubicBezTo>
                    <a:pt x="108" y="171"/>
                    <a:pt x="102" y="174"/>
                    <a:pt x="102" y="182"/>
                  </a:cubicBezTo>
                  <a:cubicBezTo>
                    <a:pt x="102" y="190"/>
                    <a:pt x="109" y="193"/>
                    <a:pt x="109" y="203"/>
                  </a:cubicBezTo>
                  <a:cubicBezTo>
                    <a:pt x="109" y="213"/>
                    <a:pt x="102" y="222"/>
                    <a:pt x="88" y="222"/>
                  </a:cubicBezTo>
                  <a:cubicBezTo>
                    <a:pt x="56" y="222"/>
                    <a:pt x="66" y="151"/>
                    <a:pt x="39" y="151"/>
                  </a:cubicBezTo>
                  <a:cubicBezTo>
                    <a:pt x="33" y="151"/>
                    <a:pt x="26" y="156"/>
                    <a:pt x="22" y="165"/>
                  </a:cubicBezTo>
                  <a:cubicBezTo>
                    <a:pt x="17" y="155"/>
                    <a:pt x="13" y="145"/>
                    <a:pt x="13" y="137"/>
                  </a:cubicBezTo>
                  <a:cubicBezTo>
                    <a:pt x="13" y="124"/>
                    <a:pt x="24" y="107"/>
                    <a:pt x="44" y="107"/>
                  </a:cubicBezTo>
                  <a:cubicBezTo>
                    <a:pt x="80" y="107"/>
                    <a:pt x="72" y="155"/>
                    <a:pt x="89" y="155"/>
                  </a:cubicBezTo>
                  <a:cubicBezTo>
                    <a:pt x="97" y="155"/>
                    <a:pt x="102" y="151"/>
                    <a:pt x="102" y="143"/>
                  </a:cubicBezTo>
                  <a:cubicBezTo>
                    <a:pt x="102" y="129"/>
                    <a:pt x="77" y="116"/>
                    <a:pt x="77" y="96"/>
                  </a:cubicBezTo>
                  <a:cubicBezTo>
                    <a:pt x="77" y="76"/>
                    <a:pt x="95" y="60"/>
                    <a:pt x="115" y="44"/>
                  </a:cubicBezTo>
                  <a:cubicBezTo>
                    <a:pt x="135" y="60"/>
                    <a:pt x="153" y="76"/>
                    <a:pt x="153" y="96"/>
                  </a:cubicBezTo>
                  <a:cubicBezTo>
                    <a:pt x="153" y="116"/>
                    <a:pt x="128" y="129"/>
                    <a:pt x="128" y="143"/>
                  </a:cubicBezTo>
                  <a:cubicBezTo>
                    <a:pt x="128" y="151"/>
                    <a:pt x="134" y="155"/>
                    <a:pt x="142" y="155"/>
                  </a:cubicBezTo>
                  <a:cubicBezTo>
                    <a:pt x="159" y="155"/>
                    <a:pt x="150" y="107"/>
                    <a:pt x="186" y="107"/>
                  </a:cubicBezTo>
                  <a:cubicBezTo>
                    <a:pt x="207" y="107"/>
                    <a:pt x="217" y="124"/>
                    <a:pt x="217" y="137"/>
                  </a:cubicBezTo>
                  <a:cubicBezTo>
                    <a:pt x="217" y="145"/>
                    <a:pt x="214" y="155"/>
                    <a:pt x="209" y="1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6" name="Freeform 63">
              <a:extLst>
                <a:ext uri="{FF2B5EF4-FFF2-40B4-BE49-F238E27FC236}">
                  <a16:creationId xmlns:a16="http://schemas.microsoft.com/office/drawing/2014/main" id="{5E34DC88-7445-E440-37F3-252A523C3D6F}"/>
                </a:ext>
              </a:extLst>
            </p:cNvPr>
            <p:cNvSpPr>
              <a:spLocks/>
            </p:cNvSpPr>
            <p:nvPr userDrawn="1"/>
          </p:nvSpPr>
          <p:spPr bwMode="auto">
            <a:xfrm>
              <a:off x="1085850" y="439738"/>
              <a:ext cx="7938" cy="14287"/>
            </a:xfrm>
            <a:custGeom>
              <a:avLst/>
              <a:gdLst>
                <a:gd name="T0" fmla="*/ 23 w 52"/>
                <a:gd name="T1" fmla="*/ 0 h 103"/>
                <a:gd name="T2" fmla="*/ 2 w 52"/>
                <a:gd name="T3" fmla="*/ 55 h 103"/>
                <a:gd name="T4" fmla="*/ 31 w 52"/>
                <a:gd name="T5" fmla="*/ 103 h 103"/>
                <a:gd name="T6" fmla="*/ 51 w 52"/>
                <a:gd name="T7" fmla="*/ 50 h 103"/>
                <a:gd name="T8" fmla="*/ 23 w 52"/>
                <a:gd name="T9" fmla="*/ 0 h 103"/>
              </a:gdLst>
              <a:ahLst/>
              <a:cxnLst>
                <a:cxn ang="0">
                  <a:pos x="T0" y="T1"/>
                </a:cxn>
                <a:cxn ang="0">
                  <a:pos x="T2" y="T3"/>
                </a:cxn>
                <a:cxn ang="0">
                  <a:pos x="T4" y="T5"/>
                </a:cxn>
                <a:cxn ang="0">
                  <a:pos x="T6" y="T7"/>
                </a:cxn>
                <a:cxn ang="0">
                  <a:pos x="T8" y="T9"/>
                </a:cxn>
              </a:cxnLst>
              <a:rect l="0" t="0" r="r" b="b"/>
              <a:pathLst>
                <a:path w="52" h="103">
                  <a:moveTo>
                    <a:pt x="23" y="0"/>
                  </a:moveTo>
                  <a:cubicBezTo>
                    <a:pt x="11" y="23"/>
                    <a:pt x="0" y="37"/>
                    <a:pt x="2" y="55"/>
                  </a:cubicBezTo>
                  <a:cubicBezTo>
                    <a:pt x="4" y="72"/>
                    <a:pt x="22" y="85"/>
                    <a:pt x="31" y="103"/>
                  </a:cubicBezTo>
                  <a:cubicBezTo>
                    <a:pt x="39" y="82"/>
                    <a:pt x="52" y="66"/>
                    <a:pt x="51" y="50"/>
                  </a:cubicBezTo>
                  <a:cubicBezTo>
                    <a:pt x="49" y="34"/>
                    <a:pt x="27" y="12"/>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7" name="Freeform 64">
              <a:extLst>
                <a:ext uri="{FF2B5EF4-FFF2-40B4-BE49-F238E27FC236}">
                  <a16:creationId xmlns:a16="http://schemas.microsoft.com/office/drawing/2014/main" id="{75022CA3-2C29-74DE-67FC-6EEE0602B45C}"/>
                </a:ext>
              </a:extLst>
            </p:cNvPr>
            <p:cNvSpPr>
              <a:spLocks/>
            </p:cNvSpPr>
            <p:nvPr userDrawn="1"/>
          </p:nvSpPr>
          <p:spPr bwMode="auto">
            <a:xfrm>
              <a:off x="1131888" y="439738"/>
              <a:ext cx="6350" cy="14287"/>
            </a:xfrm>
            <a:custGeom>
              <a:avLst/>
              <a:gdLst>
                <a:gd name="T0" fmla="*/ 29 w 52"/>
                <a:gd name="T1" fmla="*/ 0 h 103"/>
                <a:gd name="T2" fmla="*/ 50 w 52"/>
                <a:gd name="T3" fmla="*/ 55 h 103"/>
                <a:gd name="T4" fmla="*/ 21 w 52"/>
                <a:gd name="T5" fmla="*/ 103 h 103"/>
                <a:gd name="T6" fmla="*/ 1 w 52"/>
                <a:gd name="T7" fmla="*/ 50 h 103"/>
                <a:gd name="T8" fmla="*/ 29 w 52"/>
                <a:gd name="T9" fmla="*/ 0 h 103"/>
              </a:gdLst>
              <a:ahLst/>
              <a:cxnLst>
                <a:cxn ang="0">
                  <a:pos x="T0" y="T1"/>
                </a:cxn>
                <a:cxn ang="0">
                  <a:pos x="T2" y="T3"/>
                </a:cxn>
                <a:cxn ang="0">
                  <a:pos x="T4" y="T5"/>
                </a:cxn>
                <a:cxn ang="0">
                  <a:pos x="T6" y="T7"/>
                </a:cxn>
                <a:cxn ang="0">
                  <a:pos x="T8" y="T9"/>
                </a:cxn>
              </a:cxnLst>
              <a:rect l="0" t="0" r="r" b="b"/>
              <a:pathLst>
                <a:path w="52" h="103">
                  <a:moveTo>
                    <a:pt x="29" y="0"/>
                  </a:moveTo>
                  <a:cubicBezTo>
                    <a:pt x="41" y="23"/>
                    <a:pt x="52" y="37"/>
                    <a:pt x="50" y="55"/>
                  </a:cubicBezTo>
                  <a:cubicBezTo>
                    <a:pt x="48" y="72"/>
                    <a:pt x="30" y="85"/>
                    <a:pt x="21" y="103"/>
                  </a:cubicBezTo>
                  <a:cubicBezTo>
                    <a:pt x="13" y="82"/>
                    <a:pt x="0" y="66"/>
                    <a:pt x="1" y="50"/>
                  </a:cubicBezTo>
                  <a:cubicBezTo>
                    <a:pt x="3" y="34"/>
                    <a:pt x="25" y="12"/>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8" name="Oval 65">
              <a:extLst>
                <a:ext uri="{FF2B5EF4-FFF2-40B4-BE49-F238E27FC236}">
                  <a16:creationId xmlns:a16="http://schemas.microsoft.com/office/drawing/2014/main" id="{BE866C82-651F-EACA-BB66-BD9DF8A5279A}"/>
                </a:ext>
              </a:extLst>
            </p:cNvPr>
            <p:cNvSpPr>
              <a:spLocks noChangeArrowheads="1"/>
            </p:cNvSpPr>
            <p:nvPr userDrawn="1"/>
          </p:nvSpPr>
          <p:spPr bwMode="auto">
            <a:xfrm>
              <a:off x="1060450"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9" name="Oval 66">
              <a:extLst>
                <a:ext uri="{FF2B5EF4-FFF2-40B4-BE49-F238E27FC236}">
                  <a16:creationId xmlns:a16="http://schemas.microsoft.com/office/drawing/2014/main" id="{F0306061-C30A-F9E7-BF73-B9FF3C9A20B5}"/>
                </a:ext>
              </a:extLst>
            </p:cNvPr>
            <p:cNvSpPr>
              <a:spLocks noChangeArrowheads="1"/>
            </p:cNvSpPr>
            <p:nvPr userDrawn="1"/>
          </p:nvSpPr>
          <p:spPr bwMode="auto">
            <a:xfrm>
              <a:off x="1058863"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0" name="Oval 67">
              <a:extLst>
                <a:ext uri="{FF2B5EF4-FFF2-40B4-BE49-F238E27FC236}">
                  <a16:creationId xmlns:a16="http://schemas.microsoft.com/office/drawing/2014/main" id="{96E2B585-FCCA-0EC7-55E7-B07FF0B28D8F}"/>
                </a:ext>
              </a:extLst>
            </p:cNvPr>
            <p:cNvSpPr>
              <a:spLocks noChangeArrowheads="1"/>
            </p:cNvSpPr>
            <p:nvPr userDrawn="1"/>
          </p:nvSpPr>
          <p:spPr bwMode="auto">
            <a:xfrm>
              <a:off x="1060450" y="446088"/>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1" name="Oval 68">
              <a:extLst>
                <a:ext uri="{FF2B5EF4-FFF2-40B4-BE49-F238E27FC236}">
                  <a16:creationId xmlns:a16="http://schemas.microsoft.com/office/drawing/2014/main" id="{3F392928-EB9E-CF00-36ED-8EF7820EE4B1}"/>
                </a:ext>
              </a:extLst>
            </p:cNvPr>
            <p:cNvSpPr>
              <a:spLocks noChangeArrowheads="1"/>
            </p:cNvSpPr>
            <p:nvPr userDrawn="1"/>
          </p:nvSpPr>
          <p:spPr bwMode="auto">
            <a:xfrm>
              <a:off x="10779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2" name="Oval 69">
              <a:extLst>
                <a:ext uri="{FF2B5EF4-FFF2-40B4-BE49-F238E27FC236}">
                  <a16:creationId xmlns:a16="http://schemas.microsoft.com/office/drawing/2014/main" id="{A13C74F1-0C6A-4C7C-DAC9-8E93C929DA44}"/>
                </a:ext>
              </a:extLst>
            </p:cNvPr>
            <p:cNvSpPr>
              <a:spLocks noChangeArrowheads="1"/>
            </p:cNvSpPr>
            <p:nvPr userDrawn="1"/>
          </p:nvSpPr>
          <p:spPr bwMode="auto">
            <a:xfrm>
              <a:off x="1069975"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3" name="Oval 70">
              <a:extLst>
                <a:ext uri="{FF2B5EF4-FFF2-40B4-BE49-F238E27FC236}">
                  <a16:creationId xmlns:a16="http://schemas.microsoft.com/office/drawing/2014/main" id="{B044FB2E-30C4-12D6-A89F-3574AB100346}"/>
                </a:ext>
              </a:extLst>
            </p:cNvPr>
            <p:cNvSpPr>
              <a:spLocks noChangeArrowheads="1"/>
            </p:cNvSpPr>
            <p:nvPr userDrawn="1"/>
          </p:nvSpPr>
          <p:spPr bwMode="auto">
            <a:xfrm>
              <a:off x="1063625"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4" name="Oval 71">
              <a:extLst>
                <a:ext uri="{FF2B5EF4-FFF2-40B4-BE49-F238E27FC236}">
                  <a16:creationId xmlns:a16="http://schemas.microsoft.com/office/drawing/2014/main" id="{78355BE1-C231-66E4-7E2E-E01435C72C18}"/>
                </a:ext>
              </a:extLst>
            </p:cNvPr>
            <p:cNvSpPr>
              <a:spLocks noChangeArrowheads="1"/>
            </p:cNvSpPr>
            <p:nvPr userDrawn="1"/>
          </p:nvSpPr>
          <p:spPr bwMode="auto">
            <a:xfrm>
              <a:off x="1085850"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5" name="Oval 72">
              <a:extLst>
                <a:ext uri="{FF2B5EF4-FFF2-40B4-BE49-F238E27FC236}">
                  <a16:creationId xmlns:a16="http://schemas.microsoft.com/office/drawing/2014/main" id="{1F7E08BB-FD6E-FEC4-5BB5-B98C15F258E4}"/>
                </a:ext>
              </a:extLst>
            </p:cNvPr>
            <p:cNvSpPr>
              <a:spLocks noChangeArrowheads="1"/>
            </p:cNvSpPr>
            <p:nvPr userDrawn="1"/>
          </p:nvSpPr>
          <p:spPr bwMode="auto">
            <a:xfrm>
              <a:off x="109378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6" name="Oval 73">
              <a:extLst>
                <a:ext uri="{FF2B5EF4-FFF2-40B4-BE49-F238E27FC236}">
                  <a16:creationId xmlns:a16="http://schemas.microsoft.com/office/drawing/2014/main" id="{80E78227-6146-805A-A58B-575DE0EE3718}"/>
                </a:ext>
              </a:extLst>
            </p:cNvPr>
            <p:cNvSpPr>
              <a:spLocks noChangeArrowheads="1"/>
            </p:cNvSpPr>
            <p:nvPr userDrawn="1"/>
          </p:nvSpPr>
          <p:spPr bwMode="auto">
            <a:xfrm>
              <a:off x="110013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7" name="Oval 74">
              <a:extLst>
                <a:ext uri="{FF2B5EF4-FFF2-40B4-BE49-F238E27FC236}">
                  <a16:creationId xmlns:a16="http://schemas.microsoft.com/office/drawing/2014/main" id="{017D3017-3862-2FDD-E5E5-3E04ACEDDA6A}"/>
                </a:ext>
              </a:extLst>
            </p:cNvPr>
            <p:cNvSpPr>
              <a:spLocks noChangeArrowheads="1"/>
            </p:cNvSpPr>
            <p:nvPr userDrawn="1"/>
          </p:nvSpPr>
          <p:spPr bwMode="auto">
            <a:xfrm>
              <a:off x="1158875"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8" name="Oval 75">
              <a:extLst>
                <a:ext uri="{FF2B5EF4-FFF2-40B4-BE49-F238E27FC236}">
                  <a16:creationId xmlns:a16="http://schemas.microsoft.com/office/drawing/2014/main" id="{C79CD5F9-1165-1DB6-254B-5F651A8223FD}"/>
                </a:ext>
              </a:extLst>
            </p:cNvPr>
            <p:cNvSpPr>
              <a:spLocks noChangeArrowheads="1"/>
            </p:cNvSpPr>
            <p:nvPr userDrawn="1"/>
          </p:nvSpPr>
          <p:spPr bwMode="auto">
            <a:xfrm>
              <a:off x="1158875"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9" name="Oval 76">
              <a:extLst>
                <a:ext uri="{FF2B5EF4-FFF2-40B4-BE49-F238E27FC236}">
                  <a16:creationId xmlns:a16="http://schemas.microsoft.com/office/drawing/2014/main" id="{BD52918D-7E94-F91B-F0B7-AA8847498AD0}"/>
                </a:ext>
              </a:extLst>
            </p:cNvPr>
            <p:cNvSpPr>
              <a:spLocks noChangeArrowheads="1"/>
            </p:cNvSpPr>
            <p:nvPr userDrawn="1"/>
          </p:nvSpPr>
          <p:spPr bwMode="auto">
            <a:xfrm>
              <a:off x="1158875" y="446088"/>
              <a:ext cx="4763"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0" name="Oval 77">
              <a:extLst>
                <a:ext uri="{FF2B5EF4-FFF2-40B4-BE49-F238E27FC236}">
                  <a16:creationId xmlns:a16="http://schemas.microsoft.com/office/drawing/2014/main" id="{F74B00BB-657C-14A6-A059-A00801456511}"/>
                </a:ext>
              </a:extLst>
            </p:cNvPr>
            <p:cNvSpPr>
              <a:spLocks noChangeArrowheads="1"/>
            </p:cNvSpPr>
            <p:nvPr userDrawn="1"/>
          </p:nvSpPr>
          <p:spPr bwMode="auto">
            <a:xfrm>
              <a:off x="11414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1" name="Oval 78">
              <a:extLst>
                <a:ext uri="{FF2B5EF4-FFF2-40B4-BE49-F238E27FC236}">
                  <a16:creationId xmlns:a16="http://schemas.microsoft.com/office/drawing/2014/main" id="{7DDAEB04-EF98-CBAF-1B74-51A27C52CED2}"/>
                </a:ext>
              </a:extLst>
            </p:cNvPr>
            <p:cNvSpPr>
              <a:spLocks noChangeArrowheads="1"/>
            </p:cNvSpPr>
            <p:nvPr userDrawn="1"/>
          </p:nvSpPr>
          <p:spPr bwMode="auto">
            <a:xfrm>
              <a:off x="1149350"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2" name="Oval 79">
              <a:extLst>
                <a:ext uri="{FF2B5EF4-FFF2-40B4-BE49-F238E27FC236}">
                  <a16:creationId xmlns:a16="http://schemas.microsoft.com/office/drawing/2014/main" id="{CF8CA17B-6EDF-2C83-3CF2-B38C4B25C7F3}"/>
                </a:ext>
              </a:extLst>
            </p:cNvPr>
            <p:cNvSpPr>
              <a:spLocks noChangeArrowheads="1"/>
            </p:cNvSpPr>
            <p:nvPr userDrawn="1"/>
          </p:nvSpPr>
          <p:spPr bwMode="auto">
            <a:xfrm>
              <a:off x="1155700"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3" name="Oval 80">
              <a:extLst>
                <a:ext uri="{FF2B5EF4-FFF2-40B4-BE49-F238E27FC236}">
                  <a16:creationId xmlns:a16="http://schemas.microsoft.com/office/drawing/2014/main" id="{668DE904-2C24-A280-9F14-C77D02C9B7ED}"/>
                </a:ext>
              </a:extLst>
            </p:cNvPr>
            <p:cNvSpPr>
              <a:spLocks noChangeArrowheads="1"/>
            </p:cNvSpPr>
            <p:nvPr userDrawn="1"/>
          </p:nvSpPr>
          <p:spPr bwMode="auto">
            <a:xfrm>
              <a:off x="1133475"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4" name="Oval 81">
              <a:extLst>
                <a:ext uri="{FF2B5EF4-FFF2-40B4-BE49-F238E27FC236}">
                  <a16:creationId xmlns:a16="http://schemas.microsoft.com/office/drawing/2014/main" id="{550DEC9D-8153-722C-76CB-F1651CF940D1}"/>
                </a:ext>
              </a:extLst>
            </p:cNvPr>
            <p:cNvSpPr>
              <a:spLocks noChangeArrowheads="1"/>
            </p:cNvSpPr>
            <p:nvPr userDrawn="1"/>
          </p:nvSpPr>
          <p:spPr bwMode="auto">
            <a:xfrm>
              <a:off x="112553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5" name="Oval 82">
              <a:extLst>
                <a:ext uri="{FF2B5EF4-FFF2-40B4-BE49-F238E27FC236}">
                  <a16:creationId xmlns:a16="http://schemas.microsoft.com/office/drawing/2014/main" id="{0BD14A87-5509-2C23-939B-E162870593AF}"/>
                </a:ext>
              </a:extLst>
            </p:cNvPr>
            <p:cNvSpPr>
              <a:spLocks noChangeArrowheads="1"/>
            </p:cNvSpPr>
            <p:nvPr userDrawn="1"/>
          </p:nvSpPr>
          <p:spPr bwMode="auto">
            <a:xfrm>
              <a:off x="111918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6" name="Freeform 83">
              <a:extLst>
                <a:ext uri="{FF2B5EF4-FFF2-40B4-BE49-F238E27FC236}">
                  <a16:creationId xmlns:a16="http://schemas.microsoft.com/office/drawing/2014/main" id="{9E76EA75-744B-24DA-9F88-40C69F1A5A31}"/>
                </a:ext>
              </a:extLst>
            </p:cNvPr>
            <p:cNvSpPr>
              <a:spLocks/>
            </p:cNvSpPr>
            <p:nvPr userDrawn="1"/>
          </p:nvSpPr>
          <p:spPr bwMode="auto">
            <a:xfrm>
              <a:off x="1108075" y="428625"/>
              <a:ext cx="3175" cy="14287"/>
            </a:xfrm>
            <a:custGeom>
              <a:avLst/>
              <a:gdLst>
                <a:gd name="T0" fmla="*/ 0 w 23"/>
                <a:gd name="T1" fmla="*/ 96 h 96"/>
                <a:gd name="T2" fmla="*/ 23 w 23"/>
                <a:gd name="T3" fmla="*/ 96 h 96"/>
                <a:gd name="T4" fmla="*/ 23 w 23"/>
                <a:gd name="T5" fmla="*/ 7 h 96"/>
                <a:gd name="T6" fmla="*/ 0 w 23"/>
                <a:gd name="T7" fmla="*/ 0 h 96"/>
                <a:gd name="T8" fmla="*/ 0 w 23"/>
                <a:gd name="T9" fmla="*/ 96 h 96"/>
              </a:gdLst>
              <a:ahLst/>
              <a:cxnLst>
                <a:cxn ang="0">
                  <a:pos x="T0" y="T1"/>
                </a:cxn>
                <a:cxn ang="0">
                  <a:pos x="T2" y="T3"/>
                </a:cxn>
                <a:cxn ang="0">
                  <a:pos x="T4" y="T5"/>
                </a:cxn>
                <a:cxn ang="0">
                  <a:pos x="T6" y="T7"/>
                </a:cxn>
                <a:cxn ang="0">
                  <a:pos x="T8" y="T9"/>
                </a:cxn>
              </a:cxnLst>
              <a:rect l="0" t="0" r="r" b="b"/>
              <a:pathLst>
                <a:path w="23" h="96">
                  <a:moveTo>
                    <a:pt x="0" y="96"/>
                  </a:moveTo>
                  <a:cubicBezTo>
                    <a:pt x="23" y="96"/>
                    <a:pt x="23" y="96"/>
                    <a:pt x="23" y="96"/>
                  </a:cubicBezTo>
                  <a:cubicBezTo>
                    <a:pt x="23" y="7"/>
                    <a:pt x="23" y="7"/>
                    <a:pt x="23" y="7"/>
                  </a:cubicBezTo>
                  <a:cubicBezTo>
                    <a:pt x="15" y="6"/>
                    <a:pt x="7" y="3"/>
                    <a:pt x="0" y="0"/>
                  </a:cubicBezTo>
                  <a:lnTo>
                    <a:pt x="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7" name="Freeform 84">
              <a:extLst>
                <a:ext uri="{FF2B5EF4-FFF2-40B4-BE49-F238E27FC236}">
                  <a16:creationId xmlns:a16="http://schemas.microsoft.com/office/drawing/2014/main" id="{342A0944-B2BC-0FAE-7030-D7C8945A4042}"/>
                </a:ext>
              </a:extLst>
            </p:cNvPr>
            <p:cNvSpPr>
              <a:spLocks/>
            </p:cNvSpPr>
            <p:nvPr userDrawn="1"/>
          </p:nvSpPr>
          <p:spPr bwMode="auto">
            <a:xfrm>
              <a:off x="1114425" y="428625"/>
              <a:ext cx="3175" cy="14287"/>
            </a:xfrm>
            <a:custGeom>
              <a:avLst/>
              <a:gdLst>
                <a:gd name="T0" fmla="*/ 23 w 23"/>
                <a:gd name="T1" fmla="*/ 0 h 96"/>
                <a:gd name="T2" fmla="*/ 0 w 23"/>
                <a:gd name="T3" fmla="*/ 7 h 96"/>
                <a:gd name="T4" fmla="*/ 0 w 23"/>
                <a:gd name="T5" fmla="*/ 96 h 96"/>
                <a:gd name="T6" fmla="*/ 23 w 23"/>
                <a:gd name="T7" fmla="*/ 96 h 96"/>
                <a:gd name="T8" fmla="*/ 23 w 23"/>
                <a:gd name="T9" fmla="*/ 0 h 96"/>
              </a:gdLst>
              <a:ahLst/>
              <a:cxnLst>
                <a:cxn ang="0">
                  <a:pos x="T0" y="T1"/>
                </a:cxn>
                <a:cxn ang="0">
                  <a:pos x="T2" y="T3"/>
                </a:cxn>
                <a:cxn ang="0">
                  <a:pos x="T4" y="T5"/>
                </a:cxn>
                <a:cxn ang="0">
                  <a:pos x="T6" y="T7"/>
                </a:cxn>
                <a:cxn ang="0">
                  <a:pos x="T8" y="T9"/>
                </a:cxn>
              </a:cxnLst>
              <a:rect l="0" t="0" r="r" b="b"/>
              <a:pathLst>
                <a:path w="23" h="96">
                  <a:moveTo>
                    <a:pt x="23" y="0"/>
                  </a:moveTo>
                  <a:cubicBezTo>
                    <a:pt x="16" y="3"/>
                    <a:pt x="8" y="6"/>
                    <a:pt x="0" y="7"/>
                  </a:cubicBezTo>
                  <a:cubicBezTo>
                    <a:pt x="0" y="96"/>
                    <a:pt x="0" y="96"/>
                    <a:pt x="0" y="96"/>
                  </a:cubicBezTo>
                  <a:cubicBezTo>
                    <a:pt x="23" y="96"/>
                    <a:pt x="23" y="96"/>
                    <a:pt x="23" y="96"/>
                  </a:cubicBez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8" name="Freeform 85">
              <a:extLst>
                <a:ext uri="{FF2B5EF4-FFF2-40B4-BE49-F238E27FC236}">
                  <a16:creationId xmlns:a16="http://schemas.microsoft.com/office/drawing/2014/main" id="{215FEA7C-F157-D2FC-2AE9-64ABF5A64700}"/>
                </a:ext>
              </a:extLst>
            </p:cNvPr>
            <p:cNvSpPr>
              <a:spLocks/>
            </p:cNvSpPr>
            <p:nvPr userDrawn="1"/>
          </p:nvSpPr>
          <p:spPr bwMode="auto">
            <a:xfrm>
              <a:off x="1103313" y="406400"/>
              <a:ext cx="7938" cy="7937"/>
            </a:xfrm>
            <a:custGeom>
              <a:avLst/>
              <a:gdLst>
                <a:gd name="T0" fmla="*/ 51 w 51"/>
                <a:gd name="T1" fmla="*/ 53 h 53"/>
                <a:gd name="T2" fmla="*/ 51 w 51"/>
                <a:gd name="T3" fmla="*/ 0 h 53"/>
                <a:gd name="T4" fmla="*/ 0 w 51"/>
                <a:gd name="T5" fmla="*/ 53 h 53"/>
                <a:gd name="T6" fmla="*/ 51 w 51"/>
                <a:gd name="T7" fmla="*/ 53 h 53"/>
              </a:gdLst>
              <a:ahLst/>
              <a:cxnLst>
                <a:cxn ang="0">
                  <a:pos x="T0" y="T1"/>
                </a:cxn>
                <a:cxn ang="0">
                  <a:pos x="T2" y="T3"/>
                </a:cxn>
                <a:cxn ang="0">
                  <a:pos x="T4" y="T5"/>
                </a:cxn>
                <a:cxn ang="0">
                  <a:pos x="T6" y="T7"/>
                </a:cxn>
              </a:cxnLst>
              <a:rect l="0" t="0" r="r" b="b"/>
              <a:pathLst>
                <a:path w="51" h="53">
                  <a:moveTo>
                    <a:pt x="51" y="53"/>
                  </a:moveTo>
                  <a:cubicBezTo>
                    <a:pt x="51" y="0"/>
                    <a:pt x="51" y="0"/>
                    <a:pt x="51" y="0"/>
                  </a:cubicBezTo>
                  <a:cubicBezTo>
                    <a:pt x="25" y="6"/>
                    <a:pt x="5" y="27"/>
                    <a:pt x="0" y="53"/>
                  </a:cubicBezTo>
                  <a:lnTo>
                    <a:pt x="5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9" name="Freeform 86">
              <a:extLst>
                <a:ext uri="{FF2B5EF4-FFF2-40B4-BE49-F238E27FC236}">
                  <a16:creationId xmlns:a16="http://schemas.microsoft.com/office/drawing/2014/main" id="{75D52569-C0D3-4230-BECC-4A3FC92253E2}"/>
                </a:ext>
              </a:extLst>
            </p:cNvPr>
            <p:cNvSpPr>
              <a:spLocks/>
            </p:cNvSpPr>
            <p:nvPr userDrawn="1"/>
          </p:nvSpPr>
          <p:spPr bwMode="auto">
            <a:xfrm>
              <a:off x="1114425" y="406400"/>
              <a:ext cx="7938" cy="7937"/>
            </a:xfrm>
            <a:custGeom>
              <a:avLst/>
              <a:gdLst>
                <a:gd name="T0" fmla="*/ 0 w 51"/>
                <a:gd name="T1" fmla="*/ 53 h 53"/>
                <a:gd name="T2" fmla="*/ 51 w 51"/>
                <a:gd name="T3" fmla="*/ 53 h 53"/>
                <a:gd name="T4" fmla="*/ 0 w 51"/>
                <a:gd name="T5" fmla="*/ 0 h 53"/>
                <a:gd name="T6" fmla="*/ 0 w 51"/>
                <a:gd name="T7" fmla="*/ 53 h 53"/>
              </a:gdLst>
              <a:ahLst/>
              <a:cxnLst>
                <a:cxn ang="0">
                  <a:pos x="T0" y="T1"/>
                </a:cxn>
                <a:cxn ang="0">
                  <a:pos x="T2" y="T3"/>
                </a:cxn>
                <a:cxn ang="0">
                  <a:pos x="T4" y="T5"/>
                </a:cxn>
                <a:cxn ang="0">
                  <a:pos x="T6" y="T7"/>
                </a:cxn>
              </a:cxnLst>
              <a:rect l="0" t="0" r="r" b="b"/>
              <a:pathLst>
                <a:path w="51" h="53">
                  <a:moveTo>
                    <a:pt x="0" y="53"/>
                  </a:moveTo>
                  <a:cubicBezTo>
                    <a:pt x="51" y="53"/>
                    <a:pt x="51" y="53"/>
                    <a:pt x="51" y="53"/>
                  </a:cubicBezTo>
                  <a:cubicBezTo>
                    <a:pt x="47" y="27"/>
                    <a:pt x="26" y="6"/>
                    <a:pt x="0" y="0"/>
                  </a:cubicBezTo>
                  <a:lnTo>
                    <a:pt x="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0" name="Freeform 87">
              <a:extLst>
                <a:ext uri="{FF2B5EF4-FFF2-40B4-BE49-F238E27FC236}">
                  <a16:creationId xmlns:a16="http://schemas.microsoft.com/office/drawing/2014/main" id="{1A8C1FDA-7773-5036-F50B-E7AEDAE316A9}"/>
                </a:ext>
              </a:extLst>
            </p:cNvPr>
            <p:cNvSpPr>
              <a:spLocks/>
            </p:cNvSpPr>
            <p:nvPr userDrawn="1"/>
          </p:nvSpPr>
          <p:spPr bwMode="auto">
            <a:xfrm>
              <a:off x="1103313" y="417513"/>
              <a:ext cx="19050" cy="7937"/>
            </a:xfrm>
            <a:custGeom>
              <a:avLst/>
              <a:gdLst>
                <a:gd name="T0" fmla="*/ 0 w 128"/>
                <a:gd name="T1" fmla="*/ 0 h 51"/>
                <a:gd name="T2" fmla="*/ 64 w 128"/>
                <a:gd name="T3" fmla="*/ 51 h 51"/>
                <a:gd name="T4" fmla="*/ 128 w 128"/>
                <a:gd name="T5" fmla="*/ 0 h 51"/>
                <a:gd name="T6" fmla="*/ 0 w 128"/>
                <a:gd name="T7" fmla="*/ 0 h 51"/>
              </a:gdLst>
              <a:ahLst/>
              <a:cxnLst>
                <a:cxn ang="0">
                  <a:pos x="T0" y="T1"/>
                </a:cxn>
                <a:cxn ang="0">
                  <a:pos x="T2" y="T3"/>
                </a:cxn>
                <a:cxn ang="0">
                  <a:pos x="T4" y="T5"/>
                </a:cxn>
                <a:cxn ang="0">
                  <a:pos x="T6" y="T7"/>
                </a:cxn>
              </a:cxnLst>
              <a:rect l="0" t="0" r="r" b="b"/>
              <a:pathLst>
                <a:path w="128" h="51">
                  <a:moveTo>
                    <a:pt x="0" y="0"/>
                  </a:moveTo>
                  <a:cubicBezTo>
                    <a:pt x="6" y="29"/>
                    <a:pt x="32" y="51"/>
                    <a:pt x="64" y="51"/>
                  </a:cubicBezTo>
                  <a:cubicBezTo>
                    <a:pt x="95" y="51"/>
                    <a:pt x="121" y="29"/>
                    <a:pt x="12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1" name="Freeform 88">
              <a:extLst>
                <a:ext uri="{FF2B5EF4-FFF2-40B4-BE49-F238E27FC236}">
                  <a16:creationId xmlns:a16="http://schemas.microsoft.com/office/drawing/2014/main" id="{FBEE7AAA-8B95-3238-651A-2F2D5A4E4052}"/>
                </a:ext>
              </a:extLst>
            </p:cNvPr>
            <p:cNvSpPr>
              <a:spLocks/>
            </p:cNvSpPr>
            <p:nvPr userDrawn="1"/>
          </p:nvSpPr>
          <p:spPr bwMode="auto">
            <a:xfrm>
              <a:off x="1104900" y="388938"/>
              <a:ext cx="15875" cy="15875"/>
            </a:xfrm>
            <a:custGeom>
              <a:avLst/>
              <a:gdLst>
                <a:gd name="T0" fmla="*/ 90 w 109"/>
                <a:gd name="T1" fmla="*/ 109 h 109"/>
                <a:gd name="T2" fmla="*/ 62 w 109"/>
                <a:gd name="T3" fmla="*/ 63 h 109"/>
                <a:gd name="T4" fmla="*/ 109 w 109"/>
                <a:gd name="T5" fmla="*/ 93 h 109"/>
                <a:gd name="T6" fmla="*/ 109 w 109"/>
                <a:gd name="T7" fmla="*/ 21 h 109"/>
                <a:gd name="T8" fmla="*/ 62 w 109"/>
                <a:gd name="T9" fmla="*/ 51 h 109"/>
                <a:gd name="T10" fmla="*/ 89 w 109"/>
                <a:gd name="T11" fmla="*/ 0 h 109"/>
                <a:gd name="T12" fmla="*/ 20 w 109"/>
                <a:gd name="T13" fmla="*/ 0 h 109"/>
                <a:gd name="T14" fmla="*/ 47 w 109"/>
                <a:gd name="T15" fmla="*/ 51 h 109"/>
                <a:gd name="T16" fmla="*/ 0 w 109"/>
                <a:gd name="T17" fmla="*/ 21 h 109"/>
                <a:gd name="T18" fmla="*/ 0 w 109"/>
                <a:gd name="T19" fmla="*/ 93 h 109"/>
                <a:gd name="T20" fmla="*/ 47 w 109"/>
                <a:gd name="T21" fmla="*/ 63 h 109"/>
                <a:gd name="T22" fmla="*/ 19 w 109"/>
                <a:gd name="T23" fmla="*/ 109 h 109"/>
                <a:gd name="T24" fmla="*/ 90 w 109"/>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9">
                  <a:moveTo>
                    <a:pt x="90" y="109"/>
                  </a:moveTo>
                  <a:cubicBezTo>
                    <a:pt x="76" y="97"/>
                    <a:pt x="64" y="81"/>
                    <a:pt x="62" y="63"/>
                  </a:cubicBezTo>
                  <a:cubicBezTo>
                    <a:pt x="79" y="66"/>
                    <a:pt x="98" y="78"/>
                    <a:pt x="109" y="93"/>
                  </a:cubicBezTo>
                  <a:cubicBezTo>
                    <a:pt x="109" y="21"/>
                    <a:pt x="109" y="21"/>
                    <a:pt x="109" y="21"/>
                  </a:cubicBezTo>
                  <a:cubicBezTo>
                    <a:pt x="98" y="36"/>
                    <a:pt x="79" y="48"/>
                    <a:pt x="62" y="51"/>
                  </a:cubicBezTo>
                  <a:cubicBezTo>
                    <a:pt x="64" y="34"/>
                    <a:pt x="75" y="18"/>
                    <a:pt x="89" y="0"/>
                  </a:cubicBezTo>
                  <a:cubicBezTo>
                    <a:pt x="20" y="0"/>
                    <a:pt x="20" y="0"/>
                    <a:pt x="20" y="0"/>
                  </a:cubicBezTo>
                  <a:cubicBezTo>
                    <a:pt x="34" y="18"/>
                    <a:pt x="45" y="34"/>
                    <a:pt x="47" y="51"/>
                  </a:cubicBezTo>
                  <a:cubicBezTo>
                    <a:pt x="30" y="48"/>
                    <a:pt x="11" y="36"/>
                    <a:pt x="0" y="21"/>
                  </a:cubicBezTo>
                  <a:cubicBezTo>
                    <a:pt x="0" y="93"/>
                    <a:pt x="0" y="93"/>
                    <a:pt x="0" y="93"/>
                  </a:cubicBezTo>
                  <a:cubicBezTo>
                    <a:pt x="11" y="78"/>
                    <a:pt x="30" y="66"/>
                    <a:pt x="47" y="63"/>
                  </a:cubicBezTo>
                  <a:cubicBezTo>
                    <a:pt x="45" y="81"/>
                    <a:pt x="34" y="97"/>
                    <a:pt x="19" y="109"/>
                  </a:cubicBezTo>
                  <a:lnTo>
                    <a:pt x="90"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2" name="Freeform 89">
              <a:extLst>
                <a:ext uri="{FF2B5EF4-FFF2-40B4-BE49-F238E27FC236}">
                  <a16:creationId xmlns:a16="http://schemas.microsoft.com/office/drawing/2014/main" id="{9508240F-784F-B590-9EC5-C3EA4A1B2147}"/>
                </a:ext>
              </a:extLst>
            </p:cNvPr>
            <p:cNvSpPr>
              <a:spLocks noEditPoints="1"/>
            </p:cNvSpPr>
            <p:nvPr userDrawn="1"/>
          </p:nvSpPr>
          <p:spPr bwMode="auto">
            <a:xfrm>
              <a:off x="1049338" y="563563"/>
              <a:ext cx="98425" cy="66675"/>
            </a:xfrm>
            <a:custGeom>
              <a:avLst/>
              <a:gdLst>
                <a:gd name="T0" fmla="*/ 325 w 664"/>
                <a:gd name="T1" fmla="*/ 278 h 449"/>
                <a:gd name="T2" fmla="*/ 311 w 664"/>
                <a:gd name="T3" fmla="*/ 233 h 449"/>
                <a:gd name="T4" fmla="*/ 249 w 664"/>
                <a:gd name="T5" fmla="*/ 217 h 449"/>
                <a:gd name="T6" fmla="*/ 155 w 664"/>
                <a:gd name="T7" fmla="*/ 74 h 449"/>
                <a:gd name="T8" fmla="*/ 66 w 664"/>
                <a:gd name="T9" fmla="*/ 46 h 449"/>
                <a:gd name="T10" fmla="*/ 0 w 664"/>
                <a:gd name="T11" fmla="*/ 45 h 449"/>
                <a:gd name="T12" fmla="*/ 118 w 664"/>
                <a:gd name="T13" fmla="*/ 288 h 449"/>
                <a:gd name="T14" fmla="*/ 160 w 664"/>
                <a:gd name="T15" fmla="*/ 339 h 449"/>
                <a:gd name="T16" fmla="*/ 249 w 664"/>
                <a:gd name="T17" fmla="*/ 383 h 449"/>
                <a:gd name="T18" fmla="*/ 499 w 664"/>
                <a:gd name="T19" fmla="*/ 449 h 449"/>
                <a:gd name="T20" fmla="*/ 659 w 664"/>
                <a:gd name="T21" fmla="*/ 375 h 449"/>
                <a:gd name="T22" fmla="*/ 542 w 664"/>
                <a:gd name="T23" fmla="*/ 356 h 449"/>
                <a:gd name="T24" fmla="*/ 46 w 664"/>
                <a:gd name="T25" fmla="*/ 84 h 449"/>
                <a:gd name="T26" fmla="*/ 111 w 664"/>
                <a:gd name="T27" fmla="*/ 60 h 449"/>
                <a:gd name="T28" fmla="*/ 141 w 664"/>
                <a:gd name="T29" fmla="*/ 109 h 449"/>
                <a:gd name="T30" fmla="*/ 110 w 664"/>
                <a:gd name="T31" fmla="*/ 154 h 449"/>
                <a:gd name="T32" fmla="*/ 46 w 664"/>
                <a:gd name="T33" fmla="*/ 124 h 449"/>
                <a:gd name="T34" fmla="*/ 109 w 664"/>
                <a:gd name="T35" fmla="*/ 238 h 449"/>
                <a:gd name="T36" fmla="*/ 121 w 664"/>
                <a:gd name="T37" fmla="*/ 196 h 449"/>
                <a:gd name="T38" fmla="*/ 76 w 664"/>
                <a:gd name="T39" fmla="*/ 193 h 449"/>
                <a:gd name="T40" fmla="*/ 171 w 664"/>
                <a:gd name="T41" fmla="*/ 161 h 449"/>
                <a:gd name="T42" fmla="*/ 159 w 664"/>
                <a:gd name="T43" fmla="*/ 203 h 449"/>
                <a:gd name="T44" fmla="*/ 203 w 664"/>
                <a:gd name="T45" fmla="*/ 206 h 449"/>
                <a:gd name="T46" fmla="*/ 302 w 664"/>
                <a:gd name="T47" fmla="*/ 257 h 449"/>
                <a:gd name="T48" fmla="*/ 260 w 664"/>
                <a:gd name="T49" fmla="*/ 253 h 449"/>
                <a:gd name="T50" fmla="*/ 238 w 664"/>
                <a:gd name="T51" fmla="*/ 277 h 449"/>
                <a:gd name="T52" fmla="*/ 254 w 664"/>
                <a:gd name="T53" fmla="*/ 310 h 449"/>
                <a:gd name="T54" fmla="*/ 222 w 664"/>
                <a:gd name="T55" fmla="*/ 309 h 449"/>
                <a:gd name="T56" fmla="*/ 213 w 664"/>
                <a:gd name="T57" fmla="*/ 311 h 449"/>
                <a:gd name="T58" fmla="*/ 207 w 664"/>
                <a:gd name="T59" fmla="*/ 320 h 449"/>
                <a:gd name="T60" fmla="*/ 200 w 664"/>
                <a:gd name="T61" fmla="*/ 349 h 449"/>
                <a:gd name="T62" fmla="*/ 216 w 664"/>
                <a:gd name="T63" fmla="*/ 364 h 449"/>
                <a:gd name="T64" fmla="*/ 201 w 664"/>
                <a:gd name="T65" fmla="*/ 378 h 449"/>
                <a:gd name="T66" fmla="*/ 191 w 664"/>
                <a:gd name="T67" fmla="*/ 284 h 449"/>
                <a:gd name="T68" fmla="*/ 191 w 664"/>
                <a:gd name="T69" fmla="*/ 277 h 449"/>
                <a:gd name="T70" fmla="*/ 202 w 664"/>
                <a:gd name="T71" fmla="*/ 263 h 449"/>
                <a:gd name="T72" fmla="*/ 208 w 664"/>
                <a:gd name="T73" fmla="*/ 261 h 449"/>
                <a:gd name="T74" fmla="*/ 302 w 664"/>
                <a:gd name="T75" fmla="*/ 241 h 449"/>
                <a:gd name="T76" fmla="*/ 302 w 664"/>
                <a:gd name="T77" fmla="*/ 257 h 449"/>
                <a:gd name="T78" fmla="*/ 316 w 664"/>
                <a:gd name="T79" fmla="*/ 354 h 449"/>
                <a:gd name="T80" fmla="*/ 372 w 664"/>
                <a:gd name="T81" fmla="*/ 354 h 449"/>
                <a:gd name="T82" fmla="*/ 467 w 664"/>
                <a:gd name="T83" fmla="*/ 420 h 449"/>
                <a:gd name="T84" fmla="*/ 467 w 664"/>
                <a:gd name="T85" fmla="*/ 369 h 449"/>
                <a:gd name="T86" fmla="*/ 467 w 664"/>
                <a:gd name="T87" fmla="*/ 42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4" h="449">
                  <a:moveTo>
                    <a:pt x="542" y="356"/>
                  </a:moveTo>
                  <a:cubicBezTo>
                    <a:pt x="477" y="339"/>
                    <a:pt x="398" y="311"/>
                    <a:pt x="325" y="278"/>
                  </a:cubicBezTo>
                  <a:cubicBezTo>
                    <a:pt x="326" y="277"/>
                    <a:pt x="326" y="277"/>
                    <a:pt x="326" y="277"/>
                  </a:cubicBezTo>
                  <a:cubicBezTo>
                    <a:pt x="328" y="263"/>
                    <a:pt x="322" y="246"/>
                    <a:pt x="311" y="233"/>
                  </a:cubicBezTo>
                  <a:cubicBezTo>
                    <a:pt x="299" y="220"/>
                    <a:pt x="284" y="213"/>
                    <a:pt x="269" y="213"/>
                  </a:cubicBezTo>
                  <a:cubicBezTo>
                    <a:pt x="263" y="213"/>
                    <a:pt x="256" y="214"/>
                    <a:pt x="249" y="217"/>
                  </a:cubicBezTo>
                  <a:cubicBezTo>
                    <a:pt x="239" y="207"/>
                    <a:pt x="229" y="197"/>
                    <a:pt x="219" y="186"/>
                  </a:cubicBezTo>
                  <a:cubicBezTo>
                    <a:pt x="192" y="153"/>
                    <a:pt x="170" y="116"/>
                    <a:pt x="155" y="74"/>
                  </a:cubicBezTo>
                  <a:cubicBezTo>
                    <a:pt x="146" y="50"/>
                    <a:pt x="140" y="25"/>
                    <a:pt x="136" y="0"/>
                  </a:cubicBezTo>
                  <a:cubicBezTo>
                    <a:pt x="132" y="21"/>
                    <a:pt x="107" y="46"/>
                    <a:pt x="66" y="46"/>
                  </a:cubicBezTo>
                  <a:cubicBezTo>
                    <a:pt x="67" y="42"/>
                    <a:pt x="66" y="35"/>
                    <a:pt x="62" y="34"/>
                  </a:cubicBezTo>
                  <a:cubicBezTo>
                    <a:pt x="51" y="46"/>
                    <a:pt x="37" y="58"/>
                    <a:pt x="0" y="45"/>
                  </a:cubicBezTo>
                  <a:cubicBezTo>
                    <a:pt x="6" y="74"/>
                    <a:pt x="14" y="103"/>
                    <a:pt x="24" y="130"/>
                  </a:cubicBezTo>
                  <a:cubicBezTo>
                    <a:pt x="46" y="189"/>
                    <a:pt x="78" y="243"/>
                    <a:pt x="118" y="288"/>
                  </a:cubicBezTo>
                  <a:cubicBezTo>
                    <a:pt x="132" y="304"/>
                    <a:pt x="146" y="318"/>
                    <a:pt x="160" y="330"/>
                  </a:cubicBezTo>
                  <a:cubicBezTo>
                    <a:pt x="160" y="333"/>
                    <a:pt x="160" y="336"/>
                    <a:pt x="160" y="339"/>
                  </a:cubicBezTo>
                  <a:cubicBezTo>
                    <a:pt x="160" y="354"/>
                    <a:pt x="175" y="379"/>
                    <a:pt x="196" y="389"/>
                  </a:cubicBezTo>
                  <a:cubicBezTo>
                    <a:pt x="213" y="398"/>
                    <a:pt x="232" y="395"/>
                    <a:pt x="249" y="383"/>
                  </a:cubicBezTo>
                  <a:cubicBezTo>
                    <a:pt x="281" y="400"/>
                    <a:pt x="322" y="416"/>
                    <a:pt x="366" y="428"/>
                  </a:cubicBezTo>
                  <a:cubicBezTo>
                    <a:pt x="415" y="442"/>
                    <a:pt x="462" y="449"/>
                    <a:pt x="499" y="449"/>
                  </a:cubicBezTo>
                  <a:cubicBezTo>
                    <a:pt x="531" y="449"/>
                    <a:pt x="574" y="434"/>
                    <a:pt x="615" y="408"/>
                  </a:cubicBezTo>
                  <a:cubicBezTo>
                    <a:pt x="632" y="398"/>
                    <a:pt x="648" y="386"/>
                    <a:pt x="659" y="375"/>
                  </a:cubicBezTo>
                  <a:cubicBezTo>
                    <a:pt x="661" y="373"/>
                    <a:pt x="662" y="372"/>
                    <a:pt x="664" y="370"/>
                  </a:cubicBezTo>
                  <a:cubicBezTo>
                    <a:pt x="631" y="375"/>
                    <a:pt x="582" y="366"/>
                    <a:pt x="542" y="356"/>
                  </a:cubicBezTo>
                  <a:moveTo>
                    <a:pt x="46" y="124"/>
                  </a:moveTo>
                  <a:cubicBezTo>
                    <a:pt x="41" y="110"/>
                    <a:pt x="41" y="97"/>
                    <a:pt x="46" y="84"/>
                  </a:cubicBezTo>
                  <a:cubicBezTo>
                    <a:pt x="51" y="73"/>
                    <a:pt x="61" y="64"/>
                    <a:pt x="73" y="59"/>
                  </a:cubicBezTo>
                  <a:cubicBezTo>
                    <a:pt x="86" y="54"/>
                    <a:pt x="99" y="54"/>
                    <a:pt x="111" y="60"/>
                  </a:cubicBezTo>
                  <a:cubicBezTo>
                    <a:pt x="123" y="65"/>
                    <a:pt x="132" y="75"/>
                    <a:pt x="138" y="89"/>
                  </a:cubicBezTo>
                  <a:cubicBezTo>
                    <a:pt x="140" y="95"/>
                    <a:pt x="141" y="102"/>
                    <a:pt x="141" y="109"/>
                  </a:cubicBezTo>
                  <a:cubicBezTo>
                    <a:pt x="141" y="115"/>
                    <a:pt x="140" y="122"/>
                    <a:pt x="137" y="128"/>
                  </a:cubicBezTo>
                  <a:cubicBezTo>
                    <a:pt x="132" y="140"/>
                    <a:pt x="122" y="149"/>
                    <a:pt x="110" y="154"/>
                  </a:cubicBezTo>
                  <a:cubicBezTo>
                    <a:pt x="98" y="158"/>
                    <a:pt x="85" y="158"/>
                    <a:pt x="73" y="153"/>
                  </a:cubicBezTo>
                  <a:cubicBezTo>
                    <a:pt x="61" y="148"/>
                    <a:pt x="51" y="137"/>
                    <a:pt x="46" y="124"/>
                  </a:cubicBezTo>
                  <a:moveTo>
                    <a:pt x="125" y="261"/>
                  </a:moveTo>
                  <a:cubicBezTo>
                    <a:pt x="109" y="238"/>
                    <a:pt x="109" y="238"/>
                    <a:pt x="109" y="238"/>
                  </a:cubicBezTo>
                  <a:cubicBezTo>
                    <a:pt x="109" y="238"/>
                    <a:pt x="134" y="221"/>
                    <a:pt x="137" y="219"/>
                  </a:cubicBezTo>
                  <a:cubicBezTo>
                    <a:pt x="135" y="216"/>
                    <a:pt x="123" y="199"/>
                    <a:pt x="121" y="196"/>
                  </a:cubicBezTo>
                  <a:cubicBezTo>
                    <a:pt x="118" y="198"/>
                    <a:pt x="93" y="216"/>
                    <a:pt x="93" y="216"/>
                  </a:cubicBezTo>
                  <a:cubicBezTo>
                    <a:pt x="76" y="193"/>
                    <a:pt x="76" y="193"/>
                    <a:pt x="76" y="193"/>
                  </a:cubicBezTo>
                  <a:cubicBezTo>
                    <a:pt x="155" y="138"/>
                    <a:pt x="155" y="138"/>
                    <a:pt x="155" y="138"/>
                  </a:cubicBezTo>
                  <a:cubicBezTo>
                    <a:pt x="171" y="161"/>
                    <a:pt x="171" y="161"/>
                    <a:pt x="171" y="161"/>
                  </a:cubicBezTo>
                  <a:cubicBezTo>
                    <a:pt x="171" y="161"/>
                    <a:pt x="146" y="178"/>
                    <a:pt x="143" y="181"/>
                  </a:cubicBezTo>
                  <a:cubicBezTo>
                    <a:pt x="145" y="183"/>
                    <a:pt x="157" y="200"/>
                    <a:pt x="159" y="203"/>
                  </a:cubicBezTo>
                  <a:cubicBezTo>
                    <a:pt x="162" y="201"/>
                    <a:pt x="187" y="183"/>
                    <a:pt x="187" y="183"/>
                  </a:cubicBezTo>
                  <a:cubicBezTo>
                    <a:pt x="203" y="206"/>
                    <a:pt x="203" y="206"/>
                    <a:pt x="203" y="206"/>
                  </a:cubicBezTo>
                  <a:lnTo>
                    <a:pt x="125" y="261"/>
                  </a:lnTo>
                  <a:close/>
                  <a:moveTo>
                    <a:pt x="302" y="257"/>
                  </a:moveTo>
                  <a:cubicBezTo>
                    <a:pt x="295" y="252"/>
                    <a:pt x="295" y="252"/>
                    <a:pt x="295" y="252"/>
                  </a:cubicBezTo>
                  <a:cubicBezTo>
                    <a:pt x="282" y="242"/>
                    <a:pt x="272" y="243"/>
                    <a:pt x="260" y="253"/>
                  </a:cubicBezTo>
                  <a:cubicBezTo>
                    <a:pt x="255" y="257"/>
                    <a:pt x="250" y="263"/>
                    <a:pt x="245" y="268"/>
                  </a:cubicBezTo>
                  <a:cubicBezTo>
                    <a:pt x="238" y="277"/>
                    <a:pt x="238" y="277"/>
                    <a:pt x="238" y="277"/>
                  </a:cubicBezTo>
                  <a:cubicBezTo>
                    <a:pt x="243" y="280"/>
                    <a:pt x="243" y="280"/>
                    <a:pt x="243" y="280"/>
                  </a:cubicBezTo>
                  <a:cubicBezTo>
                    <a:pt x="256" y="291"/>
                    <a:pt x="258" y="303"/>
                    <a:pt x="254" y="310"/>
                  </a:cubicBezTo>
                  <a:cubicBezTo>
                    <a:pt x="253" y="313"/>
                    <a:pt x="251" y="314"/>
                    <a:pt x="248" y="315"/>
                  </a:cubicBezTo>
                  <a:cubicBezTo>
                    <a:pt x="241" y="317"/>
                    <a:pt x="231" y="315"/>
                    <a:pt x="222" y="309"/>
                  </a:cubicBezTo>
                  <a:cubicBezTo>
                    <a:pt x="217" y="306"/>
                    <a:pt x="217" y="306"/>
                    <a:pt x="217" y="306"/>
                  </a:cubicBezTo>
                  <a:cubicBezTo>
                    <a:pt x="213" y="311"/>
                    <a:pt x="213" y="311"/>
                    <a:pt x="213" y="311"/>
                  </a:cubicBezTo>
                  <a:cubicBezTo>
                    <a:pt x="213" y="312"/>
                    <a:pt x="212" y="313"/>
                    <a:pt x="211" y="314"/>
                  </a:cubicBezTo>
                  <a:cubicBezTo>
                    <a:pt x="210" y="316"/>
                    <a:pt x="209" y="318"/>
                    <a:pt x="207" y="320"/>
                  </a:cubicBezTo>
                  <a:cubicBezTo>
                    <a:pt x="202" y="330"/>
                    <a:pt x="199" y="338"/>
                    <a:pt x="199" y="344"/>
                  </a:cubicBezTo>
                  <a:cubicBezTo>
                    <a:pt x="199" y="346"/>
                    <a:pt x="199" y="347"/>
                    <a:pt x="200" y="349"/>
                  </a:cubicBezTo>
                  <a:cubicBezTo>
                    <a:pt x="202" y="356"/>
                    <a:pt x="208" y="360"/>
                    <a:pt x="213" y="363"/>
                  </a:cubicBezTo>
                  <a:cubicBezTo>
                    <a:pt x="216" y="364"/>
                    <a:pt x="216" y="364"/>
                    <a:pt x="216" y="364"/>
                  </a:cubicBezTo>
                  <a:cubicBezTo>
                    <a:pt x="222" y="368"/>
                    <a:pt x="231" y="373"/>
                    <a:pt x="237" y="377"/>
                  </a:cubicBezTo>
                  <a:cubicBezTo>
                    <a:pt x="225" y="384"/>
                    <a:pt x="213" y="384"/>
                    <a:pt x="201" y="378"/>
                  </a:cubicBezTo>
                  <a:cubicBezTo>
                    <a:pt x="183" y="370"/>
                    <a:pt x="172" y="349"/>
                    <a:pt x="172" y="339"/>
                  </a:cubicBezTo>
                  <a:cubicBezTo>
                    <a:pt x="172" y="323"/>
                    <a:pt x="179" y="304"/>
                    <a:pt x="191" y="284"/>
                  </a:cubicBezTo>
                  <a:cubicBezTo>
                    <a:pt x="193" y="280"/>
                    <a:pt x="193" y="280"/>
                    <a:pt x="193" y="280"/>
                  </a:cubicBezTo>
                  <a:cubicBezTo>
                    <a:pt x="191" y="277"/>
                    <a:pt x="191" y="277"/>
                    <a:pt x="191" y="277"/>
                  </a:cubicBezTo>
                  <a:cubicBezTo>
                    <a:pt x="188" y="271"/>
                    <a:pt x="185" y="265"/>
                    <a:pt x="182" y="259"/>
                  </a:cubicBezTo>
                  <a:cubicBezTo>
                    <a:pt x="189" y="260"/>
                    <a:pt x="196" y="261"/>
                    <a:pt x="202" y="263"/>
                  </a:cubicBezTo>
                  <a:cubicBezTo>
                    <a:pt x="206" y="264"/>
                    <a:pt x="206" y="264"/>
                    <a:pt x="206" y="264"/>
                  </a:cubicBezTo>
                  <a:cubicBezTo>
                    <a:pt x="208" y="261"/>
                    <a:pt x="208" y="261"/>
                    <a:pt x="208" y="261"/>
                  </a:cubicBezTo>
                  <a:cubicBezTo>
                    <a:pt x="216" y="253"/>
                    <a:pt x="244" y="225"/>
                    <a:pt x="269" y="225"/>
                  </a:cubicBezTo>
                  <a:cubicBezTo>
                    <a:pt x="281" y="225"/>
                    <a:pt x="293" y="231"/>
                    <a:pt x="302" y="241"/>
                  </a:cubicBezTo>
                  <a:cubicBezTo>
                    <a:pt x="308" y="248"/>
                    <a:pt x="313" y="257"/>
                    <a:pt x="314" y="266"/>
                  </a:cubicBezTo>
                  <a:cubicBezTo>
                    <a:pt x="310" y="264"/>
                    <a:pt x="306" y="261"/>
                    <a:pt x="302" y="257"/>
                  </a:cubicBezTo>
                  <a:moveTo>
                    <a:pt x="344" y="382"/>
                  </a:moveTo>
                  <a:cubicBezTo>
                    <a:pt x="329" y="382"/>
                    <a:pt x="316" y="370"/>
                    <a:pt x="316" y="354"/>
                  </a:cubicBezTo>
                  <a:cubicBezTo>
                    <a:pt x="316" y="339"/>
                    <a:pt x="329" y="326"/>
                    <a:pt x="344" y="326"/>
                  </a:cubicBezTo>
                  <a:cubicBezTo>
                    <a:pt x="360" y="326"/>
                    <a:pt x="372" y="339"/>
                    <a:pt x="372" y="354"/>
                  </a:cubicBezTo>
                  <a:cubicBezTo>
                    <a:pt x="372" y="370"/>
                    <a:pt x="360" y="382"/>
                    <a:pt x="344" y="382"/>
                  </a:cubicBezTo>
                  <a:moveTo>
                    <a:pt x="467" y="420"/>
                  </a:moveTo>
                  <a:cubicBezTo>
                    <a:pt x="453" y="420"/>
                    <a:pt x="442" y="409"/>
                    <a:pt x="442" y="394"/>
                  </a:cubicBezTo>
                  <a:cubicBezTo>
                    <a:pt x="442" y="380"/>
                    <a:pt x="453" y="369"/>
                    <a:pt x="467" y="369"/>
                  </a:cubicBezTo>
                  <a:cubicBezTo>
                    <a:pt x="482" y="369"/>
                    <a:pt x="493" y="380"/>
                    <a:pt x="493" y="394"/>
                  </a:cubicBezTo>
                  <a:cubicBezTo>
                    <a:pt x="493" y="409"/>
                    <a:pt x="482" y="420"/>
                    <a:pt x="467" y="4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3" name="Freeform 90">
              <a:extLst>
                <a:ext uri="{FF2B5EF4-FFF2-40B4-BE49-F238E27FC236}">
                  <a16:creationId xmlns:a16="http://schemas.microsoft.com/office/drawing/2014/main" id="{8EC78085-0738-C8E4-558D-3D4AC73361EF}"/>
                </a:ext>
              </a:extLst>
            </p:cNvPr>
            <p:cNvSpPr>
              <a:spLocks/>
            </p:cNvSpPr>
            <p:nvPr userDrawn="1"/>
          </p:nvSpPr>
          <p:spPr bwMode="auto">
            <a:xfrm>
              <a:off x="1058863" y="576263"/>
              <a:ext cx="6350" cy="6350"/>
            </a:xfrm>
            <a:custGeom>
              <a:avLst/>
              <a:gdLst>
                <a:gd name="T0" fmla="*/ 47 w 47"/>
                <a:gd name="T1" fmla="*/ 27 h 48"/>
                <a:gd name="T2" fmla="*/ 47 w 47"/>
                <a:gd name="T3" fmla="*/ 27 h 48"/>
                <a:gd name="T4" fmla="*/ 45 w 47"/>
                <a:gd name="T5" fmla="*/ 17 h 48"/>
                <a:gd name="T6" fmla="*/ 17 w 47"/>
                <a:gd name="T7" fmla="*/ 4 h 48"/>
                <a:gd name="T8" fmla="*/ 4 w 47"/>
                <a:gd name="T9" fmla="*/ 33 h 48"/>
                <a:gd name="T10" fmla="*/ 16 w 47"/>
                <a:gd name="T11" fmla="*/ 46 h 48"/>
                <a:gd name="T12" fmla="*/ 33 w 47"/>
                <a:gd name="T13" fmla="*/ 46 h 48"/>
                <a:gd name="T14" fmla="*/ 47 w 47"/>
                <a:gd name="T15" fmla="*/ 27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7" y="27"/>
                  </a:moveTo>
                  <a:cubicBezTo>
                    <a:pt x="47" y="27"/>
                    <a:pt x="47" y="27"/>
                    <a:pt x="47" y="27"/>
                  </a:cubicBezTo>
                  <a:cubicBezTo>
                    <a:pt x="47" y="24"/>
                    <a:pt x="46" y="20"/>
                    <a:pt x="45" y="17"/>
                  </a:cubicBezTo>
                  <a:cubicBezTo>
                    <a:pt x="40" y="5"/>
                    <a:pt x="28" y="0"/>
                    <a:pt x="17" y="4"/>
                  </a:cubicBezTo>
                  <a:cubicBezTo>
                    <a:pt x="5" y="9"/>
                    <a:pt x="0" y="21"/>
                    <a:pt x="4" y="33"/>
                  </a:cubicBezTo>
                  <a:cubicBezTo>
                    <a:pt x="7" y="39"/>
                    <a:pt x="11" y="44"/>
                    <a:pt x="16" y="46"/>
                  </a:cubicBezTo>
                  <a:cubicBezTo>
                    <a:pt x="21" y="48"/>
                    <a:pt x="27" y="48"/>
                    <a:pt x="33" y="46"/>
                  </a:cubicBezTo>
                  <a:cubicBezTo>
                    <a:pt x="41" y="43"/>
                    <a:pt x="47" y="36"/>
                    <a:pt x="4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4" name="Freeform 91">
              <a:extLst>
                <a:ext uri="{FF2B5EF4-FFF2-40B4-BE49-F238E27FC236}">
                  <a16:creationId xmlns:a16="http://schemas.microsoft.com/office/drawing/2014/main" id="{3F972A7A-9CAE-A632-C10E-80D211B5B742}"/>
                </a:ext>
              </a:extLst>
            </p:cNvPr>
            <p:cNvSpPr>
              <a:spLocks/>
            </p:cNvSpPr>
            <p:nvPr userDrawn="1"/>
          </p:nvSpPr>
          <p:spPr bwMode="auto">
            <a:xfrm>
              <a:off x="1063625" y="517525"/>
              <a:ext cx="6350" cy="6350"/>
            </a:xfrm>
            <a:custGeom>
              <a:avLst/>
              <a:gdLst>
                <a:gd name="T0" fmla="*/ 32 w 42"/>
                <a:gd name="T1" fmla="*/ 5 h 46"/>
                <a:gd name="T2" fmla="*/ 4 w 42"/>
                <a:gd name="T3" fmla="*/ 14 h 46"/>
                <a:gd name="T4" fmla="*/ 2 w 42"/>
                <a:gd name="T5" fmla="*/ 31 h 46"/>
                <a:gd name="T6" fmla="*/ 12 w 42"/>
                <a:gd name="T7" fmla="*/ 43 h 46"/>
                <a:gd name="T8" fmla="*/ 28 w 42"/>
                <a:gd name="T9" fmla="*/ 44 h 46"/>
                <a:gd name="T10" fmla="*/ 40 w 42"/>
                <a:gd name="T11" fmla="*/ 34 h 46"/>
                <a:gd name="T12" fmla="*/ 42 w 42"/>
                <a:gd name="T13" fmla="*/ 23 h 46"/>
                <a:gd name="T14" fmla="*/ 32 w 42"/>
                <a:gd name="T15" fmla="*/ 5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6">
                  <a:moveTo>
                    <a:pt x="32" y="5"/>
                  </a:moveTo>
                  <a:cubicBezTo>
                    <a:pt x="21" y="0"/>
                    <a:pt x="10" y="3"/>
                    <a:pt x="4" y="14"/>
                  </a:cubicBezTo>
                  <a:cubicBezTo>
                    <a:pt x="1" y="20"/>
                    <a:pt x="0" y="25"/>
                    <a:pt x="2" y="31"/>
                  </a:cubicBezTo>
                  <a:cubicBezTo>
                    <a:pt x="3" y="36"/>
                    <a:pt x="7" y="40"/>
                    <a:pt x="12" y="43"/>
                  </a:cubicBezTo>
                  <a:cubicBezTo>
                    <a:pt x="17" y="45"/>
                    <a:pt x="23" y="46"/>
                    <a:pt x="28" y="44"/>
                  </a:cubicBezTo>
                  <a:cubicBezTo>
                    <a:pt x="33" y="43"/>
                    <a:pt x="38" y="39"/>
                    <a:pt x="40" y="34"/>
                  </a:cubicBezTo>
                  <a:cubicBezTo>
                    <a:pt x="42" y="30"/>
                    <a:pt x="42" y="27"/>
                    <a:pt x="42" y="23"/>
                  </a:cubicBezTo>
                  <a:cubicBezTo>
                    <a:pt x="42" y="15"/>
                    <a:pt x="38" y="8"/>
                    <a:pt x="32"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5" name="Freeform 92">
              <a:extLst>
                <a:ext uri="{FF2B5EF4-FFF2-40B4-BE49-F238E27FC236}">
                  <a16:creationId xmlns:a16="http://schemas.microsoft.com/office/drawing/2014/main" id="{39147AE4-2EA7-D176-B23C-4BFB3C3F4669}"/>
                </a:ext>
              </a:extLst>
            </p:cNvPr>
            <p:cNvSpPr>
              <a:spLocks/>
            </p:cNvSpPr>
            <p:nvPr userDrawn="1"/>
          </p:nvSpPr>
          <p:spPr bwMode="auto">
            <a:xfrm>
              <a:off x="1150938" y="511175"/>
              <a:ext cx="1588" cy="1587"/>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6" name="Freeform 93">
              <a:extLst>
                <a:ext uri="{FF2B5EF4-FFF2-40B4-BE49-F238E27FC236}">
                  <a16:creationId xmlns:a16="http://schemas.microsoft.com/office/drawing/2014/main" id="{836AB231-87C1-345B-D5B9-445DED5E49A5}"/>
                </a:ext>
              </a:extLst>
            </p:cNvPr>
            <p:cNvSpPr>
              <a:spLocks/>
            </p:cNvSpPr>
            <p:nvPr userDrawn="1"/>
          </p:nvSpPr>
          <p:spPr bwMode="auto">
            <a:xfrm>
              <a:off x="1168400" y="536575"/>
              <a:ext cx="3175" cy="3175"/>
            </a:xfrm>
            <a:custGeom>
              <a:avLst/>
              <a:gdLst>
                <a:gd name="T0" fmla="*/ 17 w 17"/>
                <a:gd name="T1" fmla="*/ 18 h 18"/>
                <a:gd name="T2" fmla="*/ 9 w 17"/>
                <a:gd name="T3" fmla="*/ 0 h 18"/>
                <a:gd name="T4" fmla="*/ 8 w 17"/>
                <a:gd name="T5" fmla="*/ 1 h 18"/>
                <a:gd name="T6" fmla="*/ 3 w 17"/>
                <a:gd name="T7" fmla="*/ 8 h 18"/>
                <a:gd name="T8" fmla="*/ 0 w 17"/>
                <a:gd name="T9" fmla="*/ 12 h 18"/>
                <a:gd name="T10" fmla="*/ 6 w 17"/>
                <a:gd name="T11" fmla="*/ 14 h 18"/>
                <a:gd name="T12" fmla="*/ 17 w 1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17" y="18"/>
                  </a:moveTo>
                  <a:cubicBezTo>
                    <a:pt x="9" y="0"/>
                    <a:pt x="9" y="0"/>
                    <a:pt x="9" y="0"/>
                  </a:cubicBezTo>
                  <a:cubicBezTo>
                    <a:pt x="8" y="1"/>
                    <a:pt x="8" y="1"/>
                    <a:pt x="8" y="1"/>
                  </a:cubicBezTo>
                  <a:cubicBezTo>
                    <a:pt x="7" y="2"/>
                    <a:pt x="5" y="5"/>
                    <a:pt x="3" y="8"/>
                  </a:cubicBezTo>
                  <a:cubicBezTo>
                    <a:pt x="2" y="9"/>
                    <a:pt x="1" y="11"/>
                    <a:pt x="0" y="12"/>
                  </a:cubicBezTo>
                  <a:cubicBezTo>
                    <a:pt x="2" y="13"/>
                    <a:pt x="4" y="13"/>
                    <a:pt x="6" y="14"/>
                  </a:cubicBezTo>
                  <a:cubicBezTo>
                    <a:pt x="10" y="15"/>
                    <a:pt x="14" y="17"/>
                    <a:pt x="17"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7" name="Freeform 94">
              <a:extLst>
                <a:ext uri="{FF2B5EF4-FFF2-40B4-BE49-F238E27FC236}">
                  <a16:creationId xmlns:a16="http://schemas.microsoft.com/office/drawing/2014/main" id="{3DC0F905-CC79-16FC-6B6B-20E566C0E375}"/>
                </a:ext>
              </a:extLst>
            </p:cNvPr>
            <p:cNvSpPr>
              <a:spLocks/>
            </p:cNvSpPr>
            <p:nvPr userDrawn="1"/>
          </p:nvSpPr>
          <p:spPr bwMode="auto">
            <a:xfrm>
              <a:off x="1169988" y="555625"/>
              <a:ext cx="0" cy="1587"/>
            </a:xfrm>
            <a:custGeom>
              <a:avLst/>
              <a:gdLst>
                <a:gd name="T0" fmla="*/ 4 w 8"/>
                <a:gd name="T1" fmla="*/ 10 h 10"/>
                <a:gd name="T2" fmla="*/ 8 w 8"/>
                <a:gd name="T3" fmla="*/ 6 h 10"/>
                <a:gd name="T4" fmla="*/ 8 w 8"/>
                <a:gd name="T5" fmla="*/ 0 h 10"/>
                <a:gd name="T6" fmla="*/ 0 w 8"/>
                <a:gd name="T7" fmla="*/ 0 h 10"/>
                <a:gd name="T8" fmla="*/ 0 w 8"/>
                <a:gd name="T9" fmla="*/ 5 h 10"/>
                <a:gd name="T10" fmla="*/ 1 w 8"/>
                <a:gd name="T11" fmla="*/ 9 h 10"/>
                <a:gd name="T12" fmla="*/ 4 w 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4" y="10"/>
                  </a:moveTo>
                  <a:cubicBezTo>
                    <a:pt x="6" y="10"/>
                    <a:pt x="8" y="10"/>
                    <a:pt x="8" y="6"/>
                  </a:cubicBezTo>
                  <a:cubicBezTo>
                    <a:pt x="8" y="6"/>
                    <a:pt x="8" y="2"/>
                    <a:pt x="8" y="0"/>
                  </a:cubicBezTo>
                  <a:cubicBezTo>
                    <a:pt x="6" y="0"/>
                    <a:pt x="2" y="0"/>
                    <a:pt x="0" y="0"/>
                  </a:cubicBezTo>
                  <a:cubicBezTo>
                    <a:pt x="0" y="5"/>
                    <a:pt x="0" y="5"/>
                    <a:pt x="0" y="5"/>
                  </a:cubicBezTo>
                  <a:cubicBezTo>
                    <a:pt x="0" y="7"/>
                    <a:pt x="1" y="9"/>
                    <a:pt x="1" y="9"/>
                  </a:cubicBezTo>
                  <a:cubicBezTo>
                    <a:pt x="2" y="10"/>
                    <a:pt x="2" y="10"/>
                    <a:pt x="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8" name="Freeform 95">
              <a:extLst>
                <a:ext uri="{FF2B5EF4-FFF2-40B4-BE49-F238E27FC236}">
                  <a16:creationId xmlns:a16="http://schemas.microsoft.com/office/drawing/2014/main" id="{ACFABA7B-8C0F-8D7E-2EEB-E3EE47D52C5D}"/>
                </a:ext>
              </a:extLst>
            </p:cNvPr>
            <p:cNvSpPr>
              <a:spLocks/>
            </p:cNvSpPr>
            <p:nvPr userDrawn="1"/>
          </p:nvSpPr>
          <p:spPr bwMode="auto">
            <a:xfrm>
              <a:off x="1093788" y="490538"/>
              <a:ext cx="6350" cy="7937"/>
            </a:xfrm>
            <a:custGeom>
              <a:avLst/>
              <a:gdLst>
                <a:gd name="T0" fmla="*/ 33 w 46"/>
                <a:gd name="T1" fmla="*/ 2 h 50"/>
                <a:gd name="T2" fmla="*/ 16 w 46"/>
                <a:gd name="T3" fmla="*/ 2 h 50"/>
                <a:gd name="T4" fmla="*/ 3 w 46"/>
                <a:gd name="T5" fmla="*/ 13 h 50"/>
                <a:gd name="T6" fmla="*/ 2 w 46"/>
                <a:gd name="T7" fmla="*/ 30 h 50"/>
                <a:gd name="T8" fmla="*/ 32 w 46"/>
                <a:gd name="T9" fmla="*/ 43 h 50"/>
                <a:gd name="T10" fmla="*/ 44 w 46"/>
                <a:gd name="T11" fmla="*/ 31 h 50"/>
                <a:gd name="T12" fmla="*/ 46 w 46"/>
                <a:gd name="T13" fmla="*/ 22 h 50"/>
                <a:gd name="T14" fmla="*/ 45 w 46"/>
                <a:gd name="T15" fmla="*/ 15 h 50"/>
                <a:gd name="T16" fmla="*/ 33 w 46"/>
                <a:gd name="T1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0">
                  <a:moveTo>
                    <a:pt x="33" y="2"/>
                  </a:moveTo>
                  <a:cubicBezTo>
                    <a:pt x="28" y="0"/>
                    <a:pt x="22" y="0"/>
                    <a:pt x="16" y="2"/>
                  </a:cubicBezTo>
                  <a:cubicBezTo>
                    <a:pt x="10" y="4"/>
                    <a:pt x="5" y="8"/>
                    <a:pt x="3" y="13"/>
                  </a:cubicBezTo>
                  <a:cubicBezTo>
                    <a:pt x="0" y="19"/>
                    <a:pt x="1" y="26"/>
                    <a:pt x="2" y="30"/>
                  </a:cubicBezTo>
                  <a:cubicBezTo>
                    <a:pt x="4" y="35"/>
                    <a:pt x="11" y="50"/>
                    <a:pt x="32" y="43"/>
                  </a:cubicBezTo>
                  <a:cubicBezTo>
                    <a:pt x="37" y="40"/>
                    <a:pt x="42" y="37"/>
                    <a:pt x="44" y="31"/>
                  </a:cubicBezTo>
                  <a:cubicBezTo>
                    <a:pt x="45" y="29"/>
                    <a:pt x="46" y="26"/>
                    <a:pt x="46" y="22"/>
                  </a:cubicBezTo>
                  <a:cubicBezTo>
                    <a:pt x="46" y="20"/>
                    <a:pt x="46" y="17"/>
                    <a:pt x="45" y="15"/>
                  </a:cubicBezTo>
                  <a:cubicBezTo>
                    <a:pt x="43" y="9"/>
                    <a:pt x="39" y="5"/>
                    <a:pt x="33"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9" name="Freeform 96">
              <a:extLst>
                <a:ext uri="{FF2B5EF4-FFF2-40B4-BE49-F238E27FC236}">
                  <a16:creationId xmlns:a16="http://schemas.microsoft.com/office/drawing/2014/main" id="{0342DD81-C3CF-828C-FA31-7BC14AACC007}"/>
                </a:ext>
              </a:extLst>
            </p:cNvPr>
            <p:cNvSpPr>
              <a:spLocks noEditPoints="1"/>
            </p:cNvSpPr>
            <p:nvPr userDrawn="1"/>
          </p:nvSpPr>
          <p:spPr bwMode="auto">
            <a:xfrm>
              <a:off x="1052513" y="446088"/>
              <a:ext cx="125413" cy="171450"/>
            </a:xfrm>
            <a:custGeom>
              <a:avLst/>
              <a:gdLst>
                <a:gd name="T0" fmla="*/ 725 w 850"/>
                <a:gd name="T1" fmla="*/ 660 h 1158"/>
                <a:gd name="T2" fmla="*/ 757 w 850"/>
                <a:gd name="T3" fmla="*/ 545 h 1158"/>
                <a:gd name="T4" fmla="*/ 675 w 850"/>
                <a:gd name="T5" fmla="*/ 523 h 1158"/>
                <a:gd name="T6" fmla="*/ 721 w 850"/>
                <a:gd name="T7" fmla="*/ 388 h 1158"/>
                <a:gd name="T8" fmla="*/ 670 w 850"/>
                <a:gd name="T9" fmla="*/ 31 h 1158"/>
                <a:gd name="T10" fmla="*/ 602 w 850"/>
                <a:gd name="T11" fmla="*/ 137 h 1158"/>
                <a:gd name="T12" fmla="*/ 553 w 850"/>
                <a:gd name="T13" fmla="*/ 92 h 1158"/>
                <a:gd name="T14" fmla="*/ 492 w 850"/>
                <a:gd name="T15" fmla="*/ 128 h 1158"/>
                <a:gd name="T16" fmla="*/ 463 w 850"/>
                <a:gd name="T17" fmla="*/ 0 h 1158"/>
                <a:gd name="T18" fmla="*/ 399 w 850"/>
                <a:gd name="T19" fmla="*/ 72 h 1158"/>
                <a:gd name="T20" fmla="*/ 301 w 850"/>
                <a:gd name="T21" fmla="*/ 42 h 1158"/>
                <a:gd name="T22" fmla="*/ 257 w 850"/>
                <a:gd name="T23" fmla="*/ 104 h 1158"/>
                <a:gd name="T24" fmla="*/ 135 w 850"/>
                <a:gd name="T25" fmla="*/ 98 h 1158"/>
                <a:gd name="T26" fmla="*/ 186 w 850"/>
                <a:gd name="T27" fmla="*/ 310 h 1158"/>
                <a:gd name="T28" fmla="*/ 20 w 850"/>
                <a:gd name="T29" fmla="*/ 571 h 1158"/>
                <a:gd name="T30" fmla="*/ 94 w 850"/>
                <a:gd name="T31" fmla="*/ 569 h 1158"/>
                <a:gd name="T32" fmla="*/ 85 w 850"/>
                <a:gd name="T33" fmla="*/ 600 h 1158"/>
                <a:gd name="T34" fmla="*/ 94 w 850"/>
                <a:gd name="T35" fmla="*/ 717 h 1158"/>
                <a:gd name="T36" fmla="*/ 369 w 850"/>
                <a:gd name="T37" fmla="*/ 1081 h 1158"/>
                <a:gd name="T38" fmla="*/ 708 w 850"/>
                <a:gd name="T39" fmla="*/ 747 h 1158"/>
                <a:gd name="T40" fmla="*/ 496 w 850"/>
                <a:gd name="T41" fmla="*/ 1123 h 1158"/>
                <a:gd name="T42" fmla="*/ 816 w 850"/>
                <a:gd name="T43" fmla="*/ 931 h 1158"/>
                <a:gd name="T44" fmla="*/ 672 w 850"/>
                <a:gd name="T45" fmla="*/ 516 h 1158"/>
                <a:gd name="T46" fmla="*/ 606 w 850"/>
                <a:gd name="T47" fmla="*/ 434 h 1158"/>
                <a:gd name="T48" fmla="*/ 581 w 850"/>
                <a:gd name="T49" fmla="*/ 416 h 1158"/>
                <a:gd name="T50" fmla="*/ 526 w 850"/>
                <a:gd name="T51" fmla="*/ 380 h 1158"/>
                <a:gd name="T52" fmla="*/ 172 w 850"/>
                <a:gd name="T53" fmla="*/ 255 h 1158"/>
                <a:gd name="T54" fmla="*/ 614 w 850"/>
                <a:gd name="T55" fmla="*/ 298 h 1158"/>
                <a:gd name="T56" fmla="*/ 489 w 850"/>
                <a:gd name="T57" fmla="*/ 374 h 1158"/>
                <a:gd name="T58" fmla="*/ 355 w 850"/>
                <a:gd name="T59" fmla="*/ 377 h 1158"/>
                <a:gd name="T60" fmla="*/ 350 w 850"/>
                <a:gd name="T61" fmla="*/ 309 h 1158"/>
                <a:gd name="T62" fmla="*/ 199 w 850"/>
                <a:gd name="T63" fmla="*/ 357 h 1158"/>
                <a:gd name="T64" fmla="*/ 141 w 850"/>
                <a:gd name="T65" fmla="*/ 411 h 1158"/>
                <a:gd name="T66" fmla="*/ 166 w 850"/>
                <a:gd name="T67" fmla="*/ 484 h 1158"/>
                <a:gd name="T68" fmla="*/ 51 w 850"/>
                <a:gd name="T69" fmla="*/ 526 h 1158"/>
                <a:gd name="T70" fmla="*/ 145 w 850"/>
                <a:gd name="T71" fmla="*/ 508 h 1158"/>
                <a:gd name="T72" fmla="*/ 198 w 850"/>
                <a:gd name="T73" fmla="*/ 488 h 1158"/>
                <a:gd name="T74" fmla="*/ 409 w 850"/>
                <a:gd name="T75" fmla="*/ 365 h 1158"/>
                <a:gd name="T76" fmla="*/ 398 w 850"/>
                <a:gd name="T77" fmla="*/ 334 h 1158"/>
                <a:gd name="T78" fmla="*/ 452 w 850"/>
                <a:gd name="T79" fmla="*/ 268 h 1158"/>
                <a:gd name="T80" fmla="*/ 421 w 850"/>
                <a:gd name="T81" fmla="*/ 386 h 1158"/>
                <a:gd name="T82" fmla="*/ 421 w 850"/>
                <a:gd name="T83" fmla="*/ 730 h 1158"/>
                <a:gd name="T84" fmla="*/ 639 w 850"/>
                <a:gd name="T85" fmla="*/ 1091 h 1158"/>
                <a:gd name="T86" fmla="*/ 593 w 850"/>
                <a:gd name="T87" fmla="*/ 1048 h 1158"/>
                <a:gd name="T88" fmla="*/ 718 w 850"/>
                <a:gd name="T89" fmla="*/ 1045 h 1158"/>
                <a:gd name="T90" fmla="*/ 667 w 850"/>
                <a:gd name="T91" fmla="*/ 1015 h 1158"/>
                <a:gd name="T92" fmla="*/ 709 w 850"/>
                <a:gd name="T93" fmla="*/ 973 h 1158"/>
                <a:gd name="T94" fmla="*/ 734 w 850"/>
                <a:gd name="T95" fmla="*/ 985 h 1158"/>
                <a:gd name="T96" fmla="*/ 737 w 850"/>
                <a:gd name="T97" fmla="*/ 934 h 1158"/>
                <a:gd name="T98" fmla="*/ 749 w 850"/>
                <a:gd name="T99" fmla="*/ 901 h 1158"/>
                <a:gd name="T100" fmla="*/ 812 w 850"/>
                <a:gd name="T101" fmla="*/ 868 h 1158"/>
                <a:gd name="T102" fmla="*/ 752 w 850"/>
                <a:gd name="T103" fmla="*/ 855 h 1158"/>
                <a:gd name="T104" fmla="*/ 729 w 850"/>
                <a:gd name="T105" fmla="*/ 790 h 1158"/>
                <a:gd name="T106" fmla="*/ 795 w 850"/>
                <a:gd name="T107" fmla="*/ 786 h 1158"/>
                <a:gd name="T108" fmla="*/ 732 w 850"/>
                <a:gd name="T109" fmla="*/ 718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0" h="1158">
                  <a:moveTo>
                    <a:pt x="849" y="701"/>
                  </a:moveTo>
                  <a:cubicBezTo>
                    <a:pt x="840" y="694"/>
                    <a:pt x="829" y="684"/>
                    <a:pt x="822" y="669"/>
                  </a:cubicBezTo>
                  <a:cubicBezTo>
                    <a:pt x="811" y="666"/>
                    <a:pt x="783" y="656"/>
                    <a:pt x="771" y="651"/>
                  </a:cubicBezTo>
                  <a:cubicBezTo>
                    <a:pt x="771" y="651"/>
                    <a:pt x="765" y="649"/>
                    <a:pt x="764" y="649"/>
                  </a:cubicBezTo>
                  <a:cubicBezTo>
                    <a:pt x="725" y="660"/>
                    <a:pt x="725" y="660"/>
                    <a:pt x="725" y="660"/>
                  </a:cubicBezTo>
                  <a:cubicBezTo>
                    <a:pt x="718" y="632"/>
                    <a:pt x="718" y="632"/>
                    <a:pt x="718" y="632"/>
                  </a:cubicBezTo>
                  <a:cubicBezTo>
                    <a:pt x="757" y="622"/>
                    <a:pt x="757" y="622"/>
                    <a:pt x="757" y="622"/>
                  </a:cubicBezTo>
                  <a:cubicBezTo>
                    <a:pt x="758" y="621"/>
                    <a:pt x="759" y="619"/>
                    <a:pt x="761" y="617"/>
                  </a:cubicBezTo>
                  <a:cubicBezTo>
                    <a:pt x="767" y="609"/>
                    <a:pt x="777" y="596"/>
                    <a:pt x="782" y="590"/>
                  </a:cubicBezTo>
                  <a:cubicBezTo>
                    <a:pt x="772" y="572"/>
                    <a:pt x="763" y="555"/>
                    <a:pt x="757" y="545"/>
                  </a:cubicBezTo>
                  <a:cubicBezTo>
                    <a:pt x="751" y="535"/>
                    <a:pt x="748" y="525"/>
                    <a:pt x="748" y="517"/>
                  </a:cubicBezTo>
                  <a:cubicBezTo>
                    <a:pt x="711" y="536"/>
                    <a:pt x="711" y="536"/>
                    <a:pt x="711" y="536"/>
                  </a:cubicBezTo>
                  <a:cubicBezTo>
                    <a:pt x="713" y="539"/>
                    <a:pt x="727" y="568"/>
                    <a:pt x="727" y="568"/>
                  </a:cubicBezTo>
                  <a:cubicBezTo>
                    <a:pt x="703" y="580"/>
                    <a:pt x="703" y="580"/>
                    <a:pt x="703" y="580"/>
                  </a:cubicBezTo>
                  <a:cubicBezTo>
                    <a:pt x="675" y="523"/>
                    <a:pt x="675" y="523"/>
                    <a:pt x="675" y="523"/>
                  </a:cubicBezTo>
                  <a:cubicBezTo>
                    <a:pt x="761" y="481"/>
                    <a:pt x="761" y="481"/>
                    <a:pt x="761" y="481"/>
                  </a:cubicBezTo>
                  <a:cubicBezTo>
                    <a:pt x="765" y="488"/>
                    <a:pt x="765" y="488"/>
                    <a:pt x="765" y="488"/>
                  </a:cubicBezTo>
                  <a:cubicBezTo>
                    <a:pt x="767" y="485"/>
                    <a:pt x="769" y="482"/>
                    <a:pt x="771" y="478"/>
                  </a:cubicBezTo>
                  <a:cubicBezTo>
                    <a:pt x="774" y="474"/>
                    <a:pt x="777" y="470"/>
                    <a:pt x="779" y="468"/>
                  </a:cubicBezTo>
                  <a:cubicBezTo>
                    <a:pt x="763" y="439"/>
                    <a:pt x="743" y="412"/>
                    <a:pt x="721" y="388"/>
                  </a:cubicBezTo>
                  <a:cubicBezTo>
                    <a:pt x="695" y="358"/>
                    <a:pt x="665" y="332"/>
                    <a:pt x="632" y="310"/>
                  </a:cubicBezTo>
                  <a:cubicBezTo>
                    <a:pt x="650" y="299"/>
                    <a:pt x="667" y="283"/>
                    <a:pt x="667" y="255"/>
                  </a:cubicBezTo>
                  <a:cubicBezTo>
                    <a:pt x="667" y="239"/>
                    <a:pt x="661" y="227"/>
                    <a:pt x="649" y="216"/>
                  </a:cubicBezTo>
                  <a:cubicBezTo>
                    <a:pt x="668" y="157"/>
                    <a:pt x="701" y="87"/>
                    <a:pt x="729" y="55"/>
                  </a:cubicBezTo>
                  <a:cubicBezTo>
                    <a:pt x="670" y="31"/>
                    <a:pt x="670" y="31"/>
                    <a:pt x="670" y="31"/>
                  </a:cubicBezTo>
                  <a:cubicBezTo>
                    <a:pt x="685" y="54"/>
                    <a:pt x="686" y="81"/>
                    <a:pt x="683" y="97"/>
                  </a:cubicBezTo>
                  <a:cubicBezTo>
                    <a:pt x="667" y="86"/>
                    <a:pt x="654" y="72"/>
                    <a:pt x="650" y="53"/>
                  </a:cubicBezTo>
                  <a:cubicBezTo>
                    <a:pt x="647" y="70"/>
                    <a:pt x="637" y="99"/>
                    <a:pt x="628" y="117"/>
                  </a:cubicBezTo>
                  <a:cubicBezTo>
                    <a:pt x="645" y="109"/>
                    <a:pt x="659" y="105"/>
                    <a:pt x="676" y="112"/>
                  </a:cubicBezTo>
                  <a:cubicBezTo>
                    <a:pt x="666" y="126"/>
                    <a:pt x="641" y="146"/>
                    <a:pt x="602" y="137"/>
                  </a:cubicBezTo>
                  <a:cubicBezTo>
                    <a:pt x="581" y="132"/>
                    <a:pt x="560" y="121"/>
                    <a:pt x="561" y="104"/>
                  </a:cubicBezTo>
                  <a:cubicBezTo>
                    <a:pt x="561" y="95"/>
                    <a:pt x="569" y="83"/>
                    <a:pt x="582" y="85"/>
                  </a:cubicBezTo>
                  <a:cubicBezTo>
                    <a:pt x="594" y="86"/>
                    <a:pt x="595" y="105"/>
                    <a:pt x="591" y="114"/>
                  </a:cubicBezTo>
                  <a:cubicBezTo>
                    <a:pt x="608" y="104"/>
                    <a:pt x="626" y="55"/>
                    <a:pt x="599" y="48"/>
                  </a:cubicBezTo>
                  <a:cubicBezTo>
                    <a:pt x="578" y="42"/>
                    <a:pt x="559" y="70"/>
                    <a:pt x="553" y="92"/>
                  </a:cubicBezTo>
                  <a:cubicBezTo>
                    <a:pt x="549" y="66"/>
                    <a:pt x="538" y="41"/>
                    <a:pt x="517" y="42"/>
                  </a:cubicBezTo>
                  <a:cubicBezTo>
                    <a:pt x="490" y="44"/>
                    <a:pt x="498" y="94"/>
                    <a:pt x="508" y="107"/>
                  </a:cubicBezTo>
                  <a:cubicBezTo>
                    <a:pt x="510" y="89"/>
                    <a:pt x="519" y="80"/>
                    <a:pt x="527" y="80"/>
                  </a:cubicBezTo>
                  <a:cubicBezTo>
                    <a:pt x="534" y="81"/>
                    <a:pt x="544" y="86"/>
                    <a:pt x="542" y="102"/>
                  </a:cubicBezTo>
                  <a:cubicBezTo>
                    <a:pt x="541" y="118"/>
                    <a:pt x="518" y="128"/>
                    <a:pt x="492" y="128"/>
                  </a:cubicBezTo>
                  <a:cubicBezTo>
                    <a:pt x="467" y="128"/>
                    <a:pt x="423" y="120"/>
                    <a:pt x="419" y="72"/>
                  </a:cubicBezTo>
                  <a:cubicBezTo>
                    <a:pt x="435" y="75"/>
                    <a:pt x="460" y="87"/>
                    <a:pt x="471" y="104"/>
                  </a:cubicBezTo>
                  <a:cubicBezTo>
                    <a:pt x="468" y="75"/>
                    <a:pt x="468" y="54"/>
                    <a:pt x="471" y="23"/>
                  </a:cubicBezTo>
                  <a:cubicBezTo>
                    <a:pt x="458" y="42"/>
                    <a:pt x="435" y="52"/>
                    <a:pt x="420" y="55"/>
                  </a:cubicBezTo>
                  <a:cubicBezTo>
                    <a:pt x="424" y="34"/>
                    <a:pt x="442" y="12"/>
                    <a:pt x="463" y="0"/>
                  </a:cubicBezTo>
                  <a:cubicBezTo>
                    <a:pt x="355" y="0"/>
                    <a:pt x="355" y="0"/>
                    <a:pt x="355" y="0"/>
                  </a:cubicBezTo>
                  <a:cubicBezTo>
                    <a:pt x="376" y="12"/>
                    <a:pt x="394" y="34"/>
                    <a:pt x="398" y="55"/>
                  </a:cubicBezTo>
                  <a:cubicBezTo>
                    <a:pt x="383" y="52"/>
                    <a:pt x="360" y="42"/>
                    <a:pt x="347" y="23"/>
                  </a:cubicBezTo>
                  <a:cubicBezTo>
                    <a:pt x="351" y="54"/>
                    <a:pt x="351" y="75"/>
                    <a:pt x="347" y="104"/>
                  </a:cubicBezTo>
                  <a:cubicBezTo>
                    <a:pt x="358" y="88"/>
                    <a:pt x="383" y="75"/>
                    <a:pt x="399" y="72"/>
                  </a:cubicBezTo>
                  <a:cubicBezTo>
                    <a:pt x="395" y="120"/>
                    <a:pt x="351" y="128"/>
                    <a:pt x="326" y="128"/>
                  </a:cubicBezTo>
                  <a:cubicBezTo>
                    <a:pt x="300" y="128"/>
                    <a:pt x="277" y="118"/>
                    <a:pt x="276" y="102"/>
                  </a:cubicBezTo>
                  <a:cubicBezTo>
                    <a:pt x="274" y="86"/>
                    <a:pt x="283" y="81"/>
                    <a:pt x="291" y="80"/>
                  </a:cubicBezTo>
                  <a:cubicBezTo>
                    <a:pt x="299" y="80"/>
                    <a:pt x="308" y="89"/>
                    <a:pt x="310" y="107"/>
                  </a:cubicBezTo>
                  <a:cubicBezTo>
                    <a:pt x="320" y="94"/>
                    <a:pt x="328" y="44"/>
                    <a:pt x="301" y="42"/>
                  </a:cubicBezTo>
                  <a:cubicBezTo>
                    <a:pt x="280" y="41"/>
                    <a:pt x="269" y="66"/>
                    <a:pt x="265" y="92"/>
                  </a:cubicBezTo>
                  <a:cubicBezTo>
                    <a:pt x="258" y="70"/>
                    <a:pt x="240" y="42"/>
                    <a:pt x="219" y="48"/>
                  </a:cubicBezTo>
                  <a:cubicBezTo>
                    <a:pt x="192" y="55"/>
                    <a:pt x="210" y="104"/>
                    <a:pt x="227" y="114"/>
                  </a:cubicBezTo>
                  <a:cubicBezTo>
                    <a:pt x="223" y="105"/>
                    <a:pt x="223" y="86"/>
                    <a:pt x="236" y="85"/>
                  </a:cubicBezTo>
                  <a:cubicBezTo>
                    <a:pt x="249" y="83"/>
                    <a:pt x="257" y="95"/>
                    <a:pt x="257" y="104"/>
                  </a:cubicBezTo>
                  <a:cubicBezTo>
                    <a:pt x="258" y="121"/>
                    <a:pt x="237" y="132"/>
                    <a:pt x="216" y="137"/>
                  </a:cubicBezTo>
                  <a:cubicBezTo>
                    <a:pt x="177" y="146"/>
                    <a:pt x="152" y="126"/>
                    <a:pt x="142" y="112"/>
                  </a:cubicBezTo>
                  <a:cubicBezTo>
                    <a:pt x="160" y="105"/>
                    <a:pt x="173" y="108"/>
                    <a:pt x="191" y="117"/>
                  </a:cubicBezTo>
                  <a:cubicBezTo>
                    <a:pt x="182" y="99"/>
                    <a:pt x="172" y="70"/>
                    <a:pt x="169" y="53"/>
                  </a:cubicBezTo>
                  <a:cubicBezTo>
                    <a:pt x="165" y="72"/>
                    <a:pt x="151" y="87"/>
                    <a:pt x="135" y="98"/>
                  </a:cubicBezTo>
                  <a:cubicBezTo>
                    <a:pt x="132" y="82"/>
                    <a:pt x="133" y="54"/>
                    <a:pt x="148" y="31"/>
                  </a:cubicBezTo>
                  <a:cubicBezTo>
                    <a:pt x="89" y="55"/>
                    <a:pt x="89" y="55"/>
                    <a:pt x="89" y="55"/>
                  </a:cubicBezTo>
                  <a:cubicBezTo>
                    <a:pt x="117" y="87"/>
                    <a:pt x="150" y="158"/>
                    <a:pt x="169" y="217"/>
                  </a:cubicBezTo>
                  <a:cubicBezTo>
                    <a:pt x="157" y="227"/>
                    <a:pt x="151" y="240"/>
                    <a:pt x="151" y="255"/>
                  </a:cubicBezTo>
                  <a:cubicBezTo>
                    <a:pt x="151" y="283"/>
                    <a:pt x="169" y="299"/>
                    <a:pt x="186" y="310"/>
                  </a:cubicBezTo>
                  <a:cubicBezTo>
                    <a:pt x="154" y="332"/>
                    <a:pt x="124" y="358"/>
                    <a:pt x="97" y="388"/>
                  </a:cubicBezTo>
                  <a:cubicBezTo>
                    <a:pt x="57" y="433"/>
                    <a:pt x="25" y="486"/>
                    <a:pt x="3" y="545"/>
                  </a:cubicBezTo>
                  <a:cubicBezTo>
                    <a:pt x="2" y="548"/>
                    <a:pt x="1" y="550"/>
                    <a:pt x="0" y="553"/>
                  </a:cubicBezTo>
                  <a:cubicBezTo>
                    <a:pt x="6" y="560"/>
                    <a:pt x="13" y="567"/>
                    <a:pt x="19" y="574"/>
                  </a:cubicBezTo>
                  <a:cubicBezTo>
                    <a:pt x="20" y="573"/>
                    <a:pt x="20" y="572"/>
                    <a:pt x="20" y="571"/>
                  </a:cubicBezTo>
                  <a:cubicBezTo>
                    <a:pt x="23" y="564"/>
                    <a:pt x="32" y="555"/>
                    <a:pt x="39" y="551"/>
                  </a:cubicBezTo>
                  <a:cubicBezTo>
                    <a:pt x="68" y="562"/>
                    <a:pt x="68" y="562"/>
                    <a:pt x="68" y="562"/>
                  </a:cubicBezTo>
                  <a:cubicBezTo>
                    <a:pt x="56" y="571"/>
                    <a:pt x="41" y="583"/>
                    <a:pt x="44" y="586"/>
                  </a:cubicBezTo>
                  <a:cubicBezTo>
                    <a:pt x="45" y="587"/>
                    <a:pt x="52" y="582"/>
                    <a:pt x="55" y="580"/>
                  </a:cubicBezTo>
                  <a:cubicBezTo>
                    <a:pt x="64" y="573"/>
                    <a:pt x="77" y="562"/>
                    <a:pt x="94" y="569"/>
                  </a:cubicBezTo>
                  <a:cubicBezTo>
                    <a:pt x="102" y="572"/>
                    <a:pt x="108" y="578"/>
                    <a:pt x="111" y="585"/>
                  </a:cubicBezTo>
                  <a:cubicBezTo>
                    <a:pt x="114" y="592"/>
                    <a:pt x="114" y="601"/>
                    <a:pt x="111" y="609"/>
                  </a:cubicBezTo>
                  <a:cubicBezTo>
                    <a:pt x="107" y="617"/>
                    <a:pt x="99" y="627"/>
                    <a:pt x="89" y="633"/>
                  </a:cubicBezTo>
                  <a:cubicBezTo>
                    <a:pt x="62" y="622"/>
                    <a:pt x="62" y="622"/>
                    <a:pt x="62" y="622"/>
                  </a:cubicBezTo>
                  <a:cubicBezTo>
                    <a:pt x="73" y="616"/>
                    <a:pt x="84" y="603"/>
                    <a:pt x="85" y="600"/>
                  </a:cubicBezTo>
                  <a:cubicBezTo>
                    <a:pt x="86" y="598"/>
                    <a:pt x="86" y="596"/>
                    <a:pt x="85" y="595"/>
                  </a:cubicBezTo>
                  <a:cubicBezTo>
                    <a:pt x="83" y="594"/>
                    <a:pt x="77" y="598"/>
                    <a:pt x="72" y="602"/>
                  </a:cubicBezTo>
                  <a:cubicBezTo>
                    <a:pt x="66" y="607"/>
                    <a:pt x="59" y="612"/>
                    <a:pt x="52" y="614"/>
                  </a:cubicBezTo>
                  <a:cubicBezTo>
                    <a:pt x="64" y="631"/>
                    <a:pt x="73" y="648"/>
                    <a:pt x="73" y="662"/>
                  </a:cubicBezTo>
                  <a:cubicBezTo>
                    <a:pt x="74" y="689"/>
                    <a:pt x="80" y="699"/>
                    <a:pt x="94" y="717"/>
                  </a:cubicBezTo>
                  <a:cubicBezTo>
                    <a:pt x="115" y="744"/>
                    <a:pt x="93" y="742"/>
                    <a:pt x="112" y="775"/>
                  </a:cubicBezTo>
                  <a:cubicBezTo>
                    <a:pt x="111" y="766"/>
                    <a:pt x="111" y="756"/>
                    <a:pt x="110" y="747"/>
                  </a:cubicBezTo>
                  <a:cubicBezTo>
                    <a:pt x="404" y="747"/>
                    <a:pt x="404" y="747"/>
                    <a:pt x="404" y="747"/>
                  </a:cubicBezTo>
                  <a:cubicBezTo>
                    <a:pt x="404" y="1067"/>
                    <a:pt x="404" y="1067"/>
                    <a:pt x="404" y="1067"/>
                  </a:cubicBezTo>
                  <a:cubicBezTo>
                    <a:pt x="392" y="1068"/>
                    <a:pt x="379" y="1069"/>
                    <a:pt x="369" y="1081"/>
                  </a:cubicBezTo>
                  <a:cubicBezTo>
                    <a:pt x="403" y="1095"/>
                    <a:pt x="437" y="1107"/>
                    <a:pt x="470" y="1117"/>
                  </a:cubicBezTo>
                  <a:cubicBezTo>
                    <a:pt x="473" y="1096"/>
                    <a:pt x="478" y="1086"/>
                    <a:pt x="489" y="1073"/>
                  </a:cubicBezTo>
                  <a:cubicBezTo>
                    <a:pt x="489" y="1073"/>
                    <a:pt x="445" y="1069"/>
                    <a:pt x="421" y="1068"/>
                  </a:cubicBezTo>
                  <a:cubicBezTo>
                    <a:pt x="421" y="747"/>
                    <a:pt x="421" y="747"/>
                    <a:pt x="421" y="747"/>
                  </a:cubicBezTo>
                  <a:cubicBezTo>
                    <a:pt x="708" y="747"/>
                    <a:pt x="708" y="747"/>
                    <a:pt x="708" y="747"/>
                  </a:cubicBezTo>
                  <a:cubicBezTo>
                    <a:pt x="707" y="791"/>
                    <a:pt x="699" y="834"/>
                    <a:pt x="685" y="875"/>
                  </a:cubicBezTo>
                  <a:cubicBezTo>
                    <a:pt x="670" y="917"/>
                    <a:pt x="648" y="954"/>
                    <a:pt x="620" y="987"/>
                  </a:cubicBezTo>
                  <a:cubicBezTo>
                    <a:pt x="593" y="1019"/>
                    <a:pt x="561" y="1044"/>
                    <a:pt x="525" y="1062"/>
                  </a:cubicBezTo>
                  <a:cubicBezTo>
                    <a:pt x="517" y="1066"/>
                    <a:pt x="511" y="1080"/>
                    <a:pt x="505" y="1092"/>
                  </a:cubicBezTo>
                  <a:cubicBezTo>
                    <a:pt x="501" y="1101"/>
                    <a:pt x="498" y="1110"/>
                    <a:pt x="496" y="1123"/>
                  </a:cubicBezTo>
                  <a:cubicBezTo>
                    <a:pt x="510" y="1127"/>
                    <a:pt x="513" y="1130"/>
                    <a:pt x="525" y="1133"/>
                  </a:cubicBezTo>
                  <a:cubicBezTo>
                    <a:pt x="626" y="1158"/>
                    <a:pt x="652" y="1153"/>
                    <a:pt x="658" y="1149"/>
                  </a:cubicBezTo>
                  <a:cubicBezTo>
                    <a:pt x="658" y="1149"/>
                    <a:pt x="658" y="1149"/>
                    <a:pt x="658" y="1149"/>
                  </a:cubicBezTo>
                  <a:cubicBezTo>
                    <a:pt x="681" y="1131"/>
                    <a:pt x="702" y="1112"/>
                    <a:pt x="721" y="1089"/>
                  </a:cubicBezTo>
                  <a:cubicBezTo>
                    <a:pt x="762" y="1044"/>
                    <a:pt x="794" y="990"/>
                    <a:pt x="816" y="931"/>
                  </a:cubicBezTo>
                  <a:cubicBezTo>
                    <a:pt x="839" y="870"/>
                    <a:pt x="850" y="805"/>
                    <a:pt x="850" y="738"/>
                  </a:cubicBezTo>
                  <a:cubicBezTo>
                    <a:pt x="850" y="725"/>
                    <a:pt x="850" y="713"/>
                    <a:pt x="849" y="701"/>
                  </a:cubicBezTo>
                  <a:moveTo>
                    <a:pt x="711" y="403"/>
                  </a:moveTo>
                  <a:cubicBezTo>
                    <a:pt x="723" y="418"/>
                    <a:pt x="723" y="418"/>
                    <a:pt x="723" y="418"/>
                  </a:cubicBezTo>
                  <a:cubicBezTo>
                    <a:pt x="672" y="516"/>
                    <a:pt x="672" y="516"/>
                    <a:pt x="672" y="516"/>
                  </a:cubicBezTo>
                  <a:cubicBezTo>
                    <a:pt x="654" y="491"/>
                    <a:pt x="654" y="491"/>
                    <a:pt x="654" y="491"/>
                  </a:cubicBezTo>
                  <a:cubicBezTo>
                    <a:pt x="663" y="474"/>
                    <a:pt x="663" y="474"/>
                    <a:pt x="663" y="474"/>
                  </a:cubicBezTo>
                  <a:cubicBezTo>
                    <a:pt x="644" y="450"/>
                    <a:pt x="644" y="450"/>
                    <a:pt x="644" y="450"/>
                  </a:cubicBezTo>
                  <a:cubicBezTo>
                    <a:pt x="628" y="455"/>
                    <a:pt x="628" y="455"/>
                    <a:pt x="628" y="455"/>
                  </a:cubicBezTo>
                  <a:cubicBezTo>
                    <a:pt x="606" y="434"/>
                    <a:pt x="606" y="434"/>
                    <a:pt x="606" y="434"/>
                  </a:cubicBezTo>
                  <a:lnTo>
                    <a:pt x="711" y="403"/>
                  </a:lnTo>
                  <a:close/>
                  <a:moveTo>
                    <a:pt x="645" y="341"/>
                  </a:moveTo>
                  <a:cubicBezTo>
                    <a:pt x="662" y="354"/>
                    <a:pt x="662" y="354"/>
                    <a:pt x="662" y="354"/>
                  </a:cubicBezTo>
                  <a:cubicBezTo>
                    <a:pt x="604" y="432"/>
                    <a:pt x="604" y="432"/>
                    <a:pt x="604" y="432"/>
                  </a:cubicBezTo>
                  <a:cubicBezTo>
                    <a:pt x="581" y="416"/>
                    <a:pt x="581" y="416"/>
                    <a:pt x="581" y="416"/>
                  </a:cubicBezTo>
                  <a:cubicBezTo>
                    <a:pt x="611" y="378"/>
                    <a:pt x="611" y="378"/>
                    <a:pt x="611" y="378"/>
                  </a:cubicBezTo>
                  <a:cubicBezTo>
                    <a:pt x="582" y="385"/>
                    <a:pt x="582" y="385"/>
                    <a:pt x="582" y="385"/>
                  </a:cubicBezTo>
                  <a:cubicBezTo>
                    <a:pt x="577" y="355"/>
                    <a:pt x="577" y="355"/>
                    <a:pt x="577" y="355"/>
                  </a:cubicBezTo>
                  <a:cubicBezTo>
                    <a:pt x="550" y="394"/>
                    <a:pt x="550" y="394"/>
                    <a:pt x="550" y="394"/>
                  </a:cubicBezTo>
                  <a:cubicBezTo>
                    <a:pt x="526" y="380"/>
                    <a:pt x="526" y="380"/>
                    <a:pt x="526" y="380"/>
                  </a:cubicBezTo>
                  <a:cubicBezTo>
                    <a:pt x="581" y="300"/>
                    <a:pt x="581" y="300"/>
                    <a:pt x="581" y="300"/>
                  </a:cubicBezTo>
                  <a:cubicBezTo>
                    <a:pt x="600" y="310"/>
                    <a:pt x="600" y="310"/>
                    <a:pt x="600" y="310"/>
                  </a:cubicBezTo>
                  <a:cubicBezTo>
                    <a:pt x="606" y="350"/>
                    <a:pt x="606" y="350"/>
                    <a:pt x="606" y="350"/>
                  </a:cubicBezTo>
                  <a:lnTo>
                    <a:pt x="645" y="341"/>
                  </a:lnTo>
                  <a:close/>
                  <a:moveTo>
                    <a:pt x="172" y="255"/>
                  </a:moveTo>
                  <a:cubicBezTo>
                    <a:pt x="172" y="200"/>
                    <a:pt x="329" y="195"/>
                    <a:pt x="409" y="195"/>
                  </a:cubicBezTo>
                  <a:cubicBezTo>
                    <a:pt x="409" y="195"/>
                    <a:pt x="409" y="195"/>
                    <a:pt x="409" y="195"/>
                  </a:cubicBezTo>
                  <a:cubicBezTo>
                    <a:pt x="409" y="195"/>
                    <a:pt x="409" y="195"/>
                    <a:pt x="409" y="195"/>
                  </a:cubicBezTo>
                  <a:cubicBezTo>
                    <a:pt x="489" y="195"/>
                    <a:pt x="646" y="200"/>
                    <a:pt x="646" y="255"/>
                  </a:cubicBezTo>
                  <a:cubicBezTo>
                    <a:pt x="646" y="271"/>
                    <a:pt x="636" y="284"/>
                    <a:pt x="614" y="298"/>
                  </a:cubicBezTo>
                  <a:cubicBezTo>
                    <a:pt x="574" y="271"/>
                    <a:pt x="507" y="243"/>
                    <a:pt x="409" y="243"/>
                  </a:cubicBezTo>
                  <a:cubicBezTo>
                    <a:pt x="311" y="243"/>
                    <a:pt x="244" y="271"/>
                    <a:pt x="205" y="298"/>
                  </a:cubicBezTo>
                  <a:cubicBezTo>
                    <a:pt x="182" y="284"/>
                    <a:pt x="172" y="271"/>
                    <a:pt x="172" y="255"/>
                  </a:cubicBezTo>
                  <a:moveTo>
                    <a:pt x="508" y="277"/>
                  </a:moveTo>
                  <a:cubicBezTo>
                    <a:pt x="489" y="374"/>
                    <a:pt x="489" y="374"/>
                    <a:pt x="489" y="374"/>
                  </a:cubicBezTo>
                  <a:cubicBezTo>
                    <a:pt x="462" y="368"/>
                    <a:pt x="462" y="368"/>
                    <a:pt x="462" y="368"/>
                  </a:cubicBezTo>
                  <a:cubicBezTo>
                    <a:pt x="481" y="272"/>
                    <a:pt x="481" y="272"/>
                    <a:pt x="481" y="272"/>
                  </a:cubicBezTo>
                  <a:lnTo>
                    <a:pt x="508" y="277"/>
                  </a:lnTo>
                  <a:close/>
                  <a:moveTo>
                    <a:pt x="367" y="351"/>
                  </a:moveTo>
                  <a:cubicBezTo>
                    <a:pt x="355" y="377"/>
                    <a:pt x="355" y="377"/>
                    <a:pt x="355" y="377"/>
                  </a:cubicBezTo>
                  <a:cubicBezTo>
                    <a:pt x="334" y="382"/>
                    <a:pt x="311" y="377"/>
                    <a:pt x="306" y="375"/>
                  </a:cubicBezTo>
                  <a:cubicBezTo>
                    <a:pt x="284" y="378"/>
                    <a:pt x="262" y="365"/>
                    <a:pt x="255" y="344"/>
                  </a:cubicBezTo>
                  <a:cubicBezTo>
                    <a:pt x="250" y="331"/>
                    <a:pt x="250" y="318"/>
                    <a:pt x="256" y="307"/>
                  </a:cubicBezTo>
                  <a:cubicBezTo>
                    <a:pt x="261" y="295"/>
                    <a:pt x="272" y="285"/>
                    <a:pt x="287" y="280"/>
                  </a:cubicBezTo>
                  <a:cubicBezTo>
                    <a:pt x="313" y="270"/>
                    <a:pt x="341" y="283"/>
                    <a:pt x="350" y="309"/>
                  </a:cubicBezTo>
                  <a:cubicBezTo>
                    <a:pt x="352" y="314"/>
                    <a:pt x="353" y="320"/>
                    <a:pt x="353" y="325"/>
                  </a:cubicBezTo>
                  <a:cubicBezTo>
                    <a:pt x="353" y="335"/>
                    <a:pt x="351" y="344"/>
                    <a:pt x="345" y="352"/>
                  </a:cubicBezTo>
                  <a:cubicBezTo>
                    <a:pt x="350" y="352"/>
                    <a:pt x="358" y="353"/>
                    <a:pt x="367" y="351"/>
                  </a:cubicBezTo>
                  <a:moveTo>
                    <a:pt x="182" y="338"/>
                  </a:moveTo>
                  <a:cubicBezTo>
                    <a:pt x="199" y="357"/>
                    <a:pt x="199" y="357"/>
                    <a:pt x="199" y="357"/>
                  </a:cubicBezTo>
                  <a:cubicBezTo>
                    <a:pt x="180" y="375"/>
                    <a:pt x="180" y="375"/>
                    <a:pt x="180" y="375"/>
                  </a:cubicBezTo>
                  <a:cubicBezTo>
                    <a:pt x="183" y="378"/>
                    <a:pt x="225" y="423"/>
                    <a:pt x="225" y="423"/>
                  </a:cubicBezTo>
                  <a:cubicBezTo>
                    <a:pt x="205" y="442"/>
                    <a:pt x="205" y="442"/>
                    <a:pt x="205" y="442"/>
                  </a:cubicBezTo>
                  <a:cubicBezTo>
                    <a:pt x="160" y="393"/>
                    <a:pt x="160" y="393"/>
                    <a:pt x="160" y="393"/>
                  </a:cubicBezTo>
                  <a:cubicBezTo>
                    <a:pt x="141" y="411"/>
                    <a:pt x="141" y="411"/>
                    <a:pt x="141" y="411"/>
                  </a:cubicBezTo>
                  <a:cubicBezTo>
                    <a:pt x="123" y="392"/>
                    <a:pt x="123" y="392"/>
                    <a:pt x="123" y="392"/>
                  </a:cubicBezTo>
                  <a:lnTo>
                    <a:pt x="182" y="338"/>
                  </a:lnTo>
                  <a:close/>
                  <a:moveTo>
                    <a:pt x="111" y="406"/>
                  </a:moveTo>
                  <a:cubicBezTo>
                    <a:pt x="183" y="463"/>
                    <a:pt x="183" y="463"/>
                    <a:pt x="183" y="463"/>
                  </a:cubicBezTo>
                  <a:cubicBezTo>
                    <a:pt x="166" y="484"/>
                    <a:pt x="166" y="484"/>
                    <a:pt x="166" y="484"/>
                  </a:cubicBezTo>
                  <a:cubicBezTo>
                    <a:pt x="94" y="428"/>
                    <a:pt x="94" y="428"/>
                    <a:pt x="94" y="428"/>
                  </a:cubicBezTo>
                  <a:lnTo>
                    <a:pt x="111" y="406"/>
                  </a:lnTo>
                  <a:close/>
                  <a:moveTo>
                    <a:pt x="110" y="556"/>
                  </a:moveTo>
                  <a:cubicBezTo>
                    <a:pt x="98" y="560"/>
                    <a:pt x="85" y="559"/>
                    <a:pt x="74" y="553"/>
                  </a:cubicBezTo>
                  <a:cubicBezTo>
                    <a:pt x="63" y="547"/>
                    <a:pt x="55" y="537"/>
                    <a:pt x="51" y="526"/>
                  </a:cubicBezTo>
                  <a:cubicBezTo>
                    <a:pt x="48" y="514"/>
                    <a:pt x="49" y="500"/>
                    <a:pt x="55" y="488"/>
                  </a:cubicBezTo>
                  <a:cubicBezTo>
                    <a:pt x="62" y="476"/>
                    <a:pt x="72" y="467"/>
                    <a:pt x="84" y="463"/>
                  </a:cubicBezTo>
                  <a:cubicBezTo>
                    <a:pt x="96" y="460"/>
                    <a:pt x="108" y="461"/>
                    <a:pt x="120" y="467"/>
                  </a:cubicBezTo>
                  <a:cubicBezTo>
                    <a:pt x="131" y="473"/>
                    <a:pt x="139" y="482"/>
                    <a:pt x="143" y="494"/>
                  </a:cubicBezTo>
                  <a:cubicBezTo>
                    <a:pt x="144" y="499"/>
                    <a:pt x="145" y="503"/>
                    <a:pt x="145" y="508"/>
                  </a:cubicBezTo>
                  <a:cubicBezTo>
                    <a:pt x="145" y="516"/>
                    <a:pt x="143" y="524"/>
                    <a:pt x="138" y="532"/>
                  </a:cubicBezTo>
                  <a:cubicBezTo>
                    <a:pt x="132" y="544"/>
                    <a:pt x="122" y="553"/>
                    <a:pt x="110" y="556"/>
                  </a:cubicBezTo>
                  <a:moveTo>
                    <a:pt x="110" y="730"/>
                  </a:moveTo>
                  <a:cubicBezTo>
                    <a:pt x="111" y="685"/>
                    <a:pt x="119" y="641"/>
                    <a:pt x="134" y="600"/>
                  </a:cubicBezTo>
                  <a:cubicBezTo>
                    <a:pt x="149" y="558"/>
                    <a:pt x="171" y="521"/>
                    <a:pt x="198" y="488"/>
                  </a:cubicBezTo>
                  <a:cubicBezTo>
                    <a:pt x="226" y="456"/>
                    <a:pt x="258" y="431"/>
                    <a:pt x="293" y="413"/>
                  </a:cubicBezTo>
                  <a:cubicBezTo>
                    <a:pt x="329" y="396"/>
                    <a:pt x="366" y="387"/>
                    <a:pt x="404" y="386"/>
                  </a:cubicBezTo>
                  <a:cubicBezTo>
                    <a:pt x="404" y="730"/>
                    <a:pt x="404" y="730"/>
                    <a:pt x="404" y="730"/>
                  </a:cubicBezTo>
                  <a:lnTo>
                    <a:pt x="110" y="730"/>
                  </a:lnTo>
                  <a:close/>
                  <a:moveTo>
                    <a:pt x="409" y="365"/>
                  </a:moveTo>
                  <a:cubicBezTo>
                    <a:pt x="389" y="366"/>
                    <a:pt x="368" y="354"/>
                    <a:pt x="367" y="327"/>
                  </a:cubicBezTo>
                  <a:cubicBezTo>
                    <a:pt x="367" y="269"/>
                    <a:pt x="367" y="269"/>
                    <a:pt x="367" y="269"/>
                  </a:cubicBezTo>
                  <a:cubicBezTo>
                    <a:pt x="395" y="269"/>
                    <a:pt x="395" y="269"/>
                    <a:pt x="395" y="269"/>
                  </a:cubicBezTo>
                  <a:cubicBezTo>
                    <a:pt x="395" y="324"/>
                    <a:pt x="395" y="324"/>
                    <a:pt x="395" y="324"/>
                  </a:cubicBezTo>
                  <a:cubicBezTo>
                    <a:pt x="395" y="332"/>
                    <a:pt x="397" y="333"/>
                    <a:pt x="398" y="334"/>
                  </a:cubicBezTo>
                  <a:cubicBezTo>
                    <a:pt x="401" y="337"/>
                    <a:pt x="404" y="338"/>
                    <a:pt x="409" y="338"/>
                  </a:cubicBezTo>
                  <a:cubicBezTo>
                    <a:pt x="415" y="338"/>
                    <a:pt x="419" y="337"/>
                    <a:pt x="422" y="334"/>
                  </a:cubicBezTo>
                  <a:cubicBezTo>
                    <a:pt x="423" y="333"/>
                    <a:pt x="424" y="330"/>
                    <a:pt x="424" y="322"/>
                  </a:cubicBezTo>
                  <a:cubicBezTo>
                    <a:pt x="424" y="268"/>
                    <a:pt x="424" y="268"/>
                    <a:pt x="424" y="268"/>
                  </a:cubicBezTo>
                  <a:cubicBezTo>
                    <a:pt x="452" y="268"/>
                    <a:pt x="452" y="268"/>
                    <a:pt x="452" y="268"/>
                  </a:cubicBezTo>
                  <a:cubicBezTo>
                    <a:pt x="452" y="325"/>
                    <a:pt x="452" y="325"/>
                    <a:pt x="452" y="325"/>
                  </a:cubicBezTo>
                  <a:cubicBezTo>
                    <a:pt x="452" y="336"/>
                    <a:pt x="449" y="346"/>
                    <a:pt x="442" y="353"/>
                  </a:cubicBezTo>
                  <a:cubicBezTo>
                    <a:pt x="435" y="361"/>
                    <a:pt x="424" y="365"/>
                    <a:pt x="409" y="365"/>
                  </a:cubicBezTo>
                  <a:moveTo>
                    <a:pt x="421" y="730"/>
                  </a:moveTo>
                  <a:cubicBezTo>
                    <a:pt x="421" y="386"/>
                    <a:pt x="421" y="386"/>
                    <a:pt x="421" y="386"/>
                  </a:cubicBezTo>
                  <a:cubicBezTo>
                    <a:pt x="457" y="388"/>
                    <a:pt x="492" y="397"/>
                    <a:pt x="525" y="413"/>
                  </a:cubicBezTo>
                  <a:cubicBezTo>
                    <a:pt x="561" y="431"/>
                    <a:pt x="593" y="456"/>
                    <a:pt x="620" y="488"/>
                  </a:cubicBezTo>
                  <a:cubicBezTo>
                    <a:pt x="648" y="521"/>
                    <a:pt x="670" y="558"/>
                    <a:pt x="685" y="600"/>
                  </a:cubicBezTo>
                  <a:cubicBezTo>
                    <a:pt x="700" y="641"/>
                    <a:pt x="707" y="685"/>
                    <a:pt x="708" y="730"/>
                  </a:cubicBezTo>
                  <a:lnTo>
                    <a:pt x="421" y="730"/>
                  </a:lnTo>
                  <a:close/>
                  <a:moveTo>
                    <a:pt x="662" y="1116"/>
                  </a:moveTo>
                  <a:cubicBezTo>
                    <a:pt x="643" y="1097"/>
                    <a:pt x="643" y="1097"/>
                    <a:pt x="643" y="1097"/>
                  </a:cubicBezTo>
                  <a:cubicBezTo>
                    <a:pt x="667" y="1073"/>
                    <a:pt x="667" y="1073"/>
                    <a:pt x="667" y="1073"/>
                  </a:cubicBezTo>
                  <a:cubicBezTo>
                    <a:pt x="662" y="1068"/>
                    <a:pt x="662" y="1068"/>
                    <a:pt x="662" y="1068"/>
                  </a:cubicBezTo>
                  <a:cubicBezTo>
                    <a:pt x="639" y="1091"/>
                    <a:pt x="639" y="1091"/>
                    <a:pt x="639" y="1091"/>
                  </a:cubicBezTo>
                  <a:cubicBezTo>
                    <a:pt x="620" y="1072"/>
                    <a:pt x="620" y="1072"/>
                    <a:pt x="620" y="1072"/>
                  </a:cubicBezTo>
                  <a:cubicBezTo>
                    <a:pt x="642" y="1049"/>
                    <a:pt x="642" y="1049"/>
                    <a:pt x="642" y="1049"/>
                  </a:cubicBezTo>
                  <a:cubicBezTo>
                    <a:pt x="636" y="1043"/>
                    <a:pt x="636" y="1043"/>
                    <a:pt x="636" y="1043"/>
                  </a:cubicBezTo>
                  <a:cubicBezTo>
                    <a:pt x="612" y="1067"/>
                    <a:pt x="612" y="1067"/>
                    <a:pt x="612" y="1067"/>
                  </a:cubicBezTo>
                  <a:cubicBezTo>
                    <a:pt x="593" y="1048"/>
                    <a:pt x="593" y="1048"/>
                    <a:pt x="593" y="1048"/>
                  </a:cubicBezTo>
                  <a:cubicBezTo>
                    <a:pt x="637" y="1005"/>
                    <a:pt x="637" y="1005"/>
                    <a:pt x="637" y="1005"/>
                  </a:cubicBezTo>
                  <a:cubicBezTo>
                    <a:pt x="705" y="1072"/>
                    <a:pt x="705" y="1072"/>
                    <a:pt x="705" y="1072"/>
                  </a:cubicBezTo>
                  <a:lnTo>
                    <a:pt x="662" y="1116"/>
                  </a:lnTo>
                  <a:close/>
                  <a:moveTo>
                    <a:pt x="740" y="1029"/>
                  </a:moveTo>
                  <a:cubicBezTo>
                    <a:pt x="736" y="1035"/>
                    <a:pt x="725" y="1042"/>
                    <a:pt x="718" y="1045"/>
                  </a:cubicBezTo>
                  <a:cubicBezTo>
                    <a:pt x="718" y="1045"/>
                    <a:pt x="718" y="1045"/>
                    <a:pt x="718" y="1045"/>
                  </a:cubicBezTo>
                  <a:cubicBezTo>
                    <a:pt x="691" y="1027"/>
                    <a:pt x="691" y="1027"/>
                    <a:pt x="691" y="1027"/>
                  </a:cubicBezTo>
                  <a:cubicBezTo>
                    <a:pt x="719" y="1018"/>
                    <a:pt x="721" y="1010"/>
                    <a:pt x="719" y="1009"/>
                  </a:cubicBezTo>
                  <a:cubicBezTo>
                    <a:pt x="718" y="1008"/>
                    <a:pt x="714" y="1010"/>
                    <a:pt x="708" y="1013"/>
                  </a:cubicBezTo>
                  <a:cubicBezTo>
                    <a:pt x="698" y="1018"/>
                    <a:pt x="683" y="1025"/>
                    <a:pt x="667" y="1015"/>
                  </a:cubicBezTo>
                  <a:cubicBezTo>
                    <a:pt x="661" y="1010"/>
                    <a:pt x="656" y="1004"/>
                    <a:pt x="655" y="996"/>
                  </a:cubicBezTo>
                  <a:cubicBezTo>
                    <a:pt x="653" y="988"/>
                    <a:pt x="655" y="980"/>
                    <a:pt x="660" y="973"/>
                  </a:cubicBezTo>
                  <a:cubicBezTo>
                    <a:pt x="665" y="965"/>
                    <a:pt x="676" y="958"/>
                    <a:pt x="686" y="954"/>
                  </a:cubicBezTo>
                  <a:cubicBezTo>
                    <a:pt x="713" y="972"/>
                    <a:pt x="713" y="972"/>
                    <a:pt x="713" y="972"/>
                  </a:cubicBezTo>
                  <a:cubicBezTo>
                    <a:pt x="709" y="973"/>
                    <a:pt x="709" y="973"/>
                    <a:pt x="709" y="973"/>
                  </a:cubicBezTo>
                  <a:cubicBezTo>
                    <a:pt x="696" y="976"/>
                    <a:pt x="685" y="983"/>
                    <a:pt x="683" y="987"/>
                  </a:cubicBezTo>
                  <a:cubicBezTo>
                    <a:pt x="682" y="988"/>
                    <a:pt x="681" y="990"/>
                    <a:pt x="681" y="991"/>
                  </a:cubicBezTo>
                  <a:cubicBezTo>
                    <a:pt x="681" y="991"/>
                    <a:pt x="681" y="991"/>
                    <a:pt x="682" y="991"/>
                  </a:cubicBezTo>
                  <a:cubicBezTo>
                    <a:pt x="684" y="993"/>
                    <a:pt x="691" y="990"/>
                    <a:pt x="696" y="987"/>
                  </a:cubicBezTo>
                  <a:cubicBezTo>
                    <a:pt x="707" y="982"/>
                    <a:pt x="720" y="976"/>
                    <a:pt x="734" y="985"/>
                  </a:cubicBezTo>
                  <a:cubicBezTo>
                    <a:pt x="740" y="990"/>
                    <a:pt x="745" y="996"/>
                    <a:pt x="746" y="1004"/>
                  </a:cubicBezTo>
                  <a:cubicBezTo>
                    <a:pt x="746" y="1005"/>
                    <a:pt x="747" y="1007"/>
                    <a:pt x="747" y="1009"/>
                  </a:cubicBezTo>
                  <a:cubicBezTo>
                    <a:pt x="747" y="1016"/>
                    <a:pt x="744" y="1022"/>
                    <a:pt x="740" y="1029"/>
                  </a:cubicBezTo>
                  <a:moveTo>
                    <a:pt x="797" y="914"/>
                  </a:moveTo>
                  <a:cubicBezTo>
                    <a:pt x="737" y="934"/>
                    <a:pt x="737" y="934"/>
                    <a:pt x="737" y="934"/>
                  </a:cubicBezTo>
                  <a:cubicBezTo>
                    <a:pt x="781" y="952"/>
                    <a:pt x="781" y="952"/>
                    <a:pt x="781" y="952"/>
                  </a:cubicBezTo>
                  <a:cubicBezTo>
                    <a:pt x="771" y="977"/>
                    <a:pt x="771" y="977"/>
                    <a:pt x="771" y="977"/>
                  </a:cubicBezTo>
                  <a:cubicBezTo>
                    <a:pt x="682" y="941"/>
                    <a:pt x="682" y="941"/>
                    <a:pt x="682" y="941"/>
                  </a:cubicBezTo>
                  <a:cubicBezTo>
                    <a:pt x="691" y="921"/>
                    <a:pt x="691" y="921"/>
                    <a:pt x="691" y="921"/>
                  </a:cubicBezTo>
                  <a:cubicBezTo>
                    <a:pt x="749" y="901"/>
                    <a:pt x="749" y="901"/>
                    <a:pt x="749" y="901"/>
                  </a:cubicBezTo>
                  <a:cubicBezTo>
                    <a:pt x="706" y="883"/>
                    <a:pt x="706" y="883"/>
                    <a:pt x="706" y="883"/>
                  </a:cubicBezTo>
                  <a:cubicBezTo>
                    <a:pt x="716" y="858"/>
                    <a:pt x="716" y="858"/>
                    <a:pt x="716" y="858"/>
                  </a:cubicBezTo>
                  <a:cubicBezTo>
                    <a:pt x="805" y="894"/>
                    <a:pt x="805" y="894"/>
                    <a:pt x="805" y="894"/>
                  </a:cubicBezTo>
                  <a:lnTo>
                    <a:pt x="797" y="914"/>
                  </a:lnTo>
                  <a:close/>
                  <a:moveTo>
                    <a:pt x="812" y="868"/>
                  </a:moveTo>
                  <a:cubicBezTo>
                    <a:pt x="786" y="863"/>
                    <a:pt x="786" y="863"/>
                    <a:pt x="786" y="863"/>
                  </a:cubicBezTo>
                  <a:cubicBezTo>
                    <a:pt x="792" y="830"/>
                    <a:pt x="792" y="830"/>
                    <a:pt x="792" y="830"/>
                  </a:cubicBezTo>
                  <a:cubicBezTo>
                    <a:pt x="785" y="828"/>
                    <a:pt x="785" y="828"/>
                    <a:pt x="785" y="828"/>
                  </a:cubicBezTo>
                  <a:cubicBezTo>
                    <a:pt x="779" y="860"/>
                    <a:pt x="779" y="860"/>
                    <a:pt x="779" y="860"/>
                  </a:cubicBezTo>
                  <a:cubicBezTo>
                    <a:pt x="752" y="855"/>
                    <a:pt x="752" y="855"/>
                    <a:pt x="752" y="855"/>
                  </a:cubicBezTo>
                  <a:cubicBezTo>
                    <a:pt x="758" y="824"/>
                    <a:pt x="758" y="824"/>
                    <a:pt x="758" y="824"/>
                  </a:cubicBezTo>
                  <a:cubicBezTo>
                    <a:pt x="750" y="822"/>
                    <a:pt x="750" y="822"/>
                    <a:pt x="750" y="822"/>
                  </a:cubicBezTo>
                  <a:cubicBezTo>
                    <a:pt x="744" y="856"/>
                    <a:pt x="744" y="856"/>
                    <a:pt x="744" y="856"/>
                  </a:cubicBezTo>
                  <a:cubicBezTo>
                    <a:pt x="718" y="851"/>
                    <a:pt x="718" y="851"/>
                    <a:pt x="718" y="851"/>
                  </a:cubicBezTo>
                  <a:cubicBezTo>
                    <a:pt x="729" y="790"/>
                    <a:pt x="729" y="790"/>
                    <a:pt x="729" y="790"/>
                  </a:cubicBezTo>
                  <a:cubicBezTo>
                    <a:pt x="823" y="807"/>
                    <a:pt x="823" y="807"/>
                    <a:pt x="823" y="807"/>
                  </a:cubicBezTo>
                  <a:lnTo>
                    <a:pt x="812" y="868"/>
                  </a:lnTo>
                  <a:close/>
                  <a:moveTo>
                    <a:pt x="827" y="753"/>
                  </a:moveTo>
                  <a:cubicBezTo>
                    <a:pt x="827" y="763"/>
                    <a:pt x="824" y="772"/>
                    <a:pt x="817" y="778"/>
                  </a:cubicBezTo>
                  <a:cubicBezTo>
                    <a:pt x="812" y="783"/>
                    <a:pt x="804" y="786"/>
                    <a:pt x="795" y="786"/>
                  </a:cubicBezTo>
                  <a:cubicBezTo>
                    <a:pt x="787" y="785"/>
                    <a:pt x="780" y="782"/>
                    <a:pt x="774" y="777"/>
                  </a:cubicBezTo>
                  <a:cubicBezTo>
                    <a:pt x="769" y="771"/>
                    <a:pt x="765" y="762"/>
                    <a:pt x="765" y="751"/>
                  </a:cubicBezTo>
                  <a:cubicBezTo>
                    <a:pt x="765" y="746"/>
                    <a:pt x="765" y="746"/>
                    <a:pt x="765" y="746"/>
                  </a:cubicBezTo>
                  <a:cubicBezTo>
                    <a:pt x="762" y="746"/>
                    <a:pt x="731" y="746"/>
                    <a:pt x="731" y="746"/>
                  </a:cubicBezTo>
                  <a:cubicBezTo>
                    <a:pt x="732" y="718"/>
                    <a:pt x="732" y="718"/>
                    <a:pt x="732" y="718"/>
                  </a:cubicBezTo>
                  <a:cubicBezTo>
                    <a:pt x="828" y="720"/>
                    <a:pt x="828" y="720"/>
                    <a:pt x="828" y="720"/>
                  </a:cubicBezTo>
                  <a:lnTo>
                    <a:pt x="827" y="7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0" name="Freeform 97">
              <a:extLst>
                <a:ext uri="{FF2B5EF4-FFF2-40B4-BE49-F238E27FC236}">
                  <a16:creationId xmlns:a16="http://schemas.microsoft.com/office/drawing/2014/main" id="{195F9F62-439A-9A26-BA50-44C5A6D5561B}"/>
                </a:ext>
              </a:extLst>
            </p:cNvPr>
            <p:cNvSpPr>
              <a:spLocks/>
            </p:cNvSpPr>
            <p:nvPr userDrawn="1"/>
          </p:nvSpPr>
          <p:spPr bwMode="auto">
            <a:xfrm>
              <a:off x="998538" y="654050"/>
              <a:ext cx="7938" cy="7937"/>
            </a:xfrm>
            <a:custGeom>
              <a:avLst/>
              <a:gdLst>
                <a:gd name="T0" fmla="*/ 6 w 52"/>
                <a:gd name="T1" fmla="*/ 11 h 55"/>
                <a:gd name="T2" fmla="*/ 0 w 52"/>
                <a:gd name="T3" fmla="*/ 14 h 55"/>
                <a:gd name="T4" fmla="*/ 24 w 52"/>
                <a:gd name="T5" fmla="*/ 55 h 55"/>
                <a:gd name="T6" fmla="*/ 30 w 52"/>
                <a:gd name="T7" fmla="*/ 51 h 55"/>
                <a:gd name="T8" fmla="*/ 43 w 52"/>
                <a:gd name="T9" fmla="*/ 17 h 55"/>
                <a:gd name="T10" fmla="*/ 6 w 52"/>
                <a:gd name="T11" fmla="*/ 11 h 55"/>
              </a:gdLst>
              <a:ahLst/>
              <a:cxnLst>
                <a:cxn ang="0">
                  <a:pos x="T0" y="T1"/>
                </a:cxn>
                <a:cxn ang="0">
                  <a:pos x="T2" y="T3"/>
                </a:cxn>
                <a:cxn ang="0">
                  <a:pos x="T4" y="T5"/>
                </a:cxn>
                <a:cxn ang="0">
                  <a:pos x="T6" y="T7"/>
                </a:cxn>
                <a:cxn ang="0">
                  <a:pos x="T8" y="T9"/>
                </a:cxn>
                <a:cxn ang="0">
                  <a:pos x="T10" y="T11"/>
                </a:cxn>
              </a:cxnLst>
              <a:rect l="0" t="0" r="r" b="b"/>
              <a:pathLst>
                <a:path w="52" h="55">
                  <a:moveTo>
                    <a:pt x="6" y="11"/>
                  </a:moveTo>
                  <a:cubicBezTo>
                    <a:pt x="6" y="11"/>
                    <a:pt x="3" y="13"/>
                    <a:pt x="0" y="14"/>
                  </a:cubicBezTo>
                  <a:cubicBezTo>
                    <a:pt x="2" y="18"/>
                    <a:pt x="22" y="50"/>
                    <a:pt x="24" y="55"/>
                  </a:cubicBezTo>
                  <a:cubicBezTo>
                    <a:pt x="26" y="54"/>
                    <a:pt x="30" y="51"/>
                    <a:pt x="30" y="51"/>
                  </a:cubicBezTo>
                  <a:cubicBezTo>
                    <a:pt x="52" y="40"/>
                    <a:pt x="49" y="25"/>
                    <a:pt x="43" y="17"/>
                  </a:cubicBezTo>
                  <a:cubicBezTo>
                    <a:pt x="32" y="0"/>
                    <a:pt x="19" y="4"/>
                    <a:pt x="6"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1" name="Freeform 98">
              <a:extLst>
                <a:ext uri="{FF2B5EF4-FFF2-40B4-BE49-F238E27FC236}">
                  <a16:creationId xmlns:a16="http://schemas.microsoft.com/office/drawing/2014/main" id="{6A2C91FF-DB9D-CC3A-1ABE-E6F228D7A245}"/>
                </a:ext>
              </a:extLst>
            </p:cNvPr>
            <p:cNvSpPr>
              <a:spLocks/>
            </p:cNvSpPr>
            <p:nvPr userDrawn="1"/>
          </p:nvSpPr>
          <p:spPr bwMode="auto">
            <a:xfrm>
              <a:off x="1192213" y="635000"/>
              <a:ext cx="3175" cy="3175"/>
            </a:xfrm>
            <a:custGeom>
              <a:avLst/>
              <a:gdLst>
                <a:gd name="T0" fmla="*/ 14 w 18"/>
                <a:gd name="T1" fmla="*/ 17 h 17"/>
                <a:gd name="T2" fmla="*/ 18 w 18"/>
                <a:gd name="T3" fmla="*/ 14 h 17"/>
                <a:gd name="T4" fmla="*/ 18 w 18"/>
                <a:gd name="T5" fmla="*/ 11 h 17"/>
                <a:gd name="T6" fmla="*/ 14 w 18"/>
                <a:gd name="T7" fmla="*/ 5 h 17"/>
                <a:gd name="T8" fmla="*/ 6 w 18"/>
                <a:gd name="T9" fmla="*/ 0 h 17"/>
                <a:gd name="T10" fmla="*/ 0 w 18"/>
                <a:gd name="T11" fmla="*/ 11 h 17"/>
                <a:gd name="T12" fmla="*/ 7 w 18"/>
                <a:gd name="T13" fmla="*/ 15 h 17"/>
                <a:gd name="T14" fmla="*/ 14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4" y="17"/>
                  </a:moveTo>
                  <a:cubicBezTo>
                    <a:pt x="16" y="16"/>
                    <a:pt x="17" y="15"/>
                    <a:pt x="18" y="14"/>
                  </a:cubicBezTo>
                  <a:cubicBezTo>
                    <a:pt x="18" y="13"/>
                    <a:pt x="18" y="12"/>
                    <a:pt x="18" y="11"/>
                  </a:cubicBezTo>
                  <a:cubicBezTo>
                    <a:pt x="18" y="9"/>
                    <a:pt x="17" y="7"/>
                    <a:pt x="14" y="5"/>
                  </a:cubicBezTo>
                  <a:cubicBezTo>
                    <a:pt x="14" y="5"/>
                    <a:pt x="6" y="0"/>
                    <a:pt x="6" y="0"/>
                  </a:cubicBezTo>
                  <a:cubicBezTo>
                    <a:pt x="6" y="0"/>
                    <a:pt x="2" y="8"/>
                    <a:pt x="0" y="11"/>
                  </a:cubicBezTo>
                  <a:cubicBezTo>
                    <a:pt x="3" y="13"/>
                    <a:pt x="7" y="15"/>
                    <a:pt x="7" y="15"/>
                  </a:cubicBezTo>
                  <a:cubicBezTo>
                    <a:pt x="9" y="17"/>
                    <a:pt x="12" y="17"/>
                    <a:pt x="14"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2" name="Freeform 99">
              <a:extLst>
                <a:ext uri="{FF2B5EF4-FFF2-40B4-BE49-F238E27FC236}">
                  <a16:creationId xmlns:a16="http://schemas.microsoft.com/office/drawing/2014/main" id="{9C419C33-ECAE-5AC7-2C8B-81F1DE97E4CE}"/>
                </a:ext>
              </a:extLst>
            </p:cNvPr>
            <p:cNvSpPr>
              <a:spLocks/>
            </p:cNvSpPr>
            <p:nvPr userDrawn="1"/>
          </p:nvSpPr>
          <p:spPr bwMode="auto">
            <a:xfrm>
              <a:off x="1174750" y="628650"/>
              <a:ext cx="6350" cy="7937"/>
            </a:xfrm>
            <a:custGeom>
              <a:avLst/>
              <a:gdLst>
                <a:gd name="T0" fmla="*/ 6 w 50"/>
                <a:gd name="T1" fmla="*/ 49 h 53"/>
                <a:gd name="T2" fmla="*/ 44 w 50"/>
                <a:gd name="T3" fmla="*/ 32 h 53"/>
                <a:gd name="T4" fmla="*/ 23 w 50"/>
                <a:gd name="T5" fmla="*/ 2 h 53"/>
                <a:gd name="T6" fmla="*/ 24 w 50"/>
                <a:gd name="T7" fmla="*/ 2 h 53"/>
                <a:gd name="T8" fmla="*/ 16 w 50"/>
                <a:gd name="T9" fmla="*/ 0 h 53"/>
                <a:gd name="T10" fmla="*/ 0 w 50"/>
                <a:gd name="T11" fmla="*/ 47 h 53"/>
                <a:gd name="T12" fmla="*/ 6 w 50"/>
                <a:gd name="T13" fmla="*/ 49 h 53"/>
              </a:gdLst>
              <a:ahLst/>
              <a:cxnLst>
                <a:cxn ang="0">
                  <a:pos x="T0" y="T1"/>
                </a:cxn>
                <a:cxn ang="0">
                  <a:pos x="T2" y="T3"/>
                </a:cxn>
                <a:cxn ang="0">
                  <a:pos x="T4" y="T5"/>
                </a:cxn>
                <a:cxn ang="0">
                  <a:pos x="T6" y="T7"/>
                </a:cxn>
                <a:cxn ang="0">
                  <a:pos x="T8" y="T9"/>
                </a:cxn>
                <a:cxn ang="0">
                  <a:pos x="T10" y="T11"/>
                </a:cxn>
                <a:cxn ang="0">
                  <a:pos x="T12" y="T13"/>
                </a:cxn>
              </a:cxnLst>
              <a:rect l="0" t="0" r="r" b="b"/>
              <a:pathLst>
                <a:path w="50" h="53">
                  <a:moveTo>
                    <a:pt x="6" y="49"/>
                  </a:moveTo>
                  <a:cubicBezTo>
                    <a:pt x="25" y="53"/>
                    <a:pt x="37" y="50"/>
                    <a:pt x="44" y="32"/>
                  </a:cubicBezTo>
                  <a:cubicBezTo>
                    <a:pt x="50" y="19"/>
                    <a:pt x="45" y="8"/>
                    <a:pt x="23" y="2"/>
                  </a:cubicBezTo>
                  <a:cubicBezTo>
                    <a:pt x="24" y="2"/>
                    <a:pt x="24" y="2"/>
                    <a:pt x="24" y="2"/>
                  </a:cubicBezTo>
                  <a:cubicBezTo>
                    <a:pt x="23" y="2"/>
                    <a:pt x="22" y="2"/>
                    <a:pt x="16" y="0"/>
                  </a:cubicBezTo>
                  <a:cubicBezTo>
                    <a:pt x="15" y="5"/>
                    <a:pt x="0" y="45"/>
                    <a:pt x="0" y="47"/>
                  </a:cubicBezTo>
                  <a:cubicBezTo>
                    <a:pt x="2" y="48"/>
                    <a:pt x="6" y="49"/>
                    <a:pt x="6" y="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3" name="Freeform 100">
              <a:extLst>
                <a:ext uri="{FF2B5EF4-FFF2-40B4-BE49-F238E27FC236}">
                  <a16:creationId xmlns:a16="http://schemas.microsoft.com/office/drawing/2014/main" id="{1DB0C9C8-37C0-9AF2-58BE-06807D2A49B8}"/>
                </a:ext>
              </a:extLst>
            </p:cNvPr>
            <p:cNvSpPr>
              <a:spLocks/>
            </p:cNvSpPr>
            <p:nvPr userDrawn="1"/>
          </p:nvSpPr>
          <p:spPr bwMode="auto">
            <a:xfrm>
              <a:off x="1201738" y="644525"/>
              <a:ext cx="7938" cy="7937"/>
            </a:xfrm>
            <a:custGeom>
              <a:avLst/>
              <a:gdLst>
                <a:gd name="T0" fmla="*/ 15 w 56"/>
                <a:gd name="T1" fmla="*/ 48 h 53"/>
                <a:gd name="T2" fmla="*/ 35 w 56"/>
                <a:gd name="T3" fmla="*/ 51 h 53"/>
                <a:gd name="T4" fmla="*/ 51 w 56"/>
                <a:gd name="T5" fmla="*/ 39 h 53"/>
                <a:gd name="T6" fmla="*/ 54 w 56"/>
                <a:gd name="T7" fmla="*/ 21 h 53"/>
                <a:gd name="T8" fmla="*/ 42 w 56"/>
                <a:gd name="T9" fmla="*/ 5 h 53"/>
                <a:gd name="T10" fmla="*/ 21 w 56"/>
                <a:gd name="T11" fmla="*/ 2 h 53"/>
                <a:gd name="T12" fmla="*/ 5 w 56"/>
                <a:gd name="T13" fmla="*/ 14 h 53"/>
                <a:gd name="T14" fmla="*/ 2 w 56"/>
                <a:gd name="T15" fmla="*/ 32 h 53"/>
                <a:gd name="T16" fmla="*/ 15 w 56"/>
                <a:gd name="T17" fmla="*/ 4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3">
                  <a:moveTo>
                    <a:pt x="15" y="48"/>
                  </a:moveTo>
                  <a:cubicBezTo>
                    <a:pt x="21" y="52"/>
                    <a:pt x="28" y="53"/>
                    <a:pt x="35" y="51"/>
                  </a:cubicBezTo>
                  <a:cubicBezTo>
                    <a:pt x="42" y="49"/>
                    <a:pt x="47" y="45"/>
                    <a:pt x="51" y="39"/>
                  </a:cubicBezTo>
                  <a:cubicBezTo>
                    <a:pt x="55" y="33"/>
                    <a:pt x="56" y="27"/>
                    <a:pt x="54" y="21"/>
                  </a:cubicBezTo>
                  <a:cubicBezTo>
                    <a:pt x="52" y="14"/>
                    <a:pt x="48" y="9"/>
                    <a:pt x="42" y="5"/>
                  </a:cubicBezTo>
                  <a:cubicBezTo>
                    <a:pt x="35" y="1"/>
                    <a:pt x="28" y="0"/>
                    <a:pt x="21" y="2"/>
                  </a:cubicBezTo>
                  <a:cubicBezTo>
                    <a:pt x="14" y="3"/>
                    <a:pt x="9" y="7"/>
                    <a:pt x="5" y="14"/>
                  </a:cubicBezTo>
                  <a:cubicBezTo>
                    <a:pt x="1" y="20"/>
                    <a:pt x="0" y="26"/>
                    <a:pt x="2" y="32"/>
                  </a:cubicBezTo>
                  <a:cubicBezTo>
                    <a:pt x="4" y="39"/>
                    <a:pt x="8" y="44"/>
                    <a:pt x="15"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4" name="Freeform 101">
              <a:extLst>
                <a:ext uri="{FF2B5EF4-FFF2-40B4-BE49-F238E27FC236}">
                  <a16:creationId xmlns:a16="http://schemas.microsoft.com/office/drawing/2014/main" id="{F98DA01A-D419-0065-532E-2C324776EFCD}"/>
                </a:ext>
              </a:extLst>
            </p:cNvPr>
            <p:cNvSpPr>
              <a:spLocks/>
            </p:cNvSpPr>
            <p:nvPr userDrawn="1"/>
          </p:nvSpPr>
          <p:spPr bwMode="auto">
            <a:xfrm>
              <a:off x="1125538" y="682625"/>
              <a:ext cx="9525" cy="7937"/>
            </a:xfrm>
            <a:custGeom>
              <a:avLst/>
              <a:gdLst>
                <a:gd name="T0" fmla="*/ 47 w 55"/>
                <a:gd name="T1" fmla="*/ 7 h 52"/>
                <a:gd name="T2" fmla="*/ 28 w 55"/>
                <a:gd name="T3" fmla="*/ 0 h 52"/>
                <a:gd name="T4" fmla="*/ 7 w 55"/>
                <a:gd name="T5" fmla="*/ 8 h 52"/>
                <a:gd name="T6" fmla="*/ 0 w 55"/>
                <a:gd name="T7" fmla="*/ 28 h 52"/>
                <a:gd name="T8" fmla="*/ 7 w 55"/>
                <a:gd name="T9" fmla="*/ 46 h 52"/>
                <a:gd name="T10" fmla="*/ 27 w 55"/>
                <a:gd name="T11" fmla="*/ 52 h 52"/>
                <a:gd name="T12" fmla="*/ 47 w 55"/>
                <a:gd name="T13" fmla="*/ 44 h 52"/>
                <a:gd name="T14" fmla="*/ 55 w 55"/>
                <a:gd name="T15" fmla="*/ 25 h 52"/>
                <a:gd name="T16" fmla="*/ 47 w 55"/>
                <a:gd name="T1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2">
                  <a:moveTo>
                    <a:pt x="47" y="7"/>
                  </a:moveTo>
                  <a:cubicBezTo>
                    <a:pt x="42" y="2"/>
                    <a:pt x="36" y="0"/>
                    <a:pt x="28" y="0"/>
                  </a:cubicBezTo>
                  <a:cubicBezTo>
                    <a:pt x="20" y="1"/>
                    <a:pt x="13" y="3"/>
                    <a:pt x="7" y="8"/>
                  </a:cubicBezTo>
                  <a:cubicBezTo>
                    <a:pt x="2" y="14"/>
                    <a:pt x="0" y="20"/>
                    <a:pt x="0" y="28"/>
                  </a:cubicBezTo>
                  <a:cubicBezTo>
                    <a:pt x="0" y="35"/>
                    <a:pt x="2" y="41"/>
                    <a:pt x="7" y="46"/>
                  </a:cubicBezTo>
                  <a:cubicBezTo>
                    <a:pt x="13" y="50"/>
                    <a:pt x="19" y="52"/>
                    <a:pt x="27" y="52"/>
                  </a:cubicBezTo>
                  <a:cubicBezTo>
                    <a:pt x="35" y="52"/>
                    <a:pt x="42" y="49"/>
                    <a:pt x="47" y="44"/>
                  </a:cubicBezTo>
                  <a:cubicBezTo>
                    <a:pt x="53" y="39"/>
                    <a:pt x="55" y="32"/>
                    <a:pt x="55" y="25"/>
                  </a:cubicBezTo>
                  <a:cubicBezTo>
                    <a:pt x="55" y="18"/>
                    <a:pt x="53" y="12"/>
                    <a:pt x="47"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5" name="Freeform 102">
              <a:extLst>
                <a:ext uri="{FF2B5EF4-FFF2-40B4-BE49-F238E27FC236}">
                  <a16:creationId xmlns:a16="http://schemas.microsoft.com/office/drawing/2014/main" id="{3A8FE85B-0081-3B89-2243-2514A5734EB5}"/>
                </a:ext>
              </a:extLst>
            </p:cNvPr>
            <p:cNvSpPr>
              <a:spLocks noEditPoints="1"/>
            </p:cNvSpPr>
            <p:nvPr userDrawn="1"/>
          </p:nvSpPr>
          <p:spPr bwMode="auto">
            <a:xfrm>
              <a:off x="966788" y="620713"/>
              <a:ext cx="292100" cy="77787"/>
            </a:xfrm>
            <a:custGeom>
              <a:avLst/>
              <a:gdLst>
                <a:gd name="T0" fmla="*/ 1396 w 1970"/>
                <a:gd name="T1" fmla="*/ 0 h 518"/>
                <a:gd name="T2" fmla="*/ 1276 w 1970"/>
                <a:gd name="T3" fmla="*/ 265 h 518"/>
                <a:gd name="T4" fmla="*/ 643 w 1970"/>
                <a:gd name="T5" fmla="*/ 310 h 518"/>
                <a:gd name="T6" fmla="*/ 699 w 1970"/>
                <a:gd name="T7" fmla="*/ 80 h 518"/>
                <a:gd name="T8" fmla="*/ 172 w 1970"/>
                <a:gd name="T9" fmla="*/ 342 h 518"/>
                <a:gd name="T10" fmla="*/ 549 w 1970"/>
                <a:gd name="T11" fmla="*/ 229 h 518"/>
                <a:gd name="T12" fmla="*/ 985 w 1970"/>
                <a:gd name="T13" fmla="*/ 518 h 518"/>
                <a:gd name="T14" fmla="*/ 1422 w 1970"/>
                <a:gd name="T15" fmla="*/ 229 h 518"/>
                <a:gd name="T16" fmla="*/ 1799 w 1970"/>
                <a:gd name="T17" fmla="*/ 342 h 518"/>
                <a:gd name="T18" fmla="*/ 1776 w 1970"/>
                <a:gd name="T19" fmla="*/ 251 h 518"/>
                <a:gd name="T20" fmla="*/ 1750 w 1970"/>
                <a:gd name="T21" fmla="*/ 237 h 518"/>
                <a:gd name="T22" fmla="*/ 1822 w 1970"/>
                <a:gd name="T23" fmla="*/ 241 h 518"/>
                <a:gd name="T24" fmla="*/ 1645 w 1970"/>
                <a:gd name="T25" fmla="*/ 264 h 518"/>
                <a:gd name="T26" fmla="*/ 1598 w 1970"/>
                <a:gd name="T27" fmla="*/ 127 h 518"/>
                <a:gd name="T28" fmla="*/ 1669 w 1970"/>
                <a:gd name="T29" fmla="*/ 181 h 518"/>
                <a:gd name="T30" fmla="*/ 1583 w 1970"/>
                <a:gd name="T31" fmla="*/ 225 h 518"/>
                <a:gd name="T32" fmla="*/ 1598 w 1970"/>
                <a:gd name="T33" fmla="*/ 127 h 518"/>
                <a:gd name="T34" fmla="*/ 1565 w 1970"/>
                <a:gd name="T35" fmla="*/ 91 h 518"/>
                <a:gd name="T36" fmla="*/ 1540 w 1970"/>
                <a:gd name="T37" fmla="*/ 134 h 518"/>
                <a:gd name="T38" fmla="*/ 1514 w 1970"/>
                <a:gd name="T39" fmla="*/ 176 h 518"/>
                <a:gd name="T40" fmla="*/ 1487 w 1970"/>
                <a:gd name="T41" fmla="*/ 160 h 518"/>
                <a:gd name="T42" fmla="*/ 1549 w 1970"/>
                <a:gd name="T43" fmla="*/ 75 h 518"/>
                <a:gd name="T44" fmla="*/ 1475 w 1970"/>
                <a:gd name="T45" fmla="*/ 88 h 518"/>
                <a:gd name="T46" fmla="*/ 1399 w 1970"/>
                <a:gd name="T47" fmla="*/ 13 h 518"/>
                <a:gd name="T48" fmla="*/ 179 w 1970"/>
                <a:gd name="T49" fmla="*/ 227 h 518"/>
                <a:gd name="T50" fmla="*/ 269 w 1970"/>
                <a:gd name="T51" fmla="*/ 206 h 518"/>
                <a:gd name="T52" fmla="*/ 344 w 1970"/>
                <a:gd name="T53" fmla="*/ 251 h 518"/>
                <a:gd name="T54" fmla="*/ 369 w 1970"/>
                <a:gd name="T55" fmla="*/ 235 h 518"/>
                <a:gd name="T56" fmla="*/ 347 w 1970"/>
                <a:gd name="T57" fmla="*/ 123 h 518"/>
                <a:gd name="T58" fmla="*/ 387 w 1970"/>
                <a:gd name="T59" fmla="*/ 131 h 518"/>
                <a:gd name="T60" fmla="*/ 439 w 1970"/>
                <a:gd name="T61" fmla="*/ 141 h 518"/>
                <a:gd name="T62" fmla="*/ 447 w 1970"/>
                <a:gd name="T63" fmla="*/ 149 h 518"/>
                <a:gd name="T64" fmla="*/ 523 w 1970"/>
                <a:gd name="T65" fmla="*/ 144 h 518"/>
                <a:gd name="T66" fmla="*/ 464 w 1970"/>
                <a:gd name="T67" fmla="*/ 51 h 518"/>
                <a:gd name="T68" fmla="*/ 520 w 1970"/>
                <a:gd name="T69" fmla="*/ 96 h 518"/>
                <a:gd name="T70" fmla="*/ 549 w 1970"/>
                <a:gd name="T71" fmla="*/ 84 h 518"/>
                <a:gd name="T72" fmla="*/ 566 w 1970"/>
                <a:gd name="T73" fmla="*/ 232 h 518"/>
                <a:gd name="T74" fmla="*/ 630 w 1970"/>
                <a:gd name="T75" fmla="*/ 303 h 518"/>
                <a:gd name="T76" fmla="*/ 762 w 1970"/>
                <a:gd name="T77" fmla="*/ 368 h 518"/>
                <a:gd name="T78" fmla="*/ 724 w 1970"/>
                <a:gd name="T79" fmla="*/ 398 h 518"/>
                <a:gd name="T80" fmla="*/ 725 w 1970"/>
                <a:gd name="T81" fmla="*/ 428 h 518"/>
                <a:gd name="T82" fmla="*/ 766 w 1970"/>
                <a:gd name="T83" fmla="*/ 479 h 518"/>
                <a:gd name="T84" fmla="*/ 833 w 1970"/>
                <a:gd name="T85" fmla="*/ 408 h 518"/>
                <a:gd name="T86" fmla="*/ 803 w 1970"/>
                <a:gd name="T87" fmla="*/ 403 h 518"/>
                <a:gd name="T88" fmla="*/ 864 w 1970"/>
                <a:gd name="T89" fmla="*/ 383 h 518"/>
                <a:gd name="T90" fmla="*/ 1005 w 1970"/>
                <a:gd name="T91" fmla="*/ 497 h 518"/>
                <a:gd name="T92" fmla="*/ 954 w 1970"/>
                <a:gd name="T93" fmla="*/ 439 h 518"/>
                <a:gd name="T94" fmla="*/ 923 w 1970"/>
                <a:gd name="T95" fmla="*/ 387 h 518"/>
                <a:gd name="T96" fmla="*/ 1009 w 1970"/>
                <a:gd name="T97" fmla="*/ 388 h 518"/>
                <a:gd name="T98" fmla="*/ 1145 w 1970"/>
                <a:gd name="T99" fmla="*/ 477 h 518"/>
                <a:gd name="T100" fmla="*/ 1044 w 1970"/>
                <a:gd name="T101" fmla="*/ 440 h 518"/>
                <a:gd name="T102" fmla="*/ 1146 w 1970"/>
                <a:gd name="T103" fmla="*/ 397 h 518"/>
                <a:gd name="T104" fmla="*/ 1272 w 1970"/>
                <a:gd name="T105" fmla="*/ 459 h 518"/>
                <a:gd name="T106" fmla="*/ 1201 w 1970"/>
                <a:gd name="T107" fmla="*/ 480 h 518"/>
                <a:gd name="T108" fmla="*/ 1199 w 1970"/>
                <a:gd name="T109" fmla="*/ 370 h 518"/>
                <a:gd name="T110" fmla="*/ 1279 w 1970"/>
                <a:gd name="T111" fmla="*/ 351 h 518"/>
                <a:gd name="T112" fmla="*/ 1340 w 1970"/>
                <a:gd name="T113" fmla="*/ 303 h 518"/>
                <a:gd name="T114" fmla="*/ 1404 w 1970"/>
                <a:gd name="T115" fmla="*/ 23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0" h="518">
                  <a:moveTo>
                    <a:pt x="1799" y="342"/>
                  </a:moveTo>
                  <a:cubicBezTo>
                    <a:pt x="1853" y="342"/>
                    <a:pt x="1902" y="273"/>
                    <a:pt x="1970" y="243"/>
                  </a:cubicBezTo>
                  <a:cubicBezTo>
                    <a:pt x="1797" y="293"/>
                    <a:pt x="1559" y="0"/>
                    <a:pt x="1396" y="0"/>
                  </a:cubicBezTo>
                  <a:cubicBezTo>
                    <a:pt x="1351" y="0"/>
                    <a:pt x="1298" y="17"/>
                    <a:pt x="1272" y="80"/>
                  </a:cubicBezTo>
                  <a:cubicBezTo>
                    <a:pt x="1244" y="147"/>
                    <a:pt x="1214" y="169"/>
                    <a:pt x="1214" y="198"/>
                  </a:cubicBezTo>
                  <a:cubicBezTo>
                    <a:pt x="1214" y="224"/>
                    <a:pt x="1237" y="244"/>
                    <a:pt x="1276" y="265"/>
                  </a:cubicBezTo>
                  <a:cubicBezTo>
                    <a:pt x="1302" y="278"/>
                    <a:pt x="1329" y="286"/>
                    <a:pt x="1327" y="310"/>
                  </a:cubicBezTo>
                  <a:cubicBezTo>
                    <a:pt x="1253" y="344"/>
                    <a:pt x="1131" y="367"/>
                    <a:pt x="985" y="367"/>
                  </a:cubicBezTo>
                  <a:cubicBezTo>
                    <a:pt x="840" y="367"/>
                    <a:pt x="718" y="344"/>
                    <a:pt x="643" y="310"/>
                  </a:cubicBezTo>
                  <a:cubicBezTo>
                    <a:pt x="642" y="286"/>
                    <a:pt x="669" y="278"/>
                    <a:pt x="694" y="265"/>
                  </a:cubicBezTo>
                  <a:cubicBezTo>
                    <a:pt x="734" y="244"/>
                    <a:pt x="757" y="224"/>
                    <a:pt x="757" y="198"/>
                  </a:cubicBezTo>
                  <a:cubicBezTo>
                    <a:pt x="757" y="169"/>
                    <a:pt x="726" y="147"/>
                    <a:pt x="699" y="80"/>
                  </a:cubicBezTo>
                  <a:cubicBezTo>
                    <a:pt x="673" y="17"/>
                    <a:pt x="620" y="0"/>
                    <a:pt x="574" y="0"/>
                  </a:cubicBezTo>
                  <a:cubicBezTo>
                    <a:pt x="412" y="0"/>
                    <a:pt x="173" y="293"/>
                    <a:pt x="0" y="243"/>
                  </a:cubicBezTo>
                  <a:cubicBezTo>
                    <a:pt x="69" y="273"/>
                    <a:pt x="117" y="342"/>
                    <a:pt x="172" y="342"/>
                  </a:cubicBezTo>
                  <a:cubicBezTo>
                    <a:pt x="312" y="342"/>
                    <a:pt x="475" y="132"/>
                    <a:pt x="627" y="132"/>
                  </a:cubicBezTo>
                  <a:cubicBezTo>
                    <a:pt x="629" y="132"/>
                    <a:pt x="631" y="132"/>
                    <a:pt x="634" y="132"/>
                  </a:cubicBezTo>
                  <a:cubicBezTo>
                    <a:pt x="598" y="176"/>
                    <a:pt x="549" y="185"/>
                    <a:pt x="549" y="229"/>
                  </a:cubicBezTo>
                  <a:cubicBezTo>
                    <a:pt x="549" y="261"/>
                    <a:pt x="576" y="279"/>
                    <a:pt x="594" y="321"/>
                  </a:cubicBezTo>
                  <a:cubicBezTo>
                    <a:pt x="606" y="347"/>
                    <a:pt x="608" y="366"/>
                    <a:pt x="618" y="402"/>
                  </a:cubicBezTo>
                  <a:cubicBezTo>
                    <a:pt x="627" y="435"/>
                    <a:pt x="649" y="518"/>
                    <a:pt x="985" y="518"/>
                  </a:cubicBezTo>
                  <a:cubicBezTo>
                    <a:pt x="1321" y="518"/>
                    <a:pt x="1344" y="435"/>
                    <a:pt x="1353" y="402"/>
                  </a:cubicBezTo>
                  <a:cubicBezTo>
                    <a:pt x="1362" y="366"/>
                    <a:pt x="1365" y="347"/>
                    <a:pt x="1376" y="321"/>
                  </a:cubicBezTo>
                  <a:cubicBezTo>
                    <a:pt x="1395" y="279"/>
                    <a:pt x="1422" y="261"/>
                    <a:pt x="1422" y="229"/>
                  </a:cubicBezTo>
                  <a:cubicBezTo>
                    <a:pt x="1422" y="185"/>
                    <a:pt x="1372" y="176"/>
                    <a:pt x="1337" y="132"/>
                  </a:cubicBezTo>
                  <a:cubicBezTo>
                    <a:pt x="1339" y="132"/>
                    <a:pt x="1342" y="132"/>
                    <a:pt x="1344" y="132"/>
                  </a:cubicBezTo>
                  <a:cubicBezTo>
                    <a:pt x="1496" y="132"/>
                    <a:pt x="1658" y="342"/>
                    <a:pt x="1799" y="342"/>
                  </a:cubicBezTo>
                  <a:moveTo>
                    <a:pt x="1822" y="241"/>
                  </a:moveTo>
                  <a:cubicBezTo>
                    <a:pt x="1808" y="266"/>
                    <a:pt x="1808" y="266"/>
                    <a:pt x="1808" y="266"/>
                  </a:cubicBezTo>
                  <a:cubicBezTo>
                    <a:pt x="1800" y="263"/>
                    <a:pt x="1786" y="256"/>
                    <a:pt x="1776" y="251"/>
                  </a:cubicBezTo>
                  <a:cubicBezTo>
                    <a:pt x="1767" y="265"/>
                    <a:pt x="1741" y="306"/>
                    <a:pt x="1736" y="314"/>
                  </a:cubicBezTo>
                  <a:cubicBezTo>
                    <a:pt x="1709" y="302"/>
                    <a:pt x="1709" y="302"/>
                    <a:pt x="1709" y="302"/>
                  </a:cubicBezTo>
                  <a:cubicBezTo>
                    <a:pt x="1710" y="301"/>
                    <a:pt x="1740" y="253"/>
                    <a:pt x="1750" y="237"/>
                  </a:cubicBezTo>
                  <a:cubicBezTo>
                    <a:pt x="1741" y="233"/>
                    <a:pt x="1729" y="225"/>
                    <a:pt x="1723" y="221"/>
                  </a:cubicBezTo>
                  <a:cubicBezTo>
                    <a:pt x="1736" y="197"/>
                    <a:pt x="1736" y="197"/>
                    <a:pt x="1736" y="197"/>
                  </a:cubicBezTo>
                  <a:cubicBezTo>
                    <a:pt x="1759" y="210"/>
                    <a:pt x="1803" y="233"/>
                    <a:pt x="1822" y="241"/>
                  </a:cubicBezTo>
                  <a:moveTo>
                    <a:pt x="1727" y="189"/>
                  </a:moveTo>
                  <a:cubicBezTo>
                    <a:pt x="1671" y="280"/>
                    <a:pt x="1671" y="280"/>
                    <a:pt x="1671" y="280"/>
                  </a:cubicBezTo>
                  <a:cubicBezTo>
                    <a:pt x="1645" y="264"/>
                    <a:pt x="1645" y="264"/>
                    <a:pt x="1645" y="264"/>
                  </a:cubicBezTo>
                  <a:cubicBezTo>
                    <a:pt x="1701" y="174"/>
                    <a:pt x="1701" y="174"/>
                    <a:pt x="1701" y="174"/>
                  </a:cubicBezTo>
                  <a:lnTo>
                    <a:pt x="1727" y="189"/>
                  </a:lnTo>
                  <a:close/>
                  <a:moveTo>
                    <a:pt x="1598" y="127"/>
                  </a:moveTo>
                  <a:cubicBezTo>
                    <a:pt x="1612" y="123"/>
                    <a:pt x="1626" y="126"/>
                    <a:pt x="1640" y="134"/>
                  </a:cubicBezTo>
                  <a:cubicBezTo>
                    <a:pt x="1654" y="141"/>
                    <a:pt x="1663" y="153"/>
                    <a:pt x="1667" y="167"/>
                  </a:cubicBezTo>
                  <a:cubicBezTo>
                    <a:pt x="1668" y="171"/>
                    <a:pt x="1669" y="176"/>
                    <a:pt x="1669" y="181"/>
                  </a:cubicBezTo>
                  <a:cubicBezTo>
                    <a:pt x="1669" y="190"/>
                    <a:pt x="1666" y="199"/>
                    <a:pt x="1661" y="208"/>
                  </a:cubicBezTo>
                  <a:cubicBezTo>
                    <a:pt x="1653" y="221"/>
                    <a:pt x="1641" y="229"/>
                    <a:pt x="1626" y="232"/>
                  </a:cubicBezTo>
                  <a:cubicBezTo>
                    <a:pt x="1612" y="235"/>
                    <a:pt x="1597" y="233"/>
                    <a:pt x="1583" y="225"/>
                  </a:cubicBezTo>
                  <a:cubicBezTo>
                    <a:pt x="1570" y="217"/>
                    <a:pt x="1561" y="206"/>
                    <a:pt x="1557" y="192"/>
                  </a:cubicBezTo>
                  <a:cubicBezTo>
                    <a:pt x="1553" y="178"/>
                    <a:pt x="1555" y="165"/>
                    <a:pt x="1563" y="152"/>
                  </a:cubicBezTo>
                  <a:cubicBezTo>
                    <a:pt x="1571" y="139"/>
                    <a:pt x="1583" y="130"/>
                    <a:pt x="1598" y="127"/>
                  </a:cubicBezTo>
                  <a:moveTo>
                    <a:pt x="1549" y="75"/>
                  </a:moveTo>
                  <a:cubicBezTo>
                    <a:pt x="1549" y="75"/>
                    <a:pt x="1549" y="75"/>
                    <a:pt x="1549" y="75"/>
                  </a:cubicBezTo>
                  <a:cubicBezTo>
                    <a:pt x="1554" y="78"/>
                    <a:pt x="1561" y="83"/>
                    <a:pt x="1565" y="91"/>
                  </a:cubicBezTo>
                  <a:cubicBezTo>
                    <a:pt x="1571" y="100"/>
                    <a:pt x="1570" y="110"/>
                    <a:pt x="1564" y="121"/>
                  </a:cubicBezTo>
                  <a:cubicBezTo>
                    <a:pt x="1560" y="128"/>
                    <a:pt x="1555" y="132"/>
                    <a:pt x="1548" y="134"/>
                  </a:cubicBezTo>
                  <a:cubicBezTo>
                    <a:pt x="1545" y="134"/>
                    <a:pt x="1543" y="135"/>
                    <a:pt x="1540" y="134"/>
                  </a:cubicBezTo>
                  <a:cubicBezTo>
                    <a:pt x="1541" y="139"/>
                    <a:pt x="1541" y="144"/>
                    <a:pt x="1542" y="150"/>
                  </a:cubicBezTo>
                  <a:cubicBezTo>
                    <a:pt x="1543" y="172"/>
                    <a:pt x="1546" y="196"/>
                    <a:pt x="1546" y="197"/>
                  </a:cubicBezTo>
                  <a:cubicBezTo>
                    <a:pt x="1541" y="193"/>
                    <a:pt x="1516" y="177"/>
                    <a:pt x="1514" y="176"/>
                  </a:cubicBezTo>
                  <a:cubicBezTo>
                    <a:pt x="1511" y="145"/>
                    <a:pt x="1511" y="145"/>
                    <a:pt x="1511" y="145"/>
                  </a:cubicBezTo>
                  <a:cubicBezTo>
                    <a:pt x="1510" y="134"/>
                    <a:pt x="1510" y="130"/>
                    <a:pt x="1506" y="127"/>
                  </a:cubicBezTo>
                  <a:cubicBezTo>
                    <a:pt x="1504" y="132"/>
                    <a:pt x="1487" y="160"/>
                    <a:pt x="1487" y="160"/>
                  </a:cubicBezTo>
                  <a:cubicBezTo>
                    <a:pt x="1461" y="146"/>
                    <a:pt x="1461" y="146"/>
                    <a:pt x="1461" y="146"/>
                  </a:cubicBezTo>
                  <a:cubicBezTo>
                    <a:pt x="1514" y="54"/>
                    <a:pt x="1514" y="54"/>
                    <a:pt x="1514" y="54"/>
                  </a:cubicBezTo>
                  <a:cubicBezTo>
                    <a:pt x="1522" y="59"/>
                    <a:pt x="1541" y="70"/>
                    <a:pt x="1549" y="75"/>
                  </a:cubicBezTo>
                  <a:moveTo>
                    <a:pt x="1399" y="13"/>
                  </a:moveTo>
                  <a:cubicBezTo>
                    <a:pt x="1439" y="23"/>
                    <a:pt x="1439" y="23"/>
                    <a:pt x="1439" y="23"/>
                  </a:cubicBezTo>
                  <a:cubicBezTo>
                    <a:pt x="1465" y="30"/>
                    <a:pt x="1489" y="53"/>
                    <a:pt x="1475" y="88"/>
                  </a:cubicBezTo>
                  <a:cubicBezTo>
                    <a:pt x="1459" y="127"/>
                    <a:pt x="1428" y="130"/>
                    <a:pt x="1399" y="123"/>
                  </a:cubicBezTo>
                  <a:cubicBezTo>
                    <a:pt x="1363" y="114"/>
                    <a:pt x="1363" y="114"/>
                    <a:pt x="1363" y="114"/>
                  </a:cubicBezTo>
                  <a:lnTo>
                    <a:pt x="1399" y="13"/>
                  </a:lnTo>
                  <a:close/>
                  <a:moveTo>
                    <a:pt x="263" y="299"/>
                  </a:moveTo>
                  <a:cubicBezTo>
                    <a:pt x="232" y="316"/>
                    <a:pt x="232" y="316"/>
                    <a:pt x="232" y="316"/>
                  </a:cubicBezTo>
                  <a:cubicBezTo>
                    <a:pt x="179" y="227"/>
                    <a:pt x="179" y="227"/>
                    <a:pt x="179" y="227"/>
                  </a:cubicBezTo>
                  <a:cubicBezTo>
                    <a:pt x="212" y="209"/>
                    <a:pt x="212" y="209"/>
                    <a:pt x="212" y="209"/>
                  </a:cubicBezTo>
                  <a:cubicBezTo>
                    <a:pt x="223" y="203"/>
                    <a:pt x="233" y="199"/>
                    <a:pt x="242" y="199"/>
                  </a:cubicBezTo>
                  <a:cubicBezTo>
                    <a:pt x="251" y="199"/>
                    <a:pt x="260" y="201"/>
                    <a:pt x="269" y="206"/>
                  </a:cubicBezTo>
                  <a:cubicBezTo>
                    <a:pt x="277" y="211"/>
                    <a:pt x="284" y="217"/>
                    <a:pt x="289" y="226"/>
                  </a:cubicBezTo>
                  <a:cubicBezTo>
                    <a:pt x="301" y="248"/>
                    <a:pt x="302" y="279"/>
                    <a:pt x="263" y="299"/>
                  </a:cubicBezTo>
                  <a:moveTo>
                    <a:pt x="344" y="251"/>
                  </a:moveTo>
                  <a:cubicBezTo>
                    <a:pt x="288" y="162"/>
                    <a:pt x="288" y="162"/>
                    <a:pt x="288" y="162"/>
                  </a:cubicBezTo>
                  <a:cubicBezTo>
                    <a:pt x="313" y="146"/>
                    <a:pt x="313" y="146"/>
                    <a:pt x="313" y="146"/>
                  </a:cubicBezTo>
                  <a:cubicBezTo>
                    <a:pt x="369" y="235"/>
                    <a:pt x="369" y="235"/>
                    <a:pt x="369" y="235"/>
                  </a:cubicBezTo>
                  <a:lnTo>
                    <a:pt x="344" y="251"/>
                  </a:lnTo>
                  <a:close/>
                  <a:moveTo>
                    <a:pt x="403" y="212"/>
                  </a:moveTo>
                  <a:cubicBezTo>
                    <a:pt x="347" y="123"/>
                    <a:pt x="347" y="123"/>
                    <a:pt x="347" y="123"/>
                  </a:cubicBezTo>
                  <a:cubicBezTo>
                    <a:pt x="406" y="85"/>
                    <a:pt x="406" y="85"/>
                    <a:pt x="406" y="85"/>
                  </a:cubicBezTo>
                  <a:cubicBezTo>
                    <a:pt x="420" y="109"/>
                    <a:pt x="420" y="109"/>
                    <a:pt x="420" y="109"/>
                  </a:cubicBezTo>
                  <a:cubicBezTo>
                    <a:pt x="387" y="131"/>
                    <a:pt x="387" y="131"/>
                    <a:pt x="387" y="131"/>
                  </a:cubicBezTo>
                  <a:cubicBezTo>
                    <a:pt x="389" y="134"/>
                    <a:pt x="390" y="137"/>
                    <a:pt x="392" y="139"/>
                  </a:cubicBezTo>
                  <a:cubicBezTo>
                    <a:pt x="424" y="117"/>
                    <a:pt x="424" y="117"/>
                    <a:pt x="424" y="117"/>
                  </a:cubicBezTo>
                  <a:cubicBezTo>
                    <a:pt x="439" y="141"/>
                    <a:pt x="439" y="141"/>
                    <a:pt x="439" y="141"/>
                  </a:cubicBezTo>
                  <a:cubicBezTo>
                    <a:pt x="407" y="163"/>
                    <a:pt x="407" y="163"/>
                    <a:pt x="407" y="163"/>
                  </a:cubicBezTo>
                  <a:cubicBezTo>
                    <a:pt x="409" y="166"/>
                    <a:pt x="411" y="170"/>
                    <a:pt x="413" y="172"/>
                  </a:cubicBezTo>
                  <a:cubicBezTo>
                    <a:pt x="447" y="149"/>
                    <a:pt x="447" y="149"/>
                    <a:pt x="447" y="149"/>
                  </a:cubicBezTo>
                  <a:cubicBezTo>
                    <a:pt x="463" y="173"/>
                    <a:pt x="463" y="173"/>
                    <a:pt x="463" y="173"/>
                  </a:cubicBezTo>
                  <a:lnTo>
                    <a:pt x="403" y="212"/>
                  </a:lnTo>
                  <a:close/>
                  <a:moveTo>
                    <a:pt x="523" y="144"/>
                  </a:moveTo>
                  <a:cubicBezTo>
                    <a:pt x="492" y="158"/>
                    <a:pt x="473" y="144"/>
                    <a:pt x="463" y="122"/>
                  </a:cubicBezTo>
                  <a:cubicBezTo>
                    <a:pt x="437" y="65"/>
                    <a:pt x="437" y="65"/>
                    <a:pt x="437" y="65"/>
                  </a:cubicBezTo>
                  <a:cubicBezTo>
                    <a:pt x="464" y="51"/>
                    <a:pt x="464" y="51"/>
                    <a:pt x="464" y="51"/>
                  </a:cubicBezTo>
                  <a:cubicBezTo>
                    <a:pt x="464" y="51"/>
                    <a:pt x="490" y="108"/>
                    <a:pt x="490" y="108"/>
                  </a:cubicBezTo>
                  <a:cubicBezTo>
                    <a:pt x="495" y="120"/>
                    <a:pt x="501" y="124"/>
                    <a:pt x="512" y="118"/>
                  </a:cubicBezTo>
                  <a:cubicBezTo>
                    <a:pt x="526" y="112"/>
                    <a:pt x="525" y="107"/>
                    <a:pt x="520" y="96"/>
                  </a:cubicBezTo>
                  <a:cubicBezTo>
                    <a:pt x="494" y="36"/>
                    <a:pt x="494" y="36"/>
                    <a:pt x="494" y="36"/>
                  </a:cubicBezTo>
                  <a:cubicBezTo>
                    <a:pt x="524" y="26"/>
                    <a:pt x="524" y="26"/>
                    <a:pt x="524" y="26"/>
                  </a:cubicBezTo>
                  <a:cubicBezTo>
                    <a:pt x="549" y="84"/>
                    <a:pt x="549" y="84"/>
                    <a:pt x="549" y="84"/>
                  </a:cubicBezTo>
                  <a:cubicBezTo>
                    <a:pt x="558" y="107"/>
                    <a:pt x="556" y="130"/>
                    <a:pt x="523" y="144"/>
                  </a:cubicBezTo>
                  <a:moveTo>
                    <a:pt x="630" y="303"/>
                  </a:moveTo>
                  <a:cubicBezTo>
                    <a:pt x="589" y="282"/>
                    <a:pt x="566" y="258"/>
                    <a:pt x="566" y="232"/>
                  </a:cubicBezTo>
                  <a:cubicBezTo>
                    <a:pt x="566" y="191"/>
                    <a:pt x="632" y="167"/>
                    <a:pt x="657" y="135"/>
                  </a:cubicBezTo>
                  <a:cubicBezTo>
                    <a:pt x="696" y="141"/>
                    <a:pt x="747" y="159"/>
                    <a:pt x="747" y="193"/>
                  </a:cubicBezTo>
                  <a:cubicBezTo>
                    <a:pt x="747" y="233"/>
                    <a:pt x="619" y="250"/>
                    <a:pt x="630" y="303"/>
                  </a:cubicBezTo>
                  <a:moveTo>
                    <a:pt x="697" y="458"/>
                  </a:moveTo>
                  <a:cubicBezTo>
                    <a:pt x="691" y="350"/>
                    <a:pt x="691" y="350"/>
                    <a:pt x="691" y="350"/>
                  </a:cubicBezTo>
                  <a:cubicBezTo>
                    <a:pt x="708" y="355"/>
                    <a:pt x="744" y="364"/>
                    <a:pt x="762" y="368"/>
                  </a:cubicBezTo>
                  <a:cubicBezTo>
                    <a:pt x="763" y="397"/>
                    <a:pt x="763" y="397"/>
                    <a:pt x="763" y="397"/>
                  </a:cubicBezTo>
                  <a:cubicBezTo>
                    <a:pt x="754" y="396"/>
                    <a:pt x="736" y="392"/>
                    <a:pt x="723" y="388"/>
                  </a:cubicBezTo>
                  <a:cubicBezTo>
                    <a:pt x="723" y="390"/>
                    <a:pt x="723" y="395"/>
                    <a:pt x="724" y="398"/>
                  </a:cubicBezTo>
                  <a:cubicBezTo>
                    <a:pt x="728" y="399"/>
                    <a:pt x="761" y="407"/>
                    <a:pt x="761" y="407"/>
                  </a:cubicBezTo>
                  <a:cubicBezTo>
                    <a:pt x="762" y="437"/>
                    <a:pt x="762" y="437"/>
                    <a:pt x="762" y="437"/>
                  </a:cubicBezTo>
                  <a:cubicBezTo>
                    <a:pt x="762" y="437"/>
                    <a:pt x="732" y="429"/>
                    <a:pt x="725" y="428"/>
                  </a:cubicBezTo>
                  <a:cubicBezTo>
                    <a:pt x="725" y="428"/>
                    <a:pt x="726" y="436"/>
                    <a:pt x="726" y="439"/>
                  </a:cubicBezTo>
                  <a:cubicBezTo>
                    <a:pt x="736" y="443"/>
                    <a:pt x="752" y="446"/>
                    <a:pt x="765" y="449"/>
                  </a:cubicBezTo>
                  <a:cubicBezTo>
                    <a:pt x="766" y="479"/>
                    <a:pt x="766" y="479"/>
                    <a:pt x="766" y="479"/>
                  </a:cubicBezTo>
                  <a:cubicBezTo>
                    <a:pt x="740" y="474"/>
                    <a:pt x="714" y="466"/>
                    <a:pt x="697" y="458"/>
                  </a:cubicBezTo>
                  <a:moveTo>
                    <a:pt x="864" y="412"/>
                  </a:moveTo>
                  <a:cubicBezTo>
                    <a:pt x="856" y="411"/>
                    <a:pt x="841" y="409"/>
                    <a:pt x="833" y="408"/>
                  </a:cubicBezTo>
                  <a:cubicBezTo>
                    <a:pt x="833" y="490"/>
                    <a:pt x="833" y="490"/>
                    <a:pt x="833" y="490"/>
                  </a:cubicBezTo>
                  <a:cubicBezTo>
                    <a:pt x="803" y="485"/>
                    <a:pt x="803" y="485"/>
                    <a:pt x="803" y="485"/>
                  </a:cubicBezTo>
                  <a:cubicBezTo>
                    <a:pt x="803" y="403"/>
                    <a:pt x="803" y="403"/>
                    <a:pt x="803" y="403"/>
                  </a:cubicBezTo>
                  <a:cubicBezTo>
                    <a:pt x="794" y="402"/>
                    <a:pt x="781" y="400"/>
                    <a:pt x="772" y="399"/>
                  </a:cubicBezTo>
                  <a:cubicBezTo>
                    <a:pt x="772" y="369"/>
                    <a:pt x="772" y="369"/>
                    <a:pt x="772" y="369"/>
                  </a:cubicBezTo>
                  <a:cubicBezTo>
                    <a:pt x="799" y="374"/>
                    <a:pt x="835" y="379"/>
                    <a:pt x="864" y="383"/>
                  </a:cubicBezTo>
                  <a:lnTo>
                    <a:pt x="864" y="412"/>
                  </a:lnTo>
                  <a:close/>
                  <a:moveTo>
                    <a:pt x="1035" y="497"/>
                  </a:moveTo>
                  <a:cubicBezTo>
                    <a:pt x="1005" y="497"/>
                    <a:pt x="1005" y="497"/>
                    <a:pt x="1005" y="497"/>
                  </a:cubicBezTo>
                  <a:cubicBezTo>
                    <a:pt x="1005" y="439"/>
                    <a:pt x="1005" y="439"/>
                    <a:pt x="1005" y="439"/>
                  </a:cubicBezTo>
                  <a:cubicBezTo>
                    <a:pt x="997" y="448"/>
                    <a:pt x="979" y="469"/>
                    <a:pt x="979" y="469"/>
                  </a:cubicBezTo>
                  <a:cubicBezTo>
                    <a:pt x="979" y="469"/>
                    <a:pt x="961" y="448"/>
                    <a:pt x="954" y="439"/>
                  </a:cubicBezTo>
                  <a:cubicBezTo>
                    <a:pt x="954" y="497"/>
                    <a:pt x="954" y="497"/>
                    <a:pt x="954" y="497"/>
                  </a:cubicBezTo>
                  <a:cubicBezTo>
                    <a:pt x="923" y="496"/>
                    <a:pt x="923" y="496"/>
                    <a:pt x="923" y="496"/>
                  </a:cubicBezTo>
                  <a:cubicBezTo>
                    <a:pt x="923" y="387"/>
                    <a:pt x="923" y="387"/>
                    <a:pt x="923" y="387"/>
                  </a:cubicBezTo>
                  <a:cubicBezTo>
                    <a:pt x="949" y="388"/>
                    <a:pt x="949" y="388"/>
                    <a:pt x="949" y="388"/>
                  </a:cubicBezTo>
                  <a:cubicBezTo>
                    <a:pt x="949" y="388"/>
                    <a:pt x="975" y="419"/>
                    <a:pt x="979" y="425"/>
                  </a:cubicBezTo>
                  <a:cubicBezTo>
                    <a:pt x="984" y="419"/>
                    <a:pt x="1009" y="388"/>
                    <a:pt x="1009" y="388"/>
                  </a:cubicBezTo>
                  <a:cubicBezTo>
                    <a:pt x="1035" y="387"/>
                    <a:pt x="1035" y="387"/>
                    <a:pt x="1035" y="387"/>
                  </a:cubicBezTo>
                  <a:lnTo>
                    <a:pt x="1035" y="497"/>
                  </a:lnTo>
                  <a:close/>
                  <a:moveTo>
                    <a:pt x="1145" y="477"/>
                  </a:moveTo>
                  <a:cubicBezTo>
                    <a:pt x="1134" y="488"/>
                    <a:pt x="1120" y="493"/>
                    <a:pt x="1103" y="494"/>
                  </a:cubicBezTo>
                  <a:cubicBezTo>
                    <a:pt x="1086" y="494"/>
                    <a:pt x="1072" y="490"/>
                    <a:pt x="1061" y="480"/>
                  </a:cubicBezTo>
                  <a:cubicBezTo>
                    <a:pt x="1050" y="469"/>
                    <a:pt x="1044" y="456"/>
                    <a:pt x="1044" y="440"/>
                  </a:cubicBezTo>
                  <a:cubicBezTo>
                    <a:pt x="1044" y="424"/>
                    <a:pt x="1050" y="410"/>
                    <a:pt x="1061" y="399"/>
                  </a:cubicBezTo>
                  <a:cubicBezTo>
                    <a:pt x="1072" y="388"/>
                    <a:pt x="1086" y="383"/>
                    <a:pt x="1103" y="382"/>
                  </a:cubicBezTo>
                  <a:cubicBezTo>
                    <a:pt x="1120" y="382"/>
                    <a:pt x="1134" y="386"/>
                    <a:pt x="1146" y="397"/>
                  </a:cubicBezTo>
                  <a:cubicBezTo>
                    <a:pt x="1157" y="407"/>
                    <a:pt x="1163" y="421"/>
                    <a:pt x="1163" y="436"/>
                  </a:cubicBezTo>
                  <a:cubicBezTo>
                    <a:pt x="1163" y="452"/>
                    <a:pt x="1157" y="466"/>
                    <a:pt x="1145" y="477"/>
                  </a:cubicBezTo>
                  <a:moveTo>
                    <a:pt x="1272" y="459"/>
                  </a:moveTo>
                  <a:cubicBezTo>
                    <a:pt x="1250" y="467"/>
                    <a:pt x="1250" y="467"/>
                    <a:pt x="1250" y="467"/>
                  </a:cubicBezTo>
                  <a:cubicBezTo>
                    <a:pt x="1250" y="467"/>
                    <a:pt x="1212" y="430"/>
                    <a:pt x="1204" y="421"/>
                  </a:cubicBezTo>
                  <a:cubicBezTo>
                    <a:pt x="1204" y="433"/>
                    <a:pt x="1201" y="480"/>
                    <a:pt x="1201" y="480"/>
                  </a:cubicBezTo>
                  <a:cubicBezTo>
                    <a:pt x="1171" y="486"/>
                    <a:pt x="1171" y="486"/>
                    <a:pt x="1171" y="486"/>
                  </a:cubicBezTo>
                  <a:cubicBezTo>
                    <a:pt x="1178" y="373"/>
                    <a:pt x="1178" y="373"/>
                    <a:pt x="1178" y="373"/>
                  </a:cubicBezTo>
                  <a:cubicBezTo>
                    <a:pt x="1199" y="370"/>
                    <a:pt x="1199" y="370"/>
                    <a:pt x="1199" y="370"/>
                  </a:cubicBezTo>
                  <a:cubicBezTo>
                    <a:pt x="1245" y="416"/>
                    <a:pt x="1245" y="416"/>
                    <a:pt x="1245" y="416"/>
                  </a:cubicBezTo>
                  <a:cubicBezTo>
                    <a:pt x="1246" y="405"/>
                    <a:pt x="1249" y="359"/>
                    <a:pt x="1249" y="359"/>
                  </a:cubicBezTo>
                  <a:cubicBezTo>
                    <a:pt x="1279" y="351"/>
                    <a:pt x="1279" y="351"/>
                    <a:pt x="1279" y="351"/>
                  </a:cubicBezTo>
                  <a:lnTo>
                    <a:pt x="1272" y="459"/>
                  </a:lnTo>
                  <a:close/>
                  <a:moveTo>
                    <a:pt x="1404" y="232"/>
                  </a:moveTo>
                  <a:cubicBezTo>
                    <a:pt x="1404" y="258"/>
                    <a:pt x="1381" y="282"/>
                    <a:pt x="1340" y="303"/>
                  </a:cubicBezTo>
                  <a:cubicBezTo>
                    <a:pt x="1352" y="250"/>
                    <a:pt x="1224" y="233"/>
                    <a:pt x="1224" y="193"/>
                  </a:cubicBezTo>
                  <a:cubicBezTo>
                    <a:pt x="1224" y="159"/>
                    <a:pt x="1275" y="141"/>
                    <a:pt x="1313" y="135"/>
                  </a:cubicBezTo>
                  <a:cubicBezTo>
                    <a:pt x="1339" y="167"/>
                    <a:pt x="1404" y="191"/>
                    <a:pt x="1404" y="2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grpSp>
    </p:spTree>
    <p:extLst>
      <p:ext uri="{BB962C8B-B14F-4D97-AF65-F5344CB8AC3E}">
        <p14:creationId xmlns:p14="http://schemas.microsoft.com/office/powerpoint/2010/main" val="1857142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0297" y="6014722"/>
            <a:ext cx="1224136" cy="650158"/>
          </a:xfrm>
          <a:prstGeom prst="rect">
            <a:avLst/>
          </a:prstGeom>
        </p:spPr>
      </p:pic>
      <p:sp>
        <p:nvSpPr>
          <p:cNvPr id="6" name="TextBox 5"/>
          <p:cNvSpPr txBox="1"/>
          <p:nvPr/>
        </p:nvSpPr>
        <p:spPr>
          <a:xfrm>
            <a:off x="1847528" y="6387884"/>
            <a:ext cx="2520280" cy="276999"/>
          </a:xfrm>
          <a:prstGeom prst="rect">
            <a:avLst/>
          </a:prstGeom>
          <a:noFill/>
        </p:spPr>
        <p:txBody>
          <a:bodyPr wrap="square" rtlCol="0">
            <a:spAutoFit/>
          </a:bodyPr>
          <a:lstStyle/>
          <a:p>
            <a:r>
              <a:rPr lang="en-GB" sz="1200">
                <a:solidFill>
                  <a:schemeClr val="bg1"/>
                </a:solidFill>
                <a:latin typeface="Helvectica"/>
              </a:rPr>
              <a:t>Vision and Objectives</a:t>
            </a:r>
          </a:p>
        </p:txBody>
      </p:sp>
      <p:sp>
        <p:nvSpPr>
          <p:cNvPr id="16" name="Footer Placeholder 4"/>
          <p:cNvSpPr>
            <a:spLocks noGrp="1"/>
          </p:cNvSpPr>
          <p:nvPr>
            <p:ph type="ftr" sz="quarter" idx="11"/>
          </p:nvPr>
        </p:nvSpPr>
        <p:spPr>
          <a:xfrm>
            <a:off x="15493" y="5588000"/>
            <a:ext cx="12192000" cy="1270000"/>
          </a:xfrm>
          <a:prstGeom prst="rect">
            <a:avLst/>
          </a:prstGeom>
          <a:solidFill>
            <a:schemeClr val="accent1"/>
          </a:solidFill>
        </p:spPr>
        <p:txBody>
          <a:bodyPr/>
          <a:lstStyle/>
          <a:p>
            <a:endParaRPr lang="en-GB">
              <a:solidFill>
                <a:srgbClr val="004A7F"/>
              </a:solidFill>
            </a:endParaRPr>
          </a:p>
        </p:txBody>
      </p:sp>
      <p:pic>
        <p:nvPicPr>
          <p:cNvPr id="19" name="Picture 18" descr="Department for Business, Energy and Industrial Strategy crest" title="Department for Business, Energy and Industrial Strateg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544" y="5821749"/>
            <a:ext cx="1595906" cy="847611"/>
          </a:xfrm>
          <a:prstGeom prst="rect">
            <a:avLst/>
          </a:prstGeom>
        </p:spPr>
      </p:pic>
      <p:sp>
        <p:nvSpPr>
          <p:cNvPr id="20" name="Subtitle 2"/>
          <p:cNvSpPr txBox="1">
            <a:spLocks/>
          </p:cNvSpPr>
          <p:nvPr/>
        </p:nvSpPr>
        <p:spPr>
          <a:xfrm>
            <a:off x="335360" y="6093296"/>
            <a:ext cx="7213600" cy="40489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a:solidFill>
                <a:schemeClr val="bg1"/>
              </a:solidFill>
              <a:latin typeface="Helvectica"/>
            </a:endParaRPr>
          </a:p>
        </p:txBody>
      </p:sp>
      <p:sp>
        <p:nvSpPr>
          <p:cNvPr id="2" name="Rectangle 1"/>
          <p:cNvSpPr/>
          <p:nvPr/>
        </p:nvSpPr>
        <p:spPr>
          <a:xfrm>
            <a:off x="543474" y="396891"/>
            <a:ext cx="8790291" cy="1200329"/>
          </a:xfrm>
          <a:prstGeom prst="rect">
            <a:avLst/>
          </a:prstGeom>
        </p:spPr>
        <p:txBody>
          <a:bodyPr wrap="square">
            <a:spAutoFit/>
          </a:bodyPr>
          <a:lstStyle/>
          <a:p>
            <a:pPr lvl="0"/>
            <a:r>
              <a:rPr lang="en-GB" sz="4000" b="1">
                <a:solidFill>
                  <a:schemeClr val="accent2"/>
                </a:solidFill>
                <a:latin typeface="Arial" panose="020B0604020202020204" pitchFamily="34" charset="0"/>
                <a:cs typeface="Arial" panose="020B0604020202020204" pitchFamily="34" charset="0"/>
              </a:rPr>
              <a:t>Proposal</a:t>
            </a:r>
          </a:p>
          <a:p>
            <a:pPr lvl="0"/>
            <a:r>
              <a:rPr lang="en-GB" sz="3200">
                <a:solidFill>
                  <a:schemeClr val="accent2"/>
                </a:solidFill>
                <a:latin typeface="Arial" panose="020B0604020202020204" pitchFamily="34" charset="0"/>
                <a:cs typeface="Arial" panose="020B0604020202020204" pitchFamily="34" charset="0"/>
              </a:rPr>
              <a:t>Overview &amp; Requirement</a:t>
            </a:r>
          </a:p>
        </p:txBody>
      </p:sp>
      <p:graphicFrame>
        <p:nvGraphicFramePr>
          <p:cNvPr id="9" name="Table 8">
            <a:extLst>
              <a:ext uri="{FF2B5EF4-FFF2-40B4-BE49-F238E27FC236}">
                <a16:creationId xmlns:a16="http://schemas.microsoft.com/office/drawing/2014/main" id="{BD9E04C5-0825-8704-DB6A-F935AC36F159}"/>
              </a:ext>
            </a:extLst>
          </p:cNvPr>
          <p:cNvGraphicFramePr>
            <a:graphicFrameLocks noGrp="1"/>
          </p:cNvGraphicFramePr>
          <p:nvPr>
            <p:extLst>
              <p:ext uri="{D42A27DB-BD31-4B8C-83A1-F6EECF244321}">
                <p14:modId xmlns:p14="http://schemas.microsoft.com/office/powerpoint/2010/main" val="3287320284"/>
              </p:ext>
            </p:extLst>
          </p:nvPr>
        </p:nvGraphicFramePr>
        <p:xfrm>
          <a:off x="335360" y="1600200"/>
          <a:ext cx="11487089" cy="3697949"/>
        </p:xfrm>
        <a:graphic>
          <a:graphicData uri="http://schemas.openxmlformats.org/drawingml/2006/table">
            <a:tbl>
              <a:tblPr/>
              <a:tblGrid>
                <a:gridCol w="2211935">
                  <a:extLst>
                    <a:ext uri="{9D8B030D-6E8A-4147-A177-3AD203B41FA5}">
                      <a16:colId xmlns:a16="http://schemas.microsoft.com/office/drawing/2014/main" val="370040581"/>
                    </a:ext>
                  </a:extLst>
                </a:gridCol>
                <a:gridCol w="5293998">
                  <a:extLst>
                    <a:ext uri="{9D8B030D-6E8A-4147-A177-3AD203B41FA5}">
                      <a16:colId xmlns:a16="http://schemas.microsoft.com/office/drawing/2014/main" val="989131850"/>
                    </a:ext>
                  </a:extLst>
                </a:gridCol>
                <a:gridCol w="3981156">
                  <a:extLst>
                    <a:ext uri="{9D8B030D-6E8A-4147-A177-3AD203B41FA5}">
                      <a16:colId xmlns:a16="http://schemas.microsoft.com/office/drawing/2014/main" val="476682583"/>
                    </a:ext>
                  </a:extLst>
                </a:gridCol>
              </a:tblGrid>
              <a:tr h="592243">
                <a:tc>
                  <a:txBody>
                    <a:bodyPr/>
                    <a:lstStyle/>
                    <a:p>
                      <a:pPr fontAlgn="t"/>
                      <a:endParaRPr lang="en-GB" sz="1300">
                        <a:effectLst/>
                      </a:endParaRPr>
                    </a:p>
                    <a:p>
                      <a:pPr algn="l" rtl="0" fontAlgn="base"/>
                      <a:r>
                        <a:rPr lang="en-GB" sz="1300" b="1" i="0">
                          <a:effectLst/>
                          <a:latin typeface="Arial" panose="020B0604020202020204" pitchFamily="34" charset="0"/>
                        </a:rPr>
                        <a:t>Expertise / Service</a:t>
                      </a:r>
                      <a:r>
                        <a:rPr lang="en-GB" sz="1300" b="0" i="0">
                          <a:effectLst/>
                          <a:latin typeface="Arial" panose="020B0604020202020204" pitchFamily="34" charset="0"/>
                        </a:rPr>
                        <a:t> </a:t>
                      </a:r>
                      <a:endParaRPr lang="en-GB" sz="1300" b="0" i="0">
                        <a:effectLst/>
                      </a:endParaRPr>
                    </a:p>
                  </a:txBody>
                  <a:tcPr marL="36159" marR="36159" marT="18080" marB="18080">
                    <a:lnL w="6350" cap="flat" cmpd="sng" algn="ctr">
                      <a:solidFill>
                        <a:srgbClr val="272525"/>
                      </a:solidFill>
                      <a:prstDash val="solid"/>
                      <a:round/>
                      <a:headEnd type="none" w="med" len="med"/>
                      <a:tailEnd type="none" w="med" len="med"/>
                    </a:lnL>
                    <a:lnR w="6350" cap="flat" cmpd="sng" algn="ctr">
                      <a:solidFill>
                        <a:srgbClr val="272525"/>
                      </a:solidFill>
                      <a:prstDash val="solid"/>
                      <a:round/>
                      <a:headEnd type="none" w="med" len="med"/>
                      <a:tailEnd type="none" w="med" len="med"/>
                    </a:lnR>
                    <a:lnT w="6350" cap="flat" cmpd="sng" algn="ctr">
                      <a:solidFill>
                        <a:srgbClr val="272525"/>
                      </a:solidFill>
                      <a:prstDash val="solid"/>
                      <a:round/>
                      <a:headEnd type="none" w="med" len="med"/>
                      <a:tailEnd type="none" w="med" len="med"/>
                    </a:lnT>
                    <a:lnB w="6350" cap="flat" cmpd="sng" algn="ctr">
                      <a:solidFill>
                        <a:srgbClr val="272525"/>
                      </a:solidFill>
                      <a:prstDash val="solid"/>
                      <a:round/>
                      <a:headEnd type="none" w="med" len="med"/>
                      <a:tailEnd type="none" w="med" len="med"/>
                    </a:lnB>
                    <a:solidFill>
                      <a:srgbClr val="E8E8E8"/>
                    </a:solidFill>
                  </a:tcPr>
                </a:tc>
                <a:tc>
                  <a:txBody>
                    <a:bodyPr/>
                    <a:lstStyle/>
                    <a:p>
                      <a:pPr algn="ctr" fontAlgn="t"/>
                      <a:endParaRPr lang="en-GB" sz="1300">
                        <a:effectLst/>
                      </a:endParaRPr>
                    </a:p>
                    <a:p>
                      <a:pPr algn="l" rtl="0" fontAlgn="base"/>
                      <a:r>
                        <a:rPr lang="en-GB" sz="1300" b="1" i="0">
                          <a:effectLst/>
                          <a:latin typeface="Arial" panose="020B0604020202020204" pitchFamily="34" charset="0"/>
                        </a:rPr>
                        <a:t>2019-2022 Description</a:t>
                      </a:r>
                      <a:r>
                        <a:rPr lang="en-GB" sz="1300" b="0" i="0">
                          <a:effectLst/>
                          <a:latin typeface="Arial" panose="020B0604020202020204" pitchFamily="34" charset="0"/>
                        </a:rPr>
                        <a:t> </a:t>
                      </a:r>
                      <a:endParaRPr lang="en-GB" sz="1300" b="0" i="0">
                        <a:effectLst/>
                      </a:endParaRPr>
                    </a:p>
                  </a:txBody>
                  <a:tcPr marL="36159" marR="36159" marT="18080" marB="18080">
                    <a:lnL w="6350" cap="flat" cmpd="sng" algn="ctr">
                      <a:solidFill>
                        <a:srgbClr val="272525"/>
                      </a:solidFill>
                      <a:prstDash val="solid"/>
                      <a:round/>
                      <a:headEnd type="none" w="med" len="med"/>
                      <a:tailEnd type="none" w="med" len="med"/>
                    </a:lnL>
                    <a:lnR w="6350" cap="flat" cmpd="sng" algn="ctr">
                      <a:solidFill>
                        <a:srgbClr val="272525"/>
                      </a:solidFill>
                      <a:prstDash val="solid"/>
                      <a:round/>
                      <a:headEnd type="none" w="med" len="med"/>
                      <a:tailEnd type="none" w="med" len="med"/>
                    </a:lnR>
                    <a:lnT w="6350" cap="flat" cmpd="sng" algn="ctr">
                      <a:solidFill>
                        <a:srgbClr val="272525"/>
                      </a:solidFill>
                      <a:prstDash val="solid"/>
                      <a:round/>
                      <a:headEnd type="none" w="med" len="med"/>
                      <a:tailEnd type="none" w="med" len="med"/>
                    </a:lnT>
                    <a:lnB w="6350" cap="flat" cmpd="sng" algn="ctr">
                      <a:solidFill>
                        <a:srgbClr val="272525"/>
                      </a:solidFill>
                      <a:prstDash val="solid"/>
                      <a:round/>
                      <a:headEnd type="none" w="med" len="med"/>
                      <a:tailEnd type="none" w="med" len="med"/>
                    </a:lnB>
                    <a:solidFill>
                      <a:srgbClr val="E8E8E8"/>
                    </a:solidFill>
                  </a:tcPr>
                </a:tc>
                <a:tc>
                  <a:txBody>
                    <a:bodyPr/>
                    <a:lstStyle/>
                    <a:p>
                      <a:pPr algn="l" rtl="0" fontAlgn="base"/>
                      <a:r>
                        <a:rPr lang="en-GB" sz="1300" b="1" i="0" kern="1200">
                          <a:solidFill>
                            <a:schemeClr val="tx1"/>
                          </a:solidFill>
                          <a:effectLst/>
                          <a:latin typeface="Arial" panose="020B0604020202020204" pitchFamily="34" charset="0"/>
                          <a:ea typeface="+mn-ea"/>
                          <a:cs typeface="+mn-cs"/>
                        </a:rPr>
                        <a:t>2023-2026 Evolved Description</a:t>
                      </a:r>
                    </a:p>
                  </a:txBody>
                  <a:tcPr marL="36159" marR="36159" marT="18080" marB="18080" anchor="ctr">
                    <a:lnL w="6350" cap="flat" cmpd="sng" algn="ctr">
                      <a:solidFill>
                        <a:srgbClr val="272525"/>
                      </a:solidFill>
                      <a:prstDash val="solid"/>
                      <a:round/>
                      <a:headEnd type="none" w="med" len="med"/>
                      <a:tailEnd type="none" w="med" len="med"/>
                    </a:lnL>
                    <a:lnR w="6350" cap="flat" cmpd="sng" algn="ctr">
                      <a:solidFill>
                        <a:srgbClr val="272525"/>
                      </a:solidFill>
                      <a:prstDash val="solid"/>
                      <a:round/>
                      <a:headEnd type="none" w="med" len="med"/>
                      <a:tailEnd type="none" w="med" len="med"/>
                    </a:lnR>
                    <a:lnT w="6350" cap="flat" cmpd="sng" algn="ctr">
                      <a:solidFill>
                        <a:srgbClr val="272525"/>
                      </a:solidFill>
                      <a:prstDash val="solid"/>
                      <a:round/>
                      <a:headEnd type="none" w="med" len="med"/>
                      <a:tailEnd type="none" w="med" len="med"/>
                    </a:lnT>
                    <a:lnB w="6350" cap="flat" cmpd="sng" algn="ctr">
                      <a:solidFill>
                        <a:srgbClr val="272525"/>
                      </a:solidFill>
                      <a:prstDash val="solid"/>
                      <a:round/>
                      <a:headEnd type="none" w="med" len="med"/>
                      <a:tailEnd type="none" w="med" len="med"/>
                    </a:lnB>
                    <a:solidFill>
                      <a:srgbClr val="E8E8E8"/>
                    </a:solidFill>
                  </a:tcPr>
                </a:tc>
                <a:extLst>
                  <a:ext uri="{0D108BD9-81ED-4DB2-BD59-A6C34878D82A}">
                    <a16:rowId xmlns:a16="http://schemas.microsoft.com/office/drawing/2014/main" val="1055725815"/>
                  </a:ext>
                </a:extLst>
              </a:tr>
              <a:tr h="1749281">
                <a:tc>
                  <a:txBody>
                    <a:bodyPr/>
                    <a:lstStyle/>
                    <a:p>
                      <a:pPr fontAlgn="t"/>
                      <a:endParaRPr lang="en-GB" sz="1300">
                        <a:effectLst/>
                      </a:endParaRPr>
                    </a:p>
                    <a:p>
                      <a:pPr algn="l" rtl="0" fontAlgn="base"/>
                      <a:r>
                        <a:rPr lang="en-GB" sz="1300" b="1" i="0">
                          <a:effectLst/>
                          <a:latin typeface="Arial" panose="020B0604020202020204" pitchFamily="34" charset="0"/>
                        </a:rPr>
                        <a:t>1. Services for describing and explaining the characteristics of a policy area, including trend and driver analysis, and systems analysis</a:t>
                      </a:r>
                      <a:r>
                        <a:rPr lang="en-GB" sz="1300" b="0" i="0">
                          <a:effectLst/>
                          <a:latin typeface="Arial" panose="020B0604020202020204" pitchFamily="34" charset="0"/>
                        </a:rPr>
                        <a:t> </a:t>
                      </a:r>
                      <a:endParaRPr lang="en-GB" sz="1300" b="0" i="0">
                        <a:effectLst/>
                      </a:endParaRPr>
                    </a:p>
                  </a:txBody>
                  <a:tcPr marL="36159" marR="36159" marT="18080" marB="18080">
                    <a:lnL w="6350" cap="flat" cmpd="sng" algn="ctr">
                      <a:solidFill>
                        <a:srgbClr val="272525"/>
                      </a:solidFill>
                      <a:prstDash val="solid"/>
                      <a:round/>
                      <a:headEnd type="none" w="med" len="med"/>
                      <a:tailEnd type="none" w="med" len="med"/>
                    </a:lnL>
                    <a:lnR w="6350" cap="flat" cmpd="sng" algn="ctr">
                      <a:solidFill>
                        <a:srgbClr val="272525"/>
                      </a:solidFill>
                      <a:prstDash val="solid"/>
                      <a:round/>
                      <a:headEnd type="none" w="med" len="med"/>
                      <a:tailEnd type="none" w="med" len="med"/>
                    </a:lnR>
                    <a:lnT w="6350" cap="flat" cmpd="sng" algn="ctr">
                      <a:solidFill>
                        <a:srgbClr val="272525"/>
                      </a:solidFill>
                      <a:prstDash val="solid"/>
                      <a:round/>
                      <a:headEnd type="none" w="med" len="med"/>
                      <a:tailEnd type="none" w="med" len="med"/>
                    </a:lnT>
                    <a:lnB w="6350" cap="flat" cmpd="sng" algn="ctr">
                      <a:solidFill>
                        <a:srgbClr val="272525"/>
                      </a:solidFill>
                      <a:prstDash val="solid"/>
                      <a:round/>
                      <a:headEnd type="none" w="med" len="med"/>
                      <a:tailEnd type="none" w="med" len="med"/>
                    </a:lnB>
                    <a:solidFill>
                      <a:srgbClr val="CDCDCD"/>
                    </a:solidFill>
                  </a:tcPr>
                </a:tc>
                <a:tc>
                  <a:txBody>
                    <a:bodyPr/>
                    <a:lstStyle/>
                    <a:p>
                      <a:pPr algn="l" rtl="0" fontAlgn="base"/>
                      <a:r>
                        <a:rPr lang="en-GB" sz="1300" b="0" i="0">
                          <a:effectLst/>
                          <a:latin typeface="Arial" panose="020B0604020202020204" pitchFamily="34" charset="0"/>
                        </a:rPr>
                        <a:t>Identifying and characterising the structure and nature of a policy area and the key relevant indicators of what is happening and why. Identifying and communicating major opportunities and challenges, where they come from, and their related risks and uncertainties for action. This may include techniques such as horizon scanning, surveys, Delphi, driver and systems mapping and literature reviews to enable officials monitor and understand the nature of the change. This is likely to include: economic trends, societal trends, security trends and emerging technologies. </a:t>
                      </a:r>
                      <a:endParaRPr lang="en-GB" sz="1300" b="0" i="0">
                        <a:effectLst/>
                      </a:endParaRPr>
                    </a:p>
                  </a:txBody>
                  <a:tcPr marL="36159" marR="36159" marT="18080" marB="18080">
                    <a:lnL w="6350" cap="flat" cmpd="sng" algn="ctr">
                      <a:solidFill>
                        <a:srgbClr val="272525"/>
                      </a:solidFill>
                      <a:prstDash val="solid"/>
                      <a:round/>
                      <a:headEnd type="none" w="med" len="med"/>
                      <a:tailEnd type="none" w="med" len="med"/>
                    </a:lnL>
                    <a:lnR w="6350" cap="flat" cmpd="sng" algn="ctr">
                      <a:solidFill>
                        <a:srgbClr val="272525"/>
                      </a:solidFill>
                      <a:prstDash val="solid"/>
                      <a:round/>
                      <a:headEnd type="none" w="med" len="med"/>
                      <a:tailEnd type="none" w="med" len="med"/>
                    </a:lnR>
                    <a:lnT w="6350" cap="flat" cmpd="sng" algn="ctr">
                      <a:solidFill>
                        <a:srgbClr val="272525"/>
                      </a:solidFill>
                      <a:prstDash val="solid"/>
                      <a:round/>
                      <a:headEnd type="none" w="med" len="med"/>
                      <a:tailEnd type="none" w="med" len="med"/>
                    </a:lnT>
                    <a:lnB w="6350" cap="flat" cmpd="sng" algn="ctr">
                      <a:solidFill>
                        <a:srgbClr val="272525"/>
                      </a:solidFill>
                      <a:prstDash val="solid"/>
                      <a:round/>
                      <a:headEnd type="none" w="med" len="med"/>
                      <a:tailEnd type="none" w="med" len="med"/>
                    </a:lnB>
                    <a:solidFill>
                      <a:srgbClr val="CDCDCD"/>
                    </a:solidFill>
                  </a:tcPr>
                </a:tc>
                <a:tc>
                  <a:txBody>
                    <a:bodyPr/>
                    <a:lstStyle/>
                    <a:p>
                      <a:pPr algn="l" rtl="0" fontAlgn="base"/>
                      <a:r>
                        <a:rPr lang="en-GB" sz="1300" b="0" i="0" kern="1200">
                          <a:solidFill>
                            <a:schemeClr val="tx1"/>
                          </a:solidFill>
                          <a:effectLst/>
                          <a:latin typeface="Arial" panose="020B0604020202020204" pitchFamily="34" charset="0"/>
                          <a:ea typeface="+mn-ea"/>
                          <a:cs typeface="+mn-cs"/>
                        </a:rPr>
                        <a:t>Identifying and characterising the structure and nature of a policy area </a:t>
                      </a:r>
                      <a:r>
                        <a:rPr lang="en-GB" sz="1300" b="0" i="0" kern="1200">
                          <a:solidFill>
                            <a:schemeClr val="tx1"/>
                          </a:solidFill>
                          <a:effectLst/>
                          <a:highlight>
                            <a:srgbClr val="FFFF00"/>
                          </a:highlight>
                          <a:latin typeface="Arial" panose="020B0604020202020204" pitchFamily="34" charset="0"/>
                          <a:ea typeface="+mn-ea"/>
                          <a:cs typeface="+mn-cs"/>
                        </a:rPr>
                        <a:t>or strategic issue </a:t>
                      </a:r>
                      <a:r>
                        <a:rPr lang="en-GB" sz="1300" b="0" i="0" kern="1200">
                          <a:solidFill>
                            <a:schemeClr val="tx1"/>
                          </a:solidFill>
                          <a:effectLst/>
                          <a:latin typeface="Arial" panose="020B0604020202020204" pitchFamily="34" charset="0"/>
                          <a:ea typeface="+mn-ea"/>
                          <a:cs typeface="+mn-cs"/>
                        </a:rPr>
                        <a:t>[…] </a:t>
                      </a:r>
                    </a:p>
                    <a:p>
                      <a:pPr algn="l" rtl="0" fontAlgn="base"/>
                      <a:r>
                        <a:rPr lang="en-GB" sz="1300" b="0" i="0" kern="1200">
                          <a:solidFill>
                            <a:schemeClr val="tx1"/>
                          </a:solidFill>
                          <a:effectLst/>
                          <a:highlight>
                            <a:srgbClr val="FFFF00"/>
                          </a:highlight>
                          <a:latin typeface="Arial" panose="020B0604020202020204" pitchFamily="34" charset="0"/>
                          <a:ea typeface="+mn-ea"/>
                          <a:cs typeface="+mn-cs"/>
                        </a:rPr>
                        <a:t>+ Data visualisation, knowledge management, dashboard development and web-based information dissemination </a:t>
                      </a:r>
                      <a:r>
                        <a:rPr lang="en-GB" sz="1300" b="0" i="0" kern="1200">
                          <a:solidFill>
                            <a:schemeClr val="tx1"/>
                          </a:solidFill>
                          <a:effectLst/>
                          <a:latin typeface="Arial" panose="020B0604020202020204" pitchFamily="34" charset="0"/>
                          <a:ea typeface="+mn-ea"/>
                          <a:cs typeface="+mn-cs"/>
                        </a:rPr>
                        <a:t>may be part of this requirement. </a:t>
                      </a:r>
                    </a:p>
                  </a:txBody>
                  <a:tcPr marL="36159" marR="36159" marT="18080" marB="18080">
                    <a:lnL w="6350" cap="flat" cmpd="sng" algn="ctr">
                      <a:solidFill>
                        <a:srgbClr val="272525"/>
                      </a:solidFill>
                      <a:prstDash val="solid"/>
                      <a:round/>
                      <a:headEnd type="none" w="med" len="med"/>
                      <a:tailEnd type="none" w="med" len="med"/>
                    </a:lnL>
                    <a:lnR w="6350" cap="flat" cmpd="sng" algn="ctr">
                      <a:solidFill>
                        <a:srgbClr val="272525"/>
                      </a:solidFill>
                      <a:prstDash val="solid"/>
                      <a:round/>
                      <a:headEnd type="none" w="med" len="med"/>
                      <a:tailEnd type="none" w="med" len="med"/>
                    </a:lnR>
                    <a:lnT w="6350" cap="flat" cmpd="sng" algn="ctr">
                      <a:solidFill>
                        <a:srgbClr val="272525"/>
                      </a:solidFill>
                      <a:prstDash val="solid"/>
                      <a:round/>
                      <a:headEnd type="none" w="med" len="med"/>
                      <a:tailEnd type="none" w="med" len="med"/>
                    </a:lnT>
                    <a:lnB w="6350" cap="flat" cmpd="sng" algn="ctr">
                      <a:solidFill>
                        <a:srgbClr val="272525"/>
                      </a:solidFill>
                      <a:prstDash val="solid"/>
                      <a:round/>
                      <a:headEnd type="none" w="med" len="med"/>
                      <a:tailEnd type="none" w="med" len="med"/>
                    </a:lnB>
                    <a:solidFill>
                      <a:srgbClr val="CDCDCD"/>
                    </a:solidFill>
                  </a:tcPr>
                </a:tc>
                <a:extLst>
                  <a:ext uri="{0D108BD9-81ED-4DB2-BD59-A6C34878D82A}">
                    <a16:rowId xmlns:a16="http://schemas.microsoft.com/office/drawing/2014/main" val="2435705343"/>
                  </a:ext>
                </a:extLst>
              </a:tr>
              <a:tr h="1286466">
                <a:tc>
                  <a:txBody>
                    <a:bodyPr/>
                    <a:lstStyle/>
                    <a:p>
                      <a:pPr fontAlgn="t"/>
                      <a:endParaRPr lang="en-GB" sz="1300">
                        <a:effectLst/>
                      </a:endParaRPr>
                    </a:p>
                    <a:p>
                      <a:pPr algn="l" rtl="0" fontAlgn="base"/>
                      <a:r>
                        <a:rPr lang="en-GB" sz="1300" b="1" i="0">
                          <a:effectLst/>
                          <a:latin typeface="Arial" panose="020B0604020202020204" pitchFamily="34" charset="0"/>
                        </a:rPr>
                        <a:t>2. Services for describing what the future might be like</a:t>
                      </a:r>
                      <a:r>
                        <a:rPr lang="en-GB" sz="1300" b="0" i="0">
                          <a:effectLst/>
                          <a:latin typeface="Arial" panose="020B0604020202020204" pitchFamily="34" charset="0"/>
                        </a:rPr>
                        <a:t> </a:t>
                      </a:r>
                      <a:endParaRPr lang="en-GB" sz="1300" b="0" i="0">
                        <a:effectLst/>
                      </a:endParaRPr>
                    </a:p>
                  </a:txBody>
                  <a:tcPr marL="36159" marR="36159" marT="18080" marB="18080">
                    <a:lnL w="6350" cap="flat" cmpd="sng" algn="ctr">
                      <a:solidFill>
                        <a:srgbClr val="272525"/>
                      </a:solidFill>
                      <a:prstDash val="solid"/>
                      <a:round/>
                      <a:headEnd type="none" w="med" len="med"/>
                      <a:tailEnd type="none" w="med" len="med"/>
                    </a:lnL>
                    <a:lnR w="6350" cap="flat" cmpd="sng" algn="ctr">
                      <a:solidFill>
                        <a:srgbClr val="272525"/>
                      </a:solidFill>
                      <a:prstDash val="solid"/>
                      <a:round/>
                      <a:headEnd type="none" w="med" len="med"/>
                      <a:tailEnd type="none" w="med" len="med"/>
                    </a:lnR>
                    <a:lnT w="6350" cap="flat" cmpd="sng" algn="ctr">
                      <a:solidFill>
                        <a:srgbClr val="272525"/>
                      </a:solidFill>
                      <a:prstDash val="solid"/>
                      <a:round/>
                      <a:headEnd type="none" w="med" len="med"/>
                      <a:tailEnd type="none" w="med" len="med"/>
                    </a:lnT>
                    <a:lnB w="6350" cap="flat" cmpd="sng" algn="ctr">
                      <a:solidFill>
                        <a:srgbClr val="272525"/>
                      </a:solidFill>
                      <a:prstDash val="solid"/>
                      <a:round/>
                      <a:headEnd type="none" w="med" len="med"/>
                      <a:tailEnd type="none" w="med" len="med"/>
                    </a:lnB>
                    <a:solidFill>
                      <a:srgbClr val="E8E8E8"/>
                    </a:solidFill>
                  </a:tcPr>
                </a:tc>
                <a:tc>
                  <a:txBody>
                    <a:bodyPr/>
                    <a:lstStyle/>
                    <a:p>
                      <a:pPr fontAlgn="t"/>
                      <a:endParaRPr lang="en-GB" sz="1300">
                        <a:effectLst/>
                      </a:endParaRPr>
                    </a:p>
                    <a:p>
                      <a:pPr algn="l" rtl="0" fontAlgn="base"/>
                      <a:r>
                        <a:rPr lang="en-GB" sz="1300" b="0" i="0">
                          <a:effectLst/>
                          <a:latin typeface="Arial" panose="020B0604020202020204" pitchFamily="34" charset="0"/>
                        </a:rPr>
                        <a:t>Defining and exploring with officials different potential futures – whether they be possible, desirable, or adverse futures – what they mean and how we might get there. This may include using tools such as forecasting, scenario planning, visioning, and road mapping to help officials understand these futures and their implications. </a:t>
                      </a:r>
                      <a:endParaRPr lang="en-GB" sz="1300" b="0" i="0">
                        <a:effectLst/>
                      </a:endParaRPr>
                    </a:p>
                  </a:txBody>
                  <a:tcPr marL="36159" marR="36159" marT="18080" marB="18080">
                    <a:lnL w="6350" cap="flat" cmpd="sng" algn="ctr">
                      <a:solidFill>
                        <a:srgbClr val="272525"/>
                      </a:solidFill>
                      <a:prstDash val="solid"/>
                      <a:round/>
                      <a:headEnd type="none" w="med" len="med"/>
                      <a:tailEnd type="none" w="med" len="med"/>
                    </a:lnL>
                    <a:lnR w="6350" cap="flat" cmpd="sng" algn="ctr">
                      <a:solidFill>
                        <a:srgbClr val="272525"/>
                      </a:solidFill>
                      <a:prstDash val="solid"/>
                      <a:round/>
                      <a:headEnd type="none" w="med" len="med"/>
                      <a:tailEnd type="none" w="med" len="med"/>
                    </a:lnR>
                    <a:lnT w="6350" cap="flat" cmpd="sng" algn="ctr">
                      <a:solidFill>
                        <a:srgbClr val="272525"/>
                      </a:solidFill>
                      <a:prstDash val="solid"/>
                      <a:round/>
                      <a:headEnd type="none" w="med" len="med"/>
                      <a:tailEnd type="none" w="med" len="med"/>
                    </a:lnT>
                    <a:lnB w="6350" cap="flat" cmpd="sng" algn="ctr">
                      <a:solidFill>
                        <a:srgbClr val="272525"/>
                      </a:solidFill>
                      <a:prstDash val="solid"/>
                      <a:round/>
                      <a:headEnd type="none" w="med" len="med"/>
                      <a:tailEnd type="none" w="med" len="med"/>
                    </a:lnB>
                    <a:solidFill>
                      <a:srgbClr val="E8E8E8"/>
                    </a:solidFill>
                  </a:tcPr>
                </a:tc>
                <a:tc>
                  <a:txBody>
                    <a:bodyPr/>
                    <a:lstStyle/>
                    <a:p>
                      <a:pPr algn="l" rtl="0" fontAlgn="base"/>
                      <a:r>
                        <a:rPr lang="en-GB" sz="1300" b="0" i="0" kern="1200">
                          <a:solidFill>
                            <a:schemeClr val="tx1"/>
                          </a:solidFill>
                          <a:effectLst/>
                          <a:latin typeface="Arial" panose="020B0604020202020204" pitchFamily="34" charset="0"/>
                          <a:ea typeface="+mn-ea"/>
                          <a:cs typeface="+mn-cs"/>
                        </a:rPr>
                        <a:t>+ It also includes qualitative (creative, ethnographic, experiential) and quantitative (modelling, leading indicators) </a:t>
                      </a:r>
                      <a:r>
                        <a:rPr lang="en-GB" sz="1300" b="0" i="0" kern="1200">
                          <a:solidFill>
                            <a:schemeClr val="tx1"/>
                          </a:solidFill>
                          <a:effectLst/>
                          <a:highlight>
                            <a:srgbClr val="FFFF00"/>
                          </a:highlight>
                          <a:latin typeface="Arial" panose="020B0604020202020204" pitchFamily="34" charset="0"/>
                          <a:ea typeface="+mn-ea"/>
                          <a:cs typeface="+mn-cs"/>
                        </a:rPr>
                        <a:t>ways of enriching and visualising scenarios.</a:t>
                      </a:r>
                    </a:p>
                  </a:txBody>
                  <a:tcPr marL="36159" marR="36159" marT="18080" marB="18080">
                    <a:lnL w="6350" cap="flat" cmpd="sng" algn="ctr">
                      <a:solidFill>
                        <a:srgbClr val="272525"/>
                      </a:solidFill>
                      <a:prstDash val="solid"/>
                      <a:round/>
                      <a:headEnd type="none" w="med" len="med"/>
                      <a:tailEnd type="none" w="med" len="med"/>
                    </a:lnL>
                    <a:lnR w="6350" cap="flat" cmpd="sng" algn="ctr">
                      <a:solidFill>
                        <a:srgbClr val="272525"/>
                      </a:solidFill>
                      <a:prstDash val="solid"/>
                      <a:round/>
                      <a:headEnd type="none" w="med" len="med"/>
                      <a:tailEnd type="none" w="med" len="med"/>
                    </a:lnR>
                    <a:lnT w="6350" cap="flat" cmpd="sng" algn="ctr">
                      <a:solidFill>
                        <a:srgbClr val="272525"/>
                      </a:solidFill>
                      <a:prstDash val="solid"/>
                      <a:round/>
                      <a:headEnd type="none" w="med" len="med"/>
                      <a:tailEnd type="none" w="med" len="med"/>
                    </a:lnT>
                    <a:lnB w="6350" cap="flat" cmpd="sng" algn="ctr">
                      <a:solidFill>
                        <a:srgbClr val="272525"/>
                      </a:solidFill>
                      <a:prstDash val="solid"/>
                      <a:round/>
                      <a:headEnd type="none" w="med" len="med"/>
                      <a:tailEnd type="none" w="med" len="med"/>
                    </a:lnB>
                    <a:solidFill>
                      <a:srgbClr val="E8E8E8"/>
                    </a:solidFill>
                  </a:tcPr>
                </a:tc>
                <a:extLst>
                  <a:ext uri="{0D108BD9-81ED-4DB2-BD59-A6C34878D82A}">
                    <a16:rowId xmlns:a16="http://schemas.microsoft.com/office/drawing/2014/main" val="2966842433"/>
                  </a:ext>
                </a:extLst>
              </a:tr>
            </a:tbl>
          </a:graphicData>
        </a:graphic>
      </p:graphicFrame>
      <p:grpSp>
        <p:nvGrpSpPr>
          <p:cNvPr id="13" name="Group 12">
            <a:extLst>
              <a:ext uri="{FF2B5EF4-FFF2-40B4-BE49-F238E27FC236}">
                <a16:creationId xmlns:a16="http://schemas.microsoft.com/office/drawing/2014/main" id="{E85DC13B-FDAD-6AB8-1A31-F5EEED2EE6C2}"/>
              </a:ext>
            </a:extLst>
          </p:cNvPr>
          <p:cNvGrpSpPr/>
          <p:nvPr/>
        </p:nvGrpSpPr>
        <p:grpSpPr>
          <a:xfrm>
            <a:off x="8518186" y="5965926"/>
            <a:ext cx="1455928" cy="650158"/>
            <a:chOff x="835025" y="388938"/>
            <a:chExt cx="1760538" cy="773112"/>
          </a:xfrm>
          <a:solidFill>
            <a:schemeClr val="bg1"/>
          </a:solidFill>
        </p:grpSpPr>
        <p:sp>
          <p:nvSpPr>
            <p:cNvPr id="14" name="Rectangle 13">
              <a:extLst>
                <a:ext uri="{FF2B5EF4-FFF2-40B4-BE49-F238E27FC236}">
                  <a16:creationId xmlns:a16="http://schemas.microsoft.com/office/drawing/2014/main" id="{D16B5A8D-8357-AAD6-4A29-B52EE53F5DE9}"/>
                </a:ext>
              </a:extLst>
            </p:cNvPr>
            <p:cNvSpPr>
              <a:spLocks noChangeArrowheads="1"/>
            </p:cNvSpPr>
            <p:nvPr userDrawn="1"/>
          </p:nvSpPr>
          <p:spPr bwMode="auto">
            <a:xfrm>
              <a:off x="835025" y="388938"/>
              <a:ext cx="17463" cy="769937"/>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5" name="Freeform 6">
              <a:extLst>
                <a:ext uri="{FF2B5EF4-FFF2-40B4-BE49-F238E27FC236}">
                  <a16:creationId xmlns:a16="http://schemas.microsoft.com/office/drawing/2014/main" id="{2E697610-607F-1F0D-CC78-7E45B1C32F85}"/>
                </a:ext>
              </a:extLst>
            </p:cNvPr>
            <p:cNvSpPr>
              <a:spLocks/>
            </p:cNvSpPr>
            <p:nvPr userDrawn="1"/>
          </p:nvSpPr>
          <p:spPr bwMode="auto">
            <a:xfrm>
              <a:off x="936625" y="771525"/>
              <a:ext cx="142875" cy="161925"/>
            </a:xfrm>
            <a:custGeom>
              <a:avLst/>
              <a:gdLst>
                <a:gd name="T0" fmla="*/ 835 w 960"/>
                <a:gd name="T1" fmla="*/ 942 h 1098"/>
                <a:gd name="T2" fmla="*/ 499 w 960"/>
                <a:gd name="T3" fmla="*/ 1098 h 1098"/>
                <a:gd name="T4" fmla="*/ 0 w 960"/>
                <a:gd name="T5" fmla="*/ 569 h 1098"/>
                <a:gd name="T6" fmla="*/ 499 w 960"/>
                <a:gd name="T7" fmla="*/ 0 h 1098"/>
                <a:gd name="T8" fmla="*/ 950 w 960"/>
                <a:gd name="T9" fmla="*/ 348 h 1098"/>
                <a:gd name="T10" fmla="*/ 810 w 960"/>
                <a:gd name="T11" fmla="*/ 348 h 1098"/>
                <a:gd name="T12" fmla="*/ 499 w 960"/>
                <a:gd name="T13" fmla="*/ 117 h 1098"/>
                <a:gd name="T14" fmla="*/ 139 w 960"/>
                <a:gd name="T15" fmla="*/ 562 h 1098"/>
                <a:gd name="T16" fmla="*/ 499 w 960"/>
                <a:gd name="T17" fmla="*/ 981 h 1098"/>
                <a:gd name="T18" fmla="*/ 835 w 960"/>
                <a:gd name="T19" fmla="*/ 638 h 1098"/>
                <a:gd name="T20" fmla="*/ 501 w 960"/>
                <a:gd name="T21" fmla="*/ 638 h 1098"/>
                <a:gd name="T22" fmla="*/ 501 w 960"/>
                <a:gd name="T23" fmla="*/ 521 h 1098"/>
                <a:gd name="T24" fmla="*/ 960 w 960"/>
                <a:gd name="T25" fmla="*/ 521 h 1098"/>
                <a:gd name="T26" fmla="*/ 960 w 960"/>
                <a:gd name="T27" fmla="*/ 1073 h 1098"/>
                <a:gd name="T28" fmla="*/ 872 w 960"/>
                <a:gd name="T29" fmla="*/ 1073 h 1098"/>
                <a:gd name="T30" fmla="*/ 835 w 960"/>
                <a:gd name="T31" fmla="*/ 94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0" h="1098">
                  <a:moveTo>
                    <a:pt x="835" y="942"/>
                  </a:moveTo>
                  <a:cubicBezTo>
                    <a:pt x="755" y="1052"/>
                    <a:pt x="623" y="1098"/>
                    <a:pt x="499" y="1098"/>
                  </a:cubicBezTo>
                  <a:cubicBezTo>
                    <a:pt x="186" y="1098"/>
                    <a:pt x="0" y="843"/>
                    <a:pt x="0" y="569"/>
                  </a:cubicBezTo>
                  <a:cubicBezTo>
                    <a:pt x="0" y="264"/>
                    <a:pt x="167" y="0"/>
                    <a:pt x="499" y="0"/>
                  </a:cubicBezTo>
                  <a:cubicBezTo>
                    <a:pt x="728" y="0"/>
                    <a:pt x="910" y="102"/>
                    <a:pt x="950" y="348"/>
                  </a:cubicBezTo>
                  <a:cubicBezTo>
                    <a:pt x="810" y="348"/>
                    <a:pt x="810" y="348"/>
                    <a:pt x="810" y="348"/>
                  </a:cubicBezTo>
                  <a:cubicBezTo>
                    <a:pt x="783" y="189"/>
                    <a:pt x="655" y="117"/>
                    <a:pt x="499" y="117"/>
                  </a:cubicBezTo>
                  <a:cubicBezTo>
                    <a:pt x="245" y="117"/>
                    <a:pt x="139" y="337"/>
                    <a:pt x="139" y="562"/>
                  </a:cubicBezTo>
                  <a:cubicBezTo>
                    <a:pt x="139" y="781"/>
                    <a:pt x="266" y="981"/>
                    <a:pt x="499" y="981"/>
                  </a:cubicBezTo>
                  <a:cubicBezTo>
                    <a:pt x="715" y="981"/>
                    <a:pt x="844" y="829"/>
                    <a:pt x="835" y="638"/>
                  </a:cubicBezTo>
                  <a:cubicBezTo>
                    <a:pt x="501" y="638"/>
                    <a:pt x="501" y="638"/>
                    <a:pt x="501" y="638"/>
                  </a:cubicBezTo>
                  <a:cubicBezTo>
                    <a:pt x="501" y="521"/>
                    <a:pt x="501" y="521"/>
                    <a:pt x="501" y="521"/>
                  </a:cubicBezTo>
                  <a:cubicBezTo>
                    <a:pt x="960" y="521"/>
                    <a:pt x="960" y="521"/>
                    <a:pt x="960" y="521"/>
                  </a:cubicBezTo>
                  <a:cubicBezTo>
                    <a:pt x="960" y="1073"/>
                    <a:pt x="960" y="1073"/>
                    <a:pt x="960" y="1073"/>
                  </a:cubicBezTo>
                  <a:cubicBezTo>
                    <a:pt x="872" y="1073"/>
                    <a:pt x="872" y="1073"/>
                    <a:pt x="872" y="1073"/>
                  </a:cubicBezTo>
                  <a:lnTo>
                    <a:pt x="835" y="9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7" name="Freeform 7">
              <a:extLst>
                <a:ext uri="{FF2B5EF4-FFF2-40B4-BE49-F238E27FC236}">
                  <a16:creationId xmlns:a16="http://schemas.microsoft.com/office/drawing/2014/main" id="{C53633EF-EF96-0539-B94D-54EA7E794C0F}"/>
                </a:ext>
              </a:extLst>
            </p:cNvPr>
            <p:cNvSpPr>
              <a:spLocks noEditPoints="1"/>
            </p:cNvSpPr>
            <p:nvPr userDrawn="1"/>
          </p:nvSpPr>
          <p:spPr bwMode="auto">
            <a:xfrm>
              <a:off x="1096963" y="814388"/>
              <a:ext cx="109538" cy="117475"/>
            </a:xfrm>
            <a:custGeom>
              <a:avLst/>
              <a:gdLst>
                <a:gd name="T0" fmla="*/ 369 w 738"/>
                <a:gd name="T1" fmla="*/ 0 h 795"/>
                <a:gd name="T2" fmla="*/ 738 w 738"/>
                <a:gd name="T3" fmla="*/ 398 h 795"/>
                <a:gd name="T4" fmla="*/ 369 w 738"/>
                <a:gd name="T5" fmla="*/ 795 h 795"/>
                <a:gd name="T6" fmla="*/ 0 w 738"/>
                <a:gd name="T7" fmla="*/ 398 h 795"/>
                <a:gd name="T8" fmla="*/ 369 w 738"/>
                <a:gd name="T9" fmla="*/ 0 h 795"/>
                <a:gd name="T10" fmla="*/ 369 w 738"/>
                <a:gd name="T11" fmla="*/ 685 h 795"/>
                <a:gd name="T12" fmla="*/ 605 w 738"/>
                <a:gd name="T13" fmla="*/ 398 h 795"/>
                <a:gd name="T14" fmla="*/ 369 w 738"/>
                <a:gd name="T15" fmla="*/ 110 h 795"/>
                <a:gd name="T16" fmla="*/ 133 w 738"/>
                <a:gd name="T17" fmla="*/ 398 h 795"/>
                <a:gd name="T18" fmla="*/ 369 w 738"/>
                <a:gd name="T19" fmla="*/ 68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95">
                  <a:moveTo>
                    <a:pt x="369" y="0"/>
                  </a:moveTo>
                  <a:cubicBezTo>
                    <a:pt x="610" y="0"/>
                    <a:pt x="738" y="175"/>
                    <a:pt x="738" y="398"/>
                  </a:cubicBezTo>
                  <a:cubicBezTo>
                    <a:pt x="738" y="620"/>
                    <a:pt x="610" y="795"/>
                    <a:pt x="369" y="795"/>
                  </a:cubicBezTo>
                  <a:cubicBezTo>
                    <a:pt x="128" y="795"/>
                    <a:pt x="0" y="620"/>
                    <a:pt x="0" y="398"/>
                  </a:cubicBezTo>
                  <a:cubicBezTo>
                    <a:pt x="0" y="175"/>
                    <a:pt x="128" y="0"/>
                    <a:pt x="369" y="0"/>
                  </a:cubicBezTo>
                  <a:moveTo>
                    <a:pt x="369" y="685"/>
                  </a:moveTo>
                  <a:cubicBezTo>
                    <a:pt x="500" y="685"/>
                    <a:pt x="605" y="582"/>
                    <a:pt x="605" y="398"/>
                  </a:cubicBezTo>
                  <a:cubicBezTo>
                    <a:pt x="605" y="213"/>
                    <a:pt x="500" y="110"/>
                    <a:pt x="369" y="110"/>
                  </a:cubicBezTo>
                  <a:cubicBezTo>
                    <a:pt x="238" y="110"/>
                    <a:pt x="133" y="213"/>
                    <a:pt x="133" y="398"/>
                  </a:cubicBezTo>
                  <a:cubicBezTo>
                    <a:pt x="133" y="582"/>
                    <a:pt x="238" y="685"/>
                    <a:pt x="369" y="6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8" name="Freeform 8">
              <a:extLst>
                <a:ext uri="{FF2B5EF4-FFF2-40B4-BE49-F238E27FC236}">
                  <a16:creationId xmlns:a16="http://schemas.microsoft.com/office/drawing/2014/main" id="{3ECE4626-B06B-7CB7-1164-71AC33644F21}"/>
                </a:ext>
              </a:extLst>
            </p:cNvPr>
            <p:cNvSpPr>
              <a:spLocks/>
            </p:cNvSpPr>
            <p:nvPr userDrawn="1"/>
          </p:nvSpPr>
          <p:spPr bwMode="auto">
            <a:xfrm>
              <a:off x="1208088" y="817563"/>
              <a:ext cx="101600" cy="112712"/>
            </a:xfrm>
            <a:custGeom>
              <a:avLst/>
              <a:gdLst>
                <a:gd name="T0" fmla="*/ 38 w 64"/>
                <a:gd name="T1" fmla="*/ 71 h 71"/>
                <a:gd name="T2" fmla="*/ 26 w 64"/>
                <a:gd name="T3" fmla="*/ 71 h 71"/>
                <a:gd name="T4" fmla="*/ 0 w 64"/>
                <a:gd name="T5" fmla="*/ 0 h 71"/>
                <a:gd name="T6" fmla="*/ 13 w 64"/>
                <a:gd name="T7" fmla="*/ 0 h 71"/>
                <a:gd name="T8" fmla="*/ 32 w 64"/>
                <a:gd name="T9" fmla="*/ 59 h 71"/>
                <a:gd name="T10" fmla="*/ 33 w 64"/>
                <a:gd name="T11" fmla="*/ 59 h 71"/>
                <a:gd name="T12" fmla="*/ 52 w 64"/>
                <a:gd name="T13" fmla="*/ 0 h 71"/>
                <a:gd name="T14" fmla="*/ 64 w 64"/>
                <a:gd name="T15" fmla="*/ 0 h 71"/>
                <a:gd name="T16" fmla="*/ 38 w 64"/>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1">
                  <a:moveTo>
                    <a:pt x="38" y="71"/>
                  </a:moveTo>
                  <a:lnTo>
                    <a:pt x="26" y="71"/>
                  </a:lnTo>
                  <a:lnTo>
                    <a:pt x="0" y="0"/>
                  </a:lnTo>
                  <a:lnTo>
                    <a:pt x="13" y="0"/>
                  </a:lnTo>
                  <a:lnTo>
                    <a:pt x="32" y="59"/>
                  </a:lnTo>
                  <a:lnTo>
                    <a:pt x="33" y="59"/>
                  </a:lnTo>
                  <a:lnTo>
                    <a:pt x="52" y="0"/>
                  </a:lnTo>
                  <a:lnTo>
                    <a:pt x="64" y="0"/>
                  </a:lnTo>
                  <a:lnTo>
                    <a:pt x="38"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1" name="Freeform 9">
              <a:extLst>
                <a:ext uri="{FF2B5EF4-FFF2-40B4-BE49-F238E27FC236}">
                  <a16:creationId xmlns:a16="http://schemas.microsoft.com/office/drawing/2014/main" id="{3A369131-C7A0-EDC7-F756-A82B071BAD44}"/>
                </a:ext>
              </a:extLst>
            </p:cNvPr>
            <p:cNvSpPr>
              <a:spLocks noEditPoints="1"/>
            </p:cNvSpPr>
            <p:nvPr userDrawn="1"/>
          </p:nvSpPr>
          <p:spPr bwMode="auto">
            <a:xfrm>
              <a:off x="1311275" y="814388"/>
              <a:ext cx="104775" cy="117475"/>
            </a:xfrm>
            <a:custGeom>
              <a:avLst/>
              <a:gdLst>
                <a:gd name="T0" fmla="*/ 689 w 708"/>
                <a:gd name="T1" fmla="*/ 536 h 795"/>
                <a:gd name="T2" fmla="*/ 365 w 708"/>
                <a:gd name="T3" fmla="*/ 795 h 795"/>
                <a:gd name="T4" fmla="*/ 0 w 708"/>
                <a:gd name="T5" fmla="*/ 395 h 795"/>
                <a:gd name="T6" fmla="*/ 357 w 708"/>
                <a:gd name="T7" fmla="*/ 0 h 795"/>
                <a:gd name="T8" fmla="*/ 701 w 708"/>
                <a:gd name="T9" fmla="*/ 435 h 795"/>
                <a:gd name="T10" fmla="*/ 133 w 708"/>
                <a:gd name="T11" fmla="*/ 435 h 795"/>
                <a:gd name="T12" fmla="*/ 369 w 708"/>
                <a:gd name="T13" fmla="*/ 685 h 795"/>
                <a:gd name="T14" fmla="*/ 566 w 708"/>
                <a:gd name="T15" fmla="*/ 536 h 795"/>
                <a:gd name="T16" fmla="*/ 689 w 708"/>
                <a:gd name="T17" fmla="*/ 536 h 795"/>
                <a:gd name="T18" fmla="*/ 569 w 708"/>
                <a:gd name="T19" fmla="*/ 325 h 795"/>
                <a:gd name="T20" fmla="*/ 350 w 708"/>
                <a:gd name="T21" fmla="*/ 110 h 795"/>
                <a:gd name="T22" fmla="*/ 133 w 708"/>
                <a:gd name="T23" fmla="*/ 325 h 795"/>
                <a:gd name="T24" fmla="*/ 569 w 708"/>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5">
                  <a:moveTo>
                    <a:pt x="689" y="536"/>
                  </a:moveTo>
                  <a:cubicBezTo>
                    <a:pt x="655" y="704"/>
                    <a:pt x="535" y="795"/>
                    <a:pt x="365" y="795"/>
                  </a:cubicBezTo>
                  <a:cubicBezTo>
                    <a:pt x="122" y="795"/>
                    <a:pt x="8" y="627"/>
                    <a:pt x="0" y="395"/>
                  </a:cubicBezTo>
                  <a:cubicBezTo>
                    <a:pt x="0" y="168"/>
                    <a:pt x="150" y="0"/>
                    <a:pt x="357" y="0"/>
                  </a:cubicBezTo>
                  <a:cubicBezTo>
                    <a:pt x="626" y="0"/>
                    <a:pt x="708" y="251"/>
                    <a:pt x="701" y="435"/>
                  </a:cubicBezTo>
                  <a:cubicBezTo>
                    <a:pt x="133" y="435"/>
                    <a:pt x="133" y="435"/>
                    <a:pt x="133" y="435"/>
                  </a:cubicBezTo>
                  <a:cubicBezTo>
                    <a:pt x="128" y="567"/>
                    <a:pt x="203" y="685"/>
                    <a:pt x="369" y="685"/>
                  </a:cubicBezTo>
                  <a:cubicBezTo>
                    <a:pt x="472" y="685"/>
                    <a:pt x="544" y="635"/>
                    <a:pt x="566" y="536"/>
                  </a:cubicBezTo>
                  <a:lnTo>
                    <a:pt x="689" y="536"/>
                  </a:lnTo>
                  <a:close/>
                  <a:moveTo>
                    <a:pt x="569" y="325"/>
                  </a:moveTo>
                  <a:cubicBezTo>
                    <a:pt x="563" y="206"/>
                    <a:pt x="473" y="110"/>
                    <a:pt x="350" y="110"/>
                  </a:cubicBezTo>
                  <a:cubicBezTo>
                    <a:pt x="219" y="110"/>
                    <a:pt x="141" y="209"/>
                    <a:pt x="133" y="325"/>
                  </a:cubicBezTo>
                  <a:lnTo>
                    <a:pt x="569"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2" name="Freeform 10">
              <a:extLst>
                <a:ext uri="{FF2B5EF4-FFF2-40B4-BE49-F238E27FC236}">
                  <a16:creationId xmlns:a16="http://schemas.microsoft.com/office/drawing/2014/main" id="{77A5250D-501E-69B4-20D0-CD93A8C3E702}"/>
                </a:ext>
              </a:extLst>
            </p:cNvPr>
            <p:cNvSpPr>
              <a:spLocks/>
            </p:cNvSpPr>
            <p:nvPr userDrawn="1"/>
          </p:nvSpPr>
          <p:spPr bwMode="auto">
            <a:xfrm>
              <a:off x="1430338" y="814388"/>
              <a:ext cx="58738" cy="115887"/>
            </a:xfrm>
            <a:custGeom>
              <a:avLst/>
              <a:gdLst>
                <a:gd name="T0" fmla="*/ 0 w 400"/>
                <a:gd name="T1" fmla="*/ 22 h 781"/>
                <a:gd name="T2" fmla="*/ 118 w 400"/>
                <a:gd name="T3" fmla="*/ 22 h 781"/>
                <a:gd name="T4" fmla="*/ 118 w 400"/>
                <a:gd name="T5" fmla="*/ 182 h 781"/>
                <a:gd name="T6" fmla="*/ 121 w 400"/>
                <a:gd name="T7" fmla="*/ 182 h 781"/>
                <a:gd name="T8" fmla="*/ 400 w 400"/>
                <a:gd name="T9" fmla="*/ 4 h 781"/>
                <a:gd name="T10" fmla="*/ 400 w 400"/>
                <a:gd name="T11" fmla="*/ 136 h 781"/>
                <a:gd name="T12" fmla="*/ 125 w 400"/>
                <a:gd name="T13" fmla="*/ 443 h 781"/>
                <a:gd name="T14" fmla="*/ 125 w 400"/>
                <a:gd name="T15" fmla="*/ 781 h 781"/>
                <a:gd name="T16" fmla="*/ 0 w 400"/>
                <a:gd name="T17" fmla="*/ 781 h 781"/>
                <a:gd name="T18" fmla="*/ 0 w 400"/>
                <a:gd name="T19" fmla="*/ 22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1">
                  <a:moveTo>
                    <a:pt x="0" y="22"/>
                  </a:moveTo>
                  <a:cubicBezTo>
                    <a:pt x="118" y="22"/>
                    <a:pt x="118" y="22"/>
                    <a:pt x="118" y="22"/>
                  </a:cubicBezTo>
                  <a:cubicBezTo>
                    <a:pt x="118" y="182"/>
                    <a:pt x="118" y="182"/>
                    <a:pt x="118" y="182"/>
                  </a:cubicBezTo>
                  <a:cubicBezTo>
                    <a:pt x="121" y="182"/>
                    <a:pt x="121" y="182"/>
                    <a:pt x="121" y="182"/>
                  </a:cubicBezTo>
                  <a:cubicBezTo>
                    <a:pt x="181" y="60"/>
                    <a:pt x="265" y="0"/>
                    <a:pt x="400" y="4"/>
                  </a:cubicBezTo>
                  <a:cubicBezTo>
                    <a:pt x="400" y="136"/>
                    <a:pt x="400" y="136"/>
                    <a:pt x="400" y="136"/>
                  </a:cubicBezTo>
                  <a:cubicBezTo>
                    <a:pt x="199" y="136"/>
                    <a:pt x="125" y="251"/>
                    <a:pt x="125" y="443"/>
                  </a:cubicBezTo>
                  <a:cubicBezTo>
                    <a:pt x="125" y="781"/>
                    <a:pt x="125" y="781"/>
                    <a:pt x="125" y="781"/>
                  </a:cubicBezTo>
                  <a:cubicBezTo>
                    <a:pt x="0" y="781"/>
                    <a:pt x="0" y="781"/>
                    <a:pt x="0" y="781"/>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3" name="Freeform 11">
              <a:extLst>
                <a:ext uri="{FF2B5EF4-FFF2-40B4-BE49-F238E27FC236}">
                  <a16:creationId xmlns:a16="http://schemas.microsoft.com/office/drawing/2014/main" id="{73706012-960E-CF9D-BAE6-D44D0D739AE9}"/>
                </a:ext>
              </a:extLst>
            </p:cNvPr>
            <p:cNvSpPr>
              <a:spLocks/>
            </p:cNvSpPr>
            <p:nvPr userDrawn="1"/>
          </p:nvSpPr>
          <p:spPr bwMode="auto">
            <a:xfrm>
              <a:off x="1500188" y="814388"/>
              <a:ext cx="92075"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4" name="Freeform 12">
              <a:extLst>
                <a:ext uri="{FF2B5EF4-FFF2-40B4-BE49-F238E27FC236}">
                  <a16:creationId xmlns:a16="http://schemas.microsoft.com/office/drawing/2014/main" id="{DDE76B79-76DD-28F3-C188-040BACB1FAC2}"/>
                </a:ext>
              </a:extLst>
            </p:cNvPr>
            <p:cNvSpPr>
              <a:spLocks/>
            </p:cNvSpPr>
            <p:nvPr userDrawn="1"/>
          </p:nvSpPr>
          <p:spPr bwMode="auto">
            <a:xfrm>
              <a:off x="1614488" y="814388"/>
              <a:ext cx="158750" cy="115887"/>
            </a:xfrm>
            <a:custGeom>
              <a:avLst/>
              <a:gdLst>
                <a:gd name="T0" fmla="*/ 0 w 1064"/>
                <a:gd name="T1" fmla="*/ 18 h 777"/>
                <a:gd name="T2" fmla="*/ 117 w 1064"/>
                <a:gd name="T3" fmla="*/ 18 h 777"/>
                <a:gd name="T4" fmla="*/ 117 w 1064"/>
                <a:gd name="T5" fmla="*/ 130 h 777"/>
                <a:gd name="T6" fmla="*/ 120 w 1064"/>
                <a:gd name="T7" fmla="*/ 130 h 777"/>
                <a:gd name="T8" fmla="*/ 366 w 1064"/>
                <a:gd name="T9" fmla="*/ 0 h 777"/>
                <a:gd name="T10" fmla="*/ 574 w 1064"/>
                <a:gd name="T11" fmla="*/ 130 h 777"/>
                <a:gd name="T12" fmla="*/ 812 w 1064"/>
                <a:gd name="T13" fmla="*/ 0 h 777"/>
                <a:gd name="T14" fmla="*/ 1064 w 1064"/>
                <a:gd name="T15" fmla="*/ 221 h 777"/>
                <a:gd name="T16" fmla="*/ 1064 w 1064"/>
                <a:gd name="T17" fmla="*/ 777 h 777"/>
                <a:gd name="T18" fmla="*/ 940 w 1064"/>
                <a:gd name="T19" fmla="*/ 777 h 777"/>
                <a:gd name="T20" fmla="*/ 940 w 1064"/>
                <a:gd name="T21" fmla="*/ 279 h 777"/>
                <a:gd name="T22" fmla="*/ 793 w 1064"/>
                <a:gd name="T23" fmla="*/ 110 h 777"/>
                <a:gd name="T24" fmla="*/ 595 w 1064"/>
                <a:gd name="T25" fmla="*/ 304 h 777"/>
                <a:gd name="T26" fmla="*/ 595 w 1064"/>
                <a:gd name="T27" fmla="*/ 777 h 777"/>
                <a:gd name="T28" fmla="*/ 470 w 1064"/>
                <a:gd name="T29" fmla="*/ 777 h 777"/>
                <a:gd name="T30" fmla="*/ 470 w 1064"/>
                <a:gd name="T31" fmla="*/ 279 h 777"/>
                <a:gd name="T32" fmla="*/ 327 w 1064"/>
                <a:gd name="T33" fmla="*/ 110 h 777"/>
                <a:gd name="T34" fmla="*/ 125 w 1064"/>
                <a:gd name="T35" fmla="*/ 304 h 777"/>
                <a:gd name="T36" fmla="*/ 125 w 1064"/>
                <a:gd name="T37" fmla="*/ 777 h 777"/>
                <a:gd name="T38" fmla="*/ 0 w 1064"/>
                <a:gd name="T39" fmla="*/ 777 h 777"/>
                <a:gd name="T40" fmla="*/ 0 w 1064"/>
                <a:gd name="T41"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4" h="777">
                  <a:moveTo>
                    <a:pt x="0" y="18"/>
                  </a:moveTo>
                  <a:cubicBezTo>
                    <a:pt x="117" y="18"/>
                    <a:pt x="117" y="18"/>
                    <a:pt x="117" y="18"/>
                  </a:cubicBezTo>
                  <a:cubicBezTo>
                    <a:pt x="117" y="130"/>
                    <a:pt x="117" y="130"/>
                    <a:pt x="117" y="130"/>
                  </a:cubicBezTo>
                  <a:cubicBezTo>
                    <a:pt x="120" y="130"/>
                    <a:pt x="120" y="130"/>
                    <a:pt x="120" y="130"/>
                  </a:cubicBezTo>
                  <a:cubicBezTo>
                    <a:pt x="176" y="44"/>
                    <a:pt x="261" y="0"/>
                    <a:pt x="366" y="0"/>
                  </a:cubicBezTo>
                  <a:cubicBezTo>
                    <a:pt x="458" y="0"/>
                    <a:pt x="543" y="37"/>
                    <a:pt x="574" y="130"/>
                  </a:cubicBezTo>
                  <a:cubicBezTo>
                    <a:pt x="625" y="49"/>
                    <a:pt x="715" y="0"/>
                    <a:pt x="812" y="0"/>
                  </a:cubicBezTo>
                  <a:cubicBezTo>
                    <a:pt x="963" y="0"/>
                    <a:pt x="1064" y="63"/>
                    <a:pt x="1064" y="221"/>
                  </a:cubicBezTo>
                  <a:cubicBezTo>
                    <a:pt x="1064" y="777"/>
                    <a:pt x="1064" y="777"/>
                    <a:pt x="1064" y="777"/>
                  </a:cubicBezTo>
                  <a:cubicBezTo>
                    <a:pt x="940" y="777"/>
                    <a:pt x="940" y="777"/>
                    <a:pt x="940" y="777"/>
                  </a:cubicBezTo>
                  <a:cubicBezTo>
                    <a:pt x="940" y="279"/>
                    <a:pt x="940" y="279"/>
                    <a:pt x="940" y="279"/>
                  </a:cubicBezTo>
                  <a:cubicBezTo>
                    <a:pt x="940" y="185"/>
                    <a:pt x="915" y="110"/>
                    <a:pt x="793" y="110"/>
                  </a:cubicBezTo>
                  <a:cubicBezTo>
                    <a:pt x="672" y="110"/>
                    <a:pt x="595" y="187"/>
                    <a:pt x="595" y="304"/>
                  </a:cubicBezTo>
                  <a:cubicBezTo>
                    <a:pt x="595" y="777"/>
                    <a:pt x="595" y="777"/>
                    <a:pt x="595" y="777"/>
                  </a:cubicBezTo>
                  <a:cubicBezTo>
                    <a:pt x="470" y="777"/>
                    <a:pt x="470" y="777"/>
                    <a:pt x="470" y="777"/>
                  </a:cubicBezTo>
                  <a:cubicBezTo>
                    <a:pt x="470" y="279"/>
                    <a:pt x="470" y="279"/>
                    <a:pt x="470" y="279"/>
                  </a:cubicBezTo>
                  <a:cubicBezTo>
                    <a:pt x="470" y="181"/>
                    <a:pt x="439" y="110"/>
                    <a:pt x="327" y="110"/>
                  </a:cubicBezTo>
                  <a:cubicBezTo>
                    <a:pt x="179" y="110"/>
                    <a:pt x="125" y="247"/>
                    <a:pt x="125" y="304"/>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5" name="Freeform 13">
              <a:extLst>
                <a:ext uri="{FF2B5EF4-FFF2-40B4-BE49-F238E27FC236}">
                  <a16:creationId xmlns:a16="http://schemas.microsoft.com/office/drawing/2014/main" id="{CE6BFEBC-B9EC-1D17-179E-A98C80E2DFB7}"/>
                </a:ext>
              </a:extLst>
            </p:cNvPr>
            <p:cNvSpPr>
              <a:spLocks noEditPoints="1"/>
            </p:cNvSpPr>
            <p:nvPr userDrawn="1"/>
          </p:nvSpPr>
          <p:spPr bwMode="auto">
            <a:xfrm>
              <a:off x="1789113" y="814388"/>
              <a:ext cx="104775" cy="117475"/>
            </a:xfrm>
            <a:custGeom>
              <a:avLst/>
              <a:gdLst>
                <a:gd name="T0" fmla="*/ 688 w 707"/>
                <a:gd name="T1" fmla="*/ 536 h 795"/>
                <a:gd name="T2" fmla="*/ 364 w 707"/>
                <a:gd name="T3" fmla="*/ 795 h 795"/>
                <a:gd name="T4" fmla="*/ 0 w 707"/>
                <a:gd name="T5" fmla="*/ 395 h 795"/>
                <a:gd name="T6" fmla="*/ 357 w 707"/>
                <a:gd name="T7" fmla="*/ 0 h 795"/>
                <a:gd name="T8" fmla="*/ 700 w 707"/>
                <a:gd name="T9" fmla="*/ 435 h 795"/>
                <a:gd name="T10" fmla="*/ 132 w 707"/>
                <a:gd name="T11" fmla="*/ 435 h 795"/>
                <a:gd name="T12" fmla="*/ 368 w 707"/>
                <a:gd name="T13" fmla="*/ 685 h 795"/>
                <a:gd name="T14" fmla="*/ 565 w 707"/>
                <a:gd name="T15" fmla="*/ 536 h 795"/>
                <a:gd name="T16" fmla="*/ 688 w 707"/>
                <a:gd name="T17" fmla="*/ 536 h 795"/>
                <a:gd name="T18" fmla="*/ 568 w 707"/>
                <a:gd name="T19" fmla="*/ 325 h 795"/>
                <a:gd name="T20" fmla="*/ 349 w 707"/>
                <a:gd name="T21" fmla="*/ 110 h 795"/>
                <a:gd name="T22" fmla="*/ 132 w 707"/>
                <a:gd name="T23" fmla="*/ 325 h 795"/>
                <a:gd name="T24" fmla="*/ 568 w 707"/>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7" h="795">
                  <a:moveTo>
                    <a:pt x="688" y="536"/>
                  </a:moveTo>
                  <a:cubicBezTo>
                    <a:pt x="655" y="704"/>
                    <a:pt x="534" y="795"/>
                    <a:pt x="364" y="795"/>
                  </a:cubicBezTo>
                  <a:cubicBezTo>
                    <a:pt x="122" y="795"/>
                    <a:pt x="7" y="627"/>
                    <a:pt x="0" y="395"/>
                  </a:cubicBezTo>
                  <a:cubicBezTo>
                    <a:pt x="0" y="168"/>
                    <a:pt x="150" y="0"/>
                    <a:pt x="357" y="0"/>
                  </a:cubicBezTo>
                  <a:cubicBezTo>
                    <a:pt x="625" y="0"/>
                    <a:pt x="707" y="251"/>
                    <a:pt x="700" y="435"/>
                  </a:cubicBezTo>
                  <a:cubicBezTo>
                    <a:pt x="132" y="435"/>
                    <a:pt x="132" y="435"/>
                    <a:pt x="132" y="435"/>
                  </a:cubicBezTo>
                  <a:cubicBezTo>
                    <a:pt x="127" y="567"/>
                    <a:pt x="202" y="685"/>
                    <a:pt x="368" y="685"/>
                  </a:cubicBezTo>
                  <a:cubicBezTo>
                    <a:pt x="471" y="685"/>
                    <a:pt x="543" y="635"/>
                    <a:pt x="565" y="536"/>
                  </a:cubicBezTo>
                  <a:lnTo>
                    <a:pt x="688" y="536"/>
                  </a:lnTo>
                  <a:close/>
                  <a:moveTo>
                    <a:pt x="568" y="325"/>
                  </a:moveTo>
                  <a:cubicBezTo>
                    <a:pt x="562" y="206"/>
                    <a:pt x="473" y="110"/>
                    <a:pt x="349" y="110"/>
                  </a:cubicBezTo>
                  <a:cubicBezTo>
                    <a:pt x="219" y="110"/>
                    <a:pt x="141" y="209"/>
                    <a:pt x="132" y="325"/>
                  </a:cubicBezTo>
                  <a:lnTo>
                    <a:pt x="568"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6" name="Freeform 14">
              <a:extLst>
                <a:ext uri="{FF2B5EF4-FFF2-40B4-BE49-F238E27FC236}">
                  <a16:creationId xmlns:a16="http://schemas.microsoft.com/office/drawing/2014/main" id="{A15FED5A-6E24-8F28-49D6-6483934AEEB7}"/>
                </a:ext>
              </a:extLst>
            </p:cNvPr>
            <p:cNvSpPr>
              <a:spLocks/>
            </p:cNvSpPr>
            <p:nvPr userDrawn="1"/>
          </p:nvSpPr>
          <p:spPr bwMode="auto">
            <a:xfrm>
              <a:off x="1908175" y="814388"/>
              <a:ext cx="93663"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7" name="Freeform 15">
              <a:extLst>
                <a:ext uri="{FF2B5EF4-FFF2-40B4-BE49-F238E27FC236}">
                  <a16:creationId xmlns:a16="http://schemas.microsoft.com/office/drawing/2014/main" id="{E7264DD2-30CE-E4BC-21D9-1217F2D2D0E5}"/>
                </a:ext>
              </a:extLst>
            </p:cNvPr>
            <p:cNvSpPr>
              <a:spLocks/>
            </p:cNvSpPr>
            <p:nvPr userDrawn="1"/>
          </p:nvSpPr>
          <p:spPr bwMode="auto">
            <a:xfrm>
              <a:off x="2011363" y="784225"/>
              <a:ext cx="60325" cy="146050"/>
            </a:xfrm>
            <a:custGeom>
              <a:avLst/>
              <a:gdLst>
                <a:gd name="T0" fmla="*/ 254 w 405"/>
                <a:gd name="T1" fmla="*/ 228 h 987"/>
                <a:gd name="T2" fmla="*/ 405 w 405"/>
                <a:gd name="T3" fmla="*/ 228 h 987"/>
                <a:gd name="T4" fmla="*/ 405 w 405"/>
                <a:gd name="T5" fmla="*/ 338 h 987"/>
                <a:gd name="T6" fmla="*/ 254 w 405"/>
                <a:gd name="T7" fmla="*/ 338 h 987"/>
                <a:gd name="T8" fmla="*/ 254 w 405"/>
                <a:gd name="T9" fmla="*/ 809 h 987"/>
                <a:gd name="T10" fmla="*/ 348 w 405"/>
                <a:gd name="T11" fmla="*/ 877 h 987"/>
                <a:gd name="T12" fmla="*/ 405 w 405"/>
                <a:gd name="T13" fmla="*/ 877 h 987"/>
                <a:gd name="T14" fmla="*/ 405 w 405"/>
                <a:gd name="T15" fmla="*/ 987 h 987"/>
                <a:gd name="T16" fmla="*/ 309 w 405"/>
                <a:gd name="T17" fmla="*/ 987 h 987"/>
                <a:gd name="T18" fmla="*/ 129 w 405"/>
                <a:gd name="T19" fmla="*/ 821 h 987"/>
                <a:gd name="T20" fmla="*/ 129 w 405"/>
                <a:gd name="T21" fmla="*/ 338 h 987"/>
                <a:gd name="T22" fmla="*/ 0 w 405"/>
                <a:gd name="T23" fmla="*/ 338 h 987"/>
                <a:gd name="T24" fmla="*/ 0 w 405"/>
                <a:gd name="T25" fmla="*/ 228 h 987"/>
                <a:gd name="T26" fmla="*/ 129 w 405"/>
                <a:gd name="T27" fmla="*/ 228 h 987"/>
                <a:gd name="T28" fmla="*/ 129 w 405"/>
                <a:gd name="T29" fmla="*/ 0 h 987"/>
                <a:gd name="T30" fmla="*/ 254 w 405"/>
                <a:gd name="T31" fmla="*/ 0 h 987"/>
                <a:gd name="T32" fmla="*/ 254 w 405"/>
                <a:gd name="T33" fmla="*/ 228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 h="987">
                  <a:moveTo>
                    <a:pt x="254" y="228"/>
                  </a:moveTo>
                  <a:cubicBezTo>
                    <a:pt x="405" y="228"/>
                    <a:pt x="405" y="228"/>
                    <a:pt x="405" y="228"/>
                  </a:cubicBezTo>
                  <a:cubicBezTo>
                    <a:pt x="405" y="338"/>
                    <a:pt x="405" y="338"/>
                    <a:pt x="405" y="338"/>
                  </a:cubicBezTo>
                  <a:cubicBezTo>
                    <a:pt x="254" y="338"/>
                    <a:pt x="254" y="338"/>
                    <a:pt x="254" y="338"/>
                  </a:cubicBezTo>
                  <a:cubicBezTo>
                    <a:pt x="254" y="809"/>
                    <a:pt x="254" y="809"/>
                    <a:pt x="254" y="809"/>
                  </a:cubicBezTo>
                  <a:cubicBezTo>
                    <a:pt x="254" y="867"/>
                    <a:pt x="270" y="877"/>
                    <a:pt x="348" y="877"/>
                  </a:cubicBezTo>
                  <a:cubicBezTo>
                    <a:pt x="405" y="877"/>
                    <a:pt x="405" y="877"/>
                    <a:pt x="405" y="877"/>
                  </a:cubicBezTo>
                  <a:cubicBezTo>
                    <a:pt x="405" y="987"/>
                    <a:pt x="405" y="987"/>
                    <a:pt x="405" y="987"/>
                  </a:cubicBezTo>
                  <a:cubicBezTo>
                    <a:pt x="309" y="987"/>
                    <a:pt x="309" y="987"/>
                    <a:pt x="309" y="987"/>
                  </a:cubicBezTo>
                  <a:cubicBezTo>
                    <a:pt x="180" y="987"/>
                    <a:pt x="129" y="961"/>
                    <a:pt x="129" y="821"/>
                  </a:cubicBezTo>
                  <a:cubicBezTo>
                    <a:pt x="129" y="338"/>
                    <a:pt x="129" y="338"/>
                    <a:pt x="129" y="338"/>
                  </a:cubicBezTo>
                  <a:cubicBezTo>
                    <a:pt x="0" y="338"/>
                    <a:pt x="0" y="338"/>
                    <a:pt x="0" y="338"/>
                  </a:cubicBezTo>
                  <a:cubicBezTo>
                    <a:pt x="0" y="228"/>
                    <a:pt x="0" y="228"/>
                    <a:pt x="0" y="228"/>
                  </a:cubicBezTo>
                  <a:cubicBezTo>
                    <a:pt x="129" y="228"/>
                    <a:pt x="129" y="228"/>
                    <a:pt x="129" y="228"/>
                  </a:cubicBezTo>
                  <a:cubicBezTo>
                    <a:pt x="129" y="0"/>
                    <a:pt x="129" y="0"/>
                    <a:pt x="129" y="0"/>
                  </a:cubicBezTo>
                  <a:cubicBezTo>
                    <a:pt x="254" y="0"/>
                    <a:pt x="254" y="0"/>
                    <a:pt x="254" y="0"/>
                  </a:cubicBezTo>
                  <a:lnTo>
                    <a:pt x="254"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8" name="Freeform 16">
              <a:extLst>
                <a:ext uri="{FF2B5EF4-FFF2-40B4-BE49-F238E27FC236}">
                  <a16:creationId xmlns:a16="http://schemas.microsoft.com/office/drawing/2014/main" id="{EE5AFE52-8575-D68C-7CFF-50F4C76F1C46}"/>
                </a:ext>
              </a:extLst>
            </p:cNvPr>
            <p:cNvSpPr>
              <a:spLocks noEditPoints="1"/>
            </p:cNvSpPr>
            <p:nvPr userDrawn="1"/>
          </p:nvSpPr>
          <p:spPr bwMode="auto">
            <a:xfrm>
              <a:off x="935038" y="1000125"/>
              <a:ext cx="149225" cy="161925"/>
            </a:xfrm>
            <a:custGeom>
              <a:avLst/>
              <a:gdLst>
                <a:gd name="T0" fmla="*/ 502 w 1004"/>
                <a:gd name="T1" fmla="*/ 0 h 1098"/>
                <a:gd name="T2" fmla="*/ 1004 w 1004"/>
                <a:gd name="T3" fmla="*/ 549 h 1098"/>
                <a:gd name="T4" fmla="*/ 502 w 1004"/>
                <a:gd name="T5" fmla="*/ 1098 h 1098"/>
                <a:gd name="T6" fmla="*/ 0 w 1004"/>
                <a:gd name="T7" fmla="*/ 549 h 1098"/>
                <a:gd name="T8" fmla="*/ 502 w 1004"/>
                <a:gd name="T9" fmla="*/ 0 h 1098"/>
                <a:gd name="T10" fmla="*/ 502 w 1004"/>
                <a:gd name="T11" fmla="*/ 981 h 1098"/>
                <a:gd name="T12" fmla="*/ 864 w 1004"/>
                <a:gd name="T13" fmla="*/ 549 h 1098"/>
                <a:gd name="T14" fmla="*/ 502 w 1004"/>
                <a:gd name="T15" fmla="*/ 118 h 1098"/>
                <a:gd name="T16" fmla="*/ 139 w 1004"/>
                <a:gd name="T17" fmla="*/ 549 h 1098"/>
                <a:gd name="T18" fmla="*/ 502 w 1004"/>
                <a:gd name="T19" fmla="*/ 9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4" h="1098">
                  <a:moveTo>
                    <a:pt x="502" y="0"/>
                  </a:moveTo>
                  <a:cubicBezTo>
                    <a:pt x="835" y="0"/>
                    <a:pt x="1004" y="264"/>
                    <a:pt x="1004" y="549"/>
                  </a:cubicBezTo>
                  <a:cubicBezTo>
                    <a:pt x="1004" y="834"/>
                    <a:pt x="835" y="1098"/>
                    <a:pt x="502" y="1098"/>
                  </a:cubicBezTo>
                  <a:cubicBezTo>
                    <a:pt x="168" y="1098"/>
                    <a:pt x="0" y="834"/>
                    <a:pt x="0" y="549"/>
                  </a:cubicBezTo>
                  <a:cubicBezTo>
                    <a:pt x="0" y="264"/>
                    <a:pt x="168" y="0"/>
                    <a:pt x="502" y="0"/>
                  </a:cubicBezTo>
                  <a:moveTo>
                    <a:pt x="502" y="981"/>
                  </a:moveTo>
                  <a:cubicBezTo>
                    <a:pt x="757" y="981"/>
                    <a:pt x="864" y="761"/>
                    <a:pt x="864" y="549"/>
                  </a:cubicBezTo>
                  <a:cubicBezTo>
                    <a:pt x="864" y="338"/>
                    <a:pt x="757" y="118"/>
                    <a:pt x="502" y="118"/>
                  </a:cubicBezTo>
                  <a:cubicBezTo>
                    <a:pt x="246" y="118"/>
                    <a:pt x="139" y="338"/>
                    <a:pt x="139" y="549"/>
                  </a:cubicBezTo>
                  <a:cubicBezTo>
                    <a:pt x="139" y="761"/>
                    <a:pt x="246" y="981"/>
                    <a:pt x="502" y="9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9" name="Freeform 17">
              <a:extLst>
                <a:ext uri="{FF2B5EF4-FFF2-40B4-BE49-F238E27FC236}">
                  <a16:creationId xmlns:a16="http://schemas.microsoft.com/office/drawing/2014/main" id="{07991B56-FD79-649C-EDB2-861E4DBA1048}"/>
                </a:ext>
              </a:extLst>
            </p:cNvPr>
            <p:cNvSpPr>
              <a:spLocks/>
            </p:cNvSpPr>
            <p:nvPr userDrawn="1"/>
          </p:nvSpPr>
          <p:spPr bwMode="auto">
            <a:xfrm>
              <a:off x="1092200"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1"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0" name="Freeform 18">
              <a:extLst>
                <a:ext uri="{FF2B5EF4-FFF2-40B4-BE49-F238E27FC236}">
                  <a16:creationId xmlns:a16="http://schemas.microsoft.com/office/drawing/2014/main" id="{88D29C10-A751-B138-0A9E-BB5FA6F58C03}"/>
                </a:ext>
              </a:extLst>
            </p:cNvPr>
            <p:cNvSpPr>
              <a:spLocks/>
            </p:cNvSpPr>
            <p:nvPr userDrawn="1"/>
          </p:nvSpPr>
          <p:spPr bwMode="auto">
            <a:xfrm>
              <a:off x="1158875" y="1001713"/>
              <a:ext cx="61913"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1" y="0"/>
                    <a:pt x="338" y="0"/>
                  </a:cubicBezTo>
                  <a:cubicBezTo>
                    <a:pt x="361"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1" name="Freeform 19">
              <a:extLst>
                <a:ext uri="{FF2B5EF4-FFF2-40B4-BE49-F238E27FC236}">
                  <a16:creationId xmlns:a16="http://schemas.microsoft.com/office/drawing/2014/main" id="{E810EB40-7CE8-3413-6C8C-7382F36015B8}"/>
                </a:ext>
              </a:extLst>
            </p:cNvPr>
            <p:cNvSpPr>
              <a:spLocks noEditPoints="1"/>
            </p:cNvSpPr>
            <p:nvPr userDrawn="1"/>
          </p:nvSpPr>
          <p:spPr bwMode="auto">
            <a:xfrm>
              <a:off x="123031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2" name="Freeform 20">
              <a:extLst>
                <a:ext uri="{FF2B5EF4-FFF2-40B4-BE49-F238E27FC236}">
                  <a16:creationId xmlns:a16="http://schemas.microsoft.com/office/drawing/2014/main" id="{A9914B6F-8B9B-19CD-931D-7C460523A715}"/>
                </a:ext>
              </a:extLst>
            </p:cNvPr>
            <p:cNvSpPr>
              <a:spLocks/>
            </p:cNvSpPr>
            <p:nvPr userDrawn="1"/>
          </p:nvSpPr>
          <p:spPr bwMode="auto">
            <a:xfrm>
              <a:off x="1266825" y="1042988"/>
              <a:ext cx="101600" cy="117475"/>
            </a:xfrm>
            <a:custGeom>
              <a:avLst/>
              <a:gdLst>
                <a:gd name="T0" fmla="*/ 556 w 690"/>
                <a:gd name="T1" fmla="*/ 261 h 794"/>
                <a:gd name="T2" fmla="*/ 368 w 690"/>
                <a:gd name="T3" fmla="*/ 110 h 794"/>
                <a:gd name="T4" fmla="*/ 132 w 690"/>
                <a:gd name="T5" fmla="*/ 406 h 794"/>
                <a:gd name="T6" fmla="*/ 353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3"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3" name="Freeform 21">
              <a:extLst>
                <a:ext uri="{FF2B5EF4-FFF2-40B4-BE49-F238E27FC236}">
                  <a16:creationId xmlns:a16="http://schemas.microsoft.com/office/drawing/2014/main" id="{80F22754-D5B5-B4F6-9EB5-FD04F6D1A085}"/>
                </a:ext>
              </a:extLst>
            </p:cNvPr>
            <p:cNvSpPr>
              <a:spLocks noEditPoints="1"/>
            </p:cNvSpPr>
            <p:nvPr userDrawn="1"/>
          </p:nvSpPr>
          <p:spPr bwMode="auto">
            <a:xfrm>
              <a:off x="137953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4" name="Freeform 22">
              <a:extLst>
                <a:ext uri="{FF2B5EF4-FFF2-40B4-BE49-F238E27FC236}">
                  <a16:creationId xmlns:a16="http://schemas.microsoft.com/office/drawing/2014/main" id="{8DDA9463-1BB6-2E93-D817-2D88078711EB}"/>
                </a:ext>
              </a:extLst>
            </p:cNvPr>
            <p:cNvSpPr>
              <a:spLocks/>
            </p:cNvSpPr>
            <p:nvPr userDrawn="1"/>
          </p:nvSpPr>
          <p:spPr bwMode="auto">
            <a:xfrm>
              <a:off x="1546225"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5" name="Freeform 23">
              <a:extLst>
                <a:ext uri="{FF2B5EF4-FFF2-40B4-BE49-F238E27FC236}">
                  <a16:creationId xmlns:a16="http://schemas.microsoft.com/office/drawing/2014/main" id="{51CBF987-62A9-E08B-F22D-C02E39AA749A}"/>
                </a:ext>
              </a:extLst>
            </p:cNvPr>
            <p:cNvSpPr>
              <a:spLocks noEditPoints="1"/>
            </p:cNvSpPr>
            <p:nvPr userDrawn="1"/>
          </p:nvSpPr>
          <p:spPr bwMode="auto">
            <a:xfrm>
              <a:off x="1609725" y="1042988"/>
              <a:ext cx="109538" cy="117475"/>
            </a:xfrm>
            <a:custGeom>
              <a:avLst/>
              <a:gdLst>
                <a:gd name="T0" fmla="*/ 368 w 737"/>
                <a:gd name="T1" fmla="*/ 0 h 794"/>
                <a:gd name="T2" fmla="*/ 737 w 737"/>
                <a:gd name="T3" fmla="*/ 398 h 794"/>
                <a:gd name="T4" fmla="*/ 368 w 737"/>
                <a:gd name="T5" fmla="*/ 794 h 794"/>
                <a:gd name="T6" fmla="*/ 0 w 737"/>
                <a:gd name="T7" fmla="*/ 398 h 794"/>
                <a:gd name="T8" fmla="*/ 368 w 737"/>
                <a:gd name="T9" fmla="*/ 0 h 794"/>
                <a:gd name="T10" fmla="*/ 368 w 737"/>
                <a:gd name="T11" fmla="*/ 684 h 794"/>
                <a:gd name="T12" fmla="*/ 605 w 737"/>
                <a:gd name="T13" fmla="*/ 398 h 794"/>
                <a:gd name="T14" fmla="*/ 368 w 737"/>
                <a:gd name="T15" fmla="*/ 110 h 794"/>
                <a:gd name="T16" fmla="*/ 132 w 737"/>
                <a:gd name="T17" fmla="*/ 398 h 794"/>
                <a:gd name="T18" fmla="*/ 368 w 737"/>
                <a:gd name="T19" fmla="*/ 68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794">
                  <a:moveTo>
                    <a:pt x="368" y="0"/>
                  </a:moveTo>
                  <a:cubicBezTo>
                    <a:pt x="609" y="0"/>
                    <a:pt x="737" y="174"/>
                    <a:pt x="737" y="398"/>
                  </a:cubicBezTo>
                  <a:cubicBezTo>
                    <a:pt x="737" y="619"/>
                    <a:pt x="609" y="794"/>
                    <a:pt x="368" y="794"/>
                  </a:cubicBezTo>
                  <a:cubicBezTo>
                    <a:pt x="128" y="794"/>
                    <a:pt x="0" y="619"/>
                    <a:pt x="0" y="398"/>
                  </a:cubicBezTo>
                  <a:cubicBezTo>
                    <a:pt x="0" y="174"/>
                    <a:pt x="128" y="0"/>
                    <a:pt x="368" y="0"/>
                  </a:cubicBezTo>
                  <a:moveTo>
                    <a:pt x="368" y="684"/>
                  </a:moveTo>
                  <a:cubicBezTo>
                    <a:pt x="499" y="684"/>
                    <a:pt x="605" y="581"/>
                    <a:pt x="605" y="398"/>
                  </a:cubicBezTo>
                  <a:cubicBezTo>
                    <a:pt x="605" y="213"/>
                    <a:pt x="499" y="110"/>
                    <a:pt x="368" y="110"/>
                  </a:cubicBezTo>
                  <a:cubicBezTo>
                    <a:pt x="238" y="110"/>
                    <a:pt x="132" y="213"/>
                    <a:pt x="132" y="398"/>
                  </a:cubicBezTo>
                  <a:cubicBezTo>
                    <a:pt x="132" y="581"/>
                    <a:pt x="238" y="684"/>
                    <a:pt x="368" y="6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6" name="Freeform 24">
              <a:extLst>
                <a:ext uri="{FF2B5EF4-FFF2-40B4-BE49-F238E27FC236}">
                  <a16:creationId xmlns:a16="http://schemas.microsoft.com/office/drawing/2014/main" id="{8F1D2D77-DBD6-1A97-8FB3-9345F6AC3F47}"/>
                </a:ext>
              </a:extLst>
            </p:cNvPr>
            <p:cNvSpPr>
              <a:spLocks/>
            </p:cNvSpPr>
            <p:nvPr userDrawn="1"/>
          </p:nvSpPr>
          <p:spPr bwMode="auto">
            <a:xfrm>
              <a:off x="1735138" y="1042988"/>
              <a:ext cx="58738" cy="115887"/>
            </a:xfrm>
            <a:custGeom>
              <a:avLst/>
              <a:gdLst>
                <a:gd name="T0" fmla="*/ 0 w 400"/>
                <a:gd name="T1" fmla="*/ 22 h 782"/>
                <a:gd name="T2" fmla="*/ 118 w 400"/>
                <a:gd name="T3" fmla="*/ 22 h 782"/>
                <a:gd name="T4" fmla="*/ 118 w 400"/>
                <a:gd name="T5" fmla="*/ 182 h 782"/>
                <a:gd name="T6" fmla="*/ 121 w 400"/>
                <a:gd name="T7" fmla="*/ 182 h 782"/>
                <a:gd name="T8" fmla="*/ 400 w 400"/>
                <a:gd name="T9" fmla="*/ 5 h 782"/>
                <a:gd name="T10" fmla="*/ 400 w 400"/>
                <a:gd name="T11" fmla="*/ 137 h 782"/>
                <a:gd name="T12" fmla="*/ 125 w 400"/>
                <a:gd name="T13" fmla="*/ 444 h 782"/>
                <a:gd name="T14" fmla="*/ 125 w 400"/>
                <a:gd name="T15" fmla="*/ 782 h 782"/>
                <a:gd name="T16" fmla="*/ 0 w 400"/>
                <a:gd name="T17" fmla="*/ 782 h 782"/>
                <a:gd name="T18" fmla="*/ 0 w 400"/>
                <a:gd name="T19" fmla="*/ 2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2">
                  <a:moveTo>
                    <a:pt x="0" y="22"/>
                  </a:moveTo>
                  <a:cubicBezTo>
                    <a:pt x="118" y="22"/>
                    <a:pt x="118" y="22"/>
                    <a:pt x="118" y="22"/>
                  </a:cubicBezTo>
                  <a:cubicBezTo>
                    <a:pt x="118" y="182"/>
                    <a:pt x="118" y="182"/>
                    <a:pt x="118" y="182"/>
                  </a:cubicBezTo>
                  <a:cubicBezTo>
                    <a:pt x="121" y="182"/>
                    <a:pt x="121" y="182"/>
                    <a:pt x="121" y="182"/>
                  </a:cubicBezTo>
                  <a:cubicBezTo>
                    <a:pt x="181" y="61"/>
                    <a:pt x="265" y="0"/>
                    <a:pt x="400" y="5"/>
                  </a:cubicBezTo>
                  <a:cubicBezTo>
                    <a:pt x="400" y="137"/>
                    <a:pt x="400" y="137"/>
                    <a:pt x="400" y="137"/>
                  </a:cubicBezTo>
                  <a:cubicBezTo>
                    <a:pt x="198" y="137"/>
                    <a:pt x="125" y="251"/>
                    <a:pt x="125" y="444"/>
                  </a:cubicBezTo>
                  <a:cubicBezTo>
                    <a:pt x="125" y="782"/>
                    <a:pt x="125" y="782"/>
                    <a:pt x="125" y="782"/>
                  </a:cubicBezTo>
                  <a:cubicBezTo>
                    <a:pt x="0" y="782"/>
                    <a:pt x="0" y="782"/>
                    <a:pt x="0" y="782"/>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7" name="Freeform 25">
              <a:extLst>
                <a:ext uri="{FF2B5EF4-FFF2-40B4-BE49-F238E27FC236}">
                  <a16:creationId xmlns:a16="http://schemas.microsoft.com/office/drawing/2014/main" id="{3F5BEAAC-BAC6-CBE2-A96B-C40284F1F483}"/>
                </a:ext>
              </a:extLst>
            </p:cNvPr>
            <p:cNvSpPr>
              <a:spLocks/>
            </p:cNvSpPr>
            <p:nvPr userDrawn="1"/>
          </p:nvSpPr>
          <p:spPr bwMode="auto">
            <a:xfrm>
              <a:off x="1858963" y="1000125"/>
              <a:ext cx="123825" cy="161925"/>
            </a:xfrm>
            <a:custGeom>
              <a:avLst/>
              <a:gdLst>
                <a:gd name="T0" fmla="*/ 666 w 843"/>
                <a:gd name="T1" fmla="*/ 332 h 1098"/>
                <a:gd name="T2" fmla="*/ 406 w 843"/>
                <a:gd name="T3" fmla="*/ 118 h 1098"/>
                <a:gd name="T4" fmla="*/ 172 w 843"/>
                <a:gd name="T5" fmla="*/ 297 h 1098"/>
                <a:gd name="T6" fmla="*/ 508 w 843"/>
                <a:gd name="T7" fmla="*/ 483 h 1098"/>
                <a:gd name="T8" fmla="*/ 843 w 843"/>
                <a:gd name="T9" fmla="*/ 786 h 1098"/>
                <a:gd name="T10" fmla="*/ 433 w 843"/>
                <a:gd name="T11" fmla="*/ 1098 h 1098"/>
                <a:gd name="T12" fmla="*/ 0 w 843"/>
                <a:gd name="T13" fmla="*/ 728 h 1098"/>
                <a:gd name="T14" fmla="*/ 132 w 843"/>
                <a:gd name="T15" fmla="*/ 728 h 1098"/>
                <a:gd name="T16" fmla="*/ 437 w 843"/>
                <a:gd name="T17" fmla="*/ 981 h 1098"/>
                <a:gd name="T18" fmla="*/ 703 w 843"/>
                <a:gd name="T19" fmla="*/ 790 h 1098"/>
                <a:gd name="T20" fmla="*/ 368 w 843"/>
                <a:gd name="T21" fmla="*/ 584 h 1098"/>
                <a:gd name="T22" fmla="*/ 32 w 843"/>
                <a:gd name="T23" fmla="*/ 307 h 1098"/>
                <a:gd name="T24" fmla="*/ 412 w 843"/>
                <a:gd name="T25" fmla="*/ 0 h 1098"/>
                <a:gd name="T26" fmla="*/ 799 w 843"/>
                <a:gd name="T27" fmla="*/ 332 h 1098"/>
                <a:gd name="T28" fmla="*/ 666 w 843"/>
                <a:gd name="T29" fmla="*/ 33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3" h="1098">
                  <a:moveTo>
                    <a:pt x="666" y="332"/>
                  </a:moveTo>
                  <a:cubicBezTo>
                    <a:pt x="650" y="182"/>
                    <a:pt x="550" y="118"/>
                    <a:pt x="406" y="118"/>
                  </a:cubicBezTo>
                  <a:cubicBezTo>
                    <a:pt x="289" y="118"/>
                    <a:pt x="172" y="160"/>
                    <a:pt x="172" y="297"/>
                  </a:cubicBezTo>
                  <a:cubicBezTo>
                    <a:pt x="172" y="426"/>
                    <a:pt x="339" y="445"/>
                    <a:pt x="508" y="483"/>
                  </a:cubicBezTo>
                  <a:cubicBezTo>
                    <a:pt x="675" y="521"/>
                    <a:pt x="843" y="580"/>
                    <a:pt x="843" y="786"/>
                  </a:cubicBezTo>
                  <a:cubicBezTo>
                    <a:pt x="843" y="1009"/>
                    <a:pt x="624" y="1098"/>
                    <a:pt x="433" y="1098"/>
                  </a:cubicBezTo>
                  <a:cubicBezTo>
                    <a:pt x="198" y="1098"/>
                    <a:pt x="0" y="984"/>
                    <a:pt x="0" y="728"/>
                  </a:cubicBezTo>
                  <a:cubicBezTo>
                    <a:pt x="132" y="728"/>
                    <a:pt x="132" y="728"/>
                    <a:pt x="132" y="728"/>
                  </a:cubicBezTo>
                  <a:cubicBezTo>
                    <a:pt x="132" y="905"/>
                    <a:pt x="279" y="981"/>
                    <a:pt x="437" y="981"/>
                  </a:cubicBezTo>
                  <a:cubicBezTo>
                    <a:pt x="564" y="981"/>
                    <a:pt x="703" y="941"/>
                    <a:pt x="703" y="790"/>
                  </a:cubicBezTo>
                  <a:cubicBezTo>
                    <a:pt x="703" y="646"/>
                    <a:pt x="536" y="621"/>
                    <a:pt x="368" y="584"/>
                  </a:cubicBezTo>
                  <a:cubicBezTo>
                    <a:pt x="201" y="548"/>
                    <a:pt x="32" y="499"/>
                    <a:pt x="32" y="307"/>
                  </a:cubicBezTo>
                  <a:cubicBezTo>
                    <a:pt x="32" y="94"/>
                    <a:pt x="221" y="0"/>
                    <a:pt x="412" y="0"/>
                  </a:cubicBezTo>
                  <a:cubicBezTo>
                    <a:pt x="627" y="0"/>
                    <a:pt x="790" y="101"/>
                    <a:pt x="799" y="332"/>
                  </a:cubicBezTo>
                  <a:lnTo>
                    <a:pt x="666"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8" name="Freeform 26">
              <a:extLst>
                <a:ext uri="{FF2B5EF4-FFF2-40B4-BE49-F238E27FC236}">
                  <a16:creationId xmlns:a16="http://schemas.microsoft.com/office/drawing/2014/main" id="{5CCC42D8-CEF5-81E6-10F6-DC77C28DE6F0}"/>
                </a:ext>
              </a:extLst>
            </p:cNvPr>
            <p:cNvSpPr>
              <a:spLocks/>
            </p:cNvSpPr>
            <p:nvPr userDrawn="1"/>
          </p:nvSpPr>
          <p:spPr bwMode="auto">
            <a:xfrm>
              <a:off x="1993900" y="1042988"/>
              <a:ext cx="103188" cy="117475"/>
            </a:xfrm>
            <a:custGeom>
              <a:avLst/>
              <a:gdLst>
                <a:gd name="T0" fmla="*/ 557 w 690"/>
                <a:gd name="T1" fmla="*/ 261 h 794"/>
                <a:gd name="T2" fmla="*/ 369 w 690"/>
                <a:gd name="T3" fmla="*/ 110 h 794"/>
                <a:gd name="T4" fmla="*/ 132 w 690"/>
                <a:gd name="T5" fmla="*/ 406 h 794"/>
                <a:gd name="T6" fmla="*/ 354 w 690"/>
                <a:gd name="T7" fmla="*/ 684 h 794"/>
                <a:gd name="T8" fmla="*/ 563 w 690"/>
                <a:gd name="T9" fmla="*/ 499 h 794"/>
                <a:gd name="T10" fmla="*/ 690 w 690"/>
                <a:gd name="T11" fmla="*/ 499 h 794"/>
                <a:gd name="T12" fmla="*/ 356 w 690"/>
                <a:gd name="T13" fmla="*/ 794 h 794"/>
                <a:gd name="T14" fmla="*/ 0 w 690"/>
                <a:gd name="T15" fmla="*/ 406 h 794"/>
                <a:gd name="T16" fmla="*/ 358 w 690"/>
                <a:gd name="T17" fmla="*/ 0 h 794"/>
                <a:gd name="T18" fmla="*/ 686 w 690"/>
                <a:gd name="T19" fmla="*/ 261 h 794"/>
                <a:gd name="T20" fmla="*/ 557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7" y="261"/>
                  </a:moveTo>
                  <a:cubicBezTo>
                    <a:pt x="538" y="166"/>
                    <a:pt x="471" y="110"/>
                    <a:pt x="369" y="110"/>
                  </a:cubicBezTo>
                  <a:cubicBezTo>
                    <a:pt x="188" y="110"/>
                    <a:pt x="132" y="252"/>
                    <a:pt x="132" y="406"/>
                  </a:cubicBezTo>
                  <a:cubicBezTo>
                    <a:pt x="132" y="546"/>
                    <a:pt x="195" y="684"/>
                    <a:pt x="354" y="684"/>
                  </a:cubicBezTo>
                  <a:cubicBezTo>
                    <a:pt x="474" y="684"/>
                    <a:pt x="546" y="614"/>
                    <a:pt x="563" y="499"/>
                  </a:cubicBezTo>
                  <a:cubicBezTo>
                    <a:pt x="690" y="499"/>
                    <a:pt x="690" y="499"/>
                    <a:pt x="690" y="499"/>
                  </a:cubicBezTo>
                  <a:cubicBezTo>
                    <a:pt x="662" y="684"/>
                    <a:pt x="546" y="794"/>
                    <a:pt x="356" y="794"/>
                  </a:cubicBezTo>
                  <a:cubicBezTo>
                    <a:pt x="124" y="794"/>
                    <a:pt x="0" y="633"/>
                    <a:pt x="0" y="406"/>
                  </a:cubicBezTo>
                  <a:cubicBezTo>
                    <a:pt x="0" y="179"/>
                    <a:pt x="118" y="0"/>
                    <a:pt x="358" y="0"/>
                  </a:cubicBezTo>
                  <a:cubicBezTo>
                    <a:pt x="530" y="0"/>
                    <a:pt x="668" y="81"/>
                    <a:pt x="686" y="261"/>
                  </a:cubicBezTo>
                  <a:lnTo>
                    <a:pt x="55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9" name="Freeform 27">
              <a:extLst>
                <a:ext uri="{FF2B5EF4-FFF2-40B4-BE49-F238E27FC236}">
                  <a16:creationId xmlns:a16="http://schemas.microsoft.com/office/drawing/2014/main" id="{CEDD7798-924F-B7C2-0A89-59C73648A903}"/>
                </a:ext>
              </a:extLst>
            </p:cNvPr>
            <p:cNvSpPr>
              <a:spLocks noEditPoints="1"/>
            </p:cNvSpPr>
            <p:nvPr userDrawn="1"/>
          </p:nvSpPr>
          <p:spPr bwMode="auto">
            <a:xfrm>
              <a:off x="211296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0" name="Freeform 28">
              <a:extLst>
                <a:ext uri="{FF2B5EF4-FFF2-40B4-BE49-F238E27FC236}">
                  <a16:creationId xmlns:a16="http://schemas.microsoft.com/office/drawing/2014/main" id="{97406EBA-8A95-E48F-12AC-C45901FB4FD4}"/>
                </a:ext>
              </a:extLst>
            </p:cNvPr>
            <p:cNvSpPr>
              <a:spLocks noEditPoints="1"/>
            </p:cNvSpPr>
            <p:nvPr userDrawn="1"/>
          </p:nvSpPr>
          <p:spPr bwMode="auto">
            <a:xfrm>
              <a:off x="2149475" y="1042988"/>
              <a:ext cx="104775" cy="117475"/>
            </a:xfrm>
            <a:custGeom>
              <a:avLst/>
              <a:gdLst>
                <a:gd name="T0" fmla="*/ 688 w 708"/>
                <a:gd name="T1" fmla="*/ 536 h 794"/>
                <a:gd name="T2" fmla="*/ 364 w 708"/>
                <a:gd name="T3" fmla="*/ 794 h 794"/>
                <a:gd name="T4" fmla="*/ 0 w 708"/>
                <a:gd name="T5" fmla="*/ 395 h 794"/>
                <a:gd name="T6" fmla="*/ 357 w 708"/>
                <a:gd name="T7" fmla="*/ 0 h 794"/>
                <a:gd name="T8" fmla="*/ 700 w 708"/>
                <a:gd name="T9" fmla="*/ 434 h 794"/>
                <a:gd name="T10" fmla="*/ 132 w 708"/>
                <a:gd name="T11" fmla="*/ 434 h 794"/>
                <a:gd name="T12" fmla="*/ 369 w 708"/>
                <a:gd name="T13" fmla="*/ 684 h 794"/>
                <a:gd name="T14" fmla="*/ 565 w 708"/>
                <a:gd name="T15" fmla="*/ 536 h 794"/>
                <a:gd name="T16" fmla="*/ 688 w 708"/>
                <a:gd name="T17" fmla="*/ 536 h 794"/>
                <a:gd name="T18" fmla="*/ 568 w 708"/>
                <a:gd name="T19" fmla="*/ 324 h 794"/>
                <a:gd name="T20" fmla="*/ 349 w 708"/>
                <a:gd name="T21" fmla="*/ 110 h 794"/>
                <a:gd name="T22" fmla="*/ 132 w 708"/>
                <a:gd name="T23" fmla="*/ 324 h 794"/>
                <a:gd name="T24" fmla="*/ 568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8" y="536"/>
                  </a:moveTo>
                  <a:cubicBezTo>
                    <a:pt x="655" y="703"/>
                    <a:pt x="534" y="794"/>
                    <a:pt x="364" y="794"/>
                  </a:cubicBezTo>
                  <a:cubicBezTo>
                    <a:pt x="122" y="794"/>
                    <a:pt x="7" y="627"/>
                    <a:pt x="0" y="395"/>
                  </a:cubicBezTo>
                  <a:cubicBezTo>
                    <a:pt x="0" y="167"/>
                    <a:pt x="150" y="0"/>
                    <a:pt x="357" y="0"/>
                  </a:cubicBezTo>
                  <a:cubicBezTo>
                    <a:pt x="625" y="0"/>
                    <a:pt x="708" y="251"/>
                    <a:pt x="700" y="434"/>
                  </a:cubicBezTo>
                  <a:cubicBezTo>
                    <a:pt x="132" y="434"/>
                    <a:pt x="132" y="434"/>
                    <a:pt x="132" y="434"/>
                  </a:cubicBezTo>
                  <a:cubicBezTo>
                    <a:pt x="128" y="567"/>
                    <a:pt x="203" y="684"/>
                    <a:pt x="369" y="684"/>
                  </a:cubicBezTo>
                  <a:cubicBezTo>
                    <a:pt x="471" y="684"/>
                    <a:pt x="543" y="634"/>
                    <a:pt x="565" y="536"/>
                  </a:cubicBezTo>
                  <a:lnTo>
                    <a:pt x="688" y="536"/>
                  </a:lnTo>
                  <a:close/>
                  <a:moveTo>
                    <a:pt x="568" y="324"/>
                  </a:moveTo>
                  <a:cubicBezTo>
                    <a:pt x="562" y="205"/>
                    <a:pt x="473" y="110"/>
                    <a:pt x="349" y="110"/>
                  </a:cubicBezTo>
                  <a:cubicBezTo>
                    <a:pt x="219" y="110"/>
                    <a:pt x="141" y="208"/>
                    <a:pt x="132" y="324"/>
                  </a:cubicBezTo>
                  <a:lnTo>
                    <a:pt x="568"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1" name="Freeform 29">
              <a:extLst>
                <a:ext uri="{FF2B5EF4-FFF2-40B4-BE49-F238E27FC236}">
                  <a16:creationId xmlns:a16="http://schemas.microsoft.com/office/drawing/2014/main" id="{B98D45A7-358C-CA92-8CA2-D708EA8BC8B7}"/>
                </a:ext>
              </a:extLst>
            </p:cNvPr>
            <p:cNvSpPr>
              <a:spLocks/>
            </p:cNvSpPr>
            <p:nvPr userDrawn="1"/>
          </p:nvSpPr>
          <p:spPr bwMode="auto">
            <a:xfrm>
              <a:off x="2268538" y="1042988"/>
              <a:ext cx="92075" cy="115887"/>
            </a:xfrm>
            <a:custGeom>
              <a:avLst/>
              <a:gdLst>
                <a:gd name="T0" fmla="*/ 0 w 628"/>
                <a:gd name="T1" fmla="*/ 17 h 777"/>
                <a:gd name="T2" fmla="*/ 117 w 628"/>
                <a:gd name="T3" fmla="*/ 17 h 777"/>
                <a:gd name="T4" fmla="*/ 117 w 628"/>
                <a:gd name="T5" fmla="*/ 138 h 777"/>
                <a:gd name="T6" fmla="*/ 120 w 628"/>
                <a:gd name="T7" fmla="*/ 138 h 777"/>
                <a:gd name="T8" fmla="*/ 367 w 628"/>
                <a:gd name="T9" fmla="*/ 0 h 777"/>
                <a:gd name="T10" fmla="*/ 628 w 628"/>
                <a:gd name="T11" fmla="*/ 277 h 777"/>
                <a:gd name="T12" fmla="*/ 628 w 628"/>
                <a:gd name="T13" fmla="*/ 777 h 777"/>
                <a:gd name="T14" fmla="*/ 504 w 628"/>
                <a:gd name="T15" fmla="*/ 777 h 777"/>
                <a:gd name="T16" fmla="*/ 504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7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7"/>
                  </a:moveTo>
                  <a:cubicBezTo>
                    <a:pt x="117" y="17"/>
                    <a:pt x="117" y="17"/>
                    <a:pt x="117" y="17"/>
                  </a:cubicBezTo>
                  <a:cubicBezTo>
                    <a:pt x="117" y="138"/>
                    <a:pt x="117" y="138"/>
                    <a:pt x="117" y="138"/>
                  </a:cubicBezTo>
                  <a:cubicBezTo>
                    <a:pt x="120" y="138"/>
                    <a:pt x="120" y="138"/>
                    <a:pt x="120" y="138"/>
                  </a:cubicBezTo>
                  <a:cubicBezTo>
                    <a:pt x="173" y="44"/>
                    <a:pt x="258" y="0"/>
                    <a:pt x="367" y="0"/>
                  </a:cubicBezTo>
                  <a:cubicBezTo>
                    <a:pt x="567" y="0"/>
                    <a:pt x="628" y="114"/>
                    <a:pt x="628" y="277"/>
                  </a:cubicBezTo>
                  <a:cubicBezTo>
                    <a:pt x="628" y="777"/>
                    <a:pt x="628" y="777"/>
                    <a:pt x="628" y="777"/>
                  </a:cubicBezTo>
                  <a:cubicBezTo>
                    <a:pt x="504" y="777"/>
                    <a:pt x="504" y="777"/>
                    <a:pt x="504" y="777"/>
                  </a:cubicBezTo>
                  <a:cubicBezTo>
                    <a:pt x="504" y="263"/>
                    <a:pt x="504" y="263"/>
                    <a:pt x="504" y="263"/>
                  </a:cubicBezTo>
                  <a:cubicBezTo>
                    <a:pt x="504" y="170"/>
                    <a:pt x="445" y="110"/>
                    <a:pt x="349" y="110"/>
                  </a:cubicBezTo>
                  <a:cubicBezTo>
                    <a:pt x="198" y="110"/>
                    <a:pt x="125" y="211"/>
                    <a:pt x="125" y="348"/>
                  </a:cubicBezTo>
                  <a:cubicBezTo>
                    <a:pt x="125" y="777"/>
                    <a:pt x="125" y="777"/>
                    <a:pt x="125" y="777"/>
                  </a:cubicBezTo>
                  <a:cubicBezTo>
                    <a:pt x="0" y="777"/>
                    <a:pt x="0" y="777"/>
                    <a:pt x="0" y="777"/>
                  </a:cubicBez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2" name="Freeform 30">
              <a:extLst>
                <a:ext uri="{FF2B5EF4-FFF2-40B4-BE49-F238E27FC236}">
                  <a16:creationId xmlns:a16="http://schemas.microsoft.com/office/drawing/2014/main" id="{CAB1FBB2-D75B-BAA3-AD2A-B4ACCF32AFCA}"/>
                </a:ext>
              </a:extLst>
            </p:cNvPr>
            <p:cNvSpPr>
              <a:spLocks/>
            </p:cNvSpPr>
            <p:nvPr userDrawn="1"/>
          </p:nvSpPr>
          <p:spPr bwMode="auto">
            <a:xfrm>
              <a:off x="2378075" y="1042988"/>
              <a:ext cx="101600" cy="117475"/>
            </a:xfrm>
            <a:custGeom>
              <a:avLst/>
              <a:gdLst>
                <a:gd name="T0" fmla="*/ 556 w 690"/>
                <a:gd name="T1" fmla="*/ 261 h 794"/>
                <a:gd name="T2" fmla="*/ 368 w 690"/>
                <a:gd name="T3" fmla="*/ 110 h 794"/>
                <a:gd name="T4" fmla="*/ 132 w 690"/>
                <a:gd name="T5" fmla="*/ 406 h 794"/>
                <a:gd name="T6" fmla="*/ 354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4"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3" name="Freeform 31">
              <a:extLst>
                <a:ext uri="{FF2B5EF4-FFF2-40B4-BE49-F238E27FC236}">
                  <a16:creationId xmlns:a16="http://schemas.microsoft.com/office/drawing/2014/main" id="{5F00B26A-476A-E82E-8346-070344BFEE78}"/>
                </a:ext>
              </a:extLst>
            </p:cNvPr>
            <p:cNvSpPr>
              <a:spLocks noEditPoints="1"/>
            </p:cNvSpPr>
            <p:nvPr userDrawn="1"/>
          </p:nvSpPr>
          <p:spPr bwMode="auto">
            <a:xfrm>
              <a:off x="249078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4" name="Freeform 32">
              <a:extLst>
                <a:ext uri="{FF2B5EF4-FFF2-40B4-BE49-F238E27FC236}">
                  <a16:creationId xmlns:a16="http://schemas.microsoft.com/office/drawing/2014/main" id="{F193BD2A-482B-4BAA-3283-BBC6B38ED10E}"/>
                </a:ext>
              </a:extLst>
            </p:cNvPr>
            <p:cNvSpPr>
              <a:spLocks/>
            </p:cNvSpPr>
            <p:nvPr userDrawn="1"/>
          </p:nvSpPr>
          <p:spPr bwMode="auto">
            <a:xfrm>
              <a:off x="935038" y="533400"/>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1"/>
                    <a:pt x="1" y="1"/>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5" name="Freeform 33">
              <a:extLst>
                <a:ext uri="{FF2B5EF4-FFF2-40B4-BE49-F238E27FC236}">
                  <a16:creationId xmlns:a16="http://schemas.microsoft.com/office/drawing/2014/main" id="{F1CF0B12-E0EF-DC47-B5F1-DF1A81A0F95F}"/>
                </a:ext>
              </a:extLst>
            </p:cNvPr>
            <p:cNvSpPr>
              <a:spLocks noEditPoints="1"/>
            </p:cNvSpPr>
            <p:nvPr userDrawn="1"/>
          </p:nvSpPr>
          <p:spPr bwMode="auto">
            <a:xfrm>
              <a:off x="1116013" y="504825"/>
              <a:ext cx="38100" cy="47625"/>
            </a:xfrm>
            <a:custGeom>
              <a:avLst/>
              <a:gdLst>
                <a:gd name="T0" fmla="*/ 248 w 259"/>
                <a:gd name="T1" fmla="*/ 273 h 315"/>
                <a:gd name="T2" fmla="*/ 190 w 259"/>
                <a:gd name="T3" fmla="*/ 125 h 315"/>
                <a:gd name="T4" fmla="*/ 199 w 259"/>
                <a:gd name="T5" fmla="*/ 111 h 315"/>
                <a:gd name="T6" fmla="*/ 183 w 259"/>
                <a:gd name="T7" fmla="*/ 115 h 315"/>
                <a:gd name="T8" fmla="*/ 177 w 259"/>
                <a:gd name="T9" fmla="*/ 107 h 315"/>
                <a:gd name="T10" fmla="*/ 41 w 259"/>
                <a:gd name="T11" fmla="*/ 12 h 315"/>
                <a:gd name="T12" fmla="*/ 29 w 259"/>
                <a:gd name="T13" fmla="*/ 2 h 315"/>
                <a:gd name="T14" fmla="*/ 24 w 259"/>
                <a:gd name="T15" fmla="*/ 8 h 315"/>
                <a:gd name="T16" fmla="*/ 21 w 259"/>
                <a:gd name="T17" fmla="*/ 7 h 315"/>
                <a:gd name="T18" fmla="*/ 10 w 259"/>
                <a:gd name="T19" fmla="*/ 2 h 315"/>
                <a:gd name="T20" fmla="*/ 13 w 259"/>
                <a:gd name="T21" fmla="*/ 16 h 315"/>
                <a:gd name="T22" fmla="*/ 13 w 259"/>
                <a:gd name="T23" fmla="*/ 17 h 315"/>
                <a:gd name="T24" fmla="*/ 6 w 259"/>
                <a:gd name="T25" fmla="*/ 21 h 315"/>
                <a:gd name="T26" fmla="*/ 13 w 259"/>
                <a:gd name="T27" fmla="*/ 34 h 315"/>
                <a:gd name="T28" fmla="*/ 13 w 259"/>
                <a:gd name="T29" fmla="*/ 143 h 315"/>
                <a:gd name="T30" fmla="*/ 0 w 259"/>
                <a:gd name="T31" fmla="*/ 149 h 315"/>
                <a:gd name="T32" fmla="*/ 13 w 259"/>
                <a:gd name="T33" fmla="*/ 155 h 315"/>
                <a:gd name="T34" fmla="*/ 13 w 259"/>
                <a:gd name="T35" fmla="*/ 273 h 315"/>
                <a:gd name="T36" fmla="*/ 5 w 259"/>
                <a:gd name="T37" fmla="*/ 286 h 315"/>
                <a:gd name="T38" fmla="*/ 13 w 259"/>
                <a:gd name="T39" fmla="*/ 290 h 315"/>
                <a:gd name="T40" fmla="*/ 13 w 259"/>
                <a:gd name="T41" fmla="*/ 293 h 315"/>
                <a:gd name="T42" fmla="*/ 10 w 259"/>
                <a:gd name="T43" fmla="*/ 304 h 315"/>
                <a:gd name="T44" fmla="*/ 21 w 259"/>
                <a:gd name="T45" fmla="*/ 301 h 315"/>
                <a:gd name="T46" fmla="*/ 24 w 259"/>
                <a:gd name="T47" fmla="*/ 301 h 315"/>
                <a:gd name="T48" fmla="*/ 28 w 259"/>
                <a:gd name="T49" fmla="*/ 309 h 315"/>
                <a:gd name="T50" fmla="*/ 41 w 259"/>
                <a:gd name="T51" fmla="*/ 301 h 315"/>
                <a:gd name="T52" fmla="*/ 120 w 259"/>
                <a:gd name="T53" fmla="*/ 301 h 315"/>
                <a:gd name="T54" fmla="*/ 126 w 259"/>
                <a:gd name="T55" fmla="*/ 315 h 315"/>
                <a:gd name="T56" fmla="*/ 132 w 259"/>
                <a:gd name="T57" fmla="*/ 301 h 315"/>
                <a:gd name="T58" fmla="*/ 222 w 259"/>
                <a:gd name="T59" fmla="*/ 301 h 315"/>
                <a:gd name="T60" fmla="*/ 235 w 259"/>
                <a:gd name="T61" fmla="*/ 310 h 315"/>
                <a:gd name="T62" fmla="*/ 240 w 259"/>
                <a:gd name="T63" fmla="*/ 301 h 315"/>
                <a:gd name="T64" fmla="*/ 241 w 259"/>
                <a:gd name="T65" fmla="*/ 301 h 315"/>
                <a:gd name="T66" fmla="*/ 253 w 259"/>
                <a:gd name="T67" fmla="*/ 305 h 315"/>
                <a:gd name="T68" fmla="*/ 250 w 259"/>
                <a:gd name="T69" fmla="*/ 294 h 315"/>
                <a:gd name="T70" fmla="*/ 250 w 259"/>
                <a:gd name="T71" fmla="*/ 291 h 315"/>
                <a:gd name="T72" fmla="*/ 257 w 259"/>
                <a:gd name="T73" fmla="*/ 286 h 315"/>
                <a:gd name="T74" fmla="*/ 248 w 259"/>
                <a:gd name="T75" fmla="*/ 273 h 315"/>
                <a:gd name="T76" fmla="*/ 171 w 259"/>
                <a:gd name="T77" fmla="*/ 111 h 315"/>
                <a:gd name="T78" fmla="*/ 243 w 259"/>
                <a:gd name="T79" fmla="*/ 294 h 315"/>
                <a:gd name="T80" fmla="*/ 21 w 259"/>
                <a:gd name="T81" fmla="*/ 294 h 315"/>
                <a:gd name="T82" fmla="*/ 21 w 259"/>
                <a:gd name="T83" fmla="*/ 14 h 315"/>
                <a:gd name="T84" fmla="*/ 171 w 259"/>
                <a:gd name="T85" fmla="*/ 11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9" h="315">
                  <a:moveTo>
                    <a:pt x="248" y="273"/>
                  </a:moveTo>
                  <a:cubicBezTo>
                    <a:pt x="240" y="220"/>
                    <a:pt x="220" y="169"/>
                    <a:pt x="190" y="125"/>
                  </a:cubicBezTo>
                  <a:cubicBezTo>
                    <a:pt x="194" y="122"/>
                    <a:pt x="198" y="117"/>
                    <a:pt x="199" y="111"/>
                  </a:cubicBezTo>
                  <a:cubicBezTo>
                    <a:pt x="192" y="110"/>
                    <a:pt x="187" y="112"/>
                    <a:pt x="183" y="115"/>
                  </a:cubicBezTo>
                  <a:cubicBezTo>
                    <a:pt x="181" y="112"/>
                    <a:pt x="179" y="109"/>
                    <a:pt x="177" y="107"/>
                  </a:cubicBezTo>
                  <a:cubicBezTo>
                    <a:pt x="140" y="60"/>
                    <a:pt x="92" y="27"/>
                    <a:pt x="41" y="12"/>
                  </a:cubicBezTo>
                  <a:cubicBezTo>
                    <a:pt x="41" y="4"/>
                    <a:pt x="33" y="0"/>
                    <a:pt x="29" y="2"/>
                  </a:cubicBezTo>
                  <a:cubicBezTo>
                    <a:pt x="27" y="2"/>
                    <a:pt x="25" y="4"/>
                    <a:pt x="24" y="8"/>
                  </a:cubicBezTo>
                  <a:cubicBezTo>
                    <a:pt x="23" y="7"/>
                    <a:pt x="22" y="7"/>
                    <a:pt x="21" y="7"/>
                  </a:cubicBezTo>
                  <a:cubicBezTo>
                    <a:pt x="18" y="4"/>
                    <a:pt x="15" y="3"/>
                    <a:pt x="10" y="2"/>
                  </a:cubicBezTo>
                  <a:cubicBezTo>
                    <a:pt x="9" y="8"/>
                    <a:pt x="11" y="12"/>
                    <a:pt x="13" y="16"/>
                  </a:cubicBezTo>
                  <a:cubicBezTo>
                    <a:pt x="13" y="17"/>
                    <a:pt x="13" y="17"/>
                    <a:pt x="13" y="17"/>
                  </a:cubicBezTo>
                  <a:cubicBezTo>
                    <a:pt x="10" y="17"/>
                    <a:pt x="7" y="18"/>
                    <a:pt x="6" y="21"/>
                  </a:cubicBezTo>
                  <a:cubicBezTo>
                    <a:pt x="4" y="24"/>
                    <a:pt x="6" y="32"/>
                    <a:pt x="13" y="34"/>
                  </a:cubicBezTo>
                  <a:cubicBezTo>
                    <a:pt x="13" y="143"/>
                    <a:pt x="13" y="143"/>
                    <a:pt x="13" y="143"/>
                  </a:cubicBezTo>
                  <a:cubicBezTo>
                    <a:pt x="9" y="143"/>
                    <a:pt x="4" y="145"/>
                    <a:pt x="0" y="149"/>
                  </a:cubicBezTo>
                  <a:cubicBezTo>
                    <a:pt x="4" y="153"/>
                    <a:pt x="9" y="155"/>
                    <a:pt x="13" y="155"/>
                  </a:cubicBezTo>
                  <a:cubicBezTo>
                    <a:pt x="13" y="273"/>
                    <a:pt x="13" y="273"/>
                    <a:pt x="13" y="273"/>
                  </a:cubicBezTo>
                  <a:cubicBezTo>
                    <a:pt x="6" y="275"/>
                    <a:pt x="3" y="282"/>
                    <a:pt x="5" y="286"/>
                  </a:cubicBezTo>
                  <a:cubicBezTo>
                    <a:pt x="7" y="288"/>
                    <a:pt x="9" y="290"/>
                    <a:pt x="13" y="290"/>
                  </a:cubicBezTo>
                  <a:cubicBezTo>
                    <a:pt x="13" y="293"/>
                    <a:pt x="13" y="293"/>
                    <a:pt x="13" y="293"/>
                  </a:cubicBezTo>
                  <a:cubicBezTo>
                    <a:pt x="11" y="296"/>
                    <a:pt x="10" y="300"/>
                    <a:pt x="10" y="304"/>
                  </a:cubicBezTo>
                  <a:cubicBezTo>
                    <a:pt x="14" y="304"/>
                    <a:pt x="18" y="303"/>
                    <a:pt x="21" y="301"/>
                  </a:cubicBezTo>
                  <a:cubicBezTo>
                    <a:pt x="24" y="301"/>
                    <a:pt x="24" y="301"/>
                    <a:pt x="24" y="301"/>
                  </a:cubicBezTo>
                  <a:cubicBezTo>
                    <a:pt x="24" y="305"/>
                    <a:pt x="26" y="307"/>
                    <a:pt x="28" y="309"/>
                  </a:cubicBezTo>
                  <a:cubicBezTo>
                    <a:pt x="32" y="311"/>
                    <a:pt x="39" y="308"/>
                    <a:pt x="41" y="301"/>
                  </a:cubicBezTo>
                  <a:cubicBezTo>
                    <a:pt x="120" y="301"/>
                    <a:pt x="120" y="301"/>
                    <a:pt x="120" y="301"/>
                  </a:cubicBezTo>
                  <a:cubicBezTo>
                    <a:pt x="120" y="306"/>
                    <a:pt x="122" y="310"/>
                    <a:pt x="126" y="315"/>
                  </a:cubicBezTo>
                  <a:cubicBezTo>
                    <a:pt x="130" y="310"/>
                    <a:pt x="132" y="306"/>
                    <a:pt x="132" y="301"/>
                  </a:cubicBezTo>
                  <a:cubicBezTo>
                    <a:pt x="222" y="301"/>
                    <a:pt x="222" y="301"/>
                    <a:pt x="222" y="301"/>
                  </a:cubicBezTo>
                  <a:cubicBezTo>
                    <a:pt x="223" y="309"/>
                    <a:pt x="231" y="312"/>
                    <a:pt x="235" y="310"/>
                  </a:cubicBezTo>
                  <a:cubicBezTo>
                    <a:pt x="238" y="308"/>
                    <a:pt x="240" y="306"/>
                    <a:pt x="240" y="301"/>
                  </a:cubicBezTo>
                  <a:cubicBezTo>
                    <a:pt x="241" y="301"/>
                    <a:pt x="241" y="301"/>
                    <a:pt x="241" y="301"/>
                  </a:cubicBezTo>
                  <a:cubicBezTo>
                    <a:pt x="244" y="303"/>
                    <a:pt x="248" y="305"/>
                    <a:pt x="253" y="305"/>
                  </a:cubicBezTo>
                  <a:cubicBezTo>
                    <a:pt x="253" y="300"/>
                    <a:pt x="252" y="297"/>
                    <a:pt x="250" y="294"/>
                  </a:cubicBezTo>
                  <a:cubicBezTo>
                    <a:pt x="250" y="293"/>
                    <a:pt x="250" y="292"/>
                    <a:pt x="250" y="291"/>
                  </a:cubicBezTo>
                  <a:cubicBezTo>
                    <a:pt x="254" y="291"/>
                    <a:pt x="256" y="289"/>
                    <a:pt x="257" y="286"/>
                  </a:cubicBezTo>
                  <a:cubicBezTo>
                    <a:pt x="259" y="282"/>
                    <a:pt x="256" y="274"/>
                    <a:pt x="248" y="273"/>
                  </a:cubicBezTo>
                  <a:moveTo>
                    <a:pt x="171" y="111"/>
                  </a:moveTo>
                  <a:cubicBezTo>
                    <a:pt x="212" y="163"/>
                    <a:pt x="237" y="228"/>
                    <a:pt x="243" y="294"/>
                  </a:cubicBezTo>
                  <a:cubicBezTo>
                    <a:pt x="21" y="294"/>
                    <a:pt x="21" y="294"/>
                    <a:pt x="21" y="294"/>
                  </a:cubicBezTo>
                  <a:cubicBezTo>
                    <a:pt x="21" y="14"/>
                    <a:pt x="21" y="14"/>
                    <a:pt x="21" y="14"/>
                  </a:cubicBezTo>
                  <a:cubicBezTo>
                    <a:pt x="77" y="25"/>
                    <a:pt x="130" y="60"/>
                    <a:pt x="171"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6" name="Freeform 34">
              <a:extLst>
                <a:ext uri="{FF2B5EF4-FFF2-40B4-BE49-F238E27FC236}">
                  <a16:creationId xmlns:a16="http://schemas.microsoft.com/office/drawing/2014/main" id="{E3A225EF-E5E7-892B-9125-EA66AD297F31}"/>
                </a:ext>
              </a:extLst>
            </p:cNvPr>
            <p:cNvSpPr>
              <a:spLocks noEditPoints="1"/>
            </p:cNvSpPr>
            <p:nvPr userDrawn="1"/>
          </p:nvSpPr>
          <p:spPr bwMode="auto">
            <a:xfrm>
              <a:off x="1119188" y="508000"/>
              <a:ext cx="31750" cy="39687"/>
            </a:xfrm>
            <a:custGeom>
              <a:avLst/>
              <a:gdLst>
                <a:gd name="T0" fmla="*/ 212 w 213"/>
                <a:gd name="T1" fmla="*/ 265 h 269"/>
                <a:gd name="T2" fmla="*/ 143 w 213"/>
                <a:gd name="T3" fmla="*/ 94 h 269"/>
                <a:gd name="T4" fmla="*/ 79 w 213"/>
                <a:gd name="T5" fmla="*/ 34 h 269"/>
                <a:gd name="T6" fmla="*/ 5 w 213"/>
                <a:gd name="T7" fmla="*/ 1 h 269"/>
                <a:gd name="T8" fmla="*/ 0 w 213"/>
                <a:gd name="T9" fmla="*/ 0 h 269"/>
                <a:gd name="T10" fmla="*/ 0 w 213"/>
                <a:gd name="T11" fmla="*/ 269 h 269"/>
                <a:gd name="T12" fmla="*/ 213 w 213"/>
                <a:gd name="T13" fmla="*/ 269 h 269"/>
                <a:gd name="T14" fmla="*/ 212 w 213"/>
                <a:gd name="T15" fmla="*/ 265 h 269"/>
                <a:gd name="T16" fmla="*/ 134 w 213"/>
                <a:gd name="T17" fmla="*/ 95 h 269"/>
                <a:gd name="T18" fmla="*/ 133 w 213"/>
                <a:gd name="T19" fmla="*/ 102 h 269"/>
                <a:gd name="T20" fmla="*/ 142 w 213"/>
                <a:gd name="T21" fmla="*/ 108 h 269"/>
                <a:gd name="T22" fmla="*/ 135 w 213"/>
                <a:gd name="T23" fmla="*/ 121 h 269"/>
                <a:gd name="T24" fmla="*/ 149 w 213"/>
                <a:gd name="T25" fmla="*/ 118 h 269"/>
                <a:gd name="T26" fmla="*/ 152 w 213"/>
                <a:gd name="T27" fmla="*/ 128 h 269"/>
                <a:gd name="T28" fmla="*/ 158 w 213"/>
                <a:gd name="T29" fmla="*/ 129 h 269"/>
                <a:gd name="T30" fmla="*/ 203 w 213"/>
                <a:gd name="T31" fmla="*/ 253 h 269"/>
                <a:gd name="T32" fmla="*/ 193 w 213"/>
                <a:gd name="T33" fmla="*/ 250 h 269"/>
                <a:gd name="T34" fmla="*/ 197 w 213"/>
                <a:gd name="T35" fmla="*/ 262 h 269"/>
                <a:gd name="T36" fmla="*/ 122 w 213"/>
                <a:gd name="T37" fmla="*/ 262 h 269"/>
                <a:gd name="T38" fmla="*/ 117 w 213"/>
                <a:gd name="T39" fmla="*/ 254 h 269"/>
                <a:gd name="T40" fmla="*/ 107 w 213"/>
                <a:gd name="T41" fmla="*/ 258 h 269"/>
                <a:gd name="T42" fmla="*/ 101 w 213"/>
                <a:gd name="T43" fmla="*/ 244 h 269"/>
                <a:gd name="T44" fmla="*/ 95 w 213"/>
                <a:gd name="T45" fmla="*/ 258 h 269"/>
                <a:gd name="T46" fmla="*/ 85 w 213"/>
                <a:gd name="T47" fmla="*/ 254 h 269"/>
                <a:gd name="T48" fmla="*/ 79 w 213"/>
                <a:gd name="T49" fmla="*/ 262 h 269"/>
                <a:gd name="T50" fmla="*/ 16 w 213"/>
                <a:gd name="T51" fmla="*/ 262 h 269"/>
                <a:gd name="T52" fmla="*/ 19 w 213"/>
                <a:gd name="T53" fmla="*/ 251 h 269"/>
                <a:gd name="T54" fmla="*/ 7 w 213"/>
                <a:gd name="T55" fmla="*/ 254 h 269"/>
                <a:gd name="T56" fmla="*/ 7 w 213"/>
                <a:gd name="T57" fmla="*/ 151 h 269"/>
                <a:gd name="T58" fmla="*/ 16 w 213"/>
                <a:gd name="T59" fmla="*/ 145 h 269"/>
                <a:gd name="T60" fmla="*/ 13 w 213"/>
                <a:gd name="T61" fmla="*/ 135 h 269"/>
                <a:gd name="T62" fmla="*/ 26 w 213"/>
                <a:gd name="T63" fmla="*/ 129 h 269"/>
                <a:gd name="T64" fmla="*/ 13 w 213"/>
                <a:gd name="T65" fmla="*/ 123 h 269"/>
                <a:gd name="T66" fmla="*/ 16 w 213"/>
                <a:gd name="T67" fmla="*/ 113 h 269"/>
                <a:gd name="T68" fmla="*/ 7 w 213"/>
                <a:gd name="T69" fmla="*/ 108 h 269"/>
                <a:gd name="T70" fmla="*/ 7 w 213"/>
                <a:gd name="T71" fmla="*/ 19 h 269"/>
                <a:gd name="T72" fmla="*/ 17 w 213"/>
                <a:gd name="T73" fmla="*/ 23 h 269"/>
                <a:gd name="T74" fmla="*/ 15 w 213"/>
                <a:gd name="T75" fmla="*/ 12 h 269"/>
                <a:gd name="T76" fmla="*/ 134 w 213"/>
                <a:gd name="T77" fmla="*/ 9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269">
                  <a:moveTo>
                    <a:pt x="212" y="265"/>
                  </a:moveTo>
                  <a:cubicBezTo>
                    <a:pt x="206" y="203"/>
                    <a:pt x="181" y="142"/>
                    <a:pt x="143" y="94"/>
                  </a:cubicBezTo>
                  <a:cubicBezTo>
                    <a:pt x="124" y="70"/>
                    <a:pt x="102" y="50"/>
                    <a:pt x="79" y="34"/>
                  </a:cubicBezTo>
                  <a:cubicBezTo>
                    <a:pt x="55" y="19"/>
                    <a:pt x="30" y="7"/>
                    <a:pt x="5" y="1"/>
                  </a:cubicBezTo>
                  <a:cubicBezTo>
                    <a:pt x="0" y="0"/>
                    <a:pt x="0" y="0"/>
                    <a:pt x="0" y="0"/>
                  </a:cubicBezTo>
                  <a:cubicBezTo>
                    <a:pt x="0" y="269"/>
                    <a:pt x="0" y="269"/>
                    <a:pt x="0" y="269"/>
                  </a:cubicBezTo>
                  <a:cubicBezTo>
                    <a:pt x="213" y="269"/>
                    <a:pt x="213" y="269"/>
                    <a:pt x="213" y="269"/>
                  </a:cubicBezTo>
                  <a:lnTo>
                    <a:pt x="212" y="265"/>
                  </a:lnTo>
                  <a:close/>
                  <a:moveTo>
                    <a:pt x="134" y="95"/>
                  </a:moveTo>
                  <a:cubicBezTo>
                    <a:pt x="132" y="97"/>
                    <a:pt x="132" y="100"/>
                    <a:pt x="133" y="102"/>
                  </a:cubicBezTo>
                  <a:cubicBezTo>
                    <a:pt x="133" y="105"/>
                    <a:pt x="136" y="108"/>
                    <a:pt x="142" y="108"/>
                  </a:cubicBezTo>
                  <a:cubicBezTo>
                    <a:pt x="138" y="111"/>
                    <a:pt x="135" y="115"/>
                    <a:pt x="135" y="121"/>
                  </a:cubicBezTo>
                  <a:cubicBezTo>
                    <a:pt x="140" y="122"/>
                    <a:pt x="145" y="120"/>
                    <a:pt x="149" y="118"/>
                  </a:cubicBezTo>
                  <a:cubicBezTo>
                    <a:pt x="148" y="123"/>
                    <a:pt x="149" y="126"/>
                    <a:pt x="152" y="128"/>
                  </a:cubicBezTo>
                  <a:cubicBezTo>
                    <a:pt x="154" y="129"/>
                    <a:pt x="156" y="129"/>
                    <a:pt x="158" y="129"/>
                  </a:cubicBezTo>
                  <a:cubicBezTo>
                    <a:pt x="181" y="166"/>
                    <a:pt x="197" y="209"/>
                    <a:pt x="203" y="253"/>
                  </a:cubicBezTo>
                  <a:cubicBezTo>
                    <a:pt x="200" y="251"/>
                    <a:pt x="197" y="250"/>
                    <a:pt x="193" y="250"/>
                  </a:cubicBezTo>
                  <a:cubicBezTo>
                    <a:pt x="193" y="255"/>
                    <a:pt x="195" y="259"/>
                    <a:pt x="197" y="262"/>
                  </a:cubicBezTo>
                  <a:cubicBezTo>
                    <a:pt x="122" y="262"/>
                    <a:pt x="122" y="262"/>
                    <a:pt x="122" y="262"/>
                  </a:cubicBezTo>
                  <a:cubicBezTo>
                    <a:pt x="122" y="258"/>
                    <a:pt x="120" y="255"/>
                    <a:pt x="117" y="254"/>
                  </a:cubicBezTo>
                  <a:cubicBezTo>
                    <a:pt x="114" y="253"/>
                    <a:pt x="111" y="254"/>
                    <a:pt x="107" y="258"/>
                  </a:cubicBezTo>
                  <a:cubicBezTo>
                    <a:pt x="107" y="253"/>
                    <a:pt x="105" y="249"/>
                    <a:pt x="101" y="244"/>
                  </a:cubicBezTo>
                  <a:cubicBezTo>
                    <a:pt x="97" y="249"/>
                    <a:pt x="95" y="253"/>
                    <a:pt x="95" y="258"/>
                  </a:cubicBezTo>
                  <a:cubicBezTo>
                    <a:pt x="91" y="254"/>
                    <a:pt x="88" y="253"/>
                    <a:pt x="85" y="254"/>
                  </a:cubicBezTo>
                  <a:cubicBezTo>
                    <a:pt x="82" y="255"/>
                    <a:pt x="80" y="258"/>
                    <a:pt x="79" y="262"/>
                  </a:cubicBezTo>
                  <a:cubicBezTo>
                    <a:pt x="16" y="262"/>
                    <a:pt x="16" y="262"/>
                    <a:pt x="16" y="262"/>
                  </a:cubicBezTo>
                  <a:cubicBezTo>
                    <a:pt x="18" y="259"/>
                    <a:pt x="19" y="255"/>
                    <a:pt x="19" y="251"/>
                  </a:cubicBezTo>
                  <a:cubicBezTo>
                    <a:pt x="14" y="251"/>
                    <a:pt x="10" y="252"/>
                    <a:pt x="7" y="254"/>
                  </a:cubicBezTo>
                  <a:cubicBezTo>
                    <a:pt x="7" y="151"/>
                    <a:pt x="7" y="151"/>
                    <a:pt x="7" y="151"/>
                  </a:cubicBezTo>
                  <a:cubicBezTo>
                    <a:pt x="12" y="151"/>
                    <a:pt x="15" y="148"/>
                    <a:pt x="16" y="145"/>
                  </a:cubicBezTo>
                  <a:cubicBezTo>
                    <a:pt x="17" y="142"/>
                    <a:pt x="17" y="139"/>
                    <a:pt x="13" y="135"/>
                  </a:cubicBezTo>
                  <a:cubicBezTo>
                    <a:pt x="17" y="135"/>
                    <a:pt x="22" y="133"/>
                    <a:pt x="26" y="129"/>
                  </a:cubicBezTo>
                  <a:cubicBezTo>
                    <a:pt x="22" y="125"/>
                    <a:pt x="17" y="123"/>
                    <a:pt x="13" y="123"/>
                  </a:cubicBezTo>
                  <a:cubicBezTo>
                    <a:pt x="17" y="119"/>
                    <a:pt x="17" y="116"/>
                    <a:pt x="16" y="113"/>
                  </a:cubicBezTo>
                  <a:cubicBezTo>
                    <a:pt x="15" y="110"/>
                    <a:pt x="12" y="107"/>
                    <a:pt x="7" y="108"/>
                  </a:cubicBezTo>
                  <a:cubicBezTo>
                    <a:pt x="7" y="19"/>
                    <a:pt x="7" y="19"/>
                    <a:pt x="7" y="19"/>
                  </a:cubicBezTo>
                  <a:cubicBezTo>
                    <a:pt x="10" y="21"/>
                    <a:pt x="13" y="23"/>
                    <a:pt x="17" y="23"/>
                  </a:cubicBezTo>
                  <a:cubicBezTo>
                    <a:pt x="17" y="19"/>
                    <a:pt x="16" y="15"/>
                    <a:pt x="15" y="12"/>
                  </a:cubicBezTo>
                  <a:cubicBezTo>
                    <a:pt x="59" y="25"/>
                    <a:pt x="101" y="55"/>
                    <a:pt x="13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7" name="Freeform 35">
              <a:extLst>
                <a:ext uri="{FF2B5EF4-FFF2-40B4-BE49-F238E27FC236}">
                  <a16:creationId xmlns:a16="http://schemas.microsoft.com/office/drawing/2014/main" id="{8C4ECF47-F84B-2478-A4BC-52B6A636C8AD}"/>
                </a:ext>
              </a:extLst>
            </p:cNvPr>
            <p:cNvSpPr>
              <a:spLocks/>
            </p:cNvSpPr>
            <p:nvPr userDrawn="1"/>
          </p:nvSpPr>
          <p:spPr bwMode="auto">
            <a:xfrm>
              <a:off x="1120775" y="517525"/>
              <a:ext cx="25400" cy="28575"/>
            </a:xfrm>
            <a:custGeom>
              <a:avLst/>
              <a:gdLst>
                <a:gd name="T0" fmla="*/ 168 w 168"/>
                <a:gd name="T1" fmla="*/ 158 h 197"/>
                <a:gd name="T2" fmla="*/ 152 w 168"/>
                <a:gd name="T3" fmla="*/ 150 h 197"/>
                <a:gd name="T4" fmla="*/ 131 w 168"/>
                <a:gd name="T5" fmla="*/ 137 h 197"/>
                <a:gd name="T6" fmla="*/ 125 w 168"/>
                <a:gd name="T7" fmla="*/ 94 h 197"/>
                <a:gd name="T8" fmla="*/ 118 w 168"/>
                <a:gd name="T9" fmla="*/ 95 h 197"/>
                <a:gd name="T10" fmla="*/ 129 w 168"/>
                <a:gd name="T11" fmla="*/ 126 h 197"/>
                <a:gd name="T12" fmla="*/ 103 w 168"/>
                <a:gd name="T13" fmla="*/ 95 h 197"/>
                <a:gd name="T14" fmla="*/ 87 w 168"/>
                <a:gd name="T15" fmla="*/ 10 h 197"/>
                <a:gd name="T16" fmla="*/ 70 w 168"/>
                <a:gd name="T17" fmla="*/ 0 h 197"/>
                <a:gd name="T18" fmla="*/ 49 w 168"/>
                <a:gd name="T19" fmla="*/ 9 h 197"/>
                <a:gd name="T20" fmla="*/ 50 w 168"/>
                <a:gd name="T21" fmla="*/ 21 h 197"/>
                <a:gd name="T22" fmla="*/ 55 w 168"/>
                <a:gd name="T23" fmla="*/ 21 h 197"/>
                <a:gd name="T24" fmla="*/ 52 w 168"/>
                <a:gd name="T25" fmla="*/ 28 h 197"/>
                <a:gd name="T26" fmla="*/ 72 w 168"/>
                <a:gd name="T27" fmla="*/ 37 h 197"/>
                <a:gd name="T28" fmla="*/ 38 w 168"/>
                <a:gd name="T29" fmla="*/ 42 h 197"/>
                <a:gd name="T30" fmla="*/ 26 w 168"/>
                <a:gd name="T31" fmla="*/ 14 h 197"/>
                <a:gd name="T32" fmla="*/ 21 w 168"/>
                <a:gd name="T33" fmla="*/ 10 h 197"/>
                <a:gd name="T34" fmla="*/ 20 w 168"/>
                <a:gd name="T35" fmla="*/ 17 h 197"/>
                <a:gd name="T36" fmla="*/ 14 w 168"/>
                <a:gd name="T37" fmla="*/ 12 h 197"/>
                <a:gd name="T38" fmla="*/ 5 w 168"/>
                <a:gd name="T39" fmla="*/ 9 h 197"/>
                <a:gd name="T40" fmla="*/ 13 w 168"/>
                <a:gd name="T41" fmla="*/ 18 h 197"/>
                <a:gd name="T42" fmla="*/ 14 w 168"/>
                <a:gd name="T43" fmla="*/ 20 h 197"/>
                <a:gd name="T44" fmla="*/ 7 w 168"/>
                <a:gd name="T45" fmla="*/ 31 h 197"/>
                <a:gd name="T46" fmla="*/ 10 w 168"/>
                <a:gd name="T47" fmla="*/ 28 h 197"/>
                <a:gd name="T48" fmla="*/ 16 w 168"/>
                <a:gd name="T49" fmla="*/ 28 h 197"/>
                <a:gd name="T50" fmla="*/ 10 w 168"/>
                <a:gd name="T51" fmla="*/ 33 h 197"/>
                <a:gd name="T52" fmla="*/ 21 w 168"/>
                <a:gd name="T53" fmla="*/ 49 h 197"/>
                <a:gd name="T54" fmla="*/ 26 w 168"/>
                <a:gd name="T55" fmla="*/ 52 h 197"/>
                <a:gd name="T56" fmla="*/ 35 w 168"/>
                <a:gd name="T57" fmla="*/ 97 h 197"/>
                <a:gd name="T58" fmla="*/ 14 w 168"/>
                <a:gd name="T59" fmla="*/ 97 h 197"/>
                <a:gd name="T60" fmla="*/ 10 w 168"/>
                <a:gd name="T61" fmla="*/ 101 h 197"/>
                <a:gd name="T62" fmla="*/ 18 w 168"/>
                <a:gd name="T63" fmla="*/ 108 h 197"/>
                <a:gd name="T64" fmla="*/ 6 w 168"/>
                <a:gd name="T65" fmla="*/ 110 h 197"/>
                <a:gd name="T66" fmla="*/ 6 w 168"/>
                <a:gd name="T67" fmla="*/ 114 h 197"/>
                <a:gd name="T68" fmla="*/ 17 w 168"/>
                <a:gd name="T69" fmla="*/ 114 h 197"/>
                <a:gd name="T70" fmla="*/ 19 w 168"/>
                <a:gd name="T71" fmla="*/ 124 h 197"/>
                <a:gd name="T72" fmla="*/ 25 w 168"/>
                <a:gd name="T73" fmla="*/ 122 h 197"/>
                <a:gd name="T74" fmla="*/ 34 w 168"/>
                <a:gd name="T75" fmla="*/ 117 h 197"/>
                <a:gd name="T76" fmla="*/ 56 w 168"/>
                <a:gd name="T77" fmla="*/ 103 h 197"/>
                <a:gd name="T78" fmla="*/ 103 w 168"/>
                <a:gd name="T79" fmla="*/ 128 h 197"/>
                <a:gd name="T80" fmla="*/ 73 w 168"/>
                <a:gd name="T81" fmla="*/ 160 h 197"/>
                <a:gd name="T82" fmla="*/ 40 w 168"/>
                <a:gd name="T83" fmla="*/ 153 h 197"/>
                <a:gd name="T84" fmla="*/ 36 w 168"/>
                <a:gd name="T85" fmla="*/ 158 h 197"/>
                <a:gd name="T86" fmla="*/ 42 w 168"/>
                <a:gd name="T87" fmla="*/ 162 h 197"/>
                <a:gd name="T88" fmla="*/ 37 w 168"/>
                <a:gd name="T89" fmla="*/ 171 h 197"/>
                <a:gd name="T90" fmla="*/ 42 w 168"/>
                <a:gd name="T91" fmla="*/ 172 h 197"/>
                <a:gd name="T92" fmla="*/ 45 w 168"/>
                <a:gd name="T93" fmla="*/ 171 h 197"/>
                <a:gd name="T94" fmla="*/ 52 w 168"/>
                <a:gd name="T95" fmla="*/ 178 h 197"/>
                <a:gd name="T96" fmla="*/ 51 w 168"/>
                <a:gd name="T97" fmla="*/ 172 h 197"/>
                <a:gd name="T98" fmla="*/ 55 w 168"/>
                <a:gd name="T99" fmla="*/ 172 h 197"/>
                <a:gd name="T100" fmla="*/ 67 w 168"/>
                <a:gd name="T101" fmla="*/ 174 h 197"/>
                <a:gd name="T102" fmla="*/ 87 w 168"/>
                <a:gd name="T103" fmla="*/ 169 h 197"/>
                <a:gd name="T104" fmla="*/ 103 w 168"/>
                <a:gd name="T105" fmla="*/ 137 h 197"/>
                <a:gd name="T106" fmla="*/ 146 w 168"/>
                <a:gd name="T107" fmla="*/ 162 h 197"/>
                <a:gd name="T108" fmla="*/ 132 w 168"/>
                <a:gd name="T109" fmla="*/ 175 h 197"/>
                <a:gd name="T110" fmla="*/ 132 w 168"/>
                <a:gd name="T111" fmla="*/ 180 h 197"/>
                <a:gd name="T112" fmla="*/ 137 w 168"/>
                <a:gd name="T113" fmla="*/ 190 h 197"/>
                <a:gd name="T114" fmla="*/ 143 w 168"/>
                <a:gd name="T115" fmla="*/ 192 h 197"/>
                <a:gd name="T116" fmla="*/ 150 w 168"/>
                <a:gd name="T117" fmla="*/ 186 h 197"/>
                <a:gd name="T118" fmla="*/ 160 w 168"/>
                <a:gd name="T119" fmla="*/ 195 h 197"/>
                <a:gd name="T120" fmla="*/ 155 w 168"/>
                <a:gd name="T121" fmla="*/ 182 h 197"/>
                <a:gd name="T122" fmla="*/ 167 w 168"/>
                <a:gd name="T123" fmla="*/ 16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 h="197">
                  <a:moveTo>
                    <a:pt x="159" y="167"/>
                  </a:moveTo>
                  <a:cubicBezTo>
                    <a:pt x="159" y="167"/>
                    <a:pt x="159" y="167"/>
                    <a:pt x="159" y="167"/>
                  </a:cubicBezTo>
                  <a:cubicBezTo>
                    <a:pt x="163" y="165"/>
                    <a:pt x="167" y="162"/>
                    <a:pt x="168" y="158"/>
                  </a:cubicBezTo>
                  <a:cubicBezTo>
                    <a:pt x="163" y="160"/>
                    <a:pt x="160" y="158"/>
                    <a:pt x="159" y="157"/>
                  </a:cubicBezTo>
                  <a:cubicBezTo>
                    <a:pt x="162" y="155"/>
                    <a:pt x="166" y="157"/>
                    <a:pt x="162" y="151"/>
                  </a:cubicBezTo>
                  <a:cubicBezTo>
                    <a:pt x="159" y="145"/>
                    <a:pt x="156" y="145"/>
                    <a:pt x="152" y="150"/>
                  </a:cubicBezTo>
                  <a:cubicBezTo>
                    <a:pt x="148" y="154"/>
                    <a:pt x="123" y="149"/>
                    <a:pt x="123" y="129"/>
                  </a:cubicBezTo>
                  <a:cubicBezTo>
                    <a:pt x="123" y="129"/>
                    <a:pt x="123" y="130"/>
                    <a:pt x="123" y="130"/>
                  </a:cubicBezTo>
                  <a:cubicBezTo>
                    <a:pt x="125" y="133"/>
                    <a:pt x="128" y="135"/>
                    <a:pt x="131" y="137"/>
                  </a:cubicBezTo>
                  <a:cubicBezTo>
                    <a:pt x="144" y="144"/>
                    <a:pt x="156" y="139"/>
                    <a:pt x="157" y="129"/>
                  </a:cubicBezTo>
                  <a:cubicBezTo>
                    <a:pt x="158" y="119"/>
                    <a:pt x="148" y="114"/>
                    <a:pt x="137" y="105"/>
                  </a:cubicBezTo>
                  <a:cubicBezTo>
                    <a:pt x="132" y="101"/>
                    <a:pt x="128" y="97"/>
                    <a:pt x="125" y="94"/>
                  </a:cubicBezTo>
                  <a:cubicBezTo>
                    <a:pt x="122" y="87"/>
                    <a:pt x="125" y="80"/>
                    <a:pt x="115" y="67"/>
                  </a:cubicBezTo>
                  <a:cubicBezTo>
                    <a:pt x="115" y="63"/>
                    <a:pt x="114" y="59"/>
                    <a:pt x="112" y="55"/>
                  </a:cubicBezTo>
                  <a:cubicBezTo>
                    <a:pt x="107" y="64"/>
                    <a:pt x="105" y="81"/>
                    <a:pt x="118" y="95"/>
                  </a:cubicBezTo>
                  <a:cubicBezTo>
                    <a:pt x="129" y="107"/>
                    <a:pt x="152" y="118"/>
                    <a:pt x="151" y="128"/>
                  </a:cubicBezTo>
                  <a:cubicBezTo>
                    <a:pt x="150" y="131"/>
                    <a:pt x="148" y="133"/>
                    <a:pt x="144" y="133"/>
                  </a:cubicBezTo>
                  <a:cubicBezTo>
                    <a:pt x="139" y="133"/>
                    <a:pt x="134" y="130"/>
                    <a:pt x="129" y="126"/>
                  </a:cubicBezTo>
                  <a:cubicBezTo>
                    <a:pt x="128" y="125"/>
                    <a:pt x="128" y="125"/>
                    <a:pt x="127" y="124"/>
                  </a:cubicBezTo>
                  <a:cubicBezTo>
                    <a:pt x="127" y="124"/>
                    <a:pt x="127" y="124"/>
                    <a:pt x="127" y="124"/>
                  </a:cubicBezTo>
                  <a:cubicBezTo>
                    <a:pt x="117" y="115"/>
                    <a:pt x="109" y="102"/>
                    <a:pt x="103" y="95"/>
                  </a:cubicBezTo>
                  <a:cubicBezTo>
                    <a:pt x="93" y="81"/>
                    <a:pt x="97" y="68"/>
                    <a:pt x="99" y="57"/>
                  </a:cubicBezTo>
                  <a:cubicBezTo>
                    <a:pt x="107" y="47"/>
                    <a:pt x="94" y="26"/>
                    <a:pt x="87" y="21"/>
                  </a:cubicBezTo>
                  <a:cubicBezTo>
                    <a:pt x="87" y="21"/>
                    <a:pt x="89" y="16"/>
                    <a:pt x="87" y="10"/>
                  </a:cubicBezTo>
                  <a:cubicBezTo>
                    <a:pt x="86" y="11"/>
                    <a:pt x="82" y="11"/>
                    <a:pt x="81" y="10"/>
                  </a:cubicBezTo>
                  <a:cubicBezTo>
                    <a:pt x="79" y="7"/>
                    <a:pt x="78" y="6"/>
                    <a:pt x="75" y="5"/>
                  </a:cubicBezTo>
                  <a:cubicBezTo>
                    <a:pt x="71" y="5"/>
                    <a:pt x="71" y="2"/>
                    <a:pt x="70" y="0"/>
                  </a:cubicBezTo>
                  <a:cubicBezTo>
                    <a:pt x="68" y="2"/>
                    <a:pt x="67" y="5"/>
                    <a:pt x="64" y="5"/>
                  </a:cubicBezTo>
                  <a:cubicBezTo>
                    <a:pt x="60" y="5"/>
                    <a:pt x="59" y="5"/>
                    <a:pt x="57" y="6"/>
                  </a:cubicBezTo>
                  <a:cubicBezTo>
                    <a:pt x="54" y="8"/>
                    <a:pt x="53" y="9"/>
                    <a:pt x="49" y="9"/>
                  </a:cubicBezTo>
                  <a:cubicBezTo>
                    <a:pt x="45" y="9"/>
                    <a:pt x="45" y="12"/>
                    <a:pt x="45" y="15"/>
                  </a:cubicBezTo>
                  <a:cubicBezTo>
                    <a:pt x="46" y="17"/>
                    <a:pt x="46" y="20"/>
                    <a:pt x="48" y="21"/>
                  </a:cubicBezTo>
                  <a:cubicBezTo>
                    <a:pt x="49" y="21"/>
                    <a:pt x="49" y="21"/>
                    <a:pt x="50" y="21"/>
                  </a:cubicBezTo>
                  <a:cubicBezTo>
                    <a:pt x="53" y="25"/>
                    <a:pt x="53" y="25"/>
                    <a:pt x="53" y="25"/>
                  </a:cubicBezTo>
                  <a:cubicBezTo>
                    <a:pt x="55" y="21"/>
                    <a:pt x="55" y="21"/>
                    <a:pt x="55" y="21"/>
                  </a:cubicBezTo>
                  <a:cubicBezTo>
                    <a:pt x="55" y="21"/>
                    <a:pt x="55" y="21"/>
                    <a:pt x="55" y="21"/>
                  </a:cubicBezTo>
                  <a:cubicBezTo>
                    <a:pt x="57" y="19"/>
                    <a:pt x="63" y="19"/>
                    <a:pt x="64" y="23"/>
                  </a:cubicBezTo>
                  <a:cubicBezTo>
                    <a:pt x="65" y="26"/>
                    <a:pt x="65" y="26"/>
                    <a:pt x="62" y="27"/>
                  </a:cubicBezTo>
                  <a:cubicBezTo>
                    <a:pt x="58" y="27"/>
                    <a:pt x="56" y="27"/>
                    <a:pt x="52" y="28"/>
                  </a:cubicBezTo>
                  <a:cubicBezTo>
                    <a:pt x="50" y="28"/>
                    <a:pt x="50" y="31"/>
                    <a:pt x="50" y="33"/>
                  </a:cubicBezTo>
                  <a:cubicBezTo>
                    <a:pt x="50" y="35"/>
                    <a:pt x="53" y="37"/>
                    <a:pt x="58" y="35"/>
                  </a:cubicBezTo>
                  <a:cubicBezTo>
                    <a:pt x="63" y="34"/>
                    <a:pt x="72" y="33"/>
                    <a:pt x="72" y="37"/>
                  </a:cubicBezTo>
                  <a:cubicBezTo>
                    <a:pt x="72" y="49"/>
                    <a:pt x="59" y="48"/>
                    <a:pt x="56" y="62"/>
                  </a:cubicBezTo>
                  <a:cubicBezTo>
                    <a:pt x="53" y="60"/>
                    <a:pt x="50" y="57"/>
                    <a:pt x="48" y="55"/>
                  </a:cubicBezTo>
                  <a:cubicBezTo>
                    <a:pt x="46" y="51"/>
                    <a:pt x="43" y="47"/>
                    <a:pt x="38" y="42"/>
                  </a:cubicBezTo>
                  <a:cubicBezTo>
                    <a:pt x="36" y="40"/>
                    <a:pt x="32" y="36"/>
                    <a:pt x="29" y="34"/>
                  </a:cubicBezTo>
                  <a:cubicBezTo>
                    <a:pt x="24" y="32"/>
                    <a:pt x="24" y="30"/>
                    <a:pt x="24" y="25"/>
                  </a:cubicBezTo>
                  <a:cubicBezTo>
                    <a:pt x="24" y="21"/>
                    <a:pt x="26" y="17"/>
                    <a:pt x="26" y="14"/>
                  </a:cubicBezTo>
                  <a:cubicBezTo>
                    <a:pt x="26" y="13"/>
                    <a:pt x="25" y="11"/>
                    <a:pt x="25" y="10"/>
                  </a:cubicBezTo>
                  <a:cubicBezTo>
                    <a:pt x="24" y="8"/>
                    <a:pt x="21" y="6"/>
                    <a:pt x="19" y="6"/>
                  </a:cubicBezTo>
                  <a:cubicBezTo>
                    <a:pt x="19" y="7"/>
                    <a:pt x="21" y="8"/>
                    <a:pt x="21" y="10"/>
                  </a:cubicBezTo>
                  <a:cubicBezTo>
                    <a:pt x="20" y="11"/>
                    <a:pt x="19" y="12"/>
                    <a:pt x="19" y="12"/>
                  </a:cubicBezTo>
                  <a:cubicBezTo>
                    <a:pt x="18" y="13"/>
                    <a:pt x="18" y="15"/>
                    <a:pt x="19" y="16"/>
                  </a:cubicBezTo>
                  <a:cubicBezTo>
                    <a:pt x="20" y="17"/>
                    <a:pt x="20" y="17"/>
                    <a:pt x="20" y="17"/>
                  </a:cubicBezTo>
                  <a:cubicBezTo>
                    <a:pt x="20" y="18"/>
                    <a:pt x="19" y="18"/>
                    <a:pt x="19" y="19"/>
                  </a:cubicBezTo>
                  <a:cubicBezTo>
                    <a:pt x="19" y="20"/>
                    <a:pt x="19" y="19"/>
                    <a:pt x="19" y="19"/>
                  </a:cubicBezTo>
                  <a:cubicBezTo>
                    <a:pt x="18" y="16"/>
                    <a:pt x="17" y="12"/>
                    <a:pt x="14" y="12"/>
                  </a:cubicBezTo>
                  <a:cubicBezTo>
                    <a:pt x="14" y="12"/>
                    <a:pt x="13" y="12"/>
                    <a:pt x="12" y="12"/>
                  </a:cubicBezTo>
                  <a:cubicBezTo>
                    <a:pt x="12" y="11"/>
                    <a:pt x="12" y="11"/>
                    <a:pt x="12" y="11"/>
                  </a:cubicBezTo>
                  <a:cubicBezTo>
                    <a:pt x="12" y="8"/>
                    <a:pt x="9" y="6"/>
                    <a:pt x="5" y="9"/>
                  </a:cubicBezTo>
                  <a:cubicBezTo>
                    <a:pt x="6" y="9"/>
                    <a:pt x="8" y="10"/>
                    <a:pt x="8" y="11"/>
                  </a:cubicBezTo>
                  <a:cubicBezTo>
                    <a:pt x="8" y="11"/>
                    <a:pt x="7" y="13"/>
                    <a:pt x="7" y="14"/>
                  </a:cubicBezTo>
                  <a:cubicBezTo>
                    <a:pt x="7" y="17"/>
                    <a:pt x="9" y="18"/>
                    <a:pt x="13" y="18"/>
                  </a:cubicBezTo>
                  <a:cubicBezTo>
                    <a:pt x="13" y="18"/>
                    <a:pt x="14" y="18"/>
                    <a:pt x="14" y="18"/>
                  </a:cubicBezTo>
                  <a:cubicBezTo>
                    <a:pt x="14" y="19"/>
                    <a:pt x="14" y="19"/>
                    <a:pt x="14" y="20"/>
                  </a:cubicBezTo>
                  <a:cubicBezTo>
                    <a:pt x="14" y="20"/>
                    <a:pt x="14" y="20"/>
                    <a:pt x="14" y="20"/>
                  </a:cubicBezTo>
                  <a:cubicBezTo>
                    <a:pt x="8" y="18"/>
                    <a:pt x="6" y="20"/>
                    <a:pt x="6" y="22"/>
                  </a:cubicBezTo>
                  <a:cubicBezTo>
                    <a:pt x="6" y="23"/>
                    <a:pt x="6" y="24"/>
                    <a:pt x="6" y="25"/>
                  </a:cubicBezTo>
                  <a:cubicBezTo>
                    <a:pt x="4" y="26"/>
                    <a:pt x="4" y="29"/>
                    <a:pt x="7" y="31"/>
                  </a:cubicBezTo>
                  <a:cubicBezTo>
                    <a:pt x="7" y="30"/>
                    <a:pt x="7" y="28"/>
                    <a:pt x="8" y="27"/>
                  </a:cubicBezTo>
                  <a:cubicBezTo>
                    <a:pt x="9" y="27"/>
                    <a:pt x="9" y="27"/>
                    <a:pt x="9" y="27"/>
                  </a:cubicBezTo>
                  <a:cubicBezTo>
                    <a:pt x="9" y="28"/>
                    <a:pt x="10" y="28"/>
                    <a:pt x="10" y="28"/>
                  </a:cubicBezTo>
                  <a:cubicBezTo>
                    <a:pt x="11" y="29"/>
                    <a:pt x="12" y="29"/>
                    <a:pt x="14" y="27"/>
                  </a:cubicBezTo>
                  <a:cubicBezTo>
                    <a:pt x="14" y="27"/>
                    <a:pt x="14" y="27"/>
                    <a:pt x="15" y="27"/>
                  </a:cubicBezTo>
                  <a:cubicBezTo>
                    <a:pt x="15" y="28"/>
                    <a:pt x="16" y="28"/>
                    <a:pt x="16" y="28"/>
                  </a:cubicBezTo>
                  <a:cubicBezTo>
                    <a:pt x="17" y="29"/>
                    <a:pt x="17" y="29"/>
                    <a:pt x="16" y="29"/>
                  </a:cubicBezTo>
                  <a:cubicBezTo>
                    <a:pt x="13" y="33"/>
                    <a:pt x="13" y="36"/>
                    <a:pt x="18" y="37"/>
                  </a:cubicBezTo>
                  <a:cubicBezTo>
                    <a:pt x="16" y="41"/>
                    <a:pt x="10" y="39"/>
                    <a:pt x="10" y="33"/>
                  </a:cubicBezTo>
                  <a:cubicBezTo>
                    <a:pt x="5" y="40"/>
                    <a:pt x="13" y="46"/>
                    <a:pt x="19" y="43"/>
                  </a:cubicBezTo>
                  <a:cubicBezTo>
                    <a:pt x="19" y="46"/>
                    <a:pt x="19" y="51"/>
                    <a:pt x="20" y="51"/>
                  </a:cubicBezTo>
                  <a:cubicBezTo>
                    <a:pt x="20" y="50"/>
                    <a:pt x="20" y="49"/>
                    <a:pt x="21" y="49"/>
                  </a:cubicBezTo>
                  <a:cubicBezTo>
                    <a:pt x="22" y="49"/>
                    <a:pt x="22" y="50"/>
                    <a:pt x="22" y="50"/>
                  </a:cubicBezTo>
                  <a:cubicBezTo>
                    <a:pt x="22" y="52"/>
                    <a:pt x="23" y="54"/>
                    <a:pt x="25" y="54"/>
                  </a:cubicBezTo>
                  <a:cubicBezTo>
                    <a:pt x="25" y="53"/>
                    <a:pt x="25" y="52"/>
                    <a:pt x="26" y="52"/>
                  </a:cubicBezTo>
                  <a:cubicBezTo>
                    <a:pt x="27" y="54"/>
                    <a:pt x="28" y="55"/>
                    <a:pt x="29" y="57"/>
                  </a:cubicBezTo>
                  <a:cubicBezTo>
                    <a:pt x="32" y="62"/>
                    <a:pt x="38" y="76"/>
                    <a:pt x="51" y="82"/>
                  </a:cubicBezTo>
                  <a:cubicBezTo>
                    <a:pt x="44" y="86"/>
                    <a:pt x="40" y="92"/>
                    <a:pt x="35" y="97"/>
                  </a:cubicBezTo>
                  <a:cubicBezTo>
                    <a:pt x="31" y="101"/>
                    <a:pt x="26" y="105"/>
                    <a:pt x="22" y="103"/>
                  </a:cubicBezTo>
                  <a:cubicBezTo>
                    <a:pt x="21" y="102"/>
                    <a:pt x="21" y="100"/>
                    <a:pt x="18" y="99"/>
                  </a:cubicBezTo>
                  <a:cubicBezTo>
                    <a:pt x="17" y="98"/>
                    <a:pt x="15" y="97"/>
                    <a:pt x="14" y="97"/>
                  </a:cubicBezTo>
                  <a:cubicBezTo>
                    <a:pt x="14" y="98"/>
                    <a:pt x="13" y="98"/>
                    <a:pt x="12" y="98"/>
                  </a:cubicBezTo>
                  <a:cubicBezTo>
                    <a:pt x="9" y="97"/>
                    <a:pt x="6" y="99"/>
                    <a:pt x="5" y="101"/>
                  </a:cubicBezTo>
                  <a:cubicBezTo>
                    <a:pt x="6" y="100"/>
                    <a:pt x="8" y="100"/>
                    <a:pt x="10" y="101"/>
                  </a:cubicBezTo>
                  <a:cubicBezTo>
                    <a:pt x="10" y="102"/>
                    <a:pt x="9" y="104"/>
                    <a:pt x="9" y="104"/>
                  </a:cubicBezTo>
                  <a:cubicBezTo>
                    <a:pt x="9" y="106"/>
                    <a:pt x="10" y="107"/>
                    <a:pt x="18" y="107"/>
                  </a:cubicBezTo>
                  <a:cubicBezTo>
                    <a:pt x="18" y="107"/>
                    <a:pt x="19" y="107"/>
                    <a:pt x="18" y="108"/>
                  </a:cubicBezTo>
                  <a:cubicBezTo>
                    <a:pt x="18" y="108"/>
                    <a:pt x="17" y="109"/>
                    <a:pt x="15" y="109"/>
                  </a:cubicBezTo>
                  <a:cubicBezTo>
                    <a:pt x="12" y="108"/>
                    <a:pt x="10" y="105"/>
                    <a:pt x="8" y="108"/>
                  </a:cubicBezTo>
                  <a:cubicBezTo>
                    <a:pt x="8" y="108"/>
                    <a:pt x="7" y="109"/>
                    <a:pt x="6" y="110"/>
                  </a:cubicBezTo>
                  <a:cubicBezTo>
                    <a:pt x="6" y="110"/>
                    <a:pt x="6" y="110"/>
                    <a:pt x="6" y="110"/>
                  </a:cubicBezTo>
                  <a:cubicBezTo>
                    <a:pt x="3" y="111"/>
                    <a:pt x="0" y="116"/>
                    <a:pt x="3" y="119"/>
                  </a:cubicBezTo>
                  <a:cubicBezTo>
                    <a:pt x="3" y="118"/>
                    <a:pt x="4" y="116"/>
                    <a:pt x="6" y="114"/>
                  </a:cubicBezTo>
                  <a:cubicBezTo>
                    <a:pt x="6" y="115"/>
                    <a:pt x="7" y="116"/>
                    <a:pt x="7" y="116"/>
                  </a:cubicBezTo>
                  <a:cubicBezTo>
                    <a:pt x="9" y="119"/>
                    <a:pt x="11" y="121"/>
                    <a:pt x="16" y="114"/>
                  </a:cubicBezTo>
                  <a:cubicBezTo>
                    <a:pt x="16" y="113"/>
                    <a:pt x="17" y="114"/>
                    <a:pt x="17" y="114"/>
                  </a:cubicBezTo>
                  <a:cubicBezTo>
                    <a:pt x="16" y="117"/>
                    <a:pt x="13" y="122"/>
                    <a:pt x="17" y="122"/>
                  </a:cubicBezTo>
                  <a:cubicBezTo>
                    <a:pt x="17" y="122"/>
                    <a:pt x="18" y="123"/>
                    <a:pt x="19" y="123"/>
                  </a:cubicBezTo>
                  <a:cubicBezTo>
                    <a:pt x="19" y="123"/>
                    <a:pt x="19" y="123"/>
                    <a:pt x="19" y="124"/>
                  </a:cubicBezTo>
                  <a:cubicBezTo>
                    <a:pt x="20" y="127"/>
                    <a:pt x="25" y="128"/>
                    <a:pt x="27" y="127"/>
                  </a:cubicBezTo>
                  <a:cubicBezTo>
                    <a:pt x="26" y="127"/>
                    <a:pt x="24" y="126"/>
                    <a:pt x="23" y="123"/>
                  </a:cubicBezTo>
                  <a:cubicBezTo>
                    <a:pt x="24" y="123"/>
                    <a:pt x="25" y="123"/>
                    <a:pt x="25" y="122"/>
                  </a:cubicBezTo>
                  <a:cubicBezTo>
                    <a:pt x="28" y="120"/>
                    <a:pt x="25" y="117"/>
                    <a:pt x="26" y="115"/>
                  </a:cubicBezTo>
                  <a:cubicBezTo>
                    <a:pt x="26" y="114"/>
                    <a:pt x="27" y="114"/>
                    <a:pt x="27" y="115"/>
                  </a:cubicBezTo>
                  <a:cubicBezTo>
                    <a:pt x="28" y="116"/>
                    <a:pt x="30" y="119"/>
                    <a:pt x="34" y="117"/>
                  </a:cubicBezTo>
                  <a:cubicBezTo>
                    <a:pt x="36" y="116"/>
                    <a:pt x="36" y="114"/>
                    <a:pt x="37" y="113"/>
                  </a:cubicBezTo>
                  <a:cubicBezTo>
                    <a:pt x="41" y="111"/>
                    <a:pt x="45" y="109"/>
                    <a:pt x="49" y="111"/>
                  </a:cubicBezTo>
                  <a:cubicBezTo>
                    <a:pt x="48" y="108"/>
                    <a:pt x="51" y="105"/>
                    <a:pt x="56" y="103"/>
                  </a:cubicBezTo>
                  <a:cubicBezTo>
                    <a:pt x="61" y="102"/>
                    <a:pt x="63" y="103"/>
                    <a:pt x="65" y="105"/>
                  </a:cubicBezTo>
                  <a:cubicBezTo>
                    <a:pt x="65" y="103"/>
                    <a:pt x="68" y="99"/>
                    <a:pt x="70" y="96"/>
                  </a:cubicBezTo>
                  <a:cubicBezTo>
                    <a:pt x="70" y="116"/>
                    <a:pt x="97" y="116"/>
                    <a:pt x="103" y="128"/>
                  </a:cubicBezTo>
                  <a:cubicBezTo>
                    <a:pt x="95" y="124"/>
                    <a:pt x="86" y="123"/>
                    <a:pt x="81" y="124"/>
                  </a:cubicBezTo>
                  <a:cubicBezTo>
                    <a:pt x="74" y="125"/>
                    <a:pt x="63" y="131"/>
                    <a:pt x="61" y="139"/>
                  </a:cubicBezTo>
                  <a:cubicBezTo>
                    <a:pt x="60" y="145"/>
                    <a:pt x="66" y="156"/>
                    <a:pt x="73" y="160"/>
                  </a:cubicBezTo>
                  <a:cubicBezTo>
                    <a:pt x="65" y="161"/>
                    <a:pt x="62" y="159"/>
                    <a:pt x="55" y="161"/>
                  </a:cubicBezTo>
                  <a:cubicBezTo>
                    <a:pt x="55" y="161"/>
                    <a:pt x="55" y="161"/>
                    <a:pt x="54" y="161"/>
                  </a:cubicBezTo>
                  <a:cubicBezTo>
                    <a:pt x="48" y="161"/>
                    <a:pt x="47" y="150"/>
                    <a:pt x="40" y="153"/>
                  </a:cubicBezTo>
                  <a:cubicBezTo>
                    <a:pt x="40" y="153"/>
                    <a:pt x="38" y="154"/>
                    <a:pt x="38" y="155"/>
                  </a:cubicBezTo>
                  <a:cubicBezTo>
                    <a:pt x="35" y="155"/>
                    <a:pt x="31" y="158"/>
                    <a:pt x="32" y="161"/>
                  </a:cubicBezTo>
                  <a:cubicBezTo>
                    <a:pt x="33" y="160"/>
                    <a:pt x="34" y="159"/>
                    <a:pt x="36" y="158"/>
                  </a:cubicBezTo>
                  <a:cubicBezTo>
                    <a:pt x="36" y="159"/>
                    <a:pt x="36" y="160"/>
                    <a:pt x="36" y="160"/>
                  </a:cubicBezTo>
                  <a:cubicBezTo>
                    <a:pt x="36" y="161"/>
                    <a:pt x="37" y="162"/>
                    <a:pt x="39" y="162"/>
                  </a:cubicBezTo>
                  <a:cubicBezTo>
                    <a:pt x="41" y="162"/>
                    <a:pt x="41" y="162"/>
                    <a:pt x="42" y="162"/>
                  </a:cubicBezTo>
                  <a:cubicBezTo>
                    <a:pt x="43" y="162"/>
                    <a:pt x="43" y="162"/>
                    <a:pt x="43" y="163"/>
                  </a:cubicBezTo>
                  <a:cubicBezTo>
                    <a:pt x="43" y="165"/>
                    <a:pt x="34" y="161"/>
                    <a:pt x="35" y="169"/>
                  </a:cubicBezTo>
                  <a:cubicBezTo>
                    <a:pt x="36" y="169"/>
                    <a:pt x="36" y="170"/>
                    <a:pt x="37" y="171"/>
                  </a:cubicBezTo>
                  <a:cubicBezTo>
                    <a:pt x="36" y="173"/>
                    <a:pt x="38" y="176"/>
                    <a:pt x="43" y="174"/>
                  </a:cubicBezTo>
                  <a:cubicBezTo>
                    <a:pt x="42" y="174"/>
                    <a:pt x="40" y="173"/>
                    <a:pt x="41" y="171"/>
                  </a:cubicBezTo>
                  <a:cubicBezTo>
                    <a:pt x="41" y="172"/>
                    <a:pt x="42" y="172"/>
                    <a:pt x="42" y="172"/>
                  </a:cubicBezTo>
                  <a:cubicBezTo>
                    <a:pt x="43" y="172"/>
                    <a:pt x="43" y="171"/>
                    <a:pt x="43" y="170"/>
                  </a:cubicBezTo>
                  <a:cubicBezTo>
                    <a:pt x="43" y="170"/>
                    <a:pt x="43" y="170"/>
                    <a:pt x="44" y="170"/>
                  </a:cubicBezTo>
                  <a:cubicBezTo>
                    <a:pt x="44" y="170"/>
                    <a:pt x="45" y="170"/>
                    <a:pt x="45" y="171"/>
                  </a:cubicBezTo>
                  <a:cubicBezTo>
                    <a:pt x="45" y="171"/>
                    <a:pt x="44" y="172"/>
                    <a:pt x="44" y="172"/>
                  </a:cubicBezTo>
                  <a:cubicBezTo>
                    <a:pt x="44" y="173"/>
                    <a:pt x="44" y="174"/>
                    <a:pt x="45" y="175"/>
                  </a:cubicBezTo>
                  <a:cubicBezTo>
                    <a:pt x="44" y="178"/>
                    <a:pt x="48" y="180"/>
                    <a:pt x="52" y="178"/>
                  </a:cubicBezTo>
                  <a:cubicBezTo>
                    <a:pt x="51" y="178"/>
                    <a:pt x="49" y="177"/>
                    <a:pt x="48" y="176"/>
                  </a:cubicBezTo>
                  <a:cubicBezTo>
                    <a:pt x="49" y="175"/>
                    <a:pt x="50" y="175"/>
                    <a:pt x="50" y="175"/>
                  </a:cubicBezTo>
                  <a:cubicBezTo>
                    <a:pt x="51" y="174"/>
                    <a:pt x="51" y="173"/>
                    <a:pt x="51" y="172"/>
                  </a:cubicBezTo>
                  <a:cubicBezTo>
                    <a:pt x="51" y="171"/>
                    <a:pt x="52" y="171"/>
                    <a:pt x="52" y="171"/>
                  </a:cubicBezTo>
                  <a:cubicBezTo>
                    <a:pt x="53" y="171"/>
                    <a:pt x="53" y="171"/>
                    <a:pt x="54" y="171"/>
                  </a:cubicBezTo>
                  <a:cubicBezTo>
                    <a:pt x="55" y="171"/>
                    <a:pt x="55" y="172"/>
                    <a:pt x="55" y="172"/>
                  </a:cubicBezTo>
                  <a:cubicBezTo>
                    <a:pt x="56" y="174"/>
                    <a:pt x="58" y="175"/>
                    <a:pt x="61" y="174"/>
                  </a:cubicBezTo>
                  <a:cubicBezTo>
                    <a:pt x="62" y="174"/>
                    <a:pt x="63" y="173"/>
                    <a:pt x="63" y="172"/>
                  </a:cubicBezTo>
                  <a:cubicBezTo>
                    <a:pt x="64" y="173"/>
                    <a:pt x="65" y="173"/>
                    <a:pt x="67" y="174"/>
                  </a:cubicBezTo>
                  <a:cubicBezTo>
                    <a:pt x="66" y="171"/>
                    <a:pt x="68" y="169"/>
                    <a:pt x="74" y="173"/>
                  </a:cubicBezTo>
                  <a:cubicBezTo>
                    <a:pt x="79" y="170"/>
                    <a:pt x="79" y="170"/>
                    <a:pt x="79" y="170"/>
                  </a:cubicBezTo>
                  <a:cubicBezTo>
                    <a:pt x="79" y="170"/>
                    <a:pt x="85" y="172"/>
                    <a:pt x="87" y="169"/>
                  </a:cubicBezTo>
                  <a:cubicBezTo>
                    <a:pt x="91" y="166"/>
                    <a:pt x="89" y="166"/>
                    <a:pt x="89" y="163"/>
                  </a:cubicBezTo>
                  <a:cubicBezTo>
                    <a:pt x="86" y="157"/>
                    <a:pt x="85" y="157"/>
                    <a:pt x="83" y="151"/>
                  </a:cubicBezTo>
                  <a:cubicBezTo>
                    <a:pt x="81" y="141"/>
                    <a:pt x="95" y="136"/>
                    <a:pt x="103" y="137"/>
                  </a:cubicBezTo>
                  <a:cubicBezTo>
                    <a:pt x="105" y="144"/>
                    <a:pt x="114" y="161"/>
                    <a:pt x="129" y="165"/>
                  </a:cubicBezTo>
                  <a:cubicBezTo>
                    <a:pt x="138" y="169"/>
                    <a:pt x="142" y="159"/>
                    <a:pt x="145" y="160"/>
                  </a:cubicBezTo>
                  <a:cubicBezTo>
                    <a:pt x="145" y="160"/>
                    <a:pt x="146" y="161"/>
                    <a:pt x="146" y="162"/>
                  </a:cubicBezTo>
                  <a:cubicBezTo>
                    <a:pt x="145" y="167"/>
                    <a:pt x="146" y="171"/>
                    <a:pt x="145" y="174"/>
                  </a:cubicBezTo>
                  <a:cubicBezTo>
                    <a:pt x="144" y="176"/>
                    <a:pt x="139" y="174"/>
                    <a:pt x="136" y="174"/>
                  </a:cubicBezTo>
                  <a:cubicBezTo>
                    <a:pt x="134" y="174"/>
                    <a:pt x="132" y="175"/>
                    <a:pt x="132" y="175"/>
                  </a:cubicBezTo>
                  <a:cubicBezTo>
                    <a:pt x="129" y="176"/>
                    <a:pt x="126" y="178"/>
                    <a:pt x="126" y="181"/>
                  </a:cubicBezTo>
                  <a:cubicBezTo>
                    <a:pt x="127" y="181"/>
                    <a:pt x="129" y="179"/>
                    <a:pt x="131" y="179"/>
                  </a:cubicBezTo>
                  <a:cubicBezTo>
                    <a:pt x="132" y="180"/>
                    <a:pt x="132" y="180"/>
                    <a:pt x="132" y="180"/>
                  </a:cubicBezTo>
                  <a:cubicBezTo>
                    <a:pt x="132" y="184"/>
                    <a:pt x="137" y="185"/>
                    <a:pt x="139" y="183"/>
                  </a:cubicBezTo>
                  <a:cubicBezTo>
                    <a:pt x="139" y="182"/>
                    <a:pt x="140" y="183"/>
                    <a:pt x="140" y="183"/>
                  </a:cubicBezTo>
                  <a:cubicBezTo>
                    <a:pt x="138" y="185"/>
                    <a:pt x="133" y="189"/>
                    <a:pt x="137" y="190"/>
                  </a:cubicBezTo>
                  <a:cubicBezTo>
                    <a:pt x="137" y="190"/>
                    <a:pt x="138" y="191"/>
                    <a:pt x="139" y="191"/>
                  </a:cubicBezTo>
                  <a:cubicBezTo>
                    <a:pt x="139" y="194"/>
                    <a:pt x="141" y="196"/>
                    <a:pt x="143" y="196"/>
                  </a:cubicBezTo>
                  <a:cubicBezTo>
                    <a:pt x="142" y="195"/>
                    <a:pt x="142" y="194"/>
                    <a:pt x="143" y="192"/>
                  </a:cubicBezTo>
                  <a:cubicBezTo>
                    <a:pt x="144" y="192"/>
                    <a:pt x="145" y="192"/>
                    <a:pt x="145" y="192"/>
                  </a:cubicBezTo>
                  <a:cubicBezTo>
                    <a:pt x="147" y="192"/>
                    <a:pt x="146" y="187"/>
                    <a:pt x="149" y="185"/>
                  </a:cubicBezTo>
                  <a:cubicBezTo>
                    <a:pt x="149" y="185"/>
                    <a:pt x="150" y="185"/>
                    <a:pt x="150" y="186"/>
                  </a:cubicBezTo>
                  <a:cubicBezTo>
                    <a:pt x="149" y="188"/>
                    <a:pt x="148" y="192"/>
                    <a:pt x="151" y="193"/>
                  </a:cubicBezTo>
                  <a:cubicBezTo>
                    <a:pt x="151" y="193"/>
                    <a:pt x="152" y="193"/>
                    <a:pt x="153" y="193"/>
                  </a:cubicBezTo>
                  <a:cubicBezTo>
                    <a:pt x="154" y="195"/>
                    <a:pt x="156" y="197"/>
                    <a:pt x="160" y="195"/>
                  </a:cubicBezTo>
                  <a:cubicBezTo>
                    <a:pt x="159" y="195"/>
                    <a:pt x="157" y="194"/>
                    <a:pt x="157" y="193"/>
                  </a:cubicBezTo>
                  <a:cubicBezTo>
                    <a:pt x="157" y="192"/>
                    <a:pt x="158" y="191"/>
                    <a:pt x="158" y="190"/>
                  </a:cubicBezTo>
                  <a:cubicBezTo>
                    <a:pt x="160" y="184"/>
                    <a:pt x="155" y="184"/>
                    <a:pt x="155" y="182"/>
                  </a:cubicBezTo>
                  <a:cubicBezTo>
                    <a:pt x="155" y="179"/>
                    <a:pt x="161" y="181"/>
                    <a:pt x="161" y="175"/>
                  </a:cubicBezTo>
                  <a:cubicBezTo>
                    <a:pt x="161" y="174"/>
                    <a:pt x="161" y="174"/>
                    <a:pt x="161" y="174"/>
                  </a:cubicBezTo>
                  <a:cubicBezTo>
                    <a:pt x="164" y="172"/>
                    <a:pt x="167" y="170"/>
                    <a:pt x="167" y="168"/>
                  </a:cubicBezTo>
                  <a:cubicBezTo>
                    <a:pt x="164" y="168"/>
                    <a:pt x="160" y="167"/>
                    <a:pt x="159" y="1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8" name="Freeform 36">
              <a:extLst>
                <a:ext uri="{FF2B5EF4-FFF2-40B4-BE49-F238E27FC236}">
                  <a16:creationId xmlns:a16="http://schemas.microsoft.com/office/drawing/2014/main" id="{8CDF4C0E-293A-5601-BC2E-7DA4A1851295}"/>
                </a:ext>
              </a:extLst>
            </p:cNvPr>
            <p:cNvSpPr>
              <a:spLocks/>
            </p:cNvSpPr>
            <p:nvPr userDrawn="1"/>
          </p:nvSpPr>
          <p:spPr bwMode="auto">
            <a:xfrm>
              <a:off x="1128713" y="520700"/>
              <a:ext cx="0"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9" name="Freeform 37">
              <a:extLst>
                <a:ext uri="{FF2B5EF4-FFF2-40B4-BE49-F238E27FC236}">
                  <a16:creationId xmlns:a16="http://schemas.microsoft.com/office/drawing/2014/main" id="{90DF304C-E805-61C7-92B7-496BDDEC7384}"/>
                </a:ext>
              </a:extLst>
            </p:cNvPr>
            <p:cNvSpPr>
              <a:spLocks noEditPoints="1"/>
            </p:cNvSpPr>
            <p:nvPr userDrawn="1"/>
          </p:nvSpPr>
          <p:spPr bwMode="auto">
            <a:xfrm>
              <a:off x="1073150" y="558800"/>
              <a:ext cx="34925" cy="41275"/>
            </a:xfrm>
            <a:custGeom>
              <a:avLst/>
              <a:gdLst>
                <a:gd name="T0" fmla="*/ 226 w 237"/>
                <a:gd name="T1" fmla="*/ 38 h 277"/>
                <a:gd name="T2" fmla="*/ 221 w 237"/>
                <a:gd name="T3" fmla="*/ 37 h 277"/>
                <a:gd name="T4" fmla="*/ 221 w 237"/>
                <a:gd name="T5" fmla="*/ 32 h 277"/>
                <a:gd name="T6" fmla="*/ 191 w 237"/>
                <a:gd name="T7" fmla="*/ 0 h 277"/>
                <a:gd name="T8" fmla="*/ 90 w 237"/>
                <a:gd name="T9" fmla="*/ 23 h 277"/>
                <a:gd name="T10" fmla="*/ 30 w 237"/>
                <a:gd name="T11" fmla="*/ 4 h 277"/>
                <a:gd name="T12" fmla="*/ 24 w 237"/>
                <a:gd name="T13" fmla="*/ 18 h 277"/>
                <a:gd name="T14" fmla="*/ 24 w 237"/>
                <a:gd name="T15" fmla="*/ 17 h 277"/>
                <a:gd name="T16" fmla="*/ 12 w 237"/>
                <a:gd name="T17" fmla="*/ 5 h 277"/>
                <a:gd name="T18" fmla="*/ 0 w 237"/>
                <a:gd name="T19" fmla="*/ 17 h 277"/>
                <a:gd name="T20" fmla="*/ 12 w 237"/>
                <a:gd name="T21" fmla="*/ 29 h 277"/>
                <a:gd name="T22" fmla="*/ 22 w 237"/>
                <a:gd name="T23" fmla="*/ 24 h 277"/>
                <a:gd name="T24" fmla="*/ 16 w 237"/>
                <a:gd name="T25" fmla="*/ 39 h 277"/>
                <a:gd name="T26" fmla="*/ 22 w 237"/>
                <a:gd name="T27" fmla="*/ 41 h 277"/>
                <a:gd name="T28" fmla="*/ 163 w 237"/>
                <a:gd name="T29" fmla="*/ 235 h 277"/>
                <a:gd name="T30" fmla="*/ 193 w 237"/>
                <a:gd name="T31" fmla="*/ 249 h 277"/>
                <a:gd name="T32" fmla="*/ 180 w 237"/>
                <a:gd name="T33" fmla="*/ 263 h 277"/>
                <a:gd name="T34" fmla="*/ 170 w 237"/>
                <a:gd name="T35" fmla="*/ 256 h 277"/>
                <a:gd name="T36" fmla="*/ 183 w 237"/>
                <a:gd name="T37" fmla="*/ 249 h 277"/>
                <a:gd name="T38" fmla="*/ 174 w 237"/>
                <a:gd name="T39" fmla="*/ 241 h 277"/>
                <a:gd name="T40" fmla="*/ 157 w 237"/>
                <a:gd name="T41" fmla="*/ 256 h 277"/>
                <a:gd name="T42" fmla="*/ 179 w 237"/>
                <a:gd name="T43" fmla="*/ 277 h 277"/>
                <a:gd name="T44" fmla="*/ 209 w 237"/>
                <a:gd name="T45" fmla="*/ 245 h 277"/>
                <a:gd name="T46" fmla="*/ 221 w 237"/>
                <a:gd name="T47" fmla="*/ 239 h 277"/>
                <a:gd name="T48" fmla="*/ 222 w 237"/>
                <a:gd name="T49" fmla="*/ 224 h 277"/>
                <a:gd name="T50" fmla="*/ 217 w 237"/>
                <a:gd name="T51" fmla="*/ 224 h 277"/>
                <a:gd name="T52" fmla="*/ 221 w 237"/>
                <a:gd name="T53" fmla="*/ 56 h 277"/>
                <a:gd name="T54" fmla="*/ 224 w 237"/>
                <a:gd name="T55" fmla="*/ 57 h 277"/>
                <a:gd name="T56" fmla="*/ 236 w 237"/>
                <a:gd name="T57" fmla="*/ 48 h 277"/>
                <a:gd name="T58" fmla="*/ 226 w 237"/>
                <a:gd name="T59" fmla="*/ 38 h 277"/>
                <a:gd name="T60" fmla="*/ 54 w 237"/>
                <a:gd name="T61" fmla="*/ 51 h 277"/>
                <a:gd name="T62" fmla="*/ 170 w 237"/>
                <a:gd name="T63" fmla="*/ 217 h 277"/>
                <a:gd name="T64" fmla="*/ 54 w 237"/>
                <a:gd name="T65" fmla="*/ 51 h 277"/>
                <a:gd name="T66" fmla="*/ 173 w 237"/>
                <a:gd name="T67" fmla="*/ 201 h 277"/>
                <a:gd name="T68" fmla="*/ 68 w 237"/>
                <a:gd name="T69" fmla="*/ 49 h 277"/>
                <a:gd name="T70" fmla="*/ 77 w 237"/>
                <a:gd name="T71" fmla="*/ 50 h 277"/>
                <a:gd name="T72" fmla="*/ 94 w 237"/>
                <a:gd name="T73" fmla="*/ 49 h 277"/>
                <a:gd name="T74" fmla="*/ 178 w 237"/>
                <a:gd name="T75" fmla="*/ 170 h 277"/>
                <a:gd name="T76" fmla="*/ 173 w 237"/>
                <a:gd name="T77" fmla="*/ 201 h 277"/>
                <a:gd name="T78" fmla="*/ 107 w 237"/>
                <a:gd name="T79" fmla="*/ 46 h 277"/>
                <a:gd name="T80" fmla="*/ 130 w 237"/>
                <a:gd name="T81" fmla="*/ 39 h 277"/>
                <a:gd name="T82" fmla="*/ 186 w 237"/>
                <a:gd name="T83" fmla="*/ 119 h 277"/>
                <a:gd name="T84" fmla="*/ 181 w 237"/>
                <a:gd name="T85" fmla="*/ 153 h 277"/>
                <a:gd name="T86" fmla="*/ 107 w 237"/>
                <a:gd name="T87" fmla="*/ 46 h 277"/>
                <a:gd name="T88" fmla="*/ 199 w 237"/>
                <a:gd name="T89" fmla="*/ 36 h 277"/>
                <a:gd name="T90" fmla="*/ 195 w 237"/>
                <a:gd name="T91" fmla="*/ 35 h 277"/>
                <a:gd name="T92" fmla="*/ 183 w 237"/>
                <a:gd name="T93" fmla="*/ 44 h 277"/>
                <a:gd name="T94" fmla="*/ 193 w 237"/>
                <a:gd name="T95" fmla="*/ 54 h 277"/>
                <a:gd name="T96" fmla="*/ 196 w 237"/>
                <a:gd name="T97" fmla="*/ 55 h 277"/>
                <a:gd name="T98" fmla="*/ 189 w 237"/>
                <a:gd name="T99" fmla="*/ 102 h 277"/>
                <a:gd name="T100" fmla="*/ 142 w 237"/>
                <a:gd name="T101" fmla="*/ 35 h 277"/>
                <a:gd name="T102" fmla="*/ 191 w 237"/>
                <a:gd name="T103" fmla="*/ 16 h 277"/>
                <a:gd name="T104" fmla="*/ 199 w 237"/>
                <a:gd name="T105" fmla="*/ 3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 h="277">
                  <a:moveTo>
                    <a:pt x="226" y="38"/>
                  </a:moveTo>
                  <a:cubicBezTo>
                    <a:pt x="221" y="37"/>
                    <a:pt x="221" y="37"/>
                    <a:pt x="221" y="37"/>
                  </a:cubicBezTo>
                  <a:cubicBezTo>
                    <a:pt x="221" y="32"/>
                    <a:pt x="221" y="32"/>
                    <a:pt x="221" y="32"/>
                  </a:cubicBezTo>
                  <a:cubicBezTo>
                    <a:pt x="222" y="13"/>
                    <a:pt x="211" y="0"/>
                    <a:pt x="191" y="0"/>
                  </a:cubicBezTo>
                  <a:cubicBezTo>
                    <a:pt x="173" y="0"/>
                    <a:pt x="139" y="23"/>
                    <a:pt x="90" y="23"/>
                  </a:cubicBezTo>
                  <a:cubicBezTo>
                    <a:pt x="70" y="23"/>
                    <a:pt x="45" y="13"/>
                    <a:pt x="30" y="4"/>
                  </a:cubicBezTo>
                  <a:cubicBezTo>
                    <a:pt x="24" y="18"/>
                    <a:pt x="24" y="18"/>
                    <a:pt x="24" y="18"/>
                  </a:cubicBezTo>
                  <a:cubicBezTo>
                    <a:pt x="24" y="18"/>
                    <a:pt x="24" y="17"/>
                    <a:pt x="24" y="17"/>
                  </a:cubicBezTo>
                  <a:cubicBezTo>
                    <a:pt x="24" y="10"/>
                    <a:pt x="19" y="5"/>
                    <a:pt x="12" y="5"/>
                  </a:cubicBezTo>
                  <a:cubicBezTo>
                    <a:pt x="6" y="5"/>
                    <a:pt x="0" y="10"/>
                    <a:pt x="0" y="17"/>
                  </a:cubicBezTo>
                  <a:cubicBezTo>
                    <a:pt x="0" y="23"/>
                    <a:pt x="6" y="29"/>
                    <a:pt x="12" y="29"/>
                  </a:cubicBezTo>
                  <a:cubicBezTo>
                    <a:pt x="16" y="29"/>
                    <a:pt x="19" y="27"/>
                    <a:pt x="22" y="24"/>
                  </a:cubicBezTo>
                  <a:cubicBezTo>
                    <a:pt x="16" y="39"/>
                    <a:pt x="16" y="39"/>
                    <a:pt x="16" y="39"/>
                  </a:cubicBezTo>
                  <a:cubicBezTo>
                    <a:pt x="18" y="40"/>
                    <a:pt x="20" y="40"/>
                    <a:pt x="22" y="41"/>
                  </a:cubicBezTo>
                  <a:cubicBezTo>
                    <a:pt x="15" y="114"/>
                    <a:pt x="67" y="207"/>
                    <a:pt x="163" y="235"/>
                  </a:cubicBezTo>
                  <a:cubicBezTo>
                    <a:pt x="177" y="231"/>
                    <a:pt x="193" y="234"/>
                    <a:pt x="193" y="249"/>
                  </a:cubicBezTo>
                  <a:cubicBezTo>
                    <a:pt x="193" y="259"/>
                    <a:pt x="188" y="263"/>
                    <a:pt x="180" y="263"/>
                  </a:cubicBezTo>
                  <a:cubicBezTo>
                    <a:pt x="174" y="263"/>
                    <a:pt x="170" y="260"/>
                    <a:pt x="170" y="256"/>
                  </a:cubicBezTo>
                  <a:cubicBezTo>
                    <a:pt x="170" y="250"/>
                    <a:pt x="181" y="254"/>
                    <a:pt x="183" y="249"/>
                  </a:cubicBezTo>
                  <a:cubicBezTo>
                    <a:pt x="184" y="243"/>
                    <a:pt x="180" y="241"/>
                    <a:pt x="174" y="241"/>
                  </a:cubicBezTo>
                  <a:cubicBezTo>
                    <a:pt x="167" y="241"/>
                    <a:pt x="157" y="245"/>
                    <a:pt x="157" y="256"/>
                  </a:cubicBezTo>
                  <a:cubicBezTo>
                    <a:pt x="157" y="269"/>
                    <a:pt x="167" y="277"/>
                    <a:pt x="179" y="277"/>
                  </a:cubicBezTo>
                  <a:cubicBezTo>
                    <a:pt x="189" y="277"/>
                    <a:pt x="212" y="271"/>
                    <a:pt x="209" y="245"/>
                  </a:cubicBezTo>
                  <a:cubicBezTo>
                    <a:pt x="214" y="245"/>
                    <a:pt x="220" y="244"/>
                    <a:pt x="221" y="239"/>
                  </a:cubicBezTo>
                  <a:cubicBezTo>
                    <a:pt x="222" y="224"/>
                    <a:pt x="222" y="224"/>
                    <a:pt x="222" y="224"/>
                  </a:cubicBezTo>
                  <a:cubicBezTo>
                    <a:pt x="217" y="224"/>
                    <a:pt x="217" y="224"/>
                    <a:pt x="217" y="224"/>
                  </a:cubicBezTo>
                  <a:cubicBezTo>
                    <a:pt x="221" y="56"/>
                    <a:pt x="221" y="56"/>
                    <a:pt x="221" y="56"/>
                  </a:cubicBezTo>
                  <a:cubicBezTo>
                    <a:pt x="224" y="57"/>
                    <a:pt x="224" y="57"/>
                    <a:pt x="224" y="57"/>
                  </a:cubicBezTo>
                  <a:cubicBezTo>
                    <a:pt x="231" y="57"/>
                    <a:pt x="236" y="54"/>
                    <a:pt x="236" y="48"/>
                  </a:cubicBezTo>
                  <a:cubicBezTo>
                    <a:pt x="237" y="41"/>
                    <a:pt x="231" y="38"/>
                    <a:pt x="226" y="38"/>
                  </a:cubicBezTo>
                  <a:moveTo>
                    <a:pt x="54" y="51"/>
                  </a:moveTo>
                  <a:cubicBezTo>
                    <a:pt x="170" y="217"/>
                    <a:pt x="170" y="217"/>
                    <a:pt x="170" y="217"/>
                  </a:cubicBezTo>
                  <a:cubicBezTo>
                    <a:pt x="108" y="195"/>
                    <a:pt x="46" y="137"/>
                    <a:pt x="54" y="51"/>
                  </a:cubicBezTo>
                  <a:moveTo>
                    <a:pt x="173" y="201"/>
                  </a:moveTo>
                  <a:cubicBezTo>
                    <a:pt x="68" y="49"/>
                    <a:pt x="68" y="49"/>
                    <a:pt x="68" y="49"/>
                  </a:cubicBezTo>
                  <a:cubicBezTo>
                    <a:pt x="71" y="50"/>
                    <a:pt x="74" y="50"/>
                    <a:pt x="77" y="50"/>
                  </a:cubicBezTo>
                  <a:cubicBezTo>
                    <a:pt x="83" y="50"/>
                    <a:pt x="88" y="49"/>
                    <a:pt x="94" y="49"/>
                  </a:cubicBezTo>
                  <a:cubicBezTo>
                    <a:pt x="178" y="170"/>
                    <a:pt x="178" y="170"/>
                    <a:pt x="178" y="170"/>
                  </a:cubicBezTo>
                  <a:cubicBezTo>
                    <a:pt x="176" y="182"/>
                    <a:pt x="175" y="193"/>
                    <a:pt x="173" y="201"/>
                  </a:cubicBezTo>
                  <a:moveTo>
                    <a:pt x="107" y="46"/>
                  </a:moveTo>
                  <a:cubicBezTo>
                    <a:pt x="115" y="44"/>
                    <a:pt x="123" y="42"/>
                    <a:pt x="130" y="39"/>
                  </a:cubicBezTo>
                  <a:cubicBezTo>
                    <a:pt x="186" y="119"/>
                    <a:pt x="186" y="119"/>
                    <a:pt x="186" y="119"/>
                  </a:cubicBezTo>
                  <a:cubicBezTo>
                    <a:pt x="185" y="131"/>
                    <a:pt x="183" y="142"/>
                    <a:pt x="181" y="153"/>
                  </a:cubicBezTo>
                  <a:lnTo>
                    <a:pt x="107" y="46"/>
                  </a:lnTo>
                  <a:close/>
                  <a:moveTo>
                    <a:pt x="199" y="36"/>
                  </a:moveTo>
                  <a:cubicBezTo>
                    <a:pt x="195" y="35"/>
                    <a:pt x="195" y="35"/>
                    <a:pt x="195" y="35"/>
                  </a:cubicBezTo>
                  <a:cubicBezTo>
                    <a:pt x="190" y="35"/>
                    <a:pt x="183" y="37"/>
                    <a:pt x="183" y="44"/>
                  </a:cubicBezTo>
                  <a:cubicBezTo>
                    <a:pt x="183" y="51"/>
                    <a:pt x="187" y="54"/>
                    <a:pt x="193" y="54"/>
                  </a:cubicBezTo>
                  <a:cubicBezTo>
                    <a:pt x="196" y="55"/>
                    <a:pt x="196" y="55"/>
                    <a:pt x="196" y="55"/>
                  </a:cubicBezTo>
                  <a:cubicBezTo>
                    <a:pt x="189" y="102"/>
                    <a:pt x="189" y="102"/>
                    <a:pt x="189" y="102"/>
                  </a:cubicBezTo>
                  <a:cubicBezTo>
                    <a:pt x="142" y="35"/>
                    <a:pt x="142" y="35"/>
                    <a:pt x="142" y="35"/>
                  </a:cubicBezTo>
                  <a:cubicBezTo>
                    <a:pt x="164" y="26"/>
                    <a:pt x="182" y="16"/>
                    <a:pt x="191" y="16"/>
                  </a:cubicBezTo>
                  <a:cubicBezTo>
                    <a:pt x="199" y="16"/>
                    <a:pt x="201" y="20"/>
                    <a:pt x="199"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0" name="Freeform 38">
              <a:extLst>
                <a:ext uri="{FF2B5EF4-FFF2-40B4-BE49-F238E27FC236}">
                  <a16:creationId xmlns:a16="http://schemas.microsoft.com/office/drawing/2014/main" id="{60FDE95F-AC9F-9B50-8A0D-D713AB20EE87}"/>
                </a:ext>
              </a:extLst>
            </p:cNvPr>
            <p:cNvSpPr>
              <a:spLocks/>
            </p:cNvSpPr>
            <p:nvPr userDrawn="1"/>
          </p:nvSpPr>
          <p:spPr bwMode="auto">
            <a:xfrm>
              <a:off x="1101725" y="5111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1" name="Freeform 39">
              <a:extLst>
                <a:ext uri="{FF2B5EF4-FFF2-40B4-BE49-F238E27FC236}">
                  <a16:creationId xmlns:a16="http://schemas.microsoft.com/office/drawing/2014/main" id="{7C2179C3-1C92-BEFB-59D4-FBB66A74523B}"/>
                </a:ext>
              </a:extLst>
            </p:cNvPr>
            <p:cNvSpPr>
              <a:spLocks noEditPoints="1"/>
            </p:cNvSpPr>
            <p:nvPr userDrawn="1"/>
          </p:nvSpPr>
          <p:spPr bwMode="auto">
            <a:xfrm>
              <a:off x="1082675" y="506413"/>
              <a:ext cx="26988" cy="19050"/>
            </a:xfrm>
            <a:custGeom>
              <a:avLst/>
              <a:gdLst>
                <a:gd name="T0" fmla="*/ 122 w 182"/>
                <a:gd name="T1" fmla="*/ 34 h 123"/>
                <a:gd name="T2" fmla="*/ 144 w 182"/>
                <a:gd name="T3" fmla="*/ 9 h 123"/>
                <a:gd name="T4" fmla="*/ 176 w 182"/>
                <a:gd name="T5" fmla="*/ 66 h 123"/>
                <a:gd name="T6" fmla="*/ 108 w 182"/>
                <a:gd name="T7" fmla="*/ 52 h 123"/>
                <a:gd name="T8" fmla="*/ 94 w 182"/>
                <a:gd name="T9" fmla="*/ 39 h 123"/>
                <a:gd name="T10" fmla="*/ 77 w 182"/>
                <a:gd name="T11" fmla="*/ 38 h 123"/>
                <a:gd name="T12" fmla="*/ 67 w 182"/>
                <a:gd name="T13" fmla="*/ 61 h 123"/>
                <a:gd name="T14" fmla="*/ 60 w 182"/>
                <a:gd name="T15" fmla="*/ 73 h 123"/>
                <a:gd name="T16" fmla="*/ 54 w 182"/>
                <a:gd name="T17" fmla="*/ 50 h 123"/>
                <a:gd name="T18" fmla="*/ 54 w 182"/>
                <a:gd name="T19" fmla="*/ 59 h 123"/>
                <a:gd name="T20" fmla="*/ 47 w 182"/>
                <a:gd name="T21" fmla="*/ 55 h 123"/>
                <a:gd name="T22" fmla="*/ 43 w 182"/>
                <a:gd name="T23" fmla="*/ 56 h 123"/>
                <a:gd name="T24" fmla="*/ 48 w 182"/>
                <a:gd name="T25" fmla="*/ 61 h 123"/>
                <a:gd name="T26" fmla="*/ 42 w 182"/>
                <a:gd name="T27" fmla="*/ 67 h 123"/>
                <a:gd name="T28" fmla="*/ 48 w 182"/>
                <a:gd name="T29" fmla="*/ 68 h 123"/>
                <a:gd name="T30" fmla="*/ 50 w 182"/>
                <a:gd name="T31" fmla="*/ 76 h 123"/>
                <a:gd name="T32" fmla="*/ 53 w 182"/>
                <a:gd name="T33" fmla="*/ 85 h 123"/>
                <a:gd name="T34" fmla="*/ 58 w 182"/>
                <a:gd name="T35" fmla="*/ 86 h 123"/>
                <a:gd name="T36" fmla="*/ 22 w 182"/>
                <a:gd name="T37" fmla="*/ 100 h 123"/>
                <a:gd name="T38" fmla="*/ 9 w 182"/>
                <a:gd name="T39" fmla="*/ 93 h 123"/>
                <a:gd name="T40" fmla="*/ 17 w 182"/>
                <a:gd name="T41" fmla="*/ 103 h 123"/>
                <a:gd name="T42" fmla="*/ 6 w 182"/>
                <a:gd name="T43" fmla="*/ 100 h 123"/>
                <a:gd name="T44" fmla="*/ 13 w 182"/>
                <a:gd name="T45" fmla="*/ 107 h 123"/>
                <a:gd name="T46" fmla="*/ 13 w 182"/>
                <a:gd name="T47" fmla="*/ 116 h 123"/>
                <a:gd name="T48" fmla="*/ 21 w 182"/>
                <a:gd name="T49" fmla="*/ 111 h 123"/>
                <a:gd name="T50" fmla="*/ 31 w 182"/>
                <a:gd name="T51" fmla="*/ 110 h 123"/>
                <a:gd name="T52" fmla="*/ 39 w 182"/>
                <a:gd name="T53" fmla="*/ 112 h 123"/>
                <a:gd name="T54" fmla="*/ 48 w 182"/>
                <a:gd name="T55" fmla="*/ 114 h 123"/>
                <a:gd name="T56" fmla="*/ 63 w 182"/>
                <a:gd name="T57" fmla="*/ 112 h 123"/>
                <a:gd name="T58" fmla="*/ 71 w 182"/>
                <a:gd name="T59" fmla="*/ 107 h 123"/>
                <a:gd name="T60" fmla="*/ 109 w 182"/>
                <a:gd name="T61" fmla="*/ 92 h 123"/>
                <a:gd name="T62" fmla="*/ 124 w 182"/>
                <a:gd name="T63" fmla="*/ 104 h 123"/>
                <a:gd name="T64" fmla="*/ 99 w 182"/>
                <a:gd name="T65" fmla="*/ 106 h 123"/>
                <a:gd name="T66" fmla="*/ 108 w 182"/>
                <a:gd name="T67" fmla="*/ 107 h 123"/>
                <a:gd name="T68" fmla="*/ 108 w 182"/>
                <a:gd name="T69" fmla="*/ 117 h 123"/>
                <a:gd name="T70" fmla="*/ 110 w 182"/>
                <a:gd name="T71" fmla="*/ 114 h 123"/>
                <a:gd name="T72" fmla="*/ 117 w 182"/>
                <a:gd name="T73" fmla="*/ 120 h 123"/>
                <a:gd name="T74" fmla="*/ 117 w 182"/>
                <a:gd name="T75" fmla="*/ 115 h 123"/>
                <a:gd name="T76" fmla="*/ 128 w 182"/>
                <a:gd name="T77" fmla="*/ 111 h 123"/>
                <a:gd name="T78" fmla="*/ 135 w 182"/>
                <a:gd name="T79" fmla="*/ 94 h 123"/>
                <a:gd name="T80" fmla="*/ 164 w 182"/>
                <a:gd name="T81" fmla="*/ 95 h 123"/>
                <a:gd name="T82" fmla="*/ 149 w 182"/>
                <a:gd name="T83" fmla="*/ 109 h 123"/>
                <a:gd name="T84" fmla="*/ 159 w 182"/>
                <a:gd name="T85" fmla="*/ 110 h 123"/>
                <a:gd name="T86" fmla="*/ 162 w 182"/>
                <a:gd name="T87" fmla="*/ 117 h 123"/>
                <a:gd name="T88" fmla="*/ 168 w 182"/>
                <a:gd name="T89" fmla="*/ 118 h 123"/>
                <a:gd name="T90" fmla="*/ 174 w 182"/>
                <a:gd name="T91" fmla="*/ 116 h 123"/>
                <a:gd name="T92" fmla="*/ 174 w 182"/>
                <a:gd name="T93" fmla="*/ 100 h 123"/>
                <a:gd name="T94" fmla="*/ 175 w 182"/>
                <a:gd name="T95" fmla="*/ 93 h 123"/>
                <a:gd name="T96" fmla="*/ 147 w 182"/>
                <a:gd name="T97" fmla="*/ 82 h 123"/>
                <a:gd name="T98" fmla="*/ 80 w 182"/>
                <a:gd name="T99" fmla="*/ 45 h 123"/>
                <a:gd name="T100" fmla="*/ 89 w 182"/>
                <a:gd name="T101" fmla="*/ 61 h 123"/>
                <a:gd name="T102" fmla="*/ 81 w 182"/>
                <a:gd name="T103" fmla="*/ 69 h 123"/>
                <a:gd name="T104" fmla="*/ 82 w 182"/>
                <a:gd name="T105" fmla="*/ 57 h 123"/>
                <a:gd name="T106" fmla="*/ 84 w 182"/>
                <a:gd name="T107" fmla="*/ 54 h 123"/>
                <a:gd name="T108" fmla="*/ 95 w 182"/>
                <a:gd name="T109" fmla="*/ 5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 h="123">
                  <a:moveTo>
                    <a:pt x="147" y="81"/>
                  </a:moveTo>
                  <a:cubicBezTo>
                    <a:pt x="170" y="82"/>
                    <a:pt x="182" y="74"/>
                    <a:pt x="182" y="67"/>
                  </a:cubicBezTo>
                  <a:cubicBezTo>
                    <a:pt x="182" y="40"/>
                    <a:pt x="117" y="57"/>
                    <a:pt x="117" y="41"/>
                  </a:cubicBezTo>
                  <a:cubicBezTo>
                    <a:pt x="117" y="38"/>
                    <a:pt x="119" y="36"/>
                    <a:pt x="122" y="34"/>
                  </a:cubicBezTo>
                  <a:cubicBezTo>
                    <a:pt x="122" y="34"/>
                    <a:pt x="122" y="34"/>
                    <a:pt x="122" y="34"/>
                  </a:cubicBezTo>
                  <a:cubicBezTo>
                    <a:pt x="155" y="31"/>
                    <a:pt x="156" y="8"/>
                    <a:pt x="179" y="4"/>
                  </a:cubicBezTo>
                  <a:cubicBezTo>
                    <a:pt x="151" y="0"/>
                    <a:pt x="147" y="22"/>
                    <a:pt x="135" y="23"/>
                  </a:cubicBezTo>
                  <a:cubicBezTo>
                    <a:pt x="142" y="20"/>
                    <a:pt x="144" y="12"/>
                    <a:pt x="144" y="9"/>
                  </a:cubicBezTo>
                  <a:cubicBezTo>
                    <a:pt x="138" y="17"/>
                    <a:pt x="125" y="18"/>
                    <a:pt x="118" y="26"/>
                  </a:cubicBezTo>
                  <a:cubicBezTo>
                    <a:pt x="117" y="28"/>
                    <a:pt x="117" y="30"/>
                    <a:pt x="117" y="31"/>
                  </a:cubicBezTo>
                  <a:cubicBezTo>
                    <a:pt x="113" y="34"/>
                    <a:pt x="110" y="37"/>
                    <a:pt x="110" y="41"/>
                  </a:cubicBezTo>
                  <a:cubicBezTo>
                    <a:pt x="110" y="65"/>
                    <a:pt x="176" y="48"/>
                    <a:pt x="176" y="66"/>
                  </a:cubicBezTo>
                  <a:cubicBezTo>
                    <a:pt x="176" y="72"/>
                    <a:pt x="164" y="77"/>
                    <a:pt x="147" y="77"/>
                  </a:cubicBezTo>
                  <a:cubicBezTo>
                    <a:pt x="133" y="77"/>
                    <a:pt x="123" y="67"/>
                    <a:pt x="98" y="73"/>
                  </a:cubicBezTo>
                  <a:cubicBezTo>
                    <a:pt x="98" y="69"/>
                    <a:pt x="107" y="61"/>
                    <a:pt x="103" y="58"/>
                  </a:cubicBezTo>
                  <a:cubicBezTo>
                    <a:pt x="106" y="56"/>
                    <a:pt x="107" y="55"/>
                    <a:pt x="108" y="52"/>
                  </a:cubicBezTo>
                  <a:cubicBezTo>
                    <a:pt x="106" y="51"/>
                    <a:pt x="104" y="51"/>
                    <a:pt x="103" y="50"/>
                  </a:cubicBezTo>
                  <a:cubicBezTo>
                    <a:pt x="104" y="49"/>
                    <a:pt x="103" y="48"/>
                    <a:pt x="101" y="47"/>
                  </a:cubicBezTo>
                  <a:cubicBezTo>
                    <a:pt x="101" y="46"/>
                    <a:pt x="101" y="44"/>
                    <a:pt x="100" y="43"/>
                  </a:cubicBezTo>
                  <a:cubicBezTo>
                    <a:pt x="99" y="43"/>
                    <a:pt x="97" y="41"/>
                    <a:pt x="94" y="39"/>
                  </a:cubicBezTo>
                  <a:cubicBezTo>
                    <a:pt x="92" y="38"/>
                    <a:pt x="90" y="38"/>
                    <a:pt x="88" y="38"/>
                  </a:cubicBezTo>
                  <a:cubicBezTo>
                    <a:pt x="88" y="37"/>
                    <a:pt x="85" y="38"/>
                    <a:pt x="85" y="38"/>
                  </a:cubicBezTo>
                  <a:cubicBezTo>
                    <a:pt x="83" y="38"/>
                    <a:pt x="82" y="38"/>
                    <a:pt x="82" y="40"/>
                  </a:cubicBezTo>
                  <a:cubicBezTo>
                    <a:pt x="80" y="39"/>
                    <a:pt x="79" y="38"/>
                    <a:pt x="77" y="38"/>
                  </a:cubicBezTo>
                  <a:cubicBezTo>
                    <a:pt x="76" y="40"/>
                    <a:pt x="76" y="42"/>
                    <a:pt x="76" y="45"/>
                  </a:cubicBezTo>
                  <a:cubicBezTo>
                    <a:pt x="74" y="45"/>
                    <a:pt x="72" y="51"/>
                    <a:pt x="69" y="50"/>
                  </a:cubicBezTo>
                  <a:cubicBezTo>
                    <a:pt x="70" y="52"/>
                    <a:pt x="71" y="53"/>
                    <a:pt x="72" y="53"/>
                  </a:cubicBezTo>
                  <a:cubicBezTo>
                    <a:pt x="70" y="56"/>
                    <a:pt x="69" y="61"/>
                    <a:pt x="67" y="61"/>
                  </a:cubicBezTo>
                  <a:cubicBezTo>
                    <a:pt x="67" y="62"/>
                    <a:pt x="68" y="63"/>
                    <a:pt x="68" y="63"/>
                  </a:cubicBezTo>
                  <a:cubicBezTo>
                    <a:pt x="66" y="68"/>
                    <a:pt x="65" y="74"/>
                    <a:pt x="65" y="78"/>
                  </a:cubicBezTo>
                  <a:cubicBezTo>
                    <a:pt x="65" y="78"/>
                    <a:pt x="65" y="78"/>
                    <a:pt x="65" y="78"/>
                  </a:cubicBezTo>
                  <a:cubicBezTo>
                    <a:pt x="63" y="76"/>
                    <a:pt x="62" y="75"/>
                    <a:pt x="60" y="73"/>
                  </a:cubicBezTo>
                  <a:cubicBezTo>
                    <a:pt x="56" y="71"/>
                    <a:pt x="56" y="69"/>
                    <a:pt x="57" y="66"/>
                  </a:cubicBezTo>
                  <a:cubicBezTo>
                    <a:pt x="57" y="62"/>
                    <a:pt x="59" y="59"/>
                    <a:pt x="60" y="56"/>
                  </a:cubicBezTo>
                  <a:cubicBezTo>
                    <a:pt x="60" y="56"/>
                    <a:pt x="59" y="54"/>
                    <a:pt x="59" y="54"/>
                  </a:cubicBezTo>
                  <a:cubicBezTo>
                    <a:pt x="59" y="52"/>
                    <a:pt x="56" y="50"/>
                    <a:pt x="54" y="50"/>
                  </a:cubicBezTo>
                  <a:cubicBezTo>
                    <a:pt x="55" y="51"/>
                    <a:pt x="56" y="52"/>
                    <a:pt x="56" y="54"/>
                  </a:cubicBezTo>
                  <a:cubicBezTo>
                    <a:pt x="55" y="54"/>
                    <a:pt x="54" y="55"/>
                    <a:pt x="54" y="55"/>
                  </a:cubicBezTo>
                  <a:cubicBezTo>
                    <a:pt x="53" y="56"/>
                    <a:pt x="52" y="57"/>
                    <a:pt x="53" y="59"/>
                  </a:cubicBezTo>
                  <a:cubicBezTo>
                    <a:pt x="54" y="59"/>
                    <a:pt x="54" y="59"/>
                    <a:pt x="54" y="59"/>
                  </a:cubicBezTo>
                  <a:cubicBezTo>
                    <a:pt x="54" y="60"/>
                    <a:pt x="53" y="60"/>
                    <a:pt x="53" y="61"/>
                  </a:cubicBezTo>
                  <a:cubicBezTo>
                    <a:pt x="53" y="61"/>
                    <a:pt x="53" y="61"/>
                    <a:pt x="53" y="61"/>
                  </a:cubicBezTo>
                  <a:cubicBezTo>
                    <a:pt x="52" y="58"/>
                    <a:pt x="51" y="55"/>
                    <a:pt x="49" y="55"/>
                  </a:cubicBezTo>
                  <a:cubicBezTo>
                    <a:pt x="49" y="55"/>
                    <a:pt x="48" y="55"/>
                    <a:pt x="47" y="55"/>
                  </a:cubicBezTo>
                  <a:cubicBezTo>
                    <a:pt x="48" y="55"/>
                    <a:pt x="48" y="54"/>
                    <a:pt x="48" y="54"/>
                  </a:cubicBezTo>
                  <a:cubicBezTo>
                    <a:pt x="48" y="52"/>
                    <a:pt x="45" y="50"/>
                    <a:pt x="42" y="53"/>
                  </a:cubicBezTo>
                  <a:cubicBezTo>
                    <a:pt x="42" y="53"/>
                    <a:pt x="44" y="53"/>
                    <a:pt x="44" y="54"/>
                  </a:cubicBezTo>
                  <a:cubicBezTo>
                    <a:pt x="44" y="54"/>
                    <a:pt x="43" y="56"/>
                    <a:pt x="43" y="56"/>
                  </a:cubicBezTo>
                  <a:cubicBezTo>
                    <a:pt x="42" y="59"/>
                    <a:pt x="44" y="60"/>
                    <a:pt x="47" y="60"/>
                  </a:cubicBezTo>
                  <a:cubicBezTo>
                    <a:pt x="48" y="60"/>
                    <a:pt x="48" y="60"/>
                    <a:pt x="48" y="60"/>
                  </a:cubicBezTo>
                  <a:cubicBezTo>
                    <a:pt x="48" y="60"/>
                    <a:pt x="48" y="61"/>
                    <a:pt x="48" y="61"/>
                  </a:cubicBezTo>
                  <a:cubicBezTo>
                    <a:pt x="48" y="62"/>
                    <a:pt x="48" y="61"/>
                    <a:pt x="48" y="61"/>
                  </a:cubicBezTo>
                  <a:cubicBezTo>
                    <a:pt x="43" y="59"/>
                    <a:pt x="41" y="61"/>
                    <a:pt x="41" y="63"/>
                  </a:cubicBezTo>
                  <a:cubicBezTo>
                    <a:pt x="41" y="63"/>
                    <a:pt x="40" y="65"/>
                    <a:pt x="40" y="65"/>
                  </a:cubicBezTo>
                  <a:cubicBezTo>
                    <a:pt x="39" y="66"/>
                    <a:pt x="38" y="68"/>
                    <a:pt x="41" y="70"/>
                  </a:cubicBezTo>
                  <a:cubicBezTo>
                    <a:pt x="41" y="69"/>
                    <a:pt x="41" y="68"/>
                    <a:pt x="42" y="67"/>
                  </a:cubicBezTo>
                  <a:cubicBezTo>
                    <a:pt x="42" y="67"/>
                    <a:pt x="42" y="67"/>
                    <a:pt x="43" y="67"/>
                  </a:cubicBezTo>
                  <a:cubicBezTo>
                    <a:pt x="43" y="68"/>
                    <a:pt x="44" y="68"/>
                    <a:pt x="44" y="68"/>
                  </a:cubicBezTo>
                  <a:cubicBezTo>
                    <a:pt x="44" y="68"/>
                    <a:pt x="45" y="68"/>
                    <a:pt x="47" y="68"/>
                  </a:cubicBezTo>
                  <a:cubicBezTo>
                    <a:pt x="47" y="67"/>
                    <a:pt x="47" y="67"/>
                    <a:pt x="48" y="68"/>
                  </a:cubicBezTo>
                  <a:cubicBezTo>
                    <a:pt x="48" y="68"/>
                    <a:pt x="49" y="68"/>
                    <a:pt x="49" y="68"/>
                  </a:cubicBezTo>
                  <a:cubicBezTo>
                    <a:pt x="49" y="69"/>
                    <a:pt x="49" y="69"/>
                    <a:pt x="49" y="69"/>
                  </a:cubicBezTo>
                  <a:cubicBezTo>
                    <a:pt x="45" y="72"/>
                    <a:pt x="45" y="75"/>
                    <a:pt x="50" y="75"/>
                  </a:cubicBezTo>
                  <a:cubicBezTo>
                    <a:pt x="50" y="76"/>
                    <a:pt x="50" y="76"/>
                    <a:pt x="50" y="76"/>
                  </a:cubicBezTo>
                  <a:cubicBezTo>
                    <a:pt x="49" y="81"/>
                    <a:pt x="41" y="80"/>
                    <a:pt x="42" y="75"/>
                  </a:cubicBezTo>
                  <a:cubicBezTo>
                    <a:pt x="37" y="81"/>
                    <a:pt x="44" y="86"/>
                    <a:pt x="50" y="83"/>
                  </a:cubicBezTo>
                  <a:cubicBezTo>
                    <a:pt x="51" y="82"/>
                    <a:pt x="51" y="83"/>
                    <a:pt x="51" y="83"/>
                  </a:cubicBezTo>
                  <a:cubicBezTo>
                    <a:pt x="51" y="84"/>
                    <a:pt x="52" y="85"/>
                    <a:pt x="53" y="85"/>
                  </a:cubicBezTo>
                  <a:cubicBezTo>
                    <a:pt x="53" y="85"/>
                    <a:pt x="53" y="84"/>
                    <a:pt x="54" y="84"/>
                  </a:cubicBezTo>
                  <a:cubicBezTo>
                    <a:pt x="54" y="84"/>
                    <a:pt x="54" y="84"/>
                    <a:pt x="54" y="84"/>
                  </a:cubicBezTo>
                  <a:cubicBezTo>
                    <a:pt x="54" y="86"/>
                    <a:pt x="55" y="87"/>
                    <a:pt x="57" y="88"/>
                  </a:cubicBezTo>
                  <a:cubicBezTo>
                    <a:pt x="57" y="87"/>
                    <a:pt x="57" y="86"/>
                    <a:pt x="58" y="86"/>
                  </a:cubicBezTo>
                  <a:cubicBezTo>
                    <a:pt x="59" y="86"/>
                    <a:pt x="60" y="90"/>
                    <a:pt x="64" y="94"/>
                  </a:cubicBezTo>
                  <a:cubicBezTo>
                    <a:pt x="58" y="96"/>
                    <a:pt x="50" y="98"/>
                    <a:pt x="49" y="98"/>
                  </a:cubicBezTo>
                  <a:cubicBezTo>
                    <a:pt x="48" y="98"/>
                    <a:pt x="40" y="97"/>
                    <a:pt x="38" y="99"/>
                  </a:cubicBezTo>
                  <a:cubicBezTo>
                    <a:pt x="34" y="101"/>
                    <a:pt x="25" y="104"/>
                    <a:pt x="22" y="100"/>
                  </a:cubicBezTo>
                  <a:cubicBezTo>
                    <a:pt x="21" y="99"/>
                    <a:pt x="22" y="98"/>
                    <a:pt x="21" y="96"/>
                  </a:cubicBezTo>
                  <a:cubicBezTo>
                    <a:pt x="20" y="94"/>
                    <a:pt x="18" y="93"/>
                    <a:pt x="17" y="93"/>
                  </a:cubicBezTo>
                  <a:cubicBezTo>
                    <a:pt x="17" y="93"/>
                    <a:pt x="16" y="93"/>
                    <a:pt x="15" y="93"/>
                  </a:cubicBezTo>
                  <a:cubicBezTo>
                    <a:pt x="14" y="92"/>
                    <a:pt x="10" y="91"/>
                    <a:pt x="9" y="93"/>
                  </a:cubicBezTo>
                  <a:cubicBezTo>
                    <a:pt x="10" y="93"/>
                    <a:pt x="11" y="93"/>
                    <a:pt x="13" y="95"/>
                  </a:cubicBezTo>
                  <a:cubicBezTo>
                    <a:pt x="12" y="96"/>
                    <a:pt x="12" y="96"/>
                    <a:pt x="12" y="97"/>
                  </a:cubicBezTo>
                  <a:cubicBezTo>
                    <a:pt x="11" y="98"/>
                    <a:pt x="11" y="100"/>
                    <a:pt x="17" y="102"/>
                  </a:cubicBezTo>
                  <a:cubicBezTo>
                    <a:pt x="17" y="102"/>
                    <a:pt x="18" y="102"/>
                    <a:pt x="17" y="103"/>
                  </a:cubicBezTo>
                  <a:cubicBezTo>
                    <a:pt x="17" y="103"/>
                    <a:pt x="15" y="103"/>
                    <a:pt x="14" y="102"/>
                  </a:cubicBezTo>
                  <a:cubicBezTo>
                    <a:pt x="12" y="101"/>
                    <a:pt x="12" y="98"/>
                    <a:pt x="9" y="100"/>
                  </a:cubicBezTo>
                  <a:cubicBezTo>
                    <a:pt x="9" y="100"/>
                    <a:pt x="8" y="100"/>
                    <a:pt x="7" y="101"/>
                  </a:cubicBezTo>
                  <a:cubicBezTo>
                    <a:pt x="7" y="100"/>
                    <a:pt x="7" y="100"/>
                    <a:pt x="6" y="100"/>
                  </a:cubicBezTo>
                  <a:cubicBezTo>
                    <a:pt x="4" y="100"/>
                    <a:pt x="0" y="103"/>
                    <a:pt x="2" y="106"/>
                  </a:cubicBezTo>
                  <a:cubicBezTo>
                    <a:pt x="2" y="105"/>
                    <a:pt x="3" y="104"/>
                    <a:pt x="5" y="103"/>
                  </a:cubicBezTo>
                  <a:cubicBezTo>
                    <a:pt x="5" y="104"/>
                    <a:pt x="5" y="105"/>
                    <a:pt x="6" y="105"/>
                  </a:cubicBezTo>
                  <a:cubicBezTo>
                    <a:pt x="6" y="108"/>
                    <a:pt x="7" y="110"/>
                    <a:pt x="13" y="107"/>
                  </a:cubicBezTo>
                  <a:cubicBezTo>
                    <a:pt x="14" y="106"/>
                    <a:pt x="14" y="107"/>
                    <a:pt x="14" y="107"/>
                  </a:cubicBezTo>
                  <a:cubicBezTo>
                    <a:pt x="12" y="109"/>
                    <a:pt x="8" y="112"/>
                    <a:pt x="11" y="114"/>
                  </a:cubicBezTo>
                  <a:cubicBezTo>
                    <a:pt x="12" y="114"/>
                    <a:pt x="12" y="115"/>
                    <a:pt x="13" y="115"/>
                  </a:cubicBezTo>
                  <a:cubicBezTo>
                    <a:pt x="13" y="115"/>
                    <a:pt x="13" y="115"/>
                    <a:pt x="13" y="116"/>
                  </a:cubicBezTo>
                  <a:cubicBezTo>
                    <a:pt x="12" y="119"/>
                    <a:pt x="16" y="121"/>
                    <a:pt x="18" y="121"/>
                  </a:cubicBezTo>
                  <a:cubicBezTo>
                    <a:pt x="17" y="120"/>
                    <a:pt x="15" y="119"/>
                    <a:pt x="16" y="116"/>
                  </a:cubicBezTo>
                  <a:cubicBezTo>
                    <a:pt x="17" y="116"/>
                    <a:pt x="17" y="117"/>
                    <a:pt x="17" y="117"/>
                  </a:cubicBezTo>
                  <a:cubicBezTo>
                    <a:pt x="20" y="116"/>
                    <a:pt x="19" y="112"/>
                    <a:pt x="21" y="111"/>
                  </a:cubicBezTo>
                  <a:cubicBezTo>
                    <a:pt x="21" y="110"/>
                    <a:pt x="21" y="111"/>
                    <a:pt x="22" y="111"/>
                  </a:cubicBezTo>
                  <a:cubicBezTo>
                    <a:pt x="22" y="113"/>
                    <a:pt x="22" y="116"/>
                    <a:pt x="26" y="116"/>
                  </a:cubicBezTo>
                  <a:cubicBezTo>
                    <a:pt x="29" y="115"/>
                    <a:pt x="31" y="113"/>
                    <a:pt x="30" y="111"/>
                  </a:cubicBezTo>
                  <a:cubicBezTo>
                    <a:pt x="30" y="110"/>
                    <a:pt x="30" y="110"/>
                    <a:pt x="31" y="110"/>
                  </a:cubicBezTo>
                  <a:cubicBezTo>
                    <a:pt x="32" y="111"/>
                    <a:pt x="33" y="112"/>
                    <a:pt x="32" y="114"/>
                  </a:cubicBezTo>
                  <a:cubicBezTo>
                    <a:pt x="33" y="114"/>
                    <a:pt x="34" y="113"/>
                    <a:pt x="35" y="112"/>
                  </a:cubicBezTo>
                  <a:cubicBezTo>
                    <a:pt x="36" y="113"/>
                    <a:pt x="36" y="116"/>
                    <a:pt x="33" y="118"/>
                  </a:cubicBezTo>
                  <a:cubicBezTo>
                    <a:pt x="35" y="117"/>
                    <a:pt x="38" y="116"/>
                    <a:pt x="39" y="112"/>
                  </a:cubicBezTo>
                  <a:cubicBezTo>
                    <a:pt x="40" y="112"/>
                    <a:pt x="40" y="113"/>
                    <a:pt x="40" y="114"/>
                  </a:cubicBezTo>
                  <a:cubicBezTo>
                    <a:pt x="40" y="114"/>
                    <a:pt x="40" y="114"/>
                    <a:pt x="41" y="113"/>
                  </a:cubicBezTo>
                  <a:cubicBezTo>
                    <a:pt x="42" y="114"/>
                    <a:pt x="44" y="114"/>
                    <a:pt x="47" y="113"/>
                  </a:cubicBezTo>
                  <a:cubicBezTo>
                    <a:pt x="48" y="113"/>
                    <a:pt x="48" y="113"/>
                    <a:pt x="48" y="114"/>
                  </a:cubicBezTo>
                  <a:cubicBezTo>
                    <a:pt x="48" y="115"/>
                    <a:pt x="48" y="116"/>
                    <a:pt x="48" y="117"/>
                  </a:cubicBezTo>
                  <a:cubicBezTo>
                    <a:pt x="48" y="117"/>
                    <a:pt x="49" y="115"/>
                    <a:pt x="50" y="115"/>
                  </a:cubicBezTo>
                  <a:cubicBezTo>
                    <a:pt x="51" y="115"/>
                    <a:pt x="50" y="119"/>
                    <a:pt x="52" y="121"/>
                  </a:cubicBezTo>
                  <a:cubicBezTo>
                    <a:pt x="52" y="112"/>
                    <a:pt x="57" y="116"/>
                    <a:pt x="63" y="112"/>
                  </a:cubicBezTo>
                  <a:cubicBezTo>
                    <a:pt x="63" y="112"/>
                    <a:pt x="63" y="112"/>
                    <a:pt x="63" y="112"/>
                  </a:cubicBezTo>
                  <a:cubicBezTo>
                    <a:pt x="63" y="113"/>
                    <a:pt x="62" y="114"/>
                    <a:pt x="61" y="115"/>
                  </a:cubicBezTo>
                  <a:cubicBezTo>
                    <a:pt x="63" y="115"/>
                    <a:pt x="68" y="113"/>
                    <a:pt x="68" y="110"/>
                  </a:cubicBezTo>
                  <a:cubicBezTo>
                    <a:pt x="68" y="109"/>
                    <a:pt x="69" y="108"/>
                    <a:pt x="71" y="107"/>
                  </a:cubicBezTo>
                  <a:cubicBezTo>
                    <a:pt x="73" y="108"/>
                    <a:pt x="76" y="107"/>
                    <a:pt x="77" y="104"/>
                  </a:cubicBezTo>
                  <a:cubicBezTo>
                    <a:pt x="78" y="105"/>
                    <a:pt x="78" y="108"/>
                    <a:pt x="77" y="109"/>
                  </a:cubicBezTo>
                  <a:cubicBezTo>
                    <a:pt x="83" y="109"/>
                    <a:pt x="89" y="102"/>
                    <a:pt x="91" y="102"/>
                  </a:cubicBezTo>
                  <a:cubicBezTo>
                    <a:pt x="103" y="99"/>
                    <a:pt x="83" y="90"/>
                    <a:pt x="109" y="92"/>
                  </a:cubicBezTo>
                  <a:cubicBezTo>
                    <a:pt x="110" y="92"/>
                    <a:pt x="114" y="91"/>
                    <a:pt x="116" y="89"/>
                  </a:cubicBezTo>
                  <a:cubicBezTo>
                    <a:pt x="114" y="93"/>
                    <a:pt x="114" y="101"/>
                    <a:pt x="118" y="101"/>
                  </a:cubicBezTo>
                  <a:cubicBezTo>
                    <a:pt x="119" y="101"/>
                    <a:pt x="123" y="103"/>
                    <a:pt x="124" y="104"/>
                  </a:cubicBezTo>
                  <a:cubicBezTo>
                    <a:pt x="125" y="104"/>
                    <a:pt x="124" y="104"/>
                    <a:pt x="124" y="104"/>
                  </a:cubicBezTo>
                  <a:cubicBezTo>
                    <a:pt x="122" y="105"/>
                    <a:pt x="119" y="105"/>
                    <a:pt x="119" y="106"/>
                  </a:cubicBezTo>
                  <a:cubicBezTo>
                    <a:pt x="113" y="110"/>
                    <a:pt x="113" y="97"/>
                    <a:pt x="106" y="99"/>
                  </a:cubicBezTo>
                  <a:cubicBezTo>
                    <a:pt x="106" y="100"/>
                    <a:pt x="105" y="100"/>
                    <a:pt x="105" y="101"/>
                  </a:cubicBezTo>
                  <a:cubicBezTo>
                    <a:pt x="102" y="101"/>
                    <a:pt x="99" y="104"/>
                    <a:pt x="99" y="106"/>
                  </a:cubicBezTo>
                  <a:cubicBezTo>
                    <a:pt x="100" y="105"/>
                    <a:pt x="101" y="104"/>
                    <a:pt x="103" y="104"/>
                  </a:cubicBezTo>
                  <a:cubicBezTo>
                    <a:pt x="103" y="104"/>
                    <a:pt x="103" y="105"/>
                    <a:pt x="103" y="105"/>
                  </a:cubicBezTo>
                  <a:cubicBezTo>
                    <a:pt x="103" y="106"/>
                    <a:pt x="104" y="107"/>
                    <a:pt x="106" y="107"/>
                  </a:cubicBezTo>
                  <a:cubicBezTo>
                    <a:pt x="107" y="107"/>
                    <a:pt x="107" y="107"/>
                    <a:pt x="108" y="107"/>
                  </a:cubicBezTo>
                  <a:cubicBezTo>
                    <a:pt x="108" y="107"/>
                    <a:pt x="109" y="107"/>
                    <a:pt x="109" y="107"/>
                  </a:cubicBezTo>
                  <a:cubicBezTo>
                    <a:pt x="109" y="110"/>
                    <a:pt x="101" y="106"/>
                    <a:pt x="103" y="112"/>
                  </a:cubicBezTo>
                  <a:cubicBezTo>
                    <a:pt x="103" y="113"/>
                    <a:pt x="103" y="114"/>
                    <a:pt x="104" y="115"/>
                  </a:cubicBezTo>
                  <a:cubicBezTo>
                    <a:pt x="103" y="117"/>
                    <a:pt x="105" y="118"/>
                    <a:pt x="108" y="117"/>
                  </a:cubicBezTo>
                  <a:cubicBezTo>
                    <a:pt x="108" y="117"/>
                    <a:pt x="107" y="116"/>
                    <a:pt x="107" y="115"/>
                  </a:cubicBezTo>
                  <a:cubicBezTo>
                    <a:pt x="107" y="115"/>
                    <a:pt x="108" y="115"/>
                    <a:pt x="108" y="115"/>
                  </a:cubicBezTo>
                  <a:cubicBezTo>
                    <a:pt x="109" y="115"/>
                    <a:pt x="109" y="115"/>
                    <a:pt x="109" y="114"/>
                  </a:cubicBezTo>
                  <a:cubicBezTo>
                    <a:pt x="109" y="114"/>
                    <a:pt x="109" y="114"/>
                    <a:pt x="110" y="114"/>
                  </a:cubicBezTo>
                  <a:cubicBezTo>
                    <a:pt x="110" y="114"/>
                    <a:pt x="110" y="114"/>
                    <a:pt x="110" y="114"/>
                  </a:cubicBezTo>
                  <a:cubicBezTo>
                    <a:pt x="110" y="115"/>
                    <a:pt x="110" y="115"/>
                    <a:pt x="110" y="116"/>
                  </a:cubicBezTo>
                  <a:cubicBezTo>
                    <a:pt x="110" y="116"/>
                    <a:pt x="110" y="118"/>
                    <a:pt x="110" y="118"/>
                  </a:cubicBezTo>
                  <a:cubicBezTo>
                    <a:pt x="110" y="120"/>
                    <a:pt x="114" y="123"/>
                    <a:pt x="117" y="120"/>
                  </a:cubicBezTo>
                  <a:cubicBezTo>
                    <a:pt x="116" y="120"/>
                    <a:pt x="114" y="120"/>
                    <a:pt x="114" y="119"/>
                  </a:cubicBezTo>
                  <a:cubicBezTo>
                    <a:pt x="114" y="118"/>
                    <a:pt x="115" y="118"/>
                    <a:pt x="115" y="118"/>
                  </a:cubicBezTo>
                  <a:cubicBezTo>
                    <a:pt x="116" y="118"/>
                    <a:pt x="116" y="117"/>
                    <a:pt x="116" y="116"/>
                  </a:cubicBezTo>
                  <a:cubicBezTo>
                    <a:pt x="116" y="115"/>
                    <a:pt x="116" y="115"/>
                    <a:pt x="117" y="115"/>
                  </a:cubicBezTo>
                  <a:cubicBezTo>
                    <a:pt x="117" y="115"/>
                    <a:pt x="118" y="115"/>
                    <a:pt x="118" y="115"/>
                  </a:cubicBezTo>
                  <a:cubicBezTo>
                    <a:pt x="119" y="115"/>
                    <a:pt x="119" y="115"/>
                    <a:pt x="119" y="115"/>
                  </a:cubicBezTo>
                  <a:cubicBezTo>
                    <a:pt x="120" y="117"/>
                    <a:pt x="122" y="118"/>
                    <a:pt x="124" y="117"/>
                  </a:cubicBezTo>
                  <a:cubicBezTo>
                    <a:pt x="128" y="116"/>
                    <a:pt x="125" y="112"/>
                    <a:pt x="128" y="111"/>
                  </a:cubicBezTo>
                  <a:cubicBezTo>
                    <a:pt x="129" y="111"/>
                    <a:pt x="130" y="111"/>
                    <a:pt x="131" y="111"/>
                  </a:cubicBezTo>
                  <a:cubicBezTo>
                    <a:pt x="134" y="112"/>
                    <a:pt x="139" y="112"/>
                    <a:pt x="140" y="110"/>
                  </a:cubicBezTo>
                  <a:cubicBezTo>
                    <a:pt x="141" y="109"/>
                    <a:pt x="140" y="103"/>
                    <a:pt x="137" y="101"/>
                  </a:cubicBezTo>
                  <a:cubicBezTo>
                    <a:pt x="135" y="100"/>
                    <a:pt x="137" y="97"/>
                    <a:pt x="135" y="94"/>
                  </a:cubicBezTo>
                  <a:cubicBezTo>
                    <a:pt x="138" y="96"/>
                    <a:pt x="142" y="97"/>
                    <a:pt x="147" y="97"/>
                  </a:cubicBezTo>
                  <a:cubicBezTo>
                    <a:pt x="156" y="97"/>
                    <a:pt x="148" y="96"/>
                    <a:pt x="152" y="94"/>
                  </a:cubicBezTo>
                  <a:cubicBezTo>
                    <a:pt x="156" y="91"/>
                    <a:pt x="161" y="92"/>
                    <a:pt x="163" y="93"/>
                  </a:cubicBezTo>
                  <a:cubicBezTo>
                    <a:pt x="164" y="93"/>
                    <a:pt x="165" y="93"/>
                    <a:pt x="164" y="95"/>
                  </a:cubicBezTo>
                  <a:cubicBezTo>
                    <a:pt x="163" y="99"/>
                    <a:pt x="165" y="100"/>
                    <a:pt x="164" y="102"/>
                  </a:cubicBezTo>
                  <a:cubicBezTo>
                    <a:pt x="163" y="104"/>
                    <a:pt x="159" y="102"/>
                    <a:pt x="156" y="102"/>
                  </a:cubicBezTo>
                  <a:cubicBezTo>
                    <a:pt x="155" y="102"/>
                    <a:pt x="154" y="103"/>
                    <a:pt x="154" y="103"/>
                  </a:cubicBezTo>
                  <a:cubicBezTo>
                    <a:pt x="151" y="104"/>
                    <a:pt x="149" y="106"/>
                    <a:pt x="149" y="109"/>
                  </a:cubicBezTo>
                  <a:cubicBezTo>
                    <a:pt x="150" y="108"/>
                    <a:pt x="151" y="107"/>
                    <a:pt x="153" y="106"/>
                  </a:cubicBezTo>
                  <a:cubicBezTo>
                    <a:pt x="153" y="107"/>
                    <a:pt x="153" y="107"/>
                    <a:pt x="153" y="107"/>
                  </a:cubicBezTo>
                  <a:cubicBezTo>
                    <a:pt x="153" y="110"/>
                    <a:pt x="157" y="112"/>
                    <a:pt x="159" y="110"/>
                  </a:cubicBezTo>
                  <a:cubicBezTo>
                    <a:pt x="159" y="109"/>
                    <a:pt x="160" y="110"/>
                    <a:pt x="159" y="110"/>
                  </a:cubicBezTo>
                  <a:cubicBezTo>
                    <a:pt x="158" y="111"/>
                    <a:pt x="154" y="114"/>
                    <a:pt x="157" y="116"/>
                  </a:cubicBezTo>
                  <a:cubicBezTo>
                    <a:pt x="157" y="116"/>
                    <a:pt x="158" y="116"/>
                    <a:pt x="159" y="116"/>
                  </a:cubicBezTo>
                  <a:cubicBezTo>
                    <a:pt x="159" y="118"/>
                    <a:pt x="160" y="120"/>
                    <a:pt x="162" y="121"/>
                  </a:cubicBezTo>
                  <a:cubicBezTo>
                    <a:pt x="161" y="120"/>
                    <a:pt x="161" y="119"/>
                    <a:pt x="162" y="117"/>
                  </a:cubicBezTo>
                  <a:cubicBezTo>
                    <a:pt x="163" y="117"/>
                    <a:pt x="163" y="117"/>
                    <a:pt x="164" y="117"/>
                  </a:cubicBezTo>
                  <a:cubicBezTo>
                    <a:pt x="165" y="117"/>
                    <a:pt x="165" y="113"/>
                    <a:pt x="167" y="112"/>
                  </a:cubicBezTo>
                  <a:cubicBezTo>
                    <a:pt x="167" y="111"/>
                    <a:pt x="167" y="112"/>
                    <a:pt x="167" y="112"/>
                  </a:cubicBezTo>
                  <a:cubicBezTo>
                    <a:pt x="166" y="114"/>
                    <a:pt x="166" y="117"/>
                    <a:pt x="168" y="118"/>
                  </a:cubicBezTo>
                  <a:cubicBezTo>
                    <a:pt x="168" y="118"/>
                    <a:pt x="169" y="118"/>
                    <a:pt x="170" y="118"/>
                  </a:cubicBezTo>
                  <a:cubicBezTo>
                    <a:pt x="170" y="120"/>
                    <a:pt x="173" y="121"/>
                    <a:pt x="175" y="120"/>
                  </a:cubicBezTo>
                  <a:cubicBezTo>
                    <a:pt x="175" y="119"/>
                    <a:pt x="173" y="119"/>
                    <a:pt x="173" y="118"/>
                  </a:cubicBezTo>
                  <a:cubicBezTo>
                    <a:pt x="173" y="117"/>
                    <a:pt x="174" y="116"/>
                    <a:pt x="174" y="116"/>
                  </a:cubicBezTo>
                  <a:cubicBezTo>
                    <a:pt x="176" y="111"/>
                    <a:pt x="172" y="111"/>
                    <a:pt x="172" y="109"/>
                  </a:cubicBezTo>
                  <a:cubicBezTo>
                    <a:pt x="172" y="106"/>
                    <a:pt x="176" y="108"/>
                    <a:pt x="176" y="103"/>
                  </a:cubicBezTo>
                  <a:cubicBezTo>
                    <a:pt x="176" y="102"/>
                    <a:pt x="176" y="101"/>
                    <a:pt x="174" y="100"/>
                  </a:cubicBezTo>
                  <a:cubicBezTo>
                    <a:pt x="174" y="100"/>
                    <a:pt x="174" y="100"/>
                    <a:pt x="174" y="100"/>
                  </a:cubicBezTo>
                  <a:cubicBezTo>
                    <a:pt x="174" y="100"/>
                    <a:pt x="174" y="100"/>
                    <a:pt x="174" y="100"/>
                  </a:cubicBezTo>
                  <a:cubicBezTo>
                    <a:pt x="175" y="100"/>
                    <a:pt x="177" y="100"/>
                    <a:pt x="178" y="98"/>
                  </a:cubicBezTo>
                  <a:cubicBezTo>
                    <a:pt x="174" y="98"/>
                    <a:pt x="175" y="95"/>
                    <a:pt x="175" y="93"/>
                  </a:cubicBezTo>
                  <a:cubicBezTo>
                    <a:pt x="174" y="93"/>
                    <a:pt x="174" y="93"/>
                    <a:pt x="175" y="93"/>
                  </a:cubicBezTo>
                  <a:cubicBezTo>
                    <a:pt x="176" y="92"/>
                    <a:pt x="177" y="90"/>
                    <a:pt x="176" y="87"/>
                  </a:cubicBezTo>
                  <a:cubicBezTo>
                    <a:pt x="175" y="89"/>
                    <a:pt x="171" y="91"/>
                    <a:pt x="171" y="88"/>
                  </a:cubicBezTo>
                  <a:cubicBezTo>
                    <a:pt x="171" y="87"/>
                    <a:pt x="171" y="85"/>
                    <a:pt x="167" y="86"/>
                  </a:cubicBezTo>
                  <a:cubicBezTo>
                    <a:pt x="161" y="86"/>
                    <a:pt x="158" y="83"/>
                    <a:pt x="147" y="82"/>
                  </a:cubicBezTo>
                  <a:cubicBezTo>
                    <a:pt x="146" y="82"/>
                    <a:pt x="146" y="82"/>
                    <a:pt x="147" y="81"/>
                  </a:cubicBezTo>
                  <a:moveTo>
                    <a:pt x="87" y="49"/>
                  </a:moveTo>
                  <a:cubicBezTo>
                    <a:pt x="86" y="50"/>
                    <a:pt x="84" y="52"/>
                    <a:pt x="82" y="50"/>
                  </a:cubicBezTo>
                  <a:cubicBezTo>
                    <a:pt x="81" y="48"/>
                    <a:pt x="82" y="48"/>
                    <a:pt x="80" y="45"/>
                  </a:cubicBezTo>
                  <a:cubicBezTo>
                    <a:pt x="82" y="46"/>
                    <a:pt x="86" y="48"/>
                    <a:pt x="87" y="49"/>
                  </a:cubicBezTo>
                  <a:moveTo>
                    <a:pt x="91" y="61"/>
                  </a:moveTo>
                  <a:cubicBezTo>
                    <a:pt x="91" y="61"/>
                    <a:pt x="91" y="59"/>
                    <a:pt x="90" y="58"/>
                  </a:cubicBezTo>
                  <a:cubicBezTo>
                    <a:pt x="88" y="58"/>
                    <a:pt x="88" y="59"/>
                    <a:pt x="89" y="61"/>
                  </a:cubicBezTo>
                  <a:cubicBezTo>
                    <a:pt x="88" y="60"/>
                    <a:pt x="86" y="59"/>
                    <a:pt x="86" y="61"/>
                  </a:cubicBezTo>
                  <a:cubicBezTo>
                    <a:pt x="85" y="62"/>
                    <a:pt x="85" y="63"/>
                    <a:pt x="86" y="64"/>
                  </a:cubicBezTo>
                  <a:cubicBezTo>
                    <a:pt x="86" y="65"/>
                    <a:pt x="86" y="66"/>
                    <a:pt x="86" y="67"/>
                  </a:cubicBezTo>
                  <a:cubicBezTo>
                    <a:pt x="85" y="68"/>
                    <a:pt x="83" y="71"/>
                    <a:pt x="81" y="69"/>
                  </a:cubicBezTo>
                  <a:cubicBezTo>
                    <a:pt x="79" y="68"/>
                    <a:pt x="79" y="66"/>
                    <a:pt x="80" y="64"/>
                  </a:cubicBezTo>
                  <a:cubicBezTo>
                    <a:pt x="81" y="63"/>
                    <a:pt x="81" y="62"/>
                    <a:pt x="82" y="62"/>
                  </a:cubicBezTo>
                  <a:cubicBezTo>
                    <a:pt x="83" y="62"/>
                    <a:pt x="84" y="62"/>
                    <a:pt x="84" y="60"/>
                  </a:cubicBezTo>
                  <a:cubicBezTo>
                    <a:pt x="85" y="59"/>
                    <a:pt x="83" y="58"/>
                    <a:pt x="82" y="57"/>
                  </a:cubicBezTo>
                  <a:cubicBezTo>
                    <a:pt x="83" y="57"/>
                    <a:pt x="84" y="56"/>
                    <a:pt x="83" y="56"/>
                  </a:cubicBezTo>
                  <a:cubicBezTo>
                    <a:pt x="83" y="55"/>
                    <a:pt x="81" y="56"/>
                    <a:pt x="81" y="56"/>
                  </a:cubicBezTo>
                  <a:cubicBezTo>
                    <a:pt x="81" y="55"/>
                    <a:pt x="82" y="54"/>
                    <a:pt x="82" y="54"/>
                  </a:cubicBezTo>
                  <a:cubicBezTo>
                    <a:pt x="83" y="53"/>
                    <a:pt x="83" y="53"/>
                    <a:pt x="84" y="54"/>
                  </a:cubicBezTo>
                  <a:cubicBezTo>
                    <a:pt x="90" y="57"/>
                    <a:pt x="90" y="57"/>
                    <a:pt x="90" y="57"/>
                  </a:cubicBezTo>
                  <a:cubicBezTo>
                    <a:pt x="91" y="57"/>
                    <a:pt x="92" y="58"/>
                    <a:pt x="92" y="58"/>
                  </a:cubicBezTo>
                  <a:cubicBezTo>
                    <a:pt x="92" y="59"/>
                    <a:pt x="92" y="60"/>
                    <a:pt x="91" y="61"/>
                  </a:cubicBezTo>
                  <a:moveTo>
                    <a:pt x="95" y="56"/>
                  </a:moveTo>
                  <a:cubicBezTo>
                    <a:pt x="92" y="56"/>
                    <a:pt x="91" y="53"/>
                    <a:pt x="92" y="51"/>
                  </a:cubicBezTo>
                  <a:cubicBezTo>
                    <a:pt x="93" y="52"/>
                    <a:pt x="97" y="54"/>
                    <a:pt x="100" y="54"/>
                  </a:cubicBezTo>
                  <a:cubicBezTo>
                    <a:pt x="96" y="55"/>
                    <a:pt x="97" y="56"/>
                    <a:pt x="95"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2" name="Freeform 40">
              <a:extLst>
                <a:ext uri="{FF2B5EF4-FFF2-40B4-BE49-F238E27FC236}">
                  <a16:creationId xmlns:a16="http://schemas.microsoft.com/office/drawing/2014/main" id="{6122982A-449C-9227-F647-7F96883DFEEB}"/>
                </a:ext>
              </a:extLst>
            </p:cNvPr>
            <p:cNvSpPr>
              <a:spLocks noEditPoints="1"/>
            </p:cNvSpPr>
            <p:nvPr userDrawn="1"/>
          </p:nvSpPr>
          <p:spPr bwMode="auto">
            <a:xfrm>
              <a:off x="1077913" y="525463"/>
              <a:ext cx="31750" cy="12700"/>
            </a:xfrm>
            <a:custGeom>
              <a:avLst/>
              <a:gdLst>
                <a:gd name="T0" fmla="*/ 35 w 221"/>
                <a:gd name="T1" fmla="*/ 7 h 89"/>
                <a:gd name="T2" fmla="*/ 29 w 221"/>
                <a:gd name="T3" fmla="*/ 6 h 89"/>
                <a:gd name="T4" fmla="*/ 28 w 221"/>
                <a:gd name="T5" fmla="*/ 12 h 89"/>
                <a:gd name="T6" fmla="*/ 16 w 221"/>
                <a:gd name="T7" fmla="*/ 3 h 89"/>
                <a:gd name="T8" fmla="*/ 23 w 221"/>
                <a:gd name="T9" fmla="*/ 12 h 89"/>
                <a:gd name="T10" fmla="*/ 16 w 221"/>
                <a:gd name="T11" fmla="*/ 18 h 89"/>
                <a:gd name="T12" fmla="*/ 20 w 221"/>
                <a:gd name="T13" fmla="*/ 21 h 89"/>
                <a:gd name="T14" fmla="*/ 25 w 221"/>
                <a:gd name="T15" fmla="*/ 22 h 89"/>
                <a:gd name="T16" fmla="*/ 28 w 221"/>
                <a:gd name="T17" fmla="*/ 38 h 89"/>
                <a:gd name="T18" fmla="*/ 33 w 221"/>
                <a:gd name="T19" fmla="*/ 40 h 89"/>
                <a:gd name="T20" fmla="*/ 55 w 221"/>
                <a:gd name="T21" fmla="*/ 52 h 89"/>
                <a:gd name="T22" fmla="*/ 23 w 221"/>
                <a:gd name="T23" fmla="*/ 59 h 89"/>
                <a:gd name="T24" fmla="*/ 14 w 221"/>
                <a:gd name="T25" fmla="*/ 58 h 89"/>
                <a:gd name="T26" fmla="*/ 16 w 221"/>
                <a:gd name="T27" fmla="*/ 66 h 89"/>
                <a:gd name="T28" fmla="*/ 2 w 221"/>
                <a:gd name="T29" fmla="*/ 70 h 89"/>
                <a:gd name="T30" fmla="*/ 15 w 221"/>
                <a:gd name="T31" fmla="*/ 71 h 89"/>
                <a:gd name="T32" fmla="*/ 20 w 221"/>
                <a:gd name="T33" fmla="*/ 87 h 89"/>
                <a:gd name="T34" fmla="*/ 24 w 221"/>
                <a:gd name="T35" fmla="*/ 76 h 89"/>
                <a:gd name="T36" fmla="*/ 36 w 221"/>
                <a:gd name="T37" fmla="*/ 79 h 89"/>
                <a:gd name="T38" fmla="*/ 45 w 221"/>
                <a:gd name="T39" fmla="*/ 79 h 89"/>
                <a:gd name="T40" fmla="*/ 53 w 221"/>
                <a:gd name="T41" fmla="*/ 83 h 89"/>
                <a:gd name="T42" fmla="*/ 70 w 221"/>
                <a:gd name="T43" fmla="*/ 77 h 89"/>
                <a:gd name="T44" fmla="*/ 129 w 221"/>
                <a:gd name="T45" fmla="*/ 55 h 89"/>
                <a:gd name="T46" fmla="*/ 146 w 221"/>
                <a:gd name="T47" fmla="*/ 69 h 89"/>
                <a:gd name="T48" fmla="*/ 118 w 221"/>
                <a:gd name="T49" fmla="*/ 71 h 89"/>
                <a:gd name="T50" fmla="*/ 128 w 221"/>
                <a:gd name="T51" fmla="*/ 71 h 89"/>
                <a:gd name="T52" fmla="*/ 128 w 221"/>
                <a:gd name="T53" fmla="*/ 83 h 89"/>
                <a:gd name="T54" fmla="*/ 130 w 221"/>
                <a:gd name="T55" fmla="*/ 79 h 89"/>
                <a:gd name="T56" fmla="*/ 138 w 221"/>
                <a:gd name="T57" fmla="*/ 86 h 89"/>
                <a:gd name="T58" fmla="*/ 137 w 221"/>
                <a:gd name="T59" fmla="*/ 80 h 89"/>
                <a:gd name="T60" fmla="*/ 150 w 221"/>
                <a:gd name="T61" fmla="*/ 76 h 89"/>
                <a:gd name="T62" fmla="*/ 157 w 221"/>
                <a:gd name="T63" fmla="*/ 57 h 89"/>
                <a:gd name="T64" fmla="*/ 202 w 221"/>
                <a:gd name="T65" fmla="*/ 58 h 89"/>
                <a:gd name="T66" fmla="*/ 185 w 221"/>
                <a:gd name="T67" fmla="*/ 73 h 89"/>
                <a:gd name="T68" fmla="*/ 197 w 221"/>
                <a:gd name="T69" fmla="*/ 75 h 89"/>
                <a:gd name="T70" fmla="*/ 200 w 221"/>
                <a:gd name="T71" fmla="*/ 82 h 89"/>
                <a:gd name="T72" fmla="*/ 206 w 221"/>
                <a:gd name="T73" fmla="*/ 83 h 89"/>
                <a:gd name="T74" fmla="*/ 213 w 221"/>
                <a:gd name="T75" fmla="*/ 81 h 89"/>
                <a:gd name="T76" fmla="*/ 213 w 221"/>
                <a:gd name="T77" fmla="*/ 63 h 89"/>
                <a:gd name="T78" fmla="*/ 214 w 221"/>
                <a:gd name="T79" fmla="*/ 56 h 89"/>
                <a:gd name="T80" fmla="*/ 181 w 221"/>
                <a:gd name="T81" fmla="*/ 46 h 89"/>
                <a:gd name="T82" fmla="*/ 138 w 221"/>
                <a:gd name="T83" fmla="*/ 14 h 89"/>
                <a:gd name="T84" fmla="*/ 180 w 221"/>
                <a:gd name="T85" fmla="*/ 4 h 89"/>
                <a:gd name="T86" fmla="*/ 187 w 221"/>
                <a:gd name="T87" fmla="*/ 28 h 89"/>
                <a:gd name="T88" fmla="*/ 93 w 221"/>
                <a:gd name="T89" fmla="*/ 23 h 89"/>
                <a:gd name="T90" fmla="*/ 89 w 221"/>
                <a:gd name="T91" fmla="*/ 8 h 89"/>
                <a:gd name="T92" fmla="*/ 69 w 221"/>
                <a:gd name="T93" fmla="*/ 4 h 89"/>
                <a:gd name="T94" fmla="*/ 58 w 221"/>
                <a:gd name="T95" fmla="*/ 18 h 89"/>
                <a:gd name="T96" fmla="*/ 50 w 221"/>
                <a:gd name="T97" fmla="*/ 37 h 89"/>
                <a:gd name="T98" fmla="*/ 84 w 221"/>
                <a:gd name="T99" fmla="*/ 21 h 89"/>
                <a:gd name="T100" fmla="*/ 68 w 221"/>
                <a:gd name="T101" fmla="*/ 9 h 89"/>
                <a:gd name="T102" fmla="*/ 72 w 221"/>
                <a:gd name="T103" fmla="*/ 26 h 89"/>
                <a:gd name="T104" fmla="*/ 70 w 221"/>
                <a:gd name="T105" fmla="*/ 19 h 89"/>
                <a:gd name="T106" fmla="*/ 80 w 221"/>
                <a:gd name="T107" fmla="*/ 26 h 89"/>
                <a:gd name="T108" fmla="*/ 74 w 221"/>
                <a:gd name="T109" fmla="*/ 30 h 89"/>
                <a:gd name="T110" fmla="*/ 85 w 221"/>
                <a:gd name="T111" fmla="*/ 6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89">
                  <a:moveTo>
                    <a:pt x="47" y="35"/>
                  </a:moveTo>
                  <a:cubicBezTo>
                    <a:pt x="44" y="33"/>
                    <a:pt x="41" y="30"/>
                    <a:pt x="37" y="27"/>
                  </a:cubicBezTo>
                  <a:cubicBezTo>
                    <a:pt x="33" y="25"/>
                    <a:pt x="33" y="23"/>
                    <a:pt x="33" y="18"/>
                  </a:cubicBezTo>
                  <a:cubicBezTo>
                    <a:pt x="33" y="14"/>
                    <a:pt x="35" y="11"/>
                    <a:pt x="35" y="7"/>
                  </a:cubicBezTo>
                  <a:cubicBezTo>
                    <a:pt x="35" y="7"/>
                    <a:pt x="34" y="5"/>
                    <a:pt x="34" y="4"/>
                  </a:cubicBezTo>
                  <a:cubicBezTo>
                    <a:pt x="34" y="2"/>
                    <a:pt x="31" y="0"/>
                    <a:pt x="29" y="0"/>
                  </a:cubicBezTo>
                  <a:cubicBezTo>
                    <a:pt x="30" y="1"/>
                    <a:pt x="31" y="2"/>
                    <a:pt x="31" y="4"/>
                  </a:cubicBezTo>
                  <a:cubicBezTo>
                    <a:pt x="30" y="5"/>
                    <a:pt x="29" y="6"/>
                    <a:pt x="29" y="6"/>
                  </a:cubicBezTo>
                  <a:cubicBezTo>
                    <a:pt x="28" y="7"/>
                    <a:pt x="28" y="9"/>
                    <a:pt x="29" y="10"/>
                  </a:cubicBezTo>
                  <a:cubicBezTo>
                    <a:pt x="29" y="10"/>
                    <a:pt x="29" y="10"/>
                    <a:pt x="29" y="11"/>
                  </a:cubicBezTo>
                  <a:cubicBezTo>
                    <a:pt x="29" y="11"/>
                    <a:pt x="29" y="12"/>
                    <a:pt x="29" y="12"/>
                  </a:cubicBezTo>
                  <a:cubicBezTo>
                    <a:pt x="29" y="13"/>
                    <a:pt x="28" y="13"/>
                    <a:pt x="28" y="12"/>
                  </a:cubicBezTo>
                  <a:cubicBezTo>
                    <a:pt x="27" y="10"/>
                    <a:pt x="26" y="6"/>
                    <a:pt x="24" y="6"/>
                  </a:cubicBezTo>
                  <a:cubicBezTo>
                    <a:pt x="24" y="6"/>
                    <a:pt x="23" y="5"/>
                    <a:pt x="22" y="6"/>
                  </a:cubicBezTo>
                  <a:cubicBezTo>
                    <a:pt x="22" y="5"/>
                    <a:pt x="22" y="5"/>
                    <a:pt x="22" y="5"/>
                  </a:cubicBezTo>
                  <a:cubicBezTo>
                    <a:pt x="22" y="2"/>
                    <a:pt x="20" y="0"/>
                    <a:pt x="16" y="3"/>
                  </a:cubicBezTo>
                  <a:cubicBezTo>
                    <a:pt x="17" y="3"/>
                    <a:pt x="18" y="4"/>
                    <a:pt x="18" y="4"/>
                  </a:cubicBezTo>
                  <a:cubicBezTo>
                    <a:pt x="18" y="5"/>
                    <a:pt x="18" y="7"/>
                    <a:pt x="18" y="7"/>
                  </a:cubicBezTo>
                  <a:cubicBezTo>
                    <a:pt x="17" y="10"/>
                    <a:pt x="19" y="11"/>
                    <a:pt x="22" y="11"/>
                  </a:cubicBezTo>
                  <a:cubicBezTo>
                    <a:pt x="23" y="11"/>
                    <a:pt x="23" y="11"/>
                    <a:pt x="23" y="12"/>
                  </a:cubicBezTo>
                  <a:cubicBezTo>
                    <a:pt x="23" y="12"/>
                    <a:pt x="24" y="13"/>
                    <a:pt x="24" y="13"/>
                  </a:cubicBezTo>
                  <a:cubicBezTo>
                    <a:pt x="24" y="14"/>
                    <a:pt x="23" y="13"/>
                    <a:pt x="23" y="13"/>
                  </a:cubicBezTo>
                  <a:cubicBezTo>
                    <a:pt x="18" y="11"/>
                    <a:pt x="16" y="13"/>
                    <a:pt x="16" y="16"/>
                  </a:cubicBezTo>
                  <a:cubicBezTo>
                    <a:pt x="16" y="16"/>
                    <a:pt x="16" y="17"/>
                    <a:pt x="16" y="18"/>
                  </a:cubicBezTo>
                  <a:cubicBezTo>
                    <a:pt x="14" y="19"/>
                    <a:pt x="13" y="22"/>
                    <a:pt x="17" y="24"/>
                  </a:cubicBezTo>
                  <a:cubicBezTo>
                    <a:pt x="17" y="23"/>
                    <a:pt x="16" y="21"/>
                    <a:pt x="18" y="20"/>
                  </a:cubicBezTo>
                  <a:cubicBezTo>
                    <a:pt x="18" y="20"/>
                    <a:pt x="18" y="20"/>
                    <a:pt x="18" y="20"/>
                  </a:cubicBezTo>
                  <a:cubicBezTo>
                    <a:pt x="19" y="21"/>
                    <a:pt x="20" y="21"/>
                    <a:pt x="20" y="21"/>
                  </a:cubicBezTo>
                  <a:cubicBezTo>
                    <a:pt x="20" y="22"/>
                    <a:pt x="21" y="21"/>
                    <a:pt x="23" y="20"/>
                  </a:cubicBezTo>
                  <a:cubicBezTo>
                    <a:pt x="23" y="20"/>
                    <a:pt x="23" y="20"/>
                    <a:pt x="24" y="20"/>
                  </a:cubicBezTo>
                  <a:cubicBezTo>
                    <a:pt x="24" y="21"/>
                    <a:pt x="25" y="21"/>
                    <a:pt x="25" y="21"/>
                  </a:cubicBezTo>
                  <a:cubicBezTo>
                    <a:pt x="26" y="22"/>
                    <a:pt x="26" y="22"/>
                    <a:pt x="25" y="22"/>
                  </a:cubicBezTo>
                  <a:cubicBezTo>
                    <a:pt x="22" y="26"/>
                    <a:pt x="22" y="29"/>
                    <a:pt x="27" y="29"/>
                  </a:cubicBezTo>
                  <a:cubicBezTo>
                    <a:pt x="27" y="30"/>
                    <a:pt x="27" y="30"/>
                    <a:pt x="27" y="30"/>
                  </a:cubicBezTo>
                  <a:cubicBezTo>
                    <a:pt x="27" y="37"/>
                    <a:pt x="18" y="35"/>
                    <a:pt x="19" y="29"/>
                  </a:cubicBezTo>
                  <a:cubicBezTo>
                    <a:pt x="14" y="36"/>
                    <a:pt x="22" y="42"/>
                    <a:pt x="28" y="38"/>
                  </a:cubicBezTo>
                  <a:cubicBezTo>
                    <a:pt x="29" y="38"/>
                    <a:pt x="29" y="38"/>
                    <a:pt x="29" y="38"/>
                  </a:cubicBezTo>
                  <a:cubicBezTo>
                    <a:pt x="29" y="39"/>
                    <a:pt x="30" y="41"/>
                    <a:pt x="31" y="41"/>
                  </a:cubicBezTo>
                  <a:cubicBezTo>
                    <a:pt x="31" y="40"/>
                    <a:pt x="31" y="39"/>
                    <a:pt x="32" y="39"/>
                  </a:cubicBezTo>
                  <a:cubicBezTo>
                    <a:pt x="33" y="39"/>
                    <a:pt x="33" y="40"/>
                    <a:pt x="33" y="40"/>
                  </a:cubicBezTo>
                  <a:cubicBezTo>
                    <a:pt x="33" y="42"/>
                    <a:pt x="33" y="44"/>
                    <a:pt x="35" y="44"/>
                  </a:cubicBezTo>
                  <a:cubicBezTo>
                    <a:pt x="35" y="43"/>
                    <a:pt x="35" y="41"/>
                    <a:pt x="36" y="41"/>
                  </a:cubicBezTo>
                  <a:cubicBezTo>
                    <a:pt x="37" y="41"/>
                    <a:pt x="40" y="46"/>
                    <a:pt x="45" y="49"/>
                  </a:cubicBezTo>
                  <a:cubicBezTo>
                    <a:pt x="49" y="51"/>
                    <a:pt x="52" y="55"/>
                    <a:pt x="55" y="52"/>
                  </a:cubicBezTo>
                  <a:cubicBezTo>
                    <a:pt x="54" y="57"/>
                    <a:pt x="58" y="62"/>
                    <a:pt x="57" y="62"/>
                  </a:cubicBezTo>
                  <a:cubicBezTo>
                    <a:pt x="56" y="62"/>
                    <a:pt x="45" y="61"/>
                    <a:pt x="42" y="62"/>
                  </a:cubicBezTo>
                  <a:cubicBezTo>
                    <a:pt x="38" y="65"/>
                    <a:pt x="27" y="68"/>
                    <a:pt x="25" y="64"/>
                  </a:cubicBezTo>
                  <a:cubicBezTo>
                    <a:pt x="24" y="62"/>
                    <a:pt x="24" y="61"/>
                    <a:pt x="23" y="59"/>
                  </a:cubicBezTo>
                  <a:cubicBezTo>
                    <a:pt x="22" y="57"/>
                    <a:pt x="20" y="56"/>
                    <a:pt x="19" y="56"/>
                  </a:cubicBezTo>
                  <a:cubicBezTo>
                    <a:pt x="19" y="56"/>
                    <a:pt x="18" y="56"/>
                    <a:pt x="17" y="56"/>
                  </a:cubicBezTo>
                  <a:cubicBezTo>
                    <a:pt x="15" y="54"/>
                    <a:pt x="12" y="54"/>
                    <a:pt x="10" y="55"/>
                  </a:cubicBezTo>
                  <a:cubicBezTo>
                    <a:pt x="11" y="56"/>
                    <a:pt x="13" y="56"/>
                    <a:pt x="14" y="58"/>
                  </a:cubicBezTo>
                  <a:cubicBezTo>
                    <a:pt x="13" y="59"/>
                    <a:pt x="13" y="60"/>
                    <a:pt x="13" y="60"/>
                  </a:cubicBezTo>
                  <a:cubicBezTo>
                    <a:pt x="12" y="61"/>
                    <a:pt x="12" y="63"/>
                    <a:pt x="19" y="66"/>
                  </a:cubicBezTo>
                  <a:cubicBezTo>
                    <a:pt x="19" y="66"/>
                    <a:pt x="20" y="66"/>
                    <a:pt x="19" y="67"/>
                  </a:cubicBezTo>
                  <a:cubicBezTo>
                    <a:pt x="18" y="67"/>
                    <a:pt x="17" y="67"/>
                    <a:pt x="16" y="66"/>
                  </a:cubicBezTo>
                  <a:cubicBezTo>
                    <a:pt x="13" y="64"/>
                    <a:pt x="13" y="61"/>
                    <a:pt x="10" y="63"/>
                  </a:cubicBezTo>
                  <a:cubicBezTo>
                    <a:pt x="10" y="63"/>
                    <a:pt x="9" y="64"/>
                    <a:pt x="8" y="64"/>
                  </a:cubicBezTo>
                  <a:cubicBezTo>
                    <a:pt x="8" y="64"/>
                    <a:pt x="7" y="64"/>
                    <a:pt x="7" y="64"/>
                  </a:cubicBezTo>
                  <a:cubicBezTo>
                    <a:pt x="4" y="64"/>
                    <a:pt x="0" y="67"/>
                    <a:pt x="2" y="70"/>
                  </a:cubicBezTo>
                  <a:cubicBezTo>
                    <a:pt x="2" y="70"/>
                    <a:pt x="3" y="68"/>
                    <a:pt x="5" y="68"/>
                  </a:cubicBezTo>
                  <a:cubicBezTo>
                    <a:pt x="6" y="68"/>
                    <a:pt x="6" y="69"/>
                    <a:pt x="6" y="70"/>
                  </a:cubicBezTo>
                  <a:cubicBezTo>
                    <a:pt x="7" y="73"/>
                    <a:pt x="8" y="75"/>
                    <a:pt x="15" y="71"/>
                  </a:cubicBezTo>
                  <a:cubicBezTo>
                    <a:pt x="15" y="70"/>
                    <a:pt x="15" y="71"/>
                    <a:pt x="15" y="71"/>
                  </a:cubicBezTo>
                  <a:cubicBezTo>
                    <a:pt x="14" y="74"/>
                    <a:pt x="9" y="77"/>
                    <a:pt x="13" y="79"/>
                  </a:cubicBezTo>
                  <a:cubicBezTo>
                    <a:pt x="13" y="79"/>
                    <a:pt x="13" y="80"/>
                    <a:pt x="14" y="80"/>
                  </a:cubicBezTo>
                  <a:cubicBezTo>
                    <a:pt x="14" y="81"/>
                    <a:pt x="14" y="81"/>
                    <a:pt x="14" y="81"/>
                  </a:cubicBezTo>
                  <a:cubicBezTo>
                    <a:pt x="13" y="85"/>
                    <a:pt x="17" y="87"/>
                    <a:pt x="20" y="87"/>
                  </a:cubicBezTo>
                  <a:cubicBezTo>
                    <a:pt x="19" y="86"/>
                    <a:pt x="17" y="84"/>
                    <a:pt x="17" y="82"/>
                  </a:cubicBezTo>
                  <a:cubicBezTo>
                    <a:pt x="18" y="82"/>
                    <a:pt x="19" y="82"/>
                    <a:pt x="19" y="82"/>
                  </a:cubicBezTo>
                  <a:cubicBezTo>
                    <a:pt x="22" y="81"/>
                    <a:pt x="21" y="77"/>
                    <a:pt x="23" y="76"/>
                  </a:cubicBezTo>
                  <a:cubicBezTo>
                    <a:pt x="23" y="75"/>
                    <a:pt x="24" y="76"/>
                    <a:pt x="24" y="76"/>
                  </a:cubicBezTo>
                  <a:cubicBezTo>
                    <a:pt x="24" y="78"/>
                    <a:pt x="25" y="81"/>
                    <a:pt x="29" y="81"/>
                  </a:cubicBezTo>
                  <a:cubicBezTo>
                    <a:pt x="32" y="81"/>
                    <a:pt x="34" y="78"/>
                    <a:pt x="34" y="76"/>
                  </a:cubicBezTo>
                  <a:cubicBezTo>
                    <a:pt x="33" y="75"/>
                    <a:pt x="34" y="75"/>
                    <a:pt x="34" y="75"/>
                  </a:cubicBezTo>
                  <a:cubicBezTo>
                    <a:pt x="35" y="76"/>
                    <a:pt x="36" y="77"/>
                    <a:pt x="36" y="79"/>
                  </a:cubicBezTo>
                  <a:cubicBezTo>
                    <a:pt x="36" y="79"/>
                    <a:pt x="38" y="78"/>
                    <a:pt x="38" y="77"/>
                  </a:cubicBezTo>
                  <a:cubicBezTo>
                    <a:pt x="39" y="78"/>
                    <a:pt x="39" y="81"/>
                    <a:pt x="37" y="83"/>
                  </a:cubicBezTo>
                  <a:cubicBezTo>
                    <a:pt x="38" y="83"/>
                    <a:pt x="42" y="81"/>
                    <a:pt x="43" y="77"/>
                  </a:cubicBezTo>
                  <a:cubicBezTo>
                    <a:pt x="44" y="77"/>
                    <a:pt x="44" y="78"/>
                    <a:pt x="45" y="79"/>
                  </a:cubicBezTo>
                  <a:cubicBezTo>
                    <a:pt x="45" y="79"/>
                    <a:pt x="45" y="79"/>
                    <a:pt x="45" y="79"/>
                  </a:cubicBezTo>
                  <a:cubicBezTo>
                    <a:pt x="46" y="79"/>
                    <a:pt x="49" y="79"/>
                    <a:pt x="53" y="78"/>
                  </a:cubicBezTo>
                  <a:cubicBezTo>
                    <a:pt x="53" y="78"/>
                    <a:pt x="53" y="79"/>
                    <a:pt x="53" y="79"/>
                  </a:cubicBezTo>
                  <a:cubicBezTo>
                    <a:pt x="53" y="80"/>
                    <a:pt x="53" y="82"/>
                    <a:pt x="53" y="83"/>
                  </a:cubicBezTo>
                  <a:cubicBezTo>
                    <a:pt x="53" y="82"/>
                    <a:pt x="54" y="81"/>
                    <a:pt x="55" y="81"/>
                  </a:cubicBezTo>
                  <a:cubicBezTo>
                    <a:pt x="56" y="81"/>
                    <a:pt x="55" y="84"/>
                    <a:pt x="57" y="87"/>
                  </a:cubicBezTo>
                  <a:cubicBezTo>
                    <a:pt x="58" y="77"/>
                    <a:pt x="63" y="81"/>
                    <a:pt x="69" y="77"/>
                  </a:cubicBezTo>
                  <a:cubicBezTo>
                    <a:pt x="70" y="77"/>
                    <a:pt x="70" y="77"/>
                    <a:pt x="70" y="77"/>
                  </a:cubicBezTo>
                  <a:cubicBezTo>
                    <a:pt x="70" y="78"/>
                    <a:pt x="69" y="80"/>
                    <a:pt x="67" y="81"/>
                  </a:cubicBezTo>
                  <a:cubicBezTo>
                    <a:pt x="74" y="82"/>
                    <a:pt x="84" y="72"/>
                    <a:pt x="86" y="68"/>
                  </a:cubicBezTo>
                  <a:cubicBezTo>
                    <a:pt x="89" y="67"/>
                    <a:pt x="91" y="67"/>
                    <a:pt x="92" y="67"/>
                  </a:cubicBezTo>
                  <a:cubicBezTo>
                    <a:pt x="112" y="69"/>
                    <a:pt x="98" y="50"/>
                    <a:pt x="129" y="55"/>
                  </a:cubicBezTo>
                  <a:cubicBezTo>
                    <a:pt x="131" y="56"/>
                    <a:pt x="135" y="53"/>
                    <a:pt x="137" y="52"/>
                  </a:cubicBezTo>
                  <a:cubicBezTo>
                    <a:pt x="134" y="56"/>
                    <a:pt x="134" y="64"/>
                    <a:pt x="139" y="65"/>
                  </a:cubicBezTo>
                  <a:cubicBezTo>
                    <a:pt x="140" y="65"/>
                    <a:pt x="144" y="67"/>
                    <a:pt x="146" y="68"/>
                  </a:cubicBezTo>
                  <a:cubicBezTo>
                    <a:pt x="146" y="68"/>
                    <a:pt x="146" y="69"/>
                    <a:pt x="146" y="69"/>
                  </a:cubicBezTo>
                  <a:cubicBezTo>
                    <a:pt x="143" y="69"/>
                    <a:pt x="140" y="70"/>
                    <a:pt x="140" y="70"/>
                  </a:cubicBezTo>
                  <a:cubicBezTo>
                    <a:pt x="133" y="75"/>
                    <a:pt x="133" y="60"/>
                    <a:pt x="126" y="63"/>
                  </a:cubicBezTo>
                  <a:cubicBezTo>
                    <a:pt x="126" y="63"/>
                    <a:pt x="124" y="64"/>
                    <a:pt x="124" y="65"/>
                  </a:cubicBezTo>
                  <a:cubicBezTo>
                    <a:pt x="121" y="65"/>
                    <a:pt x="117" y="68"/>
                    <a:pt x="118" y="71"/>
                  </a:cubicBezTo>
                  <a:cubicBezTo>
                    <a:pt x="119" y="70"/>
                    <a:pt x="120" y="68"/>
                    <a:pt x="123" y="68"/>
                  </a:cubicBezTo>
                  <a:cubicBezTo>
                    <a:pt x="123" y="69"/>
                    <a:pt x="123" y="69"/>
                    <a:pt x="123" y="70"/>
                  </a:cubicBezTo>
                  <a:cubicBezTo>
                    <a:pt x="122" y="71"/>
                    <a:pt x="123" y="72"/>
                    <a:pt x="125" y="72"/>
                  </a:cubicBezTo>
                  <a:cubicBezTo>
                    <a:pt x="127" y="72"/>
                    <a:pt x="127" y="71"/>
                    <a:pt x="128" y="71"/>
                  </a:cubicBezTo>
                  <a:cubicBezTo>
                    <a:pt x="128" y="71"/>
                    <a:pt x="129" y="71"/>
                    <a:pt x="129" y="72"/>
                  </a:cubicBezTo>
                  <a:cubicBezTo>
                    <a:pt x="129" y="74"/>
                    <a:pt x="120" y="70"/>
                    <a:pt x="122" y="78"/>
                  </a:cubicBezTo>
                  <a:cubicBezTo>
                    <a:pt x="122" y="78"/>
                    <a:pt x="122" y="79"/>
                    <a:pt x="123" y="80"/>
                  </a:cubicBezTo>
                  <a:cubicBezTo>
                    <a:pt x="123" y="82"/>
                    <a:pt x="124" y="84"/>
                    <a:pt x="128" y="83"/>
                  </a:cubicBezTo>
                  <a:cubicBezTo>
                    <a:pt x="128" y="83"/>
                    <a:pt x="126" y="81"/>
                    <a:pt x="126" y="80"/>
                  </a:cubicBezTo>
                  <a:cubicBezTo>
                    <a:pt x="127" y="80"/>
                    <a:pt x="128" y="81"/>
                    <a:pt x="128" y="81"/>
                  </a:cubicBezTo>
                  <a:cubicBezTo>
                    <a:pt x="129" y="81"/>
                    <a:pt x="129" y="80"/>
                    <a:pt x="129" y="79"/>
                  </a:cubicBezTo>
                  <a:cubicBezTo>
                    <a:pt x="129" y="79"/>
                    <a:pt x="129" y="79"/>
                    <a:pt x="130" y="79"/>
                  </a:cubicBezTo>
                  <a:cubicBezTo>
                    <a:pt x="130" y="79"/>
                    <a:pt x="130" y="79"/>
                    <a:pt x="130" y="80"/>
                  </a:cubicBezTo>
                  <a:cubicBezTo>
                    <a:pt x="130" y="80"/>
                    <a:pt x="130" y="81"/>
                    <a:pt x="130" y="81"/>
                  </a:cubicBezTo>
                  <a:cubicBezTo>
                    <a:pt x="130" y="81"/>
                    <a:pt x="130" y="83"/>
                    <a:pt x="130" y="83"/>
                  </a:cubicBezTo>
                  <a:cubicBezTo>
                    <a:pt x="130" y="86"/>
                    <a:pt x="134" y="89"/>
                    <a:pt x="138" y="86"/>
                  </a:cubicBezTo>
                  <a:cubicBezTo>
                    <a:pt x="137" y="86"/>
                    <a:pt x="134" y="86"/>
                    <a:pt x="134" y="84"/>
                  </a:cubicBezTo>
                  <a:cubicBezTo>
                    <a:pt x="135" y="84"/>
                    <a:pt x="136" y="84"/>
                    <a:pt x="136" y="84"/>
                  </a:cubicBezTo>
                  <a:cubicBezTo>
                    <a:pt x="136" y="83"/>
                    <a:pt x="137" y="82"/>
                    <a:pt x="137" y="81"/>
                  </a:cubicBezTo>
                  <a:cubicBezTo>
                    <a:pt x="137" y="80"/>
                    <a:pt x="137" y="80"/>
                    <a:pt x="137" y="80"/>
                  </a:cubicBezTo>
                  <a:cubicBezTo>
                    <a:pt x="138" y="80"/>
                    <a:pt x="138" y="80"/>
                    <a:pt x="139" y="80"/>
                  </a:cubicBezTo>
                  <a:cubicBezTo>
                    <a:pt x="140" y="80"/>
                    <a:pt x="140" y="80"/>
                    <a:pt x="140" y="81"/>
                  </a:cubicBezTo>
                  <a:cubicBezTo>
                    <a:pt x="141" y="82"/>
                    <a:pt x="143" y="84"/>
                    <a:pt x="146" y="83"/>
                  </a:cubicBezTo>
                  <a:cubicBezTo>
                    <a:pt x="150" y="81"/>
                    <a:pt x="146" y="77"/>
                    <a:pt x="150" y="76"/>
                  </a:cubicBezTo>
                  <a:cubicBezTo>
                    <a:pt x="151" y="76"/>
                    <a:pt x="152" y="76"/>
                    <a:pt x="153" y="76"/>
                  </a:cubicBezTo>
                  <a:cubicBezTo>
                    <a:pt x="157" y="77"/>
                    <a:pt x="162" y="77"/>
                    <a:pt x="163" y="76"/>
                  </a:cubicBezTo>
                  <a:cubicBezTo>
                    <a:pt x="164" y="74"/>
                    <a:pt x="164" y="67"/>
                    <a:pt x="160" y="65"/>
                  </a:cubicBezTo>
                  <a:cubicBezTo>
                    <a:pt x="157" y="64"/>
                    <a:pt x="160" y="61"/>
                    <a:pt x="157" y="57"/>
                  </a:cubicBezTo>
                  <a:cubicBezTo>
                    <a:pt x="162" y="59"/>
                    <a:pt x="166" y="61"/>
                    <a:pt x="171" y="61"/>
                  </a:cubicBezTo>
                  <a:cubicBezTo>
                    <a:pt x="181" y="61"/>
                    <a:pt x="184" y="59"/>
                    <a:pt x="188" y="57"/>
                  </a:cubicBezTo>
                  <a:cubicBezTo>
                    <a:pt x="193" y="54"/>
                    <a:pt x="199" y="55"/>
                    <a:pt x="200" y="55"/>
                  </a:cubicBezTo>
                  <a:cubicBezTo>
                    <a:pt x="202" y="56"/>
                    <a:pt x="203" y="56"/>
                    <a:pt x="202" y="58"/>
                  </a:cubicBezTo>
                  <a:cubicBezTo>
                    <a:pt x="201" y="63"/>
                    <a:pt x="203" y="64"/>
                    <a:pt x="202" y="66"/>
                  </a:cubicBezTo>
                  <a:cubicBezTo>
                    <a:pt x="201" y="68"/>
                    <a:pt x="196" y="66"/>
                    <a:pt x="194" y="66"/>
                  </a:cubicBezTo>
                  <a:cubicBezTo>
                    <a:pt x="192" y="66"/>
                    <a:pt x="190" y="67"/>
                    <a:pt x="190" y="68"/>
                  </a:cubicBezTo>
                  <a:cubicBezTo>
                    <a:pt x="188" y="68"/>
                    <a:pt x="185" y="70"/>
                    <a:pt x="185" y="73"/>
                  </a:cubicBezTo>
                  <a:cubicBezTo>
                    <a:pt x="186" y="72"/>
                    <a:pt x="188" y="71"/>
                    <a:pt x="190" y="71"/>
                  </a:cubicBezTo>
                  <a:cubicBezTo>
                    <a:pt x="190" y="71"/>
                    <a:pt x="190" y="72"/>
                    <a:pt x="190" y="72"/>
                  </a:cubicBezTo>
                  <a:cubicBezTo>
                    <a:pt x="190" y="76"/>
                    <a:pt x="194" y="77"/>
                    <a:pt x="196" y="74"/>
                  </a:cubicBezTo>
                  <a:cubicBezTo>
                    <a:pt x="197" y="74"/>
                    <a:pt x="198" y="74"/>
                    <a:pt x="197" y="75"/>
                  </a:cubicBezTo>
                  <a:cubicBezTo>
                    <a:pt x="195" y="76"/>
                    <a:pt x="191" y="80"/>
                    <a:pt x="194" y="81"/>
                  </a:cubicBezTo>
                  <a:cubicBezTo>
                    <a:pt x="195" y="81"/>
                    <a:pt x="195" y="82"/>
                    <a:pt x="196" y="82"/>
                  </a:cubicBezTo>
                  <a:cubicBezTo>
                    <a:pt x="196" y="84"/>
                    <a:pt x="198" y="86"/>
                    <a:pt x="199" y="87"/>
                  </a:cubicBezTo>
                  <a:cubicBezTo>
                    <a:pt x="199" y="85"/>
                    <a:pt x="199" y="85"/>
                    <a:pt x="200" y="82"/>
                  </a:cubicBezTo>
                  <a:cubicBezTo>
                    <a:pt x="200" y="82"/>
                    <a:pt x="201" y="82"/>
                    <a:pt x="201" y="82"/>
                  </a:cubicBezTo>
                  <a:cubicBezTo>
                    <a:pt x="204" y="83"/>
                    <a:pt x="203" y="78"/>
                    <a:pt x="205" y="77"/>
                  </a:cubicBezTo>
                  <a:cubicBezTo>
                    <a:pt x="205" y="76"/>
                    <a:pt x="206" y="77"/>
                    <a:pt x="205" y="77"/>
                  </a:cubicBezTo>
                  <a:cubicBezTo>
                    <a:pt x="205" y="79"/>
                    <a:pt x="204" y="83"/>
                    <a:pt x="206" y="83"/>
                  </a:cubicBezTo>
                  <a:cubicBezTo>
                    <a:pt x="207" y="83"/>
                    <a:pt x="208" y="83"/>
                    <a:pt x="208" y="84"/>
                  </a:cubicBezTo>
                  <a:cubicBezTo>
                    <a:pt x="209" y="85"/>
                    <a:pt x="211" y="87"/>
                    <a:pt x="214" y="85"/>
                  </a:cubicBezTo>
                  <a:cubicBezTo>
                    <a:pt x="214" y="85"/>
                    <a:pt x="212" y="84"/>
                    <a:pt x="212" y="83"/>
                  </a:cubicBezTo>
                  <a:cubicBezTo>
                    <a:pt x="212" y="83"/>
                    <a:pt x="213" y="81"/>
                    <a:pt x="213" y="81"/>
                  </a:cubicBezTo>
                  <a:cubicBezTo>
                    <a:pt x="215" y="76"/>
                    <a:pt x="210" y="76"/>
                    <a:pt x="210" y="73"/>
                  </a:cubicBezTo>
                  <a:cubicBezTo>
                    <a:pt x="210" y="71"/>
                    <a:pt x="215" y="72"/>
                    <a:pt x="215" y="67"/>
                  </a:cubicBezTo>
                  <a:cubicBezTo>
                    <a:pt x="215" y="66"/>
                    <a:pt x="215" y="64"/>
                    <a:pt x="213" y="64"/>
                  </a:cubicBezTo>
                  <a:cubicBezTo>
                    <a:pt x="213" y="64"/>
                    <a:pt x="213" y="63"/>
                    <a:pt x="213" y="63"/>
                  </a:cubicBezTo>
                  <a:cubicBezTo>
                    <a:pt x="213" y="63"/>
                    <a:pt x="213" y="63"/>
                    <a:pt x="213" y="63"/>
                  </a:cubicBezTo>
                  <a:cubicBezTo>
                    <a:pt x="215" y="63"/>
                    <a:pt x="216" y="64"/>
                    <a:pt x="217" y="62"/>
                  </a:cubicBezTo>
                  <a:cubicBezTo>
                    <a:pt x="213" y="62"/>
                    <a:pt x="214" y="59"/>
                    <a:pt x="214" y="56"/>
                  </a:cubicBezTo>
                  <a:cubicBezTo>
                    <a:pt x="214" y="56"/>
                    <a:pt x="214" y="56"/>
                    <a:pt x="214" y="56"/>
                  </a:cubicBezTo>
                  <a:cubicBezTo>
                    <a:pt x="215" y="55"/>
                    <a:pt x="216" y="53"/>
                    <a:pt x="216" y="50"/>
                  </a:cubicBezTo>
                  <a:cubicBezTo>
                    <a:pt x="214" y="52"/>
                    <a:pt x="210" y="54"/>
                    <a:pt x="210" y="50"/>
                  </a:cubicBezTo>
                  <a:cubicBezTo>
                    <a:pt x="210" y="50"/>
                    <a:pt x="209" y="47"/>
                    <a:pt x="205" y="48"/>
                  </a:cubicBezTo>
                  <a:cubicBezTo>
                    <a:pt x="199" y="49"/>
                    <a:pt x="194" y="47"/>
                    <a:pt x="181" y="46"/>
                  </a:cubicBezTo>
                  <a:cubicBezTo>
                    <a:pt x="196" y="46"/>
                    <a:pt x="217" y="42"/>
                    <a:pt x="217" y="34"/>
                  </a:cubicBezTo>
                  <a:cubicBezTo>
                    <a:pt x="217" y="27"/>
                    <a:pt x="210" y="23"/>
                    <a:pt x="188" y="23"/>
                  </a:cubicBezTo>
                  <a:cubicBezTo>
                    <a:pt x="166" y="23"/>
                    <a:pt x="116" y="31"/>
                    <a:pt x="116" y="19"/>
                  </a:cubicBezTo>
                  <a:cubicBezTo>
                    <a:pt x="116" y="13"/>
                    <a:pt x="126" y="13"/>
                    <a:pt x="138" y="14"/>
                  </a:cubicBezTo>
                  <a:cubicBezTo>
                    <a:pt x="139" y="15"/>
                    <a:pt x="140" y="16"/>
                    <a:pt x="142" y="17"/>
                  </a:cubicBezTo>
                  <a:cubicBezTo>
                    <a:pt x="171" y="25"/>
                    <a:pt x="204" y="10"/>
                    <a:pt x="221" y="15"/>
                  </a:cubicBezTo>
                  <a:cubicBezTo>
                    <a:pt x="201" y="0"/>
                    <a:pt x="184" y="15"/>
                    <a:pt x="163" y="11"/>
                  </a:cubicBezTo>
                  <a:cubicBezTo>
                    <a:pt x="175" y="11"/>
                    <a:pt x="179" y="7"/>
                    <a:pt x="180" y="4"/>
                  </a:cubicBezTo>
                  <a:cubicBezTo>
                    <a:pt x="170" y="10"/>
                    <a:pt x="152" y="1"/>
                    <a:pt x="140" y="8"/>
                  </a:cubicBezTo>
                  <a:cubicBezTo>
                    <a:pt x="140" y="8"/>
                    <a:pt x="139" y="9"/>
                    <a:pt x="139" y="9"/>
                  </a:cubicBezTo>
                  <a:cubicBezTo>
                    <a:pt x="123" y="9"/>
                    <a:pt x="110" y="9"/>
                    <a:pt x="110" y="19"/>
                  </a:cubicBezTo>
                  <a:cubicBezTo>
                    <a:pt x="110" y="41"/>
                    <a:pt x="169" y="28"/>
                    <a:pt x="187" y="28"/>
                  </a:cubicBezTo>
                  <a:cubicBezTo>
                    <a:pt x="206" y="28"/>
                    <a:pt x="210" y="30"/>
                    <a:pt x="210" y="34"/>
                  </a:cubicBezTo>
                  <a:cubicBezTo>
                    <a:pt x="210" y="39"/>
                    <a:pt x="191" y="40"/>
                    <a:pt x="181" y="40"/>
                  </a:cubicBezTo>
                  <a:cubicBezTo>
                    <a:pt x="165" y="40"/>
                    <a:pt x="117" y="32"/>
                    <a:pt x="88" y="38"/>
                  </a:cubicBezTo>
                  <a:cubicBezTo>
                    <a:pt x="91" y="33"/>
                    <a:pt x="96" y="27"/>
                    <a:pt x="93" y="23"/>
                  </a:cubicBezTo>
                  <a:cubicBezTo>
                    <a:pt x="96" y="22"/>
                    <a:pt x="97" y="20"/>
                    <a:pt x="97" y="18"/>
                  </a:cubicBezTo>
                  <a:cubicBezTo>
                    <a:pt x="96" y="16"/>
                    <a:pt x="94" y="16"/>
                    <a:pt x="92" y="15"/>
                  </a:cubicBezTo>
                  <a:cubicBezTo>
                    <a:pt x="93" y="14"/>
                    <a:pt x="92" y="12"/>
                    <a:pt x="91" y="11"/>
                  </a:cubicBezTo>
                  <a:cubicBezTo>
                    <a:pt x="91" y="11"/>
                    <a:pt x="90" y="8"/>
                    <a:pt x="89" y="8"/>
                  </a:cubicBezTo>
                  <a:cubicBezTo>
                    <a:pt x="88" y="7"/>
                    <a:pt x="86" y="5"/>
                    <a:pt x="83" y="3"/>
                  </a:cubicBezTo>
                  <a:cubicBezTo>
                    <a:pt x="80" y="2"/>
                    <a:pt x="78" y="2"/>
                    <a:pt x="76" y="1"/>
                  </a:cubicBezTo>
                  <a:cubicBezTo>
                    <a:pt x="75" y="1"/>
                    <a:pt x="73" y="2"/>
                    <a:pt x="72" y="2"/>
                  </a:cubicBezTo>
                  <a:cubicBezTo>
                    <a:pt x="71" y="2"/>
                    <a:pt x="69" y="2"/>
                    <a:pt x="69" y="4"/>
                  </a:cubicBezTo>
                  <a:cubicBezTo>
                    <a:pt x="67" y="2"/>
                    <a:pt x="66" y="2"/>
                    <a:pt x="64" y="1"/>
                  </a:cubicBezTo>
                  <a:cubicBezTo>
                    <a:pt x="62" y="4"/>
                    <a:pt x="62" y="6"/>
                    <a:pt x="63" y="9"/>
                  </a:cubicBezTo>
                  <a:cubicBezTo>
                    <a:pt x="60" y="9"/>
                    <a:pt x="58" y="16"/>
                    <a:pt x="55" y="15"/>
                  </a:cubicBezTo>
                  <a:cubicBezTo>
                    <a:pt x="56" y="17"/>
                    <a:pt x="57" y="18"/>
                    <a:pt x="58" y="18"/>
                  </a:cubicBezTo>
                  <a:cubicBezTo>
                    <a:pt x="55" y="22"/>
                    <a:pt x="55" y="27"/>
                    <a:pt x="52" y="27"/>
                  </a:cubicBezTo>
                  <a:cubicBezTo>
                    <a:pt x="54" y="29"/>
                    <a:pt x="55" y="30"/>
                    <a:pt x="56" y="30"/>
                  </a:cubicBezTo>
                  <a:cubicBezTo>
                    <a:pt x="55" y="33"/>
                    <a:pt x="55" y="36"/>
                    <a:pt x="55" y="38"/>
                  </a:cubicBezTo>
                  <a:cubicBezTo>
                    <a:pt x="50" y="37"/>
                    <a:pt x="50" y="37"/>
                    <a:pt x="50" y="37"/>
                  </a:cubicBezTo>
                  <a:lnTo>
                    <a:pt x="47" y="35"/>
                  </a:lnTo>
                  <a:close/>
                  <a:moveTo>
                    <a:pt x="81" y="16"/>
                  </a:moveTo>
                  <a:cubicBezTo>
                    <a:pt x="82" y="16"/>
                    <a:pt x="87" y="18"/>
                    <a:pt x="89" y="19"/>
                  </a:cubicBezTo>
                  <a:cubicBezTo>
                    <a:pt x="85" y="20"/>
                    <a:pt x="86" y="21"/>
                    <a:pt x="84" y="21"/>
                  </a:cubicBezTo>
                  <a:cubicBezTo>
                    <a:pt x="81" y="21"/>
                    <a:pt x="80" y="18"/>
                    <a:pt x="81" y="16"/>
                  </a:cubicBezTo>
                  <a:moveTo>
                    <a:pt x="75" y="13"/>
                  </a:moveTo>
                  <a:cubicBezTo>
                    <a:pt x="74" y="15"/>
                    <a:pt x="72" y="16"/>
                    <a:pt x="70" y="15"/>
                  </a:cubicBezTo>
                  <a:cubicBezTo>
                    <a:pt x="68" y="13"/>
                    <a:pt x="70" y="12"/>
                    <a:pt x="68" y="9"/>
                  </a:cubicBezTo>
                  <a:cubicBezTo>
                    <a:pt x="70" y="10"/>
                    <a:pt x="74" y="13"/>
                    <a:pt x="75" y="13"/>
                  </a:cubicBezTo>
                  <a:moveTo>
                    <a:pt x="67" y="31"/>
                  </a:moveTo>
                  <a:cubicBezTo>
                    <a:pt x="68" y="29"/>
                    <a:pt x="69" y="28"/>
                    <a:pt x="70" y="28"/>
                  </a:cubicBezTo>
                  <a:cubicBezTo>
                    <a:pt x="71" y="28"/>
                    <a:pt x="72" y="27"/>
                    <a:pt x="72" y="26"/>
                  </a:cubicBezTo>
                  <a:cubicBezTo>
                    <a:pt x="73" y="24"/>
                    <a:pt x="71" y="24"/>
                    <a:pt x="70" y="23"/>
                  </a:cubicBezTo>
                  <a:cubicBezTo>
                    <a:pt x="71" y="22"/>
                    <a:pt x="72" y="21"/>
                    <a:pt x="71" y="21"/>
                  </a:cubicBezTo>
                  <a:cubicBezTo>
                    <a:pt x="71" y="20"/>
                    <a:pt x="69" y="21"/>
                    <a:pt x="69" y="21"/>
                  </a:cubicBezTo>
                  <a:cubicBezTo>
                    <a:pt x="68" y="20"/>
                    <a:pt x="70" y="19"/>
                    <a:pt x="70" y="19"/>
                  </a:cubicBezTo>
                  <a:cubicBezTo>
                    <a:pt x="71" y="18"/>
                    <a:pt x="71" y="18"/>
                    <a:pt x="72" y="19"/>
                  </a:cubicBezTo>
                  <a:cubicBezTo>
                    <a:pt x="79" y="22"/>
                    <a:pt x="79" y="22"/>
                    <a:pt x="79" y="22"/>
                  </a:cubicBezTo>
                  <a:cubicBezTo>
                    <a:pt x="80" y="22"/>
                    <a:pt x="81" y="23"/>
                    <a:pt x="81" y="24"/>
                  </a:cubicBezTo>
                  <a:cubicBezTo>
                    <a:pt x="80" y="25"/>
                    <a:pt x="81" y="26"/>
                    <a:pt x="80" y="26"/>
                  </a:cubicBezTo>
                  <a:cubicBezTo>
                    <a:pt x="79" y="26"/>
                    <a:pt x="79" y="24"/>
                    <a:pt x="78" y="24"/>
                  </a:cubicBezTo>
                  <a:cubicBezTo>
                    <a:pt x="77" y="24"/>
                    <a:pt x="77" y="25"/>
                    <a:pt x="78" y="26"/>
                  </a:cubicBezTo>
                  <a:cubicBezTo>
                    <a:pt x="76" y="26"/>
                    <a:pt x="75" y="25"/>
                    <a:pt x="74" y="27"/>
                  </a:cubicBezTo>
                  <a:cubicBezTo>
                    <a:pt x="73" y="28"/>
                    <a:pt x="73" y="29"/>
                    <a:pt x="74" y="30"/>
                  </a:cubicBezTo>
                  <a:cubicBezTo>
                    <a:pt x="75" y="31"/>
                    <a:pt x="74" y="32"/>
                    <a:pt x="74" y="34"/>
                  </a:cubicBezTo>
                  <a:cubicBezTo>
                    <a:pt x="73" y="35"/>
                    <a:pt x="71" y="37"/>
                    <a:pt x="69" y="36"/>
                  </a:cubicBezTo>
                  <a:cubicBezTo>
                    <a:pt x="66" y="35"/>
                    <a:pt x="67" y="32"/>
                    <a:pt x="67" y="31"/>
                  </a:cubicBezTo>
                  <a:moveTo>
                    <a:pt x="85" y="69"/>
                  </a:moveTo>
                  <a:cubicBezTo>
                    <a:pt x="85" y="69"/>
                    <a:pt x="85" y="69"/>
                    <a:pt x="86" y="68"/>
                  </a:cubicBezTo>
                  <a:cubicBezTo>
                    <a:pt x="86" y="69"/>
                    <a:pt x="86" y="69"/>
                    <a:pt x="85"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3" name="Freeform 41">
              <a:extLst>
                <a:ext uri="{FF2B5EF4-FFF2-40B4-BE49-F238E27FC236}">
                  <a16:creationId xmlns:a16="http://schemas.microsoft.com/office/drawing/2014/main" id="{D132A0EA-2212-2098-9206-68586A7899DD}"/>
                </a:ext>
              </a:extLst>
            </p:cNvPr>
            <p:cNvSpPr>
              <a:spLocks noEditPoints="1"/>
            </p:cNvSpPr>
            <p:nvPr userDrawn="1"/>
          </p:nvSpPr>
          <p:spPr bwMode="auto">
            <a:xfrm>
              <a:off x="1073150" y="538163"/>
              <a:ext cx="36513" cy="12700"/>
            </a:xfrm>
            <a:custGeom>
              <a:avLst/>
              <a:gdLst>
                <a:gd name="T0" fmla="*/ 102 w 248"/>
                <a:gd name="T1" fmla="*/ 70 h 92"/>
                <a:gd name="T2" fmla="*/ 173 w 248"/>
                <a:gd name="T3" fmla="*/ 71 h 92"/>
                <a:gd name="T4" fmla="*/ 151 w 248"/>
                <a:gd name="T5" fmla="*/ 67 h 92"/>
                <a:gd name="T6" fmla="*/ 152 w 248"/>
                <a:gd name="T7" fmla="*/ 74 h 92"/>
                <a:gd name="T8" fmla="*/ 150 w 248"/>
                <a:gd name="T9" fmla="*/ 82 h 92"/>
                <a:gd name="T10" fmla="*/ 156 w 248"/>
                <a:gd name="T11" fmla="*/ 82 h 92"/>
                <a:gd name="T12" fmla="*/ 158 w 248"/>
                <a:gd name="T13" fmla="*/ 86 h 92"/>
                <a:gd name="T14" fmla="*/ 164 w 248"/>
                <a:gd name="T15" fmla="*/ 84 h 92"/>
                <a:gd name="T16" fmla="*/ 173 w 248"/>
                <a:gd name="T17" fmla="*/ 86 h 92"/>
                <a:gd name="T18" fmla="*/ 187 w 248"/>
                <a:gd name="T19" fmla="*/ 67 h 92"/>
                <a:gd name="T20" fmla="*/ 228 w 248"/>
                <a:gd name="T21" fmla="*/ 58 h 92"/>
                <a:gd name="T22" fmla="*/ 218 w 248"/>
                <a:gd name="T23" fmla="*/ 70 h 92"/>
                <a:gd name="T24" fmla="*/ 223 w 248"/>
                <a:gd name="T25" fmla="*/ 77 h 92"/>
                <a:gd name="T26" fmla="*/ 227 w 248"/>
                <a:gd name="T27" fmla="*/ 89 h 92"/>
                <a:gd name="T28" fmla="*/ 233 w 248"/>
                <a:gd name="T29" fmla="*/ 79 h 92"/>
                <a:gd name="T30" fmla="*/ 239 w 248"/>
                <a:gd name="T31" fmla="*/ 86 h 92"/>
                <a:gd name="T32" fmla="*/ 240 w 248"/>
                <a:gd name="T33" fmla="*/ 66 h 92"/>
                <a:gd name="T34" fmla="*/ 241 w 248"/>
                <a:gd name="T35" fmla="*/ 58 h 92"/>
                <a:gd name="T36" fmla="*/ 209 w 248"/>
                <a:gd name="T37" fmla="*/ 49 h 92"/>
                <a:gd name="T38" fmla="*/ 165 w 248"/>
                <a:gd name="T39" fmla="*/ 18 h 92"/>
                <a:gd name="T40" fmla="*/ 216 w 248"/>
                <a:gd name="T41" fmla="*/ 8 h 92"/>
                <a:gd name="T42" fmla="*/ 215 w 248"/>
                <a:gd name="T43" fmla="*/ 31 h 92"/>
                <a:gd name="T44" fmla="*/ 96 w 248"/>
                <a:gd name="T45" fmla="*/ 26 h 92"/>
                <a:gd name="T46" fmla="*/ 93 w 248"/>
                <a:gd name="T47" fmla="*/ 10 h 92"/>
                <a:gd name="T48" fmla="*/ 72 w 248"/>
                <a:gd name="T49" fmla="*/ 6 h 92"/>
                <a:gd name="T50" fmla="*/ 61 w 248"/>
                <a:gd name="T51" fmla="*/ 21 h 92"/>
                <a:gd name="T52" fmla="*/ 55 w 248"/>
                <a:gd name="T53" fmla="*/ 38 h 92"/>
                <a:gd name="T54" fmla="*/ 31 w 248"/>
                <a:gd name="T55" fmla="*/ 19 h 92"/>
                <a:gd name="T56" fmla="*/ 28 w 248"/>
                <a:gd name="T57" fmla="*/ 5 h 92"/>
                <a:gd name="T58" fmla="*/ 27 w 248"/>
                <a:gd name="T59" fmla="*/ 13 h 92"/>
                <a:gd name="T60" fmla="*/ 20 w 248"/>
                <a:gd name="T61" fmla="*/ 5 h 92"/>
                <a:gd name="T62" fmla="*/ 21 w 248"/>
                <a:gd name="T63" fmla="*/ 12 h 92"/>
                <a:gd name="T64" fmla="*/ 14 w 248"/>
                <a:gd name="T65" fmla="*/ 16 h 92"/>
                <a:gd name="T66" fmla="*/ 17 w 248"/>
                <a:gd name="T67" fmla="*/ 21 h 92"/>
                <a:gd name="T68" fmla="*/ 24 w 248"/>
                <a:gd name="T69" fmla="*/ 22 h 92"/>
                <a:gd name="T70" fmla="*/ 18 w 248"/>
                <a:gd name="T71" fmla="*/ 30 h 92"/>
                <a:gd name="T72" fmla="*/ 32 w 248"/>
                <a:gd name="T73" fmla="*/ 40 h 92"/>
                <a:gd name="T74" fmla="*/ 50 w 248"/>
                <a:gd name="T75" fmla="*/ 55 h 92"/>
                <a:gd name="T76" fmla="*/ 41 w 248"/>
                <a:gd name="T77" fmla="*/ 65 h 92"/>
                <a:gd name="T78" fmla="*/ 16 w 248"/>
                <a:gd name="T79" fmla="*/ 59 h 92"/>
                <a:gd name="T80" fmla="*/ 18 w 248"/>
                <a:gd name="T81" fmla="*/ 68 h 92"/>
                <a:gd name="T82" fmla="*/ 7 w 248"/>
                <a:gd name="T83" fmla="*/ 67 h 92"/>
                <a:gd name="T84" fmla="*/ 6 w 248"/>
                <a:gd name="T85" fmla="*/ 72 h 92"/>
                <a:gd name="T86" fmla="*/ 14 w 248"/>
                <a:gd name="T87" fmla="*/ 83 h 92"/>
                <a:gd name="T88" fmla="*/ 19 w 248"/>
                <a:gd name="T89" fmla="*/ 85 h 92"/>
                <a:gd name="T90" fmla="*/ 33 w 248"/>
                <a:gd name="T91" fmla="*/ 78 h 92"/>
                <a:gd name="T92" fmla="*/ 36 w 248"/>
                <a:gd name="T93" fmla="*/ 86 h 92"/>
                <a:gd name="T94" fmla="*/ 52 w 248"/>
                <a:gd name="T95" fmla="*/ 81 h 92"/>
                <a:gd name="T96" fmla="*/ 57 w 248"/>
                <a:gd name="T97" fmla="*/ 89 h 92"/>
                <a:gd name="T98" fmla="*/ 80 w 248"/>
                <a:gd name="T99" fmla="*/ 82 h 92"/>
                <a:gd name="T100" fmla="*/ 71 w 248"/>
                <a:gd name="T101" fmla="*/ 12 h 92"/>
                <a:gd name="T102" fmla="*/ 81 w 248"/>
                <a:gd name="T103" fmla="*/ 30 h 92"/>
                <a:gd name="T104" fmla="*/ 72 w 248"/>
                <a:gd name="T105" fmla="*/ 39 h 92"/>
                <a:gd name="T106" fmla="*/ 73 w 248"/>
                <a:gd name="T107" fmla="*/ 26 h 92"/>
                <a:gd name="T108" fmla="*/ 75 w 248"/>
                <a:gd name="T109" fmla="*/ 22 h 92"/>
                <a:gd name="T110" fmla="*/ 87 w 248"/>
                <a:gd name="T111" fmla="*/ 2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8" h="92">
                  <a:moveTo>
                    <a:pt x="91" y="74"/>
                  </a:moveTo>
                  <a:cubicBezTo>
                    <a:pt x="92" y="74"/>
                    <a:pt x="93" y="74"/>
                    <a:pt x="94" y="74"/>
                  </a:cubicBezTo>
                  <a:cubicBezTo>
                    <a:pt x="94" y="74"/>
                    <a:pt x="94" y="75"/>
                    <a:pt x="94" y="75"/>
                  </a:cubicBezTo>
                  <a:cubicBezTo>
                    <a:pt x="100" y="75"/>
                    <a:pt x="99" y="69"/>
                    <a:pt x="102" y="70"/>
                  </a:cubicBezTo>
                  <a:cubicBezTo>
                    <a:pt x="137" y="74"/>
                    <a:pt x="117" y="54"/>
                    <a:pt x="159" y="58"/>
                  </a:cubicBezTo>
                  <a:cubicBezTo>
                    <a:pt x="161" y="59"/>
                    <a:pt x="162" y="57"/>
                    <a:pt x="164" y="56"/>
                  </a:cubicBezTo>
                  <a:cubicBezTo>
                    <a:pt x="162" y="60"/>
                    <a:pt x="161" y="67"/>
                    <a:pt x="166" y="68"/>
                  </a:cubicBezTo>
                  <a:cubicBezTo>
                    <a:pt x="168" y="68"/>
                    <a:pt x="172" y="69"/>
                    <a:pt x="173" y="71"/>
                  </a:cubicBezTo>
                  <a:cubicBezTo>
                    <a:pt x="173" y="71"/>
                    <a:pt x="173" y="71"/>
                    <a:pt x="173" y="71"/>
                  </a:cubicBezTo>
                  <a:cubicBezTo>
                    <a:pt x="170" y="72"/>
                    <a:pt x="168" y="72"/>
                    <a:pt x="167" y="73"/>
                  </a:cubicBezTo>
                  <a:cubicBezTo>
                    <a:pt x="160" y="77"/>
                    <a:pt x="160" y="63"/>
                    <a:pt x="153" y="66"/>
                  </a:cubicBezTo>
                  <a:cubicBezTo>
                    <a:pt x="153" y="66"/>
                    <a:pt x="152" y="67"/>
                    <a:pt x="151" y="67"/>
                  </a:cubicBezTo>
                  <a:cubicBezTo>
                    <a:pt x="148" y="67"/>
                    <a:pt x="145" y="70"/>
                    <a:pt x="145" y="73"/>
                  </a:cubicBezTo>
                  <a:cubicBezTo>
                    <a:pt x="146" y="72"/>
                    <a:pt x="148" y="71"/>
                    <a:pt x="150" y="71"/>
                  </a:cubicBezTo>
                  <a:cubicBezTo>
                    <a:pt x="150" y="71"/>
                    <a:pt x="150" y="72"/>
                    <a:pt x="150" y="72"/>
                  </a:cubicBezTo>
                  <a:cubicBezTo>
                    <a:pt x="150" y="73"/>
                    <a:pt x="150" y="74"/>
                    <a:pt x="152" y="74"/>
                  </a:cubicBezTo>
                  <a:cubicBezTo>
                    <a:pt x="154" y="74"/>
                    <a:pt x="154" y="74"/>
                    <a:pt x="155" y="74"/>
                  </a:cubicBezTo>
                  <a:cubicBezTo>
                    <a:pt x="155" y="74"/>
                    <a:pt x="156" y="74"/>
                    <a:pt x="156" y="74"/>
                  </a:cubicBezTo>
                  <a:cubicBezTo>
                    <a:pt x="156" y="77"/>
                    <a:pt x="147" y="73"/>
                    <a:pt x="149" y="80"/>
                  </a:cubicBezTo>
                  <a:cubicBezTo>
                    <a:pt x="149" y="80"/>
                    <a:pt x="150" y="82"/>
                    <a:pt x="150" y="82"/>
                  </a:cubicBezTo>
                  <a:cubicBezTo>
                    <a:pt x="150" y="85"/>
                    <a:pt x="152" y="87"/>
                    <a:pt x="155" y="86"/>
                  </a:cubicBezTo>
                  <a:cubicBezTo>
                    <a:pt x="155" y="85"/>
                    <a:pt x="153" y="84"/>
                    <a:pt x="154" y="83"/>
                  </a:cubicBezTo>
                  <a:cubicBezTo>
                    <a:pt x="154" y="83"/>
                    <a:pt x="155" y="83"/>
                    <a:pt x="155" y="83"/>
                  </a:cubicBezTo>
                  <a:cubicBezTo>
                    <a:pt x="156" y="83"/>
                    <a:pt x="156" y="83"/>
                    <a:pt x="156" y="82"/>
                  </a:cubicBezTo>
                  <a:cubicBezTo>
                    <a:pt x="156" y="82"/>
                    <a:pt x="156" y="82"/>
                    <a:pt x="157" y="82"/>
                  </a:cubicBezTo>
                  <a:cubicBezTo>
                    <a:pt x="157" y="82"/>
                    <a:pt x="157" y="82"/>
                    <a:pt x="157" y="82"/>
                  </a:cubicBezTo>
                  <a:cubicBezTo>
                    <a:pt x="157" y="83"/>
                    <a:pt x="157" y="83"/>
                    <a:pt x="157" y="84"/>
                  </a:cubicBezTo>
                  <a:cubicBezTo>
                    <a:pt x="157" y="84"/>
                    <a:pt x="157" y="86"/>
                    <a:pt x="158" y="86"/>
                  </a:cubicBezTo>
                  <a:cubicBezTo>
                    <a:pt x="157" y="89"/>
                    <a:pt x="161" y="92"/>
                    <a:pt x="165" y="89"/>
                  </a:cubicBezTo>
                  <a:cubicBezTo>
                    <a:pt x="164" y="89"/>
                    <a:pt x="161" y="88"/>
                    <a:pt x="161" y="87"/>
                  </a:cubicBezTo>
                  <a:cubicBezTo>
                    <a:pt x="162" y="87"/>
                    <a:pt x="163" y="86"/>
                    <a:pt x="163" y="86"/>
                  </a:cubicBezTo>
                  <a:cubicBezTo>
                    <a:pt x="164" y="86"/>
                    <a:pt x="164" y="85"/>
                    <a:pt x="164" y="84"/>
                  </a:cubicBezTo>
                  <a:cubicBezTo>
                    <a:pt x="164" y="83"/>
                    <a:pt x="164" y="83"/>
                    <a:pt x="164" y="83"/>
                  </a:cubicBezTo>
                  <a:cubicBezTo>
                    <a:pt x="165" y="83"/>
                    <a:pt x="166" y="83"/>
                    <a:pt x="166" y="83"/>
                  </a:cubicBezTo>
                  <a:cubicBezTo>
                    <a:pt x="167" y="83"/>
                    <a:pt x="167" y="83"/>
                    <a:pt x="167" y="83"/>
                  </a:cubicBezTo>
                  <a:cubicBezTo>
                    <a:pt x="168" y="85"/>
                    <a:pt x="170" y="87"/>
                    <a:pt x="173" y="86"/>
                  </a:cubicBezTo>
                  <a:cubicBezTo>
                    <a:pt x="178" y="84"/>
                    <a:pt x="174" y="80"/>
                    <a:pt x="177" y="79"/>
                  </a:cubicBezTo>
                  <a:cubicBezTo>
                    <a:pt x="178" y="79"/>
                    <a:pt x="179" y="79"/>
                    <a:pt x="180" y="79"/>
                  </a:cubicBezTo>
                  <a:cubicBezTo>
                    <a:pt x="184" y="80"/>
                    <a:pt x="189" y="80"/>
                    <a:pt x="190" y="78"/>
                  </a:cubicBezTo>
                  <a:cubicBezTo>
                    <a:pt x="191" y="76"/>
                    <a:pt x="191" y="70"/>
                    <a:pt x="187" y="67"/>
                  </a:cubicBezTo>
                  <a:cubicBezTo>
                    <a:pt x="185" y="66"/>
                    <a:pt x="187" y="63"/>
                    <a:pt x="185" y="60"/>
                  </a:cubicBezTo>
                  <a:cubicBezTo>
                    <a:pt x="189" y="62"/>
                    <a:pt x="193" y="63"/>
                    <a:pt x="198" y="63"/>
                  </a:cubicBezTo>
                  <a:cubicBezTo>
                    <a:pt x="209" y="63"/>
                    <a:pt x="211" y="62"/>
                    <a:pt x="215" y="59"/>
                  </a:cubicBezTo>
                  <a:cubicBezTo>
                    <a:pt x="220" y="56"/>
                    <a:pt x="226" y="58"/>
                    <a:pt x="228" y="58"/>
                  </a:cubicBezTo>
                  <a:cubicBezTo>
                    <a:pt x="229" y="58"/>
                    <a:pt x="230" y="59"/>
                    <a:pt x="229" y="61"/>
                  </a:cubicBezTo>
                  <a:cubicBezTo>
                    <a:pt x="228" y="66"/>
                    <a:pt x="230" y="66"/>
                    <a:pt x="229" y="69"/>
                  </a:cubicBezTo>
                  <a:cubicBezTo>
                    <a:pt x="228" y="71"/>
                    <a:pt x="224" y="69"/>
                    <a:pt x="221" y="69"/>
                  </a:cubicBezTo>
                  <a:cubicBezTo>
                    <a:pt x="219" y="69"/>
                    <a:pt x="218" y="70"/>
                    <a:pt x="218" y="70"/>
                  </a:cubicBezTo>
                  <a:cubicBezTo>
                    <a:pt x="215" y="71"/>
                    <a:pt x="212" y="73"/>
                    <a:pt x="212" y="76"/>
                  </a:cubicBezTo>
                  <a:cubicBezTo>
                    <a:pt x="213" y="75"/>
                    <a:pt x="215" y="74"/>
                    <a:pt x="217" y="73"/>
                  </a:cubicBezTo>
                  <a:cubicBezTo>
                    <a:pt x="217" y="74"/>
                    <a:pt x="217" y="74"/>
                    <a:pt x="217" y="75"/>
                  </a:cubicBezTo>
                  <a:cubicBezTo>
                    <a:pt x="217" y="78"/>
                    <a:pt x="221" y="79"/>
                    <a:pt x="223" y="77"/>
                  </a:cubicBezTo>
                  <a:cubicBezTo>
                    <a:pt x="224" y="77"/>
                    <a:pt x="225" y="77"/>
                    <a:pt x="224" y="77"/>
                  </a:cubicBezTo>
                  <a:cubicBezTo>
                    <a:pt x="222" y="79"/>
                    <a:pt x="219" y="82"/>
                    <a:pt x="222" y="84"/>
                  </a:cubicBezTo>
                  <a:cubicBezTo>
                    <a:pt x="222" y="84"/>
                    <a:pt x="223" y="84"/>
                    <a:pt x="223" y="85"/>
                  </a:cubicBezTo>
                  <a:cubicBezTo>
                    <a:pt x="223" y="87"/>
                    <a:pt x="225" y="89"/>
                    <a:pt x="227" y="89"/>
                  </a:cubicBezTo>
                  <a:cubicBezTo>
                    <a:pt x="226" y="88"/>
                    <a:pt x="226" y="87"/>
                    <a:pt x="227" y="85"/>
                  </a:cubicBezTo>
                  <a:cubicBezTo>
                    <a:pt x="228" y="85"/>
                    <a:pt x="228" y="85"/>
                    <a:pt x="229" y="85"/>
                  </a:cubicBezTo>
                  <a:cubicBezTo>
                    <a:pt x="231" y="85"/>
                    <a:pt x="230" y="81"/>
                    <a:pt x="232" y="79"/>
                  </a:cubicBezTo>
                  <a:cubicBezTo>
                    <a:pt x="233" y="79"/>
                    <a:pt x="233" y="79"/>
                    <a:pt x="233" y="79"/>
                  </a:cubicBezTo>
                  <a:cubicBezTo>
                    <a:pt x="232" y="82"/>
                    <a:pt x="231" y="85"/>
                    <a:pt x="234" y="86"/>
                  </a:cubicBezTo>
                  <a:cubicBezTo>
                    <a:pt x="234" y="86"/>
                    <a:pt x="235" y="86"/>
                    <a:pt x="235" y="86"/>
                  </a:cubicBezTo>
                  <a:cubicBezTo>
                    <a:pt x="236" y="88"/>
                    <a:pt x="239" y="90"/>
                    <a:pt x="242" y="88"/>
                  </a:cubicBezTo>
                  <a:cubicBezTo>
                    <a:pt x="241" y="88"/>
                    <a:pt x="239" y="87"/>
                    <a:pt x="239" y="86"/>
                  </a:cubicBezTo>
                  <a:cubicBezTo>
                    <a:pt x="240" y="85"/>
                    <a:pt x="240" y="84"/>
                    <a:pt x="240" y="84"/>
                  </a:cubicBezTo>
                  <a:cubicBezTo>
                    <a:pt x="242" y="78"/>
                    <a:pt x="237" y="78"/>
                    <a:pt x="237" y="76"/>
                  </a:cubicBezTo>
                  <a:cubicBezTo>
                    <a:pt x="237" y="73"/>
                    <a:pt x="243" y="75"/>
                    <a:pt x="243" y="70"/>
                  </a:cubicBezTo>
                  <a:cubicBezTo>
                    <a:pt x="243" y="69"/>
                    <a:pt x="242" y="67"/>
                    <a:pt x="240" y="66"/>
                  </a:cubicBezTo>
                  <a:cubicBezTo>
                    <a:pt x="240" y="66"/>
                    <a:pt x="240" y="66"/>
                    <a:pt x="240" y="66"/>
                  </a:cubicBezTo>
                  <a:cubicBezTo>
                    <a:pt x="242" y="66"/>
                    <a:pt x="243" y="66"/>
                    <a:pt x="244" y="64"/>
                  </a:cubicBezTo>
                  <a:cubicBezTo>
                    <a:pt x="240" y="65"/>
                    <a:pt x="242" y="61"/>
                    <a:pt x="241" y="59"/>
                  </a:cubicBezTo>
                  <a:cubicBezTo>
                    <a:pt x="241" y="59"/>
                    <a:pt x="241" y="58"/>
                    <a:pt x="241" y="58"/>
                  </a:cubicBezTo>
                  <a:cubicBezTo>
                    <a:pt x="242" y="57"/>
                    <a:pt x="243" y="56"/>
                    <a:pt x="243" y="52"/>
                  </a:cubicBezTo>
                  <a:cubicBezTo>
                    <a:pt x="242" y="54"/>
                    <a:pt x="237" y="56"/>
                    <a:pt x="237" y="53"/>
                  </a:cubicBezTo>
                  <a:cubicBezTo>
                    <a:pt x="237" y="52"/>
                    <a:pt x="236" y="50"/>
                    <a:pt x="233" y="51"/>
                  </a:cubicBezTo>
                  <a:cubicBezTo>
                    <a:pt x="226" y="51"/>
                    <a:pt x="221" y="50"/>
                    <a:pt x="209" y="49"/>
                  </a:cubicBezTo>
                  <a:cubicBezTo>
                    <a:pt x="221" y="48"/>
                    <a:pt x="244" y="45"/>
                    <a:pt x="244" y="37"/>
                  </a:cubicBezTo>
                  <a:cubicBezTo>
                    <a:pt x="244" y="30"/>
                    <a:pt x="237" y="26"/>
                    <a:pt x="215" y="26"/>
                  </a:cubicBezTo>
                  <a:cubicBezTo>
                    <a:pt x="193" y="26"/>
                    <a:pt x="126" y="34"/>
                    <a:pt x="126" y="22"/>
                  </a:cubicBezTo>
                  <a:cubicBezTo>
                    <a:pt x="126" y="14"/>
                    <a:pt x="148" y="17"/>
                    <a:pt x="165" y="18"/>
                  </a:cubicBezTo>
                  <a:cubicBezTo>
                    <a:pt x="166" y="19"/>
                    <a:pt x="167" y="20"/>
                    <a:pt x="170" y="21"/>
                  </a:cubicBezTo>
                  <a:cubicBezTo>
                    <a:pt x="198" y="29"/>
                    <a:pt x="228" y="10"/>
                    <a:pt x="248" y="16"/>
                  </a:cubicBezTo>
                  <a:cubicBezTo>
                    <a:pt x="232" y="2"/>
                    <a:pt x="211" y="18"/>
                    <a:pt x="190" y="14"/>
                  </a:cubicBezTo>
                  <a:cubicBezTo>
                    <a:pt x="202" y="14"/>
                    <a:pt x="215" y="11"/>
                    <a:pt x="216" y="8"/>
                  </a:cubicBezTo>
                  <a:cubicBezTo>
                    <a:pt x="207" y="14"/>
                    <a:pt x="179" y="3"/>
                    <a:pt x="168" y="11"/>
                  </a:cubicBezTo>
                  <a:cubicBezTo>
                    <a:pt x="167" y="11"/>
                    <a:pt x="166" y="12"/>
                    <a:pt x="166" y="12"/>
                  </a:cubicBezTo>
                  <a:cubicBezTo>
                    <a:pt x="145" y="12"/>
                    <a:pt x="120" y="9"/>
                    <a:pt x="120" y="22"/>
                  </a:cubicBezTo>
                  <a:cubicBezTo>
                    <a:pt x="120" y="44"/>
                    <a:pt x="196" y="31"/>
                    <a:pt x="215" y="31"/>
                  </a:cubicBezTo>
                  <a:cubicBezTo>
                    <a:pt x="233" y="31"/>
                    <a:pt x="237" y="33"/>
                    <a:pt x="237" y="36"/>
                  </a:cubicBezTo>
                  <a:cubicBezTo>
                    <a:pt x="237" y="41"/>
                    <a:pt x="219" y="43"/>
                    <a:pt x="208" y="43"/>
                  </a:cubicBezTo>
                  <a:cubicBezTo>
                    <a:pt x="191" y="43"/>
                    <a:pt x="120" y="33"/>
                    <a:pt x="91" y="42"/>
                  </a:cubicBezTo>
                  <a:cubicBezTo>
                    <a:pt x="93" y="37"/>
                    <a:pt x="100" y="30"/>
                    <a:pt x="96" y="26"/>
                  </a:cubicBezTo>
                  <a:cubicBezTo>
                    <a:pt x="99" y="25"/>
                    <a:pt x="101" y="23"/>
                    <a:pt x="101" y="20"/>
                  </a:cubicBezTo>
                  <a:cubicBezTo>
                    <a:pt x="99" y="19"/>
                    <a:pt x="97" y="18"/>
                    <a:pt x="96" y="18"/>
                  </a:cubicBezTo>
                  <a:cubicBezTo>
                    <a:pt x="96" y="17"/>
                    <a:pt x="95" y="15"/>
                    <a:pt x="94" y="14"/>
                  </a:cubicBezTo>
                  <a:cubicBezTo>
                    <a:pt x="94" y="14"/>
                    <a:pt x="93" y="11"/>
                    <a:pt x="93" y="10"/>
                  </a:cubicBezTo>
                  <a:cubicBezTo>
                    <a:pt x="92" y="9"/>
                    <a:pt x="90" y="7"/>
                    <a:pt x="86" y="6"/>
                  </a:cubicBezTo>
                  <a:cubicBezTo>
                    <a:pt x="83" y="4"/>
                    <a:pt x="81" y="4"/>
                    <a:pt x="80" y="4"/>
                  </a:cubicBezTo>
                  <a:cubicBezTo>
                    <a:pt x="79" y="4"/>
                    <a:pt x="76" y="5"/>
                    <a:pt x="76" y="5"/>
                  </a:cubicBezTo>
                  <a:cubicBezTo>
                    <a:pt x="74" y="4"/>
                    <a:pt x="72" y="4"/>
                    <a:pt x="72" y="6"/>
                  </a:cubicBezTo>
                  <a:cubicBezTo>
                    <a:pt x="71" y="5"/>
                    <a:pt x="69" y="4"/>
                    <a:pt x="67" y="4"/>
                  </a:cubicBezTo>
                  <a:cubicBezTo>
                    <a:pt x="66" y="7"/>
                    <a:pt x="66" y="9"/>
                    <a:pt x="66" y="12"/>
                  </a:cubicBezTo>
                  <a:cubicBezTo>
                    <a:pt x="64" y="12"/>
                    <a:pt x="61" y="19"/>
                    <a:pt x="59" y="18"/>
                  </a:cubicBezTo>
                  <a:cubicBezTo>
                    <a:pt x="60" y="20"/>
                    <a:pt x="60" y="21"/>
                    <a:pt x="61" y="21"/>
                  </a:cubicBezTo>
                  <a:cubicBezTo>
                    <a:pt x="59" y="25"/>
                    <a:pt x="58" y="29"/>
                    <a:pt x="56" y="29"/>
                  </a:cubicBezTo>
                  <a:cubicBezTo>
                    <a:pt x="56" y="31"/>
                    <a:pt x="57" y="31"/>
                    <a:pt x="58" y="32"/>
                  </a:cubicBezTo>
                  <a:cubicBezTo>
                    <a:pt x="57" y="34"/>
                    <a:pt x="57" y="37"/>
                    <a:pt x="57" y="39"/>
                  </a:cubicBezTo>
                  <a:cubicBezTo>
                    <a:pt x="55" y="38"/>
                    <a:pt x="55" y="38"/>
                    <a:pt x="55" y="38"/>
                  </a:cubicBezTo>
                  <a:cubicBezTo>
                    <a:pt x="53" y="38"/>
                    <a:pt x="52" y="38"/>
                    <a:pt x="51" y="38"/>
                  </a:cubicBezTo>
                  <a:cubicBezTo>
                    <a:pt x="50" y="37"/>
                    <a:pt x="49" y="37"/>
                    <a:pt x="48" y="37"/>
                  </a:cubicBezTo>
                  <a:cubicBezTo>
                    <a:pt x="44" y="37"/>
                    <a:pt x="42" y="31"/>
                    <a:pt x="36" y="28"/>
                  </a:cubicBezTo>
                  <a:cubicBezTo>
                    <a:pt x="32" y="25"/>
                    <a:pt x="31" y="23"/>
                    <a:pt x="31" y="19"/>
                  </a:cubicBezTo>
                  <a:cubicBezTo>
                    <a:pt x="31" y="15"/>
                    <a:pt x="33" y="12"/>
                    <a:pt x="33" y="8"/>
                  </a:cubicBezTo>
                  <a:cubicBezTo>
                    <a:pt x="33" y="7"/>
                    <a:pt x="32" y="6"/>
                    <a:pt x="32" y="5"/>
                  </a:cubicBezTo>
                  <a:cubicBezTo>
                    <a:pt x="31" y="2"/>
                    <a:pt x="28" y="0"/>
                    <a:pt x="26" y="1"/>
                  </a:cubicBezTo>
                  <a:cubicBezTo>
                    <a:pt x="27" y="1"/>
                    <a:pt x="28" y="2"/>
                    <a:pt x="28" y="5"/>
                  </a:cubicBezTo>
                  <a:cubicBezTo>
                    <a:pt x="28" y="5"/>
                    <a:pt x="27" y="6"/>
                    <a:pt x="27" y="7"/>
                  </a:cubicBezTo>
                  <a:cubicBezTo>
                    <a:pt x="26" y="8"/>
                    <a:pt x="26" y="9"/>
                    <a:pt x="27" y="10"/>
                  </a:cubicBezTo>
                  <a:cubicBezTo>
                    <a:pt x="27" y="11"/>
                    <a:pt x="27" y="11"/>
                    <a:pt x="27" y="11"/>
                  </a:cubicBezTo>
                  <a:cubicBezTo>
                    <a:pt x="27" y="12"/>
                    <a:pt x="27" y="12"/>
                    <a:pt x="27" y="13"/>
                  </a:cubicBezTo>
                  <a:cubicBezTo>
                    <a:pt x="27" y="14"/>
                    <a:pt x="26" y="13"/>
                    <a:pt x="26" y="13"/>
                  </a:cubicBezTo>
                  <a:cubicBezTo>
                    <a:pt x="25" y="10"/>
                    <a:pt x="24" y="6"/>
                    <a:pt x="22" y="6"/>
                  </a:cubicBezTo>
                  <a:cubicBezTo>
                    <a:pt x="21" y="6"/>
                    <a:pt x="20" y="6"/>
                    <a:pt x="20" y="6"/>
                  </a:cubicBezTo>
                  <a:cubicBezTo>
                    <a:pt x="20" y="6"/>
                    <a:pt x="20" y="6"/>
                    <a:pt x="20" y="5"/>
                  </a:cubicBezTo>
                  <a:cubicBezTo>
                    <a:pt x="20" y="3"/>
                    <a:pt x="17" y="1"/>
                    <a:pt x="14" y="4"/>
                  </a:cubicBezTo>
                  <a:cubicBezTo>
                    <a:pt x="14" y="4"/>
                    <a:pt x="16" y="4"/>
                    <a:pt x="16" y="5"/>
                  </a:cubicBezTo>
                  <a:cubicBezTo>
                    <a:pt x="16" y="6"/>
                    <a:pt x="15" y="8"/>
                    <a:pt x="15" y="8"/>
                  </a:cubicBezTo>
                  <a:cubicBezTo>
                    <a:pt x="15" y="11"/>
                    <a:pt x="17" y="12"/>
                    <a:pt x="21" y="12"/>
                  </a:cubicBezTo>
                  <a:cubicBezTo>
                    <a:pt x="21" y="12"/>
                    <a:pt x="21" y="12"/>
                    <a:pt x="21" y="12"/>
                  </a:cubicBezTo>
                  <a:cubicBezTo>
                    <a:pt x="21" y="13"/>
                    <a:pt x="22" y="13"/>
                    <a:pt x="22" y="14"/>
                  </a:cubicBezTo>
                  <a:cubicBezTo>
                    <a:pt x="22" y="14"/>
                    <a:pt x="22" y="14"/>
                    <a:pt x="21" y="14"/>
                  </a:cubicBezTo>
                  <a:cubicBezTo>
                    <a:pt x="16" y="12"/>
                    <a:pt x="14" y="14"/>
                    <a:pt x="14" y="16"/>
                  </a:cubicBezTo>
                  <a:cubicBezTo>
                    <a:pt x="14" y="16"/>
                    <a:pt x="14" y="18"/>
                    <a:pt x="14" y="18"/>
                  </a:cubicBezTo>
                  <a:cubicBezTo>
                    <a:pt x="12" y="20"/>
                    <a:pt x="12" y="22"/>
                    <a:pt x="15" y="24"/>
                  </a:cubicBezTo>
                  <a:cubicBezTo>
                    <a:pt x="15" y="23"/>
                    <a:pt x="15" y="21"/>
                    <a:pt x="16" y="21"/>
                  </a:cubicBezTo>
                  <a:cubicBezTo>
                    <a:pt x="17" y="21"/>
                    <a:pt x="17" y="21"/>
                    <a:pt x="17" y="21"/>
                  </a:cubicBezTo>
                  <a:cubicBezTo>
                    <a:pt x="18" y="21"/>
                    <a:pt x="18" y="22"/>
                    <a:pt x="18" y="22"/>
                  </a:cubicBezTo>
                  <a:cubicBezTo>
                    <a:pt x="19" y="22"/>
                    <a:pt x="20" y="22"/>
                    <a:pt x="21" y="21"/>
                  </a:cubicBezTo>
                  <a:cubicBezTo>
                    <a:pt x="22" y="21"/>
                    <a:pt x="22" y="21"/>
                    <a:pt x="22" y="21"/>
                  </a:cubicBezTo>
                  <a:cubicBezTo>
                    <a:pt x="23" y="21"/>
                    <a:pt x="23" y="22"/>
                    <a:pt x="24" y="22"/>
                  </a:cubicBezTo>
                  <a:cubicBezTo>
                    <a:pt x="24" y="22"/>
                    <a:pt x="24" y="22"/>
                    <a:pt x="24" y="23"/>
                  </a:cubicBezTo>
                  <a:cubicBezTo>
                    <a:pt x="21" y="26"/>
                    <a:pt x="21" y="29"/>
                    <a:pt x="26" y="30"/>
                  </a:cubicBezTo>
                  <a:cubicBezTo>
                    <a:pt x="26" y="30"/>
                    <a:pt x="26" y="30"/>
                    <a:pt x="26" y="31"/>
                  </a:cubicBezTo>
                  <a:cubicBezTo>
                    <a:pt x="26" y="37"/>
                    <a:pt x="18" y="36"/>
                    <a:pt x="18" y="30"/>
                  </a:cubicBezTo>
                  <a:cubicBezTo>
                    <a:pt x="14" y="37"/>
                    <a:pt x="22" y="42"/>
                    <a:pt x="28" y="39"/>
                  </a:cubicBezTo>
                  <a:cubicBezTo>
                    <a:pt x="28" y="38"/>
                    <a:pt x="28" y="39"/>
                    <a:pt x="28" y="39"/>
                  </a:cubicBezTo>
                  <a:cubicBezTo>
                    <a:pt x="29" y="40"/>
                    <a:pt x="29" y="41"/>
                    <a:pt x="30" y="41"/>
                  </a:cubicBezTo>
                  <a:cubicBezTo>
                    <a:pt x="30" y="41"/>
                    <a:pt x="31" y="40"/>
                    <a:pt x="32" y="40"/>
                  </a:cubicBezTo>
                  <a:cubicBezTo>
                    <a:pt x="32" y="40"/>
                    <a:pt x="32" y="40"/>
                    <a:pt x="32" y="41"/>
                  </a:cubicBezTo>
                  <a:cubicBezTo>
                    <a:pt x="32" y="42"/>
                    <a:pt x="33" y="44"/>
                    <a:pt x="35" y="45"/>
                  </a:cubicBezTo>
                  <a:cubicBezTo>
                    <a:pt x="35" y="43"/>
                    <a:pt x="35" y="42"/>
                    <a:pt x="36" y="42"/>
                  </a:cubicBezTo>
                  <a:cubicBezTo>
                    <a:pt x="37" y="42"/>
                    <a:pt x="41" y="51"/>
                    <a:pt x="50" y="55"/>
                  </a:cubicBezTo>
                  <a:cubicBezTo>
                    <a:pt x="52" y="55"/>
                    <a:pt x="54" y="55"/>
                    <a:pt x="55" y="53"/>
                  </a:cubicBezTo>
                  <a:cubicBezTo>
                    <a:pt x="55" y="54"/>
                    <a:pt x="56" y="54"/>
                    <a:pt x="57" y="55"/>
                  </a:cubicBezTo>
                  <a:cubicBezTo>
                    <a:pt x="57" y="59"/>
                    <a:pt x="60" y="64"/>
                    <a:pt x="59" y="64"/>
                  </a:cubicBezTo>
                  <a:cubicBezTo>
                    <a:pt x="58" y="64"/>
                    <a:pt x="44" y="63"/>
                    <a:pt x="41" y="65"/>
                  </a:cubicBezTo>
                  <a:cubicBezTo>
                    <a:pt x="37" y="67"/>
                    <a:pt x="27" y="71"/>
                    <a:pt x="24" y="67"/>
                  </a:cubicBezTo>
                  <a:cubicBezTo>
                    <a:pt x="23" y="65"/>
                    <a:pt x="23" y="64"/>
                    <a:pt x="22" y="62"/>
                  </a:cubicBezTo>
                  <a:cubicBezTo>
                    <a:pt x="21" y="60"/>
                    <a:pt x="20" y="59"/>
                    <a:pt x="19" y="59"/>
                  </a:cubicBezTo>
                  <a:cubicBezTo>
                    <a:pt x="19" y="59"/>
                    <a:pt x="17" y="59"/>
                    <a:pt x="16" y="59"/>
                  </a:cubicBezTo>
                  <a:cubicBezTo>
                    <a:pt x="15" y="57"/>
                    <a:pt x="11" y="57"/>
                    <a:pt x="10" y="58"/>
                  </a:cubicBezTo>
                  <a:cubicBezTo>
                    <a:pt x="11" y="58"/>
                    <a:pt x="12" y="59"/>
                    <a:pt x="13" y="61"/>
                  </a:cubicBezTo>
                  <a:cubicBezTo>
                    <a:pt x="13" y="61"/>
                    <a:pt x="12" y="62"/>
                    <a:pt x="12" y="63"/>
                  </a:cubicBezTo>
                  <a:cubicBezTo>
                    <a:pt x="12" y="64"/>
                    <a:pt x="12" y="66"/>
                    <a:pt x="18" y="68"/>
                  </a:cubicBezTo>
                  <a:cubicBezTo>
                    <a:pt x="19" y="68"/>
                    <a:pt x="19" y="69"/>
                    <a:pt x="19" y="69"/>
                  </a:cubicBezTo>
                  <a:cubicBezTo>
                    <a:pt x="18" y="70"/>
                    <a:pt x="17" y="70"/>
                    <a:pt x="15" y="69"/>
                  </a:cubicBezTo>
                  <a:cubicBezTo>
                    <a:pt x="13" y="67"/>
                    <a:pt x="12" y="64"/>
                    <a:pt x="9" y="66"/>
                  </a:cubicBezTo>
                  <a:cubicBezTo>
                    <a:pt x="9" y="66"/>
                    <a:pt x="8" y="67"/>
                    <a:pt x="7" y="67"/>
                  </a:cubicBezTo>
                  <a:cubicBezTo>
                    <a:pt x="7" y="67"/>
                    <a:pt x="7" y="67"/>
                    <a:pt x="7" y="67"/>
                  </a:cubicBezTo>
                  <a:cubicBezTo>
                    <a:pt x="4" y="66"/>
                    <a:pt x="0" y="70"/>
                    <a:pt x="1" y="73"/>
                  </a:cubicBezTo>
                  <a:cubicBezTo>
                    <a:pt x="2" y="72"/>
                    <a:pt x="3" y="71"/>
                    <a:pt x="5" y="70"/>
                  </a:cubicBezTo>
                  <a:cubicBezTo>
                    <a:pt x="5" y="71"/>
                    <a:pt x="6" y="72"/>
                    <a:pt x="6" y="72"/>
                  </a:cubicBezTo>
                  <a:cubicBezTo>
                    <a:pt x="6" y="76"/>
                    <a:pt x="8" y="78"/>
                    <a:pt x="14" y="74"/>
                  </a:cubicBezTo>
                  <a:cubicBezTo>
                    <a:pt x="15" y="73"/>
                    <a:pt x="15" y="74"/>
                    <a:pt x="15" y="74"/>
                  </a:cubicBezTo>
                  <a:cubicBezTo>
                    <a:pt x="13" y="77"/>
                    <a:pt x="9" y="80"/>
                    <a:pt x="12" y="82"/>
                  </a:cubicBezTo>
                  <a:cubicBezTo>
                    <a:pt x="12" y="82"/>
                    <a:pt x="13" y="82"/>
                    <a:pt x="14" y="83"/>
                  </a:cubicBezTo>
                  <a:cubicBezTo>
                    <a:pt x="14" y="83"/>
                    <a:pt x="14" y="83"/>
                    <a:pt x="13" y="84"/>
                  </a:cubicBezTo>
                  <a:cubicBezTo>
                    <a:pt x="13" y="87"/>
                    <a:pt x="17" y="90"/>
                    <a:pt x="19" y="90"/>
                  </a:cubicBezTo>
                  <a:cubicBezTo>
                    <a:pt x="18" y="89"/>
                    <a:pt x="17" y="87"/>
                    <a:pt x="17" y="84"/>
                  </a:cubicBezTo>
                  <a:cubicBezTo>
                    <a:pt x="18" y="85"/>
                    <a:pt x="19" y="85"/>
                    <a:pt x="19" y="85"/>
                  </a:cubicBezTo>
                  <a:cubicBezTo>
                    <a:pt x="22" y="84"/>
                    <a:pt x="21" y="80"/>
                    <a:pt x="22" y="78"/>
                  </a:cubicBezTo>
                  <a:cubicBezTo>
                    <a:pt x="23" y="78"/>
                    <a:pt x="23" y="78"/>
                    <a:pt x="23" y="79"/>
                  </a:cubicBezTo>
                  <a:cubicBezTo>
                    <a:pt x="23" y="80"/>
                    <a:pt x="24" y="84"/>
                    <a:pt x="28" y="84"/>
                  </a:cubicBezTo>
                  <a:cubicBezTo>
                    <a:pt x="32" y="83"/>
                    <a:pt x="34" y="80"/>
                    <a:pt x="33" y="78"/>
                  </a:cubicBezTo>
                  <a:cubicBezTo>
                    <a:pt x="33" y="78"/>
                    <a:pt x="33" y="78"/>
                    <a:pt x="34" y="78"/>
                  </a:cubicBezTo>
                  <a:cubicBezTo>
                    <a:pt x="35" y="79"/>
                    <a:pt x="36" y="80"/>
                    <a:pt x="35" y="82"/>
                  </a:cubicBezTo>
                  <a:cubicBezTo>
                    <a:pt x="36" y="82"/>
                    <a:pt x="37" y="81"/>
                    <a:pt x="38" y="79"/>
                  </a:cubicBezTo>
                  <a:cubicBezTo>
                    <a:pt x="39" y="81"/>
                    <a:pt x="39" y="84"/>
                    <a:pt x="36" y="86"/>
                  </a:cubicBezTo>
                  <a:cubicBezTo>
                    <a:pt x="38" y="86"/>
                    <a:pt x="42" y="84"/>
                    <a:pt x="43" y="79"/>
                  </a:cubicBezTo>
                  <a:cubicBezTo>
                    <a:pt x="43" y="80"/>
                    <a:pt x="44" y="81"/>
                    <a:pt x="44" y="82"/>
                  </a:cubicBezTo>
                  <a:cubicBezTo>
                    <a:pt x="44" y="81"/>
                    <a:pt x="44" y="81"/>
                    <a:pt x="44" y="81"/>
                  </a:cubicBezTo>
                  <a:cubicBezTo>
                    <a:pt x="46" y="82"/>
                    <a:pt x="48" y="82"/>
                    <a:pt x="52" y="81"/>
                  </a:cubicBezTo>
                  <a:cubicBezTo>
                    <a:pt x="52" y="81"/>
                    <a:pt x="53" y="81"/>
                    <a:pt x="52" y="81"/>
                  </a:cubicBezTo>
                  <a:cubicBezTo>
                    <a:pt x="52" y="83"/>
                    <a:pt x="52" y="85"/>
                    <a:pt x="53" y="85"/>
                  </a:cubicBezTo>
                  <a:cubicBezTo>
                    <a:pt x="53" y="85"/>
                    <a:pt x="54" y="83"/>
                    <a:pt x="55" y="83"/>
                  </a:cubicBezTo>
                  <a:cubicBezTo>
                    <a:pt x="56" y="83"/>
                    <a:pt x="54" y="87"/>
                    <a:pt x="57" y="89"/>
                  </a:cubicBezTo>
                  <a:cubicBezTo>
                    <a:pt x="57" y="80"/>
                    <a:pt x="69" y="85"/>
                    <a:pt x="75" y="81"/>
                  </a:cubicBezTo>
                  <a:cubicBezTo>
                    <a:pt x="76" y="80"/>
                    <a:pt x="76" y="80"/>
                    <a:pt x="76" y="81"/>
                  </a:cubicBezTo>
                  <a:cubicBezTo>
                    <a:pt x="75" y="82"/>
                    <a:pt x="74" y="83"/>
                    <a:pt x="73" y="84"/>
                  </a:cubicBezTo>
                  <a:cubicBezTo>
                    <a:pt x="75" y="84"/>
                    <a:pt x="77" y="83"/>
                    <a:pt x="80" y="82"/>
                  </a:cubicBezTo>
                  <a:cubicBezTo>
                    <a:pt x="84" y="80"/>
                    <a:pt x="91" y="77"/>
                    <a:pt x="91" y="74"/>
                  </a:cubicBezTo>
                  <a:moveTo>
                    <a:pt x="79" y="16"/>
                  </a:moveTo>
                  <a:cubicBezTo>
                    <a:pt x="78" y="18"/>
                    <a:pt x="75" y="20"/>
                    <a:pt x="73" y="18"/>
                  </a:cubicBezTo>
                  <a:cubicBezTo>
                    <a:pt x="71" y="16"/>
                    <a:pt x="74" y="16"/>
                    <a:pt x="71" y="12"/>
                  </a:cubicBezTo>
                  <a:cubicBezTo>
                    <a:pt x="73" y="14"/>
                    <a:pt x="77" y="16"/>
                    <a:pt x="79" y="16"/>
                  </a:cubicBezTo>
                  <a:moveTo>
                    <a:pt x="83" y="30"/>
                  </a:moveTo>
                  <a:cubicBezTo>
                    <a:pt x="83" y="30"/>
                    <a:pt x="83" y="28"/>
                    <a:pt x="81" y="27"/>
                  </a:cubicBezTo>
                  <a:cubicBezTo>
                    <a:pt x="80" y="27"/>
                    <a:pt x="80" y="28"/>
                    <a:pt x="81" y="30"/>
                  </a:cubicBezTo>
                  <a:cubicBezTo>
                    <a:pt x="79" y="29"/>
                    <a:pt x="78" y="28"/>
                    <a:pt x="77" y="30"/>
                  </a:cubicBezTo>
                  <a:cubicBezTo>
                    <a:pt x="76" y="31"/>
                    <a:pt x="76" y="32"/>
                    <a:pt x="77" y="33"/>
                  </a:cubicBezTo>
                  <a:cubicBezTo>
                    <a:pt x="78" y="34"/>
                    <a:pt x="78" y="35"/>
                    <a:pt x="77" y="37"/>
                  </a:cubicBezTo>
                  <a:cubicBezTo>
                    <a:pt x="76" y="38"/>
                    <a:pt x="74" y="41"/>
                    <a:pt x="72" y="39"/>
                  </a:cubicBezTo>
                  <a:cubicBezTo>
                    <a:pt x="69" y="38"/>
                    <a:pt x="70" y="35"/>
                    <a:pt x="71" y="34"/>
                  </a:cubicBezTo>
                  <a:cubicBezTo>
                    <a:pt x="71" y="32"/>
                    <a:pt x="72" y="31"/>
                    <a:pt x="73" y="31"/>
                  </a:cubicBezTo>
                  <a:cubicBezTo>
                    <a:pt x="74" y="31"/>
                    <a:pt x="75" y="31"/>
                    <a:pt x="76" y="30"/>
                  </a:cubicBezTo>
                  <a:cubicBezTo>
                    <a:pt x="76" y="28"/>
                    <a:pt x="75" y="27"/>
                    <a:pt x="73" y="26"/>
                  </a:cubicBezTo>
                  <a:cubicBezTo>
                    <a:pt x="75" y="26"/>
                    <a:pt x="76" y="25"/>
                    <a:pt x="75" y="24"/>
                  </a:cubicBezTo>
                  <a:cubicBezTo>
                    <a:pt x="74" y="23"/>
                    <a:pt x="72" y="25"/>
                    <a:pt x="72" y="24"/>
                  </a:cubicBezTo>
                  <a:cubicBezTo>
                    <a:pt x="72" y="23"/>
                    <a:pt x="73" y="23"/>
                    <a:pt x="73" y="22"/>
                  </a:cubicBezTo>
                  <a:cubicBezTo>
                    <a:pt x="74" y="21"/>
                    <a:pt x="74" y="22"/>
                    <a:pt x="75" y="22"/>
                  </a:cubicBezTo>
                  <a:cubicBezTo>
                    <a:pt x="82" y="25"/>
                    <a:pt x="82" y="25"/>
                    <a:pt x="82" y="25"/>
                  </a:cubicBezTo>
                  <a:cubicBezTo>
                    <a:pt x="83" y="26"/>
                    <a:pt x="84" y="26"/>
                    <a:pt x="84" y="27"/>
                  </a:cubicBezTo>
                  <a:cubicBezTo>
                    <a:pt x="84" y="28"/>
                    <a:pt x="84" y="29"/>
                    <a:pt x="83" y="30"/>
                  </a:cubicBezTo>
                  <a:moveTo>
                    <a:pt x="87" y="25"/>
                  </a:moveTo>
                  <a:cubicBezTo>
                    <a:pt x="85" y="25"/>
                    <a:pt x="83" y="21"/>
                    <a:pt x="84" y="19"/>
                  </a:cubicBezTo>
                  <a:cubicBezTo>
                    <a:pt x="85" y="20"/>
                    <a:pt x="90" y="22"/>
                    <a:pt x="93" y="22"/>
                  </a:cubicBezTo>
                  <a:cubicBezTo>
                    <a:pt x="89" y="23"/>
                    <a:pt x="90" y="25"/>
                    <a:pt x="87"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4" name="Freeform 42">
              <a:extLst>
                <a:ext uri="{FF2B5EF4-FFF2-40B4-BE49-F238E27FC236}">
                  <a16:creationId xmlns:a16="http://schemas.microsoft.com/office/drawing/2014/main" id="{67AC974C-036F-2201-A9D0-4842FE78E94A}"/>
                </a:ext>
              </a:extLst>
            </p:cNvPr>
            <p:cNvSpPr>
              <a:spLocks noEditPoints="1"/>
            </p:cNvSpPr>
            <p:nvPr userDrawn="1"/>
          </p:nvSpPr>
          <p:spPr bwMode="auto">
            <a:xfrm>
              <a:off x="1116013" y="557213"/>
              <a:ext cx="34925" cy="14287"/>
            </a:xfrm>
            <a:custGeom>
              <a:avLst/>
              <a:gdLst>
                <a:gd name="T0" fmla="*/ 229 w 238"/>
                <a:gd name="T1" fmla="*/ 52 h 91"/>
                <a:gd name="T2" fmla="*/ 235 w 238"/>
                <a:gd name="T3" fmla="*/ 36 h 91"/>
                <a:gd name="T4" fmla="*/ 161 w 238"/>
                <a:gd name="T5" fmla="*/ 20 h 91"/>
                <a:gd name="T6" fmla="*/ 159 w 238"/>
                <a:gd name="T7" fmla="*/ 10 h 91"/>
                <a:gd name="T8" fmla="*/ 228 w 238"/>
                <a:gd name="T9" fmla="*/ 36 h 91"/>
                <a:gd name="T10" fmla="*/ 92 w 238"/>
                <a:gd name="T11" fmla="*/ 20 h 91"/>
                <a:gd name="T12" fmla="*/ 77 w 238"/>
                <a:gd name="T13" fmla="*/ 5 h 91"/>
                <a:gd name="T14" fmla="*/ 58 w 238"/>
                <a:gd name="T15" fmla="*/ 3 h 91"/>
                <a:gd name="T16" fmla="*/ 46 w 238"/>
                <a:gd name="T17" fmla="*/ 29 h 91"/>
                <a:gd name="T18" fmla="*/ 42 w 238"/>
                <a:gd name="T19" fmla="*/ 37 h 91"/>
                <a:gd name="T20" fmla="*/ 24 w 238"/>
                <a:gd name="T21" fmla="*/ 7 h 91"/>
                <a:gd name="T22" fmla="*/ 18 w 238"/>
                <a:gd name="T23" fmla="*/ 6 h 91"/>
                <a:gd name="T24" fmla="*/ 17 w 238"/>
                <a:gd name="T25" fmla="*/ 12 h 91"/>
                <a:gd name="T26" fmla="*/ 5 w 238"/>
                <a:gd name="T27" fmla="*/ 3 h 91"/>
                <a:gd name="T28" fmla="*/ 12 w 238"/>
                <a:gd name="T29" fmla="*/ 12 h 91"/>
                <a:gd name="T30" fmla="*/ 5 w 238"/>
                <a:gd name="T31" fmla="*/ 18 h 91"/>
                <a:gd name="T32" fmla="*/ 9 w 238"/>
                <a:gd name="T33" fmla="*/ 21 h 91"/>
                <a:gd name="T34" fmla="*/ 15 w 238"/>
                <a:gd name="T35" fmla="*/ 22 h 91"/>
                <a:gd name="T36" fmla="*/ 19 w 238"/>
                <a:gd name="T37" fmla="*/ 38 h 91"/>
                <a:gd name="T38" fmla="*/ 23 w 238"/>
                <a:gd name="T39" fmla="*/ 40 h 91"/>
                <a:gd name="T40" fmla="*/ 46 w 238"/>
                <a:gd name="T41" fmla="*/ 52 h 91"/>
                <a:gd name="T42" fmla="*/ 42 w 238"/>
                <a:gd name="T43" fmla="*/ 64 h 91"/>
                <a:gd name="T44" fmla="*/ 17 w 238"/>
                <a:gd name="T45" fmla="*/ 58 h 91"/>
                <a:gd name="T46" fmla="*/ 19 w 238"/>
                <a:gd name="T47" fmla="*/ 68 h 91"/>
                <a:gd name="T48" fmla="*/ 8 w 238"/>
                <a:gd name="T49" fmla="*/ 66 h 91"/>
                <a:gd name="T50" fmla="*/ 6 w 238"/>
                <a:gd name="T51" fmla="*/ 72 h 91"/>
                <a:gd name="T52" fmla="*/ 14 w 238"/>
                <a:gd name="T53" fmla="*/ 82 h 91"/>
                <a:gd name="T54" fmla="*/ 19 w 238"/>
                <a:gd name="T55" fmla="*/ 84 h 91"/>
                <a:gd name="T56" fmla="*/ 34 w 238"/>
                <a:gd name="T57" fmla="*/ 78 h 91"/>
                <a:gd name="T58" fmla="*/ 37 w 238"/>
                <a:gd name="T59" fmla="*/ 85 h 91"/>
                <a:gd name="T60" fmla="*/ 52 w 238"/>
                <a:gd name="T61" fmla="*/ 81 h 91"/>
                <a:gd name="T62" fmla="*/ 57 w 238"/>
                <a:gd name="T63" fmla="*/ 89 h 91"/>
                <a:gd name="T64" fmla="*/ 78 w 238"/>
                <a:gd name="T65" fmla="*/ 75 h 91"/>
                <a:gd name="T66" fmla="*/ 155 w 238"/>
                <a:gd name="T67" fmla="*/ 54 h 91"/>
                <a:gd name="T68" fmla="*/ 158 w 238"/>
                <a:gd name="T69" fmla="*/ 72 h 91"/>
                <a:gd name="T70" fmla="*/ 141 w 238"/>
                <a:gd name="T71" fmla="*/ 70 h 91"/>
                <a:gd name="T72" fmla="*/ 147 w 238"/>
                <a:gd name="T73" fmla="*/ 74 h 91"/>
                <a:gd name="T74" fmla="*/ 145 w 238"/>
                <a:gd name="T75" fmla="*/ 82 h 91"/>
                <a:gd name="T76" fmla="*/ 148 w 238"/>
                <a:gd name="T77" fmla="*/ 82 h 91"/>
                <a:gd name="T78" fmla="*/ 152 w 238"/>
                <a:gd name="T79" fmla="*/ 86 h 91"/>
                <a:gd name="T80" fmla="*/ 157 w 238"/>
                <a:gd name="T81" fmla="*/ 82 h 91"/>
                <a:gd name="T82" fmla="*/ 171 w 238"/>
                <a:gd name="T83" fmla="*/ 78 h 91"/>
                <a:gd name="T84" fmla="*/ 189 w 238"/>
                <a:gd name="T85" fmla="*/ 63 h 91"/>
                <a:gd name="T86" fmla="*/ 220 w 238"/>
                <a:gd name="T87" fmla="*/ 68 h 91"/>
                <a:gd name="T88" fmla="*/ 208 w 238"/>
                <a:gd name="T89" fmla="*/ 73 h 91"/>
                <a:gd name="T90" fmla="*/ 211 w 238"/>
                <a:gd name="T91" fmla="*/ 83 h 91"/>
                <a:gd name="T92" fmla="*/ 218 w 238"/>
                <a:gd name="T93" fmla="*/ 84 h 91"/>
                <a:gd name="T94" fmla="*/ 225 w 238"/>
                <a:gd name="T95" fmla="*/ 86 h 91"/>
                <a:gd name="T96" fmla="*/ 228 w 238"/>
                <a:gd name="T97" fmla="*/ 75 h 91"/>
                <a:gd name="T98" fmla="*/ 232 w 238"/>
                <a:gd name="T99" fmla="*/ 65 h 91"/>
                <a:gd name="T100" fmla="*/ 83 w 238"/>
                <a:gd name="T101" fmla="*/ 21 h 91"/>
                <a:gd name="T102" fmla="*/ 64 w 238"/>
                <a:gd name="T103" fmla="*/ 17 h 91"/>
                <a:gd name="T104" fmla="*/ 64 w 238"/>
                <a:gd name="T105" fmla="*/ 30 h 91"/>
                <a:gd name="T106" fmla="*/ 63 w 238"/>
                <a:gd name="T107" fmla="*/ 23 h 91"/>
                <a:gd name="T108" fmla="*/ 75 w 238"/>
                <a:gd name="T109" fmla="*/ 26 h 91"/>
                <a:gd name="T110" fmla="*/ 68 w 238"/>
                <a:gd name="T111" fmla="*/ 29 h 91"/>
                <a:gd name="T112" fmla="*/ 61 w 238"/>
                <a:gd name="T113" fmla="*/ 3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8" h="91">
                  <a:moveTo>
                    <a:pt x="233" y="59"/>
                  </a:moveTo>
                  <a:cubicBezTo>
                    <a:pt x="233" y="58"/>
                    <a:pt x="233" y="58"/>
                    <a:pt x="233" y="58"/>
                  </a:cubicBezTo>
                  <a:cubicBezTo>
                    <a:pt x="235" y="57"/>
                    <a:pt x="236" y="55"/>
                    <a:pt x="235" y="52"/>
                  </a:cubicBezTo>
                  <a:cubicBezTo>
                    <a:pt x="234" y="54"/>
                    <a:pt x="229" y="56"/>
                    <a:pt x="229" y="52"/>
                  </a:cubicBezTo>
                  <a:cubicBezTo>
                    <a:pt x="229" y="52"/>
                    <a:pt x="229" y="49"/>
                    <a:pt x="225" y="50"/>
                  </a:cubicBezTo>
                  <a:cubicBezTo>
                    <a:pt x="218" y="51"/>
                    <a:pt x="212" y="49"/>
                    <a:pt x="200" y="48"/>
                  </a:cubicBezTo>
                  <a:cubicBezTo>
                    <a:pt x="199" y="48"/>
                    <a:pt x="198" y="48"/>
                    <a:pt x="200" y="47"/>
                  </a:cubicBezTo>
                  <a:cubicBezTo>
                    <a:pt x="215" y="46"/>
                    <a:pt x="235" y="44"/>
                    <a:pt x="235" y="36"/>
                  </a:cubicBezTo>
                  <a:cubicBezTo>
                    <a:pt x="235" y="30"/>
                    <a:pt x="228" y="25"/>
                    <a:pt x="206" y="25"/>
                  </a:cubicBezTo>
                  <a:cubicBezTo>
                    <a:pt x="184" y="25"/>
                    <a:pt x="117" y="33"/>
                    <a:pt x="117" y="21"/>
                  </a:cubicBezTo>
                  <a:cubicBezTo>
                    <a:pt x="117" y="13"/>
                    <a:pt x="139" y="16"/>
                    <a:pt x="156" y="17"/>
                  </a:cubicBezTo>
                  <a:cubicBezTo>
                    <a:pt x="157" y="18"/>
                    <a:pt x="158" y="19"/>
                    <a:pt x="161" y="20"/>
                  </a:cubicBezTo>
                  <a:cubicBezTo>
                    <a:pt x="189" y="28"/>
                    <a:pt x="221" y="7"/>
                    <a:pt x="238" y="12"/>
                  </a:cubicBezTo>
                  <a:cubicBezTo>
                    <a:pt x="216" y="4"/>
                    <a:pt x="202" y="17"/>
                    <a:pt x="181" y="13"/>
                  </a:cubicBezTo>
                  <a:cubicBezTo>
                    <a:pt x="193" y="13"/>
                    <a:pt x="206" y="10"/>
                    <a:pt x="207" y="7"/>
                  </a:cubicBezTo>
                  <a:cubicBezTo>
                    <a:pt x="197" y="13"/>
                    <a:pt x="170" y="3"/>
                    <a:pt x="159" y="10"/>
                  </a:cubicBezTo>
                  <a:cubicBezTo>
                    <a:pt x="158" y="10"/>
                    <a:pt x="157" y="11"/>
                    <a:pt x="157" y="12"/>
                  </a:cubicBezTo>
                  <a:cubicBezTo>
                    <a:pt x="136" y="11"/>
                    <a:pt x="110" y="9"/>
                    <a:pt x="110" y="21"/>
                  </a:cubicBezTo>
                  <a:cubicBezTo>
                    <a:pt x="110" y="43"/>
                    <a:pt x="187" y="30"/>
                    <a:pt x="206" y="30"/>
                  </a:cubicBezTo>
                  <a:cubicBezTo>
                    <a:pt x="224" y="30"/>
                    <a:pt x="228" y="32"/>
                    <a:pt x="228" y="36"/>
                  </a:cubicBezTo>
                  <a:cubicBezTo>
                    <a:pt x="228" y="41"/>
                    <a:pt x="210" y="42"/>
                    <a:pt x="199" y="42"/>
                  </a:cubicBezTo>
                  <a:cubicBezTo>
                    <a:pt x="182" y="42"/>
                    <a:pt x="111" y="33"/>
                    <a:pt x="82" y="41"/>
                  </a:cubicBezTo>
                  <a:cubicBezTo>
                    <a:pt x="84" y="36"/>
                    <a:pt x="91" y="29"/>
                    <a:pt x="87" y="25"/>
                  </a:cubicBezTo>
                  <a:cubicBezTo>
                    <a:pt x="90" y="24"/>
                    <a:pt x="92" y="22"/>
                    <a:pt x="92" y="20"/>
                  </a:cubicBezTo>
                  <a:cubicBezTo>
                    <a:pt x="90" y="18"/>
                    <a:pt x="88" y="18"/>
                    <a:pt x="87" y="17"/>
                  </a:cubicBezTo>
                  <a:cubicBezTo>
                    <a:pt x="87" y="16"/>
                    <a:pt x="86" y="15"/>
                    <a:pt x="85" y="13"/>
                  </a:cubicBezTo>
                  <a:cubicBezTo>
                    <a:pt x="85" y="13"/>
                    <a:pt x="84" y="10"/>
                    <a:pt x="84" y="10"/>
                  </a:cubicBezTo>
                  <a:cubicBezTo>
                    <a:pt x="83" y="9"/>
                    <a:pt x="81" y="7"/>
                    <a:pt x="77" y="5"/>
                  </a:cubicBezTo>
                  <a:cubicBezTo>
                    <a:pt x="74" y="4"/>
                    <a:pt x="72" y="4"/>
                    <a:pt x="71" y="3"/>
                  </a:cubicBezTo>
                  <a:cubicBezTo>
                    <a:pt x="70" y="3"/>
                    <a:pt x="67" y="4"/>
                    <a:pt x="67" y="4"/>
                  </a:cubicBezTo>
                  <a:cubicBezTo>
                    <a:pt x="65" y="4"/>
                    <a:pt x="63" y="4"/>
                    <a:pt x="63" y="6"/>
                  </a:cubicBezTo>
                  <a:cubicBezTo>
                    <a:pt x="62" y="4"/>
                    <a:pt x="60" y="4"/>
                    <a:pt x="58" y="3"/>
                  </a:cubicBezTo>
                  <a:cubicBezTo>
                    <a:pt x="57" y="6"/>
                    <a:pt x="57" y="8"/>
                    <a:pt x="57" y="11"/>
                  </a:cubicBezTo>
                  <a:cubicBezTo>
                    <a:pt x="55" y="12"/>
                    <a:pt x="52" y="18"/>
                    <a:pt x="50" y="17"/>
                  </a:cubicBezTo>
                  <a:cubicBezTo>
                    <a:pt x="51" y="19"/>
                    <a:pt x="51" y="20"/>
                    <a:pt x="52" y="20"/>
                  </a:cubicBezTo>
                  <a:cubicBezTo>
                    <a:pt x="50" y="24"/>
                    <a:pt x="49" y="29"/>
                    <a:pt x="46" y="29"/>
                  </a:cubicBezTo>
                  <a:cubicBezTo>
                    <a:pt x="48" y="31"/>
                    <a:pt x="49" y="32"/>
                    <a:pt x="50" y="32"/>
                  </a:cubicBezTo>
                  <a:cubicBezTo>
                    <a:pt x="50" y="34"/>
                    <a:pt x="50" y="36"/>
                    <a:pt x="50" y="39"/>
                  </a:cubicBezTo>
                  <a:cubicBezTo>
                    <a:pt x="46" y="37"/>
                    <a:pt x="46" y="37"/>
                    <a:pt x="46" y="37"/>
                  </a:cubicBezTo>
                  <a:cubicBezTo>
                    <a:pt x="44" y="37"/>
                    <a:pt x="43" y="37"/>
                    <a:pt x="42" y="37"/>
                  </a:cubicBezTo>
                  <a:cubicBezTo>
                    <a:pt x="41" y="37"/>
                    <a:pt x="40" y="37"/>
                    <a:pt x="39" y="36"/>
                  </a:cubicBezTo>
                  <a:cubicBezTo>
                    <a:pt x="35" y="36"/>
                    <a:pt x="33" y="31"/>
                    <a:pt x="27" y="27"/>
                  </a:cubicBezTo>
                  <a:cubicBezTo>
                    <a:pt x="23" y="25"/>
                    <a:pt x="22" y="23"/>
                    <a:pt x="22" y="18"/>
                  </a:cubicBezTo>
                  <a:cubicBezTo>
                    <a:pt x="22" y="14"/>
                    <a:pt x="24" y="11"/>
                    <a:pt x="24" y="7"/>
                  </a:cubicBezTo>
                  <a:cubicBezTo>
                    <a:pt x="24" y="7"/>
                    <a:pt x="23" y="5"/>
                    <a:pt x="23" y="4"/>
                  </a:cubicBezTo>
                  <a:cubicBezTo>
                    <a:pt x="22" y="2"/>
                    <a:pt x="19" y="0"/>
                    <a:pt x="17" y="0"/>
                  </a:cubicBezTo>
                  <a:cubicBezTo>
                    <a:pt x="18" y="1"/>
                    <a:pt x="19" y="2"/>
                    <a:pt x="19" y="4"/>
                  </a:cubicBezTo>
                  <a:cubicBezTo>
                    <a:pt x="19" y="5"/>
                    <a:pt x="18" y="6"/>
                    <a:pt x="18" y="6"/>
                  </a:cubicBezTo>
                  <a:cubicBezTo>
                    <a:pt x="17" y="7"/>
                    <a:pt x="17" y="8"/>
                    <a:pt x="18" y="10"/>
                  </a:cubicBezTo>
                  <a:cubicBezTo>
                    <a:pt x="18" y="10"/>
                    <a:pt x="18" y="10"/>
                    <a:pt x="18" y="11"/>
                  </a:cubicBezTo>
                  <a:cubicBezTo>
                    <a:pt x="18" y="11"/>
                    <a:pt x="18" y="12"/>
                    <a:pt x="18" y="12"/>
                  </a:cubicBezTo>
                  <a:cubicBezTo>
                    <a:pt x="18" y="13"/>
                    <a:pt x="17" y="13"/>
                    <a:pt x="17" y="12"/>
                  </a:cubicBezTo>
                  <a:cubicBezTo>
                    <a:pt x="16" y="10"/>
                    <a:pt x="15" y="6"/>
                    <a:pt x="13" y="6"/>
                  </a:cubicBezTo>
                  <a:cubicBezTo>
                    <a:pt x="12" y="5"/>
                    <a:pt x="11" y="5"/>
                    <a:pt x="11" y="5"/>
                  </a:cubicBezTo>
                  <a:cubicBezTo>
                    <a:pt x="11" y="5"/>
                    <a:pt x="11" y="5"/>
                    <a:pt x="11" y="5"/>
                  </a:cubicBezTo>
                  <a:cubicBezTo>
                    <a:pt x="11" y="2"/>
                    <a:pt x="8" y="0"/>
                    <a:pt x="5" y="3"/>
                  </a:cubicBezTo>
                  <a:cubicBezTo>
                    <a:pt x="5" y="3"/>
                    <a:pt x="7" y="3"/>
                    <a:pt x="7" y="4"/>
                  </a:cubicBezTo>
                  <a:cubicBezTo>
                    <a:pt x="7" y="5"/>
                    <a:pt x="7" y="7"/>
                    <a:pt x="6" y="7"/>
                  </a:cubicBezTo>
                  <a:cubicBezTo>
                    <a:pt x="6" y="10"/>
                    <a:pt x="8" y="11"/>
                    <a:pt x="11" y="11"/>
                  </a:cubicBezTo>
                  <a:cubicBezTo>
                    <a:pt x="12" y="11"/>
                    <a:pt x="12" y="12"/>
                    <a:pt x="12" y="12"/>
                  </a:cubicBezTo>
                  <a:cubicBezTo>
                    <a:pt x="13" y="12"/>
                    <a:pt x="13" y="13"/>
                    <a:pt x="13" y="13"/>
                  </a:cubicBezTo>
                  <a:cubicBezTo>
                    <a:pt x="13" y="14"/>
                    <a:pt x="13" y="13"/>
                    <a:pt x="12" y="13"/>
                  </a:cubicBezTo>
                  <a:cubicBezTo>
                    <a:pt x="7" y="11"/>
                    <a:pt x="5" y="13"/>
                    <a:pt x="5" y="16"/>
                  </a:cubicBezTo>
                  <a:cubicBezTo>
                    <a:pt x="5" y="16"/>
                    <a:pt x="5" y="17"/>
                    <a:pt x="5" y="18"/>
                  </a:cubicBezTo>
                  <a:cubicBezTo>
                    <a:pt x="3" y="19"/>
                    <a:pt x="3" y="22"/>
                    <a:pt x="6" y="24"/>
                  </a:cubicBezTo>
                  <a:cubicBezTo>
                    <a:pt x="6" y="23"/>
                    <a:pt x="6" y="21"/>
                    <a:pt x="7" y="20"/>
                  </a:cubicBezTo>
                  <a:cubicBezTo>
                    <a:pt x="8" y="20"/>
                    <a:pt x="8" y="20"/>
                    <a:pt x="8" y="20"/>
                  </a:cubicBezTo>
                  <a:cubicBezTo>
                    <a:pt x="8" y="21"/>
                    <a:pt x="9" y="21"/>
                    <a:pt x="9" y="21"/>
                  </a:cubicBezTo>
                  <a:cubicBezTo>
                    <a:pt x="10" y="22"/>
                    <a:pt x="11" y="21"/>
                    <a:pt x="12" y="20"/>
                  </a:cubicBezTo>
                  <a:cubicBezTo>
                    <a:pt x="13" y="20"/>
                    <a:pt x="13" y="20"/>
                    <a:pt x="13" y="20"/>
                  </a:cubicBezTo>
                  <a:cubicBezTo>
                    <a:pt x="14" y="21"/>
                    <a:pt x="14" y="21"/>
                    <a:pt x="15" y="21"/>
                  </a:cubicBezTo>
                  <a:cubicBezTo>
                    <a:pt x="15" y="22"/>
                    <a:pt x="15" y="22"/>
                    <a:pt x="15" y="22"/>
                  </a:cubicBezTo>
                  <a:cubicBezTo>
                    <a:pt x="12" y="25"/>
                    <a:pt x="12" y="29"/>
                    <a:pt x="17" y="29"/>
                  </a:cubicBezTo>
                  <a:cubicBezTo>
                    <a:pt x="17" y="29"/>
                    <a:pt x="17" y="30"/>
                    <a:pt x="17" y="30"/>
                  </a:cubicBezTo>
                  <a:cubicBezTo>
                    <a:pt x="17" y="37"/>
                    <a:pt x="9" y="35"/>
                    <a:pt x="9" y="29"/>
                  </a:cubicBezTo>
                  <a:cubicBezTo>
                    <a:pt x="5" y="36"/>
                    <a:pt x="13" y="42"/>
                    <a:pt x="19" y="38"/>
                  </a:cubicBezTo>
                  <a:cubicBezTo>
                    <a:pt x="19" y="38"/>
                    <a:pt x="19" y="38"/>
                    <a:pt x="19" y="38"/>
                  </a:cubicBezTo>
                  <a:cubicBezTo>
                    <a:pt x="20" y="39"/>
                    <a:pt x="20" y="41"/>
                    <a:pt x="21" y="41"/>
                  </a:cubicBezTo>
                  <a:cubicBezTo>
                    <a:pt x="21" y="40"/>
                    <a:pt x="22" y="39"/>
                    <a:pt x="23" y="39"/>
                  </a:cubicBezTo>
                  <a:cubicBezTo>
                    <a:pt x="23" y="39"/>
                    <a:pt x="23" y="40"/>
                    <a:pt x="23" y="40"/>
                  </a:cubicBezTo>
                  <a:cubicBezTo>
                    <a:pt x="23" y="42"/>
                    <a:pt x="24" y="44"/>
                    <a:pt x="26" y="44"/>
                  </a:cubicBezTo>
                  <a:cubicBezTo>
                    <a:pt x="26" y="43"/>
                    <a:pt x="26" y="41"/>
                    <a:pt x="27" y="41"/>
                  </a:cubicBezTo>
                  <a:cubicBezTo>
                    <a:pt x="28" y="41"/>
                    <a:pt x="32" y="50"/>
                    <a:pt x="41" y="55"/>
                  </a:cubicBezTo>
                  <a:cubicBezTo>
                    <a:pt x="41" y="55"/>
                    <a:pt x="44" y="53"/>
                    <a:pt x="46" y="52"/>
                  </a:cubicBezTo>
                  <a:cubicBezTo>
                    <a:pt x="47" y="54"/>
                    <a:pt x="48" y="56"/>
                    <a:pt x="49" y="56"/>
                  </a:cubicBezTo>
                  <a:cubicBezTo>
                    <a:pt x="51" y="55"/>
                    <a:pt x="51" y="55"/>
                    <a:pt x="51" y="55"/>
                  </a:cubicBezTo>
                  <a:cubicBezTo>
                    <a:pt x="50" y="60"/>
                    <a:pt x="55" y="64"/>
                    <a:pt x="54" y="64"/>
                  </a:cubicBezTo>
                  <a:cubicBezTo>
                    <a:pt x="53" y="64"/>
                    <a:pt x="44" y="63"/>
                    <a:pt x="42" y="64"/>
                  </a:cubicBezTo>
                  <a:cubicBezTo>
                    <a:pt x="38" y="67"/>
                    <a:pt x="28" y="70"/>
                    <a:pt x="25" y="66"/>
                  </a:cubicBezTo>
                  <a:cubicBezTo>
                    <a:pt x="24" y="65"/>
                    <a:pt x="24" y="63"/>
                    <a:pt x="23" y="61"/>
                  </a:cubicBezTo>
                  <a:cubicBezTo>
                    <a:pt x="22" y="59"/>
                    <a:pt x="20" y="58"/>
                    <a:pt x="19" y="58"/>
                  </a:cubicBezTo>
                  <a:cubicBezTo>
                    <a:pt x="19" y="58"/>
                    <a:pt x="18" y="58"/>
                    <a:pt x="17" y="58"/>
                  </a:cubicBezTo>
                  <a:cubicBezTo>
                    <a:pt x="15" y="57"/>
                    <a:pt x="12" y="56"/>
                    <a:pt x="10" y="57"/>
                  </a:cubicBezTo>
                  <a:cubicBezTo>
                    <a:pt x="11" y="58"/>
                    <a:pt x="13" y="58"/>
                    <a:pt x="14" y="60"/>
                  </a:cubicBezTo>
                  <a:cubicBezTo>
                    <a:pt x="13" y="61"/>
                    <a:pt x="13" y="62"/>
                    <a:pt x="13" y="62"/>
                  </a:cubicBezTo>
                  <a:cubicBezTo>
                    <a:pt x="12" y="63"/>
                    <a:pt x="13" y="66"/>
                    <a:pt x="19" y="68"/>
                  </a:cubicBezTo>
                  <a:cubicBezTo>
                    <a:pt x="19" y="68"/>
                    <a:pt x="20" y="68"/>
                    <a:pt x="19" y="69"/>
                  </a:cubicBezTo>
                  <a:cubicBezTo>
                    <a:pt x="18" y="69"/>
                    <a:pt x="17" y="69"/>
                    <a:pt x="16" y="68"/>
                  </a:cubicBezTo>
                  <a:cubicBezTo>
                    <a:pt x="13" y="66"/>
                    <a:pt x="13" y="64"/>
                    <a:pt x="10" y="65"/>
                  </a:cubicBezTo>
                  <a:cubicBezTo>
                    <a:pt x="10" y="65"/>
                    <a:pt x="9" y="66"/>
                    <a:pt x="8" y="66"/>
                  </a:cubicBezTo>
                  <a:cubicBezTo>
                    <a:pt x="8" y="66"/>
                    <a:pt x="7" y="66"/>
                    <a:pt x="7" y="66"/>
                  </a:cubicBezTo>
                  <a:cubicBezTo>
                    <a:pt x="4" y="66"/>
                    <a:pt x="0" y="69"/>
                    <a:pt x="2" y="73"/>
                  </a:cubicBezTo>
                  <a:cubicBezTo>
                    <a:pt x="2" y="72"/>
                    <a:pt x="3" y="70"/>
                    <a:pt x="5" y="70"/>
                  </a:cubicBezTo>
                  <a:cubicBezTo>
                    <a:pt x="6" y="70"/>
                    <a:pt x="6" y="71"/>
                    <a:pt x="6" y="72"/>
                  </a:cubicBezTo>
                  <a:cubicBezTo>
                    <a:pt x="7" y="75"/>
                    <a:pt x="8" y="77"/>
                    <a:pt x="15" y="73"/>
                  </a:cubicBezTo>
                  <a:cubicBezTo>
                    <a:pt x="16" y="73"/>
                    <a:pt x="15" y="73"/>
                    <a:pt x="15" y="73"/>
                  </a:cubicBezTo>
                  <a:cubicBezTo>
                    <a:pt x="14" y="76"/>
                    <a:pt x="9" y="79"/>
                    <a:pt x="13" y="81"/>
                  </a:cubicBezTo>
                  <a:cubicBezTo>
                    <a:pt x="13" y="81"/>
                    <a:pt x="14" y="82"/>
                    <a:pt x="14" y="82"/>
                  </a:cubicBezTo>
                  <a:cubicBezTo>
                    <a:pt x="14" y="83"/>
                    <a:pt x="14" y="83"/>
                    <a:pt x="14" y="83"/>
                  </a:cubicBezTo>
                  <a:cubicBezTo>
                    <a:pt x="13" y="87"/>
                    <a:pt x="17" y="90"/>
                    <a:pt x="20" y="89"/>
                  </a:cubicBezTo>
                  <a:cubicBezTo>
                    <a:pt x="19" y="88"/>
                    <a:pt x="17" y="86"/>
                    <a:pt x="17" y="84"/>
                  </a:cubicBezTo>
                  <a:cubicBezTo>
                    <a:pt x="18" y="84"/>
                    <a:pt x="19" y="84"/>
                    <a:pt x="19" y="84"/>
                  </a:cubicBezTo>
                  <a:cubicBezTo>
                    <a:pt x="23" y="83"/>
                    <a:pt x="21" y="79"/>
                    <a:pt x="23" y="78"/>
                  </a:cubicBezTo>
                  <a:cubicBezTo>
                    <a:pt x="23" y="77"/>
                    <a:pt x="24" y="78"/>
                    <a:pt x="24" y="78"/>
                  </a:cubicBezTo>
                  <a:cubicBezTo>
                    <a:pt x="24" y="80"/>
                    <a:pt x="25" y="83"/>
                    <a:pt x="29" y="83"/>
                  </a:cubicBezTo>
                  <a:cubicBezTo>
                    <a:pt x="32" y="83"/>
                    <a:pt x="34" y="80"/>
                    <a:pt x="34" y="78"/>
                  </a:cubicBezTo>
                  <a:cubicBezTo>
                    <a:pt x="33" y="77"/>
                    <a:pt x="34" y="77"/>
                    <a:pt x="34" y="77"/>
                  </a:cubicBezTo>
                  <a:cubicBezTo>
                    <a:pt x="35" y="78"/>
                    <a:pt x="36" y="80"/>
                    <a:pt x="36" y="81"/>
                  </a:cubicBezTo>
                  <a:cubicBezTo>
                    <a:pt x="36" y="81"/>
                    <a:pt x="38" y="80"/>
                    <a:pt x="39" y="79"/>
                  </a:cubicBezTo>
                  <a:cubicBezTo>
                    <a:pt x="39" y="81"/>
                    <a:pt x="40" y="83"/>
                    <a:pt x="37" y="85"/>
                  </a:cubicBezTo>
                  <a:cubicBezTo>
                    <a:pt x="39" y="85"/>
                    <a:pt x="42" y="83"/>
                    <a:pt x="43" y="79"/>
                  </a:cubicBezTo>
                  <a:cubicBezTo>
                    <a:pt x="44" y="79"/>
                    <a:pt x="44" y="80"/>
                    <a:pt x="45" y="81"/>
                  </a:cubicBezTo>
                  <a:cubicBezTo>
                    <a:pt x="45" y="81"/>
                    <a:pt x="45" y="81"/>
                    <a:pt x="45" y="81"/>
                  </a:cubicBezTo>
                  <a:cubicBezTo>
                    <a:pt x="46" y="81"/>
                    <a:pt x="49" y="81"/>
                    <a:pt x="52" y="81"/>
                  </a:cubicBezTo>
                  <a:cubicBezTo>
                    <a:pt x="53" y="80"/>
                    <a:pt x="53" y="81"/>
                    <a:pt x="53" y="81"/>
                  </a:cubicBezTo>
                  <a:cubicBezTo>
                    <a:pt x="53" y="82"/>
                    <a:pt x="53" y="84"/>
                    <a:pt x="53" y="85"/>
                  </a:cubicBezTo>
                  <a:cubicBezTo>
                    <a:pt x="54" y="84"/>
                    <a:pt x="54" y="83"/>
                    <a:pt x="55" y="83"/>
                  </a:cubicBezTo>
                  <a:cubicBezTo>
                    <a:pt x="56" y="83"/>
                    <a:pt x="55" y="87"/>
                    <a:pt x="57" y="89"/>
                  </a:cubicBezTo>
                  <a:cubicBezTo>
                    <a:pt x="58" y="79"/>
                    <a:pt x="63" y="83"/>
                    <a:pt x="69" y="79"/>
                  </a:cubicBezTo>
                  <a:cubicBezTo>
                    <a:pt x="70" y="79"/>
                    <a:pt x="70" y="79"/>
                    <a:pt x="70" y="79"/>
                  </a:cubicBezTo>
                  <a:cubicBezTo>
                    <a:pt x="70" y="81"/>
                    <a:pt x="69" y="82"/>
                    <a:pt x="67" y="83"/>
                  </a:cubicBezTo>
                  <a:cubicBezTo>
                    <a:pt x="69" y="84"/>
                    <a:pt x="78" y="79"/>
                    <a:pt x="78" y="75"/>
                  </a:cubicBezTo>
                  <a:cubicBezTo>
                    <a:pt x="78" y="74"/>
                    <a:pt x="82" y="74"/>
                    <a:pt x="85" y="73"/>
                  </a:cubicBezTo>
                  <a:cubicBezTo>
                    <a:pt x="91" y="74"/>
                    <a:pt x="90" y="69"/>
                    <a:pt x="93" y="69"/>
                  </a:cubicBezTo>
                  <a:cubicBezTo>
                    <a:pt x="129" y="74"/>
                    <a:pt x="108" y="54"/>
                    <a:pt x="150" y="58"/>
                  </a:cubicBezTo>
                  <a:cubicBezTo>
                    <a:pt x="152" y="58"/>
                    <a:pt x="153" y="55"/>
                    <a:pt x="155" y="54"/>
                  </a:cubicBezTo>
                  <a:cubicBezTo>
                    <a:pt x="153" y="58"/>
                    <a:pt x="152" y="66"/>
                    <a:pt x="157" y="67"/>
                  </a:cubicBezTo>
                  <a:cubicBezTo>
                    <a:pt x="159" y="67"/>
                    <a:pt x="163" y="69"/>
                    <a:pt x="164" y="70"/>
                  </a:cubicBezTo>
                  <a:cubicBezTo>
                    <a:pt x="164" y="70"/>
                    <a:pt x="164" y="71"/>
                    <a:pt x="164" y="71"/>
                  </a:cubicBezTo>
                  <a:cubicBezTo>
                    <a:pt x="161" y="71"/>
                    <a:pt x="159" y="72"/>
                    <a:pt x="158" y="72"/>
                  </a:cubicBezTo>
                  <a:cubicBezTo>
                    <a:pt x="151" y="77"/>
                    <a:pt x="151" y="62"/>
                    <a:pt x="144" y="65"/>
                  </a:cubicBezTo>
                  <a:cubicBezTo>
                    <a:pt x="144" y="65"/>
                    <a:pt x="143" y="66"/>
                    <a:pt x="142" y="67"/>
                  </a:cubicBezTo>
                  <a:cubicBezTo>
                    <a:pt x="139" y="67"/>
                    <a:pt x="136" y="70"/>
                    <a:pt x="136" y="73"/>
                  </a:cubicBezTo>
                  <a:cubicBezTo>
                    <a:pt x="137" y="72"/>
                    <a:pt x="139" y="70"/>
                    <a:pt x="141" y="70"/>
                  </a:cubicBezTo>
                  <a:cubicBezTo>
                    <a:pt x="141" y="71"/>
                    <a:pt x="141" y="71"/>
                    <a:pt x="141" y="72"/>
                  </a:cubicBezTo>
                  <a:cubicBezTo>
                    <a:pt x="141" y="73"/>
                    <a:pt x="141" y="74"/>
                    <a:pt x="143" y="74"/>
                  </a:cubicBezTo>
                  <a:cubicBezTo>
                    <a:pt x="145" y="74"/>
                    <a:pt x="145" y="73"/>
                    <a:pt x="146" y="73"/>
                  </a:cubicBezTo>
                  <a:cubicBezTo>
                    <a:pt x="147" y="73"/>
                    <a:pt x="147" y="73"/>
                    <a:pt x="147" y="74"/>
                  </a:cubicBezTo>
                  <a:cubicBezTo>
                    <a:pt x="147" y="77"/>
                    <a:pt x="138" y="72"/>
                    <a:pt x="140" y="80"/>
                  </a:cubicBezTo>
                  <a:cubicBezTo>
                    <a:pt x="140" y="80"/>
                    <a:pt x="141" y="81"/>
                    <a:pt x="141" y="82"/>
                  </a:cubicBezTo>
                  <a:cubicBezTo>
                    <a:pt x="141" y="84"/>
                    <a:pt x="143" y="86"/>
                    <a:pt x="147" y="85"/>
                  </a:cubicBezTo>
                  <a:cubicBezTo>
                    <a:pt x="146" y="84"/>
                    <a:pt x="144" y="84"/>
                    <a:pt x="145" y="82"/>
                  </a:cubicBezTo>
                  <a:cubicBezTo>
                    <a:pt x="145" y="82"/>
                    <a:pt x="146" y="82"/>
                    <a:pt x="146" y="83"/>
                  </a:cubicBezTo>
                  <a:cubicBezTo>
                    <a:pt x="147" y="83"/>
                    <a:pt x="147" y="82"/>
                    <a:pt x="147" y="81"/>
                  </a:cubicBezTo>
                  <a:cubicBezTo>
                    <a:pt x="147" y="81"/>
                    <a:pt x="147" y="81"/>
                    <a:pt x="148" y="81"/>
                  </a:cubicBezTo>
                  <a:cubicBezTo>
                    <a:pt x="148" y="81"/>
                    <a:pt x="148" y="81"/>
                    <a:pt x="148" y="82"/>
                  </a:cubicBezTo>
                  <a:cubicBezTo>
                    <a:pt x="148" y="82"/>
                    <a:pt x="148" y="83"/>
                    <a:pt x="148" y="83"/>
                  </a:cubicBezTo>
                  <a:cubicBezTo>
                    <a:pt x="148" y="83"/>
                    <a:pt x="148" y="85"/>
                    <a:pt x="149" y="85"/>
                  </a:cubicBezTo>
                  <a:cubicBezTo>
                    <a:pt x="148" y="88"/>
                    <a:pt x="152" y="91"/>
                    <a:pt x="156" y="88"/>
                  </a:cubicBezTo>
                  <a:cubicBezTo>
                    <a:pt x="155" y="88"/>
                    <a:pt x="152" y="88"/>
                    <a:pt x="152" y="86"/>
                  </a:cubicBezTo>
                  <a:cubicBezTo>
                    <a:pt x="153" y="86"/>
                    <a:pt x="154" y="86"/>
                    <a:pt x="154" y="86"/>
                  </a:cubicBezTo>
                  <a:cubicBezTo>
                    <a:pt x="155" y="85"/>
                    <a:pt x="155" y="84"/>
                    <a:pt x="155" y="83"/>
                  </a:cubicBezTo>
                  <a:cubicBezTo>
                    <a:pt x="155" y="82"/>
                    <a:pt x="155" y="82"/>
                    <a:pt x="156" y="82"/>
                  </a:cubicBezTo>
                  <a:cubicBezTo>
                    <a:pt x="156" y="82"/>
                    <a:pt x="157" y="82"/>
                    <a:pt x="157" y="82"/>
                  </a:cubicBezTo>
                  <a:cubicBezTo>
                    <a:pt x="158" y="82"/>
                    <a:pt x="158" y="82"/>
                    <a:pt x="159" y="83"/>
                  </a:cubicBezTo>
                  <a:cubicBezTo>
                    <a:pt x="159" y="84"/>
                    <a:pt x="161" y="86"/>
                    <a:pt x="164" y="85"/>
                  </a:cubicBezTo>
                  <a:cubicBezTo>
                    <a:pt x="169" y="83"/>
                    <a:pt x="165" y="79"/>
                    <a:pt x="168" y="78"/>
                  </a:cubicBezTo>
                  <a:cubicBezTo>
                    <a:pt x="169" y="78"/>
                    <a:pt x="170" y="78"/>
                    <a:pt x="171" y="78"/>
                  </a:cubicBezTo>
                  <a:cubicBezTo>
                    <a:pt x="175" y="79"/>
                    <a:pt x="180" y="79"/>
                    <a:pt x="181" y="77"/>
                  </a:cubicBezTo>
                  <a:cubicBezTo>
                    <a:pt x="182" y="76"/>
                    <a:pt x="182" y="69"/>
                    <a:pt x="178" y="67"/>
                  </a:cubicBezTo>
                  <a:cubicBezTo>
                    <a:pt x="175" y="66"/>
                    <a:pt x="178" y="63"/>
                    <a:pt x="176" y="60"/>
                  </a:cubicBezTo>
                  <a:cubicBezTo>
                    <a:pt x="180" y="61"/>
                    <a:pt x="184" y="63"/>
                    <a:pt x="189" y="63"/>
                  </a:cubicBezTo>
                  <a:cubicBezTo>
                    <a:pt x="199" y="63"/>
                    <a:pt x="203" y="61"/>
                    <a:pt x="207" y="59"/>
                  </a:cubicBezTo>
                  <a:cubicBezTo>
                    <a:pt x="213" y="56"/>
                    <a:pt x="218" y="57"/>
                    <a:pt x="220" y="57"/>
                  </a:cubicBezTo>
                  <a:cubicBezTo>
                    <a:pt x="221" y="58"/>
                    <a:pt x="222" y="58"/>
                    <a:pt x="221" y="60"/>
                  </a:cubicBezTo>
                  <a:cubicBezTo>
                    <a:pt x="220" y="65"/>
                    <a:pt x="221" y="66"/>
                    <a:pt x="220" y="68"/>
                  </a:cubicBezTo>
                  <a:cubicBezTo>
                    <a:pt x="219" y="70"/>
                    <a:pt x="215" y="68"/>
                    <a:pt x="212" y="68"/>
                  </a:cubicBezTo>
                  <a:cubicBezTo>
                    <a:pt x="210" y="68"/>
                    <a:pt x="209" y="69"/>
                    <a:pt x="209" y="70"/>
                  </a:cubicBezTo>
                  <a:cubicBezTo>
                    <a:pt x="206" y="70"/>
                    <a:pt x="203" y="72"/>
                    <a:pt x="203" y="75"/>
                  </a:cubicBezTo>
                  <a:cubicBezTo>
                    <a:pt x="204" y="75"/>
                    <a:pt x="205" y="73"/>
                    <a:pt x="208" y="73"/>
                  </a:cubicBezTo>
                  <a:cubicBezTo>
                    <a:pt x="208" y="74"/>
                    <a:pt x="208" y="74"/>
                    <a:pt x="208" y="74"/>
                  </a:cubicBezTo>
                  <a:cubicBezTo>
                    <a:pt x="208" y="77"/>
                    <a:pt x="211" y="79"/>
                    <a:pt x="214" y="76"/>
                  </a:cubicBezTo>
                  <a:cubicBezTo>
                    <a:pt x="214" y="76"/>
                    <a:pt x="215" y="76"/>
                    <a:pt x="215" y="77"/>
                  </a:cubicBezTo>
                  <a:cubicBezTo>
                    <a:pt x="212" y="78"/>
                    <a:pt x="208" y="82"/>
                    <a:pt x="211" y="83"/>
                  </a:cubicBezTo>
                  <a:cubicBezTo>
                    <a:pt x="211" y="83"/>
                    <a:pt x="212" y="84"/>
                    <a:pt x="213" y="84"/>
                  </a:cubicBezTo>
                  <a:cubicBezTo>
                    <a:pt x="213" y="86"/>
                    <a:pt x="214" y="88"/>
                    <a:pt x="216" y="89"/>
                  </a:cubicBezTo>
                  <a:cubicBezTo>
                    <a:pt x="215" y="87"/>
                    <a:pt x="215" y="87"/>
                    <a:pt x="216" y="84"/>
                  </a:cubicBezTo>
                  <a:cubicBezTo>
                    <a:pt x="218" y="84"/>
                    <a:pt x="218" y="84"/>
                    <a:pt x="218" y="84"/>
                  </a:cubicBezTo>
                  <a:cubicBezTo>
                    <a:pt x="220" y="85"/>
                    <a:pt x="220" y="80"/>
                    <a:pt x="222" y="79"/>
                  </a:cubicBezTo>
                  <a:cubicBezTo>
                    <a:pt x="223" y="78"/>
                    <a:pt x="223" y="79"/>
                    <a:pt x="223" y="79"/>
                  </a:cubicBezTo>
                  <a:cubicBezTo>
                    <a:pt x="222" y="81"/>
                    <a:pt x="221" y="85"/>
                    <a:pt x="223" y="85"/>
                  </a:cubicBezTo>
                  <a:cubicBezTo>
                    <a:pt x="223" y="85"/>
                    <a:pt x="224" y="85"/>
                    <a:pt x="225" y="86"/>
                  </a:cubicBezTo>
                  <a:cubicBezTo>
                    <a:pt x="225" y="88"/>
                    <a:pt x="228" y="89"/>
                    <a:pt x="231" y="87"/>
                  </a:cubicBezTo>
                  <a:cubicBezTo>
                    <a:pt x="230" y="87"/>
                    <a:pt x="229" y="86"/>
                    <a:pt x="229" y="85"/>
                  </a:cubicBezTo>
                  <a:cubicBezTo>
                    <a:pt x="229" y="85"/>
                    <a:pt x="230" y="83"/>
                    <a:pt x="230" y="83"/>
                  </a:cubicBezTo>
                  <a:cubicBezTo>
                    <a:pt x="232" y="78"/>
                    <a:pt x="228" y="77"/>
                    <a:pt x="228" y="75"/>
                  </a:cubicBezTo>
                  <a:cubicBezTo>
                    <a:pt x="228" y="73"/>
                    <a:pt x="233" y="74"/>
                    <a:pt x="234" y="69"/>
                  </a:cubicBezTo>
                  <a:cubicBezTo>
                    <a:pt x="234" y="68"/>
                    <a:pt x="234" y="67"/>
                    <a:pt x="232" y="66"/>
                  </a:cubicBezTo>
                  <a:cubicBezTo>
                    <a:pt x="232" y="66"/>
                    <a:pt x="232" y="66"/>
                    <a:pt x="232" y="65"/>
                  </a:cubicBezTo>
                  <a:cubicBezTo>
                    <a:pt x="232" y="65"/>
                    <a:pt x="232" y="65"/>
                    <a:pt x="232" y="65"/>
                  </a:cubicBezTo>
                  <a:cubicBezTo>
                    <a:pt x="233" y="65"/>
                    <a:pt x="235" y="66"/>
                    <a:pt x="236" y="64"/>
                  </a:cubicBezTo>
                  <a:cubicBezTo>
                    <a:pt x="232" y="64"/>
                    <a:pt x="233" y="61"/>
                    <a:pt x="233" y="59"/>
                  </a:cubicBezTo>
                  <a:moveTo>
                    <a:pt x="75" y="18"/>
                  </a:moveTo>
                  <a:cubicBezTo>
                    <a:pt x="76" y="19"/>
                    <a:pt x="81" y="20"/>
                    <a:pt x="83" y="21"/>
                  </a:cubicBezTo>
                  <a:cubicBezTo>
                    <a:pt x="79" y="22"/>
                    <a:pt x="80" y="23"/>
                    <a:pt x="78" y="23"/>
                  </a:cubicBezTo>
                  <a:cubicBezTo>
                    <a:pt x="75" y="23"/>
                    <a:pt x="74" y="20"/>
                    <a:pt x="75" y="18"/>
                  </a:cubicBezTo>
                  <a:moveTo>
                    <a:pt x="70" y="15"/>
                  </a:moveTo>
                  <a:cubicBezTo>
                    <a:pt x="68" y="17"/>
                    <a:pt x="66" y="19"/>
                    <a:pt x="64" y="17"/>
                  </a:cubicBezTo>
                  <a:cubicBezTo>
                    <a:pt x="62" y="15"/>
                    <a:pt x="64" y="14"/>
                    <a:pt x="62" y="11"/>
                  </a:cubicBezTo>
                  <a:cubicBezTo>
                    <a:pt x="64" y="12"/>
                    <a:pt x="68" y="15"/>
                    <a:pt x="70" y="15"/>
                  </a:cubicBezTo>
                  <a:moveTo>
                    <a:pt x="61" y="33"/>
                  </a:moveTo>
                  <a:cubicBezTo>
                    <a:pt x="62" y="31"/>
                    <a:pt x="63" y="30"/>
                    <a:pt x="64" y="30"/>
                  </a:cubicBezTo>
                  <a:cubicBezTo>
                    <a:pt x="65" y="30"/>
                    <a:pt x="66" y="30"/>
                    <a:pt x="66" y="28"/>
                  </a:cubicBezTo>
                  <a:cubicBezTo>
                    <a:pt x="67" y="26"/>
                    <a:pt x="66" y="26"/>
                    <a:pt x="64" y="25"/>
                  </a:cubicBezTo>
                  <a:cubicBezTo>
                    <a:pt x="66" y="24"/>
                    <a:pt x="66" y="23"/>
                    <a:pt x="66" y="23"/>
                  </a:cubicBezTo>
                  <a:cubicBezTo>
                    <a:pt x="65" y="22"/>
                    <a:pt x="63" y="23"/>
                    <a:pt x="63" y="23"/>
                  </a:cubicBezTo>
                  <a:cubicBezTo>
                    <a:pt x="62" y="22"/>
                    <a:pt x="64" y="21"/>
                    <a:pt x="64" y="21"/>
                  </a:cubicBezTo>
                  <a:cubicBezTo>
                    <a:pt x="65" y="20"/>
                    <a:pt x="65" y="20"/>
                    <a:pt x="66" y="21"/>
                  </a:cubicBezTo>
                  <a:cubicBezTo>
                    <a:pt x="73" y="24"/>
                    <a:pt x="73" y="24"/>
                    <a:pt x="73" y="24"/>
                  </a:cubicBezTo>
                  <a:cubicBezTo>
                    <a:pt x="74" y="25"/>
                    <a:pt x="75" y="25"/>
                    <a:pt x="75" y="26"/>
                  </a:cubicBezTo>
                  <a:cubicBezTo>
                    <a:pt x="75" y="27"/>
                    <a:pt x="75" y="28"/>
                    <a:pt x="74" y="28"/>
                  </a:cubicBezTo>
                  <a:cubicBezTo>
                    <a:pt x="73" y="28"/>
                    <a:pt x="73" y="26"/>
                    <a:pt x="72" y="26"/>
                  </a:cubicBezTo>
                  <a:cubicBezTo>
                    <a:pt x="71" y="26"/>
                    <a:pt x="71" y="27"/>
                    <a:pt x="72" y="28"/>
                  </a:cubicBezTo>
                  <a:cubicBezTo>
                    <a:pt x="70" y="28"/>
                    <a:pt x="69" y="27"/>
                    <a:pt x="68" y="29"/>
                  </a:cubicBezTo>
                  <a:cubicBezTo>
                    <a:pt x="67" y="30"/>
                    <a:pt x="67" y="31"/>
                    <a:pt x="68" y="32"/>
                  </a:cubicBezTo>
                  <a:cubicBezTo>
                    <a:pt x="69" y="33"/>
                    <a:pt x="68" y="34"/>
                    <a:pt x="68" y="36"/>
                  </a:cubicBezTo>
                  <a:cubicBezTo>
                    <a:pt x="67" y="37"/>
                    <a:pt x="65" y="39"/>
                    <a:pt x="63" y="38"/>
                  </a:cubicBezTo>
                  <a:cubicBezTo>
                    <a:pt x="60" y="37"/>
                    <a:pt x="61" y="34"/>
                    <a:pt x="61"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5" name="Freeform 43">
              <a:extLst>
                <a:ext uri="{FF2B5EF4-FFF2-40B4-BE49-F238E27FC236}">
                  <a16:creationId xmlns:a16="http://schemas.microsoft.com/office/drawing/2014/main" id="{2D8CAC1C-8A21-D1E3-6244-92AFC009500F}"/>
                </a:ext>
              </a:extLst>
            </p:cNvPr>
            <p:cNvSpPr>
              <a:spLocks noEditPoints="1"/>
            </p:cNvSpPr>
            <p:nvPr userDrawn="1"/>
          </p:nvSpPr>
          <p:spPr bwMode="auto">
            <a:xfrm>
              <a:off x="1116013" y="571500"/>
              <a:ext cx="31750" cy="12700"/>
            </a:xfrm>
            <a:custGeom>
              <a:avLst/>
              <a:gdLst>
                <a:gd name="T0" fmla="*/ 164 w 219"/>
                <a:gd name="T1" fmla="*/ 10 h 84"/>
                <a:gd name="T2" fmla="*/ 114 w 219"/>
                <a:gd name="T3" fmla="*/ 18 h 84"/>
                <a:gd name="T4" fmla="*/ 84 w 219"/>
                <a:gd name="T5" fmla="*/ 35 h 84"/>
                <a:gd name="T6" fmla="*/ 87 w 219"/>
                <a:gd name="T7" fmla="*/ 10 h 84"/>
                <a:gd name="T8" fmla="*/ 69 w 219"/>
                <a:gd name="T9" fmla="*/ 1 h 84"/>
                <a:gd name="T10" fmla="*/ 53 w 219"/>
                <a:gd name="T11" fmla="*/ 14 h 84"/>
                <a:gd name="T12" fmla="*/ 51 w 219"/>
                <a:gd name="T13" fmla="*/ 35 h 84"/>
                <a:gd name="T14" fmla="*/ 32 w 219"/>
                <a:gd name="T15" fmla="*/ 22 h 84"/>
                <a:gd name="T16" fmla="*/ 29 w 219"/>
                <a:gd name="T17" fmla="*/ 9 h 84"/>
                <a:gd name="T18" fmla="*/ 28 w 219"/>
                <a:gd name="T19" fmla="*/ 17 h 84"/>
                <a:gd name="T20" fmla="*/ 21 w 219"/>
                <a:gd name="T21" fmla="*/ 10 h 84"/>
                <a:gd name="T22" fmla="*/ 22 w 219"/>
                <a:gd name="T23" fmla="*/ 16 h 84"/>
                <a:gd name="T24" fmla="*/ 16 w 219"/>
                <a:gd name="T25" fmla="*/ 20 h 84"/>
                <a:gd name="T26" fmla="*/ 19 w 219"/>
                <a:gd name="T27" fmla="*/ 25 h 84"/>
                <a:gd name="T28" fmla="*/ 25 w 219"/>
                <a:gd name="T29" fmla="*/ 26 h 84"/>
                <a:gd name="T30" fmla="*/ 20 w 219"/>
                <a:gd name="T31" fmla="*/ 33 h 84"/>
                <a:gd name="T32" fmla="*/ 32 w 219"/>
                <a:gd name="T33" fmla="*/ 43 h 84"/>
                <a:gd name="T34" fmla="*/ 45 w 219"/>
                <a:gd name="T35" fmla="*/ 46 h 84"/>
                <a:gd name="T36" fmla="*/ 40 w 219"/>
                <a:gd name="T37" fmla="*/ 59 h 84"/>
                <a:gd name="T38" fmla="*/ 17 w 219"/>
                <a:gd name="T39" fmla="*/ 53 h 84"/>
                <a:gd name="T40" fmla="*/ 18 w 219"/>
                <a:gd name="T41" fmla="*/ 62 h 84"/>
                <a:gd name="T42" fmla="*/ 8 w 219"/>
                <a:gd name="T43" fmla="*/ 61 h 84"/>
                <a:gd name="T44" fmla="*/ 6 w 219"/>
                <a:gd name="T45" fmla="*/ 66 h 84"/>
                <a:gd name="T46" fmla="*/ 14 w 219"/>
                <a:gd name="T47" fmla="*/ 76 h 84"/>
                <a:gd name="T48" fmla="*/ 19 w 219"/>
                <a:gd name="T49" fmla="*/ 78 h 84"/>
                <a:gd name="T50" fmla="*/ 32 w 219"/>
                <a:gd name="T51" fmla="*/ 72 h 84"/>
                <a:gd name="T52" fmla="*/ 36 w 219"/>
                <a:gd name="T53" fmla="*/ 79 h 84"/>
                <a:gd name="T54" fmla="*/ 50 w 219"/>
                <a:gd name="T55" fmla="*/ 74 h 84"/>
                <a:gd name="T56" fmla="*/ 55 w 219"/>
                <a:gd name="T57" fmla="*/ 82 h 84"/>
                <a:gd name="T58" fmla="*/ 81 w 219"/>
                <a:gd name="T59" fmla="*/ 65 h 84"/>
                <a:gd name="T60" fmla="*/ 124 w 219"/>
                <a:gd name="T61" fmla="*/ 52 h 84"/>
                <a:gd name="T62" fmla="*/ 139 w 219"/>
                <a:gd name="T63" fmla="*/ 65 h 84"/>
                <a:gd name="T64" fmla="*/ 113 w 219"/>
                <a:gd name="T65" fmla="*/ 67 h 84"/>
                <a:gd name="T66" fmla="*/ 122 w 219"/>
                <a:gd name="T67" fmla="*/ 67 h 84"/>
                <a:gd name="T68" fmla="*/ 123 w 219"/>
                <a:gd name="T69" fmla="*/ 78 h 84"/>
                <a:gd name="T70" fmla="*/ 124 w 219"/>
                <a:gd name="T71" fmla="*/ 75 h 84"/>
                <a:gd name="T72" fmla="*/ 132 w 219"/>
                <a:gd name="T73" fmla="*/ 82 h 84"/>
                <a:gd name="T74" fmla="*/ 131 w 219"/>
                <a:gd name="T75" fmla="*/ 76 h 84"/>
                <a:gd name="T76" fmla="*/ 144 w 219"/>
                <a:gd name="T77" fmla="*/ 72 h 84"/>
                <a:gd name="T78" fmla="*/ 151 w 219"/>
                <a:gd name="T79" fmla="*/ 54 h 84"/>
                <a:gd name="T80" fmla="*/ 195 w 219"/>
                <a:gd name="T81" fmla="*/ 55 h 84"/>
                <a:gd name="T82" fmla="*/ 175 w 219"/>
                <a:gd name="T83" fmla="*/ 69 h 84"/>
                <a:gd name="T84" fmla="*/ 186 w 219"/>
                <a:gd name="T85" fmla="*/ 71 h 84"/>
                <a:gd name="T86" fmla="*/ 187 w 219"/>
                <a:gd name="T87" fmla="*/ 78 h 84"/>
                <a:gd name="T88" fmla="*/ 193 w 219"/>
                <a:gd name="T89" fmla="*/ 79 h 84"/>
                <a:gd name="T90" fmla="*/ 200 w 219"/>
                <a:gd name="T91" fmla="*/ 77 h 84"/>
                <a:gd name="T92" fmla="*/ 204 w 219"/>
                <a:gd name="T93" fmla="*/ 60 h 84"/>
                <a:gd name="T94" fmla="*/ 207 w 219"/>
                <a:gd name="T95" fmla="*/ 52 h 84"/>
                <a:gd name="T96" fmla="*/ 173 w 219"/>
                <a:gd name="T97" fmla="*/ 43 h 84"/>
                <a:gd name="T98" fmla="*/ 120 w 219"/>
                <a:gd name="T99" fmla="*/ 18 h 84"/>
                <a:gd name="T100" fmla="*/ 80 w 219"/>
                <a:gd name="T101" fmla="*/ 20 h 84"/>
                <a:gd name="T102" fmla="*/ 65 w 219"/>
                <a:gd name="T103" fmla="*/ 8 h 84"/>
                <a:gd name="T104" fmla="*/ 69 w 219"/>
                <a:gd name="T105" fmla="*/ 24 h 84"/>
                <a:gd name="T106" fmla="*/ 67 w 219"/>
                <a:gd name="T107" fmla="*/ 17 h 84"/>
                <a:gd name="T108" fmla="*/ 76 w 219"/>
                <a:gd name="T109" fmla="*/ 24 h 84"/>
                <a:gd name="T110" fmla="*/ 71 w 219"/>
                <a:gd name="T111"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9" h="84">
                  <a:moveTo>
                    <a:pt x="140" y="13"/>
                  </a:moveTo>
                  <a:cubicBezTo>
                    <a:pt x="140" y="14"/>
                    <a:pt x="142" y="16"/>
                    <a:pt x="145" y="16"/>
                  </a:cubicBezTo>
                  <a:cubicBezTo>
                    <a:pt x="172" y="24"/>
                    <a:pt x="202" y="4"/>
                    <a:pt x="219" y="9"/>
                  </a:cubicBezTo>
                  <a:cubicBezTo>
                    <a:pt x="197" y="1"/>
                    <a:pt x="184" y="14"/>
                    <a:pt x="164" y="10"/>
                  </a:cubicBezTo>
                  <a:cubicBezTo>
                    <a:pt x="176" y="10"/>
                    <a:pt x="188" y="7"/>
                    <a:pt x="189" y="4"/>
                  </a:cubicBezTo>
                  <a:cubicBezTo>
                    <a:pt x="180" y="10"/>
                    <a:pt x="154" y="0"/>
                    <a:pt x="143" y="7"/>
                  </a:cubicBezTo>
                  <a:cubicBezTo>
                    <a:pt x="142" y="7"/>
                    <a:pt x="141" y="8"/>
                    <a:pt x="141" y="8"/>
                  </a:cubicBezTo>
                  <a:cubicBezTo>
                    <a:pt x="130" y="8"/>
                    <a:pt x="114" y="8"/>
                    <a:pt x="114" y="18"/>
                  </a:cubicBezTo>
                  <a:cubicBezTo>
                    <a:pt x="114" y="38"/>
                    <a:pt x="170" y="26"/>
                    <a:pt x="187" y="26"/>
                  </a:cubicBezTo>
                  <a:cubicBezTo>
                    <a:pt x="201" y="26"/>
                    <a:pt x="203" y="28"/>
                    <a:pt x="203" y="31"/>
                  </a:cubicBezTo>
                  <a:cubicBezTo>
                    <a:pt x="203" y="36"/>
                    <a:pt x="183" y="38"/>
                    <a:pt x="173" y="38"/>
                  </a:cubicBezTo>
                  <a:cubicBezTo>
                    <a:pt x="158" y="38"/>
                    <a:pt x="112" y="30"/>
                    <a:pt x="84" y="35"/>
                  </a:cubicBezTo>
                  <a:cubicBezTo>
                    <a:pt x="87" y="31"/>
                    <a:pt x="92" y="25"/>
                    <a:pt x="89" y="22"/>
                  </a:cubicBezTo>
                  <a:cubicBezTo>
                    <a:pt x="91" y="20"/>
                    <a:pt x="93" y="18"/>
                    <a:pt x="93" y="16"/>
                  </a:cubicBezTo>
                  <a:cubicBezTo>
                    <a:pt x="92" y="15"/>
                    <a:pt x="90" y="14"/>
                    <a:pt x="88" y="14"/>
                  </a:cubicBezTo>
                  <a:cubicBezTo>
                    <a:pt x="89" y="13"/>
                    <a:pt x="88" y="11"/>
                    <a:pt x="87" y="10"/>
                  </a:cubicBezTo>
                  <a:cubicBezTo>
                    <a:pt x="87" y="10"/>
                    <a:pt x="86" y="7"/>
                    <a:pt x="86" y="7"/>
                  </a:cubicBezTo>
                  <a:cubicBezTo>
                    <a:pt x="85" y="6"/>
                    <a:pt x="82" y="4"/>
                    <a:pt x="79" y="3"/>
                  </a:cubicBezTo>
                  <a:cubicBezTo>
                    <a:pt x="76" y="1"/>
                    <a:pt x="74" y="1"/>
                    <a:pt x="73" y="1"/>
                  </a:cubicBezTo>
                  <a:cubicBezTo>
                    <a:pt x="72" y="1"/>
                    <a:pt x="70" y="1"/>
                    <a:pt x="69" y="1"/>
                  </a:cubicBezTo>
                  <a:cubicBezTo>
                    <a:pt x="68" y="1"/>
                    <a:pt x="66" y="1"/>
                    <a:pt x="66" y="3"/>
                  </a:cubicBezTo>
                  <a:cubicBezTo>
                    <a:pt x="65" y="2"/>
                    <a:pt x="63" y="1"/>
                    <a:pt x="61" y="1"/>
                  </a:cubicBezTo>
                  <a:cubicBezTo>
                    <a:pt x="60" y="3"/>
                    <a:pt x="60" y="5"/>
                    <a:pt x="60" y="8"/>
                  </a:cubicBezTo>
                  <a:cubicBezTo>
                    <a:pt x="58" y="8"/>
                    <a:pt x="55" y="15"/>
                    <a:pt x="53" y="14"/>
                  </a:cubicBezTo>
                  <a:cubicBezTo>
                    <a:pt x="54" y="16"/>
                    <a:pt x="55" y="17"/>
                    <a:pt x="55" y="17"/>
                  </a:cubicBezTo>
                  <a:cubicBezTo>
                    <a:pt x="53" y="20"/>
                    <a:pt x="52" y="25"/>
                    <a:pt x="50" y="25"/>
                  </a:cubicBezTo>
                  <a:cubicBezTo>
                    <a:pt x="51" y="26"/>
                    <a:pt x="52" y="27"/>
                    <a:pt x="52" y="27"/>
                  </a:cubicBezTo>
                  <a:cubicBezTo>
                    <a:pt x="51" y="30"/>
                    <a:pt x="51" y="33"/>
                    <a:pt x="51" y="35"/>
                  </a:cubicBezTo>
                  <a:cubicBezTo>
                    <a:pt x="48" y="34"/>
                    <a:pt x="48" y="34"/>
                    <a:pt x="48" y="34"/>
                  </a:cubicBezTo>
                  <a:cubicBezTo>
                    <a:pt x="48" y="34"/>
                    <a:pt x="48" y="34"/>
                    <a:pt x="47" y="34"/>
                  </a:cubicBezTo>
                  <a:cubicBezTo>
                    <a:pt x="44" y="34"/>
                    <a:pt x="42" y="34"/>
                    <a:pt x="36" y="31"/>
                  </a:cubicBezTo>
                  <a:cubicBezTo>
                    <a:pt x="32" y="29"/>
                    <a:pt x="32" y="27"/>
                    <a:pt x="32" y="22"/>
                  </a:cubicBezTo>
                  <a:cubicBezTo>
                    <a:pt x="32" y="19"/>
                    <a:pt x="34" y="16"/>
                    <a:pt x="34" y="12"/>
                  </a:cubicBezTo>
                  <a:cubicBezTo>
                    <a:pt x="34" y="12"/>
                    <a:pt x="33" y="10"/>
                    <a:pt x="33" y="9"/>
                  </a:cubicBezTo>
                  <a:cubicBezTo>
                    <a:pt x="32" y="7"/>
                    <a:pt x="29" y="5"/>
                    <a:pt x="27" y="5"/>
                  </a:cubicBezTo>
                  <a:cubicBezTo>
                    <a:pt x="28" y="6"/>
                    <a:pt x="29" y="7"/>
                    <a:pt x="29" y="9"/>
                  </a:cubicBezTo>
                  <a:cubicBezTo>
                    <a:pt x="29" y="10"/>
                    <a:pt x="28" y="11"/>
                    <a:pt x="28" y="11"/>
                  </a:cubicBezTo>
                  <a:cubicBezTo>
                    <a:pt x="27" y="12"/>
                    <a:pt x="27" y="13"/>
                    <a:pt x="28" y="15"/>
                  </a:cubicBezTo>
                  <a:cubicBezTo>
                    <a:pt x="28" y="15"/>
                    <a:pt x="28" y="15"/>
                    <a:pt x="28" y="15"/>
                  </a:cubicBezTo>
                  <a:cubicBezTo>
                    <a:pt x="28" y="16"/>
                    <a:pt x="28" y="16"/>
                    <a:pt x="28" y="17"/>
                  </a:cubicBezTo>
                  <a:cubicBezTo>
                    <a:pt x="28" y="18"/>
                    <a:pt x="28" y="17"/>
                    <a:pt x="27" y="17"/>
                  </a:cubicBezTo>
                  <a:cubicBezTo>
                    <a:pt x="27" y="15"/>
                    <a:pt x="25" y="11"/>
                    <a:pt x="23" y="11"/>
                  </a:cubicBezTo>
                  <a:cubicBezTo>
                    <a:pt x="23" y="11"/>
                    <a:pt x="22" y="10"/>
                    <a:pt x="21" y="10"/>
                  </a:cubicBezTo>
                  <a:cubicBezTo>
                    <a:pt x="21" y="10"/>
                    <a:pt x="21" y="10"/>
                    <a:pt x="21" y="10"/>
                  </a:cubicBezTo>
                  <a:cubicBezTo>
                    <a:pt x="21" y="7"/>
                    <a:pt x="18" y="5"/>
                    <a:pt x="15" y="8"/>
                  </a:cubicBezTo>
                  <a:cubicBezTo>
                    <a:pt x="16" y="9"/>
                    <a:pt x="17" y="9"/>
                    <a:pt x="18" y="9"/>
                  </a:cubicBezTo>
                  <a:cubicBezTo>
                    <a:pt x="18" y="10"/>
                    <a:pt x="17" y="12"/>
                    <a:pt x="17" y="12"/>
                  </a:cubicBezTo>
                  <a:cubicBezTo>
                    <a:pt x="17" y="15"/>
                    <a:pt x="19" y="16"/>
                    <a:pt x="22" y="16"/>
                  </a:cubicBezTo>
                  <a:cubicBezTo>
                    <a:pt x="22" y="16"/>
                    <a:pt x="23" y="16"/>
                    <a:pt x="23" y="17"/>
                  </a:cubicBezTo>
                  <a:cubicBezTo>
                    <a:pt x="23" y="17"/>
                    <a:pt x="23" y="17"/>
                    <a:pt x="23" y="18"/>
                  </a:cubicBezTo>
                  <a:cubicBezTo>
                    <a:pt x="23" y="18"/>
                    <a:pt x="23" y="18"/>
                    <a:pt x="23" y="18"/>
                  </a:cubicBezTo>
                  <a:cubicBezTo>
                    <a:pt x="18" y="16"/>
                    <a:pt x="16" y="18"/>
                    <a:pt x="16" y="20"/>
                  </a:cubicBezTo>
                  <a:cubicBezTo>
                    <a:pt x="16" y="20"/>
                    <a:pt x="16" y="22"/>
                    <a:pt x="16" y="22"/>
                  </a:cubicBezTo>
                  <a:cubicBezTo>
                    <a:pt x="14" y="23"/>
                    <a:pt x="14" y="26"/>
                    <a:pt x="17" y="28"/>
                  </a:cubicBezTo>
                  <a:cubicBezTo>
                    <a:pt x="17" y="27"/>
                    <a:pt x="17" y="25"/>
                    <a:pt x="18" y="25"/>
                  </a:cubicBezTo>
                  <a:cubicBezTo>
                    <a:pt x="18" y="25"/>
                    <a:pt x="18" y="25"/>
                    <a:pt x="19" y="25"/>
                  </a:cubicBezTo>
                  <a:cubicBezTo>
                    <a:pt x="19" y="25"/>
                    <a:pt x="20" y="26"/>
                    <a:pt x="20" y="26"/>
                  </a:cubicBezTo>
                  <a:cubicBezTo>
                    <a:pt x="20" y="26"/>
                    <a:pt x="21" y="26"/>
                    <a:pt x="23" y="25"/>
                  </a:cubicBezTo>
                  <a:cubicBezTo>
                    <a:pt x="23" y="25"/>
                    <a:pt x="23" y="25"/>
                    <a:pt x="24" y="25"/>
                  </a:cubicBezTo>
                  <a:cubicBezTo>
                    <a:pt x="24" y="25"/>
                    <a:pt x="25" y="25"/>
                    <a:pt x="25" y="26"/>
                  </a:cubicBezTo>
                  <a:cubicBezTo>
                    <a:pt x="25" y="26"/>
                    <a:pt x="25" y="26"/>
                    <a:pt x="25" y="26"/>
                  </a:cubicBezTo>
                  <a:cubicBezTo>
                    <a:pt x="22" y="29"/>
                    <a:pt x="22" y="33"/>
                    <a:pt x="27" y="33"/>
                  </a:cubicBezTo>
                  <a:cubicBezTo>
                    <a:pt x="27" y="33"/>
                    <a:pt x="27" y="34"/>
                    <a:pt x="27" y="34"/>
                  </a:cubicBezTo>
                  <a:cubicBezTo>
                    <a:pt x="27" y="40"/>
                    <a:pt x="19" y="39"/>
                    <a:pt x="20" y="33"/>
                  </a:cubicBezTo>
                  <a:cubicBezTo>
                    <a:pt x="15" y="40"/>
                    <a:pt x="23" y="45"/>
                    <a:pt x="29" y="42"/>
                  </a:cubicBezTo>
                  <a:cubicBezTo>
                    <a:pt x="29" y="41"/>
                    <a:pt x="29" y="42"/>
                    <a:pt x="29" y="42"/>
                  </a:cubicBezTo>
                  <a:cubicBezTo>
                    <a:pt x="30" y="43"/>
                    <a:pt x="30" y="44"/>
                    <a:pt x="31" y="44"/>
                  </a:cubicBezTo>
                  <a:cubicBezTo>
                    <a:pt x="31" y="44"/>
                    <a:pt x="32" y="43"/>
                    <a:pt x="32" y="43"/>
                  </a:cubicBezTo>
                  <a:cubicBezTo>
                    <a:pt x="33" y="43"/>
                    <a:pt x="33" y="43"/>
                    <a:pt x="33" y="43"/>
                  </a:cubicBezTo>
                  <a:cubicBezTo>
                    <a:pt x="33" y="45"/>
                    <a:pt x="34" y="47"/>
                    <a:pt x="36" y="47"/>
                  </a:cubicBezTo>
                  <a:cubicBezTo>
                    <a:pt x="36" y="46"/>
                    <a:pt x="36" y="45"/>
                    <a:pt x="37" y="45"/>
                  </a:cubicBezTo>
                  <a:cubicBezTo>
                    <a:pt x="38" y="45"/>
                    <a:pt x="37" y="42"/>
                    <a:pt x="45" y="46"/>
                  </a:cubicBezTo>
                  <a:cubicBezTo>
                    <a:pt x="45" y="47"/>
                    <a:pt x="46" y="48"/>
                    <a:pt x="47" y="49"/>
                  </a:cubicBezTo>
                  <a:cubicBezTo>
                    <a:pt x="52" y="48"/>
                    <a:pt x="52" y="48"/>
                    <a:pt x="52" y="48"/>
                  </a:cubicBezTo>
                  <a:cubicBezTo>
                    <a:pt x="52" y="52"/>
                    <a:pt x="53" y="58"/>
                    <a:pt x="52" y="58"/>
                  </a:cubicBezTo>
                  <a:cubicBezTo>
                    <a:pt x="51" y="58"/>
                    <a:pt x="43" y="57"/>
                    <a:pt x="40" y="59"/>
                  </a:cubicBezTo>
                  <a:cubicBezTo>
                    <a:pt x="36" y="61"/>
                    <a:pt x="27" y="64"/>
                    <a:pt x="24" y="60"/>
                  </a:cubicBezTo>
                  <a:cubicBezTo>
                    <a:pt x="23" y="59"/>
                    <a:pt x="23" y="58"/>
                    <a:pt x="22" y="56"/>
                  </a:cubicBezTo>
                  <a:cubicBezTo>
                    <a:pt x="21" y="54"/>
                    <a:pt x="20" y="53"/>
                    <a:pt x="19" y="53"/>
                  </a:cubicBezTo>
                  <a:cubicBezTo>
                    <a:pt x="19" y="53"/>
                    <a:pt x="18" y="53"/>
                    <a:pt x="17" y="53"/>
                  </a:cubicBezTo>
                  <a:cubicBezTo>
                    <a:pt x="15" y="51"/>
                    <a:pt x="12" y="51"/>
                    <a:pt x="10" y="52"/>
                  </a:cubicBezTo>
                  <a:cubicBezTo>
                    <a:pt x="11" y="52"/>
                    <a:pt x="13" y="53"/>
                    <a:pt x="14" y="55"/>
                  </a:cubicBezTo>
                  <a:cubicBezTo>
                    <a:pt x="13" y="55"/>
                    <a:pt x="13" y="56"/>
                    <a:pt x="13" y="57"/>
                  </a:cubicBezTo>
                  <a:cubicBezTo>
                    <a:pt x="12" y="58"/>
                    <a:pt x="12" y="60"/>
                    <a:pt x="18" y="62"/>
                  </a:cubicBezTo>
                  <a:cubicBezTo>
                    <a:pt x="19" y="62"/>
                    <a:pt x="19" y="63"/>
                    <a:pt x="19" y="63"/>
                  </a:cubicBezTo>
                  <a:cubicBezTo>
                    <a:pt x="18" y="63"/>
                    <a:pt x="17" y="64"/>
                    <a:pt x="15" y="63"/>
                  </a:cubicBezTo>
                  <a:cubicBezTo>
                    <a:pt x="13" y="61"/>
                    <a:pt x="13" y="58"/>
                    <a:pt x="10" y="60"/>
                  </a:cubicBezTo>
                  <a:cubicBezTo>
                    <a:pt x="10" y="60"/>
                    <a:pt x="9" y="60"/>
                    <a:pt x="8" y="61"/>
                  </a:cubicBezTo>
                  <a:cubicBezTo>
                    <a:pt x="8" y="61"/>
                    <a:pt x="7" y="60"/>
                    <a:pt x="7" y="60"/>
                  </a:cubicBezTo>
                  <a:cubicBezTo>
                    <a:pt x="5" y="60"/>
                    <a:pt x="0" y="63"/>
                    <a:pt x="2" y="67"/>
                  </a:cubicBezTo>
                  <a:cubicBezTo>
                    <a:pt x="3" y="66"/>
                    <a:pt x="4" y="64"/>
                    <a:pt x="6" y="64"/>
                  </a:cubicBezTo>
                  <a:cubicBezTo>
                    <a:pt x="6" y="65"/>
                    <a:pt x="6" y="65"/>
                    <a:pt x="6" y="66"/>
                  </a:cubicBezTo>
                  <a:cubicBezTo>
                    <a:pt x="7" y="69"/>
                    <a:pt x="8" y="71"/>
                    <a:pt x="14" y="67"/>
                  </a:cubicBezTo>
                  <a:cubicBezTo>
                    <a:pt x="15" y="67"/>
                    <a:pt x="15" y="67"/>
                    <a:pt x="15" y="67"/>
                  </a:cubicBezTo>
                  <a:cubicBezTo>
                    <a:pt x="14" y="70"/>
                    <a:pt x="9" y="73"/>
                    <a:pt x="12" y="75"/>
                  </a:cubicBezTo>
                  <a:cubicBezTo>
                    <a:pt x="13" y="75"/>
                    <a:pt x="13" y="75"/>
                    <a:pt x="14" y="76"/>
                  </a:cubicBezTo>
                  <a:cubicBezTo>
                    <a:pt x="14" y="76"/>
                    <a:pt x="14" y="76"/>
                    <a:pt x="14" y="77"/>
                  </a:cubicBezTo>
                  <a:cubicBezTo>
                    <a:pt x="13" y="80"/>
                    <a:pt x="17" y="83"/>
                    <a:pt x="19" y="83"/>
                  </a:cubicBezTo>
                  <a:cubicBezTo>
                    <a:pt x="18" y="82"/>
                    <a:pt x="17" y="80"/>
                    <a:pt x="17" y="77"/>
                  </a:cubicBezTo>
                  <a:cubicBezTo>
                    <a:pt x="18" y="77"/>
                    <a:pt x="19" y="78"/>
                    <a:pt x="19" y="78"/>
                  </a:cubicBezTo>
                  <a:cubicBezTo>
                    <a:pt x="22" y="77"/>
                    <a:pt x="21" y="73"/>
                    <a:pt x="22" y="72"/>
                  </a:cubicBezTo>
                  <a:cubicBezTo>
                    <a:pt x="23" y="71"/>
                    <a:pt x="23" y="72"/>
                    <a:pt x="23" y="72"/>
                  </a:cubicBezTo>
                  <a:cubicBezTo>
                    <a:pt x="23" y="73"/>
                    <a:pt x="24" y="77"/>
                    <a:pt x="28" y="77"/>
                  </a:cubicBezTo>
                  <a:cubicBezTo>
                    <a:pt x="31" y="76"/>
                    <a:pt x="33" y="73"/>
                    <a:pt x="32" y="72"/>
                  </a:cubicBezTo>
                  <a:cubicBezTo>
                    <a:pt x="32" y="71"/>
                    <a:pt x="32" y="71"/>
                    <a:pt x="33" y="71"/>
                  </a:cubicBezTo>
                  <a:cubicBezTo>
                    <a:pt x="34" y="72"/>
                    <a:pt x="35" y="73"/>
                    <a:pt x="35" y="75"/>
                  </a:cubicBezTo>
                  <a:cubicBezTo>
                    <a:pt x="35" y="75"/>
                    <a:pt x="37" y="74"/>
                    <a:pt x="37" y="72"/>
                  </a:cubicBezTo>
                  <a:cubicBezTo>
                    <a:pt x="38" y="74"/>
                    <a:pt x="38" y="77"/>
                    <a:pt x="36" y="79"/>
                  </a:cubicBezTo>
                  <a:cubicBezTo>
                    <a:pt x="37" y="78"/>
                    <a:pt x="41" y="77"/>
                    <a:pt x="42" y="73"/>
                  </a:cubicBezTo>
                  <a:cubicBezTo>
                    <a:pt x="42" y="73"/>
                    <a:pt x="43" y="74"/>
                    <a:pt x="43" y="75"/>
                  </a:cubicBezTo>
                  <a:cubicBezTo>
                    <a:pt x="43" y="74"/>
                    <a:pt x="43" y="74"/>
                    <a:pt x="43" y="74"/>
                  </a:cubicBezTo>
                  <a:cubicBezTo>
                    <a:pt x="45" y="75"/>
                    <a:pt x="47" y="75"/>
                    <a:pt x="50" y="74"/>
                  </a:cubicBezTo>
                  <a:cubicBezTo>
                    <a:pt x="51" y="74"/>
                    <a:pt x="51" y="74"/>
                    <a:pt x="51" y="74"/>
                  </a:cubicBezTo>
                  <a:cubicBezTo>
                    <a:pt x="51" y="76"/>
                    <a:pt x="51" y="77"/>
                    <a:pt x="51" y="78"/>
                  </a:cubicBezTo>
                  <a:cubicBezTo>
                    <a:pt x="51" y="78"/>
                    <a:pt x="52" y="76"/>
                    <a:pt x="53" y="76"/>
                  </a:cubicBezTo>
                  <a:cubicBezTo>
                    <a:pt x="54" y="76"/>
                    <a:pt x="53" y="80"/>
                    <a:pt x="55" y="82"/>
                  </a:cubicBezTo>
                  <a:cubicBezTo>
                    <a:pt x="56" y="73"/>
                    <a:pt x="63" y="75"/>
                    <a:pt x="69" y="71"/>
                  </a:cubicBezTo>
                  <a:cubicBezTo>
                    <a:pt x="70" y="71"/>
                    <a:pt x="70" y="71"/>
                    <a:pt x="69" y="72"/>
                  </a:cubicBezTo>
                  <a:cubicBezTo>
                    <a:pt x="69" y="73"/>
                    <a:pt x="68" y="74"/>
                    <a:pt x="67" y="75"/>
                  </a:cubicBezTo>
                  <a:cubicBezTo>
                    <a:pt x="73" y="79"/>
                    <a:pt x="80" y="70"/>
                    <a:pt x="81" y="65"/>
                  </a:cubicBezTo>
                  <a:cubicBezTo>
                    <a:pt x="82" y="65"/>
                    <a:pt x="83" y="64"/>
                    <a:pt x="83" y="64"/>
                  </a:cubicBezTo>
                  <a:cubicBezTo>
                    <a:pt x="84" y="64"/>
                    <a:pt x="84" y="65"/>
                    <a:pt x="82" y="66"/>
                  </a:cubicBezTo>
                  <a:cubicBezTo>
                    <a:pt x="88" y="67"/>
                    <a:pt x="87" y="62"/>
                    <a:pt x="90" y="62"/>
                  </a:cubicBezTo>
                  <a:cubicBezTo>
                    <a:pt x="108" y="64"/>
                    <a:pt x="94" y="47"/>
                    <a:pt x="124" y="52"/>
                  </a:cubicBezTo>
                  <a:cubicBezTo>
                    <a:pt x="125" y="52"/>
                    <a:pt x="129" y="50"/>
                    <a:pt x="131" y="49"/>
                  </a:cubicBezTo>
                  <a:cubicBezTo>
                    <a:pt x="128" y="53"/>
                    <a:pt x="128" y="61"/>
                    <a:pt x="133" y="61"/>
                  </a:cubicBezTo>
                  <a:cubicBezTo>
                    <a:pt x="134" y="62"/>
                    <a:pt x="138" y="63"/>
                    <a:pt x="139" y="64"/>
                  </a:cubicBezTo>
                  <a:cubicBezTo>
                    <a:pt x="140" y="65"/>
                    <a:pt x="139" y="65"/>
                    <a:pt x="139" y="65"/>
                  </a:cubicBezTo>
                  <a:cubicBezTo>
                    <a:pt x="137" y="65"/>
                    <a:pt x="134" y="66"/>
                    <a:pt x="133" y="66"/>
                  </a:cubicBezTo>
                  <a:cubicBezTo>
                    <a:pt x="127" y="70"/>
                    <a:pt x="127" y="57"/>
                    <a:pt x="120" y="59"/>
                  </a:cubicBezTo>
                  <a:cubicBezTo>
                    <a:pt x="120" y="60"/>
                    <a:pt x="119" y="60"/>
                    <a:pt x="119" y="61"/>
                  </a:cubicBezTo>
                  <a:cubicBezTo>
                    <a:pt x="116" y="61"/>
                    <a:pt x="112" y="64"/>
                    <a:pt x="113" y="67"/>
                  </a:cubicBezTo>
                  <a:cubicBezTo>
                    <a:pt x="114" y="66"/>
                    <a:pt x="115" y="65"/>
                    <a:pt x="117" y="64"/>
                  </a:cubicBezTo>
                  <a:cubicBezTo>
                    <a:pt x="117" y="65"/>
                    <a:pt x="117" y="66"/>
                    <a:pt x="117" y="66"/>
                  </a:cubicBezTo>
                  <a:cubicBezTo>
                    <a:pt x="117" y="67"/>
                    <a:pt x="117" y="68"/>
                    <a:pt x="120" y="68"/>
                  </a:cubicBezTo>
                  <a:cubicBezTo>
                    <a:pt x="121" y="68"/>
                    <a:pt x="121" y="67"/>
                    <a:pt x="122" y="67"/>
                  </a:cubicBezTo>
                  <a:cubicBezTo>
                    <a:pt x="123" y="67"/>
                    <a:pt x="123" y="67"/>
                    <a:pt x="123" y="68"/>
                  </a:cubicBezTo>
                  <a:cubicBezTo>
                    <a:pt x="123" y="70"/>
                    <a:pt x="115" y="67"/>
                    <a:pt x="116" y="73"/>
                  </a:cubicBezTo>
                  <a:cubicBezTo>
                    <a:pt x="116" y="74"/>
                    <a:pt x="117" y="75"/>
                    <a:pt x="118" y="75"/>
                  </a:cubicBezTo>
                  <a:cubicBezTo>
                    <a:pt x="117" y="77"/>
                    <a:pt x="119" y="80"/>
                    <a:pt x="123" y="78"/>
                  </a:cubicBezTo>
                  <a:cubicBezTo>
                    <a:pt x="122" y="78"/>
                    <a:pt x="121" y="77"/>
                    <a:pt x="121" y="76"/>
                  </a:cubicBezTo>
                  <a:cubicBezTo>
                    <a:pt x="122" y="76"/>
                    <a:pt x="122" y="76"/>
                    <a:pt x="123" y="76"/>
                  </a:cubicBezTo>
                  <a:cubicBezTo>
                    <a:pt x="123" y="76"/>
                    <a:pt x="123" y="76"/>
                    <a:pt x="124" y="75"/>
                  </a:cubicBezTo>
                  <a:cubicBezTo>
                    <a:pt x="124" y="75"/>
                    <a:pt x="124" y="75"/>
                    <a:pt x="124" y="75"/>
                  </a:cubicBezTo>
                  <a:cubicBezTo>
                    <a:pt x="124" y="75"/>
                    <a:pt x="125" y="75"/>
                    <a:pt x="125" y="75"/>
                  </a:cubicBezTo>
                  <a:cubicBezTo>
                    <a:pt x="125" y="76"/>
                    <a:pt x="124" y="76"/>
                    <a:pt x="124" y="77"/>
                  </a:cubicBezTo>
                  <a:cubicBezTo>
                    <a:pt x="124" y="77"/>
                    <a:pt x="124" y="79"/>
                    <a:pt x="125" y="79"/>
                  </a:cubicBezTo>
                  <a:cubicBezTo>
                    <a:pt x="124" y="81"/>
                    <a:pt x="128" y="84"/>
                    <a:pt x="132" y="82"/>
                  </a:cubicBezTo>
                  <a:cubicBezTo>
                    <a:pt x="131" y="81"/>
                    <a:pt x="128" y="81"/>
                    <a:pt x="128" y="80"/>
                  </a:cubicBezTo>
                  <a:cubicBezTo>
                    <a:pt x="129" y="79"/>
                    <a:pt x="130" y="79"/>
                    <a:pt x="130" y="79"/>
                  </a:cubicBezTo>
                  <a:cubicBezTo>
                    <a:pt x="130" y="79"/>
                    <a:pt x="131" y="78"/>
                    <a:pt x="131" y="77"/>
                  </a:cubicBezTo>
                  <a:cubicBezTo>
                    <a:pt x="131" y="76"/>
                    <a:pt x="131" y="76"/>
                    <a:pt x="131" y="76"/>
                  </a:cubicBezTo>
                  <a:cubicBezTo>
                    <a:pt x="132" y="76"/>
                    <a:pt x="132" y="76"/>
                    <a:pt x="133" y="76"/>
                  </a:cubicBezTo>
                  <a:cubicBezTo>
                    <a:pt x="134" y="76"/>
                    <a:pt x="134" y="76"/>
                    <a:pt x="134" y="76"/>
                  </a:cubicBezTo>
                  <a:cubicBezTo>
                    <a:pt x="135" y="78"/>
                    <a:pt x="137" y="79"/>
                    <a:pt x="139" y="78"/>
                  </a:cubicBezTo>
                  <a:cubicBezTo>
                    <a:pt x="144" y="77"/>
                    <a:pt x="140" y="73"/>
                    <a:pt x="144" y="72"/>
                  </a:cubicBezTo>
                  <a:cubicBezTo>
                    <a:pt x="144" y="72"/>
                    <a:pt x="145" y="72"/>
                    <a:pt x="146" y="72"/>
                  </a:cubicBezTo>
                  <a:cubicBezTo>
                    <a:pt x="150" y="73"/>
                    <a:pt x="155" y="73"/>
                    <a:pt x="156" y="71"/>
                  </a:cubicBezTo>
                  <a:cubicBezTo>
                    <a:pt x="157" y="70"/>
                    <a:pt x="156" y="63"/>
                    <a:pt x="152" y="61"/>
                  </a:cubicBezTo>
                  <a:cubicBezTo>
                    <a:pt x="150" y="60"/>
                    <a:pt x="153" y="57"/>
                    <a:pt x="151" y="54"/>
                  </a:cubicBezTo>
                  <a:cubicBezTo>
                    <a:pt x="154" y="56"/>
                    <a:pt x="158" y="57"/>
                    <a:pt x="164" y="57"/>
                  </a:cubicBezTo>
                  <a:cubicBezTo>
                    <a:pt x="173" y="57"/>
                    <a:pt x="178" y="56"/>
                    <a:pt x="182" y="53"/>
                  </a:cubicBezTo>
                  <a:cubicBezTo>
                    <a:pt x="188" y="50"/>
                    <a:pt x="193" y="52"/>
                    <a:pt x="194" y="52"/>
                  </a:cubicBezTo>
                  <a:cubicBezTo>
                    <a:pt x="195" y="52"/>
                    <a:pt x="196" y="53"/>
                    <a:pt x="195" y="55"/>
                  </a:cubicBezTo>
                  <a:cubicBezTo>
                    <a:pt x="193" y="59"/>
                    <a:pt x="195" y="60"/>
                    <a:pt x="193" y="62"/>
                  </a:cubicBezTo>
                  <a:cubicBezTo>
                    <a:pt x="191" y="64"/>
                    <a:pt x="188" y="63"/>
                    <a:pt x="185" y="62"/>
                  </a:cubicBezTo>
                  <a:cubicBezTo>
                    <a:pt x="183" y="62"/>
                    <a:pt x="182" y="63"/>
                    <a:pt x="182" y="64"/>
                  </a:cubicBezTo>
                  <a:cubicBezTo>
                    <a:pt x="179" y="64"/>
                    <a:pt x="176" y="66"/>
                    <a:pt x="175" y="69"/>
                  </a:cubicBezTo>
                  <a:cubicBezTo>
                    <a:pt x="176" y="68"/>
                    <a:pt x="178" y="67"/>
                    <a:pt x="180" y="67"/>
                  </a:cubicBezTo>
                  <a:cubicBezTo>
                    <a:pt x="180" y="67"/>
                    <a:pt x="180" y="68"/>
                    <a:pt x="180" y="68"/>
                  </a:cubicBezTo>
                  <a:cubicBezTo>
                    <a:pt x="180" y="71"/>
                    <a:pt x="183" y="72"/>
                    <a:pt x="186" y="70"/>
                  </a:cubicBezTo>
                  <a:cubicBezTo>
                    <a:pt x="186" y="70"/>
                    <a:pt x="187" y="70"/>
                    <a:pt x="186" y="71"/>
                  </a:cubicBezTo>
                  <a:cubicBezTo>
                    <a:pt x="184" y="72"/>
                    <a:pt x="180" y="75"/>
                    <a:pt x="182" y="77"/>
                  </a:cubicBezTo>
                  <a:cubicBezTo>
                    <a:pt x="182" y="77"/>
                    <a:pt x="183" y="77"/>
                    <a:pt x="184" y="77"/>
                  </a:cubicBezTo>
                  <a:cubicBezTo>
                    <a:pt x="183" y="79"/>
                    <a:pt x="184" y="82"/>
                    <a:pt x="186" y="82"/>
                  </a:cubicBezTo>
                  <a:cubicBezTo>
                    <a:pt x="185" y="81"/>
                    <a:pt x="185" y="80"/>
                    <a:pt x="187" y="78"/>
                  </a:cubicBezTo>
                  <a:cubicBezTo>
                    <a:pt x="188" y="78"/>
                    <a:pt x="188" y="78"/>
                    <a:pt x="189" y="78"/>
                  </a:cubicBezTo>
                  <a:cubicBezTo>
                    <a:pt x="191" y="78"/>
                    <a:pt x="191" y="74"/>
                    <a:pt x="193" y="72"/>
                  </a:cubicBezTo>
                  <a:cubicBezTo>
                    <a:pt x="194" y="72"/>
                    <a:pt x="194" y="72"/>
                    <a:pt x="194" y="73"/>
                  </a:cubicBezTo>
                  <a:cubicBezTo>
                    <a:pt x="192" y="75"/>
                    <a:pt x="191" y="78"/>
                    <a:pt x="193" y="79"/>
                  </a:cubicBezTo>
                  <a:cubicBezTo>
                    <a:pt x="193" y="79"/>
                    <a:pt x="194" y="79"/>
                    <a:pt x="195" y="79"/>
                  </a:cubicBezTo>
                  <a:cubicBezTo>
                    <a:pt x="195" y="81"/>
                    <a:pt x="197" y="82"/>
                    <a:pt x="200" y="81"/>
                  </a:cubicBezTo>
                  <a:cubicBezTo>
                    <a:pt x="200" y="81"/>
                    <a:pt x="198" y="80"/>
                    <a:pt x="198" y="79"/>
                  </a:cubicBezTo>
                  <a:cubicBezTo>
                    <a:pt x="199" y="78"/>
                    <a:pt x="200" y="77"/>
                    <a:pt x="200" y="77"/>
                  </a:cubicBezTo>
                  <a:cubicBezTo>
                    <a:pt x="203" y="71"/>
                    <a:pt x="199" y="71"/>
                    <a:pt x="199" y="69"/>
                  </a:cubicBezTo>
                  <a:cubicBezTo>
                    <a:pt x="200" y="67"/>
                    <a:pt x="204" y="68"/>
                    <a:pt x="206" y="63"/>
                  </a:cubicBezTo>
                  <a:cubicBezTo>
                    <a:pt x="206" y="62"/>
                    <a:pt x="206" y="61"/>
                    <a:pt x="204" y="60"/>
                  </a:cubicBezTo>
                  <a:cubicBezTo>
                    <a:pt x="204" y="60"/>
                    <a:pt x="204" y="60"/>
                    <a:pt x="204" y="60"/>
                  </a:cubicBezTo>
                  <a:cubicBezTo>
                    <a:pt x="204" y="60"/>
                    <a:pt x="204" y="60"/>
                    <a:pt x="204" y="60"/>
                  </a:cubicBezTo>
                  <a:cubicBezTo>
                    <a:pt x="206" y="60"/>
                    <a:pt x="207" y="60"/>
                    <a:pt x="209" y="58"/>
                  </a:cubicBezTo>
                  <a:cubicBezTo>
                    <a:pt x="205" y="59"/>
                    <a:pt x="207" y="55"/>
                    <a:pt x="207" y="53"/>
                  </a:cubicBezTo>
                  <a:cubicBezTo>
                    <a:pt x="207" y="53"/>
                    <a:pt x="207" y="53"/>
                    <a:pt x="207" y="52"/>
                  </a:cubicBezTo>
                  <a:cubicBezTo>
                    <a:pt x="209" y="52"/>
                    <a:pt x="210" y="50"/>
                    <a:pt x="210" y="47"/>
                  </a:cubicBezTo>
                  <a:cubicBezTo>
                    <a:pt x="209" y="49"/>
                    <a:pt x="204" y="51"/>
                    <a:pt x="204" y="47"/>
                  </a:cubicBezTo>
                  <a:cubicBezTo>
                    <a:pt x="204" y="47"/>
                    <a:pt x="205" y="44"/>
                    <a:pt x="201" y="45"/>
                  </a:cubicBezTo>
                  <a:cubicBezTo>
                    <a:pt x="194" y="46"/>
                    <a:pt x="185" y="44"/>
                    <a:pt x="173" y="43"/>
                  </a:cubicBezTo>
                  <a:cubicBezTo>
                    <a:pt x="173" y="43"/>
                    <a:pt x="172" y="43"/>
                    <a:pt x="173" y="43"/>
                  </a:cubicBezTo>
                  <a:cubicBezTo>
                    <a:pt x="185" y="42"/>
                    <a:pt x="210" y="41"/>
                    <a:pt x="210" y="31"/>
                  </a:cubicBezTo>
                  <a:cubicBezTo>
                    <a:pt x="210" y="27"/>
                    <a:pt x="207" y="21"/>
                    <a:pt x="188" y="22"/>
                  </a:cubicBezTo>
                  <a:cubicBezTo>
                    <a:pt x="167" y="23"/>
                    <a:pt x="120" y="29"/>
                    <a:pt x="120" y="18"/>
                  </a:cubicBezTo>
                  <a:cubicBezTo>
                    <a:pt x="120" y="12"/>
                    <a:pt x="133" y="13"/>
                    <a:pt x="140" y="13"/>
                  </a:cubicBezTo>
                  <a:moveTo>
                    <a:pt x="77" y="14"/>
                  </a:moveTo>
                  <a:cubicBezTo>
                    <a:pt x="78" y="15"/>
                    <a:pt x="83" y="17"/>
                    <a:pt x="85" y="17"/>
                  </a:cubicBezTo>
                  <a:cubicBezTo>
                    <a:pt x="81" y="18"/>
                    <a:pt x="82" y="20"/>
                    <a:pt x="80" y="20"/>
                  </a:cubicBezTo>
                  <a:cubicBezTo>
                    <a:pt x="77" y="19"/>
                    <a:pt x="77" y="16"/>
                    <a:pt x="77" y="14"/>
                  </a:cubicBezTo>
                  <a:moveTo>
                    <a:pt x="72" y="11"/>
                  </a:moveTo>
                  <a:cubicBezTo>
                    <a:pt x="71" y="13"/>
                    <a:pt x="69" y="15"/>
                    <a:pt x="67" y="13"/>
                  </a:cubicBezTo>
                  <a:cubicBezTo>
                    <a:pt x="65" y="11"/>
                    <a:pt x="67" y="11"/>
                    <a:pt x="65" y="8"/>
                  </a:cubicBezTo>
                  <a:cubicBezTo>
                    <a:pt x="67" y="9"/>
                    <a:pt x="71" y="11"/>
                    <a:pt x="72" y="11"/>
                  </a:cubicBezTo>
                  <a:moveTo>
                    <a:pt x="64" y="28"/>
                  </a:moveTo>
                  <a:cubicBezTo>
                    <a:pt x="65" y="27"/>
                    <a:pt x="66" y="26"/>
                    <a:pt x="66" y="26"/>
                  </a:cubicBezTo>
                  <a:cubicBezTo>
                    <a:pt x="68" y="26"/>
                    <a:pt x="69" y="26"/>
                    <a:pt x="69" y="24"/>
                  </a:cubicBezTo>
                  <a:cubicBezTo>
                    <a:pt x="70" y="22"/>
                    <a:pt x="68" y="22"/>
                    <a:pt x="67" y="21"/>
                  </a:cubicBezTo>
                  <a:cubicBezTo>
                    <a:pt x="68" y="20"/>
                    <a:pt x="69" y="20"/>
                    <a:pt x="68" y="19"/>
                  </a:cubicBezTo>
                  <a:cubicBezTo>
                    <a:pt x="67" y="18"/>
                    <a:pt x="66" y="20"/>
                    <a:pt x="65" y="19"/>
                  </a:cubicBezTo>
                  <a:cubicBezTo>
                    <a:pt x="65" y="18"/>
                    <a:pt x="66" y="18"/>
                    <a:pt x="67" y="17"/>
                  </a:cubicBezTo>
                  <a:cubicBezTo>
                    <a:pt x="67" y="17"/>
                    <a:pt x="68" y="17"/>
                    <a:pt x="69" y="17"/>
                  </a:cubicBezTo>
                  <a:cubicBezTo>
                    <a:pt x="75" y="20"/>
                    <a:pt x="75" y="20"/>
                    <a:pt x="75" y="20"/>
                  </a:cubicBezTo>
                  <a:cubicBezTo>
                    <a:pt x="76" y="21"/>
                    <a:pt x="77" y="21"/>
                    <a:pt x="77" y="22"/>
                  </a:cubicBezTo>
                  <a:cubicBezTo>
                    <a:pt x="77" y="23"/>
                    <a:pt x="77" y="24"/>
                    <a:pt x="76" y="24"/>
                  </a:cubicBezTo>
                  <a:cubicBezTo>
                    <a:pt x="76" y="24"/>
                    <a:pt x="76" y="22"/>
                    <a:pt x="74" y="22"/>
                  </a:cubicBezTo>
                  <a:cubicBezTo>
                    <a:pt x="73" y="22"/>
                    <a:pt x="73" y="23"/>
                    <a:pt x="74" y="24"/>
                  </a:cubicBezTo>
                  <a:cubicBezTo>
                    <a:pt x="72" y="24"/>
                    <a:pt x="71" y="23"/>
                    <a:pt x="70" y="25"/>
                  </a:cubicBezTo>
                  <a:cubicBezTo>
                    <a:pt x="70" y="26"/>
                    <a:pt x="70" y="27"/>
                    <a:pt x="71" y="28"/>
                  </a:cubicBezTo>
                  <a:cubicBezTo>
                    <a:pt x="71" y="29"/>
                    <a:pt x="71" y="30"/>
                    <a:pt x="70" y="31"/>
                  </a:cubicBezTo>
                  <a:cubicBezTo>
                    <a:pt x="70" y="33"/>
                    <a:pt x="68" y="35"/>
                    <a:pt x="66" y="34"/>
                  </a:cubicBezTo>
                  <a:cubicBezTo>
                    <a:pt x="63" y="32"/>
                    <a:pt x="63" y="30"/>
                    <a:pt x="64"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6" name="Freeform 44">
              <a:extLst>
                <a:ext uri="{FF2B5EF4-FFF2-40B4-BE49-F238E27FC236}">
                  <a16:creationId xmlns:a16="http://schemas.microsoft.com/office/drawing/2014/main" id="{1A64F0E1-6FC0-0840-1F43-749057D2EFDF}"/>
                </a:ext>
              </a:extLst>
            </p:cNvPr>
            <p:cNvSpPr>
              <a:spLocks noEditPoints="1"/>
            </p:cNvSpPr>
            <p:nvPr userDrawn="1"/>
          </p:nvSpPr>
          <p:spPr bwMode="auto">
            <a:xfrm>
              <a:off x="1116013" y="584200"/>
              <a:ext cx="28575" cy="14287"/>
            </a:xfrm>
            <a:custGeom>
              <a:avLst/>
              <a:gdLst>
                <a:gd name="T0" fmla="*/ 144 w 199"/>
                <a:gd name="T1" fmla="*/ 9 h 96"/>
                <a:gd name="T2" fmla="*/ 105 w 199"/>
                <a:gd name="T3" fmla="*/ 21 h 96"/>
                <a:gd name="T4" fmla="*/ 75 w 199"/>
                <a:gd name="T5" fmla="*/ 38 h 96"/>
                <a:gd name="T6" fmla="*/ 80 w 199"/>
                <a:gd name="T7" fmla="*/ 15 h 96"/>
                <a:gd name="T8" fmla="*/ 66 w 199"/>
                <a:gd name="T9" fmla="*/ 2 h 96"/>
                <a:gd name="T10" fmla="*/ 54 w 199"/>
                <a:gd name="T11" fmla="*/ 9 h 96"/>
                <a:gd name="T12" fmla="*/ 47 w 199"/>
                <a:gd name="T13" fmla="*/ 28 h 96"/>
                <a:gd name="T14" fmla="*/ 28 w 199"/>
                <a:gd name="T15" fmla="*/ 10 h 96"/>
                <a:gd name="T16" fmla="*/ 23 w 199"/>
                <a:gd name="T17" fmla="*/ 8 h 96"/>
                <a:gd name="T18" fmla="*/ 22 w 199"/>
                <a:gd name="T19" fmla="*/ 14 h 96"/>
                <a:gd name="T20" fmla="*/ 11 w 199"/>
                <a:gd name="T21" fmla="*/ 6 h 96"/>
                <a:gd name="T22" fmla="*/ 18 w 199"/>
                <a:gd name="T23" fmla="*/ 14 h 96"/>
                <a:gd name="T24" fmla="*/ 11 w 199"/>
                <a:gd name="T25" fmla="*/ 19 h 96"/>
                <a:gd name="T26" fmla="*/ 15 w 199"/>
                <a:gd name="T27" fmla="*/ 22 h 96"/>
                <a:gd name="T28" fmla="*/ 20 w 199"/>
                <a:gd name="T29" fmla="*/ 23 h 96"/>
                <a:gd name="T30" fmla="*/ 23 w 199"/>
                <a:gd name="T31" fmla="*/ 37 h 96"/>
                <a:gd name="T32" fmla="*/ 27 w 199"/>
                <a:gd name="T33" fmla="*/ 39 h 96"/>
                <a:gd name="T34" fmla="*/ 48 w 199"/>
                <a:gd name="T35" fmla="*/ 60 h 96"/>
                <a:gd name="T36" fmla="*/ 29 w 199"/>
                <a:gd name="T37" fmla="*/ 70 h 96"/>
                <a:gd name="T38" fmla="*/ 15 w 199"/>
                <a:gd name="T39" fmla="*/ 62 h 96"/>
                <a:gd name="T40" fmla="*/ 17 w 199"/>
                <a:gd name="T41" fmla="*/ 71 h 96"/>
                <a:gd name="T42" fmla="*/ 7 w 199"/>
                <a:gd name="T43" fmla="*/ 69 h 96"/>
                <a:gd name="T44" fmla="*/ 6 w 199"/>
                <a:gd name="T45" fmla="*/ 74 h 96"/>
                <a:gd name="T46" fmla="*/ 13 w 199"/>
                <a:gd name="T47" fmla="*/ 84 h 96"/>
                <a:gd name="T48" fmla="*/ 18 w 199"/>
                <a:gd name="T49" fmla="*/ 85 h 96"/>
                <a:gd name="T50" fmla="*/ 31 w 199"/>
                <a:gd name="T51" fmla="*/ 79 h 96"/>
                <a:gd name="T52" fmla="*/ 34 w 199"/>
                <a:gd name="T53" fmla="*/ 86 h 96"/>
                <a:gd name="T54" fmla="*/ 47 w 199"/>
                <a:gd name="T55" fmla="*/ 82 h 96"/>
                <a:gd name="T56" fmla="*/ 52 w 199"/>
                <a:gd name="T57" fmla="*/ 89 h 96"/>
                <a:gd name="T58" fmla="*/ 69 w 199"/>
                <a:gd name="T59" fmla="*/ 78 h 96"/>
                <a:gd name="T60" fmla="*/ 92 w 199"/>
                <a:gd name="T61" fmla="*/ 67 h 96"/>
                <a:gd name="T62" fmla="*/ 81 w 199"/>
                <a:gd name="T63" fmla="*/ 72 h 96"/>
                <a:gd name="T64" fmla="*/ 78 w 199"/>
                <a:gd name="T65" fmla="*/ 78 h 96"/>
                <a:gd name="T66" fmla="*/ 77 w 199"/>
                <a:gd name="T67" fmla="*/ 85 h 96"/>
                <a:gd name="T68" fmla="*/ 83 w 199"/>
                <a:gd name="T69" fmla="*/ 88 h 96"/>
                <a:gd name="T70" fmla="*/ 84 w 199"/>
                <a:gd name="T71" fmla="*/ 89 h 96"/>
                <a:gd name="T72" fmla="*/ 90 w 199"/>
                <a:gd name="T73" fmla="*/ 91 h 96"/>
                <a:gd name="T74" fmla="*/ 94 w 199"/>
                <a:gd name="T75" fmla="*/ 88 h 96"/>
                <a:gd name="T76" fmla="*/ 112 w 199"/>
                <a:gd name="T77" fmla="*/ 84 h 96"/>
                <a:gd name="T78" fmla="*/ 135 w 199"/>
                <a:gd name="T79" fmla="*/ 59 h 96"/>
                <a:gd name="T80" fmla="*/ 124 w 199"/>
                <a:gd name="T81" fmla="*/ 62 h 96"/>
                <a:gd name="T82" fmla="*/ 119 w 199"/>
                <a:gd name="T83" fmla="*/ 66 h 96"/>
                <a:gd name="T84" fmla="*/ 120 w 199"/>
                <a:gd name="T85" fmla="*/ 68 h 96"/>
                <a:gd name="T86" fmla="*/ 114 w 199"/>
                <a:gd name="T87" fmla="*/ 78 h 96"/>
                <a:gd name="T88" fmla="*/ 124 w 199"/>
                <a:gd name="T89" fmla="*/ 76 h 96"/>
                <a:gd name="T90" fmla="*/ 124 w 199"/>
                <a:gd name="T91" fmla="*/ 83 h 96"/>
                <a:gd name="T92" fmla="*/ 137 w 199"/>
                <a:gd name="T93" fmla="*/ 72 h 96"/>
                <a:gd name="T94" fmla="*/ 142 w 199"/>
                <a:gd name="T95" fmla="*/ 68 h 96"/>
                <a:gd name="T96" fmla="*/ 148 w 199"/>
                <a:gd name="T97" fmla="*/ 55 h 96"/>
                <a:gd name="T98" fmla="*/ 157 w 199"/>
                <a:gd name="T99" fmla="*/ 24 h 96"/>
                <a:gd name="T100" fmla="*/ 60 w 199"/>
                <a:gd name="T101" fmla="*/ 14 h 96"/>
                <a:gd name="T102" fmla="*/ 67 w 199"/>
                <a:gd name="T103" fmla="*/ 22 h 96"/>
                <a:gd name="T104" fmla="*/ 63 w 199"/>
                <a:gd name="T105" fmla="*/ 31 h 96"/>
                <a:gd name="T106" fmla="*/ 62 w 199"/>
                <a:gd name="T107" fmla="*/ 24 h 96"/>
                <a:gd name="T108" fmla="*/ 60 w 199"/>
                <a:gd name="T109" fmla="*/ 18 h 96"/>
                <a:gd name="T110" fmla="*/ 69 w 199"/>
                <a:gd name="T111" fmla="*/ 24 h 96"/>
                <a:gd name="T112" fmla="*/ 72 w 199"/>
                <a:gd name="T113"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 h="96">
                  <a:moveTo>
                    <a:pt x="120" y="13"/>
                  </a:moveTo>
                  <a:cubicBezTo>
                    <a:pt x="121" y="14"/>
                    <a:pt x="122" y="15"/>
                    <a:pt x="125" y="16"/>
                  </a:cubicBezTo>
                  <a:cubicBezTo>
                    <a:pt x="152" y="24"/>
                    <a:pt x="182" y="4"/>
                    <a:pt x="199" y="8"/>
                  </a:cubicBezTo>
                  <a:cubicBezTo>
                    <a:pt x="178" y="1"/>
                    <a:pt x="164" y="14"/>
                    <a:pt x="144" y="9"/>
                  </a:cubicBezTo>
                  <a:cubicBezTo>
                    <a:pt x="156" y="9"/>
                    <a:pt x="168" y="7"/>
                    <a:pt x="169" y="4"/>
                  </a:cubicBezTo>
                  <a:cubicBezTo>
                    <a:pt x="160" y="10"/>
                    <a:pt x="134" y="0"/>
                    <a:pt x="123" y="7"/>
                  </a:cubicBezTo>
                  <a:cubicBezTo>
                    <a:pt x="122" y="7"/>
                    <a:pt x="121" y="8"/>
                    <a:pt x="121" y="8"/>
                  </a:cubicBezTo>
                  <a:cubicBezTo>
                    <a:pt x="112" y="10"/>
                    <a:pt x="105" y="15"/>
                    <a:pt x="105" y="21"/>
                  </a:cubicBezTo>
                  <a:cubicBezTo>
                    <a:pt x="105" y="29"/>
                    <a:pt x="115" y="31"/>
                    <a:pt x="134" y="30"/>
                  </a:cubicBezTo>
                  <a:cubicBezTo>
                    <a:pt x="153" y="29"/>
                    <a:pt x="174" y="27"/>
                    <a:pt x="174" y="31"/>
                  </a:cubicBezTo>
                  <a:cubicBezTo>
                    <a:pt x="174" y="35"/>
                    <a:pt x="161" y="40"/>
                    <a:pt x="143" y="40"/>
                  </a:cubicBezTo>
                  <a:cubicBezTo>
                    <a:pt x="129" y="40"/>
                    <a:pt x="105" y="31"/>
                    <a:pt x="75" y="38"/>
                  </a:cubicBezTo>
                  <a:cubicBezTo>
                    <a:pt x="75" y="38"/>
                    <a:pt x="75" y="38"/>
                    <a:pt x="75" y="38"/>
                  </a:cubicBezTo>
                  <a:cubicBezTo>
                    <a:pt x="78" y="33"/>
                    <a:pt x="84" y="25"/>
                    <a:pt x="81" y="22"/>
                  </a:cubicBezTo>
                  <a:cubicBezTo>
                    <a:pt x="84" y="21"/>
                    <a:pt x="85" y="19"/>
                    <a:pt x="85" y="17"/>
                  </a:cubicBezTo>
                  <a:cubicBezTo>
                    <a:pt x="84" y="15"/>
                    <a:pt x="82" y="15"/>
                    <a:pt x="80" y="15"/>
                  </a:cubicBezTo>
                  <a:cubicBezTo>
                    <a:pt x="81" y="13"/>
                    <a:pt x="80" y="12"/>
                    <a:pt x="79" y="11"/>
                  </a:cubicBezTo>
                  <a:cubicBezTo>
                    <a:pt x="79" y="11"/>
                    <a:pt x="78" y="8"/>
                    <a:pt x="78" y="8"/>
                  </a:cubicBezTo>
                  <a:cubicBezTo>
                    <a:pt x="77" y="7"/>
                    <a:pt x="75" y="5"/>
                    <a:pt x="72" y="4"/>
                  </a:cubicBezTo>
                  <a:cubicBezTo>
                    <a:pt x="69" y="2"/>
                    <a:pt x="67" y="2"/>
                    <a:pt x="66" y="2"/>
                  </a:cubicBezTo>
                  <a:cubicBezTo>
                    <a:pt x="65" y="2"/>
                    <a:pt x="63" y="3"/>
                    <a:pt x="63" y="3"/>
                  </a:cubicBezTo>
                  <a:cubicBezTo>
                    <a:pt x="61" y="2"/>
                    <a:pt x="60" y="2"/>
                    <a:pt x="59" y="4"/>
                  </a:cubicBezTo>
                  <a:cubicBezTo>
                    <a:pt x="58" y="3"/>
                    <a:pt x="56" y="2"/>
                    <a:pt x="55" y="2"/>
                  </a:cubicBezTo>
                  <a:cubicBezTo>
                    <a:pt x="54" y="4"/>
                    <a:pt x="53" y="6"/>
                    <a:pt x="54" y="9"/>
                  </a:cubicBezTo>
                  <a:cubicBezTo>
                    <a:pt x="52" y="9"/>
                    <a:pt x="49" y="15"/>
                    <a:pt x="47" y="15"/>
                  </a:cubicBezTo>
                  <a:cubicBezTo>
                    <a:pt x="48" y="16"/>
                    <a:pt x="49" y="17"/>
                    <a:pt x="49" y="17"/>
                  </a:cubicBezTo>
                  <a:cubicBezTo>
                    <a:pt x="47" y="21"/>
                    <a:pt x="47" y="25"/>
                    <a:pt x="44" y="25"/>
                  </a:cubicBezTo>
                  <a:cubicBezTo>
                    <a:pt x="45" y="26"/>
                    <a:pt x="46" y="27"/>
                    <a:pt x="47" y="28"/>
                  </a:cubicBezTo>
                  <a:cubicBezTo>
                    <a:pt x="45" y="33"/>
                    <a:pt x="45" y="40"/>
                    <a:pt x="45" y="44"/>
                  </a:cubicBezTo>
                  <a:cubicBezTo>
                    <a:pt x="41" y="40"/>
                    <a:pt x="35" y="30"/>
                    <a:pt x="31" y="27"/>
                  </a:cubicBezTo>
                  <a:cubicBezTo>
                    <a:pt x="27" y="25"/>
                    <a:pt x="27" y="23"/>
                    <a:pt x="27" y="19"/>
                  </a:cubicBezTo>
                  <a:cubicBezTo>
                    <a:pt x="27" y="16"/>
                    <a:pt x="28" y="13"/>
                    <a:pt x="28" y="10"/>
                  </a:cubicBezTo>
                  <a:cubicBezTo>
                    <a:pt x="28" y="9"/>
                    <a:pt x="28" y="7"/>
                    <a:pt x="27" y="7"/>
                  </a:cubicBezTo>
                  <a:cubicBezTo>
                    <a:pt x="27" y="4"/>
                    <a:pt x="24" y="3"/>
                    <a:pt x="22" y="3"/>
                  </a:cubicBezTo>
                  <a:cubicBezTo>
                    <a:pt x="23" y="4"/>
                    <a:pt x="24" y="5"/>
                    <a:pt x="24" y="7"/>
                  </a:cubicBezTo>
                  <a:cubicBezTo>
                    <a:pt x="23" y="7"/>
                    <a:pt x="23" y="8"/>
                    <a:pt x="23" y="8"/>
                  </a:cubicBezTo>
                  <a:cubicBezTo>
                    <a:pt x="22" y="9"/>
                    <a:pt x="22" y="11"/>
                    <a:pt x="23" y="12"/>
                  </a:cubicBezTo>
                  <a:cubicBezTo>
                    <a:pt x="23" y="12"/>
                    <a:pt x="23" y="12"/>
                    <a:pt x="23" y="13"/>
                  </a:cubicBezTo>
                  <a:cubicBezTo>
                    <a:pt x="23" y="13"/>
                    <a:pt x="23" y="14"/>
                    <a:pt x="23" y="14"/>
                  </a:cubicBezTo>
                  <a:cubicBezTo>
                    <a:pt x="23" y="15"/>
                    <a:pt x="22" y="14"/>
                    <a:pt x="22" y="14"/>
                  </a:cubicBezTo>
                  <a:cubicBezTo>
                    <a:pt x="21" y="12"/>
                    <a:pt x="20" y="8"/>
                    <a:pt x="18" y="8"/>
                  </a:cubicBezTo>
                  <a:cubicBezTo>
                    <a:pt x="18" y="8"/>
                    <a:pt x="17" y="8"/>
                    <a:pt x="16" y="8"/>
                  </a:cubicBezTo>
                  <a:cubicBezTo>
                    <a:pt x="16" y="8"/>
                    <a:pt x="16" y="8"/>
                    <a:pt x="16" y="7"/>
                  </a:cubicBezTo>
                  <a:cubicBezTo>
                    <a:pt x="16" y="5"/>
                    <a:pt x="14" y="3"/>
                    <a:pt x="11" y="6"/>
                  </a:cubicBezTo>
                  <a:cubicBezTo>
                    <a:pt x="11" y="6"/>
                    <a:pt x="13" y="6"/>
                    <a:pt x="13" y="7"/>
                  </a:cubicBezTo>
                  <a:cubicBezTo>
                    <a:pt x="13" y="8"/>
                    <a:pt x="12" y="9"/>
                    <a:pt x="12" y="10"/>
                  </a:cubicBezTo>
                  <a:cubicBezTo>
                    <a:pt x="12" y="12"/>
                    <a:pt x="14" y="13"/>
                    <a:pt x="17" y="13"/>
                  </a:cubicBezTo>
                  <a:cubicBezTo>
                    <a:pt x="17" y="13"/>
                    <a:pt x="18" y="13"/>
                    <a:pt x="18" y="14"/>
                  </a:cubicBezTo>
                  <a:cubicBezTo>
                    <a:pt x="18" y="14"/>
                    <a:pt x="18" y="14"/>
                    <a:pt x="18" y="15"/>
                  </a:cubicBezTo>
                  <a:cubicBezTo>
                    <a:pt x="18" y="15"/>
                    <a:pt x="18" y="15"/>
                    <a:pt x="18" y="15"/>
                  </a:cubicBezTo>
                  <a:cubicBezTo>
                    <a:pt x="13" y="13"/>
                    <a:pt x="11" y="15"/>
                    <a:pt x="11" y="17"/>
                  </a:cubicBezTo>
                  <a:cubicBezTo>
                    <a:pt x="11" y="17"/>
                    <a:pt x="11" y="18"/>
                    <a:pt x="11" y="19"/>
                  </a:cubicBezTo>
                  <a:cubicBezTo>
                    <a:pt x="10" y="20"/>
                    <a:pt x="9" y="22"/>
                    <a:pt x="12" y="24"/>
                  </a:cubicBezTo>
                  <a:cubicBezTo>
                    <a:pt x="12" y="23"/>
                    <a:pt x="12" y="22"/>
                    <a:pt x="13" y="21"/>
                  </a:cubicBezTo>
                  <a:cubicBezTo>
                    <a:pt x="13" y="21"/>
                    <a:pt x="14" y="21"/>
                    <a:pt x="14" y="21"/>
                  </a:cubicBezTo>
                  <a:cubicBezTo>
                    <a:pt x="14" y="22"/>
                    <a:pt x="15" y="22"/>
                    <a:pt x="15" y="22"/>
                  </a:cubicBezTo>
                  <a:cubicBezTo>
                    <a:pt x="15" y="23"/>
                    <a:pt x="16" y="22"/>
                    <a:pt x="18" y="21"/>
                  </a:cubicBezTo>
                  <a:cubicBezTo>
                    <a:pt x="18" y="21"/>
                    <a:pt x="18" y="21"/>
                    <a:pt x="19" y="21"/>
                  </a:cubicBezTo>
                  <a:cubicBezTo>
                    <a:pt x="19" y="22"/>
                    <a:pt x="20" y="22"/>
                    <a:pt x="20" y="22"/>
                  </a:cubicBezTo>
                  <a:cubicBezTo>
                    <a:pt x="20" y="23"/>
                    <a:pt x="20" y="23"/>
                    <a:pt x="20" y="23"/>
                  </a:cubicBezTo>
                  <a:cubicBezTo>
                    <a:pt x="17" y="26"/>
                    <a:pt x="18" y="29"/>
                    <a:pt x="22" y="30"/>
                  </a:cubicBezTo>
                  <a:cubicBezTo>
                    <a:pt x="22" y="30"/>
                    <a:pt x="22" y="30"/>
                    <a:pt x="22" y="31"/>
                  </a:cubicBezTo>
                  <a:cubicBezTo>
                    <a:pt x="22" y="36"/>
                    <a:pt x="14" y="35"/>
                    <a:pt x="15" y="29"/>
                  </a:cubicBezTo>
                  <a:cubicBezTo>
                    <a:pt x="11" y="36"/>
                    <a:pt x="18" y="41"/>
                    <a:pt x="23" y="37"/>
                  </a:cubicBezTo>
                  <a:cubicBezTo>
                    <a:pt x="24" y="37"/>
                    <a:pt x="24" y="37"/>
                    <a:pt x="24" y="38"/>
                  </a:cubicBezTo>
                  <a:cubicBezTo>
                    <a:pt x="24" y="39"/>
                    <a:pt x="25" y="40"/>
                    <a:pt x="26" y="40"/>
                  </a:cubicBezTo>
                  <a:cubicBezTo>
                    <a:pt x="26" y="39"/>
                    <a:pt x="26" y="38"/>
                    <a:pt x="27" y="38"/>
                  </a:cubicBezTo>
                  <a:cubicBezTo>
                    <a:pt x="27" y="38"/>
                    <a:pt x="27" y="39"/>
                    <a:pt x="27" y="39"/>
                  </a:cubicBezTo>
                  <a:cubicBezTo>
                    <a:pt x="28" y="40"/>
                    <a:pt x="28" y="42"/>
                    <a:pt x="30" y="43"/>
                  </a:cubicBezTo>
                  <a:cubicBezTo>
                    <a:pt x="30" y="41"/>
                    <a:pt x="30" y="40"/>
                    <a:pt x="31" y="40"/>
                  </a:cubicBezTo>
                  <a:cubicBezTo>
                    <a:pt x="32" y="40"/>
                    <a:pt x="31" y="49"/>
                    <a:pt x="39" y="54"/>
                  </a:cubicBezTo>
                  <a:cubicBezTo>
                    <a:pt x="40" y="58"/>
                    <a:pt x="44" y="61"/>
                    <a:pt x="48" y="60"/>
                  </a:cubicBezTo>
                  <a:cubicBezTo>
                    <a:pt x="50" y="64"/>
                    <a:pt x="52" y="67"/>
                    <a:pt x="51" y="67"/>
                  </a:cubicBezTo>
                  <a:cubicBezTo>
                    <a:pt x="50" y="67"/>
                    <a:pt x="40" y="66"/>
                    <a:pt x="38" y="67"/>
                  </a:cubicBezTo>
                  <a:cubicBezTo>
                    <a:pt x="36" y="68"/>
                    <a:pt x="34" y="69"/>
                    <a:pt x="31" y="70"/>
                  </a:cubicBezTo>
                  <a:cubicBezTo>
                    <a:pt x="31" y="70"/>
                    <a:pt x="29" y="70"/>
                    <a:pt x="29" y="70"/>
                  </a:cubicBezTo>
                  <a:cubicBezTo>
                    <a:pt x="26" y="71"/>
                    <a:pt x="24" y="71"/>
                    <a:pt x="22" y="69"/>
                  </a:cubicBezTo>
                  <a:cubicBezTo>
                    <a:pt x="22" y="67"/>
                    <a:pt x="22" y="66"/>
                    <a:pt x="21" y="64"/>
                  </a:cubicBezTo>
                  <a:cubicBezTo>
                    <a:pt x="20" y="63"/>
                    <a:pt x="19" y="62"/>
                    <a:pt x="18" y="62"/>
                  </a:cubicBezTo>
                  <a:cubicBezTo>
                    <a:pt x="18" y="62"/>
                    <a:pt x="16" y="62"/>
                    <a:pt x="15" y="62"/>
                  </a:cubicBezTo>
                  <a:cubicBezTo>
                    <a:pt x="14" y="60"/>
                    <a:pt x="11" y="60"/>
                    <a:pt x="9" y="61"/>
                  </a:cubicBezTo>
                  <a:cubicBezTo>
                    <a:pt x="10" y="61"/>
                    <a:pt x="12" y="62"/>
                    <a:pt x="13" y="63"/>
                  </a:cubicBezTo>
                  <a:cubicBezTo>
                    <a:pt x="12" y="64"/>
                    <a:pt x="12" y="65"/>
                    <a:pt x="12" y="65"/>
                  </a:cubicBezTo>
                  <a:cubicBezTo>
                    <a:pt x="11" y="66"/>
                    <a:pt x="12" y="68"/>
                    <a:pt x="17" y="71"/>
                  </a:cubicBezTo>
                  <a:cubicBezTo>
                    <a:pt x="18" y="71"/>
                    <a:pt x="18" y="71"/>
                    <a:pt x="18" y="71"/>
                  </a:cubicBezTo>
                  <a:cubicBezTo>
                    <a:pt x="17" y="72"/>
                    <a:pt x="16" y="72"/>
                    <a:pt x="14" y="71"/>
                  </a:cubicBezTo>
                  <a:cubicBezTo>
                    <a:pt x="12" y="69"/>
                    <a:pt x="12" y="67"/>
                    <a:pt x="9" y="68"/>
                  </a:cubicBezTo>
                  <a:cubicBezTo>
                    <a:pt x="9" y="68"/>
                    <a:pt x="8" y="69"/>
                    <a:pt x="7" y="69"/>
                  </a:cubicBezTo>
                  <a:cubicBezTo>
                    <a:pt x="7" y="69"/>
                    <a:pt x="7" y="69"/>
                    <a:pt x="7" y="69"/>
                  </a:cubicBezTo>
                  <a:cubicBezTo>
                    <a:pt x="4" y="69"/>
                    <a:pt x="0" y="72"/>
                    <a:pt x="2" y="75"/>
                  </a:cubicBezTo>
                  <a:cubicBezTo>
                    <a:pt x="2" y="74"/>
                    <a:pt x="3" y="72"/>
                    <a:pt x="5" y="72"/>
                  </a:cubicBezTo>
                  <a:cubicBezTo>
                    <a:pt x="5" y="73"/>
                    <a:pt x="6" y="74"/>
                    <a:pt x="6" y="74"/>
                  </a:cubicBezTo>
                  <a:cubicBezTo>
                    <a:pt x="6" y="77"/>
                    <a:pt x="7" y="79"/>
                    <a:pt x="14" y="75"/>
                  </a:cubicBezTo>
                  <a:cubicBezTo>
                    <a:pt x="14" y="75"/>
                    <a:pt x="14" y="75"/>
                    <a:pt x="14" y="76"/>
                  </a:cubicBezTo>
                  <a:cubicBezTo>
                    <a:pt x="13" y="78"/>
                    <a:pt x="9" y="81"/>
                    <a:pt x="12" y="83"/>
                  </a:cubicBezTo>
                  <a:cubicBezTo>
                    <a:pt x="12" y="83"/>
                    <a:pt x="12" y="83"/>
                    <a:pt x="13" y="84"/>
                  </a:cubicBezTo>
                  <a:cubicBezTo>
                    <a:pt x="13" y="84"/>
                    <a:pt x="13" y="84"/>
                    <a:pt x="13" y="84"/>
                  </a:cubicBezTo>
                  <a:cubicBezTo>
                    <a:pt x="12" y="88"/>
                    <a:pt x="16" y="90"/>
                    <a:pt x="18" y="90"/>
                  </a:cubicBezTo>
                  <a:cubicBezTo>
                    <a:pt x="17" y="89"/>
                    <a:pt x="16" y="87"/>
                    <a:pt x="16" y="85"/>
                  </a:cubicBezTo>
                  <a:cubicBezTo>
                    <a:pt x="17" y="85"/>
                    <a:pt x="18" y="85"/>
                    <a:pt x="18" y="85"/>
                  </a:cubicBezTo>
                  <a:cubicBezTo>
                    <a:pt x="21" y="84"/>
                    <a:pt x="19" y="81"/>
                    <a:pt x="21" y="79"/>
                  </a:cubicBezTo>
                  <a:cubicBezTo>
                    <a:pt x="21" y="79"/>
                    <a:pt x="22" y="79"/>
                    <a:pt x="22" y="80"/>
                  </a:cubicBezTo>
                  <a:cubicBezTo>
                    <a:pt x="22" y="81"/>
                    <a:pt x="22" y="85"/>
                    <a:pt x="26" y="84"/>
                  </a:cubicBezTo>
                  <a:cubicBezTo>
                    <a:pt x="29" y="84"/>
                    <a:pt x="31" y="81"/>
                    <a:pt x="31" y="79"/>
                  </a:cubicBezTo>
                  <a:cubicBezTo>
                    <a:pt x="30" y="79"/>
                    <a:pt x="31" y="79"/>
                    <a:pt x="31" y="79"/>
                  </a:cubicBezTo>
                  <a:cubicBezTo>
                    <a:pt x="32" y="80"/>
                    <a:pt x="33" y="81"/>
                    <a:pt x="32" y="83"/>
                  </a:cubicBezTo>
                  <a:cubicBezTo>
                    <a:pt x="33" y="82"/>
                    <a:pt x="34" y="82"/>
                    <a:pt x="35" y="80"/>
                  </a:cubicBezTo>
                  <a:cubicBezTo>
                    <a:pt x="36" y="82"/>
                    <a:pt x="36" y="84"/>
                    <a:pt x="34" y="86"/>
                  </a:cubicBezTo>
                  <a:cubicBezTo>
                    <a:pt x="35" y="86"/>
                    <a:pt x="38" y="84"/>
                    <a:pt x="39" y="80"/>
                  </a:cubicBezTo>
                  <a:cubicBezTo>
                    <a:pt x="40" y="81"/>
                    <a:pt x="40" y="82"/>
                    <a:pt x="40" y="82"/>
                  </a:cubicBezTo>
                  <a:cubicBezTo>
                    <a:pt x="41" y="82"/>
                    <a:pt x="41" y="82"/>
                    <a:pt x="41" y="82"/>
                  </a:cubicBezTo>
                  <a:cubicBezTo>
                    <a:pt x="42" y="82"/>
                    <a:pt x="44" y="83"/>
                    <a:pt x="47" y="82"/>
                  </a:cubicBezTo>
                  <a:cubicBezTo>
                    <a:pt x="48" y="82"/>
                    <a:pt x="48" y="82"/>
                    <a:pt x="48" y="82"/>
                  </a:cubicBezTo>
                  <a:cubicBezTo>
                    <a:pt x="48" y="84"/>
                    <a:pt x="48" y="85"/>
                    <a:pt x="48" y="86"/>
                  </a:cubicBezTo>
                  <a:cubicBezTo>
                    <a:pt x="48" y="85"/>
                    <a:pt x="49" y="84"/>
                    <a:pt x="50" y="84"/>
                  </a:cubicBezTo>
                  <a:cubicBezTo>
                    <a:pt x="51" y="84"/>
                    <a:pt x="50" y="87"/>
                    <a:pt x="52" y="89"/>
                  </a:cubicBezTo>
                  <a:cubicBezTo>
                    <a:pt x="53" y="81"/>
                    <a:pt x="57" y="84"/>
                    <a:pt x="63" y="81"/>
                  </a:cubicBezTo>
                  <a:cubicBezTo>
                    <a:pt x="63" y="80"/>
                    <a:pt x="63" y="80"/>
                    <a:pt x="63" y="81"/>
                  </a:cubicBezTo>
                  <a:cubicBezTo>
                    <a:pt x="63" y="82"/>
                    <a:pt x="62" y="83"/>
                    <a:pt x="61" y="84"/>
                  </a:cubicBezTo>
                  <a:cubicBezTo>
                    <a:pt x="63" y="84"/>
                    <a:pt x="69" y="81"/>
                    <a:pt x="69" y="78"/>
                  </a:cubicBezTo>
                  <a:cubicBezTo>
                    <a:pt x="69" y="77"/>
                    <a:pt x="73" y="73"/>
                    <a:pt x="74" y="63"/>
                  </a:cubicBezTo>
                  <a:cubicBezTo>
                    <a:pt x="75" y="63"/>
                    <a:pt x="76" y="63"/>
                    <a:pt x="77" y="63"/>
                  </a:cubicBezTo>
                  <a:cubicBezTo>
                    <a:pt x="84" y="62"/>
                    <a:pt x="87" y="57"/>
                    <a:pt x="95" y="57"/>
                  </a:cubicBezTo>
                  <a:cubicBezTo>
                    <a:pt x="93" y="59"/>
                    <a:pt x="92" y="64"/>
                    <a:pt x="92" y="67"/>
                  </a:cubicBezTo>
                  <a:cubicBezTo>
                    <a:pt x="92" y="71"/>
                    <a:pt x="97" y="75"/>
                    <a:pt x="99" y="77"/>
                  </a:cubicBezTo>
                  <a:cubicBezTo>
                    <a:pt x="99" y="77"/>
                    <a:pt x="99" y="77"/>
                    <a:pt x="98" y="77"/>
                  </a:cubicBezTo>
                  <a:cubicBezTo>
                    <a:pt x="96" y="78"/>
                    <a:pt x="94" y="78"/>
                    <a:pt x="93" y="79"/>
                  </a:cubicBezTo>
                  <a:cubicBezTo>
                    <a:pt x="87" y="83"/>
                    <a:pt x="87" y="70"/>
                    <a:pt x="81" y="72"/>
                  </a:cubicBezTo>
                  <a:cubicBezTo>
                    <a:pt x="81" y="72"/>
                    <a:pt x="80" y="73"/>
                    <a:pt x="79" y="74"/>
                  </a:cubicBezTo>
                  <a:cubicBezTo>
                    <a:pt x="77" y="74"/>
                    <a:pt x="73" y="76"/>
                    <a:pt x="74" y="79"/>
                  </a:cubicBezTo>
                  <a:cubicBezTo>
                    <a:pt x="75" y="78"/>
                    <a:pt x="76" y="77"/>
                    <a:pt x="78" y="77"/>
                  </a:cubicBezTo>
                  <a:cubicBezTo>
                    <a:pt x="78" y="77"/>
                    <a:pt x="78" y="78"/>
                    <a:pt x="78" y="78"/>
                  </a:cubicBezTo>
                  <a:cubicBezTo>
                    <a:pt x="78" y="79"/>
                    <a:pt x="78" y="80"/>
                    <a:pt x="80" y="80"/>
                  </a:cubicBezTo>
                  <a:cubicBezTo>
                    <a:pt x="81" y="80"/>
                    <a:pt x="82" y="79"/>
                    <a:pt x="83" y="79"/>
                  </a:cubicBezTo>
                  <a:cubicBezTo>
                    <a:pt x="83" y="79"/>
                    <a:pt x="83" y="80"/>
                    <a:pt x="83" y="80"/>
                  </a:cubicBezTo>
                  <a:cubicBezTo>
                    <a:pt x="83" y="83"/>
                    <a:pt x="76" y="79"/>
                    <a:pt x="77" y="85"/>
                  </a:cubicBezTo>
                  <a:cubicBezTo>
                    <a:pt x="77" y="86"/>
                    <a:pt x="78" y="87"/>
                    <a:pt x="78" y="87"/>
                  </a:cubicBezTo>
                  <a:cubicBezTo>
                    <a:pt x="78" y="89"/>
                    <a:pt x="80" y="91"/>
                    <a:pt x="83" y="90"/>
                  </a:cubicBezTo>
                  <a:cubicBezTo>
                    <a:pt x="82" y="90"/>
                    <a:pt x="81" y="89"/>
                    <a:pt x="81" y="88"/>
                  </a:cubicBezTo>
                  <a:cubicBezTo>
                    <a:pt x="82" y="88"/>
                    <a:pt x="83" y="88"/>
                    <a:pt x="83" y="88"/>
                  </a:cubicBezTo>
                  <a:cubicBezTo>
                    <a:pt x="83" y="88"/>
                    <a:pt x="84" y="88"/>
                    <a:pt x="84" y="87"/>
                  </a:cubicBezTo>
                  <a:cubicBezTo>
                    <a:pt x="84" y="87"/>
                    <a:pt x="84" y="87"/>
                    <a:pt x="84" y="87"/>
                  </a:cubicBezTo>
                  <a:cubicBezTo>
                    <a:pt x="84" y="87"/>
                    <a:pt x="85" y="87"/>
                    <a:pt x="85" y="87"/>
                  </a:cubicBezTo>
                  <a:cubicBezTo>
                    <a:pt x="85" y="88"/>
                    <a:pt x="84" y="88"/>
                    <a:pt x="84" y="89"/>
                  </a:cubicBezTo>
                  <a:cubicBezTo>
                    <a:pt x="84" y="89"/>
                    <a:pt x="85" y="91"/>
                    <a:pt x="85" y="91"/>
                  </a:cubicBezTo>
                  <a:cubicBezTo>
                    <a:pt x="85" y="93"/>
                    <a:pt x="88" y="96"/>
                    <a:pt x="92" y="93"/>
                  </a:cubicBezTo>
                  <a:cubicBezTo>
                    <a:pt x="91" y="93"/>
                    <a:pt x="88" y="93"/>
                    <a:pt x="88" y="91"/>
                  </a:cubicBezTo>
                  <a:cubicBezTo>
                    <a:pt x="89" y="91"/>
                    <a:pt x="90" y="91"/>
                    <a:pt x="90" y="91"/>
                  </a:cubicBezTo>
                  <a:cubicBezTo>
                    <a:pt x="90" y="90"/>
                    <a:pt x="90" y="89"/>
                    <a:pt x="91" y="88"/>
                  </a:cubicBezTo>
                  <a:cubicBezTo>
                    <a:pt x="91" y="88"/>
                    <a:pt x="91" y="88"/>
                    <a:pt x="91" y="88"/>
                  </a:cubicBezTo>
                  <a:cubicBezTo>
                    <a:pt x="92" y="88"/>
                    <a:pt x="92" y="88"/>
                    <a:pt x="93" y="88"/>
                  </a:cubicBezTo>
                  <a:cubicBezTo>
                    <a:pt x="93" y="88"/>
                    <a:pt x="94" y="88"/>
                    <a:pt x="94" y="88"/>
                  </a:cubicBezTo>
                  <a:cubicBezTo>
                    <a:pt x="95" y="90"/>
                    <a:pt x="96" y="91"/>
                    <a:pt x="99" y="90"/>
                  </a:cubicBezTo>
                  <a:cubicBezTo>
                    <a:pt x="103" y="89"/>
                    <a:pt x="99" y="85"/>
                    <a:pt x="103" y="84"/>
                  </a:cubicBezTo>
                  <a:cubicBezTo>
                    <a:pt x="103" y="84"/>
                    <a:pt x="104" y="84"/>
                    <a:pt x="105" y="84"/>
                  </a:cubicBezTo>
                  <a:cubicBezTo>
                    <a:pt x="109" y="85"/>
                    <a:pt x="111" y="86"/>
                    <a:pt x="112" y="84"/>
                  </a:cubicBezTo>
                  <a:cubicBezTo>
                    <a:pt x="113" y="82"/>
                    <a:pt x="113" y="76"/>
                    <a:pt x="109" y="74"/>
                  </a:cubicBezTo>
                  <a:cubicBezTo>
                    <a:pt x="107" y="73"/>
                    <a:pt x="112" y="60"/>
                    <a:pt x="102" y="54"/>
                  </a:cubicBezTo>
                  <a:cubicBezTo>
                    <a:pt x="107" y="55"/>
                    <a:pt x="122" y="57"/>
                    <a:pt x="124" y="54"/>
                  </a:cubicBezTo>
                  <a:cubicBezTo>
                    <a:pt x="129" y="55"/>
                    <a:pt x="134" y="58"/>
                    <a:pt x="135" y="59"/>
                  </a:cubicBezTo>
                  <a:cubicBezTo>
                    <a:pt x="136" y="60"/>
                    <a:pt x="136" y="61"/>
                    <a:pt x="134" y="62"/>
                  </a:cubicBezTo>
                  <a:cubicBezTo>
                    <a:pt x="130" y="64"/>
                    <a:pt x="131" y="65"/>
                    <a:pt x="129" y="66"/>
                  </a:cubicBezTo>
                  <a:cubicBezTo>
                    <a:pt x="129" y="66"/>
                    <a:pt x="129" y="66"/>
                    <a:pt x="129" y="66"/>
                  </a:cubicBezTo>
                  <a:cubicBezTo>
                    <a:pt x="127" y="65"/>
                    <a:pt x="126" y="63"/>
                    <a:pt x="124" y="62"/>
                  </a:cubicBezTo>
                  <a:cubicBezTo>
                    <a:pt x="123" y="62"/>
                    <a:pt x="122" y="62"/>
                    <a:pt x="121" y="62"/>
                  </a:cubicBezTo>
                  <a:cubicBezTo>
                    <a:pt x="119" y="62"/>
                    <a:pt x="116" y="63"/>
                    <a:pt x="115" y="65"/>
                  </a:cubicBezTo>
                  <a:cubicBezTo>
                    <a:pt x="116" y="65"/>
                    <a:pt x="118" y="64"/>
                    <a:pt x="120" y="65"/>
                  </a:cubicBezTo>
                  <a:cubicBezTo>
                    <a:pt x="119" y="65"/>
                    <a:pt x="119" y="65"/>
                    <a:pt x="119" y="66"/>
                  </a:cubicBezTo>
                  <a:cubicBezTo>
                    <a:pt x="119" y="66"/>
                    <a:pt x="119" y="67"/>
                    <a:pt x="120" y="68"/>
                  </a:cubicBezTo>
                  <a:cubicBezTo>
                    <a:pt x="120" y="68"/>
                    <a:pt x="120" y="68"/>
                    <a:pt x="120" y="68"/>
                  </a:cubicBezTo>
                  <a:cubicBezTo>
                    <a:pt x="120" y="68"/>
                    <a:pt x="120" y="68"/>
                    <a:pt x="120" y="68"/>
                  </a:cubicBezTo>
                  <a:cubicBezTo>
                    <a:pt x="120" y="68"/>
                    <a:pt x="120" y="68"/>
                    <a:pt x="120" y="68"/>
                  </a:cubicBezTo>
                  <a:cubicBezTo>
                    <a:pt x="121" y="68"/>
                    <a:pt x="121" y="69"/>
                    <a:pt x="120" y="69"/>
                  </a:cubicBezTo>
                  <a:cubicBezTo>
                    <a:pt x="118" y="68"/>
                    <a:pt x="113" y="68"/>
                    <a:pt x="114" y="71"/>
                  </a:cubicBezTo>
                  <a:cubicBezTo>
                    <a:pt x="114" y="71"/>
                    <a:pt x="115" y="72"/>
                    <a:pt x="115" y="72"/>
                  </a:cubicBezTo>
                  <a:cubicBezTo>
                    <a:pt x="113" y="74"/>
                    <a:pt x="113" y="76"/>
                    <a:pt x="114" y="78"/>
                  </a:cubicBezTo>
                  <a:cubicBezTo>
                    <a:pt x="114" y="76"/>
                    <a:pt x="115" y="76"/>
                    <a:pt x="117" y="75"/>
                  </a:cubicBezTo>
                  <a:cubicBezTo>
                    <a:pt x="117" y="76"/>
                    <a:pt x="118" y="76"/>
                    <a:pt x="118" y="76"/>
                  </a:cubicBezTo>
                  <a:cubicBezTo>
                    <a:pt x="119" y="78"/>
                    <a:pt x="121" y="74"/>
                    <a:pt x="124" y="75"/>
                  </a:cubicBezTo>
                  <a:cubicBezTo>
                    <a:pt x="124" y="75"/>
                    <a:pt x="124" y="75"/>
                    <a:pt x="124" y="76"/>
                  </a:cubicBezTo>
                  <a:cubicBezTo>
                    <a:pt x="122" y="76"/>
                    <a:pt x="120" y="78"/>
                    <a:pt x="120" y="80"/>
                  </a:cubicBezTo>
                  <a:cubicBezTo>
                    <a:pt x="121" y="80"/>
                    <a:pt x="121" y="81"/>
                    <a:pt x="121" y="82"/>
                  </a:cubicBezTo>
                  <a:cubicBezTo>
                    <a:pt x="120" y="83"/>
                    <a:pt x="121" y="86"/>
                    <a:pt x="124" y="87"/>
                  </a:cubicBezTo>
                  <a:cubicBezTo>
                    <a:pt x="124" y="86"/>
                    <a:pt x="123" y="84"/>
                    <a:pt x="124" y="83"/>
                  </a:cubicBezTo>
                  <a:cubicBezTo>
                    <a:pt x="125" y="83"/>
                    <a:pt x="126" y="83"/>
                    <a:pt x="126" y="83"/>
                  </a:cubicBezTo>
                  <a:cubicBezTo>
                    <a:pt x="131" y="81"/>
                    <a:pt x="128" y="78"/>
                    <a:pt x="129" y="76"/>
                  </a:cubicBezTo>
                  <a:cubicBezTo>
                    <a:pt x="131" y="75"/>
                    <a:pt x="133" y="79"/>
                    <a:pt x="137" y="76"/>
                  </a:cubicBezTo>
                  <a:cubicBezTo>
                    <a:pt x="137" y="75"/>
                    <a:pt x="138" y="74"/>
                    <a:pt x="137" y="72"/>
                  </a:cubicBezTo>
                  <a:cubicBezTo>
                    <a:pt x="137" y="72"/>
                    <a:pt x="137" y="72"/>
                    <a:pt x="138" y="72"/>
                  </a:cubicBezTo>
                  <a:cubicBezTo>
                    <a:pt x="138" y="72"/>
                    <a:pt x="138" y="72"/>
                    <a:pt x="138" y="72"/>
                  </a:cubicBezTo>
                  <a:cubicBezTo>
                    <a:pt x="138" y="73"/>
                    <a:pt x="139" y="74"/>
                    <a:pt x="141" y="74"/>
                  </a:cubicBezTo>
                  <a:cubicBezTo>
                    <a:pt x="138" y="71"/>
                    <a:pt x="141" y="70"/>
                    <a:pt x="142" y="68"/>
                  </a:cubicBezTo>
                  <a:cubicBezTo>
                    <a:pt x="143" y="68"/>
                    <a:pt x="143" y="68"/>
                    <a:pt x="143" y="68"/>
                  </a:cubicBezTo>
                  <a:cubicBezTo>
                    <a:pt x="145" y="68"/>
                    <a:pt x="146" y="68"/>
                    <a:pt x="148" y="65"/>
                  </a:cubicBezTo>
                  <a:cubicBezTo>
                    <a:pt x="146" y="66"/>
                    <a:pt x="141" y="63"/>
                    <a:pt x="144" y="61"/>
                  </a:cubicBezTo>
                  <a:cubicBezTo>
                    <a:pt x="149" y="60"/>
                    <a:pt x="149" y="57"/>
                    <a:pt x="148" y="55"/>
                  </a:cubicBezTo>
                  <a:cubicBezTo>
                    <a:pt x="144" y="50"/>
                    <a:pt x="136" y="50"/>
                    <a:pt x="136" y="45"/>
                  </a:cubicBezTo>
                  <a:cubicBezTo>
                    <a:pt x="139" y="45"/>
                    <a:pt x="142" y="44"/>
                    <a:pt x="143" y="44"/>
                  </a:cubicBezTo>
                  <a:cubicBezTo>
                    <a:pt x="166" y="45"/>
                    <a:pt x="181" y="38"/>
                    <a:pt x="181" y="31"/>
                  </a:cubicBezTo>
                  <a:cubicBezTo>
                    <a:pt x="180" y="25"/>
                    <a:pt x="174" y="22"/>
                    <a:pt x="157" y="24"/>
                  </a:cubicBezTo>
                  <a:cubicBezTo>
                    <a:pt x="137" y="25"/>
                    <a:pt x="110" y="27"/>
                    <a:pt x="110" y="21"/>
                  </a:cubicBezTo>
                  <a:cubicBezTo>
                    <a:pt x="110" y="17"/>
                    <a:pt x="115" y="14"/>
                    <a:pt x="120" y="13"/>
                  </a:cubicBezTo>
                  <a:moveTo>
                    <a:pt x="65" y="13"/>
                  </a:moveTo>
                  <a:cubicBezTo>
                    <a:pt x="64" y="14"/>
                    <a:pt x="62" y="16"/>
                    <a:pt x="60" y="14"/>
                  </a:cubicBezTo>
                  <a:cubicBezTo>
                    <a:pt x="58" y="12"/>
                    <a:pt x="60" y="12"/>
                    <a:pt x="58" y="9"/>
                  </a:cubicBezTo>
                  <a:cubicBezTo>
                    <a:pt x="60" y="10"/>
                    <a:pt x="64" y="12"/>
                    <a:pt x="65" y="13"/>
                  </a:cubicBezTo>
                  <a:moveTo>
                    <a:pt x="69" y="24"/>
                  </a:moveTo>
                  <a:cubicBezTo>
                    <a:pt x="68" y="25"/>
                    <a:pt x="68" y="23"/>
                    <a:pt x="67" y="22"/>
                  </a:cubicBezTo>
                  <a:cubicBezTo>
                    <a:pt x="66" y="22"/>
                    <a:pt x="66" y="23"/>
                    <a:pt x="67" y="25"/>
                  </a:cubicBezTo>
                  <a:cubicBezTo>
                    <a:pt x="65" y="24"/>
                    <a:pt x="64" y="23"/>
                    <a:pt x="63" y="25"/>
                  </a:cubicBezTo>
                  <a:cubicBezTo>
                    <a:pt x="63" y="26"/>
                    <a:pt x="63" y="27"/>
                    <a:pt x="64" y="28"/>
                  </a:cubicBezTo>
                  <a:cubicBezTo>
                    <a:pt x="64" y="29"/>
                    <a:pt x="64" y="30"/>
                    <a:pt x="63" y="31"/>
                  </a:cubicBezTo>
                  <a:cubicBezTo>
                    <a:pt x="63" y="32"/>
                    <a:pt x="61" y="35"/>
                    <a:pt x="59" y="33"/>
                  </a:cubicBezTo>
                  <a:cubicBezTo>
                    <a:pt x="57" y="32"/>
                    <a:pt x="57" y="30"/>
                    <a:pt x="58" y="28"/>
                  </a:cubicBezTo>
                  <a:cubicBezTo>
                    <a:pt x="58" y="27"/>
                    <a:pt x="59" y="26"/>
                    <a:pt x="60" y="26"/>
                  </a:cubicBezTo>
                  <a:cubicBezTo>
                    <a:pt x="61" y="26"/>
                    <a:pt x="62" y="26"/>
                    <a:pt x="62" y="24"/>
                  </a:cubicBezTo>
                  <a:cubicBezTo>
                    <a:pt x="63" y="23"/>
                    <a:pt x="61" y="22"/>
                    <a:pt x="60" y="21"/>
                  </a:cubicBezTo>
                  <a:cubicBezTo>
                    <a:pt x="61" y="21"/>
                    <a:pt x="62" y="20"/>
                    <a:pt x="61" y="20"/>
                  </a:cubicBezTo>
                  <a:cubicBezTo>
                    <a:pt x="60" y="19"/>
                    <a:pt x="59" y="20"/>
                    <a:pt x="59" y="19"/>
                  </a:cubicBezTo>
                  <a:cubicBezTo>
                    <a:pt x="58" y="19"/>
                    <a:pt x="60" y="18"/>
                    <a:pt x="60" y="18"/>
                  </a:cubicBezTo>
                  <a:cubicBezTo>
                    <a:pt x="61" y="17"/>
                    <a:pt x="61" y="17"/>
                    <a:pt x="62" y="18"/>
                  </a:cubicBezTo>
                  <a:cubicBezTo>
                    <a:pt x="68" y="21"/>
                    <a:pt x="68" y="21"/>
                    <a:pt x="68" y="21"/>
                  </a:cubicBezTo>
                  <a:cubicBezTo>
                    <a:pt x="69" y="21"/>
                    <a:pt x="69" y="21"/>
                    <a:pt x="69" y="22"/>
                  </a:cubicBezTo>
                  <a:cubicBezTo>
                    <a:pt x="69" y="23"/>
                    <a:pt x="70" y="24"/>
                    <a:pt x="69" y="24"/>
                  </a:cubicBezTo>
                  <a:moveTo>
                    <a:pt x="72" y="20"/>
                  </a:moveTo>
                  <a:cubicBezTo>
                    <a:pt x="70" y="20"/>
                    <a:pt x="69" y="17"/>
                    <a:pt x="70" y="15"/>
                  </a:cubicBezTo>
                  <a:cubicBezTo>
                    <a:pt x="71" y="16"/>
                    <a:pt x="75" y="17"/>
                    <a:pt x="77" y="18"/>
                  </a:cubicBezTo>
                  <a:cubicBezTo>
                    <a:pt x="74" y="19"/>
                    <a:pt x="75" y="20"/>
                    <a:pt x="7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7" name="Freeform 45">
              <a:extLst>
                <a:ext uri="{FF2B5EF4-FFF2-40B4-BE49-F238E27FC236}">
                  <a16:creationId xmlns:a16="http://schemas.microsoft.com/office/drawing/2014/main" id="{888281E3-C4D3-7245-635F-BBF1ACAE6F09}"/>
                </a:ext>
              </a:extLst>
            </p:cNvPr>
            <p:cNvSpPr>
              <a:spLocks noEditPoints="1"/>
            </p:cNvSpPr>
            <p:nvPr userDrawn="1"/>
          </p:nvSpPr>
          <p:spPr bwMode="auto">
            <a:xfrm>
              <a:off x="927100" y="427038"/>
              <a:ext cx="139700" cy="225425"/>
            </a:xfrm>
            <a:custGeom>
              <a:avLst/>
              <a:gdLst>
                <a:gd name="T0" fmla="*/ 737 w 944"/>
                <a:gd name="T1" fmla="*/ 591 h 1525"/>
                <a:gd name="T2" fmla="*/ 921 w 944"/>
                <a:gd name="T3" fmla="*/ 498 h 1525"/>
                <a:gd name="T4" fmla="*/ 864 w 944"/>
                <a:gd name="T5" fmla="*/ 430 h 1525"/>
                <a:gd name="T6" fmla="*/ 748 w 944"/>
                <a:gd name="T7" fmla="*/ 196 h 1525"/>
                <a:gd name="T8" fmla="*/ 807 w 944"/>
                <a:gd name="T9" fmla="*/ 101 h 1525"/>
                <a:gd name="T10" fmla="*/ 674 w 944"/>
                <a:gd name="T11" fmla="*/ 20 h 1525"/>
                <a:gd name="T12" fmla="*/ 534 w 944"/>
                <a:gd name="T13" fmla="*/ 52 h 1525"/>
                <a:gd name="T14" fmla="*/ 411 w 944"/>
                <a:gd name="T15" fmla="*/ 127 h 1525"/>
                <a:gd name="T16" fmla="*/ 351 w 944"/>
                <a:gd name="T17" fmla="*/ 342 h 1525"/>
                <a:gd name="T18" fmla="*/ 397 w 944"/>
                <a:gd name="T19" fmla="*/ 475 h 1525"/>
                <a:gd name="T20" fmla="*/ 436 w 944"/>
                <a:gd name="T21" fmla="*/ 519 h 1525"/>
                <a:gd name="T22" fmla="*/ 188 w 944"/>
                <a:gd name="T23" fmla="*/ 975 h 1525"/>
                <a:gd name="T24" fmla="*/ 272 w 944"/>
                <a:gd name="T25" fmla="*/ 451 h 1525"/>
                <a:gd name="T26" fmla="*/ 44 w 944"/>
                <a:gd name="T27" fmla="*/ 619 h 1525"/>
                <a:gd name="T28" fmla="*/ 248 w 944"/>
                <a:gd name="T29" fmla="*/ 535 h 1525"/>
                <a:gd name="T30" fmla="*/ 325 w 944"/>
                <a:gd name="T31" fmla="*/ 540 h 1525"/>
                <a:gd name="T32" fmla="*/ 68 w 944"/>
                <a:gd name="T33" fmla="*/ 957 h 1525"/>
                <a:gd name="T34" fmla="*/ 115 w 944"/>
                <a:gd name="T35" fmla="*/ 1040 h 1525"/>
                <a:gd name="T36" fmla="*/ 364 w 944"/>
                <a:gd name="T37" fmla="*/ 867 h 1525"/>
                <a:gd name="T38" fmla="*/ 170 w 944"/>
                <a:gd name="T39" fmla="*/ 1177 h 1525"/>
                <a:gd name="T40" fmla="*/ 143 w 944"/>
                <a:gd name="T41" fmla="*/ 1384 h 1525"/>
                <a:gd name="T42" fmla="*/ 228 w 944"/>
                <a:gd name="T43" fmla="*/ 1438 h 1525"/>
                <a:gd name="T44" fmla="*/ 266 w 944"/>
                <a:gd name="T45" fmla="*/ 1498 h 1525"/>
                <a:gd name="T46" fmla="*/ 395 w 944"/>
                <a:gd name="T47" fmla="*/ 1501 h 1525"/>
                <a:gd name="T48" fmla="*/ 452 w 944"/>
                <a:gd name="T49" fmla="*/ 1460 h 1525"/>
                <a:gd name="T50" fmla="*/ 395 w 944"/>
                <a:gd name="T51" fmla="*/ 1380 h 1525"/>
                <a:gd name="T52" fmla="*/ 345 w 944"/>
                <a:gd name="T53" fmla="*/ 1189 h 1525"/>
                <a:gd name="T54" fmla="*/ 570 w 944"/>
                <a:gd name="T55" fmla="*/ 1000 h 1525"/>
                <a:gd name="T56" fmla="*/ 524 w 944"/>
                <a:gd name="T57" fmla="*/ 1096 h 1525"/>
                <a:gd name="T58" fmla="*/ 596 w 944"/>
                <a:gd name="T59" fmla="*/ 1159 h 1525"/>
                <a:gd name="T60" fmla="*/ 713 w 944"/>
                <a:gd name="T61" fmla="*/ 1252 h 1525"/>
                <a:gd name="T62" fmla="*/ 808 w 944"/>
                <a:gd name="T63" fmla="*/ 1298 h 1525"/>
                <a:gd name="T64" fmla="*/ 865 w 944"/>
                <a:gd name="T65" fmla="*/ 1195 h 1525"/>
                <a:gd name="T66" fmla="*/ 771 w 944"/>
                <a:gd name="T67" fmla="*/ 1192 h 1525"/>
                <a:gd name="T68" fmla="*/ 579 w 944"/>
                <a:gd name="T69" fmla="*/ 793 h 1525"/>
                <a:gd name="T70" fmla="*/ 738 w 944"/>
                <a:gd name="T71" fmla="*/ 799 h 1525"/>
                <a:gd name="T72" fmla="*/ 806 w 944"/>
                <a:gd name="T73" fmla="*/ 802 h 1525"/>
                <a:gd name="T74" fmla="*/ 802 w 944"/>
                <a:gd name="T75" fmla="*/ 906 h 1525"/>
                <a:gd name="T76" fmla="*/ 845 w 944"/>
                <a:gd name="T77" fmla="*/ 912 h 1525"/>
                <a:gd name="T78" fmla="*/ 904 w 944"/>
                <a:gd name="T79" fmla="*/ 958 h 1525"/>
                <a:gd name="T80" fmla="*/ 902 w 944"/>
                <a:gd name="T81" fmla="*/ 822 h 1525"/>
                <a:gd name="T82" fmla="*/ 529 w 944"/>
                <a:gd name="T83" fmla="*/ 128 h 1525"/>
                <a:gd name="T84" fmla="*/ 594 w 944"/>
                <a:gd name="T85" fmla="*/ 314 h 1525"/>
                <a:gd name="T86" fmla="*/ 554 w 944"/>
                <a:gd name="T87" fmla="*/ 240 h 1525"/>
                <a:gd name="T88" fmla="*/ 526 w 944"/>
                <a:gd name="T89" fmla="*/ 213 h 1525"/>
                <a:gd name="T90" fmla="*/ 644 w 944"/>
                <a:gd name="T91" fmla="*/ 167 h 1525"/>
                <a:gd name="T92" fmla="*/ 642 w 944"/>
                <a:gd name="T93" fmla="*/ 206 h 1525"/>
                <a:gd name="T94" fmla="*/ 666 w 944"/>
                <a:gd name="T95" fmla="*/ 287 h 1525"/>
                <a:gd name="T96" fmla="*/ 590 w 944"/>
                <a:gd name="T97" fmla="*/ 10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4" h="1525">
                  <a:moveTo>
                    <a:pt x="902" y="822"/>
                  </a:moveTo>
                  <a:cubicBezTo>
                    <a:pt x="899" y="799"/>
                    <a:pt x="902" y="777"/>
                    <a:pt x="875" y="746"/>
                  </a:cubicBezTo>
                  <a:cubicBezTo>
                    <a:pt x="849" y="716"/>
                    <a:pt x="764" y="621"/>
                    <a:pt x="737" y="591"/>
                  </a:cubicBezTo>
                  <a:cubicBezTo>
                    <a:pt x="743" y="590"/>
                    <a:pt x="751" y="592"/>
                    <a:pt x="768" y="607"/>
                  </a:cubicBezTo>
                  <a:cubicBezTo>
                    <a:pt x="779" y="617"/>
                    <a:pt x="804" y="642"/>
                    <a:pt x="823" y="660"/>
                  </a:cubicBezTo>
                  <a:cubicBezTo>
                    <a:pt x="846" y="601"/>
                    <a:pt x="879" y="545"/>
                    <a:pt x="921" y="498"/>
                  </a:cubicBezTo>
                  <a:cubicBezTo>
                    <a:pt x="929" y="489"/>
                    <a:pt x="936" y="481"/>
                    <a:pt x="944" y="474"/>
                  </a:cubicBezTo>
                  <a:cubicBezTo>
                    <a:pt x="926" y="478"/>
                    <a:pt x="906" y="486"/>
                    <a:pt x="889" y="498"/>
                  </a:cubicBezTo>
                  <a:cubicBezTo>
                    <a:pt x="888" y="471"/>
                    <a:pt x="882" y="446"/>
                    <a:pt x="864" y="430"/>
                  </a:cubicBezTo>
                  <a:cubicBezTo>
                    <a:pt x="871" y="393"/>
                    <a:pt x="865" y="348"/>
                    <a:pt x="782" y="293"/>
                  </a:cubicBezTo>
                  <a:cubicBezTo>
                    <a:pt x="825" y="304"/>
                    <a:pt x="850" y="342"/>
                    <a:pt x="882" y="313"/>
                  </a:cubicBezTo>
                  <a:cubicBezTo>
                    <a:pt x="853" y="312"/>
                    <a:pt x="852" y="248"/>
                    <a:pt x="748" y="196"/>
                  </a:cubicBezTo>
                  <a:cubicBezTo>
                    <a:pt x="788" y="195"/>
                    <a:pt x="819" y="260"/>
                    <a:pt x="865" y="223"/>
                  </a:cubicBezTo>
                  <a:cubicBezTo>
                    <a:pt x="821" y="218"/>
                    <a:pt x="807" y="140"/>
                    <a:pt x="728" y="116"/>
                  </a:cubicBezTo>
                  <a:cubicBezTo>
                    <a:pt x="756" y="119"/>
                    <a:pt x="784" y="133"/>
                    <a:pt x="807" y="101"/>
                  </a:cubicBezTo>
                  <a:cubicBezTo>
                    <a:pt x="780" y="107"/>
                    <a:pt x="764" y="82"/>
                    <a:pt x="735" y="80"/>
                  </a:cubicBezTo>
                  <a:cubicBezTo>
                    <a:pt x="746" y="46"/>
                    <a:pt x="743" y="25"/>
                    <a:pt x="731" y="0"/>
                  </a:cubicBezTo>
                  <a:cubicBezTo>
                    <a:pt x="711" y="1"/>
                    <a:pt x="690" y="7"/>
                    <a:pt x="674" y="20"/>
                  </a:cubicBezTo>
                  <a:cubicBezTo>
                    <a:pt x="672" y="1"/>
                    <a:pt x="653" y="0"/>
                    <a:pt x="635" y="1"/>
                  </a:cubicBezTo>
                  <a:cubicBezTo>
                    <a:pt x="636" y="10"/>
                    <a:pt x="640" y="21"/>
                    <a:pt x="631" y="23"/>
                  </a:cubicBezTo>
                  <a:cubicBezTo>
                    <a:pt x="617" y="25"/>
                    <a:pt x="570" y="38"/>
                    <a:pt x="534" y="52"/>
                  </a:cubicBezTo>
                  <a:cubicBezTo>
                    <a:pt x="498" y="66"/>
                    <a:pt x="457" y="92"/>
                    <a:pt x="445" y="100"/>
                  </a:cubicBezTo>
                  <a:cubicBezTo>
                    <a:pt x="438" y="105"/>
                    <a:pt x="431" y="93"/>
                    <a:pt x="427" y="88"/>
                  </a:cubicBezTo>
                  <a:cubicBezTo>
                    <a:pt x="414" y="99"/>
                    <a:pt x="402" y="113"/>
                    <a:pt x="411" y="127"/>
                  </a:cubicBezTo>
                  <a:cubicBezTo>
                    <a:pt x="391" y="129"/>
                    <a:pt x="369" y="134"/>
                    <a:pt x="350" y="149"/>
                  </a:cubicBezTo>
                  <a:cubicBezTo>
                    <a:pt x="350" y="172"/>
                    <a:pt x="369" y="195"/>
                    <a:pt x="398" y="207"/>
                  </a:cubicBezTo>
                  <a:cubicBezTo>
                    <a:pt x="349" y="256"/>
                    <a:pt x="393" y="300"/>
                    <a:pt x="351" y="342"/>
                  </a:cubicBezTo>
                  <a:cubicBezTo>
                    <a:pt x="411" y="345"/>
                    <a:pt x="400" y="261"/>
                    <a:pt x="431" y="249"/>
                  </a:cubicBezTo>
                  <a:cubicBezTo>
                    <a:pt x="428" y="308"/>
                    <a:pt x="395" y="319"/>
                    <a:pt x="395" y="382"/>
                  </a:cubicBezTo>
                  <a:cubicBezTo>
                    <a:pt x="395" y="416"/>
                    <a:pt x="415" y="453"/>
                    <a:pt x="397" y="475"/>
                  </a:cubicBezTo>
                  <a:cubicBezTo>
                    <a:pt x="447" y="461"/>
                    <a:pt x="434" y="350"/>
                    <a:pt x="465" y="316"/>
                  </a:cubicBezTo>
                  <a:cubicBezTo>
                    <a:pt x="471" y="336"/>
                    <a:pt x="467" y="354"/>
                    <a:pt x="461" y="373"/>
                  </a:cubicBezTo>
                  <a:cubicBezTo>
                    <a:pt x="443" y="425"/>
                    <a:pt x="463" y="496"/>
                    <a:pt x="436" y="519"/>
                  </a:cubicBezTo>
                  <a:cubicBezTo>
                    <a:pt x="481" y="515"/>
                    <a:pt x="491" y="451"/>
                    <a:pt x="521" y="415"/>
                  </a:cubicBezTo>
                  <a:cubicBezTo>
                    <a:pt x="489" y="499"/>
                    <a:pt x="454" y="644"/>
                    <a:pt x="407" y="713"/>
                  </a:cubicBezTo>
                  <a:cubicBezTo>
                    <a:pt x="320" y="831"/>
                    <a:pt x="269" y="975"/>
                    <a:pt x="188" y="975"/>
                  </a:cubicBezTo>
                  <a:cubicBezTo>
                    <a:pt x="153" y="975"/>
                    <a:pt x="126" y="953"/>
                    <a:pt x="126" y="908"/>
                  </a:cubicBezTo>
                  <a:cubicBezTo>
                    <a:pt x="126" y="774"/>
                    <a:pt x="356" y="682"/>
                    <a:pt x="356" y="539"/>
                  </a:cubicBezTo>
                  <a:cubicBezTo>
                    <a:pt x="356" y="475"/>
                    <a:pt x="304" y="451"/>
                    <a:pt x="272" y="451"/>
                  </a:cubicBezTo>
                  <a:cubicBezTo>
                    <a:pt x="250" y="451"/>
                    <a:pt x="224" y="462"/>
                    <a:pt x="201" y="480"/>
                  </a:cubicBezTo>
                  <a:cubicBezTo>
                    <a:pt x="192" y="476"/>
                    <a:pt x="182" y="474"/>
                    <a:pt x="174" y="474"/>
                  </a:cubicBezTo>
                  <a:cubicBezTo>
                    <a:pt x="93" y="474"/>
                    <a:pt x="115" y="620"/>
                    <a:pt x="44" y="619"/>
                  </a:cubicBezTo>
                  <a:cubicBezTo>
                    <a:pt x="72" y="634"/>
                    <a:pt x="120" y="604"/>
                    <a:pt x="149" y="563"/>
                  </a:cubicBezTo>
                  <a:cubicBezTo>
                    <a:pt x="137" y="658"/>
                    <a:pt x="0" y="632"/>
                    <a:pt x="11" y="746"/>
                  </a:cubicBezTo>
                  <a:cubicBezTo>
                    <a:pt x="30" y="657"/>
                    <a:pt x="248" y="670"/>
                    <a:pt x="248" y="535"/>
                  </a:cubicBezTo>
                  <a:cubicBezTo>
                    <a:pt x="248" y="520"/>
                    <a:pt x="240" y="507"/>
                    <a:pt x="229" y="497"/>
                  </a:cubicBezTo>
                  <a:cubicBezTo>
                    <a:pt x="245" y="486"/>
                    <a:pt x="261" y="482"/>
                    <a:pt x="275" y="482"/>
                  </a:cubicBezTo>
                  <a:cubicBezTo>
                    <a:pt x="301" y="482"/>
                    <a:pt x="325" y="502"/>
                    <a:pt x="325" y="540"/>
                  </a:cubicBezTo>
                  <a:cubicBezTo>
                    <a:pt x="325" y="660"/>
                    <a:pt x="96" y="761"/>
                    <a:pt x="96" y="908"/>
                  </a:cubicBezTo>
                  <a:cubicBezTo>
                    <a:pt x="96" y="933"/>
                    <a:pt x="103" y="954"/>
                    <a:pt x="115" y="970"/>
                  </a:cubicBezTo>
                  <a:cubicBezTo>
                    <a:pt x="99" y="977"/>
                    <a:pt x="82" y="974"/>
                    <a:pt x="68" y="957"/>
                  </a:cubicBezTo>
                  <a:cubicBezTo>
                    <a:pt x="67" y="995"/>
                    <a:pt x="121" y="1019"/>
                    <a:pt x="155" y="1000"/>
                  </a:cubicBezTo>
                  <a:cubicBezTo>
                    <a:pt x="163" y="1003"/>
                    <a:pt x="171" y="1004"/>
                    <a:pt x="179" y="1005"/>
                  </a:cubicBezTo>
                  <a:cubicBezTo>
                    <a:pt x="169" y="1033"/>
                    <a:pt x="134" y="1042"/>
                    <a:pt x="115" y="1040"/>
                  </a:cubicBezTo>
                  <a:cubicBezTo>
                    <a:pt x="172" y="1085"/>
                    <a:pt x="269" y="1026"/>
                    <a:pt x="264" y="977"/>
                  </a:cubicBezTo>
                  <a:cubicBezTo>
                    <a:pt x="308" y="941"/>
                    <a:pt x="337" y="879"/>
                    <a:pt x="369" y="839"/>
                  </a:cubicBezTo>
                  <a:cubicBezTo>
                    <a:pt x="367" y="848"/>
                    <a:pt x="365" y="857"/>
                    <a:pt x="364" y="867"/>
                  </a:cubicBezTo>
                  <a:cubicBezTo>
                    <a:pt x="331" y="926"/>
                    <a:pt x="300" y="980"/>
                    <a:pt x="292" y="1058"/>
                  </a:cubicBezTo>
                  <a:cubicBezTo>
                    <a:pt x="285" y="1124"/>
                    <a:pt x="251" y="1183"/>
                    <a:pt x="205" y="1183"/>
                  </a:cubicBezTo>
                  <a:cubicBezTo>
                    <a:pt x="195" y="1183"/>
                    <a:pt x="178" y="1170"/>
                    <a:pt x="170" y="1177"/>
                  </a:cubicBezTo>
                  <a:cubicBezTo>
                    <a:pt x="156" y="1189"/>
                    <a:pt x="170" y="1202"/>
                    <a:pt x="170" y="1214"/>
                  </a:cubicBezTo>
                  <a:cubicBezTo>
                    <a:pt x="170" y="1233"/>
                    <a:pt x="134" y="1252"/>
                    <a:pt x="134" y="1310"/>
                  </a:cubicBezTo>
                  <a:cubicBezTo>
                    <a:pt x="134" y="1335"/>
                    <a:pt x="149" y="1367"/>
                    <a:pt x="143" y="1384"/>
                  </a:cubicBezTo>
                  <a:cubicBezTo>
                    <a:pt x="158" y="1376"/>
                    <a:pt x="177" y="1352"/>
                    <a:pt x="185" y="1320"/>
                  </a:cubicBezTo>
                  <a:cubicBezTo>
                    <a:pt x="201" y="1396"/>
                    <a:pt x="153" y="1393"/>
                    <a:pt x="188" y="1460"/>
                  </a:cubicBezTo>
                  <a:cubicBezTo>
                    <a:pt x="192" y="1438"/>
                    <a:pt x="214" y="1429"/>
                    <a:pt x="228" y="1438"/>
                  </a:cubicBezTo>
                  <a:cubicBezTo>
                    <a:pt x="242" y="1447"/>
                    <a:pt x="235" y="1454"/>
                    <a:pt x="225" y="1464"/>
                  </a:cubicBezTo>
                  <a:cubicBezTo>
                    <a:pt x="215" y="1474"/>
                    <a:pt x="206" y="1525"/>
                    <a:pt x="252" y="1522"/>
                  </a:cubicBezTo>
                  <a:cubicBezTo>
                    <a:pt x="243" y="1516"/>
                    <a:pt x="243" y="1503"/>
                    <a:pt x="266" y="1498"/>
                  </a:cubicBezTo>
                  <a:cubicBezTo>
                    <a:pt x="298" y="1491"/>
                    <a:pt x="307" y="1506"/>
                    <a:pt x="341" y="1506"/>
                  </a:cubicBezTo>
                  <a:cubicBezTo>
                    <a:pt x="362" y="1506"/>
                    <a:pt x="367" y="1479"/>
                    <a:pt x="384" y="1479"/>
                  </a:cubicBezTo>
                  <a:cubicBezTo>
                    <a:pt x="401" y="1479"/>
                    <a:pt x="401" y="1492"/>
                    <a:pt x="395" y="1501"/>
                  </a:cubicBezTo>
                  <a:cubicBezTo>
                    <a:pt x="422" y="1494"/>
                    <a:pt x="427" y="1479"/>
                    <a:pt x="427" y="1464"/>
                  </a:cubicBezTo>
                  <a:cubicBezTo>
                    <a:pt x="427" y="1449"/>
                    <a:pt x="414" y="1440"/>
                    <a:pt x="424" y="1434"/>
                  </a:cubicBezTo>
                  <a:cubicBezTo>
                    <a:pt x="433" y="1428"/>
                    <a:pt x="464" y="1435"/>
                    <a:pt x="452" y="1460"/>
                  </a:cubicBezTo>
                  <a:cubicBezTo>
                    <a:pt x="468" y="1457"/>
                    <a:pt x="476" y="1446"/>
                    <a:pt x="476" y="1426"/>
                  </a:cubicBezTo>
                  <a:cubicBezTo>
                    <a:pt x="476" y="1407"/>
                    <a:pt x="454" y="1395"/>
                    <a:pt x="433" y="1399"/>
                  </a:cubicBezTo>
                  <a:cubicBezTo>
                    <a:pt x="430" y="1386"/>
                    <a:pt x="411" y="1380"/>
                    <a:pt x="395" y="1380"/>
                  </a:cubicBezTo>
                  <a:cubicBezTo>
                    <a:pt x="357" y="1380"/>
                    <a:pt x="363" y="1409"/>
                    <a:pt x="337" y="1409"/>
                  </a:cubicBezTo>
                  <a:cubicBezTo>
                    <a:pt x="296" y="1409"/>
                    <a:pt x="256" y="1356"/>
                    <a:pt x="256" y="1266"/>
                  </a:cubicBezTo>
                  <a:cubicBezTo>
                    <a:pt x="256" y="1217"/>
                    <a:pt x="308" y="1205"/>
                    <a:pt x="345" y="1189"/>
                  </a:cubicBezTo>
                  <a:cubicBezTo>
                    <a:pt x="382" y="1173"/>
                    <a:pt x="446" y="1134"/>
                    <a:pt x="485" y="1069"/>
                  </a:cubicBezTo>
                  <a:cubicBezTo>
                    <a:pt x="515" y="1018"/>
                    <a:pt x="516" y="962"/>
                    <a:pt x="512" y="896"/>
                  </a:cubicBezTo>
                  <a:cubicBezTo>
                    <a:pt x="564" y="926"/>
                    <a:pt x="570" y="969"/>
                    <a:pt x="570" y="1000"/>
                  </a:cubicBezTo>
                  <a:cubicBezTo>
                    <a:pt x="570" y="1040"/>
                    <a:pt x="549" y="1057"/>
                    <a:pt x="533" y="1064"/>
                  </a:cubicBezTo>
                  <a:cubicBezTo>
                    <a:pt x="519" y="1071"/>
                    <a:pt x="514" y="1068"/>
                    <a:pt x="513" y="1076"/>
                  </a:cubicBezTo>
                  <a:cubicBezTo>
                    <a:pt x="511" y="1087"/>
                    <a:pt x="518" y="1092"/>
                    <a:pt x="524" y="1096"/>
                  </a:cubicBezTo>
                  <a:cubicBezTo>
                    <a:pt x="543" y="1105"/>
                    <a:pt x="539" y="1123"/>
                    <a:pt x="544" y="1143"/>
                  </a:cubicBezTo>
                  <a:cubicBezTo>
                    <a:pt x="549" y="1162"/>
                    <a:pt x="567" y="1193"/>
                    <a:pt x="596" y="1215"/>
                  </a:cubicBezTo>
                  <a:cubicBezTo>
                    <a:pt x="599" y="1203"/>
                    <a:pt x="598" y="1184"/>
                    <a:pt x="596" y="1159"/>
                  </a:cubicBezTo>
                  <a:cubicBezTo>
                    <a:pt x="636" y="1178"/>
                    <a:pt x="604" y="1258"/>
                    <a:pt x="682" y="1258"/>
                  </a:cubicBezTo>
                  <a:cubicBezTo>
                    <a:pt x="667" y="1250"/>
                    <a:pt x="671" y="1229"/>
                    <a:pt x="679" y="1226"/>
                  </a:cubicBezTo>
                  <a:cubicBezTo>
                    <a:pt x="688" y="1223"/>
                    <a:pt x="698" y="1231"/>
                    <a:pt x="713" y="1252"/>
                  </a:cubicBezTo>
                  <a:cubicBezTo>
                    <a:pt x="728" y="1273"/>
                    <a:pt x="724" y="1272"/>
                    <a:pt x="760" y="1272"/>
                  </a:cubicBezTo>
                  <a:cubicBezTo>
                    <a:pt x="797" y="1272"/>
                    <a:pt x="781" y="1259"/>
                    <a:pt x="800" y="1259"/>
                  </a:cubicBezTo>
                  <a:cubicBezTo>
                    <a:pt x="819" y="1259"/>
                    <a:pt x="818" y="1281"/>
                    <a:pt x="808" y="1298"/>
                  </a:cubicBezTo>
                  <a:cubicBezTo>
                    <a:pt x="840" y="1288"/>
                    <a:pt x="850" y="1263"/>
                    <a:pt x="839" y="1237"/>
                  </a:cubicBezTo>
                  <a:cubicBezTo>
                    <a:pt x="868" y="1222"/>
                    <a:pt x="883" y="1244"/>
                    <a:pt x="887" y="1260"/>
                  </a:cubicBezTo>
                  <a:cubicBezTo>
                    <a:pt x="916" y="1231"/>
                    <a:pt x="887" y="1197"/>
                    <a:pt x="865" y="1195"/>
                  </a:cubicBezTo>
                  <a:cubicBezTo>
                    <a:pt x="866" y="1184"/>
                    <a:pt x="856" y="1173"/>
                    <a:pt x="844" y="1172"/>
                  </a:cubicBezTo>
                  <a:cubicBezTo>
                    <a:pt x="832" y="1172"/>
                    <a:pt x="821" y="1171"/>
                    <a:pt x="808" y="1172"/>
                  </a:cubicBezTo>
                  <a:cubicBezTo>
                    <a:pt x="794" y="1172"/>
                    <a:pt x="787" y="1192"/>
                    <a:pt x="771" y="1192"/>
                  </a:cubicBezTo>
                  <a:cubicBezTo>
                    <a:pt x="722" y="1192"/>
                    <a:pt x="626" y="1104"/>
                    <a:pt x="626" y="1066"/>
                  </a:cubicBezTo>
                  <a:cubicBezTo>
                    <a:pt x="626" y="1028"/>
                    <a:pt x="718" y="1005"/>
                    <a:pt x="718" y="946"/>
                  </a:cubicBezTo>
                  <a:cubicBezTo>
                    <a:pt x="718" y="868"/>
                    <a:pt x="642" y="842"/>
                    <a:pt x="579" y="793"/>
                  </a:cubicBezTo>
                  <a:cubicBezTo>
                    <a:pt x="601" y="767"/>
                    <a:pt x="668" y="761"/>
                    <a:pt x="705" y="780"/>
                  </a:cubicBezTo>
                  <a:cubicBezTo>
                    <a:pt x="710" y="758"/>
                    <a:pt x="723" y="763"/>
                    <a:pt x="728" y="726"/>
                  </a:cubicBezTo>
                  <a:cubicBezTo>
                    <a:pt x="742" y="759"/>
                    <a:pt x="724" y="786"/>
                    <a:pt x="738" y="799"/>
                  </a:cubicBezTo>
                  <a:cubicBezTo>
                    <a:pt x="749" y="784"/>
                    <a:pt x="776" y="786"/>
                    <a:pt x="774" y="746"/>
                  </a:cubicBezTo>
                  <a:cubicBezTo>
                    <a:pt x="783" y="771"/>
                    <a:pt x="764" y="809"/>
                    <a:pt x="783" y="826"/>
                  </a:cubicBezTo>
                  <a:cubicBezTo>
                    <a:pt x="786" y="806"/>
                    <a:pt x="798" y="802"/>
                    <a:pt x="806" y="802"/>
                  </a:cubicBezTo>
                  <a:cubicBezTo>
                    <a:pt x="814" y="802"/>
                    <a:pt x="821" y="807"/>
                    <a:pt x="821" y="820"/>
                  </a:cubicBezTo>
                  <a:cubicBezTo>
                    <a:pt x="821" y="850"/>
                    <a:pt x="784" y="842"/>
                    <a:pt x="784" y="877"/>
                  </a:cubicBezTo>
                  <a:cubicBezTo>
                    <a:pt x="784" y="891"/>
                    <a:pt x="802" y="897"/>
                    <a:pt x="802" y="906"/>
                  </a:cubicBezTo>
                  <a:cubicBezTo>
                    <a:pt x="802" y="915"/>
                    <a:pt x="787" y="930"/>
                    <a:pt x="769" y="918"/>
                  </a:cubicBezTo>
                  <a:cubicBezTo>
                    <a:pt x="775" y="931"/>
                    <a:pt x="787" y="943"/>
                    <a:pt x="803" y="943"/>
                  </a:cubicBezTo>
                  <a:cubicBezTo>
                    <a:pt x="820" y="943"/>
                    <a:pt x="838" y="930"/>
                    <a:pt x="845" y="912"/>
                  </a:cubicBezTo>
                  <a:cubicBezTo>
                    <a:pt x="854" y="934"/>
                    <a:pt x="847" y="959"/>
                    <a:pt x="831" y="962"/>
                  </a:cubicBezTo>
                  <a:cubicBezTo>
                    <a:pt x="848" y="970"/>
                    <a:pt x="888" y="963"/>
                    <a:pt x="883" y="911"/>
                  </a:cubicBezTo>
                  <a:cubicBezTo>
                    <a:pt x="905" y="915"/>
                    <a:pt x="917" y="931"/>
                    <a:pt x="904" y="958"/>
                  </a:cubicBezTo>
                  <a:cubicBezTo>
                    <a:pt x="922" y="953"/>
                    <a:pt x="939" y="944"/>
                    <a:pt x="939" y="924"/>
                  </a:cubicBezTo>
                  <a:cubicBezTo>
                    <a:pt x="939" y="909"/>
                    <a:pt x="924" y="899"/>
                    <a:pt x="927" y="878"/>
                  </a:cubicBezTo>
                  <a:cubicBezTo>
                    <a:pt x="929" y="861"/>
                    <a:pt x="906" y="845"/>
                    <a:pt x="902" y="822"/>
                  </a:cubicBezTo>
                  <a:moveTo>
                    <a:pt x="498" y="185"/>
                  </a:moveTo>
                  <a:cubicBezTo>
                    <a:pt x="477" y="187"/>
                    <a:pt x="478" y="167"/>
                    <a:pt x="441" y="158"/>
                  </a:cubicBezTo>
                  <a:cubicBezTo>
                    <a:pt x="467" y="153"/>
                    <a:pt x="500" y="140"/>
                    <a:pt x="529" y="128"/>
                  </a:cubicBezTo>
                  <a:cubicBezTo>
                    <a:pt x="535" y="153"/>
                    <a:pt x="525" y="183"/>
                    <a:pt x="498" y="185"/>
                  </a:cubicBezTo>
                  <a:moveTo>
                    <a:pt x="647" y="343"/>
                  </a:moveTo>
                  <a:cubicBezTo>
                    <a:pt x="620" y="354"/>
                    <a:pt x="599" y="331"/>
                    <a:pt x="594" y="314"/>
                  </a:cubicBezTo>
                  <a:cubicBezTo>
                    <a:pt x="588" y="298"/>
                    <a:pt x="584" y="285"/>
                    <a:pt x="590" y="279"/>
                  </a:cubicBezTo>
                  <a:cubicBezTo>
                    <a:pt x="602" y="267"/>
                    <a:pt x="606" y="258"/>
                    <a:pt x="599" y="244"/>
                  </a:cubicBezTo>
                  <a:cubicBezTo>
                    <a:pt x="591" y="227"/>
                    <a:pt x="573" y="235"/>
                    <a:pt x="554" y="240"/>
                  </a:cubicBezTo>
                  <a:cubicBezTo>
                    <a:pt x="563" y="224"/>
                    <a:pt x="564" y="213"/>
                    <a:pt x="552" y="214"/>
                  </a:cubicBezTo>
                  <a:cubicBezTo>
                    <a:pt x="537" y="216"/>
                    <a:pt x="537" y="239"/>
                    <a:pt x="529" y="236"/>
                  </a:cubicBezTo>
                  <a:cubicBezTo>
                    <a:pt x="521" y="233"/>
                    <a:pt x="526" y="220"/>
                    <a:pt x="526" y="213"/>
                  </a:cubicBezTo>
                  <a:cubicBezTo>
                    <a:pt x="526" y="203"/>
                    <a:pt x="532" y="200"/>
                    <a:pt x="542" y="195"/>
                  </a:cubicBezTo>
                  <a:cubicBezTo>
                    <a:pt x="620" y="166"/>
                    <a:pt x="620" y="166"/>
                    <a:pt x="620" y="166"/>
                  </a:cubicBezTo>
                  <a:cubicBezTo>
                    <a:pt x="630" y="162"/>
                    <a:pt x="637" y="160"/>
                    <a:pt x="644" y="167"/>
                  </a:cubicBezTo>
                  <a:cubicBezTo>
                    <a:pt x="649" y="172"/>
                    <a:pt x="662" y="179"/>
                    <a:pt x="658" y="186"/>
                  </a:cubicBezTo>
                  <a:cubicBezTo>
                    <a:pt x="654" y="194"/>
                    <a:pt x="638" y="177"/>
                    <a:pt x="626" y="186"/>
                  </a:cubicBezTo>
                  <a:cubicBezTo>
                    <a:pt x="617" y="193"/>
                    <a:pt x="625" y="201"/>
                    <a:pt x="642" y="206"/>
                  </a:cubicBezTo>
                  <a:cubicBezTo>
                    <a:pt x="625" y="216"/>
                    <a:pt x="608" y="222"/>
                    <a:pt x="613" y="240"/>
                  </a:cubicBezTo>
                  <a:cubicBezTo>
                    <a:pt x="618" y="255"/>
                    <a:pt x="627" y="259"/>
                    <a:pt x="643" y="259"/>
                  </a:cubicBezTo>
                  <a:cubicBezTo>
                    <a:pt x="652" y="259"/>
                    <a:pt x="658" y="272"/>
                    <a:pt x="666" y="287"/>
                  </a:cubicBezTo>
                  <a:cubicBezTo>
                    <a:pt x="673" y="302"/>
                    <a:pt x="676" y="330"/>
                    <a:pt x="647" y="343"/>
                  </a:cubicBezTo>
                  <a:moveTo>
                    <a:pt x="652" y="125"/>
                  </a:moveTo>
                  <a:cubicBezTo>
                    <a:pt x="631" y="141"/>
                    <a:pt x="603" y="126"/>
                    <a:pt x="590" y="105"/>
                  </a:cubicBezTo>
                  <a:cubicBezTo>
                    <a:pt x="619" y="93"/>
                    <a:pt x="652" y="80"/>
                    <a:pt x="675" y="66"/>
                  </a:cubicBezTo>
                  <a:cubicBezTo>
                    <a:pt x="654" y="98"/>
                    <a:pt x="668" y="112"/>
                    <a:pt x="652"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8" name="Oval 46">
              <a:extLst>
                <a:ext uri="{FF2B5EF4-FFF2-40B4-BE49-F238E27FC236}">
                  <a16:creationId xmlns:a16="http://schemas.microsoft.com/office/drawing/2014/main" id="{0B6CD81E-5E53-32F7-E75D-040A17A44A88}"/>
                </a:ext>
              </a:extLst>
            </p:cNvPr>
            <p:cNvSpPr>
              <a:spLocks noChangeArrowheads="1"/>
            </p:cNvSpPr>
            <p:nvPr userDrawn="1"/>
          </p:nvSpPr>
          <p:spPr bwMode="auto">
            <a:xfrm>
              <a:off x="979488" y="423863"/>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9" name="Oval 47">
              <a:extLst>
                <a:ext uri="{FF2B5EF4-FFF2-40B4-BE49-F238E27FC236}">
                  <a16:creationId xmlns:a16="http://schemas.microsoft.com/office/drawing/2014/main" id="{8AF9959E-825E-635B-CC90-07ACB34034BD}"/>
                </a:ext>
              </a:extLst>
            </p:cNvPr>
            <p:cNvSpPr>
              <a:spLocks noChangeArrowheads="1"/>
            </p:cNvSpPr>
            <p:nvPr userDrawn="1"/>
          </p:nvSpPr>
          <p:spPr bwMode="auto">
            <a:xfrm>
              <a:off x="979488" y="419100"/>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0" name="Oval 48">
              <a:extLst>
                <a:ext uri="{FF2B5EF4-FFF2-40B4-BE49-F238E27FC236}">
                  <a16:creationId xmlns:a16="http://schemas.microsoft.com/office/drawing/2014/main" id="{742F3B1E-6B70-BBD2-201B-0D0C88C75D64}"/>
                </a:ext>
              </a:extLst>
            </p:cNvPr>
            <p:cNvSpPr>
              <a:spLocks noChangeArrowheads="1"/>
            </p:cNvSpPr>
            <p:nvPr userDrawn="1"/>
          </p:nvSpPr>
          <p:spPr bwMode="auto">
            <a:xfrm>
              <a:off x="982663" y="414338"/>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1" name="Oval 49">
              <a:extLst>
                <a:ext uri="{FF2B5EF4-FFF2-40B4-BE49-F238E27FC236}">
                  <a16:creationId xmlns:a16="http://schemas.microsoft.com/office/drawing/2014/main" id="{21F6CF11-279D-271C-52F1-0F65A9569301}"/>
                </a:ext>
              </a:extLst>
            </p:cNvPr>
            <p:cNvSpPr>
              <a:spLocks noChangeArrowheads="1"/>
            </p:cNvSpPr>
            <p:nvPr userDrawn="1"/>
          </p:nvSpPr>
          <p:spPr bwMode="auto">
            <a:xfrm>
              <a:off x="989013" y="412750"/>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2" name="Freeform 50">
              <a:extLst>
                <a:ext uri="{FF2B5EF4-FFF2-40B4-BE49-F238E27FC236}">
                  <a16:creationId xmlns:a16="http://schemas.microsoft.com/office/drawing/2014/main" id="{B2B48B93-D505-13C9-E0AD-7E09323DF65B}"/>
                </a:ext>
              </a:extLst>
            </p:cNvPr>
            <p:cNvSpPr>
              <a:spLocks/>
            </p:cNvSpPr>
            <p:nvPr userDrawn="1"/>
          </p:nvSpPr>
          <p:spPr bwMode="auto">
            <a:xfrm>
              <a:off x="1014413" y="409575"/>
              <a:ext cx="6350" cy="4762"/>
            </a:xfrm>
            <a:custGeom>
              <a:avLst/>
              <a:gdLst>
                <a:gd name="T0" fmla="*/ 6 w 33"/>
                <a:gd name="T1" fmla="*/ 27 h 32"/>
                <a:gd name="T2" fmla="*/ 27 w 33"/>
                <a:gd name="T3" fmla="*/ 27 h 32"/>
                <a:gd name="T4" fmla="*/ 27 w 33"/>
                <a:gd name="T5" fmla="*/ 5 h 32"/>
                <a:gd name="T6" fmla="*/ 6 w 33"/>
                <a:gd name="T7" fmla="*/ 5 h 32"/>
                <a:gd name="T8" fmla="*/ 6 w 33"/>
                <a:gd name="T9" fmla="*/ 27 h 32"/>
              </a:gdLst>
              <a:ahLst/>
              <a:cxnLst>
                <a:cxn ang="0">
                  <a:pos x="T0" y="T1"/>
                </a:cxn>
                <a:cxn ang="0">
                  <a:pos x="T2" y="T3"/>
                </a:cxn>
                <a:cxn ang="0">
                  <a:pos x="T4" y="T5"/>
                </a:cxn>
                <a:cxn ang="0">
                  <a:pos x="T6" y="T7"/>
                </a:cxn>
                <a:cxn ang="0">
                  <a:pos x="T8" y="T9"/>
                </a:cxn>
              </a:cxnLst>
              <a:rect l="0" t="0" r="r" b="b"/>
              <a:pathLst>
                <a:path w="33" h="32">
                  <a:moveTo>
                    <a:pt x="6" y="27"/>
                  </a:moveTo>
                  <a:cubicBezTo>
                    <a:pt x="12" y="32"/>
                    <a:pt x="22" y="32"/>
                    <a:pt x="27" y="27"/>
                  </a:cubicBezTo>
                  <a:cubicBezTo>
                    <a:pt x="33" y="21"/>
                    <a:pt x="33" y="11"/>
                    <a:pt x="27" y="5"/>
                  </a:cubicBezTo>
                  <a:cubicBezTo>
                    <a:pt x="21" y="0"/>
                    <a:pt x="12" y="0"/>
                    <a:pt x="6" y="5"/>
                  </a:cubicBezTo>
                  <a:cubicBezTo>
                    <a:pt x="0" y="11"/>
                    <a:pt x="0" y="21"/>
                    <a:pt x="6"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3" name="Freeform 51">
              <a:extLst>
                <a:ext uri="{FF2B5EF4-FFF2-40B4-BE49-F238E27FC236}">
                  <a16:creationId xmlns:a16="http://schemas.microsoft.com/office/drawing/2014/main" id="{DBEE80A8-4F48-A815-F503-074F2375A575}"/>
                </a:ext>
              </a:extLst>
            </p:cNvPr>
            <p:cNvSpPr>
              <a:spLocks/>
            </p:cNvSpPr>
            <p:nvPr userDrawn="1"/>
          </p:nvSpPr>
          <p:spPr bwMode="auto">
            <a:xfrm>
              <a:off x="1011238" y="404813"/>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1"/>
                    <a:pt x="27" y="6"/>
                  </a:cubicBezTo>
                  <a:cubicBezTo>
                    <a:pt x="21" y="0"/>
                    <a:pt x="11" y="0"/>
                    <a:pt x="6" y="6"/>
                  </a:cubicBezTo>
                  <a:cubicBezTo>
                    <a:pt x="0" y="11"/>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4" name="Freeform 52">
              <a:extLst>
                <a:ext uri="{FF2B5EF4-FFF2-40B4-BE49-F238E27FC236}">
                  <a16:creationId xmlns:a16="http://schemas.microsoft.com/office/drawing/2014/main" id="{567DF3B0-51EC-25E9-52E4-701E09D3CEC4}"/>
                </a:ext>
              </a:extLst>
            </p:cNvPr>
            <p:cNvSpPr>
              <a:spLocks/>
            </p:cNvSpPr>
            <p:nvPr userDrawn="1"/>
          </p:nvSpPr>
          <p:spPr bwMode="auto">
            <a:xfrm>
              <a:off x="1006475" y="403225"/>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2"/>
                    <a:pt x="27" y="6"/>
                  </a:cubicBezTo>
                  <a:cubicBezTo>
                    <a:pt x="21" y="0"/>
                    <a:pt x="12" y="0"/>
                    <a:pt x="6" y="6"/>
                  </a:cubicBezTo>
                  <a:cubicBezTo>
                    <a:pt x="0" y="12"/>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5" name="Freeform 53">
              <a:extLst>
                <a:ext uri="{FF2B5EF4-FFF2-40B4-BE49-F238E27FC236}">
                  <a16:creationId xmlns:a16="http://schemas.microsoft.com/office/drawing/2014/main" id="{D9F51173-4766-26ED-AC60-0908CD1AE0D5}"/>
                </a:ext>
              </a:extLst>
            </p:cNvPr>
            <p:cNvSpPr>
              <a:spLocks/>
            </p:cNvSpPr>
            <p:nvPr userDrawn="1"/>
          </p:nvSpPr>
          <p:spPr bwMode="auto">
            <a:xfrm>
              <a:off x="1000125" y="407988"/>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2"/>
                    <a:pt x="33" y="12"/>
                    <a:pt x="27" y="6"/>
                  </a:cubicBezTo>
                  <a:cubicBezTo>
                    <a:pt x="21" y="0"/>
                    <a:pt x="12" y="0"/>
                    <a:pt x="6" y="6"/>
                  </a:cubicBezTo>
                  <a:cubicBezTo>
                    <a:pt x="0" y="12"/>
                    <a:pt x="0" y="22"/>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6" name="Freeform 54">
              <a:extLst>
                <a:ext uri="{FF2B5EF4-FFF2-40B4-BE49-F238E27FC236}">
                  <a16:creationId xmlns:a16="http://schemas.microsoft.com/office/drawing/2014/main" id="{A4495399-5434-3980-71FE-58F75576BD53}"/>
                </a:ext>
              </a:extLst>
            </p:cNvPr>
            <p:cNvSpPr>
              <a:spLocks/>
            </p:cNvSpPr>
            <p:nvPr userDrawn="1"/>
          </p:nvSpPr>
          <p:spPr bwMode="auto">
            <a:xfrm>
              <a:off x="990600" y="403225"/>
              <a:ext cx="9525" cy="14287"/>
            </a:xfrm>
            <a:custGeom>
              <a:avLst/>
              <a:gdLst>
                <a:gd name="T0" fmla="*/ 0 w 69"/>
                <a:gd name="T1" fmla="*/ 35 h 95"/>
                <a:gd name="T2" fmla="*/ 12 w 69"/>
                <a:gd name="T3" fmla="*/ 61 h 95"/>
                <a:gd name="T4" fmla="*/ 27 w 69"/>
                <a:gd name="T5" fmla="*/ 43 h 95"/>
                <a:gd name="T6" fmla="*/ 29 w 69"/>
                <a:gd name="T7" fmla="*/ 43 h 95"/>
                <a:gd name="T8" fmla="*/ 30 w 69"/>
                <a:gd name="T9" fmla="*/ 76 h 95"/>
                <a:gd name="T10" fmla="*/ 49 w 69"/>
                <a:gd name="T11" fmla="*/ 95 h 95"/>
                <a:gd name="T12" fmla="*/ 69 w 69"/>
                <a:gd name="T13" fmla="*/ 76 h 95"/>
                <a:gd name="T14" fmla="*/ 58 w 69"/>
                <a:gd name="T15" fmla="*/ 59 h 95"/>
                <a:gd name="T16" fmla="*/ 37 w 69"/>
                <a:gd name="T17" fmla="*/ 39 h 95"/>
                <a:gd name="T18" fmla="*/ 38 w 69"/>
                <a:gd name="T19" fmla="*/ 37 h 95"/>
                <a:gd name="T20" fmla="*/ 64 w 69"/>
                <a:gd name="T21" fmla="*/ 39 h 95"/>
                <a:gd name="T22" fmla="*/ 54 w 69"/>
                <a:gd name="T23" fmla="*/ 12 h 95"/>
                <a:gd name="T24" fmla="*/ 35 w 69"/>
                <a:gd name="T25" fmla="*/ 28 h 95"/>
                <a:gd name="T26" fmla="*/ 34 w 69"/>
                <a:gd name="T27" fmla="*/ 28 h 95"/>
                <a:gd name="T28" fmla="*/ 32 w 69"/>
                <a:gd name="T29" fmla="*/ 0 h 95"/>
                <a:gd name="T30" fmla="*/ 6 w 69"/>
                <a:gd name="T31" fmla="*/ 10 h 95"/>
                <a:gd name="T32" fmla="*/ 24 w 69"/>
                <a:gd name="T33" fmla="*/ 31 h 95"/>
                <a:gd name="T34" fmla="*/ 23 w 69"/>
                <a:gd name="T35" fmla="*/ 33 h 95"/>
                <a:gd name="T36" fmla="*/ 0 w 69"/>
                <a:gd name="T37"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95">
                  <a:moveTo>
                    <a:pt x="0" y="35"/>
                  </a:moveTo>
                  <a:cubicBezTo>
                    <a:pt x="12" y="61"/>
                    <a:pt x="12" y="61"/>
                    <a:pt x="12" y="61"/>
                  </a:cubicBezTo>
                  <a:cubicBezTo>
                    <a:pt x="27" y="43"/>
                    <a:pt x="27" y="43"/>
                    <a:pt x="27" y="43"/>
                  </a:cubicBezTo>
                  <a:cubicBezTo>
                    <a:pt x="27" y="43"/>
                    <a:pt x="28" y="43"/>
                    <a:pt x="29" y="43"/>
                  </a:cubicBezTo>
                  <a:cubicBezTo>
                    <a:pt x="30" y="52"/>
                    <a:pt x="30" y="68"/>
                    <a:pt x="30" y="76"/>
                  </a:cubicBezTo>
                  <a:cubicBezTo>
                    <a:pt x="30" y="87"/>
                    <a:pt x="39" y="95"/>
                    <a:pt x="49" y="95"/>
                  </a:cubicBezTo>
                  <a:cubicBezTo>
                    <a:pt x="60" y="95"/>
                    <a:pt x="69" y="87"/>
                    <a:pt x="69" y="76"/>
                  </a:cubicBezTo>
                  <a:cubicBezTo>
                    <a:pt x="69" y="69"/>
                    <a:pt x="65" y="62"/>
                    <a:pt x="58" y="59"/>
                  </a:cubicBezTo>
                  <a:cubicBezTo>
                    <a:pt x="51" y="53"/>
                    <a:pt x="43" y="46"/>
                    <a:pt x="37" y="39"/>
                  </a:cubicBezTo>
                  <a:cubicBezTo>
                    <a:pt x="38" y="39"/>
                    <a:pt x="38" y="38"/>
                    <a:pt x="38" y="37"/>
                  </a:cubicBezTo>
                  <a:cubicBezTo>
                    <a:pt x="64" y="39"/>
                    <a:pt x="64" y="39"/>
                    <a:pt x="64" y="39"/>
                  </a:cubicBezTo>
                  <a:cubicBezTo>
                    <a:pt x="54" y="12"/>
                    <a:pt x="54" y="12"/>
                    <a:pt x="54" y="12"/>
                  </a:cubicBezTo>
                  <a:cubicBezTo>
                    <a:pt x="35" y="28"/>
                    <a:pt x="35" y="28"/>
                    <a:pt x="35" y="28"/>
                  </a:cubicBezTo>
                  <a:cubicBezTo>
                    <a:pt x="34" y="28"/>
                    <a:pt x="34" y="28"/>
                    <a:pt x="34" y="28"/>
                  </a:cubicBezTo>
                  <a:cubicBezTo>
                    <a:pt x="32" y="0"/>
                    <a:pt x="32" y="0"/>
                    <a:pt x="32" y="0"/>
                  </a:cubicBezTo>
                  <a:cubicBezTo>
                    <a:pt x="6" y="10"/>
                    <a:pt x="6" y="10"/>
                    <a:pt x="6" y="10"/>
                  </a:cubicBezTo>
                  <a:cubicBezTo>
                    <a:pt x="24" y="31"/>
                    <a:pt x="24" y="31"/>
                    <a:pt x="24" y="31"/>
                  </a:cubicBezTo>
                  <a:cubicBezTo>
                    <a:pt x="23" y="31"/>
                    <a:pt x="23" y="32"/>
                    <a:pt x="23" y="33"/>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7" name="Freeform 55">
              <a:extLst>
                <a:ext uri="{FF2B5EF4-FFF2-40B4-BE49-F238E27FC236}">
                  <a16:creationId xmlns:a16="http://schemas.microsoft.com/office/drawing/2014/main" id="{51C004C1-78EF-0F77-5BC0-E4FDC3F59D00}"/>
                </a:ext>
              </a:extLst>
            </p:cNvPr>
            <p:cNvSpPr>
              <a:spLocks/>
            </p:cNvSpPr>
            <p:nvPr userDrawn="1"/>
          </p:nvSpPr>
          <p:spPr bwMode="auto">
            <a:xfrm>
              <a:off x="982663" y="414338"/>
              <a:ext cx="36513" cy="23812"/>
            </a:xfrm>
            <a:custGeom>
              <a:avLst/>
              <a:gdLst>
                <a:gd name="T0" fmla="*/ 224 w 247"/>
                <a:gd name="T1" fmla="*/ 12 h 168"/>
                <a:gd name="T2" fmla="*/ 232 w 247"/>
                <a:gd name="T3" fmla="*/ 33 h 168"/>
                <a:gd name="T4" fmla="*/ 217 w 247"/>
                <a:gd name="T5" fmla="*/ 19 h 168"/>
                <a:gd name="T6" fmla="*/ 220 w 247"/>
                <a:gd name="T7" fmla="*/ 54 h 168"/>
                <a:gd name="T8" fmla="*/ 232 w 247"/>
                <a:gd name="T9" fmla="*/ 41 h 168"/>
                <a:gd name="T10" fmla="*/ 214 w 247"/>
                <a:gd name="T11" fmla="*/ 75 h 168"/>
                <a:gd name="T12" fmla="*/ 197 w 247"/>
                <a:gd name="T13" fmla="*/ 63 h 168"/>
                <a:gd name="T14" fmla="*/ 212 w 247"/>
                <a:gd name="T15" fmla="*/ 56 h 168"/>
                <a:gd name="T16" fmla="*/ 190 w 247"/>
                <a:gd name="T17" fmla="*/ 44 h 168"/>
                <a:gd name="T18" fmla="*/ 177 w 247"/>
                <a:gd name="T19" fmla="*/ 0 h 168"/>
                <a:gd name="T20" fmla="*/ 185 w 247"/>
                <a:gd name="T21" fmla="*/ 45 h 168"/>
                <a:gd name="T22" fmla="*/ 171 w 247"/>
                <a:gd name="T23" fmla="*/ 66 h 168"/>
                <a:gd name="T24" fmla="*/ 188 w 247"/>
                <a:gd name="T25" fmla="*/ 66 h 168"/>
                <a:gd name="T26" fmla="*/ 166 w 247"/>
                <a:gd name="T27" fmla="*/ 91 h 168"/>
                <a:gd name="T28" fmla="*/ 133 w 247"/>
                <a:gd name="T29" fmla="*/ 73 h 168"/>
                <a:gd name="T30" fmla="*/ 161 w 247"/>
                <a:gd name="T31" fmla="*/ 78 h 168"/>
                <a:gd name="T32" fmla="*/ 150 w 247"/>
                <a:gd name="T33" fmla="*/ 44 h 168"/>
                <a:gd name="T34" fmla="*/ 130 w 247"/>
                <a:gd name="T35" fmla="*/ 65 h 168"/>
                <a:gd name="T36" fmla="*/ 136 w 247"/>
                <a:gd name="T37" fmla="*/ 35 h 168"/>
                <a:gd name="T38" fmla="*/ 95 w 247"/>
                <a:gd name="T39" fmla="*/ 52 h 168"/>
                <a:gd name="T40" fmla="*/ 121 w 247"/>
                <a:gd name="T41" fmla="*/ 69 h 168"/>
                <a:gd name="T42" fmla="*/ 91 w 247"/>
                <a:gd name="T43" fmla="*/ 68 h 168"/>
                <a:gd name="T44" fmla="*/ 108 w 247"/>
                <a:gd name="T45" fmla="*/ 100 h 168"/>
                <a:gd name="T46" fmla="*/ 124 w 247"/>
                <a:gd name="T47" fmla="*/ 76 h 168"/>
                <a:gd name="T48" fmla="*/ 113 w 247"/>
                <a:gd name="T49" fmla="*/ 113 h 168"/>
                <a:gd name="T50" fmla="*/ 80 w 247"/>
                <a:gd name="T51" fmla="*/ 110 h 168"/>
                <a:gd name="T52" fmla="*/ 92 w 247"/>
                <a:gd name="T53" fmla="*/ 98 h 168"/>
                <a:gd name="T54" fmla="*/ 68 w 247"/>
                <a:gd name="T55" fmla="*/ 93 h 168"/>
                <a:gd name="T56" fmla="*/ 41 w 247"/>
                <a:gd name="T57" fmla="*/ 55 h 168"/>
                <a:gd name="T58" fmla="*/ 63 w 247"/>
                <a:gd name="T59" fmla="*/ 96 h 168"/>
                <a:gd name="T60" fmla="*/ 55 w 247"/>
                <a:gd name="T61" fmla="*/ 120 h 168"/>
                <a:gd name="T62" fmla="*/ 72 w 247"/>
                <a:gd name="T63" fmla="*/ 114 h 168"/>
                <a:gd name="T64" fmla="*/ 67 w 247"/>
                <a:gd name="T65" fmla="*/ 135 h 168"/>
                <a:gd name="T66" fmla="*/ 31 w 247"/>
                <a:gd name="T67" fmla="*/ 123 h 168"/>
                <a:gd name="T68" fmla="*/ 48 w 247"/>
                <a:gd name="T69" fmla="*/ 124 h 168"/>
                <a:gd name="T70" fmla="*/ 26 w 247"/>
                <a:gd name="T71" fmla="*/ 96 h 168"/>
                <a:gd name="T72" fmla="*/ 25 w 247"/>
                <a:gd name="T73" fmla="*/ 118 h 168"/>
                <a:gd name="T74" fmla="*/ 16 w 247"/>
                <a:gd name="T75" fmla="*/ 97 h 168"/>
                <a:gd name="T76" fmla="*/ 0 w 247"/>
                <a:gd name="T77" fmla="*/ 112 h 168"/>
                <a:gd name="T78" fmla="*/ 56 w 247"/>
                <a:gd name="T79" fmla="*/ 168 h 168"/>
                <a:gd name="T80" fmla="*/ 148 w 247"/>
                <a:gd name="T81" fmla="*/ 122 h 168"/>
                <a:gd name="T82" fmla="*/ 245 w 247"/>
                <a:gd name="T83" fmla="*/ 91 h 168"/>
                <a:gd name="T84" fmla="*/ 247 w 247"/>
                <a:gd name="T85" fmla="*/ 11 h 168"/>
                <a:gd name="T86" fmla="*/ 224 w 247"/>
                <a:gd name="T87" fmla="*/ 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7" h="168">
                  <a:moveTo>
                    <a:pt x="224" y="12"/>
                  </a:moveTo>
                  <a:cubicBezTo>
                    <a:pt x="230" y="21"/>
                    <a:pt x="232" y="26"/>
                    <a:pt x="232" y="33"/>
                  </a:cubicBezTo>
                  <a:cubicBezTo>
                    <a:pt x="228" y="31"/>
                    <a:pt x="223" y="27"/>
                    <a:pt x="217" y="19"/>
                  </a:cubicBezTo>
                  <a:cubicBezTo>
                    <a:pt x="220" y="54"/>
                    <a:pt x="220" y="54"/>
                    <a:pt x="220" y="54"/>
                  </a:cubicBezTo>
                  <a:cubicBezTo>
                    <a:pt x="224" y="48"/>
                    <a:pt x="228" y="43"/>
                    <a:pt x="232" y="41"/>
                  </a:cubicBezTo>
                  <a:cubicBezTo>
                    <a:pt x="231" y="64"/>
                    <a:pt x="222" y="73"/>
                    <a:pt x="214" y="75"/>
                  </a:cubicBezTo>
                  <a:cubicBezTo>
                    <a:pt x="205" y="77"/>
                    <a:pt x="198" y="71"/>
                    <a:pt x="197" y="63"/>
                  </a:cubicBezTo>
                  <a:cubicBezTo>
                    <a:pt x="195" y="53"/>
                    <a:pt x="203" y="47"/>
                    <a:pt x="212" y="56"/>
                  </a:cubicBezTo>
                  <a:cubicBezTo>
                    <a:pt x="214" y="35"/>
                    <a:pt x="197" y="35"/>
                    <a:pt x="190" y="44"/>
                  </a:cubicBezTo>
                  <a:cubicBezTo>
                    <a:pt x="198" y="24"/>
                    <a:pt x="195" y="10"/>
                    <a:pt x="177" y="0"/>
                  </a:cubicBezTo>
                  <a:cubicBezTo>
                    <a:pt x="166" y="19"/>
                    <a:pt x="170" y="31"/>
                    <a:pt x="185" y="45"/>
                  </a:cubicBezTo>
                  <a:cubicBezTo>
                    <a:pt x="171" y="38"/>
                    <a:pt x="158" y="50"/>
                    <a:pt x="171" y="66"/>
                  </a:cubicBezTo>
                  <a:cubicBezTo>
                    <a:pt x="173" y="52"/>
                    <a:pt x="185" y="55"/>
                    <a:pt x="188" y="66"/>
                  </a:cubicBezTo>
                  <a:cubicBezTo>
                    <a:pt x="190" y="75"/>
                    <a:pt x="181" y="87"/>
                    <a:pt x="166" y="91"/>
                  </a:cubicBezTo>
                  <a:cubicBezTo>
                    <a:pt x="145" y="98"/>
                    <a:pt x="138" y="84"/>
                    <a:pt x="133" y="73"/>
                  </a:cubicBezTo>
                  <a:cubicBezTo>
                    <a:pt x="137" y="69"/>
                    <a:pt x="148" y="71"/>
                    <a:pt x="161" y="78"/>
                  </a:cubicBezTo>
                  <a:cubicBezTo>
                    <a:pt x="150" y="44"/>
                    <a:pt x="150" y="44"/>
                    <a:pt x="150" y="44"/>
                  </a:cubicBezTo>
                  <a:cubicBezTo>
                    <a:pt x="145" y="56"/>
                    <a:pt x="138" y="61"/>
                    <a:pt x="130" y="65"/>
                  </a:cubicBezTo>
                  <a:cubicBezTo>
                    <a:pt x="129" y="55"/>
                    <a:pt x="136" y="35"/>
                    <a:pt x="136" y="35"/>
                  </a:cubicBezTo>
                  <a:cubicBezTo>
                    <a:pt x="95" y="52"/>
                    <a:pt x="95" y="52"/>
                    <a:pt x="95" y="52"/>
                  </a:cubicBezTo>
                  <a:cubicBezTo>
                    <a:pt x="95" y="52"/>
                    <a:pt x="114" y="61"/>
                    <a:pt x="121" y="69"/>
                  </a:cubicBezTo>
                  <a:cubicBezTo>
                    <a:pt x="112" y="72"/>
                    <a:pt x="104" y="73"/>
                    <a:pt x="91" y="68"/>
                  </a:cubicBezTo>
                  <a:cubicBezTo>
                    <a:pt x="108" y="100"/>
                    <a:pt x="108" y="100"/>
                    <a:pt x="108" y="100"/>
                  </a:cubicBezTo>
                  <a:cubicBezTo>
                    <a:pt x="111" y="86"/>
                    <a:pt x="118" y="77"/>
                    <a:pt x="124" y="76"/>
                  </a:cubicBezTo>
                  <a:cubicBezTo>
                    <a:pt x="128" y="88"/>
                    <a:pt x="133" y="103"/>
                    <a:pt x="113" y="113"/>
                  </a:cubicBezTo>
                  <a:cubicBezTo>
                    <a:pt x="99" y="120"/>
                    <a:pt x="85" y="118"/>
                    <a:pt x="80" y="110"/>
                  </a:cubicBezTo>
                  <a:cubicBezTo>
                    <a:pt x="74" y="100"/>
                    <a:pt x="81" y="90"/>
                    <a:pt x="92" y="98"/>
                  </a:cubicBezTo>
                  <a:cubicBezTo>
                    <a:pt x="90" y="78"/>
                    <a:pt x="73" y="78"/>
                    <a:pt x="68" y="93"/>
                  </a:cubicBezTo>
                  <a:cubicBezTo>
                    <a:pt x="68" y="73"/>
                    <a:pt x="63" y="60"/>
                    <a:pt x="41" y="55"/>
                  </a:cubicBezTo>
                  <a:cubicBezTo>
                    <a:pt x="36" y="75"/>
                    <a:pt x="43" y="87"/>
                    <a:pt x="63" y="96"/>
                  </a:cubicBezTo>
                  <a:cubicBezTo>
                    <a:pt x="52" y="94"/>
                    <a:pt x="39" y="106"/>
                    <a:pt x="55" y="120"/>
                  </a:cubicBezTo>
                  <a:cubicBezTo>
                    <a:pt x="55" y="107"/>
                    <a:pt x="66" y="105"/>
                    <a:pt x="72" y="114"/>
                  </a:cubicBezTo>
                  <a:cubicBezTo>
                    <a:pt x="76" y="120"/>
                    <a:pt x="75" y="130"/>
                    <a:pt x="67" y="135"/>
                  </a:cubicBezTo>
                  <a:cubicBezTo>
                    <a:pt x="60" y="139"/>
                    <a:pt x="47" y="139"/>
                    <a:pt x="31" y="123"/>
                  </a:cubicBezTo>
                  <a:cubicBezTo>
                    <a:pt x="36" y="121"/>
                    <a:pt x="41" y="122"/>
                    <a:pt x="48" y="124"/>
                  </a:cubicBezTo>
                  <a:cubicBezTo>
                    <a:pt x="26" y="96"/>
                    <a:pt x="26" y="96"/>
                    <a:pt x="26" y="96"/>
                  </a:cubicBezTo>
                  <a:cubicBezTo>
                    <a:pt x="27" y="106"/>
                    <a:pt x="27" y="113"/>
                    <a:pt x="25" y="118"/>
                  </a:cubicBezTo>
                  <a:cubicBezTo>
                    <a:pt x="20" y="112"/>
                    <a:pt x="19" y="107"/>
                    <a:pt x="16" y="97"/>
                  </a:cubicBezTo>
                  <a:cubicBezTo>
                    <a:pt x="0" y="112"/>
                    <a:pt x="0" y="112"/>
                    <a:pt x="0" y="112"/>
                  </a:cubicBezTo>
                  <a:cubicBezTo>
                    <a:pt x="16" y="122"/>
                    <a:pt x="34" y="137"/>
                    <a:pt x="56" y="168"/>
                  </a:cubicBezTo>
                  <a:cubicBezTo>
                    <a:pt x="80" y="153"/>
                    <a:pt x="122" y="133"/>
                    <a:pt x="148" y="122"/>
                  </a:cubicBezTo>
                  <a:cubicBezTo>
                    <a:pt x="174" y="111"/>
                    <a:pt x="218" y="97"/>
                    <a:pt x="245" y="91"/>
                  </a:cubicBezTo>
                  <a:cubicBezTo>
                    <a:pt x="239" y="53"/>
                    <a:pt x="242" y="30"/>
                    <a:pt x="247" y="11"/>
                  </a:cubicBezTo>
                  <a:lnTo>
                    <a:pt x="2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8" name="Freeform 56">
              <a:extLst>
                <a:ext uri="{FF2B5EF4-FFF2-40B4-BE49-F238E27FC236}">
                  <a16:creationId xmlns:a16="http://schemas.microsoft.com/office/drawing/2014/main" id="{1E4A2013-B5CD-E298-99BA-0AA4B7D5EB6E}"/>
                </a:ext>
              </a:extLst>
            </p:cNvPr>
            <p:cNvSpPr>
              <a:spLocks noEditPoints="1"/>
            </p:cNvSpPr>
            <p:nvPr userDrawn="1"/>
          </p:nvSpPr>
          <p:spPr bwMode="auto">
            <a:xfrm>
              <a:off x="1281113" y="601663"/>
              <a:ext cx="19050" cy="19050"/>
            </a:xfrm>
            <a:custGeom>
              <a:avLst/>
              <a:gdLst>
                <a:gd name="T0" fmla="*/ 0 w 129"/>
                <a:gd name="T1" fmla="*/ 64 h 129"/>
                <a:gd name="T2" fmla="*/ 64 w 129"/>
                <a:gd name="T3" fmla="*/ 129 h 129"/>
                <a:gd name="T4" fmla="*/ 129 w 129"/>
                <a:gd name="T5" fmla="*/ 64 h 129"/>
                <a:gd name="T6" fmla="*/ 64 w 129"/>
                <a:gd name="T7" fmla="*/ 0 h 129"/>
                <a:gd name="T8" fmla="*/ 0 w 129"/>
                <a:gd name="T9" fmla="*/ 64 h 129"/>
                <a:gd name="T10" fmla="*/ 16 w 129"/>
                <a:gd name="T11" fmla="*/ 64 h 129"/>
                <a:gd name="T12" fmla="*/ 64 w 129"/>
                <a:gd name="T13" fmla="*/ 16 h 129"/>
                <a:gd name="T14" fmla="*/ 112 w 129"/>
                <a:gd name="T15" fmla="*/ 64 h 129"/>
                <a:gd name="T16" fmla="*/ 64 w 129"/>
                <a:gd name="T17" fmla="*/ 113 h 129"/>
                <a:gd name="T18" fmla="*/ 16 w 129"/>
                <a:gd name="T19"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9">
                  <a:moveTo>
                    <a:pt x="0" y="64"/>
                  </a:moveTo>
                  <a:cubicBezTo>
                    <a:pt x="0" y="100"/>
                    <a:pt x="29" y="129"/>
                    <a:pt x="64" y="129"/>
                  </a:cubicBezTo>
                  <a:cubicBezTo>
                    <a:pt x="100" y="129"/>
                    <a:pt x="129" y="100"/>
                    <a:pt x="129" y="64"/>
                  </a:cubicBezTo>
                  <a:cubicBezTo>
                    <a:pt x="129" y="29"/>
                    <a:pt x="100" y="0"/>
                    <a:pt x="64" y="0"/>
                  </a:cubicBezTo>
                  <a:cubicBezTo>
                    <a:pt x="29" y="0"/>
                    <a:pt x="0" y="29"/>
                    <a:pt x="0" y="64"/>
                  </a:cubicBezTo>
                  <a:moveTo>
                    <a:pt x="16" y="64"/>
                  </a:moveTo>
                  <a:cubicBezTo>
                    <a:pt x="16" y="38"/>
                    <a:pt x="38" y="16"/>
                    <a:pt x="64" y="16"/>
                  </a:cubicBezTo>
                  <a:cubicBezTo>
                    <a:pt x="91" y="16"/>
                    <a:pt x="112" y="38"/>
                    <a:pt x="112" y="64"/>
                  </a:cubicBezTo>
                  <a:cubicBezTo>
                    <a:pt x="112" y="91"/>
                    <a:pt x="91" y="113"/>
                    <a:pt x="64" y="113"/>
                  </a:cubicBezTo>
                  <a:cubicBezTo>
                    <a:pt x="38" y="113"/>
                    <a:pt x="16" y="91"/>
                    <a:pt x="16"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9" name="Freeform 57">
              <a:extLst>
                <a:ext uri="{FF2B5EF4-FFF2-40B4-BE49-F238E27FC236}">
                  <a16:creationId xmlns:a16="http://schemas.microsoft.com/office/drawing/2014/main" id="{C811AB67-5060-16C8-269D-6B046D468BE8}"/>
                </a:ext>
              </a:extLst>
            </p:cNvPr>
            <p:cNvSpPr>
              <a:spLocks noEditPoints="1"/>
            </p:cNvSpPr>
            <p:nvPr userDrawn="1"/>
          </p:nvSpPr>
          <p:spPr bwMode="auto">
            <a:xfrm>
              <a:off x="1243013" y="617538"/>
              <a:ext cx="15875" cy="12700"/>
            </a:xfrm>
            <a:custGeom>
              <a:avLst/>
              <a:gdLst>
                <a:gd name="T0" fmla="*/ 18 w 106"/>
                <a:gd name="T1" fmla="*/ 11 h 87"/>
                <a:gd name="T2" fmla="*/ 2 w 106"/>
                <a:gd name="T3" fmla="*/ 35 h 87"/>
                <a:gd name="T4" fmla="*/ 12 w 106"/>
                <a:gd name="T5" fmla="*/ 67 h 87"/>
                <a:gd name="T6" fmla="*/ 45 w 106"/>
                <a:gd name="T7" fmla="*/ 85 h 87"/>
                <a:gd name="T8" fmla="*/ 81 w 106"/>
                <a:gd name="T9" fmla="*/ 80 h 87"/>
                <a:gd name="T10" fmla="*/ 102 w 106"/>
                <a:gd name="T11" fmla="*/ 53 h 87"/>
                <a:gd name="T12" fmla="*/ 102 w 106"/>
                <a:gd name="T13" fmla="*/ 53 h 87"/>
                <a:gd name="T14" fmla="*/ 59 w 106"/>
                <a:gd name="T15" fmla="*/ 3 h 87"/>
                <a:gd name="T16" fmla="*/ 18 w 106"/>
                <a:gd name="T17" fmla="*/ 11 h 87"/>
                <a:gd name="T18" fmla="*/ 48 w 106"/>
                <a:gd name="T19" fmla="*/ 69 h 87"/>
                <a:gd name="T20" fmla="*/ 18 w 106"/>
                <a:gd name="T21" fmla="*/ 38 h 87"/>
                <a:gd name="T22" fmla="*/ 28 w 106"/>
                <a:gd name="T23" fmla="*/ 25 h 87"/>
                <a:gd name="T24" fmla="*/ 56 w 106"/>
                <a:gd name="T25" fmla="*/ 20 h 87"/>
                <a:gd name="T26" fmla="*/ 86 w 106"/>
                <a:gd name="T27" fmla="*/ 47 h 87"/>
                <a:gd name="T28" fmla="*/ 85 w 106"/>
                <a:gd name="T29" fmla="*/ 50 h 87"/>
                <a:gd name="T30" fmla="*/ 48 w 106"/>
                <a:gd name="T31" fmla="*/ 6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87">
                  <a:moveTo>
                    <a:pt x="18" y="11"/>
                  </a:moveTo>
                  <a:cubicBezTo>
                    <a:pt x="10" y="17"/>
                    <a:pt x="4" y="26"/>
                    <a:pt x="2" y="35"/>
                  </a:cubicBezTo>
                  <a:cubicBezTo>
                    <a:pt x="0" y="46"/>
                    <a:pt x="4" y="58"/>
                    <a:pt x="12" y="67"/>
                  </a:cubicBezTo>
                  <a:cubicBezTo>
                    <a:pt x="20" y="76"/>
                    <a:pt x="32" y="83"/>
                    <a:pt x="45" y="85"/>
                  </a:cubicBezTo>
                  <a:cubicBezTo>
                    <a:pt x="58" y="87"/>
                    <a:pt x="70" y="86"/>
                    <a:pt x="81" y="80"/>
                  </a:cubicBezTo>
                  <a:cubicBezTo>
                    <a:pt x="92" y="74"/>
                    <a:pt x="100" y="64"/>
                    <a:pt x="102" y="53"/>
                  </a:cubicBezTo>
                  <a:cubicBezTo>
                    <a:pt x="102" y="53"/>
                    <a:pt x="102" y="53"/>
                    <a:pt x="102" y="53"/>
                  </a:cubicBezTo>
                  <a:cubicBezTo>
                    <a:pt x="106" y="31"/>
                    <a:pt x="87" y="8"/>
                    <a:pt x="59" y="3"/>
                  </a:cubicBezTo>
                  <a:cubicBezTo>
                    <a:pt x="44" y="0"/>
                    <a:pt x="29" y="3"/>
                    <a:pt x="18" y="11"/>
                  </a:cubicBezTo>
                  <a:moveTo>
                    <a:pt x="48" y="69"/>
                  </a:moveTo>
                  <a:cubicBezTo>
                    <a:pt x="29" y="65"/>
                    <a:pt x="16" y="52"/>
                    <a:pt x="18" y="38"/>
                  </a:cubicBezTo>
                  <a:cubicBezTo>
                    <a:pt x="20" y="31"/>
                    <a:pt x="24" y="27"/>
                    <a:pt x="28" y="25"/>
                  </a:cubicBezTo>
                  <a:cubicBezTo>
                    <a:pt x="35" y="20"/>
                    <a:pt x="46" y="18"/>
                    <a:pt x="56" y="20"/>
                  </a:cubicBezTo>
                  <a:cubicBezTo>
                    <a:pt x="73" y="22"/>
                    <a:pt x="86" y="35"/>
                    <a:pt x="86" y="47"/>
                  </a:cubicBezTo>
                  <a:cubicBezTo>
                    <a:pt x="86" y="48"/>
                    <a:pt x="86" y="49"/>
                    <a:pt x="85" y="50"/>
                  </a:cubicBezTo>
                  <a:cubicBezTo>
                    <a:pt x="83" y="64"/>
                    <a:pt x="66" y="72"/>
                    <a:pt x="48"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0" name="Freeform 58">
              <a:extLst>
                <a:ext uri="{FF2B5EF4-FFF2-40B4-BE49-F238E27FC236}">
                  <a16:creationId xmlns:a16="http://schemas.microsoft.com/office/drawing/2014/main" id="{EA189082-F711-D2A0-E785-9A1168C61E1A}"/>
                </a:ext>
              </a:extLst>
            </p:cNvPr>
            <p:cNvSpPr>
              <a:spLocks noEditPoints="1"/>
            </p:cNvSpPr>
            <p:nvPr userDrawn="1"/>
          </p:nvSpPr>
          <p:spPr bwMode="auto">
            <a:xfrm>
              <a:off x="1189038" y="482600"/>
              <a:ext cx="14288" cy="14287"/>
            </a:xfrm>
            <a:custGeom>
              <a:avLst/>
              <a:gdLst>
                <a:gd name="T0" fmla="*/ 26 w 94"/>
                <a:gd name="T1" fmla="*/ 12 h 88"/>
                <a:gd name="T2" fmla="*/ 13 w 94"/>
                <a:gd name="T3" fmla="*/ 71 h 88"/>
                <a:gd name="T4" fmla="*/ 73 w 94"/>
                <a:gd name="T5" fmla="*/ 73 h 88"/>
                <a:gd name="T6" fmla="*/ 92 w 94"/>
                <a:gd name="T7" fmla="*/ 40 h 88"/>
                <a:gd name="T8" fmla="*/ 86 w 94"/>
                <a:gd name="T9" fmla="*/ 14 h 88"/>
                <a:gd name="T10" fmla="*/ 63 w 94"/>
                <a:gd name="T11" fmla="*/ 2 h 88"/>
                <a:gd name="T12" fmla="*/ 26 w 94"/>
                <a:gd name="T13" fmla="*/ 12 h 88"/>
                <a:gd name="T14" fmla="*/ 22 w 94"/>
                <a:gd name="T15" fmla="*/ 50 h 88"/>
                <a:gd name="T16" fmla="*/ 36 w 94"/>
                <a:gd name="T17" fmla="*/ 26 h 88"/>
                <a:gd name="T18" fmla="*/ 61 w 94"/>
                <a:gd name="T19" fmla="*/ 18 h 88"/>
                <a:gd name="T20" fmla="*/ 73 w 94"/>
                <a:gd name="T21" fmla="*/ 24 h 88"/>
                <a:gd name="T22" fmla="*/ 76 w 94"/>
                <a:gd name="T23" fmla="*/ 38 h 88"/>
                <a:gd name="T24" fmla="*/ 62 w 94"/>
                <a:gd name="T25" fmla="*/ 60 h 88"/>
                <a:gd name="T26" fmla="*/ 26 w 94"/>
                <a:gd name="T27" fmla="*/ 61 h 88"/>
                <a:gd name="T28" fmla="*/ 22 w 94"/>
                <a:gd name="T29"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88">
                  <a:moveTo>
                    <a:pt x="26" y="12"/>
                  </a:moveTo>
                  <a:cubicBezTo>
                    <a:pt x="6" y="28"/>
                    <a:pt x="0" y="54"/>
                    <a:pt x="13" y="71"/>
                  </a:cubicBezTo>
                  <a:cubicBezTo>
                    <a:pt x="26" y="88"/>
                    <a:pt x="53" y="88"/>
                    <a:pt x="73" y="73"/>
                  </a:cubicBezTo>
                  <a:cubicBezTo>
                    <a:pt x="84" y="64"/>
                    <a:pt x="91" y="52"/>
                    <a:pt x="92" y="40"/>
                  </a:cubicBezTo>
                  <a:cubicBezTo>
                    <a:pt x="94" y="30"/>
                    <a:pt x="91" y="21"/>
                    <a:pt x="86" y="14"/>
                  </a:cubicBezTo>
                  <a:cubicBezTo>
                    <a:pt x="80" y="7"/>
                    <a:pt x="72" y="3"/>
                    <a:pt x="63" y="2"/>
                  </a:cubicBezTo>
                  <a:cubicBezTo>
                    <a:pt x="50" y="0"/>
                    <a:pt x="37" y="4"/>
                    <a:pt x="26" y="12"/>
                  </a:cubicBezTo>
                  <a:moveTo>
                    <a:pt x="22" y="50"/>
                  </a:moveTo>
                  <a:cubicBezTo>
                    <a:pt x="22" y="42"/>
                    <a:pt x="27" y="32"/>
                    <a:pt x="36" y="26"/>
                  </a:cubicBezTo>
                  <a:cubicBezTo>
                    <a:pt x="44" y="20"/>
                    <a:pt x="53" y="17"/>
                    <a:pt x="61" y="18"/>
                  </a:cubicBezTo>
                  <a:cubicBezTo>
                    <a:pt x="64" y="19"/>
                    <a:pt x="69" y="20"/>
                    <a:pt x="73" y="24"/>
                  </a:cubicBezTo>
                  <a:cubicBezTo>
                    <a:pt x="76" y="29"/>
                    <a:pt x="76" y="34"/>
                    <a:pt x="76" y="38"/>
                  </a:cubicBezTo>
                  <a:cubicBezTo>
                    <a:pt x="75" y="46"/>
                    <a:pt x="70" y="54"/>
                    <a:pt x="62" y="60"/>
                  </a:cubicBezTo>
                  <a:cubicBezTo>
                    <a:pt x="50" y="70"/>
                    <a:pt x="33" y="70"/>
                    <a:pt x="26" y="61"/>
                  </a:cubicBezTo>
                  <a:cubicBezTo>
                    <a:pt x="24" y="58"/>
                    <a:pt x="22" y="54"/>
                    <a:pt x="22"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1" name="Freeform 59">
              <a:extLst>
                <a:ext uri="{FF2B5EF4-FFF2-40B4-BE49-F238E27FC236}">
                  <a16:creationId xmlns:a16="http://schemas.microsoft.com/office/drawing/2014/main" id="{82001C54-8E14-DB88-4AE4-8468992AA7FD}"/>
                </a:ext>
              </a:extLst>
            </p:cNvPr>
            <p:cNvSpPr>
              <a:spLocks noEditPoints="1"/>
            </p:cNvSpPr>
            <p:nvPr userDrawn="1"/>
          </p:nvSpPr>
          <p:spPr bwMode="auto">
            <a:xfrm>
              <a:off x="1231900" y="601663"/>
              <a:ext cx="12700" cy="15875"/>
            </a:xfrm>
            <a:custGeom>
              <a:avLst/>
              <a:gdLst>
                <a:gd name="T0" fmla="*/ 15 w 83"/>
                <a:gd name="T1" fmla="*/ 12 h 102"/>
                <a:gd name="T2" fmla="*/ 0 w 83"/>
                <a:gd name="T3" fmla="*/ 50 h 102"/>
                <a:gd name="T4" fmla="*/ 0 w 83"/>
                <a:gd name="T5" fmla="*/ 52 h 102"/>
                <a:gd name="T6" fmla="*/ 14 w 83"/>
                <a:gd name="T7" fmla="*/ 90 h 102"/>
                <a:gd name="T8" fmla="*/ 40 w 83"/>
                <a:gd name="T9" fmla="*/ 102 h 102"/>
                <a:gd name="T10" fmla="*/ 67 w 83"/>
                <a:gd name="T11" fmla="*/ 91 h 102"/>
                <a:gd name="T12" fmla="*/ 82 w 83"/>
                <a:gd name="T13" fmla="*/ 52 h 102"/>
                <a:gd name="T14" fmla="*/ 72 w 83"/>
                <a:gd name="T15" fmla="*/ 17 h 102"/>
                <a:gd name="T16" fmla="*/ 42 w 83"/>
                <a:gd name="T17" fmla="*/ 1 h 102"/>
                <a:gd name="T18" fmla="*/ 15 w 83"/>
                <a:gd name="T19" fmla="*/ 12 h 102"/>
                <a:gd name="T20" fmla="*/ 40 w 83"/>
                <a:gd name="T21" fmla="*/ 85 h 102"/>
                <a:gd name="T22" fmla="*/ 40 w 83"/>
                <a:gd name="T23" fmla="*/ 85 h 102"/>
                <a:gd name="T24" fmla="*/ 26 w 83"/>
                <a:gd name="T25" fmla="*/ 78 h 102"/>
                <a:gd name="T26" fmla="*/ 16 w 83"/>
                <a:gd name="T27" fmla="*/ 51 h 102"/>
                <a:gd name="T28" fmla="*/ 27 w 83"/>
                <a:gd name="T29" fmla="*/ 24 h 102"/>
                <a:gd name="T30" fmla="*/ 42 w 83"/>
                <a:gd name="T31" fmla="*/ 17 h 102"/>
                <a:gd name="T32" fmla="*/ 66 w 83"/>
                <a:gd name="T33" fmla="*/ 52 h 102"/>
                <a:gd name="T34" fmla="*/ 55 w 83"/>
                <a:gd name="T35" fmla="*/ 79 h 102"/>
                <a:gd name="T36" fmla="*/ 40 w 83"/>
                <a:gd name="T37" fmla="*/ 8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02">
                  <a:moveTo>
                    <a:pt x="15" y="12"/>
                  </a:moveTo>
                  <a:cubicBezTo>
                    <a:pt x="6" y="21"/>
                    <a:pt x="0" y="35"/>
                    <a:pt x="0" y="50"/>
                  </a:cubicBezTo>
                  <a:cubicBezTo>
                    <a:pt x="0" y="52"/>
                    <a:pt x="0" y="52"/>
                    <a:pt x="0" y="52"/>
                  </a:cubicBezTo>
                  <a:cubicBezTo>
                    <a:pt x="0" y="66"/>
                    <a:pt x="5" y="80"/>
                    <a:pt x="14" y="90"/>
                  </a:cubicBezTo>
                  <a:cubicBezTo>
                    <a:pt x="21" y="97"/>
                    <a:pt x="30" y="101"/>
                    <a:pt x="40" y="102"/>
                  </a:cubicBezTo>
                  <a:cubicBezTo>
                    <a:pt x="50" y="102"/>
                    <a:pt x="59" y="98"/>
                    <a:pt x="67" y="91"/>
                  </a:cubicBezTo>
                  <a:cubicBezTo>
                    <a:pt x="76" y="81"/>
                    <a:pt x="82" y="67"/>
                    <a:pt x="82" y="52"/>
                  </a:cubicBezTo>
                  <a:cubicBezTo>
                    <a:pt x="83" y="39"/>
                    <a:pt x="79" y="26"/>
                    <a:pt x="72" y="17"/>
                  </a:cubicBezTo>
                  <a:cubicBezTo>
                    <a:pt x="64" y="7"/>
                    <a:pt x="54" y="1"/>
                    <a:pt x="42" y="1"/>
                  </a:cubicBezTo>
                  <a:cubicBezTo>
                    <a:pt x="32" y="0"/>
                    <a:pt x="23" y="4"/>
                    <a:pt x="15" y="12"/>
                  </a:cubicBezTo>
                  <a:moveTo>
                    <a:pt x="40" y="85"/>
                  </a:moveTo>
                  <a:cubicBezTo>
                    <a:pt x="40" y="85"/>
                    <a:pt x="40" y="85"/>
                    <a:pt x="40" y="85"/>
                  </a:cubicBezTo>
                  <a:cubicBezTo>
                    <a:pt x="34" y="85"/>
                    <a:pt x="29" y="81"/>
                    <a:pt x="26" y="78"/>
                  </a:cubicBezTo>
                  <a:cubicBezTo>
                    <a:pt x="19" y="72"/>
                    <a:pt x="16" y="61"/>
                    <a:pt x="16" y="51"/>
                  </a:cubicBezTo>
                  <a:cubicBezTo>
                    <a:pt x="16" y="40"/>
                    <a:pt x="20" y="30"/>
                    <a:pt x="27" y="24"/>
                  </a:cubicBezTo>
                  <a:cubicBezTo>
                    <a:pt x="30" y="21"/>
                    <a:pt x="35" y="17"/>
                    <a:pt x="42" y="17"/>
                  </a:cubicBezTo>
                  <a:cubicBezTo>
                    <a:pt x="55" y="17"/>
                    <a:pt x="66" y="33"/>
                    <a:pt x="66" y="52"/>
                  </a:cubicBezTo>
                  <a:cubicBezTo>
                    <a:pt x="66" y="62"/>
                    <a:pt x="62" y="73"/>
                    <a:pt x="55" y="79"/>
                  </a:cubicBezTo>
                  <a:cubicBezTo>
                    <a:pt x="52" y="82"/>
                    <a:pt x="47" y="85"/>
                    <a:pt x="40"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2" name="Freeform 60">
              <a:extLst>
                <a:ext uri="{FF2B5EF4-FFF2-40B4-BE49-F238E27FC236}">
                  <a16:creationId xmlns:a16="http://schemas.microsoft.com/office/drawing/2014/main" id="{F58CA112-57D3-05F0-064F-5F67D2E1ECC9}"/>
                </a:ext>
              </a:extLst>
            </p:cNvPr>
            <p:cNvSpPr>
              <a:spLocks noEditPoints="1"/>
            </p:cNvSpPr>
            <p:nvPr userDrawn="1"/>
          </p:nvSpPr>
          <p:spPr bwMode="auto">
            <a:xfrm>
              <a:off x="1182688" y="525463"/>
              <a:ext cx="15875" cy="14287"/>
            </a:xfrm>
            <a:custGeom>
              <a:avLst/>
              <a:gdLst>
                <a:gd name="T0" fmla="*/ 32 w 106"/>
                <a:gd name="T1" fmla="*/ 5 h 91"/>
                <a:gd name="T2" fmla="*/ 10 w 106"/>
                <a:gd name="T3" fmla="*/ 24 h 91"/>
                <a:gd name="T4" fmla="*/ 37 w 106"/>
                <a:gd name="T5" fmla="*/ 83 h 91"/>
                <a:gd name="T6" fmla="*/ 79 w 106"/>
                <a:gd name="T7" fmla="*/ 86 h 91"/>
                <a:gd name="T8" fmla="*/ 101 w 106"/>
                <a:gd name="T9" fmla="*/ 68 h 91"/>
                <a:gd name="T10" fmla="*/ 102 w 106"/>
                <a:gd name="T11" fmla="*/ 39 h 91"/>
                <a:gd name="T12" fmla="*/ 73 w 106"/>
                <a:gd name="T13" fmla="*/ 8 h 91"/>
                <a:gd name="T14" fmla="*/ 32 w 106"/>
                <a:gd name="T15" fmla="*/ 5 h 91"/>
                <a:gd name="T16" fmla="*/ 45 w 106"/>
                <a:gd name="T17" fmla="*/ 68 h 91"/>
                <a:gd name="T18" fmla="*/ 25 w 106"/>
                <a:gd name="T19" fmla="*/ 31 h 91"/>
                <a:gd name="T20" fmla="*/ 37 w 106"/>
                <a:gd name="T21" fmla="*/ 21 h 91"/>
                <a:gd name="T22" fmla="*/ 66 w 106"/>
                <a:gd name="T23" fmla="*/ 23 h 91"/>
                <a:gd name="T24" fmla="*/ 86 w 106"/>
                <a:gd name="T25" fmla="*/ 44 h 91"/>
                <a:gd name="T26" fmla="*/ 86 w 106"/>
                <a:gd name="T27" fmla="*/ 60 h 91"/>
                <a:gd name="T28" fmla="*/ 74 w 106"/>
                <a:gd name="T29" fmla="*/ 71 h 91"/>
                <a:gd name="T30" fmla="*/ 45 w 106"/>
                <a:gd name="T31" fmla="*/ 6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91">
                  <a:moveTo>
                    <a:pt x="32" y="5"/>
                  </a:moveTo>
                  <a:cubicBezTo>
                    <a:pt x="22" y="8"/>
                    <a:pt x="14" y="15"/>
                    <a:pt x="10" y="24"/>
                  </a:cubicBezTo>
                  <a:cubicBezTo>
                    <a:pt x="0" y="44"/>
                    <a:pt x="12" y="71"/>
                    <a:pt x="37" y="83"/>
                  </a:cubicBezTo>
                  <a:cubicBezTo>
                    <a:pt x="51" y="90"/>
                    <a:pt x="67" y="91"/>
                    <a:pt x="79" y="86"/>
                  </a:cubicBezTo>
                  <a:cubicBezTo>
                    <a:pt x="89" y="83"/>
                    <a:pt x="97" y="76"/>
                    <a:pt x="101" y="68"/>
                  </a:cubicBezTo>
                  <a:cubicBezTo>
                    <a:pt x="105" y="59"/>
                    <a:pt x="106" y="49"/>
                    <a:pt x="102" y="39"/>
                  </a:cubicBezTo>
                  <a:cubicBezTo>
                    <a:pt x="98" y="26"/>
                    <a:pt x="87" y="15"/>
                    <a:pt x="73" y="8"/>
                  </a:cubicBezTo>
                  <a:cubicBezTo>
                    <a:pt x="60" y="2"/>
                    <a:pt x="45" y="0"/>
                    <a:pt x="32" y="5"/>
                  </a:cubicBezTo>
                  <a:moveTo>
                    <a:pt x="45" y="68"/>
                  </a:moveTo>
                  <a:cubicBezTo>
                    <a:pt x="28" y="60"/>
                    <a:pt x="19" y="43"/>
                    <a:pt x="25" y="31"/>
                  </a:cubicBezTo>
                  <a:cubicBezTo>
                    <a:pt x="28" y="25"/>
                    <a:pt x="33" y="22"/>
                    <a:pt x="37" y="21"/>
                  </a:cubicBezTo>
                  <a:cubicBezTo>
                    <a:pt x="46" y="17"/>
                    <a:pt x="56" y="18"/>
                    <a:pt x="66" y="23"/>
                  </a:cubicBezTo>
                  <a:cubicBezTo>
                    <a:pt x="76" y="28"/>
                    <a:pt x="83" y="36"/>
                    <a:pt x="86" y="44"/>
                  </a:cubicBezTo>
                  <a:cubicBezTo>
                    <a:pt x="88" y="48"/>
                    <a:pt x="89" y="54"/>
                    <a:pt x="86" y="60"/>
                  </a:cubicBezTo>
                  <a:cubicBezTo>
                    <a:pt x="83" y="66"/>
                    <a:pt x="78" y="69"/>
                    <a:pt x="74" y="71"/>
                  </a:cubicBezTo>
                  <a:cubicBezTo>
                    <a:pt x="65" y="74"/>
                    <a:pt x="55" y="73"/>
                    <a:pt x="45"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3" name="Freeform 61">
              <a:extLst>
                <a:ext uri="{FF2B5EF4-FFF2-40B4-BE49-F238E27FC236}">
                  <a16:creationId xmlns:a16="http://schemas.microsoft.com/office/drawing/2014/main" id="{520F67BB-3C99-9192-6189-2DF71FA562C7}"/>
                </a:ext>
              </a:extLst>
            </p:cNvPr>
            <p:cNvSpPr>
              <a:spLocks noEditPoints="1"/>
            </p:cNvSpPr>
            <p:nvPr userDrawn="1"/>
          </p:nvSpPr>
          <p:spPr bwMode="auto">
            <a:xfrm>
              <a:off x="1158875" y="396875"/>
              <a:ext cx="150813" cy="255587"/>
            </a:xfrm>
            <a:custGeom>
              <a:avLst/>
              <a:gdLst>
                <a:gd name="T0" fmla="*/ 786 w 1016"/>
                <a:gd name="T1" fmla="*/ 723 h 1730"/>
                <a:gd name="T2" fmla="*/ 648 w 1016"/>
                <a:gd name="T3" fmla="*/ 1040 h 1730"/>
                <a:gd name="T4" fmla="*/ 699 w 1016"/>
                <a:gd name="T5" fmla="*/ 975 h 1730"/>
                <a:gd name="T6" fmla="*/ 626 w 1016"/>
                <a:gd name="T7" fmla="*/ 1011 h 1730"/>
                <a:gd name="T8" fmla="*/ 656 w 1016"/>
                <a:gd name="T9" fmla="*/ 734 h 1730"/>
                <a:gd name="T10" fmla="*/ 660 w 1016"/>
                <a:gd name="T11" fmla="*/ 665 h 1730"/>
                <a:gd name="T12" fmla="*/ 745 w 1016"/>
                <a:gd name="T13" fmla="*/ 426 h 1730"/>
                <a:gd name="T14" fmla="*/ 470 w 1016"/>
                <a:gd name="T15" fmla="*/ 257 h 1730"/>
                <a:gd name="T16" fmla="*/ 375 w 1016"/>
                <a:gd name="T17" fmla="*/ 306 h 1730"/>
                <a:gd name="T18" fmla="*/ 347 w 1016"/>
                <a:gd name="T19" fmla="*/ 433 h 1730"/>
                <a:gd name="T20" fmla="*/ 329 w 1016"/>
                <a:gd name="T21" fmla="*/ 493 h 1730"/>
                <a:gd name="T22" fmla="*/ 399 w 1016"/>
                <a:gd name="T23" fmla="*/ 446 h 1730"/>
                <a:gd name="T24" fmla="*/ 549 w 1016"/>
                <a:gd name="T25" fmla="*/ 419 h 1730"/>
                <a:gd name="T26" fmla="*/ 336 w 1016"/>
                <a:gd name="T27" fmla="*/ 557 h 1730"/>
                <a:gd name="T28" fmla="*/ 218 w 1016"/>
                <a:gd name="T29" fmla="*/ 738 h 1730"/>
                <a:gd name="T30" fmla="*/ 157 w 1016"/>
                <a:gd name="T31" fmla="*/ 691 h 1730"/>
                <a:gd name="T32" fmla="*/ 37 w 1016"/>
                <a:gd name="T33" fmla="*/ 648 h 1730"/>
                <a:gd name="T34" fmla="*/ 64 w 1016"/>
                <a:gd name="T35" fmla="*/ 690 h 1730"/>
                <a:gd name="T36" fmla="*/ 65 w 1016"/>
                <a:gd name="T37" fmla="*/ 820 h 1730"/>
                <a:gd name="T38" fmla="*/ 237 w 1016"/>
                <a:gd name="T39" fmla="*/ 1073 h 1730"/>
                <a:gd name="T40" fmla="*/ 218 w 1016"/>
                <a:gd name="T41" fmla="*/ 982 h 1730"/>
                <a:gd name="T42" fmla="*/ 140 w 1016"/>
                <a:gd name="T43" fmla="*/ 944 h 1730"/>
                <a:gd name="T44" fmla="*/ 370 w 1016"/>
                <a:gd name="T45" fmla="*/ 1005 h 1730"/>
                <a:gd name="T46" fmla="*/ 79 w 1016"/>
                <a:gd name="T47" fmla="*/ 1425 h 1730"/>
                <a:gd name="T48" fmla="*/ 75 w 1016"/>
                <a:gd name="T49" fmla="*/ 1463 h 1730"/>
                <a:gd name="T50" fmla="*/ 201 w 1016"/>
                <a:gd name="T51" fmla="*/ 1450 h 1730"/>
                <a:gd name="T52" fmla="*/ 478 w 1016"/>
                <a:gd name="T53" fmla="*/ 1247 h 1730"/>
                <a:gd name="T54" fmla="*/ 572 w 1016"/>
                <a:gd name="T55" fmla="*/ 1715 h 1730"/>
                <a:gd name="T56" fmla="*/ 678 w 1016"/>
                <a:gd name="T57" fmla="*/ 1641 h 1730"/>
                <a:gd name="T58" fmla="*/ 744 w 1016"/>
                <a:gd name="T59" fmla="*/ 1551 h 1730"/>
                <a:gd name="T60" fmla="*/ 829 w 1016"/>
                <a:gd name="T61" fmla="*/ 1495 h 1730"/>
                <a:gd name="T62" fmla="*/ 730 w 1016"/>
                <a:gd name="T63" fmla="*/ 1372 h 1730"/>
                <a:gd name="T64" fmla="*/ 737 w 1016"/>
                <a:gd name="T65" fmla="*/ 1228 h 1730"/>
                <a:gd name="T66" fmla="*/ 916 w 1016"/>
                <a:gd name="T67" fmla="*/ 1223 h 1730"/>
                <a:gd name="T68" fmla="*/ 819 w 1016"/>
                <a:gd name="T69" fmla="*/ 761 h 1730"/>
                <a:gd name="T70" fmla="*/ 406 w 1016"/>
                <a:gd name="T71" fmla="*/ 329 h 1730"/>
                <a:gd name="T72" fmla="*/ 182 w 1016"/>
                <a:gd name="T73" fmla="*/ 751 h 1730"/>
                <a:gd name="T74" fmla="*/ 197 w 1016"/>
                <a:gd name="T75" fmla="*/ 700 h 1730"/>
                <a:gd name="T76" fmla="*/ 815 w 1016"/>
                <a:gd name="T77" fmla="*/ 1505 h 1730"/>
                <a:gd name="T78" fmla="*/ 640 w 1016"/>
                <a:gd name="T79" fmla="*/ 993 h 1730"/>
                <a:gd name="T80" fmla="*/ 698 w 1016"/>
                <a:gd name="T81" fmla="*/ 1013 h 1730"/>
                <a:gd name="T82" fmla="*/ 320 w 1016"/>
                <a:gd name="T83" fmla="*/ 634 h 1730"/>
                <a:gd name="T84" fmla="*/ 379 w 1016"/>
                <a:gd name="T85" fmla="*/ 563 h 1730"/>
                <a:gd name="T86" fmla="*/ 363 w 1016"/>
                <a:gd name="T87" fmla="*/ 609 h 1730"/>
                <a:gd name="T88" fmla="*/ 400 w 1016"/>
                <a:gd name="T89" fmla="*/ 626 h 1730"/>
                <a:gd name="T90" fmla="*/ 382 w 1016"/>
                <a:gd name="T91" fmla="*/ 594 h 1730"/>
                <a:gd name="T92" fmla="*/ 448 w 1016"/>
                <a:gd name="T93" fmla="*/ 555 h 1730"/>
                <a:gd name="T94" fmla="*/ 445 w 1016"/>
                <a:gd name="T95" fmla="*/ 647 h 1730"/>
                <a:gd name="T96" fmla="*/ 438 w 1016"/>
                <a:gd name="T97" fmla="*/ 666 h 1730"/>
                <a:gd name="T98" fmla="*/ 475 w 1016"/>
                <a:gd name="T99" fmla="*/ 624 h 1730"/>
                <a:gd name="T100" fmla="*/ 535 w 1016"/>
                <a:gd name="T101" fmla="*/ 635 h 1730"/>
                <a:gd name="T102" fmla="*/ 500 w 1016"/>
                <a:gd name="T103" fmla="*/ 695 h 1730"/>
                <a:gd name="T104" fmla="*/ 506 w 1016"/>
                <a:gd name="T105" fmla="*/ 705 h 1730"/>
                <a:gd name="T106" fmla="*/ 518 w 1016"/>
                <a:gd name="T107" fmla="*/ 689 h 1730"/>
                <a:gd name="T108" fmla="*/ 598 w 1016"/>
                <a:gd name="T109" fmla="*/ 640 h 1730"/>
                <a:gd name="T110" fmla="*/ 596 w 1016"/>
                <a:gd name="T111" fmla="*/ 712 h 1730"/>
                <a:gd name="T112" fmla="*/ 567 w 1016"/>
                <a:gd name="T113" fmla="*/ 717 h 1730"/>
                <a:gd name="T114" fmla="*/ 587 w 1016"/>
                <a:gd name="T115" fmla="*/ 741 h 1730"/>
                <a:gd name="T116" fmla="*/ 624 w 1016"/>
                <a:gd name="T117" fmla="*/ 711 h 1730"/>
                <a:gd name="T118" fmla="*/ 592 w 1016"/>
                <a:gd name="T119" fmla="*/ 789 h 1730"/>
                <a:gd name="T120" fmla="*/ 542 w 1016"/>
                <a:gd name="T121" fmla="*/ 1263 h 1730"/>
                <a:gd name="T122" fmla="*/ 618 w 1016"/>
                <a:gd name="T123" fmla="*/ 1142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6" h="1730">
                  <a:moveTo>
                    <a:pt x="872" y="811"/>
                  </a:moveTo>
                  <a:cubicBezTo>
                    <a:pt x="893" y="869"/>
                    <a:pt x="934" y="890"/>
                    <a:pt x="966" y="875"/>
                  </a:cubicBezTo>
                  <a:cubicBezTo>
                    <a:pt x="895" y="867"/>
                    <a:pt x="953" y="745"/>
                    <a:pt x="861" y="745"/>
                  </a:cubicBezTo>
                  <a:cubicBezTo>
                    <a:pt x="856" y="745"/>
                    <a:pt x="851" y="745"/>
                    <a:pt x="846" y="746"/>
                  </a:cubicBezTo>
                  <a:cubicBezTo>
                    <a:pt x="831" y="730"/>
                    <a:pt x="813" y="723"/>
                    <a:pt x="786" y="723"/>
                  </a:cubicBezTo>
                  <a:cubicBezTo>
                    <a:pt x="747" y="723"/>
                    <a:pt x="680" y="761"/>
                    <a:pt x="680" y="838"/>
                  </a:cubicBezTo>
                  <a:cubicBezTo>
                    <a:pt x="680" y="1005"/>
                    <a:pt x="874" y="1020"/>
                    <a:pt x="874" y="1167"/>
                  </a:cubicBezTo>
                  <a:cubicBezTo>
                    <a:pt x="874" y="1210"/>
                    <a:pt x="842" y="1237"/>
                    <a:pt x="805" y="1237"/>
                  </a:cubicBezTo>
                  <a:cubicBezTo>
                    <a:pt x="773" y="1237"/>
                    <a:pt x="746" y="1200"/>
                    <a:pt x="719" y="1143"/>
                  </a:cubicBezTo>
                  <a:cubicBezTo>
                    <a:pt x="706" y="1116"/>
                    <a:pt x="678" y="1079"/>
                    <a:pt x="648" y="1040"/>
                  </a:cubicBezTo>
                  <a:cubicBezTo>
                    <a:pt x="657" y="1046"/>
                    <a:pt x="667" y="1050"/>
                    <a:pt x="677" y="1050"/>
                  </a:cubicBezTo>
                  <a:cubicBezTo>
                    <a:pt x="687" y="1050"/>
                    <a:pt x="697" y="1047"/>
                    <a:pt x="704" y="1040"/>
                  </a:cubicBezTo>
                  <a:cubicBezTo>
                    <a:pt x="711" y="1034"/>
                    <a:pt x="715" y="1024"/>
                    <a:pt x="715" y="1014"/>
                  </a:cubicBezTo>
                  <a:cubicBezTo>
                    <a:pt x="715" y="1013"/>
                    <a:pt x="715" y="1013"/>
                    <a:pt x="715" y="1012"/>
                  </a:cubicBezTo>
                  <a:cubicBezTo>
                    <a:pt x="715" y="999"/>
                    <a:pt x="709" y="986"/>
                    <a:pt x="699" y="975"/>
                  </a:cubicBezTo>
                  <a:cubicBezTo>
                    <a:pt x="689" y="964"/>
                    <a:pt x="675" y="957"/>
                    <a:pt x="661" y="957"/>
                  </a:cubicBezTo>
                  <a:cubicBezTo>
                    <a:pt x="651" y="956"/>
                    <a:pt x="641" y="960"/>
                    <a:pt x="634" y="966"/>
                  </a:cubicBezTo>
                  <a:cubicBezTo>
                    <a:pt x="627" y="973"/>
                    <a:pt x="623" y="982"/>
                    <a:pt x="623" y="993"/>
                  </a:cubicBezTo>
                  <a:cubicBezTo>
                    <a:pt x="623" y="993"/>
                    <a:pt x="623" y="994"/>
                    <a:pt x="623" y="994"/>
                  </a:cubicBezTo>
                  <a:cubicBezTo>
                    <a:pt x="623" y="1000"/>
                    <a:pt x="624" y="1006"/>
                    <a:pt x="626" y="1011"/>
                  </a:cubicBezTo>
                  <a:cubicBezTo>
                    <a:pt x="584" y="957"/>
                    <a:pt x="546" y="903"/>
                    <a:pt x="546" y="874"/>
                  </a:cubicBezTo>
                  <a:cubicBezTo>
                    <a:pt x="546" y="848"/>
                    <a:pt x="563" y="825"/>
                    <a:pt x="586" y="798"/>
                  </a:cubicBezTo>
                  <a:cubicBezTo>
                    <a:pt x="586" y="799"/>
                    <a:pt x="593" y="802"/>
                    <a:pt x="593" y="802"/>
                  </a:cubicBezTo>
                  <a:cubicBezTo>
                    <a:pt x="599" y="796"/>
                    <a:pt x="599" y="796"/>
                    <a:pt x="599" y="796"/>
                  </a:cubicBezTo>
                  <a:cubicBezTo>
                    <a:pt x="607" y="787"/>
                    <a:pt x="623" y="770"/>
                    <a:pt x="656" y="734"/>
                  </a:cubicBezTo>
                  <a:cubicBezTo>
                    <a:pt x="658" y="732"/>
                    <a:pt x="658" y="732"/>
                    <a:pt x="658" y="732"/>
                  </a:cubicBezTo>
                  <a:cubicBezTo>
                    <a:pt x="658" y="732"/>
                    <a:pt x="658" y="732"/>
                    <a:pt x="658" y="732"/>
                  </a:cubicBezTo>
                  <a:cubicBezTo>
                    <a:pt x="666" y="723"/>
                    <a:pt x="666" y="723"/>
                    <a:pt x="666" y="723"/>
                  </a:cubicBezTo>
                  <a:cubicBezTo>
                    <a:pt x="646" y="706"/>
                    <a:pt x="646" y="706"/>
                    <a:pt x="646" y="706"/>
                  </a:cubicBezTo>
                  <a:cubicBezTo>
                    <a:pt x="651" y="694"/>
                    <a:pt x="656" y="680"/>
                    <a:pt x="660" y="665"/>
                  </a:cubicBezTo>
                  <a:cubicBezTo>
                    <a:pt x="666" y="692"/>
                    <a:pt x="680" y="709"/>
                    <a:pt x="699" y="704"/>
                  </a:cubicBezTo>
                  <a:cubicBezTo>
                    <a:pt x="686" y="676"/>
                    <a:pt x="711" y="639"/>
                    <a:pt x="695" y="571"/>
                  </a:cubicBezTo>
                  <a:cubicBezTo>
                    <a:pt x="711" y="597"/>
                    <a:pt x="733" y="611"/>
                    <a:pt x="750" y="606"/>
                  </a:cubicBezTo>
                  <a:cubicBezTo>
                    <a:pt x="707" y="568"/>
                    <a:pt x="763" y="515"/>
                    <a:pt x="707" y="433"/>
                  </a:cubicBezTo>
                  <a:cubicBezTo>
                    <a:pt x="725" y="439"/>
                    <a:pt x="737" y="436"/>
                    <a:pt x="745" y="426"/>
                  </a:cubicBezTo>
                  <a:cubicBezTo>
                    <a:pt x="694" y="419"/>
                    <a:pt x="717" y="354"/>
                    <a:pt x="628" y="331"/>
                  </a:cubicBezTo>
                  <a:cubicBezTo>
                    <a:pt x="650" y="327"/>
                    <a:pt x="663" y="314"/>
                    <a:pt x="660" y="302"/>
                  </a:cubicBezTo>
                  <a:cubicBezTo>
                    <a:pt x="636" y="319"/>
                    <a:pt x="616" y="270"/>
                    <a:pt x="538" y="272"/>
                  </a:cubicBezTo>
                  <a:cubicBezTo>
                    <a:pt x="533" y="243"/>
                    <a:pt x="506" y="212"/>
                    <a:pt x="476" y="197"/>
                  </a:cubicBezTo>
                  <a:cubicBezTo>
                    <a:pt x="482" y="220"/>
                    <a:pt x="476" y="240"/>
                    <a:pt x="470" y="257"/>
                  </a:cubicBezTo>
                  <a:cubicBezTo>
                    <a:pt x="218" y="9"/>
                    <a:pt x="218" y="9"/>
                    <a:pt x="218" y="9"/>
                  </a:cubicBezTo>
                  <a:cubicBezTo>
                    <a:pt x="210" y="2"/>
                    <a:pt x="206" y="0"/>
                    <a:pt x="204" y="3"/>
                  </a:cubicBezTo>
                  <a:cubicBezTo>
                    <a:pt x="202" y="5"/>
                    <a:pt x="202" y="10"/>
                    <a:pt x="207" y="15"/>
                  </a:cubicBezTo>
                  <a:cubicBezTo>
                    <a:pt x="424" y="287"/>
                    <a:pt x="424" y="287"/>
                    <a:pt x="424" y="287"/>
                  </a:cubicBezTo>
                  <a:cubicBezTo>
                    <a:pt x="408" y="293"/>
                    <a:pt x="392" y="300"/>
                    <a:pt x="375" y="306"/>
                  </a:cubicBezTo>
                  <a:cubicBezTo>
                    <a:pt x="364" y="310"/>
                    <a:pt x="356" y="320"/>
                    <a:pt x="356" y="334"/>
                  </a:cubicBezTo>
                  <a:cubicBezTo>
                    <a:pt x="316" y="354"/>
                    <a:pt x="280" y="379"/>
                    <a:pt x="263" y="395"/>
                  </a:cubicBezTo>
                  <a:cubicBezTo>
                    <a:pt x="249" y="407"/>
                    <a:pt x="239" y="410"/>
                    <a:pt x="250" y="437"/>
                  </a:cubicBezTo>
                  <a:cubicBezTo>
                    <a:pt x="255" y="448"/>
                    <a:pt x="241" y="473"/>
                    <a:pt x="272" y="454"/>
                  </a:cubicBezTo>
                  <a:cubicBezTo>
                    <a:pt x="293" y="442"/>
                    <a:pt x="340" y="416"/>
                    <a:pt x="347" y="433"/>
                  </a:cubicBezTo>
                  <a:cubicBezTo>
                    <a:pt x="350" y="441"/>
                    <a:pt x="327" y="452"/>
                    <a:pt x="311" y="458"/>
                  </a:cubicBezTo>
                  <a:cubicBezTo>
                    <a:pt x="296" y="464"/>
                    <a:pt x="278" y="476"/>
                    <a:pt x="281" y="483"/>
                  </a:cubicBezTo>
                  <a:cubicBezTo>
                    <a:pt x="283" y="489"/>
                    <a:pt x="296" y="482"/>
                    <a:pt x="297" y="489"/>
                  </a:cubicBezTo>
                  <a:cubicBezTo>
                    <a:pt x="298" y="496"/>
                    <a:pt x="303" y="502"/>
                    <a:pt x="309" y="502"/>
                  </a:cubicBezTo>
                  <a:cubicBezTo>
                    <a:pt x="315" y="502"/>
                    <a:pt x="323" y="489"/>
                    <a:pt x="329" y="493"/>
                  </a:cubicBezTo>
                  <a:cubicBezTo>
                    <a:pt x="334" y="498"/>
                    <a:pt x="326" y="527"/>
                    <a:pt x="321" y="535"/>
                  </a:cubicBezTo>
                  <a:cubicBezTo>
                    <a:pt x="346" y="532"/>
                    <a:pt x="361" y="508"/>
                    <a:pt x="362" y="490"/>
                  </a:cubicBezTo>
                  <a:cubicBezTo>
                    <a:pt x="363" y="472"/>
                    <a:pt x="368" y="467"/>
                    <a:pt x="371" y="465"/>
                  </a:cubicBezTo>
                  <a:cubicBezTo>
                    <a:pt x="375" y="462"/>
                    <a:pt x="380" y="485"/>
                    <a:pt x="375" y="498"/>
                  </a:cubicBezTo>
                  <a:cubicBezTo>
                    <a:pt x="388" y="495"/>
                    <a:pt x="401" y="478"/>
                    <a:pt x="399" y="446"/>
                  </a:cubicBezTo>
                  <a:cubicBezTo>
                    <a:pt x="406" y="441"/>
                    <a:pt x="413" y="437"/>
                    <a:pt x="417" y="437"/>
                  </a:cubicBezTo>
                  <a:cubicBezTo>
                    <a:pt x="426" y="437"/>
                    <a:pt x="442" y="460"/>
                    <a:pt x="466" y="460"/>
                  </a:cubicBezTo>
                  <a:cubicBezTo>
                    <a:pt x="508" y="460"/>
                    <a:pt x="532" y="425"/>
                    <a:pt x="535" y="409"/>
                  </a:cubicBezTo>
                  <a:cubicBezTo>
                    <a:pt x="537" y="396"/>
                    <a:pt x="536" y="383"/>
                    <a:pt x="529" y="373"/>
                  </a:cubicBezTo>
                  <a:cubicBezTo>
                    <a:pt x="544" y="385"/>
                    <a:pt x="549" y="405"/>
                    <a:pt x="549" y="419"/>
                  </a:cubicBezTo>
                  <a:cubicBezTo>
                    <a:pt x="549" y="480"/>
                    <a:pt x="442" y="509"/>
                    <a:pt x="397" y="551"/>
                  </a:cubicBezTo>
                  <a:cubicBezTo>
                    <a:pt x="396" y="552"/>
                    <a:pt x="394" y="554"/>
                    <a:pt x="392" y="555"/>
                  </a:cubicBezTo>
                  <a:cubicBezTo>
                    <a:pt x="342" y="536"/>
                    <a:pt x="342" y="536"/>
                    <a:pt x="342" y="536"/>
                  </a:cubicBezTo>
                  <a:cubicBezTo>
                    <a:pt x="339" y="547"/>
                    <a:pt x="339" y="547"/>
                    <a:pt x="339" y="547"/>
                  </a:cubicBezTo>
                  <a:cubicBezTo>
                    <a:pt x="338" y="548"/>
                    <a:pt x="338" y="550"/>
                    <a:pt x="336" y="557"/>
                  </a:cubicBezTo>
                  <a:cubicBezTo>
                    <a:pt x="330" y="574"/>
                    <a:pt x="319" y="610"/>
                    <a:pt x="312" y="631"/>
                  </a:cubicBezTo>
                  <a:cubicBezTo>
                    <a:pt x="312" y="631"/>
                    <a:pt x="310" y="639"/>
                    <a:pt x="310" y="639"/>
                  </a:cubicBezTo>
                  <a:cubicBezTo>
                    <a:pt x="314" y="642"/>
                    <a:pt x="314" y="642"/>
                    <a:pt x="314" y="642"/>
                  </a:cubicBezTo>
                  <a:cubicBezTo>
                    <a:pt x="284" y="681"/>
                    <a:pt x="260" y="726"/>
                    <a:pt x="255" y="772"/>
                  </a:cubicBezTo>
                  <a:cubicBezTo>
                    <a:pt x="243" y="759"/>
                    <a:pt x="231" y="749"/>
                    <a:pt x="218" y="738"/>
                  </a:cubicBezTo>
                  <a:cubicBezTo>
                    <a:pt x="219" y="734"/>
                    <a:pt x="220" y="729"/>
                    <a:pt x="221" y="724"/>
                  </a:cubicBezTo>
                  <a:cubicBezTo>
                    <a:pt x="221" y="711"/>
                    <a:pt x="217" y="698"/>
                    <a:pt x="209" y="689"/>
                  </a:cubicBezTo>
                  <a:cubicBezTo>
                    <a:pt x="203" y="682"/>
                    <a:pt x="195" y="677"/>
                    <a:pt x="186" y="677"/>
                  </a:cubicBezTo>
                  <a:cubicBezTo>
                    <a:pt x="177" y="676"/>
                    <a:pt x="168" y="680"/>
                    <a:pt x="161" y="686"/>
                  </a:cubicBezTo>
                  <a:cubicBezTo>
                    <a:pt x="160" y="687"/>
                    <a:pt x="158" y="689"/>
                    <a:pt x="157" y="691"/>
                  </a:cubicBezTo>
                  <a:cubicBezTo>
                    <a:pt x="155" y="689"/>
                    <a:pt x="153" y="688"/>
                    <a:pt x="152" y="687"/>
                  </a:cubicBezTo>
                  <a:cubicBezTo>
                    <a:pt x="135" y="674"/>
                    <a:pt x="114" y="658"/>
                    <a:pt x="102" y="645"/>
                  </a:cubicBezTo>
                  <a:cubicBezTo>
                    <a:pt x="96" y="639"/>
                    <a:pt x="91" y="636"/>
                    <a:pt x="80" y="636"/>
                  </a:cubicBezTo>
                  <a:cubicBezTo>
                    <a:pt x="75" y="636"/>
                    <a:pt x="65" y="635"/>
                    <a:pt x="57" y="635"/>
                  </a:cubicBezTo>
                  <a:cubicBezTo>
                    <a:pt x="50" y="635"/>
                    <a:pt x="46" y="641"/>
                    <a:pt x="37" y="648"/>
                  </a:cubicBezTo>
                  <a:cubicBezTo>
                    <a:pt x="32" y="653"/>
                    <a:pt x="16" y="665"/>
                    <a:pt x="0" y="677"/>
                  </a:cubicBezTo>
                  <a:cubicBezTo>
                    <a:pt x="8" y="685"/>
                    <a:pt x="15" y="693"/>
                    <a:pt x="22" y="701"/>
                  </a:cubicBezTo>
                  <a:cubicBezTo>
                    <a:pt x="24" y="703"/>
                    <a:pt x="27" y="706"/>
                    <a:pt x="29" y="708"/>
                  </a:cubicBezTo>
                  <a:cubicBezTo>
                    <a:pt x="36" y="702"/>
                    <a:pt x="41" y="698"/>
                    <a:pt x="45" y="695"/>
                  </a:cubicBezTo>
                  <a:cubicBezTo>
                    <a:pt x="50" y="691"/>
                    <a:pt x="57" y="690"/>
                    <a:pt x="64" y="690"/>
                  </a:cubicBezTo>
                  <a:cubicBezTo>
                    <a:pt x="70" y="690"/>
                    <a:pt x="79" y="694"/>
                    <a:pt x="86" y="704"/>
                  </a:cubicBezTo>
                  <a:cubicBezTo>
                    <a:pt x="90" y="711"/>
                    <a:pt x="131" y="765"/>
                    <a:pt x="165" y="802"/>
                  </a:cubicBezTo>
                  <a:cubicBezTo>
                    <a:pt x="161" y="803"/>
                    <a:pt x="158" y="805"/>
                    <a:pt x="154" y="806"/>
                  </a:cubicBezTo>
                  <a:cubicBezTo>
                    <a:pt x="140" y="812"/>
                    <a:pt x="107" y="811"/>
                    <a:pt x="93" y="810"/>
                  </a:cubicBezTo>
                  <a:cubicBezTo>
                    <a:pt x="78" y="808"/>
                    <a:pt x="75" y="805"/>
                    <a:pt x="65" y="820"/>
                  </a:cubicBezTo>
                  <a:cubicBezTo>
                    <a:pt x="62" y="826"/>
                    <a:pt x="57" y="833"/>
                    <a:pt x="52" y="839"/>
                  </a:cubicBezTo>
                  <a:cubicBezTo>
                    <a:pt x="47" y="845"/>
                    <a:pt x="43" y="852"/>
                    <a:pt x="54" y="869"/>
                  </a:cubicBezTo>
                  <a:cubicBezTo>
                    <a:pt x="69" y="894"/>
                    <a:pt x="106" y="961"/>
                    <a:pt x="118" y="991"/>
                  </a:cubicBezTo>
                  <a:cubicBezTo>
                    <a:pt x="130" y="1021"/>
                    <a:pt x="145" y="1025"/>
                    <a:pt x="168" y="1035"/>
                  </a:cubicBezTo>
                  <a:cubicBezTo>
                    <a:pt x="192" y="1045"/>
                    <a:pt x="232" y="1068"/>
                    <a:pt x="237" y="1073"/>
                  </a:cubicBezTo>
                  <a:cubicBezTo>
                    <a:pt x="238" y="1050"/>
                    <a:pt x="238" y="1050"/>
                    <a:pt x="238" y="1050"/>
                  </a:cubicBezTo>
                  <a:cubicBezTo>
                    <a:pt x="231" y="1043"/>
                    <a:pt x="209" y="1035"/>
                    <a:pt x="200" y="1032"/>
                  </a:cubicBezTo>
                  <a:cubicBezTo>
                    <a:pt x="192" y="1028"/>
                    <a:pt x="190" y="1025"/>
                    <a:pt x="200" y="1025"/>
                  </a:cubicBezTo>
                  <a:cubicBezTo>
                    <a:pt x="210" y="1025"/>
                    <a:pt x="238" y="1035"/>
                    <a:pt x="258" y="1043"/>
                  </a:cubicBezTo>
                  <a:cubicBezTo>
                    <a:pt x="252" y="1021"/>
                    <a:pt x="231" y="996"/>
                    <a:pt x="218" y="982"/>
                  </a:cubicBezTo>
                  <a:cubicBezTo>
                    <a:pt x="201" y="977"/>
                    <a:pt x="184" y="977"/>
                    <a:pt x="177" y="983"/>
                  </a:cubicBezTo>
                  <a:cubicBezTo>
                    <a:pt x="178" y="987"/>
                    <a:pt x="174" y="993"/>
                    <a:pt x="167" y="993"/>
                  </a:cubicBezTo>
                  <a:cubicBezTo>
                    <a:pt x="161" y="993"/>
                    <a:pt x="156" y="988"/>
                    <a:pt x="158" y="982"/>
                  </a:cubicBezTo>
                  <a:cubicBezTo>
                    <a:pt x="160" y="975"/>
                    <a:pt x="170" y="972"/>
                    <a:pt x="168" y="960"/>
                  </a:cubicBezTo>
                  <a:cubicBezTo>
                    <a:pt x="166" y="947"/>
                    <a:pt x="150" y="945"/>
                    <a:pt x="140" y="944"/>
                  </a:cubicBezTo>
                  <a:cubicBezTo>
                    <a:pt x="125" y="923"/>
                    <a:pt x="109" y="892"/>
                    <a:pt x="101" y="880"/>
                  </a:cubicBezTo>
                  <a:cubicBezTo>
                    <a:pt x="94" y="868"/>
                    <a:pt x="98" y="861"/>
                    <a:pt x="103" y="856"/>
                  </a:cubicBezTo>
                  <a:cubicBezTo>
                    <a:pt x="116" y="846"/>
                    <a:pt x="141" y="862"/>
                    <a:pt x="193" y="865"/>
                  </a:cubicBezTo>
                  <a:cubicBezTo>
                    <a:pt x="211" y="866"/>
                    <a:pt x="233" y="867"/>
                    <a:pt x="256" y="868"/>
                  </a:cubicBezTo>
                  <a:cubicBezTo>
                    <a:pt x="263" y="928"/>
                    <a:pt x="287" y="985"/>
                    <a:pt x="370" y="1005"/>
                  </a:cubicBezTo>
                  <a:cubicBezTo>
                    <a:pt x="411" y="1015"/>
                    <a:pt x="453" y="1045"/>
                    <a:pt x="467" y="1084"/>
                  </a:cubicBezTo>
                  <a:cubicBezTo>
                    <a:pt x="301" y="1081"/>
                    <a:pt x="275" y="1146"/>
                    <a:pt x="275" y="1207"/>
                  </a:cubicBezTo>
                  <a:cubicBezTo>
                    <a:pt x="275" y="1276"/>
                    <a:pt x="333" y="1272"/>
                    <a:pt x="333" y="1324"/>
                  </a:cubicBezTo>
                  <a:cubicBezTo>
                    <a:pt x="333" y="1370"/>
                    <a:pt x="194" y="1388"/>
                    <a:pt x="152" y="1395"/>
                  </a:cubicBezTo>
                  <a:cubicBezTo>
                    <a:pt x="116" y="1400"/>
                    <a:pt x="96" y="1408"/>
                    <a:pt x="79" y="1425"/>
                  </a:cubicBezTo>
                  <a:cubicBezTo>
                    <a:pt x="62" y="1442"/>
                    <a:pt x="44" y="1459"/>
                    <a:pt x="13" y="1490"/>
                  </a:cubicBezTo>
                  <a:cubicBezTo>
                    <a:pt x="13" y="1490"/>
                    <a:pt x="26" y="1493"/>
                    <a:pt x="39" y="1492"/>
                  </a:cubicBezTo>
                  <a:cubicBezTo>
                    <a:pt x="63" y="1462"/>
                    <a:pt x="63" y="1462"/>
                    <a:pt x="63" y="1462"/>
                  </a:cubicBezTo>
                  <a:cubicBezTo>
                    <a:pt x="70" y="1452"/>
                    <a:pt x="75" y="1443"/>
                    <a:pt x="79" y="1444"/>
                  </a:cubicBezTo>
                  <a:cubicBezTo>
                    <a:pt x="84" y="1445"/>
                    <a:pt x="81" y="1452"/>
                    <a:pt x="75" y="1463"/>
                  </a:cubicBezTo>
                  <a:cubicBezTo>
                    <a:pt x="56" y="1496"/>
                    <a:pt x="56" y="1496"/>
                    <a:pt x="56" y="1496"/>
                  </a:cubicBezTo>
                  <a:cubicBezTo>
                    <a:pt x="138" y="1501"/>
                    <a:pt x="143" y="1471"/>
                    <a:pt x="143" y="1459"/>
                  </a:cubicBezTo>
                  <a:cubicBezTo>
                    <a:pt x="143" y="1446"/>
                    <a:pt x="123" y="1438"/>
                    <a:pt x="135" y="1430"/>
                  </a:cubicBezTo>
                  <a:cubicBezTo>
                    <a:pt x="146" y="1422"/>
                    <a:pt x="157" y="1427"/>
                    <a:pt x="166" y="1438"/>
                  </a:cubicBezTo>
                  <a:cubicBezTo>
                    <a:pt x="175" y="1449"/>
                    <a:pt x="178" y="1459"/>
                    <a:pt x="201" y="1450"/>
                  </a:cubicBezTo>
                  <a:cubicBezTo>
                    <a:pt x="201" y="1450"/>
                    <a:pt x="379" y="1376"/>
                    <a:pt x="402" y="1366"/>
                  </a:cubicBezTo>
                  <a:cubicBezTo>
                    <a:pt x="422" y="1357"/>
                    <a:pt x="417" y="1348"/>
                    <a:pt x="404" y="1338"/>
                  </a:cubicBezTo>
                  <a:cubicBezTo>
                    <a:pt x="391" y="1327"/>
                    <a:pt x="389" y="1309"/>
                    <a:pt x="389" y="1290"/>
                  </a:cubicBezTo>
                  <a:cubicBezTo>
                    <a:pt x="389" y="1236"/>
                    <a:pt x="421" y="1220"/>
                    <a:pt x="479" y="1221"/>
                  </a:cubicBezTo>
                  <a:cubicBezTo>
                    <a:pt x="478" y="1230"/>
                    <a:pt x="478" y="1239"/>
                    <a:pt x="478" y="1247"/>
                  </a:cubicBezTo>
                  <a:cubicBezTo>
                    <a:pt x="478" y="1331"/>
                    <a:pt x="605" y="1413"/>
                    <a:pt x="640" y="1413"/>
                  </a:cubicBezTo>
                  <a:cubicBezTo>
                    <a:pt x="655" y="1413"/>
                    <a:pt x="676" y="1402"/>
                    <a:pt x="677" y="1453"/>
                  </a:cubicBezTo>
                  <a:cubicBezTo>
                    <a:pt x="678" y="1490"/>
                    <a:pt x="685" y="1516"/>
                    <a:pt x="679" y="1560"/>
                  </a:cubicBezTo>
                  <a:cubicBezTo>
                    <a:pt x="672" y="1603"/>
                    <a:pt x="660" y="1609"/>
                    <a:pt x="634" y="1628"/>
                  </a:cubicBezTo>
                  <a:cubicBezTo>
                    <a:pt x="608" y="1646"/>
                    <a:pt x="583" y="1703"/>
                    <a:pt x="572" y="1715"/>
                  </a:cubicBezTo>
                  <a:cubicBezTo>
                    <a:pt x="584" y="1722"/>
                    <a:pt x="596" y="1723"/>
                    <a:pt x="606" y="1696"/>
                  </a:cubicBezTo>
                  <a:cubicBezTo>
                    <a:pt x="614" y="1673"/>
                    <a:pt x="623" y="1656"/>
                    <a:pt x="633" y="1651"/>
                  </a:cubicBezTo>
                  <a:cubicBezTo>
                    <a:pt x="623" y="1676"/>
                    <a:pt x="615" y="1713"/>
                    <a:pt x="611" y="1724"/>
                  </a:cubicBezTo>
                  <a:cubicBezTo>
                    <a:pt x="643" y="1730"/>
                    <a:pt x="696" y="1700"/>
                    <a:pt x="696" y="1677"/>
                  </a:cubicBezTo>
                  <a:cubicBezTo>
                    <a:pt x="696" y="1654"/>
                    <a:pt x="678" y="1656"/>
                    <a:pt x="678" y="1641"/>
                  </a:cubicBezTo>
                  <a:cubicBezTo>
                    <a:pt x="678" y="1634"/>
                    <a:pt x="686" y="1627"/>
                    <a:pt x="696" y="1627"/>
                  </a:cubicBezTo>
                  <a:cubicBezTo>
                    <a:pt x="709" y="1627"/>
                    <a:pt x="719" y="1637"/>
                    <a:pt x="720" y="1642"/>
                  </a:cubicBezTo>
                  <a:cubicBezTo>
                    <a:pt x="734" y="1634"/>
                    <a:pt x="743" y="1620"/>
                    <a:pt x="743" y="1586"/>
                  </a:cubicBezTo>
                  <a:cubicBezTo>
                    <a:pt x="743" y="1573"/>
                    <a:pt x="742" y="1560"/>
                    <a:pt x="741" y="1546"/>
                  </a:cubicBezTo>
                  <a:cubicBezTo>
                    <a:pt x="742" y="1547"/>
                    <a:pt x="743" y="1549"/>
                    <a:pt x="744" y="1551"/>
                  </a:cubicBezTo>
                  <a:cubicBezTo>
                    <a:pt x="751" y="1561"/>
                    <a:pt x="761" y="1566"/>
                    <a:pt x="774" y="1568"/>
                  </a:cubicBezTo>
                  <a:cubicBezTo>
                    <a:pt x="786" y="1569"/>
                    <a:pt x="798" y="1565"/>
                    <a:pt x="809" y="1558"/>
                  </a:cubicBezTo>
                  <a:cubicBezTo>
                    <a:pt x="822" y="1549"/>
                    <a:pt x="831" y="1537"/>
                    <a:pt x="834" y="1524"/>
                  </a:cubicBezTo>
                  <a:cubicBezTo>
                    <a:pt x="834" y="1521"/>
                    <a:pt x="835" y="1518"/>
                    <a:pt x="835" y="1515"/>
                  </a:cubicBezTo>
                  <a:cubicBezTo>
                    <a:pt x="835" y="1508"/>
                    <a:pt x="833" y="1501"/>
                    <a:pt x="829" y="1495"/>
                  </a:cubicBezTo>
                  <a:cubicBezTo>
                    <a:pt x="823" y="1487"/>
                    <a:pt x="815" y="1482"/>
                    <a:pt x="805" y="1480"/>
                  </a:cubicBezTo>
                  <a:cubicBezTo>
                    <a:pt x="791" y="1477"/>
                    <a:pt x="776" y="1480"/>
                    <a:pt x="764" y="1489"/>
                  </a:cubicBezTo>
                  <a:cubicBezTo>
                    <a:pt x="752" y="1496"/>
                    <a:pt x="743" y="1508"/>
                    <a:pt x="740" y="1520"/>
                  </a:cubicBezTo>
                  <a:cubicBezTo>
                    <a:pt x="737" y="1474"/>
                    <a:pt x="734" y="1431"/>
                    <a:pt x="735" y="1413"/>
                  </a:cubicBezTo>
                  <a:cubicBezTo>
                    <a:pt x="737" y="1388"/>
                    <a:pt x="738" y="1376"/>
                    <a:pt x="730" y="1372"/>
                  </a:cubicBezTo>
                  <a:cubicBezTo>
                    <a:pt x="721" y="1368"/>
                    <a:pt x="711" y="1383"/>
                    <a:pt x="699" y="1383"/>
                  </a:cubicBezTo>
                  <a:cubicBezTo>
                    <a:pt x="687" y="1383"/>
                    <a:pt x="649" y="1348"/>
                    <a:pt x="649" y="1312"/>
                  </a:cubicBezTo>
                  <a:cubicBezTo>
                    <a:pt x="649" y="1275"/>
                    <a:pt x="688" y="1228"/>
                    <a:pt x="687" y="1179"/>
                  </a:cubicBezTo>
                  <a:cubicBezTo>
                    <a:pt x="686" y="1163"/>
                    <a:pt x="696" y="1155"/>
                    <a:pt x="702" y="1169"/>
                  </a:cubicBezTo>
                  <a:cubicBezTo>
                    <a:pt x="709" y="1186"/>
                    <a:pt x="721" y="1209"/>
                    <a:pt x="737" y="1228"/>
                  </a:cubicBezTo>
                  <a:cubicBezTo>
                    <a:pt x="727" y="1291"/>
                    <a:pt x="796" y="1352"/>
                    <a:pt x="853" y="1306"/>
                  </a:cubicBezTo>
                  <a:cubicBezTo>
                    <a:pt x="825" y="1311"/>
                    <a:pt x="805" y="1286"/>
                    <a:pt x="793" y="1261"/>
                  </a:cubicBezTo>
                  <a:cubicBezTo>
                    <a:pt x="798" y="1262"/>
                    <a:pt x="803" y="1262"/>
                    <a:pt x="808" y="1262"/>
                  </a:cubicBezTo>
                  <a:cubicBezTo>
                    <a:pt x="811" y="1262"/>
                    <a:pt x="814" y="1262"/>
                    <a:pt x="817" y="1262"/>
                  </a:cubicBezTo>
                  <a:cubicBezTo>
                    <a:pt x="837" y="1286"/>
                    <a:pt x="900" y="1284"/>
                    <a:pt x="916" y="1223"/>
                  </a:cubicBezTo>
                  <a:cubicBezTo>
                    <a:pt x="905" y="1236"/>
                    <a:pt x="882" y="1246"/>
                    <a:pt x="866" y="1244"/>
                  </a:cubicBezTo>
                  <a:cubicBezTo>
                    <a:pt x="890" y="1225"/>
                    <a:pt x="902" y="1195"/>
                    <a:pt x="902" y="1162"/>
                  </a:cubicBezTo>
                  <a:cubicBezTo>
                    <a:pt x="902" y="1003"/>
                    <a:pt x="709" y="985"/>
                    <a:pt x="709" y="840"/>
                  </a:cubicBezTo>
                  <a:cubicBezTo>
                    <a:pt x="709" y="786"/>
                    <a:pt x="756" y="752"/>
                    <a:pt x="789" y="752"/>
                  </a:cubicBezTo>
                  <a:cubicBezTo>
                    <a:pt x="801" y="752"/>
                    <a:pt x="811" y="756"/>
                    <a:pt x="819" y="761"/>
                  </a:cubicBezTo>
                  <a:cubicBezTo>
                    <a:pt x="806" y="774"/>
                    <a:pt x="800" y="793"/>
                    <a:pt x="801" y="817"/>
                  </a:cubicBezTo>
                  <a:cubicBezTo>
                    <a:pt x="806" y="931"/>
                    <a:pt x="992" y="925"/>
                    <a:pt x="995" y="980"/>
                  </a:cubicBezTo>
                  <a:cubicBezTo>
                    <a:pt x="1016" y="897"/>
                    <a:pt x="877" y="923"/>
                    <a:pt x="872" y="811"/>
                  </a:cubicBezTo>
                  <a:moveTo>
                    <a:pt x="375" y="373"/>
                  </a:moveTo>
                  <a:cubicBezTo>
                    <a:pt x="384" y="356"/>
                    <a:pt x="375" y="329"/>
                    <a:pt x="406" y="329"/>
                  </a:cubicBezTo>
                  <a:cubicBezTo>
                    <a:pt x="422" y="329"/>
                    <a:pt x="436" y="345"/>
                    <a:pt x="454" y="351"/>
                  </a:cubicBezTo>
                  <a:cubicBezTo>
                    <a:pt x="424" y="354"/>
                    <a:pt x="397" y="360"/>
                    <a:pt x="375" y="373"/>
                  </a:cubicBezTo>
                  <a:moveTo>
                    <a:pt x="204" y="723"/>
                  </a:moveTo>
                  <a:cubicBezTo>
                    <a:pt x="204" y="732"/>
                    <a:pt x="200" y="741"/>
                    <a:pt x="194" y="746"/>
                  </a:cubicBezTo>
                  <a:cubicBezTo>
                    <a:pt x="192" y="748"/>
                    <a:pt x="187" y="751"/>
                    <a:pt x="182" y="751"/>
                  </a:cubicBezTo>
                  <a:cubicBezTo>
                    <a:pt x="171" y="750"/>
                    <a:pt x="163" y="738"/>
                    <a:pt x="163" y="723"/>
                  </a:cubicBezTo>
                  <a:cubicBezTo>
                    <a:pt x="163" y="723"/>
                    <a:pt x="163" y="722"/>
                    <a:pt x="163" y="721"/>
                  </a:cubicBezTo>
                  <a:cubicBezTo>
                    <a:pt x="163" y="712"/>
                    <a:pt x="167" y="703"/>
                    <a:pt x="172" y="698"/>
                  </a:cubicBezTo>
                  <a:cubicBezTo>
                    <a:pt x="175" y="696"/>
                    <a:pt x="179" y="693"/>
                    <a:pt x="185" y="693"/>
                  </a:cubicBezTo>
                  <a:cubicBezTo>
                    <a:pt x="191" y="694"/>
                    <a:pt x="195" y="697"/>
                    <a:pt x="197" y="700"/>
                  </a:cubicBezTo>
                  <a:cubicBezTo>
                    <a:pt x="202" y="705"/>
                    <a:pt x="205" y="714"/>
                    <a:pt x="204" y="723"/>
                  </a:cubicBezTo>
                  <a:moveTo>
                    <a:pt x="756" y="1526"/>
                  </a:moveTo>
                  <a:cubicBezTo>
                    <a:pt x="757" y="1517"/>
                    <a:pt x="764" y="1508"/>
                    <a:pt x="773" y="1502"/>
                  </a:cubicBezTo>
                  <a:cubicBezTo>
                    <a:pt x="782" y="1496"/>
                    <a:pt x="792" y="1494"/>
                    <a:pt x="801" y="1496"/>
                  </a:cubicBezTo>
                  <a:cubicBezTo>
                    <a:pt x="806" y="1497"/>
                    <a:pt x="811" y="1499"/>
                    <a:pt x="815" y="1505"/>
                  </a:cubicBezTo>
                  <a:cubicBezTo>
                    <a:pt x="819" y="1510"/>
                    <a:pt x="818" y="1516"/>
                    <a:pt x="817" y="1520"/>
                  </a:cubicBezTo>
                  <a:cubicBezTo>
                    <a:pt x="816" y="1529"/>
                    <a:pt x="809" y="1538"/>
                    <a:pt x="800" y="1544"/>
                  </a:cubicBezTo>
                  <a:cubicBezTo>
                    <a:pt x="785" y="1554"/>
                    <a:pt x="766" y="1553"/>
                    <a:pt x="758" y="1542"/>
                  </a:cubicBezTo>
                  <a:cubicBezTo>
                    <a:pt x="754" y="1536"/>
                    <a:pt x="755" y="1530"/>
                    <a:pt x="756" y="1526"/>
                  </a:cubicBezTo>
                  <a:moveTo>
                    <a:pt x="640" y="993"/>
                  </a:moveTo>
                  <a:cubicBezTo>
                    <a:pt x="640" y="989"/>
                    <a:pt x="641" y="983"/>
                    <a:pt x="646" y="979"/>
                  </a:cubicBezTo>
                  <a:cubicBezTo>
                    <a:pt x="646" y="979"/>
                    <a:pt x="646" y="979"/>
                    <a:pt x="646" y="979"/>
                  </a:cubicBezTo>
                  <a:cubicBezTo>
                    <a:pt x="651" y="974"/>
                    <a:pt x="657" y="973"/>
                    <a:pt x="661" y="973"/>
                  </a:cubicBezTo>
                  <a:cubicBezTo>
                    <a:pt x="670" y="974"/>
                    <a:pt x="680" y="978"/>
                    <a:pt x="687" y="986"/>
                  </a:cubicBezTo>
                  <a:cubicBezTo>
                    <a:pt x="695" y="994"/>
                    <a:pt x="699" y="1004"/>
                    <a:pt x="698" y="1013"/>
                  </a:cubicBezTo>
                  <a:cubicBezTo>
                    <a:pt x="698" y="1017"/>
                    <a:pt x="697" y="1023"/>
                    <a:pt x="692" y="1028"/>
                  </a:cubicBezTo>
                  <a:cubicBezTo>
                    <a:pt x="687" y="1033"/>
                    <a:pt x="681" y="1033"/>
                    <a:pt x="677" y="1033"/>
                  </a:cubicBezTo>
                  <a:cubicBezTo>
                    <a:pt x="668" y="1033"/>
                    <a:pt x="658" y="1028"/>
                    <a:pt x="651" y="1020"/>
                  </a:cubicBezTo>
                  <a:cubicBezTo>
                    <a:pt x="644" y="1012"/>
                    <a:pt x="639" y="1002"/>
                    <a:pt x="640" y="993"/>
                  </a:cubicBezTo>
                  <a:moveTo>
                    <a:pt x="320" y="634"/>
                  </a:moveTo>
                  <a:cubicBezTo>
                    <a:pt x="321" y="633"/>
                    <a:pt x="321" y="633"/>
                    <a:pt x="321" y="633"/>
                  </a:cubicBezTo>
                  <a:cubicBezTo>
                    <a:pt x="330" y="605"/>
                    <a:pt x="347" y="549"/>
                    <a:pt x="347" y="549"/>
                  </a:cubicBezTo>
                  <a:cubicBezTo>
                    <a:pt x="348" y="547"/>
                    <a:pt x="348" y="547"/>
                    <a:pt x="348" y="547"/>
                  </a:cubicBezTo>
                  <a:cubicBezTo>
                    <a:pt x="384" y="561"/>
                    <a:pt x="384" y="561"/>
                    <a:pt x="384" y="561"/>
                  </a:cubicBezTo>
                  <a:cubicBezTo>
                    <a:pt x="379" y="563"/>
                    <a:pt x="379" y="563"/>
                    <a:pt x="379" y="563"/>
                  </a:cubicBezTo>
                  <a:cubicBezTo>
                    <a:pt x="372" y="565"/>
                    <a:pt x="364" y="571"/>
                    <a:pt x="354" y="580"/>
                  </a:cubicBezTo>
                  <a:cubicBezTo>
                    <a:pt x="360" y="582"/>
                    <a:pt x="370" y="581"/>
                    <a:pt x="376" y="577"/>
                  </a:cubicBezTo>
                  <a:cubicBezTo>
                    <a:pt x="381" y="574"/>
                    <a:pt x="381" y="574"/>
                    <a:pt x="381" y="574"/>
                  </a:cubicBezTo>
                  <a:cubicBezTo>
                    <a:pt x="365" y="613"/>
                    <a:pt x="365" y="613"/>
                    <a:pt x="365" y="613"/>
                  </a:cubicBezTo>
                  <a:cubicBezTo>
                    <a:pt x="363" y="609"/>
                    <a:pt x="363" y="609"/>
                    <a:pt x="363" y="609"/>
                  </a:cubicBezTo>
                  <a:cubicBezTo>
                    <a:pt x="361" y="605"/>
                    <a:pt x="354" y="596"/>
                    <a:pt x="347" y="594"/>
                  </a:cubicBezTo>
                  <a:cubicBezTo>
                    <a:pt x="347" y="596"/>
                    <a:pt x="346" y="599"/>
                    <a:pt x="346" y="601"/>
                  </a:cubicBezTo>
                  <a:cubicBezTo>
                    <a:pt x="346" y="616"/>
                    <a:pt x="356" y="623"/>
                    <a:pt x="366" y="628"/>
                  </a:cubicBezTo>
                  <a:cubicBezTo>
                    <a:pt x="384" y="636"/>
                    <a:pt x="394" y="637"/>
                    <a:pt x="398" y="631"/>
                  </a:cubicBezTo>
                  <a:cubicBezTo>
                    <a:pt x="399" y="629"/>
                    <a:pt x="400" y="628"/>
                    <a:pt x="400" y="626"/>
                  </a:cubicBezTo>
                  <a:cubicBezTo>
                    <a:pt x="400" y="624"/>
                    <a:pt x="398" y="621"/>
                    <a:pt x="397" y="619"/>
                  </a:cubicBezTo>
                  <a:cubicBezTo>
                    <a:pt x="393" y="615"/>
                    <a:pt x="387" y="612"/>
                    <a:pt x="380" y="616"/>
                  </a:cubicBezTo>
                  <a:cubicBezTo>
                    <a:pt x="377" y="617"/>
                    <a:pt x="377" y="617"/>
                    <a:pt x="377" y="617"/>
                  </a:cubicBezTo>
                  <a:cubicBezTo>
                    <a:pt x="377" y="614"/>
                    <a:pt x="377" y="614"/>
                    <a:pt x="377" y="614"/>
                  </a:cubicBezTo>
                  <a:cubicBezTo>
                    <a:pt x="376" y="604"/>
                    <a:pt x="379" y="597"/>
                    <a:pt x="382" y="594"/>
                  </a:cubicBezTo>
                  <a:cubicBezTo>
                    <a:pt x="386" y="590"/>
                    <a:pt x="391" y="588"/>
                    <a:pt x="396" y="588"/>
                  </a:cubicBezTo>
                  <a:cubicBezTo>
                    <a:pt x="402" y="588"/>
                    <a:pt x="407" y="592"/>
                    <a:pt x="411" y="598"/>
                  </a:cubicBezTo>
                  <a:cubicBezTo>
                    <a:pt x="413" y="576"/>
                    <a:pt x="425" y="560"/>
                    <a:pt x="446" y="554"/>
                  </a:cubicBezTo>
                  <a:cubicBezTo>
                    <a:pt x="447" y="553"/>
                    <a:pt x="447" y="553"/>
                    <a:pt x="447" y="553"/>
                  </a:cubicBezTo>
                  <a:cubicBezTo>
                    <a:pt x="448" y="555"/>
                    <a:pt x="448" y="555"/>
                    <a:pt x="448" y="555"/>
                  </a:cubicBezTo>
                  <a:cubicBezTo>
                    <a:pt x="451" y="562"/>
                    <a:pt x="452" y="569"/>
                    <a:pt x="452" y="575"/>
                  </a:cubicBezTo>
                  <a:cubicBezTo>
                    <a:pt x="452" y="587"/>
                    <a:pt x="447" y="598"/>
                    <a:pt x="436" y="610"/>
                  </a:cubicBezTo>
                  <a:cubicBezTo>
                    <a:pt x="445" y="609"/>
                    <a:pt x="452" y="611"/>
                    <a:pt x="456" y="616"/>
                  </a:cubicBezTo>
                  <a:cubicBezTo>
                    <a:pt x="459" y="621"/>
                    <a:pt x="460" y="626"/>
                    <a:pt x="459" y="631"/>
                  </a:cubicBezTo>
                  <a:cubicBezTo>
                    <a:pt x="458" y="636"/>
                    <a:pt x="454" y="642"/>
                    <a:pt x="445" y="647"/>
                  </a:cubicBezTo>
                  <a:cubicBezTo>
                    <a:pt x="443" y="648"/>
                    <a:pt x="443" y="648"/>
                    <a:pt x="443" y="648"/>
                  </a:cubicBezTo>
                  <a:cubicBezTo>
                    <a:pt x="442" y="645"/>
                    <a:pt x="442" y="645"/>
                    <a:pt x="442" y="645"/>
                  </a:cubicBezTo>
                  <a:cubicBezTo>
                    <a:pt x="441" y="639"/>
                    <a:pt x="437" y="634"/>
                    <a:pt x="431" y="633"/>
                  </a:cubicBezTo>
                  <a:cubicBezTo>
                    <a:pt x="426" y="633"/>
                    <a:pt x="421" y="635"/>
                    <a:pt x="419" y="639"/>
                  </a:cubicBezTo>
                  <a:cubicBezTo>
                    <a:pt x="415" y="647"/>
                    <a:pt x="421" y="656"/>
                    <a:pt x="438" y="666"/>
                  </a:cubicBezTo>
                  <a:cubicBezTo>
                    <a:pt x="458" y="677"/>
                    <a:pt x="470" y="667"/>
                    <a:pt x="478" y="656"/>
                  </a:cubicBezTo>
                  <a:cubicBezTo>
                    <a:pt x="472" y="655"/>
                    <a:pt x="463" y="657"/>
                    <a:pt x="455" y="662"/>
                  </a:cubicBezTo>
                  <a:cubicBezTo>
                    <a:pt x="449" y="666"/>
                    <a:pt x="449" y="666"/>
                    <a:pt x="449" y="666"/>
                  </a:cubicBezTo>
                  <a:cubicBezTo>
                    <a:pt x="474" y="618"/>
                    <a:pt x="474" y="618"/>
                    <a:pt x="474" y="618"/>
                  </a:cubicBezTo>
                  <a:cubicBezTo>
                    <a:pt x="475" y="624"/>
                    <a:pt x="475" y="624"/>
                    <a:pt x="475" y="624"/>
                  </a:cubicBezTo>
                  <a:cubicBezTo>
                    <a:pt x="476" y="626"/>
                    <a:pt x="478" y="635"/>
                    <a:pt x="485" y="642"/>
                  </a:cubicBezTo>
                  <a:cubicBezTo>
                    <a:pt x="486" y="638"/>
                    <a:pt x="488" y="631"/>
                    <a:pt x="488" y="624"/>
                  </a:cubicBezTo>
                  <a:cubicBezTo>
                    <a:pt x="488" y="620"/>
                    <a:pt x="487" y="615"/>
                    <a:pt x="485" y="611"/>
                  </a:cubicBezTo>
                  <a:cubicBezTo>
                    <a:pt x="483" y="605"/>
                    <a:pt x="483" y="605"/>
                    <a:pt x="483" y="605"/>
                  </a:cubicBezTo>
                  <a:cubicBezTo>
                    <a:pt x="535" y="635"/>
                    <a:pt x="535" y="635"/>
                    <a:pt x="535" y="635"/>
                  </a:cubicBezTo>
                  <a:cubicBezTo>
                    <a:pt x="529" y="636"/>
                    <a:pt x="529" y="636"/>
                    <a:pt x="529" y="636"/>
                  </a:cubicBezTo>
                  <a:cubicBezTo>
                    <a:pt x="520" y="637"/>
                    <a:pt x="511" y="642"/>
                    <a:pt x="502" y="652"/>
                  </a:cubicBezTo>
                  <a:cubicBezTo>
                    <a:pt x="512" y="654"/>
                    <a:pt x="521" y="652"/>
                    <a:pt x="523" y="651"/>
                  </a:cubicBezTo>
                  <a:cubicBezTo>
                    <a:pt x="528" y="649"/>
                    <a:pt x="528" y="649"/>
                    <a:pt x="528" y="649"/>
                  </a:cubicBezTo>
                  <a:cubicBezTo>
                    <a:pt x="500" y="695"/>
                    <a:pt x="500" y="695"/>
                    <a:pt x="500" y="695"/>
                  </a:cubicBezTo>
                  <a:cubicBezTo>
                    <a:pt x="500" y="688"/>
                    <a:pt x="500" y="688"/>
                    <a:pt x="500" y="688"/>
                  </a:cubicBezTo>
                  <a:cubicBezTo>
                    <a:pt x="500" y="687"/>
                    <a:pt x="500" y="687"/>
                    <a:pt x="500" y="687"/>
                  </a:cubicBezTo>
                  <a:cubicBezTo>
                    <a:pt x="500" y="677"/>
                    <a:pt x="497" y="669"/>
                    <a:pt x="493" y="665"/>
                  </a:cubicBezTo>
                  <a:cubicBezTo>
                    <a:pt x="491" y="670"/>
                    <a:pt x="490" y="675"/>
                    <a:pt x="490" y="680"/>
                  </a:cubicBezTo>
                  <a:cubicBezTo>
                    <a:pt x="490" y="689"/>
                    <a:pt x="493" y="698"/>
                    <a:pt x="506" y="705"/>
                  </a:cubicBezTo>
                  <a:cubicBezTo>
                    <a:pt x="522" y="715"/>
                    <a:pt x="533" y="715"/>
                    <a:pt x="538" y="707"/>
                  </a:cubicBezTo>
                  <a:cubicBezTo>
                    <a:pt x="540" y="704"/>
                    <a:pt x="540" y="699"/>
                    <a:pt x="537" y="694"/>
                  </a:cubicBezTo>
                  <a:cubicBezTo>
                    <a:pt x="533" y="690"/>
                    <a:pt x="527" y="688"/>
                    <a:pt x="521" y="690"/>
                  </a:cubicBezTo>
                  <a:cubicBezTo>
                    <a:pt x="518" y="691"/>
                    <a:pt x="518" y="691"/>
                    <a:pt x="518" y="691"/>
                  </a:cubicBezTo>
                  <a:cubicBezTo>
                    <a:pt x="518" y="689"/>
                    <a:pt x="518" y="689"/>
                    <a:pt x="518" y="689"/>
                  </a:cubicBezTo>
                  <a:cubicBezTo>
                    <a:pt x="518" y="678"/>
                    <a:pt x="521" y="672"/>
                    <a:pt x="524" y="669"/>
                  </a:cubicBezTo>
                  <a:cubicBezTo>
                    <a:pt x="528" y="666"/>
                    <a:pt x="533" y="664"/>
                    <a:pt x="539" y="664"/>
                  </a:cubicBezTo>
                  <a:cubicBezTo>
                    <a:pt x="546" y="665"/>
                    <a:pt x="552" y="671"/>
                    <a:pt x="554" y="679"/>
                  </a:cubicBezTo>
                  <a:cubicBezTo>
                    <a:pt x="561" y="656"/>
                    <a:pt x="574" y="645"/>
                    <a:pt x="596" y="640"/>
                  </a:cubicBezTo>
                  <a:cubicBezTo>
                    <a:pt x="598" y="640"/>
                    <a:pt x="598" y="640"/>
                    <a:pt x="598" y="640"/>
                  </a:cubicBezTo>
                  <a:cubicBezTo>
                    <a:pt x="598" y="642"/>
                    <a:pt x="598" y="642"/>
                    <a:pt x="598" y="642"/>
                  </a:cubicBezTo>
                  <a:cubicBezTo>
                    <a:pt x="599" y="646"/>
                    <a:pt x="599" y="650"/>
                    <a:pt x="599" y="654"/>
                  </a:cubicBezTo>
                  <a:cubicBezTo>
                    <a:pt x="599" y="670"/>
                    <a:pt x="592" y="683"/>
                    <a:pt x="577" y="694"/>
                  </a:cubicBezTo>
                  <a:cubicBezTo>
                    <a:pt x="584" y="694"/>
                    <a:pt x="590" y="697"/>
                    <a:pt x="593" y="702"/>
                  </a:cubicBezTo>
                  <a:cubicBezTo>
                    <a:pt x="595" y="705"/>
                    <a:pt x="596" y="708"/>
                    <a:pt x="596" y="712"/>
                  </a:cubicBezTo>
                  <a:cubicBezTo>
                    <a:pt x="596" y="713"/>
                    <a:pt x="596" y="715"/>
                    <a:pt x="595" y="717"/>
                  </a:cubicBezTo>
                  <a:cubicBezTo>
                    <a:pt x="594" y="721"/>
                    <a:pt x="590" y="727"/>
                    <a:pt x="581" y="731"/>
                  </a:cubicBezTo>
                  <a:cubicBezTo>
                    <a:pt x="578" y="732"/>
                    <a:pt x="578" y="732"/>
                    <a:pt x="578" y="732"/>
                  </a:cubicBezTo>
                  <a:cubicBezTo>
                    <a:pt x="578" y="730"/>
                    <a:pt x="578" y="730"/>
                    <a:pt x="578" y="730"/>
                  </a:cubicBezTo>
                  <a:cubicBezTo>
                    <a:pt x="577" y="722"/>
                    <a:pt x="571" y="718"/>
                    <a:pt x="567" y="717"/>
                  </a:cubicBezTo>
                  <a:cubicBezTo>
                    <a:pt x="562" y="716"/>
                    <a:pt x="557" y="718"/>
                    <a:pt x="555" y="721"/>
                  </a:cubicBezTo>
                  <a:cubicBezTo>
                    <a:pt x="551" y="728"/>
                    <a:pt x="558" y="737"/>
                    <a:pt x="574" y="747"/>
                  </a:cubicBezTo>
                  <a:cubicBezTo>
                    <a:pt x="585" y="754"/>
                    <a:pt x="598" y="761"/>
                    <a:pt x="613" y="747"/>
                  </a:cubicBezTo>
                  <a:cubicBezTo>
                    <a:pt x="607" y="742"/>
                    <a:pt x="596" y="741"/>
                    <a:pt x="591" y="741"/>
                  </a:cubicBezTo>
                  <a:cubicBezTo>
                    <a:pt x="587" y="741"/>
                    <a:pt x="587" y="741"/>
                    <a:pt x="587" y="741"/>
                  </a:cubicBezTo>
                  <a:cubicBezTo>
                    <a:pt x="613" y="708"/>
                    <a:pt x="613" y="708"/>
                    <a:pt x="613" y="708"/>
                  </a:cubicBezTo>
                  <a:cubicBezTo>
                    <a:pt x="613" y="714"/>
                    <a:pt x="613" y="714"/>
                    <a:pt x="613" y="714"/>
                  </a:cubicBezTo>
                  <a:cubicBezTo>
                    <a:pt x="613" y="715"/>
                    <a:pt x="613" y="715"/>
                    <a:pt x="613" y="715"/>
                  </a:cubicBezTo>
                  <a:cubicBezTo>
                    <a:pt x="613" y="722"/>
                    <a:pt x="617" y="730"/>
                    <a:pt x="621" y="734"/>
                  </a:cubicBezTo>
                  <a:cubicBezTo>
                    <a:pt x="623" y="725"/>
                    <a:pt x="624" y="717"/>
                    <a:pt x="624" y="711"/>
                  </a:cubicBezTo>
                  <a:cubicBezTo>
                    <a:pt x="624" y="708"/>
                    <a:pt x="624" y="706"/>
                    <a:pt x="624" y="704"/>
                  </a:cubicBezTo>
                  <a:cubicBezTo>
                    <a:pt x="623" y="699"/>
                    <a:pt x="623" y="699"/>
                    <a:pt x="623" y="699"/>
                  </a:cubicBezTo>
                  <a:cubicBezTo>
                    <a:pt x="653" y="723"/>
                    <a:pt x="653" y="723"/>
                    <a:pt x="653" y="723"/>
                  </a:cubicBezTo>
                  <a:cubicBezTo>
                    <a:pt x="652" y="725"/>
                    <a:pt x="652" y="725"/>
                    <a:pt x="652" y="725"/>
                  </a:cubicBezTo>
                  <a:cubicBezTo>
                    <a:pt x="651" y="725"/>
                    <a:pt x="612" y="768"/>
                    <a:pt x="592" y="789"/>
                  </a:cubicBezTo>
                  <a:cubicBezTo>
                    <a:pt x="591" y="790"/>
                    <a:pt x="591" y="790"/>
                    <a:pt x="591" y="790"/>
                  </a:cubicBezTo>
                  <a:lnTo>
                    <a:pt x="320" y="634"/>
                  </a:lnTo>
                  <a:close/>
                  <a:moveTo>
                    <a:pt x="584" y="1293"/>
                  </a:moveTo>
                  <a:cubicBezTo>
                    <a:pt x="574" y="1308"/>
                    <a:pt x="556" y="1313"/>
                    <a:pt x="544" y="1305"/>
                  </a:cubicBezTo>
                  <a:cubicBezTo>
                    <a:pt x="532" y="1297"/>
                    <a:pt x="531" y="1278"/>
                    <a:pt x="542" y="1263"/>
                  </a:cubicBezTo>
                  <a:cubicBezTo>
                    <a:pt x="552" y="1248"/>
                    <a:pt x="570" y="1242"/>
                    <a:pt x="582" y="1251"/>
                  </a:cubicBezTo>
                  <a:cubicBezTo>
                    <a:pt x="594" y="1259"/>
                    <a:pt x="595" y="1278"/>
                    <a:pt x="584" y="1293"/>
                  </a:cubicBezTo>
                  <a:moveTo>
                    <a:pt x="661" y="1173"/>
                  </a:moveTo>
                  <a:cubicBezTo>
                    <a:pt x="650" y="1187"/>
                    <a:pt x="632" y="1193"/>
                    <a:pt x="620" y="1184"/>
                  </a:cubicBezTo>
                  <a:cubicBezTo>
                    <a:pt x="608" y="1176"/>
                    <a:pt x="607" y="1157"/>
                    <a:pt x="618" y="1142"/>
                  </a:cubicBezTo>
                  <a:cubicBezTo>
                    <a:pt x="629" y="1127"/>
                    <a:pt x="647" y="1122"/>
                    <a:pt x="658" y="1130"/>
                  </a:cubicBezTo>
                  <a:cubicBezTo>
                    <a:pt x="670" y="1139"/>
                    <a:pt x="671" y="1158"/>
                    <a:pt x="661" y="117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4" name="Freeform 62">
              <a:extLst>
                <a:ext uri="{FF2B5EF4-FFF2-40B4-BE49-F238E27FC236}">
                  <a16:creationId xmlns:a16="http://schemas.microsoft.com/office/drawing/2014/main" id="{EAA4240E-7D30-B9B3-6805-0240D1DD5088}"/>
                </a:ext>
              </a:extLst>
            </p:cNvPr>
            <p:cNvSpPr>
              <a:spLocks noEditPoints="1"/>
            </p:cNvSpPr>
            <p:nvPr userDrawn="1"/>
          </p:nvSpPr>
          <p:spPr bwMode="auto">
            <a:xfrm>
              <a:off x="1095375" y="631825"/>
              <a:ext cx="34925" cy="41275"/>
            </a:xfrm>
            <a:custGeom>
              <a:avLst/>
              <a:gdLst>
                <a:gd name="T0" fmla="*/ 186 w 231"/>
                <a:gd name="T1" fmla="*/ 93 h 278"/>
                <a:gd name="T2" fmla="*/ 173 w 231"/>
                <a:gd name="T3" fmla="*/ 95 h 278"/>
                <a:gd name="T4" fmla="*/ 173 w 231"/>
                <a:gd name="T5" fmla="*/ 18 h 278"/>
                <a:gd name="T6" fmla="*/ 58 w 231"/>
                <a:gd name="T7" fmla="*/ 0 h 278"/>
                <a:gd name="T8" fmla="*/ 58 w 231"/>
                <a:gd name="T9" fmla="*/ 95 h 278"/>
                <a:gd name="T10" fmla="*/ 44 w 231"/>
                <a:gd name="T11" fmla="*/ 93 h 278"/>
                <a:gd name="T12" fmla="*/ 0 w 231"/>
                <a:gd name="T13" fmla="*/ 137 h 278"/>
                <a:gd name="T14" fmla="*/ 22 w 231"/>
                <a:gd name="T15" fmla="*/ 188 h 278"/>
                <a:gd name="T16" fmla="*/ 39 w 231"/>
                <a:gd name="T17" fmla="*/ 166 h 278"/>
                <a:gd name="T18" fmla="*/ 86 w 231"/>
                <a:gd name="T19" fmla="*/ 236 h 278"/>
                <a:gd name="T20" fmla="*/ 84 w 231"/>
                <a:gd name="T21" fmla="*/ 247 h 278"/>
                <a:gd name="T22" fmla="*/ 115 w 231"/>
                <a:gd name="T23" fmla="*/ 278 h 278"/>
                <a:gd name="T24" fmla="*/ 147 w 231"/>
                <a:gd name="T25" fmla="*/ 247 h 278"/>
                <a:gd name="T26" fmla="*/ 145 w 231"/>
                <a:gd name="T27" fmla="*/ 236 h 278"/>
                <a:gd name="T28" fmla="*/ 192 w 231"/>
                <a:gd name="T29" fmla="*/ 166 h 278"/>
                <a:gd name="T30" fmla="*/ 209 w 231"/>
                <a:gd name="T31" fmla="*/ 188 h 278"/>
                <a:gd name="T32" fmla="*/ 231 w 231"/>
                <a:gd name="T33" fmla="*/ 137 h 278"/>
                <a:gd name="T34" fmla="*/ 186 w 231"/>
                <a:gd name="T35" fmla="*/ 93 h 278"/>
                <a:gd name="T36" fmla="*/ 115 w 231"/>
                <a:gd name="T37" fmla="*/ 264 h 278"/>
                <a:gd name="T38" fmla="*/ 98 w 231"/>
                <a:gd name="T39" fmla="*/ 247 h 278"/>
                <a:gd name="T40" fmla="*/ 115 w 231"/>
                <a:gd name="T41" fmla="*/ 229 h 278"/>
                <a:gd name="T42" fmla="*/ 133 w 231"/>
                <a:gd name="T43" fmla="*/ 247 h 278"/>
                <a:gd name="T44" fmla="*/ 115 w 231"/>
                <a:gd name="T45" fmla="*/ 264 h 278"/>
                <a:gd name="T46" fmla="*/ 209 w 231"/>
                <a:gd name="T47" fmla="*/ 165 h 278"/>
                <a:gd name="T48" fmla="*/ 191 w 231"/>
                <a:gd name="T49" fmla="*/ 151 h 278"/>
                <a:gd name="T50" fmla="*/ 143 w 231"/>
                <a:gd name="T51" fmla="*/ 222 h 278"/>
                <a:gd name="T52" fmla="*/ 122 w 231"/>
                <a:gd name="T53" fmla="*/ 203 h 278"/>
                <a:gd name="T54" fmla="*/ 128 w 231"/>
                <a:gd name="T55" fmla="*/ 182 h 278"/>
                <a:gd name="T56" fmla="*/ 115 w 231"/>
                <a:gd name="T57" fmla="*/ 171 h 278"/>
                <a:gd name="T58" fmla="*/ 102 w 231"/>
                <a:gd name="T59" fmla="*/ 182 h 278"/>
                <a:gd name="T60" fmla="*/ 109 w 231"/>
                <a:gd name="T61" fmla="*/ 203 h 278"/>
                <a:gd name="T62" fmla="*/ 88 w 231"/>
                <a:gd name="T63" fmla="*/ 222 h 278"/>
                <a:gd name="T64" fmla="*/ 39 w 231"/>
                <a:gd name="T65" fmla="*/ 151 h 278"/>
                <a:gd name="T66" fmla="*/ 22 w 231"/>
                <a:gd name="T67" fmla="*/ 165 h 278"/>
                <a:gd name="T68" fmla="*/ 13 w 231"/>
                <a:gd name="T69" fmla="*/ 137 h 278"/>
                <a:gd name="T70" fmla="*/ 44 w 231"/>
                <a:gd name="T71" fmla="*/ 107 h 278"/>
                <a:gd name="T72" fmla="*/ 89 w 231"/>
                <a:gd name="T73" fmla="*/ 155 h 278"/>
                <a:gd name="T74" fmla="*/ 102 w 231"/>
                <a:gd name="T75" fmla="*/ 143 h 278"/>
                <a:gd name="T76" fmla="*/ 77 w 231"/>
                <a:gd name="T77" fmla="*/ 96 h 278"/>
                <a:gd name="T78" fmla="*/ 115 w 231"/>
                <a:gd name="T79" fmla="*/ 44 h 278"/>
                <a:gd name="T80" fmla="*/ 153 w 231"/>
                <a:gd name="T81" fmla="*/ 96 h 278"/>
                <a:gd name="T82" fmla="*/ 128 w 231"/>
                <a:gd name="T83" fmla="*/ 143 h 278"/>
                <a:gd name="T84" fmla="*/ 142 w 231"/>
                <a:gd name="T85" fmla="*/ 155 h 278"/>
                <a:gd name="T86" fmla="*/ 186 w 231"/>
                <a:gd name="T87" fmla="*/ 107 h 278"/>
                <a:gd name="T88" fmla="*/ 217 w 231"/>
                <a:gd name="T89" fmla="*/ 137 h 278"/>
                <a:gd name="T90" fmla="*/ 209 w 231"/>
                <a:gd name="T91" fmla="*/ 16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1" h="278">
                  <a:moveTo>
                    <a:pt x="186" y="93"/>
                  </a:moveTo>
                  <a:cubicBezTo>
                    <a:pt x="182" y="93"/>
                    <a:pt x="177" y="93"/>
                    <a:pt x="173" y="95"/>
                  </a:cubicBezTo>
                  <a:cubicBezTo>
                    <a:pt x="173" y="18"/>
                    <a:pt x="173" y="18"/>
                    <a:pt x="173" y="18"/>
                  </a:cubicBezTo>
                  <a:cubicBezTo>
                    <a:pt x="139" y="17"/>
                    <a:pt x="98" y="10"/>
                    <a:pt x="58" y="0"/>
                  </a:cubicBezTo>
                  <a:cubicBezTo>
                    <a:pt x="58" y="95"/>
                    <a:pt x="58" y="95"/>
                    <a:pt x="58" y="95"/>
                  </a:cubicBezTo>
                  <a:cubicBezTo>
                    <a:pt x="54" y="93"/>
                    <a:pt x="49" y="93"/>
                    <a:pt x="44" y="93"/>
                  </a:cubicBezTo>
                  <a:cubicBezTo>
                    <a:pt x="17" y="93"/>
                    <a:pt x="0" y="116"/>
                    <a:pt x="0" y="137"/>
                  </a:cubicBezTo>
                  <a:cubicBezTo>
                    <a:pt x="0" y="158"/>
                    <a:pt x="12" y="176"/>
                    <a:pt x="22" y="188"/>
                  </a:cubicBezTo>
                  <a:cubicBezTo>
                    <a:pt x="27" y="176"/>
                    <a:pt x="32" y="166"/>
                    <a:pt x="39" y="166"/>
                  </a:cubicBezTo>
                  <a:cubicBezTo>
                    <a:pt x="52" y="166"/>
                    <a:pt x="46" y="234"/>
                    <a:pt x="86" y="236"/>
                  </a:cubicBezTo>
                  <a:cubicBezTo>
                    <a:pt x="85" y="239"/>
                    <a:pt x="84" y="243"/>
                    <a:pt x="84" y="247"/>
                  </a:cubicBezTo>
                  <a:cubicBezTo>
                    <a:pt x="84" y="264"/>
                    <a:pt x="98" y="278"/>
                    <a:pt x="115" y="278"/>
                  </a:cubicBezTo>
                  <a:cubicBezTo>
                    <a:pt x="132" y="278"/>
                    <a:pt x="147" y="264"/>
                    <a:pt x="147" y="247"/>
                  </a:cubicBezTo>
                  <a:cubicBezTo>
                    <a:pt x="147" y="243"/>
                    <a:pt x="146" y="239"/>
                    <a:pt x="145" y="236"/>
                  </a:cubicBezTo>
                  <a:cubicBezTo>
                    <a:pt x="185" y="234"/>
                    <a:pt x="178" y="166"/>
                    <a:pt x="192" y="166"/>
                  </a:cubicBezTo>
                  <a:cubicBezTo>
                    <a:pt x="198" y="166"/>
                    <a:pt x="203" y="175"/>
                    <a:pt x="209" y="188"/>
                  </a:cubicBezTo>
                  <a:cubicBezTo>
                    <a:pt x="219" y="176"/>
                    <a:pt x="231" y="158"/>
                    <a:pt x="231" y="137"/>
                  </a:cubicBezTo>
                  <a:cubicBezTo>
                    <a:pt x="231" y="116"/>
                    <a:pt x="214" y="93"/>
                    <a:pt x="186" y="93"/>
                  </a:cubicBezTo>
                  <a:moveTo>
                    <a:pt x="115" y="264"/>
                  </a:moveTo>
                  <a:cubicBezTo>
                    <a:pt x="106" y="264"/>
                    <a:pt x="98" y="256"/>
                    <a:pt x="98" y="247"/>
                  </a:cubicBezTo>
                  <a:cubicBezTo>
                    <a:pt x="98" y="237"/>
                    <a:pt x="106" y="229"/>
                    <a:pt x="115" y="229"/>
                  </a:cubicBezTo>
                  <a:cubicBezTo>
                    <a:pt x="125" y="229"/>
                    <a:pt x="133" y="237"/>
                    <a:pt x="133" y="247"/>
                  </a:cubicBezTo>
                  <a:cubicBezTo>
                    <a:pt x="133" y="256"/>
                    <a:pt x="125" y="264"/>
                    <a:pt x="115" y="264"/>
                  </a:cubicBezTo>
                  <a:moveTo>
                    <a:pt x="209" y="165"/>
                  </a:moveTo>
                  <a:cubicBezTo>
                    <a:pt x="204" y="156"/>
                    <a:pt x="197" y="151"/>
                    <a:pt x="191" y="151"/>
                  </a:cubicBezTo>
                  <a:cubicBezTo>
                    <a:pt x="164" y="151"/>
                    <a:pt x="175" y="222"/>
                    <a:pt x="143" y="222"/>
                  </a:cubicBezTo>
                  <a:cubicBezTo>
                    <a:pt x="129" y="222"/>
                    <a:pt x="122" y="213"/>
                    <a:pt x="122" y="203"/>
                  </a:cubicBezTo>
                  <a:cubicBezTo>
                    <a:pt x="122" y="193"/>
                    <a:pt x="128" y="190"/>
                    <a:pt x="128" y="182"/>
                  </a:cubicBezTo>
                  <a:cubicBezTo>
                    <a:pt x="128" y="174"/>
                    <a:pt x="122" y="171"/>
                    <a:pt x="115" y="171"/>
                  </a:cubicBezTo>
                  <a:cubicBezTo>
                    <a:pt x="108" y="171"/>
                    <a:pt x="102" y="174"/>
                    <a:pt x="102" y="182"/>
                  </a:cubicBezTo>
                  <a:cubicBezTo>
                    <a:pt x="102" y="190"/>
                    <a:pt x="109" y="193"/>
                    <a:pt x="109" y="203"/>
                  </a:cubicBezTo>
                  <a:cubicBezTo>
                    <a:pt x="109" y="213"/>
                    <a:pt x="102" y="222"/>
                    <a:pt x="88" y="222"/>
                  </a:cubicBezTo>
                  <a:cubicBezTo>
                    <a:pt x="56" y="222"/>
                    <a:pt x="66" y="151"/>
                    <a:pt x="39" y="151"/>
                  </a:cubicBezTo>
                  <a:cubicBezTo>
                    <a:pt x="33" y="151"/>
                    <a:pt x="26" y="156"/>
                    <a:pt x="22" y="165"/>
                  </a:cubicBezTo>
                  <a:cubicBezTo>
                    <a:pt x="17" y="155"/>
                    <a:pt x="13" y="145"/>
                    <a:pt x="13" y="137"/>
                  </a:cubicBezTo>
                  <a:cubicBezTo>
                    <a:pt x="13" y="124"/>
                    <a:pt x="24" y="107"/>
                    <a:pt x="44" y="107"/>
                  </a:cubicBezTo>
                  <a:cubicBezTo>
                    <a:pt x="80" y="107"/>
                    <a:pt x="72" y="155"/>
                    <a:pt x="89" y="155"/>
                  </a:cubicBezTo>
                  <a:cubicBezTo>
                    <a:pt x="97" y="155"/>
                    <a:pt x="102" y="151"/>
                    <a:pt x="102" y="143"/>
                  </a:cubicBezTo>
                  <a:cubicBezTo>
                    <a:pt x="102" y="129"/>
                    <a:pt x="77" y="116"/>
                    <a:pt x="77" y="96"/>
                  </a:cubicBezTo>
                  <a:cubicBezTo>
                    <a:pt x="77" y="76"/>
                    <a:pt x="95" y="60"/>
                    <a:pt x="115" y="44"/>
                  </a:cubicBezTo>
                  <a:cubicBezTo>
                    <a:pt x="135" y="60"/>
                    <a:pt x="153" y="76"/>
                    <a:pt x="153" y="96"/>
                  </a:cubicBezTo>
                  <a:cubicBezTo>
                    <a:pt x="153" y="116"/>
                    <a:pt x="128" y="129"/>
                    <a:pt x="128" y="143"/>
                  </a:cubicBezTo>
                  <a:cubicBezTo>
                    <a:pt x="128" y="151"/>
                    <a:pt x="134" y="155"/>
                    <a:pt x="142" y="155"/>
                  </a:cubicBezTo>
                  <a:cubicBezTo>
                    <a:pt x="159" y="155"/>
                    <a:pt x="150" y="107"/>
                    <a:pt x="186" y="107"/>
                  </a:cubicBezTo>
                  <a:cubicBezTo>
                    <a:pt x="207" y="107"/>
                    <a:pt x="217" y="124"/>
                    <a:pt x="217" y="137"/>
                  </a:cubicBezTo>
                  <a:cubicBezTo>
                    <a:pt x="217" y="145"/>
                    <a:pt x="214" y="155"/>
                    <a:pt x="209" y="1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5" name="Freeform 63">
              <a:extLst>
                <a:ext uri="{FF2B5EF4-FFF2-40B4-BE49-F238E27FC236}">
                  <a16:creationId xmlns:a16="http://schemas.microsoft.com/office/drawing/2014/main" id="{A0AA3D28-822F-61B4-0F24-0029845F6371}"/>
                </a:ext>
              </a:extLst>
            </p:cNvPr>
            <p:cNvSpPr>
              <a:spLocks/>
            </p:cNvSpPr>
            <p:nvPr userDrawn="1"/>
          </p:nvSpPr>
          <p:spPr bwMode="auto">
            <a:xfrm>
              <a:off x="1085850" y="439738"/>
              <a:ext cx="7938" cy="14287"/>
            </a:xfrm>
            <a:custGeom>
              <a:avLst/>
              <a:gdLst>
                <a:gd name="T0" fmla="*/ 23 w 52"/>
                <a:gd name="T1" fmla="*/ 0 h 103"/>
                <a:gd name="T2" fmla="*/ 2 w 52"/>
                <a:gd name="T3" fmla="*/ 55 h 103"/>
                <a:gd name="T4" fmla="*/ 31 w 52"/>
                <a:gd name="T5" fmla="*/ 103 h 103"/>
                <a:gd name="T6" fmla="*/ 51 w 52"/>
                <a:gd name="T7" fmla="*/ 50 h 103"/>
                <a:gd name="T8" fmla="*/ 23 w 52"/>
                <a:gd name="T9" fmla="*/ 0 h 103"/>
              </a:gdLst>
              <a:ahLst/>
              <a:cxnLst>
                <a:cxn ang="0">
                  <a:pos x="T0" y="T1"/>
                </a:cxn>
                <a:cxn ang="0">
                  <a:pos x="T2" y="T3"/>
                </a:cxn>
                <a:cxn ang="0">
                  <a:pos x="T4" y="T5"/>
                </a:cxn>
                <a:cxn ang="0">
                  <a:pos x="T6" y="T7"/>
                </a:cxn>
                <a:cxn ang="0">
                  <a:pos x="T8" y="T9"/>
                </a:cxn>
              </a:cxnLst>
              <a:rect l="0" t="0" r="r" b="b"/>
              <a:pathLst>
                <a:path w="52" h="103">
                  <a:moveTo>
                    <a:pt x="23" y="0"/>
                  </a:moveTo>
                  <a:cubicBezTo>
                    <a:pt x="11" y="23"/>
                    <a:pt x="0" y="37"/>
                    <a:pt x="2" y="55"/>
                  </a:cubicBezTo>
                  <a:cubicBezTo>
                    <a:pt x="4" y="72"/>
                    <a:pt x="22" y="85"/>
                    <a:pt x="31" y="103"/>
                  </a:cubicBezTo>
                  <a:cubicBezTo>
                    <a:pt x="39" y="82"/>
                    <a:pt x="52" y="66"/>
                    <a:pt x="51" y="50"/>
                  </a:cubicBezTo>
                  <a:cubicBezTo>
                    <a:pt x="49" y="34"/>
                    <a:pt x="27" y="12"/>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6" name="Freeform 64">
              <a:extLst>
                <a:ext uri="{FF2B5EF4-FFF2-40B4-BE49-F238E27FC236}">
                  <a16:creationId xmlns:a16="http://schemas.microsoft.com/office/drawing/2014/main" id="{C09A7C0B-C44C-34B4-8C57-97BE62F1C4AB}"/>
                </a:ext>
              </a:extLst>
            </p:cNvPr>
            <p:cNvSpPr>
              <a:spLocks/>
            </p:cNvSpPr>
            <p:nvPr userDrawn="1"/>
          </p:nvSpPr>
          <p:spPr bwMode="auto">
            <a:xfrm>
              <a:off x="1131888" y="439738"/>
              <a:ext cx="6350" cy="14287"/>
            </a:xfrm>
            <a:custGeom>
              <a:avLst/>
              <a:gdLst>
                <a:gd name="T0" fmla="*/ 29 w 52"/>
                <a:gd name="T1" fmla="*/ 0 h 103"/>
                <a:gd name="T2" fmla="*/ 50 w 52"/>
                <a:gd name="T3" fmla="*/ 55 h 103"/>
                <a:gd name="T4" fmla="*/ 21 w 52"/>
                <a:gd name="T5" fmla="*/ 103 h 103"/>
                <a:gd name="T6" fmla="*/ 1 w 52"/>
                <a:gd name="T7" fmla="*/ 50 h 103"/>
                <a:gd name="T8" fmla="*/ 29 w 52"/>
                <a:gd name="T9" fmla="*/ 0 h 103"/>
              </a:gdLst>
              <a:ahLst/>
              <a:cxnLst>
                <a:cxn ang="0">
                  <a:pos x="T0" y="T1"/>
                </a:cxn>
                <a:cxn ang="0">
                  <a:pos x="T2" y="T3"/>
                </a:cxn>
                <a:cxn ang="0">
                  <a:pos x="T4" y="T5"/>
                </a:cxn>
                <a:cxn ang="0">
                  <a:pos x="T6" y="T7"/>
                </a:cxn>
                <a:cxn ang="0">
                  <a:pos x="T8" y="T9"/>
                </a:cxn>
              </a:cxnLst>
              <a:rect l="0" t="0" r="r" b="b"/>
              <a:pathLst>
                <a:path w="52" h="103">
                  <a:moveTo>
                    <a:pt x="29" y="0"/>
                  </a:moveTo>
                  <a:cubicBezTo>
                    <a:pt x="41" y="23"/>
                    <a:pt x="52" y="37"/>
                    <a:pt x="50" y="55"/>
                  </a:cubicBezTo>
                  <a:cubicBezTo>
                    <a:pt x="48" y="72"/>
                    <a:pt x="30" y="85"/>
                    <a:pt x="21" y="103"/>
                  </a:cubicBezTo>
                  <a:cubicBezTo>
                    <a:pt x="13" y="82"/>
                    <a:pt x="0" y="66"/>
                    <a:pt x="1" y="50"/>
                  </a:cubicBezTo>
                  <a:cubicBezTo>
                    <a:pt x="3" y="34"/>
                    <a:pt x="25" y="12"/>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7" name="Oval 65">
              <a:extLst>
                <a:ext uri="{FF2B5EF4-FFF2-40B4-BE49-F238E27FC236}">
                  <a16:creationId xmlns:a16="http://schemas.microsoft.com/office/drawing/2014/main" id="{0773554D-A579-C4CE-3BAC-2134CED78533}"/>
                </a:ext>
              </a:extLst>
            </p:cNvPr>
            <p:cNvSpPr>
              <a:spLocks noChangeArrowheads="1"/>
            </p:cNvSpPr>
            <p:nvPr userDrawn="1"/>
          </p:nvSpPr>
          <p:spPr bwMode="auto">
            <a:xfrm>
              <a:off x="1060450"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8" name="Oval 66">
              <a:extLst>
                <a:ext uri="{FF2B5EF4-FFF2-40B4-BE49-F238E27FC236}">
                  <a16:creationId xmlns:a16="http://schemas.microsoft.com/office/drawing/2014/main" id="{FC2383FA-9BED-7F6E-4DBE-0EA46E216DA4}"/>
                </a:ext>
              </a:extLst>
            </p:cNvPr>
            <p:cNvSpPr>
              <a:spLocks noChangeArrowheads="1"/>
            </p:cNvSpPr>
            <p:nvPr userDrawn="1"/>
          </p:nvSpPr>
          <p:spPr bwMode="auto">
            <a:xfrm>
              <a:off x="1058863"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9" name="Oval 67">
              <a:extLst>
                <a:ext uri="{FF2B5EF4-FFF2-40B4-BE49-F238E27FC236}">
                  <a16:creationId xmlns:a16="http://schemas.microsoft.com/office/drawing/2014/main" id="{F6FF8317-A64C-2744-6783-489FCE01F4D7}"/>
                </a:ext>
              </a:extLst>
            </p:cNvPr>
            <p:cNvSpPr>
              <a:spLocks noChangeArrowheads="1"/>
            </p:cNvSpPr>
            <p:nvPr userDrawn="1"/>
          </p:nvSpPr>
          <p:spPr bwMode="auto">
            <a:xfrm>
              <a:off x="1060450" y="446088"/>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0" name="Oval 68">
              <a:extLst>
                <a:ext uri="{FF2B5EF4-FFF2-40B4-BE49-F238E27FC236}">
                  <a16:creationId xmlns:a16="http://schemas.microsoft.com/office/drawing/2014/main" id="{BC79C9C8-F8FE-935C-5C68-2A548BF8FAAC}"/>
                </a:ext>
              </a:extLst>
            </p:cNvPr>
            <p:cNvSpPr>
              <a:spLocks noChangeArrowheads="1"/>
            </p:cNvSpPr>
            <p:nvPr userDrawn="1"/>
          </p:nvSpPr>
          <p:spPr bwMode="auto">
            <a:xfrm>
              <a:off x="10779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1" name="Oval 69">
              <a:extLst>
                <a:ext uri="{FF2B5EF4-FFF2-40B4-BE49-F238E27FC236}">
                  <a16:creationId xmlns:a16="http://schemas.microsoft.com/office/drawing/2014/main" id="{FD2CF1B5-FD29-35F7-AF70-418787ACB9A7}"/>
                </a:ext>
              </a:extLst>
            </p:cNvPr>
            <p:cNvSpPr>
              <a:spLocks noChangeArrowheads="1"/>
            </p:cNvSpPr>
            <p:nvPr userDrawn="1"/>
          </p:nvSpPr>
          <p:spPr bwMode="auto">
            <a:xfrm>
              <a:off x="1069975"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2" name="Oval 70">
              <a:extLst>
                <a:ext uri="{FF2B5EF4-FFF2-40B4-BE49-F238E27FC236}">
                  <a16:creationId xmlns:a16="http://schemas.microsoft.com/office/drawing/2014/main" id="{820CE2A7-04E2-28F4-D0BE-484FA0C440A0}"/>
                </a:ext>
              </a:extLst>
            </p:cNvPr>
            <p:cNvSpPr>
              <a:spLocks noChangeArrowheads="1"/>
            </p:cNvSpPr>
            <p:nvPr userDrawn="1"/>
          </p:nvSpPr>
          <p:spPr bwMode="auto">
            <a:xfrm>
              <a:off x="1063625"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3" name="Oval 71">
              <a:extLst>
                <a:ext uri="{FF2B5EF4-FFF2-40B4-BE49-F238E27FC236}">
                  <a16:creationId xmlns:a16="http://schemas.microsoft.com/office/drawing/2014/main" id="{4237996D-687E-1BA4-D1BD-B20EEE75248E}"/>
                </a:ext>
              </a:extLst>
            </p:cNvPr>
            <p:cNvSpPr>
              <a:spLocks noChangeArrowheads="1"/>
            </p:cNvSpPr>
            <p:nvPr userDrawn="1"/>
          </p:nvSpPr>
          <p:spPr bwMode="auto">
            <a:xfrm>
              <a:off x="1085850"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4" name="Oval 72">
              <a:extLst>
                <a:ext uri="{FF2B5EF4-FFF2-40B4-BE49-F238E27FC236}">
                  <a16:creationId xmlns:a16="http://schemas.microsoft.com/office/drawing/2014/main" id="{4A7CBA4C-F486-E142-FDD1-AF1409219851}"/>
                </a:ext>
              </a:extLst>
            </p:cNvPr>
            <p:cNvSpPr>
              <a:spLocks noChangeArrowheads="1"/>
            </p:cNvSpPr>
            <p:nvPr userDrawn="1"/>
          </p:nvSpPr>
          <p:spPr bwMode="auto">
            <a:xfrm>
              <a:off x="109378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5" name="Oval 73">
              <a:extLst>
                <a:ext uri="{FF2B5EF4-FFF2-40B4-BE49-F238E27FC236}">
                  <a16:creationId xmlns:a16="http://schemas.microsoft.com/office/drawing/2014/main" id="{FB846E69-6862-79C3-305A-E40C1EA98879}"/>
                </a:ext>
              </a:extLst>
            </p:cNvPr>
            <p:cNvSpPr>
              <a:spLocks noChangeArrowheads="1"/>
            </p:cNvSpPr>
            <p:nvPr userDrawn="1"/>
          </p:nvSpPr>
          <p:spPr bwMode="auto">
            <a:xfrm>
              <a:off x="110013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6" name="Oval 74">
              <a:extLst>
                <a:ext uri="{FF2B5EF4-FFF2-40B4-BE49-F238E27FC236}">
                  <a16:creationId xmlns:a16="http://schemas.microsoft.com/office/drawing/2014/main" id="{A21F4D42-F19C-F2F1-2B18-C00E160801C8}"/>
                </a:ext>
              </a:extLst>
            </p:cNvPr>
            <p:cNvSpPr>
              <a:spLocks noChangeArrowheads="1"/>
            </p:cNvSpPr>
            <p:nvPr userDrawn="1"/>
          </p:nvSpPr>
          <p:spPr bwMode="auto">
            <a:xfrm>
              <a:off x="1158875"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7" name="Oval 75">
              <a:extLst>
                <a:ext uri="{FF2B5EF4-FFF2-40B4-BE49-F238E27FC236}">
                  <a16:creationId xmlns:a16="http://schemas.microsoft.com/office/drawing/2014/main" id="{3F403083-7812-D74D-6CB2-0780C312C597}"/>
                </a:ext>
              </a:extLst>
            </p:cNvPr>
            <p:cNvSpPr>
              <a:spLocks noChangeArrowheads="1"/>
            </p:cNvSpPr>
            <p:nvPr userDrawn="1"/>
          </p:nvSpPr>
          <p:spPr bwMode="auto">
            <a:xfrm>
              <a:off x="1158875"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8" name="Oval 76">
              <a:extLst>
                <a:ext uri="{FF2B5EF4-FFF2-40B4-BE49-F238E27FC236}">
                  <a16:creationId xmlns:a16="http://schemas.microsoft.com/office/drawing/2014/main" id="{9FD4F77B-AD75-A21D-1037-091C40DB7521}"/>
                </a:ext>
              </a:extLst>
            </p:cNvPr>
            <p:cNvSpPr>
              <a:spLocks noChangeArrowheads="1"/>
            </p:cNvSpPr>
            <p:nvPr userDrawn="1"/>
          </p:nvSpPr>
          <p:spPr bwMode="auto">
            <a:xfrm>
              <a:off x="1158875" y="446088"/>
              <a:ext cx="4763"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9" name="Oval 77">
              <a:extLst>
                <a:ext uri="{FF2B5EF4-FFF2-40B4-BE49-F238E27FC236}">
                  <a16:creationId xmlns:a16="http://schemas.microsoft.com/office/drawing/2014/main" id="{A0D609B5-C4DC-CC6D-69C6-F95F89BF0D80}"/>
                </a:ext>
              </a:extLst>
            </p:cNvPr>
            <p:cNvSpPr>
              <a:spLocks noChangeArrowheads="1"/>
            </p:cNvSpPr>
            <p:nvPr userDrawn="1"/>
          </p:nvSpPr>
          <p:spPr bwMode="auto">
            <a:xfrm>
              <a:off x="11414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0" name="Oval 78">
              <a:extLst>
                <a:ext uri="{FF2B5EF4-FFF2-40B4-BE49-F238E27FC236}">
                  <a16:creationId xmlns:a16="http://schemas.microsoft.com/office/drawing/2014/main" id="{E4A588A2-9134-6A07-C603-D2EB37017612}"/>
                </a:ext>
              </a:extLst>
            </p:cNvPr>
            <p:cNvSpPr>
              <a:spLocks noChangeArrowheads="1"/>
            </p:cNvSpPr>
            <p:nvPr userDrawn="1"/>
          </p:nvSpPr>
          <p:spPr bwMode="auto">
            <a:xfrm>
              <a:off x="1149350"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1" name="Oval 79">
              <a:extLst>
                <a:ext uri="{FF2B5EF4-FFF2-40B4-BE49-F238E27FC236}">
                  <a16:creationId xmlns:a16="http://schemas.microsoft.com/office/drawing/2014/main" id="{B39EFED5-1D4C-AACE-0E81-082DC7392A50}"/>
                </a:ext>
              </a:extLst>
            </p:cNvPr>
            <p:cNvSpPr>
              <a:spLocks noChangeArrowheads="1"/>
            </p:cNvSpPr>
            <p:nvPr userDrawn="1"/>
          </p:nvSpPr>
          <p:spPr bwMode="auto">
            <a:xfrm>
              <a:off x="1155700"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2" name="Oval 80">
              <a:extLst>
                <a:ext uri="{FF2B5EF4-FFF2-40B4-BE49-F238E27FC236}">
                  <a16:creationId xmlns:a16="http://schemas.microsoft.com/office/drawing/2014/main" id="{5A573A14-EFC5-D942-D4E4-CC86CE2EBB72}"/>
                </a:ext>
              </a:extLst>
            </p:cNvPr>
            <p:cNvSpPr>
              <a:spLocks noChangeArrowheads="1"/>
            </p:cNvSpPr>
            <p:nvPr userDrawn="1"/>
          </p:nvSpPr>
          <p:spPr bwMode="auto">
            <a:xfrm>
              <a:off x="1133475"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3" name="Oval 81">
              <a:extLst>
                <a:ext uri="{FF2B5EF4-FFF2-40B4-BE49-F238E27FC236}">
                  <a16:creationId xmlns:a16="http://schemas.microsoft.com/office/drawing/2014/main" id="{049131A9-246C-6553-5E7D-D823B5F04488}"/>
                </a:ext>
              </a:extLst>
            </p:cNvPr>
            <p:cNvSpPr>
              <a:spLocks noChangeArrowheads="1"/>
            </p:cNvSpPr>
            <p:nvPr userDrawn="1"/>
          </p:nvSpPr>
          <p:spPr bwMode="auto">
            <a:xfrm>
              <a:off x="112553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4" name="Oval 82">
              <a:extLst>
                <a:ext uri="{FF2B5EF4-FFF2-40B4-BE49-F238E27FC236}">
                  <a16:creationId xmlns:a16="http://schemas.microsoft.com/office/drawing/2014/main" id="{C8AA6CFD-401A-43EB-9B7A-4730DBD31371}"/>
                </a:ext>
              </a:extLst>
            </p:cNvPr>
            <p:cNvSpPr>
              <a:spLocks noChangeArrowheads="1"/>
            </p:cNvSpPr>
            <p:nvPr userDrawn="1"/>
          </p:nvSpPr>
          <p:spPr bwMode="auto">
            <a:xfrm>
              <a:off x="111918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5" name="Freeform 83">
              <a:extLst>
                <a:ext uri="{FF2B5EF4-FFF2-40B4-BE49-F238E27FC236}">
                  <a16:creationId xmlns:a16="http://schemas.microsoft.com/office/drawing/2014/main" id="{3EA29C3B-718E-D1FE-2824-FAFC06ABCD83}"/>
                </a:ext>
              </a:extLst>
            </p:cNvPr>
            <p:cNvSpPr>
              <a:spLocks/>
            </p:cNvSpPr>
            <p:nvPr userDrawn="1"/>
          </p:nvSpPr>
          <p:spPr bwMode="auto">
            <a:xfrm>
              <a:off x="1108075" y="428625"/>
              <a:ext cx="3175" cy="14287"/>
            </a:xfrm>
            <a:custGeom>
              <a:avLst/>
              <a:gdLst>
                <a:gd name="T0" fmla="*/ 0 w 23"/>
                <a:gd name="T1" fmla="*/ 96 h 96"/>
                <a:gd name="T2" fmla="*/ 23 w 23"/>
                <a:gd name="T3" fmla="*/ 96 h 96"/>
                <a:gd name="T4" fmla="*/ 23 w 23"/>
                <a:gd name="T5" fmla="*/ 7 h 96"/>
                <a:gd name="T6" fmla="*/ 0 w 23"/>
                <a:gd name="T7" fmla="*/ 0 h 96"/>
                <a:gd name="T8" fmla="*/ 0 w 23"/>
                <a:gd name="T9" fmla="*/ 96 h 96"/>
              </a:gdLst>
              <a:ahLst/>
              <a:cxnLst>
                <a:cxn ang="0">
                  <a:pos x="T0" y="T1"/>
                </a:cxn>
                <a:cxn ang="0">
                  <a:pos x="T2" y="T3"/>
                </a:cxn>
                <a:cxn ang="0">
                  <a:pos x="T4" y="T5"/>
                </a:cxn>
                <a:cxn ang="0">
                  <a:pos x="T6" y="T7"/>
                </a:cxn>
                <a:cxn ang="0">
                  <a:pos x="T8" y="T9"/>
                </a:cxn>
              </a:cxnLst>
              <a:rect l="0" t="0" r="r" b="b"/>
              <a:pathLst>
                <a:path w="23" h="96">
                  <a:moveTo>
                    <a:pt x="0" y="96"/>
                  </a:moveTo>
                  <a:cubicBezTo>
                    <a:pt x="23" y="96"/>
                    <a:pt x="23" y="96"/>
                    <a:pt x="23" y="96"/>
                  </a:cubicBezTo>
                  <a:cubicBezTo>
                    <a:pt x="23" y="7"/>
                    <a:pt x="23" y="7"/>
                    <a:pt x="23" y="7"/>
                  </a:cubicBezTo>
                  <a:cubicBezTo>
                    <a:pt x="15" y="6"/>
                    <a:pt x="7" y="3"/>
                    <a:pt x="0" y="0"/>
                  </a:cubicBezTo>
                  <a:lnTo>
                    <a:pt x="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6" name="Freeform 84">
              <a:extLst>
                <a:ext uri="{FF2B5EF4-FFF2-40B4-BE49-F238E27FC236}">
                  <a16:creationId xmlns:a16="http://schemas.microsoft.com/office/drawing/2014/main" id="{6F002A70-656C-4F82-53C1-14122171C95A}"/>
                </a:ext>
              </a:extLst>
            </p:cNvPr>
            <p:cNvSpPr>
              <a:spLocks/>
            </p:cNvSpPr>
            <p:nvPr userDrawn="1"/>
          </p:nvSpPr>
          <p:spPr bwMode="auto">
            <a:xfrm>
              <a:off x="1114425" y="428625"/>
              <a:ext cx="3175" cy="14287"/>
            </a:xfrm>
            <a:custGeom>
              <a:avLst/>
              <a:gdLst>
                <a:gd name="T0" fmla="*/ 23 w 23"/>
                <a:gd name="T1" fmla="*/ 0 h 96"/>
                <a:gd name="T2" fmla="*/ 0 w 23"/>
                <a:gd name="T3" fmla="*/ 7 h 96"/>
                <a:gd name="T4" fmla="*/ 0 w 23"/>
                <a:gd name="T5" fmla="*/ 96 h 96"/>
                <a:gd name="T6" fmla="*/ 23 w 23"/>
                <a:gd name="T7" fmla="*/ 96 h 96"/>
                <a:gd name="T8" fmla="*/ 23 w 23"/>
                <a:gd name="T9" fmla="*/ 0 h 96"/>
              </a:gdLst>
              <a:ahLst/>
              <a:cxnLst>
                <a:cxn ang="0">
                  <a:pos x="T0" y="T1"/>
                </a:cxn>
                <a:cxn ang="0">
                  <a:pos x="T2" y="T3"/>
                </a:cxn>
                <a:cxn ang="0">
                  <a:pos x="T4" y="T5"/>
                </a:cxn>
                <a:cxn ang="0">
                  <a:pos x="T6" y="T7"/>
                </a:cxn>
                <a:cxn ang="0">
                  <a:pos x="T8" y="T9"/>
                </a:cxn>
              </a:cxnLst>
              <a:rect l="0" t="0" r="r" b="b"/>
              <a:pathLst>
                <a:path w="23" h="96">
                  <a:moveTo>
                    <a:pt x="23" y="0"/>
                  </a:moveTo>
                  <a:cubicBezTo>
                    <a:pt x="16" y="3"/>
                    <a:pt x="8" y="6"/>
                    <a:pt x="0" y="7"/>
                  </a:cubicBezTo>
                  <a:cubicBezTo>
                    <a:pt x="0" y="96"/>
                    <a:pt x="0" y="96"/>
                    <a:pt x="0" y="96"/>
                  </a:cubicBezTo>
                  <a:cubicBezTo>
                    <a:pt x="23" y="96"/>
                    <a:pt x="23" y="96"/>
                    <a:pt x="23" y="96"/>
                  </a:cubicBez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7" name="Freeform 85">
              <a:extLst>
                <a:ext uri="{FF2B5EF4-FFF2-40B4-BE49-F238E27FC236}">
                  <a16:creationId xmlns:a16="http://schemas.microsoft.com/office/drawing/2014/main" id="{D9CF152D-7ED3-B379-2506-88F0837034C1}"/>
                </a:ext>
              </a:extLst>
            </p:cNvPr>
            <p:cNvSpPr>
              <a:spLocks/>
            </p:cNvSpPr>
            <p:nvPr userDrawn="1"/>
          </p:nvSpPr>
          <p:spPr bwMode="auto">
            <a:xfrm>
              <a:off x="1103313" y="406400"/>
              <a:ext cx="7938" cy="7937"/>
            </a:xfrm>
            <a:custGeom>
              <a:avLst/>
              <a:gdLst>
                <a:gd name="T0" fmla="*/ 51 w 51"/>
                <a:gd name="T1" fmla="*/ 53 h 53"/>
                <a:gd name="T2" fmla="*/ 51 w 51"/>
                <a:gd name="T3" fmla="*/ 0 h 53"/>
                <a:gd name="T4" fmla="*/ 0 w 51"/>
                <a:gd name="T5" fmla="*/ 53 h 53"/>
                <a:gd name="T6" fmla="*/ 51 w 51"/>
                <a:gd name="T7" fmla="*/ 53 h 53"/>
              </a:gdLst>
              <a:ahLst/>
              <a:cxnLst>
                <a:cxn ang="0">
                  <a:pos x="T0" y="T1"/>
                </a:cxn>
                <a:cxn ang="0">
                  <a:pos x="T2" y="T3"/>
                </a:cxn>
                <a:cxn ang="0">
                  <a:pos x="T4" y="T5"/>
                </a:cxn>
                <a:cxn ang="0">
                  <a:pos x="T6" y="T7"/>
                </a:cxn>
              </a:cxnLst>
              <a:rect l="0" t="0" r="r" b="b"/>
              <a:pathLst>
                <a:path w="51" h="53">
                  <a:moveTo>
                    <a:pt x="51" y="53"/>
                  </a:moveTo>
                  <a:cubicBezTo>
                    <a:pt x="51" y="0"/>
                    <a:pt x="51" y="0"/>
                    <a:pt x="51" y="0"/>
                  </a:cubicBezTo>
                  <a:cubicBezTo>
                    <a:pt x="25" y="6"/>
                    <a:pt x="5" y="27"/>
                    <a:pt x="0" y="53"/>
                  </a:cubicBezTo>
                  <a:lnTo>
                    <a:pt x="5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8" name="Freeform 86">
              <a:extLst>
                <a:ext uri="{FF2B5EF4-FFF2-40B4-BE49-F238E27FC236}">
                  <a16:creationId xmlns:a16="http://schemas.microsoft.com/office/drawing/2014/main" id="{C1C90C50-FEAE-0A07-3B67-146593AF5DCC}"/>
                </a:ext>
              </a:extLst>
            </p:cNvPr>
            <p:cNvSpPr>
              <a:spLocks/>
            </p:cNvSpPr>
            <p:nvPr userDrawn="1"/>
          </p:nvSpPr>
          <p:spPr bwMode="auto">
            <a:xfrm>
              <a:off x="1114425" y="406400"/>
              <a:ext cx="7938" cy="7937"/>
            </a:xfrm>
            <a:custGeom>
              <a:avLst/>
              <a:gdLst>
                <a:gd name="T0" fmla="*/ 0 w 51"/>
                <a:gd name="T1" fmla="*/ 53 h 53"/>
                <a:gd name="T2" fmla="*/ 51 w 51"/>
                <a:gd name="T3" fmla="*/ 53 h 53"/>
                <a:gd name="T4" fmla="*/ 0 w 51"/>
                <a:gd name="T5" fmla="*/ 0 h 53"/>
                <a:gd name="T6" fmla="*/ 0 w 51"/>
                <a:gd name="T7" fmla="*/ 53 h 53"/>
              </a:gdLst>
              <a:ahLst/>
              <a:cxnLst>
                <a:cxn ang="0">
                  <a:pos x="T0" y="T1"/>
                </a:cxn>
                <a:cxn ang="0">
                  <a:pos x="T2" y="T3"/>
                </a:cxn>
                <a:cxn ang="0">
                  <a:pos x="T4" y="T5"/>
                </a:cxn>
                <a:cxn ang="0">
                  <a:pos x="T6" y="T7"/>
                </a:cxn>
              </a:cxnLst>
              <a:rect l="0" t="0" r="r" b="b"/>
              <a:pathLst>
                <a:path w="51" h="53">
                  <a:moveTo>
                    <a:pt x="0" y="53"/>
                  </a:moveTo>
                  <a:cubicBezTo>
                    <a:pt x="51" y="53"/>
                    <a:pt x="51" y="53"/>
                    <a:pt x="51" y="53"/>
                  </a:cubicBezTo>
                  <a:cubicBezTo>
                    <a:pt x="47" y="27"/>
                    <a:pt x="26" y="6"/>
                    <a:pt x="0" y="0"/>
                  </a:cubicBezTo>
                  <a:lnTo>
                    <a:pt x="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9" name="Freeform 87">
              <a:extLst>
                <a:ext uri="{FF2B5EF4-FFF2-40B4-BE49-F238E27FC236}">
                  <a16:creationId xmlns:a16="http://schemas.microsoft.com/office/drawing/2014/main" id="{026B452D-893F-8EF0-AE11-4918F26F72D7}"/>
                </a:ext>
              </a:extLst>
            </p:cNvPr>
            <p:cNvSpPr>
              <a:spLocks/>
            </p:cNvSpPr>
            <p:nvPr userDrawn="1"/>
          </p:nvSpPr>
          <p:spPr bwMode="auto">
            <a:xfrm>
              <a:off x="1103313" y="417513"/>
              <a:ext cx="19050" cy="7937"/>
            </a:xfrm>
            <a:custGeom>
              <a:avLst/>
              <a:gdLst>
                <a:gd name="T0" fmla="*/ 0 w 128"/>
                <a:gd name="T1" fmla="*/ 0 h 51"/>
                <a:gd name="T2" fmla="*/ 64 w 128"/>
                <a:gd name="T3" fmla="*/ 51 h 51"/>
                <a:gd name="T4" fmla="*/ 128 w 128"/>
                <a:gd name="T5" fmla="*/ 0 h 51"/>
                <a:gd name="T6" fmla="*/ 0 w 128"/>
                <a:gd name="T7" fmla="*/ 0 h 51"/>
              </a:gdLst>
              <a:ahLst/>
              <a:cxnLst>
                <a:cxn ang="0">
                  <a:pos x="T0" y="T1"/>
                </a:cxn>
                <a:cxn ang="0">
                  <a:pos x="T2" y="T3"/>
                </a:cxn>
                <a:cxn ang="0">
                  <a:pos x="T4" y="T5"/>
                </a:cxn>
                <a:cxn ang="0">
                  <a:pos x="T6" y="T7"/>
                </a:cxn>
              </a:cxnLst>
              <a:rect l="0" t="0" r="r" b="b"/>
              <a:pathLst>
                <a:path w="128" h="51">
                  <a:moveTo>
                    <a:pt x="0" y="0"/>
                  </a:moveTo>
                  <a:cubicBezTo>
                    <a:pt x="6" y="29"/>
                    <a:pt x="32" y="51"/>
                    <a:pt x="64" y="51"/>
                  </a:cubicBezTo>
                  <a:cubicBezTo>
                    <a:pt x="95" y="51"/>
                    <a:pt x="121" y="29"/>
                    <a:pt x="12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0" name="Freeform 88">
              <a:extLst>
                <a:ext uri="{FF2B5EF4-FFF2-40B4-BE49-F238E27FC236}">
                  <a16:creationId xmlns:a16="http://schemas.microsoft.com/office/drawing/2014/main" id="{395F3F89-AAA6-F357-5D67-0D1D3EF2B840}"/>
                </a:ext>
              </a:extLst>
            </p:cNvPr>
            <p:cNvSpPr>
              <a:spLocks/>
            </p:cNvSpPr>
            <p:nvPr userDrawn="1"/>
          </p:nvSpPr>
          <p:spPr bwMode="auto">
            <a:xfrm>
              <a:off x="1104900" y="388938"/>
              <a:ext cx="15875" cy="15875"/>
            </a:xfrm>
            <a:custGeom>
              <a:avLst/>
              <a:gdLst>
                <a:gd name="T0" fmla="*/ 90 w 109"/>
                <a:gd name="T1" fmla="*/ 109 h 109"/>
                <a:gd name="T2" fmla="*/ 62 w 109"/>
                <a:gd name="T3" fmla="*/ 63 h 109"/>
                <a:gd name="T4" fmla="*/ 109 w 109"/>
                <a:gd name="T5" fmla="*/ 93 h 109"/>
                <a:gd name="T6" fmla="*/ 109 w 109"/>
                <a:gd name="T7" fmla="*/ 21 h 109"/>
                <a:gd name="T8" fmla="*/ 62 w 109"/>
                <a:gd name="T9" fmla="*/ 51 h 109"/>
                <a:gd name="T10" fmla="*/ 89 w 109"/>
                <a:gd name="T11" fmla="*/ 0 h 109"/>
                <a:gd name="T12" fmla="*/ 20 w 109"/>
                <a:gd name="T13" fmla="*/ 0 h 109"/>
                <a:gd name="T14" fmla="*/ 47 w 109"/>
                <a:gd name="T15" fmla="*/ 51 h 109"/>
                <a:gd name="T16" fmla="*/ 0 w 109"/>
                <a:gd name="T17" fmla="*/ 21 h 109"/>
                <a:gd name="T18" fmla="*/ 0 w 109"/>
                <a:gd name="T19" fmla="*/ 93 h 109"/>
                <a:gd name="T20" fmla="*/ 47 w 109"/>
                <a:gd name="T21" fmla="*/ 63 h 109"/>
                <a:gd name="T22" fmla="*/ 19 w 109"/>
                <a:gd name="T23" fmla="*/ 109 h 109"/>
                <a:gd name="T24" fmla="*/ 90 w 109"/>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9">
                  <a:moveTo>
                    <a:pt x="90" y="109"/>
                  </a:moveTo>
                  <a:cubicBezTo>
                    <a:pt x="76" y="97"/>
                    <a:pt x="64" y="81"/>
                    <a:pt x="62" y="63"/>
                  </a:cubicBezTo>
                  <a:cubicBezTo>
                    <a:pt x="79" y="66"/>
                    <a:pt x="98" y="78"/>
                    <a:pt x="109" y="93"/>
                  </a:cubicBezTo>
                  <a:cubicBezTo>
                    <a:pt x="109" y="21"/>
                    <a:pt x="109" y="21"/>
                    <a:pt x="109" y="21"/>
                  </a:cubicBezTo>
                  <a:cubicBezTo>
                    <a:pt x="98" y="36"/>
                    <a:pt x="79" y="48"/>
                    <a:pt x="62" y="51"/>
                  </a:cubicBezTo>
                  <a:cubicBezTo>
                    <a:pt x="64" y="34"/>
                    <a:pt x="75" y="18"/>
                    <a:pt x="89" y="0"/>
                  </a:cubicBezTo>
                  <a:cubicBezTo>
                    <a:pt x="20" y="0"/>
                    <a:pt x="20" y="0"/>
                    <a:pt x="20" y="0"/>
                  </a:cubicBezTo>
                  <a:cubicBezTo>
                    <a:pt x="34" y="18"/>
                    <a:pt x="45" y="34"/>
                    <a:pt x="47" y="51"/>
                  </a:cubicBezTo>
                  <a:cubicBezTo>
                    <a:pt x="30" y="48"/>
                    <a:pt x="11" y="36"/>
                    <a:pt x="0" y="21"/>
                  </a:cubicBezTo>
                  <a:cubicBezTo>
                    <a:pt x="0" y="93"/>
                    <a:pt x="0" y="93"/>
                    <a:pt x="0" y="93"/>
                  </a:cubicBezTo>
                  <a:cubicBezTo>
                    <a:pt x="11" y="78"/>
                    <a:pt x="30" y="66"/>
                    <a:pt x="47" y="63"/>
                  </a:cubicBezTo>
                  <a:cubicBezTo>
                    <a:pt x="45" y="81"/>
                    <a:pt x="34" y="97"/>
                    <a:pt x="19" y="109"/>
                  </a:cubicBezTo>
                  <a:lnTo>
                    <a:pt x="90"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1" name="Freeform 89">
              <a:extLst>
                <a:ext uri="{FF2B5EF4-FFF2-40B4-BE49-F238E27FC236}">
                  <a16:creationId xmlns:a16="http://schemas.microsoft.com/office/drawing/2014/main" id="{7FE63A3E-9213-F580-C92C-D049E749FB9A}"/>
                </a:ext>
              </a:extLst>
            </p:cNvPr>
            <p:cNvSpPr>
              <a:spLocks noEditPoints="1"/>
            </p:cNvSpPr>
            <p:nvPr userDrawn="1"/>
          </p:nvSpPr>
          <p:spPr bwMode="auto">
            <a:xfrm>
              <a:off x="1049338" y="563563"/>
              <a:ext cx="98425" cy="66675"/>
            </a:xfrm>
            <a:custGeom>
              <a:avLst/>
              <a:gdLst>
                <a:gd name="T0" fmla="*/ 325 w 664"/>
                <a:gd name="T1" fmla="*/ 278 h 449"/>
                <a:gd name="T2" fmla="*/ 311 w 664"/>
                <a:gd name="T3" fmla="*/ 233 h 449"/>
                <a:gd name="T4" fmla="*/ 249 w 664"/>
                <a:gd name="T5" fmla="*/ 217 h 449"/>
                <a:gd name="T6" fmla="*/ 155 w 664"/>
                <a:gd name="T7" fmla="*/ 74 h 449"/>
                <a:gd name="T8" fmla="*/ 66 w 664"/>
                <a:gd name="T9" fmla="*/ 46 h 449"/>
                <a:gd name="T10" fmla="*/ 0 w 664"/>
                <a:gd name="T11" fmla="*/ 45 h 449"/>
                <a:gd name="T12" fmla="*/ 118 w 664"/>
                <a:gd name="T13" fmla="*/ 288 h 449"/>
                <a:gd name="T14" fmla="*/ 160 w 664"/>
                <a:gd name="T15" fmla="*/ 339 h 449"/>
                <a:gd name="T16" fmla="*/ 249 w 664"/>
                <a:gd name="T17" fmla="*/ 383 h 449"/>
                <a:gd name="T18" fmla="*/ 499 w 664"/>
                <a:gd name="T19" fmla="*/ 449 h 449"/>
                <a:gd name="T20" fmla="*/ 659 w 664"/>
                <a:gd name="T21" fmla="*/ 375 h 449"/>
                <a:gd name="T22" fmla="*/ 542 w 664"/>
                <a:gd name="T23" fmla="*/ 356 h 449"/>
                <a:gd name="T24" fmla="*/ 46 w 664"/>
                <a:gd name="T25" fmla="*/ 84 h 449"/>
                <a:gd name="T26" fmla="*/ 111 w 664"/>
                <a:gd name="T27" fmla="*/ 60 h 449"/>
                <a:gd name="T28" fmla="*/ 141 w 664"/>
                <a:gd name="T29" fmla="*/ 109 h 449"/>
                <a:gd name="T30" fmla="*/ 110 w 664"/>
                <a:gd name="T31" fmla="*/ 154 h 449"/>
                <a:gd name="T32" fmla="*/ 46 w 664"/>
                <a:gd name="T33" fmla="*/ 124 h 449"/>
                <a:gd name="T34" fmla="*/ 109 w 664"/>
                <a:gd name="T35" fmla="*/ 238 h 449"/>
                <a:gd name="T36" fmla="*/ 121 w 664"/>
                <a:gd name="T37" fmla="*/ 196 h 449"/>
                <a:gd name="T38" fmla="*/ 76 w 664"/>
                <a:gd name="T39" fmla="*/ 193 h 449"/>
                <a:gd name="T40" fmla="*/ 171 w 664"/>
                <a:gd name="T41" fmla="*/ 161 h 449"/>
                <a:gd name="T42" fmla="*/ 159 w 664"/>
                <a:gd name="T43" fmla="*/ 203 h 449"/>
                <a:gd name="T44" fmla="*/ 203 w 664"/>
                <a:gd name="T45" fmla="*/ 206 h 449"/>
                <a:gd name="T46" fmla="*/ 302 w 664"/>
                <a:gd name="T47" fmla="*/ 257 h 449"/>
                <a:gd name="T48" fmla="*/ 260 w 664"/>
                <a:gd name="T49" fmla="*/ 253 h 449"/>
                <a:gd name="T50" fmla="*/ 238 w 664"/>
                <a:gd name="T51" fmla="*/ 277 h 449"/>
                <a:gd name="T52" fmla="*/ 254 w 664"/>
                <a:gd name="T53" fmla="*/ 310 h 449"/>
                <a:gd name="T54" fmla="*/ 222 w 664"/>
                <a:gd name="T55" fmla="*/ 309 h 449"/>
                <a:gd name="T56" fmla="*/ 213 w 664"/>
                <a:gd name="T57" fmla="*/ 311 h 449"/>
                <a:gd name="T58" fmla="*/ 207 w 664"/>
                <a:gd name="T59" fmla="*/ 320 h 449"/>
                <a:gd name="T60" fmla="*/ 200 w 664"/>
                <a:gd name="T61" fmla="*/ 349 h 449"/>
                <a:gd name="T62" fmla="*/ 216 w 664"/>
                <a:gd name="T63" fmla="*/ 364 h 449"/>
                <a:gd name="T64" fmla="*/ 201 w 664"/>
                <a:gd name="T65" fmla="*/ 378 h 449"/>
                <a:gd name="T66" fmla="*/ 191 w 664"/>
                <a:gd name="T67" fmla="*/ 284 h 449"/>
                <a:gd name="T68" fmla="*/ 191 w 664"/>
                <a:gd name="T69" fmla="*/ 277 h 449"/>
                <a:gd name="T70" fmla="*/ 202 w 664"/>
                <a:gd name="T71" fmla="*/ 263 h 449"/>
                <a:gd name="T72" fmla="*/ 208 w 664"/>
                <a:gd name="T73" fmla="*/ 261 h 449"/>
                <a:gd name="T74" fmla="*/ 302 w 664"/>
                <a:gd name="T75" fmla="*/ 241 h 449"/>
                <a:gd name="T76" fmla="*/ 302 w 664"/>
                <a:gd name="T77" fmla="*/ 257 h 449"/>
                <a:gd name="T78" fmla="*/ 316 w 664"/>
                <a:gd name="T79" fmla="*/ 354 h 449"/>
                <a:gd name="T80" fmla="*/ 372 w 664"/>
                <a:gd name="T81" fmla="*/ 354 h 449"/>
                <a:gd name="T82" fmla="*/ 467 w 664"/>
                <a:gd name="T83" fmla="*/ 420 h 449"/>
                <a:gd name="T84" fmla="*/ 467 w 664"/>
                <a:gd name="T85" fmla="*/ 369 h 449"/>
                <a:gd name="T86" fmla="*/ 467 w 664"/>
                <a:gd name="T87" fmla="*/ 42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4" h="449">
                  <a:moveTo>
                    <a:pt x="542" y="356"/>
                  </a:moveTo>
                  <a:cubicBezTo>
                    <a:pt x="477" y="339"/>
                    <a:pt x="398" y="311"/>
                    <a:pt x="325" y="278"/>
                  </a:cubicBezTo>
                  <a:cubicBezTo>
                    <a:pt x="326" y="277"/>
                    <a:pt x="326" y="277"/>
                    <a:pt x="326" y="277"/>
                  </a:cubicBezTo>
                  <a:cubicBezTo>
                    <a:pt x="328" y="263"/>
                    <a:pt x="322" y="246"/>
                    <a:pt x="311" y="233"/>
                  </a:cubicBezTo>
                  <a:cubicBezTo>
                    <a:pt x="299" y="220"/>
                    <a:pt x="284" y="213"/>
                    <a:pt x="269" y="213"/>
                  </a:cubicBezTo>
                  <a:cubicBezTo>
                    <a:pt x="263" y="213"/>
                    <a:pt x="256" y="214"/>
                    <a:pt x="249" y="217"/>
                  </a:cubicBezTo>
                  <a:cubicBezTo>
                    <a:pt x="239" y="207"/>
                    <a:pt x="229" y="197"/>
                    <a:pt x="219" y="186"/>
                  </a:cubicBezTo>
                  <a:cubicBezTo>
                    <a:pt x="192" y="153"/>
                    <a:pt x="170" y="116"/>
                    <a:pt x="155" y="74"/>
                  </a:cubicBezTo>
                  <a:cubicBezTo>
                    <a:pt x="146" y="50"/>
                    <a:pt x="140" y="25"/>
                    <a:pt x="136" y="0"/>
                  </a:cubicBezTo>
                  <a:cubicBezTo>
                    <a:pt x="132" y="21"/>
                    <a:pt x="107" y="46"/>
                    <a:pt x="66" y="46"/>
                  </a:cubicBezTo>
                  <a:cubicBezTo>
                    <a:pt x="67" y="42"/>
                    <a:pt x="66" y="35"/>
                    <a:pt x="62" y="34"/>
                  </a:cubicBezTo>
                  <a:cubicBezTo>
                    <a:pt x="51" y="46"/>
                    <a:pt x="37" y="58"/>
                    <a:pt x="0" y="45"/>
                  </a:cubicBezTo>
                  <a:cubicBezTo>
                    <a:pt x="6" y="74"/>
                    <a:pt x="14" y="103"/>
                    <a:pt x="24" y="130"/>
                  </a:cubicBezTo>
                  <a:cubicBezTo>
                    <a:pt x="46" y="189"/>
                    <a:pt x="78" y="243"/>
                    <a:pt x="118" y="288"/>
                  </a:cubicBezTo>
                  <a:cubicBezTo>
                    <a:pt x="132" y="304"/>
                    <a:pt x="146" y="318"/>
                    <a:pt x="160" y="330"/>
                  </a:cubicBezTo>
                  <a:cubicBezTo>
                    <a:pt x="160" y="333"/>
                    <a:pt x="160" y="336"/>
                    <a:pt x="160" y="339"/>
                  </a:cubicBezTo>
                  <a:cubicBezTo>
                    <a:pt x="160" y="354"/>
                    <a:pt x="175" y="379"/>
                    <a:pt x="196" y="389"/>
                  </a:cubicBezTo>
                  <a:cubicBezTo>
                    <a:pt x="213" y="398"/>
                    <a:pt x="232" y="395"/>
                    <a:pt x="249" y="383"/>
                  </a:cubicBezTo>
                  <a:cubicBezTo>
                    <a:pt x="281" y="400"/>
                    <a:pt x="322" y="416"/>
                    <a:pt x="366" y="428"/>
                  </a:cubicBezTo>
                  <a:cubicBezTo>
                    <a:pt x="415" y="442"/>
                    <a:pt x="462" y="449"/>
                    <a:pt x="499" y="449"/>
                  </a:cubicBezTo>
                  <a:cubicBezTo>
                    <a:pt x="531" y="449"/>
                    <a:pt x="574" y="434"/>
                    <a:pt x="615" y="408"/>
                  </a:cubicBezTo>
                  <a:cubicBezTo>
                    <a:pt x="632" y="398"/>
                    <a:pt x="648" y="386"/>
                    <a:pt x="659" y="375"/>
                  </a:cubicBezTo>
                  <a:cubicBezTo>
                    <a:pt x="661" y="373"/>
                    <a:pt x="662" y="372"/>
                    <a:pt x="664" y="370"/>
                  </a:cubicBezTo>
                  <a:cubicBezTo>
                    <a:pt x="631" y="375"/>
                    <a:pt x="582" y="366"/>
                    <a:pt x="542" y="356"/>
                  </a:cubicBezTo>
                  <a:moveTo>
                    <a:pt x="46" y="124"/>
                  </a:moveTo>
                  <a:cubicBezTo>
                    <a:pt x="41" y="110"/>
                    <a:pt x="41" y="97"/>
                    <a:pt x="46" y="84"/>
                  </a:cubicBezTo>
                  <a:cubicBezTo>
                    <a:pt x="51" y="73"/>
                    <a:pt x="61" y="64"/>
                    <a:pt x="73" y="59"/>
                  </a:cubicBezTo>
                  <a:cubicBezTo>
                    <a:pt x="86" y="54"/>
                    <a:pt x="99" y="54"/>
                    <a:pt x="111" y="60"/>
                  </a:cubicBezTo>
                  <a:cubicBezTo>
                    <a:pt x="123" y="65"/>
                    <a:pt x="132" y="75"/>
                    <a:pt x="138" y="89"/>
                  </a:cubicBezTo>
                  <a:cubicBezTo>
                    <a:pt x="140" y="95"/>
                    <a:pt x="141" y="102"/>
                    <a:pt x="141" y="109"/>
                  </a:cubicBezTo>
                  <a:cubicBezTo>
                    <a:pt x="141" y="115"/>
                    <a:pt x="140" y="122"/>
                    <a:pt x="137" y="128"/>
                  </a:cubicBezTo>
                  <a:cubicBezTo>
                    <a:pt x="132" y="140"/>
                    <a:pt x="122" y="149"/>
                    <a:pt x="110" y="154"/>
                  </a:cubicBezTo>
                  <a:cubicBezTo>
                    <a:pt x="98" y="158"/>
                    <a:pt x="85" y="158"/>
                    <a:pt x="73" y="153"/>
                  </a:cubicBezTo>
                  <a:cubicBezTo>
                    <a:pt x="61" y="148"/>
                    <a:pt x="51" y="137"/>
                    <a:pt x="46" y="124"/>
                  </a:cubicBezTo>
                  <a:moveTo>
                    <a:pt x="125" y="261"/>
                  </a:moveTo>
                  <a:cubicBezTo>
                    <a:pt x="109" y="238"/>
                    <a:pt x="109" y="238"/>
                    <a:pt x="109" y="238"/>
                  </a:cubicBezTo>
                  <a:cubicBezTo>
                    <a:pt x="109" y="238"/>
                    <a:pt x="134" y="221"/>
                    <a:pt x="137" y="219"/>
                  </a:cubicBezTo>
                  <a:cubicBezTo>
                    <a:pt x="135" y="216"/>
                    <a:pt x="123" y="199"/>
                    <a:pt x="121" y="196"/>
                  </a:cubicBezTo>
                  <a:cubicBezTo>
                    <a:pt x="118" y="198"/>
                    <a:pt x="93" y="216"/>
                    <a:pt x="93" y="216"/>
                  </a:cubicBezTo>
                  <a:cubicBezTo>
                    <a:pt x="76" y="193"/>
                    <a:pt x="76" y="193"/>
                    <a:pt x="76" y="193"/>
                  </a:cubicBezTo>
                  <a:cubicBezTo>
                    <a:pt x="155" y="138"/>
                    <a:pt x="155" y="138"/>
                    <a:pt x="155" y="138"/>
                  </a:cubicBezTo>
                  <a:cubicBezTo>
                    <a:pt x="171" y="161"/>
                    <a:pt x="171" y="161"/>
                    <a:pt x="171" y="161"/>
                  </a:cubicBezTo>
                  <a:cubicBezTo>
                    <a:pt x="171" y="161"/>
                    <a:pt x="146" y="178"/>
                    <a:pt x="143" y="181"/>
                  </a:cubicBezTo>
                  <a:cubicBezTo>
                    <a:pt x="145" y="183"/>
                    <a:pt x="157" y="200"/>
                    <a:pt x="159" y="203"/>
                  </a:cubicBezTo>
                  <a:cubicBezTo>
                    <a:pt x="162" y="201"/>
                    <a:pt x="187" y="183"/>
                    <a:pt x="187" y="183"/>
                  </a:cubicBezTo>
                  <a:cubicBezTo>
                    <a:pt x="203" y="206"/>
                    <a:pt x="203" y="206"/>
                    <a:pt x="203" y="206"/>
                  </a:cubicBezTo>
                  <a:lnTo>
                    <a:pt x="125" y="261"/>
                  </a:lnTo>
                  <a:close/>
                  <a:moveTo>
                    <a:pt x="302" y="257"/>
                  </a:moveTo>
                  <a:cubicBezTo>
                    <a:pt x="295" y="252"/>
                    <a:pt x="295" y="252"/>
                    <a:pt x="295" y="252"/>
                  </a:cubicBezTo>
                  <a:cubicBezTo>
                    <a:pt x="282" y="242"/>
                    <a:pt x="272" y="243"/>
                    <a:pt x="260" y="253"/>
                  </a:cubicBezTo>
                  <a:cubicBezTo>
                    <a:pt x="255" y="257"/>
                    <a:pt x="250" y="263"/>
                    <a:pt x="245" y="268"/>
                  </a:cubicBezTo>
                  <a:cubicBezTo>
                    <a:pt x="238" y="277"/>
                    <a:pt x="238" y="277"/>
                    <a:pt x="238" y="277"/>
                  </a:cubicBezTo>
                  <a:cubicBezTo>
                    <a:pt x="243" y="280"/>
                    <a:pt x="243" y="280"/>
                    <a:pt x="243" y="280"/>
                  </a:cubicBezTo>
                  <a:cubicBezTo>
                    <a:pt x="256" y="291"/>
                    <a:pt x="258" y="303"/>
                    <a:pt x="254" y="310"/>
                  </a:cubicBezTo>
                  <a:cubicBezTo>
                    <a:pt x="253" y="313"/>
                    <a:pt x="251" y="314"/>
                    <a:pt x="248" y="315"/>
                  </a:cubicBezTo>
                  <a:cubicBezTo>
                    <a:pt x="241" y="317"/>
                    <a:pt x="231" y="315"/>
                    <a:pt x="222" y="309"/>
                  </a:cubicBezTo>
                  <a:cubicBezTo>
                    <a:pt x="217" y="306"/>
                    <a:pt x="217" y="306"/>
                    <a:pt x="217" y="306"/>
                  </a:cubicBezTo>
                  <a:cubicBezTo>
                    <a:pt x="213" y="311"/>
                    <a:pt x="213" y="311"/>
                    <a:pt x="213" y="311"/>
                  </a:cubicBezTo>
                  <a:cubicBezTo>
                    <a:pt x="213" y="312"/>
                    <a:pt x="212" y="313"/>
                    <a:pt x="211" y="314"/>
                  </a:cubicBezTo>
                  <a:cubicBezTo>
                    <a:pt x="210" y="316"/>
                    <a:pt x="209" y="318"/>
                    <a:pt x="207" y="320"/>
                  </a:cubicBezTo>
                  <a:cubicBezTo>
                    <a:pt x="202" y="330"/>
                    <a:pt x="199" y="338"/>
                    <a:pt x="199" y="344"/>
                  </a:cubicBezTo>
                  <a:cubicBezTo>
                    <a:pt x="199" y="346"/>
                    <a:pt x="199" y="347"/>
                    <a:pt x="200" y="349"/>
                  </a:cubicBezTo>
                  <a:cubicBezTo>
                    <a:pt x="202" y="356"/>
                    <a:pt x="208" y="360"/>
                    <a:pt x="213" y="363"/>
                  </a:cubicBezTo>
                  <a:cubicBezTo>
                    <a:pt x="216" y="364"/>
                    <a:pt x="216" y="364"/>
                    <a:pt x="216" y="364"/>
                  </a:cubicBezTo>
                  <a:cubicBezTo>
                    <a:pt x="222" y="368"/>
                    <a:pt x="231" y="373"/>
                    <a:pt x="237" y="377"/>
                  </a:cubicBezTo>
                  <a:cubicBezTo>
                    <a:pt x="225" y="384"/>
                    <a:pt x="213" y="384"/>
                    <a:pt x="201" y="378"/>
                  </a:cubicBezTo>
                  <a:cubicBezTo>
                    <a:pt x="183" y="370"/>
                    <a:pt x="172" y="349"/>
                    <a:pt x="172" y="339"/>
                  </a:cubicBezTo>
                  <a:cubicBezTo>
                    <a:pt x="172" y="323"/>
                    <a:pt x="179" y="304"/>
                    <a:pt x="191" y="284"/>
                  </a:cubicBezTo>
                  <a:cubicBezTo>
                    <a:pt x="193" y="280"/>
                    <a:pt x="193" y="280"/>
                    <a:pt x="193" y="280"/>
                  </a:cubicBezTo>
                  <a:cubicBezTo>
                    <a:pt x="191" y="277"/>
                    <a:pt x="191" y="277"/>
                    <a:pt x="191" y="277"/>
                  </a:cubicBezTo>
                  <a:cubicBezTo>
                    <a:pt x="188" y="271"/>
                    <a:pt x="185" y="265"/>
                    <a:pt x="182" y="259"/>
                  </a:cubicBezTo>
                  <a:cubicBezTo>
                    <a:pt x="189" y="260"/>
                    <a:pt x="196" y="261"/>
                    <a:pt x="202" y="263"/>
                  </a:cubicBezTo>
                  <a:cubicBezTo>
                    <a:pt x="206" y="264"/>
                    <a:pt x="206" y="264"/>
                    <a:pt x="206" y="264"/>
                  </a:cubicBezTo>
                  <a:cubicBezTo>
                    <a:pt x="208" y="261"/>
                    <a:pt x="208" y="261"/>
                    <a:pt x="208" y="261"/>
                  </a:cubicBezTo>
                  <a:cubicBezTo>
                    <a:pt x="216" y="253"/>
                    <a:pt x="244" y="225"/>
                    <a:pt x="269" y="225"/>
                  </a:cubicBezTo>
                  <a:cubicBezTo>
                    <a:pt x="281" y="225"/>
                    <a:pt x="293" y="231"/>
                    <a:pt x="302" y="241"/>
                  </a:cubicBezTo>
                  <a:cubicBezTo>
                    <a:pt x="308" y="248"/>
                    <a:pt x="313" y="257"/>
                    <a:pt x="314" y="266"/>
                  </a:cubicBezTo>
                  <a:cubicBezTo>
                    <a:pt x="310" y="264"/>
                    <a:pt x="306" y="261"/>
                    <a:pt x="302" y="257"/>
                  </a:cubicBezTo>
                  <a:moveTo>
                    <a:pt x="344" y="382"/>
                  </a:moveTo>
                  <a:cubicBezTo>
                    <a:pt x="329" y="382"/>
                    <a:pt x="316" y="370"/>
                    <a:pt x="316" y="354"/>
                  </a:cubicBezTo>
                  <a:cubicBezTo>
                    <a:pt x="316" y="339"/>
                    <a:pt x="329" y="326"/>
                    <a:pt x="344" y="326"/>
                  </a:cubicBezTo>
                  <a:cubicBezTo>
                    <a:pt x="360" y="326"/>
                    <a:pt x="372" y="339"/>
                    <a:pt x="372" y="354"/>
                  </a:cubicBezTo>
                  <a:cubicBezTo>
                    <a:pt x="372" y="370"/>
                    <a:pt x="360" y="382"/>
                    <a:pt x="344" y="382"/>
                  </a:cubicBezTo>
                  <a:moveTo>
                    <a:pt x="467" y="420"/>
                  </a:moveTo>
                  <a:cubicBezTo>
                    <a:pt x="453" y="420"/>
                    <a:pt x="442" y="409"/>
                    <a:pt x="442" y="394"/>
                  </a:cubicBezTo>
                  <a:cubicBezTo>
                    <a:pt x="442" y="380"/>
                    <a:pt x="453" y="369"/>
                    <a:pt x="467" y="369"/>
                  </a:cubicBezTo>
                  <a:cubicBezTo>
                    <a:pt x="482" y="369"/>
                    <a:pt x="493" y="380"/>
                    <a:pt x="493" y="394"/>
                  </a:cubicBezTo>
                  <a:cubicBezTo>
                    <a:pt x="493" y="409"/>
                    <a:pt x="482" y="420"/>
                    <a:pt x="467" y="4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2" name="Freeform 90">
              <a:extLst>
                <a:ext uri="{FF2B5EF4-FFF2-40B4-BE49-F238E27FC236}">
                  <a16:creationId xmlns:a16="http://schemas.microsoft.com/office/drawing/2014/main" id="{6BFA7D8C-4479-4489-642C-EA075D19C679}"/>
                </a:ext>
              </a:extLst>
            </p:cNvPr>
            <p:cNvSpPr>
              <a:spLocks/>
            </p:cNvSpPr>
            <p:nvPr userDrawn="1"/>
          </p:nvSpPr>
          <p:spPr bwMode="auto">
            <a:xfrm>
              <a:off x="1058863" y="576263"/>
              <a:ext cx="6350" cy="6350"/>
            </a:xfrm>
            <a:custGeom>
              <a:avLst/>
              <a:gdLst>
                <a:gd name="T0" fmla="*/ 47 w 47"/>
                <a:gd name="T1" fmla="*/ 27 h 48"/>
                <a:gd name="T2" fmla="*/ 47 w 47"/>
                <a:gd name="T3" fmla="*/ 27 h 48"/>
                <a:gd name="T4" fmla="*/ 45 w 47"/>
                <a:gd name="T5" fmla="*/ 17 h 48"/>
                <a:gd name="T6" fmla="*/ 17 w 47"/>
                <a:gd name="T7" fmla="*/ 4 h 48"/>
                <a:gd name="T8" fmla="*/ 4 w 47"/>
                <a:gd name="T9" fmla="*/ 33 h 48"/>
                <a:gd name="T10" fmla="*/ 16 w 47"/>
                <a:gd name="T11" fmla="*/ 46 h 48"/>
                <a:gd name="T12" fmla="*/ 33 w 47"/>
                <a:gd name="T13" fmla="*/ 46 h 48"/>
                <a:gd name="T14" fmla="*/ 47 w 47"/>
                <a:gd name="T15" fmla="*/ 27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7" y="27"/>
                  </a:moveTo>
                  <a:cubicBezTo>
                    <a:pt x="47" y="27"/>
                    <a:pt x="47" y="27"/>
                    <a:pt x="47" y="27"/>
                  </a:cubicBezTo>
                  <a:cubicBezTo>
                    <a:pt x="47" y="24"/>
                    <a:pt x="46" y="20"/>
                    <a:pt x="45" y="17"/>
                  </a:cubicBezTo>
                  <a:cubicBezTo>
                    <a:pt x="40" y="5"/>
                    <a:pt x="28" y="0"/>
                    <a:pt x="17" y="4"/>
                  </a:cubicBezTo>
                  <a:cubicBezTo>
                    <a:pt x="5" y="9"/>
                    <a:pt x="0" y="21"/>
                    <a:pt x="4" y="33"/>
                  </a:cubicBezTo>
                  <a:cubicBezTo>
                    <a:pt x="7" y="39"/>
                    <a:pt x="11" y="44"/>
                    <a:pt x="16" y="46"/>
                  </a:cubicBezTo>
                  <a:cubicBezTo>
                    <a:pt x="21" y="48"/>
                    <a:pt x="27" y="48"/>
                    <a:pt x="33" y="46"/>
                  </a:cubicBezTo>
                  <a:cubicBezTo>
                    <a:pt x="41" y="43"/>
                    <a:pt x="47" y="36"/>
                    <a:pt x="4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3" name="Freeform 91">
              <a:extLst>
                <a:ext uri="{FF2B5EF4-FFF2-40B4-BE49-F238E27FC236}">
                  <a16:creationId xmlns:a16="http://schemas.microsoft.com/office/drawing/2014/main" id="{412578F0-B40D-3659-BB78-EB570E81A373}"/>
                </a:ext>
              </a:extLst>
            </p:cNvPr>
            <p:cNvSpPr>
              <a:spLocks/>
            </p:cNvSpPr>
            <p:nvPr userDrawn="1"/>
          </p:nvSpPr>
          <p:spPr bwMode="auto">
            <a:xfrm>
              <a:off x="1063625" y="517525"/>
              <a:ext cx="6350" cy="6350"/>
            </a:xfrm>
            <a:custGeom>
              <a:avLst/>
              <a:gdLst>
                <a:gd name="T0" fmla="*/ 32 w 42"/>
                <a:gd name="T1" fmla="*/ 5 h 46"/>
                <a:gd name="T2" fmla="*/ 4 w 42"/>
                <a:gd name="T3" fmla="*/ 14 h 46"/>
                <a:gd name="T4" fmla="*/ 2 w 42"/>
                <a:gd name="T5" fmla="*/ 31 h 46"/>
                <a:gd name="T6" fmla="*/ 12 w 42"/>
                <a:gd name="T7" fmla="*/ 43 h 46"/>
                <a:gd name="T8" fmla="*/ 28 w 42"/>
                <a:gd name="T9" fmla="*/ 44 h 46"/>
                <a:gd name="T10" fmla="*/ 40 w 42"/>
                <a:gd name="T11" fmla="*/ 34 h 46"/>
                <a:gd name="T12" fmla="*/ 42 w 42"/>
                <a:gd name="T13" fmla="*/ 23 h 46"/>
                <a:gd name="T14" fmla="*/ 32 w 42"/>
                <a:gd name="T15" fmla="*/ 5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6">
                  <a:moveTo>
                    <a:pt x="32" y="5"/>
                  </a:moveTo>
                  <a:cubicBezTo>
                    <a:pt x="21" y="0"/>
                    <a:pt x="10" y="3"/>
                    <a:pt x="4" y="14"/>
                  </a:cubicBezTo>
                  <a:cubicBezTo>
                    <a:pt x="1" y="20"/>
                    <a:pt x="0" y="25"/>
                    <a:pt x="2" y="31"/>
                  </a:cubicBezTo>
                  <a:cubicBezTo>
                    <a:pt x="3" y="36"/>
                    <a:pt x="7" y="40"/>
                    <a:pt x="12" y="43"/>
                  </a:cubicBezTo>
                  <a:cubicBezTo>
                    <a:pt x="17" y="45"/>
                    <a:pt x="23" y="46"/>
                    <a:pt x="28" y="44"/>
                  </a:cubicBezTo>
                  <a:cubicBezTo>
                    <a:pt x="33" y="43"/>
                    <a:pt x="38" y="39"/>
                    <a:pt x="40" y="34"/>
                  </a:cubicBezTo>
                  <a:cubicBezTo>
                    <a:pt x="42" y="30"/>
                    <a:pt x="42" y="27"/>
                    <a:pt x="42" y="23"/>
                  </a:cubicBezTo>
                  <a:cubicBezTo>
                    <a:pt x="42" y="15"/>
                    <a:pt x="38" y="8"/>
                    <a:pt x="32"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4" name="Freeform 92">
              <a:extLst>
                <a:ext uri="{FF2B5EF4-FFF2-40B4-BE49-F238E27FC236}">
                  <a16:creationId xmlns:a16="http://schemas.microsoft.com/office/drawing/2014/main" id="{0DCB63BC-8A39-27D8-2E42-9ACCF068347B}"/>
                </a:ext>
              </a:extLst>
            </p:cNvPr>
            <p:cNvSpPr>
              <a:spLocks/>
            </p:cNvSpPr>
            <p:nvPr userDrawn="1"/>
          </p:nvSpPr>
          <p:spPr bwMode="auto">
            <a:xfrm>
              <a:off x="1150938" y="511175"/>
              <a:ext cx="1588" cy="1587"/>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5" name="Freeform 93">
              <a:extLst>
                <a:ext uri="{FF2B5EF4-FFF2-40B4-BE49-F238E27FC236}">
                  <a16:creationId xmlns:a16="http://schemas.microsoft.com/office/drawing/2014/main" id="{0E01F588-F52E-9096-A41E-4018693FA017}"/>
                </a:ext>
              </a:extLst>
            </p:cNvPr>
            <p:cNvSpPr>
              <a:spLocks/>
            </p:cNvSpPr>
            <p:nvPr userDrawn="1"/>
          </p:nvSpPr>
          <p:spPr bwMode="auto">
            <a:xfrm>
              <a:off x="1168400" y="536575"/>
              <a:ext cx="3175" cy="3175"/>
            </a:xfrm>
            <a:custGeom>
              <a:avLst/>
              <a:gdLst>
                <a:gd name="T0" fmla="*/ 17 w 17"/>
                <a:gd name="T1" fmla="*/ 18 h 18"/>
                <a:gd name="T2" fmla="*/ 9 w 17"/>
                <a:gd name="T3" fmla="*/ 0 h 18"/>
                <a:gd name="T4" fmla="*/ 8 w 17"/>
                <a:gd name="T5" fmla="*/ 1 h 18"/>
                <a:gd name="T6" fmla="*/ 3 w 17"/>
                <a:gd name="T7" fmla="*/ 8 h 18"/>
                <a:gd name="T8" fmla="*/ 0 w 17"/>
                <a:gd name="T9" fmla="*/ 12 h 18"/>
                <a:gd name="T10" fmla="*/ 6 w 17"/>
                <a:gd name="T11" fmla="*/ 14 h 18"/>
                <a:gd name="T12" fmla="*/ 17 w 1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17" y="18"/>
                  </a:moveTo>
                  <a:cubicBezTo>
                    <a:pt x="9" y="0"/>
                    <a:pt x="9" y="0"/>
                    <a:pt x="9" y="0"/>
                  </a:cubicBezTo>
                  <a:cubicBezTo>
                    <a:pt x="8" y="1"/>
                    <a:pt x="8" y="1"/>
                    <a:pt x="8" y="1"/>
                  </a:cubicBezTo>
                  <a:cubicBezTo>
                    <a:pt x="7" y="2"/>
                    <a:pt x="5" y="5"/>
                    <a:pt x="3" y="8"/>
                  </a:cubicBezTo>
                  <a:cubicBezTo>
                    <a:pt x="2" y="9"/>
                    <a:pt x="1" y="11"/>
                    <a:pt x="0" y="12"/>
                  </a:cubicBezTo>
                  <a:cubicBezTo>
                    <a:pt x="2" y="13"/>
                    <a:pt x="4" y="13"/>
                    <a:pt x="6" y="14"/>
                  </a:cubicBezTo>
                  <a:cubicBezTo>
                    <a:pt x="10" y="15"/>
                    <a:pt x="14" y="17"/>
                    <a:pt x="17"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6" name="Freeform 94">
              <a:extLst>
                <a:ext uri="{FF2B5EF4-FFF2-40B4-BE49-F238E27FC236}">
                  <a16:creationId xmlns:a16="http://schemas.microsoft.com/office/drawing/2014/main" id="{0B88F0CF-AF55-621E-C5E4-E9EE016D18FB}"/>
                </a:ext>
              </a:extLst>
            </p:cNvPr>
            <p:cNvSpPr>
              <a:spLocks/>
            </p:cNvSpPr>
            <p:nvPr userDrawn="1"/>
          </p:nvSpPr>
          <p:spPr bwMode="auto">
            <a:xfrm>
              <a:off x="1169988" y="555625"/>
              <a:ext cx="0" cy="1587"/>
            </a:xfrm>
            <a:custGeom>
              <a:avLst/>
              <a:gdLst>
                <a:gd name="T0" fmla="*/ 4 w 8"/>
                <a:gd name="T1" fmla="*/ 10 h 10"/>
                <a:gd name="T2" fmla="*/ 8 w 8"/>
                <a:gd name="T3" fmla="*/ 6 h 10"/>
                <a:gd name="T4" fmla="*/ 8 w 8"/>
                <a:gd name="T5" fmla="*/ 0 h 10"/>
                <a:gd name="T6" fmla="*/ 0 w 8"/>
                <a:gd name="T7" fmla="*/ 0 h 10"/>
                <a:gd name="T8" fmla="*/ 0 w 8"/>
                <a:gd name="T9" fmla="*/ 5 h 10"/>
                <a:gd name="T10" fmla="*/ 1 w 8"/>
                <a:gd name="T11" fmla="*/ 9 h 10"/>
                <a:gd name="T12" fmla="*/ 4 w 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4" y="10"/>
                  </a:moveTo>
                  <a:cubicBezTo>
                    <a:pt x="6" y="10"/>
                    <a:pt x="8" y="10"/>
                    <a:pt x="8" y="6"/>
                  </a:cubicBezTo>
                  <a:cubicBezTo>
                    <a:pt x="8" y="6"/>
                    <a:pt x="8" y="2"/>
                    <a:pt x="8" y="0"/>
                  </a:cubicBezTo>
                  <a:cubicBezTo>
                    <a:pt x="6" y="0"/>
                    <a:pt x="2" y="0"/>
                    <a:pt x="0" y="0"/>
                  </a:cubicBezTo>
                  <a:cubicBezTo>
                    <a:pt x="0" y="5"/>
                    <a:pt x="0" y="5"/>
                    <a:pt x="0" y="5"/>
                  </a:cubicBezTo>
                  <a:cubicBezTo>
                    <a:pt x="0" y="7"/>
                    <a:pt x="1" y="9"/>
                    <a:pt x="1" y="9"/>
                  </a:cubicBezTo>
                  <a:cubicBezTo>
                    <a:pt x="2" y="10"/>
                    <a:pt x="2" y="10"/>
                    <a:pt x="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7" name="Freeform 95">
              <a:extLst>
                <a:ext uri="{FF2B5EF4-FFF2-40B4-BE49-F238E27FC236}">
                  <a16:creationId xmlns:a16="http://schemas.microsoft.com/office/drawing/2014/main" id="{9A3E6435-7BD9-5873-9872-D1A5D0C436A9}"/>
                </a:ext>
              </a:extLst>
            </p:cNvPr>
            <p:cNvSpPr>
              <a:spLocks/>
            </p:cNvSpPr>
            <p:nvPr userDrawn="1"/>
          </p:nvSpPr>
          <p:spPr bwMode="auto">
            <a:xfrm>
              <a:off x="1093788" y="490538"/>
              <a:ext cx="6350" cy="7937"/>
            </a:xfrm>
            <a:custGeom>
              <a:avLst/>
              <a:gdLst>
                <a:gd name="T0" fmla="*/ 33 w 46"/>
                <a:gd name="T1" fmla="*/ 2 h 50"/>
                <a:gd name="T2" fmla="*/ 16 w 46"/>
                <a:gd name="T3" fmla="*/ 2 h 50"/>
                <a:gd name="T4" fmla="*/ 3 w 46"/>
                <a:gd name="T5" fmla="*/ 13 h 50"/>
                <a:gd name="T6" fmla="*/ 2 w 46"/>
                <a:gd name="T7" fmla="*/ 30 h 50"/>
                <a:gd name="T8" fmla="*/ 32 w 46"/>
                <a:gd name="T9" fmla="*/ 43 h 50"/>
                <a:gd name="T10" fmla="*/ 44 w 46"/>
                <a:gd name="T11" fmla="*/ 31 h 50"/>
                <a:gd name="T12" fmla="*/ 46 w 46"/>
                <a:gd name="T13" fmla="*/ 22 h 50"/>
                <a:gd name="T14" fmla="*/ 45 w 46"/>
                <a:gd name="T15" fmla="*/ 15 h 50"/>
                <a:gd name="T16" fmla="*/ 33 w 46"/>
                <a:gd name="T1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0">
                  <a:moveTo>
                    <a:pt x="33" y="2"/>
                  </a:moveTo>
                  <a:cubicBezTo>
                    <a:pt x="28" y="0"/>
                    <a:pt x="22" y="0"/>
                    <a:pt x="16" y="2"/>
                  </a:cubicBezTo>
                  <a:cubicBezTo>
                    <a:pt x="10" y="4"/>
                    <a:pt x="5" y="8"/>
                    <a:pt x="3" y="13"/>
                  </a:cubicBezTo>
                  <a:cubicBezTo>
                    <a:pt x="0" y="19"/>
                    <a:pt x="1" y="26"/>
                    <a:pt x="2" y="30"/>
                  </a:cubicBezTo>
                  <a:cubicBezTo>
                    <a:pt x="4" y="35"/>
                    <a:pt x="11" y="50"/>
                    <a:pt x="32" y="43"/>
                  </a:cubicBezTo>
                  <a:cubicBezTo>
                    <a:pt x="37" y="40"/>
                    <a:pt x="42" y="37"/>
                    <a:pt x="44" y="31"/>
                  </a:cubicBezTo>
                  <a:cubicBezTo>
                    <a:pt x="45" y="29"/>
                    <a:pt x="46" y="26"/>
                    <a:pt x="46" y="22"/>
                  </a:cubicBezTo>
                  <a:cubicBezTo>
                    <a:pt x="46" y="20"/>
                    <a:pt x="46" y="17"/>
                    <a:pt x="45" y="15"/>
                  </a:cubicBezTo>
                  <a:cubicBezTo>
                    <a:pt x="43" y="9"/>
                    <a:pt x="39" y="5"/>
                    <a:pt x="33"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8" name="Freeform 96">
              <a:extLst>
                <a:ext uri="{FF2B5EF4-FFF2-40B4-BE49-F238E27FC236}">
                  <a16:creationId xmlns:a16="http://schemas.microsoft.com/office/drawing/2014/main" id="{A4F09EE1-D9DE-B509-AEEA-69DCF2995734}"/>
                </a:ext>
              </a:extLst>
            </p:cNvPr>
            <p:cNvSpPr>
              <a:spLocks noEditPoints="1"/>
            </p:cNvSpPr>
            <p:nvPr userDrawn="1"/>
          </p:nvSpPr>
          <p:spPr bwMode="auto">
            <a:xfrm>
              <a:off x="1052513" y="446088"/>
              <a:ext cx="125413" cy="171450"/>
            </a:xfrm>
            <a:custGeom>
              <a:avLst/>
              <a:gdLst>
                <a:gd name="T0" fmla="*/ 725 w 850"/>
                <a:gd name="T1" fmla="*/ 660 h 1158"/>
                <a:gd name="T2" fmla="*/ 757 w 850"/>
                <a:gd name="T3" fmla="*/ 545 h 1158"/>
                <a:gd name="T4" fmla="*/ 675 w 850"/>
                <a:gd name="T5" fmla="*/ 523 h 1158"/>
                <a:gd name="T6" fmla="*/ 721 w 850"/>
                <a:gd name="T7" fmla="*/ 388 h 1158"/>
                <a:gd name="T8" fmla="*/ 670 w 850"/>
                <a:gd name="T9" fmla="*/ 31 h 1158"/>
                <a:gd name="T10" fmla="*/ 602 w 850"/>
                <a:gd name="T11" fmla="*/ 137 h 1158"/>
                <a:gd name="T12" fmla="*/ 553 w 850"/>
                <a:gd name="T13" fmla="*/ 92 h 1158"/>
                <a:gd name="T14" fmla="*/ 492 w 850"/>
                <a:gd name="T15" fmla="*/ 128 h 1158"/>
                <a:gd name="T16" fmla="*/ 463 w 850"/>
                <a:gd name="T17" fmla="*/ 0 h 1158"/>
                <a:gd name="T18" fmla="*/ 399 w 850"/>
                <a:gd name="T19" fmla="*/ 72 h 1158"/>
                <a:gd name="T20" fmla="*/ 301 w 850"/>
                <a:gd name="T21" fmla="*/ 42 h 1158"/>
                <a:gd name="T22" fmla="*/ 257 w 850"/>
                <a:gd name="T23" fmla="*/ 104 h 1158"/>
                <a:gd name="T24" fmla="*/ 135 w 850"/>
                <a:gd name="T25" fmla="*/ 98 h 1158"/>
                <a:gd name="T26" fmla="*/ 186 w 850"/>
                <a:gd name="T27" fmla="*/ 310 h 1158"/>
                <a:gd name="T28" fmla="*/ 20 w 850"/>
                <a:gd name="T29" fmla="*/ 571 h 1158"/>
                <a:gd name="T30" fmla="*/ 94 w 850"/>
                <a:gd name="T31" fmla="*/ 569 h 1158"/>
                <a:gd name="T32" fmla="*/ 85 w 850"/>
                <a:gd name="T33" fmla="*/ 600 h 1158"/>
                <a:gd name="T34" fmla="*/ 94 w 850"/>
                <a:gd name="T35" fmla="*/ 717 h 1158"/>
                <a:gd name="T36" fmla="*/ 369 w 850"/>
                <a:gd name="T37" fmla="*/ 1081 h 1158"/>
                <a:gd name="T38" fmla="*/ 708 w 850"/>
                <a:gd name="T39" fmla="*/ 747 h 1158"/>
                <a:gd name="T40" fmla="*/ 496 w 850"/>
                <a:gd name="T41" fmla="*/ 1123 h 1158"/>
                <a:gd name="T42" fmla="*/ 816 w 850"/>
                <a:gd name="T43" fmla="*/ 931 h 1158"/>
                <a:gd name="T44" fmla="*/ 672 w 850"/>
                <a:gd name="T45" fmla="*/ 516 h 1158"/>
                <a:gd name="T46" fmla="*/ 606 w 850"/>
                <a:gd name="T47" fmla="*/ 434 h 1158"/>
                <a:gd name="T48" fmla="*/ 581 w 850"/>
                <a:gd name="T49" fmla="*/ 416 h 1158"/>
                <a:gd name="T50" fmla="*/ 526 w 850"/>
                <a:gd name="T51" fmla="*/ 380 h 1158"/>
                <a:gd name="T52" fmla="*/ 172 w 850"/>
                <a:gd name="T53" fmla="*/ 255 h 1158"/>
                <a:gd name="T54" fmla="*/ 614 w 850"/>
                <a:gd name="T55" fmla="*/ 298 h 1158"/>
                <a:gd name="T56" fmla="*/ 489 w 850"/>
                <a:gd name="T57" fmla="*/ 374 h 1158"/>
                <a:gd name="T58" fmla="*/ 355 w 850"/>
                <a:gd name="T59" fmla="*/ 377 h 1158"/>
                <a:gd name="T60" fmla="*/ 350 w 850"/>
                <a:gd name="T61" fmla="*/ 309 h 1158"/>
                <a:gd name="T62" fmla="*/ 199 w 850"/>
                <a:gd name="T63" fmla="*/ 357 h 1158"/>
                <a:gd name="T64" fmla="*/ 141 w 850"/>
                <a:gd name="T65" fmla="*/ 411 h 1158"/>
                <a:gd name="T66" fmla="*/ 166 w 850"/>
                <a:gd name="T67" fmla="*/ 484 h 1158"/>
                <a:gd name="T68" fmla="*/ 51 w 850"/>
                <a:gd name="T69" fmla="*/ 526 h 1158"/>
                <a:gd name="T70" fmla="*/ 145 w 850"/>
                <a:gd name="T71" fmla="*/ 508 h 1158"/>
                <a:gd name="T72" fmla="*/ 198 w 850"/>
                <a:gd name="T73" fmla="*/ 488 h 1158"/>
                <a:gd name="T74" fmla="*/ 409 w 850"/>
                <a:gd name="T75" fmla="*/ 365 h 1158"/>
                <a:gd name="T76" fmla="*/ 398 w 850"/>
                <a:gd name="T77" fmla="*/ 334 h 1158"/>
                <a:gd name="T78" fmla="*/ 452 w 850"/>
                <a:gd name="T79" fmla="*/ 268 h 1158"/>
                <a:gd name="T80" fmla="*/ 421 w 850"/>
                <a:gd name="T81" fmla="*/ 386 h 1158"/>
                <a:gd name="T82" fmla="*/ 421 w 850"/>
                <a:gd name="T83" fmla="*/ 730 h 1158"/>
                <a:gd name="T84" fmla="*/ 639 w 850"/>
                <a:gd name="T85" fmla="*/ 1091 h 1158"/>
                <a:gd name="T86" fmla="*/ 593 w 850"/>
                <a:gd name="T87" fmla="*/ 1048 h 1158"/>
                <a:gd name="T88" fmla="*/ 718 w 850"/>
                <a:gd name="T89" fmla="*/ 1045 h 1158"/>
                <a:gd name="T90" fmla="*/ 667 w 850"/>
                <a:gd name="T91" fmla="*/ 1015 h 1158"/>
                <a:gd name="T92" fmla="*/ 709 w 850"/>
                <a:gd name="T93" fmla="*/ 973 h 1158"/>
                <a:gd name="T94" fmla="*/ 734 w 850"/>
                <a:gd name="T95" fmla="*/ 985 h 1158"/>
                <a:gd name="T96" fmla="*/ 737 w 850"/>
                <a:gd name="T97" fmla="*/ 934 h 1158"/>
                <a:gd name="T98" fmla="*/ 749 w 850"/>
                <a:gd name="T99" fmla="*/ 901 h 1158"/>
                <a:gd name="T100" fmla="*/ 812 w 850"/>
                <a:gd name="T101" fmla="*/ 868 h 1158"/>
                <a:gd name="T102" fmla="*/ 752 w 850"/>
                <a:gd name="T103" fmla="*/ 855 h 1158"/>
                <a:gd name="T104" fmla="*/ 729 w 850"/>
                <a:gd name="T105" fmla="*/ 790 h 1158"/>
                <a:gd name="T106" fmla="*/ 795 w 850"/>
                <a:gd name="T107" fmla="*/ 786 h 1158"/>
                <a:gd name="T108" fmla="*/ 732 w 850"/>
                <a:gd name="T109" fmla="*/ 718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0" h="1158">
                  <a:moveTo>
                    <a:pt x="849" y="701"/>
                  </a:moveTo>
                  <a:cubicBezTo>
                    <a:pt x="840" y="694"/>
                    <a:pt x="829" y="684"/>
                    <a:pt x="822" y="669"/>
                  </a:cubicBezTo>
                  <a:cubicBezTo>
                    <a:pt x="811" y="666"/>
                    <a:pt x="783" y="656"/>
                    <a:pt x="771" y="651"/>
                  </a:cubicBezTo>
                  <a:cubicBezTo>
                    <a:pt x="771" y="651"/>
                    <a:pt x="765" y="649"/>
                    <a:pt x="764" y="649"/>
                  </a:cubicBezTo>
                  <a:cubicBezTo>
                    <a:pt x="725" y="660"/>
                    <a:pt x="725" y="660"/>
                    <a:pt x="725" y="660"/>
                  </a:cubicBezTo>
                  <a:cubicBezTo>
                    <a:pt x="718" y="632"/>
                    <a:pt x="718" y="632"/>
                    <a:pt x="718" y="632"/>
                  </a:cubicBezTo>
                  <a:cubicBezTo>
                    <a:pt x="757" y="622"/>
                    <a:pt x="757" y="622"/>
                    <a:pt x="757" y="622"/>
                  </a:cubicBezTo>
                  <a:cubicBezTo>
                    <a:pt x="758" y="621"/>
                    <a:pt x="759" y="619"/>
                    <a:pt x="761" y="617"/>
                  </a:cubicBezTo>
                  <a:cubicBezTo>
                    <a:pt x="767" y="609"/>
                    <a:pt x="777" y="596"/>
                    <a:pt x="782" y="590"/>
                  </a:cubicBezTo>
                  <a:cubicBezTo>
                    <a:pt x="772" y="572"/>
                    <a:pt x="763" y="555"/>
                    <a:pt x="757" y="545"/>
                  </a:cubicBezTo>
                  <a:cubicBezTo>
                    <a:pt x="751" y="535"/>
                    <a:pt x="748" y="525"/>
                    <a:pt x="748" y="517"/>
                  </a:cubicBezTo>
                  <a:cubicBezTo>
                    <a:pt x="711" y="536"/>
                    <a:pt x="711" y="536"/>
                    <a:pt x="711" y="536"/>
                  </a:cubicBezTo>
                  <a:cubicBezTo>
                    <a:pt x="713" y="539"/>
                    <a:pt x="727" y="568"/>
                    <a:pt x="727" y="568"/>
                  </a:cubicBezTo>
                  <a:cubicBezTo>
                    <a:pt x="703" y="580"/>
                    <a:pt x="703" y="580"/>
                    <a:pt x="703" y="580"/>
                  </a:cubicBezTo>
                  <a:cubicBezTo>
                    <a:pt x="675" y="523"/>
                    <a:pt x="675" y="523"/>
                    <a:pt x="675" y="523"/>
                  </a:cubicBezTo>
                  <a:cubicBezTo>
                    <a:pt x="761" y="481"/>
                    <a:pt x="761" y="481"/>
                    <a:pt x="761" y="481"/>
                  </a:cubicBezTo>
                  <a:cubicBezTo>
                    <a:pt x="765" y="488"/>
                    <a:pt x="765" y="488"/>
                    <a:pt x="765" y="488"/>
                  </a:cubicBezTo>
                  <a:cubicBezTo>
                    <a:pt x="767" y="485"/>
                    <a:pt x="769" y="482"/>
                    <a:pt x="771" y="478"/>
                  </a:cubicBezTo>
                  <a:cubicBezTo>
                    <a:pt x="774" y="474"/>
                    <a:pt x="777" y="470"/>
                    <a:pt x="779" y="468"/>
                  </a:cubicBezTo>
                  <a:cubicBezTo>
                    <a:pt x="763" y="439"/>
                    <a:pt x="743" y="412"/>
                    <a:pt x="721" y="388"/>
                  </a:cubicBezTo>
                  <a:cubicBezTo>
                    <a:pt x="695" y="358"/>
                    <a:pt x="665" y="332"/>
                    <a:pt x="632" y="310"/>
                  </a:cubicBezTo>
                  <a:cubicBezTo>
                    <a:pt x="650" y="299"/>
                    <a:pt x="667" y="283"/>
                    <a:pt x="667" y="255"/>
                  </a:cubicBezTo>
                  <a:cubicBezTo>
                    <a:pt x="667" y="239"/>
                    <a:pt x="661" y="227"/>
                    <a:pt x="649" y="216"/>
                  </a:cubicBezTo>
                  <a:cubicBezTo>
                    <a:pt x="668" y="157"/>
                    <a:pt x="701" y="87"/>
                    <a:pt x="729" y="55"/>
                  </a:cubicBezTo>
                  <a:cubicBezTo>
                    <a:pt x="670" y="31"/>
                    <a:pt x="670" y="31"/>
                    <a:pt x="670" y="31"/>
                  </a:cubicBezTo>
                  <a:cubicBezTo>
                    <a:pt x="685" y="54"/>
                    <a:pt x="686" y="81"/>
                    <a:pt x="683" y="97"/>
                  </a:cubicBezTo>
                  <a:cubicBezTo>
                    <a:pt x="667" y="86"/>
                    <a:pt x="654" y="72"/>
                    <a:pt x="650" y="53"/>
                  </a:cubicBezTo>
                  <a:cubicBezTo>
                    <a:pt x="647" y="70"/>
                    <a:pt x="637" y="99"/>
                    <a:pt x="628" y="117"/>
                  </a:cubicBezTo>
                  <a:cubicBezTo>
                    <a:pt x="645" y="109"/>
                    <a:pt x="659" y="105"/>
                    <a:pt x="676" y="112"/>
                  </a:cubicBezTo>
                  <a:cubicBezTo>
                    <a:pt x="666" y="126"/>
                    <a:pt x="641" y="146"/>
                    <a:pt x="602" y="137"/>
                  </a:cubicBezTo>
                  <a:cubicBezTo>
                    <a:pt x="581" y="132"/>
                    <a:pt x="560" y="121"/>
                    <a:pt x="561" y="104"/>
                  </a:cubicBezTo>
                  <a:cubicBezTo>
                    <a:pt x="561" y="95"/>
                    <a:pt x="569" y="83"/>
                    <a:pt x="582" y="85"/>
                  </a:cubicBezTo>
                  <a:cubicBezTo>
                    <a:pt x="594" y="86"/>
                    <a:pt x="595" y="105"/>
                    <a:pt x="591" y="114"/>
                  </a:cubicBezTo>
                  <a:cubicBezTo>
                    <a:pt x="608" y="104"/>
                    <a:pt x="626" y="55"/>
                    <a:pt x="599" y="48"/>
                  </a:cubicBezTo>
                  <a:cubicBezTo>
                    <a:pt x="578" y="42"/>
                    <a:pt x="559" y="70"/>
                    <a:pt x="553" y="92"/>
                  </a:cubicBezTo>
                  <a:cubicBezTo>
                    <a:pt x="549" y="66"/>
                    <a:pt x="538" y="41"/>
                    <a:pt x="517" y="42"/>
                  </a:cubicBezTo>
                  <a:cubicBezTo>
                    <a:pt x="490" y="44"/>
                    <a:pt x="498" y="94"/>
                    <a:pt x="508" y="107"/>
                  </a:cubicBezTo>
                  <a:cubicBezTo>
                    <a:pt x="510" y="89"/>
                    <a:pt x="519" y="80"/>
                    <a:pt x="527" y="80"/>
                  </a:cubicBezTo>
                  <a:cubicBezTo>
                    <a:pt x="534" y="81"/>
                    <a:pt x="544" y="86"/>
                    <a:pt x="542" y="102"/>
                  </a:cubicBezTo>
                  <a:cubicBezTo>
                    <a:pt x="541" y="118"/>
                    <a:pt x="518" y="128"/>
                    <a:pt x="492" y="128"/>
                  </a:cubicBezTo>
                  <a:cubicBezTo>
                    <a:pt x="467" y="128"/>
                    <a:pt x="423" y="120"/>
                    <a:pt x="419" y="72"/>
                  </a:cubicBezTo>
                  <a:cubicBezTo>
                    <a:pt x="435" y="75"/>
                    <a:pt x="460" y="87"/>
                    <a:pt x="471" y="104"/>
                  </a:cubicBezTo>
                  <a:cubicBezTo>
                    <a:pt x="468" y="75"/>
                    <a:pt x="468" y="54"/>
                    <a:pt x="471" y="23"/>
                  </a:cubicBezTo>
                  <a:cubicBezTo>
                    <a:pt x="458" y="42"/>
                    <a:pt x="435" y="52"/>
                    <a:pt x="420" y="55"/>
                  </a:cubicBezTo>
                  <a:cubicBezTo>
                    <a:pt x="424" y="34"/>
                    <a:pt x="442" y="12"/>
                    <a:pt x="463" y="0"/>
                  </a:cubicBezTo>
                  <a:cubicBezTo>
                    <a:pt x="355" y="0"/>
                    <a:pt x="355" y="0"/>
                    <a:pt x="355" y="0"/>
                  </a:cubicBezTo>
                  <a:cubicBezTo>
                    <a:pt x="376" y="12"/>
                    <a:pt x="394" y="34"/>
                    <a:pt x="398" y="55"/>
                  </a:cubicBezTo>
                  <a:cubicBezTo>
                    <a:pt x="383" y="52"/>
                    <a:pt x="360" y="42"/>
                    <a:pt x="347" y="23"/>
                  </a:cubicBezTo>
                  <a:cubicBezTo>
                    <a:pt x="351" y="54"/>
                    <a:pt x="351" y="75"/>
                    <a:pt x="347" y="104"/>
                  </a:cubicBezTo>
                  <a:cubicBezTo>
                    <a:pt x="358" y="88"/>
                    <a:pt x="383" y="75"/>
                    <a:pt x="399" y="72"/>
                  </a:cubicBezTo>
                  <a:cubicBezTo>
                    <a:pt x="395" y="120"/>
                    <a:pt x="351" y="128"/>
                    <a:pt x="326" y="128"/>
                  </a:cubicBezTo>
                  <a:cubicBezTo>
                    <a:pt x="300" y="128"/>
                    <a:pt x="277" y="118"/>
                    <a:pt x="276" y="102"/>
                  </a:cubicBezTo>
                  <a:cubicBezTo>
                    <a:pt x="274" y="86"/>
                    <a:pt x="283" y="81"/>
                    <a:pt x="291" y="80"/>
                  </a:cubicBezTo>
                  <a:cubicBezTo>
                    <a:pt x="299" y="80"/>
                    <a:pt x="308" y="89"/>
                    <a:pt x="310" y="107"/>
                  </a:cubicBezTo>
                  <a:cubicBezTo>
                    <a:pt x="320" y="94"/>
                    <a:pt x="328" y="44"/>
                    <a:pt x="301" y="42"/>
                  </a:cubicBezTo>
                  <a:cubicBezTo>
                    <a:pt x="280" y="41"/>
                    <a:pt x="269" y="66"/>
                    <a:pt x="265" y="92"/>
                  </a:cubicBezTo>
                  <a:cubicBezTo>
                    <a:pt x="258" y="70"/>
                    <a:pt x="240" y="42"/>
                    <a:pt x="219" y="48"/>
                  </a:cubicBezTo>
                  <a:cubicBezTo>
                    <a:pt x="192" y="55"/>
                    <a:pt x="210" y="104"/>
                    <a:pt x="227" y="114"/>
                  </a:cubicBezTo>
                  <a:cubicBezTo>
                    <a:pt x="223" y="105"/>
                    <a:pt x="223" y="86"/>
                    <a:pt x="236" y="85"/>
                  </a:cubicBezTo>
                  <a:cubicBezTo>
                    <a:pt x="249" y="83"/>
                    <a:pt x="257" y="95"/>
                    <a:pt x="257" y="104"/>
                  </a:cubicBezTo>
                  <a:cubicBezTo>
                    <a:pt x="258" y="121"/>
                    <a:pt x="237" y="132"/>
                    <a:pt x="216" y="137"/>
                  </a:cubicBezTo>
                  <a:cubicBezTo>
                    <a:pt x="177" y="146"/>
                    <a:pt x="152" y="126"/>
                    <a:pt x="142" y="112"/>
                  </a:cubicBezTo>
                  <a:cubicBezTo>
                    <a:pt x="160" y="105"/>
                    <a:pt x="173" y="108"/>
                    <a:pt x="191" y="117"/>
                  </a:cubicBezTo>
                  <a:cubicBezTo>
                    <a:pt x="182" y="99"/>
                    <a:pt x="172" y="70"/>
                    <a:pt x="169" y="53"/>
                  </a:cubicBezTo>
                  <a:cubicBezTo>
                    <a:pt x="165" y="72"/>
                    <a:pt x="151" y="87"/>
                    <a:pt x="135" y="98"/>
                  </a:cubicBezTo>
                  <a:cubicBezTo>
                    <a:pt x="132" y="82"/>
                    <a:pt x="133" y="54"/>
                    <a:pt x="148" y="31"/>
                  </a:cubicBezTo>
                  <a:cubicBezTo>
                    <a:pt x="89" y="55"/>
                    <a:pt x="89" y="55"/>
                    <a:pt x="89" y="55"/>
                  </a:cubicBezTo>
                  <a:cubicBezTo>
                    <a:pt x="117" y="87"/>
                    <a:pt x="150" y="158"/>
                    <a:pt x="169" y="217"/>
                  </a:cubicBezTo>
                  <a:cubicBezTo>
                    <a:pt x="157" y="227"/>
                    <a:pt x="151" y="240"/>
                    <a:pt x="151" y="255"/>
                  </a:cubicBezTo>
                  <a:cubicBezTo>
                    <a:pt x="151" y="283"/>
                    <a:pt x="169" y="299"/>
                    <a:pt x="186" y="310"/>
                  </a:cubicBezTo>
                  <a:cubicBezTo>
                    <a:pt x="154" y="332"/>
                    <a:pt x="124" y="358"/>
                    <a:pt x="97" y="388"/>
                  </a:cubicBezTo>
                  <a:cubicBezTo>
                    <a:pt x="57" y="433"/>
                    <a:pt x="25" y="486"/>
                    <a:pt x="3" y="545"/>
                  </a:cubicBezTo>
                  <a:cubicBezTo>
                    <a:pt x="2" y="548"/>
                    <a:pt x="1" y="550"/>
                    <a:pt x="0" y="553"/>
                  </a:cubicBezTo>
                  <a:cubicBezTo>
                    <a:pt x="6" y="560"/>
                    <a:pt x="13" y="567"/>
                    <a:pt x="19" y="574"/>
                  </a:cubicBezTo>
                  <a:cubicBezTo>
                    <a:pt x="20" y="573"/>
                    <a:pt x="20" y="572"/>
                    <a:pt x="20" y="571"/>
                  </a:cubicBezTo>
                  <a:cubicBezTo>
                    <a:pt x="23" y="564"/>
                    <a:pt x="32" y="555"/>
                    <a:pt x="39" y="551"/>
                  </a:cubicBezTo>
                  <a:cubicBezTo>
                    <a:pt x="68" y="562"/>
                    <a:pt x="68" y="562"/>
                    <a:pt x="68" y="562"/>
                  </a:cubicBezTo>
                  <a:cubicBezTo>
                    <a:pt x="56" y="571"/>
                    <a:pt x="41" y="583"/>
                    <a:pt x="44" y="586"/>
                  </a:cubicBezTo>
                  <a:cubicBezTo>
                    <a:pt x="45" y="587"/>
                    <a:pt x="52" y="582"/>
                    <a:pt x="55" y="580"/>
                  </a:cubicBezTo>
                  <a:cubicBezTo>
                    <a:pt x="64" y="573"/>
                    <a:pt x="77" y="562"/>
                    <a:pt x="94" y="569"/>
                  </a:cubicBezTo>
                  <a:cubicBezTo>
                    <a:pt x="102" y="572"/>
                    <a:pt x="108" y="578"/>
                    <a:pt x="111" y="585"/>
                  </a:cubicBezTo>
                  <a:cubicBezTo>
                    <a:pt x="114" y="592"/>
                    <a:pt x="114" y="601"/>
                    <a:pt x="111" y="609"/>
                  </a:cubicBezTo>
                  <a:cubicBezTo>
                    <a:pt x="107" y="617"/>
                    <a:pt x="99" y="627"/>
                    <a:pt x="89" y="633"/>
                  </a:cubicBezTo>
                  <a:cubicBezTo>
                    <a:pt x="62" y="622"/>
                    <a:pt x="62" y="622"/>
                    <a:pt x="62" y="622"/>
                  </a:cubicBezTo>
                  <a:cubicBezTo>
                    <a:pt x="73" y="616"/>
                    <a:pt x="84" y="603"/>
                    <a:pt x="85" y="600"/>
                  </a:cubicBezTo>
                  <a:cubicBezTo>
                    <a:pt x="86" y="598"/>
                    <a:pt x="86" y="596"/>
                    <a:pt x="85" y="595"/>
                  </a:cubicBezTo>
                  <a:cubicBezTo>
                    <a:pt x="83" y="594"/>
                    <a:pt x="77" y="598"/>
                    <a:pt x="72" y="602"/>
                  </a:cubicBezTo>
                  <a:cubicBezTo>
                    <a:pt x="66" y="607"/>
                    <a:pt x="59" y="612"/>
                    <a:pt x="52" y="614"/>
                  </a:cubicBezTo>
                  <a:cubicBezTo>
                    <a:pt x="64" y="631"/>
                    <a:pt x="73" y="648"/>
                    <a:pt x="73" y="662"/>
                  </a:cubicBezTo>
                  <a:cubicBezTo>
                    <a:pt x="74" y="689"/>
                    <a:pt x="80" y="699"/>
                    <a:pt x="94" y="717"/>
                  </a:cubicBezTo>
                  <a:cubicBezTo>
                    <a:pt x="115" y="744"/>
                    <a:pt x="93" y="742"/>
                    <a:pt x="112" y="775"/>
                  </a:cubicBezTo>
                  <a:cubicBezTo>
                    <a:pt x="111" y="766"/>
                    <a:pt x="111" y="756"/>
                    <a:pt x="110" y="747"/>
                  </a:cubicBezTo>
                  <a:cubicBezTo>
                    <a:pt x="404" y="747"/>
                    <a:pt x="404" y="747"/>
                    <a:pt x="404" y="747"/>
                  </a:cubicBezTo>
                  <a:cubicBezTo>
                    <a:pt x="404" y="1067"/>
                    <a:pt x="404" y="1067"/>
                    <a:pt x="404" y="1067"/>
                  </a:cubicBezTo>
                  <a:cubicBezTo>
                    <a:pt x="392" y="1068"/>
                    <a:pt x="379" y="1069"/>
                    <a:pt x="369" y="1081"/>
                  </a:cubicBezTo>
                  <a:cubicBezTo>
                    <a:pt x="403" y="1095"/>
                    <a:pt x="437" y="1107"/>
                    <a:pt x="470" y="1117"/>
                  </a:cubicBezTo>
                  <a:cubicBezTo>
                    <a:pt x="473" y="1096"/>
                    <a:pt x="478" y="1086"/>
                    <a:pt x="489" y="1073"/>
                  </a:cubicBezTo>
                  <a:cubicBezTo>
                    <a:pt x="489" y="1073"/>
                    <a:pt x="445" y="1069"/>
                    <a:pt x="421" y="1068"/>
                  </a:cubicBezTo>
                  <a:cubicBezTo>
                    <a:pt x="421" y="747"/>
                    <a:pt x="421" y="747"/>
                    <a:pt x="421" y="747"/>
                  </a:cubicBezTo>
                  <a:cubicBezTo>
                    <a:pt x="708" y="747"/>
                    <a:pt x="708" y="747"/>
                    <a:pt x="708" y="747"/>
                  </a:cubicBezTo>
                  <a:cubicBezTo>
                    <a:pt x="707" y="791"/>
                    <a:pt x="699" y="834"/>
                    <a:pt x="685" y="875"/>
                  </a:cubicBezTo>
                  <a:cubicBezTo>
                    <a:pt x="670" y="917"/>
                    <a:pt x="648" y="954"/>
                    <a:pt x="620" y="987"/>
                  </a:cubicBezTo>
                  <a:cubicBezTo>
                    <a:pt x="593" y="1019"/>
                    <a:pt x="561" y="1044"/>
                    <a:pt x="525" y="1062"/>
                  </a:cubicBezTo>
                  <a:cubicBezTo>
                    <a:pt x="517" y="1066"/>
                    <a:pt x="511" y="1080"/>
                    <a:pt x="505" y="1092"/>
                  </a:cubicBezTo>
                  <a:cubicBezTo>
                    <a:pt x="501" y="1101"/>
                    <a:pt x="498" y="1110"/>
                    <a:pt x="496" y="1123"/>
                  </a:cubicBezTo>
                  <a:cubicBezTo>
                    <a:pt x="510" y="1127"/>
                    <a:pt x="513" y="1130"/>
                    <a:pt x="525" y="1133"/>
                  </a:cubicBezTo>
                  <a:cubicBezTo>
                    <a:pt x="626" y="1158"/>
                    <a:pt x="652" y="1153"/>
                    <a:pt x="658" y="1149"/>
                  </a:cubicBezTo>
                  <a:cubicBezTo>
                    <a:pt x="658" y="1149"/>
                    <a:pt x="658" y="1149"/>
                    <a:pt x="658" y="1149"/>
                  </a:cubicBezTo>
                  <a:cubicBezTo>
                    <a:pt x="681" y="1131"/>
                    <a:pt x="702" y="1112"/>
                    <a:pt x="721" y="1089"/>
                  </a:cubicBezTo>
                  <a:cubicBezTo>
                    <a:pt x="762" y="1044"/>
                    <a:pt x="794" y="990"/>
                    <a:pt x="816" y="931"/>
                  </a:cubicBezTo>
                  <a:cubicBezTo>
                    <a:pt x="839" y="870"/>
                    <a:pt x="850" y="805"/>
                    <a:pt x="850" y="738"/>
                  </a:cubicBezTo>
                  <a:cubicBezTo>
                    <a:pt x="850" y="725"/>
                    <a:pt x="850" y="713"/>
                    <a:pt x="849" y="701"/>
                  </a:cubicBezTo>
                  <a:moveTo>
                    <a:pt x="711" y="403"/>
                  </a:moveTo>
                  <a:cubicBezTo>
                    <a:pt x="723" y="418"/>
                    <a:pt x="723" y="418"/>
                    <a:pt x="723" y="418"/>
                  </a:cubicBezTo>
                  <a:cubicBezTo>
                    <a:pt x="672" y="516"/>
                    <a:pt x="672" y="516"/>
                    <a:pt x="672" y="516"/>
                  </a:cubicBezTo>
                  <a:cubicBezTo>
                    <a:pt x="654" y="491"/>
                    <a:pt x="654" y="491"/>
                    <a:pt x="654" y="491"/>
                  </a:cubicBezTo>
                  <a:cubicBezTo>
                    <a:pt x="663" y="474"/>
                    <a:pt x="663" y="474"/>
                    <a:pt x="663" y="474"/>
                  </a:cubicBezTo>
                  <a:cubicBezTo>
                    <a:pt x="644" y="450"/>
                    <a:pt x="644" y="450"/>
                    <a:pt x="644" y="450"/>
                  </a:cubicBezTo>
                  <a:cubicBezTo>
                    <a:pt x="628" y="455"/>
                    <a:pt x="628" y="455"/>
                    <a:pt x="628" y="455"/>
                  </a:cubicBezTo>
                  <a:cubicBezTo>
                    <a:pt x="606" y="434"/>
                    <a:pt x="606" y="434"/>
                    <a:pt x="606" y="434"/>
                  </a:cubicBezTo>
                  <a:lnTo>
                    <a:pt x="711" y="403"/>
                  </a:lnTo>
                  <a:close/>
                  <a:moveTo>
                    <a:pt x="645" y="341"/>
                  </a:moveTo>
                  <a:cubicBezTo>
                    <a:pt x="662" y="354"/>
                    <a:pt x="662" y="354"/>
                    <a:pt x="662" y="354"/>
                  </a:cubicBezTo>
                  <a:cubicBezTo>
                    <a:pt x="604" y="432"/>
                    <a:pt x="604" y="432"/>
                    <a:pt x="604" y="432"/>
                  </a:cubicBezTo>
                  <a:cubicBezTo>
                    <a:pt x="581" y="416"/>
                    <a:pt x="581" y="416"/>
                    <a:pt x="581" y="416"/>
                  </a:cubicBezTo>
                  <a:cubicBezTo>
                    <a:pt x="611" y="378"/>
                    <a:pt x="611" y="378"/>
                    <a:pt x="611" y="378"/>
                  </a:cubicBezTo>
                  <a:cubicBezTo>
                    <a:pt x="582" y="385"/>
                    <a:pt x="582" y="385"/>
                    <a:pt x="582" y="385"/>
                  </a:cubicBezTo>
                  <a:cubicBezTo>
                    <a:pt x="577" y="355"/>
                    <a:pt x="577" y="355"/>
                    <a:pt x="577" y="355"/>
                  </a:cubicBezTo>
                  <a:cubicBezTo>
                    <a:pt x="550" y="394"/>
                    <a:pt x="550" y="394"/>
                    <a:pt x="550" y="394"/>
                  </a:cubicBezTo>
                  <a:cubicBezTo>
                    <a:pt x="526" y="380"/>
                    <a:pt x="526" y="380"/>
                    <a:pt x="526" y="380"/>
                  </a:cubicBezTo>
                  <a:cubicBezTo>
                    <a:pt x="581" y="300"/>
                    <a:pt x="581" y="300"/>
                    <a:pt x="581" y="300"/>
                  </a:cubicBezTo>
                  <a:cubicBezTo>
                    <a:pt x="600" y="310"/>
                    <a:pt x="600" y="310"/>
                    <a:pt x="600" y="310"/>
                  </a:cubicBezTo>
                  <a:cubicBezTo>
                    <a:pt x="606" y="350"/>
                    <a:pt x="606" y="350"/>
                    <a:pt x="606" y="350"/>
                  </a:cubicBezTo>
                  <a:lnTo>
                    <a:pt x="645" y="341"/>
                  </a:lnTo>
                  <a:close/>
                  <a:moveTo>
                    <a:pt x="172" y="255"/>
                  </a:moveTo>
                  <a:cubicBezTo>
                    <a:pt x="172" y="200"/>
                    <a:pt x="329" y="195"/>
                    <a:pt x="409" y="195"/>
                  </a:cubicBezTo>
                  <a:cubicBezTo>
                    <a:pt x="409" y="195"/>
                    <a:pt x="409" y="195"/>
                    <a:pt x="409" y="195"/>
                  </a:cubicBezTo>
                  <a:cubicBezTo>
                    <a:pt x="409" y="195"/>
                    <a:pt x="409" y="195"/>
                    <a:pt x="409" y="195"/>
                  </a:cubicBezTo>
                  <a:cubicBezTo>
                    <a:pt x="489" y="195"/>
                    <a:pt x="646" y="200"/>
                    <a:pt x="646" y="255"/>
                  </a:cubicBezTo>
                  <a:cubicBezTo>
                    <a:pt x="646" y="271"/>
                    <a:pt x="636" y="284"/>
                    <a:pt x="614" y="298"/>
                  </a:cubicBezTo>
                  <a:cubicBezTo>
                    <a:pt x="574" y="271"/>
                    <a:pt x="507" y="243"/>
                    <a:pt x="409" y="243"/>
                  </a:cubicBezTo>
                  <a:cubicBezTo>
                    <a:pt x="311" y="243"/>
                    <a:pt x="244" y="271"/>
                    <a:pt x="205" y="298"/>
                  </a:cubicBezTo>
                  <a:cubicBezTo>
                    <a:pt x="182" y="284"/>
                    <a:pt x="172" y="271"/>
                    <a:pt x="172" y="255"/>
                  </a:cubicBezTo>
                  <a:moveTo>
                    <a:pt x="508" y="277"/>
                  </a:moveTo>
                  <a:cubicBezTo>
                    <a:pt x="489" y="374"/>
                    <a:pt x="489" y="374"/>
                    <a:pt x="489" y="374"/>
                  </a:cubicBezTo>
                  <a:cubicBezTo>
                    <a:pt x="462" y="368"/>
                    <a:pt x="462" y="368"/>
                    <a:pt x="462" y="368"/>
                  </a:cubicBezTo>
                  <a:cubicBezTo>
                    <a:pt x="481" y="272"/>
                    <a:pt x="481" y="272"/>
                    <a:pt x="481" y="272"/>
                  </a:cubicBezTo>
                  <a:lnTo>
                    <a:pt x="508" y="277"/>
                  </a:lnTo>
                  <a:close/>
                  <a:moveTo>
                    <a:pt x="367" y="351"/>
                  </a:moveTo>
                  <a:cubicBezTo>
                    <a:pt x="355" y="377"/>
                    <a:pt x="355" y="377"/>
                    <a:pt x="355" y="377"/>
                  </a:cubicBezTo>
                  <a:cubicBezTo>
                    <a:pt x="334" y="382"/>
                    <a:pt x="311" y="377"/>
                    <a:pt x="306" y="375"/>
                  </a:cubicBezTo>
                  <a:cubicBezTo>
                    <a:pt x="284" y="378"/>
                    <a:pt x="262" y="365"/>
                    <a:pt x="255" y="344"/>
                  </a:cubicBezTo>
                  <a:cubicBezTo>
                    <a:pt x="250" y="331"/>
                    <a:pt x="250" y="318"/>
                    <a:pt x="256" y="307"/>
                  </a:cubicBezTo>
                  <a:cubicBezTo>
                    <a:pt x="261" y="295"/>
                    <a:pt x="272" y="285"/>
                    <a:pt x="287" y="280"/>
                  </a:cubicBezTo>
                  <a:cubicBezTo>
                    <a:pt x="313" y="270"/>
                    <a:pt x="341" y="283"/>
                    <a:pt x="350" y="309"/>
                  </a:cubicBezTo>
                  <a:cubicBezTo>
                    <a:pt x="352" y="314"/>
                    <a:pt x="353" y="320"/>
                    <a:pt x="353" y="325"/>
                  </a:cubicBezTo>
                  <a:cubicBezTo>
                    <a:pt x="353" y="335"/>
                    <a:pt x="351" y="344"/>
                    <a:pt x="345" y="352"/>
                  </a:cubicBezTo>
                  <a:cubicBezTo>
                    <a:pt x="350" y="352"/>
                    <a:pt x="358" y="353"/>
                    <a:pt x="367" y="351"/>
                  </a:cubicBezTo>
                  <a:moveTo>
                    <a:pt x="182" y="338"/>
                  </a:moveTo>
                  <a:cubicBezTo>
                    <a:pt x="199" y="357"/>
                    <a:pt x="199" y="357"/>
                    <a:pt x="199" y="357"/>
                  </a:cubicBezTo>
                  <a:cubicBezTo>
                    <a:pt x="180" y="375"/>
                    <a:pt x="180" y="375"/>
                    <a:pt x="180" y="375"/>
                  </a:cubicBezTo>
                  <a:cubicBezTo>
                    <a:pt x="183" y="378"/>
                    <a:pt x="225" y="423"/>
                    <a:pt x="225" y="423"/>
                  </a:cubicBezTo>
                  <a:cubicBezTo>
                    <a:pt x="205" y="442"/>
                    <a:pt x="205" y="442"/>
                    <a:pt x="205" y="442"/>
                  </a:cubicBezTo>
                  <a:cubicBezTo>
                    <a:pt x="160" y="393"/>
                    <a:pt x="160" y="393"/>
                    <a:pt x="160" y="393"/>
                  </a:cubicBezTo>
                  <a:cubicBezTo>
                    <a:pt x="141" y="411"/>
                    <a:pt x="141" y="411"/>
                    <a:pt x="141" y="411"/>
                  </a:cubicBezTo>
                  <a:cubicBezTo>
                    <a:pt x="123" y="392"/>
                    <a:pt x="123" y="392"/>
                    <a:pt x="123" y="392"/>
                  </a:cubicBezTo>
                  <a:lnTo>
                    <a:pt x="182" y="338"/>
                  </a:lnTo>
                  <a:close/>
                  <a:moveTo>
                    <a:pt x="111" y="406"/>
                  </a:moveTo>
                  <a:cubicBezTo>
                    <a:pt x="183" y="463"/>
                    <a:pt x="183" y="463"/>
                    <a:pt x="183" y="463"/>
                  </a:cubicBezTo>
                  <a:cubicBezTo>
                    <a:pt x="166" y="484"/>
                    <a:pt x="166" y="484"/>
                    <a:pt x="166" y="484"/>
                  </a:cubicBezTo>
                  <a:cubicBezTo>
                    <a:pt x="94" y="428"/>
                    <a:pt x="94" y="428"/>
                    <a:pt x="94" y="428"/>
                  </a:cubicBezTo>
                  <a:lnTo>
                    <a:pt x="111" y="406"/>
                  </a:lnTo>
                  <a:close/>
                  <a:moveTo>
                    <a:pt x="110" y="556"/>
                  </a:moveTo>
                  <a:cubicBezTo>
                    <a:pt x="98" y="560"/>
                    <a:pt x="85" y="559"/>
                    <a:pt x="74" y="553"/>
                  </a:cubicBezTo>
                  <a:cubicBezTo>
                    <a:pt x="63" y="547"/>
                    <a:pt x="55" y="537"/>
                    <a:pt x="51" y="526"/>
                  </a:cubicBezTo>
                  <a:cubicBezTo>
                    <a:pt x="48" y="514"/>
                    <a:pt x="49" y="500"/>
                    <a:pt x="55" y="488"/>
                  </a:cubicBezTo>
                  <a:cubicBezTo>
                    <a:pt x="62" y="476"/>
                    <a:pt x="72" y="467"/>
                    <a:pt x="84" y="463"/>
                  </a:cubicBezTo>
                  <a:cubicBezTo>
                    <a:pt x="96" y="460"/>
                    <a:pt x="108" y="461"/>
                    <a:pt x="120" y="467"/>
                  </a:cubicBezTo>
                  <a:cubicBezTo>
                    <a:pt x="131" y="473"/>
                    <a:pt x="139" y="482"/>
                    <a:pt x="143" y="494"/>
                  </a:cubicBezTo>
                  <a:cubicBezTo>
                    <a:pt x="144" y="499"/>
                    <a:pt x="145" y="503"/>
                    <a:pt x="145" y="508"/>
                  </a:cubicBezTo>
                  <a:cubicBezTo>
                    <a:pt x="145" y="516"/>
                    <a:pt x="143" y="524"/>
                    <a:pt x="138" y="532"/>
                  </a:cubicBezTo>
                  <a:cubicBezTo>
                    <a:pt x="132" y="544"/>
                    <a:pt x="122" y="553"/>
                    <a:pt x="110" y="556"/>
                  </a:cubicBezTo>
                  <a:moveTo>
                    <a:pt x="110" y="730"/>
                  </a:moveTo>
                  <a:cubicBezTo>
                    <a:pt x="111" y="685"/>
                    <a:pt x="119" y="641"/>
                    <a:pt x="134" y="600"/>
                  </a:cubicBezTo>
                  <a:cubicBezTo>
                    <a:pt x="149" y="558"/>
                    <a:pt x="171" y="521"/>
                    <a:pt x="198" y="488"/>
                  </a:cubicBezTo>
                  <a:cubicBezTo>
                    <a:pt x="226" y="456"/>
                    <a:pt x="258" y="431"/>
                    <a:pt x="293" y="413"/>
                  </a:cubicBezTo>
                  <a:cubicBezTo>
                    <a:pt x="329" y="396"/>
                    <a:pt x="366" y="387"/>
                    <a:pt x="404" y="386"/>
                  </a:cubicBezTo>
                  <a:cubicBezTo>
                    <a:pt x="404" y="730"/>
                    <a:pt x="404" y="730"/>
                    <a:pt x="404" y="730"/>
                  </a:cubicBezTo>
                  <a:lnTo>
                    <a:pt x="110" y="730"/>
                  </a:lnTo>
                  <a:close/>
                  <a:moveTo>
                    <a:pt x="409" y="365"/>
                  </a:moveTo>
                  <a:cubicBezTo>
                    <a:pt x="389" y="366"/>
                    <a:pt x="368" y="354"/>
                    <a:pt x="367" y="327"/>
                  </a:cubicBezTo>
                  <a:cubicBezTo>
                    <a:pt x="367" y="269"/>
                    <a:pt x="367" y="269"/>
                    <a:pt x="367" y="269"/>
                  </a:cubicBezTo>
                  <a:cubicBezTo>
                    <a:pt x="395" y="269"/>
                    <a:pt x="395" y="269"/>
                    <a:pt x="395" y="269"/>
                  </a:cubicBezTo>
                  <a:cubicBezTo>
                    <a:pt x="395" y="324"/>
                    <a:pt x="395" y="324"/>
                    <a:pt x="395" y="324"/>
                  </a:cubicBezTo>
                  <a:cubicBezTo>
                    <a:pt x="395" y="332"/>
                    <a:pt x="397" y="333"/>
                    <a:pt x="398" y="334"/>
                  </a:cubicBezTo>
                  <a:cubicBezTo>
                    <a:pt x="401" y="337"/>
                    <a:pt x="404" y="338"/>
                    <a:pt x="409" y="338"/>
                  </a:cubicBezTo>
                  <a:cubicBezTo>
                    <a:pt x="415" y="338"/>
                    <a:pt x="419" y="337"/>
                    <a:pt x="422" y="334"/>
                  </a:cubicBezTo>
                  <a:cubicBezTo>
                    <a:pt x="423" y="333"/>
                    <a:pt x="424" y="330"/>
                    <a:pt x="424" y="322"/>
                  </a:cubicBezTo>
                  <a:cubicBezTo>
                    <a:pt x="424" y="268"/>
                    <a:pt x="424" y="268"/>
                    <a:pt x="424" y="268"/>
                  </a:cubicBezTo>
                  <a:cubicBezTo>
                    <a:pt x="452" y="268"/>
                    <a:pt x="452" y="268"/>
                    <a:pt x="452" y="268"/>
                  </a:cubicBezTo>
                  <a:cubicBezTo>
                    <a:pt x="452" y="325"/>
                    <a:pt x="452" y="325"/>
                    <a:pt x="452" y="325"/>
                  </a:cubicBezTo>
                  <a:cubicBezTo>
                    <a:pt x="452" y="336"/>
                    <a:pt x="449" y="346"/>
                    <a:pt x="442" y="353"/>
                  </a:cubicBezTo>
                  <a:cubicBezTo>
                    <a:pt x="435" y="361"/>
                    <a:pt x="424" y="365"/>
                    <a:pt x="409" y="365"/>
                  </a:cubicBezTo>
                  <a:moveTo>
                    <a:pt x="421" y="730"/>
                  </a:moveTo>
                  <a:cubicBezTo>
                    <a:pt x="421" y="386"/>
                    <a:pt x="421" y="386"/>
                    <a:pt x="421" y="386"/>
                  </a:cubicBezTo>
                  <a:cubicBezTo>
                    <a:pt x="457" y="388"/>
                    <a:pt x="492" y="397"/>
                    <a:pt x="525" y="413"/>
                  </a:cubicBezTo>
                  <a:cubicBezTo>
                    <a:pt x="561" y="431"/>
                    <a:pt x="593" y="456"/>
                    <a:pt x="620" y="488"/>
                  </a:cubicBezTo>
                  <a:cubicBezTo>
                    <a:pt x="648" y="521"/>
                    <a:pt x="670" y="558"/>
                    <a:pt x="685" y="600"/>
                  </a:cubicBezTo>
                  <a:cubicBezTo>
                    <a:pt x="700" y="641"/>
                    <a:pt x="707" y="685"/>
                    <a:pt x="708" y="730"/>
                  </a:cubicBezTo>
                  <a:lnTo>
                    <a:pt x="421" y="730"/>
                  </a:lnTo>
                  <a:close/>
                  <a:moveTo>
                    <a:pt x="662" y="1116"/>
                  </a:moveTo>
                  <a:cubicBezTo>
                    <a:pt x="643" y="1097"/>
                    <a:pt x="643" y="1097"/>
                    <a:pt x="643" y="1097"/>
                  </a:cubicBezTo>
                  <a:cubicBezTo>
                    <a:pt x="667" y="1073"/>
                    <a:pt x="667" y="1073"/>
                    <a:pt x="667" y="1073"/>
                  </a:cubicBezTo>
                  <a:cubicBezTo>
                    <a:pt x="662" y="1068"/>
                    <a:pt x="662" y="1068"/>
                    <a:pt x="662" y="1068"/>
                  </a:cubicBezTo>
                  <a:cubicBezTo>
                    <a:pt x="639" y="1091"/>
                    <a:pt x="639" y="1091"/>
                    <a:pt x="639" y="1091"/>
                  </a:cubicBezTo>
                  <a:cubicBezTo>
                    <a:pt x="620" y="1072"/>
                    <a:pt x="620" y="1072"/>
                    <a:pt x="620" y="1072"/>
                  </a:cubicBezTo>
                  <a:cubicBezTo>
                    <a:pt x="642" y="1049"/>
                    <a:pt x="642" y="1049"/>
                    <a:pt x="642" y="1049"/>
                  </a:cubicBezTo>
                  <a:cubicBezTo>
                    <a:pt x="636" y="1043"/>
                    <a:pt x="636" y="1043"/>
                    <a:pt x="636" y="1043"/>
                  </a:cubicBezTo>
                  <a:cubicBezTo>
                    <a:pt x="612" y="1067"/>
                    <a:pt x="612" y="1067"/>
                    <a:pt x="612" y="1067"/>
                  </a:cubicBezTo>
                  <a:cubicBezTo>
                    <a:pt x="593" y="1048"/>
                    <a:pt x="593" y="1048"/>
                    <a:pt x="593" y="1048"/>
                  </a:cubicBezTo>
                  <a:cubicBezTo>
                    <a:pt x="637" y="1005"/>
                    <a:pt x="637" y="1005"/>
                    <a:pt x="637" y="1005"/>
                  </a:cubicBezTo>
                  <a:cubicBezTo>
                    <a:pt x="705" y="1072"/>
                    <a:pt x="705" y="1072"/>
                    <a:pt x="705" y="1072"/>
                  </a:cubicBezTo>
                  <a:lnTo>
                    <a:pt x="662" y="1116"/>
                  </a:lnTo>
                  <a:close/>
                  <a:moveTo>
                    <a:pt x="740" y="1029"/>
                  </a:moveTo>
                  <a:cubicBezTo>
                    <a:pt x="736" y="1035"/>
                    <a:pt x="725" y="1042"/>
                    <a:pt x="718" y="1045"/>
                  </a:cubicBezTo>
                  <a:cubicBezTo>
                    <a:pt x="718" y="1045"/>
                    <a:pt x="718" y="1045"/>
                    <a:pt x="718" y="1045"/>
                  </a:cubicBezTo>
                  <a:cubicBezTo>
                    <a:pt x="691" y="1027"/>
                    <a:pt x="691" y="1027"/>
                    <a:pt x="691" y="1027"/>
                  </a:cubicBezTo>
                  <a:cubicBezTo>
                    <a:pt x="719" y="1018"/>
                    <a:pt x="721" y="1010"/>
                    <a:pt x="719" y="1009"/>
                  </a:cubicBezTo>
                  <a:cubicBezTo>
                    <a:pt x="718" y="1008"/>
                    <a:pt x="714" y="1010"/>
                    <a:pt x="708" y="1013"/>
                  </a:cubicBezTo>
                  <a:cubicBezTo>
                    <a:pt x="698" y="1018"/>
                    <a:pt x="683" y="1025"/>
                    <a:pt x="667" y="1015"/>
                  </a:cubicBezTo>
                  <a:cubicBezTo>
                    <a:pt x="661" y="1010"/>
                    <a:pt x="656" y="1004"/>
                    <a:pt x="655" y="996"/>
                  </a:cubicBezTo>
                  <a:cubicBezTo>
                    <a:pt x="653" y="988"/>
                    <a:pt x="655" y="980"/>
                    <a:pt x="660" y="973"/>
                  </a:cubicBezTo>
                  <a:cubicBezTo>
                    <a:pt x="665" y="965"/>
                    <a:pt x="676" y="958"/>
                    <a:pt x="686" y="954"/>
                  </a:cubicBezTo>
                  <a:cubicBezTo>
                    <a:pt x="713" y="972"/>
                    <a:pt x="713" y="972"/>
                    <a:pt x="713" y="972"/>
                  </a:cubicBezTo>
                  <a:cubicBezTo>
                    <a:pt x="709" y="973"/>
                    <a:pt x="709" y="973"/>
                    <a:pt x="709" y="973"/>
                  </a:cubicBezTo>
                  <a:cubicBezTo>
                    <a:pt x="696" y="976"/>
                    <a:pt x="685" y="983"/>
                    <a:pt x="683" y="987"/>
                  </a:cubicBezTo>
                  <a:cubicBezTo>
                    <a:pt x="682" y="988"/>
                    <a:pt x="681" y="990"/>
                    <a:pt x="681" y="991"/>
                  </a:cubicBezTo>
                  <a:cubicBezTo>
                    <a:pt x="681" y="991"/>
                    <a:pt x="681" y="991"/>
                    <a:pt x="682" y="991"/>
                  </a:cubicBezTo>
                  <a:cubicBezTo>
                    <a:pt x="684" y="993"/>
                    <a:pt x="691" y="990"/>
                    <a:pt x="696" y="987"/>
                  </a:cubicBezTo>
                  <a:cubicBezTo>
                    <a:pt x="707" y="982"/>
                    <a:pt x="720" y="976"/>
                    <a:pt x="734" y="985"/>
                  </a:cubicBezTo>
                  <a:cubicBezTo>
                    <a:pt x="740" y="990"/>
                    <a:pt x="745" y="996"/>
                    <a:pt x="746" y="1004"/>
                  </a:cubicBezTo>
                  <a:cubicBezTo>
                    <a:pt x="746" y="1005"/>
                    <a:pt x="747" y="1007"/>
                    <a:pt x="747" y="1009"/>
                  </a:cubicBezTo>
                  <a:cubicBezTo>
                    <a:pt x="747" y="1016"/>
                    <a:pt x="744" y="1022"/>
                    <a:pt x="740" y="1029"/>
                  </a:cubicBezTo>
                  <a:moveTo>
                    <a:pt x="797" y="914"/>
                  </a:moveTo>
                  <a:cubicBezTo>
                    <a:pt x="737" y="934"/>
                    <a:pt x="737" y="934"/>
                    <a:pt x="737" y="934"/>
                  </a:cubicBezTo>
                  <a:cubicBezTo>
                    <a:pt x="781" y="952"/>
                    <a:pt x="781" y="952"/>
                    <a:pt x="781" y="952"/>
                  </a:cubicBezTo>
                  <a:cubicBezTo>
                    <a:pt x="771" y="977"/>
                    <a:pt x="771" y="977"/>
                    <a:pt x="771" y="977"/>
                  </a:cubicBezTo>
                  <a:cubicBezTo>
                    <a:pt x="682" y="941"/>
                    <a:pt x="682" y="941"/>
                    <a:pt x="682" y="941"/>
                  </a:cubicBezTo>
                  <a:cubicBezTo>
                    <a:pt x="691" y="921"/>
                    <a:pt x="691" y="921"/>
                    <a:pt x="691" y="921"/>
                  </a:cubicBezTo>
                  <a:cubicBezTo>
                    <a:pt x="749" y="901"/>
                    <a:pt x="749" y="901"/>
                    <a:pt x="749" y="901"/>
                  </a:cubicBezTo>
                  <a:cubicBezTo>
                    <a:pt x="706" y="883"/>
                    <a:pt x="706" y="883"/>
                    <a:pt x="706" y="883"/>
                  </a:cubicBezTo>
                  <a:cubicBezTo>
                    <a:pt x="716" y="858"/>
                    <a:pt x="716" y="858"/>
                    <a:pt x="716" y="858"/>
                  </a:cubicBezTo>
                  <a:cubicBezTo>
                    <a:pt x="805" y="894"/>
                    <a:pt x="805" y="894"/>
                    <a:pt x="805" y="894"/>
                  </a:cubicBezTo>
                  <a:lnTo>
                    <a:pt x="797" y="914"/>
                  </a:lnTo>
                  <a:close/>
                  <a:moveTo>
                    <a:pt x="812" y="868"/>
                  </a:moveTo>
                  <a:cubicBezTo>
                    <a:pt x="786" y="863"/>
                    <a:pt x="786" y="863"/>
                    <a:pt x="786" y="863"/>
                  </a:cubicBezTo>
                  <a:cubicBezTo>
                    <a:pt x="792" y="830"/>
                    <a:pt x="792" y="830"/>
                    <a:pt x="792" y="830"/>
                  </a:cubicBezTo>
                  <a:cubicBezTo>
                    <a:pt x="785" y="828"/>
                    <a:pt x="785" y="828"/>
                    <a:pt x="785" y="828"/>
                  </a:cubicBezTo>
                  <a:cubicBezTo>
                    <a:pt x="779" y="860"/>
                    <a:pt x="779" y="860"/>
                    <a:pt x="779" y="860"/>
                  </a:cubicBezTo>
                  <a:cubicBezTo>
                    <a:pt x="752" y="855"/>
                    <a:pt x="752" y="855"/>
                    <a:pt x="752" y="855"/>
                  </a:cubicBezTo>
                  <a:cubicBezTo>
                    <a:pt x="758" y="824"/>
                    <a:pt x="758" y="824"/>
                    <a:pt x="758" y="824"/>
                  </a:cubicBezTo>
                  <a:cubicBezTo>
                    <a:pt x="750" y="822"/>
                    <a:pt x="750" y="822"/>
                    <a:pt x="750" y="822"/>
                  </a:cubicBezTo>
                  <a:cubicBezTo>
                    <a:pt x="744" y="856"/>
                    <a:pt x="744" y="856"/>
                    <a:pt x="744" y="856"/>
                  </a:cubicBezTo>
                  <a:cubicBezTo>
                    <a:pt x="718" y="851"/>
                    <a:pt x="718" y="851"/>
                    <a:pt x="718" y="851"/>
                  </a:cubicBezTo>
                  <a:cubicBezTo>
                    <a:pt x="729" y="790"/>
                    <a:pt x="729" y="790"/>
                    <a:pt x="729" y="790"/>
                  </a:cubicBezTo>
                  <a:cubicBezTo>
                    <a:pt x="823" y="807"/>
                    <a:pt x="823" y="807"/>
                    <a:pt x="823" y="807"/>
                  </a:cubicBezTo>
                  <a:lnTo>
                    <a:pt x="812" y="868"/>
                  </a:lnTo>
                  <a:close/>
                  <a:moveTo>
                    <a:pt x="827" y="753"/>
                  </a:moveTo>
                  <a:cubicBezTo>
                    <a:pt x="827" y="763"/>
                    <a:pt x="824" y="772"/>
                    <a:pt x="817" y="778"/>
                  </a:cubicBezTo>
                  <a:cubicBezTo>
                    <a:pt x="812" y="783"/>
                    <a:pt x="804" y="786"/>
                    <a:pt x="795" y="786"/>
                  </a:cubicBezTo>
                  <a:cubicBezTo>
                    <a:pt x="787" y="785"/>
                    <a:pt x="780" y="782"/>
                    <a:pt x="774" y="777"/>
                  </a:cubicBezTo>
                  <a:cubicBezTo>
                    <a:pt x="769" y="771"/>
                    <a:pt x="765" y="762"/>
                    <a:pt x="765" y="751"/>
                  </a:cubicBezTo>
                  <a:cubicBezTo>
                    <a:pt x="765" y="746"/>
                    <a:pt x="765" y="746"/>
                    <a:pt x="765" y="746"/>
                  </a:cubicBezTo>
                  <a:cubicBezTo>
                    <a:pt x="762" y="746"/>
                    <a:pt x="731" y="746"/>
                    <a:pt x="731" y="746"/>
                  </a:cubicBezTo>
                  <a:cubicBezTo>
                    <a:pt x="732" y="718"/>
                    <a:pt x="732" y="718"/>
                    <a:pt x="732" y="718"/>
                  </a:cubicBezTo>
                  <a:cubicBezTo>
                    <a:pt x="828" y="720"/>
                    <a:pt x="828" y="720"/>
                    <a:pt x="828" y="720"/>
                  </a:cubicBezTo>
                  <a:lnTo>
                    <a:pt x="827" y="7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9" name="Freeform 97">
              <a:extLst>
                <a:ext uri="{FF2B5EF4-FFF2-40B4-BE49-F238E27FC236}">
                  <a16:creationId xmlns:a16="http://schemas.microsoft.com/office/drawing/2014/main" id="{B0918C5C-7893-6765-D28E-6F063A0ACC2E}"/>
                </a:ext>
              </a:extLst>
            </p:cNvPr>
            <p:cNvSpPr>
              <a:spLocks/>
            </p:cNvSpPr>
            <p:nvPr userDrawn="1"/>
          </p:nvSpPr>
          <p:spPr bwMode="auto">
            <a:xfrm>
              <a:off x="998538" y="654050"/>
              <a:ext cx="7938" cy="7937"/>
            </a:xfrm>
            <a:custGeom>
              <a:avLst/>
              <a:gdLst>
                <a:gd name="T0" fmla="*/ 6 w 52"/>
                <a:gd name="T1" fmla="*/ 11 h 55"/>
                <a:gd name="T2" fmla="*/ 0 w 52"/>
                <a:gd name="T3" fmla="*/ 14 h 55"/>
                <a:gd name="T4" fmla="*/ 24 w 52"/>
                <a:gd name="T5" fmla="*/ 55 h 55"/>
                <a:gd name="T6" fmla="*/ 30 w 52"/>
                <a:gd name="T7" fmla="*/ 51 h 55"/>
                <a:gd name="T8" fmla="*/ 43 w 52"/>
                <a:gd name="T9" fmla="*/ 17 h 55"/>
                <a:gd name="T10" fmla="*/ 6 w 52"/>
                <a:gd name="T11" fmla="*/ 11 h 55"/>
              </a:gdLst>
              <a:ahLst/>
              <a:cxnLst>
                <a:cxn ang="0">
                  <a:pos x="T0" y="T1"/>
                </a:cxn>
                <a:cxn ang="0">
                  <a:pos x="T2" y="T3"/>
                </a:cxn>
                <a:cxn ang="0">
                  <a:pos x="T4" y="T5"/>
                </a:cxn>
                <a:cxn ang="0">
                  <a:pos x="T6" y="T7"/>
                </a:cxn>
                <a:cxn ang="0">
                  <a:pos x="T8" y="T9"/>
                </a:cxn>
                <a:cxn ang="0">
                  <a:pos x="T10" y="T11"/>
                </a:cxn>
              </a:cxnLst>
              <a:rect l="0" t="0" r="r" b="b"/>
              <a:pathLst>
                <a:path w="52" h="55">
                  <a:moveTo>
                    <a:pt x="6" y="11"/>
                  </a:moveTo>
                  <a:cubicBezTo>
                    <a:pt x="6" y="11"/>
                    <a:pt x="3" y="13"/>
                    <a:pt x="0" y="14"/>
                  </a:cubicBezTo>
                  <a:cubicBezTo>
                    <a:pt x="2" y="18"/>
                    <a:pt x="22" y="50"/>
                    <a:pt x="24" y="55"/>
                  </a:cubicBezTo>
                  <a:cubicBezTo>
                    <a:pt x="26" y="54"/>
                    <a:pt x="30" y="51"/>
                    <a:pt x="30" y="51"/>
                  </a:cubicBezTo>
                  <a:cubicBezTo>
                    <a:pt x="52" y="40"/>
                    <a:pt x="49" y="25"/>
                    <a:pt x="43" y="17"/>
                  </a:cubicBezTo>
                  <a:cubicBezTo>
                    <a:pt x="32" y="0"/>
                    <a:pt x="19" y="4"/>
                    <a:pt x="6"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0" name="Freeform 98">
              <a:extLst>
                <a:ext uri="{FF2B5EF4-FFF2-40B4-BE49-F238E27FC236}">
                  <a16:creationId xmlns:a16="http://schemas.microsoft.com/office/drawing/2014/main" id="{C7F74913-F3B2-4542-F57A-B1CFB1948F84}"/>
                </a:ext>
              </a:extLst>
            </p:cNvPr>
            <p:cNvSpPr>
              <a:spLocks/>
            </p:cNvSpPr>
            <p:nvPr userDrawn="1"/>
          </p:nvSpPr>
          <p:spPr bwMode="auto">
            <a:xfrm>
              <a:off x="1192213" y="635000"/>
              <a:ext cx="3175" cy="3175"/>
            </a:xfrm>
            <a:custGeom>
              <a:avLst/>
              <a:gdLst>
                <a:gd name="T0" fmla="*/ 14 w 18"/>
                <a:gd name="T1" fmla="*/ 17 h 17"/>
                <a:gd name="T2" fmla="*/ 18 w 18"/>
                <a:gd name="T3" fmla="*/ 14 h 17"/>
                <a:gd name="T4" fmla="*/ 18 w 18"/>
                <a:gd name="T5" fmla="*/ 11 h 17"/>
                <a:gd name="T6" fmla="*/ 14 w 18"/>
                <a:gd name="T7" fmla="*/ 5 h 17"/>
                <a:gd name="T8" fmla="*/ 6 w 18"/>
                <a:gd name="T9" fmla="*/ 0 h 17"/>
                <a:gd name="T10" fmla="*/ 0 w 18"/>
                <a:gd name="T11" fmla="*/ 11 h 17"/>
                <a:gd name="T12" fmla="*/ 7 w 18"/>
                <a:gd name="T13" fmla="*/ 15 h 17"/>
                <a:gd name="T14" fmla="*/ 14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4" y="17"/>
                  </a:moveTo>
                  <a:cubicBezTo>
                    <a:pt x="16" y="16"/>
                    <a:pt x="17" y="15"/>
                    <a:pt x="18" y="14"/>
                  </a:cubicBezTo>
                  <a:cubicBezTo>
                    <a:pt x="18" y="13"/>
                    <a:pt x="18" y="12"/>
                    <a:pt x="18" y="11"/>
                  </a:cubicBezTo>
                  <a:cubicBezTo>
                    <a:pt x="18" y="9"/>
                    <a:pt x="17" y="7"/>
                    <a:pt x="14" y="5"/>
                  </a:cubicBezTo>
                  <a:cubicBezTo>
                    <a:pt x="14" y="5"/>
                    <a:pt x="6" y="0"/>
                    <a:pt x="6" y="0"/>
                  </a:cubicBezTo>
                  <a:cubicBezTo>
                    <a:pt x="6" y="0"/>
                    <a:pt x="2" y="8"/>
                    <a:pt x="0" y="11"/>
                  </a:cubicBezTo>
                  <a:cubicBezTo>
                    <a:pt x="3" y="13"/>
                    <a:pt x="7" y="15"/>
                    <a:pt x="7" y="15"/>
                  </a:cubicBezTo>
                  <a:cubicBezTo>
                    <a:pt x="9" y="17"/>
                    <a:pt x="12" y="17"/>
                    <a:pt x="14"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1" name="Freeform 99">
              <a:extLst>
                <a:ext uri="{FF2B5EF4-FFF2-40B4-BE49-F238E27FC236}">
                  <a16:creationId xmlns:a16="http://schemas.microsoft.com/office/drawing/2014/main" id="{4C559F20-FE98-29F5-D171-E423BD63A6CB}"/>
                </a:ext>
              </a:extLst>
            </p:cNvPr>
            <p:cNvSpPr>
              <a:spLocks/>
            </p:cNvSpPr>
            <p:nvPr userDrawn="1"/>
          </p:nvSpPr>
          <p:spPr bwMode="auto">
            <a:xfrm>
              <a:off x="1174750" y="628650"/>
              <a:ext cx="6350" cy="7937"/>
            </a:xfrm>
            <a:custGeom>
              <a:avLst/>
              <a:gdLst>
                <a:gd name="T0" fmla="*/ 6 w 50"/>
                <a:gd name="T1" fmla="*/ 49 h 53"/>
                <a:gd name="T2" fmla="*/ 44 w 50"/>
                <a:gd name="T3" fmla="*/ 32 h 53"/>
                <a:gd name="T4" fmla="*/ 23 w 50"/>
                <a:gd name="T5" fmla="*/ 2 h 53"/>
                <a:gd name="T6" fmla="*/ 24 w 50"/>
                <a:gd name="T7" fmla="*/ 2 h 53"/>
                <a:gd name="T8" fmla="*/ 16 w 50"/>
                <a:gd name="T9" fmla="*/ 0 h 53"/>
                <a:gd name="T10" fmla="*/ 0 w 50"/>
                <a:gd name="T11" fmla="*/ 47 h 53"/>
                <a:gd name="T12" fmla="*/ 6 w 50"/>
                <a:gd name="T13" fmla="*/ 49 h 53"/>
              </a:gdLst>
              <a:ahLst/>
              <a:cxnLst>
                <a:cxn ang="0">
                  <a:pos x="T0" y="T1"/>
                </a:cxn>
                <a:cxn ang="0">
                  <a:pos x="T2" y="T3"/>
                </a:cxn>
                <a:cxn ang="0">
                  <a:pos x="T4" y="T5"/>
                </a:cxn>
                <a:cxn ang="0">
                  <a:pos x="T6" y="T7"/>
                </a:cxn>
                <a:cxn ang="0">
                  <a:pos x="T8" y="T9"/>
                </a:cxn>
                <a:cxn ang="0">
                  <a:pos x="T10" y="T11"/>
                </a:cxn>
                <a:cxn ang="0">
                  <a:pos x="T12" y="T13"/>
                </a:cxn>
              </a:cxnLst>
              <a:rect l="0" t="0" r="r" b="b"/>
              <a:pathLst>
                <a:path w="50" h="53">
                  <a:moveTo>
                    <a:pt x="6" y="49"/>
                  </a:moveTo>
                  <a:cubicBezTo>
                    <a:pt x="25" y="53"/>
                    <a:pt x="37" y="50"/>
                    <a:pt x="44" y="32"/>
                  </a:cubicBezTo>
                  <a:cubicBezTo>
                    <a:pt x="50" y="19"/>
                    <a:pt x="45" y="8"/>
                    <a:pt x="23" y="2"/>
                  </a:cubicBezTo>
                  <a:cubicBezTo>
                    <a:pt x="24" y="2"/>
                    <a:pt x="24" y="2"/>
                    <a:pt x="24" y="2"/>
                  </a:cubicBezTo>
                  <a:cubicBezTo>
                    <a:pt x="23" y="2"/>
                    <a:pt x="22" y="2"/>
                    <a:pt x="16" y="0"/>
                  </a:cubicBezTo>
                  <a:cubicBezTo>
                    <a:pt x="15" y="5"/>
                    <a:pt x="0" y="45"/>
                    <a:pt x="0" y="47"/>
                  </a:cubicBezTo>
                  <a:cubicBezTo>
                    <a:pt x="2" y="48"/>
                    <a:pt x="6" y="49"/>
                    <a:pt x="6" y="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2" name="Freeform 100">
              <a:extLst>
                <a:ext uri="{FF2B5EF4-FFF2-40B4-BE49-F238E27FC236}">
                  <a16:creationId xmlns:a16="http://schemas.microsoft.com/office/drawing/2014/main" id="{C43FE9C3-8776-6056-2023-F86DAA98CCD4}"/>
                </a:ext>
              </a:extLst>
            </p:cNvPr>
            <p:cNvSpPr>
              <a:spLocks/>
            </p:cNvSpPr>
            <p:nvPr userDrawn="1"/>
          </p:nvSpPr>
          <p:spPr bwMode="auto">
            <a:xfrm>
              <a:off x="1201738" y="644525"/>
              <a:ext cx="7938" cy="7937"/>
            </a:xfrm>
            <a:custGeom>
              <a:avLst/>
              <a:gdLst>
                <a:gd name="T0" fmla="*/ 15 w 56"/>
                <a:gd name="T1" fmla="*/ 48 h 53"/>
                <a:gd name="T2" fmla="*/ 35 w 56"/>
                <a:gd name="T3" fmla="*/ 51 h 53"/>
                <a:gd name="T4" fmla="*/ 51 w 56"/>
                <a:gd name="T5" fmla="*/ 39 h 53"/>
                <a:gd name="T6" fmla="*/ 54 w 56"/>
                <a:gd name="T7" fmla="*/ 21 h 53"/>
                <a:gd name="T8" fmla="*/ 42 w 56"/>
                <a:gd name="T9" fmla="*/ 5 h 53"/>
                <a:gd name="T10" fmla="*/ 21 w 56"/>
                <a:gd name="T11" fmla="*/ 2 h 53"/>
                <a:gd name="T12" fmla="*/ 5 w 56"/>
                <a:gd name="T13" fmla="*/ 14 h 53"/>
                <a:gd name="T14" fmla="*/ 2 w 56"/>
                <a:gd name="T15" fmla="*/ 32 h 53"/>
                <a:gd name="T16" fmla="*/ 15 w 56"/>
                <a:gd name="T17" fmla="*/ 4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3">
                  <a:moveTo>
                    <a:pt x="15" y="48"/>
                  </a:moveTo>
                  <a:cubicBezTo>
                    <a:pt x="21" y="52"/>
                    <a:pt x="28" y="53"/>
                    <a:pt x="35" y="51"/>
                  </a:cubicBezTo>
                  <a:cubicBezTo>
                    <a:pt x="42" y="49"/>
                    <a:pt x="47" y="45"/>
                    <a:pt x="51" y="39"/>
                  </a:cubicBezTo>
                  <a:cubicBezTo>
                    <a:pt x="55" y="33"/>
                    <a:pt x="56" y="27"/>
                    <a:pt x="54" y="21"/>
                  </a:cubicBezTo>
                  <a:cubicBezTo>
                    <a:pt x="52" y="14"/>
                    <a:pt x="48" y="9"/>
                    <a:pt x="42" y="5"/>
                  </a:cubicBezTo>
                  <a:cubicBezTo>
                    <a:pt x="35" y="1"/>
                    <a:pt x="28" y="0"/>
                    <a:pt x="21" y="2"/>
                  </a:cubicBezTo>
                  <a:cubicBezTo>
                    <a:pt x="14" y="3"/>
                    <a:pt x="9" y="7"/>
                    <a:pt x="5" y="14"/>
                  </a:cubicBezTo>
                  <a:cubicBezTo>
                    <a:pt x="1" y="20"/>
                    <a:pt x="0" y="26"/>
                    <a:pt x="2" y="32"/>
                  </a:cubicBezTo>
                  <a:cubicBezTo>
                    <a:pt x="4" y="39"/>
                    <a:pt x="8" y="44"/>
                    <a:pt x="15"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3" name="Freeform 101">
              <a:extLst>
                <a:ext uri="{FF2B5EF4-FFF2-40B4-BE49-F238E27FC236}">
                  <a16:creationId xmlns:a16="http://schemas.microsoft.com/office/drawing/2014/main" id="{2E9B763A-CDB9-37F2-7E33-35D584D4D2A4}"/>
                </a:ext>
              </a:extLst>
            </p:cNvPr>
            <p:cNvSpPr>
              <a:spLocks/>
            </p:cNvSpPr>
            <p:nvPr userDrawn="1"/>
          </p:nvSpPr>
          <p:spPr bwMode="auto">
            <a:xfrm>
              <a:off x="1125538" y="682625"/>
              <a:ext cx="9525" cy="7937"/>
            </a:xfrm>
            <a:custGeom>
              <a:avLst/>
              <a:gdLst>
                <a:gd name="T0" fmla="*/ 47 w 55"/>
                <a:gd name="T1" fmla="*/ 7 h 52"/>
                <a:gd name="T2" fmla="*/ 28 w 55"/>
                <a:gd name="T3" fmla="*/ 0 h 52"/>
                <a:gd name="T4" fmla="*/ 7 w 55"/>
                <a:gd name="T5" fmla="*/ 8 h 52"/>
                <a:gd name="T6" fmla="*/ 0 w 55"/>
                <a:gd name="T7" fmla="*/ 28 h 52"/>
                <a:gd name="T8" fmla="*/ 7 w 55"/>
                <a:gd name="T9" fmla="*/ 46 h 52"/>
                <a:gd name="T10" fmla="*/ 27 w 55"/>
                <a:gd name="T11" fmla="*/ 52 h 52"/>
                <a:gd name="T12" fmla="*/ 47 w 55"/>
                <a:gd name="T13" fmla="*/ 44 h 52"/>
                <a:gd name="T14" fmla="*/ 55 w 55"/>
                <a:gd name="T15" fmla="*/ 25 h 52"/>
                <a:gd name="T16" fmla="*/ 47 w 55"/>
                <a:gd name="T1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2">
                  <a:moveTo>
                    <a:pt x="47" y="7"/>
                  </a:moveTo>
                  <a:cubicBezTo>
                    <a:pt x="42" y="2"/>
                    <a:pt x="36" y="0"/>
                    <a:pt x="28" y="0"/>
                  </a:cubicBezTo>
                  <a:cubicBezTo>
                    <a:pt x="20" y="1"/>
                    <a:pt x="13" y="3"/>
                    <a:pt x="7" y="8"/>
                  </a:cubicBezTo>
                  <a:cubicBezTo>
                    <a:pt x="2" y="14"/>
                    <a:pt x="0" y="20"/>
                    <a:pt x="0" y="28"/>
                  </a:cubicBezTo>
                  <a:cubicBezTo>
                    <a:pt x="0" y="35"/>
                    <a:pt x="2" y="41"/>
                    <a:pt x="7" y="46"/>
                  </a:cubicBezTo>
                  <a:cubicBezTo>
                    <a:pt x="13" y="50"/>
                    <a:pt x="19" y="52"/>
                    <a:pt x="27" y="52"/>
                  </a:cubicBezTo>
                  <a:cubicBezTo>
                    <a:pt x="35" y="52"/>
                    <a:pt x="42" y="49"/>
                    <a:pt x="47" y="44"/>
                  </a:cubicBezTo>
                  <a:cubicBezTo>
                    <a:pt x="53" y="39"/>
                    <a:pt x="55" y="32"/>
                    <a:pt x="55" y="25"/>
                  </a:cubicBezTo>
                  <a:cubicBezTo>
                    <a:pt x="55" y="18"/>
                    <a:pt x="53" y="12"/>
                    <a:pt x="47"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4" name="Freeform 102">
              <a:extLst>
                <a:ext uri="{FF2B5EF4-FFF2-40B4-BE49-F238E27FC236}">
                  <a16:creationId xmlns:a16="http://schemas.microsoft.com/office/drawing/2014/main" id="{A16F3A1D-5F77-C8B0-D5CD-BF737A8650F9}"/>
                </a:ext>
              </a:extLst>
            </p:cNvPr>
            <p:cNvSpPr>
              <a:spLocks noEditPoints="1"/>
            </p:cNvSpPr>
            <p:nvPr userDrawn="1"/>
          </p:nvSpPr>
          <p:spPr bwMode="auto">
            <a:xfrm>
              <a:off x="966788" y="620713"/>
              <a:ext cx="292100" cy="77787"/>
            </a:xfrm>
            <a:custGeom>
              <a:avLst/>
              <a:gdLst>
                <a:gd name="T0" fmla="*/ 1396 w 1970"/>
                <a:gd name="T1" fmla="*/ 0 h 518"/>
                <a:gd name="T2" fmla="*/ 1276 w 1970"/>
                <a:gd name="T3" fmla="*/ 265 h 518"/>
                <a:gd name="T4" fmla="*/ 643 w 1970"/>
                <a:gd name="T5" fmla="*/ 310 h 518"/>
                <a:gd name="T6" fmla="*/ 699 w 1970"/>
                <a:gd name="T7" fmla="*/ 80 h 518"/>
                <a:gd name="T8" fmla="*/ 172 w 1970"/>
                <a:gd name="T9" fmla="*/ 342 h 518"/>
                <a:gd name="T10" fmla="*/ 549 w 1970"/>
                <a:gd name="T11" fmla="*/ 229 h 518"/>
                <a:gd name="T12" fmla="*/ 985 w 1970"/>
                <a:gd name="T13" fmla="*/ 518 h 518"/>
                <a:gd name="T14" fmla="*/ 1422 w 1970"/>
                <a:gd name="T15" fmla="*/ 229 h 518"/>
                <a:gd name="T16" fmla="*/ 1799 w 1970"/>
                <a:gd name="T17" fmla="*/ 342 h 518"/>
                <a:gd name="T18" fmla="*/ 1776 w 1970"/>
                <a:gd name="T19" fmla="*/ 251 h 518"/>
                <a:gd name="T20" fmla="*/ 1750 w 1970"/>
                <a:gd name="T21" fmla="*/ 237 h 518"/>
                <a:gd name="T22" fmla="*/ 1822 w 1970"/>
                <a:gd name="T23" fmla="*/ 241 h 518"/>
                <a:gd name="T24" fmla="*/ 1645 w 1970"/>
                <a:gd name="T25" fmla="*/ 264 h 518"/>
                <a:gd name="T26" fmla="*/ 1598 w 1970"/>
                <a:gd name="T27" fmla="*/ 127 h 518"/>
                <a:gd name="T28" fmla="*/ 1669 w 1970"/>
                <a:gd name="T29" fmla="*/ 181 h 518"/>
                <a:gd name="T30" fmla="*/ 1583 w 1970"/>
                <a:gd name="T31" fmla="*/ 225 h 518"/>
                <a:gd name="T32" fmla="*/ 1598 w 1970"/>
                <a:gd name="T33" fmla="*/ 127 h 518"/>
                <a:gd name="T34" fmla="*/ 1565 w 1970"/>
                <a:gd name="T35" fmla="*/ 91 h 518"/>
                <a:gd name="T36" fmla="*/ 1540 w 1970"/>
                <a:gd name="T37" fmla="*/ 134 h 518"/>
                <a:gd name="T38" fmla="*/ 1514 w 1970"/>
                <a:gd name="T39" fmla="*/ 176 h 518"/>
                <a:gd name="T40" fmla="*/ 1487 w 1970"/>
                <a:gd name="T41" fmla="*/ 160 h 518"/>
                <a:gd name="T42" fmla="*/ 1549 w 1970"/>
                <a:gd name="T43" fmla="*/ 75 h 518"/>
                <a:gd name="T44" fmla="*/ 1475 w 1970"/>
                <a:gd name="T45" fmla="*/ 88 h 518"/>
                <a:gd name="T46" fmla="*/ 1399 w 1970"/>
                <a:gd name="T47" fmla="*/ 13 h 518"/>
                <a:gd name="T48" fmla="*/ 179 w 1970"/>
                <a:gd name="T49" fmla="*/ 227 h 518"/>
                <a:gd name="T50" fmla="*/ 269 w 1970"/>
                <a:gd name="T51" fmla="*/ 206 h 518"/>
                <a:gd name="T52" fmla="*/ 344 w 1970"/>
                <a:gd name="T53" fmla="*/ 251 h 518"/>
                <a:gd name="T54" fmla="*/ 369 w 1970"/>
                <a:gd name="T55" fmla="*/ 235 h 518"/>
                <a:gd name="T56" fmla="*/ 347 w 1970"/>
                <a:gd name="T57" fmla="*/ 123 h 518"/>
                <a:gd name="T58" fmla="*/ 387 w 1970"/>
                <a:gd name="T59" fmla="*/ 131 h 518"/>
                <a:gd name="T60" fmla="*/ 439 w 1970"/>
                <a:gd name="T61" fmla="*/ 141 h 518"/>
                <a:gd name="T62" fmla="*/ 447 w 1970"/>
                <a:gd name="T63" fmla="*/ 149 h 518"/>
                <a:gd name="T64" fmla="*/ 523 w 1970"/>
                <a:gd name="T65" fmla="*/ 144 h 518"/>
                <a:gd name="T66" fmla="*/ 464 w 1970"/>
                <a:gd name="T67" fmla="*/ 51 h 518"/>
                <a:gd name="T68" fmla="*/ 520 w 1970"/>
                <a:gd name="T69" fmla="*/ 96 h 518"/>
                <a:gd name="T70" fmla="*/ 549 w 1970"/>
                <a:gd name="T71" fmla="*/ 84 h 518"/>
                <a:gd name="T72" fmla="*/ 566 w 1970"/>
                <a:gd name="T73" fmla="*/ 232 h 518"/>
                <a:gd name="T74" fmla="*/ 630 w 1970"/>
                <a:gd name="T75" fmla="*/ 303 h 518"/>
                <a:gd name="T76" fmla="*/ 762 w 1970"/>
                <a:gd name="T77" fmla="*/ 368 h 518"/>
                <a:gd name="T78" fmla="*/ 724 w 1970"/>
                <a:gd name="T79" fmla="*/ 398 h 518"/>
                <a:gd name="T80" fmla="*/ 725 w 1970"/>
                <a:gd name="T81" fmla="*/ 428 h 518"/>
                <a:gd name="T82" fmla="*/ 766 w 1970"/>
                <a:gd name="T83" fmla="*/ 479 h 518"/>
                <a:gd name="T84" fmla="*/ 833 w 1970"/>
                <a:gd name="T85" fmla="*/ 408 h 518"/>
                <a:gd name="T86" fmla="*/ 803 w 1970"/>
                <a:gd name="T87" fmla="*/ 403 h 518"/>
                <a:gd name="T88" fmla="*/ 864 w 1970"/>
                <a:gd name="T89" fmla="*/ 383 h 518"/>
                <a:gd name="T90" fmla="*/ 1005 w 1970"/>
                <a:gd name="T91" fmla="*/ 497 h 518"/>
                <a:gd name="T92" fmla="*/ 954 w 1970"/>
                <a:gd name="T93" fmla="*/ 439 h 518"/>
                <a:gd name="T94" fmla="*/ 923 w 1970"/>
                <a:gd name="T95" fmla="*/ 387 h 518"/>
                <a:gd name="T96" fmla="*/ 1009 w 1970"/>
                <a:gd name="T97" fmla="*/ 388 h 518"/>
                <a:gd name="T98" fmla="*/ 1145 w 1970"/>
                <a:gd name="T99" fmla="*/ 477 h 518"/>
                <a:gd name="T100" fmla="*/ 1044 w 1970"/>
                <a:gd name="T101" fmla="*/ 440 h 518"/>
                <a:gd name="T102" fmla="*/ 1146 w 1970"/>
                <a:gd name="T103" fmla="*/ 397 h 518"/>
                <a:gd name="T104" fmla="*/ 1272 w 1970"/>
                <a:gd name="T105" fmla="*/ 459 h 518"/>
                <a:gd name="T106" fmla="*/ 1201 w 1970"/>
                <a:gd name="T107" fmla="*/ 480 h 518"/>
                <a:gd name="T108" fmla="*/ 1199 w 1970"/>
                <a:gd name="T109" fmla="*/ 370 h 518"/>
                <a:gd name="T110" fmla="*/ 1279 w 1970"/>
                <a:gd name="T111" fmla="*/ 351 h 518"/>
                <a:gd name="T112" fmla="*/ 1340 w 1970"/>
                <a:gd name="T113" fmla="*/ 303 h 518"/>
                <a:gd name="T114" fmla="*/ 1404 w 1970"/>
                <a:gd name="T115" fmla="*/ 23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0" h="518">
                  <a:moveTo>
                    <a:pt x="1799" y="342"/>
                  </a:moveTo>
                  <a:cubicBezTo>
                    <a:pt x="1853" y="342"/>
                    <a:pt x="1902" y="273"/>
                    <a:pt x="1970" y="243"/>
                  </a:cubicBezTo>
                  <a:cubicBezTo>
                    <a:pt x="1797" y="293"/>
                    <a:pt x="1559" y="0"/>
                    <a:pt x="1396" y="0"/>
                  </a:cubicBezTo>
                  <a:cubicBezTo>
                    <a:pt x="1351" y="0"/>
                    <a:pt x="1298" y="17"/>
                    <a:pt x="1272" y="80"/>
                  </a:cubicBezTo>
                  <a:cubicBezTo>
                    <a:pt x="1244" y="147"/>
                    <a:pt x="1214" y="169"/>
                    <a:pt x="1214" y="198"/>
                  </a:cubicBezTo>
                  <a:cubicBezTo>
                    <a:pt x="1214" y="224"/>
                    <a:pt x="1237" y="244"/>
                    <a:pt x="1276" y="265"/>
                  </a:cubicBezTo>
                  <a:cubicBezTo>
                    <a:pt x="1302" y="278"/>
                    <a:pt x="1329" y="286"/>
                    <a:pt x="1327" y="310"/>
                  </a:cubicBezTo>
                  <a:cubicBezTo>
                    <a:pt x="1253" y="344"/>
                    <a:pt x="1131" y="367"/>
                    <a:pt x="985" y="367"/>
                  </a:cubicBezTo>
                  <a:cubicBezTo>
                    <a:pt x="840" y="367"/>
                    <a:pt x="718" y="344"/>
                    <a:pt x="643" y="310"/>
                  </a:cubicBezTo>
                  <a:cubicBezTo>
                    <a:pt x="642" y="286"/>
                    <a:pt x="669" y="278"/>
                    <a:pt x="694" y="265"/>
                  </a:cubicBezTo>
                  <a:cubicBezTo>
                    <a:pt x="734" y="244"/>
                    <a:pt x="757" y="224"/>
                    <a:pt x="757" y="198"/>
                  </a:cubicBezTo>
                  <a:cubicBezTo>
                    <a:pt x="757" y="169"/>
                    <a:pt x="726" y="147"/>
                    <a:pt x="699" y="80"/>
                  </a:cubicBezTo>
                  <a:cubicBezTo>
                    <a:pt x="673" y="17"/>
                    <a:pt x="620" y="0"/>
                    <a:pt x="574" y="0"/>
                  </a:cubicBezTo>
                  <a:cubicBezTo>
                    <a:pt x="412" y="0"/>
                    <a:pt x="173" y="293"/>
                    <a:pt x="0" y="243"/>
                  </a:cubicBezTo>
                  <a:cubicBezTo>
                    <a:pt x="69" y="273"/>
                    <a:pt x="117" y="342"/>
                    <a:pt x="172" y="342"/>
                  </a:cubicBezTo>
                  <a:cubicBezTo>
                    <a:pt x="312" y="342"/>
                    <a:pt x="475" y="132"/>
                    <a:pt x="627" y="132"/>
                  </a:cubicBezTo>
                  <a:cubicBezTo>
                    <a:pt x="629" y="132"/>
                    <a:pt x="631" y="132"/>
                    <a:pt x="634" y="132"/>
                  </a:cubicBezTo>
                  <a:cubicBezTo>
                    <a:pt x="598" y="176"/>
                    <a:pt x="549" y="185"/>
                    <a:pt x="549" y="229"/>
                  </a:cubicBezTo>
                  <a:cubicBezTo>
                    <a:pt x="549" y="261"/>
                    <a:pt x="576" y="279"/>
                    <a:pt x="594" y="321"/>
                  </a:cubicBezTo>
                  <a:cubicBezTo>
                    <a:pt x="606" y="347"/>
                    <a:pt x="608" y="366"/>
                    <a:pt x="618" y="402"/>
                  </a:cubicBezTo>
                  <a:cubicBezTo>
                    <a:pt x="627" y="435"/>
                    <a:pt x="649" y="518"/>
                    <a:pt x="985" y="518"/>
                  </a:cubicBezTo>
                  <a:cubicBezTo>
                    <a:pt x="1321" y="518"/>
                    <a:pt x="1344" y="435"/>
                    <a:pt x="1353" y="402"/>
                  </a:cubicBezTo>
                  <a:cubicBezTo>
                    <a:pt x="1362" y="366"/>
                    <a:pt x="1365" y="347"/>
                    <a:pt x="1376" y="321"/>
                  </a:cubicBezTo>
                  <a:cubicBezTo>
                    <a:pt x="1395" y="279"/>
                    <a:pt x="1422" y="261"/>
                    <a:pt x="1422" y="229"/>
                  </a:cubicBezTo>
                  <a:cubicBezTo>
                    <a:pt x="1422" y="185"/>
                    <a:pt x="1372" y="176"/>
                    <a:pt x="1337" y="132"/>
                  </a:cubicBezTo>
                  <a:cubicBezTo>
                    <a:pt x="1339" y="132"/>
                    <a:pt x="1342" y="132"/>
                    <a:pt x="1344" y="132"/>
                  </a:cubicBezTo>
                  <a:cubicBezTo>
                    <a:pt x="1496" y="132"/>
                    <a:pt x="1658" y="342"/>
                    <a:pt x="1799" y="342"/>
                  </a:cubicBezTo>
                  <a:moveTo>
                    <a:pt x="1822" y="241"/>
                  </a:moveTo>
                  <a:cubicBezTo>
                    <a:pt x="1808" y="266"/>
                    <a:pt x="1808" y="266"/>
                    <a:pt x="1808" y="266"/>
                  </a:cubicBezTo>
                  <a:cubicBezTo>
                    <a:pt x="1800" y="263"/>
                    <a:pt x="1786" y="256"/>
                    <a:pt x="1776" y="251"/>
                  </a:cubicBezTo>
                  <a:cubicBezTo>
                    <a:pt x="1767" y="265"/>
                    <a:pt x="1741" y="306"/>
                    <a:pt x="1736" y="314"/>
                  </a:cubicBezTo>
                  <a:cubicBezTo>
                    <a:pt x="1709" y="302"/>
                    <a:pt x="1709" y="302"/>
                    <a:pt x="1709" y="302"/>
                  </a:cubicBezTo>
                  <a:cubicBezTo>
                    <a:pt x="1710" y="301"/>
                    <a:pt x="1740" y="253"/>
                    <a:pt x="1750" y="237"/>
                  </a:cubicBezTo>
                  <a:cubicBezTo>
                    <a:pt x="1741" y="233"/>
                    <a:pt x="1729" y="225"/>
                    <a:pt x="1723" y="221"/>
                  </a:cubicBezTo>
                  <a:cubicBezTo>
                    <a:pt x="1736" y="197"/>
                    <a:pt x="1736" y="197"/>
                    <a:pt x="1736" y="197"/>
                  </a:cubicBezTo>
                  <a:cubicBezTo>
                    <a:pt x="1759" y="210"/>
                    <a:pt x="1803" y="233"/>
                    <a:pt x="1822" y="241"/>
                  </a:cubicBezTo>
                  <a:moveTo>
                    <a:pt x="1727" y="189"/>
                  </a:moveTo>
                  <a:cubicBezTo>
                    <a:pt x="1671" y="280"/>
                    <a:pt x="1671" y="280"/>
                    <a:pt x="1671" y="280"/>
                  </a:cubicBezTo>
                  <a:cubicBezTo>
                    <a:pt x="1645" y="264"/>
                    <a:pt x="1645" y="264"/>
                    <a:pt x="1645" y="264"/>
                  </a:cubicBezTo>
                  <a:cubicBezTo>
                    <a:pt x="1701" y="174"/>
                    <a:pt x="1701" y="174"/>
                    <a:pt x="1701" y="174"/>
                  </a:cubicBezTo>
                  <a:lnTo>
                    <a:pt x="1727" y="189"/>
                  </a:lnTo>
                  <a:close/>
                  <a:moveTo>
                    <a:pt x="1598" y="127"/>
                  </a:moveTo>
                  <a:cubicBezTo>
                    <a:pt x="1612" y="123"/>
                    <a:pt x="1626" y="126"/>
                    <a:pt x="1640" y="134"/>
                  </a:cubicBezTo>
                  <a:cubicBezTo>
                    <a:pt x="1654" y="141"/>
                    <a:pt x="1663" y="153"/>
                    <a:pt x="1667" y="167"/>
                  </a:cubicBezTo>
                  <a:cubicBezTo>
                    <a:pt x="1668" y="171"/>
                    <a:pt x="1669" y="176"/>
                    <a:pt x="1669" y="181"/>
                  </a:cubicBezTo>
                  <a:cubicBezTo>
                    <a:pt x="1669" y="190"/>
                    <a:pt x="1666" y="199"/>
                    <a:pt x="1661" y="208"/>
                  </a:cubicBezTo>
                  <a:cubicBezTo>
                    <a:pt x="1653" y="221"/>
                    <a:pt x="1641" y="229"/>
                    <a:pt x="1626" y="232"/>
                  </a:cubicBezTo>
                  <a:cubicBezTo>
                    <a:pt x="1612" y="235"/>
                    <a:pt x="1597" y="233"/>
                    <a:pt x="1583" y="225"/>
                  </a:cubicBezTo>
                  <a:cubicBezTo>
                    <a:pt x="1570" y="217"/>
                    <a:pt x="1561" y="206"/>
                    <a:pt x="1557" y="192"/>
                  </a:cubicBezTo>
                  <a:cubicBezTo>
                    <a:pt x="1553" y="178"/>
                    <a:pt x="1555" y="165"/>
                    <a:pt x="1563" y="152"/>
                  </a:cubicBezTo>
                  <a:cubicBezTo>
                    <a:pt x="1571" y="139"/>
                    <a:pt x="1583" y="130"/>
                    <a:pt x="1598" y="127"/>
                  </a:cubicBezTo>
                  <a:moveTo>
                    <a:pt x="1549" y="75"/>
                  </a:moveTo>
                  <a:cubicBezTo>
                    <a:pt x="1549" y="75"/>
                    <a:pt x="1549" y="75"/>
                    <a:pt x="1549" y="75"/>
                  </a:cubicBezTo>
                  <a:cubicBezTo>
                    <a:pt x="1554" y="78"/>
                    <a:pt x="1561" y="83"/>
                    <a:pt x="1565" y="91"/>
                  </a:cubicBezTo>
                  <a:cubicBezTo>
                    <a:pt x="1571" y="100"/>
                    <a:pt x="1570" y="110"/>
                    <a:pt x="1564" y="121"/>
                  </a:cubicBezTo>
                  <a:cubicBezTo>
                    <a:pt x="1560" y="128"/>
                    <a:pt x="1555" y="132"/>
                    <a:pt x="1548" y="134"/>
                  </a:cubicBezTo>
                  <a:cubicBezTo>
                    <a:pt x="1545" y="134"/>
                    <a:pt x="1543" y="135"/>
                    <a:pt x="1540" y="134"/>
                  </a:cubicBezTo>
                  <a:cubicBezTo>
                    <a:pt x="1541" y="139"/>
                    <a:pt x="1541" y="144"/>
                    <a:pt x="1542" y="150"/>
                  </a:cubicBezTo>
                  <a:cubicBezTo>
                    <a:pt x="1543" y="172"/>
                    <a:pt x="1546" y="196"/>
                    <a:pt x="1546" y="197"/>
                  </a:cubicBezTo>
                  <a:cubicBezTo>
                    <a:pt x="1541" y="193"/>
                    <a:pt x="1516" y="177"/>
                    <a:pt x="1514" y="176"/>
                  </a:cubicBezTo>
                  <a:cubicBezTo>
                    <a:pt x="1511" y="145"/>
                    <a:pt x="1511" y="145"/>
                    <a:pt x="1511" y="145"/>
                  </a:cubicBezTo>
                  <a:cubicBezTo>
                    <a:pt x="1510" y="134"/>
                    <a:pt x="1510" y="130"/>
                    <a:pt x="1506" y="127"/>
                  </a:cubicBezTo>
                  <a:cubicBezTo>
                    <a:pt x="1504" y="132"/>
                    <a:pt x="1487" y="160"/>
                    <a:pt x="1487" y="160"/>
                  </a:cubicBezTo>
                  <a:cubicBezTo>
                    <a:pt x="1461" y="146"/>
                    <a:pt x="1461" y="146"/>
                    <a:pt x="1461" y="146"/>
                  </a:cubicBezTo>
                  <a:cubicBezTo>
                    <a:pt x="1514" y="54"/>
                    <a:pt x="1514" y="54"/>
                    <a:pt x="1514" y="54"/>
                  </a:cubicBezTo>
                  <a:cubicBezTo>
                    <a:pt x="1522" y="59"/>
                    <a:pt x="1541" y="70"/>
                    <a:pt x="1549" y="75"/>
                  </a:cubicBezTo>
                  <a:moveTo>
                    <a:pt x="1399" y="13"/>
                  </a:moveTo>
                  <a:cubicBezTo>
                    <a:pt x="1439" y="23"/>
                    <a:pt x="1439" y="23"/>
                    <a:pt x="1439" y="23"/>
                  </a:cubicBezTo>
                  <a:cubicBezTo>
                    <a:pt x="1465" y="30"/>
                    <a:pt x="1489" y="53"/>
                    <a:pt x="1475" y="88"/>
                  </a:cubicBezTo>
                  <a:cubicBezTo>
                    <a:pt x="1459" y="127"/>
                    <a:pt x="1428" y="130"/>
                    <a:pt x="1399" y="123"/>
                  </a:cubicBezTo>
                  <a:cubicBezTo>
                    <a:pt x="1363" y="114"/>
                    <a:pt x="1363" y="114"/>
                    <a:pt x="1363" y="114"/>
                  </a:cubicBezTo>
                  <a:lnTo>
                    <a:pt x="1399" y="13"/>
                  </a:lnTo>
                  <a:close/>
                  <a:moveTo>
                    <a:pt x="263" y="299"/>
                  </a:moveTo>
                  <a:cubicBezTo>
                    <a:pt x="232" y="316"/>
                    <a:pt x="232" y="316"/>
                    <a:pt x="232" y="316"/>
                  </a:cubicBezTo>
                  <a:cubicBezTo>
                    <a:pt x="179" y="227"/>
                    <a:pt x="179" y="227"/>
                    <a:pt x="179" y="227"/>
                  </a:cubicBezTo>
                  <a:cubicBezTo>
                    <a:pt x="212" y="209"/>
                    <a:pt x="212" y="209"/>
                    <a:pt x="212" y="209"/>
                  </a:cubicBezTo>
                  <a:cubicBezTo>
                    <a:pt x="223" y="203"/>
                    <a:pt x="233" y="199"/>
                    <a:pt x="242" y="199"/>
                  </a:cubicBezTo>
                  <a:cubicBezTo>
                    <a:pt x="251" y="199"/>
                    <a:pt x="260" y="201"/>
                    <a:pt x="269" y="206"/>
                  </a:cubicBezTo>
                  <a:cubicBezTo>
                    <a:pt x="277" y="211"/>
                    <a:pt x="284" y="217"/>
                    <a:pt x="289" y="226"/>
                  </a:cubicBezTo>
                  <a:cubicBezTo>
                    <a:pt x="301" y="248"/>
                    <a:pt x="302" y="279"/>
                    <a:pt x="263" y="299"/>
                  </a:cubicBezTo>
                  <a:moveTo>
                    <a:pt x="344" y="251"/>
                  </a:moveTo>
                  <a:cubicBezTo>
                    <a:pt x="288" y="162"/>
                    <a:pt x="288" y="162"/>
                    <a:pt x="288" y="162"/>
                  </a:cubicBezTo>
                  <a:cubicBezTo>
                    <a:pt x="313" y="146"/>
                    <a:pt x="313" y="146"/>
                    <a:pt x="313" y="146"/>
                  </a:cubicBezTo>
                  <a:cubicBezTo>
                    <a:pt x="369" y="235"/>
                    <a:pt x="369" y="235"/>
                    <a:pt x="369" y="235"/>
                  </a:cubicBezTo>
                  <a:lnTo>
                    <a:pt x="344" y="251"/>
                  </a:lnTo>
                  <a:close/>
                  <a:moveTo>
                    <a:pt x="403" y="212"/>
                  </a:moveTo>
                  <a:cubicBezTo>
                    <a:pt x="347" y="123"/>
                    <a:pt x="347" y="123"/>
                    <a:pt x="347" y="123"/>
                  </a:cubicBezTo>
                  <a:cubicBezTo>
                    <a:pt x="406" y="85"/>
                    <a:pt x="406" y="85"/>
                    <a:pt x="406" y="85"/>
                  </a:cubicBezTo>
                  <a:cubicBezTo>
                    <a:pt x="420" y="109"/>
                    <a:pt x="420" y="109"/>
                    <a:pt x="420" y="109"/>
                  </a:cubicBezTo>
                  <a:cubicBezTo>
                    <a:pt x="387" y="131"/>
                    <a:pt x="387" y="131"/>
                    <a:pt x="387" y="131"/>
                  </a:cubicBezTo>
                  <a:cubicBezTo>
                    <a:pt x="389" y="134"/>
                    <a:pt x="390" y="137"/>
                    <a:pt x="392" y="139"/>
                  </a:cubicBezTo>
                  <a:cubicBezTo>
                    <a:pt x="424" y="117"/>
                    <a:pt x="424" y="117"/>
                    <a:pt x="424" y="117"/>
                  </a:cubicBezTo>
                  <a:cubicBezTo>
                    <a:pt x="439" y="141"/>
                    <a:pt x="439" y="141"/>
                    <a:pt x="439" y="141"/>
                  </a:cubicBezTo>
                  <a:cubicBezTo>
                    <a:pt x="407" y="163"/>
                    <a:pt x="407" y="163"/>
                    <a:pt x="407" y="163"/>
                  </a:cubicBezTo>
                  <a:cubicBezTo>
                    <a:pt x="409" y="166"/>
                    <a:pt x="411" y="170"/>
                    <a:pt x="413" y="172"/>
                  </a:cubicBezTo>
                  <a:cubicBezTo>
                    <a:pt x="447" y="149"/>
                    <a:pt x="447" y="149"/>
                    <a:pt x="447" y="149"/>
                  </a:cubicBezTo>
                  <a:cubicBezTo>
                    <a:pt x="463" y="173"/>
                    <a:pt x="463" y="173"/>
                    <a:pt x="463" y="173"/>
                  </a:cubicBezTo>
                  <a:lnTo>
                    <a:pt x="403" y="212"/>
                  </a:lnTo>
                  <a:close/>
                  <a:moveTo>
                    <a:pt x="523" y="144"/>
                  </a:moveTo>
                  <a:cubicBezTo>
                    <a:pt x="492" y="158"/>
                    <a:pt x="473" y="144"/>
                    <a:pt x="463" y="122"/>
                  </a:cubicBezTo>
                  <a:cubicBezTo>
                    <a:pt x="437" y="65"/>
                    <a:pt x="437" y="65"/>
                    <a:pt x="437" y="65"/>
                  </a:cubicBezTo>
                  <a:cubicBezTo>
                    <a:pt x="464" y="51"/>
                    <a:pt x="464" y="51"/>
                    <a:pt x="464" y="51"/>
                  </a:cubicBezTo>
                  <a:cubicBezTo>
                    <a:pt x="464" y="51"/>
                    <a:pt x="490" y="108"/>
                    <a:pt x="490" y="108"/>
                  </a:cubicBezTo>
                  <a:cubicBezTo>
                    <a:pt x="495" y="120"/>
                    <a:pt x="501" y="124"/>
                    <a:pt x="512" y="118"/>
                  </a:cubicBezTo>
                  <a:cubicBezTo>
                    <a:pt x="526" y="112"/>
                    <a:pt x="525" y="107"/>
                    <a:pt x="520" y="96"/>
                  </a:cubicBezTo>
                  <a:cubicBezTo>
                    <a:pt x="494" y="36"/>
                    <a:pt x="494" y="36"/>
                    <a:pt x="494" y="36"/>
                  </a:cubicBezTo>
                  <a:cubicBezTo>
                    <a:pt x="524" y="26"/>
                    <a:pt x="524" y="26"/>
                    <a:pt x="524" y="26"/>
                  </a:cubicBezTo>
                  <a:cubicBezTo>
                    <a:pt x="549" y="84"/>
                    <a:pt x="549" y="84"/>
                    <a:pt x="549" y="84"/>
                  </a:cubicBezTo>
                  <a:cubicBezTo>
                    <a:pt x="558" y="107"/>
                    <a:pt x="556" y="130"/>
                    <a:pt x="523" y="144"/>
                  </a:cubicBezTo>
                  <a:moveTo>
                    <a:pt x="630" y="303"/>
                  </a:moveTo>
                  <a:cubicBezTo>
                    <a:pt x="589" y="282"/>
                    <a:pt x="566" y="258"/>
                    <a:pt x="566" y="232"/>
                  </a:cubicBezTo>
                  <a:cubicBezTo>
                    <a:pt x="566" y="191"/>
                    <a:pt x="632" y="167"/>
                    <a:pt x="657" y="135"/>
                  </a:cubicBezTo>
                  <a:cubicBezTo>
                    <a:pt x="696" y="141"/>
                    <a:pt x="747" y="159"/>
                    <a:pt x="747" y="193"/>
                  </a:cubicBezTo>
                  <a:cubicBezTo>
                    <a:pt x="747" y="233"/>
                    <a:pt x="619" y="250"/>
                    <a:pt x="630" y="303"/>
                  </a:cubicBezTo>
                  <a:moveTo>
                    <a:pt x="697" y="458"/>
                  </a:moveTo>
                  <a:cubicBezTo>
                    <a:pt x="691" y="350"/>
                    <a:pt x="691" y="350"/>
                    <a:pt x="691" y="350"/>
                  </a:cubicBezTo>
                  <a:cubicBezTo>
                    <a:pt x="708" y="355"/>
                    <a:pt x="744" y="364"/>
                    <a:pt x="762" y="368"/>
                  </a:cubicBezTo>
                  <a:cubicBezTo>
                    <a:pt x="763" y="397"/>
                    <a:pt x="763" y="397"/>
                    <a:pt x="763" y="397"/>
                  </a:cubicBezTo>
                  <a:cubicBezTo>
                    <a:pt x="754" y="396"/>
                    <a:pt x="736" y="392"/>
                    <a:pt x="723" y="388"/>
                  </a:cubicBezTo>
                  <a:cubicBezTo>
                    <a:pt x="723" y="390"/>
                    <a:pt x="723" y="395"/>
                    <a:pt x="724" y="398"/>
                  </a:cubicBezTo>
                  <a:cubicBezTo>
                    <a:pt x="728" y="399"/>
                    <a:pt x="761" y="407"/>
                    <a:pt x="761" y="407"/>
                  </a:cubicBezTo>
                  <a:cubicBezTo>
                    <a:pt x="762" y="437"/>
                    <a:pt x="762" y="437"/>
                    <a:pt x="762" y="437"/>
                  </a:cubicBezTo>
                  <a:cubicBezTo>
                    <a:pt x="762" y="437"/>
                    <a:pt x="732" y="429"/>
                    <a:pt x="725" y="428"/>
                  </a:cubicBezTo>
                  <a:cubicBezTo>
                    <a:pt x="725" y="428"/>
                    <a:pt x="726" y="436"/>
                    <a:pt x="726" y="439"/>
                  </a:cubicBezTo>
                  <a:cubicBezTo>
                    <a:pt x="736" y="443"/>
                    <a:pt x="752" y="446"/>
                    <a:pt x="765" y="449"/>
                  </a:cubicBezTo>
                  <a:cubicBezTo>
                    <a:pt x="766" y="479"/>
                    <a:pt x="766" y="479"/>
                    <a:pt x="766" y="479"/>
                  </a:cubicBezTo>
                  <a:cubicBezTo>
                    <a:pt x="740" y="474"/>
                    <a:pt x="714" y="466"/>
                    <a:pt x="697" y="458"/>
                  </a:cubicBezTo>
                  <a:moveTo>
                    <a:pt x="864" y="412"/>
                  </a:moveTo>
                  <a:cubicBezTo>
                    <a:pt x="856" y="411"/>
                    <a:pt x="841" y="409"/>
                    <a:pt x="833" y="408"/>
                  </a:cubicBezTo>
                  <a:cubicBezTo>
                    <a:pt x="833" y="490"/>
                    <a:pt x="833" y="490"/>
                    <a:pt x="833" y="490"/>
                  </a:cubicBezTo>
                  <a:cubicBezTo>
                    <a:pt x="803" y="485"/>
                    <a:pt x="803" y="485"/>
                    <a:pt x="803" y="485"/>
                  </a:cubicBezTo>
                  <a:cubicBezTo>
                    <a:pt x="803" y="403"/>
                    <a:pt x="803" y="403"/>
                    <a:pt x="803" y="403"/>
                  </a:cubicBezTo>
                  <a:cubicBezTo>
                    <a:pt x="794" y="402"/>
                    <a:pt x="781" y="400"/>
                    <a:pt x="772" y="399"/>
                  </a:cubicBezTo>
                  <a:cubicBezTo>
                    <a:pt x="772" y="369"/>
                    <a:pt x="772" y="369"/>
                    <a:pt x="772" y="369"/>
                  </a:cubicBezTo>
                  <a:cubicBezTo>
                    <a:pt x="799" y="374"/>
                    <a:pt x="835" y="379"/>
                    <a:pt x="864" y="383"/>
                  </a:cubicBezTo>
                  <a:lnTo>
                    <a:pt x="864" y="412"/>
                  </a:lnTo>
                  <a:close/>
                  <a:moveTo>
                    <a:pt x="1035" y="497"/>
                  </a:moveTo>
                  <a:cubicBezTo>
                    <a:pt x="1005" y="497"/>
                    <a:pt x="1005" y="497"/>
                    <a:pt x="1005" y="497"/>
                  </a:cubicBezTo>
                  <a:cubicBezTo>
                    <a:pt x="1005" y="439"/>
                    <a:pt x="1005" y="439"/>
                    <a:pt x="1005" y="439"/>
                  </a:cubicBezTo>
                  <a:cubicBezTo>
                    <a:pt x="997" y="448"/>
                    <a:pt x="979" y="469"/>
                    <a:pt x="979" y="469"/>
                  </a:cubicBezTo>
                  <a:cubicBezTo>
                    <a:pt x="979" y="469"/>
                    <a:pt x="961" y="448"/>
                    <a:pt x="954" y="439"/>
                  </a:cubicBezTo>
                  <a:cubicBezTo>
                    <a:pt x="954" y="497"/>
                    <a:pt x="954" y="497"/>
                    <a:pt x="954" y="497"/>
                  </a:cubicBezTo>
                  <a:cubicBezTo>
                    <a:pt x="923" y="496"/>
                    <a:pt x="923" y="496"/>
                    <a:pt x="923" y="496"/>
                  </a:cubicBezTo>
                  <a:cubicBezTo>
                    <a:pt x="923" y="387"/>
                    <a:pt x="923" y="387"/>
                    <a:pt x="923" y="387"/>
                  </a:cubicBezTo>
                  <a:cubicBezTo>
                    <a:pt x="949" y="388"/>
                    <a:pt x="949" y="388"/>
                    <a:pt x="949" y="388"/>
                  </a:cubicBezTo>
                  <a:cubicBezTo>
                    <a:pt x="949" y="388"/>
                    <a:pt x="975" y="419"/>
                    <a:pt x="979" y="425"/>
                  </a:cubicBezTo>
                  <a:cubicBezTo>
                    <a:pt x="984" y="419"/>
                    <a:pt x="1009" y="388"/>
                    <a:pt x="1009" y="388"/>
                  </a:cubicBezTo>
                  <a:cubicBezTo>
                    <a:pt x="1035" y="387"/>
                    <a:pt x="1035" y="387"/>
                    <a:pt x="1035" y="387"/>
                  </a:cubicBezTo>
                  <a:lnTo>
                    <a:pt x="1035" y="497"/>
                  </a:lnTo>
                  <a:close/>
                  <a:moveTo>
                    <a:pt x="1145" y="477"/>
                  </a:moveTo>
                  <a:cubicBezTo>
                    <a:pt x="1134" y="488"/>
                    <a:pt x="1120" y="493"/>
                    <a:pt x="1103" y="494"/>
                  </a:cubicBezTo>
                  <a:cubicBezTo>
                    <a:pt x="1086" y="494"/>
                    <a:pt x="1072" y="490"/>
                    <a:pt x="1061" y="480"/>
                  </a:cubicBezTo>
                  <a:cubicBezTo>
                    <a:pt x="1050" y="469"/>
                    <a:pt x="1044" y="456"/>
                    <a:pt x="1044" y="440"/>
                  </a:cubicBezTo>
                  <a:cubicBezTo>
                    <a:pt x="1044" y="424"/>
                    <a:pt x="1050" y="410"/>
                    <a:pt x="1061" y="399"/>
                  </a:cubicBezTo>
                  <a:cubicBezTo>
                    <a:pt x="1072" y="388"/>
                    <a:pt x="1086" y="383"/>
                    <a:pt x="1103" y="382"/>
                  </a:cubicBezTo>
                  <a:cubicBezTo>
                    <a:pt x="1120" y="382"/>
                    <a:pt x="1134" y="386"/>
                    <a:pt x="1146" y="397"/>
                  </a:cubicBezTo>
                  <a:cubicBezTo>
                    <a:pt x="1157" y="407"/>
                    <a:pt x="1163" y="421"/>
                    <a:pt x="1163" y="436"/>
                  </a:cubicBezTo>
                  <a:cubicBezTo>
                    <a:pt x="1163" y="452"/>
                    <a:pt x="1157" y="466"/>
                    <a:pt x="1145" y="477"/>
                  </a:cubicBezTo>
                  <a:moveTo>
                    <a:pt x="1272" y="459"/>
                  </a:moveTo>
                  <a:cubicBezTo>
                    <a:pt x="1250" y="467"/>
                    <a:pt x="1250" y="467"/>
                    <a:pt x="1250" y="467"/>
                  </a:cubicBezTo>
                  <a:cubicBezTo>
                    <a:pt x="1250" y="467"/>
                    <a:pt x="1212" y="430"/>
                    <a:pt x="1204" y="421"/>
                  </a:cubicBezTo>
                  <a:cubicBezTo>
                    <a:pt x="1204" y="433"/>
                    <a:pt x="1201" y="480"/>
                    <a:pt x="1201" y="480"/>
                  </a:cubicBezTo>
                  <a:cubicBezTo>
                    <a:pt x="1171" y="486"/>
                    <a:pt x="1171" y="486"/>
                    <a:pt x="1171" y="486"/>
                  </a:cubicBezTo>
                  <a:cubicBezTo>
                    <a:pt x="1178" y="373"/>
                    <a:pt x="1178" y="373"/>
                    <a:pt x="1178" y="373"/>
                  </a:cubicBezTo>
                  <a:cubicBezTo>
                    <a:pt x="1199" y="370"/>
                    <a:pt x="1199" y="370"/>
                    <a:pt x="1199" y="370"/>
                  </a:cubicBezTo>
                  <a:cubicBezTo>
                    <a:pt x="1245" y="416"/>
                    <a:pt x="1245" y="416"/>
                    <a:pt x="1245" y="416"/>
                  </a:cubicBezTo>
                  <a:cubicBezTo>
                    <a:pt x="1246" y="405"/>
                    <a:pt x="1249" y="359"/>
                    <a:pt x="1249" y="359"/>
                  </a:cubicBezTo>
                  <a:cubicBezTo>
                    <a:pt x="1279" y="351"/>
                    <a:pt x="1279" y="351"/>
                    <a:pt x="1279" y="351"/>
                  </a:cubicBezTo>
                  <a:lnTo>
                    <a:pt x="1272" y="459"/>
                  </a:lnTo>
                  <a:close/>
                  <a:moveTo>
                    <a:pt x="1404" y="232"/>
                  </a:moveTo>
                  <a:cubicBezTo>
                    <a:pt x="1404" y="258"/>
                    <a:pt x="1381" y="282"/>
                    <a:pt x="1340" y="303"/>
                  </a:cubicBezTo>
                  <a:cubicBezTo>
                    <a:pt x="1352" y="250"/>
                    <a:pt x="1224" y="233"/>
                    <a:pt x="1224" y="193"/>
                  </a:cubicBezTo>
                  <a:cubicBezTo>
                    <a:pt x="1224" y="159"/>
                    <a:pt x="1275" y="141"/>
                    <a:pt x="1313" y="135"/>
                  </a:cubicBezTo>
                  <a:cubicBezTo>
                    <a:pt x="1339" y="167"/>
                    <a:pt x="1404" y="191"/>
                    <a:pt x="1404" y="2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grpSp>
    </p:spTree>
    <p:extLst>
      <p:ext uri="{BB962C8B-B14F-4D97-AF65-F5344CB8AC3E}">
        <p14:creationId xmlns:p14="http://schemas.microsoft.com/office/powerpoint/2010/main" val="186634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4401E3B-8EBE-2C17-4C3E-4E709455DCC2}"/>
              </a:ext>
            </a:extLst>
          </p:cNvPr>
          <p:cNvGraphicFramePr>
            <a:graphicFrameLocks noGrp="1"/>
          </p:cNvGraphicFramePr>
          <p:nvPr>
            <p:extLst>
              <p:ext uri="{D42A27DB-BD31-4B8C-83A1-F6EECF244321}">
                <p14:modId xmlns:p14="http://schemas.microsoft.com/office/powerpoint/2010/main" val="1426797846"/>
              </p:ext>
            </p:extLst>
          </p:nvPr>
        </p:nvGraphicFramePr>
        <p:xfrm>
          <a:off x="438410" y="1830968"/>
          <a:ext cx="11384040" cy="3467541"/>
        </p:xfrm>
        <a:graphic>
          <a:graphicData uri="http://schemas.openxmlformats.org/drawingml/2006/table">
            <a:tbl>
              <a:tblPr/>
              <a:tblGrid>
                <a:gridCol w="2192092">
                  <a:extLst>
                    <a:ext uri="{9D8B030D-6E8A-4147-A177-3AD203B41FA5}">
                      <a16:colId xmlns:a16="http://schemas.microsoft.com/office/drawing/2014/main" val="3772430811"/>
                    </a:ext>
                  </a:extLst>
                </a:gridCol>
                <a:gridCol w="4595974">
                  <a:extLst>
                    <a:ext uri="{9D8B030D-6E8A-4147-A177-3AD203B41FA5}">
                      <a16:colId xmlns:a16="http://schemas.microsoft.com/office/drawing/2014/main" val="1849075066"/>
                    </a:ext>
                  </a:extLst>
                </a:gridCol>
                <a:gridCol w="4595974">
                  <a:extLst>
                    <a:ext uri="{9D8B030D-6E8A-4147-A177-3AD203B41FA5}">
                      <a16:colId xmlns:a16="http://schemas.microsoft.com/office/drawing/2014/main" val="1939633259"/>
                    </a:ext>
                  </a:extLst>
                </a:gridCol>
              </a:tblGrid>
              <a:tr h="1975158">
                <a:tc>
                  <a:txBody>
                    <a:bodyPr/>
                    <a:lstStyle/>
                    <a:p>
                      <a:pPr fontAlgn="t"/>
                      <a:endParaRPr lang="en-GB" sz="1300">
                        <a:effectLst/>
                      </a:endParaRPr>
                    </a:p>
                    <a:p>
                      <a:pPr algn="l" rtl="0" fontAlgn="base"/>
                      <a:r>
                        <a:rPr lang="en-GB" sz="1300" b="1" i="0">
                          <a:effectLst/>
                          <a:latin typeface="Arial" panose="020B0604020202020204" pitchFamily="34" charset="0"/>
                        </a:rPr>
                        <a:t>3. Services for developing and testing policies and strategies, and related decisions, particularly for their robustness and resilience</a:t>
                      </a:r>
                      <a:r>
                        <a:rPr lang="en-GB" sz="1300" b="0" i="0">
                          <a:effectLst/>
                          <a:latin typeface="Arial" panose="020B0604020202020204" pitchFamily="34" charset="0"/>
                        </a:rPr>
                        <a:t> </a:t>
                      </a:r>
                      <a:endParaRPr lang="en-GB" sz="1300" b="0" i="0">
                        <a:effectLst/>
                      </a:endParaRPr>
                    </a:p>
                  </a:txBody>
                  <a:tcPr marL="36159" marR="36159" marT="18080" marB="18080">
                    <a:lnL w="6350" cap="flat" cmpd="sng" algn="ctr">
                      <a:solidFill>
                        <a:srgbClr val="272525"/>
                      </a:solidFill>
                      <a:prstDash val="solid"/>
                      <a:round/>
                      <a:headEnd type="none" w="med" len="med"/>
                      <a:tailEnd type="none" w="med" len="med"/>
                    </a:lnL>
                    <a:lnR w="6350" cap="flat" cmpd="sng" algn="ctr">
                      <a:solidFill>
                        <a:srgbClr val="272525"/>
                      </a:solidFill>
                      <a:prstDash val="solid"/>
                      <a:round/>
                      <a:headEnd type="none" w="med" len="med"/>
                      <a:tailEnd type="none" w="med" len="med"/>
                    </a:lnR>
                    <a:lnT w="6350" cap="flat" cmpd="sng" algn="ctr">
                      <a:solidFill>
                        <a:srgbClr val="272525"/>
                      </a:solidFill>
                      <a:prstDash val="solid"/>
                      <a:round/>
                      <a:headEnd type="none" w="med" len="med"/>
                      <a:tailEnd type="none" w="med" len="med"/>
                    </a:lnT>
                    <a:lnB w="6350" cap="flat" cmpd="sng" algn="ctr">
                      <a:solidFill>
                        <a:srgbClr val="272525"/>
                      </a:solidFill>
                      <a:prstDash val="solid"/>
                      <a:round/>
                      <a:headEnd type="none" w="med" len="med"/>
                      <a:tailEnd type="none" w="med" len="med"/>
                    </a:lnB>
                    <a:solidFill>
                      <a:srgbClr val="CDCDCD"/>
                    </a:solidFill>
                  </a:tcPr>
                </a:tc>
                <a:tc>
                  <a:txBody>
                    <a:bodyPr/>
                    <a:lstStyle/>
                    <a:p>
                      <a:pPr algn="l" rtl="0" fontAlgn="base"/>
                      <a:r>
                        <a:rPr lang="en-GB" sz="1300" b="0" i="0">
                          <a:effectLst/>
                          <a:latin typeface="Arial" panose="020B0604020202020204" pitchFamily="34" charset="0"/>
                        </a:rPr>
                        <a:t>Developing and evaluating options for policy and strategy development and related decisions. This may include using policy workshops, stress-testing and personas to reveal insights into managing and making decisions in uncertainty and complexity. Understanding of the critical differences between public and corporate strategy and decision making, the policy making process, the business cycle of government departments and delivery bodies. </a:t>
                      </a:r>
                      <a:endParaRPr lang="en-GB" sz="1300" b="0" i="0">
                        <a:effectLst/>
                      </a:endParaRPr>
                    </a:p>
                  </a:txBody>
                  <a:tcPr marL="36159" marR="36159" marT="18080" marB="18080">
                    <a:lnL w="6350" cap="flat" cmpd="sng" algn="ctr">
                      <a:solidFill>
                        <a:srgbClr val="272525"/>
                      </a:solidFill>
                      <a:prstDash val="solid"/>
                      <a:round/>
                      <a:headEnd type="none" w="med" len="med"/>
                      <a:tailEnd type="none" w="med" len="med"/>
                    </a:lnL>
                    <a:lnR w="6350" cap="flat" cmpd="sng" algn="ctr">
                      <a:solidFill>
                        <a:srgbClr val="272525"/>
                      </a:solidFill>
                      <a:prstDash val="solid"/>
                      <a:round/>
                      <a:headEnd type="none" w="med" len="med"/>
                      <a:tailEnd type="none" w="med" len="med"/>
                    </a:lnR>
                    <a:lnT w="6350" cap="flat" cmpd="sng" algn="ctr">
                      <a:solidFill>
                        <a:srgbClr val="272525"/>
                      </a:solidFill>
                      <a:prstDash val="solid"/>
                      <a:round/>
                      <a:headEnd type="none" w="med" len="med"/>
                      <a:tailEnd type="none" w="med" len="med"/>
                    </a:lnT>
                    <a:lnB w="6350" cap="flat" cmpd="sng" algn="ctr">
                      <a:solidFill>
                        <a:srgbClr val="272525"/>
                      </a:solidFill>
                      <a:prstDash val="solid"/>
                      <a:round/>
                      <a:headEnd type="none" w="med" len="med"/>
                      <a:tailEnd type="none" w="med" len="med"/>
                    </a:lnB>
                    <a:solidFill>
                      <a:srgbClr val="CDCDCD"/>
                    </a:solidFill>
                  </a:tcPr>
                </a:tc>
                <a:tc>
                  <a:txBody>
                    <a:bodyPr/>
                    <a:lstStyle/>
                    <a:p>
                      <a:pPr algn="l" rtl="0" fontAlgn="base"/>
                      <a:endParaRPr lang="en-GB" sz="1300" b="0" i="0" kern="1200">
                        <a:solidFill>
                          <a:schemeClr val="tx1"/>
                        </a:solidFill>
                        <a:effectLst/>
                        <a:latin typeface="Arial" panose="020B0604020202020204" pitchFamily="34" charset="0"/>
                        <a:ea typeface="+mn-ea"/>
                        <a:cs typeface="+mn-cs"/>
                      </a:endParaRPr>
                    </a:p>
                  </a:txBody>
                  <a:tcPr marL="36159" marR="36159" marT="18080" marB="18080">
                    <a:lnL w="6350" cap="flat" cmpd="sng" algn="ctr">
                      <a:solidFill>
                        <a:srgbClr val="272525"/>
                      </a:solidFill>
                      <a:prstDash val="solid"/>
                      <a:round/>
                      <a:headEnd type="none" w="med" len="med"/>
                      <a:tailEnd type="none" w="med" len="med"/>
                    </a:lnL>
                    <a:lnR w="6350" cap="flat" cmpd="sng" algn="ctr">
                      <a:solidFill>
                        <a:srgbClr val="272525"/>
                      </a:solidFill>
                      <a:prstDash val="solid"/>
                      <a:round/>
                      <a:headEnd type="none" w="med" len="med"/>
                      <a:tailEnd type="none" w="med" len="med"/>
                    </a:lnR>
                    <a:lnT w="6350" cap="flat" cmpd="sng" algn="ctr">
                      <a:solidFill>
                        <a:srgbClr val="272525"/>
                      </a:solidFill>
                      <a:prstDash val="solid"/>
                      <a:round/>
                      <a:headEnd type="none" w="med" len="med"/>
                      <a:tailEnd type="none" w="med" len="med"/>
                    </a:lnT>
                    <a:lnB w="6350" cap="flat" cmpd="sng" algn="ctr">
                      <a:solidFill>
                        <a:srgbClr val="272525"/>
                      </a:solidFill>
                      <a:prstDash val="solid"/>
                      <a:round/>
                      <a:headEnd type="none" w="med" len="med"/>
                      <a:tailEnd type="none" w="med" len="med"/>
                    </a:lnB>
                    <a:solidFill>
                      <a:srgbClr val="CDCDCD"/>
                    </a:solidFill>
                  </a:tcPr>
                </a:tc>
                <a:extLst>
                  <a:ext uri="{0D108BD9-81ED-4DB2-BD59-A6C34878D82A}">
                    <a16:rowId xmlns:a16="http://schemas.microsoft.com/office/drawing/2014/main" val="3657068506"/>
                  </a:ext>
                </a:extLst>
              </a:tr>
              <a:tr h="1492383">
                <a:tc>
                  <a:txBody>
                    <a:bodyPr/>
                    <a:lstStyle/>
                    <a:p>
                      <a:pPr fontAlgn="t"/>
                      <a:endParaRPr lang="en-GB" sz="1300">
                        <a:effectLst/>
                      </a:endParaRPr>
                    </a:p>
                    <a:p>
                      <a:pPr algn="l" rtl="0" fontAlgn="base"/>
                      <a:r>
                        <a:rPr lang="en-GB" sz="1300" b="1" i="0">
                          <a:effectLst/>
                          <a:latin typeface="Arial" panose="020B0604020202020204" pitchFamily="34" charset="0"/>
                        </a:rPr>
                        <a:t>4. Services for developing Futures capability within the Civil Service, including skills related to the above activities</a:t>
                      </a:r>
                      <a:r>
                        <a:rPr lang="en-GB" sz="1300" b="0" i="0">
                          <a:effectLst/>
                          <a:latin typeface="Arial" panose="020B0604020202020204" pitchFamily="34" charset="0"/>
                        </a:rPr>
                        <a:t> </a:t>
                      </a:r>
                      <a:endParaRPr lang="en-GB" sz="1300" b="0" i="0">
                        <a:effectLst/>
                      </a:endParaRPr>
                    </a:p>
                  </a:txBody>
                  <a:tcPr marL="36159" marR="36159" marT="18080" marB="18080">
                    <a:lnL w="6350" cap="flat" cmpd="sng" algn="ctr">
                      <a:solidFill>
                        <a:srgbClr val="272525"/>
                      </a:solidFill>
                      <a:prstDash val="solid"/>
                      <a:round/>
                      <a:headEnd type="none" w="med" len="med"/>
                      <a:tailEnd type="none" w="med" len="med"/>
                    </a:lnL>
                    <a:lnR w="6350" cap="flat" cmpd="sng" algn="ctr">
                      <a:solidFill>
                        <a:srgbClr val="272525"/>
                      </a:solidFill>
                      <a:prstDash val="solid"/>
                      <a:round/>
                      <a:headEnd type="none" w="med" len="med"/>
                      <a:tailEnd type="none" w="med" len="med"/>
                    </a:lnR>
                    <a:lnT w="6350" cap="flat" cmpd="sng" algn="ctr">
                      <a:solidFill>
                        <a:srgbClr val="272525"/>
                      </a:solidFill>
                      <a:prstDash val="solid"/>
                      <a:round/>
                      <a:headEnd type="none" w="med" len="med"/>
                      <a:tailEnd type="none" w="med" len="med"/>
                    </a:lnT>
                    <a:lnB w="6350" cap="flat" cmpd="sng" algn="ctr">
                      <a:solidFill>
                        <a:srgbClr val="272525"/>
                      </a:solidFill>
                      <a:prstDash val="solid"/>
                      <a:round/>
                      <a:headEnd type="none" w="med" len="med"/>
                      <a:tailEnd type="none" w="med" len="med"/>
                    </a:lnB>
                    <a:solidFill>
                      <a:srgbClr val="E8E8E8"/>
                    </a:solidFill>
                  </a:tcPr>
                </a:tc>
                <a:tc>
                  <a:txBody>
                    <a:bodyPr/>
                    <a:lstStyle/>
                    <a:p>
                      <a:pPr fontAlgn="t"/>
                      <a:endParaRPr lang="en-GB" sz="1300">
                        <a:effectLst/>
                      </a:endParaRPr>
                    </a:p>
                    <a:p>
                      <a:pPr algn="l" rtl="0" fontAlgn="base"/>
                      <a:r>
                        <a:rPr lang="en-GB" sz="1300" b="0" i="0">
                          <a:effectLst/>
                          <a:latin typeface="Arial" panose="020B0604020202020204" pitchFamily="34" charset="0"/>
                        </a:rPr>
                        <a:t>Developing and providing training and coaching on qualitative and quantitative Futures and systems methodologies, including skills related to the above activities and project management and communication skills. </a:t>
                      </a:r>
                      <a:endParaRPr lang="en-GB" sz="1300" b="0" i="0">
                        <a:effectLst/>
                      </a:endParaRPr>
                    </a:p>
                  </a:txBody>
                  <a:tcPr marL="36159" marR="36159" marT="18080" marB="18080">
                    <a:lnL w="6350" cap="flat" cmpd="sng" algn="ctr">
                      <a:solidFill>
                        <a:srgbClr val="272525"/>
                      </a:solidFill>
                      <a:prstDash val="solid"/>
                      <a:round/>
                      <a:headEnd type="none" w="med" len="med"/>
                      <a:tailEnd type="none" w="med" len="med"/>
                    </a:lnL>
                    <a:lnR w="6350" cap="flat" cmpd="sng" algn="ctr">
                      <a:solidFill>
                        <a:srgbClr val="272525"/>
                      </a:solidFill>
                      <a:prstDash val="solid"/>
                      <a:round/>
                      <a:headEnd type="none" w="med" len="med"/>
                      <a:tailEnd type="none" w="med" len="med"/>
                    </a:lnR>
                    <a:lnT w="6350" cap="flat" cmpd="sng" algn="ctr">
                      <a:solidFill>
                        <a:srgbClr val="272525"/>
                      </a:solidFill>
                      <a:prstDash val="solid"/>
                      <a:round/>
                      <a:headEnd type="none" w="med" len="med"/>
                      <a:tailEnd type="none" w="med" len="med"/>
                    </a:lnT>
                    <a:lnB w="6350" cap="flat" cmpd="sng" algn="ctr">
                      <a:solidFill>
                        <a:srgbClr val="272525"/>
                      </a:solidFill>
                      <a:prstDash val="solid"/>
                      <a:round/>
                      <a:headEnd type="none" w="med" len="med"/>
                      <a:tailEnd type="none" w="med" len="med"/>
                    </a:lnB>
                    <a:solidFill>
                      <a:srgbClr val="E8E8E8"/>
                    </a:solidFill>
                  </a:tcPr>
                </a:tc>
                <a:tc>
                  <a:txBody>
                    <a:bodyPr/>
                    <a:lstStyle/>
                    <a:p>
                      <a:pPr algn="l" rtl="0" fontAlgn="base"/>
                      <a:r>
                        <a:rPr lang="en-GB" sz="1300" b="0" i="0" kern="1200">
                          <a:solidFill>
                            <a:schemeClr val="tx1"/>
                          </a:solidFill>
                          <a:effectLst/>
                          <a:latin typeface="Arial" panose="020B0604020202020204" pitchFamily="34" charset="0"/>
                          <a:ea typeface="+mn-ea"/>
                          <a:cs typeface="+mn-cs"/>
                        </a:rPr>
                        <a:t>Developing and providing training and coaching on qualitative and quantitative Futures and systems methodologies, </a:t>
                      </a:r>
                      <a:r>
                        <a:rPr lang="en-GB" sz="1300" b="0" i="0" kern="1200">
                          <a:solidFill>
                            <a:schemeClr val="tx1"/>
                          </a:solidFill>
                          <a:effectLst/>
                          <a:highlight>
                            <a:srgbClr val="FFFF00"/>
                          </a:highlight>
                          <a:latin typeface="Arial" panose="020B0604020202020204" pitchFamily="34" charset="0"/>
                          <a:ea typeface="+mn-ea"/>
                          <a:cs typeface="+mn-cs"/>
                        </a:rPr>
                        <a:t>leveraging existing government resources where relevant</a:t>
                      </a:r>
                    </a:p>
                    <a:p>
                      <a:pPr algn="l" rtl="0" fontAlgn="base"/>
                      <a:r>
                        <a:rPr lang="en-GB" sz="1300" b="0" i="0" kern="1200">
                          <a:solidFill>
                            <a:schemeClr val="tx1"/>
                          </a:solidFill>
                          <a:effectLst/>
                          <a:highlight>
                            <a:srgbClr val="FFFF00"/>
                          </a:highlight>
                          <a:latin typeface="Arial" panose="020B0604020202020204" pitchFamily="34" charset="0"/>
                          <a:ea typeface="+mn-ea"/>
                          <a:cs typeface="+mn-cs"/>
                        </a:rPr>
                        <a:t>+ Advising departments on establishing their own internal Futures / capability building functions and systems. </a:t>
                      </a:r>
                    </a:p>
                  </a:txBody>
                  <a:tcPr marL="36159" marR="36159" marT="18080" marB="18080">
                    <a:lnL w="6350" cap="flat" cmpd="sng" algn="ctr">
                      <a:solidFill>
                        <a:srgbClr val="272525"/>
                      </a:solidFill>
                      <a:prstDash val="solid"/>
                      <a:round/>
                      <a:headEnd type="none" w="med" len="med"/>
                      <a:tailEnd type="none" w="med" len="med"/>
                    </a:lnL>
                    <a:lnR w="6350" cap="flat" cmpd="sng" algn="ctr">
                      <a:solidFill>
                        <a:srgbClr val="272525"/>
                      </a:solidFill>
                      <a:prstDash val="solid"/>
                      <a:round/>
                      <a:headEnd type="none" w="med" len="med"/>
                      <a:tailEnd type="none" w="med" len="med"/>
                    </a:lnR>
                    <a:lnT w="6350" cap="flat" cmpd="sng" algn="ctr">
                      <a:solidFill>
                        <a:srgbClr val="272525"/>
                      </a:solidFill>
                      <a:prstDash val="solid"/>
                      <a:round/>
                      <a:headEnd type="none" w="med" len="med"/>
                      <a:tailEnd type="none" w="med" len="med"/>
                    </a:lnT>
                    <a:lnB w="6350" cap="flat" cmpd="sng" algn="ctr">
                      <a:solidFill>
                        <a:srgbClr val="272525"/>
                      </a:solidFill>
                      <a:prstDash val="solid"/>
                      <a:round/>
                      <a:headEnd type="none" w="med" len="med"/>
                      <a:tailEnd type="none" w="med" len="med"/>
                    </a:lnB>
                    <a:solidFill>
                      <a:srgbClr val="E8E8E8"/>
                    </a:solidFill>
                  </a:tcPr>
                </a:tc>
                <a:extLst>
                  <a:ext uri="{0D108BD9-81ED-4DB2-BD59-A6C34878D82A}">
                    <a16:rowId xmlns:a16="http://schemas.microsoft.com/office/drawing/2014/main" val="2900174530"/>
                  </a:ext>
                </a:extLst>
              </a:tr>
            </a:tbl>
          </a:graphicData>
        </a:graphic>
      </p:graphicFrame>
      <p:sp>
        <p:nvSpPr>
          <p:cNvPr id="5" name="Footer Placeholder 4">
            <a:extLst>
              <a:ext uri="{FF2B5EF4-FFF2-40B4-BE49-F238E27FC236}">
                <a16:creationId xmlns:a16="http://schemas.microsoft.com/office/drawing/2014/main" id="{C3BBC444-2F39-F79D-ACC1-C6E88F44ECDC}"/>
              </a:ext>
            </a:extLst>
          </p:cNvPr>
          <p:cNvSpPr>
            <a:spLocks noGrp="1"/>
          </p:cNvSpPr>
          <p:nvPr>
            <p:ph type="ftr" sz="quarter" idx="11"/>
          </p:nvPr>
        </p:nvSpPr>
        <p:spPr>
          <a:xfrm>
            <a:off x="15493" y="5588000"/>
            <a:ext cx="12192000" cy="1270000"/>
          </a:xfrm>
          <a:prstGeom prst="rect">
            <a:avLst/>
          </a:prstGeom>
          <a:solidFill>
            <a:schemeClr val="accent1"/>
          </a:solidFill>
        </p:spPr>
        <p:txBody>
          <a:bodyPr/>
          <a:lstStyle/>
          <a:p>
            <a:endParaRPr lang="en-GB">
              <a:solidFill>
                <a:srgbClr val="004A7F"/>
              </a:solidFill>
            </a:endParaRPr>
          </a:p>
        </p:txBody>
      </p:sp>
      <p:pic>
        <p:nvPicPr>
          <p:cNvPr id="6" name="Picture 5" descr="Department for Business, Energy and Industrial Strategy crest" title="Department for Business, Energy and Industrial Strategy">
            <a:extLst>
              <a:ext uri="{FF2B5EF4-FFF2-40B4-BE49-F238E27FC236}">
                <a16:creationId xmlns:a16="http://schemas.microsoft.com/office/drawing/2014/main" id="{84289D47-F0F2-94EC-3856-CBD55D2AD8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6544" y="5821749"/>
            <a:ext cx="1595906" cy="847611"/>
          </a:xfrm>
          <a:prstGeom prst="rect">
            <a:avLst/>
          </a:prstGeom>
        </p:spPr>
      </p:pic>
      <p:sp>
        <p:nvSpPr>
          <p:cNvPr id="7" name="Rectangle 6">
            <a:extLst>
              <a:ext uri="{FF2B5EF4-FFF2-40B4-BE49-F238E27FC236}">
                <a16:creationId xmlns:a16="http://schemas.microsoft.com/office/drawing/2014/main" id="{2A80914E-54EC-901C-D0B0-D46938B23381}"/>
              </a:ext>
            </a:extLst>
          </p:cNvPr>
          <p:cNvSpPr/>
          <p:nvPr/>
        </p:nvSpPr>
        <p:spPr>
          <a:xfrm>
            <a:off x="543474" y="396891"/>
            <a:ext cx="8790291" cy="1200329"/>
          </a:xfrm>
          <a:prstGeom prst="rect">
            <a:avLst/>
          </a:prstGeom>
        </p:spPr>
        <p:txBody>
          <a:bodyPr wrap="square">
            <a:spAutoFit/>
          </a:bodyPr>
          <a:lstStyle/>
          <a:p>
            <a:pPr lvl="0"/>
            <a:r>
              <a:rPr lang="en-GB" sz="4000" b="1">
                <a:solidFill>
                  <a:schemeClr val="accent2"/>
                </a:solidFill>
                <a:latin typeface="Arial" panose="020B0604020202020204" pitchFamily="34" charset="0"/>
                <a:cs typeface="Arial" panose="020B0604020202020204" pitchFamily="34" charset="0"/>
              </a:rPr>
              <a:t>Proposal</a:t>
            </a:r>
          </a:p>
          <a:p>
            <a:pPr lvl="0"/>
            <a:r>
              <a:rPr lang="en-GB" sz="3200">
                <a:solidFill>
                  <a:schemeClr val="accent2"/>
                </a:solidFill>
                <a:latin typeface="Arial" panose="020B0604020202020204" pitchFamily="34" charset="0"/>
                <a:cs typeface="Arial" panose="020B0604020202020204" pitchFamily="34" charset="0"/>
              </a:rPr>
              <a:t>Overview &amp; Requirement</a:t>
            </a:r>
          </a:p>
        </p:txBody>
      </p:sp>
      <p:grpSp>
        <p:nvGrpSpPr>
          <p:cNvPr id="9" name="Group 8">
            <a:extLst>
              <a:ext uri="{FF2B5EF4-FFF2-40B4-BE49-F238E27FC236}">
                <a16:creationId xmlns:a16="http://schemas.microsoft.com/office/drawing/2014/main" id="{26ECFA14-D54B-649D-D765-32AEECEACB9D}"/>
              </a:ext>
            </a:extLst>
          </p:cNvPr>
          <p:cNvGrpSpPr/>
          <p:nvPr/>
        </p:nvGrpSpPr>
        <p:grpSpPr>
          <a:xfrm>
            <a:off x="8518186" y="5965926"/>
            <a:ext cx="1455928" cy="650158"/>
            <a:chOff x="835025" y="388938"/>
            <a:chExt cx="1760538" cy="773112"/>
          </a:xfrm>
          <a:solidFill>
            <a:schemeClr val="bg1"/>
          </a:solidFill>
        </p:grpSpPr>
        <p:sp>
          <p:nvSpPr>
            <p:cNvPr id="10" name="Rectangle 9">
              <a:extLst>
                <a:ext uri="{FF2B5EF4-FFF2-40B4-BE49-F238E27FC236}">
                  <a16:creationId xmlns:a16="http://schemas.microsoft.com/office/drawing/2014/main" id="{0440C0D2-D6A5-403C-B75B-B9706BEB6A44}"/>
                </a:ext>
              </a:extLst>
            </p:cNvPr>
            <p:cNvSpPr>
              <a:spLocks noChangeArrowheads="1"/>
            </p:cNvSpPr>
            <p:nvPr userDrawn="1"/>
          </p:nvSpPr>
          <p:spPr bwMode="auto">
            <a:xfrm>
              <a:off x="835025" y="388938"/>
              <a:ext cx="17463" cy="769937"/>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1" name="Freeform 6">
              <a:extLst>
                <a:ext uri="{FF2B5EF4-FFF2-40B4-BE49-F238E27FC236}">
                  <a16:creationId xmlns:a16="http://schemas.microsoft.com/office/drawing/2014/main" id="{8191A4A0-C1EC-BE28-390F-15754DFAE1FD}"/>
                </a:ext>
              </a:extLst>
            </p:cNvPr>
            <p:cNvSpPr>
              <a:spLocks/>
            </p:cNvSpPr>
            <p:nvPr userDrawn="1"/>
          </p:nvSpPr>
          <p:spPr bwMode="auto">
            <a:xfrm>
              <a:off x="936625" y="771525"/>
              <a:ext cx="142875" cy="161925"/>
            </a:xfrm>
            <a:custGeom>
              <a:avLst/>
              <a:gdLst>
                <a:gd name="T0" fmla="*/ 835 w 960"/>
                <a:gd name="T1" fmla="*/ 942 h 1098"/>
                <a:gd name="T2" fmla="*/ 499 w 960"/>
                <a:gd name="T3" fmla="*/ 1098 h 1098"/>
                <a:gd name="T4" fmla="*/ 0 w 960"/>
                <a:gd name="T5" fmla="*/ 569 h 1098"/>
                <a:gd name="T6" fmla="*/ 499 w 960"/>
                <a:gd name="T7" fmla="*/ 0 h 1098"/>
                <a:gd name="T8" fmla="*/ 950 w 960"/>
                <a:gd name="T9" fmla="*/ 348 h 1098"/>
                <a:gd name="T10" fmla="*/ 810 w 960"/>
                <a:gd name="T11" fmla="*/ 348 h 1098"/>
                <a:gd name="T12" fmla="*/ 499 w 960"/>
                <a:gd name="T13" fmla="*/ 117 h 1098"/>
                <a:gd name="T14" fmla="*/ 139 w 960"/>
                <a:gd name="T15" fmla="*/ 562 h 1098"/>
                <a:gd name="T16" fmla="*/ 499 w 960"/>
                <a:gd name="T17" fmla="*/ 981 h 1098"/>
                <a:gd name="T18" fmla="*/ 835 w 960"/>
                <a:gd name="T19" fmla="*/ 638 h 1098"/>
                <a:gd name="T20" fmla="*/ 501 w 960"/>
                <a:gd name="T21" fmla="*/ 638 h 1098"/>
                <a:gd name="T22" fmla="*/ 501 w 960"/>
                <a:gd name="T23" fmla="*/ 521 h 1098"/>
                <a:gd name="T24" fmla="*/ 960 w 960"/>
                <a:gd name="T25" fmla="*/ 521 h 1098"/>
                <a:gd name="T26" fmla="*/ 960 w 960"/>
                <a:gd name="T27" fmla="*/ 1073 h 1098"/>
                <a:gd name="T28" fmla="*/ 872 w 960"/>
                <a:gd name="T29" fmla="*/ 1073 h 1098"/>
                <a:gd name="T30" fmla="*/ 835 w 960"/>
                <a:gd name="T31" fmla="*/ 94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0" h="1098">
                  <a:moveTo>
                    <a:pt x="835" y="942"/>
                  </a:moveTo>
                  <a:cubicBezTo>
                    <a:pt x="755" y="1052"/>
                    <a:pt x="623" y="1098"/>
                    <a:pt x="499" y="1098"/>
                  </a:cubicBezTo>
                  <a:cubicBezTo>
                    <a:pt x="186" y="1098"/>
                    <a:pt x="0" y="843"/>
                    <a:pt x="0" y="569"/>
                  </a:cubicBezTo>
                  <a:cubicBezTo>
                    <a:pt x="0" y="264"/>
                    <a:pt x="167" y="0"/>
                    <a:pt x="499" y="0"/>
                  </a:cubicBezTo>
                  <a:cubicBezTo>
                    <a:pt x="728" y="0"/>
                    <a:pt x="910" y="102"/>
                    <a:pt x="950" y="348"/>
                  </a:cubicBezTo>
                  <a:cubicBezTo>
                    <a:pt x="810" y="348"/>
                    <a:pt x="810" y="348"/>
                    <a:pt x="810" y="348"/>
                  </a:cubicBezTo>
                  <a:cubicBezTo>
                    <a:pt x="783" y="189"/>
                    <a:pt x="655" y="117"/>
                    <a:pt x="499" y="117"/>
                  </a:cubicBezTo>
                  <a:cubicBezTo>
                    <a:pt x="245" y="117"/>
                    <a:pt x="139" y="337"/>
                    <a:pt x="139" y="562"/>
                  </a:cubicBezTo>
                  <a:cubicBezTo>
                    <a:pt x="139" y="781"/>
                    <a:pt x="266" y="981"/>
                    <a:pt x="499" y="981"/>
                  </a:cubicBezTo>
                  <a:cubicBezTo>
                    <a:pt x="715" y="981"/>
                    <a:pt x="844" y="829"/>
                    <a:pt x="835" y="638"/>
                  </a:cubicBezTo>
                  <a:cubicBezTo>
                    <a:pt x="501" y="638"/>
                    <a:pt x="501" y="638"/>
                    <a:pt x="501" y="638"/>
                  </a:cubicBezTo>
                  <a:cubicBezTo>
                    <a:pt x="501" y="521"/>
                    <a:pt x="501" y="521"/>
                    <a:pt x="501" y="521"/>
                  </a:cubicBezTo>
                  <a:cubicBezTo>
                    <a:pt x="960" y="521"/>
                    <a:pt x="960" y="521"/>
                    <a:pt x="960" y="521"/>
                  </a:cubicBezTo>
                  <a:cubicBezTo>
                    <a:pt x="960" y="1073"/>
                    <a:pt x="960" y="1073"/>
                    <a:pt x="960" y="1073"/>
                  </a:cubicBezTo>
                  <a:cubicBezTo>
                    <a:pt x="872" y="1073"/>
                    <a:pt x="872" y="1073"/>
                    <a:pt x="872" y="1073"/>
                  </a:cubicBezTo>
                  <a:lnTo>
                    <a:pt x="835" y="9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2" name="Freeform 7">
              <a:extLst>
                <a:ext uri="{FF2B5EF4-FFF2-40B4-BE49-F238E27FC236}">
                  <a16:creationId xmlns:a16="http://schemas.microsoft.com/office/drawing/2014/main" id="{5CAAE38E-6478-9FEC-CED1-217CD2C7239B}"/>
                </a:ext>
              </a:extLst>
            </p:cNvPr>
            <p:cNvSpPr>
              <a:spLocks noEditPoints="1"/>
            </p:cNvSpPr>
            <p:nvPr userDrawn="1"/>
          </p:nvSpPr>
          <p:spPr bwMode="auto">
            <a:xfrm>
              <a:off x="1096963" y="814388"/>
              <a:ext cx="109538" cy="117475"/>
            </a:xfrm>
            <a:custGeom>
              <a:avLst/>
              <a:gdLst>
                <a:gd name="T0" fmla="*/ 369 w 738"/>
                <a:gd name="T1" fmla="*/ 0 h 795"/>
                <a:gd name="T2" fmla="*/ 738 w 738"/>
                <a:gd name="T3" fmla="*/ 398 h 795"/>
                <a:gd name="T4" fmla="*/ 369 w 738"/>
                <a:gd name="T5" fmla="*/ 795 h 795"/>
                <a:gd name="T6" fmla="*/ 0 w 738"/>
                <a:gd name="T7" fmla="*/ 398 h 795"/>
                <a:gd name="T8" fmla="*/ 369 w 738"/>
                <a:gd name="T9" fmla="*/ 0 h 795"/>
                <a:gd name="T10" fmla="*/ 369 w 738"/>
                <a:gd name="T11" fmla="*/ 685 h 795"/>
                <a:gd name="T12" fmla="*/ 605 w 738"/>
                <a:gd name="T13" fmla="*/ 398 h 795"/>
                <a:gd name="T14" fmla="*/ 369 w 738"/>
                <a:gd name="T15" fmla="*/ 110 h 795"/>
                <a:gd name="T16" fmla="*/ 133 w 738"/>
                <a:gd name="T17" fmla="*/ 398 h 795"/>
                <a:gd name="T18" fmla="*/ 369 w 738"/>
                <a:gd name="T19" fmla="*/ 68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95">
                  <a:moveTo>
                    <a:pt x="369" y="0"/>
                  </a:moveTo>
                  <a:cubicBezTo>
                    <a:pt x="610" y="0"/>
                    <a:pt x="738" y="175"/>
                    <a:pt x="738" y="398"/>
                  </a:cubicBezTo>
                  <a:cubicBezTo>
                    <a:pt x="738" y="620"/>
                    <a:pt x="610" y="795"/>
                    <a:pt x="369" y="795"/>
                  </a:cubicBezTo>
                  <a:cubicBezTo>
                    <a:pt x="128" y="795"/>
                    <a:pt x="0" y="620"/>
                    <a:pt x="0" y="398"/>
                  </a:cubicBezTo>
                  <a:cubicBezTo>
                    <a:pt x="0" y="175"/>
                    <a:pt x="128" y="0"/>
                    <a:pt x="369" y="0"/>
                  </a:cubicBezTo>
                  <a:moveTo>
                    <a:pt x="369" y="685"/>
                  </a:moveTo>
                  <a:cubicBezTo>
                    <a:pt x="500" y="685"/>
                    <a:pt x="605" y="582"/>
                    <a:pt x="605" y="398"/>
                  </a:cubicBezTo>
                  <a:cubicBezTo>
                    <a:pt x="605" y="213"/>
                    <a:pt x="500" y="110"/>
                    <a:pt x="369" y="110"/>
                  </a:cubicBezTo>
                  <a:cubicBezTo>
                    <a:pt x="238" y="110"/>
                    <a:pt x="133" y="213"/>
                    <a:pt x="133" y="398"/>
                  </a:cubicBezTo>
                  <a:cubicBezTo>
                    <a:pt x="133" y="582"/>
                    <a:pt x="238" y="685"/>
                    <a:pt x="369" y="6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3" name="Freeform 8">
              <a:extLst>
                <a:ext uri="{FF2B5EF4-FFF2-40B4-BE49-F238E27FC236}">
                  <a16:creationId xmlns:a16="http://schemas.microsoft.com/office/drawing/2014/main" id="{6D496FD7-8326-8AB1-C2F2-947FB3B23135}"/>
                </a:ext>
              </a:extLst>
            </p:cNvPr>
            <p:cNvSpPr>
              <a:spLocks/>
            </p:cNvSpPr>
            <p:nvPr userDrawn="1"/>
          </p:nvSpPr>
          <p:spPr bwMode="auto">
            <a:xfrm>
              <a:off x="1208088" y="817563"/>
              <a:ext cx="101600" cy="112712"/>
            </a:xfrm>
            <a:custGeom>
              <a:avLst/>
              <a:gdLst>
                <a:gd name="T0" fmla="*/ 38 w 64"/>
                <a:gd name="T1" fmla="*/ 71 h 71"/>
                <a:gd name="T2" fmla="*/ 26 w 64"/>
                <a:gd name="T3" fmla="*/ 71 h 71"/>
                <a:gd name="T4" fmla="*/ 0 w 64"/>
                <a:gd name="T5" fmla="*/ 0 h 71"/>
                <a:gd name="T6" fmla="*/ 13 w 64"/>
                <a:gd name="T7" fmla="*/ 0 h 71"/>
                <a:gd name="T8" fmla="*/ 32 w 64"/>
                <a:gd name="T9" fmla="*/ 59 h 71"/>
                <a:gd name="T10" fmla="*/ 33 w 64"/>
                <a:gd name="T11" fmla="*/ 59 h 71"/>
                <a:gd name="T12" fmla="*/ 52 w 64"/>
                <a:gd name="T13" fmla="*/ 0 h 71"/>
                <a:gd name="T14" fmla="*/ 64 w 64"/>
                <a:gd name="T15" fmla="*/ 0 h 71"/>
                <a:gd name="T16" fmla="*/ 38 w 64"/>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1">
                  <a:moveTo>
                    <a:pt x="38" y="71"/>
                  </a:moveTo>
                  <a:lnTo>
                    <a:pt x="26" y="71"/>
                  </a:lnTo>
                  <a:lnTo>
                    <a:pt x="0" y="0"/>
                  </a:lnTo>
                  <a:lnTo>
                    <a:pt x="13" y="0"/>
                  </a:lnTo>
                  <a:lnTo>
                    <a:pt x="32" y="59"/>
                  </a:lnTo>
                  <a:lnTo>
                    <a:pt x="33" y="59"/>
                  </a:lnTo>
                  <a:lnTo>
                    <a:pt x="52" y="0"/>
                  </a:lnTo>
                  <a:lnTo>
                    <a:pt x="64" y="0"/>
                  </a:lnTo>
                  <a:lnTo>
                    <a:pt x="38"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4" name="Freeform 9">
              <a:extLst>
                <a:ext uri="{FF2B5EF4-FFF2-40B4-BE49-F238E27FC236}">
                  <a16:creationId xmlns:a16="http://schemas.microsoft.com/office/drawing/2014/main" id="{DADC7902-88A5-29CF-638D-BC28E424CE4D}"/>
                </a:ext>
              </a:extLst>
            </p:cNvPr>
            <p:cNvSpPr>
              <a:spLocks noEditPoints="1"/>
            </p:cNvSpPr>
            <p:nvPr userDrawn="1"/>
          </p:nvSpPr>
          <p:spPr bwMode="auto">
            <a:xfrm>
              <a:off x="1311275" y="814388"/>
              <a:ext cx="104775" cy="117475"/>
            </a:xfrm>
            <a:custGeom>
              <a:avLst/>
              <a:gdLst>
                <a:gd name="T0" fmla="*/ 689 w 708"/>
                <a:gd name="T1" fmla="*/ 536 h 795"/>
                <a:gd name="T2" fmla="*/ 365 w 708"/>
                <a:gd name="T3" fmla="*/ 795 h 795"/>
                <a:gd name="T4" fmla="*/ 0 w 708"/>
                <a:gd name="T5" fmla="*/ 395 h 795"/>
                <a:gd name="T6" fmla="*/ 357 w 708"/>
                <a:gd name="T7" fmla="*/ 0 h 795"/>
                <a:gd name="T8" fmla="*/ 701 w 708"/>
                <a:gd name="T9" fmla="*/ 435 h 795"/>
                <a:gd name="T10" fmla="*/ 133 w 708"/>
                <a:gd name="T11" fmla="*/ 435 h 795"/>
                <a:gd name="T12" fmla="*/ 369 w 708"/>
                <a:gd name="T13" fmla="*/ 685 h 795"/>
                <a:gd name="T14" fmla="*/ 566 w 708"/>
                <a:gd name="T15" fmla="*/ 536 h 795"/>
                <a:gd name="T16" fmla="*/ 689 w 708"/>
                <a:gd name="T17" fmla="*/ 536 h 795"/>
                <a:gd name="T18" fmla="*/ 569 w 708"/>
                <a:gd name="T19" fmla="*/ 325 h 795"/>
                <a:gd name="T20" fmla="*/ 350 w 708"/>
                <a:gd name="T21" fmla="*/ 110 h 795"/>
                <a:gd name="T22" fmla="*/ 133 w 708"/>
                <a:gd name="T23" fmla="*/ 325 h 795"/>
                <a:gd name="T24" fmla="*/ 569 w 708"/>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5">
                  <a:moveTo>
                    <a:pt x="689" y="536"/>
                  </a:moveTo>
                  <a:cubicBezTo>
                    <a:pt x="655" y="704"/>
                    <a:pt x="535" y="795"/>
                    <a:pt x="365" y="795"/>
                  </a:cubicBezTo>
                  <a:cubicBezTo>
                    <a:pt x="122" y="795"/>
                    <a:pt x="8" y="627"/>
                    <a:pt x="0" y="395"/>
                  </a:cubicBezTo>
                  <a:cubicBezTo>
                    <a:pt x="0" y="168"/>
                    <a:pt x="150" y="0"/>
                    <a:pt x="357" y="0"/>
                  </a:cubicBezTo>
                  <a:cubicBezTo>
                    <a:pt x="626" y="0"/>
                    <a:pt x="708" y="251"/>
                    <a:pt x="701" y="435"/>
                  </a:cubicBezTo>
                  <a:cubicBezTo>
                    <a:pt x="133" y="435"/>
                    <a:pt x="133" y="435"/>
                    <a:pt x="133" y="435"/>
                  </a:cubicBezTo>
                  <a:cubicBezTo>
                    <a:pt x="128" y="567"/>
                    <a:pt x="203" y="685"/>
                    <a:pt x="369" y="685"/>
                  </a:cubicBezTo>
                  <a:cubicBezTo>
                    <a:pt x="472" y="685"/>
                    <a:pt x="544" y="635"/>
                    <a:pt x="566" y="536"/>
                  </a:cubicBezTo>
                  <a:lnTo>
                    <a:pt x="689" y="536"/>
                  </a:lnTo>
                  <a:close/>
                  <a:moveTo>
                    <a:pt x="569" y="325"/>
                  </a:moveTo>
                  <a:cubicBezTo>
                    <a:pt x="563" y="206"/>
                    <a:pt x="473" y="110"/>
                    <a:pt x="350" y="110"/>
                  </a:cubicBezTo>
                  <a:cubicBezTo>
                    <a:pt x="219" y="110"/>
                    <a:pt x="141" y="209"/>
                    <a:pt x="133" y="325"/>
                  </a:cubicBezTo>
                  <a:lnTo>
                    <a:pt x="569"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5" name="Freeform 10">
              <a:extLst>
                <a:ext uri="{FF2B5EF4-FFF2-40B4-BE49-F238E27FC236}">
                  <a16:creationId xmlns:a16="http://schemas.microsoft.com/office/drawing/2014/main" id="{CE4F353D-BED0-E67D-F59D-2FBD1F6E5562}"/>
                </a:ext>
              </a:extLst>
            </p:cNvPr>
            <p:cNvSpPr>
              <a:spLocks/>
            </p:cNvSpPr>
            <p:nvPr userDrawn="1"/>
          </p:nvSpPr>
          <p:spPr bwMode="auto">
            <a:xfrm>
              <a:off x="1430338" y="814388"/>
              <a:ext cx="58738" cy="115887"/>
            </a:xfrm>
            <a:custGeom>
              <a:avLst/>
              <a:gdLst>
                <a:gd name="T0" fmla="*/ 0 w 400"/>
                <a:gd name="T1" fmla="*/ 22 h 781"/>
                <a:gd name="T2" fmla="*/ 118 w 400"/>
                <a:gd name="T3" fmla="*/ 22 h 781"/>
                <a:gd name="T4" fmla="*/ 118 w 400"/>
                <a:gd name="T5" fmla="*/ 182 h 781"/>
                <a:gd name="T6" fmla="*/ 121 w 400"/>
                <a:gd name="T7" fmla="*/ 182 h 781"/>
                <a:gd name="T8" fmla="*/ 400 w 400"/>
                <a:gd name="T9" fmla="*/ 4 h 781"/>
                <a:gd name="T10" fmla="*/ 400 w 400"/>
                <a:gd name="T11" fmla="*/ 136 h 781"/>
                <a:gd name="T12" fmla="*/ 125 w 400"/>
                <a:gd name="T13" fmla="*/ 443 h 781"/>
                <a:gd name="T14" fmla="*/ 125 w 400"/>
                <a:gd name="T15" fmla="*/ 781 h 781"/>
                <a:gd name="T16" fmla="*/ 0 w 400"/>
                <a:gd name="T17" fmla="*/ 781 h 781"/>
                <a:gd name="T18" fmla="*/ 0 w 400"/>
                <a:gd name="T19" fmla="*/ 22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1">
                  <a:moveTo>
                    <a:pt x="0" y="22"/>
                  </a:moveTo>
                  <a:cubicBezTo>
                    <a:pt x="118" y="22"/>
                    <a:pt x="118" y="22"/>
                    <a:pt x="118" y="22"/>
                  </a:cubicBezTo>
                  <a:cubicBezTo>
                    <a:pt x="118" y="182"/>
                    <a:pt x="118" y="182"/>
                    <a:pt x="118" y="182"/>
                  </a:cubicBezTo>
                  <a:cubicBezTo>
                    <a:pt x="121" y="182"/>
                    <a:pt x="121" y="182"/>
                    <a:pt x="121" y="182"/>
                  </a:cubicBezTo>
                  <a:cubicBezTo>
                    <a:pt x="181" y="60"/>
                    <a:pt x="265" y="0"/>
                    <a:pt x="400" y="4"/>
                  </a:cubicBezTo>
                  <a:cubicBezTo>
                    <a:pt x="400" y="136"/>
                    <a:pt x="400" y="136"/>
                    <a:pt x="400" y="136"/>
                  </a:cubicBezTo>
                  <a:cubicBezTo>
                    <a:pt x="199" y="136"/>
                    <a:pt x="125" y="251"/>
                    <a:pt x="125" y="443"/>
                  </a:cubicBezTo>
                  <a:cubicBezTo>
                    <a:pt x="125" y="781"/>
                    <a:pt x="125" y="781"/>
                    <a:pt x="125" y="781"/>
                  </a:cubicBezTo>
                  <a:cubicBezTo>
                    <a:pt x="0" y="781"/>
                    <a:pt x="0" y="781"/>
                    <a:pt x="0" y="781"/>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6" name="Freeform 11">
              <a:extLst>
                <a:ext uri="{FF2B5EF4-FFF2-40B4-BE49-F238E27FC236}">
                  <a16:creationId xmlns:a16="http://schemas.microsoft.com/office/drawing/2014/main" id="{F75A1092-9678-8EC1-07C1-2F6260F31519}"/>
                </a:ext>
              </a:extLst>
            </p:cNvPr>
            <p:cNvSpPr>
              <a:spLocks/>
            </p:cNvSpPr>
            <p:nvPr userDrawn="1"/>
          </p:nvSpPr>
          <p:spPr bwMode="auto">
            <a:xfrm>
              <a:off x="1500188" y="814388"/>
              <a:ext cx="92075"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7" name="Freeform 12">
              <a:extLst>
                <a:ext uri="{FF2B5EF4-FFF2-40B4-BE49-F238E27FC236}">
                  <a16:creationId xmlns:a16="http://schemas.microsoft.com/office/drawing/2014/main" id="{865869F2-3D2F-D0CC-AD30-DF4D19A51F0F}"/>
                </a:ext>
              </a:extLst>
            </p:cNvPr>
            <p:cNvSpPr>
              <a:spLocks/>
            </p:cNvSpPr>
            <p:nvPr userDrawn="1"/>
          </p:nvSpPr>
          <p:spPr bwMode="auto">
            <a:xfrm>
              <a:off x="1614488" y="814388"/>
              <a:ext cx="158750" cy="115887"/>
            </a:xfrm>
            <a:custGeom>
              <a:avLst/>
              <a:gdLst>
                <a:gd name="T0" fmla="*/ 0 w 1064"/>
                <a:gd name="T1" fmla="*/ 18 h 777"/>
                <a:gd name="T2" fmla="*/ 117 w 1064"/>
                <a:gd name="T3" fmla="*/ 18 h 777"/>
                <a:gd name="T4" fmla="*/ 117 w 1064"/>
                <a:gd name="T5" fmla="*/ 130 h 777"/>
                <a:gd name="T6" fmla="*/ 120 w 1064"/>
                <a:gd name="T7" fmla="*/ 130 h 777"/>
                <a:gd name="T8" fmla="*/ 366 w 1064"/>
                <a:gd name="T9" fmla="*/ 0 h 777"/>
                <a:gd name="T10" fmla="*/ 574 w 1064"/>
                <a:gd name="T11" fmla="*/ 130 h 777"/>
                <a:gd name="T12" fmla="*/ 812 w 1064"/>
                <a:gd name="T13" fmla="*/ 0 h 777"/>
                <a:gd name="T14" fmla="*/ 1064 w 1064"/>
                <a:gd name="T15" fmla="*/ 221 h 777"/>
                <a:gd name="T16" fmla="*/ 1064 w 1064"/>
                <a:gd name="T17" fmla="*/ 777 h 777"/>
                <a:gd name="T18" fmla="*/ 940 w 1064"/>
                <a:gd name="T19" fmla="*/ 777 h 777"/>
                <a:gd name="T20" fmla="*/ 940 w 1064"/>
                <a:gd name="T21" fmla="*/ 279 h 777"/>
                <a:gd name="T22" fmla="*/ 793 w 1064"/>
                <a:gd name="T23" fmla="*/ 110 h 777"/>
                <a:gd name="T24" fmla="*/ 595 w 1064"/>
                <a:gd name="T25" fmla="*/ 304 h 777"/>
                <a:gd name="T26" fmla="*/ 595 w 1064"/>
                <a:gd name="T27" fmla="*/ 777 h 777"/>
                <a:gd name="T28" fmla="*/ 470 w 1064"/>
                <a:gd name="T29" fmla="*/ 777 h 777"/>
                <a:gd name="T30" fmla="*/ 470 w 1064"/>
                <a:gd name="T31" fmla="*/ 279 h 777"/>
                <a:gd name="T32" fmla="*/ 327 w 1064"/>
                <a:gd name="T33" fmla="*/ 110 h 777"/>
                <a:gd name="T34" fmla="*/ 125 w 1064"/>
                <a:gd name="T35" fmla="*/ 304 h 777"/>
                <a:gd name="T36" fmla="*/ 125 w 1064"/>
                <a:gd name="T37" fmla="*/ 777 h 777"/>
                <a:gd name="T38" fmla="*/ 0 w 1064"/>
                <a:gd name="T39" fmla="*/ 777 h 777"/>
                <a:gd name="T40" fmla="*/ 0 w 1064"/>
                <a:gd name="T41"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4" h="777">
                  <a:moveTo>
                    <a:pt x="0" y="18"/>
                  </a:moveTo>
                  <a:cubicBezTo>
                    <a:pt x="117" y="18"/>
                    <a:pt x="117" y="18"/>
                    <a:pt x="117" y="18"/>
                  </a:cubicBezTo>
                  <a:cubicBezTo>
                    <a:pt x="117" y="130"/>
                    <a:pt x="117" y="130"/>
                    <a:pt x="117" y="130"/>
                  </a:cubicBezTo>
                  <a:cubicBezTo>
                    <a:pt x="120" y="130"/>
                    <a:pt x="120" y="130"/>
                    <a:pt x="120" y="130"/>
                  </a:cubicBezTo>
                  <a:cubicBezTo>
                    <a:pt x="176" y="44"/>
                    <a:pt x="261" y="0"/>
                    <a:pt x="366" y="0"/>
                  </a:cubicBezTo>
                  <a:cubicBezTo>
                    <a:pt x="458" y="0"/>
                    <a:pt x="543" y="37"/>
                    <a:pt x="574" y="130"/>
                  </a:cubicBezTo>
                  <a:cubicBezTo>
                    <a:pt x="625" y="49"/>
                    <a:pt x="715" y="0"/>
                    <a:pt x="812" y="0"/>
                  </a:cubicBezTo>
                  <a:cubicBezTo>
                    <a:pt x="963" y="0"/>
                    <a:pt x="1064" y="63"/>
                    <a:pt x="1064" y="221"/>
                  </a:cubicBezTo>
                  <a:cubicBezTo>
                    <a:pt x="1064" y="777"/>
                    <a:pt x="1064" y="777"/>
                    <a:pt x="1064" y="777"/>
                  </a:cubicBezTo>
                  <a:cubicBezTo>
                    <a:pt x="940" y="777"/>
                    <a:pt x="940" y="777"/>
                    <a:pt x="940" y="777"/>
                  </a:cubicBezTo>
                  <a:cubicBezTo>
                    <a:pt x="940" y="279"/>
                    <a:pt x="940" y="279"/>
                    <a:pt x="940" y="279"/>
                  </a:cubicBezTo>
                  <a:cubicBezTo>
                    <a:pt x="940" y="185"/>
                    <a:pt x="915" y="110"/>
                    <a:pt x="793" y="110"/>
                  </a:cubicBezTo>
                  <a:cubicBezTo>
                    <a:pt x="672" y="110"/>
                    <a:pt x="595" y="187"/>
                    <a:pt x="595" y="304"/>
                  </a:cubicBezTo>
                  <a:cubicBezTo>
                    <a:pt x="595" y="777"/>
                    <a:pt x="595" y="777"/>
                    <a:pt x="595" y="777"/>
                  </a:cubicBezTo>
                  <a:cubicBezTo>
                    <a:pt x="470" y="777"/>
                    <a:pt x="470" y="777"/>
                    <a:pt x="470" y="777"/>
                  </a:cubicBezTo>
                  <a:cubicBezTo>
                    <a:pt x="470" y="279"/>
                    <a:pt x="470" y="279"/>
                    <a:pt x="470" y="279"/>
                  </a:cubicBezTo>
                  <a:cubicBezTo>
                    <a:pt x="470" y="181"/>
                    <a:pt x="439" y="110"/>
                    <a:pt x="327" y="110"/>
                  </a:cubicBezTo>
                  <a:cubicBezTo>
                    <a:pt x="179" y="110"/>
                    <a:pt x="125" y="247"/>
                    <a:pt x="125" y="304"/>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8" name="Freeform 13">
              <a:extLst>
                <a:ext uri="{FF2B5EF4-FFF2-40B4-BE49-F238E27FC236}">
                  <a16:creationId xmlns:a16="http://schemas.microsoft.com/office/drawing/2014/main" id="{219D884C-9961-6221-67B7-248F19AE1778}"/>
                </a:ext>
              </a:extLst>
            </p:cNvPr>
            <p:cNvSpPr>
              <a:spLocks noEditPoints="1"/>
            </p:cNvSpPr>
            <p:nvPr userDrawn="1"/>
          </p:nvSpPr>
          <p:spPr bwMode="auto">
            <a:xfrm>
              <a:off x="1789113" y="814388"/>
              <a:ext cx="104775" cy="117475"/>
            </a:xfrm>
            <a:custGeom>
              <a:avLst/>
              <a:gdLst>
                <a:gd name="T0" fmla="*/ 688 w 707"/>
                <a:gd name="T1" fmla="*/ 536 h 795"/>
                <a:gd name="T2" fmla="*/ 364 w 707"/>
                <a:gd name="T3" fmla="*/ 795 h 795"/>
                <a:gd name="T4" fmla="*/ 0 w 707"/>
                <a:gd name="T5" fmla="*/ 395 h 795"/>
                <a:gd name="T6" fmla="*/ 357 w 707"/>
                <a:gd name="T7" fmla="*/ 0 h 795"/>
                <a:gd name="T8" fmla="*/ 700 w 707"/>
                <a:gd name="T9" fmla="*/ 435 h 795"/>
                <a:gd name="T10" fmla="*/ 132 w 707"/>
                <a:gd name="T11" fmla="*/ 435 h 795"/>
                <a:gd name="T12" fmla="*/ 368 w 707"/>
                <a:gd name="T13" fmla="*/ 685 h 795"/>
                <a:gd name="T14" fmla="*/ 565 w 707"/>
                <a:gd name="T15" fmla="*/ 536 h 795"/>
                <a:gd name="T16" fmla="*/ 688 w 707"/>
                <a:gd name="T17" fmla="*/ 536 h 795"/>
                <a:gd name="T18" fmla="*/ 568 w 707"/>
                <a:gd name="T19" fmla="*/ 325 h 795"/>
                <a:gd name="T20" fmla="*/ 349 w 707"/>
                <a:gd name="T21" fmla="*/ 110 h 795"/>
                <a:gd name="T22" fmla="*/ 132 w 707"/>
                <a:gd name="T23" fmla="*/ 325 h 795"/>
                <a:gd name="T24" fmla="*/ 568 w 707"/>
                <a:gd name="T25" fmla="*/ 32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7" h="795">
                  <a:moveTo>
                    <a:pt x="688" y="536"/>
                  </a:moveTo>
                  <a:cubicBezTo>
                    <a:pt x="655" y="704"/>
                    <a:pt x="534" y="795"/>
                    <a:pt x="364" y="795"/>
                  </a:cubicBezTo>
                  <a:cubicBezTo>
                    <a:pt x="122" y="795"/>
                    <a:pt x="7" y="627"/>
                    <a:pt x="0" y="395"/>
                  </a:cubicBezTo>
                  <a:cubicBezTo>
                    <a:pt x="0" y="168"/>
                    <a:pt x="150" y="0"/>
                    <a:pt x="357" y="0"/>
                  </a:cubicBezTo>
                  <a:cubicBezTo>
                    <a:pt x="625" y="0"/>
                    <a:pt x="707" y="251"/>
                    <a:pt x="700" y="435"/>
                  </a:cubicBezTo>
                  <a:cubicBezTo>
                    <a:pt x="132" y="435"/>
                    <a:pt x="132" y="435"/>
                    <a:pt x="132" y="435"/>
                  </a:cubicBezTo>
                  <a:cubicBezTo>
                    <a:pt x="127" y="567"/>
                    <a:pt x="202" y="685"/>
                    <a:pt x="368" y="685"/>
                  </a:cubicBezTo>
                  <a:cubicBezTo>
                    <a:pt x="471" y="685"/>
                    <a:pt x="543" y="635"/>
                    <a:pt x="565" y="536"/>
                  </a:cubicBezTo>
                  <a:lnTo>
                    <a:pt x="688" y="536"/>
                  </a:lnTo>
                  <a:close/>
                  <a:moveTo>
                    <a:pt x="568" y="325"/>
                  </a:moveTo>
                  <a:cubicBezTo>
                    <a:pt x="562" y="206"/>
                    <a:pt x="473" y="110"/>
                    <a:pt x="349" y="110"/>
                  </a:cubicBezTo>
                  <a:cubicBezTo>
                    <a:pt x="219" y="110"/>
                    <a:pt x="141" y="209"/>
                    <a:pt x="132" y="325"/>
                  </a:cubicBezTo>
                  <a:lnTo>
                    <a:pt x="568"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9" name="Freeform 14">
              <a:extLst>
                <a:ext uri="{FF2B5EF4-FFF2-40B4-BE49-F238E27FC236}">
                  <a16:creationId xmlns:a16="http://schemas.microsoft.com/office/drawing/2014/main" id="{0D987224-0542-91D1-D233-81C53A60284D}"/>
                </a:ext>
              </a:extLst>
            </p:cNvPr>
            <p:cNvSpPr>
              <a:spLocks/>
            </p:cNvSpPr>
            <p:nvPr userDrawn="1"/>
          </p:nvSpPr>
          <p:spPr bwMode="auto">
            <a:xfrm>
              <a:off x="1908175" y="814388"/>
              <a:ext cx="93663" cy="115887"/>
            </a:xfrm>
            <a:custGeom>
              <a:avLst/>
              <a:gdLst>
                <a:gd name="T0" fmla="*/ 0 w 628"/>
                <a:gd name="T1" fmla="*/ 18 h 777"/>
                <a:gd name="T2" fmla="*/ 117 w 628"/>
                <a:gd name="T3" fmla="*/ 18 h 777"/>
                <a:gd name="T4" fmla="*/ 117 w 628"/>
                <a:gd name="T5" fmla="*/ 138 h 777"/>
                <a:gd name="T6" fmla="*/ 120 w 628"/>
                <a:gd name="T7" fmla="*/ 138 h 777"/>
                <a:gd name="T8" fmla="*/ 367 w 628"/>
                <a:gd name="T9" fmla="*/ 0 h 777"/>
                <a:gd name="T10" fmla="*/ 628 w 628"/>
                <a:gd name="T11" fmla="*/ 278 h 777"/>
                <a:gd name="T12" fmla="*/ 628 w 628"/>
                <a:gd name="T13" fmla="*/ 777 h 777"/>
                <a:gd name="T14" fmla="*/ 503 w 628"/>
                <a:gd name="T15" fmla="*/ 777 h 777"/>
                <a:gd name="T16" fmla="*/ 503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8"/>
                  </a:moveTo>
                  <a:cubicBezTo>
                    <a:pt x="117" y="18"/>
                    <a:pt x="117" y="18"/>
                    <a:pt x="117" y="18"/>
                  </a:cubicBezTo>
                  <a:cubicBezTo>
                    <a:pt x="117" y="138"/>
                    <a:pt x="117" y="138"/>
                    <a:pt x="117" y="138"/>
                  </a:cubicBezTo>
                  <a:cubicBezTo>
                    <a:pt x="120" y="138"/>
                    <a:pt x="120" y="138"/>
                    <a:pt x="120" y="138"/>
                  </a:cubicBezTo>
                  <a:cubicBezTo>
                    <a:pt x="173" y="44"/>
                    <a:pt x="258" y="0"/>
                    <a:pt x="367" y="0"/>
                  </a:cubicBezTo>
                  <a:cubicBezTo>
                    <a:pt x="567" y="0"/>
                    <a:pt x="628" y="115"/>
                    <a:pt x="628" y="278"/>
                  </a:cubicBezTo>
                  <a:cubicBezTo>
                    <a:pt x="628" y="777"/>
                    <a:pt x="628" y="777"/>
                    <a:pt x="628" y="777"/>
                  </a:cubicBezTo>
                  <a:cubicBezTo>
                    <a:pt x="503" y="777"/>
                    <a:pt x="503" y="777"/>
                    <a:pt x="503" y="777"/>
                  </a:cubicBezTo>
                  <a:cubicBezTo>
                    <a:pt x="503" y="263"/>
                    <a:pt x="503" y="263"/>
                    <a:pt x="503" y="263"/>
                  </a:cubicBezTo>
                  <a:cubicBezTo>
                    <a:pt x="503" y="171"/>
                    <a:pt x="445" y="110"/>
                    <a:pt x="349" y="110"/>
                  </a:cubicBezTo>
                  <a:cubicBezTo>
                    <a:pt x="198" y="110"/>
                    <a:pt x="125" y="212"/>
                    <a:pt x="125" y="348"/>
                  </a:cubicBezTo>
                  <a:cubicBezTo>
                    <a:pt x="125" y="777"/>
                    <a:pt x="125" y="777"/>
                    <a:pt x="125" y="777"/>
                  </a:cubicBezTo>
                  <a:cubicBezTo>
                    <a:pt x="0" y="777"/>
                    <a:pt x="0" y="777"/>
                    <a:pt x="0" y="777"/>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0" name="Freeform 15">
              <a:extLst>
                <a:ext uri="{FF2B5EF4-FFF2-40B4-BE49-F238E27FC236}">
                  <a16:creationId xmlns:a16="http://schemas.microsoft.com/office/drawing/2014/main" id="{8E987647-8291-3FED-E01E-DCC4AFD81EA4}"/>
                </a:ext>
              </a:extLst>
            </p:cNvPr>
            <p:cNvSpPr>
              <a:spLocks/>
            </p:cNvSpPr>
            <p:nvPr userDrawn="1"/>
          </p:nvSpPr>
          <p:spPr bwMode="auto">
            <a:xfrm>
              <a:off x="2011363" y="784225"/>
              <a:ext cx="60325" cy="146050"/>
            </a:xfrm>
            <a:custGeom>
              <a:avLst/>
              <a:gdLst>
                <a:gd name="T0" fmla="*/ 254 w 405"/>
                <a:gd name="T1" fmla="*/ 228 h 987"/>
                <a:gd name="T2" fmla="*/ 405 w 405"/>
                <a:gd name="T3" fmla="*/ 228 h 987"/>
                <a:gd name="T4" fmla="*/ 405 w 405"/>
                <a:gd name="T5" fmla="*/ 338 h 987"/>
                <a:gd name="T6" fmla="*/ 254 w 405"/>
                <a:gd name="T7" fmla="*/ 338 h 987"/>
                <a:gd name="T8" fmla="*/ 254 w 405"/>
                <a:gd name="T9" fmla="*/ 809 h 987"/>
                <a:gd name="T10" fmla="*/ 348 w 405"/>
                <a:gd name="T11" fmla="*/ 877 h 987"/>
                <a:gd name="T12" fmla="*/ 405 w 405"/>
                <a:gd name="T13" fmla="*/ 877 h 987"/>
                <a:gd name="T14" fmla="*/ 405 w 405"/>
                <a:gd name="T15" fmla="*/ 987 h 987"/>
                <a:gd name="T16" fmla="*/ 309 w 405"/>
                <a:gd name="T17" fmla="*/ 987 h 987"/>
                <a:gd name="T18" fmla="*/ 129 w 405"/>
                <a:gd name="T19" fmla="*/ 821 h 987"/>
                <a:gd name="T20" fmla="*/ 129 w 405"/>
                <a:gd name="T21" fmla="*/ 338 h 987"/>
                <a:gd name="T22" fmla="*/ 0 w 405"/>
                <a:gd name="T23" fmla="*/ 338 h 987"/>
                <a:gd name="T24" fmla="*/ 0 w 405"/>
                <a:gd name="T25" fmla="*/ 228 h 987"/>
                <a:gd name="T26" fmla="*/ 129 w 405"/>
                <a:gd name="T27" fmla="*/ 228 h 987"/>
                <a:gd name="T28" fmla="*/ 129 w 405"/>
                <a:gd name="T29" fmla="*/ 0 h 987"/>
                <a:gd name="T30" fmla="*/ 254 w 405"/>
                <a:gd name="T31" fmla="*/ 0 h 987"/>
                <a:gd name="T32" fmla="*/ 254 w 405"/>
                <a:gd name="T33" fmla="*/ 228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 h="987">
                  <a:moveTo>
                    <a:pt x="254" y="228"/>
                  </a:moveTo>
                  <a:cubicBezTo>
                    <a:pt x="405" y="228"/>
                    <a:pt x="405" y="228"/>
                    <a:pt x="405" y="228"/>
                  </a:cubicBezTo>
                  <a:cubicBezTo>
                    <a:pt x="405" y="338"/>
                    <a:pt x="405" y="338"/>
                    <a:pt x="405" y="338"/>
                  </a:cubicBezTo>
                  <a:cubicBezTo>
                    <a:pt x="254" y="338"/>
                    <a:pt x="254" y="338"/>
                    <a:pt x="254" y="338"/>
                  </a:cubicBezTo>
                  <a:cubicBezTo>
                    <a:pt x="254" y="809"/>
                    <a:pt x="254" y="809"/>
                    <a:pt x="254" y="809"/>
                  </a:cubicBezTo>
                  <a:cubicBezTo>
                    <a:pt x="254" y="867"/>
                    <a:pt x="270" y="877"/>
                    <a:pt x="348" y="877"/>
                  </a:cubicBezTo>
                  <a:cubicBezTo>
                    <a:pt x="405" y="877"/>
                    <a:pt x="405" y="877"/>
                    <a:pt x="405" y="877"/>
                  </a:cubicBezTo>
                  <a:cubicBezTo>
                    <a:pt x="405" y="987"/>
                    <a:pt x="405" y="987"/>
                    <a:pt x="405" y="987"/>
                  </a:cubicBezTo>
                  <a:cubicBezTo>
                    <a:pt x="309" y="987"/>
                    <a:pt x="309" y="987"/>
                    <a:pt x="309" y="987"/>
                  </a:cubicBezTo>
                  <a:cubicBezTo>
                    <a:pt x="180" y="987"/>
                    <a:pt x="129" y="961"/>
                    <a:pt x="129" y="821"/>
                  </a:cubicBezTo>
                  <a:cubicBezTo>
                    <a:pt x="129" y="338"/>
                    <a:pt x="129" y="338"/>
                    <a:pt x="129" y="338"/>
                  </a:cubicBezTo>
                  <a:cubicBezTo>
                    <a:pt x="0" y="338"/>
                    <a:pt x="0" y="338"/>
                    <a:pt x="0" y="338"/>
                  </a:cubicBezTo>
                  <a:cubicBezTo>
                    <a:pt x="0" y="228"/>
                    <a:pt x="0" y="228"/>
                    <a:pt x="0" y="228"/>
                  </a:cubicBezTo>
                  <a:cubicBezTo>
                    <a:pt x="129" y="228"/>
                    <a:pt x="129" y="228"/>
                    <a:pt x="129" y="228"/>
                  </a:cubicBezTo>
                  <a:cubicBezTo>
                    <a:pt x="129" y="0"/>
                    <a:pt x="129" y="0"/>
                    <a:pt x="129" y="0"/>
                  </a:cubicBezTo>
                  <a:cubicBezTo>
                    <a:pt x="254" y="0"/>
                    <a:pt x="254" y="0"/>
                    <a:pt x="254" y="0"/>
                  </a:cubicBezTo>
                  <a:lnTo>
                    <a:pt x="254"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1" name="Freeform 16">
              <a:extLst>
                <a:ext uri="{FF2B5EF4-FFF2-40B4-BE49-F238E27FC236}">
                  <a16:creationId xmlns:a16="http://schemas.microsoft.com/office/drawing/2014/main" id="{4B31B904-2879-1F7D-5944-2313F460A47D}"/>
                </a:ext>
              </a:extLst>
            </p:cNvPr>
            <p:cNvSpPr>
              <a:spLocks noEditPoints="1"/>
            </p:cNvSpPr>
            <p:nvPr userDrawn="1"/>
          </p:nvSpPr>
          <p:spPr bwMode="auto">
            <a:xfrm>
              <a:off x="935038" y="1000125"/>
              <a:ext cx="149225" cy="161925"/>
            </a:xfrm>
            <a:custGeom>
              <a:avLst/>
              <a:gdLst>
                <a:gd name="T0" fmla="*/ 502 w 1004"/>
                <a:gd name="T1" fmla="*/ 0 h 1098"/>
                <a:gd name="T2" fmla="*/ 1004 w 1004"/>
                <a:gd name="T3" fmla="*/ 549 h 1098"/>
                <a:gd name="T4" fmla="*/ 502 w 1004"/>
                <a:gd name="T5" fmla="*/ 1098 h 1098"/>
                <a:gd name="T6" fmla="*/ 0 w 1004"/>
                <a:gd name="T7" fmla="*/ 549 h 1098"/>
                <a:gd name="T8" fmla="*/ 502 w 1004"/>
                <a:gd name="T9" fmla="*/ 0 h 1098"/>
                <a:gd name="T10" fmla="*/ 502 w 1004"/>
                <a:gd name="T11" fmla="*/ 981 h 1098"/>
                <a:gd name="T12" fmla="*/ 864 w 1004"/>
                <a:gd name="T13" fmla="*/ 549 h 1098"/>
                <a:gd name="T14" fmla="*/ 502 w 1004"/>
                <a:gd name="T15" fmla="*/ 118 h 1098"/>
                <a:gd name="T16" fmla="*/ 139 w 1004"/>
                <a:gd name="T17" fmla="*/ 549 h 1098"/>
                <a:gd name="T18" fmla="*/ 502 w 1004"/>
                <a:gd name="T19" fmla="*/ 9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4" h="1098">
                  <a:moveTo>
                    <a:pt x="502" y="0"/>
                  </a:moveTo>
                  <a:cubicBezTo>
                    <a:pt x="835" y="0"/>
                    <a:pt x="1004" y="264"/>
                    <a:pt x="1004" y="549"/>
                  </a:cubicBezTo>
                  <a:cubicBezTo>
                    <a:pt x="1004" y="834"/>
                    <a:pt x="835" y="1098"/>
                    <a:pt x="502" y="1098"/>
                  </a:cubicBezTo>
                  <a:cubicBezTo>
                    <a:pt x="168" y="1098"/>
                    <a:pt x="0" y="834"/>
                    <a:pt x="0" y="549"/>
                  </a:cubicBezTo>
                  <a:cubicBezTo>
                    <a:pt x="0" y="264"/>
                    <a:pt x="168" y="0"/>
                    <a:pt x="502" y="0"/>
                  </a:cubicBezTo>
                  <a:moveTo>
                    <a:pt x="502" y="981"/>
                  </a:moveTo>
                  <a:cubicBezTo>
                    <a:pt x="757" y="981"/>
                    <a:pt x="864" y="761"/>
                    <a:pt x="864" y="549"/>
                  </a:cubicBezTo>
                  <a:cubicBezTo>
                    <a:pt x="864" y="338"/>
                    <a:pt x="757" y="118"/>
                    <a:pt x="502" y="118"/>
                  </a:cubicBezTo>
                  <a:cubicBezTo>
                    <a:pt x="246" y="118"/>
                    <a:pt x="139" y="338"/>
                    <a:pt x="139" y="549"/>
                  </a:cubicBezTo>
                  <a:cubicBezTo>
                    <a:pt x="139" y="761"/>
                    <a:pt x="246" y="981"/>
                    <a:pt x="502" y="9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2" name="Freeform 17">
              <a:extLst>
                <a:ext uri="{FF2B5EF4-FFF2-40B4-BE49-F238E27FC236}">
                  <a16:creationId xmlns:a16="http://schemas.microsoft.com/office/drawing/2014/main" id="{84A0C0EB-8042-9E56-5C47-F04F112B9C1C}"/>
                </a:ext>
              </a:extLst>
            </p:cNvPr>
            <p:cNvSpPr>
              <a:spLocks/>
            </p:cNvSpPr>
            <p:nvPr userDrawn="1"/>
          </p:nvSpPr>
          <p:spPr bwMode="auto">
            <a:xfrm>
              <a:off x="1092200"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1"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3" name="Freeform 18">
              <a:extLst>
                <a:ext uri="{FF2B5EF4-FFF2-40B4-BE49-F238E27FC236}">
                  <a16:creationId xmlns:a16="http://schemas.microsoft.com/office/drawing/2014/main" id="{5548CCBC-721A-5AC9-90EE-94577F5EC282}"/>
                </a:ext>
              </a:extLst>
            </p:cNvPr>
            <p:cNvSpPr>
              <a:spLocks/>
            </p:cNvSpPr>
            <p:nvPr userDrawn="1"/>
          </p:nvSpPr>
          <p:spPr bwMode="auto">
            <a:xfrm>
              <a:off x="1158875" y="1001713"/>
              <a:ext cx="61913"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1" y="0"/>
                    <a:pt x="338" y="0"/>
                  </a:cubicBezTo>
                  <a:cubicBezTo>
                    <a:pt x="361"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4" name="Freeform 19">
              <a:extLst>
                <a:ext uri="{FF2B5EF4-FFF2-40B4-BE49-F238E27FC236}">
                  <a16:creationId xmlns:a16="http://schemas.microsoft.com/office/drawing/2014/main" id="{C9B22E05-3FA9-9891-863A-7C91ACB3C7C8}"/>
                </a:ext>
              </a:extLst>
            </p:cNvPr>
            <p:cNvSpPr>
              <a:spLocks noEditPoints="1"/>
            </p:cNvSpPr>
            <p:nvPr userDrawn="1"/>
          </p:nvSpPr>
          <p:spPr bwMode="auto">
            <a:xfrm>
              <a:off x="123031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5" name="Freeform 20">
              <a:extLst>
                <a:ext uri="{FF2B5EF4-FFF2-40B4-BE49-F238E27FC236}">
                  <a16:creationId xmlns:a16="http://schemas.microsoft.com/office/drawing/2014/main" id="{8A78D900-DD42-0B49-D66D-520336A8063F}"/>
                </a:ext>
              </a:extLst>
            </p:cNvPr>
            <p:cNvSpPr>
              <a:spLocks/>
            </p:cNvSpPr>
            <p:nvPr userDrawn="1"/>
          </p:nvSpPr>
          <p:spPr bwMode="auto">
            <a:xfrm>
              <a:off x="1266825" y="1042988"/>
              <a:ext cx="101600" cy="117475"/>
            </a:xfrm>
            <a:custGeom>
              <a:avLst/>
              <a:gdLst>
                <a:gd name="T0" fmla="*/ 556 w 690"/>
                <a:gd name="T1" fmla="*/ 261 h 794"/>
                <a:gd name="T2" fmla="*/ 368 w 690"/>
                <a:gd name="T3" fmla="*/ 110 h 794"/>
                <a:gd name="T4" fmla="*/ 132 w 690"/>
                <a:gd name="T5" fmla="*/ 406 h 794"/>
                <a:gd name="T6" fmla="*/ 353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3"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6" name="Freeform 21">
              <a:extLst>
                <a:ext uri="{FF2B5EF4-FFF2-40B4-BE49-F238E27FC236}">
                  <a16:creationId xmlns:a16="http://schemas.microsoft.com/office/drawing/2014/main" id="{F5EC3EA4-F894-21FE-3CC0-7416BE911598}"/>
                </a:ext>
              </a:extLst>
            </p:cNvPr>
            <p:cNvSpPr>
              <a:spLocks noEditPoints="1"/>
            </p:cNvSpPr>
            <p:nvPr userDrawn="1"/>
          </p:nvSpPr>
          <p:spPr bwMode="auto">
            <a:xfrm>
              <a:off x="137953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7" name="Freeform 22">
              <a:extLst>
                <a:ext uri="{FF2B5EF4-FFF2-40B4-BE49-F238E27FC236}">
                  <a16:creationId xmlns:a16="http://schemas.microsoft.com/office/drawing/2014/main" id="{E2096B59-E8C8-0683-F8C8-CBADA4A0CAA7}"/>
                </a:ext>
              </a:extLst>
            </p:cNvPr>
            <p:cNvSpPr>
              <a:spLocks/>
            </p:cNvSpPr>
            <p:nvPr userDrawn="1"/>
          </p:nvSpPr>
          <p:spPr bwMode="auto">
            <a:xfrm>
              <a:off x="1546225" y="1001713"/>
              <a:ext cx="63500" cy="157162"/>
            </a:xfrm>
            <a:custGeom>
              <a:avLst/>
              <a:gdLst>
                <a:gd name="T0" fmla="*/ 128 w 419"/>
                <a:gd name="T1" fmla="*/ 412 h 1061"/>
                <a:gd name="T2" fmla="*/ 0 w 419"/>
                <a:gd name="T3" fmla="*/ 412 h 1061"/>
                <a:gd name="T4" fmla="*/ 0 w 419"/>
                <a:gd name="T5" fmla="*/ 301 h 1061"/>
                <a:gd name="T6" fmla="*/ 128 w 419"/>
                <a:gd name="T7" fmla="*/ 301 h 1061"/>
                <a:gd name="T8" fmla="*/ 128 w 419"/>
                <a:gd name="T9" fmla="*/ 188 h 1061"/>
                <a:gd name="T10" fmla="*/ 338 w 419"/>
                <a:gd name="T11" fmla="*/ 0 h 1061"/>
                <a:gd name="T12" fmla="*/ 419 w 419"/>
                <a:gd name="T13" fmla="*/ 12 h 1061"/>
                <a:gd name="T14" fmla="*/ 419 w 419"/>
                <a:gd name="T15" fmla="*/ 121 h 1061"/>
                <a:gd name="T16" fmla="*/ 348 w 419"/>
                <a:gd name="T17" fmla="*/ 110 h 1061"/>
                <a:gd name="T18" fmla="*/ 253 w 419"/>
                <a:gd name="T19" fmla="*/ 196 h 1061"/>
                <a:gd name="T20" fmla="*/ 253 w 419"/>
                <a:gd name="T21" fmla="*/ 301 h 1061"/>
                <a:gd name="T22" fmla="*/ 400 w 419"/>
                <a:gd name="T23" fmla="*/ 301 h 1061"/>
                <a:gd name="T24" fmla="*/ 400 w 419"/>
                <a:gd name="T25" fmla="*/ 412 h 1061"/>
                <a:gd name="T26" fmla="*/ 253 w 419"/>
                <a:gd name="T27" fmla="*/ 412 h 1061"/>
                <a:gd name="T28" fmla="*/ 253 w 419"/>
                <a:gd name="T29" fmla="*/ 1061 h 1061"/>
                <a:gd name="T30" fmla="*/ 128 w 419"/>
                <a:gd name="T31" fmla="*/ 1061 h 1061"/>
                <a:gd name="T32" fmla="*/ 128 w 419"/>
                <a:gd name="T33" fmla="*/ 41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1061">
                  <a:moveTo>
                    <a:pt x="128" y="412"/>
                  </a:moveTo>
                  <a:cubicBezTo>
                    <a:pt x="0" y="412"/>
                    <a:pt x="0" y="412"/>
                    <a:pt x="0" y="412"/>
                  </a:cubicBezTo>
                  <a:cubicBezTo>
                    <a:pt x="0" y="301"/>
                    <a:pt x="0" y="301"/>
                    <a:pt x="0" y="301"/>
                  </a:cubicBezTo>
                  <a:cubicBezTo>
                    <a:pt x="128" y="301"/>
                    <a:pt x="128" y="301"/>
                    <a:pt x="128" y="301"/>
                  </a:cubicBezTo>
                  <a:cubicBezTo>
                    <a:pt x="128" y="188"/>
                    <a:pt x="128" y="188"/>
                    <a:pt x="128" y="188"/>
                  </a:cubicBezTo>
                  <a:cubicBezTo>
                    <a:pt x="128" y="65"/>
                    <a:pt x="202" y="0"/>
                    <a:pt x="338" y="0"/>
                  </a:cubicBezTo>
                  <a:cubicBezTo>
                    <a:pt x="362" y="0"/>
                    <a:pt x="395" y="5"/>
                    <a:pt x="419" y="12"/>
                  </a:cubicBezTo>
                  <a:cubicBezTo>
                    <a:pt x="419" y="121"/>
                    <a:pt x="419" y="121"/>
                    <a:pt x="419" y="121"/>
                  </a:cubicBezTo>
                  <a:cubicBezTo>
                    <a:pt x="397" y="113"/>
                    <a:pt x="370" y="110"/>
                    <a:pt x="348" y="110"/>
                  </a:cubicBezTo>
                  <a:cubicBezTo>
                    <a:pt x="288" y="110"/>
                    <a:pt x="253" y="130"/>
                    <a:pt x="253" y="196"/>
                  </a:cubicBezTo>
                  <a:cubicBezTo>
                    <a:pt x="253" y="301"/>
                    <a:pt x="253" y="301"/>
                    <a:pt x="253" y="301"/>
                  </a:cubicBezTo>
                  <a:cubicBezTo>
                    <a:pt x="400" y="301"/>
                    <a:pt x="400" y="301"/>
                    <a:pt x="400" y="301"/>
                  </a:cubicBezTo>
                  <a:cubicBezTo>
                    <a:pt x="400" y="412"/>
                    <a:pt x="400" y="412"/>
                    <a:pt x="400" y="412"/>
                  </a:cubicBezTo>
                  <a:cubicBezTo>
                    <a:pt x="253" y="412"/>
                    <a:pt x="253" y="412"/>
                    <a:pt x="253" y="412"/>
                  </a:cubicBezTo>
                  <a:cubicBezTo>
                    <a:pt x="253" y="1061"/>
                    <a:pt x="253" y="1061"/>
                    <a:pt x="253" y="1061"/>
                  </a:cubicBezTo>
                  <a:cubicBezTo>
                    <a:pt x="128" y="1061"/>
                    <a:pt x="128" y="1061"/>
                    <a:pt x="128" y="1061"/>
                  </a:cubicBezTo>
                  <a:lnTo>
                    <a:pt x="128"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8" name="Freeform 23">
              <a:extLst>
                <a:ext uri="{FF2B5EF4-FFF2-40B4-BE49-F238E27FC236}">
                  <a16:creationId xmlns:a16="http://schemas.microsoft.com/office/drawing/2014/main" id="{ADC16752-4122-8A09-641C-9E4D07D693B0}"/>
                </a:ext>
              </a:extLst>
            </p:cNvPr>
            <p:cNvSpPr>
              <a:spLocks noEditPoints="1"/>
            </p:cNvSpPr>
            <p:nvPr userDrawn="1"/>
          </p:nvSpPr>
          <p:spPr bwMode="auto">
            <a:xfrm>
              <a:off x="1609725" y="1042988"/>
              <a:ext cx="109538" cy="117475"/>
            </a:xfrm>
            <a:custGeom>
              <a:avLst/>
              <a:gdLst>
                <a:gd name="T0" fmla="*/ 368 w 737"/>
                <a:gd name="T1" fmla="*/ 0 h 794"/>
                <a:gd name="T2" fmla="*/ 737 w 737"/>
                <a:gd name="T3" fmla="*/ 398 h 794"/>
                <a:gd name="T4" fmla="*/ 368 w 737"/>
                <a:gd name="T5" fmla="*/ 794 h 794"/>
                <a:gd name="T6" fmla="*/ 0 w 737"/>
                <a:gd name="T7" fmla="*/ 398 h 794"/>
                <a:gd name="T8" fmla="*/ 368 w 737"/>
                <a:gd name="T9" fmla="*/ 0 h 794"/>
                <a:gd name="T10" fmla="*/ 368 w 737"/>
                <a:gd name="T11" fmla="*/ 684 h 794"/>
                <a:gd name="T12" fmla="*/ 605 w 737"/>
                <a:gd name="T13" fmla="*/ 398 h 794"/>
                <a:gd name="T14" fmla="*/ 368 w 737"/>
                <a:gd name="T15" fmla="*/ 110 h 794"/>
                <a:gd name="T16" fmla="*/ 132 w 737"/>
                <a:gd name="T17" fmla="*/ 398 h 794"/>
                <a:gd name="T18" fmla="*/ 368 w 737"/>
                <a:gd name="T19" fmla="*/ 68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794">
                  <a:moveTo>
                    <a:pt x="368" y="0"/>
                  </a:moveTo>
                  <a:cubicBezTo>
                    <a:pt x="609" y="0"/>
                    <a:pt x="737" y="174"/>
                    <a:pt x="737" y="398"/>
                  </a:cubicBezTo>
                  <a:cubicBezTo>
                    <a:pt x="737" y="619"/>
                    <a:pt x="609" y="794"/>
                    <a:pt x="368" y="794"/>
                  </a:cubicBezTo>
                  <a:cubicBezTo>
                    <a:pt x="128" y="794"/>
                    <a:pt x="0" y="619"/>
                    <a:pt x="0" y="398"/>
                  </a:cubicBezTo>
                  <a:cubicBezTo>
                    <a:pt x="0" y="174"/>
                    <a:pt x="128" y="0"/>
                    <a:pt x="368" y="0"/>
                  </a:cubicBezTo>
                  <a:moveTo>
                    <a:pt x="368" y="684"/>
                  </a:moveTo>
                  <a:cubicBezTo>
                    <a:pt x="499" y="684"/>
                    <a:pt x="605" y="581"/>
                    <a:pt x="605" y="398"/>
                  </a:cubicBezTo>
                  <a:cubicBezTo>
                    <a:pt x="605" y="213"/>
                    <a:pt x="499" y="110"/>
                    <a:pt x="368" y="110"/>
                  </a:cubicBezTo>
                  <a:cubicBezTo>
                    <a:pt x="238" y="110"/>
                    <a:pt x="132" y="213"/>
                    <a:pt x="132" y="398"/>
                  </a:cubicBezTo>
                  <a:cubicBezTo>
                    <a:pt x="132" y="581"/>
                    <a:pt x="238" y="684"/>
                    <a:pt x="368" y="6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29" name="Freeform 24">
              <a:extLst>
                <a:ext uri="{FF2B5EF4-FFF2-40B4-BE49-F238E27FC236}">
                  <a16:creationId xmlns:a16="http://schemas.microsoft.com/office/drawing/2014/main" id="{5E790829-DC09-051B-54FB-7F1160371CEF}"/>
                </a:ext>
              </a:extLst>
            </p:cNvPr>
            <p:cNvSpPr>
              <a:spLocks/>
            </p:cNvSpPr>
            <p:nvPr userDrawn="1"/>
          </p:nvSpPr>
          <p:spPr bwMode="auto">
            <a:xfrm>
              <a:off x="1735138" y="1042988"/>
              <a:ext cx="58738" cy="115887"/>
            </a:xfrm>
            <a:custGeom>
              <a:avLst/>
              <a:gdLst>
                <a:gd name="T0" fmla="*/ 0 w 400"/>
                <a:gd name="T1" fmla="*/ 22 h 782"/>
                <a:gd name="T2" fmla="*/ 118 w 400"/>
                <a:gd name="T3" fmla="*/ 22 h 782"/>
                <a:gd name="T4" fmla="*/ 118 w 400"/>
                <a:gd name="T5" fmla="*/ 182 h 782"/>
                <a:gd name="T6" fmla="*/ 121 w 400"/>
                <a:gd name="T7" fmla="*/ 182 h 782"/>
                <a:gd name="T8" fmla="*/ 400 w 400"/>
                <a:gd name="T9" fmla="*/ 5 h 782"/>
                <a:gd name="T10" fmla="*/ 400 w 400"/>
                <a:gd name="T11" fmla="*/ 137 h 782"/>
                <a:gd name="T12" fmla="*/ 125 w 400"/>
                <a:gd name="T13" fmla="*/ 444 h 782"/>
                <a:gd name="T14" fmla="*/ 125 w 400"/>
                <a:gd name="T15" fmla="*/ 782 h 782"/>
                <a:gd name="T16" fmla="*/ 0 w 400"/>
                <a:gd name="T17" fmla="*/ 782 h 782"/>
                <a:gd name="T18" fmla="*/ 0 w 400"/>
                <a:gd name="T19" fmla="*/ 2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782">
                  <a:moveTo>
                    <a:pt x="0" y="22"/>
                  </a:moveTo>
                  <a:cubicBezTo>
                    <a:pt x="118" y="22"/>
                    <a:pt x="118" y="22"/>
                    <a:pt x="118" y="22"/>
                  </a:cubicBezTo>
                  <a:cubicBezTo>
                    <a:pt x="118" y="182"/>
                    <a:pt x="118" y="182"/>
                    <a:pt x="118" y="182"/>
                  </a:cubicBezTo>
                  <a:cubicBezTo>
                    <a:pt x="121" y="182"/>
                    <a:pt x="121" y="182"/>
                    <a:pt x="121" y="182"/>
                  </a:cubicBezTo>
                  <a:cubicBezTo>
                    <a:pt x="181" y="61"/>
                    <a:pt x="265" y="0"/>
                    <a:pt x="400" y="5"/>
                  </a:cubicBezTo>
                  <a:cubicBezTo>
                    <a:pt x="400" y="137"/>
                    <a:pt x="400" y="137"/>
                    <a:pt x="400" y="137"/>
                  </a:cubicBezTo>
                  <a:cubicBezTo>
                    <a:pt x="198" y="137"/>
                    <a:pt x="125" y="251"/>
                    <a:pt x="125" y="444"/>
                  </a:cubicBezTo>
                  <a:cubicBezTo>
                    <a:pt x="125" y="782"/>
                    <a:pt x="125" y="782"/>
                    <a:pt x="125" y="782"/>
                  </a:cubicBezTo>
                  <a:cubicBezTo>
                    <a:pt x="0" y="782"/>
                    <a:pt x="0" y="782"/>
                    <a:pt x="0" y="782"/>
                  </a:cubicBez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0" name="Freeform 25">
              <a:extLst>
                <a:ext uri="{FF2B5EF4-FFF2-40B4-BE49-F238E27FC236}">
                  <a16:creationId xmlns:a16="http://schemas.microsoft.com/office/drawing/2014/main" id="{15572124-89B8-2B30-FEC1-089A24C03C72}"/>
                </a:ext>
              </a:extLst>
            </p:cNvPr>
            <p:cNvSpPr>
              <a:spLocks/>
            </p:cNvSpPr>
            <p:nvPr userDrawn="1"/>
          </p:nvSpPr>
          <p:spPr bwMode="auto">
            <a:xfrm>
              <a:off x="1858963" y="1000125"/>
              <a:ext cx="123825" cy="161925"/>
            </a:xfrm>
            <a:custGeom>
              <a:avLst/>
              <a:gdLst>
                <a:gd name="T0" fmla="*/ 666 w 843"/>
                <a:gd name="T1" fmla="*/ 332 h 1098"/>
                <a:gd name="T2" fmla="*/ 406 w 843"/>
                <a:gd name="T3" fmla="*/ 118 h 1098"/>
                <a:gd name="T4" fmla="*/ 172 w 843"/>
                <a:gd name="T5" fmla="*/ 297 h 1098"/>
                <a:gd name="T6" fmla="*/ 508 w 843"/>
                <a:gd name="T7" fmla="*/ 483 h 1098"/>
                <a:gd name="T8" fmla="*/ 843 w 843"/>
                <a:gd name="T9" fmla="*/ 786 h 1098"/>
                <a:gd name="T10" fmla="*/ 433 w 843"/>
                <a:gd name="T11" fmla="*/ 1098 h 1098"/>
                <a:gd name="T12" fmla="*/ 0 w 843"/>
                <a:gd name="T13" fmla="*/ 728 h 1098"/>
                <a:gd name="T14" fmla="*/ 132 w 843"/>
                <a:gd name="T15" fmla="*/ 728 h 1098"/>
                <a:gd name="T16" fmla="*/ 437 w 843"/>
                <a:gd name="T17" fmla="*/ 981 h 1098"/>
                <a:gd name="T18" fmla="*/ 703 w 843"/>
                <a:gd name="T19" fmla="*/ 790 h 1098"/>
                <a:gd name="T20" fmla="*/ 368 w 843"/>
                <a:gd name="T21" fmla="*/ 584 h 1098"/>
                <a:gd name="T22" fmla="*/ 32 w 843"/>
                <a:gd name="T23" fmla="*/ 307 h 1098"/>
                <a:gd name="T24" fmla="*/ 412 w 843"/>
                <a:gd name="T25" fmla="*/ 0 h 1098"/>
                <a:gd name="T26" fmla="*/ 799 w 843"/>
                <a:gd name="T27" fmla="*/ 332 h 1098"/>
                <a:gd name="T28" fmla="*/ 666 w 843"/>
                <a:gd name="T29" fmla="*/ 332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3" h="1098">
                  <a:moveTo>
                    <a:pt x="666" y="332"/>
                  </a:moveTo>
                  <a:cubicBezTo>
                    <a:pt x="650" y="182"/>
                    <a:pt x="550" y="118"/>
                    <a:pt x="406" y="118"/>
                  </a:cubicBezTo>
                  <a:cubicBezTo>
                    <a:pt x="289" y="118"/>
                    <a:pt x="172" y="160"/>
                    <a:pt x="172" y="297"/>
                  </a:cubicBezTo>
                  <a:cubicBezTo>
                    <a:pt x="172" y="426"/>
                    <a:pt x="339" y="445"/>
                    <a:pt x="508" y="483"/>
                  </a:cubicBezTo>
                  <a:cubicBezTo>
                    <a:pt x="675" y="521"/>
                    <a:pt x="843" y="580"/>
                    <a:pt x="843" y="786"/>
                  </a:cubicBezTo>
                  <a:cubicBezTo>
                    <a:pt x="843" y="1009"/>
                    <a:pt x="624" y="1098"/>
                    <a:pt x="433" y="1098"/>
                  </a:cubicBezTo>
                  <a:cubicBezTo>
                    <a:pt x="198" y="1098"/>
                    <a:pt x="0" y="984"/>
                    <a:pt x="0" y="728"/>
                  </a:cubicBezTo>
                  <a:cubicBezTo>
                    <a:pt x="132" y="728"/>
                    <a:pt x="132" y="728"/>
                    <a:pt x="132" y="728"/>
                  </a:cubicBezTo>
                  <a:cubicBezTo>
                    <a:pt x="132" y="905"/>
                    <a:pt x="279" y="981"/>
                    <a:pt x="437" y="981"/>
                  </a:cubicBezTo>
                  <a:cubicBezTo>
                    <a:pt x="564" y="981"/>
                    <a:pt x="703" y="941"/>
                    <a:pt x="703" y="790"/>
                  </a:cubicBezTo>
                  <a:cubicBezTo>
                    <a:pt x="703" y="646"/>
                    <a:pt x="536" y="621"/>
                    <a:pt x="368" y="584"/>
                  </a:cubicBezTo>
                  <a:cubicBezTo>
                    <a:pt x="201" y="548"/>
                    <a:pt x="32" y="499"/>
                    <a:pt x="32" y="307"/>
                  </a:cubicBezTo>
                  <a:cubicBezTo>
                    <a:pt x="32" y="94"/>
                    <a:pt x="221" y="0"/>
                    <a:pt x="412" y="0"/>
                  </a:cubicBezTo>
                  <a:cubicBezTo>
                    <a:pt x="627" y="0"/>
                    <a:pt x="790" y="101"/>
                    <a:pt x="799" y="332"/>
                  </a:cubicBezTo>
                  <a:lnTo>
                    <a:pt x="666"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1" name="Freeform 26">
              <a:extLst>
                <a:ext uri="{FF2B5EF4-FFF2-40B4-BE49-F238E27FC236}">
                  <a16:creationId xmlns:a16="http://schemas.microsoft.com/office/drawing/2014/main" id="{BCD3B23B-571A-12C0-5BBA-FE114A73325B}"/>
                </a:ext>
              </a:extLst>
            </p:cNvPr>
            <p:cNvSpPr>
              <a:spLocks/>
            </p:cNvSpPr>
            <p:nvPr userDrawn="1"/>
          </p:nvSpPr>
          <p:spPr bwMode="auto">
            <a:xfrm>
              <a:off x="1993900" y="1042988"/>
              <a:ext cx="103188" cy="117475"/>
            </a:xfrm>
            <a:custGeom>
              <a:avLst/>
              <a:gdLst>
                <a:gd name="T0" fmla="*/ 557 w 690"/>
                <a:gd name="T1" fmla="*/ 261 h 794"/>
                <a:gd name="T2" fmla="*/ 369 w 690"/>
                <a:gd name="T3" fmla="*/ 110 h 794"/>
                <a:gd name="T4" fmla="*/ 132 w 690"/>
                <a:gd name="T5" fmla="*/ 406 h 794"/>
                <a:gd name="T6" fmla="*/ 354 w 690"/>
                <a:gd name="T7" fmla="*/ 684 h 794"/>
                <a:gd name="T8" fmla="*/ 563 w 690"/>
                <a:gd name="T9" fmla="*/ 499 h 794"/>
                <a:gd name="T10" fmla="*/ 690 w 690"/>
                <a:gd name="T11" fmla="*/ 499 h 794"/>
                <a:gd name="T12" fmla="*/ 356 w 690"/>
                <a:gd name="T13" fmla="*/ 794 h 794"/>
                <a:gd name="T14" fmla="*/ 0 w 690"/>
                <a:gd name="T15" fmla="*/ 406 h 794"/>
                <a:gd name="T16" fmla="*/ 358 w 690"/>
                <a:gd name="T17" fmla="*/ 0 h 794"/>
                <a:gd name="T18" fmla="*/ 686 w 690"/>
                <a:gd name="T19" fmla="*/ 261 h 794"/>
                <a:gd name="T20" fmla="*/ 557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7" y="261"/>
                  </a:moveTo>
                  <a:cubicBezTo>
                    <a:pt x="538" y="166"/>
                    <a:pt x="471" y="110"/>
                    <a:pt x="369" y="110"/>
                  </a:cubicBezTo>
                  <a:cubicBezTo>
                    <a:pt x="188" y="110"/>
                    <a:pt x="132" y="252"/>
                    <a:pt x="132" y="406"/>
                  </a:cubicBezTo>
                  <a:cubicBezTo>
                    <a:pt x="132" y="546"/>
                    <a:pt x="195" y="684"/>
                    <a:pt x="354" y="684"/>
                  </a:cubicBezTo>
                  <a:cubicBezTo>
                    <a:pt x="474" y="684"/>
                    <a:pt x="546" y="614"/>
                    <a:pt x="563" y="499"/>
                  </a:cubicBezTo>
                  <a:cubicBezTo>
                    <a:pt x="690" y="499"/>
                    <a:pt x="690" y="499"/>
                    <a:pt x="690" y="499"/>
                  </a:cubicBezTo>
                  <a:cubicBezTo>
                    <a:pt x="662" y="684"/>
                    <a:pt x="546" y="794"/>
                    <a:pt x="356" y="794"/>
                  </a:cubicBezTo>
                  <a:cubicBezTo>
                    <a:pt x="124" y="794"/>
                    <a:pt x="0" y="633"/>
                    <a:pt x="0" y="406"/>
                  </a:cubicBezTo>
                  <a:cubicBezTo>
                    <a:pt x="0" y="179"/>
                    <a:pt x="118" y="0"/>
                    <a:pt x="358" y="0"/>
                  </a:cubicBezTo>
                  <a:cubicBezTo>
                    <a:pt x="530" y="0"/>
                    <a:pt x="668" y="81"/>
                    <a:pt x="686" y="261"/>
                  </a:cubicBezTo>
                  <a:lnTo>
                    <a:pt x="557"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2" name="Freeform 27">
              <a:extLst>
                <a:ext uri="{FF2B5EF4-FFF2-40B4-BE49-F238E27FC236}">
                  <a16:creationId xmlns:a16="http://schemas.microsoft.com/office/drawing/2014/main" id="{C8837EAC-7968-3F89-7621-4EB636835848}"/>
                </a:ext>
              </a:extLst>
            </p:cNvPr>
            <p:cNvSpPr>
              <a:spLocks noEditPoints="1"/>
            </p:cNvSpPr>
            <p:nvPr userDrawn="1"/>
          </p:nvSpPr>
          <p:spPr bwMode="auto">
            <a:xfrm>
              <a:off x="2112963" y="1003300"/>
              <a:ext cx="19050" cy="155575"/>
            </a:xfrm>
            <a:custGeom>
              <a:avLst/>
              <a:gdLst>
                <a:gd name="T0" fmla="*/ 12 w 12"/>
                <a:gd name="T1" fmla="*/ 14 h 98"/>
                <a:gd name="T2" fmla="*/ 0 w 12"/>
                <a:gd name="T3" fmla="*/ 14 h 98"/>
                <a:gd name="T4" fmla="*/ 0 w 12"/>
                <a:gd name="T5" fmla="*/ 0 h 98"/>
                <a:gd name="T6" fmla="*/ 12 w 12"/>
                <a:gd name="T7" fmla="*/ 0 h 98"/>
                <a:gd name="T8" fmla="*/ 12 w 12"/>
                <a:gd name="T9" fmla="*/ 14 h 98"/>
                <a:gd name="T10" fmla="*/ 0 w 12"/>
                <a:gd name="T11" fmla="*/ 27 h 98"/>
                <a:gd name="T12" fmla="*/ 12 w 12"/>
                <a:gd name="T13" fmla="*/ 27 h 98"/>
                <a:gd name="T14" fmla="*/ 12 w 12"/>
                <a:gd name="T15" fmla="*/ 98 h 98"/>
                <a:gd name="T16" fmla="*/ 0 w 12"/>
                <a:gd name="T17" fmla="*/ 98 h 98"/>
                <a:gd name="T18" fmla="*/ 0 w 12"/>
                <a:gd name="T1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8">
                  <a:moveTo>
                    <a:pt x="12" y="14"/>
                  </a:moveTo>
                  <a:lnTo>
                    <a:pt x="0" y="14"/>
                  </a:lnTo>
                  <a:lnTo>
                    <a:pt x="0" y="0"/>
                  </a:lnTo>
                  <a:lnTo>
                    <a:pt x="12" y="0"/>
                  </a:lnTo>
                  <a:lnTo>
                    <a:pt x="12" y="14"/>
                  </a:lnTo>
                  <a:close/>
                  <a:moveTo>
                    <a:pt x="0" y="27"/>
                  </a:moveTo>
                  <a:lnTo>
                    <a:pt x="12" y="27"/>
                  </a:lnTo>
                  <a:lnTo>
                    <a:pt x="12" y="98"/>
                  </a:lnTo>
                  <a:lnTo>
                    <a:pt x="0" y="98"/>
                  </a:lnTo>
                  <a:lnTo>
                    <a:pt x="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3" name="Freeform 28">
              <a:extLst>
                <a:ext uri="{FF2B5EF4-FFF2-40B4-BE49-F238E27FC236}">
                  <a16:creationId xmlns:a16="http://schemas.microsoft.com/office/drawing/2014/main" id="{E8B3B738-E520-1C94-301D-A468F23047B9}"/>
                </a:ext>
              </a:extLst>
            </p:cNvPr>
            <p:cNvSpPr>
              <a:spLocks noEditPoints="1"/>
            </p:cNvSpPr>
            <p:nvPr userDrawn="1"/>
          </p:nvSpPr>
          <p:spPr bwMode="auto">
            <a:xfrm>
              <a:off x="2149475" y="1042988"/>
              <a:ext cx="104775" cy="117475"/>
            </a:xfrm>
            <a:custGeom>
              <a:avLst/>
              <a:gdLst>
                <a:gd name="T0" fmla="*/ 688 w 708"/>
                <a:gd name="T1" fmla="*/ 536 h 794"/>
                <a:gd name="T2" fmla="*/ 364 w 708"/>
                <a:gd name="T3" fmla="*/ 794 h 794"/>
                <a:gd name="T4" fmla="*/ 0 w 708"/>
                <a:gd name="T5" fmla="*/ 395 h 794"/>
                <a:gd name="T6" fmla="*/ 357 w 708"/>
                <a:gd name="T7" fmla="*/ 0 h 794"/>
                <a:gd name="T8" fmla="*/ 700 w 708"/>
                <a:gd name="T9" fmla="*/ 434 h 794"/>
                <a:gd name="T10" fmla="*/ 132 w 708"/>
                <a:gd name="T11" fmla="*/ 434 h 794"/>
                <a:gd name="T12" fmla="*/ 369 w 708"/>
                <a:gd name="T13" fmla="*/ 684 h 794"/>
                <a:gd name="T14" fmla="*/ 565 w 708"/>
                <a:gd name="T15" fmla="*/ 536 h 794"/>
                <a:gd name="T16" fmla="*/ 688 w 708"/>
                <a:gd name="T17" fmla="*/ 536 h 794"/>
                <a:gd name="T18" fmla="*/ 568 w 708"/>
                <a:gd name="T19" fmla="*/ 324 h 794"/>
                <a:gd name="T20" fmla="*/ 349 w 708"/>
                <a:gd name="T21" fmla="*/ 110 h 794"/>
                <a:gd name="T22" fmla="*/ 132 w 708"/>
                <a:gd name="T23" fmla="*/ 324 h 794"/>
                <a:gd name="T24" fmla="*/ 568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8" y="536"/>
                  </a:moveTo>
                  <a:cubicBezTo>
                    <a:pt x="655" y="703"/>
                    <a:pt x="534" y="794"/>
                    <a:pt x="364" y="794"/>
                  </a:cubicBezTo>
                  <a:cubicBezTo>
                    <a:pt x="122" y="794"/>
                    <a:pt x="7" y="627"/>
                    <a:pt x="0" y="395"/>
                  </a:cubicBezTo>
                  <a:cubicBezTo>
                    <a:pt x="0" y="167"/>
                    <a:pt x="150" y="0"/>
                    <a:pt x="357" y="0"/>
                  </a:cubicBezTo>
                  <a:cubicBezTo>
                    <a:pt x="625" y="0"/>
                    <a:pt x="708" y="251"/>
                    <a:pt x="700" y="434"/>
                  </a:cubicBezTo>
                  <a:cubicBezTo>
                    <a:pt x="132" y="434"/>
                    <a:pt x="132" y="434"/>
                    <a:pt x="132" y="434"/>
                  </a:cubicBezTo>
                  <a:cubicBezTo>
                    <a:pt x="128" y="567"/>
                    <a:pt x="203" y="684"/>
                    <a:pt x="369" y="684"/>
                  </a:cubicBezTo>
                  <a:cubicBezTo>
                    <a:pt x="471" y="684"/>
                    <a:pt x="543" y="634"/>
                    <a:pt x="565" y="536"/>
                  </a:cubicBezTo>
                  <a:lnTo>
                    <a:pt x="688" y="536"/>
                  </a:lnTo>
                  <a:close/>
                  <a:moveTo>
                    <a:pt x="568" y="324"/>
                  </a:moveTo>
                  <a:cubicBezTo>
                    <a:pt x="562" y="205"/>
                    <a:pt x="473" y="110"/>
                    <a:pt x="349" y="110"/>
                  </a:cubicBezTo>
                  <a:cubicBezTo>
                    <a:pt x="219" y="110"/>
                    <a:pt x="141" y="208"/>
                    <a:pt x="132" y="324"/>
                  </a:cubicBezTo>
                  <a:lnTo>
                    <a:pt x="568"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4" name="Freeform 29">
              <a:extLst>
                <a:ext uri="{FF2B5EF4-FFF2-40B4-BE49-F238E27FC236}">
                  <a16:creationId xmlns:a16="http://schemas.microsoft.com/office/drawing/2014/main" id="{F2A660FC-C3C0-7ACA-249D-9CC8AD778B0A}"/>
                </a:ext>
              </a:extLst>
            </p:cNvPr>
            <p:cNvSpPr>
              <a:spLocks/>
            </p:cNvSpPr>
            <p:nvPr userDrawn="1"/>
          </p:nvSpPr>
          <p:spPr bwMode="auto">
            <a:xfrm>
              <a:off x="2268538" y="1042988"/>
              <a:ext cx="92075" cy="115887"/>
            </a:xfrm>
            <a:custGeom>
              <a:avLst/>
              <a:gdLst>
                <a:gd name="T0" fmla="*/ 0 w 628"/>
                <a:gd name="T1" fmla="*/ 17 h 777"/>
                <a:gd name="T2" fmla="*/ 117 w 628"/>
                <a:gd name="T3" fmla="*/ 17 h 777"/>
                <a:gd name="T4" fmla="*/ 117 w 628"/>
                <a:gd name="T5" fmla="*/ 138 h 777"/>
                <a:gd name="T6" fmla="*/ 120 w 628"/>
                <a:gd name="T7" fmla="*/ 138 h 777"/>
                <a:gd name="T8" fmla="*/ 367 w 628"/>
                <a:gd name="T9" fmla="*/ 0 h 777"/>
                <a:gd name="T10" fmla="*/ 628 w 628"/>
                <a:gd name="T11" fmla="*/ 277 h 777"/>
                <a:gd name="T12" fmla="*/ 628 w 628"/>
                <a:gd name="T13" fmla="*/ 777 h 777"/>
                <a:gd name="T14" fmla="*/ 504 w 628"/>
                <a:gd name="T15" fmla="*/ 777 h 777"/>
                <a:gd name="T16" fmla="*/ 504 w 628"/>
                <a:gd name="T17" fmla="*/ 263 h 777"/>
                <a:gd name="T18" fmla="*/ 349 w 628"/>
                <a:gd name="T19" fmla="*/ 110 h 777"/>
                <a:gd name="T20" fmla="*/ 125 w 628"/>
                <a:gd name="T21" fmla="*/ 348 h 777"/>
                <a:gd name="T22" fmla="*/ 125 w 628"/>
                <a:gd name="T23" fmla="*/ 777 h 777"/>
                <a:gd name="T24" fmla="*/ 0 w 628"/>
                <a:gd name="T25" fmla="*/ 777 h 777"/>
                <a:gd name="T26" fmla="*/ 0 w 628"/>
                <a:gd name="T27" fmla="*/ 17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777">
                  <a:moveTo>
                    <a:pt x="0" y="17"/>
                  </a:moveTo>
                  <a:cubicBezTo>
                    <a:pt x="117" y="17"/>
                    <a:pt x="117" y="17"/>
                    <a:pt x="117" y="17"/>
                  </a:cubicBezTo>
                  <a:cubicBezTo>
                    <a:pt x="117" y="138"/>
                    <a:pt x="117" y="138"/>
                    <a:pt x="117" y="138"/>
                  </a:cubicBezTo>
                  <a:cubicBezTo>
                    <a:pt x="120" y="138"/>
                    <a:pt x="120" y="138"/>
                    <a:pt x="120" y="138"/>
                  </a:cubicBezTo>
                  <a:cubicBezTo>
                    <a:pt x="173" y="44"/>
                    <a:pt x="258" y="0"/>
                    <a:pt x="367" y="0"/>
                  </a:cubicBezTo>
                  <a:cubicBezTo>
                    <a:pt x="567" y="0"/>
                    <a:pt x="628" y="114"/>
                    <a:pt x="628" y="277"/>
                  </a:cubicBezTo>
                  <a:cubicBezTo>
                    <a:pt x="628" y="777"/>
                    <a:pt x="628" y="777"/>
                    <a:pt x="628" y="777"/>
                  </a:cubicBezTo>
                  <a:cubicBezTo>
                    <a:pt x="504" y="777"/>
                    <a:pt x="504" y="777"/>
                    <a:pt x="504" y="777"/>
                  </a:cubicBezTo>
                  <a:cubicBezTo>
                    <a:pt x="504" y="263"/>
                    <a:pt x="504" y="263"/>
                    <a:pt x="504" y="263"/>
                  </a:cubicBezTo>
                  <a:cubicBezTo>
                    <a:pt x="504" y="170"/>
                    <a:pt x="445" y="110"/>
                    <a:pt x="349" y="110"/>
                  </a:cubicBezTo>
                  <a:cubicBezTo>
                    <a:pt x="198" y="110"/>
                    <a:pt x="125" y="211"/>
                    <a:pt x="125" y="348"/>
                  </a:cubicBezTo>
                  <a:cubicBezTo>
                    <a:pt x="125" y="777"/>
                    <a:pt x="125" y="777"/>
                    <a:pt x="125" y="777"/>
                  </a:cubicBezTo>
                  <a:cubicBezTo>
                    <a:pt x="0" y="777"/>
                    <a:pt x="0" y="777"/>
                    <a:pt x="0" y="777"/>
                  </a:cubicBez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5" name="Freeform 30">
              <a:extLst>
                <a:ext uri="{FF2B5EF4-FFF2-40B4-BE49-F238E27FC236}">
                  <a16:creationId xmlns:a16="http://schemas.microsoft.com/office/drawing/2014/main" id="{E73BAD5B-8E62-5962-6351-09D8C638BAA3}"/>
                </a:ext>
              </a:extLst>
            </p:cNvPr>
            <p:cNvSpPr>
              <a:spLocks/>
            </p:cNvSpPr>
            <p:nvPr userDrawn="1"/>
          </p:nvSpPr>
          <p:spPr bwMode="auto">
            <a:xfrm>
              <a:off x="2378075" y="1042988"/>
              <a:ext cx="101600" cy="117475"/>
            </a:xfrm>
            <a:custGeom>
              <a:avLst/>
              <a:gdLst>
                <a:gd name="T0" fmla="*/ 556 w 690"/>
                <a:gd name="T1" fmla="*/ 261 h 794"/>
                <a:gd name="T2" fmla="*/ 368 w 690"/>
                <a:gd name="T3" fmla="*/ 110 h 794"/>
                <a:gd name="T4" fmla="*/ 132 w 690"/>
                <a:gd name="T5" fmla="*/ 406 h 794"/>
                <a:gd name="T6" fmla="*/ 354 w 690"/>
                <a:gd name="T7" fmla="*/ 684 h 794"/>
                <a:gd name="T8" fmla="*/ 562 w 690"/>
                <a:gd name="T9" fmla="*/ 499 h 794"/>
                <a:gd name="T10" fmla="*/ 690 w 690"/>
                <a:gd name="T11" fmla="*/ 499 h 794"/>
                <a:gd name="T12" fmla="*/ 355 w 690"/>
                <a:gd name="T13" fmla="*/ 794 h 794"/>
                <a:gd name="T14" fmla="*/ 0 w 690"/>
                <a:gd name="T15" fmla="*/ 406 h 794"/>
                <a:gd name="T16" fmla="*/ 358 w 690"/>
                <a:gd name="T17" fmla="*/ 0 h 794"/>
                <a:gd name="T18" fmla="*/ 685 w 690"/>
                <a:gd name="T19" fmla="*/ 261 h 794"/>
                <a:gd name="T20" fmla="*/ 556 w 690"/>
                <a:gd name="T21" fmla="*/ 26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794">
                  <a:moveTo>
                    <a:pt x="556" y="261"/>
                  </a:moveTo>
                  <a:cubicBezTo>
                    <a:pt x="537" y="166"/>
                    <a:pt x="471" y="110"/>
                    <a:pt x="368" y="110"/>
                  </a:cubicBezTo>
                  <a:cubicBezTo>
                    <a:pt x="188" y="110"/>
                    <a:pt x="132" y="252"/>
                    <a:pt x="132" y="406"/>
                  </a:cubicBezTo>
                  <a:cubicBezTo>
                    <a:pt x="132" y="546"/>
                    <a:pt x="195" y="684"/>
                    <a:pt x="354" y="684"/>
                  </a:cubicBezTo>
                  <a:cubicBezTo>
                    <a:pt x="474" y="684"/>
                    <a:pt x="546" y="614"/>
                    <a:pt x="562" y="499"/>
                  </a:cubicBezTo>
                  <a:cubicBezTo>
                    <a:pt x="690" y="499"/>
                    <a:pt x="690" y="499"/>
                    <a:pt x="690" y="499"/>
                  </a:cubicBezTo>
                  <a:cubicBezTo>
                    <a:pt x="662" y="684"/>
                    <a:pt x="546" y="794"/>
                    <a:pt x="355" y="794"/>
                  </a:cubicBezTo>
                  <a:cubicBezTo>
                    <a:pt x="123" y="794"/>
                    <a:pt x="0" y="633"/>
                    <a:pt x="0" y="406"/>
                  </a:cubicBezTo>
                  <a:cubicBezTo>
                    <a:pt x="0" y="179"/>
                    <a:pt x="117" y="0"/>
                    <a:pt x="358" y="0"/>
                  </a:cubicBezTo>
                  <a:cubicBezTo>
                    <a:pt x="530" y="0"/>
                    <a:pt x="668" y="81"/>
                    <a:pt x="685" y="261"/>
                  </a:cubicBezTo>
                  <a:lnTo>
                    <a:pt x="556"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6" name="Freeform 31">
              <a:extLst>
                <a:ext uri="{FF2B5EF4-FFF2-40B4-BE49-F238E27FC236}">
                  <a16:creationId xmlns:a16="http://schemas.microsoft.com/office/drawing/2014/main" id="{3A6B9EEB-C7BD-F455-5EAA-F18EFAA6B667}"/>
                </a:ext>
              </a:extLst>
            </p:cNvPr>
            <p:cNvSpPr>
              <a:spLocks noEditPoints="1"/>
            </p:cNvSpPr>
            <p:nvPr userDrawn="1"/>
          </p:nvSpPr>
          <p:spPr bwMode="auto">
            <a:xfrm>
              <a:off x="2490788" y="1042988"/>
              <a:ext cx="104775" cy="117475"/>
            </a:xfrm>
            <a:custGeom>
              <a:avLst/>
              <a:gdLst>
                <a:gd name="T0" fmla="*/ 689 w 708"/>
                <a:gd name="T1" fmla="*/ 536 h 794"/>
                <a:gd name="T2" fmla="*/ 365 w 708"/>
                <a:gd name="T3" fmla="*/ 794 h 794"/>
                <a:gd name="T4" fmla="*/ 0 w 708"/>
                <a:gd name="T5" fmla="*/ 395 h 794"/>
                <a:gd name="T6" fmla="*/ 357 w 708"/>
                <a:gd name="T7" fmla="*/ 0 h 794"/>
                <a:gd name="T8" fmla="*/ 701 w 708"/>
                <a:gd name="T9" fmla="*/ 434 h 794"/>
                <a:gd name="T10" fmla="*/ 133 w 708"/>
                <a:gd name="T11" fmla="*/ 434 h 794"/>
                <a:gd name="T12" fmla="*/ 369 w 708"/>
                <a:gd name="T13" fmla="*/ 684 h 794"/>
                <a:gd name="T14" fmla="*/ 566 w 708"/>
                <a:gd name="T15" fmla="*/ 536 h 794"/>
                <a:gd name="T16" fmla="*/ 689 w 708"/>
                <a:gd name="T17" fmla="*/ 536 h 794"/>
                <a:gd name="T18" fmla="*/ 569 w 708"/>
                <a:gd name="T19" fmla="*/ 324 h 794"/>
                <a:gd name="T20" fmla="*/ 350 w 708"/>
                <a:gd name="T21" fmla="*/ 110 h 794"/>
                <a:gd name="T22" fmla="*/ 133 w 708"/>
                <a:gd name="T23" fmla="*/ 324 h 794"/>
                <a:gd name="T24" fmla="*/ 569 w 708"/>
                <a:gd name="T25" fmla="*/ 32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794">
                  <a:moveTo>
                    <a:pt x="689" y="536"/>
                  </a:moveTo>
                  <a:cubicBezTo>
                    <a:pt x="655" y="703"/>
                    <a:pt x="535" y="794"/>
                    <a:pt x="365" y="794"/>
                  </a:cubicBezTo>
                  <a:cubicBezTo>
                    <a:pt x="122" y="794"/>
                    <a:pt x="8" y="627"/>
                    <a:pt x="0" y="395"/>
                  </a:cubicBezTo>
                  <a:cubicBezTo>
                    <a:pt x="0" y="167"/>
                    <a:pt x="150" y="0"/>
                    <a:pt x="357" y="0"/>
                  </a:cubicBezTo>
                  <a:cubicBezTo>
                    <a:pt x="626" y="0"/>
                    <a:pt x="708" y="251"/>
                    <a:pt x="701" y="434"/>
                  </a:cubicBezTo>
                  <a:cubicBezTo>
                    <a:pt x="133" y="434"/>
                    <a:pt x="133" y="434"/>
                    <a:pt x="133" y="434"/>
                  </a:cubicBezTo>
                  <a:cubicBezTo>
                    <a:pt x="128" y="567"/>
                    <a:pt x="203" y="684"/>
                    <a:pt x="369" y="684"/>
                  </a:cubicBezTo>
                  <a:cubicBezTo>
                    <a:pt x="472" y="684"/>
                    <a:pt x="544" y="634"/>
                    <a:pt x="566" y="536"/>
                  </a:cubicBezTo>
                  <a:lnTo>
                    <a:pt x="689" y="536"/>
                  </a:lnTo>
                  <a:close/>
                  <a:moveTo>
                    <a:pt x="569" y="324"/>
                  </a:moveTo>
                  <a:cubicBezTo>
                    <a:pt x="563" y="205"/>
                    <a:pt x="473" y="110"/>
                    <a:pt x="350" y="110"/>
                  </a:cubicBezTo>
                  <a:cubicBezTo>
                    <a:pt x="219" y="110"/>
                    <a:pt x="141" y="208"/>
                    <a:pt x="133" y="324"/>
                  </a:cubicBezTo>
                  <a:lnTo>
                    <a:pt x="569" y="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7" name="Freeform 32">
              <a:extLst>
                <a:ext uri="{FF2B5EF4-FFF2-40B4-BE49-F238E27FC236}">
                  <a16:creationId xmlns:a16="http://schemas.microsoft.com/office/drawing/2014/main" id="{31D6D526-E530-8721-3E17-D885F564E0B1}"/>
                </a:ext>
              </a:extLst>
            </p:cNvPr>
            <p:cNvSpPr>
              <a:spLocks/>
            </p:cNvSpPr>
            <p:nvPr userDrawn="1"/>
          </p:nvSpPr>
          <p:spPr bwMode="auto">
            <a:xfrm>
              <a:off x="935038" y="533400"/>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1"/>
                    <a:pt x="1" y="1"/>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8" name="Freeform 33">
              <a:extLst>
                <a:ext uri="{FF2B5EF4-FFF2-40B4-BE49-F238E27FC236}">
                  <a16:creationId xmlns:a16="http://schemas.microsoft.com/office/drawing/2014/main" id="{E4D22733-919E-FE75-9D93-C537BE4F27C7}"/>
                </a:ext>
              </a:extLst>
            </p:cNvPr>
            <p:cNvSpPr>
              <a:spLocks noEditPoints="1"/>
            </p:cNvSpPr>
            <p:nvPr userDrawn="1"/>
          </p:nvSpPr>
          <p:spPr bwMode="auto">
            <a:xfrm>
              <a:off x="1116013" y="504825"/>
              <a:ext cx="38100" cy="47625"/>
            </a:xfrm>
            <a:custGeom>
              <a:avLst/>
              <a:gdLst>
                <a:gd name="T0" fmla="*/ 248 w 259"/>
                <a:gd name="T1" fmla="*/ 273 h 315"/>
                <a:gd name="T2" fmla="*/ 190 w 259"/>
                <a:gd name="T3" fmla="*/ 125 h 315"/>
                <a:gd name="T4" fmla="*/ 199 w 259"/>
                <a:gd name="T5" fmla="*/ 111 h 315"/>
                <a:gd name="T6" fmla="*/ 183 w 259"/>
                <a:gd name="T7" fmla="*/ 115 h 315"/>
                <a:gd name="T8" fmla="*/ 177 w 259"/>
                <a:gd name="T9" fmla="*/ 107 h 315"/>
                <a:gd name="T10" fmla="*/ 41 w 259"/>
                <a:gd name="T11" fmla="*/ 12 h 315"/>
                <a:gd name="T12" fmla="*/ 29 w 259"/>
                <a:gd name="T13" fmla="*/ 2 h 315"/>
                <a:gd name="T14" fmla="*/ 24 w 259"/>
                <a:gd name="T15" fmla="*/ 8 h 315"/>
                <a:gd name="T16" fmla="*/ 21 w 259"/>
                <a:gd name="T17" fmla="*/ 7 h 315"/>
                <a:gd name="T18" fmla="*/ 10 w 259"/>
                <a:gd name="T19" fmla="*/ 2 h 315"/>
                <a:gd name="T20" fmla="*/ 13 w 259"/>
                <a:gd name="T21" fmla="*/ 16 h 315"/>
                <a:gd name="T22" fmla="*/ 13 w 259"/>
                <a:gd name="T23" fmla="*/ 17 h 315"/>
                <a:gd name="T24" fmla="*/ 6 w 259"/>
                <a:gd name="T25" fmla="*/ 21 h 315"/>
                <a:gd name="T26" fmla="*/ 13 w 259"/>
                <a:gd name="T27" fmla="*/ 34 h 315"/>
                <a:gd name="T28" fmla="*/ 13 w 259"/>
                <a:gd name="T29" fmla="*/ 143 h 315"/>
                <a:gd name="T30" fmla="*/ 0 w 259"/>
                <a:gd name="T31" fmla="*/ 149 h 315"/>
                <a:gd name="T32" fmla="*/ 13 w 259"/>
                <a:gd name="T33" fmla="*/ 155 h 315"/>
                <a:gd name="T34" fmla="*/ 13 w 259"/>
                <a:gd name="T35" fmla="*/ 273 h 315"/>
                <a:gd name="T36" fmla="*/ 5 w 259"/>
                <a:gd name="T37" fmla="*/ 286 h 315"/>
                <a:gd name="T38" fmla="*/ 13 w 259"/>
                <a:gd name="T39" fmla="*/ 290 h 315"/>
                <a:gd name="T40" fmla="*/ 13 w 259"/>
                <a:gd name="T41" fmla="*/ 293 h 315"/>
                <a:gd name="T42" fmla="*/ 10 w 259"/>
                <a:gd name="T43" fmla="*/ 304 h 315"/>
                <a:gd name="T44" fmla="*/ 21 w 259"/>
                <a:gd name="T45" fmla="*/ 301 h 315"/>
                <a:gd name="T46" fmla="*/ 24 w 259"/>
                <a:gd name="T47" fmla="*/ 301 h 315"/>
                <a:gd name="T48" fmla="*/ 28 w 259"/>
                <a:gd name="T49" fmla="*/ 309 h 315"/>
                <a:gd name="T50" fmla="*/ 41 w 259"/>
                <a:gd name="T51" fmla="*/ 301 h 315"/>
                <a:gd name="T52" fmla="*/ 120 w 259"/>
                <a:gd name="T53" fmla="*/ 301 h 315"/>
                <a:gd name="T54" fmla="*/ 126 w 259"/>
                <a:gd name="T55" fmla="*/ 315 h 315"/>
                <a:gd name="T56" fmla="*/ 132 w 259"/>
                <a:gd name="T57" fmla="*/ 301 h 315"/>
                <a:gd name="T58" fmla="*/ 222 w 259"/>
                <a:gd name="T59" fmla="*/ 301 h 315"/>
                <a:gd name="T60" fmla="*/ 235 w 259"/>
                <a:gd name="T61" fmla="*/ 310 h 315"/>
                <a:gd name="T62" fmla="*/ 240 w 259"/>
                <a:gd name="T63" fmla="*/ 301 h 315"/>
                <a:gd name="T64" fmla="*/ 241 w 259"/>
                <a:gd name="T65" fmla="*/ 301 h 315"/>
                <a:gd name="T66" fmla="*/ 253 w 259"/>
                <a:gd name="T67" fmla="*/ 305 h 315"/>
                <a:gd name="T68" fmla="*/ 250 w 259"/>
                <a:gd name="T69" fmla="*/ 294 h 315"/>
                <a:gd name="T70" fmla="*/ 250 w 259"/>
                <a:gd name="T71" fmla="*/ 291 h 315"/>
                <a:gd name="T72" fmla="*/ 257 w 259"/>
                <a:gd name="T73" fmla="*/ 286 h 315"/>
                <a:gd name="T74" fmla="*/ 248 w 259"/>
                <a:gd name="T75" fmla="*/ 273 h 315"/>
                <a:gd name="T76" fmla="*/ 171 w 259"/>
                <a:gd name="T77" fmla="*/ 111 h 315"/>
                <a:gd name="T78" fmla="*/ 243 w 259"/>
                <a:gd name="T79" fmla="*/ 294 h 315"/>
                <a:gd name="T80" fmla="*/ 21 w 259"/>
                <a:gd name="T81" fmla="*/ 294 h 315"/>
                <a:gd name="T82" fmla="*/ 21 w 259"/>
                <a:gd name="T83" fmla="*/ 14 h 315"/>
                <a:gd name="T84" fmla="*/ 171 w 259"/>
                <a:gd name="T85" fmla="*/ 11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9" h="315">
                  <a:moveTo>
                    <a:pt x="248" y="273"/>
                  </a:moveTo>
                  <a:cubicBezTo>
                    <a:pt x="240" y="220"/>
                    <a:pt x="220" y="169"/>
                    <a:pt x="190" y="125"/>
                  </a:cubicBezTo>
                  <a:cubicBezTo>
                    <a:pt x="194" y="122"/>
                    <a:pt x="198" y="117"/>
                    <a:pt x="199" y="111"/>
                  </a:cubicBezTo>
                  <a:cubicBezTo>
                    <a:pt x="192" y="110"/>
                    <a:pt x="187" y="112"/>
                    <a:pt x="183" y="115"/>
                  </a:cubicBezTo>
                  <a:cubicBezTo>
                    <a:pt x="181" y="112"/>
                    <a:pt x="179" y="109"/>
                    <a:pt x="177" y="107"/>
                  </a:cubicBezTo>
                  <a:cubicBezTo>
                    <a:pt x="140" y="60"/>
                    <a:pt x="92" y="27"/>
                    <a:pt x="41" y="12"/>
                  </a:cubicBezTo>
                  <a:cubicBezTo>
                    <a:pt x="41" y="4"/>
                    <a:pt x="33" y="0"/>
                    <a:pt x="29" y="2"/>
                  </a:cubicBezTo>
                  <a:cubicBezTo>
                    <a:pt x="27" y="2"/>
                    <a:pt x="25" y="4"/>
                    <a:pt x="24" y="8"/>
                  </a:cubicBezTo>
                  <a:cubicBezTo>
                    <a:pt x="23" y="7"/>
                    <a:pt x="22" y="7"/>
                    <a:pt x="21" y="7"/>
                  </a:cubicBezTo>
                  <a:cubicBezTo>
                    <a:pt x="18" y="4"/>
                    <a:pt x="15" y="3"/>
                    <a:pt x="10" y="2"/>
                  </a:cubicBezTo>
                  <a:cubicBezTo>
                    <a:pt x="9" y="8"/>
                    <a:pt x="11" y="12"/>
                    <a:pt x="13" y="16"/>
                  </a:cubicBezTo>
                  <a:cubicBezTo>
                    <a:pt x="13" y="17"/>
                    <a:pt x="13" y="17"/>
                    <a:pt x="13" y="17"/>
                  </a:cubicBezTo>
                  <a:cubicBezTo>
                    <a:pt x="10" y="17"/>
                    <a:pt x="7" y="18"/>
                    <a:pt x="6" y="21"/>
                  </a:cubicBezTo>
                  <a:cubicBezTo>
                    <a:pt x="4" y="24"/>
                    <a:pt x="6" y="32"/>
                    <a:pt x="13" y="34"/>
                  </a:cubicBezTo>
                  <a:cubicBezTo>
                    <a:pt x="13" y="143"/>
                    <a:pt x="13" y="143"/>
                    <a:pt x="13" y="143"/>
                  </a:cubicBezTo>
                  <a:cubicBezTo>
                    <a:pt x="9" y="143"/>
                    <a:pt x="4" y="145"/>
                    <a:pt x="0" y="149"/>
                  </a:cubicBezTo>
                  <a:cubicBezTo>
                    <a:pt x="4" y="153"/>
                    <a:pt x="9" y="155"/>
                    <a:pt x="13" y="155"/>
                  </a:cubicBezTo>
                  <a:cubicBezTo>
                    <a:pt x="13" y="273"/>
                    <a:pt x="13" y="273"/>
                    <a:pt x="13" y="273"/>
                  </a:cubicBezTo>
                  <a:cubicBezTo>
                    <a:pt x="6" y="275"/>
                    <a:pt x="3" y="282"/>
                    <a:pt x="5" y="286"/>
                  </a:cubicBezTo>
                  <a:cubicBezTo>
                    <a:pt x="7" y="288"/>
                    <a:pt x="9" y="290"/>
                    <a:pt x="13" y="290"/>
                  </a:cubicBezTo>
                  <a:cubicBezTo>
                    <a:pt x="13" y="293"/>
                    <a:pt x="13" y="293"/>
                    <a:pt x="13" y="293"/>
                  </a:cubicBezTo>
                  <a:cubicBezTo>
                    <a:pt x="11" y="296"/>
                    <a:pt x="10" y="300"/>
                    <a:pt x="10" y="304"/>
                  </a:cubicBezTo>
                  <a:cubicBezTo>
                    <a:pt x="14" y="304"/>
                    <a:pt x="18" y="303"/>
                    <a:pt x="21" y="301"/>
                  </a:cubicBezTo>
                  <a:cubicBezTo>
                    <a:pt x="24" y="301"/>
                    <a:pt x="24" y="301"/>
                    <a:pt x="24" y="301"/>
                  </a:cubicBezTo>
                  <a:cubicBezTo>
                    <a:pt x="24" y="305"/>
                    <a:pt x="26" y="307"/>
                    <a:pt x="28" y="309"/>
                  </a:cubicBezTo>
                  <a:cubicBezTo>
                    <a:pt x="32" y="311"/>
                    <a:pt x="39" y="308"/>
                    <a:pt x="41" y="301"/>
                  </a:cubicBezTo>
                  <a:cubicBezTo>
                    <a:pt x="120" y="301"/>
                    <a:pt x="120" y="301"/>
                    <a:pt x="120" y="301"/>
                  </a:cubicBezTo>
                  <a:cubicBezTo>
                    <a:pt x="120" y="306"/>
                    <a:pt x="122" y="310"/>
                    <a:pt x="126" y="315"/>
                  </a:cubicBezTo>
                  <a:cubicBezTo>
                    <a:pt x="130" y="310"/>
                    <a:pt x="132" y="306"/>
                    <a:pt x="132" y="301"/>
                  </a:cubicBezTo>
                  <a:cubicBezTo>
                    <a:pt x="222" y="301"/>
                    <a:pt x="222" y="301"/>
                    <a:pt x="222" y="301"/>
                  </a:cubicBezTo>
                  <a:cubicBezTo>
                    <a:pt x="223" y="309"/>
                    <a:pt x="231" y="312"/>
                    <a:pt x="235" y="310"/>
                  </a:cubicBezTo>
                  <a:cubicBezTo>
                    <a:pt x="238" y="308"/>
                    <a:pt x="240" y="306"/>
                    <a:pt x="240" y="301"/>
                  </a:cubicBezTo>
                  <a:cubicBezTo>
                    <a:pt x="241" y="301"/>
                    <a:pt x="241" y="301"/>
                    <a:pt x="241" y="301"/>
                  </a:cubicBezTo>
                  <a:cubicBezTo>
                    <a:pt x="244" y="303"/>
                    <a:pt x="248" y="305"/>
                    <a:pt x="253" y="305"/>
                  </a:cubicBezTo>
                  <a:cubicBezTo>
                    <a:pt x="253" y="300"/>
                    <a:pt x="252" y="297"/>
                    <a:pt x="250" y="294"/>
                  </a:cubicBezTo>
                  <a:cubicBezTo>
                    <a:pt x="250" y="293"/>
                    <a:pt x="250" y="292"/>
                    <a:pt x="250" y="291"/>
                  </a:cubicBezTo>
                  <a:cubicBezTo>
                    <a:pt x="254" y="291"/>
                    <a:pt x="256" y="289"/>
                    <a:pt x="257" y="286"/>
                  </a:cubicBezTo>
                  <a:cubicBezTo>
                    <a:pt x="259" y="282"/>
                    <a:pt x="256" y="274"/>
                    <a:pt x="248" y="273"/>
                  </a:cubicBezTo>
                  <a:moveTo>
                    <a:pt x="171" y="111"/>
                  </a:moveTo>
                  <a:cubicBezTo>
                    <a:pt x="212" y="163"/>
                    <a:pt x="237" y="228"/>
                    <a:pt x="243" y="294"/>
                  </a:cubicBezTo>
                  <a:cubicBezTo>
                    <a:pt x="21" y="294"/>
                    <a:pt x="21" y="294"/>
                    <a:pt x="21" y="294"/>
                  </a:cubicBezTo>
                  <a:cubicBezTo>
                    <a:pt x="21" y="14"/>
                    <a:pt x="21" y="14"/>
                    <a:pt x="21" y="14"/>
                  </a:cubicBezTo>
                  <a:cubicBezTo>
                    <a:pt x="77" y="25"/>
                    <a:pt x="130" y="60"/>
                    <a:pt x="171"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39" name="Freeform 34">
              <a:extLst>
                <a:ext uri="{FF2B5EF4-FFF2-40B4-BE49-F238E27FC236}">
                  <a16:creationId xmlns:a16="http://schemas.microsoft.com/office/drawing/2014/main" id="{4BC55741-5AA8-4BDC-15D7-3B58A708CE77}"/>
                </a:ext>
              </a:extLst>
            </p:cNvPr>
            <p:cNvSpPr>
              <a:spLocks noEditPoints="1"/>
            </p:cNvSpPr>
            <p:nvPr userDrawn="1"/>
          </p:nvSpPr>
          <p:spPr bwMode="auto">
            <a:xfrm>
              <a:off x="1119188" y="508000"/>
              <a:ext cx="31750" cy="39687"/>
            </a:xfrm>
            <a:custGeom>
              <a:avLst/>
              <a:gdLst>
                <a:gd name="T0" fmla="*/ 212 w 213"/>
                <a:gd name="T1" fmla="*/ 265 h 269"/>
                <a:gd name="T2" fmla="*/ 143 w 213"/>
                <a:gd name="T3" fmla="*/ 94 h 269"/>
                <a:gd name="T4" fmla="*/ 79 w 213"/>
                <a:gd name="T5" fmla="*/ 34 h 269"/>
                <a:gd name="T6" fmla="*/ 5 w 213"/>
                <a:gd name="T7" fmla="*/ 1 h 269"/>
                <a:gd name="T8" fmla="*/ 0 w 213"/>
                <a:gd name="T9" fmla="*/ 0 h 269"/>
                <a:gd name="T10" fmla="*/ 0 w 213"/>
                <a:gd name="T11" fmla="*/ 269 h 269"/>
                <a:gd name="T12" fmla="*/ 213 w 213"/>
                <a:gd name="T13" fmla="*/ 269 h 269"/>
                <a:gd name="T14" fmla="*/ 212 w 213"/>
                <a:gd name="T15" fmla="*/ 265 h 269"/>
                <a:gd name="T16" fmla="*/ 134 w 213"/>
                <a:gd name="T17" fmla="*/ 95 h 269"/>
                <a:gd name="T18" fmla="*/ 133 w 213"/>
                <a:gd name="T19" fmla="*/ 102 h 269"/>
                <a:gd name="T20" fmla="*/ 142 w 213"/>
                <a:gd name="T21" fmla="*/ 108 h 269"/>
                <a:gd name="T22" fmla="*/ 135 w 213"/>
                <a:gd name="T23" fmla="*/ 121 h 269"/>
                <a:gd name="T24" fmla="*/ 149 w 213"/>
                <a:gd name="T25" fmla="*/ 118 h 269"/>
                <a:gd name="T26" fmla="*/ 152 w 213"/>
                <a:gd name="T27" fmla="*/ 128 h 269"/>
                <a:gd name="T28" fmla="*/ 158 w 213"/>
                <a:gd name="T29" fmla="*/ 129 h 269"/>
                <a:gd name="T30" fmla="*/ 203 w 213"/>
                <a:gd name="T31" fmla="*/ 253 h 269"/>
                <a:gd name="T32" fmla="*/ 193 w 213"/>
                <a:gd name="T33" fmla="*/ 250 h 269"/>
                <a:gd name="T34" fmla="*/ 197 w 213"/>
                <a:gd name="T35" fmla="*/ 262 h 269"/>
                <a:gd name="T36" fmla="*/ 122 w 213"/>
                <a:gd name="T37" fmla="*/ 262 h 269"/>
                <a:gd name="T38" fmla="*/ 117 w 213"/>
                <a:gd name="T39" fmla="*/ 254 h 269"/>
                <a:gd name="T40" fmla="*/ 107 w 213"/>
                <a:gd name="T41" fmla="*/ 258 h 269"/>
                <a:gd name="T42" fmla="*/ 101 w 213"/>
                <a:gd name="T43" fmla="*/ 244 h 269"/>
                <a:gd name="T44" fmla="*/ 95 w 213"/>
                <a:gd name="T45" fmla="*/ 258 h 269"/>
                <a:gd name="T46" fmla="*/ 85 w 213"/>
                <a:gd name="T47" fmla="*/ 254 h 269"/>
                <a:gd name="T48" fmla="*/ 79 w 213"/>
                <a:gd name="T49" fmla="*/ 262 h 269"/>
                <a:gd name="T50" fmla="*/ 16 w 213"/>
                <a:gd name="T51" fmla="*/ 262 h 269"/>
                <a:gd name="T52" fmla="*/ 19 w 213"/>
                <a:gd name="T53" fmla="*/ 251 h 269"/>
                <a:gd name="T54" fmla="*/ 7 w 213"/>
                <a:gd name="T55" fmla="*/ 254 h 269"/>
                <a:gd name="T56" fmla="*/ 7 w 213"/>
                <a:gd name="T57" fmla="*/ 151 h 269"/>
                <a:gd name="T58" fmla="*/ 16 w 213"/>
                <a:gd name="T59" fmla="*/ 145 h 269"/>
                <a:gd name="T60" fmla="*/ 13 w 213"/>
                <a:gd name="T61" fmla="*/ 135 h 269"/>
                <a:gd name="T62" fmla="*/ 26 w 213"/>
                <a:gd name="T63" fmla="*/ 129 h 269"/>
                <a:gd name="T64" fmla="*/ 13 w 213"/>
                <a:gd name="T65" fmla="*/ 123 h 269"/>
                <a:gd name="T66" fmla="*/ 16 w 213"/>
                <a:gd name="T67" fmla="*/ 113 h 269"/>
                <a:gd name="T68" fmla="*/ 7 w 213"/>
                <a:gd name="T69" fmla="*/ 108 h 269"/>
                <a:gd name="T70" fmla="*/ 7 w 213"/>
                <a:gd name="T71" fmla="*/ 19 h 269"/>
                <a:gd name="T72" fmla="*/ 17 w 213"/>
                <a:gd name="T73" fmla="*/ 23 h 269"/>
                <a:gd name="T74" fmla="*/ 15 w 213"/>
                <a:gd name="T75" fmla="*/ 12 h 269"/>
                <a:gd name="T76" fmla="*/ 134 w 213"/>
                <a:gd name="T77" fmla="*/ 9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269">
                  <a:moveTo>
                    <a:pt x="212" y="265"/>
                  </a:moveTo>
                  <a:cubicBezTo>
                    <a:pt x="206" y="203"/>
                    <a:pt x="181" y="142"/>
                    <a:pt x="143" y="94"/>
                  </a:cubicBezTo>
                  <a:cubicBezTo>
                    <a:pt x="124" y="70"/>
                    <a:pt x="102" y="50"/>
                    <a:pt x="79" y="34"/>
                  </a:cubicBezTo>
                  <a:cubicBezTo>
                    <a:pt x="55" y="19"/>
                    <a:pt x="30" y="7"/>
                    <a:pt x="5" y="1"/>
                  </a:cubicBezTo>
                  <a:cubicBezTo>
                    <a:pt x="0" y="0"/>
                    <a:pt x="0" y="0"/>
                    <a:pt x="0" y="0"/>
                  </a:cubicBezTo>
                  <a:cubicBezTo>
                    <a:pt x="0" y="269"/>
                    <a:pt x="0" y="269"/>
                    <a:pt x="0" y="269"/>
                  </a:cubicBezTo>
                  <a:cubicBezTo>
                    <a:pt x="213" y="269"/>
                    <a:pt x="213" y="269"/>
                    <a:pt x="213" y="269"/>
                  </a:cubicBezTo>
                  <a:lnTo>
                    <a:pt x="212" y="265"/>
                  </a:lnTo>
                  <a:close/>
                  <a:moveTo>
                    <a:pt x="134" y="95"/>
                  </a:moveTo>
                  <a:cubicBezTo>
                    <a:pt x="132" y="97"/>
                    <a:pt x="132" y="100"/>
                    <a:pt x="133" y="102"/>
                  </a:cubicBezTo>
                  <a:cubicBezTo>
                    <a:pt x="133" y="105"/>
                    <a:pt x="136" y="108"/>
                    <a:pt x="142" y="108"/>
                  </a:cubicBezTo>
                  <a:cubicBezTo>
                    <a:pt x="138" y="111"/>
                    <a:pt x="135" y="115"/>
                    <a:pt x="135" y="121"/>
                  </a:cubicBezTo>
                  <a:cubicBezTo>
                    <a:pt x="140" y="122"/>
                    <a:pt x="145" y="120"/>
                    <a:pt x="149" y="118"/>
                  </a:cubicBezTo>
                  <a:cubicBezTo>
                    <a:pt x="148" y="123"/>
                    <a:pt x="149" y="126"/>
                    <a:pt x="152" y="128"/>
                  </a:cubicBezTo>
                  <a:cubicBezTo>
                    <a:pt x="154" y="129"/>
                    <a:pt x="156" y="129"/>
                    <a:pt x="158" y="129"/>
                  </a:cubicBezTo>
                  <a:cubicBezTo>
                    <a:pt x="181" y="166"/>
                    <a:pt x="197" y="209"/>
                    <a:pt x="203" y="253"/>
                  </a:cubicBezTo>
                  <a:cubicBezTo>
                    <a:pt x="200" y="251"/>
                    <a:pt x="197" y="250"/>
                    <a:pt x="193" y="250"/>
                  </a:cubicBezTo>
                  <a:cubicBezTo>
                    <a:pt x="193" y="255"/>
                    <a:pt x="195" y="259"/>
                    <a:pt x="197" y="262"/>
                  </a:cubicBezTo>
                  <a:cubicBezTo>
                    <a:pt x="122" y="262"/>
                    <a:pt x="122" y="262"/>
                    <a:pt x="122" y="262"/>
                  </a:cubicBezTo>
                  <a:cubicBezTo>
                    <a:pt x="122" y="258"/>
                    <a:pt x="120" y="255"/>
                    <a:pt x="117" y="254"/>
                  </a:cubicBezTo>
                  <a:cubicBezTo>
                    <a:pt x="114" y="253"/>
                    <a:pt x="111" y="254"/>
                    <a:pt x="107" y="258"/>
                  </a:cubicBezTo>
                  <a:cubicBezTo>
                    <a:pt x="107" y="253"/>
                    <a:pt x="105" y="249"/>
                    <a:pt x="101" y="244"/>
                  </a:cubicBezTo>
                  <a:cubicBezTo>
                    <a:pt x="97" y="249"/>
                    <a:pt x="95" y="253"/>
                    <a:pt x="95" y="258"/>
                  </a:cubicBezTo>
                  <a:cubicBezTo>
                    <a:pt x="91" y="254"/>
                    <a:pt x="88" y="253"/>
                    <a:pt x="85" y="254"/>
                  </a:cubicBezTo>
                  <a:cubicBezTo>
                    <a:pt x="82" y="255"/>
                    <a:pt x="80" y="258"/>
                    <a:pt x="79" y="262"/>
                  </a:cubicBezTo>
                  <a:cubicBezTo>
                    <a:pt x="16" y="262"/>
                    <a:pt x="16" y="262"/>
                    <a:pt x="16" y="262"/>
                  </a:cubicBezTo>
                  <a:cubicBezTo>
                    <a:pt x="18" y="259"/>
                    <a:pt x="19" y="255"/>
                    <a:pt x="19" y="251"/>
                  </a:cubicBezTo>
                  <a:cubicBezTo>
                    <a:pt x="14" y="251"/>
                    <a:pt x="10" y="252"/>
                    <a:pt x="7" y="254"/>
                  </a:cubicBezTo>
                  <a:cubicBezTo>
                    <a:pt x="7" y="151"/>
                    <a:pt x="7" y="151"/>
                    <a:pt x="7" y="151"/>
                  </a:cubicBezTo>
                  <a:cubicBezTo>
                    <a:pt x="12" y="151"/>
                    <a:pt x="15" y="148"/>
                    <a:pt x="16" y="145"/>
                  </a:cubicBezTo>
                  <a:cubicBezTo>
                    <a:pt x="17" y="142"/>
                    <a:pt x="17" y="139"/>
                    <a:pt x="13" y="135"/>
                  </a:cubicBezTo>
                  <a:cubicBezTo>
                    <a:pt x="17" y="135"/>
                    <a:pt x="22" y="133"/>
                    <a:pt x="26" y="129"/>
                  </a:cubicBezTo>
                  <a:cubicBezTo>
                    <a:pt x="22" y="125"/>
                    <a:pt x="17" y="123"/>
                    <a:pt x="13" y="123"/>
                  </a:cubicBezTo>
                  <a:cubicBezTo>
                    <a:pt x="17" y="119"/>
                    <a:pt x="17" y="116"/>
                    <a:pt x="16" y="113"/>
                  </a:cubicBezTo>
                  <a:cubicBezTo>
                    <a:pt x="15" y="110"/>
                    <a:pt x="12" y="107"/>
                    <a:pt x="7" y="108"/>
                  </a:cubicBezTo>
                  <a:cubicBezTo>
                    <a:pt x="7" y="19"/>
                    <a:pt x="7" y="19"/>
                    <a:pt x="7" y="19"/>
                  </a:cubicBezTo>
                  <a:cubicBezTo>
                    <a:pt x="10" y="21"/>
                    <a:pt x="13" y="23"/>
                    <a:pt x="17" y="23"/>
                  </a:cubicBezTo>
                  <a:cubicBezTo>
                    <a:pt x="17" y="19"/>
                    <a:pt x="16" y="15"/>
                    <a:pt x="15" y="12"/>
                  </a:cubicBezTo>
                  <a:cubicBezTo>
                    <a:pt x="59" y="25"/>
                    <a:pt x="101" y="55"/>
                    <a:pt x="13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0" name="Freeform 35">
              <a:extLst>
                <a:ext uri="{FF2B5EF4-FFF2-40B4-BE49-F238E27FC236}">
                  <a16:creationId xmlns:a16="http://schemas.microsoft.com/office/drawing/2014/main" id="{1FB70D83-2817-D332-1FC5-3DB868275258}"/>
                </a:ext>
              </a:extLst>
            </p:cNvPr>
            <p:cNvSpPr>
              <a:spLocks/>
            </p:cNvSpPr>
            <p:nvPr userDrawn="1"/>
          </p:nvSpPr>
          <p:spPr bwMode="auto">
            <a:xfrm>
              <a:off x="1120775" y="517525"/>
              <a:ext cx="25400" cy="28575"/>
            </a:xfrm>
            <a:custGeom>
              <a:avLst/>
              <a:gdLst>
                <a:gd name="T0" fmla="*/ 168 w 168"/>
                <a:gd name="T1" fmla="*/ 158 h 197"/>
                <a:gd name="T2" fmla="*/ 152 w 168"/>
                <a:gd name="T3" fmla="*/ 150 h 197"/>
                <a:gd name="T4" fmla="*/ 131 w 168"/>
                <a:gd name="T5" fmla="*/ 137 h 197"/>
                <a:gd name="T6" fmla="*/ 125 w 168"/>
                <a:gd name="T7" fmla="*/ 94 h 197"/>
                <a:gd name="T8" fmla="*/ 118 w 168"/>
                <a:gd name="T9" fmla="*/ 95 h 197"/>
                <a:gd name="T10" fmla="*/ 129 w 168"/>
                <a:gd name="T11" fmla="*/ 126 h 197"/>
                <a:gd name="T12" fmla="*/ 103 w 168"/>
                <a:gd name="T13" fmla="*/ 95 h 197"/>
                <a:gd name="T14" fmla="*/ 87 w 168"/>
                <a:gd name="T15" fmla="*/ 10 h 197"/>
                <a:gd name="T16" fmla="*/ 70 w 168"/>
                <a:gd name="T17" fmla="*/ 0 h 197"/>
                <a:gd name="T18" fmla="*/ 49 w 168"/>
                <a:gd name="T19" fmla="*/ 9 h 197"/>
                <a:gd name="T20" fmla="*/ 50 w 168"/>
                <a:gd name="T21" fmla="*/ 21 h 197"/>
                <a:gd name="T22" fmla="*/ 55 w 168"/>
                <a:gd name="T23" fmla="*/ 21 h 197"/>
                <a:gd name="T24" fmla="*/ 52 w 168"/>
                <a:gd name="T25" fmla="*/ 28 h 197"/>
                <a:gd name="T26" fmla="*/ 72 w 168"/>
                <a:gd name="T27" fmla="*/ 37 h 197"/>
                <a:gd name="T28" fmla="*/ 38 w 168"/>
                <a:gd name="T29" fmla="*/ 42 h 197"/>
                <a:gd name="T30" fmla="*/ 26 w 168"/>
                <a:gd name="T31" fmla="*/ 14 h 197"/>
                <a:gd name="T32" fmla="*/ 21 w 168"/>
                <a:gd name="T33" fmla="*/ 10 h 197"/>
                <a:gd name="T34" fmla="*/ 20 w 168"/>
                <a:gd name="T35" fmla="*/ 17 h 197"/>
                <a:gd name="T36" fmla="*/ 14 w 168"/>
                <a:gd name="T37" fmla="*/ 12 h 197"/>
                <a:gd name="T38" fmla="*/ 5 w 168"/>
                <a:gd name="T39" fmla="*/ 9 h 197"/>
                <a:gd name="T40" fmla="*/ 13 w 168"/>
                <a:gd name="T41" fmla="*/ 18 h 197"/>
                <a:gd name="T42" fmla="*/ 14 w 168"/>
                <a:gd name="T43" fmla="*/ 20 h 197"/>
                <a:gd name="T44" fmla="*/ 7 w 168"/>
                <a:gd name="T45" fmla="*/ 31 h 197"/>
                <a:gd name="T46" fmla="*/ 10 w 168"/>
                <a:gd name="T47" fmla="*/ 28 h 197"/>
                <a:gd name="T48" fmla="*/ 16 w 168"/>
                <a:gd name="T49" fmla="*/ 28 h 197"/>
                <a:gd name="T50" fmla="*/ 10 w 168"/>
                <a:gd name="T51" fmla="*/ 33 h 197"/>
                <a:gd name="T52" fmla="*/ 21 w 168"/>
                <a:gd name="T53" fmla="*/ 49 h 197"/>
                <a:gd name="T54" fmla="*/ 26 w 168"/>
                <a:gd name="T55" fmla="*/ 52 h 197"/>
                <a:gd name="T56" fmla="*/ 35 w 168"/>
                <a:gd name="T57" fmla="*/ 97 h 197"/>
                <a:gd name="T58" fmla="*/ 14 w 168"/>
                <a:gd name="T59" fmla="*/ 97 h 197"/>
                <a:gd name="T60" fmla="*/ 10 w 168"/>
                <a:gd name="T61" fmla="*/ 101 h 197"/>
                <a:gd name="T62" fmla="*/ 18 w 168"/>
                <a:gd name="T63" fmla="*/ 108 h 197"/>
                <a:gd name="T64" fmla="*/ 6 w 168"/>
                <a:gd name="T65" fmla="*/ 110 h 197"/>
                <a:gd name="T66" fmla="*/ 6 w 168"/>
                <a:gd name="T67" fmla="*/ 114 h 197"/>
                <a:gd name="T68" fmla="*/ 17 w 168"/>
                <a:gd name="T69" fmla="*/ 114 h 197"/>
                <a:gd name="T70" fmla="*/ 19 w 168"/>
                <a:gd name="T71" fmla="*/ 124 h 197"/>
                <a:gd name="T72" fmla="*/ 25 w 168"/>
                <a:gd name="T73" fmla="*/ 122 h 197"/>
                <a:gd name="T74" fmla="*/ 34 w 168"/>
                <a:gd name="T75" fmla="*/ 117 h 197"/>
                <a:gd name="T76" fmla="*/ 56 w 168"/>
                <a:gd name="T77" fmla="*/ 103 h 197"/>
                <a:gd name="T78" fmla="*/ 103 w 168"/>
                <a:gd name="T79" fmla="*/ 128 h 197"/>
                <a:gd name="T80" fmla="*/ 73 w 168"/>
                <a:gd name="T81" fmla="*/ 160 h 197"/>
                <a:gd name="T82" fmla="*/ 40 w 168"/>
                <a:gd name="T83" fmla="*/ 153 h 197"/>
                <a:gd name="T84" fmla="*/ 36 w 168"/>
                <a:gd name="T85" fmla="*/ 158 h 197"/>
                <a:gd name="T86" fmla="*/ 42 w 168"/>
                <a:gd name="T87" fmla="*/ 162 h 197"/>
                <a:gd name="T88" fmla="*/ 37 w 168"/>
                <a:gd name="T89" fmla="*/ 171 h 197"/>
                <a:gd name="T90" fmla="*/ 42 w 168"/>
                <a:gd name="T91" fmla="*/ 172 h 197"/>
                <a:gd name="T92" fmla="*/ 45 w 168"/>
                <a:gd name="T93" fmla="*/ 171 h 197"/>
                <a:gd name="T94" fmla="*/ 52 w 168"/>
                <a:gd name="T95" fmla="*/ 178 h 197"/>
                <a:gd name="T96" fmla="*/ 51 w 168"/>
                <a:gd name="T97" fmla="*/ 172 h 197"/>
                <a:gd name="T98" fmla="*/ 55 w 168"/>
                <a:gd name="T99" fmla="*/ 172 h 197"/>
                <a:gd name="T100" fmla="*/ 67 w 168"/>
                <a:gd name="T101" fmla="*/ 174 h 197"/>
                <a:gd name="T102" fmla="*/ 87 w 168"/>
                <a:gd name="T103" fmla="*/ 169 h 197"/>
                <a:gd name="T104" fmla="*/ 103 w 168"/>
                <a:gd name="T105" fmla="*/ 137 h 197"/>
                <a:gd name="T106" fmla="*/ 146 w 168"/>
                <a:gd name="T107" fmla="*/ 162 h 197"/>
                <a:gd name="T108" fmla="*/ 132 w 168"/>
                <a:gd name="T109" fmla="*/ 175 h 197"/>
                <a:gd name="T110" fmla="*/ 132 w 168"/>
                <a:gd name="T111" fmla="*/ 180 h 197"/>
                <a:gd name="T112" fmla="*/ 137 w 168"/>
                <a:gd name="T113" fmla="*/ 190 h 197"/>
                <a:gd name="T114" fmla="*/ 143 w 168"/>
                <a:gd name="T115" fmla="*/ 192 h 197"/>
                <a:gd name="T116" fmla="*/ 150 w 168"/>
                <a:gd name="T117" fmla="*/ 186 h 197"/>
                <a:gd name="T118" fmla="*/ 160 w 168"/>
                <a:gd name="T119" fmla="*/ 195 h 197"/>
                <a:gd name="T120" fmla="*/ 155 w 168"/>
                <a:gd name="T121" fmla="*/ 182 h 197"/>
                <a:gd name="T122" fmla="*/ 167 w 168"/>
                <a:gd name="T123" fmla="*/ 16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 h="197">
                  <a:moveTo>
                    <a:pt x="159" y="167"/>
                  </a:moveTo>
                  <a:cubicBezTo>
                    <a:pt x="159" y="167"/>
                    <a:pt x="159" y="167"/>
                    <a:pt x="159" y="167"/>
                  </a:cubicBezTo>
                  <a:cubicBezTo>
                    <a:pt x="163" y="165"/>
                    <a:pt x="167" y="162"/>
                    <a:pt x="168" y="158"/>
                  </a:cubicBezTo>
                  <a:cubicBezTo>
                    <a:pt x="163" y="160"/>
                    <a:pt x="160" y="158"/>
                    <a:pt x="159" y="157"/>
                  </a:cubicBezTo>
                  <a:cubicBezTo>
                    <a:pt x="162" y="155"/>
                    <a:pt x="166" y="157"/>
                    <a:pt x="162" y="151"/>
                  </a:cubicBezTo>
                  <a:cubicBezTo>
                    <a:pt x="159" y="145"/>
                    <a:pt x="156" y="145"/>
                    <a:pt x="152" y="150"/>
                  </a:cubicBezTo>
                  <a:cubicBezTo>
                    <a:pt x="148" y="154"/>
                    <a:pt x="123" y="149"/>
                    <a:pt x="123" y="129"/>
                  </a:cubicBezTo>
                  <a:cubicBezTo>
                    <a:pt x="123" y="129"/>
                    <a:pt x="123" y="130"/>
                    <a:pt x="123" y="130"/>
                  </a:cubicBezTo>
                  <a:cubicBezTo>
                    <a:pt x="125" y="133"/>
                    <a:pt x="128" y="135"/>
                    <a:pt x="131" y="137"/>
                  </a:cubicBezTo>
                  <a:cubicBezTo>
                    <a:pt x="144" y="144"/>
                    <a:pt x="156" y="139"/>
                    <a:pt x="157" y="129"/>
                  </a:cubicBezTo>
                  <a:cubicBezTo>
                    <a:pt x="158" y="119"/>
                    <a:pt x="148" y="114"/>
                    <a:pt x="137" y="105"/>
                  </a:cubicBezTo>
                  <a:cubicBezTo>
                    <a:pt x="132" y="101"/>
                    <a:pt x="128" y="97"/>
                    <a:pt x="125" y="94"/>
                  </a:cubicBezTo>
                  <a:cubicBezTo>
                    <a:pt x="122" y="87"/>
                    <a:pt x="125" y="80"/>
                    <a:pt x="115" y="67"/>
                  </a:cubicBezTo>
                  <a:cubicBezTo>
                    <a:pt x="115" y="63"/>
                    <a:pt x="114" y="59"/>
                    <a:pt x="112" y="55"/>
                  </a:cubicBezTo>
                  <a:cubicBezTo>
                    <a:pt x="107" y="64"/>
                    <a:pt x="105" y="81"/>
                    <a:pt x="118" y="95"/>
                  </a:cubicBezTo>
                  <a:cubicBezTo>
                    <a:pt x="129" y="107"/>
                    <a:pt x="152" y="118"/>
                    <a:pt x="151" y="128"/>
                  </a:cubicBezTo>
                  <a:cubicBezTo>
                    <a:pt x="150" y="131"/>
                    <a:pt x="148" y="133"/>
                    <a:pt x="144" y="133"/>
                  </a:cubicBezTo>
                  <a:cubicBezTo>
                    <a:pt x="139" y="133"/>
                    <a:pt x="134" y="130"/>
                    <a:pt x="129" y="126"/>
                  </a:cubicBezTo>
                  <a:cubicBezTo>
                    <a:pt x="128" y="125"/>
                    <a:pt x="128" y="125"/>
                    <a:pt x="127" y="124"/>
                  </a:cubicBezTo>
                  <a:cubicBezTo>
                    <a:pt x="127" y="124"/>
                    <a:pt x="127" y="124"/>
                    <a:pt x="127" y="124"/>
                  </a:cubicBezTo>
                  <a:cubicBezTo>
                    <a:pt x="117" y="115"/>
                    <a:pt x="109" y="102"/>
                    <a:pt x="103" y="95"/>
                  </a:cubicBezTo>
                  <a:cubicBezTo>
                    <a:pt x="93" y="81"/>
                    <a:pt x="97" y="68"/>
                    <a:pt x="99" y="57"/>
                  </a:cubicBezTo>
                  <a:cubicBezTo>
                    <a:pt x="107" y="47"/>
                    <a:pt x="94" y="26"/>
                    <a:pt x="87" y="21"/>
                  </a:cubicBezTo>
                  <a:cubicBezTo>
                    <a:pt x="87" y="21"/>
                    <a:pt x="89" y="16"/>
                    <a:pt x="87" y="10"/>
                  </a:cubicBezTo>
                  <a:cubicBezTo>
                    <a:pt x="86" y="11"/>
                    <a:pt x="82" y="11"/>
                    <a:pt x="81" y="10"/>
                  </a:cubicBezTo>
                  <a:cubicBezTo>
                    <a:pt x="79" y="7"/>
                    <a:pt x="78" y="6"/>
                    <a:pt x="75" y="5"/>
                  </a:cubicBezTo>
                  <a:cubicBezTo>
                    <a:pt x="71" y="5"/>
                    <a:pt x="71" y="2"/>
                    <a:pt x="70" y="0"/>
                  </a:cubicBezTo>
                  <a:cubicBezTo>
                    <a:pt x="68" y="2"/>
                    <a:pt x="67" y="5"/>
                    <a:pt x="64" y="5"/>
                  </a:cubicBezTo>
                  <a:cubicBezTo>
                    <a:pt x="60" y="5"/>
                    <a:pt x="59" y="5"/>
                    <a:pt x="57" y="6"/>
                  </a:cubicBezTo>
                  <a:cubicBezTo>
                    <a:pt x="54" y="8"/>
                    <a:pt x="53" y="9"/>
                    <a:pt x="49" y="9"/>
                  </a:cubicBezTo>
                  <a:cubicBezTo>
                    <a:pt x="45" y="9"/>
                    <a:pt x="45" y="12"/>
                    <a:pt x="45" y="15"/>
                  </a:cubicBezTo>
                  <a:cubicBezTo>
                    <a:pt x="46" y="17"/>
                    <a:pt x="46" y="20"/>
                    <a:pt x="48" y="21"/>
                  </a:cubicBezTo>
                  <a:cubicBezTo>
                    <a:pt x="49" y="21"/>
                    <a:pt x="49" y="21"/>
                    <a:pt x="50" y="21"/>
                  </a:cubicBezTo>
                  <a:cubicBezTo>
                    <a:pt x="53" y="25"/>
                    <a:pt x="53" y="25"/>
                    <a:pt x="53" y="25"/>
                  </a:cubicBezTo>
                  <a:cubicBezTo>
                    <a:pt x="55" y="21"/>
                    <a:pt x="55" y="21"/>
                    <a:pt x="55" y="21"/>
                  </a:cubicBezTo>
                  <a:cubicBezTo>
                    <a:pt x="55" y="21"/>
                    <a:pt x="55" y="21"/>
                    <a:pt x="55" y="21"/>
                  </a:cubicBezTo>
                  <a:cubicBezTo>
                    <a:pt x="57" y="19"/>
                    <a:pt x="63" y="19"/>
                    <a:pt x="64" y="23"/>
                  </a:cubicBezTo>
                  <a:cubicBezTo>
                    <a:pt x="65" y="26"/>
                    <a:pt x="65" y="26"/>
                    <a:pt x="62" y="27"/>
                  </a:cubicBezTo>
                  <a:cubicBezTo>
                    <a:pt x="58" y="27"/>
                    <a:pt x="56" y="27"/>
                    <a:pt x="52" y="28"/>
                  </a:cubicBezTo>
                  <a:cubicBezTo>
                    <a:pt x="50" y="28"/>
                    <a:pt x="50" y="31"/>
                    <a:pt x="50" y="33"/>
                  </a:cubicBezTo>
                  <a:cubicBezTo>
                    <a:pt x="50" y="35"/>
                    <a:pt x="53" y="37"/>
                    <a:pt x="58" y="35"/>
                  </a:cubicBezTo>
                  <a:cubicBezTo>
                    <a:pt x="63" y="34"/>
                    <a:pt x="72" y="33"/>
                    <a:pt x="72" y="37"/>
                  </a:cubicBezTo>
                  <a:cubicBezTo>
                    <a:pt x="72" y="49"/>
                    <a:pt x="59" y="48"/>
                    <a:pt x="56" y="62"/>
                  </a:cubicBezTo>
                  <a:cubicBezTo>
                    <a:pt x="53" y="60"/>
                    <a:pt x="50" y="57"/>
                    <a:pt x="48" y="55"/>
                  </a:cubicBezTo>
                  <a:cubicBezTo>
                    <a:pt x="46" y="51"/>
                    <a:pt x="43" y="47"/>
                    <a:pt x="38" y="42"/>
                  </a:cubicBezTo>
                  <a:cubicBezTo>
                    <a:pt x="36" y="40"/>
                    <a:pt x="32" y="36"/>
                    <a:pt x="29" y="34"/>
                  </a:cubicBezTo>
                  <a:cubicBezTo>
                    <a:pt x="24" y="32"/>
                    <a:pt x="24" y="30"/>
                    <a:pt x="24" y="25"/>
                  </a:cubicBezTo>
                  <a:cubicBezTo>
                    <a:pt x="24" y="21"/>
                    <a:pt x="26" y="17"/>
                    <a:pt x="26" y="14"/>
                  </a:cubicBezTo>
                  <a:cubicBezTo>
                    <a:pt x="26" y="13"/>
                    <a:pt x="25" y="11"/>
                    <a:pt x="25" y="10"/>
                  </a:cubicBezTo>
                  <a:cubicBezTo>
                    <a:pt x="24" y="8"/>
                    <a:pt x="21" y="6"/>
                    <a:pt x="19" y="6"/>
                  </a:cubicBezTo>
                  <a:cubicBezTo>
                    <a:pt x="19" y="7"/>
                    <a:pt x="21" y="8"/>
                    <a:pt x="21" y="10"/>
                  </a:cubicBezTo>
                  <a:cubicBezTo>
                    <a:pt x="20" y="11"/>
                    <a:pt x="19" y="12"/>
                    <a:pt x="19" y="12"/>
                  </a:cubicBezTo>
                  <a:cubicBezTo>
                    <a:pt x="18" y="13"/>
                    <a:pt x="18" y="15"/>
                    <a:pt x="19" y="16"/>
                  </a:cubicBezTo>
                  <a:cubicBezTo>
                    <a:pt x="20" y="17"/>
                    <a:pt x="20" y="17"/>
                    <a:pt x="20" y="17"/>
                  </a:cubicBezTo>
                  <a:cubicBezTo>
                    <a:pt x="20" y="18"/>
                    <a:pt x="19" y="18"/>
                    <a:pt x="19" y="19"/>
                  </a:cubicBezTo>
                  <a:cubicBezTo>
                    <a:pt x="19" y="20"/>
                    <a:pt x="19" y="19"/>
                    <a:pt x="19" y="19"/>
                  </a:cubicBezTo>
                  <a:cubicBezTo>
                    <a:pt x="18" y="16"/>
                    <a:pt x="17" y="12"/>
                    <a:pt x="14" y="12"/>
                  </a:cubicBezTo>
                  <a:cubicBezTo>
                    <a:pt x="14" y="12"/>
                    <a:pt x="13" y="12"/>
                    <a:pt x="12" y="12"/>
                  </a:cubicBezTo>
                  <a:cubicBezTo>
                    <a:pt x="12" y="11"/>
                    <a:pt x="12" y="11"/>
                    <a:pt x="12" y="11"/>
                  </a:cubicBezTo>
                  <a:cubicBezTo>
                    <a:pt x="12" y="8"/>
                    <a:pt x="9" y="6"/>
                    <a:pt x="5" y="9"/>
                  </a:cubicBezTo>
                  <a:cubicBezTo>
                    <a:pt x="6" y="9"/>
                    <a:pt x="8" y="10"/>
                    <a:pt x="8" y="11"/>
                  </a:cubicBezTo>
                  <a:cubicBezTo>
                    <a:pt x="8" y="11"/>
                    <a:pt x="7" y="13"/>
                    <a:pt x="7" y="14"/>
                  </a:cubicBezTo>
                  <a:cubicBezTo>
                    <a:pt x="7" y="17"/>
                    <a:pt x="9" y="18"/>
                    <a:pt x="13" y="18"/>
                  </a:cubicBezTo>
                  <a:cubicBezTo>
                    <a:pt x="13" y="18"/>
                    <a:pt x="14" y="18"/>
                    <a:pt x="14" y="18"/>
                  </a:cubicBezTo>
                  <a:cubicBezTo>
                    <a:pt x="14" y="19"/>
                    <a:pt x="14" y="19"/>
                    <a:pt x="14" y="20"/>
                  </a:cubicBezTo>
                  <a:cubicBezTo>
                    <a:pt x="14" y="20"/>
                    <a:pt x="14" y="20"/>
                    <a:pt x="14" y="20"/>
                  </a:cubicBezTo>
                  <a:cubicBezTo>
                    <a:pt x="8" y="18"/>
                    <a:pt x="6" y="20"/>
                    <a:pt x="6" y="22"/>
                  </a:cubicBezTo>
                  <a:cubicBezTo>
                    <a:pt x="6" y="23"/>
                    <a:pt x="6" y="24"/>
                    <a:pt x="6" y="25"/>
                  </a:cubicBezTo>
                  <a:cubicBezTo>
                    <a:pt x="4" y="26"/>
                    <a:pt x="4" y="29"/>
                    <a:pt x="7" y="31"/>
                  </a:cubicBezTo>
                  <a:cubicBezTo>
                    <a:pt x="7" y="30"/>
                    <a:pt x="7" y="28"/>
                    <a:pt x="8" y="27"/>
                  </a:cubicBezTo>
                  <a:cubicBezTo>
                    <a:pt x="9" y="27"/>
                    <a:pt x="9" y="27"/>
                    <a:pt x="9" y="27"/>
                  </a:cubicBezTo>
                  <a:cubicBezTo>
                    <a:pt x="9" y="28"/>
                    <a:pt x="10" y="28"/>
                    <a:pt x="10" y="28"/>
                  </a:cubicBezTo>
                  <a:cubicBezTo>
                    <a:pt x="11" y="29"/>
                    <a:pt x="12" y="29"/>
                    <a:pt x="14" y="27"/>
                  </a:cubicBezTo>
                  <a:cubicBezTo>
                    <a:pt x="14" y="27"/>
                    <a:pt x="14" y="27"/>
                    <a:pt x="15" y="27"/>
                  </a:cubicBezTo>
                  <a:cubicBezTo>
                    <a:pt x="15" y="28"/>
                    <a:pt x="16" y="28"/>
                    <a:pt x="16" y="28"/>
                  </a:cubicBezTo>
                  <a:cubicBezTo>
                    <a:pt x="17" y="29"/>
                    <a:pt x="17" y="29"/>
                    <a:pt x="16" y="29"/>
                  </a:cubicBezTo>
                  <a:cubicBezTo>
                    <a:pt x="13" y="33"/>
                    <a:pt x="13" y="36"/>
                    <a:pt x="18" y="37"/>
                  </a:cubicBezTo>
                  <a:cubicBezTo>
                    <a:pt x="16" y="41"/>
                    <a:pt x="10" y="39"/>
                    <a:pt x="10" y="33"/>
                  </a:cubicBezTo>
                  <a:cubicBezTo>
                    <a:pt x="5" y="40"/>
                    <a:pt x="13" y="46"/>
                    <a:pt x="19" y="43"/>
                  </a:cubicBezTo>
                  <a:cubicBezTo>
                    <a:pt x="19" y="46"/>
                    <a:pt x="19" y="51"/>
                    <a:pt x="20" y="51"/>
                  </a:cubicBezTo>
                  <a:cubicBezTo>
                    <a:pt x="20" y="50"/>
                    <a:pt x="20" y="49"/>
                    <a:pt x="21" y="49"/>
                  </a:cubicBezTo>
                  <a:cubicBezTo>
                    <a:pt x="22" y="49"/>
                    <a:pt x="22" y="50"/>
                    <a:pt x="22" y="50"/>
                  </a:cubicBezTo>
                  <a:cubicBezTo>
                    <a:pt x="22" y="52"/>
                    <a:pt x="23" y="54"/>
                    <a:pt x="25" y="54"/>
                  </a:cubicBezTo>
                  <a:cubicBezTo>
                    <a:pt x="25" y="53"/>
                    <a:pt x="25" y="52"/>
                    <a:pt x="26" y="52"/>
                  </a:cubicBezTo>
                  <a:cubicBezTo>
                    <a:pt x="27" y="54"/>
                    <a:pt x="28" y="55"/>
                    <a:pt x="29" y="57"/>
                  </a:cubicBezTo>
                  <a:cubicBezTo>
                    <a:pt x="32" y="62"/>
                    <a:pt x="38" y="76"/>
                    <a:pt x="51" y="82"/>
                  </a:cubicBezTo>
                  <a:cubicBezTo>
                    <a:pt x="44" y="86"/>
                    <a:pt x="40" y="92"/>
                    <a:pt x="35" y="97"/>
                  </a:cubicBezTo>
                  <a:cubicBezTo>
                    <a:pt x="31" y="101"/>
                    <a:pt x="26" y="105"/>
                    <a:pt x="22" y="103"/>
                  </a:cubicBezTo>
                  <a:cubicBezTo>
                    <a:pt x="21" y="102"/>
                    <a:pt x="21" y="100"/>
                    <a:pt x="18" y="99"/>
                  </a:cubicBezTo>
                  <a:cubicBezTo>
                    <a:pt x="17" y="98"/>
                    <a:pt x="15" y="97"/>
                    <a:pt x="14" y="97"/>
                  </a:cubicBezTo>
                  <a:cubicBezTo>
                    <a:pt x="14" y="98"/>
                    <a:pt x="13" y="98"/>
                    <a:pt x="12" y="98"/>
                  </a:cubicBezTo>
                  <a:cubicBezTo>
                    <a:pt x="9" y="97"/>
                    <a:pt x="6" y="99"/>
                    <a:pt x="5" y="101"/>
                  </a:cubicBezTo>
                  <a:cubicBezTo>
                    <a:pt x="6" y="100"/>
                    <a:pt x="8" y="100"/>
                    <a:pt x="10" y="101"/>
                  </a:cubicBezTo>
                  <a:cubicBezTo>
                    <a:pt x="10" y="102"/>
                    <a:pt x="9" y="104"/>
                    <a:pt x="9" y="104"/>
                  </a:cubicBezTo>
                  <a:cubicBezTo>
                    <a:pt x="9" y="106"/>
                    <a:pt x="10" y="107"/>
                    <a:pt x="18" y="107"/>
                  </a:cubicBezTo>
                  <a:cubicBezTo>
                    <a:pt x="18" y="107"/>
                    <a:pt x="19" y="107"/>
                    <a:pt x="18" y="108"/>
                  </a:cubicBezTo>
                  <a:cubicBezTo>
                    <a:pt x="18" y="108"/>
                    <a:pt x="17" y="109"/>
                    <a:pt x="15" y="109"/>
                  </a:cubicBezTo>
                  <a:cubicBezTo>
                    <a:pt x="12" y="108"/>
                    <a:pt x="10" y="105"/>
                    <a:pt x="8" y="108"/>
                  </a:cubicBezTo>
                  <a:cubicBezTo>
                    <a:pt x="8" y="108"/>
                    <a:pt x="7" y="109"/>
                    <a:pt x="6" y="110"/>
                  </a:cubicBezTo>
                  <a:cubicBezTo>
                    <a:pt x="6" y="110"/>
                    <a:pt x="6" y="110"/>
                    <a:pt x="6" y="110"/>
                  </a:cubicBezTo>
                  <a:cubicBezTo>
                    <a:pt x="3" y="111"/>
                    <a:pt x="0" y="116"/>
                    <a:pt x="3" y="119"/>
                  </a:cubicBezTo>
                  <a:cubicBezTo>
                    <a:pt x="3" y="118"/>
                    <a:pt x="4" y="116"/>
                    <a:pt x="6" y="114"/>
                  </a:cubicBezTo>
                  <a:cubicBezTo>
                    <a:pt x="6" y="115"/>
                    <a:pt x="7" y="116"/>
                    <a:pt x="7" y="116"/>
                  </a:cubicBezTo>
                  <a:cubicBezTo>
                    <a:pt x="9" y="119"/>
                    <a:pt x="11" y="121"/>
                    <a:pt x="16" y="114"/>
                  </a:cubicBezTo>
                  <a:cubicBezTo>
                    <a:pt x="16" y="113"/>
                    <a:pt x="17" y="114"/>
                    <a:pt x="17" y="114"/>
                  </a:cubicBezTo>
                  <a:cubicBezTo>
                    <a:pt x="16" y="117"/>
                    <a:pt x="13" y="122"/>
                    <a:pt x="17" y="122"/>
                  </a:cubicBezTo>
                  <a:cubicBezTo>
                    <a:pt x="17" y="122"/>
                    <a:pt x="18" y="123"/>
                    <a:pt x="19" y="123"/>
                  </a:cubicBezTo>
                  <a:cubicBezTo>
                    <a:pt x="19" y="123"/>
                    <a:pt x="19" y="123"/>
                    <a:pt x="19" y="124"/>
                  </a:cubicBezTo>
                  <a:cubicBezTo>
                    <a:pt x="20" y="127"/>
                    <a:pt x="25" y="128"/>
                    <a:pt x="27" y="127"/>
                  </a:cubicBezTo>
                  <a:cubicBezTo>
                    <a:pt x="26" y="127"/>
                    <a:pt x="24" y="126"/>
                    <a:pt x="23" y="123"/>
                  </a:cubicBezTo>
                  <a:cubicBezTo>
                    <a:pt x="24" y="123"/>
                    <a:pt x="25" y="123"/>
                    <a:pt x="25" y="122"/>
                  </a:cubicBezTo>
                  <a:cubicBezTo>
                    <a:pt x="28" y="120"/>
                    <a:pt x="25" y="117"/>
                    <a:pt x="26" y="115"/>
                  </a:cubicBezTo>
                  <a:cubicBezTo>
                    <a:pt x="26" y="114"/>
                    <a:pt x="27" y="114"/>
                    <a:pt x="27" y="115"/>
                  </a:cubicBezTo>
                  <a:cubicBezTo>
                    <a:pt x="28" y="116"/>
                    <a:pt x="30" y="119"/>
                    <a:pt x="34" y="117"/>
                  </a:cubicBezTo>
                  <a:cubicBezTo>
                    <a:pt x="36" y="116"/>
                    <a:pt x="36" y="114"/>
                    <a:pt x="37" y="113"/>
                  </a:cubicBezTo>
                  <a:cubicBezTo>
                    <a:pt x="41" y="111"/>
                    <a:pt x="45" y="109"/>
                    <a:pt x="49" y="111"/>
                  </a:cubicBezTo>
                  <a:cubicBezTo>
                    <a:pt x="48" y="108"/>
                    <a:pt x="51" y="105"/>
                    <a:pt x="56" y="103"/>
                  </a:cubicBezTo>
                  <a:cubicBezTo>
                    <a:pt x="61" y="102"/>
                    <a:pt x="63" y="103"/>
                    <a:pt x="65" y="105"/>
                  </a:cubicBezTo>
                  <a:cubicBezTo>
                    <a:pt x="65" y="103"/>
                    <a:pt x="68" y="99"/>
                    <a:pt x="70" y="96"/>
                  </a:cubicBezTo>
                  <a:cubicBezTo>
                    <a:pt x="70" y="116"/>
                    <a:pt x="97" y="116"/>
                    <a:pt x="103" y="128"/>
                  </a:cubicBezTo>
                  <a:cubicBezTo>
                    <a:pt x="95" y="124"/>
                    <a:pt x="86" y="123"/>
                    <a:pt x="81" y="124"/>
                  </a:cubicBezTo>
                  <a:cubicBezTo>
                    <a:pt x="74" y="125"/>
                    <a:pt x="63" y="131"/>
                    <a:pt x="61" y="139"/>
                  </a:cubicBezTo>
                  <a:cubicBezTo>
                    <a:pt x="60" y="145"/>
                    <a:pt x="66" y="156"/>
                    <a:pt x="73" y="160"/>
                  </a:cubicBezTo>
                  <a:cubicBezTo>
                    <a:pt x="65" y="161"/>
                    <a:pt x="62" y="159"/>
                    <a:pt x="55" y="161"/>
                  </a:cubicBezTo>
                  <a:cubicBezTo>
                    <a:pt x="55" y="161"/>
                    <a:pt x="55" y="161"/>
                    <a:pt x="54" y="161"/>
                  </a:cubicBezTo>
                  <a:cubicBezTo>
                    <a:pt x="48" y="161"/>
                    <a:pt x="47" y="150"/>
                    <a:pt x="40" y="153"/>
                  </a:cubicBezTo>
                  <a:cubicBezTo>
                    <a:pt x="40" y="153"/>
                    <a:pt x="38" y="154"/>
                    <a:pt x="38" y="155"/>
                  </a:cubicBezTo>
                  <a:cubicBezTo>
                    <a:pt x="35" y="155"/>
                    <a:pt x="31" y="158"/>
                    <a:pt x="32" y="161"/>
                  </a:cubicBezTo>
                  <a:cubicBezTo>
                    <a:pt x="33" y="160"/>
                    <a:pt x="34" y="159"/>
                    <a:pt x="36" y="158"/>
                  </a:cubicBezTo>
                  <a:cubicBezTo>
                    <a:pt x="36" y="159"/>
                    <a:pt x="36" y="160"/>
                    <a:pt x="36" y="160"/>
                  </a:cubicBezTo>
                  <a:cubicBezTo>
                    <a:pt x="36" y="161"/>
                    <a:pt x="37" y="162"/>
                    <a:pt x="39" y="162"/>
                  </a:cubicBezTo>
                  <a:cubicBezTo>
                    <a:pt x="41" y="162"/>
                    <a:pt x="41" y="162"/>
                    <a:pt x="42" y="162"/>
                  </a:cubicBezTo>
                  <a:cubicBezTo>
                    <a:pt x="43" y="162"/>
                    <a:pt x="43" y="162"/>
                    <a:pt x="43" y="163"/>
                  </a:cubicBezTo>
                  <a:cubicBezTo>
                    <a:pt x="43" y="165"/>
                    <a:pt x="34" y="161"/>
                    <a:pt x="35" y="169"/>
                  </a:cubicBezTo>
                  <a:cubicBezTo>
                    <a:pt x="36" y="169"/>
                    <a:pt x="36" y="170"/>
                    <a:pt x="37" y="171"/>
                  </a:cubicBezTo>
                  <a:cubicBezTo>
                    <a:pt x="36" y="173"/>
                    <a:pt x="38" y="176"/>
                    <a:pt x="43" y="174"/>
                  </a:cubicBezTo>
                  <a:cubicBezTo>
                    <a:pt x="42" y="174"/>
                    <a:pt x="40" y="173"/>
                    <a:pt x="41" y="171"/>
                  </a:cubicBezTo>
                  <a:cubicBezTo>
                    <a:pt x="41" y="172"/>
                    <a:pt x="42" y="172"/>
                    <a:pt x="42" y="172"/>
                  </a:cubicBezTo>
                  <a:cubicBezTo>
                    <a:pt x="43" y="172"/>
                    <a:pt x="43" y="171"/>
                    <a:pt x="43" y="170"/>
                  </a:cubicBezTo>
                  <a:cubicBezTo>
                    <a:pt x="43" y="170"/>
                    <a:pt x="43" y="170"/>
                    <a:pt x="44" y="170"/>
                  </a:cubicBezTo>
                  <a:cubicBezTo>
                    <a:pt x="44" y="170"/>
                    <a:pt x="45" y="170"/>
                    <a:pt x="45" y="171"/>
                  </a:cubicBezTo>
                  <a:cubicBezTo>
                    <a:pt x="45" y="171"/>
                    <a:pt x="44" y="172"/>
                    <a:pt x="44" y="172"/>
                  </a:cubicBezTo>
                  <a:cubicBezTo>
                    <a:pt x="44" y="173"/>
                    <a:pt x="44" y="174"/>
                    <a:pt x="45" y="175"/>
                  </a:cubicBezTo>
                  <a:cubicBezTo>
                    <a:pt x="44" y="178"/>
                    <a:pt x="48" y="180"/>
                    <a:pt x="52" y="178"/>
                  </a:cubicBezTo>
                  <a:cubicBezTo>
                    <a:pt x="51" y="178"/>
                    <a:pt x="49" y="177"/>
                    <a:pt x="48" y="176"/>
                  </a:cubicBezTo>
                  <a:cubicBezTo>
                    <a:pt x="49" y="175"/>
                    <a:pt x="50" y="175"/>
                    <a:pt x="50" y="175"/>
                  </a:cubicBezTo>
                  <a:cubicBezTo>
                    <a:pt x="51" y="174"/>
                    <a:pt x="51" y="173"/>
                    <a:pt x="51" y="172"/>
                  </a:cubicBezTo>
                  <a:cubicBezTo>
                    <a:pt x="51" y="171"/>
                    <a:pt x="52" y="171"/>
                    <a:pt x="52" y="171"/>
                  </a:cubicBezTo>
                  <a:cubicBezTo>
                    <a:pt x="53" y="171"/>
                    <a:pt x="53" y="171"/>
                    <a:pt x="54" y="171"/>
                  </a:cubicBezTo>
                  <a:cubicBezTo>
                    <a:pt x="55" y="171"/>
                    <a:pt x="55" y="172"/>
                    <a:pt x="55" y="172"/>
                  </a:cubicBezTo>
                  <a:cubicBezTo>
                    <a:pt x="56" y="174"/>
                    <a:pt x="58" y="175"/>
                    <a:pt x="61" y="174"/>
                  </a:cubicBezTo>
                  <a:cubicBezTo>
                    <a:pt x="62" y="174"/>
                    <a:pt x="63" y="173"/>
                    <a:pt x="63" y="172"/>
                  </a:cubicBezTo>
                  <a:cubicBezTo>
                    <a:pt x="64" y="173"/>
                    <a:pt x="65" y="173"/>
                    <a:pt x="67" y="174"/>
                  </a:cubicBezTo>
                  <a:cubicBezTo>
                    <a:pt x="66" y="171"/>
                    <a:pt x="68" y="169"/>
                    <a:pt x="74" y="173"/>
                  </a:cubicBezTo>
                  <a:cubicBezTo>
                    <a:pt x="79" y="170"/>
                    <a:pt x="79" y="170"/>
                    <a:pt x="79" y="170"/>
                  </a:cubicBezTo>
                  <a:cubicBezTo>
                    <a:pt x="79" y="170"/>
                    <a:pt x="85" y="172"/>
                    <a:pt x="87" y="169"/>
                  </a:cubicBezTo>
                  <a:cubicBezTo>
                    <a:pt x="91" y="166"/>
                    <a:pt x="89" y="166"/>
                    <a:pt x="89" y="163"/>
                  </a:cubicBezTo>
                  <a:cubicBezTo>
                    <a:pt x="86" y="157"/>
                    <a:pt x="85" y="157"/>
                    <a:pt x="83" y="151"/>
                  </a:cubicBezTo>
                  <a:cubicBezTo>
                    <a:pt x="81" y="141"/>
                    <a:pt x="95" y="136"/>
                    <a:pt x="103" y="137"/>
                  </a:cubicBezTo>
                  <a:cubicBezTo>
                    <a:pt x="105" y="144"/>
                    <a:pt x="114" y="161"/>
                    <a:pt x="129" y="165"/>
                  </a:cubicBezTo>
                  <a:cubicBezTo>
                    <a:pt x="138" y="169"/>
                    <a:pt x="142" y="159"/>
                    <a:pt x="145" y="160"/>
                  </a:cubicBezTo>
                  <a:cubicBezTo>
                    <a:pt x="145" y="160"/>
                    <a:pt x="146" y="161"/>
                    <a:pt x="146" y="162"/>
                  </a:cubicBezTo>
                  <a:cubicBezTo>
                    <a:pt x="145" y="167"/>
                    <a:pt x="146" y="171"/>
                    <a:pt x="145" y="174"/>
                  </a:cubicBezTo>
                  <a:cubicBezTo>
                    <a:pt x="144" y="176"/>
                    <a:pt x="139" y="174"/>
                    <a:pt x="136" y="174"/>
                  </a:cubicBezTo>
                  <a:cubicBezTo>
                    <a:pt x="134" y="174"/>
                    <a:pt x="132" y="175"/>
                    <a:pt x="132" y="175"/>
                  </a:cubicBezTo>
                  <a:cubicBezTo>
                    <a:pt x="129" y="176"/>
                    <a:pt x="126" y="178"/>
                    <a:pt x="126" y="181"/>
                  </a:cubicBezTo>
                  <a:cubicBezTo>
                    <a:pt x="127" y="181"/>
                    <a:pt x="129" y="179"/>
                    <a:pt x="131" y="179"/>
                  </a:cubicBezTo>
                  <a:cubicBezTo>
                    <a:pt x="132" y="180"/>
                    <a:pt x="132" y="180"/>
                    <a:pt x="132" y="180"/>
                  </a:cubicBezTo>
                  <a:cubicBezTo>
                    <a:pt x="132" y="184"/>
                    <a:pt x="137" y="185"/>
                    <a:pt x="139" y="183"/>
                  </a:cubicBezTo>
                  <a:cubicBezTo>
                    <a:pt x="139" y="182"/>
                    <a:pt x="140" y="183"/>
                    <a:pt x="140" y="183"/>
                  </a:cubicBezTo>
                  <a:cubicBezTo>
                    <a:pt x="138" y="185"/>
                    <a:pt x="133" y="189"/>
                    <a:pt x="137" y="190"/>
                  </a:cubicBezTo>
                  <a:cubicBezTo>
                    <a:pt x="137" y="190"/>
                    <a:pt x="138" y="191"/>
                    <a:pt x="139" y="191"/>
                  </a:cubicBezTo>
                  <a:cubicBezTo>
                    <a:pt x="139" y="194"/>
                    <a:pt x="141" y="196"/>
                    <a:pt x="143" y="196"/>
                  </a:cubicBezTo>
                  <a:cubicBezTo>
                    <a:pt x="142" y="195"/>
                    <a:pt x="142" y="194"/>
                    <a:pt x="143" y="192"/>
                  </a:cubicBezTo>
                  <a:cubicBezTo>
                    <a:pt x="144" y="192"/>
                    <a:pt x="145" y="192"/>
                    <a:pt x="145" y="192"/>
                  </a:cubicBezTo>
                  <a:cubicBezTo>
                    <a:pt x="147" y="192"/>
                    <a:pt x="146" y="187"/>
                    <a:pt x="149" y="185"/>
                  </a:cubicBezTo>
                  <a:cubicBezTo>
                    <a:pt x="149" y="185"/>
                    <a:pt x="150" y="185"/>
                    <a:pt x="150" y="186"/>
                  </a:cubicBezTo>
                  <a:cubicBezTo>
                    <a:pt x="149" y="188"/>
                    <a:pt x="148" y="192"/>
                    <a:pt x="151" y="193"/>
                  </a:cubicBezTo>
                  <a:cubicBezTo>
                    <a:pt x="151" y="193"/>
                    <a:pt x="152" y="193"/>
                    <a:pt x="153" y="193"/>
                  </a:cubicBezTo>
                  <a:cubicBezTo>
                    <a:pt x="154" y="195"/>
                    <a:pt x="156" y="197"/>
                    <a:pt x="160" y="195"/>
                  </a:cubicBezTo>
                  <a:cubicBezTo>
                    <a:pt x="159" y="195"/>
                    <a:pt x="157" y="194"/>
                    <a:pt x="157" y="193"/>
                  </a:cubicBezTo>
                  <a:cubicBezTo>
                    <a:pt x="157" y="192"/>
                    <a:pt x="158" y="191"/>
                    <a:pt x="158" y="190"/>
                  </a:cubicBezTo>
                  <a:cubicBezTo>
                    <a:pt x="160" y="184"/>
                    <a:pt x="155" y="184"/>
                    <a:pt x="155" y="182"/>
                  </a:cubicBezTo>
                  <a:cubicBezTo>
                    <a:pt x="155" y="179"/>
                    <a:pt x="161" y="181"/>
                    <a:pt x="161" y="175"/>
                  </a:cubicBezTo>
                  <a:cubicBezTo>
                    <a:pt x="161" y="174"/>
                    <a:pt x="161" y="174"/>
                    <a:pt x="161" y="174"/>
                  </a:cubicBezTo>
                  <a:cubicBezTo>
                    <a:pt x="164" y="172"/>
                    <a:pt x="167" y="170"/>
                    <a:pt x="167" y="168"/>
                  </a:cubicBezTo>
                  <a:cubicBezTo>
                    <a:pt x="164" y="168"/>
                    <a:pt x="160" y="167"/>
                    <a:pt x="159" y="1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1" name="Freeform 36">
              <a:extLst>
                <a:ext uri="{FF2B5EF4-FFF2-40B4-BE49-F238E27FC236}">
                  <a16:creationId xmlns:a16="http://schemas.microsoft.com/office/drawing/2014/main" id="{0AF79C88-59F3-B045-618D-C48BECC48C35}"/>
                </a:ext>
              </a:extLst>
            </p:cNvPr>
            <p:cNvSpPr>
              <a:spLocks/>
            </p:cNvSpPr>
            <p:nvPr userDrawn="1"/>
          </p:nvSpPr>
          <p:spPr bwMode="auto">
            <a:xfrm>
              <a:off x="1128713" y="520700"/>
              <a:ext cx="0"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2" name="Freeform 37">
              <a:extLst>
                <a:ext uri="{FF2B5EF4-FFF2-40B4-BE49-F238E27FC236}">
                  <a16:creationId xmlns:a16="http://schemas.microsoft.com/office/drawing/2014/main" id="{218852FD-7CF4-0591-4407-29DAC3D89EB5}"/>
                </a:ext>
              </a:extLst>
            </p:cNvPr>
            <p:cNvSpPr>
              <a:spLocks noEditPoints="1"/>
            </p:cNvSpPr>
            <p:nvPr userDrawn="1"/>
          </p:nvSpPr>
          <p:spPr bwMode="auto">
            <a:xfrm>
              <a:off x="1073150" y="558800"/>
              <a:ext cx="34925" cy="41275"/>
            </a:xfrm>
            <a:custGeom>
              <a:avLst/>
              <a:gdLst>
                <a:gd name="T0" fmla="*/ 226 w 237"/>
                <a:gd name="T1" fmla="*/ 38 h 277"/>
                <a:gd name="T2" fmla="*/ 221 w 237"/>
                <a:gd name="T3" fmla="*/ 37 h 277"/>
                <a:gd name="T4" fmla="*/ 221 w 237"/>
                <a:gd name="T5" fmla="*/ 32 h 277"/>
                <a:gd name="T6" fmla="*/ 191 w 237"/>
                <a:gd name="T7" fmla="*/ 0 h 277"/>
                <a:gd name="T8" fmla="*/ 90 w 237"/>
                <a:gd name="T9" fmla="*/ 23 h 277"/>
                <a:gd name="T10" fmla="*/ 30 w 237"/>
                <a:gd name="T11" fmla="*/ 4 h 277"/>
                <a:gd name="T12" fmla="*/ 24 w 237"/>
                <a:gd name="T13" fmla="*/ 18 h 277"/>
                <a:gd name="T14" fmla="*/ 24 w 237"/>
                <a:gd name="T15" fmla="*/ 17 h 277"/>
                <a:gd name="T16" fmla="*/ 12 w 237"/>
                <a:gd name="T17" fmla="*/ 5 h 277"/>
                <a:gd name="T18" fmla="*/ 0 w 237"/>
                <a:gd name="T19" fmla="*/ 17 h 277"/>
                <a:gd name="T20" fmla="*/ 12 w 237"/>
                <a:gd name="T21" fmla="*/ 29 h 277"/>
                <a:gd name="T22" fmla="*/ 22 w 237"/>
                <a:gd name="T23" fmla="*/ 24 h 277"/>
                <a:gd name="T24" fmla="*/ 16 w 237"/>
                <a:gd name="T25" fmla="*/ 39 h 277"/>
                <a:gd name="T26" fmla="*/ 22 w 237"/>
                <a:gd name="T27" fmla="*/ 41 h 277"/>
                <a:gd name="T28" fmla="*/ 163 w 237"/>
                <a:gd name="T29" fmla="*/ 235 h 277"/>
                <a:gd name="T30" fmla="*/ 193 w 237"/>
                <a:gd name="T31" fmla="*/ 249 h 277"/>
                <a:gd name="T32" fmla="*/ 180 w 237"/>
                <a:gd name="T33" fmla="*/ 263 h 277"/>
                <a:gd name="T34" fmla="*/ 170 w 237"/>
                <a:gd name="T35" fmla="*/ 256 h 277"/>
                <a:gd name="T36" fmla="*/ 183 w 237"/>
                <a:gd name="T37" fmla="*/ 249 h 277"/>
                <a:gd name="T38" fmla="*/ 174 w 237"/>
                <a:gd name="T39" fmla="*/ 241 h 277"/>
                <a:gd name="T40" fmla="*/ 157 w 237"/>
                <a:gd name="T41" fmla="*/ 256 h 277"/>
                <a:gd name="T42" fmla="*/ 179 w 237"/>
                <a:gd name="T43" fmla="*/ 277 h 277"/>
                <a:gd name="T44" fmla="*/ 209 w 237"/>
                <a:gd name="T45" fmla="*/ 245 h 277"/>
                <a:gd name="T46" fmla="*/ 221 w 237"/>
                <a:gd name="T47" fmla="*/ 239 h 277"/>
                <a:gd name="T48" fmla="*/ 222 w 237"/>
                <a:gd name="T49" fmla="*/ 224 h 277"/>
                <a:gd name="T50" fmla="*/ 217 w 237"/>
                <a:gd name="T51" fmla="*/ 224 h 277"/>
                <a:gd name="T52" fmla="*/ 221 w 237"/>
                <a:gd name="T53" fmla="*/ 56 h 277"/>
                <a:gd name="T54" fmla="*/ 224 w 237"/>
                <a:gd name="T55" fmla="*/ 57 h 277"/>
                <a:gd name="T56" fmla="*/ 236 w 237"/>
                <a:gd name="T57" fmla="*/ 48 h 277"/>
                <a:gd name="T58" fmla="*/ 226 w 237"/>
                <a:gd name="T59" fmla="*/ 38 h 277"/>
                <a:gd name="T60" fmla="*/ 54 w 237"/>
                <a:gd name="T61" fmla="*/ 51 h 277"/>
                <a:gd name="T62" fmla="*/ 170 w 237"/>
                <a:gd name="T63" fmla="*/ 217 h 277"/>
                <a:gd name="T64" fmla="*/ 54 w 237"/>
                <a:gd name="T65" fmla="*/ 51 h 277"/>
                <a:gd name="T66" fmla="*/ 173 w 237"/>
                <a:gd name="T67" fmla="*/ 201 h 277"/>
                <a:gd name="T68" fmla="*/ 68 w 237"/>
                <a:gd name="T69" fmla="*/ 49 h 277"/>
                <a:gd name="T70" fmla="*/ 77 w 237"/>
                <a:gd name="T71" fmla="*/ 50 h 277"/>
                <a:gd name="T72" fmla="*/ 94 w 237"/>
                <a:gd name="T73" fmla="*/ 49 h 277"/>
                <a:gd name="T74" fmla="*/ 178 w 237"/>
                <a:gd name="T75" fmla="*/ 170 h 277"/>
                <a:gd name="T76" fmla="*/ 173 w 237"/>
                <a:gd name="T77" fmla="*/ 201 h 277"/>
                <a:gd name="T78" fmla="*/ 107 w 237"/>
                <a:gd name="T79" fmla="*/ 46 h 277"/>
                <a:gd name="T80" fmla="*/ 130 w 237"/>
                <a:gd name="T81" fmla="*/ 39 h 277"/>
                <a:gd name="T82" fmla="*/ 186 w 237"/>
                <a:gd name="T83" fmla="*/ 119 h 277"/>
                <a:gd name="T84" fmla="*/ 181 w 237"/>
                <a:gd name="T85" fmla="*/ 153 h 277"/>
                <a:gd name="T86" fmla="*/ 107 w 237"/>
                <a:gd name="T87" fmla="*/ 46 h 277"/>
                <a:gd name="T88" fmla="*/ 199 w 237"/>
                <a:gd name="T89" fmla="*/ 36 h 277"/>
                <a:gd name="T90" fmla="*/ 195 w 237"/>
                <a:gd name="T91" fmla="*/ 35 h 277"/>
                <a:gd name="T92" fmla="*/ 183 w 237"/>
                <a:gd name="T93" fmla="*/ 44 h 277"/>
                <a:gd name="T94" fmla="*/ 193 w 237"/>
                <a:gd name="T95" fmla="*/ 54 h 277"/>
                <a:gd name="T96" fmla="*/ 196 w 237"/>
                <a:gd name="T97" fmla="*/ 55 h 277"/>
                <a:gd name="T98" fmla="*/ 189 w 237"/>
                <a:gd name="T99" fmla="*/ 102 h 277"/>
                <a:gd name="T100" fmla="*/ 142 w 237"/>
                <a:gd name="T101" fmla="*/ 35 h 277"/>
                <a:gd name="T102" fmla="*/ 191 w 237"/>
                <a:gd name="T103" fmla="*/ 16 h 277"/>
                <a:gd name="T104" fmla="*/ 199 w 237"/>
                <a:gd name="T105" fmla="*/ 3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 h="277">
                  <a:moveTo>
                    <a:pt x="226" y="38"/>
                  </a:moveTo>
                  <a:cubicBezTo>
                    <a:pt x="221" y="37"/>
                    <a:pt x="221" y="37"/>
                    <a:pt x="221" y="37"/>
                  </a:cubicBezTo>
                  <a:cubicBezTo>
                    <a:pt x="221" y="32"/>
                    <a:pt x="221" y="32"/>
                    <a:pt x="221" y="32"/>
                  </a:cubicBezTo>
                  <a:cubicBezTo>
                    <a:pt x="222" y="13"/>
                    <a:pt x="211" y="0"/>
                    <a:pt x="191" y="0"/>
                  </a:cubicBezTo>
                  <a:cubicBezTo>
                    <a:pt x="173" y="0"/>
                    <a:pt x="139" y="23"/>
                    <a:pt x="90" y="23"/>
                  </a:cubicBezTo>
                  <a:cubicBezTo>
                    <a:pt x="70" y="23"/>
                    <a:pt x="45" y="13"/>
                    <a:pt x="30" y="4"/>
                  </a:cubicBezTo>
                  <a:cubicBezTo>
                    <a:pt x="24" y="18"/>
                    <a:pt x="24" y="18"/>
                    <a:pt x="24" y="18"/>
                  </a:cubicBezTo>
                  <a:cubicBezTo>
                    <a:pt x="24" y="18"/>
                    <a:pt x="24" y="17"/>
                    <a:pt x="24" y="17"/>
                  </a:cubicBezTo>
                  <a:cubicBezTo>
                    <a:pt x="24" y="10"/>
                    <a:pt x="19" y="5"/>
                    <a:pt x="12" y="5"/>
                  </a:cubicBezTo>
                  <a:cubicBezTo>
                    <a:pt x="6" y="5"/>
                    <a:pt x="0" y="10"/>
                    <a:pt x="0" y="17"/>
                  </a:cubicBezTo>
                  <a:cubicBezTo>
                    <a:pt x="0" y="23"/>
                    <a:pt x="6" y="29"/>
                    <a:pt x="12" y="29"/>
                  </a:cubicBezTo>
                  <a:cubicBezTo>
                    <a:pt x="16" y="29"/>
                    <a:pt x="19" y="27"/>
                    <a:pt x="22" y="24"/>
                  </a:cubicBezTo>
                  <a:cubicBezTo>
                    <a:pt x="16" y="39"/>
                    <a:pt x="16" y="39"/>
                    <a:pt x="16" y="39"/>
                  </a:cubicBezTo>
                  <a:cubicBezTo>
                    <a:pt x="18" y="40"/>
                    <a:pt x="20" y="40"/>
                    <a:pt x="22" y="41"/>
                  </a:cubicBezTo>
                  <a:cubicBezTo>
                    <a:pt x="15" y="114"/>
                    <a:pt x="67" y="207"/>
                    <a:pt x="163" y="235"/>
                  </a:cubicBezTo>
                  <a:cubicBezTo>
                    <a:pt x="177" y="231"/>
                    <a:pt x="193" y="234"/>
                    <a:pt x="193" y="249"/>
                  </a:cubicBezTo>
                  <a:cubicBezTo>
                    <a:pt x="193" y="259"/>
                    <a:pt x="188" y="263"/>
                    <a:pt x="180" y="263"/>
                  </a:cubicBezTo>
                  <a:cubicBezTo>
                    <a:pt x="174" y="263"/>
                    <a:pt x="170" y="260"/>
                    <a:pt x="170" y="256"/>
                  </a:cubicBezTo>
                  <a:cubicBezTo>
                    <a:pt x="170" y="250"/>
                    <a:pt x="181" y="254"/>
                    <a:pt x="183" y="249"/>
                  </a:cubicBezTo>
                  <a:cubicBezTo>
                    <a:pt x="184" y="243"/>
                    <a:pt x="180" y="241"/>
                    <a:pt x="174" y="241"/>
                  </a:cubicBezTo>
                  <a:cubicBezTo>
                    <a:pt x="167" y="241"/>
                    <a:pt x="157" y="245"/>
                    <a:pt x="157" y="256"/>
                  </a:cubicBezTo>
                  <a:cubicBezTo>
                    <a:pt x="157" y="269"/>
                    <a:pt x="167" y="277"/>
                    <a:pt x="179" y="277"/>
                  </a:cubicBezTo>
                  <a:cubicBezTo>
                    <a:pt x="189" y="277"/>
                    <a:pt x="212" y="271"/>
                    <a:pt x="209" y="245"/>
                  </a:cubicBezTo>
                  <a:cubicBezTo>
                    <a:pt x="214" y="245"/>
                    <a:pt x="220" y="244"/>
                    <a:pt x="221" y="239"/>
                  </a:cubicBezTo>
                  <a:cubicBezTo>
                    <a:pt x="222" y="224"/>
                    <a:pt x="222" y="224"/>
                    <a:pt x="222" y="224"/>
                  </a:cubicBezTo>
                  <a:cubicBezTo>
                    <a:pt x="217" y="224"/>
                    <a:pt x="217" y="224"/>
                    <a:pt x="217" y="224"/>
                  </a:cubicBezTo>
                  <a:cubicBezTo>
                    <a:pt x="221" y="56"/>
                    <a:pt x="221" y="56"/>
                    <a:pt x="221" y="56"/>
                  </a:cubicBezTo>
                  <a:cubicBezTo>
                    <a:pt x="224" y="57"/>
                    <a:pt x="224" y="57"/>
                    <a:pt x="224" y="57"/>
                  </a:cubicBezTo>
                  <a:cubicBezTo>
                    <a:pt x="231" y="57"/>
                    <a:pt x="236" y="54"/>
                    <a:pt x="236" y="48"/>
                  </a:cubicBezTo>
                  <a:cubicBezTo>
                    <a:pt x="237" y="41"/>
                    <a:pt x="231" y="38"/>
                    <a:pt x="226" y="38"/>
                  </a:cubicBezTo>
                  <a:moveTo>
                    <a:pt x="54" y="51"/>
                  </a:moveTo>
                  <a:cubicBezTo>
                    <a:pt x="170" y="217"/>
                    <a:pt x="170" y="217"/>
                    <a:pt x="170" y="217"/>
                  </a:cubicBezTo>
                  <a:cubicBezTo>
                    <a:pt x="108" y="195"/>
                    <a:pt x="46" y="137"/>
                    <a:pt x="54" y="51"/>
                  </a:cubicBezTo>
                  <a:moveTo>
                    <a:pt x="173" y="201"/>
                  </a:moveTo>
                  <a:cubicBezTo>
                    <a:pt x="68" y="49"/>
                    <a:pt x="68" y="49"/>
                    <a:pt x="68" y="49"/>
                  </a:cubicBezTo>
                  <a:cubicBezTo>
                    <a:pt x="71" y="50"/>
                    <a:pt x="74" y="50"/>
                    <a:pt x="77" y="50"/>
                  </a:cubicBezTo>
                  <a:cubicBezTo>
                    <a:pt x="83" y="50"/>
                    <a:pt x="88" y="49"/>
                    <a:pt x="94" y="49"/>
                  </a:cubicBezTo>
                  <a:cubicBezTo>
                    <a:pt x="178" y="170"/>
                    <a:pt x="178" y="170"/>
                    <a:pt x="178" y="170"/>
                  </a:cubicBezTo>
                  <a:cubicBezTo>
                    <a:pt x="176" y="182"/>
                    <a:pt x="175" y="193"/>
                    <a:pt x="173" y="201"/>
                  </a:cubicBezTo>
                  <a:moveTo>
                    <a:pt x="107" y="46"/>
                  </a:moveTo>
                  <a:cubicBezTo>
                    <a:pt x="115" y="44"/>
                    <a:pt x="123" y="42"/>
                    <a:pt x="130" y="39"/>
                  </a:cubicBezTo>
                  <a:cubicBezTo>
                    <a:pt x="186" y="119"/>
                    <a:pt x="186" y="119"/>
                    <a:pt x="186" y="119"/>
                  </a:cubicBezTo>
                  <a:cubicBezTo>
                    <a:pt x="185" y="131"/>
                    <a:pt x="183" y="142"/>
                    <a:pt x="181" y="153"/>
                  </a:cubicBezTo>
                  <a:lnTo>
                    <a:pt x="107" y="46"/>
                  </a:lnTo>
                  <a:close/>
                  <a:moveTo>
                    <a:pt x="199" y="36"/>
                  </a:moveTo>
                  <a:cubicBezTo>
                    <a:pt x="195" y="35"/>
                    <a:pt x="195" y="35"/>
                    <a:pt x="195" y="35"/>
                  </a:cubicBezTo>
                  <a:cubicBezTo>
                    <a:pt x="190" y="35"/>
                    <a:pt x="183" y="37"/>
                    <a:pt x="183" y="44"/>
                  </a:cubicBezTo>
                  <a:cubicBezTo>
                    <a:pt x="183" y="51"/>
                    <a:pt x="187" y="54"/>
                    <a:pt x="193" y="54"/>
                  </a:cubicBezTo>
                  <a:cubicBezTo>
                    <a:pt x="196" y="55"/>
                    <a:pt x="196" y="55"/>
                    <a:pt x="196" y="55"/>
                  </a:cubicBezTo>
                  <a:cubicBezTo>
                    <a:pt x="189" y="102"/>
                    <a:pt x="189" y="102"/>
                    <a:pt x="189" y="102"/>
                  </a:cubicBezTo>
                  <a:cubicBezTo>
                    <a:pt x="142" y="35"/>
                    <a:pt x="142" y="35"/>
                    <a:pt x="142" y="35"/>
                  </a:cubicBezTo>
                  <a:cubicBezTo>
                    <a:pt x="164" y="26"/>
                    <a:pt x="182" y="16"/>
                    <a:pt x="191" y="16"/>
                  </a:cubicBezTo>
                  <a:cubicBezTo>
                    <a:pt x="199" y="16"/>
                    <a:pt x="201" y="20"/>
                    <a:pt x="199"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3" name="Freeform 38">
              <a:extLst>
                <a:ext uri="{FF2B5EF4-FFF2-40B4-BE49-F238E27FC236}">
                  <a16:creationId xmlns:a16="http://schemas.microsoft.com/office/drawing/2014/main" id="{88D5E2B7-20D0-7E63-9D10-5638CDA97660}"/>
                </a:ext>
              </a:extLst>
            </p:cNvPr>
            <p:cNvSpPr>
              <a:spLocks/>
            </p:cNvSpPr>
            <p:nvPr userDrawn="1"/>
          </p:nvSpPr>
          <p:spPr bwMode="auto">
            <a:xfrm>
              <a:off x="1101725" y="5111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4" name="Freeform 39">
              <a:extLst>
                <a:ext uri="{FF2B5EF4-FFF2-40B4-BE49-F238E27FC236}">
                  <a16:creationId xmlns:a16="http://schemas.microsoft.com/office/drawing/2014/main" id="{CAC0B1ED-F85A-9916-116F-5A8DB011F266}"/>
                </a:ext>
              </a:extLst>
            </p:cNvPr>
            <p:cNvSpPr>
              <a:spLocks noEditPoints="1"/>
            </p:cNvSpPr>
            <p:nvPr userDrawn="1"/>
          </p:nvSpPr>
          <p:spPr bwMode="auto">
            <a:xfrm>
              <a:off x="1082675" y="506413"/>
              <a:ext cx="26988" cy="19050"/>
            </a:xfrm>
            <a:custGeom>
              <a:avLst/>
              <a:gdLst>
                <a:gd name="T0" fmla="*/ 122 w 182"/>
                <a:gd name="T1" fmla="*/ 34 h 123"/>
                <a:gd name="T2" fmla="*/ 144 w 182"/>
                <a:gd name="T3" fmla="*/ 9 h 123"/>
                <a:gd name="T4" fmla="*/ 176 w 182"/>
                <a:gd name="T5" fmla="*/ 66 h 123"/>
                <a:gd name="T6" fmla="*/ 108 w 182"/>
                <a:gd name="T7" fmla="*/ 52 h 123"/>
                <a:gd name="T8" fmla="*/ 94 w 182"/>
                <a:gd name="T9" fmla="*/ 39 h 123"/>
                <a:gd name="T10" fmla="*/ 77 w 182"/>
                <a:gd name="T11" fmla="*/ 38 h 123"/>
                <a:gd name="T12" fmla="*/ 67 w 182"/>
                <a:gd name="T13" fmla="*/ 61 h 123"/>
                <a:gd name="T14" fmla="*/ 60 w 182"/>
                <a:gd name="T15" fmla="*/ 73 h 123"/>
                <a:gd name="T16" fmla="*/ 54 w 182"/>
                <a:gd name="T17" fmla="*/ 50 h 123"/>
                <a:gd name="T18" fmla="*/ 54 w 182"/>
                <a:gd name="T19" fmla="*/ 59 h 123"/>
                <a:gd name="T20" fmla="*/ 47 w 182"/>
                <a:gd name="T21" fmla="*/ 55 h 123"/>
                <a:gd name="T22" fmla="*/ 43 w 182"/>
                <a:gd name="T23" fmla="*/ 56 h 123"/>
                <a:gd name="T24" fmla="*/ 48 w 182"/>
                <a:gd name="T25" fmla="*/ 61 h 123"/>
                <a:gd name="T26" fmla="*/ 42 w 182"/>
                <a:gd name="T27" fmla="*/ 67 h 123"/>
                <a:gd name="T28" fmla="*/ 48 w 182"/>
                <a:gd name="T29" fmla="*/ 68 h 123"/>
                <a:gd name="T30" fmla="*/ 50 w 182"/>
                <a:gd name="T31" fmla="*/ 76 h 123"/>
                <a:gd name="T32" fmla="*/ 53 w 182"/>
                <a:gd name="T33" fmla="*/ 85 h 123"/>
                <a:gd name="T34" fmla="*/ 58 w 182"/>
                <a:gd name="T35" fmla="*/ 86 h 123"/>
                <a:gd name="T36" fmla="*/ 22 w 182"/>
                <a:gd name="T37" fmla="*/ 100 h 123"/>
                <a:gd name="T38" fmla="*/ 9 w 182"/>
                <a:gd name="T39" fmla="*/ 93 h 123"/>
                <a:gd name="T40" fmla="*/ 17 w 182"/>
                <a:gd name="T41" fmla="*/ 103 h 123"/>
                <a:gd name="T42" fmla="*/ 6 w 182"/>
                <a:gd name="T43" fmla="*/ 100 h 123"/>
                <a:gd name="T44" fmla="*/ 13 w 182"/>
                <a:gd name="T45" fmla="*/ 107 h 123"/>
                <a:gd name="T46" fmla="*/ 13 w 182"/>
                <a:gd name="T47" fmla="*/ 116 h 123"/>
                <a:gd name="T48" fmla="*/ 21 w 182"/>
                <a:gd name="T49" fmla="*/ 111 h 123"/>
                <a:gd name="T50" fmla="*/ 31 w 182"/>
                <a:gd name="T51" fmla="*/ 110 h 123"/>
                <a:gd name="T52" fmla="*/ 39 w 182"/>
                <a:gd name="T53" fmla="*/ 112 h 123"/>
                <a:gd name="T54" fmla="*/ 48 w 182"/>
                <a:gd name="T55" fmla="*/ 114 h 123"/>
                <a:gd name="T56" fmla="*/ 63 w 182"/>
                <a:gd name="T57" fmla="*/ 112 h 123"/>
                <a:gd name="T58" fmla="*/ 71 w 182"/>
                <a:gd name="T59" fmla="*/ 107 h 123"/>
                <a:gd name="T60" fmla="*/ 109 w 182"/>
                <a:gd name="T61" fmla="*/ 92 h 123"/>
                <a:gd name="T62" fmla="*/ 124 w 182"/>
                <a:gd name="T63" fmla="*/ 104 h 123"/>
                <a:gd name="T64" fmla="*/ 99 w 182"/>
                <a:gd name="T65" fmla="*/ 106 h 123"/>
                <a:gd name="T66" fmla="*/ 108 w 182"/>
                <a:gd name="T67" fmla="*/ 107 h 123"/>
                <a:gd name="T68" fmla="*/ 108 w 182"/>
                <a:gd name="T69" fmla="*/ 117 h 123"/>
                <a:gd name="T70" fmla="*/ 110 w 182"/>
                <a:gd name="T71" fmla="*/ 114 h 123"/>
                <a:gd name="T72" fmla="*/ 117 w 182"/>
                <a:gd name="T73" fmla="*/ 120 h 123"/>
                <a:gd name="T74" fmla="*/ 117 w 182"/>
                <a:gd name="T75" fmla="*/ 115 h 123"/>
                <a:gd name="T76" fmla="*/ 128 w 182"/>
                <a:gd name="T77" fmla="*/ 111 h 123"/>
                <a:gd name="T78" fmla="*/ 135 w 182"/>
                <a:gd name="T79" fmla="*/ 94 h 123"/>
                <a:gd name="T80" fmla="*/ 164 w 182"/>
                <a:gd name="T81" fmla="*/ 95 h 123"/>
                <a:gd name="T82" fmla="*/ 149 w 182"/>
                <a:gd name="T83" fmla="*/ 109 h 123"/>
                <a:gd name="T84" fmla="*/ 159 w 182"/>
                <a:gd name="T85" fmla="*/ 110 h 123"/>
                <a:gd name="T86" fmla="*/ 162 w 182"/>
                <a:gd name="T87" fmla="*/ 117 h 123"/>
                <a:gd name="T88" fmla="*/ 168 w 182"/>
                <a:gd name="T89" fmla="*/ 118 h 123"/>
                <a:gd name="T90" fmla="*/ 174 w 182"/>
                <a:gd name="T91" fmla="*/ 116 h 123"/>
                <a:gd name="T92" fmla="*/ 174 w 182"/>
                <a:gd name="T93" fmla="*/ 100 h 123"/>
                <a:gd name="T94" fmla="*/ 175 w 182"/>
                <a:gd name="T95" fmla="*/ 93 h 123"/>
                <a:gd name="T96" fmla="*/ 147 w 182"/>
                <a:gd name="T97" fmla="*/ 82 h 123"/>
                <a:gd name="T98" fmla="*/ 80 w 182"/>
                <a:gd name="T99" fmla="*/ 45 h 123"/>
                <a:gd name="T100" fmla="*/ 89 w 182"/>
                <a:gd name="T101" fmla="*/ 61 h 123"/>
                <a:gd name="T102" fmla="*/ 81 w 182"/>
                <a:gd name="T103" fmla="*/ 69 h 123"/>
                <a:gd name="T104" fmla="*/ 82 w 182"/>
                <a:gd name="T105" fmla="*/ 57 h 123"/>
                <a:gd name="T106" fmla="*/ 84 w 182"/>
                <a:gd name="T107" fmla="*/ 54 h 123"/>
                <a:gd name="T108" fmla="*/ 95 w 182"/>
                <a:gd name="T109" fmla="*/ 5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 h="123">
                  <a:moveTo>
                    <a:pt x="147" y="81"/>
                  </a:moveTo>
                  <a:cubicBezTo>
                    <a:pt x="170" y="82"/>
                    <a:pt x="182" y="74"/>
                    <a:pt x="182" y="67"/>
                  </a:cubicBezTo>
                  <a:cubicBezTo>
                    <a:pt x="182" y="40"/>
                    <a:pt x="117" y="57"/>
                    <a:pt x="117" y="41"/>
                  </a:cubicBezTo>
                  <a:cubicBezTo>
                    <a:pt x="117" y="38"/>
                    <a:pt x="119" y="36"/>
                    <a:pt x="122" y="34"/>
                  </a:cubicBezTo>
                  <a:cubicBezTo>
                    <a:pt x="122" y="34"/>
                    <a:pt x="122" y="34"/>
                    <a:pt x="122" y="34"/>
                  </a:cubicBezTo>
                  <a:cubicBezTo>
                    <a:pt x="155" y="31"/>
                    <a:pt x="156" y="8"/>
                    <a:pt x="179" y="4"/>
                  </a:cubicBezTo>
                  <a:cubicBezTo>
                    <a:pt x="151" y="0"/>
                    <a:pt x="147" y="22"/>
                    <a:pt x="135" y="23"/>
                  </a:cubicBezTo>
                  <a:cubicBezTo>
                    <a:pt x="142" y="20"/>
                    <a:pt x="144" y="12"/>
                    <a:pt x="144" y="9"/>
                  </a:cubicBezTo>
                  <a:cubicBezTo>
                    <a:pt x="138" y="17"/>
                    <a:pt x="125" y="18"/>
                    <a:pt x="118" y="26"/>
                  </a:cubicBezTo>
                  <a:cubicBezTo>
                    <a:pt x="117" y="28"/>
                    <a:pt x="117" y="30"/>
                    <a:pt x="117" y="31"/>
                  </a:cubicBezTo>
                  <a:cubicBezTo>
                    <a:pt x="113" y="34"/>
                    <a:pt x="110" y="37"/>
                    <a:pt x="110" y="41"/>
                  </a:cubicBezTo>
                  <a:cubicBezTo>
                    <a:pt x="110" y="65"/>
                    <a:pt x="176" y="48"/>
                    <a:pt x="176" y="66"/>
                  </a:cubicBezTo>
                  <a:cubicBezTo>
                    <a:pt x="176" y="72"/>
                    <a:pt x="164" y="77"/>
                    <a:pt x="147" y="77"/>
                  </a:cubicBezTo>
                  <a:cubicBezTo>
                    <a:pt x="133" y="77"/>
                    <a:pt x="123" y="67"/>
                    <a:pt x="98" y="73"/>
                  </a:cubicBezTo>
                  <a:cubicBezTo>
                    <a:pt x="98" y="69"/>
                    <a:pt x="107" y="61"/>
                    <a:pt x="103" y="58"/>
                  </a:cubicBezTo>
                  <a:cubicBezTo>
                    <a:pt x="106" y="56"/>
                    <a:pt x="107" y="55"/>
                    <a:pt x="108" y="52"/>
                  </a:cubicBezTo>
                  <a:cubicBezTo>
                    <a:pt x="106" y="51"/>
                    <a:pt x="104" y="51"/>
                    <a:pt x="103" y="50"/>
                  </a:cubicBezTo>
                  <a:cubicBezTo>
                    <a:pt x="104" y="49"/>
                    <a:pt x="103" y="48"/>
                    <a:pt x="101" y="47"/>
                  </a:cubicBezTo>
                  <a:cubicBezTo>
                    <a:pt x="101" y="46"/>
                    <a:pt x="101" y="44"/>
                    <a:pt x="100" y="43"/>
                  </a:cubicBezTo>
                  <a:cubicBezTo>
                    <a:pt x="99" y="43"/>
                    <a:pt x="97" y="41"/>
                    <a:pt x="94" y="39"/>
                  </a:cubicBezTo>
                  <a:cubicBezTo>
                    <a:pt x="92" y="38"/>
                    <a:pt x="90" y="38"/>
                    <a:pt x="88" y="38"/>
                  </a:cubicBezTo>
                  <a:cubicBezTo>
                    <a:pt x="88" y="37"/>
                    <a:pt x="85" y="38"/>
                    <a:pt x="85" y="38"/>
                  </a:cubicBezTo>
                  <a:cubicBezTo>
                    <a:pt x="83" y="38"/>
                    <a:pt x="82" y="38"/>
                    <a:pt x="82" y="40"/>
                  </a:cubicBezTo>
                  <a:cubicBezTo>
                    <a:pt x="80" y="39"/>
                    <a:pt x="79" y="38"/>
                    <a:pt x="77" y="38"/>
                  </a:cubicBezTo>
                  <a:cubicBezTo>
                    <a:pt x="76" y="40"/>
                    <a:pt x="76" y="42"/>
                    <a:pt x="76" y="45"/>
                  </a:cubicBezTo>
                  <a:cubicBezTo>
                    <a:pt x="74" y="45"/>
                    <a:pt x="72" y="51"/>
                    <a:pt x="69" y="50"/>
                  </a:cubicBezTo>
                  <a:cubicBezTo>
                    <a:pt x="70" y="52"/>
                    <a:pt x="71" y="53"/>
                    <a:pt x="72" y="53"/>
                  </a:cubicBezTo>
                  <a:cubicBezTo>
                    <a:pt x="70" y="56"/>
                    <a:pt x="69" y="61"/>
                    <a:pt x="67" y="61"/>
                  </a:cubicBezTo>
                  <a:cubicBezTo>
                    <a:pt x="67" y="62"/>
                    <a:pt x="68" y="63"/>
                    <a:pt x="68" y="63"/>
                  </a:cubicBezTo>
                  <a:cubicBezTo>
                    <a:pt x="66" y="68"/>
                    <a:pt x="65" y="74"/>
                    <a:pt x="65" y="78"/>
                  </a:cubicBezTo>
                  <a:cubicBezTo>
                    <a:pt x="65" y="78"/>
                    <a:pt x="65" y="78"/>
                    <a:pt x="65" y="78"/>
                  </a:cubicBezTo>
                  <a:cubicBezTo>
                    <a:pt x="63" y="76"/>
                    <a:pt x="62" y="75"/>
                    <a:pt x="60" y="73"/>
                  </a:cubicBezTo>
                  <a:cubicBezTo>
                    <a:pt x="56" y="71"/>
                    <a:pt x="56" y="69"/>
                    <a:pt x="57" y="66"/>
                  </a:cubicBezTo>
                  <a:cubicBezTo>
                    <a:pt x="57" y="62"/>
                    <a:pt x="59" y="59"/>
                    <a:pt x="60" y="56"/>
                  </a:cubicBezTo>
                  <a:cubicBezTo>
                    <a:pt x="60" y="56"/>
                    <a:pt x="59" y="54"/>
                    <a:pt x="59" y="54"/>
                  </a:cubicBezTo>
                  <a:cubicBezTo>
                    <a:pt x="59" y="52"/>
                    <a:pt x="56" y="50"/>
                    <a:pt x="54" y="50"/>
                  </a:cubicBezTo>
                  <a:cubicBezTo>
                    <a:pt x="55" y="51"/>
                    <a:pt x="56" y="52"/>
                    <a:pt x="56" y="54"/>
                  </a:cubicBezTo>
                  <a:cubicBezTo>
                    <a:pt x="55" y="54"/>
                    <a:pt x="54" y="55"/>
                    <a:pt x="54" y="55"/>
                  </a:cubicBezTo>
                  <a:cubicBezTo>
                    <a:pt x="53" y="56"/>
                    <a:pt x="52" y="57"/>
                    <a:pt x="53" y="59"/>
                  </a:cubicBezTo>
                  <a:cubicBezTo>
                    <a:pt x="54" y="59"/>
                    <a:pt x="54" y="59"/>
                    <a:pt x="54" y="59"/>
                  </a:cubicBezTo>
                  <a:cubicBezTo>
                    <a:pt x="54" y="60"/>
                    <a:pt x="53" y="60"/>
                    <a:pt x="53" y="61"/>
                  </a:cubicBezTo>
                  <a:cubicBezTo>
                    <a:pt x="53" y="61"/>
                    <a:pt x="53" y="61"/>
                    <a:pt x="53" y="61"/>
                  </a:cubicBezTo>
                  <a:cubicBezTo>
                    <a:pt x="52" y="58"/>
                    <a:pt x="51" y="55"/>
                    <a:pt x="49" y="55"/>
                  </a:cubicBezTo>
                  <a:cubicBezTo>
                    <a:pt x="49" y="55"/>
                    <a:pt x="48" y="55"/>
                    <a:pt x="47" y="55"/>
                  </a:cubicBezTo>
                  <a:cubicBezTo>
                    <a:pt x="48" y="55"/>
                    <a:pt x="48" y="54"/>
                    <a:pt x="48" y="54"/>
                  </a:cubicBezTo>
                  <a:cubicBezTo>
                    <a:pt x="48" y="52"/>
                    <a:pt x="45" y="50"/>
                    <a:pt x="42" y="53"/>
                  </a:cubicBezTo>
                  <a:cubicBezTo>
                    <a:pt x="42" y="53"/>
                    <a:pt x="44" y="53"/>
                    <a:pt x="44" y="54"/>
                  </a:cubicBezTo>
                  <a:cubicBezTo>
                    <a:pt x="44" y="54"/>
                    <a:pt x="43" y="56"/>
                    <a:pt x="43" y="56"/>
                  </a:cubicBezTo>
                  <a:cubicBezTo>
                    <a:pt x="42" y="59"/>
                    <a:pt x="44" y="60"/>
                    <a:pt x="47" y="60"/>
                  </a:cubicBezTo>
                  <a:cubicBezTo>
                    <a:pt x="48" y="60"/>
                    <a:pt x="48" y="60"/>
                    <a:pt x="48" y="60"/>
                  </a:cubicBezTo>
                  <a:cubicBezTo>
                    <a:pt x="48" y="60"/>
                    <a:pt x="48" y="61"/>
                    <a:pt x="48" y="61"/>
                  </a:cubicBezTo>
                  <a:cubicBezTo>
                    <a:pt x="48" y="62"/>
                    <a:pt x="48" y="61"/>
                    <a:pt x="48" y="61"/>
                  </a:cubicBezTo>
                  <a:cubicBezTo>
                    <a:pt x="43" y="59"/>
                    <a:pt x="41" y="61"/>
                    <a:pt x="41" y="63"/>
                  </a:cubicBezTo>
                  <a:cubicBezTo>
                    <a:pt x="41" y="63"/>
                    <a:pt x="40" y="65"/>
                    <a:pt x="40" y="65"/>
                  </a:cubicBezTo>
                  <a:cubicBezTo>
                    <a:pt x="39" y="66"/>
                    <a:pt x="38" y="68"/>
                    <a:pt x="41" y="70"/>
                  </a:cubicBezTo>
                  <a:cubicBezTo>
                    <a:pt x="41" y="69"/>
                    <a:pt x="41" y="68"/>
                    <a:pt x="42" y="67"/>
                  </a:cubicBezTo>
                  <a:cubicBezTo>
                    <a:pt x="42" y="67"/>
                    <a:pt x="42" y="67"/>
                    <a:pt x="43" y="67"/>
                  </a:cubicBezTo>
                  <a:cubicBezTo>
                    <a:pt x="43" y="68"/>
                    <a:pt x="44" y="68"/>
                    <a:pt x="44" y="68"/>
                  </a:cubicBezTo>
                  <a:cubicBezTo>
                    <a:pt x="44" y="68"/>
                    <a:pt x="45" y="68"/>
                    <a:pt x="47" y="68"/>
                  </a:cubicBezTo>
                  <a:cubicBezTo>
                    <a:pt x="47" y="67"/>
                    <a:pt x="47" y="67"/>
                    <a:pt x="48" y="68"/>
                  </a:cubicBezTo>
                  <a:cubicBezTo>
                    <a:pt x="48" y="68"/>
                    <a:pt x="49" y="68"/>
                    <a:pt x="49" y="68"/>
                  </a:cubicBezTo>
                  <a:cubicBezTo>
                    <a:pt x="49" y="69"/>
                    <a:pt x="49" y="69"/>
                    <a:pt x="49" y="69"/>
                  </a:cubicBezTo>
                  <a:cubicBezTo>
                    <a:pt x="45" y="72"/>
                    <a:pt x="45" y="75"/>
                    <a:pt x="50" y="75"/>
                  </a:cubicBezTo>
                  <a:cubicBezTo>
                    <a:pt x="50" y="76"/>
                    <a:pt x="50" y="76"/>
                    <a:pt x="50" y="76"/>
                  </a:cubicBezTo>
                  <a:cubicBezTo>
                    <a:pt x="49" y="81"/>
                    <a:pt x="41" y="80"/>
                    <a:pt x="42" y="75"/>
                  </a:cubicBezTo>
                  <a:cubicBezTo>
                    <a:pt x="37" y="81"/>
                    <a:pt x="44" y="86"/>
                    <a:pt x="50" y="83"/>
                  </a:cubicBezTo>
                  <a:cubicBezTo>
                    <a:pt x="51" y="82"/>
                    <a:pt x="51" y="83"/>
                    <a:pt x="51" y="83"/>
                  </a:cubicBezTo>
                  <a:cubicBezTo>
                    <a:pt x="51" y="84"/>
                    <a:pt x="52" y="85"/>
                    <a:pt x="53" y="85"/>
                  </a:cubicBezTo>
                  <a:cubicBezTo>
                    <a:pt x="53" y="85"/>
                    <a:pt x="53" y="84"/>
                    <a:pt x="54" y="84"/>
                  </a:cubicBezTo>
                  <a:cubicBezTo>
                    <a:pt x="54" y="84"/>
                    <a:pt x="54" y="84"/>
                    <a:pt x="54" y="84"/>
                  </a:cubicBezTo>
                  <a:cubicBezTo>
                    <a:pt x="54" y="86"/>
                    <a:pt x="55" y="87"/>
                    <a:pt x="57" y="88"/>
                  </a:cubicBezTo>
                  <a:cubicBezTo>
                    <a:pt x="57" y="87"/>
                    <a:pt x="57" y="86"/>
                    <a:pt x="58" y="86"/>
                  </a:cubicBezTo>
                  <a:cubicBezTo>
                    <a:pt x="59" y="86"/>
                    <a:pt x="60" y="90"/>
                    <a:pt x="64" y="94"/>
                  </a:cubicBezTo>
                  <a:cubicBezTo>
                    <a:pt x="58" y="96"/>
                    <a:pt x="50" y="98"/>
                    <a:pt x="49" y="98"/>
                  </a:cubicBezTo>
                  <a:cubicBezTo>
                    <a:pt x="48" y="98"/>
                    <a:pt x="40" y="97"/>
                    <a:pt x="38" y="99"/>
                  </a:cubicBezTo>
                  <a:cubicBezTo>
                    <a:pt x="34" y="101"/>
                    <a:pt x="25" y="104"/>
                    <a:pt x="22" y="100"/>
                  </a:cubicBezTo>
                  <a:cubicBezTo>
                    <a:pt x="21" y="99"/>
                    <a:pt x="22" y="98"/>
                    <a:pt x="21" y="96"/>
                  </a:cubicBezTo>
                  <a:cubicBezTo>
                    <a:pt x="20" y="94"/>
                    <a:pt x="18" y="93"/>
                    <a:pt x="17" y="93"/>
                  </a:cubicBezTo>
                  <a:cubicBezTo>
                    <a:pt x="17" y="93"/>
                    <a:pt x="16" y="93"/>
                    <a:pt x="15" y="93"/>
                  </a:cubicBezTo>
                  <a:cubicBezTo>
                    <a:pt x="14" y="92"/>
                    <a:pt x="10" y="91"/>
                    <a:pt x="9" y="93"/>
                  </a:cubicBezTo>
                  <a:cubicBezTo>
                    <a:pt x="10" y="93"/>
                    <a:pt x="11" y="93"/>
                    <a:pt x="13" y="95"/>
                  </a:cubicBezTo>
                  <a:cubicBezTo>
                    <a:pt x="12" y="96"/>
                    <a:pt x="12" y="96"/>
                    <a:pt x="12" y="97"/>
                  </a:cubicBezTo>
                  <a:cubicBezTo>
                    <a:pt x="11" y="98"/>
                    <a:pt x="11" y="100"/>
                    <a:pt x="17" y="102"/>
                  </a:cubicBezTo>
                  <a:cubicBezTo>
                    <a:pt x="17" y="102"/>
                    <a:pt x="18" y="102"/>
                    <a:pt x="17" y="103"/>
                  </a:cubicBezTo>
                  <a:cubicBezTo>
                    <a:pt x="17" y="103"/>
                    <a:pt x="15" y="103"/>
                    <a:pt x="14" y="102"/>
                  </a:cubicBezTo>
                  <a:cubicBezTo>
                    <a:pt x="12" y="101"/>
                    <a:pt x="12" y="98"/>
                    <a:pt x="9" y="100"/>
                  </a:cubicBezTo>
                  <a:cubicBezTo>
                    <a:pt x="9" y="100"/>
                    <a:pt x="8" y="100"/>
                    <a:pt x="7" y="101"/>
                  </a:cubicBezTo>
                  <a:cubicBezTo>
                    <a:pt x="7" y="100"/>
                    <a:pt x="7" y="100"/>
                    <a:pt x="6" y="100"/>
                  </a:cubicBezTo>
                  <a:cubicBezTo>
                    <a:pt x="4" y="100"/>
                    <a:pt x="0" y="103"/>
                    <a:pt x="2" y="106"/>
                  </a:cubicBezTo>
                  <a:cubicBezTo>
                    <a:pt x="2" y="105"/>
                    <a:pt x="3" y="104"/>
                    <a:pt x="5" y="103"/>
                  </a:cubicBezTo>
                  <a:cubicBezTo>
                    <a:pt x="5" y="104"/>
                    <a:pt x="5" y="105"/>
                    <a:pt x="6" y="105"/>
                  </a:cubicBezTo>
                  <a:cubicBezTo>
                    <a:pt x="6" y="108"/>
                    <a:pt x="7" y="110"/>
                    <a:pt x="13" y="107"/>
                  </a:cubicBezTo>
                  <a:cubicBezTo>
                    <a:pt x="14" y="106"/>
                    <a:pt x="14" y="107"/>
                    <a:pt x="14" y="107"/>
                  </a:cubicBezTo>
                  <a:cubicBezTo>
                    <a:pt x="12" y="109"/>
                    <a:pt x="8" y="112"/>
                    <a:pt x="11" y="114"/>
                  </a:cubicBezTo>
                  <a:cubicBezTo>
                    <a:pt x="12" y="114"/>
                    <a:pt x="12" y="115"/>
                    <a:pt x="13" y="115"/>
                  </a:cubicBezTo>
                  <a:cubicBezTo>
                    <a:pt x="13" y="115"/>
                    <a:pt x="13" y="115"/>
                    <a:pt x="13" y="116"/>
                  </a:cubicBezTo>
                  <a:cubicBezTo>
                    <a:pt x="12" y="119"/>
                    <a:pt x="16" y="121"/>
                    <a:pt x="18" y="121"/>
                  </a:cubicBezTo>
                  <a:cubicBezTo>
                    <a:pt x="17" y="120"/>
                    <a:pt x="15" y="119"/>
                    <a:pt x="16" y="116"/>
                  </a:cubicBezTo>
                  <a:cubicBezTo>
                    <a:pt x="17" y="116"/>
                    <a:pt x="17" y="117"/>
                    <a:pt x="17" y="117"/>
                  </a:cubicBezTo>
                  <a:cubicBezTo>
                    <a:pt x="20" y="116"/>
                    <a:pt x="19" y="112"/>
                    <a:pt x="21" y="111"/>
                  </a:cubicBezTo>
                  <a:cubicBezTo>
                    <a:pt x="21" y="110"/>
                    <a:pt x="21" y="111"/>
                    <a:pt x="22" y="111"/>
                  </a:cubicBezTo>
                  <a:cubicBezTo>
                    <a:pt x="22" y="113"/>
                    <a:pt x="22" y="116"/>
                    <a:pt x="26" y="116"/>
                  </a:cubicBezTo>
                  <a:cubicBezTo>
                    <a:pt x="29" y="115"/>
                    <a:pt x="31" y="113"/>
                    <a:pt x="30" y="111"/>
                  </a:cubicBezTo>
                  <a:cubicBezTo>
                    <a:pt x="30" y="110"/>
                    <a:pt x="30" y="110"/>
                    <a:pt x="31" y="110"/>
                  </a:cubicBezTo>
                  <a:cubicBezTo>
                    <a:pt x="32" y="111"/>
                    <a:pt x="33" y="112"/>
                    <a:pt x="32" y="114"/>
                  </a:cubicBezTo>
                  <a:cubicBezTo>
                    <a:pt x="33" y="114"/>
                    <a:pt x="34" y="113"/>
                    <a:pt x="35" y="112"/>
                  </a:cubicBezTo>
                  <a:cubicBezTo>
                    <a:pt x="36" y="113"/>
                    <a:pt x="36" y="116"/>
                    <a:pt x="33" y="118"/>
                  </a:cubicBezTo>
                  <a:cubicBezTo>
                    <a:pt x="35" y="117"/>
                    <a:pt x="38" y="116"/>
                    <a:pt x="39" y="112"/>
                  </a:cubicBezTo>
                  <a:cubicBezTo>
                    <a:pt x="40" y="112"/>
                    <a:pt x="40" y="113"/>
                    <a:pt x="40" y="114"/>
                  </a:cubicBezTo>
                  <a:cubicBezTo>
                    <a:pt x="40" y="114"/>
                    <a:pt x="40" y="114"/>
                    <a:pt x="41" y="113"/>
                  </a:cubicBezTo>
                  <a:cubicBezTo>
                    <a:pt x="42" y="114"/>
                    <a:pt x="44" y="114"/>
                    <a:pt x="47" y="113"/>
                  </a:cubicBezTo>
                  <a:cubicBezTo>
                    <a:pt x="48" y="113"/>
                    <a:pt x="48" y="113"/>
                    <a:pt x="48" y="114"/>
                  </a:cubicBezTo>
                  <a:cubicBezTo>
                    <a:pt x="48" y="115"/>
                    <a:pt x="48" y="116"/>
                    <a:pt x="48" y="117"/>
                  </a:cubicBezTo>
                  <a:cubicBezTo>
                    <a:pt x="48" y="117"/>
                    <a:pt x="49" y="115"/>
                    <a:pt x="50" y="115"/>
                  </a:cubicBezTo>
                  <a:cubicBezTo>
                    <a:pt x="51" y="115"/>
                    <a:pt x="50" y="119"/>
                    <a:pt x="52" y="121"/>
                  </a:cubicBezTo>
                  <a:cubicBezTo>
                    <a:pt x="52" y="112"/>
                    <a:pt x="57" y="116"/>
                    <a:pt x="63" y="112"/>
                  </a:cubicBezTo>
                  <a:cubicBezTo>
                    <a:pt x="63" y="112"/>
                    <a:pt x="63" y="112"/>
                    <a:pt x="63" y="112"/>
                  </a:cubicBezTo>
                  <a:cubicBezTo>
                    <a:pt x="63" y="113"/>
                    <a:pt x="62" y="114"/>
                    <a:pt x="61" y="115"/>
                  </a:cubicBezTo>
                  <a:cubicBezTo>
                    <a:pt x="63" y="115"/>
                    <a:pt x="68" y="113"/>
                    <a:pt x="68" y="110"/>
                  </a:cubicBezTo>
                  <a:cubicBezTo>
                    <a:pt x="68" y="109"/>
                    <a:pt x="69" y="108"/>
                    <a:pt x="71" y="107"/>
                  </a:cubicBezTo>
                  <a:cubicBezTo>
                    <a:pt x="73" y="108"/>
                    <a:pt x="76" y="107"/>
                    <a:pt x="77" y="104"/>
                  </a:cubicBezTo>
                  <a:cubicBezTo>
                    <a:pt x="78" y="105"/>
                    <a:pt x="78" y="108"/>
                    <a:pt x="77" y="109"/>
                  </a:cubicBezTo>
                  <a:cubicBezTo>
                    <a:pt x="83" y="109"/>
                    <a:pt x="89" y="102"/>
                    <a:pt x="91" y="102"/>
                  </a:cubicBezTo>
                  <a:cubicBezTo>
                    <a:pt x="103" y="99"/>
                    <a:pt x="83" y="90"/>
                    <a:pt x="109" y="92"/>
                  </a:cubicBezTo>
                  <a:cubicBezTo>
                    <a:pt x="110" y="92"/>
                    <a:pt x="114" y="91"/>
                    <a:pt x="116" y="89"/>
                  </a:cubicBezTo>
                  <a:cubicBezTo>
                    <a:pt x="114" y="93"/>
                    <a:pt x="114" y="101"/>
                    <a:pt x="118" y="101"/>
                  </a:cubicBezTo>
                  <a:cubicBezTo>
                    <a:pt x="119" y="101"/>
                    <a:pt x="123" y="103"/>
                    <a:pt x="124" y="104"/>
                  </a:cubicBezTo>
                  <a:cubicBezTo>
                    <a:pt x="125" y="104"/>
                    <a:pt x="124" y="104"/>
                    <a:pt x="124" y="104"/>
                  </a:cubicBezTo>
                  <a:cubicBezTo>
                    <a:pt x="122" y="105"/>
                    <a:pt x="119" y="105"/>
                    <a:pt x="119" y="106"/>
                  </a:cubicBezTo>
                  <a:cubicBezTo>
                    <a:pt x="113" y="110"/>
                    <a:pt x="113" y="97"/>
                    <a:pt x="106" y="99"/>
                  </a:cubicBezTo>
                  <a:cubicBezTo>
                    <a:pt x="106" y="100"/>
                    <a:pt x="105" y="100"/>
                    <a:pt x="105" y="101"/>
                  </a:cubicBezTo>
                  <a:cubicBezTo>
                    <a:pt x="102" y="101"/>
                    <a:pt x="99" y="104"/>
                    <a:pt x="99" y="106"/>
                  </a:cubicBezTo>
                  <a:cubicBezTo>
                    <a:pt x="100" y="105"/>
                    <a:pt x="101" y="104"/>
                    <a:pt x="103" y="104"/>
                  </a:cubicBezTo>
                  <a:cubicBezTo>
                    <a:pt x="103" y="104"/>
                    <a:pt x="103" y="105"/>
                    <a:pt x="103" y="105"/>
                  </a:cubicBezTo>
                  <a:cubicBezTo>
                    <a:pt x="103" y="106"/>
                    <a:pt x="104" y="107"/>
                    <a:pt x="106" y="107"/>
                  </a:cubicBezTo>
                  <a:cubicBezTo>
                    <a:pt x="107" y="107"/>
                    <a:pt x="107" y="107"/>
                    <a:pt x="108" y="107"/>
                  </a:cubicBezTo>
                  <a:cubicBezTo>
                    <a:pt x="108" y="107"/>
                    <a:pt x="109" y="107"/>
                    <a:pt x="109" y="107"/>
                  </a:cubicBezTo>
                  <a:cubicBezTo>
                    <a:pt x="109" y="110"/>
                    <a:pt x="101" y="106"/>
                    <a:pt x="103" y="112"/>
                  </a:cubicBezTo>
                  <a:cubicBezTo>
                    <a:pt x="103" y="113"/>
                    <a:pt x="103" y="114"/>
                    <a:pt x="104" y="115"/>
                  </a:cubicBezTo>
                  <a:cubicBezTo>
                    <a:pt x="103" y="117"/>
                    <a:pt x="105" y="118"/>
                    <a:pt x="108" y="117"/>
                  </a:cubicBezTo>
                  <a:cubicBezTo>
                    <a:pt x="108" y="117"/>
                    <a:pt x="107" y="116"/>
                    <a:pt x="107" y="115"/>
                  </a:cubicBezTo>
                  <a:cubicBezTo>
                    <a:pt x="107" y="115"/>
                    <a:pt x="108" y="115"/>
                    <a:pt x="108" y="115"/>
                  </a:cubicBezTo>
                  <a:cubicBezTo>
                    <a:pt x="109" y="115"/>
                    <a:pt x="109" y="115"/>
                    <a:pt x="109" y="114"/>
                  </a:cubicBezTo>
                  <a:cubicBezTo>
                    <a:pt x="109" y="114"/>
                    <a:pt x="109" y="114"/>
                    <a:pt x="110" y="114"/>
                  </a:cubicBezTo>
                  <a:cubicBezTo>
                    <a:pt x="110" y="114"/>
                    <a:pt x="110" y="114"/>
                    <a:pt x="110" y="114"/>
                  </a:cubicBezTo>
                  <a:cubicBezTo>
                    <a:pt x="110" y="115"/>
                    <a:pt x="110" y="115"/>
                    <a:pt x="110" y="116"/>
                  </a:cubicBezTo>
                  <a:cubicBezTo>
                    <a:pt x="110" y="116"/>
                    <a:pt x="110" y="118"/>
                    <a:pt x="110" y="118"/>
                  </a:cubicBezTo>
                  <a:cubicBezTo>
                    <a:pt x="110" y="120"/>
                    <a:pt x="114" y="123"/>
                    <a:pt x="117" y="120"/>
                  </a:cubicBezTo>
                  <a:cubicBezTo>
                    <a:pt x="116" y="120"/>
                    <a:pt x="114" y="120"/>
                    <a:pt x="114" y="119"/>
                  </a:cubicBezTo>
                  <a:cubicBezTo>
                    <a:pt x="114" y="118"/>
                    <a:pt x="115" y="118"/>
                    <a:pt x="115" y="118"/>
                  </a:cubicBezTo>
                  <a:cubicBezTo>
                    <a:pt x="116" y="118"/>
                    <a:pt x="116" y="117"/>
                    <a:pt x="116" y="116"/>
                  </a:cubicBezTo>
                  <a:cubicBezTo>
                    <a:pt x="116" y="115"/>
                    <a:pt x="116" y="115"/>
                    <a:pt x="117" y="115"/>
                  </a:cubicBezTo>
                  <a:cubicBezTo>
                    <a:pt x="117" y="115"/>
                    <a:pt x="118" y="115"/>
                    <a:pt x="118" y="115"/>
                  </a:cubicBezTo>
                  <a:cubicBezTo>
                    <a:pt x="119" y="115"/>
                    <a:pt x="119" y="115"/>
                    <a:pt x="119" y="115"/>
                  </a:cubicBezTo>
                  <a:cubicBezTo>
                    <a:pt x="120" y="117"/>
                    <a:pt x="122" y="118"/>
                    <a:pt x="124" y="117"/>
                  </a:cubicBezTo>
                  <a:cubicBezTo>
                    <a:pt x="128" y="116"/>
                    <a:pt x="125" y="112"/>
                    <a:pt x="128" y="111"/>
                  </a:cubicBezTo>
                  <a:cubicBezTo>
                    <a:pt x="129" y="111"/>
                    <a:pt x="130" y="111"/>
                    <a:pt x="131" y="111"/>
                  </a:cubicBezTo>
                  <a:cubicBezTo>
                    <a:pt x="134" y="112"/>
                    <a:pt x="139" y="112"/>
                    <a:pt x="140" y="110"/>
                  </a:cubicBezTo>
                  <a:cubicBezTo>
                    <a:pt x="141" y="109"/>
                    <a:pt x="140" y="103"/>
                    <a:pt x="137" y="101"/>
                  </a:cubicBezTo>
                  <a:cubicBezTo>
                    <a:pt x="135" y="100"/>
                    <a:pt x="137" y="97"/>
                    <a:pt x="135" y="94"/>
                  </a:cubicBezTo>
                  <a:cubicBezTo>
                    <a:pt x="138" y="96"/>
                    <a:pt x="142" y="97"/>
                    <a:pt x="147" y="97"/>
                  </a:cubicBezTo>
                  <a:cubicBezTo>
                    <a:pt x="156" y="97"/>
                    <a:pt x="148" y="96"/>
                    <a:pt x="152" y="94"/>
                  </a:cubicBezTo>
                  <a:cubicBezTo>
                    <a:pt x="156" y="91"/>
                    <a:pt x="161" y="92"/>
                    <a:pt x="163" y="93"/>
                  </a:cubicBezTo>
                  <a:cubicBezTo>
                    <a:pt x="164" y="93"/>
                    <a:pt x="165" y="93"/>
                    <a:pt x="164" y="95"/>
                  </a:cubicBezTo>
                  <a:cubicBezTo>
                    <a:pt x="163" y="99"/>
                    <a:pt x="165" y="100"/>
                    <a:pt x="164" y="102"/>
                  </a:cubicBezTo>
                  <a:cubicBezTo>
                    <a:pt x="163" y="104"/>
                    <a:pt x="159" y="102"/>
                    <a:pt x="156" y="102"/>
                  </a:cubicBezTo>
                  <a:cubicBezTo>
                    <a:pt x="155" y="102"/>
                    <a:pt x="154" y="103"/>
                    <a:pt x="154" y="103"/>
                  </a:cubicBezTo>
                  <a:cubicBezTo>
                    <a:pt x="151" y="104"/>
                    <a:pt x="149" y="106"/>
                    <a:pt x="149" y="109"/>
                  </a:cubicBezTo>
                  <a:cubicBezTo>
                    <a:pt x="150" y="108"/>
                    <a:pt x="151" y="107"/>
                    <a:pt x="153" y="106"/>
                  </a:cubicBezTo>
                  <a:cubicBezTo>
                    <a:pt x="153" y="107"/>
                    <a:pt x="153" y="107"/>
                    <a:pt x="153" y="107"/>
                  </a:cubicBezTo>
                  <a:cubicBezTo>
                    <a:pt x="153" y="110"/>
                    <a:pt x="157" y="112"/>
                    <a:pt x="159" y="110"/>
                  </a:cubicBezTo>
                  <a:cubicBezTo>
                    <a:pt x="159" y="109"/>
                    <a:pt x="160" y="110"/>
                    <a:pt x="159" y="110"/>
                  </a:cubicBezTo>
                  <a:cubicBezTo>
                    <a:pt x="158" y="111"/>
                    <a:pt x="154" y="114"/>
                    <a:pt x="157" y="116"/>
                  </a:cubicBezTo>
                  <a:cubicBezTo>
                    <a:pt x="157" y="116"/>
                    <a:pt x="158" y="116"/>
                    <a:pt x="159" y="116"/>
                  </a:cubicBezTo>
                  <a:cubicBezTo>
                    <a:pt x="159" y="118"/>
                    <a:pt x="160" y="120"/>
                    <a:pt x="162" y="121"/>
                  </a:cubicBezTo>
                  <a:cubicBezTo>
                    <a:pt x="161" y="120"/>
                    <a:pt x="161" y="119"/>
                    <a:pt x="162" y="117"/>
                  </a:cubicBezTo>
                  <a:cubicBezTo>
                    <a:pt x="163" y="117"/>
                    <a:pt x="163" y="117"/>
                    <a:pt x="164" y="117"/>
                  </a:cubicBezTo>
                  <a:cubicBezTo>
                    <a:pt x="165" y="117"/>
                    <a:pt x="165" y="113"/>
                    <a:pt x="167" y="112"/>
                  </a:cubicBezTo>
                  <a:cubicBezTo>
                    <a:pt x="167" y="111"/>
                    <a:pt x="167" y="112"/>
                    <a:pt x="167" y="112"/>
                  </a:cubicBezTo>
                  <a:cubicBezTo>
                    <a:pt x="166" y="114"/>
                    <a:pt x="166" y="117"/>
                    <a:pt x="168" y="118"/>
                  </a:cubicBezTo>
                  <a:cubicBezTo>
                    <a:pt x="168" y="118"/>
                    <a:pt x="169" y="118"/>
                    <a:pt x="170" y="118"/>
                  </a:cubicBezTo>
                  <a:cubicBezTo>
                    <a:pt x="170" y="120"/>
                    <a:pt x="173" y="121"/>
                    <a:pt x="175" y="120"/>
                  </a:cubicBezTo>
                  <a:cubicBezTo>
                    <a:pt x="175" y="119"/>
                    <a:pt x="173" y="119"/>
                    <a:pt x="173" y="118"/>
                  </a:cubicBezTo>
                  <a:cubicBezTo>
                    <a:pt x="173" y="117"/>
                    <a:pt x="174" y="116"/>
                    <a:pt x="174" y="116"/>
                  </a:cubicBezTo>
                  <a:cubicBezTo>
                    <a:pt x="176" y="111"/>
                    <a:pt x="172" y="111"/>
                    <a:pt x="172" y="109"/>
                  </a:cubicBezTo>
                  <a:cubicBezTo>
                    <a:pt x="172" y="106"/>
                    <a:pt x="176" y="108"/>
                    <a:pt x="176" y="103"/>
                  </a:cubicBezTo>
                  <a:cubicBezTo>
                    <a:pt x="176" y="102"/>
                    <a:pt x="176" y="101"/>
                    <a:pt x="174" y="100"/>
                  </a:cubicBezTo>
                  <a:cubicBezTo>
                    <a:pt x="174" y="100"/>
                    <a:pt x="174" y="100"/>
                    <a:pt x="174" y="100"/>
                  </a:cubicBezTo>
                  <a:cubicBezTo>
                    <a:pt x="174" y="100"/>
                    <a:pt x="174" y="100"/>
                    <a:pt x="174" y="100"/>
                  </a:cubicBezTo>
                  <a:cubicBezTo>
                    <a:pt x="175" y="100"/>
                    <a:pt x="177" y="100"/>
                    <a:pt x="178" y="98"/>
                  </a:cubicBezTo>
                  <a:cubicBezTo>
                    <a:pt x="174" y="98"/>
                    <a:pt x="175" y="95"/>
                    <a:pt x="175" y="93"/>
                  </a:cubicBezTo>
                  <a:cubicBezTo>
                    <a:pt x="174" y="93"/>
                    <a:pt x="174" y="93"/>
                    <a:pt x="175" y="93"/>
                  </a:cubicBezTo>
                  <a:cubicBezTo>
                    <a:pt x="176" y="92"/>
                    <a:pt x="177" y="90"/>
                    <a:pt x="176" y="87"/>
                  </a:cubicBezTo>
                  <a:cubicBezTo>
                    <a:pt x="175" y="89"/>
                    <a:pt x="171" y="91"/>
                    <a:pt x="171" y="88"/>
                  </a:cubicBezTo>
                  <a:cubicBezTo>
                    <a:pt x="171" y="87"/>
                    <a:pt x="171" y="85"/>
                    <a:pt x="167" y="86"/>
                  </a:cubicBezTo>
                  <a:cubicBezTo>
                    <a:pt x="161" y="86"/>
                    <a:pt x="158" y="83"/>
                    <a:pt x="147" y="82"/>
                  </a:cubicBezTo>
                  <a:cubicBezTo>
                    <a:pt x="146" y="82"/>
                    <a:pt x="146" y="82"/>
                    <a:pt x="147" y="81"/>
                  </a:cubicBezTo>
                  <a:moveTo>
                    <a:pt x="87" y="49"/>
                  </a:moveTo>
                  <a:cubicBezTo>
                    <a:pt x="86" y="50"/>
                    <a:pt x="84" y="52"/>
                    <a:pt x="82" y="50"/>
                  </a:cubicBezTo>
                  <a:cubicBezTo>
                    <a:pt x="81" y="48"/>
                    <a:pt x="82" y="48"/>
                    <a:pt x="80" y="45"/>
                  </a:cubicBezTo>
                  <a:cubicBezTo>
                    <a:pt x="82" y="46"/>
                    <a:pt x="86" y="48"/>
                    <a:pt x="87" y="49"/>
                  </a:cubicBezTo>
                  <a:moveTo>
                    <a:pt x="91" y="61"/>
                  </a:moveTo>
                  <a:cubicBezTo>
                    <a:pt x="91" y="61"/>
                    <a:pt x="91" y="59"/>
                    <a:pt x="90" y="58"/>
                  </a:cubicBezTo>
                  <a:cubicBezTo>
                    <a:pt x="88" y="58"/>
                    <a:pt x="88" y="59"/>
                    <a:pt x="89" y="61"/>
                  </a:cubicBezTo>
                  <a:cubicBezTo>
                    <a:pt x="88" y="60"/>
                    <a:pt x="86" y="59"/>
                    <a:pt x="86" y="61"/>
                  </a:cubicBezTo>
                  <a:cubicBezTo>
                    <a:pt x="85" y="62"/>
                    <a:pt x="85" y="63"/>
                    <a:pt x="86" y="64"/>
                  </a:cubicBezTo>
                  <a:cubicBezTo>
                    <a:pt x="86" y="65"/>
                    <a:pt x="86" y="66"/>
                    <a:pt x="86" y="67"/>
                  </a:cubicBezTo>
                  <a:cubicBezTo>
                    <a:pt x="85" y="68"/>
                    <a:pt x="83" y="71"/>
                    <a:pt x="81" y="69"/>
                  </a:cubicBezTo>
                  <a:cubicBezTo>
                    <a:pt x="79" y="68"/>
                    <a:pt x="79" y="66"/>
                    <a:pt x="80" y="64"/>
                  </a:cubicBezTo>
                  <a:cubicBezTo>
                    <a:pt x="81" y="63"/>
                    <a:pt x="81" y="62"/>
                    <a:pt x="82" y="62"/>
                  </a:cubicBezTo>
                  <a:cubicBezTo>
                    <a:pt x="83" y="62"/>
                    <a:pt x="84" y="62"/>
                    <a:pt x="84" y="60"/>
                  </a:cubicBezTo>
                  <a:cubicBezTo>
                    <a:pt x="85" y="59"/>
                    <a:pt x="83" y="58"/>
                    <a:pt x="82" y="57"/>
                  </a:cubicBezTo>
                  <a:cubicBezTo>
                    <a:pt x="83" y="57"/>
                    <a:pt x="84" y="56"/>
                    <a:pt x="83" y="56"/>
                  </a:cubicBezTo>
                  <a:cubicBezTo>
                    <a:pt x="83" y="55"/>
                    <a:pt x="81" y="56"/>
                    <a:pt x="81" y="56"/>
                  </a:cubicBezTo>
                  <a:cubicBezTo>
                    <a:pt x="81" y="55"/>
                    <a:pt x="82" y="54"/>
                    <a:pt x="82" y="54"/>
                  </a:cubicBezTo>
                  <a:cubicBezTo>
                    <a:pt x="83" y="53"/>
                    <a:pt x="83" y="53"/>
                    <a:pt x="84" y="54"/>
                  </a:cubicBezTo>
                  <a:cubicBezTo>
                    <a:pt x="90" y="57"/>
                    <a:pt x="90" y="57"/>
                    <a:pt x="90" y="57"/>
                  </a:cubicBezTo>
                  <a:cubicBezTo>
                    <a:pt x="91" y="57"/>
                    <a:pt x="92" y="58"/>
                    <a:pt x="92" y="58"/>
                  </a:cubicBezTo>
                  <a:cubicBezTo>
                    <a:pt x="92" y="59"/>
                    <a:pt x="92" y="60"/>
                    <a:pt x="91" y="61"/>
                  </a:cubicBezTo>
                  <a:moveTo>
                    <a:pt x="95" y="56"/>
                  </a:moveTo>
                  <a:cubicBezTo>
                    <a:pt x="92" y="56"/>
                    <a:pt x="91" y="53"/>
                    <a:pt x="92" y="51"/>
                  </a:cubicBezTo>
                  <a:cubicBezTo>
                    <a:pt x="93" y="52"/>
                    <a:pt x="97" y="54"/>
                    <a:pt x="100" y="54"/>
                  </a:cubicBezTo>
                  <a:cubicBezTo>
                    <a:pt x="96" y="55"/>
                    <a:pt x="97" y="56"/>
                    <a:pt x="95"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5" name="Freeform 40">
              <a:extLst>
                <a:ext uri="{FF2B5EF4-FFF2-40B4-BE49-F238E27FC236}">
                  <a16:creationId xmlns:a16="http://schemas.microsoft.com/office/drawing/2014/main" id="{7B37007A-B51A-4445-83C5-49F9151EADF2}"/>
                </a:ext>
              </a:extLst>
            </p:cNvPr>
            <p:cNvSpPr>
              <a:spLocks noEditPoints="1"/>
            </p:cNvSpPr>
            <p:nvPr userDrawn="1"/>
          </p:nvSpPr>
          <p:spPr bwMode="auto">
            <a:xfrm>
              <a:off x="1077913" y="525463"/>
              <a:ext cx="31750" cy="12700"/>
            </a:xfrm>
            <a:custGeom>
              <a:avLst/>
              <a:gdLst>
                <a:gd name="T0" fmla="*/ 35 w 221"/>
                <a:gd name="T1" fmla="*/ 7 h 89"/>
                <a:gd name="T2" fmla="*/ 29 w 221"/>
                <a:gd name="T3" fmla="*/ 6 h 89"/>
                <a:gd name="T4" fmla="*/ 28 w 221"/>
                <a:gd name="T5" fmla="*/ 12 h 89"/>
                <a:gd name="T6" fmla="*/ 16 w 221"/>
                <a:gd name="T7" fmla="*/ 3 h 89"/>
                <a:gd name="T8" fmla="*/ 23 w 221"/>
                <a:gd name="T9" fmla="*/ 12 h 89"/>
                <a:gd name="T10" fmla="*/ 16 w 221"/>
                <a:gd name="T11" fmla="*/ 18 h 89"/>
                <a:gd name="T12" fmla="*/ 20 w 221"/>
                <a:gd name="T13" fmla="*/ 21 h 89"/>
                <a:gd name="T14" fmla="*/ 25 w 221"/>
                <a:gd name="T15" fmla="*/ 22 h 89"/>
                <a:gd name="T16" fmla="*/ 28 w 221"/>
                <a:gd name="T17" fmla="*/ 38 h 89"/>
                <a:gd name="T18" fmla="*/ 33 w 221"/>
                <a:gd name="T19" fmla="*/ 40 h 89"/>
                <a:gd name="T20" fmla="*/ 55 w 221"/>
                <a:gd name="T21" fmla="*/ 52 h 89"/>
                <a:gd name="T22" fmla="*/ 23 w 221"/>
                <a:gd name="T23" fmla="*/ 59 h 89"/>
                <a:gd name="T24" fmla="*/ 14 w 221"/>
                <a:gd name="T25" fmla="*/ 58 h 89"/>
                <a:gd name="T26" fmla="*/ 16 w 221"/>
                <a:gd name="T27" fmla="*/ 66 h 89"/>
                <a:gd name="T28" fmla="*/ 2 w 221"/>
                <a:gd name="T29" fmla="*/ 70 h 89"/>
                <a:gd name="T30" fmla="*/ 15 w 221"/>
                <a:gd name="T31" fmla="*/ 71 h 89"/>
                <a:gd name="T32" fmla="*/ 20 w 221"/>
                <a:gd name="T33" fmla="*/ 87 h 89"/>
                <a:gd name="T34" fmla="*/ 24 w 221"/>
                <a:gd name="T35" fmla="*/ 76 h 89"/>
                <a:gd name="T36" fmla="*/ 36 w 221"/>
                <a:gd name="T37" fmla="*/ 79 h 89"/>
                <a:gd name="T38" fmla="*/ 45 w 221"/>
                <a:gd name="T39" fmla="*/ 79 h 89"/>
                <a:gd name="T40" fmla="*/ 53 w 221"/>
                <a:gd name="T41" fmla="*/ 83 h 89"/>
                <a:gd name="T42" fmla="*/ 70 w 221"/>
                <a:gd name="T43" fmla="*/ 77 h 89"/>
                <a:gd name="T44" fmla="*/ 129 w 221"/>
                <a:gd name="T45" fmla="*/ 55 h 89"/>
                <a:gd name="T46" fmla="*/ 146 w 221"/>
                <a:gd name="T47" fmla="*/ 69 h 89"/>
                <a:gd name="T48" fmla="*/ 118 w 221"/>
                <a:gd name="T49" fmla="*/ 71 h 89"/>
                <a:gd name="T50" fmla="*/ 128 w 221"/>
                <a:gd name="T51" fmla="*/ 71 h 89"/>
                <a:gd name="T52" fmla="*/ 128 w 221"/>
                <a:gd name="T53" fmla="*/ 83 h 89"/>
                <a:gd name="T54" fmla="*/ 130 w 221"/>
                <a:gd name="T55" fmla="*/ 79 h 89"/>
                <a:gd name="T56" fmla="*/ 138 w 221"/>
                <a:gd name="T57" fmla="*/ 86 h 89"/>
                <a:gd name="T58" fmla="*/ 137 w 221"/>
                <a:gd name="T59" fmla="*/ 80 h 89"/>
                <a:gd name="T60" fmla="*/ 150 w 221"/>
                <a:gd name="T61" fmla="*/ 76 h 89"/>
                <a:gd name="T62" fmla="*/ 157 w 221"/>
                <a:gd name="T63" fmla="*/ 57 h 89"/>
                <a:gd name="T64" fmla="*/ 202 w 221"/>
                <a:gd name="T65" fmla="*/ 58 h 89"/>
                <a:gd name="T66" fmla="*/ 185 w 221"/>
                <a:gd name="T67" fmla="*/ 73 h 89"/>
                <a:gd name="T68" fmla="*/ 197 w 221"/>
                <a:gd name="T69" fmla="*/ 75 h 89"/>
                <a:gd name="T70" fmla="*/ 200 w 221"/>
                <a:gd name="T71" fmla="*/ 82 h 89"/>
                <a:gd name="T72" fmla="*/ 206 w 221"/>
                <a:gd name="T73" fmla="*/ 83 h 89"/>
                <a:gd name="T74" fmla="*/ 213 w 221"/>
                <a:gd name="T75" fmla="*/ 81 h 89"/>
                <a:gd name="T76" fmla="*/ 213 w 221"/>
                <a:gd name="T77" fmla="*/ 63 h 89"/>
                <a:gd name="T78" fmla="*/ 214 w 221"/>
                <a:gd name="T79" fmla="*/ 56 h 89"/>
                <a:gd name="T80" fmla="*/ 181 w 221"/>
                <a:gd name="T81" fmla="*/ 46 h 89"/>
                <a:gd name="T82" fmla="*/ 138 w 221"/>
                <a:gd name="T83" fmla="*/ 14 h 89"/>
                <a:gd name="T84" fmla="*/ 180 w 221"/>
                <a:gd name="T85" fmla="*/ 4 h 89"/>
                <a:gd name="T86" fmla="*/ 187 w 221"/>
                <a:gd name="T87" fmla="*/ 28 h 89"/>
                <a:gd name="T88" fmla="*/ 93 w 221"/>
                <a:gd name="T89" fmla="*/ 23 h 89"/>
                <a:gd name="T90" fmla="*/ 89 w 221"/>
                <a:gd name="T91" fmla="*/ 8 h 89"/>
                <a:gd name="T92" fmla="*/ 69 w 221"/>
                <a:gd name="T93" fmla="*/ 4 h 89"/>
                <a:gd name="T94" fmla="*/ 58 w 221"/>
                <a:gd name="T95" fmla="*/ 18 h 89"/>
                <a:gd name="T96" fmla="*/ 50 w 221"/>
                <a:gd name="T97" fmla="*/ 37 h 89"/>
                <a:gd name="T98" fmla="*/ 84 w 221"/>
                <a:gd name="T99" fmla="*/ 21 h 89"/>
                <a:gd name="T100" fmla="*/ 68 w 221"/>
                <a:gd name="T101" fmla="*/ 9 h 89"/>
                <a:gd name="T102" fmla="*/ 72 w 221"/>
                <a:gd name="T103" fmla="*/ 26 h 89"/>
                <a:gd name="T104" fmla="*/ 70 w 221"/>
                <a:gd name="T105" fmla="*/ 19 h 89"/>
                <a:gd name="T106" fmla="*/ 80 w 221"/>
                <a:gd name="T107" fmla="*/ 26 h 89"/>
                <a:gd name="T108" fmla="*/ 74 w 221"/>
                <a:gd name="T109" fmla="*/ 30 h 89"/>
                <a:gd name="T110" fmla="*/ 85 w 221"/>
                <a:gd name="T111" fmla="*/ 6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89">
                  <a:moveTo>
                    <a:pt x="47" y="35"/>
                  </a:moveTo>
                  <a:cubicBezTo>
                    <a:pt x="44" y="33"/>
                    <a:pt x="41" y="30"/>
                    <a:pt x="37" y="27"/>
                  </a:cubicBezTo>
                  <a:cubicBezTo>
                    <a:pt x="33" y="25"/>
                    <a:pt x="33" y="23"/>
                    <a:pt x="33" y="18"/>
                  </a:cubicBezTo>
                  <a:cubicBezTo>
                    <a:pt x="33" y="14"/>
                    <a:pt x="35" y="11"/>
                    <a:pt x="35" y="7"/>
                  </a:cubicBezTo>
                  <a:cubicBezTo>
                    <a:pt x="35" y="7"/>
                    <a:pt x="34" y="5"/>
                    <a:pt x="34" y="4"/>
                  </a:cubicBezTo>
                  <a:cubicBezTo>
                    <a:pt x="34" y="2"/>
                    <a:pt x="31" y="0"/>
                    <a:pt x="29" y="0"/>
                  </a:cubicBezTo>
                  <a:cubicBezTo>
                    <a:pt x="30" y="1"/>
                    <a:pt x="31" y="2"/>
                    <a:pt x="31" y="4"/>
                  </a:cubicBezTo>
                  <a:cubicBezTo>
                    <a:pt x="30" y="5"/>
                    <a:pt x="29" y="6"/>
                    <a:pt x="29" y="6"/>
                  </a:cubicBezTo>
                  <a:cubicBezTo>
                    <a:pt x="28" y="7"/>
                    <a:pt x="28" y="9"/>
                    <a:pt x="29" y="10"/>
                  </a:cubicBezTo>
                  <a:cubicBezTo>
                    <a:pt x="29" y="10"/>
                    <a:pt x="29" y="10"/>
                    <a:pt x="29" y="11"/>
                  </a:cubicBezTo>
                  <a:cubicBezTo>
                    <a:pt x="29" y="11"/>
                    <a:pt x="29" y="12"/>
                    <a:pt x="29" y="12"/>
                  </a:cubicBezTo>
                  <a:cubicBezTo>
                    <a:pt x="29" y="13"/>
                    <a:pt x="28" y="13"/>
                    <a:pt x="28" y="12"/>
                  </a:cubicBezTo>
                  <a:cubicBezTo>
                    <a:pt x="27" y="10"/>
                    <a:pt x="26" y="6"/>
                    <a:pt x="24" y="6"/>
                  </a:cubicBezTo>
                  <a:cubicBezTo>
                    <a:pt x="24" y="6"/>
                    <a:pt x="23" y="5"/>
                    <a:pt x="22" y="6"/>
                  </a:cubicBezTo>
                  <a:cubicBezTo>
                    <a:pt x="22" y="5"/>
                    <a:pt x="22" y="5"/>
                    <a:pt x="22" y="5"/>
                  </a:cubicBezTo>
                  <a:cubicBezTo>
                    <a:pt x="22" y="2"/>
                    <a:pt x="20" y="0"/>
                    <a:pt x="16" y="3"/>
                  </a:cubicBezTo>
                  <a:cubicBezTo>
                    <a:pt x="17" y="3"/>
                    <a:pt x="18" y="4"/>
                    <a:pt x="18" y="4"/>
                  </a:cubicBezTo>
                  <a:cubicBezTo>
                    <a:pt x="18" y="5"/>
                    <a:pt x="18" y="7"/>
                    <a:pt x="18" y="7"/>
                  </a:cubicBezTo>
                  <a:cubicBezTo>
                    <a:pt x="17" y="10"/>
                    <a:pt x="19" y="11"/>
                    <a:pt x="22" y="11"/>
                  </a:cubicBezTo>
                  <a:cubicBezTo>
                    <a:pt x="23" y="11"/>
                    <a:pt x="23" y="11"/>
                    <a:pt x="23" y="12"/>
                  </a:cubicBezTo>
                  <a:cubicBezTo>
                    <a:pt x="23" y="12"/>
                    <a:pt x="24" y="13"/>
                    <a:pt x="24" y="13"/>
                  </a:cubicBezTo>
                  <a:cubicBezTo>
                    <a:pt x="24" y="14"/>
                    <a:pt x="23" y="13"/>
                    <a:pt x="23" y="13"/>
                  </a:cubicBezTo>
                  <a:cubicBezTo>
                    <a:pt x="18" y="11"/>
                    <a:pt x="16" y="13"/>
                    <a:pt x="16" y="16"/>
                  </a:cubicBezTo>
                  <a:cubicBezTo>
                    <a:pt x="16" y="16"/>
                    <a:pt x="16" y="17"/>
                    <a:pt x="16" y="18"/>
                  </a:cubicBezTo>
                  <a:cubicBezTo>
                    <a:pt x="14" y="19"/>
                    <a:pt x="13" y="22"/>
                    <a:pt x="17" y="24"/>
                  </a:cubicBezTo>
                  <a:cubicBezTo>
                    <a:pt x="17" y="23"/>
                    <a:pt x="16" y="21"/>
                    <a:pt x="18" y="20"/>
                  </a:cubicBezTo>
                  <a:cubicBezTo>
                    <a:pt x="18" y="20"/>
                    <a:pt x="18" y="20"/>
                    <a:pt x="18" y="20"/>
                  </a:cubicBezTo>
                  <a:cubicBezTo>
                    <a:pt x="19" y="21"/>
                    <a:pt x="20" y="21"/>
                    <a:pt x="20" y="21"/>
                  </a:cubicBezTo>
                  <a:cubicBezTo>
                    <a:pt x="20" y="22"/>
                    <a:pt x="21" y="21"/>
                    <a:pt x="23" y="20"/>
                  </a:cubicBezTo>
                  <a:cubicBezTo>
                    <a:pt x="23" y="20"/>
                    <a:pt x="23" y="20"/>
                    <a:pt x="24" y="20"/>
                  </a:cubicBezTo>
                  <a:cubicBezTo>
                    <a:pt x="24" y="21"/>
                    <a:pt x="25" y="21"/>
                    <a:pt x="25" y="21"/>
                  </a:cubicBezTo>
                  <a:cubicBezTo>
                    <a:pt x="26" y="22"/>
                    <a:pt x="26" y="22"/>
                    <a:pt x="25" y="22"/>
                  </a:cubicBezTo>
                  <a:cubicBezTo>
                    <a:pt x="22" y="26"/>
                    <a:pt x="22" y="29"/>
                    <a:pt x="27" y="29"/>
                  </a:cubicBezTo>
                  <a:cubicBezTo>
                    <a:pt x="27" y="30"/>
                    <a:pt x="27" y="30"/>
                    <a:pt x="27" y="30"/>
                  </a:cubicBezTo>
                  <a:cubicBezTo>
                    <a:pt x="27" y="37"/>
                    <a:pt x="18" y="35"/>
                    <a:pt x="19" y="29"/>
                  </a:cubicBezTo>
                  <a:cubicBezTo>
                    <a:pt x="14" y="36"/>
                    <a:pt x="22" y="42"/>
                    <a:pt x="28" y="38"/>
                  </a:cubicBezTo>
                  <a:cubicBezTo>
                    <a:pt x="29" y="38"/>
                    <a:pt x="29" y="38"/>
                    <a:pt x="29" y="38"/>
                  </a:cubicBezTo>
                  <a:cubicBezTo>
                    <a:pt x="29" y="39"/>
                    <a:pt x="30" y="41"/>
                    <a:pt x="31" y="41"/>
                  </a:cubicBezTo>
                  <a:cubicBezTo>
                    <a:pt x="31" y="40"/>
                    <a:pt x="31" y="39"/>
                    <a:pt x="32" y="39"/>
                  </a:cubicBezTo>
                  <a:cubicBezTo>
                    <a:pt x="33" y="39"/>
                    <a:pt x="33" y="40"/>
                    <a:pt x="33" y="40"/>
                  </a:cubicBezTo>
                  <a:cubicBezTo>
                    <a:pt x="33" y="42"/>
                    <a:pt x="33" y="44"/>
                    <a:pt x="35" y="44"/>
                  </a:cubicBezTo>
                  <a:cubicBezTo>
                    <a:pt x="35" y="43"/>
                    <a:pt x="35" y="41"/>
                    <a:pt x="36" y="41"/>
                  </a:cubicBezTo>
                  <a:cubicBezTo>
                    <a:pt x="37" y="41"/>
                    <a:pt x="40" y="46"/>
                    <a:pt x="45" y="49"/>
                  </a:cubicBezTo>
                  <a:cubicBezTo>
                    <a:pt x="49" y="51"/>
                    <a:pt x="52" y="55"/>
                    <a:pt x="55" y="52"/>
                  </a:cubicBezTo>
                  <a:cubicBezTo>
                    <a:pt x="54" y="57"/>
                    <a:pt x="58" y="62"/>
                    <a:pt x="57" y="62"/>
                  </a:cubicBezTo>
                  <a:cubicBezTo>
                    <a:pt x="56" y="62"/>
                    <a:pt x="45" y="61"/>
                    <a:pt x="42" y="62"/>
                  </a:cubicBezTo>
                  <a:cubicBezTo>
                    <a:pt x="38" y="65"/>
                    <a:pt x="27" y="68"/>
                    <a:pt x="25" y="64"/>
                  </a:cubicBezTo>
                  <a:cubicBezTo>
                    <a:pt x="24" y="62"/>
                    <a:pt x="24" y="61"/>
                    <a:pt x="23" y="59"/>
                  </a:cubicBezTo>
                  <a:cubicBezTo>
                    <a:pt x="22" y="57"/>
                    <a:pt x="20" y="56"/>
                    <a:pt x="19" y="56"/>
                  </a:cubicBezTo>
                  <a:cubicBezTo>
                    <a:pt x="19" y="56"/>
                    <a:pt x="18" y="56"/>
                    <a:pt x="17" y="56"/>
                  </a:cubicBezTo>
                  <a:cubicBezTo>
                    <a:pt x="15" y="54"/>
                    <a:pt x="12" y="54"/>
                    <a:pt x="10" y="55"/>
                  </a:cubicBezTo>
                  <a:cubicBezTo>
                    <a:pt x="11" y="56"/>
                    <a:pt x="13" y="56"/>
                    <a:pt x="14" y="58"/>
                  </a:cubicBezTo>
                  <a:cubicBezTo>
                    <a:pt x="13" y="59"/>
                    <a:pt x="13" y="60"/>
                    <a:pt x="13" y="60"/>
                  </a:cubicBezTo>
                  <a:cubicBezTo>
                    <a:pt x="12" y="61"/>
                    <a:pt x="12" y="63"/>
                    <a:pt x="19" y="66"/>
                  </a:cubicBezTo>
                  <a:cubicBezTo>
                    <a:pt x="19" y="66"/>
                    <a:pt x="20" y="66"/>
                    <a:pt x="19" y="67"/>
                  </a:cubicBezTo>
                  <a:cubicBezTo>
                    <a:pt x="18" y="67"/>
                    <a:pt x="17" y="67"/>
                    <a:pt x="16" y="66"/>
                  </a:cubicBezTo>
                  <a:cubicBezTo>
                    <a:pt x="13" y="64"/>
                    <a:pt x="13" y="61"/>
                    <a:pt x="10" y="63"/>
                  </a:cubicBezTo>
                  <a:cubicBezTo>
                    <a:pt x="10" y="63"/>
                    <a:pt x="9" y="64"/>
                    <a:pt x="8" y="64"/>
                  </a:cubicBezTo>
                  <a:cubicBezTo>
                    <a:pt x="8" y="64"/>
                    <a:pt x="7" y="64"/>
                    <a:pt x="7" y="64"/>
                  </a:cubicBezTo>
                  <a:cubicBezTo>
                    <a:pt x="4" y="64"/>
                    <a:pt x="0" y="67"/>
                    <a:pt x="2" y="70"/>
                  </a:cubicBezTo>
                  <a:cubicBezTo>
                    <a:pt x="2" y="70"/>
                    <a:pt x="3" y="68"/>
                    <a:pt x="5" y="68"/>
                  </a:cubicBezTo>
                  <a:cubicBezTo>
                    <a:pt x="6" y="68"/>
                    <a:pt x="6" y="69"/>
                    <a:pt x="6" y="70"/>
                  </a:cubicBezTo>
                  <a:cubicBezTo>
                    <a:pt x="7" y="73"/>
                    <a:pt x="8" y="75"/>
                    <a:pt x="15" y="71"/>
                  </a:cubicBezTo>
                  <a:cubicBezTo>
                    <a:pt x="15" y="70"/>
                    <a:pt x="15" y="71"/>
                    <a:pt x="15" y="71"/>
                  </a:cubicBezTo>
                  <a:cubicBezTo>
                    <a:pt x="14" y="74"/>
                    <a:pt x="9" y="77"/>
                    <a:pt x="13" y="79"/>
                  </a:cubicBezTo>
                  <a:cubicBezTo>
                    <a:pt x="13" y="79"/>
                    <a:pt x="13" y="80"/>
                    <a:pt x="14" y="80"/>
                  </a:cubicBezTo>
                  <a:cubicBezTo>
                    <a:pt x="14" y="81"/>
                    <a:pt x="14" y="81"/>
                    <a:pt x="14" y="81"/>
                  </a:cubicBezTo>
                  <a:cubicBezTo>
                    <a:pt x="13" y="85"/>
                    <a:pt x="17" y="87"/>
                    <a:pt x="20" y="87"/>
                  </a:cubicBezTo>
                  <a:cubicBezTo>
                    <a:pt x="19" y="86"/>
                    <a:pt x="17" y="84"/>
                    <a:pt x="17" y="82"/>
                  </a:cubicBezTo>
                  <a:cubicBezTo>
                    <a:pt x="18" y="82"/>
                    <a:pt x="19" y="82"/>
                    <a:pt x="19" y="82"/>
                  </a:cubicBezTo>
                  <a:cubicBezTo>
                    <a:pt x="22" y="81"/>
                    <a:pt x="21" y="77"/>
                    <a:pt x="23" y="76"/>
                  </a:cubicBezTo>
                  <a:cubicBezTo>
                    <a:pt x="23" y="75"/>
                    <a:pt x="24" y="76"/>
                    <a:pt x="24" y="76"/>
                  </a:cubicBezTo>
                  <a:cubicBezTo>
                    <a:pt x="24" y="78"/>
                    <a:pt x="25" y="81"/>
                    <a:pt x="29" y="81"/>
                  </a:cubicBezTo>
                  <a:cubicBezTo>
                    <a:pt x="32" y="81"/>
                    <a:pt x="34" y="78"/>
                    <a:pt x="34" y="76"/>
                  </a:cubicBezTo>
                  <a:cubicBezTo>
                    <a:pt x="33" y="75"/>
                    <a:pt x="34" y="75"/>
                    <a:pt x="34" y="75"/>
                  </a:cubicBezTo>
                  <a:cubicBezTo>
                    <a:pt x="35" y="76"/>
                    <a:pt x="36" y="77"/>
                    <a:pt x="36" y="79"/>
                  </a:cubicBezTo>
                  <a:cubicBezTo>
                    <a:pt x="36" y="79"/>
                    <a:pt x="38" y="78"/>
                    <a:pt x="38" y="77"/>
                  </a:cubicBezTo>
                  <a:cubicBezTo>
                    <a:pt x="39" y="78"/>
                    <a:pt x="39" y="81"/>
                    <a:pt x="37" y="83"/>
                  </a:cubicBezTo>
                  <a:cubicBezTo>
                    <a:pt x="38" y="83"/>
                    <a:pt x="42" y="81"/>
                    <a:pt x="43" y="77"/>
                  </a:cubicBezTo>
                  <a:cubicBezTo>
                    <a:pt x="44" y="77"/>
                    <a:pt x="44" y="78"/>
                    <a:pt x="45" y="79"/>
                  </a:cubicBezTo>
                  <a:cubicBezTo>
                    <a:pt x="45" y="79"/>
                    <a:pt x="45" y="79"/>
                    <a:pt x="45" y="79"/>
                  </a:cubicBezTo>
                  <a:cubicBezTo>
                    <a:pt x="46" y="79"/>
                    <a:pt x="49" y="79"/>
                    <a:pt x="53" y="78"/>
                  </a:cubicBezTo>
                  <a:cubicBezTo>
                    <a:pt x="53" y="78"/>
                    <a:pt x="53" y="79"/>
                    <a:pt x="53" y="79"/>
                  </a:cubicBezTo>
                  <a:cubicBezTo>
                    <a:pt x="53" y="80"/>
                    <a:pt x="53" y="82"/>
                    <a:pt x="53" y="83"/>
                  </a:cubicBezTo>
                  <a:cubicBezTo>
                    <a:pt x="53" y="82"/>
                    <a:pt x="54" y="81"/>
                    <a:pt x="55" y="81"/>
                  </a:cubicBezTo>
                  <a:cubicBezTo>
                    <a:pt x="56" y="81"/>
                    <a:pt x="55" y="84"/>
                    <a:pt x="57" y="87"/>
                  </a:cubicBezTo>
                  <a:cubicBezTo>
                    <a:pt x="58" y="77"/>
                    <a:pt x="63" y="81"/>
                    <a:pt x="69" y="77"/>
                  </a:cubicBezTo>
                  <a:cubicBezTo>
                    <a:pt x="70" y="77"/>
                    <a:pt x="70" y="77"/>
                    <a:pt x="70" y="77"/>
                  </a:cubicBezTo>
                  <a:cubicBezTo>
                    <a:pt x="70" y="78"/>
                    <a:pt x="69" y="80"/>
                    <a:pt x="67" y="81"/>
                  </a:cubicBezTo>
                  <a:cubicBezTo>
                    <a:pt x="74" y="82"/>
                    <a:pt x="84" y="72"/>
                    <a:pt x="86" y="68"/>
                  </a:cubicBezTo>
                  <a:cubicBezTo>
                    <a:pt x="89" y="67"/>
                    <a:pt x="91" y="67"/>
                    <a:pt x="92" y="67"/>
                  </a:cubicBezTo>
                  <a:cubicBezTo>
                    <a:pt x="112" y="69"/>
                    <a:pt x="98" y="50"/>
                    <a:pt x="129" y="55"/>
                  </a:cubicBezTo>
                  <a:cubicBezTo>
                    <a:pt x="131" y="56"/>
                    <a:pt x="135" y="53"/>
                    <a:pt x="137" y="52"/>
                  </a:cubicBezTo>
                  <a:cubicBezTo>
                    <a:pt x="134" y="56"/>
                    <a:pt x="134" y="64"/>
                    <a:pt x="139" y="65"/>
                  </a:cubicBezTo>
                  <a:cubicBezTo>
                    <a:pt x="140" y="65"/>
                    <a:pt x="144" y="67"/>
                    <a:pt x="146" y="68"/>
                  </a:cubicBezTo>
                  <a:cubicBezTo>
                    <a:pt x="146" y="68"/>
                    <a:pt x="146" y="69"/>
                    <a:pt x="146" y="69"/>
                  </a:cubicBezTo>
                  <a:cubicBezTo>
                    <a:pt x="143" y="69"/>
                    <a:pt x="140" y="70"/>
                    <a:pt x="140" y="70"/>
                  </a:cubicBezTo>
                  <a:cubicBezTo>
                    <a:pt x="133" y="75"/>
                    <a:pt x="133" y="60"/>
                    <a:pt x="126" y="63"/>
                  </a:cubicBezTo>
                  <a:cubicBezTo>
                    <a:pt x="126" y="63"/>
                    <a:pt x="124" y="64"/>
                    <a:pt x="124" y="65"/>
                  </a:cubicBezTo>
                  <a:cubicBezTo>
                    <a:pt x="121" y="65"/>
                    <a:pt x="117" y="68"/>
                    <a:pt x="118" y="71"/>
                  </a:cubicBezTo>
                  <a:cubicBezTo>
                    <a:pt x="119" y="70"/>
                    <a:pt x="120" y="68"/>
                    <a:pt x="123" y="68"/>
                  </a:cubicBezTo>
                  <a:cubicBezTo>
                    <a:pt x="123" y="69"/>
                    <a:pt x="123" y="69"/>
                    <a:pt x="123" y="70"/>
                  </a:cubicBezTo>
                  <a:cubicBezTo>
                    <a:pt x="122" y="71"/>
                    <a:pt x="123" y="72"/>
                    <a:pt x="125" y="72"/>
                  </a:cubicBezTo>
                  <a:cubicBezTo>
                    <a:pt x="127" y="72"/>
                    <a:pt x="127" y="71"/>
                    <a:pt x="128" y="71"/>
                  </a:cubicBezTo>
                  <a:cubicBezTo>
                    <a:pt x="128" y="71"/>
                    <a:pt x="129" y="71"/>
                    <a:pt x="129" y="72"/>
                  </a:cubicBezTo>
                  <a:cubicBezTo>
                    <a:pt x="129" y="74"/>
                    <a:pt x="120" y="70"/>
                    <a:pt x="122" y="78"/>
                  </a:cubicBezTo>
                  <a:cubicBezTo>
                    <a:pt x="122" y="78"/>
                    <a:pt x="122" y="79"/>
                    <a:pt x="123" y="80"/>
                  </a:cubicBezTo>
                  <a:cubicBezTo>
                    <a:pt x="123" y="82"/>
                    <a:pt x="124" y="84"/>
                    <a:pt x="128" y="83"/>
                  </a:cubicBezTo>
                  <a:cubicBezTo>
                    <a:pt x="128" y="83"/>
                    <a:pt x="126" y="81"/>
                    <a:pt x="126" y="80"/>
                  </a:cubicBezTo>
                  <a:cubicBezTo>
                    <a:pt x="127" y="80"/>
                    <a:pt x="128" y="81"/>
                    <a:pt x="128" y="81"/>
                  </a:cubicBezTo>
                  <a:cubicBezTo>
                    <a:pt x="129" y="81"/>
                    <a:pt x="129" y="80"/>
                    <a:pt x="129" y="79"/>
                  </a:cubicBezTo>
                  <a:cubicBezTo>
                    <a:pt x="129" y="79"/>
                    <a:pt x="129" y="79"/>
                    <a:pt x="130" y="79"/>
                  </a:cubicBezTo>
                  <a:cubicBezTo>
                    <a:pt x="130" y="79"/>
                    <a:pt x="130" y="79"/>
                    <a:pt x="130" y="80"/>
                  </a:cubicBezTo>
                  <a:cubicBezTo>
                    <a:pt x="130" y="80"/>
                    <a:pt x="130" y="81"/>
                    <a:pt x="130" y="81"/>
                  </a:cubicBezTo>
                  <a:cubicBezTo>
                    <a:pt x="130" y="81"/>
                    <a:pt x="130" y="83"/>
                    <a:pt x="130" y="83"/>
                  </a:cubicBezTo>
                  <a:cubicBezTo>
                    <a:pt x="130" y="86"/>
                    <a:pt x="134" y="89"/>
                    <a:pt x="138" y="86"/>
                  </a:cubicBezTo>
                  <a:cubicBezTo>
                    <a:pt x="137" y="86"/>
                    <a:pt x="134" y="86"/>
                    <a:pt x="134" y="84"/>
                  </a:cubicBezTo>
                  <a:cubicBezTo>
                    <a:pt x="135" y="84"/>
                    <a:pt x="136" y="84"/>
                    <a:pt x="136" y="84"/>
                  </a:cubicBezTo>
                  <a:cubicBezTo>
                    <a:pt x="136" y="83"/>
                    <a:pt x="137" y="82"/>
                    <a:pt x="137" y="81"/>
                  </a:cubicBezTo>
                  <a:cubicBezTo>
                    <a:pt x="137" y="80"/>
                    <a:pt x="137" y="80"/>
                    <a:pt x="137" y="80"/>
                  </a:cubicBezTo>
                  <a:cubicBezTo>
                    <a:pt x="138" y="80"/>
                    <a:pt x="138" y="80"/>
                    <a:pt x="139" y="80"/>
                  </a:cubicBezTo>
                  <a:cubicBezTo>
                    <a:pt x="140" y="80"/>
                    <a:pt x="140" y="80"/>
                    <a:pt x="140" y="81"/>
                  </a:cubicBezTo>
                  <a:cubicBezTo>
                    <a:pt x="141" y="82"/>
                    <a:pt x="143" y="84"/>
                    <a:pt x="146" y="83"/>
                  </a:cubicBezTo>
                  <a:cubicBezTo>
                    <a:pt x="150" y="81"/>
                    <a:pt x="146" y="77"/>
                    <a:pt x="150" y="76"/>
                  </a:cubicBezTo>
                  <a:cubicBezTo>
                    <a:pt x="151" y="76"/>
                    <a:pt x="152" y="76"/>
                    <a:pt x="153" y="76"/>
                  </a:cubicBezTo>
                  <a:cubicBezTo>
                    <a:pt x="157" y="77"/>
                    <a:pt x="162" y="77"/>
                    <a:pt x="163" y="76"/>
                  </a:cubicBezTo>
                  <a:cubicBezTo>
                    <a:pt x="164" y="74"/>
                    <a:pt x="164" y="67"/>
                    <a:pt x="160" y="65"/>
                  </a:cubicBezTo>
                  <a:cubicBezTo>
                    <a:pt x="157" y="64"/>
                    <a:pt x="160" y="61"/>
                    <a:pt x="157" y="57"/>
                  </a:cubicBezTo>
                  <a:cubicBezTo>
                    <a:pt x="162" y="59"/>
                    <a:pt x="166" y="61"/>
                    <a:pt x="171" y="61"/>
                  </a:cubicBezTo>
                  <a:cubicBezTo>
                    <a:pt x="181" y="61"/>
                    <a:pt x="184" y="59"/>
                    <a:pt x="188" y="57"/>
                  </a:cubicBezTo>
                  <a:cubicBezTo>
                    <a:pt x="193" y="54"/>
                    <a:pt x="199" y="55"/>
                    <a:pt x="200" y="55"/>
                  </a:cubicBezTo>
                  <a:cubicBezTo>
                    <a:pt x="202" y="56"/>
                    <a:pt x="203" y="56"/>
                    <a:pt x="202" y="58"/>
                  </a:cubicBezTo>
                  <a:cubicBezTo>
                    <a:pt x="201" y="63"/>
                    <a:pt x="203" y="64"/>
                    <a:pt x="202" y="66"/>
                  </a:cubicBezTo>
                  <a:cubicBezTo>
                    <a:pt x="201" y="68"/>
                    <a:pt x="196" y="66"/>
                    <a:pt x="194" y="66"/>
                  </a:cubicBezTo>
                  <a:cubicBezTo>
                    <a:pt x="192" y="66"/>
                    <a:pt x="190" y="67"/>
                    <a:pt x="190" y="68"/>
                  </a:cubicBezTo>
                  <a:cubicBezTo>
                    <a:pt x="188" y="68"/>
                    <a:pt x="185" y="70"/>
                    <a:pt x="185" y="73"/>
                  </a:cubicBezTo>
                  <a:cubicBezTo>
                    <a:pt x="186" y="72"/>
                    <a:pt x="188" y="71"/>
                    <a:pt x="190" y="71"/>
                  </a:cubicBezTo>
                  <a:cubicBezTo>
                    <a:pt x="190" y="71"/>
                    <a:pt x="190" y="72"/>
                    <a:pt x="190" y="72"/>
                  </a:cubicBezTo>
                  <a:cubicBezTo>
                    <a:pt x="190" y="76"/>
                    <a:pt x="194" y="77"/>
                    <a:pt x="196" y="74"/>
                  </a:cubicBezTo>
                  <a:cubicBezTo>
                    <a:pt x="197" y="74"/>
                    <a:pt x="198" y="74"/>
                    <a:pt x="197" y="75"/>
                  </a:cubicBezTo>
                  <a:cubicBezTo>
                    <a:pt x="195" y="76"/>
                    <a:pt x="191" y="80"/>
                    <a:pt x="194" y="81"/>
                  </a:cubicBezTo>
                  <a:cubicBezTo>
                    <a:pt x="195" y="81"/>
                    <a:pt x="195" y="82"/>
                    <a:pt x="196" y="82"/>
                  </a:cubicBezTo>
                  <a:cubicBezTo>
                    <a:pt x="196" y="84"/>
                    <a:pt x="198" y="86"/>
                    <a:pt x="199" y="87"/>
                  </a:cubicBezTo>
                  <a:cubicBezTo>
                    <a:pt x="199" y="85"/>
                    <a:pt x="199" y="85"/>
                    <a:pt x="200" y="82"/>
                  </a:cubicBezTo>
                  <a:cubicBezTo>
                    <a:pt x="200" y="82"/>
                    <a:pt x="201" y="82"/>
                    <a:pt x="201" y="82"/>
                  </a:cubicBezTo>
                  <a:cubicBezTo>
                    <a:pt x="204" y="83"/>
                    <a:pt x="203" y="78"/>
                    <a:pt x="205" y="77"/>
                  </a:cubicBezTo>
                  <a:cubicBezTo>
                    <a:pt x="205" y="76"/>
                    <a:pt x="206" y="77"/>
                    <a:pt x="205" y="77"/>
                  </a:cubicBezTo>
                  <a:cubicBezTo>
                    <a:pt x="205" y="79"/>
                    <a:pt x="204" y="83"/>
                    <a:pt x="206" y="83"/>
                  </a:cubicBezTo>
                  <a:cubicBezTo>
                    <a:pt x="207" y="83"/>
                    <a:pt x="208" y="83"/>
                    <a:pt x="208" y="84"/>
                  </a:cubicBezTo>
                  <a:cubicBezTo>
                    <a:pt x="209" y="85"/>
                    <a:pt x="211" y="87"/>
                    <a:pt x="214" y="85"/>
                  </a:cubicBezTo>
                  <a:cubicBezTo>
                    <a:pt x="214" y="85"/>
                    <a:pt x="212" y="84"/>
                    <a:pt x="212" y="83"/>
                  </a:cubicBezTo>
                  <a:cubicBezTo>
                    <a:pt x="212" y="83"/>
                    <a:pt x="213" y="81"/>
                    <a:pt x="213" y="81"/>
                  </a:cubicBezTo>
                  <a:cubicBezTo>
                    <a:pt x="215" y="76"/>
                    <a:pt x="210" y="76"/>
                    <a:pt x="210" y="73"/>
                  </a:cubicBezTo>
                  <a:cubicBezTo>
                    <a:pt x="210" y="71"/>
                    <a:pt x="215" y="72"/>
                    <a:pt x="215" y="67"/>
                  </a:cubicBezTo>
                  <a:cubicBezTo>
                    <a:pt x="215" y="66"/>
                    <a:pt x="215" y="64"/>
                    <a:pt x="213" y="64"/>
                  </a:cubicBezTo>
                  <a:cubicBezTo>
                    <a:pt x="213" y="64"/>
                    <a:pt x="213" y="63"/>
                    <a:pt x="213" y="63"/>
                  </a:cubicBezTo>
                  <a:cubicBezTo>
                    <a:pt x="213" y="63"/>
                    <a:pt x="213" y="63"/>
                    <a:pt x="213" y="63"/>
                  </a:cubicBezTo>
                  <a:cubicBezTo>
                    <a:pt x="215" y="63"/>
                    <a:pt x="216" y="64"/>
                    <a:pt x="217" y="62"/>
                  </a:cubicBezTo>
                  <a:cubicBezTo>
                    <a:pt x="213" y="62"/>
                    <a:pt x="214" y="59"/>
                    <a:pt x="214" y="56"/>
                  </a:cubicBezTo>
                  <a:cubicBezTo>
                    <a:pt x="214" y="56"/>
                    <a:pt x="214" y="56"/>
                    <a:pt x="214" y="56"/>
                  </a:cubicBezTo>
                  <a:cubicBezTo>
                    <a:pt x="215" y="55"/>
                    <a:pt x="216" y="53"/>
                    <a:pt x="216" y="50"/>
                  </a:cubicBezTo>
                  <a:cubicBezTo>
                    <a:pt x="214" y="52"/>
                    <a:pt x="210" y="54"/>
                    <a:pt x="210" y="50"/>
                  </a:cubicBezTo>
                  <a:cubicBezTo>
                    <a:pt x="210" y="50"/>
                    <a:pt x="209" y="47"/>
                    <a:pt x="205" y="48"/>
                  </a:cubicBezTo>
                  <a:cubicBezTo>
                    <a:pt x="199" y="49"/>
                    <a:pt x="194" y="47"/>
                    <a:pt x="181" y="46"/>
                  </a:cubicBezTo>
                  <a:cubicBezTo>
                    <a:pt x="196" y="46"/>
                    <a:pt x="217" y="42"/>
                    <a:pt x="217" y="34"/>
                  </a:cubicBezTo>
                  <a:cubicBezTo>
                    <a:pt x="217" y="27"/>
                    <a:pt x="210" y="23"/>
                    <a:pt x="188" y="23"/>
                  </a:cubicBezTo>
                  <a:cubicBezTo>
                    <a:pt x="166" y="23"/>
                    <a:pt x="116" y="31"/>
                    <a:pt x="116" y="19"/>
                  </a:cubicBezTo>
                  <a:cubicBezTo>
                    <a:pt x="116" y="13"/>
                    <a:pt x="126" y="13"/>
                    <a:pt x="138" y="14"/>
                  </a:cubicBezTo>
                  <a:cubicBezTo>
                    <a:pt x="139" y="15"/>
                    <a:pt x="140" y="16"/>
                    <a:pt x="142" y="17"/>
                  </a:cubicBezTo>
                  <a:cubicBezTo>
                    <a:pt x="171" y="25"/>
                    <a:pt x="204" y="10"/>
                    <a:pt x="221" y="15"/>
                  </a:cubicBezTo>
                  <a:cubicBezTo>
                    <a:pt x="201" y="0"/>
                    <a:pt x="184" y="15"/>
                    <a:pt x="163" y="11"/>
                  </a:cubicBezTo>
                  <a:cubicBezTo>
                    <a:pt x="175" y="11"/>
                    <a:pt x="179" y="7"/>
                    <a:pt x="180" y="4"/>
                  </a:cubicBezTo>
                  <a:cubicBezTo>
                    <a:pt x="170" y="10"/>
                    <a:pt x="152" y="1"/>
                    <a:pt x="140" y="8"/>
                  </a:cubicBezTo>
                  <a:cubicBezTo>
                    <a:pt x="140" y="8"/>
                    <a:pt x="139" y="9"/>
                    <a:pt x="139" y="9"/>
                  </a:cubicBezTo>
                  <a:cubicBezTo>
                    <a:pt x="123" y="9"/>
                    <a:pt x="110" y="9"/>
                    <a:pt x="110" y="19"/>
                  </a:cubicBezTo>
                  <a:cubicBezTo>
                    <a:pt x="110" y="41"/>
                    <a:pt x="169" y="28"/>
                    <a:pt x="187" y="28"/>
                  </a:cubicBezTo>
                  <a:cubicBezTo>
                    <a:pt x="206" y="28"/>
                    <a:pt x="210" y="30"/>
                    <a:pt x="210" y="34"/>
                  </a:cubicBezTo>
                  <a:cubicBezTo>
                    <a:pt x="210" y="39"/>
                    <a:pt x="191" y="40"/>
                    <a:pt x="181" y="40"/>
                  </a:cubicBezTo>
                  <a:cubicBezTo>
                    <a:pt x="165" y="40"/>
                    <a:pt x="117" y="32"/>
                    <a:pt x="88" y="38"/>
                  </a:cubicBezTo>
                  <a:cubicBezTo>
                    <a:pt x="91" y="33"/>
                    <a:pt x="96" y="27"/>
                    <a:pt x="93" y="23"/>
                  </a:cubicBezTo>
                  <a:cubicBezTo>
                    <a:pt x="96" y="22"/>
                    <a:pt x="97" y="20"/>
                    <a:pt x="97" y="18"/>
                  </a:cubicBezTo>
                  <a:cubicBezTo>
                    <a:pt x="96" y="16"/>
                    <a:pt x="94" y="16"/>
                    <a:pt x="92" y="15"/>
                  </a:cubicBezTo>
                  <a:cubicBezTo>
                    <a:pt x="93" y="14"/>
                    <a:pt x="92" y="12"/>
                    <a:pt x="91" y="11"/>
                  </a:cubicBezTo>
                  <a:cubicBezTo>
                    <a:pt x="91" y="11"/>
                    <a:pt x="90" y="8"/>
                    <a:pt x="89" y="8"/>
                  </a:cubicBezTo>
                  <a:cubicBezTo>
                    <a:pt x="88" y="7"/>
                    <a:pt x="86" y="5"/>
                    <a:pt x="83" y="3"/>
                  </a:cubicBezTo>
                  <a:cubicBezTo>
                    <a:pt x="80" y="2"/>
                    <a:pt x="78" y="2"/>
                    <a:pt x="76" y="1"/>
                  </a:cubicBezTo>
                  <a:cubicBezTo>
                    <a:pt x="75" y="1"/>
                    <a:pt x="73" y="2"/>
                    <a:pt x="72" y="2"/>
                  </a:cubicBezTo>
                  <a:cubicBezTo>
                    <a:pt x="71" y="2"/>
                    <a:pt x="69" y="2"/>
                    <a:pt x="69" y="4"/>
                  </a:cubicBezTo>
                  <a:cubicBezTo>
                    <a:pt x="67" y="2"/>
                    <a:pt x="66" y="2"/>
                    <a:pt x="64" y="1"/>
                  </a:cubicBezTo>
                  <a:cubicBezTo>
                    <a:pt x="62" y="4"/>
                    <a:pt x="62" y="6"/>
                    <a:pt x="63" y="9"/>
                  </a:cubicBezTo>
                  <a:cubicBezTo>
                    <a:pt x="60" y="9"/>
                    <a:pt x="58" y="16"/>
                    <a:pt x="55" y="15"/>
                  </a:cubicBezTo>
                  <a:cubicBezTo>
                    <a:pt x="56" y="17"/>
                    <a:pt x="57" y="18"/>
                    <a:pt x="58" y="18"/>
                  </a:cubicBezTo>
                  <a:cubicBezTo>
                    <a:pt x="55" y="22"/>
                    <a:pt x="55" y="27"/>
                    <a:pt x="52" y="27"/>
                  </a:cubicBezTo>
                  <a:cubicBezTo>
                    <a:pt x="54" y="29"/>
                    <a:pt x="55" y="30"/>
                    <a:pt x="56" y="30"/>
                  </a:cubicBezTo>
                  <a:cubicBezTo>
                    <a:pt x="55" y="33"/>
                    <a:pt x="55" y="36"/>
                    <a:pt x="55" y="38"/>
                  </a:cubicBezTo>
                  <a:cubicBezTo>
                    <a:pt x="50" y="37"/>
                    <a:pt x="50" y="37"/>
                    <a:pt x="50" y="37"/>
                  </a:cubicBezTo>
                  <a:lnTo>
                    <a:pt x="47" y="35"/>
                  </a:lnTo>
                  <a:close/>
                  <a:moveTo>
                    <a:pt x="81" y="16"/>
                  </a:moveTo>
                  <a:cubicBezTo>
                    <a:pt x="82" y="16"/>
                    <a:pt x="87" y="18"/>
                    <a:pt x="89" y="19"/>
                  </a:cubicBezTo>
                  <a:cubicBezTo>
                    <a:pt x="85" y="20"/>
                    <a:pt x="86" y="21"/>
                    <a:pt x="84" y="21"/>
                  </a:cubicBezTo>
                  <a:cubicBezTo>
                    <a:pt x="81" y="21"/>
                    <a:pt x="80" y="18"/>
                    <a:pt x="81" y="16"/>
                  </a:cubicBezTo>
                  <a:moveTo>
                    <a:pt x="75" y="13"/>
                  </a:moveTo>
                  <a:cubicBezTo>
                    <a:pt x="74" y="15"/>
                    <a:pt x="72" y="16"/>
                    <a:pt x="70" y="15"/>
                  </a:cubicBezTo>
                  <a:cubicBezTo>
                    <a:pt x="68" y="13"/>
                    <a:pt x="70" y="12"/>
                    <a:pt x="68" y="9"/>
                  </a:cubicBezTo>
                  <a:cubicBezTo>
                    <a:pt x="70" y="10"/>
                    <a:pt x="74" y="13"/>
                    <a:pt x="75" y="13"/>
                  </a:cubicBezTo>
                  <a:moveTo>
                    <a:pt x="67" y="31"/>
                  </a:moveTo>
                  <a:cubicBezTo>
                    <a:pt x="68" y="29"/>
                    <a:pt x="69" y="28"/>
                    <a:pt x="70" y="28"/>
                  </a:cubicBezTo>
                  <a:cubicBezTo>
                    <a:pt x="71" y="28"/>
                    <a:pt x="72" y="27"/>
                    <a:pt x="72" y="26"/>
                  </a:cubicBezTo>
                  <a:cubicBezTo>
                    <a:pt x="73" y="24"/>
                    <a:pt x="71" y="24"/>
                    <a:pt x="70" y="23"/>
                  </a:cubicBezTo>
                  <a:cubicBezTo>
                    <a:pt x="71" y="22"/>
                    <a:pt x="72" y="21"/>
                    <a:pt x="71" y="21"/>
                  </a:cubicBezTo>
                  <a:cubicBezTo>
                    <a:pt x="71" y="20"/>
                    <a:pt x="69" y="21"/>
                    <a:pt x="69" y="21"/>
                  </a:cubicBezTo>
                  <a:cubicBezTo>
                    <a:pt x="68" y="20"/>
                    <a:pt x="70" y="19"/>
                    <a:pt x="70" y="19"/>
                  </a:cubicBezTo>
                  <a:cubicBezTo>
                    <a:pt x="71" y="18"/>
                    <a:pt x="71" y="18"/>
                    <a:pt x="72" y="19"/>
                  </a:cubicBezTo>
                  <a:cubicBezTo>
                    <a:pt x="79" y="22"/>
                    <a:pt x="79" y="22"/>
                    <a:pt x="79" y="22"/>
                  </a:cubicBezTo>
                  <a:cubicBezTo>
                    <a:pt x="80" y="22"/>
                    <a:pt x="81" y="23"/>
                    <a:pt x="81" y="24"/>
                  </a:cubicBezTo>
                  <a:cubicBezTo>
                    <a:pt x="80" y="25"/>
                    <a:pt x="81" y="26"/>
                    <a:pt x="80" y="26"/>
                  </a:cubicBezTo>
                  <a:cubicBezTo>
                    <a:pt x="79" y="26"/>
                    <a:pt x="79" y="24"/>
                    <a:pt x="78" y="24"/>
                  </a:cubicBezTo>
                  <a:cubicBezTo>
                    <a:pt x="77" y="24"/>
                    <a:pt x="77" y="25"/>
                    <a:pt x="78" y="26"/>
                  </a:cubicBezTo>
                  <a:cubicBezTo>
                    <a:pt x="76" y="26"/>
                    <a:pt x="75" y="25"/>
                    <a:pt x="74" y="27"/>
                  </a:cubicBezTo>
                  <a:cubicBezTo>
                    <a:pt x="73" y="28"/>
                    <a:pt x="73" y="29"/>
                    <a:pt x="74" y="30"/>
                  </a:cubicBezTo>
                  <a:cubicBezTo>
                    <a:pt x="75" y="31"/>
                    <a:pt x="74" y="32"/>
                    <a:pt x="74" y="34"/>
                  </a:cubicBezTo>
                  <a:cubicBezTo>
                    <a:pt x="73" y="35"/>
                    <a:pt x="71" y="37"/>
                    <a:pt x="69" y="36"/>
                  </a:cubicBezTo>
                  <a:cubicBezTo>
                    <a:pt x="66" y="35"/>
                    <a:pt x="67" y="32"/>
                    <a:pt x="67" y="31"/>
                  </a:cubicBezTo>
                  <a:moveTo>
                    <a:pt x="85" y="69"/>
                  </a:moveTo>
                  <a:cubicBezTo>
                    <a:pt x="85" y="69"/>
                    <a:pt x="85" y="69"/>
                    <a:pt x="86" y="68"/>
                  </a:cubicBezTo>
                  <a:cubicBezTo>
                    <a:pt x="86" y="69"/>
                    <a:pt x="86" y="69"/>
                    <a:pt x="85"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6" name="Freeform 41">
              <a:extLst>
                <a:ext uri="{FF2B5EF4-FFF2-40B4-BE49-F238E27FC236}">
                  <a16:creationId xmlns:a16="http://schemas.microsoft.com/office/drawing/2014/main" id="{A715C274-B7A4-0A91-9E7F-2EC5B957F91B}"/>
                </a:ext>
              </a:extLst>
            </p:cNvPr>
            <p:cNvSpPr>
              <a:spLocks noEditPoints="1"/>
            </p:cNvSpPr>
            <p:nvPr userDrawn="1"/>
          </p:nvSpPr>
          <p:spPr bwMode="auto">
            <a:xfrm>
              <a:off x="1073150" y="538163"/>
              <a:ext cx="36513" cy="12700"/>
            </a:xfrm>
            <a:custGeom>
              <a:avLst/>
              <a:gdLst>
                <a:gd name="T0" fmla="*/ 102 w 248"/>
                <a:gd name="T1" fmla="*/ 70 h 92"/>
                <a:gd name="T2" fmla="*/ 173 w 248"/>
                <a:gd name="T3" fmla="*/ 71 h 92"/>
                <a:gd name="T4" fmla="*/ 151 w 248"/>
                <a:gd name="T5" fmla="*/ 67 h 92"/>
                <a:gd name="T6" fmla="*/ 152 w 248"/>
                <a:gd name="T7" fmla="*/ 74 h 92"/>
                <a:gd name="T8" fmla="*/ 150 w 248"/>
                <a:gd name="T9" fmla="*/ 82 h 92"/>
                <a:gd name="T10" fmla="*/ 156 w 248"/>
                <a:gd name="T11" fmla="*/ 82 h 92"/>
                <a:gd name="T12" fmla="*/ 158 w 248"/>
                <a:gd name="T13" fmla="*/ 86 h 92"/>
                <a:gd name="T14" fmla="*/ 164 w 248"/>
                <a:gd name="T15" fmla="*/ 84 h 92"/>
                <a:gd name="T16" fmla="*/ 173 w 248"/>
                <a:gd name="T17" fmla="*/ 86 h 92"/>
                <a:gd name="T18" fmla="*/ 187 w 248"/>
                <a:gd name="T19" fmla="*/ 67 h 92"/>
                <a:gd name="T20" fmla="*/ 228 w 248"/>
                <a:gd name="T21" fmla="*/ 58 h 92"/>
                <a:gd name="T22" fmla="*/ 218 w 248"/>
                <a:gd name="T23" fmla="*/ 70 h 92"/>
                <a:gd name="T24" fmla="*/ 223 w 248"/>
                <a:gd name="T25" fmla="*/ 77 h 92"/>
                <a:gd name="T26" fmla="*/ 227 w 248"/>
                <a:gd name="T27" fmla="*/ 89 h 92"/>
                <a:gd name="T28" fmla="*/ 233 w 248"/>
                <a:gd name="T29" fmla="*/ 79 h 92"/>
                <a:gd name="T30" fmla="*/ 239 w 248"/>
                <a:gd name="T31" fmla="*/ 86 h 92"/>
                <a:gd name="T32" fmla="*/ 240 w 248"/>
                <a:gd name="T33" fmla="*/ 66 h 92"/>
                <a:gd name="T34" fmla="*/ 241 w 248"/>
                <a:gd name="T35" fmla="*/ 58 h 92"/>
                <a:gd name="T36" fmla="*/ 209 w 248"/>
                <a:gd name="T37" fmla="*/ 49 h 92"/>
                <a:gd name="T38" fmla="*/ 165 w 248"/>
                <a:gd name="T39" fmla="*/ 18 h 92"/>
                <a:gd name="T40" fmla="*/ 216 w 248"/>
                <a:gd name="T41" fmla="*/ 8 h 92"/>
                <a:gd name="T42" fmla="*/ 215 w 248"/>
                <a:gd name="T43" fmla="*/ 31 h 92"/>
                <a:gd name="T44" fmla="*/ 96 w 248"/>
                <a:gd name="T45" fmla="*/ 26 h 92"/>
                <a:gd name="T46" fmla="*/ 93 w 248"/>
                <a:gd name="T47" fmla="*/ 10 h 92"/>
                <a:gd name="T48" fmla="*/ 72 w 248"/>
                <a:gd name="T49" fmla="*/ 6 h 92"/>
                <a:gd name="T50" fmla="*/ 61 w 248"/>
                <a:gd name="T51" fmla="*/ 21 h 92"/>
                <a:gd name="T52" fmla="*/ 55 w 248"/>
                <a:gd name="T53" fmla="*/ 38 h 92"/>
                <a:gd name="T54" fmla="*/ 31 w 248"/>
                <a:gd name="T55" fmla="*/ 19 h 92"/>
                <a:gd name="T56" fmla="*/ 28 w 248"/>
                <a:gd name="T57" fmla="*/ 5 h 92"/>
                <a:gd name="T58" fmla="*/ 27 w 248"/>
                <a:gd name="T59" fmla="*/ 13 h 92"/>
                <a:gd name="T60" fmla="*/ 20 w 248"/>
                <a:gd name="T61" fmla="*/ 5 h 92"/>
                <a:gd name="T62" fmla="*/ 21 w 248"/>
                <a:gd name="T63" fmla="*/ 12 h 92"/>
                <a:gd name="T64" fmla="*/ 14 w 248"/>
                <a:gd name="T65" fmla="*/ 16 h 92"/>
                <a:gd name="T66" fmla="*/ 17 w 248"/>
                <a:gd name="T67" fmla="*/ 21 h 92"/>
                <a:gd name="T68" fmla="*/ 24 w 248"/>
                <a:gd name="T69" fmla="*/ 22 h 92"/>
                <a:gd name="T70" fmla="*/ 18 w 248"/>
                <a:gd name="T71" fmla="*/ 30 h 92"/>
                <a:gd name="T72" fmla="*/ 32 w 248"/>
                <a:gd name="T73" fmla="*/ 40 h 92"/>
                <a:gd name="T74" fmla="*/ 50 w 248"/>
                <a:gd name="T75" fmla="*/ 55 h 92"/>
                <a:gd name="T76" fmla="*/ 41 w 248"/>
                <a:gd name="T77" fmla="*/ 65 h 92"/>
                <a:gd name="T78" fmla="*/ 16 w 248"/>
                <a:gd name="T79" fmla="*/ 59 h 92"/>
                <a:gd name="T80" fmla="*/ 18 w 248"/>
                <a:gd name="T81" fmla="*/ 68 h 92"/>
                <a:gd name="T82" fmla="*/ 7 w 248"/>
                <a:gd name="T83" fmla="*/ 67 h 92"/>
                <a:gd name="T84" fmla="*/ 6 w 248"/>
                <a:gd name="T85" fmla="*/ 72 h 92"/>
                <a:gd name="T86" fmla="*/ 14 w 248"/>
                <a:gd name="T87" fmla="*/ 83 h 92"/>
                <a:gd name="T88" fmla="*/ 19 w 248"/>
                <a:gd name="T89" fmla="*/ 85 h 92"/>
                <a:gd name="T90" fmla="*/ 33 w 248"/>
                <a:gd name="T91" fmla="*/ 78 h 92"/>
                <a:gd name="T92" fmla="*/ 36 w 248"/>
                <a:gd name="T93" fmla="*/ 86 h 92"/>
                <a:gd name="T94" fmla="*/ 52 w 248"/>
                <a:gd name="T95" fmla="*/ 81 h 92"/>
                <a:gd name="T96" fmla="*/ 57 w 248"/>
                <a:gd name="T97" fmla="*/ 89 h 92"/>
                <a:gd name="T98" fmla="*/ 80 w 248"/>
                <a:gd name="T99" fmla="*/ 82 h 92"/>
                <a:gd name="T100" fmla="*/ 71 w 248"/>
                <a:gd name="T101" fmla="*/ 12 h 92"/>
                <a:gd name="T102" fmla="*/ 81 w 248"/>
                <a:gd name="T103" fmla="*/ 30 h 92"/>
                <a:gd name="T104" fmla="*/ 72 w 248"/>
                <a:gd name="T105" fmla="*/ 39 h 92"/>
                <a:gd name="T106" fmla="*/ 73 w 248"/>
                <a:gd name="T107" fmla="*/ 26 h 92"/>
                <a:gd name="T108" fmla="*/ 75 w 248"/>
                <a:gd name="T109" fmla="*/ 22 h 92"/>
                <a:gd name="T110" fmla="*/ 87 w 248"/>
                <a:gd name="T111" fmla="*/ 2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8" h="92">
                  <a:moveTo>
                    <a:pt x="91" y="74"/>
                  </a:moveTo>
                  <a:cubicBezTo>
                    <a:pt x="92" y="74"/>
                    <a:pt x="93" y="74"/>
                    <a:pt x="94" y="74"/>
                  </a:cubicBezTo>
                  <a:cubicBezTo>
                    <a:pt x="94" y="74"/>
                    <a:pt x="94" y="75"/>
                    <a:pt x="94" y="75"/>
                  </a:cubicBezTo>
                  <a:cubicBezTo>
                    <a:pt x="100" y="75"/>
                    <a:pt x="99" y="69"/>
                    <a:pt x="102" y="70"/>
                  </a:cubicBezTo>
                  <a:cubicBezTo>
                    <a:pt x="137" y="74"/>
                    <a:pt x="117" y="54"/>
                    <a:pt x="159" y="58"/>
                  </a:cubicBezTo>
                  <a:cubicBezTo>
                    <a:pt x="161" y="59"/>
                    <a:pt x="162" y="57"/>
                    <a:pt x="164" y="56"/>
                  </a:cubicBezTo>
                  <a:cubicBezTo>
                    <a:pt x="162" y="60"/>
                    <a:pt x="161" y="67"/>
                    <a:pt x="166" y="68"/>
                  </a:cubicBezTo>
                  <a:cubicBezTo>
                    <a:pt x="168" y="68"/>
                    <a:pt x="172" y="69"/>
                    <a:pt x="173" y="71"/>
                  </a:cubicBezTo>
                  <a:cubicBezTo>
                    <a:pt x="173" y="71"/>
                    <a:pt x="173" y="71"/>
                    <a:pt x="173" y="71"/>
                  </a:cubicBezTo>
                  <a:cubicBezTo>
                    <a:pt x="170" y="72"/>
                    <a:pt x="168" y="72"/>
                    <a:pt x="167" y="73"/>
                  </a:cubicBezTo>
                  <a:cubicBezTo>
                    <a:pt x="160" y="77"/>
                    <a:pt x="160" y="63"/>
                    <a:pt x="153" y="66"/>
                  </a:cubicBezTo>
                  <a:cubicBezTo>
                    <a:pt x="153" y="66"/>
                    <a:pt x="152" y="67"/>
                    <a:pt x="151" y="67"/>
                  </a:cubicBezTo>
                  <a:cubicBezTo>
                    <a:pt x="148" y="67"/>
                    <a:pt x="145" y="70"/>
                    <a:pt x="145" y="73"/>
                  </a:cubicBezTo>
                  <a:cubicBezTo>
                    <a:pt x="146" y="72"/>
                    <a:pt x="148" y="71"/>
                    <a:pt x="150" y="71"/>
                  </a:cubicBezTo>
                  <a:cubicBezTo>
                    <a:pt x="150" y="71"/>
                    <a:pt x="150" y="72"/>
                    <a:pt x="150" y="72"/>
                  </a:cubicBezTo>
                  <a:cubicBezTo>
                    <a:pt x="150" y="73"/>
                    <a:pt x="150" y="74"/>
                    <a:pt x="152" y="74"/>
                  </a:cubicBezTo>
                  <a:cubicBezTo>
                    <a:pt x="154" y="74"/>
                    <a:pt x="154" y="74"/>
                    <a:pt x="155" y="74"/>
                  </a:cubicBezTo>
                  <a:cubicBezTo>
                    <a:pt x="155" y="74"/>
                    <a:pt x="156" y="74"/>
                    <a:pt x="156" y="74"/>
                  </a:cubicBezTo>
                  <a:cubicBezTo>
                    <a:pt x="156" y="77"/>
                    <a:pt x="147" y="73"/>
                    <a:pt x="149" y="80"/>
                  </a:cubicBezTo>
                  <a:cubicBezTo>
                    <a:pt x="149" y="80"/>
                    <a:pt x="150" y="82"/>
                    <a:pt x="150" y="82"/>
                  </a:cubicBezTo>
                  <a:cubicBezTo>
                    <a:pt x="150" y="85"/>
                    <a:pt x="152" y="87"/>
                    <a:pt x="155" y="86"/>
                  </a:cubicBezTo>
                  <a:cubicBezTo>
                    <a:pt x="155" y="85"/>
                    <a:pt x="153" y="84"/>
                    <a:pt x="154" y="83"/>
                  </a:cubicBezTo>
                  <a:cubicBezTo>
                    <a:pt x="154" y="83"/>
                    <a:pt x="155" y="83"/>
                    <a:pt x="155" y="83"/>
                  </a:cubicBezTo>
                  <a:cubicBezTo>
                    <a:pt x="156" y="83"/>
                    <a:pt x="156" y="83"/>
                    <a:pt x="156" y="82"/>
                  </a:cubicBezTo>
                  <a:cubicBezTo>
                    <a:pt x="156" y="82"/>
                    <a:pt x="156" y="82"/>
                    <a:pt x="157" y="82"/>
                  </a:cubicBezTo>
                  <a:cubicBezTo>
                    <a:pt x="157" y="82"/>
                    <a:pt x="157" y="82"/>
                    <a:pt x="157" y="82"/>
                  </a:cubicBezTo>
                  <a:cubicBezTo>
                    <a:pt x="157" y="83"/>
                    <a:pt x="157" y="83"/>
                    <a:pt x="157" y="84"/>
                  </a:cubicBezTo>
                  <a:cubicBezTo>
                    <a:pt x="157" y="84"/>
                    <a:pt x="157" y="86"/>
                    <a:pt x="158" y="86"/>
                  </a:cubicBezTo>
                  <a:cubicBezTo>
                    <a:pt x="157" y="89"/>
                    <a:pt x="161" y="92"/>
                    <a:pt x="165" y="89"/>
                  </a:cubicBezTo>
                  <a:cubicBezTo>
                    <a:pt x="164" y="89"/>
                    <a:pt x="161" y="88"/>
                    <a:pt x="161" y="87"/>
                  </a:cubicBezTo>
                  <a:cubicBezTo>
                    <a:pt x="162" y="87"/>
                    <a:pt x="163" y="86"/>
                    <a:pt x="163" y="86"/>
                  </a:cubicBezTo>
                  <a:cubicBezTo>
                    <a:pt x="164" y="86"/>
                    <a:pt x="164" y="85"/>
                    <a:pt x="164" y="84"/>
                  </a:cubicBezTo>
                  <a:cubicBezTo>
                    <a:pt x="164" y="83"/>
                    <a:pt x="164" y="83"/>
                    <a:pt x="164" y="83"/>
                  </a:cubicBezTo>
                  <a:cubicBezTo>
                    <a:pt x="165" y="83"/>
                    <a:pt x="166" y="83"/>
                    <a:pt x="166" y="83"/>
                  </a:cubicBezTo>
                  <a:cubicBezTo>
                    <a:pt x="167" y="83"/>
                    <a:pt x="167" y="83"/>
                    <a:pt x="167" y="83"/>
                  </a:cubicBezTo>
                  <a:cubicBezTo>
                    <a:pt x="168" y="85"/>
                    <a:pt x="170" y="87"/>
                    <a:pt x="173" y="86"/>
                  </a:cubicBezTo>
                  <a:cubicBezTo>
                    <a:pt x="178" y="84"/>
                    <a:pt x="174" y="80"/>
                    <a:pt x="177" y="79"/>
                  </a:cubicBezTo>
                  <a:cubicBezTo>
                    <a:pt x="178" y="79"/>
                    <a:pt x="179" y="79"/>
                    <a:pt x="180" y="79"/>
                  </a:cubicBezTo>
                  <a:cubicBezTo>
                    <a:pt x="184" y="80"/>
                    <a:pt x="189" y="80"/>
                    <a:pt x="190" y="78"/>
                  </a:cubicBezTo>
                  <a:cubicBezTo>
                    <a:pt x="191" y="76"/>
                    <a:pt x="191" y="70"/>
                    <a:pt x="187" y="67"/>
                  </a:cubicBezTo>
                  <a:cubicBezTo>
                    <a:pt x="185" y="66"/>
                    <a:pt x="187" y="63"/>
                    <a:pt x="185" y="60"/>
                  </a:cubicBezTo>
                  <a:cubicBezTo>
                    <a:pt x="189" y="62"/>
                    <a:pt x="193" y="63"/>
                    <a:pt x="198" y="63"/>
                  </a:cubicBezTo>
                  <a:cubicBezTo>
                    <a:pt x="209" y="63"/>
                    <a:pt x="211" y="62"/>
                    <a:pt x="215" y="59"/>
                  </a:cubicBezTo>
                  <a:cubicBezTo>
                    <a:pt x="220" y="56"/>
                    <a:pt x="226" y="58"/>
                    <a:pt x="228" y="58"/>
                  </a:cubicBezTo>
                  <a:cubicBezTo>
                    <a:pt x="229" y="58"/>
                    <a:pt x="230" y="59"/>
                    <a:pt x="229" y="61"/>
                  </a:cubicBezTo>
                  <a:cubicBezTo>
                    <a:pt x="228" y="66"/>
                    <a:pt x="230" y="66"/>
                    <a:pt x="229" y="69"/>
                  </a:cubicBezTo>
                  <a:cubicBezTo>
                    <a:pt x="228" y="71"/>
                    <a:pt x="224" y="69"/>
                    <a:pt x="221" y="69"/>
                  </a:cubicBezTo>
                  <a:cubicBezTo>
                    <a:pt x="219" y="69"/>
                    <a:pt x="218" y="70"/>
                    <a:pt x="218" y="70"/>
                  </a:cubicBezTo>
                  <a:cubicBezTo>
                    <a:pt x="215" y="71"/>
                    <a:pt x="212" y="73"/>
                    <a:pt x="212" y="76"/>
                  </a:cubicBezTo>
                  <a:cubicBezTo>
                    <a:pt x="213" y="75"/>
                    <a:pt x="215" y="74"/>
                    <a:pt x="217" y="73"/>
                  </a:cubicBezTo>
                  <a:cubicBezTo>
                    <a:pt x="217" y="74"/>
                    <a:pt x="217" y="74"/>
                    <a:pt x="217" y="75"/>
                  </a:cubicBezTo>
                  <a:cubicBezTo>
                    <a:pt x="217" y="78"/>
                    <a:pt x="221" y="79"/>
                    <a:pt x="223" y="77"/>
                  </a:cubicBezTo>
                  <a:cubicBezTo>
                    <a:pt x="224" y="77"/>
                    <a:pt x="225" y="77"/>
                    <a:pt x="224" y="77"/>
                  </a:cubicBezTo>
                  <a:cubicBezTo>
                    <a:pt x="222" y="79"/>
                    <a:pt x="219" y="82"/>
                    <a:pt x="222" y="84"/>
                  </a:cubicBezTo>
                  <a:cubicBezTo>
                    <a:pt x="222" y="84"/>
                    <a:pt x="223" y="84"/>
                    <a:pt x="223" y="85"/>
                  </a:cubicBezTo>
                  <a:cubicBezTo>
                    <a:pt x="223" y="87"/>
                    <a:pt x="225" y="89"/>
                    <a:pt x="227" y="89"/>
                  </a:cubicBezTo>
                  <a:cubicBezTo>
                    <a:pt x="226" y="88"/>
                    <a:pt x="226" y="87"/>
                    <a:pt x="227" y="85"/>
                  </a:cubicBezTo>
                  <a:cubicBezTo>
                    <a:pt x="228" y="85"/>
                    <a:pt x="228" y="85"/>
                    <a:pt x="229" y="85"/>
                  </a:cubicBezTo>
                  <a:cubicBezTo>
                    <a:pt x="231" y="85"/>
                    <a:pt x="230" y="81"/>
                    <a:pt x="232" y="79"/>
                  </a:cubicBezTo>
                  <a:cubicBezTo>
                    <a:pt x="233" y="79"/>
                    <a:pt x="233" y="79"/>
                    <a:pt x="233" y="79"/>
                  </a:cubicBezTo>
                  <a:cubicBezTo>
                    <a:pt x="232" y="82"/>
                    <a:pt x="231" y="85"/>
                    <a:pt x="234" y="86"/>
                  </a:cubicBezTo>
                  <a:cubicBezTo>
                    <a:pt x="234" y="86"/>
                    <a:pt x="235" y="86"/>
                    <a:pt x="235" y="86"/>
                  </a:cubicBezTo>
                  <a:cubicBezTo>
                    <a:pt x="236" y="88"/>
                    <a:pt x="239" y="90"/>
                    <a:pt x="242" y="88"/>
                  </a:cubicBezTo>
                  <a:cubicBezTo>
                    <a:pt x="241" y="88"/>
                    <a:pt x="239" y="87"/>
                    <a:pt x="239" y="86"/>
                  </a:cubicBezTo>
                  <a:cubicBezTo>
                    <a:pt x="240" y="85"/>
                    <a:pt x="240" y="84"/>
                    <a:pt x="240" y="84"/>
                  </a:cubicBezTo>
                  <a:cubicBezTo>
                    <a:pt x="242" y="78"/>
                    <a:pt x="237" y="78"/>
                    <a:pt x="237" y="76"/>
                  </a:cubicBezTo>
                  <a:cubicBezTo>
                    <a:pt x="237" y="73"/>
                    <a:pt x="243" y="75"/>
                    <a:pt x="243" y="70"/>
                  </a:cubicBezTo>
                  <a:cubicBezTo>
                    <a:pt x="243" y="69"/>
                    <a:pt x="242" y="67"/>
                    <a:pt x="240" y="66"/>
                  </a:cubicBezTo>
                  <a:cubicBezTo>
                    <a:pt x="240" y="66"/>
                    <a:pt x="240" y="66"/>
                    <a:pt x="240" y="66"/>
                  </a:cubicBezTo>
                  <a:cubicBezTo>
                    <a:pt x="242" y="66"/>
                    <a:pt x="243" y="66"/>
                    <a:pt x="244" y="64"/>
                  </a:cubicBezTo>
                  <a:cubicBezTo>
                    <a:pt x="240" y="65"/>
                    <a:pt x="242" y="61"/>
                    <a:pt x="241" y="59"/>
                  </a:cubicBezTo>
                  <a:cubicBezTo>
                    <a:pt x="241" y="59"/>
                    <a:pt x="241" y="58"/>
                    <a:pt x="241" y="58"/>
                  </a:cubicBezTo>
                  <a:cubicBezTo>
                    <a:pt x="242" y="57"/>
                    <a:pt x="243" y="56"/>
                    <a:pt x="243" y="52"/>
                  </a:cubicBezTo>
                  <a:cubicBezTo>
                    <a:pt x="242" y="54"/>
                    <a:pt x="237" y="56"/>
                    <a:pt x="237" y="53"/>
                  </a:cubicBezTo>
                  <a:cubicBezTo>
                    <a:pt x="237" y="52"/>
                    <a:pt x="236" y="50"/>
                    <a:pt x="233" y="51"/>
                  </a:cubicBezTo>
                  <a:cubicBezTo>
                    <a:pt x="226" y="51"/>
                    <a:pt x="221" y="50"/>
                    <a:pt x="209" y="49"/>
                  </a:cubicBezTo>
                  <a:cubicBezTo>
                    <a:pt x="221" y="48"/>
                    <a:pt x="244" y="45"/>
                    <a:pt x="244" y="37"/>
                  </a:cubicBezTo>
                  <a:cubicBezTo>
                    <a:pt x="244" y="30"/>
                    <a:pt x="237" y="26"/>
                    <a:pt x="215" y="26"/>
                  </a:cubicBezTo>
                  <a:cubicBezTo>
                    <a:pt x="193" y="26"/>
                    <a:pt x="126" y="34"/>
                    <a:pt x="126" y="22"/>
                  </a:cubicBezTo>
                  <a:cubicBezTo>
                    <a:pt x="126" y="14"/>
                    <a:pt x="148" y="17"/>
                    <a:pt x="165" y="18"/>
                  </a:cubicBezTo>
                  <a:cubicBezTo>
                    <a:pt x="166" y="19"/>
                    <a:pt x="167" y="20"/>
                    <a:pt x="170" y="21"/>
                  </a:cubicBezTo>
                  <a:cubicBezTo>
                    <a:pt x="198" y="29"/>
                    <a:pt x="228" y="10"/>
                    <a:pt x="248" y="16"/>
                  </a:cubicBezTo>
                  <a:cubicBezTo>
                    <a:pt x="232" y="2"/>
                    <a:pt x="211" y="18"/>
                    <a:pt x="190" y="14"/>
                  </a:cubicBezTo>
                  <a:cubicBezTo>
                    <a:pt x="202" y="14"/>
                    <a:pt x="215" y="11"/>
                    <a:pt x="216" y="8"/>
                  </a:cubicBezTo>
                  <a:cubicBezTo>
                    <a:pt x="207" y="14"/>
                    <a:pt x="179" y="3"/>
                    <a:pt x="168" y="11"/>
                  </a:cubicBezTo>
                  <a:cubicBezTo>
                    <a:pt x="167" y="11"/>
                    <a:pt x="166" y="12"/>
                    <a:pt x="166" y="12"/>
                  </a:cubicBezTo>
                  <a:cubicBezTo>
                    <a:pt x="145" y="12"/>
                    <a:pt x="120" y="9"/>
                    <a:pt x="120" y="22"/>
                  </a:cubicBezTo>
                  <a:cubicBezTo>
                    <a:pt x="120" y="44"/>
                    <a:pt x="196" y="31"/>
                    <a:pt x="215" y="31"/>
                  </a:cubicBezTo>
                  <a:cubicBezTo>
                    <a:pt x="233" y="31"/>
                    <a:pt x="237" y="33"/>
                    <a:pt x="237" y="36"/>
                  </a:cubicBezTo>
                  <a:cubicBezTo>
                    <a:pt x="237" y="41"/>
                    <a:pt x="219" y="43"/>
                    <a:pt x="208" y="43"/>
                  </a:cubicBezTo>
                  <a:cubicBezTo>
                    <a:pt x="191" y="43"/>
                    <a:pt x="120" y="33"/>
                    <a:pt x="91" y="42"/>
                  </a:cubicBezTo>
                  <a:cubicBezTo>
                    <a:pt x="93" y="37"/>
                    <a:pt x="100" y="30"/>
                    <a:pt x="96" y="26"/>
                  </a:cubicBezTo>
                  <a:cubicBezTo>
                    <a:pt x="99" y="25"/>
                    <a:pt x="101" y="23"/>
                    <a:pt x="101" y="20"/>
                  </a:cubicBezTo>
                  <a:cubicBezTo>
                    <a:pt x="99" y="19"/>
                    <a:pt x="97" y="18"/>
                    <a:pt x="96" y="18"/>
                  </a:cubicBezTo>
                  <a:cubicBezTo>
                    <a:pt x="96" y="17"/>
                    <a:pt x="95" y="15"/>
                    <a:pt x="94" y="14"/>
                  </a:cubicBezTo>
                  <a:cubicBezTo>
                    <a:pt x="94" y="14"/>
                    <a:pt x="93" y="11"/>
                    <a:pt x="93" y="10"/>
                  </a:cubicBezTo>
                  <a:cubicBezTo>
                    <a:pt x="92" y="9"/>
                    <a:pt x="90" y="7"/>
                    <a:pt x="86" y="6"/>
                  </a:cubicBezTo>
                  <a:cubicBezTo>
                    <a:pt x="83" y="4"/>
                    <a:pt x="81" y="4"/>
                    <a:pt x="80" y="4"/>
                  </a:cubicBezTo>
                  <a:cubicBezTo>
                    <a:pt x="79" y="4"/>
                    <a:pt x="76" y="5"/>
                    <a:pt x="76" y="5"/>
                  </a:cubicBezTo>
                  <a:cubicBezTo>
                    <a:pt x="74" y="4"/>
                    <a:pt x="72" y="4"/>
                    <a:pt x="72" y="6"/>
                  </a:cubicBezTo>
                  <a:cubicBezTo>
                    <a:pt x="71" y="5"/>
                    <a:pt x="69" y="4"/>
                    <a:pt x="67" y="4"/>
                  </a:cubicBezTo>
                  <a:cubicBezTo>
                    <a:pt x="66" y="7"/>
                    <a:pt x="66" y="9"/>
                    <a:pt x="66" y="12"/>
                  </a:cubicBezTo>
                  <a:cubicBezTo>
                    <a:pt x="64" y="12"/>
                    <a:pt x="61" y="19"/>
                    <a:pt x="59" y="18"/>
                  </a:cubicBezTo>
                  <a:cubicBezTo>
                    <a:pt x="60" y="20"/>
                    <a:pt x="60" y="21"/>
                    <a:pt x="61" y="21"/>
                  </a:cubicBezTo>
                  <a:cubicBezTo>
                    <a:pt x="59" y="25"/>
                    <a:pt x="58" y="29"/>
                    <a:pt x="56" y="29"/>
                  </a:cubicBezTo>
                  <a:cubicBezTo>
                    <a:pt x="56" y="31"/>
                    <a:pt x="57" y="31"/>
                    <a:pt x="58" y="32"/>
                  </a:cubicBezTo>
                  <a:cubicBezTo>
                    <a:pt x="57" y="34"/>
                    <a:pt x="57" y="37"/>
                    <a:pt x="57" y="39"/>
                  </a:cubicBezTo>
                  <a:cubicBezTo>
                    <a:pt x="55" y="38"/>
                    <a:pt x="55" y="38"/>
                    <a:pt x="55" y="38"/>
                  </a:cubicBezTo>
                  <a:cubicBezTo>
                    <a:pt x="53" y="38"/>
                    <a:pt x="52" y="38"/>
                    <a:pt x="51" y="38"/>
                  </a:cubicBezTo>
                  <a:cubicBezTo>
                    <a:pt x="50" y="37"/>
                    <a:pt x="49" y="37"/>
                    <a:pt x="48" y="37"/>
                  </a:cubicBezTo>
                  <a:cubicBezTo>
                    <a:pt x="44" y="37"/>
                    <a:pt x="42" y="31"/>
                    <a:pt x="36" y="28"/>
                  </a:cubicBezTo>
                  <a:cubicBezTo>
                    <a:pt x="32" y="25"/>
                    <a:pt x="31" y="23"/>
                    <a:pt x="31" y="19"/>
                  </a:cubicBezTo>
                  <a:cubicBezTo>
                    <a:pt x="31" y="15"/>
                    <a:pt x="33" y="12"/>
                    <a:pt x="33" y="8"/>
                  </a:cubicBezTo>
                  <a:cubicBezTo>
                    <a:pt x="33" y="7"/>
                    <a:pt x="32" y="6"/>
                    <a:pt x="32" y="5"/>
                  </a:cubicBezTo>
                  <a:cubicBezTo>
                    <a:pt x="31" y="2"/>
                    <a:pt x="28" y="0"/>
                    <a:pt x="26" y="1"/>
                  </a:cubicBezTo>
                  <a:cubicBezTo>
                    <a:pt x="27" y="1"/>
                    <a:pt x="28" y="2"/>
                    <a:pt x="28" y="5"/>
                  </a:cubicBezTo>
                  <a:cubicBezTo>
                    <a:pt x="28" y="5"/>
                    <a:pt x="27" y="6"/>
                    <a:pt x="27" y="7"/>
                  </a:cubicBezTo>
                  <a:cubicBezTo>
                    <a:pt x="26" y="8"/>
                    <a:pt x="26" y="9"/>
                    <a:pt x="27" y="10"/>
                  </a:cubicBezTo>
                  <a:cubicBezTo>
                    <a:pt x="27" y="11"/>
                    <a:pt x="27" y="11"/>
                    <a:pt x="27" y="11"/>
                  </a:cubicBezTo>
                  <a:cubicBezTo>
                    <a:pt x="27" y="12"/>
                    <a:pt x="27" y="12"/>
                    <a:pt x="27" y="13"/>
                  </a:cubicBezTo>
                  <a:cubicBezTo>
                    <a:pt x="27" y="14"/>
                    <a:pt x="26" y="13"/>
                    <a:pt x="26" y="13"/>
                  </a:cubicBezTo>
                  <a:cubicBezTo>
                    <a:pt x="25" y="10"/>
                    <a:pt x="24" y="6"/>
                    <a:pt x="22" y="6"/>
                  </a:cubicBezTo>
                  <a:cubicBezTo>
                    <a:pt x="21" y="6"/>
                    <a:pt x="20" y="6"/>
                    <a:pt x="20" y="6"/>
                  </a:cubicBezTo>
                  <a:cubicBezTo>
                    <a:pt x="20" y="6"/>
                    <a:pt x="20" y="6"/>
                    <a:pt x="20" y="5"/>
                  </a:cubicBezTo>
                  <a:cubicBezTo>
                    <a:pt x="20" y="3"/>
                    <a:pt x="17" y="1"/>
                    <a:pt x="14" y="4"/>
                  </a:cubicBezTo>
                  <a:cubicBezTo>
                    <a:pt x="14" y="4"/>
                    <a:pt x="16" y="4"/>
                    <a:pt x="16" y="5"/>
                  </a:cubicBezTo>
                  <a:cubicBezTo>
                    <a:pt x="16" y="6"/>
                    <a:pt x="15" y="8"/>
                    <a:pt x="15" y="8"/>
                  </a:cubicBezTo>
                  <a:cubicBezTo>
                    <a:pt x="15" y="11"/>
                    <a:pt x="17" y="12"/>
                    <a:pt x="21" y="12"/>
                  </a:cubicBezTo>
                  <a:cubicBezTo>
                    <a:pt x="21" y="12"/>
                    <a:pt x="21" y="12"/>
                    <a:pt x="21" y="12"/>
                  </a:cubicBezTo>
                  <a:cubicBezTo>
                    <a:pt x="21" y="13"/>
                    <a:pt x="22" y="13"/>
                    <a:pt x="22" y="14"/>
                  </a:cubicBezTo>
                  <a:cubicBezTo>
                    <a:pt x="22" y="14"/>
                    <a:pt x="22" y="14"/>
                    <a:pt x="21" y="14"/>
                  </a:cubicBezTo>
                  <a:cubicBezTo>
                    <a:pt x="16" y="12"/>
                    <a:pt x="14" y="14"/>
                    <a:pt x="14" y="16"/>
                  </a:cubicBezTo>
                  <a:cubicBezTo>
                    <a:pt x="14" y="16"/>
                    <a:pt x="14" y="18"/>
                    <a:pt x="14" y="18"/>
                  </a:cubicBezTo>
                  <a:cubicBezTo>
                    <a:pt x="12" y="20"/>
                    <a:pt x="12" y="22"/>
                    <a:pt x="15" y="24"/>
                  </a:cubicBezTo>
                  <a:cubicBezTo>
                    <a:pt x="15" y="23"/>
                    <a:pt x="15" y="21"/>
                    <a:pt x="16" y="21"/>
                  </a:cubicBezTo>
                  <a:cubicBezTo>
                    <a:pt x="17" y="21"/>
                    <a:pt x="17" y="21"/>
                    <a:pt x="17" y="21"/>
                  </a:cubicBezTo>
                  <a:cubicBezTo>
                    <a:pt x="18" y="21"/>
                    <a:pt x="18" y="22"/>
                    <a:pt x="18" y="22"/>
                  </a:cubicBezTo>
                  <a:cubicBezTo>
                    <a:pt x="19" y="22"/>
                    <a:pt x="20" y="22"/>
                    <a:pt x="21" y="21"/>
                  </a:cubicBezTo>
                  <a:cubicBezTo>
                    <a:pt x="22" y="21"/>
                    <a:pt x="22" y="21"/>
                    <a:pt x="22" y="21"/>
                  </a:cubicBezTo>
                  <a:cubicBezTo>
                    <a:pt x="23" y="21"/>
                    <a:pt x="23" y="22"/>
                    <a:pt x="24" y="22"/>
                  </a:cubicBezTo>
                  <a:cubicBezTo>
                    <a:pt x="24" y="22"/>
                    <a:pt x="24" y="22"/>
                    <a:pt x="24" y="23"/>
                  </a:cubicBezTo>
                  <a:cubicBezTo>
                    <a:pt x="21" y="26"/>
                    <a:pt x="21" y="29"/>
                    <a:pt x="26" y="30"/>
                  </a:cubicBezTo>
                  <a:cubicBezTo>
                    <a:pt x="26" y="30"/>
                    <a:pt x="26" y="30"/>
                    <a:pt x="26" y="31"/>
                  </a:cubicBezTo>
                  <a:cubicBezTo>
                    <a:pt x="26" y="37"/>
                    <a:pt x="18" y="36"/>
                    <a:pt x="18" y="30"/>
                  </a:cubicBezTo>
                  <a:cubicBezTo>
                    <a:pt x="14" y="37"/>
                    <a:pt x="22" y="42"/>
                    <a:pt x="28" y="39"/>
                  </a:cubicBezTo>
                  <a:cubicBezTo>
                    <a:pt x="28" y="38"/>
                    <a:pt x="28" y="39"/>
                    <a:pt x="28" y="39"/>
                  </a:cubicBezTo>
                  <a:cubicBezTo>
                    <a:pt x="29" y="40"/>
                    <a:pt x="29" y="41"/>
                    <a:pt x="30" y="41"/>
                  </a:cubicBezTo>
                  <a:cubicBezTo>
                    <a:pt x="30" y="41"/>
                    <a:pt x="31" y="40"/>
                    <a:pt x="32" y="40"/>
                  </a:cubicBezTo>
                  <a:cubicBezTo>
                    <a:pt x="32" y="40"/>
                    <a:pt x="32" y="40"/>
                    <a:pt x="32" y="41"/>
                  </a:cubicBezTo>
                  <a:cubicBezTo>
                    <a:pt x="32" y="42"/>
                    <a:pt x="33" y="44"/>
                    <a:pt x="35" y="45"/>
                  </a:cubicBezTo>
                  <a:cubicBezTo>
                    <a:pt x="35" y="43"/>
                    <a:pt x="35" y="42"/>
                    <a:pt x="36" y="42"/>
                  </a:cubicBezTo>
                  <a:cubicBezTo>
                    <a:pt x="37" y="42"/>
                    <a:pt x="41" y="51"/>
                    <a:pt x="50" y="55"/>
                  </a:cubicBezTo>
                  <a:cubicBezTo>
                    <a:pt x="52" y="55"/>
                    <a:pt x="54" y="55"/>
                    <a:pt x="55" y="53"/>
                  </a:cubicBezTo>
                  <a:cubicBezTo>
                    <a:pt x="55" y="54"/>
                    <a:pt x="56" y="54"/>
                    <a:pt x="57" y="55"/>
                  </a:cubicBezTo>
                  <a:cubicBezTo>
                    <a:pt x="57" y="59"/>
                    <a:pt x="60" y="64"/>
                    <a:pt x="59" y="64"/>
                  </a:cubicBezTo>
                  <a:cubicBezTo>
                    <a:pt x="58" y="64"/>
                    <a:pt x="44" y="63"/>
                    <a:pt x="41" y="65"/>
                  </a:cubicBezTo>
                  <a:cubicBezTo>
                    <a:pt x="37" y="67"/>
                    <a:pt x="27" y="71"/>
                    <a:pt x="24" y="67"/>
                  </a:cubicBezTo>
                  <a:cubicBezTo>
                    <a:pt x="23" y="65"/>
                    <a:pt x="23" y="64"/>
                    <a:pt x="22" y="62"/>
                  </a:cubicBezTo>
                  <a:cubicBezTo>
                    <a:pt x="21" y="60"/>
                    <a:pt x="20" y="59"/>
                    <a:pt x="19" y="59"/>
                  </a:cubicBezTo>
                  <a:cubicBezTo>
                    <a:pt x="19" y="59"/>
                    <a:pt x="17" y="59"/>
                    <a:pt x="16" y="59"/>
                  </a:cubicBezTo>
                  <a:cubicBezTo>
                    <a:pt x="15" y="57"/>
                    <a:pt x="11" y="57"/>
                    <a:pt x="10" y="58"/>
                  </a:cubicBezTo>
                  <a:cubicBezTo>
                    <a:pt x="11" y="58"/>
                    <a:pt x="12" y="59"/>
                    <a:pt x="13" y="61"/>
                  </a:cubicBezTo>
                  <a:cubicBezTo>
                    <a:pt x="13" y="61"/>
                    <a:pt x="12" y="62"/>
                    <a:pt x="12" y="63"/>
                  </a:cubicBezTo>
                  <a:cubicBezTo>
                    <a:pt x="12" y="64"/>
                    <a:pt x="12" y="66"/>
                    <a:pt x="18" y="68"/>
                  </a:cubicBezTo>
                  <a:cubicBezTo>
                    <a:pt x="19" y="68"/>
                    <a:pt x="19" y="69"/>
                    <a:pt x="19" y="69"/>
                  </a:cubicBezTo>
                  <a:cubicBezTo>
                    <a:pt x="18" y="70"/>
                    <a:pt x="17" y="70"/>
                    <a:pt x="15" y="69"/>
                  </a:cubicBezTo>
                  <a:cubicBezTo>
                    <a:pt x="13" y="67"/>
                    <a:pt x="12" y="64"/>
                    <a:pt x="9" y="66"/>
                  </a:cubicBezTo>
                  <a:cubicBezTo>
                    <a:pt x="9" y="66"/>
                    <a:pt x="8" y="67"/>
                    <a:pt x="7" y="67"/>
                  </a:cubicBezTo>
                  <a:cubicBezTo>
                    <a:pt x="7" y="67"/>
                    <a:pt x="7" y="67"/>
                    <a:pt x="7" y="67"/>
                  </a:cubicBezTo>
                  <a:cubicBezTo>
                    <a:pt x="4" y="66"/>
                    <a:pt x="0" y="70"/>
                    <a:pt x="1" y="73"/>
                  </a:cubicBezTo>
                  <a:cubicBezTo>
                    <a:pt x="2" y="72"/>
                    <a:pt x="3" y="71"/>
                    <a:pt x="5" y="70"/>
                  </a:cubicBezTo>
                  <a:cubicBezTo>
                    <a:pt x="5" y="71"/>
                    <a:pt x="6" y="72"/>
                    <a:pt x="6" y="72"/>
                  </a:cubicBezTo>
                  <a:cubicBezTo>
                    <a:pt x="6" y="76"/>
                    <a:pt x="8" y="78"/>
                    <a:pt x="14" y="74"/>
                  </a:cubicBezTo>
                  <a:cubicBezTo>
                    <a:pt x="15" y="73"/>
                    <a:pt x="15" y="74"/>
                    <a:pt x="15" y="74"/>
                  </a:cubicBezTo>
                  <a:cubicBezTo>
                    <a:pt x="13" y="77"/>
                    <a:pt x="9" y="80"/>
                    <a:pt x="12" y="82"/>
                  </a:cubicBezTo>
                  <a:cubicBezTo>
                    <a:pt x="12" y="82"/>
                    <a:pt x="13" y="82"/>
                    <a:pt x="14" y="83"/>
                  </a:cubicBezTo>
                  <a:cubicBezTo>
                    <a:pt x="14" y="83"/>
                    <a:pt x="14" y="83"/>
                    <a:pt x="13" y="84"/>
                  </a:cubicBezTo>
                  <a:cubicBezTo>
                    <a:pt x="13" y="87"/>
                    <a:pt x="17" y="90"/>
                    <a:pt x="19" y="90"/>
                  </a:cubicBezTo>
                  <a:cubicBezTo>
                    <a:pt x="18" y="89"/>
                    <a:pt x="17" y="87"/>
                    <a:pt x="17" y="84"/>
                  </a:cubicBezTo>
                  <a:cubicBezTo>
                    <a:pt x="18" y="85"/>
                    <a:pt x="19" y="85"/>
                    <a:pt x="19" y="85"/>
                  </a:cubicBezTo>
                  <a:cubicBezTo>
                    <a:pt x="22" y="84"/>
                    <a:pt x="21" y="80"/>
                    <a:pt x="22" y="78"/>
                  </a:cubicBezTo>
                  <a:cubicBezTo>
                    <a:pt x="23" y="78"/>
                    <a:pt x="23" y="78"/>
                    <a:pt x="23" y="79"/>
                  </a:cubicBezTo>
                  <a:cubicBezTo>
                    <a:pt x="23" y="80"/>
                    <a:pt x="24" y="84"/>
                    <a:pt x="28" y="84"/>
                  </a:cubicBezTo>
                  <a:cubicBezTo>
                    <a:pt x="32" y="83"/>
                    <a:pt x="34" y="80"/>
                    <a:pt x="33" y="78"/>
                  </a:cubicBezTo>
                  <a:cubicBezTo>
                    <a:pt x="33" y="78"/>
                    <a:pt x="33" y="78"/>
                    <a:pt x="34" y="78"/>
                  </a:cubicBezTo>
                  <a:cubicBezTo>
                    <a:pt x="35" y="79"/>
                    <a:pt x="36" y="80"/>
                    <a:pt x="35" y="82"/>
                  </a:cubicBezTo>
                  <a:cubicBezTo>
                    <a:pt x="36" y="82"/>
                    <a:pt x="37" y="81"/>
                    <a:pt x="38" y="79"/>
                  </a:cubicBezTo>
                  <a:cubicBezTo>
                    <a:pt x="39" y="81"/>
                    <a:pt x="39" y="84"/>
                    <a:pt x="36" y="86"/>
                  </a:cubicBezTo>
                  <a:cubicBezTo>
                    <a:pt x="38" y="86"/>
                    <a:pt x="42" y="84"/>
                    <a:pt x="43" y="79"/>
                  </a:cubicBezTo>
                  <a:cubicBezTo>
                    <a:pt x="43" y="80"/>
                    <a:pt x="44" y="81"/>
                    <a:pt x="44" y="82"/>
                  </a:cubicBezTo>
                  <a:cubicBezTo>
                    <a:pt x="44" y="81"/>
                    <a:pt x="44" y="81"/>
                    <a:pt x="44" y="81"/>
                  </a:cubicBezTo>
                  <a:cubicBezTo>
                    <a:pt x="46" y="82"/>
                    <a:pt x="48" y="82"/>
                    <a:pt x="52" y="81"/>
                  </a:cubicBezTo>
                  <a:cubicBezTo>
                    <a:pt x="52" y="81"/>
                    <a:pt x="53" y="81"/>
                    <a:pt x="52" y="81"/>
                  </a:cubicBezTo>
                  <a:cubicBezTo>
                    <a:pt x="52" y="83"/>
                    <a:pt x="52" y="85"/>
                    <a:pt x="53" y="85"/>
                  </a:cubicBezTo>
                  <a:cubicBezTo>
                    <a:pt x="53" y="85"/>
                    <a:pt x="54" y="83"/>
                    <a:pt x="55" y="83"/>
                  </a:cubicBezTo>
                  <a:cubicBezTo>
                    <a:pt x="56" y="83"/>
                    <a:pt x="54" y="87"/>
                    <a:pt x="57" y="89"/>
                  </a:cubicBezTo>
                  <a:cubicBezTo>
                    <a:pt x="57" y="80"/>
                    <a:pt x="69" y="85"/>
                    <a:pt x="75" y="81"/>
                  </a:cubicBezTo>
                  <a:cubicBezTo>
                    <a:pt x="76" y="80"/>
                    <a:pt x="76" y="80"/>
                    <a:pt x="76" y="81"/>
                  </a:cubicBezTo>
                  <a:cubicBezTo>
                    <a:pt x="75" y="82"/>
                    <a:pt x="74" y="83"/>
                    <a:pt x="73" y="84"/>
                  </a:cubicBezTo>
                  <a:cubicBezTo>
                    <a:pt x="75" y="84"/>
                    <a:pt x="77" y="83"/>
                    <a:pt x="80" y="82"/>
                  </a:cubicBezTo>
                  <a:cubicBezTo>
                    <a:pt x="84" y="80"/>
                    <a:pt x="91" y="77"/>
                    <a:pt x="91" y="74"/>
                  </a:cubicBezTo>
                  <a:moveTo>
                    <a:pt x="79" y="16"/>
                  </a:moveTo>
                  <a:cubicBezTo>
                    <a:pt x="78" y="18"/>
                    <a:pt x="75" y="20"/>
                    <a:pt x="73" y="18"/>
                  </a:cubicBezTo>
                  <a:cubicBezTo>
                    <a:pt x="71" y="16"/>
                    <a:pt x="74" y="16"/>
                    <a:pt x="71" y="12"/>
                  </a:cubicBezTo>
                  <a:cubicBezTo>
                    <a:pt x="73" y="14"/>
                    <a:pt x="77" y="16"/>
                    <a:pt x="79" y="16"/>
                  </a:cubicBezTo>
                  <a:moveTo>
                    <a:pt x="83" y="30"/>
                  </a:moveTo>
                  <a:cubicBezTo>
                    <a:pt x="83" y="30"/>
                    <a:pt x="83" y="28"/>
                    <a:pt x="81" y="27"/>
                  </a:cubicBezTo>
                  <a:cubicBezTo>
                    <a:pt x="80" y="27"/>
                    <a:pt x="80" y="28"/>
                    <a:pt x="81" y="30"/>
                  </a:cubicBezTo>
                  <a:cubicBezTo>
                    <a:pt x="79" y="29"/>
                    <a:pt x="78" y="28"/>
                    <a:pt x="77" y="30"/>
                  </a:cubicBezTo>
                  <a:cubicBezTo>
                    <a:pt x="76" y="31"/>
                    <a:pt x="76" y="32"/>
                    <a:pt x="77" y="33"/>
                  </a:cubicBezTo>
                  <a:cubicBezTo>
                    <a:pt x="78" y="34"/>
                    <a:pt x="78" y="35"/>
                    <a:pt x="77" y="37"/>
                  </a:cubicBezTo>
                  <a:cubicBezTo>
                    <a:pt x="76" y="38"/>
                    <a:pt x="74" y="41"/>
                    <a:pt x="72" y="39"/>
                  </a:cubicBezTo>
                  <a:cubicBezTo>
                    <a:pt x="69" y="38"/>
                    <a:pt x="70" y="35"/>
                    <a:pt x="71" y="34"/>
                  </a:cubicBezTo>
                  <a:cubicBezTo>
                    <a:pt x="71" y="32"/>
                    <a:pt x="72" y="31"/>
                    <a:pt x="73" y="31"/>
                  </a:cubicBezTo>
                  <a:cubicBezTo>
                    <a:pt x="74" y="31"/>
                    <a:pt x="75" y="31"/>
                    <a:pt x="76" y="30"/>
                  </a:cubicBezTo>
                  <a:cubicBezTo>
                    <a:pt x="76" y="28"/>
                    <a:pt x="75" y="27"/>
                    <a:pt x="73" y="26"/>
                  </a:cubicBezTo>
                  <a:cubicBezTo>
                    <a:pt x="75" y="26"/>
                    <a:pt x="76" y="25"/>
                    <a:pt x="75" y="24"/>
                  </a:cubicBezTo>
                  <a:cubicBezTo>
                    <a:pt x="74" y="23"/>
                    <a:pt x="72" y="25"/>
                    <a:pt x="72" y="24"/>
                  </a:cubicBezTo>
                  <a:cubicBezTo>
                    <a:pt x="72" y="23"/>
                    <a:pt x="73" y="23"/>
                    <a:pt x="73" y="22"/>
                  </a:cubicBezTo>
                  <a:cubicBezTo>
                    <a:pt x="74" y="21"/>
                    <a:pt x="74" y="22"/>
                    <a:pt x="75" y="22"/>
                  </a:cubicBezTo>
                  <a:cubicBezTo>
                    <a:pt x="82" y="25"/>
                    <a:pt x="82" y="25"/>
                    <a:pt x="82" y="25"/>
                  </a:cubicBezTo>
                  <a:cubicBezTo>
                    <a:pt x="83" y="26"/>
                    <a:pt x="84" y="26"/>
                    <a:pt x="84" y="27"/>
                  </a:cubicBezTo>
                  <a:cubicBezTo>
                    <a:pt x="84" y="28"/>
                    <a:pt x="84" y="29"/>
                    <a:pt x="83" y="30"/>
                  </a:cubicBezTo>
                  <a:moveTo>
                    <a:pt x="87" y="25"/>
                  </a:moveTo>
                  <a:cubicBezTo>
                    <a:pt x="85" y="25"/>
                    <a:pt x="83" y="21"/>
                    <a:pt x="84" y="19"/>
                  </a:cubicBezTo>
                  <a:cubicBezTo>
                    <a:pt x="85" y="20"/>
                    <a:pt x="90" y="22"/>
                    <a:pt x="93" y="22"/>
                  </a:cubicBezTo>
                  <a:cubicBezTo>
                    <a:pt x="89" y="23"/>
                    <a:pt x="90" y="25"/>
                    <a:pt x="87"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7" name="Freeform 42">
              <a:extLst>
                <a:ext uri="{FF2B5EF4-FFF2-40B4-BE49-F238E27FC236}">
                  <a16:creationId xmlns:a16="http://schemas.microsoft.com/office/drawing/2014/main" id="{B0802A28-1305-F6CB-9164-47CF26444BFF}"/>
                </a:ext>
              </a:extLst>
            </p:cNvPr>
            <p:cNvSpPr>
              <a:spLocks noEditPoints="1"/>
            </p:cNvSpPr>
            <p:nvPr userDrawn="1"/>
          </p:nvSpPr>
          <p:spPr bwMode="auto">
            <a:xfrm>
              <a:off x="1116013" y="557213"/>
              <a:ext cx="34925" cy="14287"/>
            </a:xfrm>
            <a:custGeom>
              <a:avLst/>
              <a:gdLst>
                <a:gd name="T0" fmla="*/ 229 w 238"/>
                <a:gd name="T1" fmla="*/ 52 h 91"/>
                <a:gd name="T2" fmla="*/ 235 w 238"/>
                <a:gd name="T3" fmla="*/ 36 h 91"/>
                <a:gd name="T4" fmla="*/ 161 w 238"/>
                <a:gd name="T5" fmla="*/ 20 h 91"/>
                <a:gd name="T6" fmla="*/ 159 w 238"/>
                <a:gd name="T7" fmla="*/ 10 h 91"/>
                <a:gd name="T8" fmla="*/ 228 w 238"/>
                <a:gd name="T9" fmla="*/ 36 h 91"/>
                <a:gd name="T10" fmla="*/ 92 w 238"/>
                <a:gd name="T11" fmla="*/ 20 h 91"/>
                <a:gd name="T12" fmla="*/ 77 w 238"/>
                <a:gd name="T13" fmla="*/ 5 h 91"/>
                <a:gd name="T14" fmla="*/ 58 w 238"/>
                <a:gd name="T15" fmla="*/ 3 h 91"/>
                <a:gd name="T16" fmla="*/ 46 w 238"/>
                <a:gd name="T17" fmla="*/ 29 h 91"/>
                <a:gd name="T18" fmla="*/ 42 w 238"/>
                <a:gd name="T19" fmla="*/ 37 h 91"/>
                <a:gd name="T20" fmla="*/ 24 w 238"/>
                <a:gd name="T21" fmla="*/ 7 h 91"/>
                <a:gd name="T22" fmla="*/ 18 w 238"/>
                <a:gd name="T23" fmla="*/ 6 h 91"/>
                <a:gd name="T24" fmla="*/ 17 w 238"/>
                <a:gd name="T25" fmla="*/ 12 h 91"/>
                <a:gd name="T26" fmla="*/ 5 w 238"/>
                <a:gd name="T27" fmla="*/ 3 h 91"/>
                <a:gd name="T28" fmla="*/ 12 w 238"/>
                <a:gd name="T29" fmla="*/ 12 h 91"/>
                <a:gd name="T30" fmla="*/ 5 w 238"/>
                <a:gd name="T31" fmla="*/ 18 h 91"/>
                <a:gd name="T32" fmla="*/ 9 w 238"/>
                <a:gd name="T33" fmla="*/ 21 h 91"/>
                <a:gd name="T34" fmla="*/ 15 w 238"/>
                <a:gd name="T35" fmla="*/ 22 h 91"/>
                <a:gd name="T36" fmla="*/ 19 w 238"/>
                <a:gd name="T37" fmla="*/ 38 h 91"/>
                <a:gd name="T38" fmla="*/ 23 w 238"/>
                <a:gd name="T39" fmla="*/ 40 h 91"/>
                <a:gd name="T40" fmla="*/ 46 w 238"/>
                <a:gd name="T41" fmla="*/ 52 h 91"/>
                <a:gd name="T42" fmla="*/ 42 w 238"/>
                <a:gd name="T43" fmla="*/ 64 h 91"/>
                <a:gd name="T44" fmla="*/ 17 w 238"/>
                <a:gd name="T45" fmla="*/ 58 h 91"/>
                <a:gd name="T46" fmla="*/ 19 w 238"/>
                <a:gd name="T47" fmla="*/ 68 h 91"/>
                <a:gd name="T48" fmla="*/ 8 w 238"/>
                <a:gd name="T49" fmla="*/ 66 h 91"/>
                <a:gd name="T50" fmla="*/ 6 w 238"/>
                <a:gd name="T51" fmla="*/ 72 h 91"/>
                <a:gd name="T52" fmla="*/ 14 w 238"/>
                <a:gd name="T53" fmla="*/ 82 h 91"/>
                <a:gd name="T54" fmla="*/ 19 w 238"/>
                <a:gd name="T55" fmla="*/ 84 h 91"/>
                <a:gd name="T56" fmla="*/ 34 w 238"/>
                <a:gd name="T57" fmla="*/ 78 h 91"/>
                <a:gd name="T58" fmla="*/ 37 w 238"/>
                <a:gd name="T59" fmla="*/ 85 h 91"/>
                <a:gd name="T60" fmla="*/ 52 w 238"/>
                <a:gd name="T61" fmla="*/ 81 h 91"/>
                <a:gd name="T62" fmla="*/ 57 w 238"/>
                <a:gd name="T63" fmla="*/ 89 h 91"/>
                <a:gd name="T64" fmla="*/ 78 w 238"/>
                <a:gd name="T65" fmla="*/ 75 h 91"/>
                <a:gd name="T66" fmla="*/ 155 w 238"/>
                <a:gd name="T67" fmla="*/ 54 h 91"/>
                <a:gd name="T68" fmla="*/ 158 w 238"/>
                <a:gd name="T69" fmla="*/ 72 h 91"/>
                <a:gd name="T70" fmla="*/ 141 w 238"/>
                <a:gd name="T71" fmla="*/ 70 h 91"/>
                <a:gd name="T72" fmla="*/ 147 w 238"/>
                <a:gd name="T73" fmla="*/ 74 h 91"/>
                <a:gd name="T74" fmla="*/ 145 w 238"/>
                <a:gd name="T75" fmla="*/ 82 h 91"/>
                <a:gd name="T76" fmla="*/ 148 w 238"/>
                <a:gd name="T77" fmla="*/ 82 h 91"/>
                <a:gd name="T78" fmla="*/ 152 w 238"/>
                <a:gd name="T79" fmla="*/ 86 h 91"/>
                <a:gd name="T80" fmla="*/ 157 w 238"/>
                <a:gd name="T81" fmla="*/ 82 h 91"/>
                <a:gd name="T82" fmla="*/ 171 w 238"/>
                <a:gd name="T83" fmla="*/ 78 h 91"/>
                <a:gd name="T84" fmla="*/ 189 w 238"/>
                <a:gd name="T85" fmla="*/ 63 h 91"/>
                <a:gd name="T86" fmla="*/ 220 w 238"/>
                <a:gd name="T87" fmla="*/ 68 h 91"/>
                <a:gd name="T88" fmla="*/ 208 w 238"/>
                <a:gd name="T89" fmla="*/ 73 h 91"/>
                <a:gd name="T90" fmla="*/ 211 w 238"/>
                <a:gd name="T91" fmla="*/ 83 h 91"/>
                <a:gd name="T92" fmla="*/ 218 w 238"/>
                <a:gd name="T93" fmla="*/ 84 h 91"/>
                <a:gd name="T94" fmla="*/ 225 w 238"/>
                <a:gd name="T95" fmla="*/ 86 h 91"/>
                <a:gd name="T96" fmla="*/ 228 w 238"/>
                <a:gd name="T97" fmla="*/ 75 h 91"/>
                <a:gd name="T98" fmla="*/ 232 w 238"/>
                <a:gd name="T99" fmla="*/ 65 h 91"/>
                <a:gd name="T100" fmla="*/ 83 w 238"/>
                <a:gd name="T101" fmla="*/ 21 h 91"/>
                <a:gd name="T102" fmla="*/ 64 w 238"/>
                <a:gd name="T103" fmla="*/ 17 h 91"/>
                <a:gd name="T104" fmla="*/ 64 w 238"/>
                <a:gd name="T105" fmla="*/ 30 h 91"/>
                <a:gd name="T106" fmla="*/ 63 w 238"/>
                <a:gd name="T107" fmla="*/ 23 h 91"/>
                <a:gd name="T108" fmla="*/ 75 w 238"/>
                <a:gd name="T109" fmla="*/ 26 h 91"/>
                <a:gd name="T110" fmla="*/ 68 w 238"/>
                <a:gd name="T111" fmla="*/ 29 h 91"/>
                <a:gd name="T112" fmla="*/ 61 w 238"/>
                <a:gd name="T113" fmla="*/ 3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8" h="91">
                  <a:moveTo>
                    <a:pt x="233" y="59"/>
                  </a:moveTo>
                  <a:cubicBezTo>
                    <a:pt x="233" y="58"/>
                    <a:pt x="233" y="58"/>
                    <a:pt x="233" y="58"/>
                  </a:cubicBezTo>
                  <a:cubicBezTo>
                    <a:pt x="235" y="57"/>
                    <a:pt x="236" y="55"/>
                    <a:pt x="235" y="52"/>
                  </a:cubicBezTo>
                  <a:cubicBezTo>
                    <a:pt x="234" y="54"/>
                    <a:pt x="229" y="56"/>
                    <a:pt x="229" y="52"/>
                  </a:cubicBezTo>
                  <a:cubicBezTo>
                    <a:pt x="229" y="52"/>
                    <a:pt x="229" y="49"/>
                    <a:pt x="225" y="50"/>
                  </a:cubicBezTo>
                  <a:cubicBezTo>
                    <a:pt x="218" y="51"/>
                    <a:pt x="212" y="49"/>
                    <a:pt x="200" y="48"/>
                  </a:cubicBezTo>
                  <a:cubicBezTo>
                    <a:pt x="199" y="48"/>
                    <a:pt x="198" y="48"/>
                    <a:pt x="200" y="47"/>
                  </a:cubicBezTo>
                  <a:cubicBezTo>
                    <a:pt x="215" y="46"/>
                    <a:pt x="235" y="44"/>
                    <a:pt x="235" y="36"/>
                  </a:cubicBezTo>
                  <a:cubicBezTo>
                    <a:pt x="235" y="30"/>
                    <a:pt x="228" y="25"/>
                    <a:pt x="206" y="25"/>
                  </a:cubicBezTo>
                  <a:cubicBezTo>
                    <a:pt x="184" y="25"/>
                    <a:pt x="117" y="33"/>
                    <a:pt x="117" y="21"/>
                  </a:cubicBezTo>
                  <a:cubicBezTo>
                    <a:pt x="117" y="13"/>
                    <a:pt x="139" y="16"/>
                    <a:pt x="156" y="17"/>
                  </a:cubicBezTo>
                  <a:cubicBezTo>
                    <a:pt x="157" y="18"/>
                    <a:pt x="158" y="19"/>
                    <a:pt x="161" y="20"/>
                  </a:cubicBezTo>
                  <a:cubicBezTo>
                    <a:pt x="189" y="28"/>
                    <a:pt x="221" y="7"/>
                    <a:pt x="238" y="12"/>
                  </a:cubicBezTo>
                  <a:cubicBezTo>
                    <a:pt x="216" y="4"/>
                    <a:pt x="202" y="17"/>
                    <a:pt x="181" y="13"/>
                  </a:cubicBezTo>
                  <a:cubicBezTo>
                    <a:pt x="193" y="13"/>
                    <a:pt x="206" y="10"/>
                    <a:pt x="207" y="7"/>
                  </a:cubicBezTo>
                  <a:cubicBezTo>
                    <a:pt x="197" y="13"/>
                    <a:pt x="170" y="3"/>
                    <a:pt x="159" y="10"/>
                  </a:cubicBezTo>
                  <a:cubicBezTo>
                    <a:pt x="158" y="10"/>
                    <a:pt x="157" y="11"/>
                    <a:pt x="157" y="12"/>
                  </a:cubicBezTo>
                  <a:cubicBezTo>
                    <a:pt x="136" y="11"/>
                    <a:pt x="110" y="9"/>
                    <a:pt x="110" y="21"/>
                  </a:cubicBezTo>
                  <a:cubicBezTo>
                    <a:pt x="110" y="43"/>
                    <a:pt x="187" y="30"/>
                    <a:pt x="206" y="30"/>
                  </a:cubicBezTo>
                  <a:cubicBezTo>
                    <a:pt x="224" y="30"/>
                    <a:pt x="228" y="32"/>
                    <a:pt x="228" y="36"/>
                  </a:cubicBezTo>
                  <a:cubicBezTo>
                    <a:pt x="228" y="41"/>
                    <a:pt x="210" y="42"/>
                    <a:pt x="199" y="42"/>
                  </a:cubicBezTo>
                  <a:cubicBezTo>
                    <a:pt x="182" y="42"/>
                    <a:pt x="111" y="33"/>
                    <a:pt x="82" y="41"/>
                  </a:cubicBezTo>
                  <a:cubicBezTo>
                    <a:pt x="84" y="36"/>
                    <a:pt x="91" y="29"/>
                    <a:pt x="87" y="25"/>
                  </a:cubicBezTo>
                  <a:cubicBezTo>
                    <a:pt x="90" y="24"/>
                    <a:pt x="92" y="22"/>
                    <a:pt x="92" y="20"/>
                  </a:cubicBezTo>
                  <a:cubicBezTo>
                    <a:pt x="90" y="18"/>
                    <a:pt x="88" y="18"/>
                    <a:pt x="87" y="17"/>
                  </a:cubicBezTo>
                  <a:cubicBezTo>
                    <a:pt x="87" y="16"/>
                    <a:pt x="86" y="15"/>
                    <a:pt x="85" y="13"/>
                  </a:cubicBezTo>
                  <a:cubicBezTo>
                    <a:pt x="85" y="13"/>
                    <a:pt x="84" y="10"/>
                    <a:pt x="84" y="10"/>
                  </a:cubicBezTo>
                  <a:cubicBezTo>
                    <a:pt x="83" y="9"/>
                    <a:pt x="81" y="7"/>
                    <a:pt x="77" y="5"/>
                  </a:cubicBezTo>
                  <a:cubicBezTo>
                    <a:pt x="74" y="4"/>
                    <a:pt x="72" y="4"/>
                    <a:pt x="71" y="3"/>
                  </a:cubicBezTo>
                  <a:cubicBezTo>
                    <a:pt x="70" y="3"/>
                    <a:pt x="67" y="4"/>
                    <a:pt x="67" y="4"/>
                  </a:cubicBezTo>
                  <a:cubicBezTo>
                    <a:pt x="65" y="4"/>
                    <a:pt x="63" y="4"/>
                    <a:pt x="63" y="6"/>
                  </a:cubicBezTo>
                  <a:cubicBezTo>
                    <a:pt x="62" y="4"/>
                    <a:pt x="60" y="4"/>
                    <a:pt x="58" y="3"/>
                  </a:cubicBezTo>
                  <a:cubicBezTo>
                    <a:pt x="57" y="6"/>
                    <a:pt x="57" y="8"/>
                    <a:pt x="57" y="11"/>
                  </a:cubicBezTo>
                  <a:cubicBezTo>
                    <a:pt x="55" y="12"/>
                    <a:pt x="52" y="18"/>
                    <a:pt x="50" y="17"/>
                  </a:cubicBezTo>
                  <a:cubicBezTo>
                    <a:pt x="51" y="19"/>
                    <a:pt x="51" y="20"/>
                    <a:pt x="52" y="20"/>
                  </a:cubicBezTo>
                  <a:cubicBezTo>
                    <a:pt x="50" y="24"/>
                    <a:pt x="49" y="29"/>
                    <a:pt x="46" y="29"/>
                  </a:cubicBezTo>
                  <a:cubicBezTo>
                    <a:pt x="48" y="31"/>
                    <a:pt x="49" y="32"/>
                    <a:pt x="50" y="32"/>
                  </a:cubicBezTo>
                  <a:cubicBezTo>
                    <a:pt x="50" y="34"/>
                    <a:pt x="50" y="36"/>
                    <a:pt x="50" y="39"/>
                  </a:cubicBezTo>
                  <a:cubicBezTo>
                    <a:pt x="46" y="37"/>
                    <a:pt x="46" y="37"/>
                    <a:pt x="46" y="37"/>
                  </a:cubicBezTo>
                  <a:cubicBezTo>
                    <a:pt x="44" y="37"/>
                    <a:pt x="43" y="37"/>
                    <a:pt x="42" y="37"/>
                  </a:cubicBezTo>
                  <a:cubicBezTo>
                    <a:pt x="41" y="37"/>
                    <a:pt x="40" y="37"/>
                    <a:pt x="39" y="36"/>
                  </a:cubicBezTo>
                  <a:cubicBezTo>
                    <a:pt x="35" y="36"/>
                    <a:pt x="33" y="31"/>
                    <a:pt x="27" y="27"/>
                  </a:cubicBezTo>
                  <a:cubicBezTo>
                    <a:pt x="23" y="25"/>
                    <a:pt x="22" y="23"/>
                    <a:pt x="22" y="18"/>
                  </a:cubicBezTo>
                  <a:cubicBezTo>
                    <a:pt x="22" y="14"/>
                    <a:pt x="24" y="11"/>
                    <a:pt x="24" y="7"/>
                  </a:cubicBezTo>
                  <a:cubicBezTo>
                    <a:pt x="24" y="7"/>
                    <a:pt x="23" y="5"/>
                    <a:pt x="23" y="4"/>
                  </a:cubicBezTo>
                  <a:cubicBezTo>
                    <a:pt x="22" y="2"/>
                    <a:pt x="19" y="0"/>
                    <a:pt x="17" y="0"/>
                  </a:cubicBezTo>
                  <a:cubicBezTo>
                    <a:pt x="18" y="1"/>
                    <a:pt x="19" y="2"/>
                    <a:pt x="19" y="4"/>
                  </a:cubicBezTo>
                  <a:cubicBezTo>
                    <a:pt x="19" y="5"/>
                    <a:pt x="18" y="6"/>
                    <a:pt x="18" y="6"/>
                  </a:cubicBezTo>
                  <a:cubicBezTo>
                    <a:pt x="17" y="7"/>
                    <a:pt x="17" y="8"/>
                    <a:pt x="18" y="10"/>
                  </a:cubicBezTo>
                  <a:cubicBezTo>
                    <a:pt x="18" y="10"/>
                    <a:pt x="18" y="10"/>
                    <a:pt x="18" y="11"/>
                  </a:cubicBezTo>
                  <a:cubicBezTo>
                    <a:pt x="18" y="11"/>
                    <a:pt x="18" y="12"/>
                    <a:pt x="18" y="12"/>
                  </a:cubicBezTo>
                  <a:cubicBezTo>
                    <a:pt x="18" y="13"/>
                    <a:pt x="17" y="13"/>
                    <a:pt x="17" y="12"/>
                  </a:cubicBezTo>
                  <a:cubicBezTo>
                    <a:pt x="16" y="10"/>
                    <a:pt x="15" y="6"/>
                    <a:pt x="13" y="6"/>
                  </a:cubicBezTo>
                  <a:cubicBezTo>
                    <a:pt x="12" y="5"/>
                    <a:pt x="11" y="5"/>
                    <a:pt x="11" y="5"/>
                  </a:cubicBezTo>
                  <a:cubicBezTo>
                    <a:pt x="11" y="5"/>
                    <a:pt x="11" y="5"/>
                    <a:pt x="11" y="5"/>
                  </a:cubicBezTo>
                  <a:cubicBezTo>
                    <a:pt x="11" y="2"/>
                    <a:pt x="8" y="0"/>
                    <a:pt x="5" y="3"/>
                  </a:cubicBezTo>
                  <a:cubicBezTo>
                    <a:pt x="5" y="3"/>
                    <a:pt x="7" y="3"/>
                    <a:pt x="7" y="4"/>
                  </a:cubicBezTo>
                  <a:cubicBezTo>
                    <a:pt x="7" y="5"/>
                    <a:pt x="7" y="7"/>
                    <a:pt x="6" y="7"/>
                  </a:cubicBezTo>
                  <a:cubicBezTo>
                    <a:pt x="6" y="10"/>
                    <a:pt x="8" y="11"/>
                    <a:pt x="11" y="11"/>
                  </a:cubicBezTo>
                  <a:cubicBezTo>
                    <a:pt x="12" y="11"/>
                    <a:pt x="12" y="12"/>
                    <a:pt x="12" y="12"/>
                  </a:cubicBezTo>
                  <a:cubicBezTo>
                    <a:pt x="13" y="12"/>
                    <a:pt x="13" y="13"/>
                    <a:pt x="13" y="13"/>
                  </a:cubicBezTo>
                  <a:cubicBezTo>
                    <a:pt x="13" y="14"/>
                    <a:pt x="13" y="13"/>
                    <a:pt x="12" y="13"/>
                  </a:cubicBezTo>
                  <a:cubicBezTo>
                    <a:pt x="7" y="11"/>
                    <a:pt x="5" y="13"/>
                    <a:pt x="5" y="16"/>
                  </a:cubicBezTo>
                  <a:cubicBezTo>
                    <a:pt x="5" y="16"/>
                    <a:pt x="5" y="17"/>
                    <a:pt x="5" y="18"/>
                  </a:cubicBezTo>
                  <a:cubicBezTo>
                    <a:pt x="3" y="19"/>
                    <a:pt x="3" y="22"/>
                    <a:pt x="6" y="24"/>
                  </a:cubicBezTo>
                  <a:cubicBezTo>
                    <a:pt x="6" y="23"/>
                    <a:pt x="6" y="21"/>
                    <a:pt x="7" y="20"/>
                  </a:cubicBezTo>
                  <a:cubicBezTo>
                    <a:pt x="8" y="20"/>
                    <a:pt x="8" y="20"/>
                    <a:pt x="8" y="20"/>
                  </a:cubicBezTo>
                  <a:cubicBezTo>
                    <a:pt x="8" y="21"/>
                    <a:pt x="9" y="21"/>
                    <a:pt x="9" y="21"/>
                  </a:cubicBezTo>
                  <a:cubicBezTo>
                    <a:pt x="10" y="22"/>
                    <a:pt x="11" y="21"/>
                    <a:pt x="12" y="20"/>
                  </a:cubicBezTo>
                  <a:cubicBezTo>
                    <a:pt x="13" y="20"/>
                    <a:pt x="13" y="20"/>
                    <a:pt x="13" y="20"/>
                  </a:cubicBezTo>
                  <a:cubicBezTo>
                    <a:pt x="14" y="21"/>
                    <a:pt x="14" y="21"/>
                    <a:pt x="15" y="21"/>
                  </a:cubicBezTo>
                  <a:cubicBezTo>
                    <a:pt x="15" y="22"/>
                    <a:pt x="15" y="22"/>
                    <a:pt x="15" y="22"/>
                  </a:cubicBezTo>
                  <a:cubicBezTo>
                    <a:pt x="12" y="25"/>
                    <a:pt x="12" y="29"/>
                    <a:pt x="17" y="29"/>
                  </a:cubicBezTo>
                  <a:cubicBezTo>
                    <a:pt x="17" y="29"/>
                    <a:pt x="17" y="30"/>
                    <a:pt x="17" y="30"/>
                  </a:cubicBezTo>
                  <a:cubicBezTo>
                    <a:pt x="17" y="37"/>
                    <a:pt x="9" y="35"/>
                    <a:pt x="9" y="29"/>
                  </a:cubicBezTo>
                  <a:cubicBezTo>
                    <a:pt x="5" y="36"/>
                    <a:pt x="13" y="42"/>
                    <a:pt x="19" y="38"/>
                  </a:cubicBezTo>
                  <a:cubicBezTo>
                    <a:pt x="19" y="38"/>
                    <a:pt x="19" y="38"/>
                    <a:pt x="19" y="38"/>
                  </a:cubicBezTo>
                  <a:cubicBezTo>
                    <a:pt x="20" y="39"/>
                    <a:pt x="20" y="41"/>
                    <a:pt x="21" y="41"/>
                  </a:cubicBezTo>
                  <a:cubicBezTo>
                    <a:pt x="21" y="40"/>
                    <a:pt x="22" y="39"/>
                    <a:pt x="23" y="39"/>
                  </a:cubicBezTo>
                  <a:cubicBezTo>
                    <a:pt x="23" y="39"/>
                    <a:pt x="23" y="40"/>
                    <a:pt x="23" y="40"/>
                  </a:cubicBezTo>
                  <a:cubicBezTo>
                    <a:pt x="23" y="42"/>
                    <a:pt x="24" y="44"/>
                    <a:pt x="26" y="44"/>
                  </a:cubicBezTo>
                  <a:cubicBezTo>
                    <a:pt x="26" y="43"/>
                    <a:pt x="26" y="41"/>
                    <a:pt x="27" y="41"/>
                  </a:cubicBezTo>
                  <a:cubicBezTo>
                    <a:pt x="28" y="41"/>
                    <a:pt x="32" y="50"/>
                    <a:pt x="41" y="55"/>
                  </a:cubicBezTo>
                  <a:cubicBezTo>
                    <a:pt x="41" y="55"/>
                    <a:pt x="44" y="53"/>
                    <a:pt x="46" y="52"/>
                  </a:cubicBezTo>
                  <a:cubicBezTo>
                    <a:pt x="47" y="54"/>
                    <a:pt x="48" y="56"/>
                    <a:pt x="49" y="56"/>
                  </a:cubicBezTo>
                  <a:cubicBezTo>
                    <a:pt x="51" y="55"/>
                    <a:pt x="51" y="55"/>
                    <a:pt x="51" y="55"/>
                  </a:cubicBezTo>
                  <a:cubicBezTo>
                    <a:pt x="50" y="60"/>
                    <a:pt x="55" y="64"/>
                    <a:pt x="54" y="64"/>
                  </a:cubicBezTo>
                  <a:cubicBezTo>
                    <a:pt x="53" y="64"/>
                    <a:pt x="44" y="63"/>
                    <a:pt x="42" y="64"/>
                  </a:cubicBezTo>
                  <a:cubicBezTo>
                    <a:pt x="38" y="67"/>
                    <a:pt x="28" y="70"/>
                    <a:pt x="25" y="66"/>
                  </a:cubicBezTo>
                  <a:cubicBezTo>
                    <a:pt x="24" y="65"/>
                    <a:pt x="24" y="63"/>
                    <a:pt x="23" y="61"/>
                  </a:cubicBezTo>
                  <a:cubicBezTo>
                    <a:pt x="22" y="59"/>
                    <a:pt x="20" y="58"/>
                    <a:pt x="19" y="58"/>
                  </a:cubicBezTo>
                  <a:cubicBezTo>
                    <a:pt x="19" y="58"/>
                    <a:pt x="18" y="58"/>
                    <a:pt x="17" y="58"/>
                  </a:cubicBezTo>
                  <a:cubicBezTo>
                    <a:pt x="15" y="57"/>
                    <a:pt x="12" y="56"/>
                    <a:pt x="10" y="57"/>
                  </a:cubicBezTo>
                  <a:cubicBezTo>
                    <a:pt x="11" y="58"/>
                    <a:pt x="13" y="58"/>
                    <a:pt x="14" y="60"/>
                  </a:cubicBezTo>
                  <a:cubicBezTo>
                    <a:pt x="13" y="61"/>
                    <a:pt x="13" y="62"/>
                    <a:pt x="13" y="62"/>
                  </a:cubicBezTo>
                  <a:cubicBezTo>
                    <a:pt x="12" y="63"/>
                    <a:pt x="13" y="66"/>
                    <a:pt x="19" y="68"/>
                  </a:cubicBezTo>
                  <a:cubicBezTo>
                    <a:pt x="19" y="68"/>
                    <a:pt x="20" y="68"/>
                    <a:pt x="19" y="69"/>
                  </a:cubicBezTo>
                  <a:cubicBezTo>
                    <a:pt x="18" y="69"/>
                    <a:pt x="17" y="69"/>
                    <a:pt x="16" y="68"/>
                  </a:cubicBezTo>
                  <a:cubicBezTo>
                    <a:pt x="13" y="66"/>
                    <a:pt x="13" y="64"/>
                    <a:pt x="10" y="65"/>
                  </a:cubicBezTo>
                  <a:cubicBezTo>
                    <a:pt x="10" y="65"/>
                    <a:pt x="9" y="66"/>
                    <a:pt x="8" y="66"/>
                  </a:cubicBezTo>
                  <a:cubicBezTo>
                    <a:pt x="8" y="66"/>
                    <a:pt x="7" y="66"/>
                    <a:pt x="7" y="66"/>
                  </a:cubicBezTo>
                  <a:cubicBezTo>
                    <a:pt x="4" y="66"/>
                    <a:pt x="0" y="69"/>
                    <a:pt x="2" y="73"/>
                  </a:cubicBezTo>
                  <a:cubicBezTo>
                    <a:pt x="2" y="72"/>
                    <a:pt x="3" y="70"/>
                    <a:pt x="5" y="70"/>
                  </a:cubicBezTo>
                  <a:cubicBezTo>
                    <a:pt x="6" y="70"/>
                    <a:pt x="6" y="71"/>
                    <a:pt x="6" y="72"/>
                  </a:cubicBezTo>
                  <a:cubicBezTo>
                    <a:pt x="7" y="75"/>
                    <a:pt x="8" y="77"/>
                    <a:pt x="15" y="73"/>
                  </a:cubicBezTo>
                  <a:cubicBezTo>
                    <a:pt x="16" y="73"/>
                    <a:pt x="15" y="73"/>
                    <a:pt x="15" y="73"/>
                  </a:cubicBezTo>
                  <a:cubicBezTo>
                    <a:pt x="14" y="76"/>
                    <a:pt x="9" y="79"/>
                    <a:pt x="13" y="81"/>
                  </a:cubicBezTo>
                  <a:cubicBezTo>
                    <a:pt x="13" y="81"/>
                    <a:pt x="14" y="82"/>
                    <a:pt x="14" y="82"/>
                  </a:cubicBezTo>
                  <a:cubicBezTo>
                    <a:pt x="14" y="83"/>
                    <a:pt x="14" y="83"/>
                    <a:pt x="14" y="83"/>
                  </a:cubicBezTo>
                  <a:cubicBezTo>
                    <a:pt x="13" y="87"/>
                    <a:pt x="17" y="90"/>
                    <a:pt x="20" y="89"/>
                  </a:cubicBezTo>
                  <a:cubicBezTo>
                    <a:pt x="19" y="88"/>
                    <a:pt x="17" y="86"/>
                    <a:pt x="17" y="84"/>
                  </a:cubicBezTo>
                  <a:cubicBezTo>
                    <a:pt x="18" y="84"/>
                    <a:pt x="19" y="84"/>
                    <a:pt x="19" y="84"/>
                  </a:cubicBezTo>
                  <a:cubicBezTo>
                    <a:pt x="23" y="83"/>
                    <a:pt x="21" y="79"/>
                    <a:pt x="23" y="78"/>
                  </a:cubicBezTo>
                  <a:cubicBezTo>
                    <a:pt x="23" y="77"/>
                    <a:pt x="24" y="78"/>
                    <a:pt x="24" y="78"/>
                  </a:cubicBezTo>
                  <a:cubicBezTo>
                    <a:pt x="24" y="80"/>
                    <a:pt x="25" y="83"/>
                    <a:pt x="29" y="83"/>
                  </a:cubicBezTo>
                  <a:cubicBezTo>
                    <a:pt x="32" y="83"/>
                    <a:pt x="34" y="80"/>
                    <a:pt x="34" y="78"/>
                  </a:cubicBezTo>
                  <a:cubicBezTo>
                    <a:pt x="33" y="77"/>
                    <a:pt x="34" y="77"/>
                    <a:pt x="34" y="77"/>
                  </a:cubicBezTo>
                  <a:cubicBezTo>
                    <a:pt x="35" y="78"/>
                    <a:pt x="36" y="80"/>
                    <a:pt x="36" y="81"/>
                  </a:cubicBezTo>
                  <a:cubicBezTo>
                    <a:pt x="36" y="81"/>
                    <a:pt x="38" y="80"/>
                    <a:pt x="39" y="79"/>
                  </a:cubicBezTo>
                  <a:cubicBezTo>
                    <a:pt x="39" y="81"/>
                    <a:pt x="40" y="83"/>
                    <a:pt x="37" y="85"/>
                  </a:cubicBezTo>
                  <a:cubicBezTo>
                    <a:pt x="39" y="85"/>
                    <a:pt x="42" y="83"/>
                    <a:pt x="43" y="79"/>
                  </a:cubicBezTo>
                  <a:cubicBezTo>
                    <a:pt x="44" y="79"/>
                    <a:pt x="44" y="80"/>
                    <a:pt x="45" y="81"/>
                  </a:cubicBezTo>
                  <a:cubicBezTo>
                    <a:pt x="45" y="81"/>
                    <a:pt x="45" y="81"/>
                    <a:pt x="45" y="81"/>
                  </a:cubicBezTo>
                  <a:cubicBezTo>
                    <a:pt x="46" y="81"/>
                    <a:pt x="49" y="81"/>
                    <a:pt x="52" y="81"/>
                  </a:cubicBezTo>
                  <a:cubicBezTo>
                    <a:pt x="53" y="80"/>
                    <a:pt x="53" y="81"/>
                    <a:pt x="53" y="81"/>
                  </a:cubicBezTo>
                  <a:cubicBezTo>
                    <a:pt x="53" y="82"/>
                    <a:pt x="53" y="84"/>
                    <a:pt x="53" y="85"/>
                  </a:cubicBezTo>
                  <a:cubicBezTo>
                    <a:pt x="54" y="84"/>
                    <a:pt x="54" y="83"/>
                    <a:pt x="55" y="83"/>
                  </a:cubicBezTo>
                  <a:cubicBezTo>
                    <a:pt x="56" y="83"/>
                    <a:pt x="55" y="87"/>
                    <a:pt x="57" y="89"/>
                  </a:cubicBezTo>
                  <a:cubicBezTo>
                    <a:pt x="58" y="79"/>
                    <a:pt x="63" y="83"/>
                    <a:pt x="69" y="79"/>
                  </a:cubicBezTo>
                  <a:cubicBezTo>
                    <a:pt x="70" y="79"/>
                    <a:pt x="70" y="79"/>
                    <a:pt x="70" y="79"/>
                  </a:cubicBezTo>
                  <a:cubicBezTo>
                    <a:pt x="70" y="81"/>
                    <a:pt x="69" y="82"/>
                    <a:pt x="67" y="83"/>
                  </a:cubicBezTo>
                  <a:cubicBezTo>
                    <a:pt x="69" y="84"/>
                    <a:pt x="78" y="79"/>
                    <a:pt x="78" y="75"/>
                  </a:cubicBezTo>
                  <a:cubicBezTo>
                    <a:pt x="78" y="74"/>
                    <a:pt x="82" y="74"/>
                    <a:pt x="85" y="73"/>
                  </a:cubicBezTo>
                  <a:cubicBezTo>
                    <a:pt x="91" y="74"/>
                    <a:pt x="90" y="69"/>
                    <a:pt x="93" y="69"/>
                  </a:cubicBezTo>
                  <a:cubicBezTo>
                    <a:pt x="129" y="74"/>
                    <a:pt x="108" y="54"/>
                    <a:pt x="150" y="58"/>
                  </a:cubicBezTo>
                  <a:cubicBezTo>
                    <a:pt x="152" y="58"/>
                    <a:pt x="153" y="55"/>
                    <a:pt x="155" y="54"/>
                  </a:cubicBezTo>
                  <a:cubicBezTo>
                    <a:pt x="153" y="58"/>
                    <a:pt x="152" y="66"/>
                    <a:pt x="157" y="67"/>
                  </a:cubicBezTo>
                  <a:cubicBezTo>
                    <a:pt x="159" y="67"/>
                    <a:pt x="163" y="69"/>
                    <a:pt x="164" y="70"/>
                  </a:cubicBezTo>
                  <a:cubicBezTo>
                    <a:pt x="164" y="70"/>
                    <a:pt x="164" y="71"/>
                    <a:pt x="164" y="71"/>
                  </a:cubicBezTo>
                  <a:cubicBezTo>
                    <a:pt x="161" y="71"/>
                    <a:pt x="159" y="72"/>
                    <a:pt x="158" y="72"/>
                  </a:cubicBezTo>
                  <a:cubicBezTo>
                    <a:pt x="151" y="77"/>
                    <a:pt x="151" y="62"/>
                    <a:pt x="144" y="65"/>
                  </a:cubicBezTo>
                  <a:cubicBezTo>
                    <a:pt x="144" y="65"/>
                    <a:pt x="143" y="66"/>
                    <a:pt x="142" y="67"/>
                  </a:cubicBezTo>
                  <a:cubicBezTo>
                    <a:pt x="139" y="67"/>
                    <a:pt x="136" y="70"/>
                    <a:pt x="136" y="73"/>
                  </a:cubicBezTo>
                  <a:cubicBezTo>
                    <a:pt x="137" y="72"/>
                    <a:pt x="139" y="70"/>
                    <a:pt x="141" y="70"/>
                  </a:cubicBezTo>
                  <a:cubicBezTo>
                    <a:pt x="141" y="71"/>
                    <a:pt x="141" y="71"/>
                    <a:pt x="141" y="72"/>
                  </a:cubicBezTo>
                  <a:cubicBezTo>
                    <a:pt x="141" y="73"/>
                    <a:pt x="141" y="74"/>
                    <a:pt x="143" y="74"/>
                  </a:cubicBezTo>
                  <a:cubicBezTo>
                    <a:pt x="145" y="74"/>
                    <a:pt x="145" y="73"/>
                    <a:pt x="146" y="73"/>
                  </a:cubicBezTo>
                  <a:cubicBezTo>
                    <a:pt x="147" y="73"/>
                    <a:pt x="147" y="73"/>
                    <a:pt x="147" y="74"/>
                  </a:cubicBezTo>
                  <a:cubicBezTo>
                    <a:pt x="147" y="77"/>
                    <a:pt x="138" y="72"/>
                    <a:pt x="140" y="80"/>
                  </a:cubicBezTo>
                  <a:cubicBezTo>
                    <a:pt x="140" y="80"/>
                    <a:pt x="141" y="81"/>
                    <a:pt x="141" y="82"/>
                  </a:cubicBezTo>
                  <a:cubicBezTo>
                    <a:pt x="141" y="84"/>
                    <a:pt x="143" y="86"/>
                    <a:pt x="147" y="85"/>
                  </a:cubicBezTo>
                  <a:cubicBezTo>
                    <a:pt x="146" y="84"/>
                    <a:pt x="144" y="84"/>
                    <a:pt x="145" y="82"/>
                  </a:cubicBezTo>
                  <a:cubicBezTo>
                    <a:pt x="145" y="82"/>
                    <a:pt x="146" y="82"/>
                    <a:pt x="146" y="83"/>
                  </a:cubicBezTo>
                  <a:cubicBezTo>
                    <a:pt x="147" y="83"/>
                    <a:pt x="147" y="82"/>
                    <a:pt x="147" y="81"/>
                  </a:cubicBezTo>
                  <a:cubicBezTo>
                    <a:pt x="147" y="81"/>
                    <a:pt x="147" y="81"/>
                    <a:pt x="148" y="81"/>
                  </a:cubicBezTo>
                  <a:cubicBezTo>
                    <a:pt x="148" y="81"/>
                    <a:pt x="148" y="81"/>
                    <a:pt x="148" y="82"/>
                  </a:cubicBezTo>
                  <a:cubicBezTo>
                    <a:pt x="148" y="82"/>
                    <a:pt x="148" y="83"/>
                    <a:pt x="148" y="83"/>
                  </a:cubicBezTo>
                  <a:cubicBezTo>
                    <a:pt x="148" y="83"/>
                    <a:pt x="148" y="85"/>
                    <a:pt x="149" y="85"/>
                  </a:cubicBezTo>
                  <a:cubicBezTo>
                    <a:pt x="148" y="88"/>
                    <a:pt x="152" y="91"/>
                    <a:pt x="156" y="88"/>
                  </a:cubicBezTo>
                  <a:cubicBezTo>
                    <a:pt x="155" y="88"/>
                    <a:pt x="152" y="88"/>
                    <a:pt x="152" y="86"/>
                  </a:cubicBezTo>
                  <a:cubicBezTo>
                    <a:pt x="153" y="86"/>
                    <a:pt x="154" y="86"/>
                    <a:pt x="154" y="86"/>
                  </a:cubicBezTo>
                  <a:cubicBezTo>
                    <a:pt x="155" y="85"/>
                    <a:pt x="155" y="84"/>
                    <a:pt x="155" y="83"/>
                  </a:cubicBezTo>
                  <a:cubicBezTo>
                    <a:pt x="155" y="82"/>
                    <a:pt x="155" y="82"/>
                    <a:pt x="156" y="82"/>
                  </a:cubicBezTo>
                  <a:cubicBezTo>
                    <a:pt x="156" y="82"/>
                    <a:pt x="157" y="82"/>
                    <a:pt x="157" y="82"/>
                  </a:cubicBezTo>
                  <a:cubicBezTo>
                    <a:pt x="158" y="82"/>
                    <a:pt x="158" y="82"/>
                    <a:pt x="159" y="83"/>
                  </a:cubicBezTo>
                  <a:cubicBezTo>
                    <a:pt x="159" y="84"/>
                    <a:pt x="161" y="86"/>
                    <a:pt x="164" y="85"/>
                  </a:cubicBezTo>
                  <a:cubicBezTo>
                    <a:pt x="169" y="83"/>
                    <a:pt x="165" y="79"/>
                    <a:pt x="168" y="78"/>
                  </a:cubicBezTo>
                  <a:cubicBezTo>
                    <a:pt x="169" y="78"/>
                    <a:pt x="170" y="78"/>
                    <a:pt x="171" y="78"/>
                  </a:cubicBezTo>
                  <a:cubicBezTo>
                    <a:pt x="175" y="79"/>
                    <a:pt x="180" y="79"/>
                    <a:pt x="181" y="77"/>
                  </a:cubicBezTo>
                  <a:cubicBezTo>
                    <a:pt x="182" y="76"/>
                    <a:pt x="182" y="69"/>
                    <a:pt x="178" y="67"/>
                  </a:cubicBezTo>
                  <a:cubicBezTo>
                    <a:pt x="175" y="66"/>
                    <a:pt x="178" y="63"/>
                    <a:pt x="176" y="60"/>
                  </a:cubicBezTo>
                  <a:cubicBezTo>
                    <a:pt x="180" y="61"/>
                    <a:pt x="184" y="63"/>
                    <a:pt x="189" y="63"/>
                  </a:cubicBezTo>
                  <a:cubicBezTo>
                    <a:pt x="199" y="63"/>
                    <a:pt x="203" y="61"/>
                    <a:pt x="207" y="59"/>
                  </a:cubicBezTo>
                  <a:cubicBezTo>
                    <a:pt x="213" y="56"/>
                    <a:pt x="218" y="57"/>
                    <a:pt x="220" y="57"/>
                  </a:cubicBezTo>
                  <a:cubicBezTo>
                    <a:pt x="221" y="58"/>
                    <a:pt x="222" y="58"/>
                    <a:pt x="221" y="60"/>
                  </a:cubicBezTo>
                  <a:cubicBezTo>
                    <a:pt x="220" y="65"/>
                    <a:pt x="221" y="66"/>
                    <a:pt x="220" y="68"/>
                  </a:cubicBezTo>
                  <a:cubicBezTo>
                    <a:pt x="219" y="70"/>
                    <a:pt x="215" y="68"/>
                    <a:pt x="212" y="68"/>
                  </a:cubicBezTo>
                  <a:cubicBezTo>
                    <a:pt x="210" y="68"/>
                    <a:pt x="209" y="69"/>
                    <a:pt x="209" y="70"/>
                  </a:cubicBezTo>
                  <a:cubicBezTo>
                    <a:pt x="206" y="70"/>
                    <a:pt x="203" y="72"/>
                    <a:pt x="203" y="75"/>
                  </a:cubicBezTo>
                  <a:cubicBezTo>
                    <a:pt x="204" y="75"/>
                    <a:pt x="205" y="73"/>
                    <a:pt x="208" y="73"/>
                  </a:cubicBezTo>
                  <a:cubicBezTo>
                    <a:pt x="208" y="74"/>
                    <a:pt x="208" y="74"/>
                    <a:pt x="208" y="74"/>
                  </a:cubicBezTo>
                  <a:cubicBezTo>
                    <a:pt x="208" y="77"/>
                    <a:pt x="211" y="79"/>
                    <a:pt x="214" y="76"/>
                  </a:cubicBezTo>
                  <a:cubicBezTo>
                    <a:pt x="214" y="76"/>
                    <a:pt x="215" y="76"/>
                    <a:pt x="215" y="77"/>
                  </a:cubicBezTo>
                  <a:cubicBezTo>
                    <a:pt x="212" y="78"/>
                    <a:pt x="208" y="82"/>
                    <a:pt x="211" y="83"/>
                  </a:cubicBezTo>
                  <a:cubicBezTo>
                    <a:pt x="211" y="83"/>
                    <a:pt x="212" y="84"/>
                    <a:pt x="213" y="84"/>
                  </a:cubicBezTo>
                  <a:cubicBezTo>
                    <a:pt x="213" y="86"/>
                    <a:pt x="214" y="88"/>
                    <a:pt x="216" y="89"/>
                  </a:cubicBezTo>
                  <a:cubicBezTo>
                    <a:pt x="215" y="87"/>
                    <a:pt x="215" y="87"/>
                    <a:pt x="216" y="84"/>
                  </a:cubicBezTo>
                  <a:cubicBezTo>
                    <a:pt x="218" y="84"/>
                    <a:pt x="218" y="84"/>
                    <a:pt x="218" y="84"/>
                  </a:cubicBezTo>
                  <a:cubicBezTo>
                    <a:pt x="220" y="85"/>
                    <a:pt x="220" y="80"/>
                    <a:pt x="222" y="79"/>
                  </a:cubicBezTo>
                  <a:cubicBezTo>
                    <a:pt x="223" y="78"/>
                    <a:pt x="223" y="79"/>
                    <a:pt x="223" y="79"/>
                  </a:cubicBezTo>
                  <a:cubicBezTo>
                    <a:pt x="222" y="81"/>
                    <a:pt x="221" y="85"/>
                    <a:pt x="223" y="85"/>
                  </a:cubicBezTo>
                  <a:cubicBezTo>
                    <a:pt x="223" y="85"/>
                    <a:pt x="224" y="85"/>
                    <a:pt x="225" y="86"/>
                  </a:cubicBezTo>
                  <a:cubicBezTo>
                    <a:pt x="225" y="88"/>
                    <a:pt x="228" y="89"/>
                    <a:pt x="231" y="87"/>
                  </a:cubicBezTo>
                  <a:cubicBezTo>
                    <a:pt x="230" y="87"/>
                    <a:pt x="229" y="86"/>
                    <a:pt x="229" y="85"/>
                  </a:cubicBezTo>
                  <a:cubicBezTo>
                    <a:pt x="229" y="85"/>
                    <a:pt x="230" y="83"/>
                    <a:pt x="230" y="83"/>
                  </a:cubicBezTo>
                  <a:cubicBezTo>
                    <a:pt x="232" y="78"/>
                    <a:pt x="228" y="77"/>
                    <a:pt x="228" y="75"/>
                  </a:cubicBezTo>
                  <a:cubicBezTo>
                    <a:pt x="228" y="73"/>
                    <a:pt x="233" y="74"/>
                    <a:pt x="234" y="69"/>
                  </a:cubicBezTo>
                  <a:cubicBezTo>
                    <a:pt x="234" y="68"/>
                    <a:pt x="234" y="67"/>
                    <a:pt x="232" y="66"/>
                  </a:cubicBezTo>
                  <a:cubicBezTo>
                    <a:pt x="232" y="66"/>
                    <a:pt x="232" y="66"/>
                    <a:pt x="232" y="65"/>
                  </a:cubicBezTo>
                  <a:cubicBezTo>
                    <a:pt x="232" y="65"/>
                    <a:pt x="232" y="65"/>
                    <a:pt x="232" y="65"/>
                  </a:cubicBezTo>
                  <a:cubicBezTo>
                    <a:pt x="233" y="65"/>
                    <a:pt x="235" y="66"/>
                    <a:pt x="236" y="64"/>
                  </a:cubicBezTo>
                  <a:cubicBezTo>
                    <a:pt x="232" y="64"/>
                    <a:pt x="233" y="61"/>
                    <a:pt x="233" y="59"/>
                  </a:cubicBezTo>
                  <a:moveTo>
                    <a:pt x="75" y="18"/>
                  </a:moveTo>
                  <a:cubicBezTo>
                    <a:pt x="76" y="19"/>
                    <a:pt x="81" y="20"/>
                    <a:pt x="83" y="21"/>
                  </a:cubicBezTo>
                  <a:cubicBezTo>
                    <a:pt x="79" y="22"/>
                    <a:pt x="80" y="23"/>
                    <a:pt x="78" y="23"/>
                  </a:cubicBezTo>
                  <a:cubicBezTo>
                    <a:pt x="75" y="23"/>
                    <a:pt x="74" y="20"/>
                    <a:pt x="75" y="18"/>
                  </a:cubicBezTo>
                  <a:moveTo>
                    <a:pt x="70" y="15"/>
                  </a:moveTo>
                  <a:cubicBezTo>
                    <a:pt x="68" y="17"/>
                    <a:pt x="66" y="19"/>
                    <a:pt x="64" y="17"/>
                  </a:cubicBezTo>
                  <a:cubicBezTo>
                    <a:pt x="62" y="15"/>
                    <a:pt x="64" y="14"/>
                    <a:pt x="62" y="11"/>
                  </a:cubicBezTo>
                  <a:cubicBezTo>
                    <a:pt x="64" y="12"/>
                    <a:pt x="68" y="15"/>
                    <a:pt x="70" y="15"/>
                  </a:cubicBezTo>
                  <a:moveTo>
                    <a:pt x="61" y="33"/>
                  </a:moveTo>
                  <a:cubicBezTo>
                    <a:pt x="62" y="31"/>
                    <a:pt x="63" y="30"/>
                    <a:pt x="64" y="30"/>
                  </a:cubicBezTo>
                  <a:cubicBezTo>
                    <a:pt x="65" y="30"/>
                    <a:pt x="66" y="30"/>
                    <a:pt x="66" y="28"/>
                  </a:cubicBezTo>
                  <a:cubicBezTo>
                    <a:pt x="67" y="26"/>
                    <a:pt x="66" y="26"/>
                    <a:pt x="64" y="25"/>
                  </a:cubicBezTo>
                  <a:cubicBezTo>
                    <a:pt x="66" y="24"/>
                    <a:pt x="66" y="23"/>
                    <a:pt x="66" y="23"/>
                  </a:cubicBezTo>
                  <a:cubicBezTo>
                    <a:pt x="65" y="22"/>
                    <a:pt x="63" y="23"/>
                    <a:pt x="63" y="23"/>
                  </a:cubicBezTo>
                  <a:cubicBezTo>
                    <a:pt x="62" y="22"/>
                    <a:pt x="64" y="21"/>
                    <a:pt x="64" y="21"/>
                  </a:cubicBezTo>
                  <a:cubicBezTo>
                    <a:pt x="65" y="20"/>
                    <a:pt x="65" y="20"/>
                    <a:pt x="66" y="21"/>
                  </a:cubicBezTo>
                  <a:cubicBezTo>
                    <a:pt x="73" y="24"/>
                    <a:pt x="73" y="24"/>
                    <a:pt x="73" y="24"/>
                  </a:cubicBezTo>
                  <a:cubicBezTo>
                    <a:pt x="74" y="25"/>
                    <a:pt x="75" y="25"/>
                    <a:pt x="75" y="26"/>
                  </a:cubicBezTo>
                  <a:cubicBezTo>
                    <a:pt x="75" y="27"/>
                    <a:pt x="75" y="28"/>
                    <a:pt x="74" y="28"/>
                  </a:cubicBezTo>
                  <a:cubicBezTo>
                    <a:pt x="73" y="28"/>
                    <a:pt x="73" y="26"/>
                    <a:pt x="72" y="26"/>
                  </a:cubicBezTo>
                  <a:cubicBezTo>
                    <a:pt x="71" y="26"/>
                    <a:pt x="71" y="27"/>
                    <a:pt x="72" y="28"/>
                  </a:cubicBezTo>
                  <a:cubicBezTo>
                    <a:pt x="70" y="28"/>
                    <a:pt x="69" y="27"/>
                    <a:pt x="68" y="29"/>
                  </a:cubicBezTo>
                  <a:cubicBezTo>
                    <a:pt x="67" y="30"/>
                    <a:pt x="67" y="31"/>
                    <a:pt x="68" y="32"/>
                  </a:cubicBezTo>
                  <a:cubicBezTo>
                    <a:pt x="69" y="33"/>
                    <a:pt x="68" y="34"/>
                    <a:pt x="68" y="36"/>
                  </a:cubicBezTo>
                  <a:cubicBezTo>
                    <a:pt x="67" y="37"/>
                    <a:pt x="65" y="39"/>
                    <a:pt x="63" y="38"/>
                  </a:cubicBezTo>
                  <a:cubicBezTo>
                    <a:pt x="60" y="37"/>
                    <a:pt x="61" y="34"/>
                    <a:pt x="61"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8" name="Freeform 43">
              <a:extLst>
                <a:ext uri="{FF2B5EF4-FFF2-40B4-BE49-F238E27FC236}">
                  <a16:creationId xmlns:a16="http://schemas.microsoft.com/office/drawing/2014/main" id="{77410F2A-F095-A2BA-16A9-62216556E3FE}"/>
                </a:ext>
              </a:extLst>
            </p:cNvPr>
            <p:cNvSpPr>
              <a:spLocks noEditPoints="1"/>
            </p:cNvSpPr>
            <p:nvPr userDrawn="1"/>
          </p:nvSpPr>
          <p:spPr bwMode="auto">
            <a:xfrm>
              <a:off x="1116013" y="571500"/>
              <a:ext cx="31750" cy="12700"/>
            </a:xfrm>
            <a:custGeom>
              <a:avLst/>
              <a:gdLst>
                <a:gd name="T0" fmla="*/ 164 w 219"/>
                <a:gd name="T1" fmla="*/ 10 h 84"/>
                <a:gd name="T2" fmla="*/ 114 w 219"/>
                <a:gd name="T3" fmla="*/ 18 h 84"/>
                <a:gd name="T4" fmla="*/ 84 w 219"/>
                <a:gd name="T5" fmla="*/ 35 h 84"/>
                <a:gd name="T6" fmla="*/ 87 w 219"/>
                <a:gd name="T7" fmla="*/ 10 h 84"/>
                <a:gd name="T8" fmla="*/ 69 w 219"/>
                <a:gd name="T9" fmla="*/ 1 h 84"/>
                <a:gd name="T10" fmla="*/ 53 w 219"/>
                <a:gd name="T11" fmla="*/ 14 h 84"/>
                <a:gd name="T12" fmla="*/ 51 w 219"/>
                <a:gd name="T13" fmla="*/ 35 h 84"/>
                <a:gd name="T14" fmla="*/ 32 w 219"/>
                <a:gd name="T15" fmla="*/ 22 h 84"/>
                <a:gd name="T16" fmla="*/ 29 w 219"/>
                <a:gd name="T17" fmla="*/ 9 h 84"/>
                <a:gd name="T18" fmla="*/ 28 w 219"/>
                <a:gd name="T19" fmla="*/ 17 h 84"/>
                <a:gd name="T20" fmla="*/ 21 w 219"/>
                <a:gd name="T21" fmla="*/ 10 h 84"/>
                <a:gd name="T22" fmla="*/ 22 w 219"/>
                <a:gd name="T23" fmla="*/ 16 h 84"/>
                <a:gd name="T24" fmla="*/ 16 w 219"/>
                <a:gd name="T25" fmla="*/ 20 h 84"/>
                <a:gd name="T26" fmla="*/ 19 w 219"/>
                <a:gd name="T27" fmla="*/ 25 h 84"/>
                <a:gd name="T28" fmla="*/ 25 w 219"/>
                <a:gd name="T29" fmla="*/ 26 h 84"/>
                <a:gd name="T30" fmla="*/ 20 w 219"/>
                <a:gd name="T31" fmla="*/ 33 h 84"/>
                <a:gd name="T32" fmla="*/ 32 w 219"/>
                <a:gd name="T33" fmla="*/ 43 h 84"/>
                <a:gd name="T34" fmla="*/ 45 w 219"/>
                <a:gd name="T35" fmla="*/ 46 h 84"/>
                <a:gd name="T36" fmla="*/ 40 w 219"/>
                <a:gd name="T37" fmla="*/ 59 h 84"/>
                <a:gd name="T38" fmla="*/ 17 w 219"/>
                <a:gd name="T39" fmla="*/ 53 h 84"/>
                <a:gd name="T40" fmla="*/ 18 w 219"/>
                <a:gd name="T41" fmla="*/ 62 h 84"/>
                <a:gd name="T42" fmla="*/ 8 w 219"/>
                <a:gd name="T43" fmla="*/ 61 h 84"/>
                <a:gd name="T44" fmla="*/ 6 w 219"/>
                <a:gd name="T45" fmla="*/ 66 h 84"/>
                <a:gd name="T46" fmla="*/ 14 w 219"/>
                <a:gd name="T47" fmla="*/ 76 h 84"/>
                <a:gd name="T48" fmla="*/ 19 w 219"/>
                <a:gd name="T49" fmla="*/ 78 h 84"/>
                <a:gd name="T50" fmla="*/ 32 w 219"/>
                <a:gd name="T51" fmla="*/ 72 h 84"/>
                <a:gd name="T52" fmla="*/ 36 w 219"/>
                <a:gd name="T53" fmla="*/ 79 h 84"/>
                <a:gd name="T54" fmla="*/ 50 w 219"/>
                <a:gd name="T55" fmla="*/ 74 h 84"/>
                <a:gd name="T56" fmla="*/ 55 w 219"/>
                <a:gd name="T57" fmla="*/ 82 h 84"/>
                <a:gd name="T58" fmla="*/ 81 w 219"/>
                <a:gd name="T59" fmla="*/ 65 h 84"/>
                <a:gd name="T60" fmla="*/ 124 w 219"/>
                <a:gd name="T61" fmla="*/ 52 h 84"/>
                <a:gd name="T62" fmla="*/ 139 w 219"/>
                <a:gd name="T63" fmla="*/ 65 h 84"/>
                <a:gd name="T64" fmla="*/ 113 w 219"/>
                <a:gd name="T65" fmla="*/ 67 h 84"/>
                <a:gd name="T66" fmla="*/ 122 w 219"/>
                <a:gd name="T67" fmla="*/ 67 h 84"/>
                <a:gd name="T68" fmla="*/ 123 w 219"/>
                <a:gd name="T69" fmla="*/ 78 h 84"/>
                <a:gd name="T70" fmla="*/ 124 w 219"/>
                <a:gd name="T71" fmla="*/ 75 h 84"/>
                <a:gd name="T72" fmla="*/ 132 w 219"/>
                <a:gd name="T73" fmla="*/ 82 h 84"/>
                <a:gd name="T74" fmla="*/ 131 w 219"/>
                <a:gd name="T75" fmla="*/ 76 h 84"/>
                <a:gd name="T76" fmla="*/ 144 w 219"/>
                <a:gd name="T77" fmla="*/ 72 h 84"/>
                <a:gd name="T78" fmla="*/ 151 w 219"/>
                <a:gd name="T79" fmla="*/ 54 h 84"/>
                <a:gd name="T80" fmla="*/ 195 w 219"/>
                <a:gd name="T81" fmla="*/ 55 h 84"/>
                <a:gd name="T82" fmla="*/ 175 w 219"/>
                <a:gd name="T83" fmla="*/ 69 h 84"/>
                <a:gd name="T84" fmla="*/ 186 w 219"/>
                <a:gd name="T85" fmla="*/ 71 h 84"/>
                <a:gd name="T86" fmla="*/ 187 w 219"/>
                <a:gd name="T87" fmla="*/ 78 h 84"/>
                <a:gd name="T88" fmla="*/ 193 w 219"/>
                <a:gd name="T89" fmla="*/ 79 h 84"/>
                <a:gd name="T90" fmla="*/ 200 w 219"/>
                <a:gd name="T91" fmla="*/ 77 h 84"/>
                <a:gd name="T92" fmla="*/ 204 w 219"/>
                <a:gd name="T93" fmla="*/ 60 h 84"/>
                <a:gd name="T94" fmla="*/ 207 w 219"/>
                <a:gd name="T95" fmla="*/ 52 h 84"/>
                <a:gd name="T96" fmla="*/ 173 w 219"/>
                <a:gd name="T97" fmla="*/ 43 h 84"/>
                <a:gd name="T98" fmla="*/ 120 w 219"/>
                <a:gd name="T99" fmla="*/ 18 h 84"/>
                <a:gd name="T100" fmla="*/ 80 w 219"/>
                <a:gd name="T101" fmla="*/ 20 h 84"/>
                <a:gd name="T102" fmla="*/ 65 w 219"/>
                <a:gd name="T103" fmla="*/ 8 h 84"/>
                <a:gd name="T104" fmla="*/ 69 w 219"/>
                <a:gd name="T105" fmla="*/ 24 h 84"/>
                <a:gd name="T106" fmla="*/ 67 w 219"/>
                <a:gd name="T107" fmla="*/ 17 h 84"/>
                <a:gd name="T108" fmla="*/ 76 w 219"/>
                <a:gd name="T109" fmla="*/ 24 h 84"/>
                <a:gd name="T110" fmla="*/ 71 w 219"/>
                <a:gd name="T111"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9" h="84">
                  <a:moveTo>
                    <a:pt x="140" y="13"/>
                  </a:moveTo>
                  <a:cubicBezTo>
                    <a:pt x="140" y="14"/>
                    <a:pt x="142" y="16"/>
                    <a:pt x="145" y="16"/>
                  </a:cubicBezTo>
                  <a:cubicBezTo>
                    <a:pt x="172" y="24"/>
                    <a:pt x="202" y="4"/>
                    <a:pt x="219" y="9"/>
                  </a:cubicBezTo>
                  <a:cubicBezTo>
                    <a:pt x="197" y="1"/>
                    <a:pt x="184" y="14"/>
                    <a:pt x="164" y="10"/>
                  </a:cubicBezTo>
                  <a:cubicBezTo>
                    <a:pt x="176" y="10"/>
                    <a:pt x="188" y="7"/>
                    <a:pt x="189" y="4"/>
                  </a:cubicBezTo>
                  <a:cubicBezTo>
                    <a:pt x="180" y="10"/>
                    <a:pt x="154" y="0"/>
                    <a:pt x="143" y="7"/>
                  </a:cubicBezTo>
                  <a:cubicBezTo>
                    <a:pt x="142" y="7"/>
                    <a:pt x="141" y="8"/>
                    <a:pt x="141" y="8"/>
                  </a:cubicBezTo>
                  <a:cubicBezTo>
                    <a:pt x="130" y="8"/>
                    <a:pt x="114" y="8"/>
                    <a:pt x="114" y="18"/>
                  </a:cubicBezTo>
                  <a:cubicBezTo>
                    <a:pt x="114" y="38"/>
                    <a:pt x="170" y="26"/>
                    <a:pt x="187" y="26"/>
                  </a:cubicBezTo>
                  <a:cubicBezTo>
                    <a:pt x="201" y="26"/>
                    <a:pt x="203" y="28"/>
                    <a:pt x="203" y="31"/>
                  </a:cubicBezTo>
                  <a:cubicBezTo>
                    <a:pt x="203" y="36"/>
                    <a:pt x="183" y="38"/>
                    <a:pt x="173" y="38"/>
                  </a:cubicBezTo>
                  <a:cubicBezTo>
                    <a:pt x="158" y="38"/>
                    <a:pt x="112" y="30"/>
                    <a:pt x="84" y="35"/>
                  </a:cubicBezTo>
                  <a:cubicBezTo>
                    <a:pt x="87" y="31"/>
                    <a:pt x="92" y="25"/>
                    <a:pt x="89" y="22"/>
                  </a:cubicBezTo>
                  <a:cubicBezTo>
                    <a:pt x="91" y="20"/>
                    <a:pt x="93" y="18"/>
                    <a:pt x="93" y="16"/>
                  </a:cubicBezTo>
                  <a:cubicBezTo>
                    <a:pt x="92" y="15"/>
                    <a:pt x="90" y="14"/>
                    <a:pt x="88" y="14"/>
                  </a:cubicBezTo>
                  <a:cubicBezTo>
                    <a:pt x="89" y="13"/>
                    <a:pt x="88" y="11"/>
                    <a:pt x="87" y="10"/>
                  </a:cubicBezTo>
                  <a:cubicBezTo>
                    <a:pt x="87" y="10"/>
                    <a:pt x="86" y="7"/>
                    <a:pt x="86" y="7"/>
                  </a:cubicBezTo>
                  <a:cubicBezTo>
                    <a:pt x="85" y="6"/>
                    <a:pt x="82" y="4"/>
                    <a:pt x="79" y="3"/>
                  </a:cubicBezTo>
                  <a:cubicBezTo>
                    <a:pt x="76" y="1"/>
                    <a:pt x="74" y="1"/>
                    <a:pt x="73" y="1"/>
                  </a:cubicBezTo>
                  <a:cubicBezTo>
                    <a:pt x="72" y="1"/>
                    <a:pt x="70" y="1"/>
                    <a:pt x="69" y="1"/>
                  </a:cubicBezTo>
                  <a:cubicBezTo>
                    <a:pt x="68" y="1"/>
                    <a:pt x="66" y="1"/>
                    <a:pt x="66" y="3"/>
                  </a:cubicBezTo>
                  <a:cubicBezTo>
                    <a:pt x="65" y="2"/>
                    <a:pt x="63" y="1"/>
                    <a:pt x="61" y="1"/>
                  </a:cubicBezTo>
                  <a:cubicBezTo>
                    <a:pt x="60" y="3"/>
                    <a:pt x="60" y="5"/>
                    <a:pt x="60" y="8"/>
                  </a:cubicBezTo>
                  <a:cubicBezTo>
                    <a:pt x="58" y="8"/>
                    <a:pt x="55" y="15"/>
                    <a:pt x="53" y="14"/>
                  </a:cubicBezTo>
                  <a:cubicBezTo>
                    <a:pt x="54" y="16"/>
                    <a:pt x="55" y="17"/>
                    <a:pt x="55" y="17"/>
                  </a:cubicBezTo>
                  <a:cubicBezTo>
                    <a:pt x="53" y="20"/>
                    <a:pt x="52" y="25"/>
                    <a:pt x="50" y="25"/>
                  </a:cubicBezTo>
                  <a:cubicBezTo>
                    <a:pt x="51" y="26"/>
                    <a:pt x="52" y="27"/>
                    <a:pt x="52" y="27"/>
                  </a:cubicBezTo>
                  <a:cubicBezTo>
                    <a:pt x="51" y="30"/>
                    <a:pt x="51" y="33"/>
                    <a:pt x="51" y="35"/>
                  </a:cubicBezTo>
                  <a:cubicBezTo>
                    <a:pt x="48" y="34"/>
                    <a:pt x="48" y="34"/>
                    <a:pt x="48" y="34"/>
                  </a:cubicBezTo>
                  <a:cubicBezTo>
                    <a:pt x="48" y="34"/>
                    <a:pt x="48" y="34"/>
                    <a:pt x="47" y="34"/>
                  </a:cubicBezTo>
                  <a:cubicBezTo>
                    <a:pt x="44" y="34"/>
                    <a:pt x="42" y="34"/>
                    <a:pt x="36" y="31"/>
                  </a:cubicBezTo>
                  <a:cubicBezTo>
                    <a:pt x="32" y="29"/>
                    <a:pt x="32" y="27"/>
                    <a:pt x="32" y="22"/>
                  </a:cubicBezTo>
                  <a:cubicBezTo>
                    <a:pt x="32" y="19"/>
                    <a:pt x="34" y="16"/>
                    <a:pt x="34" y="12"/>
                  </a:cubicBezTo>
                  <a:cubicBezTo>
                    <a:pt x="34" y="12"/>
                    <a:pt x="33" y="10"/>
                    <a:pt x="33" y="9"/>
                  </a:cubicBezTo>
                  <a:cubicBezTo>
                    <a:pt x="32" y="7"/>
                    <a:pt x="29" y="5"/>
                    <a:pt x="27" y="5"/>
                  </a:cubicBezTo>
                  <a:cubicBezTo>
                    <a:pt x="28" y="6"/>
                    <a:pt x="29" y="7"/>
                    <a:pt x="29" y="9"/>
                  </a:cubicBezTo>
                  <a:cubicBezTo>
                    <a:pt x="29" y="10"/>
                    <a:pt x="28" y="11"/>
                    <a:pt x="28" y="11"/>
                  </a:cubicBezTo>
                  <a:cubicBezTo>
                    <a:pt x="27" y="12"/>
                    <a:pt x="27" y="13"/>
                    <a:pt x="28" y="15"/>
                  </a:cubicBezTo>
                  <a:cubicBezTo>
                    <a:pt x="28" y="15"/>
                    <a:pt x="28" y="15"/>
                    <a:pt x="28" y="15"/>
                  </a:cubicBezTo>
                  <a:cubicBezTo>
                    <a:pt x="28" y="16"/>
                    <a:pt x="28" y="16"/>
                    <a:pt x="28" y="17"/>
                  </a:cubicBezTo>
                  <a:cubicBezTo>
                    <a:pt x="28" y="18"/>
                    <a:pt x="28" y="17"/>
                    <a:pt x="27" y="17"/>
                  </a:cubicBezTo>
                  <a:cubicBezTo>
                    <a:pt x="27" y="15"/>
                    <a:pt x="25" y="11"/>
                    <a:pt x="23" y="11"/>
                  </a:cubicBezTo>
                  <a:cubicBezTo>
                    <a:pt x="23" y="11"/>
                    <a:pt x="22" y="10"/>
                    <a:pt x="21" y="10"/>
                  </a:cubicBezTo>
                  <a:cubicBezTo>
                    <a:pt x="21" y="10"/>
                    <a:pt x="21" y="10"/>
                    <a:pt x="21" y="10"/>
                  </a:cubicBezTo>
                  <a:cubicBezTo>
                    <a:pt x="21" y="7"/>
                    <a:pt x="18" y="5"/>
                    <a:pt x="15" y="8"/>
                  </a:cubicBezTo>
                  <a:cubicBezTo>
                    <a:pt x="16" y="9"/>
                    <a:pt x="17" y="9"/>
                    <a:pt x="18" y="9"/>
                  </a:cubicBezTo>
                  <a:cubicBezTo>
                    <a:pt x="18" y="10"/>
                    <a:pt x="17" y="12"/>
                    <a:pt x="17" y="12"/>
                  </a:cubicBezTo>
                  <a:cubicBezTo>
                    <a:pt x="17" y="15"/>
                    <a:pt x="19" y="16"/>
                    <a:pt x="22" y="16"/>
                  </a:cubicBezTo>
                  <a:cubicBezTo>
                    <a:pt x="22" y="16"/>
                    <a:pt x="23" y="16"/>
                    <a:pt x="23" y="17"/>
                  </a:cubicBezTo>
                  <a:cubicBezTo>
                    <a:pt x="23" y="17"/>
                    <a:pt x="23" y="17"/>
                    <a:pt x="23" y="18"/>
                  </a:cubicBezTo>
                  <a:cubicBezTo>
                    <a:pt x="23" y="18"/>
                    <a:pt x="23" y="18"/>
                    <a:pt x="23" y="18"/>
                  </a:cubicBezTo>
                  <a:cubicBezTo>
                    <a:pt x="18" y="16"/>
                    <a:pt x="16" y="18"/>
                    <a:pt x="16" y="20"/>
                  </a:cubicBezTo>
                  <a:cubicBezTo>
                    <a:pt x="16" y="20"/>
                    <a:pt x="16" y="22"/>
                    <a:pt x="16" y="22"/>
                  </a:cubicBezTo>
                  <a:cubicBezTo>
                    <a:pt x="14" y="23"/>
                    <a:pt x="14" y="26"/>
                    <a:pt x="17" y="28"/>
                  </a:cubicBezTo>
                  <a:cubicBezTo>
                    <a:pt x="17" y="27"/>
                    <a:pt x="17" y="25"/>
                    <a:pt x="18" y="25"/>
                  </a:cubicBezTo>
                  <a:cubicBezTo>
                    <a:pt x="18" y="25"/>
                    <a:pt x="18" y="25"/>
                    <a:pt x="19" y="25"/>
                  </a:cubicBezTo>
                  <a:cubicBezTo>
                    <a:pt x="19" y="25"/>
                    <a:pt x="20" y="26"/>
                    <a:pt x="20" y="26"/>
                  </a:cubicBezTo>
                  <a:cubicBezTo>
                    <a:pt x="20" y="26"/>
                    <a:pt x="21" y="26"/>
                    <a:pt x="23" y="25"/>
                  </a:cubicBezTo>
                  <a:cubicBezTo>
                    <a:pt x="23" y="25"/>
                    <a:pt x="23" y="25"/>
                    <a:pt x="24" y="25"/>
                  </a:cubicBezTo>
                  <a:cubicBezTo>
                    <a:pt x="24" y="25"/>
                    <a:pt x="25" y="25"/>
                    <a:pt x="25" y="26"/>
                  </a:cubicBezTo>
                  <a:cubicBezTo>
                    <a:pt x="25" y="26"/>
                    <a:pt x="25" y="26"/>
                    <a:pt x="25" y="26"/>
                  </a:cubicBezTo>
                  <a:cubicBezTo>
                    <a:pt x="22" y="29"/>
                    <a:pt x="22" y="33"/>
                    <a:pt x="27" y="33"/>
                  </a:cubicBezTo>
                  <a:cubicBezTo>
                    <a:pt x="27" y="33"/>
                    <a:pt x="27" y="34"/>
                    <a:pt x="27" y="34"/>
                  </a:cubicBezTo>
                  <a:cubicBezTo>
                    <a:pt x="27" y="40"/>
                    <a:pt x="19" y="39"/>
                    <a:pt x="20" y="33"/>
                  </a:cubicBezTo>
                  <a:cubicBezTo>
                    <a:pt x="15" y="40"/>
                    <a:pt x="23" y="45"/>
                    <a:pt x="29" y="42"/>
                  </a:cubicBezTo>
                  <a:cubicBezTo>
                    <a:pt x="29" y="41"/>
                    <a:pt x="29" y="42"/>
                    <a:pt x="29" y="42"/>
                  </a:cubicBezTo>
                  <a:cubicBezTo>
                    <a:pt x="30" y="43"/>
                    <a:pt x="30" y="44"/>
                    <a:pt x="31" y="44"/>
                  </a:cubicBezTo>
                  <a:cubicBezTo>
                    <a:pt x="31" y="44"/>
                    <a:pt x="32" y="43"/>
                    <a:pt x="32" y="43"/>
                  </a:cubicBezTo>
                  <a:cubicBezTo>
                    <a:pt x="33" y="43"/>
                    <a:pt x="33" y="43"/>
                    <a:pt x="33" y="43"/>
                  </a:cubicBezTo>
                  <a:cubicBezTo>
                    <a:pt x="33" y="45"/>
                    <a:pt x="34" y="47"/>
                    <a:pt x="36" y="47"/>
                  </a:cubicBezTo>
                  <a:cubicBezTo>
                    <a:pt x="36" y="46"/>
                    <a:pt x="36" y="45"/>
                    <a:pt x="37" y="45"/>
                  </a:cubicBezTo>
                  <a:cubicBezTo>
                    <a:pt x="38" y="45"/>
                    <a:pt x="37" y="42"/>
                    <a:pt x="45" y="46"/>
                  </a:cubicBezTo>
                  <a:cubicBezTo>
                    <a:pt x="45" y="47"/>
                    <a:pt x="46" y="48"/>
                    <a:pt x="47" y="49"/>
                  </a:cubicBezTo>
                  <a:cubicBezTo>
                    <a:pt x="52" y="48"/>
                    <a:pt x="52" y="48"/>
                    <a:pt x="52" y="48"/>
                  </a:cubicBezTo>
                  <a:cubicBezTo>
                    <a:pt x="52" y="52"/>
                    <a:pt x="53" y="58"/>
                    <a:pt x="52" y="58"/>
                  </a:cubicBezTo>
                  <a:cubicBezTo>
                    <a:pt x="51" y="58"/>
                    <a:pt x="43" y="57"/>
                    <a:pt x="40" y="59"/>
                  </a:cubicBezTo>
                  <a:cubicBezTo>
                    <a:pt x="36" y="61"/>
                    <a:pt x="27" y="64"/>
                    <a:pt x="24" y="60"/>
                  </a:cubicBezTo>
                  <a:cubicBezTo>
                    <a:pt x="23" y="59"/>
                    <a:pt x="23" y="58"/>
                    <a:pt x="22" y="56"/>
                  </a:cubicBezTo>
                  <a:cubicBezTo>
                    <a:pt x="21" y="54"/>
                    <a:pt x="20" y="53"/>
                    <a:pt x="19" y="53"/>
                  </a:cubicBezTo>
                  <a:cubicBezTo>
                    <a:pt x="19" y="53"/>
                    <a:pt x="18" y="53"/>
                    <a:pt x="17" y="53"/>
                  </a:cubicBezTo>
                  <a:cubicBezTo>
                    <a:pt x="15" y="51"/>
                    <a:pt x="12" y="51"/>
                    <a:pt x="10" y="52"/>
                  </a:cubicBezTo>
                  <a:cubicBezTo>
                    <a:pt x="11" y="52"/>
                    <a:pt x="13" y="53"/>
                    <a:pt x="14" y="55"/>
                  </a:cubicBezTo>
                  <a:cubicBezTo>
                    <a:pt x="13" y="55"/>
                    <a:pt x="13" y="56"/>
                    <a:pt x="13" y="57"/>
                  </a:cubicBezTo>
                  <a:cubicBezTo>
                    <a:pt x="12" y="58"/>
                    <a:pt x="12" y="60"/>
                    <a:pt x="18" y="62"/>
                  </a:cubicBezTo>
                  <a:cubicBezTo>
                    <a:pt x="19" y="62"/>
                    <a:pt x="19" y="63"/>
                    <a:pt x="19" y="63"/>
                  </a:cubicBezTo>
                  <a:cubicBezTo>
                    <a:pt x="18" y="63"/>
                    <a:pt x="17" y="64"/>
                    <a:pt x="15" y="63"/>
                  </a:cubicBezTo>
                  <a:cubicBezTo>
                    <a:pt x="13" y="61"/>
                    <a:pt x="13" y="58"/>
                    <a:pt x="10" y="60"/>
                  </a:cubicBezTo>
                  <a:cubicBezTo>
                    <a:pt x="10" y="60"/>
                    <a:pt x="9" y="60"/>
                    <a:pt x="8" y="61"/>
                  </a:cubicBezTo>
                  <a:cubicBezTo>
                    <a:pt x="8" y="61"/>
                    <a:pt x="7" y="60"/>
                    <a:pt x="7" y="60"/>
                  </a:cubicBezTo>
                  <a:cubicBezTo>
                    <a:pt x="5" y="60"/>
                    <a:pt x="0" y="63"/>
                    <a:pt x="2" y="67"/>
                  </a:cubicBezTo>
                  <a:cubicBezTo>
                    <a:pt x="3" y="66"/>
                    <a:pt x="4" y="64"/>
                    <a:pt x="6" y="64"/>
                  </a:cubicBezTo>
                  <a:cubicBezTo>
                    <a:pt x="6" y="65"/>
                    <a:pt x="6" y="65"/>
                    <a:pt x="6" y="66"/>
                  </a:cubicBezTo>
                  <a:cubicBezTo>
                    <a:pt x="7" y="69"/>
                    <a:pt x="8" y="71"/>
                    <a:pt x="14" y="67"/>
                  </a:cubicBezTo>
                  <a:cubicBezTo>
                    <a:pt x="15" y="67"/>
                    <a:pt x="15" y="67"/>
                    <a:pt x="15" y="67"/>
                  </a:cubicBezTo>
                  <a:cubicBezTo>
                    <a:pt x="14" y="70"/>
                    <a:pt x="9" y="73"/>
                    <a:pt x="12" y="75"/>
                  </a:cubicBezTo>
                  <a:cubicBezTo>
                    <a:pt x="13" y="75"/>
                    <a:pt x="13" y="75"/>
                    <a:pt x="14" y="76"/>
                  </a:cubicBezTo>
                  <a:cubicBezTo>
                    <a:pt x="14" y="76"/>
                    <a:pt x="14" y="76"/>
                    <a:pt x="14" y="77"/>
                  </a:cubicBezTo>
                  <a:cubicBezTo>
                    <a:pt x="13" y="80"/>
                    <a:pt x="17" y="83"/>
                    <a:pt x="19" y="83"/>
                  </a:cubicBezTo>
                  <a:cubicBezTo>
                    <a:pt x="18" y="82"/>
                    <a:pt x="17" y="80"/>
                    <a:pt x="17" y="77"/>
                  </a:cubicBezTo>
                  <a:cubicBezTo>
                    <a:pt x="18" y="77"/>
                    <a:pt x="19" y="78"/>
                    <a:pt x="19" y="78"/>
                  </a:cubicBezTo>
                  <a:cubicBezTo>
                    <a:pt x="22" y="77"/>
                    <a:pt x="21" y="73"/>
                    <a:pt x="22" y="72"/>
                  </a:cubicBezTo>
                  <a:cubicBezTo>
                    <a:pt x="23" y="71"/>
                    <a:pt x="23" y="72"/>
                    <a:pt x="23" y="72"/>
                  </a:cubicBezTo>
                  <a:cubicBezTo>
                    <a:pt x="23" y="73"/>
                    <a:pt x="24" y="77"/>
                    <a:pt x="28" y="77"/>
                  </a:cubicBezTo>
                  <a:cubicBezTo>
                    <a:pt x="31" y="76"/>
                    <a:pt x="33" y="73"/>
                    <a:pt x="32" y="72"/>
                  </a:cubicBezTo>
                  <a:cubicBezTo>
                    <a:pt x="32" y="71"/>
                    <a:pt x="32" y="71"/>
                    <a:pt x="33" y="71"/>
                  </a:cubicBezTo>
                  <a:cubicBezTo>
                    <a:pt x="34" y="72"/>
                    <a:pt x="35" y="73"/>
                    <a:pt x="35" y="75"/>
                  </a:cubicBezTo>
                  <a:cubicBezTo>
                    <a:pt x="35" y="75"/>
                    <a:pt x="37" y="74"/>
                    <a:pt x="37" y="72"/>
                  </a:cubicBezTo>
                  <a:cubicBezTo>
                    <a:pt x="38" y="74"/>
                    <a:pt x="38" y="77"/>
                    <a:pt x="36" y="79"/>
                  </a:cubicBezTo>
                  <a:cubicBezTo>
                    <a:pt x="37" y="78"/>
                    <a:pt x="41" y="77"/>
                    <a:pt x="42" y="73"/>
                  </a:cubicBezTo>
                  <a:cubicBezTo>
                    <a:pt x="42" y="73"/>
                    <a:pt x="43" y="74"/>
                    <a:pt x="43" y="75"/>
                  </a:cubicBezTo>
                  <a:cubicBezTo>
                    <a:pt x="43" y="74"/>
                    <a:pt x="43" y="74"/>
                    <a:pt x="43" y="74"/>
                  </a:cubicBezTo>
                  <a:cubicBezTo>
                    <a:pt x="45" y="75"/>
                    <a:pt x="47" y="75"/>
                    <a:pt x="50" y="74"/>
                  </a:cubicBezTo>
                  <a:cubicBezTo>
                    <a:pt x="51" y="74"/>
                    <a:pt x="51" y="74"/>
                    <a:pt x="51" y="74"/>
                  </a:cubicBezTo>
                  <a:cubicBezTo>
                    <a:pt x="51" y="76"/>
                    <a:pt x="51" y="77"/>
                    <a:pt x="51" y="78"/>
                  </a:cubicBezTo>
                  <a:cubicBezTo>
                    <a:pt x="51" y="78"/>
                    <a:pt x="52" y="76"/>
                    <a:pt x="53" y="76"/>
                  </a:cubicBezTo>
                  <a:cubicBezTo>
                    <a:pt x="54" y="76"/>
                    <a:pt x="53" y="80"/>
                    <a:pt x="55" y="82"/>
                  </a:cubicBezTo>
                  <a:cubicBezTo>
                    <a:pt x="56" y="73"/>
                    <a:pt x="63" y="75"/>
                    <a:pt x="69" y="71"/>
                  </a:cubicBezTo>
                  <a:cubicBezTo>
                    <a:pt x="70" y="71"/>
                    <a:pt x="70" y="71"/>
                    <a:pt x="69" y="72"/>
                  </a:cubicBezTo>
                  <a:cubicBezTo>
                    <a:pt x="69" y="73"/>
                    <a:pt x="68" y="74"/>
                    <a:pt x="67" y="75"/>
                  </a:cubicBezTo>
                  <a:cubicBezTo>
                    <a:pt x="73" y="79"/>
                    <a:pt x="80" y="70"/>
                    <a:pt x="81" y="65"/>
                  </a:cubicBezTo>
                  <a:cubicBezTo>
                    <a:pt x="82" y="65"/>
                    <a:pt x="83" y="64"/>
                    <a:pt x="83" y="64"/>
                  </a:cubicBezTo>
                  <a:cubicBezTo>
                    <a:pt x="84" y="64"/>
                    <a:pt x="84" y="65"/>
                    <a:pt x="82" y="66"/>
                  </a:cubicBezTo>
                  <a:cubicBezTo>
                    <a:pt x="88" y="67"/>
                    <a:pt x="87" y="62"/>
                    <a:pt x="90" y="62"/>
                  </a:cubicBezTo>
                  <a:cubicBezTo>
                    <a:pt x="108" y="64"/>
                    <a:pt x="94" y="47"/>
                    <a:pt x="124" y="52"/>
                  </a:cubicBezTo>
                  <a:cubicBezTo>
                    <a:pt x="125" y="52"/>
                    <a:pt x="129" y="50"/>
                    <a:pt x="131" y="49"/>
                  </a:cubicBezTo>
                  <a:cubicBezTo>
                    <a:pt x="128" y="53"/>
                    <a:pt x="128" y="61"/>
                    <a:pt x="133" y="61"/>
                  </a:cubicBezTo>
                  <a:cubicBezTo>
                    <a:pt x="134" y="62"/>
                    <a:pt x="138" y="63"/>
                    <a:pt x="139" y="64"/>
                  </a:cubicBezTo>
                  <a:cubicBezTo>
                    <a:pt x="140" y="65"/>
                    <a:pt x="139" y="65"/>
                    <a:pt x="139" y="65"/>
                  </a:cubicBezTo>
                  <a:cubicBezTo>
                    <a:pt x="137" y="65"/>
                    <a:pt x="134" y="66"/>
                    <a:pt x="133" y="66"/>
                  </a:cubicBezTo>
                  <a:cubicBezTo>
                    <a:pt x="127" y="70"/>
                    <a:pt x="127" y="57"/>
                    <a:pt x="120" y="59"/>
                  </a:cubicBezTo>
                  <a:cubicBezTo>
                    <a:pt x="120" y="60"/>
                    <a:pt x="119" y="60"/>
                    <a:pt x="119" y="61"/>
                  </a:cubicBezTo>
                  <a:cubicBezTo>
                    <a:pt x="116" y="61"/>
                    <a:pt x="112" y="64"/>
                    <a:pt x="113" y="67"/>
                  </a:cubicBezTo>
                  <a:cubicBezTo>
                    <a:pt x="114" y="66"/>
                    <a:pt x="115" y="65"/>
                    <a:pt x="117" y="64"/>
                  </a:cubicBezTo>
                  <a:cubicBezTo>
                    <a:pt x="117" y="65"/>
                    <a:pt x="117" y="66"/>
                    <a:pt x="117" y="66"/>
                  </a:cubicBezTo>
                  <a:cubicBezTo>
                    <a:pt x="117" y="67"/>
                    <a:pt x="117" y="68"/>
                    <a:pt x="120" y="68"/>
                  </a:cubicBezTo>
                  <a:cubicBezTo>
                    <a:pt x="121" y="68"/>
                    <a:pt x="121" y="67"/>
                    <a:pt x="122" y="67"/>
                  </a:cubicBezTo>
                  <a:cubicBezTo>
                    <a:pt x="123" y="67"/>
                    <a:pt x="123" y="67"/>
                    <a:pt x="123" y="68"/>
                  </a:cubicBezTo>
                  <a:cubicBezTo>
                    <a:pt x="123" y="70"/>
                    <a:pt x="115" y="67"/>
                    <a:pt x="116" y="73"/>
                  </a:cubicBezTo>
                  <a:cubicBezTo>
                    <a:pt x="116" y="74"/>
                    <a:pt x="117" y="75"/>
                    <a:pt x="118" y="75"/>
                  </a:cubicBezTo>
                  <a:cubicBezTo>
                    <a:pt x="117" y="77"/>
                    <a:pt x="119" y="80"/>
                    <a:pt x="123" y="78"/>
                  </a:cubicBezTo>
                  <a:cubicBezTo>
                    <a:pt x="122" y="78"/>
                    <a:pt x="121" y="77"/>
                    <a:pt x="121" y="76"/>
                  </a:cubicBezTo>
                  <a:cubicBezTo>
                    <a:pt x="122" y="76"/>
                    <a:pt x="122" y="76"/>
                    <a:pt x="123" y="76"/>
                  </a:cubicBezTo>
                  <a:cubicBezTo>
                    <a:pt x="123" y="76"/>
                    <a:pt x="123" y="76"/>
                    <a:pt x="124" y="75"/>
                  </a:cubicBezTo>
                  <a:cubicBezTo>
                    <a:pt x="124" y="75"/>
                    <a:pt x="124" y="75"/>
                    <a:pt x="124" y="75"/>
                  </a:cubicBezTo>
                  <a:cubicBezTo>
                    <a:pt x="124" y="75"/>
                    <a:pt x="125" y="75"/>
                    <a:pt x="125" y="75"/>
                  </a:cubicBezTo>
                  <a:cubicBezTo>
                    <a:pt x="125" y="76"/>
                    <a:pt x="124" y="76"/>
                    <a:pt x="124" y="77"/>
                  </a:cubicBezTo>
                  <a:cubicBezTo>
                    <a:pt x="124" y="77"/>
                    <a:pt x="124" y="79"/>
                    <a:pt x="125" y="79"/>
                  </a:cubicBezTo>
                  <a:cubicBezTo>
                    <a:pt x="124" y="81"/>
                    <a:pt x="128" y="84"/>
                    <a:pt x="132" y="82"/>
                  </a:cubicBezTo>
                  <a:cubicBezTo>
                    <a:pt x="131" y="81"/>
                    <a:pt x="128" y="81"/>
                    <a:pt x="128" y="80"/>
                  </a:cubicBezTo>
                  <a:cubicBezTo>
                    <a:pt x="129" y="79"/>
                    <a:pt x="130" y="79"/>
                    <a:pt x="130" y="79"/>
                  </a:cubicBezTo>
                  <a:cubicBezTo>
                    <a:pt x="130" y="79"/>
                    <a:pt x="131" y="78"/>
                    <a:pt x="131" y="77"/>
                  </a:cubicBezTo>
                  <a:cubicBezTo>
                    <a:pt x="131" y="76"/>
                    <a:pt x="131" y="76"/>
                    <a:pt x="131" y="76"/>
                  </a:cubicBezTo>
                  <a:cubicBezTo>
                    <a:pt x="132" y="76"/>
                    <a:pt x="132" y="76"/>
                    <a:pt x="133" y="76"/>
                  </a:cubicBezTo>
                  <a:cubicBezTo>
                    <a:pt x="134" y="76"/>
                    <a:pt x="134" y="76"/>
                    <a:pt x="134" y="76"/>
                  </a:cubicBezTo>
                  <a:cubicBezTo>
                    <a:pt x="135" y="78"/>
                    <a:pt x="137" y="79"/>
                    <a:pt x="139" y="78"/>
                  </a:cubicBezTo>
                  <a:cubicBezTo>
                    <a:pt x="144" y="77"/>
                    <a:pt x="140" y="73"/>
                    <a:pt x="144" y="72"/>
                  </a:cubicBezTo>
                  <a:cubicBezTo>
                    <a:pt x="144" y="72"/>
                    <a:pt x="145" y="72"/>
                    <a:pt x="146" y="72"/>
                  </a:cubicBezTo>
                  <a:cubicBezTo>
                    <a:pt x="150" y="73"/>
                    <a:pt x="155" y="73"/>
                    <a:pt x="156" y="71"/>
                  </a:cubicBezTo>
                  <a:cubicBezTo>
                    <a:pt x="157" y="70"/>
                    <a:pt x="156" y="63"/>
                    <a:pt x="152" y="61"/>
                  </a:cubicBezTo>
                  <a:cubicBezTo>
                    <a:pt x="150" y="60"/>
                    <a:pt x="153" y="57"/>
                    <a:pt x="151" y="54"/>
                  </a:cubicBezTo>
                  <a:cubicBezTo>
                    <a:pt x="154" y="56"/>
                    <a:pt x="158" y="57"/>
                    <a:pt x="164" y="57"/>
                  </a:cubicBezTo>
                  <a:cubicBezTo>
                    <a:pt x="173" y="57"/>
                    <a:pt x="178" y="56"/>
                    <a:pt x="182" y="53"/>
                  </a:cubicBezTo>
                  <a:cubicBezTo>
                    <a:pt x="188" y="50"/>
                    <a:pt x="193" y="52"/>
                    <a:pt x="194" y="52"/>
                  </a:cubicBezTo>
                  <a:cubicBezTo>
                    <a:pt x="195" y="52"/>
                    <a:pt x="196" y="53"/>
                    <a:pt x="195" y="55"/>
                  </a:cubicBezTo>
                  <a:cubicBezTo>
                    <a:pt x="193" y="59"/>
                    <a:pt x="195" y="60"/>
                    <a:pt x="193" y="62"/>
                  </a:cubicBezTo>
                  <a:cubicBezTo>
                    <a:pt x="191" y="64"/>
                    <a:pt x="188" y="63"/>
                    <a:pt x="185" y="62"/>
                  </a:cubicBezTo>
                  <a:cubicBezTo>
                    <a:pt x="183" y="62"/>
                    <a:pt x="182" y="63"/>
                    <a:pt x="182" y="64"/>
                  </a:cubicBezTo>
                  <a:cubicBezTo>
                    <a:pt x="179" y="64"/>
                    <a:pt x="176" y="66"/>
                    <a:pt x="175" y="69"/>
                  </a:cubicBezTo>
                  <a:cubicBezTo>
                    <a:pt x="176" y="68"/>
                    <a:pt x="178" y="67"/>
                    <a:pt x="180" y="67"/>
                  </a:cubicBezTo>
                  <a:cubicBezTo>
                    <a:pt x="180" y="67"/>
                    <a:pt x="180" y="68"/>
                    <a:pt x="180" y="68"/>
                  </a:cubicBezTo>
                  <a:cubicBezTo>
                    <a:pt x="180" y="71"/>
                    <a:pt x="183" y="72"/>
                    <a:pt x="186" y="70"/>
                  </a:cubicBezTo>
                  <a:cubicBezTo>
                    <a:pt x="186" y="70"/>
                    <a:pt x="187" y="70"/>
                    <a:pt x="186" y="71"/>
                  </a:cubicBezTo>
                  <a:cubicBezTo>
                    <a:pt x="184" y="72"/>
                    <a:pt x="180" y="75"/>
                    <a:pt x="182" y="77"/>
                  </a:cubicBezTo>
                  <a:cubicBezTo>
                    <a:pt x="182" y="77"/>
                    <a:pt x="183" y="77"/>
                    <a:pt x="184" y="77"/>
                  </a:cubicBezTo>
                  <a:cubicBezTo>
                    <a:pt x="183" y="79"/>
                    <a:pt x="184" y="82"/>
                    <a:pt x="186" y="82"/>
                  </a:cubicBezTo>
                  <a:cubicBezTo>
                    <a:pt x="185" y="81"/>
                    <a:pt x="185" y="80"/>
                    <a:pt x="187" y="78"/>
                  </a:cubicBezTo>
                  <a:cubicBezTo>
                    <a:pt x="188" y="78"/>
                    <a:pt x="188" y="78"/>
                    <a:pt x="189" y="78"/>
                  </a:cubicBezTo>
                  <a:cubicBezTo>
                    <a:pt x="191" y="78"/>
                    <a:pt x="191" y="74"/>
                    <a:pt x="193" y="72"/>
                  </a:cubicBezTo>
                  <a:cubicBezTo>
                    <a:pt x="194" y="72"/>
                    <a:pt x="194" y="72"/>
                    <a:pt x="194" y="73"/>
                  </a:cubicBezTo>
                  <a:cubicBezTo>
                    <a:pt x="192" y="75"/>
                    <a:pt x="191" y="78"/>
                    <a:pt x="193" y="79"/>
                  </a:cubicBezTo>
                  <a:cubicBezTo>
                    <a:pt x="193" y="79"/>
                    <a:pt x="194" y="79"/>
                    <a:pt x="195" y="79"/>
                  </a:cubicBezTo>
                  <a:cubicBezTo>
                    <a:pt x="195" y="81"/>
                    <a:pt x="197" y="82"/>
                    <a:pt x="200" y="81"/>
                  </a:cubicBezTo>
                  <a:cubicBezTo>
                    <a:pt x="200" y="81"/>
                    <a:pt x="198" y="80"/>
                    <a:pt x="198" y="79"/>
                  </a:cubicBezTo>
                  <a:cubicBezTo>
                    <a:pt x="199" y="78"/>
                    <a:pt x="200" y="77"/>
                    <a:pt x="200" y="77"/>
                  </a:cubicBezTo>
                  <a:cubicBezTo>
                    <a:pt x="203" y="71"/>
                    <a:pt x="199" y="71"/>
                    <a:pt x="199" y="69"/>
                  </a:cubicBezTo>
                  <a:cubicBezTo>
                    <a:pt x="200" y="67"/>
                    <a:pt x="204" y="68"/>
                    <a:pt x="206" y="63"/>
                  </a:cubicBezTo>
                  <a:cubicBezTo>
                    <a:pt x="206" y="62"/>
                    <a:pt x="206" y="61"/>
                    <a:pt x="204" y="60"/>
                  </a:cubicBezTo>
                  <a:cubicBezTo>
                    <a:pt x="204" y="60"/>
                    <a:pt x="204" y="60"/>
                    <a:pt x="204" y="60"/>
                  </a:cubicBezTo>
                  <a:cubicBezTo>
                    <a:pt x="204" y="60"/>
                    <a:pt x="204" y="60"/>
                    <a:pt x="204" y="60"/>
                  </a:cubicBezTo>
                  <a:cubicBezTo>
                    <a:pt x="206" y="60"/>
                    <a:pt x="207" y="60"/>
                    <a:pt x="209" y="58"/>
                  </a:cubicBezTo>
                  <a:cubicBezTo>
                    <a:pt x="205" y="59"/>
                    <a:pt x="207" y="55"/>
                    <a:pt x="207" y="53"/>
                  </a:cubicBezTo>
                  <a:cubicBezTo>
                    <a:pt x="207" y="53"/>
                    <a:pt x="207" y="53"/>
                    <a:pt x="207" y="52"/>
                  </a:cubicBezTo>
                  <a:cubicBezTo>
                    <a:pt x="209" y="52"/>
                    <a:pt x="210" y="50"/>
                    <a:pt x="210" y="47"/>
                  </a:cubicBezTo>
                  <a:cubicBezTo>
                    <a:pt x="209" y="49"/>
                    <a:pt x="204" y="51"/>
                    <a:pt x="204" y="47"/>
                  </a:cubicBezTo>
                  <a:cubicBezTo>
                    <a:pt x="204" y="47"/>
                    <a:pt x="205" y="44"/>
                    <a:pt x="201" y="45"/>
                  </a:cubicBezTo>
                  <a:cubicBezTo>
                    <a:pt x="194" y="46"/>
                    <a:pt x="185" y="44"/>
                    <a:pt x="173" y="43"/>
                  </a:cubicBezTo>
                  <a:cubicBezTo>
                    <a:pt x="173" y="43"/>
                    <a:pt x="172" y="43"/>
                    <a:pt x="173" y="43"/>
                  </a:cubicBezTo>
                  <a:cubicBezTo>
                    <a:pt x="185" y="42"/>
                    <a:pt x="210" y="41"/>
                    <a:pt x="210" y="31"/>
                  </a:cubicBezTo>
                  <a:cubicBezTo>
                    <a:pt x="210" y="27"/>
                    <a:pt x="207" y="21"/>
                    <a:pt x="188" y="22"/>
                  </a:cubicBezTo>
                  <a:cubicBezTo>
                    <a:pt x="167" y="23"/>
                    <a:pt x="120" y="29"/>
                    <a:pt x="120" y="18"/>
                  </a:cubicBezTo>
                  <a:cubicBezTo>
                    <a:pt x="120" y="12"/>
                    <a:pt x="133" y="13"/>
                    <a:pt x="140" y="13"/>
                  </a:cubicBezTo>
                  <a:moveTo>
                    <a:pt x="77" y="14"/>
                  </a:moveTo>
                  <a:cubicBezTo>
                    <a:pt x="78" y="15"/>
                    <a:pt x="83" y="17"/>
                    <a:pt x="85" y="17"/>
                  </a:cubicBezTo>
                  <a:cubicBezTo>
                    <a:pt x="81" y="18"/>
                    <a:pt x="82" y="20"/>
                    <a:pt x="80" y="20"/>
                  </a:cubicBezTo>
                  <a:cubicBezTo>
                    <a:pt x="77" y="19"/>
                    <a:pt x="77" y="16"/>
                    <a:pt x="77" y="14"/>
                  </a:cubicBezTo>
                  <a:moveTo>
                    <a:pt x="72" y="11"/>
                  </a:moveTo>
                  <a:cubicBezTo>
                    <a:pt x="71" y="13"/>
                    <a:pt x="69" y="15"/>
                    <a:pt x="67" y="13"/>
                  </a:cubicBezTo>
                  <a:cubicBezTo>
                    <a:pt x="65" y="11"/>
                    <a:pt x="67" y="11"/>
                    <a:pt x="65" y="8"/>
                  </a:cubicBezTo>
                  <a:cubicBezTo>
                    <a:pt x="67" y="9"/>
                    <a:pt x="71" y="11"/>
                    <a:pt x="72" y="11"/>
                  </a:cubicBezTo>
                  <a:moveTo>
                    <a:pt x="64" y="28"/>
                  </a:moveTo>
                  <a:cubicBezTo>
                    <a:pt x="65" y="27"/>
                    <a:pt x="66" y="26"/>
                    <a:pt x="66" y="26"/>
                  </a:cubicBezTo>
                  <a:cubicBezTo>
                    <a:pt x="68" y="26"/>
                    <a:pt x="69" y="26"/>
                    <a:pt x="69" y="24"/>
                  </a:cubicBezTo>
                  <a:cubicBezTo>
                    <a:pt x="70" y="22"/>
                    <a:pt x="68" y="22"/>
                    <a:pt x="67" y="21"/>
                  </a:cubicBezTo>
                  <a:cubicBezTo>
                    <a:pt x="68" y="20"/>
                    <a:pt x="69" y="20"/>
                    <a:pt x="68" y="19"/>
                  </a:cubicBezTo>
                  <a:cubicBezTo>
                    <a:pt x="67" y="18"/>
                    <a:pt x="66" y="20"/>
                    <a:pt x="65" y="19"/>
                  </a:cubicBezTo>
                  <a:cubicBezTo>
                    <a:pt x="65" y="18"/>
                    <a:pt x="66" y="18"/>
                    <a:pt x="67" y="17"/>
                  </a:cubicBezTo>
                  <a:cubicBezTo>
                    <a:pt x="67" y="17"/>
                    <a:pt x="68" y="17"/>
                    <a:pt x="69" y="17"/>
                  </a:cubicBezTo>
                  <a:cubicBezTo>
                    <a:pt x="75" y="20"/>
                    <a:pt x="75" y="20"/>
                    <a:pt x="75" y="20"/>
                  </a:cubicBezTo>
                  <a:cubicBezTo>
                    <a:pt x="76" y="21"/>
                    <a:pt x="77" y="21"/>
                    <a:pt x="77" y="22"/>
                  </a:cubicBezTo>
                  <a:cubicBezTo>
                    <a:pt x="77" y="23"/>
                    <a:pt x="77" y="24"/>
                    <a:pt x="76" y="24"/>
                  </a:cubicBezTo>
                  <a:cubicBezTo>
                    <a:pt x="76" y="24"/>
                    <a:pt x="76" y="22"/>
                    <a:pt x="74" y="22"/>
                  </a:cubicBezTo>
                  <a:cubicBezTo>
                    <a:pt x="73" y="22"/>
                    <a:pt x="73" y="23"/>
                    <a:pt x="74" y="24"/>
                  </a:cubicBezTo>
                  <a:cubicBezTo>
                    <a:pt x="72" y="24"/>
                    <a:pt x="71" y="23"/>
                    <a:pt x="70" y="25"/>
                  </a:cubicBezTo>
                  <a:cubicBezTo>
                    <a:pt x="70" y="26"/>
                    <a:pt x="70" y="27"/>
                    <a:pt x="71" y="28"/>
                  </a:cubicBezTo>
                  <a:cubicBezTo>
                    <a:pt x="71" y="29"/>
                    <a:pt x="71" y="30"/>
                    <a:pt x="70" y="31"/>
                  </a:cubicBezTo>
                  <a:cubicBezTo>
                    <a:pt x="70" y="33"/>
                    <a:pt x="68" y="35"/>
                    <a:pt x="66" y="34"/>
                  </a:cubicBezTo>
                  <a:cubicBezTo>
                    <a:pt x="63" y="32"/>
                    <a:pt x="63" y="30"/>
                    <a:pt x="64"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49" name="Freeform 44">
              <a:extLst>
                <a:ext uri="{FF2B5EF4-FFF2-40B4-BE49-F238E27FC236}">
                  <a16:creationId xmlns:a16="http://schemas.microsoft.com/office/drawing/2014/main" id="{4DDEC291-0A0D-A3E5-DD4E-7393FFA318A1}"/>
                </a:ext>
              </a:extLst>
            </p:cNvPr>
            <p:cNvSpPr>
              <a:spLocks noEditPoints="1"/>
            </p:cNvSpPr>
            <p:nvPr userDrawn="1"/>
          </p:nvSpPr>
          <p:spPr bwMode="auto">
            <a:xfrm>
              <a:off x="1116013" y="584200"/>
              <a:ext cx="28575" cy="14287"/>
            </a:xfrm>
            <a:custGeom>
              <a:avLst/>
              <a:gdLst>
                <a:gd name="T0" fmla="*/ 144 w 199"/>
                <a:gd name="T1" fmla="*/ 9 h 96"/>
                <a:gd name="T2" fmla="*/ 105 w 199"/>
                <a:gd name="T3" fmla="*/ 21 h 96"/>
                <a:gd name="T4" fmla="*/ 75 w 199"/>
                <a:gd name="T5" fmla="*/ 38 h 96"/>
                <a:gd name="T6" fmla="*/ 80 w 199"/>
                <a:gd name="T7" fmla="*/ 15 h 96"/>
                <a:gd name="T8" fmla="*/ 66 w 199"/>
                <a:gd name="T9" fmla="*/ 2 h 96"/>
                <a:gd name="T10" fmla="*/ 54 w 199"/>
                <a:gd name="T11" fmla="*/ 9 h 96"/>
                <a:gd name="T12" fmla="*/ 47 w 199"/>
                <a:gd name="T13" fmla="*/ 28 h 96"/>
                <a:gd name="T14" fmla="*/ 28 w 199"/>
                <a:gd name="T15" fmla="*/ 10 h 96"/>
                <a:gd name="T16" fmla="*/ 23 w 199"/>
                <a:gd name="T17" fmla="*/ 8 h 96"/>
                <a:gd name="T18" fmla="*/ 22 w 199"/>
                <a:gd name="T19" fmla="*/ 14 h 96"/>
                <a:gd name="T20" fmla="*/ 11 w 199"/>
                <a:gd name="T21" fmla="*/ 6 h 96"/>
                <a:gd name="T22" fmla="*/ 18 w 199"/>
                <a:gd name="T23" fmla="*/ 14 h 96"/>
                <a:gd name="T24" fmla="*/ 11 w 199"/>
                <a:gd name="T25" fmla="*/ 19 h 96"/>
                <a:gd name="T26" fmla="*/ 15 w 199"/>
                <a:gd name="T27" fmla="*/ 22 h 96"/>
                <a:gd name="T28" fmla="*/ 20 w 199"/>
                <a:gd name="T29" fmla="*/ 23 h 96"/>
                <a:gd name="T30" fmla="*/ 23 w 199"/>
                <a:gd name="T31" fmla="*/ 37 h 96"/>
                <a:gd name="T32" fmla="*/ 27 w 199"/>
                <a:gd name="T33" fmla="*/ 39 h 96"/>
                <a:gd name="T34" fmla="*/ 48 w 199"/>
                <a:gd name="T35" fmla="*/ 60 h 96"/>
                <a:gd name="T36" fmla="*/ 29 w 199"/>
                <a:gd name="T37" fmla="*/ 70 h 96"/>
                <a:gd name="T38" fmla="*/ 15 w 199"/>
                <a:gd name="T39" fmla="*/ 62 h 96"/>
                <a:gd name="T40" fmla="*/ 17 w 199"/>
                <a:gd name="T41" fmla="*/ 71 h 96"/>
                <a:gd name="T42" fmla="*/ 7 w 199"/>
                <a:gd name="T43" fmla="*/ 69 h 96"/>
                <a:gd name="T44" fmla="*/ 6 w 199"/>
                <a:gd name="T45" fmla="*/ 74 h 96"/>
                <a:gd name="T46" fmla="*/ 13 w 199"/>
                <a:gd name="T47" fmla="*/ 84 h 96"/>
                <a:gd name="T48" fmla="*/ 18 w 199"/>
                <a:gd name="T49" fmla="*/ 85 h 96"/>
                <a:gd name="T50" fmla="*/ 31 w 199"/>
                <a:gd name="T51" fmla="*/ 79 h 96"/>
                <a:gd name="T52" fmla="*/ 34 w 199"/>
                <a:gd name="T53" fmla="*/ 86 h 96"/>
                <a:gd name="T54" fmla="*/ 47 w 199"/>
                <a:gd name="T55" fmla="*/ 82 h 96"/>
                <a:gd name="T56" fmla="*/ 52 w 199"/>
                <a:gd name="T57" fmla="*/ 89 h 96"/>
                <a:gd name="T58" fmla="*/ 69 w 199"/>
                <a:gd name="T59" fmla="*/ 78 h 96"/>
                <a:gd name="T60" fmla="*/ 92 w 199"/>
                <a:gd name="T61" fmla="*/ 67 h 96"/>
                <a:gd name="T62" fmla="*/ 81 w 199"/>
                <a:gd name="T63" fmla="*/ 72 h 96"/>
                <a:gd name="T64" fmla="*/ 78 w 199"/>
                <a:gd name="T65" fmla="*/ 78 h 96"/>
                <a:gd name="T66" fmla="*/ 77 w 199"/>
                <a:gd name="T67" fmla="*/ 85 h 96"/>
                <a:gd name="T68" fmla="*/ 83 w 199"/>
                <a:gd name="T69" fmla="*/ 88 h 96"/>
                <a:gd name="T70" fmla="*/ 84 w 199"/>
                <a:gd name="T71" fmla="*/ 89 h 96"/>
                <a:gd name="T72" fmla="*/ 90 w 199"/>
                <a:gd name="T73" fmla="*/ 91 h 96"/>
                <a:gd name="T74" fmla="*/ 94 w 199"/>
                <a:gd name="T75" fmla="*/ 88 h 96"/>
                <a:gd name="T76" fmla="*/ 112 w 199"/>
                <a:gd name="T77" fmla="*/ 84 h 96"/>
                <a:gd name="T78" fmla="*/ 135 w 199"/>
                <a:gd name="T79" fmla="*/ 59 h 96"/>
                <a:gd name="T80" fmla="*/ 124 w 199"/>
                <a:gd name="T81" fmla="*/ 62 h 96"/>
                <a:gd name="T82" fmla="*/ 119 w 199"/>
                <a:gd name="T83" fmla="*/ 66 h 96"/>
                <a:gd name="T84" fmla="*/ 120 w 199"/>
                <a:gd name="T85" fmla="*/ 68 h 96"/>
                <a:gd name="T86" fmla="*/ 114 w 199"/>
                <a:gd name="T87" fmla="*/ 78 h 96"/>
                <a:gd name="T88" fmla="*/ 124 w 199"/>
                <a:gd name="T89" fmla="*/ 76 h 96"/>
                <a:gd name="T90" fmla="*/ 124 w 199"/>
                <a:gd name="T91" fmla="*/ 83 h 96"/>
                <a:gd name="T92" fmla="*/ 137 w 199"/>
                <a:gd name="T93" fmla="*/ 72 h 96"/>
                <a:gd name="T94" fmla="*/ 142 w 199"/>
                <a:gd name="T95" fmla="*/ 68 h 96"/>
                <a:gd name="T96" fmla="*/ 148 w 199"/>
                <a:gd name="T97" fmla="*/ 55 h 96"/>
                <a:gd name="T98" fmla="*/ 157 w 199"/>
                <a:gd name="T99" fmla="*/ 24 h 96"/>
                <a:gd name="T100" fmla="*/ 60 w 199"/>
                <a:gd name="T101" fmla="*/ 14 h 96"/>
                <a:gd name="T102" fmla="*/ 67 w 199"/>
                <a:gd name="T103" fmla="*/ 22 h 96"/>
                <a:gd name="T104" fmla="*/ 63 w 199"/>
                <a:gd name="T105" fmla="*/ 31 h 96"/>
                <a:gd name="T106" fmla="*/ 62 w 199"/>
                <a:gd name="T107" fmla="*/ 24 h 96"/>
                <a:gd name="T108" fmla="*/ 60 w 199"/>
                <a:gd name="T109" fmla="*/ 18 h 96"/>
                <a:gd name="T110" fmla="*/ 69 w 199"/>
                <a:gd name="T111" fmla="*/ 24 h 96"/>
                <a:gd name="T112" fmla="*/ 72 w 199"/>
                <a:gd name="T113"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 h="96">
                  <a:moveTo>
                    <a:pt x="120" y="13"/>
                  </a:moveTo>
                  <a:cubicBezTo>
                    <a:pt x="121" y="14"/>
                    <a:pt x="122" y="15"/>
                    <a:pt x="125" y="16"/>
                  </a:cubicBezTo>
                  <a:cubicBezTo>
                    <a:pt x="152" y="24"/>
                    <a:pt x="182" y="4"/>
                    <a:pt x="199" y="8"/>
                  </a:cubicBezTo>
                  <a:cubicBezTo>
                    <a:pt x="178" y="1"/>
                    <a:pt x="164" y="14"/>
                    <a:pt x="144" y="9"/>
                  </a:cubicBezTo>
                  <a:cubicBezTo>
                    <a:pt x="156" y="9"/>
                    <a:pt x="168" y="7"/>
                    <a:pt x="169" y="4"/>
                  </a:cubicBezTo>
                  <a:cubicBezTo>
                    <a:pt x="160" y="10"/>
                    <a:pt x="134" y="0"/>
                    <a:pt x="123" y="7"/>
                  </a:cubicBezTo>
                  <a:cubicBezTo>
                    <a:pt x="122" y="7"/>
                    <a:pt x="121" y="8"/>
                    <a:pt x="121" y="8"/>
                  </a:cubicBezTo>
                  <a:cubicBezTo>
                    <a:pt x="112" y="10"/>
                    <a:pt x="105" y="15"/>
                    <a:pt x="105" y="21"/>
                  </a:cubicBezTo>
                  <a:cubicBezTo>
                    <a:pt x="105" y="29"/>
                    <a:pt x="115" y="31"/>
                    <a:pt x="134" y="30"/>
                  </a:cubicBezTo>
                  <a:cubicBezTo>
                    <a:pt x="153" y="29"/>
                    <a:pt x="174" y="27"/>
                    <a:pt x="174" y="31"/>
                  </a:cubicBezTo>
                  <a:cubicBezTo>
                    <a:pt x="174" y="35"/>
                    <a:pt x="161" y="40"/>
                    <a:pt x="143" y="40"/>
                  </a:cubicBezTo>
                  <a:cubicBezTo>
                    <a:pt x="129" y="40"/>
                    <a:pt x="105" y="31"/>
                    <a:pt x="75" y="38"/>
                  </a:cubicBezTo>
                  <a:cubicBezTo>
                    <a:pt x="75" y="38"/>
                    <a:pt x="75" y="38"/>
                    <a:pt x="75" y="38"/>
                  </a:cubicBezTo>
                  <a:cubicBezTo>
                    <a:pt x="78" y="33"/>
                    <a:pt x="84" y="25"/>
                    <a:pt x="81" y="22"/>
                  </a:cubicBezTo>
                  <a:cubicBezTo>
                    <a:pt x="84" y="21"/>
                    <a:pt x="85" y="19"/>
                    <a:pt x="85" y="17"/>
                  </a:cubicBezTo>
                  <a:cubicBezTo>
                    <a:pt x="84" y="15"/>
                    <a:pt x="82" y="15"/>
                    <a:pt x="80" y="15"/>
                  </a:cubicBezTo>
                  <a:cubicBezTo>
                    <a:pt x="81" y="13"/>
                    <a:pt x="80" y="12"/>
                    <a:pt x="79" y="11"/>
                  </a:cubicBezTo>
                  <a:cubicBezTo>
                    <a:pt x="79" y="11"/>
                    <a:pt x="78" y="8"/>
                    <a:pt x="78" y="8"/>
                  </a:cubicBezTo>
                  <a:cubicBezTo>
                    <a:pt x="77" y="7"/>
                    <a:pt x="75" y="5"/>
                    <a:pt x="72" y="4"/>
                  </a:cubicBezTo>
                  <a:cubicBezTo>
                    <a:pt x="69" y="2"/>
                    <a:pt x="67" y="2"/>
                    <a:pt x="66" y="2"/>
                  </a:cubicBezTo>
                  <a:cubicBezTo>
                    <a:pt x="65" y="2"/>
                    <a:pt x="63" y="3"/>
                    <a:pt x="63" y="3"/>
                  </a:cubicBezTo>
                  <a:cubicBezTo>
                    <a:pt x="61" y="2"/>
                    <a:pt x="60" y="2"/>
                    <a:pt x="59" y="4"/>
                  </a:cubicBezTo>
                  <a:cubicBezTo>
                    <a:pt x="58" y="3"/>
                    <a:pt x="56" y="2"/>
                    <a:pt x="55" y="2"/>
                  </a:cubicBezTo>
                  <a:cubicBezTo>
                    <a:pt x="54" y="4"/>
                    <a:pt x="53" y="6"/>
                    <a:pt x="54" y="9"/>
                  </a:cubicBezTo>
                  <a:cubicBezTo>
                    <a:pt x="52" y="9"/>
                    <a:pt x="49" y="15"/>
                    <a:pt x="47" y="15"/>
                  </a:cubicBezTo>
                  <a:cubicBezTo>
                    <a:pt x="48" y="16"/>
                    <a:pt x="49" y="17"/>
                    <a:pt x="49" y="17"/>
                  </a:cubicBezTo>
                  <a:cubicBezTo>
                    <a:pt x="47" y="21"/>
                    <a:pt x="47" y="25"/>
                    <a:pt x="44" y="25"/>
                  </a:cubicBezTo>
                  <a:cubicBezTo>
                    <a:pt x="45" y="26"/>
                    <a:pt x="46" y="27"/>
                    <a:pt x="47" y="28"/>
                  </a:cubicBezTo>
                  <a:cubicBezTo>
                    <a:pt x="45" y="33"/>
                    <a:pt x="45" y="40"/>
                    <a:pt x="45" y="44"/>
                  </a:cubicBezTo>
                  <a:cubicBezTo>
                    <a:pt x="41" y="40"/>
                    <a:pt x="35" y="30"/>
                    <a:pt x="31" y="27"/>
                  </a:cubicBezTo>
                  <a:cubicBezTo>
                    <a:pt x="27" y="25"/>
                    <a:pt x="27" y="23"/>
                    <a:pt x="27" y="19"/>
                  </a:cubicBezTo>
                  <a:cubicBezTo>
                    <a:pt x="27" y="16"/>
                    <a:pt x="28" y="13"/>
                    <a:pt x="28" y="10"/>
                  </a:cubicBezTo>
                  <a:cubicBezTo>
                    <a:pt x="28" y="9"/>
                    <a:pt x="28" y="7"/>
                    <a:pt x="27" y="7"/>
                  </a:cubicBezTo>
                  <a:cubicBezTo>
                    <a:pt x="27" y="4"/>
                    <a:pt x="24" y="3"/>
                    <a:pt x="22" y="3"/>
                  </a:cubicBezTo>
                  <a:cubicBezTo>
                    <a:pt x="23" y="4"/>
                    <a:pt x="24" y="5"/>
                    <a:pt x="24" y="7"/>
                  </a:cubicBezTo>
                  <a:cubicBezTo>
                    <a:pt x="23" y="7"/>
                    <a:pt x="23" y="8"/>
                    <a:pt x="23" y="8"/>
                  </a:cubicBezTo>
                  <a:cubicBezTo>
                    <a:pt x="22" y="9"/>
                    <a:pt x="22" y="11"/>
                    <a:pt x="23" y="12"/>
                  </a:cubicBezTo>
                  <a:cubicBezTo>
                    <a:pt x="23" y="12"/>
                    <a:pt x="23" y="12"/>
                    <a:pt x="23" y="13"/>
                  </a:cubicBezTo>
                  <a:cubicBezTo>
                    <a:pt x="23" y="13"/>
                    <a:pt x="23" y="14"/>
                    <a:pt x="23" y="14"/>
                  </a:cubicBezTo>
                  <a:cubicBezTo>
                    <a:pt x="23" y="15"/>
                    <a:pt x="22" y="14"/>
                    <a:pt x="22" y="14"/>
                  </a:cubicBezTo>
                  <a:cubicBezTo>
                    <a:pt x="21" y="12"/>
                    <a:pt x="20" y="8"/>
                    <a:pt x="18" y="8"/>
                  </a:cubicBezTo>
                  <a:cubicBezTo>
                    <a:pt x="18" y="8"/>
                    <a:pt x="17" y="8"/>
                    <a:pt x="16" y="8"/>
                  </a:cubicBezTo>
                  <a:cubicBezTo>
                    <a:pt x="16" y="8"/>
                    <a:pt x="16" y="8"/>
                    <a:pt x="16" y="7"/>
                  </a:cubicBezTo>
                  <a:cubicBezTo>
                    <a:pt x="16" y="5"/>
                    <a:pt x="14" y="3"/>
                    <a:pt x="11" y="6"/>
                  </a:cubicBezTo>
                  <a:cubicBezTo>
                    <a:pt x="11" y="6"/>
                    <a:pt x="13" y="6"/>
                    <a:pt x="13" y="7"/>
                  </a:cubicBezTo>
                  <a:cubicBezTo>
                    <a:pt x="13" y="8"/>
                    <a:pt x="12" y="9"/>
                    <a:pt x="12" y="10"/>
                  </a:cubicBezTo>
                  <a:cubicBezTo>
                    <a:pt x="12" y="12"/>
                    <a:pt x="14" y="13"/>
                    <a:pt x="17" y="13"/>
                  </a:cubicBezTo>
                  <a:cubicBezTo>
                    <a:pt x="17" y="13"/>
                    <a:pt x="18" y="13"/>
                    <a:pt x="18" y="14"/>
                  </a:cubicBezTo>
                  <a:cubicBezTo>
                    <a:pt x="18" y="14"/>
                    <a:pt x="18" y="14"/>
                    <a:pt x="18" y="15"/>
                  </a:cubicBezTo>
                  <a:cubicBezTo>
                    <a:pt x="18" y="15"/>
                    <a:pt x="18" y="15"/>
                    <a:pt x="18" y="15"/>
                  </a:cubicBezTo>
                  <a:cubicBezTo>
                    <a:pt x="13" y="13"/>
                    <a:pt x="11" y="15"/>
                    <a:pt x="11" y="17"/>
                  </a:cubicBezTo>
                  <a:cubicBezTo>
                    <a:pt x="11" y="17"/>
                    <a:pt x="11" y="18"/>
                    <a:pt x="11" y="19"/>
                  </a:cubicBezTo>
                  <a:cubicBezTo>
                    <a:pt x="10" y="20"/>
                    <a:pt x="9" y="22"/>
                    <a:pt x="12" y="24"/>
                  </a:cubicBezTo>
                  <a:cubicBezTo>
                    <a:pt x="12" y="23"/>
                    <a:pt x="12" y="22"/>
                    <a:pt x="13" y="21"/>
                  </a:cubicBezTo>
                  <a:cubicBezTo>
                    <a:pt x="13" y="21"/>
                    <a:pt x="14" y="21"/>
                    <a:pt x="14" y="21"/>
                  </a:cubicBezTo>
                  <a:cubicBezTo>
                    <a:pt x="14" y="22"/>
                    <a:pt x="15" y="22"/>
                    <a:pt x="15" y="22"/>
                  </a:cubicBezTo>
                  <a:cubicBezTo>
                    <a:pt x="15" y="23"/>
                    <a:pt x="16" y="22"/>
                    <a:pt x="18" y="21"/>
                  </a:cubicBezTo>
                  <a:cubicBezTo>
                    <a:pt x="18" y="21"/>
                    <a:pt x="18" y="21"/>
                    <a:pt x="19" y="21"/>
                  </a:cubicBezTo>
                  <a:cubicBezTo>
                    <a:pt x="19" y="22"/>
                    <a:pt x="20" y="22"/>
                    <a:pt x="20" y="22"/>
                  </a:cubicBezTo>
                  <a:cubicBezTo>
                    <a:pt x="20" y="23"/>
                    <a:pt x="20" y="23"/>
                    <a:pt x="20" y="23"/>
                  </a:cubicBezTo>
                  <a:cubicBezTo>
                    <a:pt x="17" y="26"/>
                    <a:pt x="18" y="29"/>
                    <a:pt x="22" y="30"/>
                  </a:cubicBezTo>
                  <a:cubicBezTo>
                    <a:pt x="22" y="30"/>
                    <a:pt x="22" y="30"/>
                    <a:pt x="22" y="31"/>
                  </a:cubicBezTo>
                  <a:cubicBezTo>
                    <a:pt x="22" y="36"/>
                    <a:pt x="14" y="35"/>
                    <a:pt x="15" y="29"/>
                  </a:cubicBezTo>
                  <a:cubicBezTo>
                    <a:pt x="11" y="36"/>
                    <a:pt x="18" y="41"/>
                    <a:pt x="23" y="37"/>
                  </a:cubicBezTo>
                  <a:cubicBezTo>
                    <a:pt x="24" y="37"/>
                    <a:pt x="24" y="37"/>
                    <a:pt x="24" y="38"/>
                  </a:cubicBezTo>
                  <a:cubicBezTo>
                    <a:pt x="24" y="39"/>
                    <a:pt x="25" y="40"/>
                    <a:pt x="26" y="40"/>
                  </a:cubicBezTo>
                  <a:cubicBezTo>
                    <a:pt x="26" y="39"/>
                    <a:pt x="26" y="38"/>
                    <a:pt x="27" y="38"/>
                  </a:cubicBezTo>
                  <a:cubicBezTo>
                    <a:pt x="27" y="38"/>
                    <a:pt x="27" y="39"/>
                    <a:pt x="27" y="39"/>
                  </a:cubicBezTo>
                  <a:cubicBezTo>
                    <a:pt x="28" y="40"/>
                    <a:pt x="28" y="42"/>
                    <a:pt x="30" y="43"/>
                  </a:cubicBezTo>
                  <a:cubicBezTo>
                    <a:pt x="30" y="41"/>
                    <a:pt x="30" y="40"/>
                    <a:pt x="31" y="40"/>
                  </a:cubicBezTo>
                  <a:cubicBezTo>
                    <a:pt x="32" y="40"/>
                    <a:pt x="31" y="49"/>
                    <a:pt x="39" y="54"/>
                  </a:cubicBezTo>
                  <a:cubicBezTo>
                    <a:pt x="40" y="58"/>
                    <a:pt x="44" y="61"/>
                    <a:pt x="48" y="60"/>
                  </a:cubicBezTo>
                  <a:cubicBezTo>
                    <a:pt x="50" y="64"/>
                    <a:pt x="52" y="67"/>
                    <a:pt x="51" y="67"/>
                  </a:cubicBezTo>
                  <a:cubicBezTo>
                    <a:pt x="50" y="67"/>
                    <a:pt x="40" y="66"/>
                    <a:pt x="38" y="67"/>
                  </a:cubicBezTo>
                  <a:cubicBezTo>
                    <a:pt x="36" y="68"/>
                    <a:pt x="34" y="69"/>
                    <a:pt x="31" y="70"/>
                  </a:cubicBezTo>
                  <a:cubicBezTo>
                    <a:pt x="31" y="70"/>
                    <a:pt x="29" y="70"/>
                    <a:pt x="29" y="70"/>
                  </a:cubicBezTo>
                  <a:cubicBezTo>
                    <a:pt x="26" y="71"/>
                    <a:pt x="24" y="71"/>
                    <a:pt x="22" y="69"/>
                  </a:cubicBezTo>
                  <a:cubicBezTo>
                    <a:pt x="22" y="67"/>
                    <a:pt x="22" y="66"/>
                    <a:pt x="21" y="64"/>
                  </a:cubicBezTo>
                  <a:cubicBezTo>
                    <a:pt x="20" y="63"/>
                    <a:pt x="19" y="62"/>
                    <a:pt x="18" y="62"/>
                  </a:cubicBezTo>
                  <a:cubicBezTo>
                    <a:pt x="18" y="62"/>
                    <a:pt x="16" y="62"/>
                    <a:pt x="15" y="62"/>
                  </a:cubicBezTo>
                  <a:cubicBezTo>
                    <a:pt x="14" y="60"/>
                    <a:pt x="11" y="60"/>
                    <a:pt x="9" y="61"/>
                  </a:cubicBezTo>
                  <a:cubicBezTo>
                    <a:pt x="10" y="61"/>
                    <a:pt x="12" y="62"/>
                    <a:pt x="13" y="63"/>
                  </a:cubicBezTo>
                  <a:cubicBezTo>
                    <a:pt x="12" y="64"/>
                    <a:pt x="12" y="65"/>
                    <a:pt x="12" y="65"/>
                  </a:cubicBezTo>
                  <a:cubicBezTo>
                    <a:pt x="11" y="66"/>
                    <a:pt x="12" y="68"/>
                    <a:pt x="17" y="71"/>
                  </a:cubicBezTo>
                  <a:cubicBezTo>
                    <a:pt x="18" y="71"/>
                    <a:pt x="18" y="71"/>
                    <a:pt x="18" y="71"/>
                  </a:cubicBezTo>
                  <a:cubicBezTo>
                    <a:pt x="17" y="72"/>
                    <a:pt x="16" y="72"/>
                    <a:pt x="14" y="71"/>
                  </a:cubicBezTo>
                  <a:cubicBezTo>
                    <a:pt x="12" y="69"/>
                    <a:pt x="12" y="67"/>
                    <a:pt x="9" y="68"/>
                  </a:cubicBezTo>
                  <a:cubicBezTo>
                    <a:pt x="9" y="68"/>
                    <a:pt x="8" y="69"/>
                    <a:pt x="7" y="69"/>
                  </a:cubicBezTo>
                  <a:cubicBezTo>
                    <a:pt x="7" y="69"/>
                    <a:pt x="7" y="69"/>
                    <a:pt x="7" y="69"/>
                  </a:cubicBezTo>
                  <a:cubicBezTo>
                    <a:pt x="4" y="69"/>
                    <a:pt x="0" y="72"/>
                    <a:pt x="2" y="75"/>
                  </a:cubicBezTo>
                  <a:cubicBezTo>
                    <a:pt x="2" y="74"/>
                    <a:pt x="3" y="72"/>
                    <a:pt x="5" y="72"/>
                  </a:cubicBezTo>
                  <a:cubicBezTo>
                    <a:pt x="5" y="73"/>
                    <a:pt x="6" y="74"/>
                    <a:pt x="6" y="74"/>
                  </a:cubicBezTo>
                  <a:cubicBezTo>
                    <a:pt x="6" y="77"/>
                    <a:pt x="7" y="79"/>
                    <a:pt x="14" y="75"/>
                  </a:cubicBezTo>
                  <a:cubicBezTo>
                    <a:pt x="14" y="75"/>
                    <a:pt x="14" y="75"/>
                    <a:pt x="14" y="76"/>
                  </a:cubicBezTo>
                  <a:cubicBezTo>
                    <a:pt x="13" y="78"/>
                    <a:pt x="9" y="81"/>
                    <a:pt x="12" y="83"/>
                  </a:cubicBezTo>
                  <a:cubicBezTo>
                    <a:pt x="12" y="83"/>
                    <a:pt x="12" y="83"/>
                    <a:pt x="13" y="84"/>
                  </a:cubicBezTo>
                  <a:cubicBezTo>
                    <a:pt x="13" y="84"/>
                    <a:pt x="13" y="84"/>
                    <a:pt x="13" y="84"/>
                  </a:cubicBezTo>
                  <a:cubicBezTo>
                    <a:pt x="12" y="88"/>
                    <a:pt x="16" y="90"/>
                    <a:pt x="18" y="90"/>
                  </a:cubicBezTo>
                  <a:cubicBezTo>
                    <a:pt x="17" y="89"/>
                    <a:pt x="16" y="87"/>
                    <a:pt x="16" y="85"/>
                  </a:cubicBezTo>
                  <a:cubicBezTo>
                    <a:pt x="17" y="85"/>
                    <a:pt x="18" y="85"/>
                    <a:pt x="18" y="85"/>
                  </a:cubicBezTo>
                  <a:cubicBezTo>
                    <a:pt x="21" y="84"/>
                    <a:pt x="19" y="81"/>
                    <a:pt x="21" y="79"/>
                  </a:cubicBezTo>
                  <a:cubicBezTo>
                    <a:pt x="21" y="79"/>
                    <a:pt x="22" y="79"/>
                    <a:pt x="22" y="80"/>
                  </a:cubicBezTo>
                  <a:cubicBezTo>
                    <a:pt x="22" y="81"/>
                    <a:pt x="22" y="85"/>
                    <a:pt x="26" y="84"/>
                  </a:cubicBezTo>
                  <a:cubicBezTo>
                    <a:pt x="29" y="84"/>
                    <a:pt x="31" y="81"/>
                    <a:pt x="31" y="79"/>
                  </a:cubicBezTo>
                  <a:cubicBezTo>
                    <a:pt x="30" y="79"/>
                    <a:pt x="31" y="79"/>
                    <a:pt x="31" y="79"/>
                  </a:cubicBezTo>
                  <a:cubicBezTo>
                    <a:pt x="32" y="80"/>
                    <a:pt x="33" y="81"/>
                    <a:pt x="32" y="83"/>
                  </a:cubicBezTo>
                  <a:cubicBezTo>
                    <a:pt x="33" y="82"/>
                    <a:pt x="34" y="82"/>
                    <a:pt x="35" y="80"/>
                  </a:cubicBezTo>
                  <a:cubicBezTo>
                    <a:pt x="36" y="82"/>
                    <a:pt x="36" y="84"/>
                    <a:pt x="34" y="86"/>
                  </a:cubicBezTo>
                  <a:cubicBezTo>
                    <a:pt x="35" y="86"/>
                    <a:pt x="38" y="84"/>
                    <a:pt x="39" y="80"/>
                  </a:cubicBezTo>
                  <a:cubicBezTo>
                    <a:pt x="40" y="81"/>
                    <a:pt x="40" y="82"/>
                    <a:pt x="40" y="82"/>
                  </a:cubicBezTo>
                  <a:cubicBezTo>
                    <a:pt x="41" y="82"/>
                    <a:pt x="41" y="82"/>
                    <a:pt x="41" y="82"/>
                  </a:cubicBezTo>
                  <a:cubicBezTo>
                    <a:pt x="42" y="82"/>
                    <a:pt x="44" y="83"/>
                    <a:pt x="47" y="82"/>
                  </a:cubicBezTo>
                  <a:cubicBezTo>
                    <a:pt x="48" y="82"/>
                    <a:pt x="48" y="82"/>
                    <a:pt x="48" y="82"/>
                  </a:cubicBezTo>
                  <a:cubicBezTo>
                    <a:pt x="48" y="84"/>
                    <a:pt x="48" y="85"/>
                    <a:pt x="48" y="86"/>
                  </a:cubicBezTo>
                  <a:cubicBezTo>
                    <a:pt x="48" y="85"/>
                    <a:pt x="49" y="84"/>
                    <a:pt x="50" y="84"/>
                  </a:cubicBezTo>
                  <a:cubicBezTo>
                    <a:pt x="51" y="84"/>
                    <a:pt x="50" y="87"/>
                    <a:pt x="52" y="89"/>
                  </a:cubicBezTo>
                  <a:cubicBezTo>
                    <a:pt x="53" y="81"/>
                    <a:pt x="57" y="84"/>
                    <a:pt x="63" y="81"/>
                  </a:cubicBezTo>
                  <a:cubicBezTo>
                    <a:pt x="63" y="80"/>
                    <a:pt x="63" y="80"/>
                    <a:pt x="63" y="81"/>
                  </a:cubicBezTo>
                  <a:cubicBezTo>
                    <a:pt x="63" y="82"/>
                    <a:pt x="62" y="83"/>
                    <a:pt x="61" y="84"/>
                  </a:cubicBezTo>
                  <a:cubicBezTo>
                    <a:pt x="63" y="84"/>
                    <a:pt x="69" y="81"/>
                    <a:pt x="69" y="78"/>
                  </a:cubicBezTo>
                  <a:cubicBezTo>
                    <a:pt x="69" y="77"/>
                    <a:pt x="73" y="73"/>
                    <a:pt x="74" y="63"/>
                  </a:cubicBezTo>
                  <a:cubicBezTo>
                    <a:pt x="75" y="63"/>
                    <a:pt x="76" y="63"/>
                    <a:pt x="77" y="63"/>
                  </a:cubicBezTo>
                  <a:cubicBezTo>
                    <a:pt x="84" y="62"/>
                    <a:pt x="87" y="57"/>
                    <a:pt x="95" y="57"/>
                  </a:cubicBezTo>
                  <a:cubicBezTo>
                    <a:pt x="93" y="59"/>
                    <a:pt x="92" y="64"/>
                    <a:pt x="92" y="67"/>
                  </a:cubicBezTo>
                  <a:cubicBezTo>
                    <a:pt x="92" y="71"/>
                    <a:pt x="97" y="75"/>
                    <a:pt x="99" y="77"/>
                  </a:cubicBezTo>
                  <a:cubicBezTo>
                    <a:pt x="99" y="77"/>
                    <a:pt x="99" y="77"/>
                    <a:pt x="98" y="77"/>
                  </a:cubicBezTo>
                  <a:cubicBezTo>
                    <a:pt x="96" y="78"/>
                    <a:pt x="94" y="78"/>
                    <a:pt x="93" y="79"/>
                  </a:cubicBezTo>
                  <a:cubicBezTo>
                    <a:pt x="87" y="83"/>
                    <a:pt x="87" y="70"/>
                    <a:pt x="81" y="72"/>
                  </a:cubicBezTo>
                  <a:cubicBezTo>
                    <a:pt x="81" y="72"/>
                    <a:pt x="80" y="73"/>
                    <a:pt x="79" y="74"/>
                  </a:cubicBezTo>
                  <a:cubicBezTo>
                    <a:pt x="77" y="74"/>
                    <a:pt x="73" y="76"/>
                    <a:pt x="74" y="79"/>
                  </a:cubicBezTo>
                  <a:cubicBezTo>
                    <a:pt x="75" y="78"/>
                    <a:pt x="76" y="77"/>
                    <a:pt x="78" y="77"/>
                  </a:cubicBezTo>
                  <a:cubicBezTo>
                    <a:pt x="78" y="77"/>
                    <a:pt x="78" y="78"/>
                    <a:pt x="78" y="78"/>
                  </a:cubicBezTo>
                  <a:cubicBezTo>
                    <a:pt x="78" y="79"/>
                    <a:pt x="78" y="80"/>
                    <a:pt x="80" y="80"/>
                  </a:cubicBezTo>
                  <a:cubicBezTo>
                    <a:pt x="81" y="80"/>
                    <a:pt x="82" y="79"/>
                    <a:pt x="83" y="79"/>
                  </a:cubicBezTo>
                  <a:cubicBezTo>
                    <a:pt x="83" y="79"/>
                    <a:pt x="83" y="80"/>
                    <a:pt x="83" y="80"/>
                  </a:cubicBezTo>
                  <a:cubicBezTo>
                    <a:pt x="83" y="83"/>
                    <a:pt x="76" y="79"/>
                    <a:pt x="77" y="85"/>
                  </a:cubicBezTo>
                  <a:cubicBezTo>
                    <a:pt x="77" y="86"/>
                    <a:pt x="78" y="87"/>
                    <a:pt x="78" y="87"/>
                  </a:cubicBezTo>
                  <a:cubicBezTo>
                    <a:pt x="78" y="89"/>
                    <a:pt x="80" y="91"/>
                    <a:pt x="83" y="90"/>
                  </a:cubicBezTo>
                  <a:cubicBezTo>
                    <a:pt x="82" y="90"/>
                    <a:pt x="81" y="89"/>
                    <a:pt x="81" y="88"/>
                  </a:cubicBezTo>
                  <a:cubicBezTo>
                    <a:pt x="82" y="88"/>
                    <a:pt x="83" y="88"/>
                    <a:pt x="83" y="88"/>
                  </a:cubicBezTo>
                  <a:cubicBezTo>
                    <a:pt x="83" y="88"/>
                    <a:pt x="84" y="88"/>
                    <a:pt x="84" y="87"/>
                  </a:cubicBezTo>
                  <a:cubicBezTo>
                    <a:pt x="84" y="87"/>
                    <a:pt x="84" y="87"/>
                    <a:pt x="84" y="87"/>
                  </a:cubicBezTo>
                  <a:cubicBezTo>
                    <a:pt x="84" y="87"/>
                    <a:pt x="85" y="87"/>
                    <a:pt x="85" y="87"/>
                  </a:cubicBezTo>
                  <a:cubicBezTo>
                    <a:pt x="85" y="88"/>
                    <a:pt x="84" y="88"/>
                    <a:pt x="84" y="89"/>
                  </a:cubicBezTo>
                  <a:cubicBezTo>
                    <a:pt x="84" y="89"/>
                    <a:pt x="85" y="91"/>
                    <a:pt x="85" y="91"/>
                  </a:cubicBezTo>
                  <a:cubicBezTo>
                    <a:pt x="85" y="93"/>
                    <a:pt x="88" y="96"/>
                    <a:pt x="92" y="93"/>
                  </a:cubicBezTo>
                  <a:cubicBezTo>
                    <a:pt x="91" y="93"/>
                    <a:pt x="88" y="93"/>
                    <a:pt x="88" y="91"/>
                  </a:cubicBezTo>
                  <a:cubicBezTo>
                    <a:pt x="89" y="91"/>
                    <a:pt x="90" y="91"/>
                    <a:pt x="90" y="91"/>
                  </a:cubicBezTo>
                  <a:cubicBezTo>
                    <a:pt x="90" y="90"/>
                    <a:pt x="90" y="89"/>
                    <a:pt x="91" y="88"/>
                  </a:cubicBezTo>
                  <a:cubicBezTo>
                    <a:pt x="91" y="88"/>
                    <a:pt x="91" y="88"/>
                    <a:pt x="91" y="88"/>
                  </a:cubicBezTo>
                  <a:cubicBezTo>
                    <a:pt x="92" y="88"/>
                    <a:pt x="92" y="88"/>
                    <a:pt x="93" y="88"/>
                  </a:cubicBezTo>
                  <a:cubicBezTo>
                    <a:pt x="93" y="88"/>
                    <a:pt x="94" y="88"/>
                    <a:pt x="94" y="88"/>
                  </a:cubicBezTo>
                  <a:cubicBezTo>
                    <a:pt x="95" y="90"/>
                    <a:pt x="96" y="91"/>
                    <a:pt x="99" y="90"/>
                  </a:cubicBezTo>
                  <a:cubicBezTo>
                    <a:pt x="103" y="89"/>
                    <a:pt x="99" y="85"/>
                    <a:pt x="103" y="84"/>
                  </a:cubicBezTo>
                  <a:cubicBezTo>
                    <a:pt x="103" y="84"/>
                    <a:pt x="104" y="84"/>
                    <a:pt x="105" y="84"/>
                  </a:cubicBezTo>
                  <a:cubicBezTo>
                    <a:pt x="109" y="85"/>
                    <a:pt x="111" y="86"/>
                    <a:pt x="112" y="84"/>
                  </a:cubicBezTo>
                  <a:cubicBezTo>
                    <a:pt x="113" y="82"/>
                    <a:pt x="113" y="76"/>
                    <a:pt x="109" y="74"/>
                  </a:cubicBezTo>
                  <a:cubicBezTo>
                    <a:pt x="107" y="73"/>
                    <a:pt x="112" y="60"/>
                    <a:pt x="102" y="54"/>
                  </a:cubicBezTo>
                  <a:cubicBezTo>
                    <a:pt x="107" y="55"/>
                    <a:pt x="122" y="57"/>
                    <a:pt x="124" y="54"/>
                  </a:cubicBezTo>
                  <a:cubicBezTo>
                    <a:pt x="129" y="55"/>
                    <a:pt x="134" y="58"/>
                    <a:pt x="135" y="59"/>
                  </a:cubicBezTo>
                  <a:cubicBezTo>
                    <a:pt x="136" y="60"/>
                    <a:pt x="136" y="61"/>
                    <a:pt x="134" y="62"/>
                  </a:cubicBezTo>
                  <a:cubicBezTo>
                    <a:pt x="130" y="64"/>
                    <a:pt x="131" y="65"/>
                    <a:pt x="129" y="66"/>
                  </a:cubicBezTo>
                  <a:cubicBezTo>
                    <a:pt x="129" y="66"/>
                    <a:pt x="129" y="66"/>
                    <a:pt x="129" y="66"/>
                  </a:cubicBezTo>
                  <a:cubicBezTo>
                    <a:pt x="127" y="65"/>
                    <a:pt x="126" y="63"/>
                    <a:pt x="124" y="62"/>
                  </a:cubicBezTo>
                  <a:cubicBezTo>
                    <a:pt x="123" y="62"/>
                    <a:pt x="122" y="62"/>
                    <a:pt x="121" y="62"/>
                  </a:cubicBezTo>
                  <a:cubicBezTo>
                    <a:pt x="119" y="62"/>
                    <a:pt x="116" y="63"/>
                    <a:pt x="115" y="65"/>
                  </a:cubicBezTo>
                  <a:cubicBezTo>
                    <a:pt x="116" y="65"/>
                    <a:pt x="118" y="64"/>
                    <a:pt x="120" y="65"/>
                  </a:cubicBezTo>
                  <a:cubicBezTo>
                    <a:pt x="119" y="65"/>
                    <a:pt x="119" y="65"/>
                    <a:pt x="119" y="66"/>
                  </a:cubicBezTo>
                  <a:cubicBezTo>
                    <a:pt x="119" y="66"/>
                    <a:pt x="119" y="67"/>
                    <a:pt x="120" y="68"/>
                  </a:cubicBezTo>
                  <a:cubicBezTo>
                    <a:pt x="120" y="68"/>
                    <a:pt x="120" y="68"/>
                    <a:pt x="120" y="68"/>
                  </a:cubicBezTo>
                  <a:cubicBezTo>
                    <a:pt x="120" y="68"/>
                    <a:pt x="120" y="68"/>
                    <a:pt x="120" y="68"/>
                  </a:cubicBezTo>
                  <a:cubicBezTo>
                    <a:pt x="120" y="68"/>
                    <a:pt x="120" y="68"/>
                    <a:pt x="120" y="68"/>
                  </a:cubicBezTo>
                  <a:cubicBezTo>
                    <a:pt x="121" y="68"/>
                    <a:pt x="121" y="69"/>
                    <a:pt x="120" y="69"/>
                  </a:cubicBezTo>
                  <a:cubicBezTo>
                    <a:pt x="118" y="68"/>
                    <a:pt x="113" y="68"/>
                    <a:pt x="114" y="71"/>
                  </a:cubicBezTo>
                  <a:cubicBezTo>
                    <a:pt x="114" y="71"/>
                    <a:pt x="115" y="72"/>
                    <a:pt x="115" y="72"/>
                  </a:cubicBezTo>
                  <a:cubicBezTo>
                    <a:pt x="113" y="74"/>
                    <a:pt x="113" y="76"/>
                    <a:pt x="114" y="78"/>
                  </a:cubicBezTo>
                  <a:cubicBezTo>
                    <a:pt x="114" y="76"/>
                    <a:pt x="115" y="76"/>
                    <a:pt x="117" y="75"/>
                  </a:cubicBezTo>
                  <a:cubicBezTo>
                    <a:pt x="117" y="76"/>
                    <a:pt x="118" y="76"/>
                    <a:pt x="118" y="76"/>
                  </a:cubicBezTo>
                  <a:cubicBezTo>
                    <a:pt x="119" y="78"/>
                    <a:pt x="121" y="74"/>
                    <a:pt x="124" y="75"/>
                  </a:cubicBezTo>
                  <a:cubicBezTo>
                    <a:pt x="124" y="75"/>
                    <a:pt x="124" y="75"/>
                    <a:pt x="124" y="76"/>
                  </a:cubicBezTo>
                  <a:cubicBezTo>
                    <a:pt x="122" y="76"/>
                    <a:pt x="120" y="78"/>
                    <a:pt x="120" y="80"/>
                  </a:cubicBezTo>
                  <a:cubicBezTo>
                    <a:pt x="121" y="80"/>
                    <a:pt x="121" y="81"/>
                    <a:pt x="121" y="82"/>
                  </a:cubicBezTo>
                  <a:cubicBezTo>
                    <a:pt x="120" y="83"/>
                    <a:pt x="121" y="86"/>
                    <a:pt x="124" y="87"/>
                  </a:cubicBezTo>
                  <a:cubicBezTo>
                    <a:pt x="124" y="86"/>
                    <a:pt x="123" y="84"/>
                    <a:pt x="124" y="83"/>
                  </a:cubicBezTo>
                  <a:cubicBezTo>
                    <a:pt x="125" y="83"/>
                    <a:pt x="126" y="83"/>
                    <a:pt x="126" y="83"/>
                  </a:cubicBezTo>
                  <a:cubicBezTo>
                    <a:pt x="131" y="81"/>
                    <a:pt x="128" y="78"/>
                    <a:pt x="129" y="76"/>
                  </a:cubicBezTo>
                  <a:cubicBezTo>
                    <a:pt x="131" y="75"/>
                    <a:pt x="133" y="79"/>
                    <a:pt x="137" y="76"/>
                  </a:cubicBezTo>
                  <a:cubicBezTo>
                    <a:pt x="137" y="75"/>
                    <a:pt x="138" y="74"/>
                    <a:pt x="137" y="72"/>
                  </a:cubicBezTo>
                  <a:cubicBezTo>
                    <a:pt x="137" y="72"/>
                    <a:pt x="137" y="72"/>
                    <a:pt x="138" y="72"/>
                  </a:cubicBezTo>
                  <a:cubicBezTo>
                    <a:pt x="138" y="72"/>
                    <a:pt x="138" y="72"/>
                    <a:pt x="138" y="72"/>
                  </a:cubicBezTo>
                  <a:cubicBezTo>
                    <a:pt x="138" y="73"/>
                    <a:pt x="139" y="74"/>
                    <a:pt x="141" y="74"/>
                  </a:cubicBezTo>
                  <a:cubicBezTo>
                    <a:pt x="138" y="71"/>
                    <a:pt x="141" y="70"/>
                    <a:pt x="142" y="68"/>
                  </a:cubicBezTo>
                  <a:cubicBezTo>
                    <a:pt x="143" y="68"/>
                    <a:pt x="143" y="68"/>
                    <a:pt x="143" y="68"/>
                  </a:cubicBezTo>
                  <a:cubicBezTo>
                    <a:pt x="145" y="68"/>
                    <a:pt x="146" y="68"/>
                    <a:pt x="148" y="65"/>
                  </a:cubicBezTo>
                  <a:cubicBezTo>
                    <a:pt x="146" y="66"/>
                    <a:pt x="141" y="63"/>
                    <a:pt x="144" y="61"/>
                  </a:cubicBezTo>
                  <a:cubicBezTo>
                    <a:pt x="149" y="60"/>
                    <a:pt x="149" y="57"/>
                    <a:pt x="148" y="55"/>
                  </a:cubicBezTo>
                  <a:cubicBezTo>
                    <a:pt x="144" y="50"/>
                    <a:pt x="136" y="50"/>
                    <a:pt x="136" y="45"/>
                  </a:cubicBezTo>
                  <a:cubicBezTo>
                    <a:pt x="139" y="45"/>
                    <a:pt x="142" y="44"/>
                    <a:pt x="143" y="44"/>
                  </a:cubicBezTo>
                  <a:cubicBezTo>
                    <a:pt x="166" y="45"/>
                    <a:pt x="181" y="38"/>
                    <a:pt x="181" y="31"/>
                  </a:cubicBezTo>
                  <a:cubicBezTo>
                    <a:pt x="180" y="25"/>
                    <a:pt x="174" y="22"/>
                    <a:pt x="157" y="24"/>
                  </a:cubicBezTo>
                  <a:cubicBezTo>
                    <a:pt x="137" y="25"/>
                    <a:pt x="110" y="27"/>
                    <a:pt x="110" y="21"/>
                  </a:cubicBezTo>
                  <a:cubicBezTo>
                    <a:pt x="110" y="17"/>
                    <a:pt x="115" y="14"/>
                    <a:pt x="120" y="13"/>
                  </a:cubicBezTo>
                  <a:moveTo>
                    <a:pt x="65" y="13"/>
                  </a:moveTo>
                  <a:cubicBezTo>
                    <a:pt x="64" y="14"/>
                    <a:pt x="62" y="16"/>
                    <a:pt x="60" y="14"/>
                  </a:cubicBezTo>
                  <a:cubicBezTo>
                    <a:pt x="58" y="12"/>
                    <a:pt x="60" y="12"/>
                    <a:pt x="58" y="9"/>
                  </a:cubicBezTo>
                  <a:cubicBezTo>
                    <a:pt x="60" y="10"/>
                    <a:pt x="64" y="12"/>
                    <a:pt x="65" y="13"/>
                  </a:cubicBezTo>
                  <a:moveTo>
                    <a:pt x="69" y="24"/>
                  </a:moveTo>
                  <a:cubicBezTo>
                    <a:pt x="68" y="25"/>
                    <a:pt x="68" y="23"/>
                    <a:pt x="67" y="22"/>
                  </a:cubicBezTo>
                  <a:cubicBezTo>
                    <a:pt x="66" y="22"/>
                    <a:pt x="66" y="23"/>
                    <a:pt x="67" y="25"/>
                  </a:cubicBezTo>
                  <a:cubicBezTo>
                    <a:pt x="65" y="24"/>
                    <a:pt x="64" y="23"/>
                    <a:pt x="63" y="25"/>
                  </a:cubicBezTo>
                  <a:cubicBezTo>
                    <a:pt x="63" y="26"/>
                    <a:pt x="63" y="27"/>
                    <a:pt x="64" y="28"/>
                  </a:cubicBezTo>
                  <a:cubicBezTo>
                    <a:pt x="64" y="29"/>
                    <a:pt x="64" y="30"/>
                    <a:pt x="63" y="31"/>
                  </a:cubicBezTo>
                  <a:cubicBezTo>
                    <a:pt x="63" y="32"/>
                    <a:pt x="61" y="35"/>
                    <a:pt x="59" y="33"/>
                  </a:cubicBezTo>
                  <a:cubicBezTo>
                    <a:pt x="57" y="32"/>
                    <a:pt x="57" y="30"/>
                    <a:pt x="58" y="28"/>
                  </a:cubicBezTo>
                  <a:cubicBezTo>
                    <a:pt x="58" y="27"/>
                    <a:pt x="59" y="26"/>
                    <a:pt x="60" y="26"/>
                  </a:cubicBezTo>
                  <a:cubicBezTo>
                    <a:pt x="61" y="26"/>
                    <a:pt x="62" y="26"/>
                    <a:pt x="62" y="24"/>
                  </a:cubicBezTo>
                  <a:cubicBezTo>
                    <a:pt x="63" y="23"/>
                    <a:pt x="61" y="22"/>
                    <a:pt x="60" y="21"/>
                  </a:cubicBezTo>
                  <a:cubicBezTo>
                    <a:pt x="61" y="21"/>
                    <a:pt x="62" y="20"/>
                    <a:pt x="61" y="20"/>
                  </a:cubicBezTo>
                  <a:cubicBezTo>
                    <a:pt x="60" y="19"/>
                    <a:pt x="59" y="20"/>
                    <a:pt x="59" y="19"/>
                  </a:cubicBezTo>
                  <a:cubicBezTo>
                    <a:pt x="58" y="19"/>
                    <a:pt x="60" y="18"/>
                    <a:pt x="60" y="18"/>
                  </a:cubicBezTo>
                  <a:cubicBezTo>
                    <a:pt x="61" y="17"/>
                    <a:pt x="61" y="17"/>
                    <a:pt x="62" y="18"/>
                  </a:cubicBezTo>
                  <a:cubicBezTo>
                    <a:pt x="68" y="21"/>
                    <a:pt x="68" y="21"/>
                    <a:pt x="68" y="21"/>
                  </a:cubicBezTo>
                  <a:cubicBezTo>
                    <a:pt x="69" y="21"/>
                    <a:pt x="69" y="21"/>
                    <a:pt x="69" y="22"/>
                  </a:cubicBezTo>
                  <a:cubicBezTo>
                    <a:pt x="69" y="23"/>
                    <a:pt x="70" y="24"/>
                    <a:pt x="69" y="24"/>
                  </a:cubicBezTo>
                  <a:moveTo>
                    <a:pt x="72" y="20"/>
                  </a:moveTo>
                  <a:cubicBezTo>
                    <a:pt x="70" y="20"/>
                    <a:pt x="69" y="17"/>
                    <a:pt x="70" y="15"/>
                  </a:cubicBezTo>
                  <a:cubicBezTo>
                    <a:pt x="71" y="16"/>
                    <a:pt x="75" y="17"/>
                    <a:pt x="77" y="18"/>
                  </a:cubicBezTo>
                  <a:cubicBezTo>
                    <a:pt x="74" y="19"/>
                    <a:pt x="75" y="20"/>
                    <a:pt x="7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0" name="Freeform 45">
              <a:extLst>
                <a:ext uri="{FF2B5EF4-FFF2-40B4-BE49-F238E27FC236}">
                  <a16:creationId xmlns:a16="http://schemas.microsoft.com/office/drawing/2014/main" id="{C62B187F-5DE4-DC7D-06E8-27DA904A21AE}"/>
                </a:ext>
              </a:extLst>
            </p:cNvPr>
            <p:cNvSpPr>
              <a:spLocks noEditPoints="1"/>
            </p:cNvSpPr>
            <p:nvPr userDrawn="1"/>
          </p:nvSpPr>
          <p:spPr bwMode="auto">
            <a:xfrm>
              <a:off x="927100" y="427038"/>
              <a:ext cx="139700" cy="225425"/>
            </a:xfrm>
            <a:custGeom>
              <a:avLst/>
              <a:gdLst>
                <a:gd name="T0" fmla="*/ 737 w 944"/>
                <a:gd name="T1" fmla="*/ 591 h 1525"/>
                <a:gd name="T2" fmla="*/ 921 w 944"/>
                <a:gd name="T3" fmla="*/ 498 h 1525"/>
                <a:gd name="T4" fmla="*/ 864 w 944"/>
                <a:gd name="T5" fmla="*/ 430 h 1525"/>
                <a:gd name="T6" fmla="*/ 748 w 944"/>
                <a:gd name="T7" fmla="*/ 196 h 1525"/>
                <a:gd name="T8" fmla="*/ 807 w 944"/>
                <a:gd name="T9" fmla="*/ 101 h 1525"/>
                <a:gd name="T10" fmla="*/ 674 w 944"/>
                <a:gd name="T11" fmla="*/ 20 h 1525"/>
                <a:gd name="T12" fmla="*/ 534 w 944"/>
                <a:gd name="T13" fmla="*/ 52 h 1525"/>
                <a:gd name="T14" fmla="*/ 411 w 944"/>
                <a:gd name="T15" fmla="*/ 127 h 1525"/>
                <a:gd name="T16" fmla="*/ 351 w 944"/>
                <a:gd name="T17" fmla="*/ 342 h 1525"/>
                <a:gd name="T18" fmla="*/ 397 w 944"/>
                <a:gd name="T19" fmla="*/ 475 h 1525"/>
                <a:gd name="T20" fmla="*/ 436 w 944"/>
                <a:gd name="T21" fmla="*/ 519 h 1525"/>
                <a:gd name="T22" fmla="*/ 188 w 944"/>
                <a:gd name="T23" fmla="*/ 975 h 1525"/>
                <a:gd name="T24" fmla="*/ 272 w 944"/>
                <a:gd name="T25" fmla="*/ 451 h 1525"/>
                <a:gd name="T26" fmla="*/ 44 w 944"/>
                <a:gd name="T27" fmla="*/ 619 h 1525"/>
                <a:gd name="T28" fmla="*/ 248 w 944"/>
                <a:gd name="T29" fmla="*/ 535 h 1525"/>
                <a:gd name="T30" fmla="*/ 325 w 944"/>
                <a:gd name="T31" fmla="*/ 540 h 1525"/>
                <a:gd name="T32" fmla="*/ 68 w 944"/>
                <a:gd name="T33" fmla="*/ 957 h 1525"/>
                <a:gd name="T34" fmla="*/ 115 w 944"/>
                <a:gd name="T35" fmla="*/ 1040 h 1525"/>
                <a:gd name="T36" fmla="*/ 364 w 944"/>
                <a:gd name="T37" fmla="*/ 867 h 1525"/>
                <a:gd name="T38" fmla="*/ 170 w 944"/>
                <a:gd name="T39" fmla="*/ 1177 h 1525"/>
                <a:gd name="T40" fmla="*/ 143 w 944"/>
                <a:gd name="T41" fmla="*/ 1384 h 1525"/>
                <a:gd name="T42" fmla="*/ 228 w 944"/>
                <a:gd name="T43" fmla="*/ 1438 h 1525"/>
                <a:gd name="T44" fmla="*/ 266 w 944"/>
                <a:gd name="T45" fmla="*/ 1498 h 1525"/>
                <a:gd name="T46" fmla="*/ 395 w 944"/>
                <a:gd name="T47" fmla="*/ 1501 h 1525"/>
                <a:gd name="T48" fmla="*/ 452 w 944"/>
                <a:gd name="T49" fmla="*/ 1460 h 1525"/>
                <a:gd name="T50" fmla="*/ 395 w 944"/>
                <a:gd name="T51" fmla="*/ 1380 h 1525"/>
                <a:gd name="T52" fmla="*/ 345 w 944"/>
                <a:gd name="T53" fmla="*/ 1189 h 1525"/>
                <a:gd name="T54" fmla="*/ 570 w 944"/>
                <a:gd name="T55" fmla="*/ 1000 h 1525"/>
                <a:gd name="T56" fmla="*/ 524 w 944"/>
                <a:gd name="T57" fmla="*/ 1096 h 1525"/>
                <a:gd name="T58" fmla="*/ 596 w 944"/>
                <a:gd name="T59" fmla="*/ 1159 h 1525"/>
                <a:gd name="T60" fmla="*/ 713 w 944"/>
                <a:gd name="T61" fmla="*/ 1252 h 1525"/>
                <a:gd name="T62" fmla="*/ 808 w 944"/>
                <a:gd name="T63" fmla="*/ 1298 h 1525"/>
                <a:gd name="T64" fmla="*/ 865 w 944"/>
                <a:gd name="T65" fmla="*/ 1195 h 1525"/>
                <a:gd name="T66" fmla="*/ 771 w 944"/>
                <a:gd name="T67" fmla="*/ 1192 h 1525"/>
                <a:gd name="T68" fmla="*/ 579 w 944"/>
                <a:gd name="T69" fmla="*/ 793 h 1525"/>
                <a:gd name="T70" fmla="*/ 738 w 944"/>
                <a:gd name="T71" fmla="*/ 799 h 1525"/>
                <a:gd name="T72" fmla="*/ 806 w 944"/>
                <a:gd name="T73" fmla="*/ 802 h 1525"/>
                <a:gd name="T74" fmla="*/ 802 w 944"/>
                <a:gd name="T75" fmla="*/ 906 h 1525"/>
                <a:gd name="T76" fmla="*/ 845 w 944"/>
                <a:gd name="T77" fmla="*/ 912 h 1525"/>
                <a:gd name="T78" fmla="*/ 904 w 944"/>
                <a:gd name="T79" fmla="*/ 958 h 1525"/>
                <a:gd name="T80" fmla="*/ 902 w 944"/>
                <a:gd name="T81" fmla="*/ 822 h 1525"/>
                <a:gd name="T82" fmla="*/ 529 w 944"/>
                <a:gd name="T83" fmla="*/ 128 h 1525"/>
                <a:gd name="T84" fmla="*/ 594 w 944"/>
                <a:gd name="T85" fmla="*/ 314 h 1525"/>
                <a:gd name="T86" fmla="*/ 554 w 944"/>
                <a:gd name="T87" fmla="*/ 240 h 1525"/>
                <a:gd name="T88" fmla="*/ 526 w 944"/>
                <a:gd name="T89" fmla="*/ 213 h 1525"/>
                <a:gd name="T90" fmla="*/ 644 w 944"/>
                <a:gd name="T91" fmla="*/ 167 h 1525"/>
                <a:gd name="T92" fmla="*/ 642 w 944"/>
                <a:gd name="T93" fmla="*/ 206 h 1525"/>
                <a:gd name="T94" fmla="*/ 666 w 944"/>
                <a:gd name="T95" fmla="*/ 287 h 1525"/>
                <a:gd name="T96" fmla="*/ 590 w 944"/>
                <a:gd name="T97" fmla="*/ 10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4" h="1525">
                  <a:moveTo>
                    <a:pt x="902" y="822"/>
                  </a:moveTo>
                  <a:cubicBezTo>
                    <a:pt x="899" y="799"/>
                    <a:pt x="902" y="777"/>
                    <a:pt x="875" y="746"/>
                  </a:cubicBezTo>
                  <a:cubicBezTo>
                    <a:pt x="849" y="716"/>
                    <a:pt x="764" y="621"/>
                    <a:pt x="737" y="591"/>
                  </a:cubicBezTo>
                  <a:cubicBezTo>
                    <a:pt x="743" y="590"/>
                    <a:pt x="751" y="592"/>
                    <a:pt x="768" y="607"/>
                  </a:cubicBezTo>
                  <a:cubicBezTo>
                    <a:pt x="779" y="617"/>
                    <a:pt x="804" y="642"/>
                    <a:pt x="823" y="660"/>
                  </a:cubicBezTo>
                  <a:cubicBezTo>
                    <a:pt x="846" y="601"/>
                    <a:pt x="879" y="545"/>
                    <a:pt x="921" y="498"/>
                  </a:cubicBezTo>
                  <a:cubicBezTo>
                    <a:pt x="929" y="489"/>
                    <a:pt x="936" y="481"/>
                    <a:pt x="944" y="474"/>
                  </a:cubicBezTo>
                  <a:cubicBezTo>
                    <a:pt x="926" y="478"/>
                    <a:pt x="906" y="486"/>
                    <a:pt x="889" y="498"/>
                  </a:cubicBezTo>
                  <a:cubicBezTo>
                    <a:pt x="888" y="471"/>
                    <a:pt x="882" y="446"/>
                    <a:pt x="864" y="430"/>
                  </a:cubicBezTo>
                  <a:cubicBezTo>
                    <a:pt x="871" y="393"/>
                    <a:pt x="865" y="348"/>
                    <a:pt x="782" y="293"/>
                  </a:cubicBezTo>
                  <a:cubicBezTo>
                    <a:pt x="825" y="304"/>
                    <a:pt x="850" y="342"/>
                    <a:pt x="882" y="313"/>
                  </a:cubicBezTo>
                  <a:cubicBezTo>
                    <a:pt x="853" y="312"/>
                    <a:pt x="852" y="248"/>
                    <a:pt x="748" y="196"/>
                  </a:cubicBezTo>
                  <a:cubicBezTo>
                    <a:pt x="788" y="195"/>
                    <a:pt x="819" y="260"/>
                    <a:pt x="865" y="223"/>
                  </a:cubicBezTo>
                  <a:cubicBezTo>
                    <a:pt x="821" y="218"/>
                    <a:pt x="807" y="140"/>
                    <a:pt x="728" y="116"/>
                  </a:cubicBezTo>
                  <a:cubicBezTo>
                    <a:pt x="756" y="119"/>
                    <a:pt x="784" y="133"/>
                    <a:pt x="807" y="101"/>
                  </a:cubicBezTo>
                  <a:cubicBezTo>
                    <a:pt x="780" y="107"/>
                    <a:pt x="764" y="82"/>
                    <a:pt x="735" y="80"/>
                  </a:cubicBezTo>
                  <a:cubicBezTo>
                    <a:pt x="746" y="46"/>
                    <a:pt x="743" y="25"/>
                    <a:pt x="731" y="0"/>
                  </a:cubicBezTo>
                  <a:cubicBezTo>
                    <a:pt x="711" y="1"/>
                    <a:pt x="690" y="7"/>
                    <a:pt x="674" y="20"/>
                  </a:cubicBezTo>
                  <a:cubicBezTo>
                    <a:pt x="672" y="1"/>
                    <a:pt x="653" y="0"/>
                    <a:pt x="635" y="1"/>
                  </a:cubicBezTo>
                  <a:cubicBezTo>
                    <a:pt x="636" y="10"/>
                    <a:pt x="640" y="21"/>
                    <a:pt x="631" y="23"/>
                  </a:cubicBezTo>
                  <a:cubicBezTo>
                    <a:pt x="617" y="25"/>
                    <a:pt x="570" y="38"/>
                    <a:pt x="534" y="52"/>
                  </a:cubicBezTo>
                  <a:cubicBezTo>
                    <a:pt x="498" y="66"/>
                    <a:pt x="457" y="92"/>
                    <a:pt x="445" y="100"/>
                  </a:cubicBezTo>
                  <a:cubicBezTo>
                    <a:pt x="438" y="105"/>
                    <a:pt x="431" y="93"/>
                    <a:pt x="427" y="88"/>
                  </a:cubicBezTo>
                  <a:cubicBezTo>
                    <a:pt x="414" y="99"/>
                    <a:pt x="402" y="113"/>
                    <a:pt x="411" y="127"/>
                  </a:cubicBezTo>
                  <a:cubicBezTo>
                    <a:pt x="391" y="129"/>
                    <a:pt x="369" y="134"/>
                    <a:pt x="350" y="149"/>
                  </a:cubicBezTo>
                  <a:cubicBezTo>
                    <a:pt x="350" y="172"/>
                    <a:pt x="369" y="195"/>
                    <a:pt x="398" y="207"/>
                  </a:cubicBezTo>
                  <a:cubicBezTo>
                    <a:pt x="349" y="256"/>
                    <a:pt x="393" y="300"/>
                    <a:pt x="351" y="342"/>
                  </a:cubicBezTo>
                  <a:cubicBezTo>
                    <a:pt x="411" y="345"/>
                    <a:pt x="400" y="261"/>
                    <a:pt x="431" y="249"/>
                  </a:cubicBezTo>
                  <a:cubicBezTo>
                    <a:pt x="428" y="308"/>
                    <a:pt x="395" y="319"/>
                    <a:pt x="395" y="382"/>
                  </a:cubicBezTo>
                  <a:cubicBezTo>
                    <a:pt x="395" y="416"/>
                    <a:pt x="415" y="453"/>
                    <a:pt x="397" y="475"/>
                  </a:cubicBezTo>
                  <a:cubicBezTo>
                    <a:pt x="447" y="461"/>
                    <a:pt x="434" y="350"/>
                    <a:pt x="465" y="316"/>
                  </a:cubicBezTo>
                  <a:cubicBezTo>
                    <a:pt x="471" y="336"/>
                    <a:pt x="467" y="354"/>
                    <a:pt x="461" y="373"/>
                  </a:cubicBezTo>
                  <a:cubicBezTo>
                    <a:pt x="443" y="425"/>
                    <a:pt x="463" y="496"/>
                    <a:pt x="436" y="519"/>
                  </a:cubicBezTo>
                  <a:cubicBezTo>
                    <a:pt x="481" y="515"/>
                    <a:pt x="491" y="451"/>
                    <a:pt x="521" y="415"/>
                  </a:cubicBezTo>
                  <a:cubicBezTo>
                    <a:pt x="489" y="499"/>
                    <a:pt x="454" y="644"/>
                    <a:pt x="407" y="713"/>
                  </a:cubicBezTo>
                  <a:cubicBezTo>
                    <a:pt x="320" y="831"/>
                    <a:pt x="269" y="975"/>
                    <a:pt x="188" y="975"/>
                  </a:cubicBezTo>
                  <a:cubicBezTo>
                    <a:pt x="153" y="975"/>
                    <a:pt x="126" y="953"/>
                    <a:pt x="126" y="908"/>
                  </a:cubicBezTo>
                  <a:cubicBezTo>
                    <a:pt x="126" y="774"/>
                    <a:pt x="356" y="682"/>
                    <a:pt x="356" y="539"/>
                  </a:cubicBezTo>
                  <a:cubicBezTo>
                    <a:pt x="356" y="475"/>
                    <a:pt x="304" y="451"/>
                    <a:pt x="272" y="451"/>
                  </a:cubicBezTo>
                  <a:cubicBezTo>
                    <a:pt x="250" y="451"/>
                    <a:pt x="224" y="462"/>
                    <a:pt x="201" y="480"/>
                  </a:cubicBezTo>
                  <a:cubicBezTo>
                    <a:pt x="192" y="476"/>
                    <a:pt x="182" y="474"/>
                    <a:pt x="174" y="474"/>
                  </a:cubicBezTo>
                  <a:cubicBezTo>
                    <a:pt x="93" y="474"/>
                    <a:pt x="115" y="620"/>
                    <a:pt x="44" y="619"/>
                  </a:cubicBezTo>
                  <a:cubicBezTo>
                    <a:pt x="72" y="634"/>
                    <a:pt x="120" y="604"/>
                    <a:pt x="149" y="563"/>
                  </a:cubicBezTo>
                  <a:cubicBezTo>
                    <a:pt x="137" y="658"/>
                    <a:pt x="0" y="632"/>
                    <a:pt x="11" y="746"/>
                  </a:cubicBezTo>
                  <a:cubicBezTo>
                    <a:pt x="30" y="657"/>
                    <a:pt x="248" y="670"/>
                    <a:pt x="248" y="535"/>
                  </a:cubicBezTo>
                  <a:cubicBezTo>
                    <a:pt x="248" y="520"/>
                    <a:pt x="240" y="507"/>
                    <a:pt x="229" y="497"/>
                  </a:cubicBezTo>
                  <a:cubicBezTo>
                    <a:pt x="245" y="486"/>
                    <a:pt x="261" y="482"/>
                    <a:pt x="275" y="482"/>
                  </a:cubicBezTo>
                  <a:cubicBezTo>
                    <a:pt x="301" y="482"/>
                    <a:pt x="325" y="502"/>
                    <a:pt x="325" y="540"/>
                  </a:cubicBezTo>
                  <a:cubicBezTo>
                    <a:pt x="325" y="660"/>
                    <a:pt x="96" y="761"/>
                    <a:pt x="96" y="908"/>
                  </a:cubicBezTo>
                  <a:cubicBezTo>
                    <a:pt x="96" y="933"/>
                    <a:pt x="103" y="954"/>
                    <a:pt x="115" y="970"/>
                  </a:cubicBezTo>
                  <a:cubicBezTo>
                    <a:pt x="99" y="977"/>
                    <a:pt x="82" y="974"/>
                    <a:pt x="68" y="957"/>
                  </a:cubicBezTo>
                  <a:cubicBezTo>
                    <a:pt x="67" y="995"/>
                    <a:pt x="121" y="1019"/>
                    <a:pt x="155" y="1000"/>
                  </a:cubicBezTo>
                  <a:cubicBezTo>
                    <a:pt x="163" y="1003"/>
                    <a:pt x="171" y="1004"/>
                    <a:pt x="179" y="1005"/>
                  </a:cubicBezTo>
                  <a:cubicBezTo>
                    <a:pt x="169" y="1033"/>
                    <a:pt x="134" y="1042"/>
                    <a:pt x="115" y="1040"/>
                  </a:cubicBezTo>
                  <a:cubicBezTo>
                    <a:pt x="172" y="1085"/>
                    <a:pt x="269" y="1026"/>
                    <a:pt x="264" y="977"/>
                  </a:cubicBezTo>
                  <a:cubicBezTo>
                    <a:pt x="308" y="941"/>
                    <a:pt x="337" y="879"/>
                    <a:pt x="369" y="839"/>
                  </a:cubicBezTo>
                  <a:cubicBezTo>
                    <a:pt x="367" y="848"/>
                    <a:pt x="365" y="857"/>
                    <a:pt x="364" y="867"/>
                  </a:cubicBezTo>
                  <a:cubicBezTo>
                    <a:pt x="331" y="926"/>
                    <a:pt x="300" y="980"/>
                    <a:pt x="292" y="1058"/>
                  </a:cubicBezTo>
                  <a:cubicBezTo>
                    <a:pt x="285" y="1124"/>
                    <a:pt x="251" y="1183"/>
                    <a:pt x="205" y="1183"/>
                  </a:cubicBezTo>
                  <a:cubicBezTo>
                    <a:pt x="195" y="1183"/>
                    <a:pt x="178" y="1170"/>
                    <a:pt x="170" y="1177"/>
                  </a:cubicBezTo>
                  <a:cubicBezTo>
                    <a:pt x="156" y="1189"/>
                    <a:pt x="170" y="1202"/>
                    <a:pt x="170" y="1214"/>
                  </a:cubicBezTo>
                  <a:cubicBezTo>
                    <a:pt x="170" y="1233"/>
                    <a:pt x="134" y="1252"/>
                    <a:pt x="134" y="1310"/>
                  </a:cubicBezTo>
                  <a:cubicBezTo>
                    <a:pt x="134" y="1335"/>
                    <a:pt x="149" y="1367"/>
                    <a:pt x="143" y="1384"/>
                  </a:cubicBezTo>
                  <a:cubicBezTo>
                    <a:pt x="158" y="1376"/>
                    <a:pt x="177" y="1352"/>
                    <a:pt x="185" y="1320"/>
                  </a:cubicBezTo>
                  <a:cubicBezTo>
                    <a:pt x="201" y="1396"/>
                    <a:pt x="153" y="1393"/>
                    <a:pt x="188" y="1460"/>
                  </a:cubicBezTo>
                  <a:cubicBezTo>
                    <a:pt x="192" y="1438"/>
                    <a:pt x="214" y="1429"/>
                    <a:pt x="228" y="1438"/>
                  </a:cubicBezTo>
                  <a:cubicBezTo>
                    <a:pt x="242" y="1447"/>
                    <a:pt x="235" y="1454"/>
                    <a:pt x="225" y="1464"/>
                  </a:cubicBezTo>
                  <a:cubicBezTo>
                    <a:pt x="215" y="1474"/>
                    <a:pt x="206" y="1525"/>
                    <a:pt x="252" y="1522"/>
                  </a:cubicBezTo>
                  <a:cubicBezTo>
                    <a:pt x="243" y="1516"/>
                    <a:pt x="243" y="1503"/>
                    <a:pt x="266" y="1498"/>
                  </a:cubicBezTo>
                  <a:cubicBezTo>
                    <a:pt x="298" y="1491"/>
                    <a:pt x="307" y="1506"/>
                    <a:pt x="341" y="1506"/>
                  </a:cubicBezTo>
                  <a:cubicBezTo>
                    <a:pt x="362" y="1506"/>
                    <a:pt x="367" y="1479"/>
                    <a:pt x="384" y="1479"/>
                  </a:cubicBezTo>
                  <a:cubicBezTo>
                    <a:pt x="401" y="1479"/>
                    <a:pt x="401" y="1492"/>
                    <a:pt x="395" y="1501"/>
                  </a:cubicBezTo>
                  <a:cubicBezTo>
                    <a:pt x="422" y="1494"/>
                    <a:pt x="427" y="1479"/>
                    <a:pt x="427" y="1464"/>
                  </a:cubicBezTo>
                  <a:cubicBezTo>
                    <a:pt x="427" y="1449"/>
                    <a:pt x="414" y="1440"/>
                    <a:pt x="424" y="1434"/>
                  </a:cubicBezTo>
                  <a:cubicBezTo>
                    <a:pt x="433" y="1428"/>
                    <a:pt x="464" y="1435"/>
                    <a:pt x="452" y="1460"/>
                  </a:cubicBezTo>
                  <a:cubicBezTo>
                    <a:pt x="468" y="1457"/>
                    <a:pt x="476" y="1446"/>
                    <a:pt x="476" y="1426"/>
                  </a:cubicBezTo>
                  <a:cubicBezTo>
                    <a:pt x="476" y="1407"/>
                    <a:pt x="454" y="1395"/>
                    <a:pt x="433" y="1399"/>
                  </a:cubicBezTo>
                  <a:cubicBezTo>
                    <a:pt x="430" y="1386"/>
                    <a:pt x="411" y="1380"/>
                    <a:pt x="395" y="1380"/>
                  </a:cubicBezTo>
                  <a:cubicBezTo>
                    <a:pt x="357" y="1380"/>
                    <a:pt x="363" y="1409"/>
                    <a:pt x="337" y="1409"/>
                  </a:cubicBezTo>
                  <a:cubicBezTo>
                    <a:pt x="296" y="1409"/>
                    <a:pt x="256" y="1356"/>
                    <a:pt x="256" y="1266"/>
                  </a:cubicBezTo>
                  <a:cubicBezTo>
                    <a:pt x="256" y="1217"/>
                    <a:pt x="308" y="1205"/>
                    <a:pt x="345" y="1189"/>
                  </a:cubicBezTo>
                  <a:cubicBezTo>
                    <a:pt x="382" y="1173"/>
                    <a:pt x="446" y="1134"/>
                    <a:pt x="485" y="1069"/>
                  </a:cubicBezTo>
                  <a:cubicBezTo>
                    <a:pt x="515" y="1018"/>
                    <a:pt x="516" y="962"/>
                    <a:pt x="512" y="896"/>
                  </a:cubicBezTo>
                  <a:cubicBezTo>
                    <a:pt x="564" y="926"/>
                    <a:pt x="570" y="969"/>
                    <a:pt x="570" y="1000"/>
                  </a:cubicBezTo>
                  <a:cubicBezTo>
                    <a:pt x="570" y="1040"/>
                    <a:pt x="549" y="1057"/>
                    <a:pt x="533" y="1064"/>
                  </a:cubicBezTo>
                  <a:cubicBezTo>
                    <a:pt x="519" y="1071"/>
                    <a:pt x="514" y="1068"/>
                    <a:pt x="513" y="1076"/>
                  </a:cubicBezTo>
                  <a:cubicBezTo>
                    <a:pt x="511" y="1087"/>
                    <a:pt x="518" y="1092"/>
                    <a:pt x="524" y="1096"/>
                  </a:cubicBezTo>
                  <a:cubicBezTo>
                    <a:pt x="543" y="1105"/>
                    <a:pt x="539" y="1123"/>
                    <a:pt x="544" y="1143"/>
                  </a:cubicBezTo>
                  <a:cubicBezTo>
                    <a:pt x="549" y="1162"/>
                    <a:pt x="567" y="1193"/>
                    <a:pt x="596" y="1215"/>
                  </a:cubicBezTo>
                  <a:cubicBezTo>
                    <a:pt x="599" y="1203"/>
                    <a:pt x="598" y="1184"/>
                    <a:pt x="596" y="1159"/>
                  </a:cubicBezTo>
                  <a:cubicBezTo>
                    <a:pt x="636" y="1178"/>
                    <a:pt x="604" y="1258"/>
                    <a:pt x="682" y="1258"/>
                  </a:cubicBezTo>
                  <a:cubicBezTo>
                    <a:pt x="667" y="1250"/>
                    <a:pt x="671" y="1229"/>
                    <a:pt x="679" y="1226"/>
                  </a:cubicBezTo>
                  <a:cubicBezTo>
                    <a:pt x="688" y="1223"/>
                    <a:pt x="698" y="1231"/>
                    <a:pt x="713" y="1252"/>
                  </a:cubicBezTo>
                  <a:cubicBezTo>
                    <a:pt x="728" y="1273"/>
                    <a:pt x="724" y="1272"/>
                    <a:pt x="760" y="1272"/>
                  </a:cubicBezTo>
                  <a:cubicBezTo>
                    <a:pt x="797" y="1272"/>
                    <a:pt x="781" y="1259"/>
                    <a:pt x="800" y="1259"/>
                  </a:cubicBezTo>
                  <a:cubicBezTo>
                    <a:pt x="819" y="1259"/>
                    <a:pt x="818" y="1281"/>
                    <a:pt x="808" y="1298"/>
                  </a:cubicBezTo>
                  <a:cubicBezTo>
                    <a:pt x="840" y="1288"/>
                    <a:pt x="850" y="1263"/>
                    <a:pt x="839" y="1237"/>
                  </a:cubicBezTo>
                  <a:cubicBezTo>
                    <a:pt x="868" y="1222"/>
                    <a:pt x="883" y="1244"/>
                    <a:pt x="887" y="1260"/>
                  </a:cubicBezTo>
                  <a:cubicBezTo>
                    <a:pt x="916" y="1231"/>
                    <a:pt x="887" y="1197"/>
                    <a:pt x="865" y="1195"/>
                  </a:cubicBezTo>
                  <a:cubicBezTo>
                    <a:pt x="866" y="1184"/>
                    <a:pt x="856" y="1173"/>
                    <a:pt x="844" y="1172"/>
                  </a:cubicBezTo>
                  <a:cubicBezTo>
                    <a:pt x="832" y="1172"/>
                    <a:pt x="821" y="1171"/>
                    <a:pt x="808" y="1172"/>
                  </a:cubicBezTo>
                  <a:cubicBezTo>
                    <a:pt x="794" y="1172"/>
                    <a:pt x="787" y="1192"/>
                    <a:pt x="771" y="1192"/>
                  </a:cubicBezTo>
                  <a:cubicBezTo>
                    <a:pt x="722" y="1192"/>
                    <a:pt x="626" y="1104"/>
                    <a:pt x="626" y="1066"/>
                  </a:cubicBezTo>
                  <a:cubicBezTo>
                    <a:pt x="626" y="1028"/>
                    <a:pt x="718" y="1005"/>
                    <a:pt x="718" y="946"/>
                  </a:cubicBezTo>
                  <a:cubicBezTo>
                    <a:pt x="718" y="868"/>
                    <a:pt x="642" y="842"/>
                    <a:pt x="579" y="793"/>
                  </a:cubicBezTo>
                  <a:cubicBezTo>
                    <a:pt x="601" y="767"/>
                    <a:pt x="668" y="761"/>
                    <a:pt x="705" y="780"/>
                  </a:cubicBezTo>
                  <a:cubicBezTo>
                    <a:pt x="710" y="758"/>
                    <a:pt x="723" y="763"/>
                    <a:pt x="728" y="726"/>
                  </a:cubicBezTo>
                  <a:cubicBezTo>
                    <a:pt x="742" y="759"/>
                    <a:pt x="724" y="786"/>
                    <a:pt x="738" y="799"/>
                  </a:cubicBezTo>
                  <a:cubicBezTo>
                    <a:pt x="749" y="784"/>
                    <a:pt x="776" y="786"/>
                    <a:pt x="774" y="746"/>
                  </a:cubicBezTo>
                  <a:cubicBezTo>
                    <a:pt x="783" y="771"/>
                    <a:pt x="764" y="809"/>
                    <a:pt x="783" y="826"/>
                  </a:cubicBezTo>
                  <a:cubicBezTo>
                    <a:pt x="786" y="806"/>
                    <a:pt x="798" y="802"/>
                    <a:pt x="806" y="802"/>
                  </a:cubicBezTo>
                  <a:cubicBezTo>
                    <a:pt x="814" y="802"/>
                    <a:pt x="821" y="807"/>
                    <a:pt x="821" y="820"/>
                  </a:cubicBezTo>
                  <a:cubicBezTo>
                    <a:pt x="821" y="850"/>
                    <a:pt x="784" y="842"/>
                    <a:pt x="784" y="877"/>
                  </a:cubicBezTo>
                  <a:cubicBezTo>
                    <a:pt x="784" y="891"/>
                    <a:pt x="802" y="897"/>
                    <a:pt x="802" y="906"/>
                  </a:cubicBezTo>
                  <a:cubicBezTo>
                    <a:pt x="802" y="915"/>
                    <a:pt x="787" y="930"/>
                    <a:pt x="769" y="918"/>
                  </a:cubicBezTo>
                  <a:cubicBezTo>
                    <a:pt x="775" y="931"/>
                    <a:pt x="787" y="943"/>
                    <a:pt x="803" y="943"/>
                  </a:cubicBezTo>
                  <a:cubicBezTo>
                    <a:pt x="820" y="943"/>
                    <a:pt x="838" y="930"/>
                    <a:pt x="845" y="912"/>
                  </a:cubicBezTo>
                  <a:cubicBezTo>
                    <a:pt x="854" y="934"/>
                    <a:pt x="847" y="959"/>
                    <a:pt x="831" y="962"/>
                  </a:cubicBezTo>
                  <a:cubicBezTo>
                    <a:pt x="848" y="970"/>
                    <a:pt x="888" y="963"/>
                    <a:pt x="883" y="911"/>
                  </a:cubicBezTo>
                  <a:cubicBezTo>
                    <a:pt x="905" y="915"/>
                    <a:pt x="917" y="931"/>
                    <a:pt x="904" y="958"/>
                  </a:cubicBezTo>
                  <a:cubicBezTo>
                    <a:pt x="922" y="953"/>
                    <a:pt x="939" y="944"/>
                    <a:pt x="939" y="924"/>
                  </a:cubicBezTo>
                  <a:cubicBezTo>
                    <a:pt x="939" y="909"/>
                    <a:pt x="924" y="899"/>
                    <a:pt x="927" y="878"/>
                  </a:cubicBezTo>
                  <a:cubicBezTo>
                    <a:pt x="929" y="861"/>
                    <a:pt x="906" y="845"/>
                    <a:pt x="902" y="822"/>
                  </a:cubicBezTo>
                  <a:moveTo>
                    <a:pt x="498" y="185"/>
                  </a:moveTo>
                  <a:cubicBezTo>
                    <a:pt x="477" y="187"/>
                    <a:pt x="478" y="167"/>
                    <a:pt x="441" y="158"/>
                  </a:cubicBezTo>
                  <a:cubicBezTo>
                    <a:pt x="467" y="153"/>
                    <a:pt x="500" y="140"/>
                    <a:pt x="529" y="128"/>
                  </a:cubicBezTo>
                  <a:cubicBezTo>
                    <a:pt x="535" y="153"/>
                    <a:pt x="525" y="183"/>
                    <a:pt x="498" y="185"/>
                  </a:cubicBezTo>
                  <a:moveTo>
                    <a:pt x="647" y="343"/>
                  </a:moveTo>
                  <a:cubicBezTo>
                    <a:pt x="620" y="354"/>
                    <a:pt x="599" y="331"/>
                    <a:pt x="594" y="314"/>
                  </a:cubicBezTo>
                  <a:cubicBezTo>
                    <a:pt x="588" y="298"/>
                    <a:pt x="584" y="285"/>
                    <a:pt x="590" y="279"/>
                  </a:cubicBezTo>
                  <a:cubicBezTo>
                    <a:pt x="602" y="267"/>
                    <a:pt x="606" y="258"/>
                    <a:pt x="599" y="244"/>
                  </a:cubicBezTo>
                  <a:cubicBezTo>
                    <a:pt x="591" y="227"/>
                    <a:pt x="573" y="235"/>
                    <a:pt x="554" y="240"/>
                  </a:cubicBezTo>
                  <a:cubicBezTo>
                    <a:pt x="563" y="224"/>
                    <a:pt x="564" y="213"/>
                    <a:pt x="552" y="214"/>
                  </a:cubicBezTo>
                  <a:cubicBezTo>
                    <a:pt x="537" y="216"/>
                    <a:pt x="537" y="239"/>
                    <a:pt x="529" y="236"/>
                  </a:cubicBezTo>
                  <a:cubicBezTo>
                    <a:pt x="521" y="233"/>
                    <a:pt x="526" y="220"/>
                    <a:pt x="526" y="213"/>
                  </a:cubicBezTo>
                  <a:cubicBezTo>
                    <a:pt x="526" y="203"/>
                    <a:pt x="532" y="200"/>
                    <a:pt x="542" y="195"/>
                  </a:cubicBezTo>
                  <a:cubicBezTo>
                    <a:pt x="620" y="166"/>
                    <a:pt x="620" y="166"/>
                    <a:pt x="620" y="166"/>
                  </a:cubicBezTo>
                  <a:cubicBezTo>
                    <a:pt x="630" y="162"/>
                    <a:pt x="637" y="160"/>
                    <a:pt x="644" y="167"/>
                  </a:cubicBezTo>
                  <a:cubicBezTo>
                    <a:pt x="649" y="172"/>
                    <a:pt x="662" y="179"/>
                    <a:pt x="658" y="186"/>
                  </a:cubicBezTo>
                  <a:cubicBezTo>
                    <a:pt x="654" y="194"/>
                    <a:pt x="638" y="177"/>
                    <a:pt x="626" y="186"/>
                  </a:cubicBezTo>
                  <a:cubicBezTo>
                    <a:pt x="617" y="193"/>
                    <a:pt x="625" y="201"/>
                    <a:pt x="642" y="206"/>
                  </a:cubicBezTo>
                  <a:cubicBezTo>
                    <a:pt x="625" y="216"/>
                    <a:pt x="608" y="222"/>
                    <a:pt x="613" y="240"/>
                  </a:cubicBezTo>
                  <a:cubicBezTo>
                    <a:pt x="618" y="255"/>
                    <a:pt x="627" y="259"/>
                    <a:pt x="643" y="259"/>
                  </a:cubicBezTo>
                  <a:cubicBezTo>
                    <a:pt x="652" y="259"/>
                    <a:pt x="658" y="272"/>
                    <a:pt x="666" y="287"/>
                  </a:cubicBezTo>
                  <a:cubicBezTo>
                    <a:pt x="673" y="302"/>
                    <a:pt x="676" y="330"/>
                    <a:pt x="647" y="343"/>
                  </a:cubicBezTo>
                  <a:moveTo>
                    <a:pt x="652" y="125"/>
                  </a:moveTo>
                  <a:cubicBezTo>
                    <a:pt x="631" y="141"/>
                    <a:pt x="603" y="126"/>
                    <a:pt x="590" y="105"/>
                  </a:cubicBezTo>
                  <a:cubicBezTo>
                    <a:pt x="619" y="93"/>
                    <a:pt x="652" y="80"/>
                    <a:pt x="675" y="66"/>
                  </a:cubicBezTo>
                  <a:cubicBezTo>
                    <a:pt x="654" y="98"/>
                    <a:pt x="668" y="112"/>
                    <a:pt x="652"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1" name="Oval 46">
              <a:extLst>
                <a:ext uri="{FF2B5EF4-FFF2-40B4-BE49-F238E27FC236}">
                  <a16:creationId xmlns:a16="http://schemas.microsoft.com/office/drawing/2014/main" id="{5CCAB292-2F25-97F9-C0E6-60AFD84AF015}"/>
                </a:ext>
              </a:extLst>
            </p:cNvPr>
            <p:cNvSpPr>
              <a:spLocks noChangeArrowheads="1"/>
            </p:cNvSpPr>
            <p:nvPr userDrawn="1"/>
          </p:nvSpPr>
          <p:spPr bwMode="auto">
            <a:xfrm>
              <a:off x="979488" y="423863"/>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2" name="Oval 47">
              <a:extLst>
                <a:ext uri="{FF2B5EF4-FFF2-40B4-BE49-F238E27FC236}">
                  <a16:creationId xmlns:a16="http://schemas.microsoft.com/office/drawing/2014/main" id="{B8015E9B-8CCE-E371-C3ED-069F45A578C1}"/>
                </a:ext>
              </a:extLst>
            </p:cNvPr>
            <p:cNvSpPr>
              <a:spLocks noChangeArrowheads="1"/>
            </p:cNvSpPr>
            <p:nvPr userDrawn="1"/>
          </p:nvSpPr>
          <p:spPr bwMode="auto">
            <a:xfrm>
              <a:off x="979488" y="419100"/>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3" name="Oval 48">
              <a:extLst>
                <a:ext uri="{FF2B5EF4-FFF2-40B4-BE49-F238E27FC236}">
                  <a16:creationId xmlns:a16="http://schemas.microsoft.com/office/drawing/2014/main" id="{890CBDF1-0DB2-BEBD-A523-9A05852339C4}"/>
                </a:ext>
              </a:extLst>
            </p:cNvPr>
            <p:cNvSpPr>
              <a:spLocks noChangeArrowheads="1"/>
            </p:cNvSpPr>
            <p:nvPr userDrawn="1"/>
          </p:nvSpPr>
          <p:spPr bwMode="auto">
            <a:xfrm>
              <a:off x="982663" y="414338"/>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4" name="Oval 49">
              <a:extLst>
                <a:ext uri="{FF2B5EF4-FFF2-40B4-BE49-F238E27FC236}">
                  <a16:creationId xmlns:a16="http://schemas.microsoft.com/office/drawing/2014/main" id="{FE9DAA40-ACB6-B1F2-2077-B7A9016190E8}"/>
                </a:ext>
              </a:extLst>
            </p:cNvPr>
            <p:cNvSpPr>
              <a:spLocks noChangeArrowheads="1"/>
            </p:cNvSpPr>
            <p:nvPr userDrawn="1"/>
          </p:nvSpPr>
          <p:spPr bwMode="auto">
            <a:xfrm>
              <a:off x="989013" y="412750"/>
              <a:ext cx="4763"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5" name="Freeform 50">
              <a:extLst>
                <a:ext uri="{FF2B5EF4-FFF2-40B4-BE49-F238E27FC236}">
                  <a16:creationId xmlns:a16="http://schemas.microsoft.com/office/drawing/2014/main" id="{68AB7439-069A-AEC9-EDC4-88F623543763}"/>
                </a:ext>
              </a:extLst>
            </p:cNvPr>
            <p:cNvSpPr>
              <a:spLocks/>
            </p:cNvSpPr>
            <p:nvPr userDrawn="1"/>
          </p:nvSpPr>
          <p:spPr bwMode="auto">
            <a:xfrm>
              <a:off x="1014413" y="409575"/>
              <a:ext cx="6350" cy="4762"/>
            </a:xfrm>
            <a:custGeom>
              <a:avLst/>
              <a:gdLst>
                <a:gd name="T0" fmla="*/ 6 w 33"/>
                <a:gd name="T1" fmla="*/ 27 h 32"/>
                <a:gd name="T2" fmla="*/ 27 w 33"/>
                <a:gd name="T3" fmla="*/ 27 h 32"/>
                <a:gd name="T4" fmla="*/ 27 w 33"/>
                <a:gd name="T5" fmla="*/ 5 h 32"/>
                <a:gd name="T6" fmla="*/ 6 w 33"/>
                <a:gd name="T7" fmla="*/ 5 h 32"/>
                <a:gd name="T8" fmla="*/ 6 w 33"/>
                <a:gd name="T9" fmla="*/ 27 h 32"/>
              </a:gdLst>
              <a:ahLst/>
              <a:cxnLst>
                <a:cxn ang="0">
                  <a:pos x="T0" y="T1"/>
                </a:cxn>
                <a:cxn ang="0">
                  <a:pos x="T2" y="T3"/>
                </a:cxn>
                <a:cxn ang="0">
                  <a:pos x="T4" y="T5"/>
                </a:cxn>
                <a:cxn ang="0">
                  <a:pos x="T6" y="T7"/>
                </a:cxn>
                <a:cxn ang="0">
                  <a:pos x="T8" y="T9"/>
                </a:cxn>
              </a:cxnLst>
              <a:rect l="0" t="0" r="r" b="b"/>
              <a:pathLst>
                <a:path w="33" h="32">
                  <a:moveTo>
                    <a:pt x="6" y="27"/>
                  </a:moveTo>
                  <a:cubicBezTo>
                    <a:pt x="12" y="32"/>
                    <a:pt x="22" y="32"/>
                    <a:pt x="27" y="27"/>
                  </a:cubicBezTo>
                  <a:cubicBezTo>
                    <a:pt x="33" y="21"/>
                    <a:pt x="33" y="11"/>
                    <a:pt x="27" y="5"/>
                  </a:cubicBezTo>
                  <a:cubicBezTo>
                    <a:pt x="21" y="0"/>
                    <a:pt x="12" y="0"/>
                    <a:pt x="6" y="5"/>
                  </a:cubicBezTo>
                  <a:cubicBezTo>
                    <a:pt x="0" y="11"/>
                    <a:pt x="0" y="21"/>
                    <a:pt x="6"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6" name="Freeform 51">
              <a:extLst>
                <a:ext uri="{FF2B5EF4-FFF2-40B4-BE49-F238E27FC236}">
                  <a16:creationId xmlns:a16="http://schemas.microsoft.com/office/drawing/2014/main" id="{25925A13-C0FB-BA69-5897-CF9D9B2F596A}"/>
                </a:ext>
              </a:extLst>
            </p:cNvPr>
            <p:cNvSpPr>
              <a:spLocks/>
            </p:cNvSpPr>
            <p:nvPr userDrawn="1"/>
          </p:nvSpPr>
          <p:spPr bwMode="auto">
            <a:xfrm>
              <a:off x="1011238" y="404813"/>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1"/>
                    <a:pt x="27" y="6"/>
                  </a:cubicBezTo>
                  <a:cubicBezTo>
                    <a:pt x="21" y="0"/>
                    <a:pt x="11" y="0"/>
                    <a:pt x="6" y="6"/>
                  </a:cubicBezTo>
                  <a:cubicBezTo>
                    <a:pt x="0" y="11"/>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7" name="Freeform 52">
              <a:extLst>
                <a:ext uri="{FF2B5EF4-FFF2-40B4-BE49-F238E27FC236}">
                  <a16:creationId xmlns:a16="http://schemas.microsoft.com/office/drawing/2014/main" id="{887235DB-8C47-74EE-CA50-C22410044F68}"/>
                </a:ext>
              </a:extLst>
            </p:cNvPr>
            <p:cNvSpPr>
              <a:spLocks/>
            </p:cNvSpPr>
            <p:nvPr userDrawn="1"/>
          </p:nvSpPr>
          <p:spPr bwMode="auto">
            <a:xfrm>
              <a:off x="1006475" y="403225"/>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1"/>
                    <a:pt x="33" y="12"/>
                    <a:pt x="27" y="6"/>
                  </a:cubicBezTo>
                  <a:cubicBezTo>
                    <a:pt x="21" y="0"/>
                    <a:pt x="12" y="0"/>
                    <a:pt x="6" y="6"/>
                  </a:cubicBezTo>
                  <a:cubicBezTo>
                    <a:pt x="0" y="12"/>
                    <a:pt x="0" y="21"/>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8" name="Freeform 53">
              <a:extLst>
                <a:ext uri="{FF2B5EF4-FFF2-40B4-BE49-F238E27FC236}">
                  <a16:creationId xmlns:a16="http://schemas.microsoft.com/office/drawing/2014/main" id="{AEC85980-6B7D-C570-7823-9B136EBDB749}"/>
                </a:ext>
              </a:extLst>
            </p:cNvPr>
            <p:cNvSpPr>
              <a:spLocks/>
            </p:cNvSpPr>
            <p:nvPr userDrawn="1"/>
          </p:nvSpPr>
          <p:spPr bwMode="auto">
            <a:xfrm>
              <a:off x="1000125" y="407988"/>
              <a:ext cx="4763" cy="4762"/>
            </a:xfrm>
            <a:custGeom>
              <a:avLst/>
              <a:gdLst>
                <a:gd name="T0" fmla="*/ 27 w 33"/>
                <a:gd name="T1" fmla="*/ 27 h 33"/>
                <a:gd name="T2" fmla="*/ 27 w 33"/>
                <a:gd name="T3" fmla="*/ 6 h 33"/>
                <a:gd name="T4" fmla="*/ 6 w 33"/>
                <a:gd name="T5" fmla="*/ 6 h 33"/>
                <a:gd name="T6" fmla="*/ 6 w 33"/>
                <a:gd name="T7" fmla="*/ 27 h 33"/>
                <a:gd name="T8" fmla="*/ 27 w 33"/>
                <a:gd name="T9" fmla="*/ 27 h 33"/>
              </a:gdLst>
              <a:ahLst/>
              <a:cxnLst>
                <a:cxn ang="0">
                  <a:pos x="T0" y="T1"/>
                </a:cxn>
                <a:cxn ang="0">
                  <a:pos x="T2" y="T3"/>
                </a:cxn>
                <a:cxn ang="0">
                  <a:pos x="T4" y="T5"/>
                </a:cxn>
                <a:cxn ang="0">
                  <a:pos x="T6" y="T7"/>
                </a:cxn>
                <a:cxn ang="0">
                  <a:pos x="T8" y="T9"/>
                </a:cxn>
              </a:cxnLst>
              <a:rect l="0" t="0" r="r" b="b"/>
              <a:pathLst>
                <a:path w="33" h="33">
                  <a:moveTo>
                    <a:pt x="27" y="27"/>
                  </a:moveTo>
                  <a:cubicBezTo>
                    <a:pt x="33" y="22"/>
                    <a:pt x="33" y="12"/>
                    <a:pt x="27" y="6"/>
                  </a:cubicBezTo>
                  <a:cubicBezTo>
                    <a:pt x="21" y="0"/>
                    <a:pt x="12" y="0"/>
                    <a:pt x="6" y="6"/>
                  </a:cubicBezTo>
                  <a:cubicBezTo>
                    <a:pt x="0" y="12"/>
                    <a:pt x="0" y="22"/>
                    <a:pt x="6" y="27"/>
                  </a:cubicBezTo>
                  <a:cubicBezTo>
                    <a:pt x="12" y="33"/>
                    <a:pt x="21" y="33"/>
                    <a:pt x="2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59" name="Freeform 54">
              <a:extLst>
                <a:ext uri="{FF2B5EF4-FFF2-40B4-BE49-F238E27FC236}">
                  <a16:creationId xmlns:a16="http://schemas.microsoft.com/office/drawing/2014/main" id="{2C12BCA3-F426-153E-1159-C878D4059AEC}"/>
                </a:ext>
              </a:extLst>
            </p:cNvPr>
            <p:cNvSpPr>
              <a:spLocks/>
            </p:cNvSpPr>
            <p:nvPr userDrawn="1"/>
          </p:nvSpPr>
          <p:spPr bwMode="auto">
            <a:xfrm>
              <a:off x="990600" y="403225"/>
              <a:ext cx="9525" cy="14287"/>
            </a:xfrm>
            <a:custGeom>
              <a:avLst/>
              <a:gdLst>
                <a:gd name="T0" fmla="*/ 0 w 69"/>
                <a:gd name="T1" fmla="*/ 35 h 95"/>
                <a:gd name="T2" fmla="*/ 12 w 69"/>
                <a:gd name="T3" fmla="*/ 61 h 95"/>
                <a:gd name="T4" fmla="*/ 27 w 69"/>
                <a:gd name="T5" fmla="*/ 43 h 95"/>
                <a:gd name="T6" fmla="*/ 29 w 69"/>
                <a:gd name="T7" fmla="*/ 43 h 95"/>
                <a:gd name="T8" fmla="*/ 30 w 69"/>
                <a:gd name="T9" fmla="*/ 76 h 95"/>
                <a:gd name="T10" fmla="*/ 49 w 69"/>
                <a:gd name="T11" fmla="*/ 95 h 95"/>
                <a:gd name="T12" fmla="*/ 69 w 69"/>
                <a:gd name="T13" fmla="*/ 76 h 95"/>
                <a:gd name="T14" fmla="*/ 58 w 69"/>
                <a:gd name="T15" fmla="*/ 59 h 95"/>
                <a:gd name="T16" fmla="*/ 37 w 69"/>
                <a:gd name="T17" fmla="*/ 39 h 95"/>
                <a:gd name="T18" fmla="*/ 38 w 69"/>
                <a:gd name="T19" fmla="*/ 37 h 95"/>
                <a:gd name="T20" fmla="*/ 64 w 69"/>
                <a:gd name="T21" fmla="*/ 39 h 95"/>
                <a:gd name="T22" fmla="*/ 54 w 69"/>
                <a:gd name="T23" fmla="*/ 12 h 95"/>
                <a:gd name="T24" fmla="*/ 35 w 69"/>
                <a:gd name="T25" fmla="*/ 28 h 95"/>
                <a:gd name="T26" fmla="*/ 34 w 69"/>
                <a:gd name="T27" fmla="*/ 28 h 95"/>
                <a:gd name="T28" fmla="*/ 32 w 69"/>
                <a:gd name="T29" fmla="*/ 0 h 95"/>
                <a:gd name="T30" fmla="*/ 6 w 69"/>
                <a:gd name="T31" fmla="*/ 10 h 95"/>
                <a:gd name="T32" fmla="*/ 24 w 69"/>
                <a:gd name="T33" fmla="*/ 31 h 95"/>
                <a:gd name="T34" fmla="*/ 23 w 69"/>
                <a:gd name="T35" fmla="*/ 33 h 95"/>
                <a:gd name="T36" fmla="*/ 0 w 69"/>
                <a:gd name="T37"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95">
                  <a:moveTo>
                    <a:pt x="0" y="35"/>
                  </a:moveTo>
                  <a:cubicBezTo>
                    <a:pt x="12" y="61"/>
                    <a:pt x="12" y="61"/>
                    <a:pt x="12" y="61"/>
                  </a:cubicBezTo>
                  <a:cubicBezTo>
                    <a:pt x="27" y="43"/>
                    <a:pt x="27" y="43"/>
                    <a:pt x="27" y="43"/>
                  </a:cubicBezTo>
                  <a:cubicBezTo>
                    <a:pt x="27" y="43"/>
                    <a:pt x="28" y="43"/>
                    <a:pt x="29" y="43"/>
                  </a:cubicBezTo>
                  <a:cubicBezTo>
                    <a:pt x="30" y="52"/>
                    <a:pt x="30" y="68"/>
                    <a:pt x="30" y="76"/>
                  </a:cubicBezTo>
                  <a:cubicBezTo>
                    <a:pt x="30" y="87"/>
                    <a:pt x="39" y="95"/>
                    <a:pt x="49" y="95"/>
                  </a:cubicBezTo>
                  <a:cubicBezTo>
                    <a:pt x="60" y="95"/>
                    <a:pt x="69" y="87"/>
                    <a:pt x="69" y="76"/>
                  </a:cubicBezTo>
                  <a:cubicBezTo>
                    <a:pt x="69" y="69"/>
                    <a:pt x="65" y="62"/>
                    <a:pt x="58" y="59"/>
                  </a:cubicBezTo>
                  <a:cubicBezTo>
                    <a:pt x="51" y="53"/>
                    <a:pt x="43" y="46"/>
                    <a:pt x="37" y="39"/>
                  </a:cubicBezTo>
                  <a:cubicBezTo>
                    <a:pt x="38" y="39"/>
                    <a:pt x="38" y="38"/>
                    <a:pt x="38" y="37"/>
                  </a:cubicBezTo>
                  <a:cubicBezTo>
                    <a:pt x="64" y="39"/>
                    <a:pt x="64" y="39"/>
                    <a:pt x="64" y="39"/>
                  </a:cubicBezTo>
                  <a:cubicBezTo>
                    <a:pt x="54" y="12"/>
                    <a:pt x="54" y="12"/>
                    <a:pt x="54" y="12"/>
                  </a:cubicBezTo>
                  <a:cubicBezTo>
                    <a:pt x="35" y="28"/>
                    <a:pt x="35" y="28"/>
                    <a:pt x="35" y="28"/>
                  </a:cubicBezTo>
                  <a:cubicBezTo>
                    <a:pt x="34" y="28"/>
                    <a:pt x="34" y="28"/>
                    <a:pt x="34" y="28"/>
                  </a:cubicBezTo>
                  <a:cubicBezTo>
                    <a:pt x="32" y="0"/>
                    <a:pt x="32" y="0"/>
                    <a:pt x="32" y="0"/>
                  </a:cubicBezTo>
                  <a:cubicBezTo>
                    <a:pt x="6" y="10"/>
                    <a:pt x="6" y="10"/>
                    <a:pt x="6" y="10"/>
                  </a:cubicBezTo>
                  <a:cubicBezTo>
                    <a:pt x="24" y="31"/>
                    <a:pt x="24" y="31"/>
                    <a:pt x="24" y="31"/>
                  </a:cubicBezTo>
                  <a:cubicBezTo>
                    <a:pt x="23" y="31"/>
                    <a:pt x="23" y="32"/>
                    <a:pt x="23" y="33"/>
                  </a:cubicBez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0" name="Freeform 55">
              <a:extLst>
                <a:ext uri="{FF2B5EF4-FFF2-40B4-BE49-F238E27FC236}">
                  <a16:creationId xmlns:a16="http://schemas.microsoft.com/office/drawing/2014/main" id="{4CCA0BD8-78AF-3420-533F-4B0DB1DAD9E3}"/>
                </a:ext>
              </a:extLst>
            </p:cNvPr>
            <p:cNvSpPr>
              <a:spLocks/>
            </p:cNvSpPr>
            <p:nvPr userDrawn="1"/>
          </p:nvSpPr>
          <p:spPr bwMode="auto">
            <a:xfrm>
              <a:off x="982663" y="414338"/>
              <a:ext cx="36513" cy="23812"/>
            </a:xfrm>
            <a:custGeom>
              <a:avLst/>
              <a:gdLst>
                <a:gd name="T0" fmla="*/ 224 w 247"/>
                <a:gd name="T1" fmla="*/ 12 h 168"/>
                <a:gd name="T2" fmla="*/ 232 w 247"/>
                <a:gd name="T3" fmla="*/ 33 h 168"/>
                <a:gd name="T4" fmla="*/ 217 w 247"/>
                <a:gd name="T5" fmla="*/ 19 h 168"/>
                <a:gd name="T6" fmla="*/ 220 w 247"/>
                <a:gd name="T7" fmla="*/ 54 h 168"/>
                <a:gd name="T8" fmla="*/ 232 w 247"/>
                <a:gd name="T9" fmla="*/ 41 h 168"/>
                <a:gd name="T10" fmla="*/ 214 w 247"/>
                <a:gd name="T11" fmla="*/ 75 h 168"/>
                <a:gd name="T12" fmla="*/ 197 w 247"/>
                <a:gd name="T13" fmla="*/ 63 h 168"/>
                <a:gd name="T14" fmla="*/ 212 w 247"/>
                <a:gd name="T15" fmla="*/ 56 h 168"/>
                <a:gd name="T16" fmla="*/ 190 w 247"/>
                <a:gd name="T17" fmla="*/ 44 h 168"/>
                <a:gd name="T18" fmla="*/ 177 w 247"/>
                <a:gd name="T19" fmla="*/ 0 h 168"/>
                <a:gd name="T20" fmla="*/ 185 w 247"/>
                <a:gd name="T21" fmla="*/ 45 h 168"/>
                <a:gd name="T22" fmla="*/ 171 w 247"/>
                <a:gd name="T23" fmla="*/ 66 h 168"/>
                <a:gd name="T24" fmla="*/ 188 w 247"/>
                <a:gd name="T25" fmla="*/ 66 h 168"/>
                <a:gd name="T26" fmla="*/ 166 w 247"/>
                <a:gd name="T27" fmla="*/ 91 h 168"/>
                <a:gd name="T28" fmla="*/ 133 w 247"/>
                <a:gd name="T29" fmla="*/ 73 h 168"/>
                <a:gd name="T30" fmla="*/ 161 w 247"/>
                <a:gd name="T31" fmla="*/ 78 h 168"/>
                <a:gd name="T32" fmla="*/ 150 w 247"/>
                <a:gd name="T33" fmla="*/ 44 h 168"/>
                <a:gd name="T34" fmla="*/ 130 w 247"/>
                <a:gd name="T35" fmla="*/ 65 h 168"/>
                <a:gd name="T36" fmla="*/ 136 w 247"/>
                <a:gd name="T37" fmla="*/ 35 h 168"/>
                <a:gd name="T38" fmla="*/ 95 w 247"/>
                <a:gd name="T39" fmla="*/ 52 h 168"/>
                <a:gd name="T40" fmla="*/ 121 w 247"/>
                <a:gd name="T41" fmla="*/ 69 h 168"/>
                <a:gd name="T42" fmla="*/ 91 w 247"/>
                <a:gd name="T43" fmla="*/ 68 h 168"/>
                <a:gd name="T44" fmla="*/ 108 w 247"/>
                <a:gd name="T45" fmla="*/ 100 h 168"/>
                <a:gd name="T46" fmla="*/ 124 w 247"/>
                <a:gd name="T47" fmla="*/ 76 h 168"/>
                <a:gd name="T48" fmla="*/ 113 w 247"/>
                <a:gd name="T49" fmla="*/ 113 h 168"/>
                <a:gd name="T50" fmla="*/ 80 w 247"/>
                <a:gd name="T51" fmla="*/ 110 h 168"/>
                <a:gd name="T52" fmla="*/ 92 w 247"/>
                <a:gd name="T53" fmla="*/ 98 h 168"/>
                <a:gd name="T54" fmla="*/ 68 w 247"/>
                <a:gd name="T55" fmla="*/ 93 h 168"/>
                <a:gd name="T56" fmla="*/ 41 w 247"/>
                <a:gd name="T57" fmla="*/ 55 h 168"/>
                <a:gd name="T58" fmla="*/ 63 w 247"/>
                <a:gd name="T59" fmla="*/ 96 h 168"/>
                <a:gd name="T60" fmla="*/ 55 w 247"/>
                <a:gd name="T61" fmla="*/ 120 h 168"/>
                <a:gd name="T62" fmla="*/ 72 w 247"/>
                <a:gd name="T63" fmla="*/ 114 h 168"/>
                <a:gd name="T64" fmla="*/ 67 w 247"/>
                <a:gd name="T65" fmla="*/ 135 h 168"/>
                <a:gd name="T66" fmla="*/ 31 w 247"/>
                <a:gd name="T67" fmla="*/ 123 h 168"/>
                <a:gd name="T68" fmla="*/ 48 w 247"/>
                <a:gd name="T69" fmla="*/ 124 h 168"/>
                <a:gd name="T70" fmla="*/ 26 w 247"/>
                <a:gd name="T71" fmla="*/ 96 h 168"/>
                <a:gd name="T72" fmla="*/ 25 w 247"/>
                <a:gd name="T73" fmla="*/ 118 h 168"/>
                <a:gd name="T74" fmla="*/ 16 w 247"/>
                <a:gd name="T75" fmla="*/ 97 h 168"/>
                <a:gd name="T76" fmla="*/ 0 w 247"/>
                <a:gd name="T77" fmla="*/ 112 h 168"/>
                <a:gd name="T78" fmla="*/ 56 w 247"/>
                <a:gd name="T79" fmla="*/ 168 h 168"/>
                <a:gd name="T80" fmla="*/ 148 w 247"/>
                <a:gd name="T81" fmla="*/ 122 h 168"/>
                <a:gd name="T82" fmla="*/ 245 w 247"/>
                <a:gd name="T83" fmla="*/ 91 h 168"/>
                <a:gd name="T84" fmla="*/ 247 w 247"/>
                <a:gd name="T85" fmla="*/ 11 h 168"/>
                <a:gd name="T86" fmla="*/ 224 w 247"/>
                <a:gd name="T87" fmla="*/ 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7" h="168">
                  <a:moveTo>
                    <a:pt x="224" y="12"/>
                  </a:moveTo>
                  <a:cubicBezTo>
                    <a:pt x="230" y="21"/>
                    <a:pt x="232" y="26"/>
                    <a:pt x="232" y="33"/>
                  </a:cubicBezTo>
                  <a:cubicBezTo>
                    <a:pt x="228" y="31"/>
                    <a:pt x="223" y="27"/>
                    <a:pt x="217" y="19"/>
                  </a:cubicBezTo>
                  <a:cubicBezTo>
                    <a:pt x="220" y="54"/>
                    <a:pt x="220" y="54"/>
                    <a:pt x="220" y="54"/>
                  </a:cubicBezTo>
                  <a:cubicBezTo>
                    <a:pt x="224" y="48"/>
                    <a:pt x="228" y="43"/>
                    <a:pt x="232" y="41"/>
                  </a:cubicBezTo>
                  <a:cubicBezTo>
                    <a:pt x="231" y="64"/>
                    <a:pt x="222" y="73"/>
                    <a:pt x="214" y="75"/>
                  </a:cubicBezTo>
                  <a:cubicBezTo>
                    <a:pt x="205" y="77"/>
                    <a:pt x="198" y="71"/>
                    <a:pt x="197" y="63"/>
                  </a:cubicBezTo>
                  <a:cubicBezTo>
                    <a:pt x="195" y="53"/>
                    <a:pt x="203" y="47"/>
                    <a:pt x="212" y="56"/>
                  </a:cubicBezTo>
                  <a:cubicBezTo>
                    <a:pt x="214" y="35"/>
                    <a:pt x="197" y="35"/>
                    <a:pt x="190" y="44"/>
                  </a:cubicBezTo>
                  <a:cubicBezTo>
                    <a:pt x="198" y="24"/>
                    <a:pt x="195" y="10"/>
                    <a:pt x="177" y="0"/>
                  </a:cubicBezTo>
                  <a:cubicBezTo>
                    <a:pt x="166" y="19"/>
                    <a:pt x="170" y="31"/>
                    <a:pt x="185" y="45"/>
                  </a:cubicBezTo>
                  <a:cubicBezTo>
                    <a:pt x="171" y="38"/>
                    <a:pt x="158" y="50"/>
                    <a:pt x="171" y="66"/>
                  </a:cubicBezTo>
                  <a:cubicBezTo>
                    <a:pt x="173" y="52"/>
                    <a:pt x="185" y="55"/>
                    <a:pt x="188" y="66"/>
                  </a:cubicBezTo>
                  <a:cubicBezTo>
                    <a:pt x="190" y="75"/>
                    <a:pt x="181" y="87"/>
                    <a:pt x="166" y="91"/>
                  </a:cubicBezTo>
                  <a:cubicBezTo>
                    <a:pt x="145" y="98"/>
                    <a:pt x="138" y="84"/>
                    <a:pt x="133" y="73"/>
                  </a:cubicBezTo>
                  <a:cubicBezTo>
                    <a:pt x="137" y="69"/>
                    <a:pt x="148" y="71"/>
                    <a:pt x="161" y="78"/>
                  </a:cubicBezTo>
                  <a:cubicBezTo>
                    <a:pt x="150" y="44"/>
                    <a:pt x="150" y="44"/>
                    <a:pt x="150" y="44"/>
                  </a:cubicBezTo>
                  <a:cubicBezTo>
                    <a:pt x="145" y="56"/>
                    <a:pt x="138" y="61"/>
                    <a:pt x="130" y="65"/>
                  </a:cubicBezTo>
                  <a:cubicBezTo>
                    <a:pt x="129" y="55"/>
                    <a:pt x="136" y="35"/>
                    <a:pt x="136" y="35"/>
                  </a:cubicBezTo>
                  <a:cubicBezTo>
                    <a:pt x="95" y="52"/>
                    <a:pt x="95" y="52"/>
                    <a:pt x="95" y="52"/>
                  </a:cubicBezTo>
                  <a:cubicBezTo>
                    <a:pt x="95" y="52"/>
                    <a:pt x="114" y="61"/>
                    <a:pt x="121" y="69"/>
                  </a:cubicBezTo>
                  <a:cubicBezTo>
                    <a:pt x="112" y="72"/>
                    <a:pt x="104" y="73"/>
                    <a:pt x="91" y="68"/>
                  </a:cubicBezTo>
                  <a:cubicBezTo>
                    <a:pt x="108" y="100"/>
                    <a:pt x="108" y="100"/>
                    <a:pt x="108" y="100"/>
                  </a:cubicBezTo>
                  <a:cubicBezTo>
                    <a:pt x="111" y="86"/>
                    <a:pt x="118" y="77"/>
                    <a:pt x="124" y="76"/>
                  </a:cubicBezTo>
                  <a:cubicBezTo>
                    <a:pt x="128" y="88"/>
                    <a:pt x="133" y="103"/>
                    <a:pt x="113" y="113"/>
                  </a:cubicBezTo>
                  <a:cubicBezTo>
                    <a:pt x="99" y="120"/>
                    <a:pt x="85" y="118"/>
                    <a:pt x="80" y="110"/>
                  </a:cubicBezTo>
                  <a:cubicBezTo>
                    <a:pt x="74" y="100"/>
                    <a:pt x="81" y="90"/>
                    <a:pt x="92" y="98"/>
                  </a:cubicBezTo>
                  <a:cubicBezTo>
                    <a:pt x="90" y="78"/>
                    <a:pt x="73" y="78"/>
                    <a:pt x="68" y="93"/>
                  </a:cubicBezTo>
                  <a:cubicBezTo>
                    <a:pt x="68" y="73"/>
                    <a:pt x="63" y="60"/>
                    <a:pt x="41" y="55"/>
                  </a:cubicBezTo>
                  <a:cubicBezTo>
                    <a:pt x="36" y="75"/>
                    <a:pt x="43" y="87"/>
                    <a:pt x="63" y="96"/>
                  </a:cubicBezTo>
                  <a:cubicBezTo>
                    <a:pt x="52" y="94"/>
                    <a:pt x="39" y="106"/>
                    <a:pt x="55" y="120"/>
                  </a:cubicBezTo>
                  <a:cubicBezTo>
                    <a:pt x="55" y="107"/>
                    <a:pt x="66" y="105"/>
                    <a:pt x="72" y="114"/>
                  </a:cubicBezTo>
                  <a:cubicBezTo>
                    <a:pt x="76" y="120"/>
                    <a:pt x="75" y="130"/>
                    <a:pt x="67" y="135"/>
                  </a:cubicBezTo>
                  <a:cubicBezTo>
                    <a:pt x="60" y="139"/>
                    <a:pt x="47" y="139"/>
                    <a:pt x="31" y="123"/>
                  </a:cubicBezTo>
                  <a:cubicBezTo>
                    <a:pt x="36" y="121"/>
                    <a:pt x="41" y="122"/>
                    <a:pt x="48" y="124"/>
                  </a:cubicBezTo>
                  <a:cubicBezTo>
                    <a:pt x="26" y="96"/>
                    <a:pt x="26" y="96"/>
                    <a:pt x="26" y="96"/>
                  </a:cubicBezTo>
                  <a:cubicBezTo>
                    <a:pt x="27" y="106"/>
                    <a:pt x="27" y="113"/>
                    <a:pt x="25" y="118"/>
                  </a:cubicBezTo>
                  <a:cubicBezTo>
                    <a:pt x="20" y="112"/>
                    <a:pt x="19" y="107"/>
                    <a:pt x="16" y="97"/>
                  </a:cubicBezTo>
                  <a:cubicBezTo>
                    <a:pt x="0" y="112"/>
                    <a:pt x="0" y="112"/>
                    <a:pt x="0" y="112"/>
                  </a:cubicBezTo>
                  <a:cubicBezTo>
                    <a:pt x="16" y="122"/>
                    <a:pt x="34" y="137"/>
                    <a:pt x="56" y="168"/>
                  </a:cubicBezTo>
                  <a:cubicBezTo>
                    <a:pt x="80" y="153"/>
                    <a:pt x="122" y="133"/>
                    <a:pt x="148" y="122"/>
                  </a:cubicBezTo>
                  <a:cubicBezTo>
                    <a:pt x="174" y="111"/>
                    <a:pt x="218" y="97"/>
                    <a:pt x="245" y="91"/>
                  </a:cubicBezTo>
                  <a:cubicBezTo>
                    <a:pt x="239" y="53"/>
                    <a:pt x="242" y="30"/>
                    <a:pt x="247" y="11"/>
                  </a:cubicBezTo>
                  <a:lnTo>
                    <a:pt x="2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1" name="Freeform 56">
              <a:extLst>
                <a:ext uri="{FF2B5EF4-FFF2-40B4-BE49-F238E27FC236}">
                  <a16:creationId xmlns:a16="http://schemas.microsoft.com/office/drawing/2014/main" id="{2C95C96B-E4B2-96B5-CDD7-12D133759C8D}"/>
                </a:ext>
              </a:extLst>
            </p:cNvPr>
            <p:cNvSpPr>
              <a:spLocks noEditPoints="1"/>
            </p:cNvSpPr>
            <p:nvPr userDrawn="1"/>
          </p:nvSpPr>
          <p:spPr bwMode="auto">
            <a:xfrm>
              <a:off x="1281113" y="601663"/>
              <a:ext cx="19050" cy="19050"/>
            </a:xfrm>
            <a:custGeom>
              <a:avLst/>
              <a:gdLst>
                <a:gd name="T0" fmla="*/ 0 w 129"/>
                <a:gd name="T1" fmla="*/ 64 h 129"/>
                <a:gd name="T2" fmla="*/ 64 w 129"/>
                <a:gd name="T3" fmla="*/ 129 h 129"/>
                <a:gd name="T4" fmla="*/ 129 w 129"/>
                <a:gd name="T5" fmla="*/ 64 h 129"/>
                <a:gd name="T6" fmla="*/ 64 w 129"/>
                <a:gd name="T7" fmla="*/ 0 h 129"/>
                <a:gd name="T8" fmla="*/ 0 w 129"/>
                <a:gd name="T9" fmla="*/ 64 h 129"/>
                <a:gd name="T10" fmla="*/ 16 w 129"/>
                <a:gd name="T11" fmla="*/ 64 h 129"/>
                <a:gd name="T12" fmla="*/ 64 w 129"/>
                <a:gd name="T13" fmla="*/ 16 h 129"/>
                <a:gd name="T14" fmla="*/ 112 w 129"/>
                <a:gd name="T15" fmla="*/ 64 h 129"/>
                <a:gd name="T16" fmla="*/ 64 w 129"/>
                <a:gd name="T17" fmla="*/ 113 h 129"/>
                <a:gd name="T18" fmla="*/ 16 w 129"/>
                <a:gd name="T19"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9">
                  <a:moveTo>
                    <a:pt x="0" y="64"/>
                  </a:moveTo>
                  <a:cubicBezTo>
                    <a:pt x="0" y="100"/>
                    <a:pt x="29" y="129"/>
                    <a:pt x="64" y="129"/>
                  </a:cubicBezTo>
                  <a:cubicBezTo>
                    <a:pt x="100" y="129"/>
                    <a:pt x="129" y="100"/>
                    <a:pt x="129" y="64"/>
                  </a:cubicBezTo>
                  <a:cubicBezTo>
                    <a:pt x="129" y="29"/>
                    <a:pt x="100" y="0"/>
                    <a:pt x="64" y="0"/>
                  </a:cubicBezTo>
                  <a:cubicBezTo>
                    <a:pt x="29" y="0"/>
                    <a:pt x="0" y="29"/>
                    <a:pt x="0" y="64"/>
                  </a:cubicBezTo>
                  <a:moveTo>
                    <a:pt x="16" y="64"/>
                  </a:moveTo>
                  <a:cubicBezTo>
                    <a:pt x="16" y="38"/>
                    <a:pt x="38" y="16"/>
                    <a:pt x="64" y="16"/>
                  </a:cubicBezTo>
                  <a:cubicBezTo>
                    <a:pt x="91" y="16"/>
                    <a:pt x="112" y="38"/>
                    <a:pt x="112" y="64"/>
                  </a:cubicBezTo>
                  <a:cubicBezTo>
                    <a:pt x="112" y="91"/>
                    <a:pt x="91" y="113"/>
                    <a:pt x="64" y="113"/>
                  </a:cubicBezTo>
                  <a:cubicBezTo>
                    <a:pt x="38" y="113"/>
                    <a:pt x="16" y="91"/>
                    <a:pt x="16"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2" name="Freeform 57">
              <a:extLst>
                <a:ext uri="{FF2B5EF4-FFF2-40B4-BE49-F238E27FC236}">
                  <a16:creationId xmlns:a16="http://schemas.microsoft.com/office/drawing/2014/main" id="{D65AA0C4-DF66-81B3-80F7-D1D7737FF59A}"/>
                </a:ext>
              </a:extLst>
            </p:cNvPr>
            <p:cNvSpPr>
              <a:spLocks noEditPoints="1"/>
            </p:cNvSpPr>
            <p:nvPr userDrawn="1"/>
          </p:nvSpPr>
          <p:spPr bwMode="auto">
            <a:xfrm>
              <a:off x="1243013" y="617538"/>
              <a:ext cx="15875" cy="12700"/>
            </a:xfrm>
            <a:custGeom>
              <a:avLst/>
              <a:gdLst>
                <a:gd name="T0" fmla="*/ 18 w 106"/>
                <a:gd name="T1" fmla="*/ 11 h 87"/>
                <a:gd name="T2" fmla="*/ 2 w 106"/>
                <a:gd name="T3" fmla="*/ 35 h 87"/>
                <a:gd name="T4" fmla="*/ 12 w 106"/>
                <a:gd name="T5" fmla="*/ 67 h 87"/>
                <a:gd name="T6" fmla="*/ 45 w 106"/>
                <a:gd name="T7" fmla="*/ 85 h 87"/>
                <a:gd name="T8" fmla="*/ 81 w 106"/>
                <a:gd name="T9" fmla="*/ 80 h 87"/>
                <a:gd name="T10" fmla="*/ 102 w 106"/>
                <a:gd name="T11" fmla="*/ 53 h 87"/>
                <a:gd name="T12" fmla="*/ 102 w 106"/>
                <a:gd name="T13" fmla="*/ 53 h 87"/>
                <a:gd name="T14" fmla="*/ 59 w 106"/>
                <a:gd name="T15" fmla="*/ 3 h 87"/>
                <a:gd name="T16" fmla="*/ 18 w 106"/>
                <a:gd name="T17" fmla="*/ 11 h 87"/>
                <a:gd name="T18" fmla="*/ 48 w 106"/>
                <a:gd name="T19" fmla="*/ 69 h 87"/>
                <a:gd name="T20" fmla="*/ 18 w 106"/>
                <a:gd name="T21" fmla="*/ 38 h 87"/>
                <a:gd name="T22" fmla="*/ 28 w 106"/>
                <a:gd name="T23" fmla="*/ 25 h 87"/>
                <a:gd name="T24" fmla="*/ 56 w 106"/>
                <a:gd name="T25" fmla="*/ 20 h 87"/>
                <a:gd name="T26" fmla="*/ 86 w 106"/>
                <a:gd name="T27" fmla="*/ 47 h 87"/>
                <a:gd name="T28" fmla="*/ 85 w 106"/>
                <a:gd name="T29" fmla="*/ 50 h 87"/>
                <a:gd name="T30" fmla="*/ 48 w 106"/>
                <a:gd name="T31" fmla="*/ 6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87">
                  <a:moveTo>
                    <a:pt x="18" y="11"/>
                  </a:moveTo>
                  <a:cubicBezTo>
                    <a:pt x="10" y="17"/>
                    <a:pt x="4" y="26"/>
                    <a:pt x="2" y="35"/>
                  </a:cubicBezTo>
                  <a:cubicBezTo>
                    <a:pt x="0" y="46"/>
                    <a:pt x="4" y="58"/>
                    <a:pt x="12" y="67"/>
                  </a:cubicBezTo>
                  <a:cubicBezTo>
                    <a:pt x="20" y="76"/>
                    <a:pt x="32" y="83"/>
                    <a:pt x="45" y="85"/>
                  </a:cubicBezTo>
                  <a:cubicBezTo>
                    <a:pt x="58" y="87"/>
                    <a:pt x="70" y="86"/>
                    <a:pt x="81" y="80"/>
                  </a:cubicBezTo>
                  <a:cubicBezTo>
                    <a:pt x="92" y="74"/>
                    <a:pt x="100" y="64"/>
                    <a:pt x="102" y="53"/>
                  </a:cubicBezTo>
                  <a:cubicBezTo>
                    <a:pt x="102" y="53"/>
                    <a:pt x="102" y="53"/>
                    <a:pt x="102" y="53"/>
                  </a:cubicBezTo>
                  <a:cubicBezTo>
                    <a:pt x="106" y="31"/>
                    <a:pt x="87" y="8"/>
                    <a:pt x="59" y="3"/>
                  </a:cubicBezTo>
                  <a:cubicBezTo>
                    <a:pt x="44" y="0"/>
                    <a:pt x="29" y="3"/>
                    <a:pt x="18" y="11"/>
                  </a:cubicBezTo>
                  <a:moveTo>
                    <a:pt x="48" y="69"/>
                  </a:moveTo>
                  <a:cubicBezTo>
                    <a:pt x="29" y="65"/>
                    <a:pt x="16" y="52"/>
                    <a:pt x="18" y="38"/>
                  </a:cubicBezTo>
                  <a:cubicBezTo>
                    <a:pt x="20" y="31"/>
                    <a:pt x="24" y="27"/>
                    <a:pt x="28" y="25"/>
                  </a:cubicBezTo>
                  <a:cubicBezTo>
                    <a:pt x="35" y="20"/>
                    <a:pt x="46" y="18"/>
                    <a:pt x="56" y="20"/>
                  </a:cubicBezTo>
                  <a:cubicBezTo>
                    <a:pt x="73" y="22"/>
                    <a:pt x="86" y="35"/>
                    <a:pt x="86" y="47"/>
                  </a:cubicBezTo>
                  <a:cubicBezTo>
                    <a:pt x="86" y="48"/>
                    <a:pt x="86" y="49"/>
                    <a:pt x="85" y="50"/>
                  </a:cubicBezTo>
                  <a:cubicBezTo>
                    <a:pt x="83" y="64"/>
                    <a:pt x="66" y="72"/>
                    <a:pt x="48"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3" name="Freeform 58">
              <a:extLst>
                <a:ext uri="{FF2B5EF4-FFF2-40B4-BE49-F238E27FC236}">
                  <a16:creationId xmlns:a16="http://schemas.microsoft.com/office/drawing/2014/main" id="{6ECCF7DD-65B4-F768-909A-AC41C217FAC6}"/>
                </a:ext>
              </a:extLst>
            </p:cNvPr>
            <p:cNvSpPr>
              <a:spLocks noEditPoints="1"/>
            </p:cNvSpPr>
            <p:nvPr userDrawn="1"/>
          </p:nvSpPr>
          <p:spPr bwMode="auto">
            <a:xfrm>
              <a:off x="1189038" y="482600"/>
              <a:ext cx="14288" cy="14287"/>
            </a:xfrm>
            <a:custGeom>
              <a:avLst/>
              <a:gdLst>
                <a:gd name="T0" fmla="*/ 26 w 94"/>
                <a:gd name="T1" fmla="*/ 12 h 88"/>
                <a:gd name="T2" fmla="*/ 13 w 94"/>
                <a:gd name="T3" fmla="*/ 71 h 88"/>
                <a:gd name="T4" fmla="*/ 73 w 94"/>
                <a:gd name="T5" fmla="*/ 73 h 88"/>
                <a:gd name="T6" fmla="*/ 92 w 94"/>
                <a:gd name="T7" fmla="*/ 40 h 88"/>
                <a:gd name="T8" fmla="*/ 86 w 94"/>
                <a:gd name="T9" fmla="*/ 14 h 88"/>
                <a:gd name="T10" fmla="*/ 63 w 94"/>
                <a:gd name="T11" fmla="*/ 2 h 88"/>
                <a:gd name="T12" fmla="*/ 26 w 94"/>
                <a:gd name="T13" fmla="*/ 12 h 88"/>
                <a:gd name="T14" fmla="*/ 22 w 94"/>
                <a:gd name="T15" fmla="*/ 50 h 88"/>
                <a:gd name="T16" fmla="*/ 36 w 94"/>
                <a:gd name="T17" fmla="*/ 26 h 88"/>
                <a:gd name="T18" fmla="*/ 61 w 94"/>
                <a:gd name="T19" fmla="*/ 18 h 88"/>
                <a:gd name="T20" fmla="*/ 73 w 94"/>
                <a:gd name="T21" fmla="*/ 24 h 88"/>
                <a:gd name="T22" fmla="*/ 76 w 94"/>
                <a:gd name="T23" fmla="*/ 38 h 88"/>
                <a:gd name="T24" fmla="*/ 62 w 94"/>
                <a:gd name="T25" fmla="*/ 60 h 88"/>
                <a:gd name="T26" fmla="*/ 26 w 94"/>
                <a:gd name="T27" fmla="*/ 61 h 88"/>
                <a:gd name="T28" fmla="*/ 22 w 94"/>
                <a:gd name="T29"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88">
                  <a:moveTo>
                    <a:pt x="26" y="12"/>
                  </a:moveTo>
                  <a:cubicBezTo>
                    <a:pt x="6" y="28"/>
                    <a:pt x="0" y="54"/>
                    <a:pt x="13" y="71"/>
                  </a:cubicBezTo>
                  <a:cubicBezTo>
                    <a:pt x="26" y="88"/>
                    <a:pt x="53" y="88"/>
                    <a:pt x="73" y="73"/>
                  </a:cubicBezTo>
                  <a:cubicBezTo>
                    <a:pt x="84" y="64"/>
                    <a:pt x="91" y="52"/>
                    <a:pt x="92" y="40"/>
                  </a:cubicBezTo>
                  <a:cubicBezTo>
                    <a:pt x="94" y="30"/>
                    <a:pt x="91" y="21"/>
                    <a:pt x="86" y="14"/>
                  </a:cubicBezTo>
                  <a:cubicBezTo>
                    <a:pt x="80" y="7"/>
                    <a:pt x="72" y="3"/>
                    <a:pt x="63" y="2"/>
                  </a:cubicBezTo>
                  <a:cubicBezTo>
                    <a:pt x="50" y="0"/>
                    <a:pt x="37" y="4"/>
                    <a:pt x="26" y="12"/>
                  </a:cubicBezTo>
                  <a:moveTo>
                    <a:pt x="22" y="50"/>
                  </a:moveTo>
                  <a:cubicBezTo>
                    <a:pt x="22" y="42"/>
                    <a:pt x="27" y="32"/>
                    <a:pt x="36" y="26"/>
                  </a:cubicBezTo>
                  <a:cubicBezTo>
                    <a:pt x="44" y="20"/>
                    <a:pt x="53" y="17"/>
                    <a:pt x="61" y="18"/>
                  </a:cubicBezTo>
                  <a:cubicBezTo>
                    <a:pt x="64" y="19"/>
                    <a:pt x="69" y="20"/>
                    <a:pt x="73" y="24"/>
                  </a:cubicBezTo>
                  <a:cubicBezTo>
                    <a:pt x="76" y="29"/>
                    <a:pt x="76" y="34"/>
                    <a:pt x="76" y="38"/>
                  </a:cubicBezTo>
                  <a:cubicBezTo>
                    <a:pt x="75" y="46"/>
                    <a:pt x="70" y="54"/>
                    <a:pt x="62" y="60"/>
                  </a:cubicBezTo>
                  <a:cubicBezTo>
                    <a:pt x="50" y="70"/>
                    <a:pt x="33" y="70"/>
                    <a:pt x="26" y="61"/>
                  </a:cubicBezTo>
                  <a:cubicBezTo>
                    <a:pt x="24" y="58"/>
                    <a:pt x="22" y="54"/>
                    <a:pt x="22"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4" name="Freeform 59">
              <a:extLst>
                <a:ext uri="{FF2B5EF4-FFF2-40B4-BE49-F238E27FC236}">
                  <a16:creationId xmlns:a16="http://schemas.microsoft.com/office/drawing/2014/main" id="{728B2023-EF79-098D-71BB-DA6795D67DD7}"/>
                </a:ext>
              </a:extLst>
            </p:cNvPr>
            <p:cNvSpPr>
              <a:spLocks noEditPoints="1"/>
            </p:cNvSpPr>
            <p:nvPr userDrawn="1"/>
          </p:nvSpPr>
          <p:spPr bwMode="auto">
            <a:xfrm>
              <a:off x="1231900" y="601663"/>
              <a:ext cx="12700" cy="15875"/>
            </a:xfrm>
            <a:custGeom>
              <a:avLst/>
              <a:gdLst>
                <a:gd name="T0" fmla="*/ 15 w 83"/>
                <a:gd name="T1" fmla="*/ 12 h 102"/>
                <a:gd name="T2" fmla="*/ 0 w 83"/>
                <a:gd name="T3" fmla="*/ 50 h 102"/>
                <a:gd name="T4" fmla="*/ 0 w 83"/>
                <a:gd name="T5" fmla="*/ 52 h 102"/>
                <a:gd name="T6" fmla="*/ 14 w 83"/>
                <a:gd name="T7" fmla="*/ 90 h 102"/>
                <a:gd name="T8" fmla="*/ 40 w 83"/>
                <a:gd name="T9" fmla="*/ 102 h 102"/>
                <a:gd name="T10" fmla="*/ 67 w 83"/>
                <a:gd name="T11" fmla="*/ 91 h 102"/>
                <a:gd name="T12" fmla="*/ 82 w 83"/>
                <a:gd name="T13" fmla="*/ 52 h 102"/>
                <a:gd name="T14" fmla="*/ 72 w 83"/>
                <a:gd name="T15" fmla="*/ 17 h 102"/>
                <a:gd name="T16" fmla="*/ 42 w 83"/>
                <a:gd name="T17" fmla="*/ 1 h 102"/>
                <a:gd name="T18" fmla="*/ 15 w 83"/>
                <a:gd name="T19" fmla="*/ 12 h 102"/>
                <a:gd name="T20" fmla="*/ 40 w 83"/>
                <a:gd name="T21" fmla="*/ 85 h 102"/>
                <a:gd name="T22" fmla="*/ 40 w 83"/>
                <a:gd name="T23" fmla="*/ 85 h 102"/>
                <a:gd name="T24" fmla="*/ 26 w 83"/>
                <a:gd name="T25" fmla="*/ 78 h 102"/>
                <a:gd name="T26" fmla="*/ 16 w 83"/>
                <a:gd name="T27" fmla="*/ 51 h 102"/>
                <a:gd name="T28" fmla="*/ 27 w 83"/>
                <a:gd name="T29" fmla="*/ 24 h 102"/>
                <a:gd name="T30" fmla="*/ 42 w 83"/>
                <a:gd name="T31" fmla="*/ 17 h 102"/>
                <a:gd name="T32" fmla="*/ 66 w 83"/>
                <a:gd name="T33" fmla="*/ 52 h 102"/>
                <a:gd name="T34" fmla="*/ 55 w 83"/>
                <a:gd name="T35" fmla="*/ 79 h 102"/>
                <a:gd name="T36" fmla="*/ 40 w 83"/>
                <a:gd name="T37" fmla="*/ 8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02">
                  <a:moveTo>
                    <a:pt x="15" y="12"/>
                  </a:moveTo>
                  <a:cubicBezTo>
                    <a:pt x="6" y="21"/>
                    <a:pt x="0" y="35"/>
                    <a:pt x="0" y="50"/>
                  </a:cubicBezTo>
                  <a:cubicBezTo>
                    <a:pt x="0" y="52"/>
                    <a:pt x="0" y="52"/>
                    <a:pt x="0" y="52"/>
                  </a:cubicBezTo>
                  <a:cubicBezTo>
                    <a:pt x="0" y="66"/>
                    <a:pt x="5" y="80"/>
                    <a:pt x="14" y="90"/>
                  </a:cubicBezTo>
                  <a:cubicBezTo>
                    <a:pt x="21" y="97"/>
                    <a:pt x="30" y="101"/>
                    <a:pt x="40" y="102"/>
                  </a:cubicBezTo>
                  <a:cubicBezTo>
                    <a:pt x="50" y="102"/>
                    <a:pt x="59" y="98"/>
                    <a:pt x="67" y="91"/>
                  </a:cubicBezTo>
                  <a:cubicBezTo>
                    <a:pt x="76" y="81"/>
                    <a:pt x="82" y="67"/>
                    <a:pt x="82" y="52"/>
                  </a:cubicBezTo>
                  <a:cubicBezTo>
                    <a:pt x="83" y="39"/>
                    <a:pt x="79" y="26"/>
                    <a:pt x="72" y="17"/>
                  </a:cubicBezTo>
                  <a:cubicBezTo>
                    <a:pt x="64" y="7"/>
                    <a:pt x="54" y="1"/>
                    <a:pt x="42" y="1"/>
                  </a:cubicBezTo>
                  <a:cubicBezTo>
                    <a:pt x="32" y="0"/>
                    <a:pt x="23" y="4"/>
                    <a:pt x="15" y="12"/>
                  </a:cubicBezTo>
                  <a:moveTo>
                    <a:pt x="40" y="85"/>
                  </a:moveTo>
                  <a:cubicBezTo>
                    <a:pt x="40" y="85"/>
                    <a:pt x="40" y="85"/>
                    <a:pt x="40" y="85"/>
                  </a:cubicBezTo>
                  <a:cubicBezTo>
                    <a:pt x="34" y="85"/>
                    <a:pt x="29" y="81"/>
                    <a:pt x="26" y="78"/>
                  </a:cubicBezTo>
                  <a:cubicBezTo>
                    <a:pt x="19" y="72"/>
                    <a:pt x="16" y="61"/>
                    <a:pt x="16" y="51"/>
                  </a:cubicBezTo>
                  <a:cubicBezTo>
                    <a:pt x="16" y="40"/>
                    <a:pt x="20" y="30"/>
                    <a:pt x="27" y="24"/>
                  </a:cubicBezTo>
                  <a:cubicBezTo>
                    <a:pt x="30" y="21"/>
                    <a:pt x="35" y="17"/>
                    <a:pt x="42" y="17"/>
                  </a:cubicBezTo>
                  <a:cubicBezTo>
                    <a:pt x="55" y="17"/>
                    <a:pt x="66" y="33"/>
                    <a:pt x="66" y="52"/>
                  </a:cubicBezTo>
                  <a:cubicBezTo>
                    <a:pt x="66" y="62"/>
                    <a:pt x="62" y="73"/>
                    <a:pt x="55" y="79"/>
                  </a:cubicBezTo>
                  <a:cubicBezTo>
                    <a:pt x="52" y="82"/>
                    <a:pt x="47" y="85"/>
                    <a:pt x="40"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5" name="Freeform 60">
              <a:extLst>
                <a:ext uri="{FF2B5EF4-FFF2-40B4-BE49-F238E27FC236}">
                  <a16:creationId xmlns:a16="http://schemas.microsoft.com/office/drawing/2014/main" id="{B321F44A-3A13-77A9-9ED1-CCBD67455F2E}"/>
                </a:ext>
              </a:extLst>
            </p:cNvPr>
            <p:cNvSpPr>
              <a:spLocks noEditPoints="1"/>
            </p:cNvSpPr>
            <p:nvPr userDrawn="1"/>
          </p:nvSpPr>
          <p:spPr bwMode="auto">
            <a:xfrm>
              <a:off x="1182688" y="525463"/>
              <a:ext cx="15875" cy="14287"/>
            </a:xfrm>
            <a:custGeom>
              <a:avLst/>
              <a:gdLst>
                <a:gd name="T0" fmla="*/ 32 w 106"/>
                <a:gd name="T1" fmla="*/ 5 h 91"/>
                <a:gd name="T2" fmla="*/ 10 w 106"/>
                <a:gd name="T3" fmla="*/ 24 h 91"/>
                <a:gd name="T4" fmla="*/ 37 w 106"/>
                <a:gd name="T5" fmla="*/ 83 h 91"/>
                <a:gd name="T6" fmla="*/ 79 w 106"/>
                <a:gd name="T7" fmla="*/ 86 h 91"/>
                <a:gd name="T8" fmla="*/ 101 w 106"/>
                <a:gd name="T9" fmla="*/ 68 h 91"/>
                <a:gd name="T10" fmla="*/ 102 w 106"/>
                <a:gd name="T11" fmla="*/ 39 h 91"/>
                <a:gd name="T12" fmla="*/ 73 w 106"/>
                <a:gd name="T13" fmla="*/ 8 h 91"/>
                <a:gd name="T14" fmla="*/ 32 w 106"/>
                <a:gd name="T15" fmla="*/ 5 h 91"/>
                <a:gd name="T16" fmla="*/ 45 w 106"/>
                <a:gd name="T17" fmla="*/ 68 h 91"/>
                <a:gd name="T18" fmla="*/ 25 w 106"/>
                <a:gd name="T19" fmla="*/ 31 h 91"/>
                <a:gd name="T20" fmla="*/ 37 w 106"/>
                <a:gd name="T21" fmla="*/ 21 h 91"/>
                <a:gd name="T22" fmla="*/ 66 w 106"/>
                <a:gd name="T23" fmla="*/ 23 h 91"/>
                <a:gd name="T24" fmla="*/ 86 w 106"/>
                <a:gd name="T25" fmla="*/ 44 h 91"/>
                <a:gd name="T26" fmla="*/ 86 w 106"/>
                <a:gd name="T27" fmla="*/ 60 h 91"/>
                <a:gd name="T28" fmla="*/ 74 w 106"/>
                <a:gd name="T29" fmla="*/ 71 h 91"/>
                <a:gd name="T30" fmla="*/ 45 w 106"/>
                <a:gd name="T31" fmla="*/ 6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91">
                  <a:moveTo>
                    <a:pt x="32" y="5"/>
                  </a:moveTo>
                  <a:cubicBezTo>
                    <a:pt x="22" y="8"/>
                    <a:pt x="14" y="15"/>
                    <a:pt x="10" y="24"/>
                  </a:cubicBezTo>
                  <a:cubicBezTo>
                    <a:pt x="0" y="44"/>
                    <a:pt x="12" y="71"/>
                    <a:pt x="37" y="83"/>
                  </a:cubicBezTo>
                  <a:cubicBezTo>
                    <a:pt x="51" y="90"/>
                    <a:pt x="67" y="91"/>
                    <a:pt x="79" y="86"/>
                  </a:cubicBezTo>
                  <a:cubicBezTo>
                    <a:pt x="89" y="83"/>
                    <a:pt x="97" y="76"/>
                    <a:pt x="101" y="68"/>
                  </a:cubicBezTo>
                  <a:cubicBezTo>
                    <a:pt x="105" y="59"/>
                    <a:pt x="106" y="49"/>
                    <a:pt x="102" y="39"/>
                  </a:cubicBezTo>
                  <a:cubicBezTo>
                    <a:pt x="98" y="26"/>
                    <a:pt x="87" y="15"/>
                    <a:pt x="73" y="8"/>
                  </a:cubicBezTo>
                  <a:cubicBezTo>
                    <a:pt x="60" y="2"/>
                    <a:pt x="45" y="0"/>
                    <a:pt x="32" y="5"/>
                  </a:cubicBezTo>
                  <a:moveTo>
                    <a:pt x="45" y="68"/>
                  </a:moveTo>
                  <a:cubicBezTo>
                    <a:pt x="28" y="60"/>
                    <a:pt x="19" y="43"/>
                    <a:pt x="25" y="31"/>
                  </a:cubicBezTo>
                  <a:cubicBezTo>
                    <a:pt x="28" y="25"/>
                    <a:pt x="33" y="22"/>
                    <a:pt x="37" y="21"/>
                  </a:cubicBezTo>
                  <a:cubicBezTo>
                    <a:pt x="46" y="17"/>
                    <a:pt x="56" y="18"/>
                    <a:pt x="66" y="23"/>
                  </a:cubicBezTo>
                  <a:cubicBezTo>
                    <a:pt x="76" y="28"/>
                    <a:pt x="83" y="36"/>
                    <a:pt x="86" y="44"/>
                  </a:cubicBezTo>
                  <a:cubicBezTo>
                    <a:pt x="88" y="48"/>
                    <a:pt x="89" y="54"/>
                    <a:pt x="86" y="60"/>
                  </a:cubicBezTo>
                  <a:cubicBezTo>
                    <a:pt x="83" y="66"/>
                    <a:pt x="78" y="69"/>
                    <a:pt x="74" y="71"/>
                  </a:cubicBezTo>
                  <a:cubicBezTo>
                    <a:pt x="65" y="74"/>
                    <a:pt x="55" y="73"/>
                    <a:pt x="45"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6" name="Freeform 61">
              <a:extLst>
                <a:ext uri="{FF2B5EF4-FFF2-40B4-BE49-F238E27FC236}">
                  <a16:creationId xmlns:a16="http://schemas.microsoft.com/office/drawing/2014/main" id="{CEF54967-CDD1-9E12-1856-47272B052C18}"/>
                </a:ext>
              </a:extLst>
            </p:cNvPr>
            <p:cNvSpPr>
              <a:spLocks noEditPoints="1"/>
            </p:cNvSpPr>
            <p:nvPr userDrawn="1"/>
          </p:nvSpPr>
          <p:spPr bwMode="auto">
            <a:xfrm>
              <a:off x="1158875" y="396875"/>
              <a:ext cx="150813" cy="255587"/>
            </a:xfrm>
            <a:custGeom>
              <a:avLst/>
              <a:gdLst>
                <a:gd name="T0" fmla="*/ 786 w 1016"/>
                <a:gd name="T1" fmla="*/ 723 h 1730"/>
                <a:gd name="T2" fmla="*/ 648 w 1016"/>
                <a:gd name="T3" fmla="*/ 1040 h 1730"/>
                <a:gd name="T4" fmla="*/ 699 w 1016"/>
                <a:gd name="T5" fmla="*/ 975 h 1730"/>
                <a:gd name="T6" fmla="*/ 626 w 1016"/>
                <a:gd name="T7" fmla="*/ 1011 h 1730"/>
                <a:gd name="T8" fmla="*/ 656 w 1016"/>
                <a:gd name="T9" fmla="*/ 734 h 1730"/>
                <a:gd name="T10" fmla="*/ 660 w 1016"/>
                <a:gd name="T11" fmla="*/ 665 h 1730"/>
                <a:gd name="T12" fmla="*/ 745 w 1016"/>
                <a:gd name="T13" fmla="*/ 426 h 1730"/>
                <a:gd name="T14" fmla="*/ 470 w 1016"/>
                <a:gd name="T15" fmla="*/ 257 h 1730"/>
                <a:gd name="T16" fmla="*/ 375 w 1016"/>
                <a:gd name="T17" fmla="*/ 306 h 1730"/>
                <a:gd name="T18" fmla="*/ 347 w 1016"/>
                <a:gd name="T19" fmla="*/ 433 h 1730"/>
                <a:gd name="T20" fmla="*/ 329 w 1016"/>
                <a:gd name="T21" fmla="*/ 493 h 1730"/>
                <a:gd name="T22" fmla="*/ 399 w 1016"/>
                <a:gd name="T23" fmla="*/ 446 h 1730"/>
                <a:gd name="T24" fmla="*/ 549 w 1016"/>
                <a:gd name="T25" fmla="*/ 419 h 1730"/>
                <a:gd name="T26" fmla="*/ 336 w 1016"/>
                <a:gd name="T27" fmla="*/ 557 h 1730"/>
                <a:gd name="T28" fmla="*/ 218 w 1016"/>
                <a:gd name="T29" fmla="*/ 738 h 1730"/>
                <a:gd name="T30" fmla="*/ 157 w 1016"/>
                <a:gd name="T31" fmla="*/ 691 h 1730"/>
                <a:gd name="T32" fmla="*/ 37 w 1016"/>
                <a:gd name="T33" fmla="*/ 648 h 1730"/>
                <a:gd name="T34" fmla="*/ 64 w 1016"/>
                <a:gd name="T35" fmla="*/ 690 h 1730"/>
                <a:gd name="T36" fmla="*/ 65 w 1016"/>
                <a:gd name="T37" fmla="*/ 820 h 1730"/>
                <a:gd name="T38" fmla="*/ 237 w 1016"/>
                <a:gd name="T39" fmla="*/ 1073 h 1730"/>
                <a:gd name="T40" fmla="*/ 218 w 1016"/>
                <a:gd name="T41" fmla="*/ 982 h 1730"/>
                <a:gd name="T42" fmla="*/ 140 w 1016"/>
                <a:gd name="T43" fmla="*/ 944 h 1730"/>
                <a:gd name="T44" fmla="*/ 370 w 1016"/>
                <a:gd name="T45" fmla="*/ 1005 h 1730"/>
                <a:gd name="T46" fmla="*/ 79 w 1016"/>
                <a:gd name="T47" fmla="*/ 1425 h 1730"/>
                <a:gd name="T48" fmla="*/ 75 w 1016"/>
                <a:gd name="T49" fmla="*/ 1463 h 1730"/>
                <a:gd name="T50" fmla="*/ 201 w 1016"/>
                <a:gd name="T51" fmla="*/ 1450 h 1730"/>
                <a:gd name="T52" fmla="*/ 478 w 1016"/>
                <a:gd name="T53" fmla="*/ 1247 h 1730"/>
                <a:gd name="T54" fmla="*/ 572 w 1016"/>
                <a:gd name="T55" fmla="*/ 1715 h 1730"/>
                <a:gd name="T56" fmla="*/ 678 w 1016"/>
                <a:gd name="T57" fmla="*/ 1641 h 1730"/>
                <a:gd name="T58" fmla="*/ 744 w 1016"/>
                <a:gd name="T59" fmla="*/ 1551 h 1730"/>
                <a:gd name="T60" fmla="*/ 829 w 1016"/>
                <a:gd name="T61" fmla="*/ 1495 h 1730"/>
                <a:gd name="T62" fmla="*/ 730 w 1016"/>
                <a:gd name="T63" fmla="*/ 1372 h 1730"/>
                <a:gd name="T64" fmla="*/ 737 w 1016"/>
                <a:gd name="T65" fmla="*/ 1228 h 1730"/>
                <a:gd name="T66" fmla="*/ 916 w 1016"/>
                <a:gd name="T67" fmla="*/ 1223 h 1730"/>
                <a:gd name="T68" fmla="*/ 819 w 1016"/>
                <a:gd name="T69" fmla="*/ 761 h 1730"/>
                <a:gd name="T70" fmla="*/ 406 w 1016"/>
                <a:gd name="T71" fmla="*/ 329 h 1730"/>
                <a:gd name="T72" fmla="*/ 182 w 1016"/>
                <a:gd name="T73" fmla="*/ 751 h 1730"/>
                <a:gd name="T74" fmla="*/ 197 w 1016"/>
                <a:gd name="T75" fmla="*/ 700 h 1730"/>
                <a:gd name="T76" fmla="*/ 815 w 1016"/>
                <a:gd name="T77" fmla="*/ 1505 h 1730"/>
                <a:gd name="T78" fmla="*/ 640 w 1016"/>
                <a:gd name="T79" fmla="*/ 993 h 1730"/>
                <a:gd name="T80" fmla="*/ 698 w 1016"/>
                <a:gd name="T81" fmla="*/ 1013 h 1730"/>
                <a:gd name="T82" fmla="*/ 320 w 1016"/>
                <a:gd name="T83" fmla="*/ 634 h 1730"/>
                <a:gd name="T84" fmla="*/ 379 w 1016"/>
                <a:gd name="T85" fmla="*/ 563 h 1730"/>
                <a:gd name="T86" fmla="*/ 363 w 1016"/>
                <a:gd name="T87" fmla="*/ 609 h 1730"/>
                <a:gd name="T88" fmla="*/ 400 w 1016"/>
                <a:gd name="T89" fmla="*/ 626 h 1730"/>
                <a:gd name="T90" fmla="*/ 382 w 1016"/>
                <a:gd name="T91" fmla="*/ 594 h 1730"/>
                <a:gd name="T92" fmla="*/ 448 w 1016"/>
                <a:gd name="T93" fmla="*/ 555 h 1730"/>
                <a:gd name="T94" fmla="*/ 445 w 1016"/>
                <a:gd name="T95" fmla="*/ 647 h 1730"/>
                <a:gd name="T96" fmla="*/ 438 w 1016"/>
                <a:gd name="T97" fmla="*/ 666 h 1730"/>
                <a:gd name="T98" fmla="*/ 475 w 1016"/>
                <a:gd name="T99" fmla="*/ 624 h 1730"/>
                <a:gd name="T100" fmla="*/ 535 w 1016"/>
                <a:gd name="T101" fmla="*/ 635 h 1730"/>
                <a:gd name="T102" fmla="*/ 500 w 1016"/>
                <a:gd name="T103" fmla="*/ 695 h 1730"/>
                <a:gd name="T104" fmla="*/ 506 w 1016"/>
                <a:gd name="T105" fmla="*/ 705 h 1730"/>
                <a:gd name="T106" fmla="*/ 518 w 1016"/>
                <a:gd name="T107" fmla="*/ 689 h 1730"/>
                <a:gd name="T108" fmla="*/ 598 w 1016"/>
                <a:gd name="T109" fmla="*/ 640 h 1730"/>
                <a:gd name="T110" fmla="*/ 596 w 1016"/>
                <a:gd name="T111" fmla="*/ 712 h 1730"/>
                <a:gd name="T112" fmla="*/ 567 w 1016"/>
                <a:gd name="T113" fmla="*/ 717 h 1730"/>
                <a:gd name="T114" fmla="*/ 587 w 1016"/>
                <a:gd name="T115" fmla="*/ 741 h 1730"/>
                <a:gd name="T116" fmla="*/ 624 w 1016"/>
                <a:gd name="T117" fmla="*/ 711 h 1730"/>
                <a:gd name="T118" fmla="*/ 592 w 1016"/>
                <a:gd name="T119" fmla="*/ 789 h 1730"/>
                <a:gd name="T120" fmla="*/ 542 w 1016"/>
                <a:gd name="T121" fmla="*/ 1263 h 1730"/>
                <a:gd name="T122" fmla="*/ 618 w 1016"/>
                <a:gd name="T123" fmla="*/ 1142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6" h="1730">
                  <a:moveTo>
                    <a:pt x="872" y="811"/>
                  </a:moveTo>
                  <a:cubicBezTo>
                    <a:pt x="893" y="869"/>
                    <a:pt x="934" y="890"/>
                    <a:pt x="966" y="875"/>
                  </a:cubicBezTo>
                  <a:cubicBezTo>
                    <a:pt x="895" y="867"/>
                    <a:pt x="953" y="745"/>
                    <a:pt x="861" y="745"/>
                  </a:cubicBezTo>
                  <a:cubicBezTo>
                    <a:pt x="856" y="745"/>
                    <a:pt x="851" y="745"/>
                    <a:pt x="846" y="746"/>
                  </a:cubicBezTo>
                  <a:cubicBezTo>
                    <a:pt x="831" y="730"/>
                    <a:pt x="813" y="723"/>
                    <a:pt x="786" y="723"/>
                  </a:cubicBezTo>
                  <a:cubicBezTo>
                    <a:pt x="747" y="723"/>
                    <a:pt x="680" y="761"/>
                    <a:pt x="680" y="838"/>
                  </a:cubicBezTo>
                  <a:cubicBezTo>
                    <a:pt x="680" y="1005"/>
                    <a:pt x="874" y="1020"/>
                    <a:pt x="874" y="1167"/>
                  </a:cubicBezTo>
                  <a:cubicBezTo>
                    <a:pt x="874" y="1210"/>
                    <a:pt x="842" y="1237"/>
                    <a:pt x="805" y="1237"/>
                  </a:cubicBezTo>
                  <a:cubicBezTo>
                    <a:pt x="773" y="1237"/>
                    <a:pt x="746" y="1200"/>
                    <a:pt x="719" y="1143"/>
                  </a:cubicBezTo>
                  <a:cubicBezTo>
                    <a:pt x="706" y="1116"/>
                    <a:pt x="678" y="1079"/>
                    <a:pt x="648" y="1040"/>
                  </a:cubicBezTo>
                  <a:cubicBezTo>
                    <a:pt x="657" y="1046"/>
                    <a:pt x="667" y="1050"/>
                    <a:pt x="677" y="1050"/>
                  </a:cubicBezTo>
                  <a:cubicBezTo>
                    <a:pt x="687" y="1050"/>
                    <a:pt x="697" y="1047"/>
                    <a:pt x="704" y="1040"/>
                  </a:cubicBezTo>
                  <a:cubicBezTo>
                    <a:pt x="711" y="1034"/>
                    <a:pt x="715" y="1024"/>
                    <a:pt x="715" y="1014"/>
                  </a:cubicBezTo>
                  <a:cubicBezTo>
                    <a:pt x="715" y="1013"/>
                    <a:pt x="715" y="1013"/>
                    <a:pt x="715" y="1012"/>
                  </a:cubicBezTo>
                  <a:cubicBezTo>
                    <a:pt x="715" y="999"/>
                    <a:pt x="709" y="986"/>
                    <a:pt x="699" y="975"/>
                  </a:cubicBezTo>
                  <a:cubicBezTo>
                    <a:pt x="689" y="964"/>
                    <a:pt x="675" y="957"/>
                    <a:pt x="661" y="957"/>
                  </a:cubicBezTo>
                  <a:cubicBezTo>
                    <a:pt x="651" y="956"/>
                    <a:pt x="641" y="960"/>
                    <a:pt x="634" y="966"/>
                  </a:cubicBezTo>
                  <a:cubicBezTo>
                    <a:pt x="627" y="973"/>
                    <a:pt x="623" y="982"/>
                    <a:pt x="623" y="993"/>
                  </a:cubicBezTo>
                  <a:cubicBezTo>
                    <a:pt x="623" y="993"/>
                    <a:pt x="623" y="994"/>
                    <a:pt x="623" y="994"/>
                  </a:cubicBezTo>
                  <a:cubicBezTo>
                    <a:pt x="623" y="1000"/>
                    <a:pt x="624" y="1006"/>
                    <a:pt x="626" y="1011"/>
                  </a:cubicBezTo>
                  <a:cubicBezTo>
                    <a:pt x="584" y="957"/>
                    <a:pt x="546" y="903"/>
                    <a:pt x="546" y="874"/>
                  </a:cubicBezTo>
                  <a:cubicBezTo>
                    <a:pt x="546" y="848"/>
                    <a:pt x="563" y="825"/>
                    <a:pt x="586" y="798"/>
                  </a:cubicBezTo>
                  <a:cubicBezTo>
                    <a:pt x="586" y="799"/>
                    <a:pt x="593" y="802"/>
                    <a:pt x="593" y="802"/>
                  </a:cubicBezTo>
                  <a:cubicBezTo>
                    <a:pt x="599" y="796"/>
                    <a:pt x="599" y="796"/>
                    <a:pt x="599" y="796"/>
                  </a:cubicBezTo>
                  <a:cubicBezTo>
                    <a:pt x="607" y="787"/>
                    <a:pt x="623" y="770"/>
                    <a:pt x="656" y="734"/>
                  </a:cubicBezTo>
                  <a:cubicBezTo>
                    <a:pt x="658" y="732"/>
                    <a:pt x="658" y="732"/>
                    <a:pt x="658" y="732"/>
                  </a:cubicBezTo>
                  <a:cubicBezTo>
                    <a:pt x="658" y="732"/>
                    <a:pt x="658" y="732"/>
                    <a:pt x="658" y="732"/>
                  </a:cubicBezTo>
                  <a:cubicBezTo>
                    <a:pt x="666" y="723"/>
                    <a:pt x="666" y="723"/>
                    <a:pt x="666" y="723"/>
                  </a:cubicBezTo>
                  <a:cubicBezTo>
                    <a:pt x="646" y="706"/>
                    <a:pt x="646" y="706"/>
                    <a:pt x="646" y="706"/>
                  </a:cubicBezTo>
                  <a:cubicBezTo>
                    <a:pt x="651" y="694"/>
                    <a:pt x="656" y="680"/>
                    <a:pt x="660" y="665"/>
                  </a:cubicBezTo>
                  <a:cubicBezTo>
                    <a:pt x="666" y="692"/>
                    <a:pt x="680" y="709"/>
                    <a:pt x="699" y="704"/>
                  </a:cubicBezTo>
                  <a:cubicBezTo>
                    <a:pt x="686" y="676"/>
                    <a:pt x="711" y="639"/>
                    <a:pt x="695" y="571"/>
                  </a:cubicBezTo>
                  <a:cubicBezTo>
                    <a:pt x="711" y="597"/>
                    <a:pt x="733" y="611"/>
                    <a:pt x="750" y="606"/>
                  </a:cubicBezTo>
                  <a:cubicBezTo>
                    <a:pt x="707" y="568"/>
                    <a:pt x="763" y="515"/>
                    <a:pt x="707" y="433"/>
                  </a:cubicBezTo>
                  <a:cubicBezTo>
                    <a:pt x="725" y="439"/>
                    <a:pt x="737" y="436"/>
                    <a:pt x="745" y="426"/>
                  </a:cubicBezTo>
                  <a:cubicBezTo>
                    <a:pt x="694" y="419"/>
                    <a:pt x="717" y="354"/>
                    <a:pt x="628" y="331"/>
                  </a:cubicBezTo>
                  <a:cubicBezTo>
                    <a:pt x="650" y="327"/>
                    <a:pt x="663" y="314"/>
                    <a:pt x="660" y="302"/>
                  </a:cubicBezTo>
                  <a:cubicBezTo>
                    <a:pt x="636" y="319"/>
                    <a:pt x="616" y="270"/>
                    <a:pt x="538" y="272"/>
                  </a:cubicBezTo>
                  <a:cubicBezTo>
                    <a:pt x="533" y="243"/>
                    <a:pt x="506" y="212"/>
                    <a:pt x="476" y="197"/>
                  </a:cubicBezTo>
                  <a:cubicBezTo>
                    <a:pt x="482" y="220"/>
                    <a:pt x="476" y="240"/>
                    <a:pt x="470" y="257"/>
                  </a:cubicBezTo>
                  <a:cubicBezTo>
                    <a:pt x="218" y="9"/>
                    <a:pt x="218" y="9"/>
                    <a:pt x="218" y="9"/>
                  </a:cubicBezTo>
                  <a:cubicBezTo>
                    <a:pt x="210" y="2"/>
                    <a:pt x="206" y="0"/>
                    <a:pt x="204" y="3"/>
                  </a:cubicBezTo>
                  <a:cubicBezTo>
                    <a:pt x="202" y="5"/>
                    <a:pt x="202" y="10"/>
                    <a:pt x="207" y="15"/>
                  </a:cubicBezTo>
                  <a:cubicBezTo>
                    <a:pt x="424" y="287"/>
                    <a:pt x="424" y="287"/>
                    <a:pt x="424" y="287"/>
                  </a:cubicBezTo>
                  <a:cubicBezTo>
                    <a:pt x="408" y="293"/>
                    <a:pt x="392" y="300"/>
                    <a:pt x="375" y="306"/>
                  </a:cubicBezTo>
                  <a:cubicBezTo>
                    <a:pt x="364" y="310"/>
                    <a:pt x="356" y="320"/>
                    <a:pt x="356" y="334"/>
                  </a:cubicBezTo>
                  <a:cubicBezTo>
                    <a:pt x="316" y="354"/>
                    <a:pt x="280" y="379"/>
                    <a:pt x="263" y="395"/>
                  </a:cubicBezTo>
                  <a:cubicBezTo>
                    <a:pt x="249" y="407"/>
                    <a:pt x="239" y="410"/>
                    <a:pt x="250" y="437"/>
                  </a:cubicBezTo>
                  <a:cubicBezTo>
                    <a:pt x="255" y="448"/>
                    <a:pt x="241" y="473"/>
                    <a:pt x="272" y="454"/>
                  </a:cubicBezTo>
                  <a:cubicBezTo>
                    <a:pt x="293" y="442"/>
                    <a:pt x="340" y="416"/>
                    <a:pt x="347" y="433"/>
                  </a:cubicBezTo>
                  <a:cubicBezTo>
                    <a:pt x="350" y="441"/>
                    <a:pt x="327" y="452"/>
                    <a:pt x="311" y="458"/>
                  </a:cubicBezTo>
                  <a:cubicBezTo>
                    <a:pt x="296" y="464"/>
                    <a:pt x="278" y="476"/>
                    <a:pt x="281" y="483"/>
                  </a:cubicBezTo>
                  <a:cubicBezTo>
                    <a:pt x="283" y="489"/>
                    <a:pt x="296" y="482"/>
                    <a:pt x="297" y="489"/>
                  </a:cubicBezTo>
                  <a:cubicBezTo>
                    <a:pt x="298" y="496"/>
                    <a:pt x="303" y="502"/>
                    <a:pt x="309" y="502"/>
                  </a:cubicBezTo>
                  <a:cubicBezTo>
                    <a:pt x="315" y="502"/>
                    <a:pt x="323" y="489"/>
                    <a:pt x="329" y="493"/>
                  </a:cubicBezTo>
                  <a:cubicBezTo>
                    <a:pt x="334" y="498"/>
                    <a:pt x="326" y="527"/>
                    <a:pt x="321" y="535"/>
                  </a:cubicBezTo>
                  <a:cubicBezTo>
                    <a:pt x="346" y="532"/>
                    <a:pt x="361" y="508"/>
                    <a:pt x="362" y="490"/>
                  </a:cubicBezTo>
                  <a:cubicBezTo>
                    <a:pt x="363" y="472"/>
                    <a:pt x="368" y="467"/>
                    <a:pt x="371" y="465"/>
                  </a:cubicBezTo>
                  <a:cubicBezTo>
                    <a:pt x="375" y="462"/>
                    <a:pt x="380" y="485"/>
                    <a:pt x="375" y="498"/>
                  </a:cubicBezTo>
                  <a:cubicBezTo>
                    <a:pt x="388" y="495"/>
                    <a:pt x="401" y="478"/>
                    <a:pt x="399" y="446"/>
                  </a:cubicBezTo>
                  <a:cubicBezTo>
                    <a:pt x="406" y="441"/>
                    <a:pt x="413" y="437"/>
                    <a:pt x="417" y="437"/>
                  </a:cubicBezTo>
                  <a:cubicBezTo>
                    <a:pt x="426" y="437"/>
                    <a:pt x="442" y="460"/>
                    <a:pt x="466" y="460"/>
                  </a:cubicBezTo>
                  <a:cubicBezTo>
                    <a:pt x="508" y="460"/>
                    <a:pt x="532" y="425"/>
                    <a:pt x="535" y="409"/>
                  </a:cubicBezTo>
                  <a:cubicBezTo>
                    <a:pt x="537" y="396"/>
                    <a:pt x="536" y="383"/>
                    <a:pt x="529" y="373"/>
                  </a:cubicBezTo>
                  <a:cubicBezTo>
                    <a:pt x="544" y="385"/>
                    <a:pt x="549" y="405"/>
                    <a:pt x="549" y="419"/>
                  </a:cubicBezTo>
                  <a:cubicBezTo>
                    <a:pt x="549" y="480"/>
                    <a:pt x="442" y="509"/>
                    <a:pt x="397" y="551"/>
                  </a:cubicBezTo>
                  <a:cubicBezTo>
                    <a:pt x="396" y="552"/>
                    <a:pt x="394" y="554"/>
                    <a:pt x="392" y="555"/>
                  </a:cubicBezTo>
                  <a:cubicBezTo>
                    <a:pt x="342" y="536"/>
                    <a:pt x="342" y="536"/>
                    <a:pt x="342" y="536"/>
                  </a:cubicBezTo>
                  <a:cubicBezTo>
                    <a:pt x="339" y="547"/>
                    <a:pt x="339" y="547"/>
                    <a:pt x="339" y="547"/>
                  </a:cubicBezTo>
                  <a:cubicBezTo>
                    <a:pt x="338" y="548"/>
                    <a:pt x="338" y="550"/>
                    <a:pt x="336" y="557"/>
                  </a:cubicBezTo>
                  <a:cubicBezTo>
                    <a:pt x="330" y="574"/>
                    <a:pt x="319" y="610"/>
                    <a:pt x="312" y="631"/>
                  </a:cubicBezTo>
                  <a:cubicBezTo>
                    <a:pt x="312" y="631"/>
                    <a:pt x="310" y="639"/>
                    <a:pt x="310" y="639"/>
                  </a:cubicBezTo>
                  <a:cubicBezTo>
                    <a:pt x="314" y="642"/>
                    <a:pt x="314" y="642"/>
                    <a:pt x="314" y="642"/>
                  </a:cubicBezTo>
                  <a:cubicBezTo>
                    <a:pt x="284" y="681"/>
                    <a:pt x="260" y="726"/>
                    <a:pt x="255" y="772"/>
                  </a:cubicBezTo>
                  <a:cubicBezTo>
                    <a:pt x="243" y="759"/>
                    <a:pt x="231" y="749"/>
                    <a:pt x="218" y="738"/>
                  </a:cubicBezTo>
                  <a:cubicBezTo>
                    <a:pt x="219" y="734"/>
                    <a:pt x="220" y="729"/>
                    <a:pt x="221" y="724"/>
                  </a:cubicBezTo>
                  <a:cubicBezTo>
                    <a:pt x="221" y="711"/>
                    <a:pt x="217" y="698"/>
                    <a:pt x="209" y="689"/>
                  </a:cubicBezTo>
                  <a:cubicBezTo>
                    <a:pt x="203" y="682"/>
                    <a:pt x="195" y="677"/>
                    <a:pt x="186" y="677"/>
                  </a:cubicBezTo>
                  <a:cubicBezTo>
                    <a:pt x="177" y="676"/>
                    <a:pt x="168" y="680"/>
                    <a:pt x="161" y="686"/>
                  </a:cubicBezTo>
                  <a:cubicBezTo>
                    <a:pt x="160" y="687"/>
                    <a:pt x="158" y="689"/>
                    <a:pt x="157" y="691"/>
                  </a:cubicBezTo>
                  <a:cubicBezTo>
                    <a:pt x="155" y="689"/>
                    <a:pt x="153" y="688"/>
                    <a:pt x="152" y="687"/>
                  </a:cubicBezTo>
                  <a:cubicBezTo>
                    <a:pt x="135" y="674"/>
                    <a:pt x="114" y="658"/>
                    <a:pt x="102" y="645"/>
                  </a:cubicBezTo>
                  <a:cubicBezTo>
                    <a:pt x="96" y="639"/>
                    <a:pt x="91" y="636"/>
                    <a:pt x="80" y="636"/>
                  </a:cubicBezTo>
                  <a:cubicBezTo>
                    <a:pt x="75" y="636"/>
                    <a:pt x="65" y="635"/>
                    <a:pt x="57" y="635"/>
                  </a:cubicBezTo>
                  <a:cubicBezTo>
                    <a:pt x="50" y="635"/>
                    <a:pt x="46" y="641"/>
                    <a:pt x="37" y="648"/>
                  </a:cubicBezTo>
                  <a:cubicBezTo>
                    <a:pt x="32" y="653"/>
                    <a:pt x="16" y="665"/>
                    <a:pt x="0" y="677"/>
                  </a:cubicBezTo>
                  <a:cubicBezTo>
                    <a:pt x="8" y="685"/>
                    <a:pt x="15" y="693"/>
                    <a:pt x="22" y="701"/>
                  </a:cubicBezTo>
                  <a:cubicBezTo>
                    <a:pt x="24" y="703"/>
                    <a:pt x="27" y="706"/>
                    <a:pt x="29" y="708"/>
                  </a:cubicBezTo>
                  <a:cubicBezTo>
                    <a:pt x="36" y="702"/>
                    <a:pt x="41" y="698"/>
                    <a:pt x="45" y="695"/>
                  </a:cubicBezTo>
                  <a:cubicBezTo>
                    <a:pt x="50" y="691"/>
                    <a:pt x="57" y="690"/>
                    <a:pt x="64" y="690"/>
                  </a:cubicBezTo>
                  <a:cubicBezTo>
                    <a:pt x="70" y="690"/>
                    <a:pt x="79" y="694"/>
                    <a:pt x="86" y="704"/>
                  </a:cubicBezTo>
                  <a:cubicBezTo>
                    <a:pt x="90" y="711"/>
                    <a:pt x="131" y="765"/>
                    <a:pt x="165" y="802"/>
                  </a:cubicBezTo>
                  <a:cubicBezTo>
                    <a:pt x="161" y="803"/>
                    <a:pt x="158" y="805"/>
                    <a:pt x="154" y="806"/>
                  </a:cubicBezTo>
                  <a:cubicBezTo>
                    <a:pt x="140" y="812"/>
                    <a:pt x="107" y="811"/>
                    <a:pt x="93" y="810"/>
                  </a:cubicBezTo>
                  <a:cubicBezTo>
                    <a:pt x="78" y="808"/>
                    <a:pt x="75" y="805"/>
                    <a:pt x="65" y="820"/>
                  </a:cubicBezTo>
                  <a:cubicBezTo>
                    <a:pt x="62" y="826"/>
                    <a:pt x="57" y="833"/>
                    <a:pt x="52" y="839"/>
                  </a:cubicBezTo>
                  <a:cubicBezTo>
                    <a:pt x="47" y="845"/>
                    <a:pt x="43" y="852"/>
                    <a:pt x="54" y="869"/>
                  </a:cubicBezTo>
                  <a:cubicBezTo>
                    <a:pt x="69" y="894"/>
                    <a:pt x="106" y="961"/>
                    <a:pt x="118" y="991"/>
                  </a:cubicBezTo>
                  <a:cubicBezTo>
                    <a:pt x="130" y="1021"/>
                    <a:pt x="145" y="1025"/>
                    <a:pt x="168" y="1035"/>
                  </a:cubicBezTo>
                  <a:cubicBezTo>
                    <a:pt x="192" y="1045"/>
                    <a:pt x="232" y="1068"/>
                    <a:pt x="237" y="1073"/>
                  </a:cubicBezTo>
                  <a:cubicBezTo>
                    <a:pt x="238" y="1050"/>
                    <a:pt x="238" y="1050"/>
                    <a:pt x="238" y="1050"/>
                  </a:cubicBezTo>
                  <a:cubicBezTo>
                    <a:pt x="231" y="1043"/>
                    <a:pt x="209" y="1035"/>
                    <a:pt x="200" y="1032"/>
                  </a:cubicBezTo>
                  <a:cubicBezTo>
                    <a:pt x="192" y="1028"/>
                    <a:pt x="190" y="1025"/>
                    <a:pt x="200" y="1025"/>
                  </a:cubicBezTo>
                  <a:cubicBezTo>
                    <a:pt x="210" y="1025"/>
                    <a:pt x="238" y="1035"/>
                    <a:pt x="258" y="1043"/>
                  </a:cubicBezTo>
                  <a:cubicBezTo>
                    <a:pt x="252" y="1021"/>
                    <a:pt x="231" y="996"/>
                    <a:pt x="218" y="982"/>
                  </a:cubicBezTo>
                  <a:cubicBezTo>
                    <a:pt x="201" y="977"/>
                    <a:pt x="184" y="977"/>
                    <a:pt x="177" y="983"/>
                  </a:cubicBezTo>
                  <a:cubicBezTo>
                    <a:pt x="178" y="987"/>
                    <a:pt x="174" y="993"/>
                    <a:pt x="167" y="993"/>
                  </a:cubicBezTo>
                  <a:cubicBezTo>
                    <a:pt x="161" y="993"/>
                    <a:pt x="156" y="988"/>
                    <a:pt x="158" y="982"/>
                  </a:cubicBezTo>
                  <a:cubicBezTo>
                    <a:pt x="160" y="975"/>
                    <a:pt x="170" y="972"/>
                    <a:pt x="168" y="960"/>
                  </a:cubicBezTo>
                  <a:cubicBezTo>
                    <a:pt x="166" y="947"/>
                    <a:pt x="150" y="945"/>
                    <a:pt x="140" y="944"/>
                  </a:cubicBezTo>
                  <a:cubicBezTo>
                    <a:pt x="125" y="923"/>
                    <a:pt x="109" y="892"/>
                    <a:pt x="101" y="880"/>
                  </a:cubicBezTo>
                  <a:cubicBezTo>
                    <a:pt x="94" y="868"/>
                    <a:pt x="98" y="861"/>
                    <a:pt x="103" y="856"/>
                  </a:cubicBezTo>
                  <a:cubicBezTo>
                    <a:pt x="116" y="846"/>
                    <a:pt x="141" y="862"/>
                    <a:pt x="193" y="865"/>
                  </a:cubicBezTo>
                  <a:cubicBezTo>
                    <a:pt x="211" y="866"/>
                    <a:pt x="233" y="867"/>
                    <a:pt x="256" y="868"/>
                  </a:cubicBezTo>
                  <a:cubicBezTo>
                    <a:pt x="263" y="928"/>
                    <a:pt x="287" y="985"/>
                    <a:pt x="370" y="1005"/>
                  </a:cubicBezTo>
                  <a:cubicBezTo>
                    <a:pt x="411" y="1015"/>
                    <a:pt x="453" y="1045"/>
                    <a:pt x="467" y="1084"/>
                  </a:cubicBezTo>
                  <a:cubicBezTo>
                    <a:pt x="301" y="1081"/>
                    <a:pt x="275" y="1146"/>
                    <a:pt x="275" y="1207"/>
                  </a:cubicBezTo>
                  <a:cubicBezTo>
                    <a:pt x="275" y="1276"/>
                    <a:pt x="333" y="1272"/>
                    <a:pt x="333" y="1324"/>
                  </a:cubicBezTo>
                  <a:cubicBezTo>
                    <a:pt x="333" y="1370"/>
                    <a:pt x="194" y="1388"/>
                    <a:pt x="152" y="1395"/>
                  </a:cubicBezTo>
                  <a:cubicBezTo>
                    <a:pt x="116" y="1400"/>
                    <a:pt x="96" y="1408"/>
                    <a:pt x="79" y="1425"/>
                  </a:cubicBezTo>
                  <a:cubicBezTo>
                    <a:pt x="62" y="1442"/>
                    <a:pt x="44" y="1459"/>
                    <a:pt x="13" y="1490"/>
                  </a:cubicBezTo>
                  <a:cubicBezTo>
                    <a:pt x="13" y="1490"/>
                    <a:pt x="26" y="1493"/>
                    <a:pt x="39" y="1492"/>
                  </a:cubicBezTo>
                  <a:cubicBezTo>
                    <a:pt x="63" y="1462"/>
                    <a:pt x="63" y="1462"/>
                    <a:pt x="63" y="1462"/>
                  </a:cubicBezTo>
                  <a:cubicBezTo>
                    <a:pt x="70" y="1452"/>
                    <a:pt x="75" y="1443"/>
                    <a:pt x="79" y="1444"/>
                  </a:cubicBezTo>
                  <a:cubicBezTo>
                    <a:pt x="84" y="1445"/>
                    <a:pt x="81" y="1452"/>
                    <a:pt x="75" y="1463"/>
                  </a:cubicBezTo>
                  <a:cubicBezTo>
                    <a:pt x="56" y="1496"/>
                    <a:pt x="56" y="1496"/>
                    <a:pt x="56" y="1496"/>
                  </a:cubicBezTo>
                  <a:cubicBezTo>
                    <a:pt x="138" y="1501"/>
                    <a:pt x="143" y="1471"/>
                    <a:pt x="143" y="1459"/>
                  </a:cubicBezTo>
                  <a:cubicBezTo>
                    <a:pt x="143" y="1446"/>
                    <a:pt x="123" y="1438"/>
                    <a:pt x="135" y="1430"/>
                  </a:cubicBezTo>
                  <a:cubicBezTo>
                    <a:pt x="146" y="1422"/>
                    <a:pt x="157" y="1427"/>
                    <a:pt x="166" y="1438"/>
                  </a:cubicBezTo>
                  <a:cubicBezTo>
                    <a:pt x="175" y="1449"/>
                    <a:pt x="178" y="1459"/>
                    <a:pt x="201" y="1450"/>
                  </a:cubicBezTo>
                  <a:cubicBezTo>
                    <a:pt x="201" y="1450"/>
                    <a:pt x="379" y="1376"/>
                    <a:pt x="402" y="1366"/>
                  </a:cubicBezTo>
                  <a:cubicBezTo>
                    <a:pt x="422" y="1357"/>
                    <a:pt x="417" y="1348"/>
                    <a:pt x="404" y="1338"/>
                  </a:cubicBezTo>
                  <a:cubicBezTo>
                    <a:pt x="391" y="1327"/>
                    <a:pt x="389" y="1309"/>
                    <a:pt x="389" y="1290"/>
                  </a:cubicBezTo>
                  <a:cubicBezTo>
                    <a:pt x="389" y="1236"/>
                    <a:pt x="421" y="1220"/>
                    <a:pt x="479" y="1221"/>
                  </a:cubicBezTo>
                  <a:cubicBezTo>
                    <a:pt x="478" y="1230"/>
                    <a:pt x="478" y="1239"/>
                    <a:pt x="478" y="1247"/>
                  </a:cubicBezTo>
                  <a:cubicBezTo>
                    <a:pt x="478" y="1331"/>
                    <a:pt x="605" y="1413"/>
                    <a:pt x="640" y="1413"/>
                  </a:cubicBezTo>
                  <a:cubicBezTo>
                    <a:pt x="655" y="1413"/>
                    <a:pt x="676" y="1402"/>
                    <a:pt x="677" y="1453"/>
                  </a:cubicBezTo>
                  <a:cubicBezTo>
                    <a:pt x="678" y="1490"/>
                    <a:pt x="685" y="1516"/>
                    <a:pt x="679" y="1560"/>
                  </a:cubicBezTo>
                  <a:cubicBezTo>
                    <a:pt x="672" y="1603"/>
                    <a:pt x="660" y="1609"/>
                    <a:pt x="634" y="1628"/>
                  </a:cubicBezTo>
                  <a:cubicBezTo>
                    <a:pt x="608" y="1646"/>
                    <a:pt x="583" y="1703"/>
                    <a:pt x="572" y="1715"/>
                  </a:cubicBezTo>
                  <a:cubicBezTo>
                    <a:pt x="584" y="1722"/>
                    <a:pt x="596" y="1723"/>
                    <a:pt x="606" y="1696"/>
                  </a:cubicBezTo>
                  <a:cubicBezTo>
                    <a:pt x="614" y="1673"/>
                    <a:pt x="623" y="1656"/>
                    <a:pt x="633" y="1651"/>
                  </a:cubicBezTo>
                  <a:cubicBezTo>
                    <a:pt x="623" y="1676"/>
                    <a:pt x="615" y="1713"/>
                    <a:pt x="611" y="1724"/>
                  </a:cubicBezTo>
                  <a:cubicBezTo>
                    <a:pt x="643" y="1730"/>
                    <a:pt x="696" y="1700"/>
                    <a:pt x="696" y="1677"/>
                  </a:cubicBezTo>
                  <a:cubicBezTo>
                    <a:pt x="696" y="1654"/>
                    <a:pt x="678" y="1656"/>
                    <a:pt x="678" y="1641"/>
                  </a:cubicBezTo>
                  <a:cubicBezTo>
                    <a:pt x="678" y="1634"/>
                    <a:pt x="686" y="1627"/>
                    <a:pt x="696" y="1627"/>
                  </a:cubicBezTo>
                  <a:cubicBezTo>
                    <a:pt x="709" y="1627"/>
                    <a:pt x="719" y="1637"/>
                    <a:pt x="720" y="1642"/>
                  </a:cubicBezTo>
                  <a:cubicBezTo>
                    <a:pt x="734" y="1634"/>
                    <a:pt x="743" y="1620"/>
                    <a:pt x="743" y="1586"/>
                  </a:cubicBezTo>
                  <a:cubicBezTo>
                    <a:pt x="743" y="1573"/>
                    <a:pt x="742" y="1560"/>
                    <a:pt x="741" y="1546"/>
                  </a:cubicBezTo>
                  <a:cubicBezTo>
                    <a:pt x="742" y="1547"/>
                    <a:pt x="743" y="1549"/>
                    <a:pt x="744" y="1551"/>
                  </a:cubicBezTo>
                  <a:cubicBezTo>
                    <a:pt x="751" y="1561"/>
                    <a:pt x="761" y="1566"/>
                    <a:pt x="774" y="1568"/>
                  </a:cubicBezTo>
                  <a:cubicBezTo>
                    <a:pt x="786" y="1569"/>
                    <a:pt x="798" y="1565"/>
                    <a:pt x="809" y="1558"/>
                  </a:cubicBezTo>
                  <a:cubicBezTo>
                    <a:pt x="822" y="1549"/>
                    <a:pt x="831" y="1537"/>
                    <a:pt x="834" y="1524"/>
                  </a:cubicBezTo>
                  <a:cubicBezTo>
                    <a:pt x="834" y="1521"/>
                    <a:pt x="835" y="1518"/>
                    <a:pt x="835" y="1515"/>
                  </a:cubicBezTo>
                  <a:cubicBezTo>
                    <a:pt x="835" y="1508"/>
                    <a:pt x="833" y="1501"/>
                    <a:pt x="829" y="1495"/>
                  </a:cubicBezTo>
                  <a:cubicBezTo>
                    <a:pt x="823" y="1487"/>
                    <a:pt x="815" y="1482"/>
                    <a:pt x="805" y="1480"/>
                  </a:cubicBezTo>
                  <a:cubicBezTo>
                    <a:pt x="791" y="1477"/>
                    <a:pt x="776" y="1480"/>
                    <a:pt x="764" y="1489"/>
                  </a:cubicBezTo>
                  <a:cubicBezTo>
                    <a:pt x="752" y="1496"/>
                    <a:pt x="743" y="1508"/>
                    <a:pt x="740" y="1520"/>
                  </a:cubicBezTo>
                  <a:cubicBezTo>
                    <a:pt x="737" y="1474"/>
                    <a:pt x="734" y="1431"/>
                    <a:pt x="735" y="1413"/>
                  </a:cubicBezTo>
                  <a:cubicBezTo>
                    <a:pt x="737" y="1388"/>
                    <a:pt x="738" y="1376"/>
                    <a:pt x="730" y="1372"/>
                  </a:cubicBezTo>
                  <a:cubicBezTo>
                    <a:pt x="721" y="1368"/>
                    <a:pt x="711" y="1383"/>
                    <a:pt x="699" y="1383"/>
                  </a:cubicBezTo>
                  <a:cubicBezTo>
                    <a:pt x="687" y="1383"/>
                    <a:pt x="649" y="1348"/>
                    <a:pt x="649" y="1312"/>
                  </a:cubicBezTo>
                  <a:cubicBezTo>
                    <a:pt x="649" y="1275"/>
                    <a:pt x="688" y="1228"/>
                    <a:pt x="687" y="1179"/>
                  </a:cubicBezTo>
                  <a:cubicBezTo>
                    <a:pt x="686" y="1163"/>
                    <a:pt x="696" y="1155"/>
                    <a:pt x="702" y="1169"/>
                  </a:cubicBezTo>
                  <a:cubicBezTo>
                    <a:pt x="709" y="1186"/>
                    <a:pt x="721" y="1209"/>
                    <a:pt x="737" y="1228"/>
                  </a:cubicBezTo>
                  <a:cubicBezTo>
                    <a:pt x="727" y="1291"/>
                    <a:pt x="796" y="1352"/>
                    <a:pt x="853" y="1306"/>
                  </a:cubicBezTo>
                  <a:cubicBezTo>
                    <a:pt x="825" y="1311"/>
                    <a:pt x="805" y="1286"/>
                    <a:pt x="793" y="1261"/>
                  </a:cubicBezTo>
                  <a:cubicBezTo>
                    <a:pt x="798" y="1262"/>
                    <a:pt x="803" y="1262"/>
                    <a:pt x="808" y="1262"/>
                  </a:cubicBezTo>
                  <a:cubicBezTo>
                    <a:pt x="811" y="1262"/>
                    <a:pt x="814" y="1262"/>
                    <a:pt x="817" y="1262"/>
                  </a:cubicBezTo>
                  <a:cubicBezTo>
                    <a:pt x="837" y="1286"/>
                    <a:pt x="900" y="1284"/>
                    <a:pt x="916" y="1223"/>
                  </a:cubicBezTo>
                  <a:cubicBezTo>
                    <a:pt x="905" y="1236"/>
                    <a:pt x="882" y="1246"/>
                    <a:pt x="866" y="1244"/>
                  </a:cubicBezTo>
                  <a:cubicBezTo>
                    <a:pt x="890" y="1225"/>
                    <a:pt x="902" y="1195"/>
                    <a:pt x="902" y="1162"/>
                  </a:cubicBezTo>
                  <a:cubicBezTo>
                    <a:pt x="902" y="1003"/>
                    <a:pt x="709" y="985"/>
                    <a:pt x="709" y="840"/>
                  </a:cubicBezTo>
                  <a:cubicBezTo>
                    <a:pt x="709" y="786"/>
                    <a:pt x="756" y="752"/>
                    <a:pt x="789" y="752"/>
                  </a:cubicBezTo>
                  <a:cubicBezTo>
                    <a:pt x="801" y="752"/>
                    <a:pt x="811" y="756"/>
                    <a:pt x="819" y="761"/>
                  </a:cubicBezTo>
                  <a:cubicBezTo>
                    <a:pt x="806" y="774"/>
                    <a:pt x="800" y="793"/>
                    <a:pt x="801" y="817"/>
                  </a:cubicBezTo>
                  <a:cubicBezTo>
                    <a:pt x="806" y="931"/>
                    <a:pt x="992" y="925"/>
                    <a:pt x="995" y="980"/>
                  </a:cubicBezTo>
                  <a:cubicBezTo>
                    <a:pt x="1016" y="897"/>
                    <a:pt x="877" y="923"/>
                    <a:pt x="872" y="811"/>
                  </a:cubicBezTo>
                  <a:moveTo>
                    <a:pt x="375" y="373"/>
                  </a:moveTo>
                  <a:cubicBezTo>
                    <a:pt x="384" y="356"/>
                    <a:pt x="375" y="329"/>
                    <a:pt x="406" y="329"/>
                  </a:cubicBezTo>
                  <a:cubicBezTo>
                    <a:pt x="422" y="329"/>
                    <a:pt x="436" y="345"/>
                    <a:pt x="454" y="351"/>
                  </a:cubicBezTo>
                  <a:cubicBezTo>
                    <a:pt x="424" y="354"/>
                    <a:pt x="397" y="360"/>
                    <a:pt x="375" y="373"/>
                  </a:cubicBezTo>
                  <a:moveTo>
                    <a:pt x="204" y="723"/>
                  </a:moveTo>
                  <a:cubicBezTo>
                    <a:pt x="204" y="732"/>
                    <a:pt x="200" y="741"/>
                    <a:pt x="194" y="746"/>
                  </a:cubicBezTo>
                  <a:cubicBezTo>
                    <a:pt x="192" y="748"/>
                    <a:pt x="187" y="751"/>
                    <a:pt x="182" y="751"/>
                  </a:cubicBezTo>
                  <a:cubicBezTo>
                    <a:pt x="171" y="750"/>
                    <a:pt x="163" y="738"/>
                    <a:pt x="163" y="723"/>
                  </a:cubicBezTo>
                  <a:cubicBezTo>
                    <a:pt x="163" y="723"/>
                    <a:pt x="163" y="722"/>
                    <a:pt x="163" y="721"/>
                  </a:cubicBezTo>
                  <a:cubicBezTo>
                    <a:pt x="163" y="712"/>
                    <a:pt x="167" y="703"/>
                    <a:pt x="172" y="698"/>
                  </a:cubicBezTo>
                  <a:cubicBezTo>
                    <a:pt x="175" y="696"/>
                    <a:pt x="179" y="693"/>
                    <a:pt x="185" y="693"/>
                  </a:cubicBezTo>
                  <a:cubicBezTo>
                    <a:pt x="191" y="694"/>
                    <a:pt x="195" y="697"/>
                    <a:pt x="197" y="700"/>
                  </a:cubicBezTo>
                  <a:cubicBezTo>
                    <a:pt x="202" y="705"/>
                    <a:pt x="205" y="714"/>
                    <a:pt x="204" y="723"/>
                  </a:cubicBezTo>
                  <a:moveTo>
                    <a:pt x="756" y="1526"/>
                  </a:moveTo>
                  <a:cubicBezTo>
                    <a:pt x="757" y="1517"/>
                    <a:pt x="764" y="1508"/>
                    <a:pt x="773" y="1502"/>
                  </a:cubicBezTo>
                  <a:cubicBezTo>
                    <a:pt x="782" y="1496"/>
                    <a:pt x="792" y="1494"/>
                    <a:pt x="801" y="1496"/>
                  </a:cubicBezTo>
                  <a:cubicBezTo>
                    <a:pt x="806" y="1497"/>
                    <a:pt x="811" y="1499"/>
                    <a:pt x="815" y="1505"/>
                  </a:cubicBezTo>
                  <a:cubicBezTo>
                    <a:pt x="819" y="1510"/>
                    <a:pt x="818" y="1516"/>
                    <a:pt x="817" y="1520"/>
                  </a:cubicBezTo>
                  <a:cubicBezTo>
                    <a:pt x="816" y="1529"/>
                    <a:pt x="809" y="1538"/>
                    <a:pt x="800" y="1544"/>
                  </a:cubicBezTo>
                  <a:cubicBezTo>
                    <a:pt x="785" y="1554"/>
                    <a:pt x="766" y="1553"/>
                    <a:pt x="758" y="1542"/>
                  </a:cubicBezTo>
                  <a:cubicBezTo>
                    <a:pt x="754" y="1536"/>
                    <a:pt x="755" y="1530"/>
                    <a:pt x="756" y="1526"/>
                  </a:cubicBezTo>
                  <a:moveTo>
                    <a:pt x="640" y="993"/>
                  </a:moveTo>
                  <a:cubicBezTo>
                    <a:pt x="640" y="989"/>
                    <a:pt x="641" y="983"/>
                    <a:pt x="646" y="979"/>
                  </a:cubicBezTo>
                  <a:cubicBezTo>
                    <a:pt x="646" y="979"/>
                    <a:pt x="646" y="979"/>
                    <a:pt x="646" y="979"/>
                  </a:cubicBezTo>
                  <a:cubicBezTo>
                    <a:pt x="651" y="974"/>
                    <a:pt x="657" y="973"/>
                    <a:pt x="661" y="973"/>
                  </a:cubicBezTo>
                  <a:cubicBezTo>
                    <a:pt x="670" y="974"/>
                    <a:pt x="680" y="978"/>
                    <a:pt x="687" y="986"/>
                  </a:cubicBezTo>
                  <a:cubicBezTo>
                    <a:pt x="695" y="994"/>
                    <a:pt x="699" y="1004"/>
                    <a:pt x="698" y="1013"/>
                  </a:cubicBezTo>
                  <a:cubicBezTo>
                    <a:pt x="698" y="1017"/>
                    <a:pt x="697" y="1023"/>
                    <a:pt x="692" y="1028"/>
                  </a:cubicBezTo>
                  <a:cubicBezTo>
                    <a:pt x="687" y="1033"/>
                    <a:pt x="681" y="1033"/>
                    <a:pt x="677" y="1033"/>
                  </a:cubicBezTo>
                  <a:cubicBezTo>
                    <a:pt x="668" y="1033"/>
                    <a:pt x="658" y="1028"/>
                    <a:pt x="651" y="1020"/>
                  </a:cubicBezTo>
                  <a:cubicBezTo>
                    <a:pt x="644" y="1012"/>
                    <a:pt x="639" y="1002"/>
                    <a:pt x="640" y="993"/>
                  </a:cubicBezTo>
                  <a:moveTo>
                    <a:pt x="320" y="634"/>
                  </a:moveTo>
                  <a:cubicBezTo>
                    <a:pt x="321" y="633"/>
                    <a:pt x="321" y="633"/>
                    <a:pt x="321" y="633"/>
                  </a:cubicBezTo>
                  <a:cubicBezTo>
                    <a:pt x="330" y="605"/>
                    <a:pt x="347" y="549"/>
                    <a:pt x="347" y="549"/>
                  </a:cubicBezTo>
                  <a:cubicBezTo>
                    <a:pt x="348" y="547"/>
                    <a:pt x="348" y="547"/>
                    <a:pt x="348" y="547"/>
                  </a:cubicBezTo>
                  <a:cubicBezTo>
                    <a:pt x="384" y="561"/>
                    <a:pt x="384" y="561"/>
                    <a:pt x="384" y="561"/>
                  </a:cubicBezTo>
                  <a:cubicBezTo>
                    <a:pt x="379" y="563"/>
                    <a:pt x="379" y="563"/>
                    <a:pt x="379" y="563"/>
                  </a:cubicBezTo>
                  <a:cubicBezTo>
                    <a:pt x="372" y="565"/>
                    <a:pt x="364" y="571"/>
                    <a:pt x="354" y="580"/>
                  </a:cubicBezTo>
                  <a:cubicBezTo>
                    <a:pt x="360" y="582"/>
                    <a:pt x="370" y="581"/>
                    <a:pt x="376" y="577"/>
                  </a:cubicBezTo>
                  <a:cubicBezTo>
                    <a:pt x="381" y="574"/>
                    <a:pt x="381" y="574"/>
                    <a:pt x="381" y="574"/>
                  </a:cubicBezTo>
                  <a:cubicBezTo>
                    <a:pt x="365" y="613"/>
                    <a:pt x="365" y="613"/>
                    <a:pt x="365" y="613"/>
                  </a:cubicBezTo>
                  <a:cubicBezTo>
                    <a:pt x="363" y="609"/>
                    <a:pt x="363" y="609"/>
                    <a:pt x="363" y="609"/>
                  </a:cubicBezTo>
                  <a:cubicBezTo>
                    <a:pt x="361" y="605"/>
                    <a:pt x="354" y="596"/>
                    <a:pt x="347" y="594"/>
                  </a:cubicBezTo>
                  <a:cubicBezTo>
                    <a:pt x="347" y="596"/>
                    <a:pt x="346" y="599"/>
                    <a:pt x="346" y="601"/>
                  </a:cubicBezTo>
                  <a:cubicBezTo>
                    <a:pt x="346" y="616"/>
                    <a:pt x="356" y="623"/>
                    <a:pt x="366" y="628"/>
                  </a:cubicBezTo>
                  <a:cubicBezTo>
                    <a:pt x="384" y="636"/>
                    <a:pt x="394" y="637"/>
                    <a:pt x="398" y="631"/>
                  </a:cubicBezTo>
                  <a:cubicBezTo>
                    <a:pt x="399" y="629"/>
                    <a:pt x="400" y="628"/>
                    <a:pt x="400" y="626"/>
                  </a:cubicBezTo>
                  <a:cubicBezTo>
                    <a:pt x="400" y="624"/>
                    <a:pt x="398" y="621"/>
                    <a:pt x="397" y="619"/>
                  </a:cubicBezTo>
                  <a:cubicBezTo>
                    <a:pt x="393" y="615"/>
                    <a:pt x="387" y="612"/>
                    <a:pt x="380" y="616"/>
                  </a:cubicBezTo>
                  <a:cubicBezTo>
                    <a:pt x="377" y="617"/>
                    <a:pt x="377" y="617"/>
                    <a:pt x="377" y="617"/>
                  </a:cubicBezTo>
                  <a:cubicBezTo>
                    <a:pt x="377" y="614"/>
                    <a:pt x="377" y="614"/>
                    <a:pt x="377" y="614"/>
                  </a:cubicBezTo>
                  <a:cubicBezTo>
                    <a:pt x="376" y="604"/>
                    <a:pt x="379" y="597"/>
                    <a:pt x="382" y="594"/>
                  </a:cubicBezTo>
                  <a:cubicBezTo>
                    <a:pt x="386" y="590"/>
                    <a:pt x="391" y="588"/>
                    <a:pt x="396" y="588"/>
                  </a:cubicBezTo>
                  <a:cubicBezTo>
                    <a:pt x="402" y="588"/>
                    <a:pt x="407" y="592"/>
                    <a:pt x="411" y="598"/>
                  </a:cubicBezTo>
                  <a:cubicBezTo>
                    <a:pt x="413" y="576"/>
                    <a:pt x="425" y="560"/>
                    <a:pt x="446" y="554"/>
                  </a:cubicBezTo>
                  <a:cubicBezTo>
                    <a:pt x="447" y="553"/>
                    <a:pt x="447" y="553"/>
                    <a:pt x="447" y="553"/>
                  </a:cubicBezTo>
                  <a:cubicBezTo>
                    <a:pt x="448" y="555"/>
                    <a:pt x="448" y="555"/>
                    <a:pt x="448" y="555"/>
                  </a:cubicBezTo>
                  <a:cubicBezTo>
                    <a:pt x="451" y="562"/>
                    <a:pt x="452" y="569"/>
                    <a:pt x="452" y="575"/>
                  </a:cubicBezTo>
                  <a:cubicBezTo>
                    <a:pt x="452" y="587"/>
                    <a:pt x="447" y="598"/>
                    <a:pt x="436" y="610"/>
                  </a:cubicBezTo>
                  <a:cubicBezTo>
                    <a:pt x="445" y="609"/>
                    <a:pt x="452" y="611"/>
                    <a:pt x="456" y="616"/>
                  </a:cubicBezTo>
                  <a:cubicBezTo>
                    <a:pt x="459" y="621"/>
                    <a:pt x="460" y="626"/>
                    <a:pt x="459" y="631"/>
                  </a:cubicBezTo>
                  <a:cubicBezTo>
                    <a:pt x="458" y="636"/>
                    <a:pt x="454" y="642"/>
                    <a:pt x="445" y="647"/>
                  </a:cubicBezTo>
                  <a:cubicBezTo>
                    <a:pt x="443" y="648"/>
                    <a:pt x="443" y="648"/>
                    <a:pt x="443" y="648"/>
                  </a:cubicBezTo>
                  <a:cubicBezTo>
                    <a:pt x="442" y="645"/>
                    <a:pt x="442" y="645"/>
                    <a:pt x="442" y="645"/>
                  </a:cubicBezTo>
                  <a:cubicBezTo>
                    <a:pt x="441" y="639"/>
                    <a:pt x="437" y="634"/>
                    <a:pt x="431" y="633"/>
                  </a:cubicBezTo>
                  <a:cubicBezTo>
                    <a:pt x="426" y="633"/>
                    <a:pt x="421" y="635"/>
                    <a:pt x="419" y="639"/>
                  </a:cubicBezTo>
                  <a:cubicBezTo>
                    <a:pt x="415" y="647"/>
                    <a:pt x="421" y="656"/>
                    <a:pt x="438" y="666"/>
                  </a:cubicBezTo>
                  <a:cubicBezTo>
                    <a:pt x="458" y="677"/>
                    <a:pt x="470" y="667"/>
                    <a:pt x="478" y="656"/>
                  </a:cubicBezTo>
                  <a:cubicBezTo>
                    <a:pt x="472" y="655"/>
                    <a:pt x="463" y="657"/>
                    <a:pt x="455" y="662"/>
                  </a:cubicBezTo>
                  <a:cubicBezTo>
                    <a:pt x="449" y="666"/>
                    <a:pt x="449" y="666"/>
                    <a:pt x="449" y="666"/>
                  </a:cubicBezTo>
                  <a:cubicBezTo>
                    <a:pt x="474" y="618"/>
                    <a:pt x="474" y="618"/>
                    <a:pt x="474" y="618"/>
                  </a:cubicBezTo>
                  <a:cubicBezTo>
                    <a:pt x="475" y="624"/>
                    <a:pt x="475" y="624"/>
                    <a:pt x="475" y="624"/>
                  </a:cubicBezTo>
                  <a:cubicBezTo>
                    <a:pt x="476" y="626"/>
                    <a:pt x="478" y="635"/>
                    <a:pt x="485" y="642"/>
                  </a:cubicBezTo>
                  <a:cubicBezTo>
                    <a:pt x="486" y="638"/>
                    <a:pt x="488" y="631"/>
                    <a:pt x="488" y="624"/>
                  </a:cubicBezTo>
                  <a:cubicBezTo>
                    <a:pt x="488" y="620"/>
                    <a:pt x="487" y="615"/>
                    <a:pt x="485" y="611"/>
                  </a:cubicBezTo>
                  <a:cubicBezTo>
                    <a:pt x="483" y="605"/>
                    <a:pt x="483" y="605"/>
                    <a:pt x="483" y="605"/>
                  </a:cubicBezTo>
                  <a:cubicBezTo>
                    <a:pt x="535" y="635"/>
                    <a:pt x="535" y="635"/>
                    <a:pt x="535" y="635"/>
                  </a:cubicBezTo>
                  <a:cubicBezTo>
                    <a:pt x="529" y="636"/>
                    <a:pt x="529" y="636"/>
                    <a:pt x="529" y="636"/>
                  </a:cubicBezTo>
                  <a:cubicBezTo>
                    <a:pt x="520" y="637"/>
                    <a:pt x="511" y="642"/>
                    <a:pt x="502" y="652"/>
                  </a:cubicBezTo>
                  <a:cubicBezTo>
                    <a:pt x="512" y="654"/>
                    <a:pt x="521" y="652"/>
                    <a:pt x="523" y="651"/>
                  </a:cubicBezTo>
                  <a:cubicBezTo>
                    <a:pt x="528" y="649"/>
                    <a:pt x="528" y="649"/>
                    <a:pt x="528" y="649"/>
                  </a:cubicBezTo>
                  <a:cubicBezTo>
                    <a:pt x="500" y="695"/>
                    <a:pt x="500" y="695"/>
                    <a:pt x="500" y="695"/>
                  </a:cubicBezTo>
                  <a:cubicBezTo>
                    <a:pt x="500" y="688"/>
                    <a:pt x="500" y="688"/>
                    <a:pt x="500" y="688"/>
                  </a:cubicBezTo>
                  <a:cubicBezTo>
                    <a:pt x="500" y="687"/>
                    <a:pt x="500" y="687"/>
                    <a:pt x="500" y="687"/>
                  </a:cubicBezTo>
                  <a:cubicBezTo>
                    <a:pt x="500" y="677"/>
                    <a:pt x="497" y="669"/>
                    <a:pt x="493" y="665"/>
                  </a:cubicBezTo>
                  <a:cubicBezTo>
                    <a:pt x="491" y="670"/>
                    <a:pt x="490" y="675"/>
                    <a:pt x="490" y="680"/>
                  </a:cubicBezTo>
                  <a:cubicBezTo>
                    <a:pt x="490" y="689"/>
                    <a:pt x="493" y="698"/>
                    <a:pt x="506" y="705"/>
                  </a:cubicBezTo>
                  <a:cubicBezTo>
                    <a:pt x="522" y="715"/>
                    <a:pt x="533" y="715"/>
                    <a:pt x="538" y="707"/>
                  </a:cubicBezTo>
                  <a:cubicBezTo>
                    <a:pt x="540" y="704"/>
                    <a:pt x="540" y="699"/>
                    <a:pt x="537" y="694"/>
                  </a:cubicBezTo>
                  <a:cubicBezTo>
                    <a:pt x="533" y="690"/>
                    <a:pt x="527" y="688"/>
                    <a:pt x="521" y="690"/>
                  </a:cubicBezTo>
                  <a:cubicBezTo>
                    <a:pt x="518" y="691"/>
                    <a:pt x="518" y="691"/>
                    <a:pt x="518" y="691"/>
                  </a:cubicBezTo>
                  <a:cubicBezTo>
                    <a:pt x="518" y="689"/>
                    <a:pt x="518" y="689"/>
                    <a:pt x="518" y="689"/>
                  </a:cubicBezTo>
                  <a:cubicBezTo>
                    <a:pt x="518" y="678"/>
                    <a:pt x="521" y="672"/>
                    <a:pt x="524" y="669"/>
                  </a:cubicBezTo>
                  <a:cubicBezTo>
                    <a:pt x="528" y="666"/>
                    <a:pt x="533" y="664"/>
                    <a:pt x="539" y="664"/>
                  </a:cubicBezTo>
                  <a:cubicBezTo>
                    <a:pt x="546" y="665"/>
                    <a:pt x="552" y="671"/>
                    <a:pt x="554" y="679"/>
                  </a:cubicBezTo>
                  <a:cubicBezTo>
                    <a:pt x="561" y="656"/>
                    <a:pt x="574" y="645"/>
                    <a:pt x="596" y="640"/>
                  </a:cubicBezTo>
                  <a:cubicBezTo>
                    <a:pt x="598" y="640"/>
                    <a:pt x="598" y="640"/>
                    <a:pt x="598" y="640"/>
                  </a:cubicBezTo>
                  <a:cubicBezTo>
                    <a:pt x="598" y="642"/>
                    <a:pt x="598" y="642"/>
                    <a:pt x="598" y="642"/>
                  </a:cubicBezTo>
                  <a:cubicBezTo>
                    <a:pt x="599" y="646"/>
                    <a:pt x="599" y="650"/>
                    <a:pt x="599" y="654"/>
                  </a:cubicBezTo>
                  <a:cubicBezTo>
                    <a:pt x="599" y="670"/>
                    <a:pt x="592" y="683"/>
                    <a:pt x="577" y="694"/>
                  </a:cubicBezTo>
                  <a:cubicBezTo>
                    <a:pt x="584" y="694"/>
                    <a:pt x="590" y="697"/>
                    <a:pt x="593" y="702"/>
                  </a:cubicBezTo>
                  <a:cubicBezTo>
                    <a:pt x="595" y="705"/>
                    <a:pt x="596" y="708"/>
                    <a:pt x="596" y="712"/>
                  </a:cubicBezTo>
                  <a:cubicBezTo>
                    <a:pt x="596" y="713"/>
                    <a:pt x="596" y="715"/>
                    <a:pt x="595" y="717"/>
                  </a:cubicBezTo>
                  <a:cubicBezTo>
                    <a:pt x="594" y="721"/>
                    <a:pt x="590" y="727"/>
                    <a:pt x="581" y="731"/>
                  </a:cubicBezTo>
                  <a:cubicBezTo>
                    <a:pt x="578" y="732"/>
                    <a:pt x="578" y="732"/>
                    <a:pt x="578" y="732"/>
                  </a:cubicBezTo>
                  <a:cubicBezTo>
                    <a:pt x="578" y="730"/>
                    <a:pt x="578" y="730"/>
                    <a:pt x="578" y="730"/>
                  </a:cubicBezTo>
                  <a:cubicBezTo>
                    <a:pt x="577" y="722"/>
                    <a:pt x="571" y="718"/>
                    <a:pt x="567" y="717"/>
                  </a:cubicBezTo>
                  <a:cubicBezTo>
                    <a:pt x="562" y="716"/>
                    <a:pt x="557" y="718"/>
                    <a:pt x="555" y="721"/>
                  </a:cubicBezTo>
                  <a:cubicBezTo>
                    <a:pt x="551" y="728"/>
                    <a:pt x="558" y="737"/>
                    <a:pt x="574" y="747"/>
                  </a:cubicBezTo>
                  <a:cubicBezTo>
                    <a:pt x="585" y="754"/>
                    <a:pt x="598" y="761"/>
                    <a:pt x="613" y="747"/>
                  </a:cubicBezTo>
                  <a:cubicBezTo>
                    <a:pt x="607" y="742"/>
                    <a:pt x="596" y="741"/>
                    <a:pt x="591" y="741"/>
                  </a:cubicBezTo>
                  <a:cubicBezTo>
                    <a:pt x="587" y="741"/>
                    <a:pt x="587" y="741"/>
                    <a:pt x="587" y="741"/>
                  </a:cubicBezTo>
                  <a:cubicBezTo>
                    <a:pt x="613" y="708"/>
                    <a:pt x="613" y="708"/>
                    <a:pt x="613" y="708"/>
                  </a:cubicBezTo>
                  <a:cubicBezTo>
                    <a:pt x="613" y="714"/>
                    <a:pt x="613" y="714"/>
                    <a:pt x="613" y="714"/>
                  </a:cubicBezTo>
                  <a:cubicBezTo>
                    <a:pt x="613" y="715"/>
                    <a:pt x="613" y="715"/>
                    <a:pt x="613" y="715"/>
                  </a:cubicBezTo>
                  <a:cubicBezTo>
                    <a:pt x="613" y="722"/>
                    <a:pt x="617" y="730"/>
                    <a:pt x="621" y="734"/>
                  </a:cubicBezTo>
                  <a:cubicBezTo>
                    <a:pt x="623" y="725"/>
                    <a:pt x="624" y="717"/>
                    <a:pt x="624" y="711"/>
                  </a:cubicBezTo>
                  <a:cubicBezTo>
                    <a:pt x="624" y="708"/>
                    <a:pt x="624" y="706"/>
                    <a:pt x="624" y="704"/>
                  </a:cubicBezTo>
                  <a:cubicBezTo>
                    <a:pt x="623" y="699"/>
                    <a:pt x="623" y="699"/>
                    <a:pt x="623" y="699"/>
                  </a:cubicBezTo>
                  <a:cubicBezTo>
                    <a:pt x="653" y="723"/>
                    <a:pt x="653" y="723"/>
                    <a:pt x="653" y="723"/>
                  </a:cubicBezTo>
                  <a:cubicBezTo>
                    <a:pt x="652" y="725"/>
                    <a:pt x="652" y="725"/>
                    <a:pt x="652" y="725"/>
                  </a:cubicBezTo>
                  <a:cubicBezTo>
                    <a:pt x="651" y="725"/>
                    <a:pt x="612" y="768"/>
                    <a:pt x="592" y="789"/>
                  </a:cubicBezTo>
                  <a:cubicBezTo>
                    <a:pt x="591" y="790"/>
                    <a:pt x="591" y="790"/>
                    <a:pt x="591" y="790"/>
                  </a:cubicBezTo>
                  <a:lnTo>
                    <a:pt x="320" y="634"/>
                  </a:lnTo>
                  <a:close/>
                  <a:moveTo>
                    <a:pt x="584" y="1293"/>
                  </a:moveTo>
                  <a:cubicBezTo>
                    <a:pt x="574" y="1308"/>
                    <a:pt x="556" y="1313"/>
                    <a:pt x="544" y="1305"/>
                  </a:cubicBezTo>
                  <a:cubicBezTo>
                    <a:pt x="532" y="1297"/>
                    <a:pt x="531" y="1278"/>
                    <a:pt x="542" y="1263"/>
                  </a:cubicBezTo>
                  <a:cubicBezTo>
                    <a:pt x="552" y="1248"/>
                    <a:pt x="570" y="1242"/>
                    <a:pt x="582" y="1251"/>
                  </a:cubicBezTo>
                  <a:cubicBezTo>
                    <a:pt x="594" y="1259"/>
                    <a:pt x="595" y="1278"/>
                    <a:pt x="584" y="1293"/>
                  </a:cubicBezTo>
                  <a:moveTo>
                    <a:pt x="661" y="1173"/>
                  </a:moveTo>
                  <a:cubicBezTo>
                    <a:pt x="650" y="1187"/>
                    <a:pt x="632" y="1193"/>
                    <a:pt x="620" y="1184"/>
                  </a:cubicBezTo>
                  <a:cubicBezTo>
                    <a:pt x="608" y="1176"/>
                    <a:pt x="607" y="1157"/>
                    <a:pt x="618" y="1142"/>
                  </a:cubicBezTo>
                  <a:cubicBezTo>
                    <a:pt x="629" y="1127"/>
                    <a:pt x="647" y="1122"/>
                    <a:pt x="658" y="1130"/>
                  </a:cubicBezTo>
                  <a:cubicBezTo>
                    <a:pt x="670" y="1139"/>
                    <a:pt x="671" y="1158"/>
                    <a:pt x="661" y="117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7" name="Freeform 62">
              <a:extLst>
                <a:ext uri="{FF2B5EF4-FFF2-40B4-BE49-F238E27FC236}">
                  <a16:creationId xmlns:a16="http://schemas.microsoft.com/office/drawing/2014/main" id="{5B2E67A3-5BE9-CBBF-0093-2587CEF167C3}"/>
                </a:ext>
              </a:extLst>
            </p:cNvPr>
            <p:cNvSpPr>
              <a:spLocks noEditPoints="1"/>
            </p:cNvSpPr>
            <p:nvPr userDrawn="1"/>
          </p:nvSpPr>
          <p:spPr bwMode="auto">
            <a:xfrm>
              <a:off x="1095375" y="631825"/>
              <a:ext cx="34925" cy="41275"/>
            </a:xfrm>
            <a:custGeom>
              <a:avLst/>
              <a:gdLst>
                <a:gd name="T0" fmla="*/ 186 w 231"/>
                <a:gd name="T1" fmla="*/ 93 h 278"/>
                <a:gd name="T2" fmla="*/ 173 w 231"/>
                <a:gd name="T3" fmla="*/ 95 h 278"/>
                <a:gd name="T4" fmla="*/ 173 w 231"/>
                <a:gd name="T5" fmla="*/ 18 h 278"/>
                <a:gd name="T6" fmla="*/ 58 w 231"/>
                <a:gd name="T7" fmla="*/ 0 h 278"/>
                <a:gd name="T8" fmla="*/ 58 w 231"/>
                <a:gd name="T9" fmla="*/ 95 h 278"/>
                <a:gd name="T10" fmla="*/ 44 w 231"/>
                <a:gd name="T11" fmla="*/ 93 h 278"/>
                <a:gd name="T12" fmla="*/ 0 w 231"/>
                <a:gd name="T13" fmla="*/ 137 h 278"/>
                <a:gd name="T14" fmla="*/ 22 w 231"/>
                <a:gd name="T15" fmla="*/ 188 h 278"/>
                <a:gd name="T16" fmla="*/ 39 w 231"/>
                <a:gd name="T17" fmla="*/ 166 h 278"/>
                <a:gd name="T18" fmla="*/ 86 w 231"/>
                <a:gd name="T19" fmla="*/ 236 h 278"/>
                <a:gd name="T20" fmla="*/ 84 w 231"/>
                <a:gd name="T21" fmla="*/ 247 h 278"/>
                <a:gd name="T22" fmla="*/ 115 w 231"/>
                <a:gd name="T23" fmla="*/ 278 h 278"/>
                <a:gd name="T24" fmla="*/ 147 w 231"/>
                <a:gd name="T25" fmla="*/ 247 h 278"/>
                <a:gd name="T26" fmla="*/ 145 w 231"/>
                <a:gd name="T27" fmla="*/ 236 h 278"/>
                <a:gd name="T28" fmla="*/ 192 w 231"/>
                <a:gd name="T29" fmla="*/ 166 h 278"/>
                <a:gd name="T30" fmla="*/ 209 w 231"/>
                <a:gd name="T31" fmla="*/ 188 h 278"/>
                <a:gd name="T32" fmla="*/ 231 w 231"/>
                <a:gd name="T33" fmla="*/ 137 h 278"/>
                <a:gd name="T34" fmla="*/ 186 w 231"/>
                <a:gd name="T35" fmla="*/ 93 h 278"/>
                <a:gd name="T36" fmla="*/ 115 w 231"/>
                <a:gd name="T37" fmla="*/ 264 h 278"/>
                <a:gd name="T38" fmla="*/ 98 w 231"/>
                <a:gd name="T39" fmla="*/ 247 h 278"/>
                <a:gd name="T40" fmla="*/ 115 w 231"/>
                <a:gd name="T41" fmla="*/ 229 h 278"/>
                <a:gd name="T42" fmla="*/ 133 w 231"/>
                <a:gd name="T43" fmla="*/ 247 h 278"/>
                <a:gd name="T44" fmla="*/ 115 w 231"/>
                <a:gd name="T45" fmla="*/ 264 h 278"/>
                <a:gd name="T46" fmla="*/ 209 w 231"/>
                <a:gd name="T47" fmla="*/ 165 h 278"/>
                <a:gd name="T48" fmla="*/ 191 w 231"/>
                <a:gd name="T49" fmla="*/ 151 h 278"/>
                <a:gd name="T50" fmla="*/ 143 w 231"/>
                <a:gd name="T51" fmla="*/ 222 h 278"/>
                <a:gd name="T52" fmla="*/ 122 w 231"/>
                <a:gd name="T53" fmla="*/ 203 h 278"/>
                <a:gd name="T54" fmla="*/ 128 w 231"/>
                <a:gd name="T55" fmla="*/ 182 h 278"/>
                <a:gd name="T56" fmla="*/ 115 w 231"/>
                <a:gd name="T57" fmla="*/ 171 h 278"/>
                <a:gd name="T58" fmla="*/ 102 w 231"/>
                <a:gd name="T59" fmla="*/ 182 h 278"/>
                <a:gd name="T60" fmla="*/ 109 w 231"/>
                <a:gd name="T61" fmla="*/ 203 h 278"/>
                <a:gd name="T62" fmla="*/ 88 w 231"/>
                <a:gd name="T63" fmla="*/ 222 h 278"/>
                <a:gd name="T64" fmla="*/ 39 w 231"/>
                <a:gd name="T65" fmla="*/ 151 h 278"/>
                <a:gd name="T66" fmla="*/ 22 w 231"/>
                <a:gd name="T67" fmla="*/ 165 h 278"/>
                <a:gd name="T68" fmla="*/ 13 w 231"/>
                <a:gd name="T69" fmla="*/ 137 h 278"/>
                <a:gd name="T70" fmla="*/ 44 w 231"/>
                <a:gd name="T71" fmla="*/ 107 h 278"/>
                <a:gd name="T72" fmla="*/ 89 w 231"/>
                <a:gd name="T73" fmla="*/ 155 h 278"/>
                <a:gd name="T74" fmla="*/ 102 w 231"/>
                <a:gd name="T75" fmla="*/ 143 h 278"/>
                <a:gd name="T76" fmla="*/ 77 w 231"/>
                <a:gd name="T77" fmla="*/ 96 h 278"/>
                <a:gd name="T78" fmla="*/ 115 w 231"/>
                <a:gd name="T79" fmla="*/ 44 h 278"/>
                <a:gd name="T80" fmla="*/ 153 w 231"/>
                <a:gd name="T81" fmla="*/ 96 h 278"/>
                <a:gd name="T82" fmla="*/ 128 w 231"/>
                <a:gd name="T83" fmla="*/ 143 h 278"/>
                <a:gd name="T84" fmla="*/ 142 w 231"/>
                <a:gd name="T85" fmla="*/ 155 h 278"/>
                <a:gd name="T86" fmla="*/ 186 w 231"/>
                <a:gd name="T87" fmla="*/ 107 h 278"/>
                <a:gd name="T88" fmla="*/ 217 w 231"/>
                <a:gd name="T89" fmla="*/ 137 h 278"/>
                <a:gd name="T90" fmla="*/ 209 w 231"/>
                <a:gd name="T91" fmla="*/ 16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1" h="278">
                  <a:moveTo>
                    <a:pt x="186" y="93"/>
                  </a:moveTo>
                  <a:cubicBezTo>
                    <a:pt x="182" y="93"/>
                    <a:pt x="177" y="93"/>
                    <a:pt x="173" y="95"/>
                  </a:cubicBezTo>
                  <a:cubicBezTo>
                    <a:pt x="173" y="18"/>
                    <a:pt x="173" y="18"/>
                    <a:pt x="173" y="18"/>
                  </a:cubicBezTo>
                  <a:cubicBezTo>
                    <a:pt x="139" y="17"/>
                    <a:pt x="98" y="10"/>
                    <a:pt x="58" y="0"/>
                  </a:cubicBezTo>
                  <a:cubicBezTo>
                    <a:pt x="58" y="95"/>
                    <a:pt x="58" y="95"/>
                    <a:pt x="58" y="95"/>
                  </a:cubicBezTo>
                  <a:cubicBezTo>
                    <a:pt x="54" y="93"/>
                    <a:pt x="49" y="93"/>
                    <a:pt x="44" y="93"/>
                  </a:cubicBezTo>
                  <a:cubicBezTo>
                    <a:pt x="17" y="93"/>
                    <a:pt x="0" y="116"/>
                    <a:pt x="0" y="137"/>
                  </a:cubicBezTo>
                  <a:cubicBezTo>
                    <a:pt x="0" y="158"/>
                    <a:pt x="12" y="176"/>
                    <a:pt x="22" y="188"/>
                  </a:cubicBezTo>
                  <a:cubicBezTo>
                    <a:pt x="27" y="176"/>
                    <a:pt x="32" y="166"/>
                    <a:pt x="39" y="166"/>
                  </a:cubicBezTo>
                  <a:cubicBezTo>
                    <a:pt x="52" y="166"/>
                    <a:pt x="46" y="234"/>
                    <a:pt x="86" y="236"/>
                  </a:cubicBezTo>
                  <a:cubicBezTo>
                    <a:pt x="85" y="239"/>
                    <a:pt x="84" y="243"/>
                    <a:pt x="84" y="247"/>
                  </a:cubicBezTo>
                  <a:cubicBezTo>
                    <a:pt x="84" y="264"/>
                    <a:pt x="98" y="278"/>
                    <a:pt x="115" y="278"/>
                  </a:cubicBezTo>
                  <a:cubicBezTo>
                    <a:pt x="132" y="278"/>
                    <a:pt x="147" y="264"/>
                    <a:pt x="147" y="247"/>
                  </a:cubicBezTo>
                  <a:cubicBezTo>
                    <a:pt x="147" y="243"/>
                    <a:pt x="146" y="239"/>
                    <a:pt x="145" y="236"/>
                  </a:cubicBezTo>
                  <a:cubicBezTo>
                    <a:pt x="185" y="234"/>
                    <a:pt x="178" y="166"/>
                    <a:pt x="192" y="166"/>
                  </a:cubicBezTo>
                  <a:cubicBezTo>
                    <a:pt x="198" y="166"/>
                    <a:pt x="203" y="175"/>
                    <a:pt x="209" y="188"/>
                  </a:cubicBezTo>
                  <a:cubicBezTo>
                    <a:pt x="219" y="176"/>
                    <a:pt x="231" y="158"/>
                    <a:pt x="231" y="137"/>
                  </a:cubicBezTo>
                  <a:cubicBezTo>
                    <a:pt x="231" y="116"/>
                    <a:pt x="214" y="93"/>
                    <a:pt x="186" y="93"/>
                  </a:cubicBezTo>
                  <a:moveTo>
                    <a:pt x="115" y="264"/>
                  </a:moveTo>
                  <a:cubicBezTo>
                    <a:pt x="106" y="264"/>
                    <a:pt x="98" y="256"/>
                    <a:pt x="98" y="247"/>
                  </a:cubicBezTo>
                  <a:cubicBezTo>
                    <a:pt x="98" y="237"/>
                    <a:pt x="106" y="229"/>
                    <a:pt x="115" y="229"/>
                  </a:cubicBezTo>
                  <a:cubicBezTo>
                    <a:pt x="125" y="229"/>
                    <a:pt x="133" y="237"/>
                    <a:pt x="133" y="247"/>
                  </a:cubicBezTo>
                  <a:cubicBezTo>
                    <a:pt x="133" y="256"/>
                    <a:pt x="125" y="264"/>
                    <a:pt x="115" y="264"/>
                  </a:cubicBezTo>
                  <a:moveTo>
                    <a:pt x="209" y="165"/>
                  </a:moveTo>
                  <a:cubicBezTo>
                    <a:pt x="204" y="156"/>
                    <a:pt x="197" y="151"/>
                    <a:pt x="191" y="151"/>
                  </a:cubicBezTo>
                  <a:cubicBezTo>
                    <a:pt x="164" y="151"/>
                    <a:pt x="175" y="222"/>
                    <a:pt x="143" y="222"/>
                  </a:cubicBezTo>
                  <a:cubicBezTo>
                    <a:pt x="129" y="222"/>
                    <a:pt x="122" y="213"/>
                    <a:pt x="122" y="203"/>
                  </a:cubicBezTo>
                  <a:cubicBezTo>
                    <a:pt x="122" y="193"/>
                    <a:pt x="128" y="190"/>
                    <a:pt x="128" y="182"/>
                  </a:cubicBezTo>
                  <a:cubicBezTo>
                    <a:pt x="128" y="174"/>
                    <a:pt x="122" y="171"/>
                    <a:pt x="115" y="171"/>
                  </a:cubicBezTo>
                  <a:cubicBezTo>
                    <a:pt x="108" y="171"/>
                    <a:pt x="102" y="174"/>
                    <a:pt x="102" y="182"/>
                  </a:cubicBezTo>
                  <a:cubicBezTo>
                    <a:pt x="102" y="190"/>
                    <a:pt x="109" y="193"/>
                    <a:pt x="109" y="203"/>
                  </a:cubicBezTo>
                  <a:cubicBezTo>
                    <a:pt x="109" y="213"/>
                    <a:pt x="102" y="222"/>
                    <a:pt x="88" y="222"/>
                  </a:cubicBezTo>
                  <a:cubicBezTo>
                    <a:pt x="56" y="222"/>
                    <a:pt x="66" y="151"/>
                    <a:pt x="39" y="151"/>
                  </a:cubicBezTo>
                  <a:cubicBezTo>
                    <a:pt x="33" y="151"/>
                    <a:pt x="26" y="156"/>
                    <a:pt x="22" y="165"/>
                  </a:cubicBezTo>
                  <a:cubicBezTo>
                    <a:pt x="17" y="155"/>
                    <a:pt x="13" y="145"/>
                    <a:pt x="13" y="137"/>
                  </a:cubicBezTo>
                  <a:cubicBezTo>
                    <a:pt x="13" y="124"/>
                    <a:pt x="24" y="107"/>
                    <a:pt x="44" y="107"/>
                  </a:cubicBezTo>
                  <a:cubicBezTo>
                    <a:pt x="80" y="107"/>
                    <a:pt x="72" y="155"/>
                    <a:pt x="89" y="155"/>
                  </a:cubicBezTo>
                  <a:cubicBezTo>
                    <a:pt x="97" y="155"/>
                    <a:pt x="102" y="151"/>
                    <a:pt x="102" y="143"/>
                  </a:cubicBezTo>
                  <a:cubicBezTo>
                    <a:pt x="102" y="129"/>
                    <a:pt x="77" y="116"/>
                    <a:pt x="77" y="96"/>
                  </a:cubicBezTo>
                  <a:cubicBezTo>
                    <a:pt x="77" y="76"/>
                    <a:pt x="95" y="60"/>
                    <a:pt x="115" y="44"/>
                  </a:cubicBezTo>
                  <a:cubicBezTo>
                    <a:pt x="135" y="60"/>
                    <a:pt x="153" y="76"/>
                    <a:pt x="153" y="96"/>
                  </a:cubicBezTo>
                  <a:cubicBezTo>
                    <a:pt x="153" y="116"/>
                    <a:pt x="128" y="129"/>
                    <a:pt x="128" y="143"/>
                  </a:cubicBezTo>
                  <a:cubicBezTo>
                    <a:pt x="128" y="151"/>
                    <a:pt x="134" y="155"/>
                    <a:pt x="142" y="155"/>
                  </a:cubicBezTo>
                  <a:cubicBezTo>
                    <a:pt x="159" y="155"/>
                    <a:pt x="150" y="107"/>
                    <a:pt x="186" y="107"/>
                  </a:cubicBezTo>
                  <a:cubicBezTo>
                    <a:pt x="207" y="107"/>
                    <a:pt x="217" y="124"/>
                    <a:pt x="217" y="137"/>
                  </a:cubicBezTo>
                  <a:cubicBezTo>
                    <a:pt x="217" y="145"/>
                    <a:pt x="214" y="155"/>
                    <a:pt x="209" y="1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8" name="Freeform 63">
              <a:extLst>
                <a:ext uri="{FF2B5EF4-FFF2-40B4-BE49-F238E27FC236}">
                  <a16:creationId xmlns:a16="http://schemas.microsoft.com/office/drawing/2014/main" id="{8B1D08FB-58C1-9208-D386-2056ABD71331}"/>
                </a:ext>
              </a:extLst>
            </p:cNvPr>
            <p:cNvSpPr>
              <a:spLocks/>
            </p:cNvSpPr>
            <p:nvPr userDrawn="1"/>
          </p:nvSpPr>
          <p:spPr bwMode="auto">
            <a:xfrm>
              <a:off x="1085850" y="439738"/>
              <a:ext cx="7938" cy="14287"/>
            </a:xfrm>
            <a:custGeom>
              <a:avLst/>
              <a:gdLst>
                <a:gd name="T0" fmla="*/ 23 w 52"/>
                <a:gd name="T1" fmla="*/ 0 h 103"/>
                <a:gd name="T2" fmla="*/ 2 w 52"/>
                <a:gd name="T3" fmla="*/ 55 h 103"/>
                <a:gd name="T4" fmla="*/ 31 w 52"/>
                <a:gd name="T5" fmla="*/ 103 h 103"/>
                <a:gd name="T6" fmla="*/ 51 w 52"/>
                <a:gd name="T7" fmla="*/ 50 h 103"/>
                <a:gd name="T8" fmla="*/ 23 w 52"/>
                <a:gd name="T9" fmla="*/ 0 h 103"/>
              </a:gdLst>
              <a:ahLst/>
              <a:cxnLst>
                <a:cxn ang="0">
                  <a:pos x="T0" y="T1"/>
                </a:cxn>
                <a:cxn ang="0">
                  <a:pos x="T2" y="T3"/>
                </a:cxn>
                <a:cxn ang="0">
                  <a:pos x="T4" y="T5"/>
                </a:cxn>
                <a:cxn ang="0">
                  <a:pos x="T6" y="T7"/>
                </a:cxn>
                <a:cxn ang="0">
                  <a:pos x="T8" y="T9"/>
                </a:cxn>
              </a:cxnLst>
              <a:rect l="0" t="0" r="r" b="b"/>
              <a:pathLst>
                <a:path w="52" h="103">
                  <a:moveTo>
                    <a:pt x="23" y="0"/>
                  </a:moveTo>
                  <a:cubicBezTo>
                    <a:pt x="11" y="23"/>
                    <a:pt x="0" y="37"/>
                    <a:pt x="2" y="55"/>
                  </a:cubicBezTo>
                  <a:cubicBezTo>
                    <a:pt x="4" y="72"/>
                    <a:pt x="22" y="85"/>
                    <a:pt x="31" y="103"/>
                  </a:cubicBezTo>
                  <a:cubicBezTo>
                    <a:pt x="39" y="82"/>
                    <a:pt x="52" y="66"/>
                    <a:pt x="51" y="50"/>
                  </a:cubicBezTo>
                  <a:cubicBezTo>
                    <a:pt x="49" y="34"/>
                    <a:pt x="27" y="12"/>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69" name="Freeform 64">
              <a:extLst>
                <a:ext uri="{FF2B5EF4-FFF2-40B4-BE49-F238E27FC236}">
                  <a16:creationId xmlns:a16="http://schemas.microsoft.com/office/drawing/2014/main" id="{D65FCA02-6752-8FB1-3BD6-D6F93C4211A4}"/>
                </a:ext>
              </a:extLst>
            </p:cNvPr>
            <p:cNvSpPr>
              <a:spLocks/>
            </p:cNvSpPr>
            <p:nvPr userDrawn="1"/>
          </p:nvSpPr>
          <p:spPr bwMode="auto">
            <a:xfrm>
              <a:off x="1131888" y="439738"/>
              <a:ext cx="6350" cy="14287"/>
            </a:xfrm>
            <a:custGeom>
              <a:avLst/>
              <a:gdLst>
                <a:gd name="T0" fmla="*/ 29 w 52"/>
                <a:gd name="T1" fmla="*/ 0 h 103"/>
                <a:gd name="T2" fmla="*/ 50 w 52"/>
                <a:gd name="T3" fmla="*/ 55 h 103"/>
                <a:gd name="T4" fmla="*/ 21 w 52"/>
                <a:gd name="T5" fmla="*/ 103 h 103"/>
                <a:gd name="T6" fmla="*/ 1 w 52"/>
                <a:gd name="T7" fmla="*/ 50 h 103"/>
                <a:gd name="T8" fmla="*/ 29 w 52"/>
                <a:gd name="T9" fmla="*/ 0 h 103"/>
              </a:gdLst>
              <a:ahLst/>
              <a:cxnLst>
                <a:cxn ang="0">
                  <a:pos x="T0" y="T1"/>
                </a:cxn>
                <a:cxn ang="0">
                  <a:pos x="T2" y="T3"/>
                </a:cxn>
                <a:cxn ang="0">
                  <a:pos x="T4" y="T5"/>
                </a:cxn>
                <a:cxn ang="0">
                  <a:pos x="T6" y="T7"/>
                </a:cxn>
                <a:cxn ang="0">
                  <a:pos x="T8" y="T9"/>
                </a:cxn>
              </a:cxnLst>
              <a:rect l="0" t="0" r="r" b="b"/>
              <a:pathLst>
                <a:path w="52" h="103">
                  <a:moveTo>
                    <a:pt x="29" y="0"/>
                  </a:moveTo>
                  <a:cubicBezTo>
                    <a:pt x="41" y="23"/>
                    <a:pt x="52" y="37"/>
                    <a:pt x="50" y="55"/>
                  </a:cubicBezTo>
                  <a:cubicBezTo>
                    <a:pt x="48" y="72"/>
                    <a:pt x="30" y="85"/>
                    <a:pt x="21" y="103"/>
                  </a:cubicBezTo>
                  <a:cubicBezTo>
                    <a:pt x="13" y="82"/>
                    <a:pt x="0" y="66"/>
                    <a:pt x="1" y="50"/>
                  </a:cubicBezTo>
                  <a:cubicBezTo>
                    <a:pt x="3" y="34"/>
                    <a:pt x="25" y="12"/>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0" name="Oval 65">
              <a:extLst>
                <a:ext uri="{FF2B5EF4-FFF2-40B4-BE49-F238E27FC236}">
                  <a16:creationId xmlns:a16="http://schemas.microsoft.com/office/drawing/2014/main" id="{5167E5C7-926B-3ACA-1952-10E77DE91B2A}"/>
                </a:ext>
              </a:extLst>
            </p:cNvPr>
            <p:cNvSpPr>
              <a:spLocks noChangeArrowheads="1"/>
            </p:cNvSpPr>
            <p:nvPr userDrawn="1"/>
          </p:nvSpPr>
          <p:spPr bwMode="auto">
            <a:xfrm>
              <a:off x="1060450"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1" name="Oval 66">
              <a:extLst>
                <a:ext uri="{FF2B5EF4-FFF2-40B4-BE49-F238E27FC236}">
                  <a16:creationId xmlns:a16="http://schemas.microsoft.com/office/drawing/2014/main" id="{F4A84AB8-B21B-F737-A123-C53C2FAA9735}"/>
                </a:ext>
              </a:extLst>
            </p:cNvPr>
            <p:cNvSpPr>
              <a:spLocks noChangeArrowheads="1"/>
            </p:cNvSpPr>
            <p:nvPr userDrawn="1"/>
          </p:nvSpPr>
          <p:spPr bwMode="auto">
            <a:xfrm>
              <a:off x="1058863"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2" name="Oval 67">
              <a:extLst>
                <a:ext uri="{FF2B5EF4-FFF2-40B4-BE49-F238E27FC236}">
                  <a16:creationId xmlns:a16="http://schemas.microsoft.com/office/drawing/2014/main" id="{911061FB-CD7F-C422-1296-D05026E93DCE}"/>
                </a:ext>
              </a:extLst>
            </p:cNvPr>
            <p:cNvSpPr>
              <a:spLocks noChangeArrowheads="1"/>
            </p:cNvSpPr>
            <p:nvPr userDrawn="1"/>
          </p:nvSpPr>
          <p:spPr bwMode="auto">
            <a:xfrm>
              <a:off x="1060450" y="446088"/>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3" name="Oval 68">
              <a:extLst>
                <a:ext uri="{FF2B5EF4-FFF2-40B4-BE49-F238E27FC236}">
                  <a16:creationId xmlns:a16="http://schemas.microsoft.com/office/drawing/2014/main" id="{DBA40EC0-6C27-2AEC-E715-AC904A0B8612}"/>
                </a:ext>
              </a:extLst>
            </p:cNvPr>
            <p:cNvSpPr>
              <a:spLocks noChangeArrowheads="1"/>
            </p:cNvSpPr>
            <p:nvPr userDrawn="1"/>
          </p:nvSpPr>
          <p:spPr bwMode="auto">
            <a:xfrm>
              <a:off x="10779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4" name="Oval 69">
              <a:extLst>
                <a:ext uri="{FF2B5EF4-FFF2-40B4-BE49-F238E27FC236}">
                  <a16:creationId xmlns:a16="http://schemas.microsoft.com/office/drawing/2014/main" id="{1B4CD2CA-706B-8B05-EED1-E94E0872BF9F}"/>
                </a:ext>
              </a:extLst>
            </p:cNvPr>
            <p:cNvSpPr>
              <a:spLocks noChangeArrowheads="1"/>
            </p:cNvSpPr>
            <p:nvPr userDrawn="1"/>
          </p:nvSpPr>
          <p:spPr bwMode="auto">
            <a:xfrm>
              <a:off x="1069975"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5" name="Oval 70">
              <a:extLst>
                <a:ext uri="{FF2B5EF4-FFF2-40B4-BE49-F238E27FC236}">
                  <a16:creationId xmlns:a16="http://schemas.microsoft.com/office/drawing/2014/main" id="{B4BA487D-0134-E547-9A8A-733EB8D65222}"/>
                </a:ext>
              </a:extLst>
            </p:cNvPr>
            <p:cNvSpPr>
              <a:spLocks noChangeArrowheads="1"/>
            </p:cNvSpPr>
            <p:nvPr userDrawn="1"/>
          </p:nvSpPr>
          <p:spPr bwMode="auto">
            <a:xfrm>
              <a:off x="1063625"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6" name="Oval 71">
              <a:extLst>
                <a:ext uri="{FF2B5EF4-FFF2-40B4-BE49-F238E27FC236}">
                  <a16:creationId xmlns:a16="http://schemas.microsoft.com/office/drawing/2014/main" id="{D5B20F43-E757-38EC-0D90-794281D07628}"/>
                </a:ext>
              </a:extLst>
            </p:cNvPr>
            <p:cNvSpPr>
              <a:spLocks noChangeArrowheads="1"/>
            </p:cNvSpPr>
            <p:nvPr userDrawn="1"/>
          </p:nvSpPr>
          <p:spPr bwMode="auto">
            <a:xfrm>
              <a:off x="1085850"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7" name="Oval 72">
              <a:extLst>
                <a:ext uri="{FF2B5EF4-FFF2-40B4-BE49-F238E27FC236}">
                  <a16:creationId xmlns:a16="http://schemas.microsoft.com/office/drawing/2014/main" id="{EF1953CD-30B5-2FED-B894-1EDA71BBFD34}"/>
                </a:ext>
              </a:extLst>
            </p:cNvPr>
            <p:cNvSpPr>
              <a:spLocks noChangeArrowheads="1"/>
            </p:cNvSpPr>
            <p:nvPr userDrawn="1"/>
          </p:nvSpPr>
          <p:spPr bwMode="auto">
            <a:xfrm>
              <a:off x="109378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8" name="Oval 73">
              <a:extLst>
                <a:ext uri="{FF2B5EF4-FFF2-40B4-BE49-F238E27FC236}">
                  <a16:creationId xmlns:a16="http://schemas.microsoft.com/office/drawing/2014/main" id="{09CEF796-C185-827D-9BC9-FD4CE273F502}"/>
                </a:ext>
              </a:extLst>
            </p:cNvPr>
            <p:cNvSpPr>
              <a:spLocks noChangeArrowheads="1"/>
            </p:cNvSpPr>
            <p:nvPr userDrawn="1"/>
          </p:nvSpPr>
          <p:spPr bwMode="auto">
            <a:xfrm>
              <a:off x="110013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79" name="Oval 74">
              <a:extLst>
                <a:ext uri="{FF2B5EF4-FFF2-40B4-BE49-F238E27FC236}">
                  <a16:creationId xmlns:a16="http://schemas.microsoft.com/office/drawing/2014/main" id="{1F70094C-1C27-FA27-92D4-1E880B1932B3}"/>
                </a:ext>
              </a:extLst>
            </p:cNvPr>
            <p:cNvSpPr>
              <a:spLocks noChangeArrowheads="1"/>
            </p:cNvSpPr>
            <p:nvPr userDrawn="1"/>
          </p:nvSpPr>
          <p:spPr bwMode="auto">
            <a:xfrm>
              <a:off x="1158875" y="4318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0" name="Oval 75">
              <a:extLst>
                <a:ext uri="{FF2B5EF4-FFF2-40B4-BE49-F238E27FC236}">
                  <a16:creationId xmlns:a16="http://schemas.microsoft.com/office/drawing/2014/main" id="{D8CF03FF-99E9-53F9-3055-086D9C8CC8AA}"/>
                </a:ext>
              </a:extLst>
            </p:cNvPr>
            <p:cNvSpPr>
              <a:spLocks noChangeArrowheads="1"/>
            </p:cNvSpPr>
            <p:nvPr userDrawn="1"/>
          </p:nvSpPr>
          <p:spPr bwMode="auto">
            <a:xfrm>
              <a:off x="1158875" y="439738"/>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1" name="Oval 76">
              <a:extLst>
                <a:ext uri="{FF2B5EF4-FFF2-40B4-BE49-F238E27FC236}">
                  <a16:creationId xmlns:a16="http://schemas.microsoft.com/office/drawing/2014/main" id="{7130937D-A882-7CC4-6B65-02F1292E14A7}"/>
                </a:ext>
              </a:extLst>
            </p:cNvPr>
            <p:cNvSpPr>
              <a:spLocks noChangeArrowheads="1"/>
            </p:cNvSpPr>
            <p:nvPr userDrawn="1"/>
          </p:nvSpPr>
          <p:spPr bwMode="auto">
            <a:xfrm>
              <a:off x="1158875" y="446088"/>
              <a:ext cx="4763"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2" name="Oval 77">
              <a:extLst>
                <a:ext uri="{FF2B5EF4-FFF2-40B4-BE49-F238E27FC236}">
                  <a16:creationId xmlns:a16="http://schemas.microsoft.com/office/drawing/2014/main" id="{85412564-5878-CBD2-1B2D-5749BE47972C}"/>
                </a:ext>
              </a:extLst>
            </p:cNvPr>
            <p:cNvSpPr>
              <a:spLocks noChangeArrowheads="1"/>
            </p:cNvSpPr>
            <p:nvPr userDrawn="1"/>
          </p:nvSpPr>
          <p:spPr bwMode="auto">
            <a:xfrm>
              <a:off x="1141413" y="41751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3" name="Oval 78">
              <a:extLst>
                <a:ext uri="{FF2B5EF4-FFF2-40B4-BE49-F238E27FC236}">
                  <a16:creationId xmlns:a16="http://schemas.microsoft.com/office/drawing/2014/main" id="{D242F34F-6347-85DD-5342-016A9C7F6E07}"/>
                </a:ext>
              </a:extLst>
            </p:cNvPr>
            <p:cNvSpPr>
              <a:spLocks noChangeArrowheads="1"/>
            </p:cNvSpPr>
            <p:nvPr userDrawn="1"/>
          </p:nvSpPr>
          <p:spPr bwMode="auto">
            <a:xfrm>
              <a:off x="1149350"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4" name="Oval 79">
              <a:extLst>
                <a:ext uri="{FF2B5EF4-FFF2-40B4-BE49-F238E27FC236}">
                  <a16:creationId xmlns:a16="http://schemas.microsoft.com/office/drawing/2014/main" id="{DD0A869D-60BF-243B-A80F-AC31D529E4DB}"/>
                </a:ext>
              </a:extLst>
            </p:cNvPr>
            <p:cNvSpPr>
              <a:spLocks noChangeArrowheads="1"/>
            </p:cNvSpPr>
            <p:nvPr userDrawn="1"/>
          </p:nvSpPr>
          <p:spPr bwMode="auto">
            <a:xfrm>
              <a:off x="1155700" y="4238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5" name="Oval 80">
              <a:extLst>
                <a:ext uri="{FF2B5EF4-FFF2-40B4-BE49-F238E27FC236}">
                  <a16:creationId xmlns:a16="http://schemas.microsoft.com/office/drawing/2014/main" id="{E22EC12C-0F26-8723-1FF4-7B29BD1AB281}"/>
                </a:ext>
              </a:extLst>
            </p:cNvPr>
            <p:cNvSpPr>
              <a:spLocks noChangeArrowheads="1"/>
            </p:cNvSpPr>
            <p:nvPr userDrawn="1"/>
          </p:nvSpPr>
          <p:spPr bwMode="auto">
            <a:xfrm>
              <a:off x="1133475" y="41751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6" name="Oval 81">
              <a:extLst>
                <a:ext uri="{FF2B5EF4-FFF2-40B4-BE49-F238E27FC236}">
                  <a16:creationId xmlns:a16="http://schemas.microsoft.com/office/drawing/2014/main" id="{7A8C3A12-E402-37B3-1984-C6995FDFD4D4}"/>
                </a:ext>
              </a:extLst>
            </p:cNvPr>
            <p:cNvSpPr>
              <a:spLocks noChangeArrowheads="1"/>
            </p:cNvSpPr>
            <p:nvPr userDrawn="1"/>
          </p:nvSpPr>
          <p:spPr bwMode="auto">
            <a:xfrm>
              <a:off x="1125538" y="419100"/>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7" name="Oval 82">
              <a:extLst>
                <a:ext uri="{FF2B5EF4-FFF2-40B4-BE49-F238E27FC236}">
                  <a16:creationId xmlns:a16="http://schemas.microsoft.com/office/drawing/2014/main" id="{22C6FE75-BAE7-47C6-60E1-53942D7B32FF}"/>
                </a:ext>
              </a:extLst>
            </p:cNvPr>
            <p:cNvSpPr>
              <a:spLocks noChangeArrowheads="1"/>
            </p:cNvSpPr>
            <p:nvPr userDrawn="1"/>
          </p:nvSpPr>
          <p:spPr bwMode="auto">
            <a:xfrm>
              <a:off x="1119188" y="423863"/>
              <a:ext cx="6350" cy="47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8" name="Freeform 83">
              <a:extLst>
                <a:ext uri="{FF2B5EF4-FFF2-40B4-BE49-F238E27FC236}">
                  <a16:creationId xmlns:a16="http://schemas.microsoft.com/office/drawing/2014/main" id="{7D027C75-093B-5542-393A-0FEEB94679AE}"/>
                </a:ext>
              </a:extLst>
            </p:cNvPr>
            <p:cNvSpPr>
              <a:spLocks/>
            </p:cNvSpPr>
            <p:nvPr userDrawn="1"/>
          </p:nvSpPr>
          <p:spPr bwMode="auto">
            <a:xfrm>
              <a:off x="1108075" y="428625"/>
              <a:ext cx="3175" cy="14287"/>
            </a:xfrm>
            <a:custGeom>
              <a:avLst/>
              <a:gdLst>
                <a:gd name="T0" fmla="*/ 0 w 23"/>
                <a:gd name="T1" fmla="*/ 96 h 96"/>
                <a:gd name="T2" fmla="*/ 23 w 23"/>
                <a:gd name="T3" fmla="*/ 96 h 96"/>
                <a:gd name="T4" fmla="*/ 23 w 23"/>
                <a:gd name="T5" fmla="*/ 7 h 96"/>
                <a:gd name="T6" fmla="*/ 0 w 23"/>
                <a:gd name="T7" fmla="*/ 0 h 96"/>
                <a:gd name="T8" fmla="*/ 0 w 23"/>
                <a:gd name="T9" fmla="*/ 96 h 96"/>
              </a:gdLst>
              <a:ahLst/>
              <a:cxnLst>
                <a:cxn ang="0">
                  <a:pos x="T0" y="T1"/>
                </a:cxn>
                <a:cxn ang="0">
                  <a:pos x="T2" y="T3"/>
                </a:cxn>
                <a:cxn ang="0">
                  <a:pos x="T4" y="T5"/>
                </a:cxn>
                <a:cxn ang="0">
                  <a:pos x="T6" y="T7"/>
                </a:cxn>
                <a:cxn ang="0">
                  <a:pos x="T8" y="T9"/>
                </a:cxn>
              </a:cxnLst>
              <a:rect l="0" t="0" r="r" b="b"/>
              <a:pathLst>
                <a:path w="23" h="96">
                  <a:moveTo>
                    <a:pt x="0" y="96"/>
                  </a:moveTo>
                  <a:cubicBezTo>
                    <a:pt x="23" y="96"/>
                    <a:pt x="23" y="96"/>
                    <a:pt x="23" y="96"/>
                  </a:cubicBezTo>
                  <a:cubicBezTo>
                    <a:pt x="23" y="7"/>
                    <a:pt x="23" y="7"/>
                    <a:pt x="23" y="7"/>
                  </a:cubicBezTo>
                  <a:cubicBezTo>
                    <a:pt x="15" y="6"/>
                    <a:pt x="7" y="3"/>
                    <a:pt x="0" y="0"/>
                  </a:cubicBezTo>
                  <a:lnTo>
                    <a:pt x="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89" name="Freeform 84">
              <a:extLst>
                <a:ext uri="{FF2B5EF4-FFF2-40B4-BE49-F238E27FC236}">
                  <a16:creationId xmlns:a16="http://schemas.microsoft.com/office/drawing/2014/main" id="{1B7525C6-1192-FF40-A1FC-F89C84814BBC}"/>
                </a:ext>
              </a:extLst>
            </p:cNvPr>
            <p:cNvSpPr>
              <a:spLocks/>
            </p:cNvSpPr>
            <p:nvPr userDrawn="1"/>
          </p:nvSpPr>
          <p:spPr bwMode="auto">
            <a:xfrm>
              <a:off x="1114425" y="428625"/>
              <a:ext cx="3175" cy="14287"/>
            </a:xfrm>
            <a:custGeom>
              <a:avLst/>
              <a:gdLst>
                <a:gd name="T0" fmla="*/ 23 w 23"/>
                <a:gd name="T1" fmla="*/ 0 h 96"/>
                <a:gd name="T2" fmla="*/ 0 w 23"/>
                <a:gd name="T3" fmla="*/ 7 h 96"/>
                <a:gd name="T4" fmla="*/ 0 w 23"/>
                <a:gd name="T5" fmla="*/ 96 h 96"/>
                <a:gd name="T6" fmla="*/ 23 w 23"/>
                <a:gd name="T7" fmla="*/ 96 h 96"/>
                <a:gd name="T8" fmla="*/ 23 w 23"/>
                <a:gd name="T9" fmla="*/ 0 h 96"/>
              </a:gdLst>
              <a:ahLst/>
              <a:cxnLst>
                <a:cxn ang="0">
                  <a:pos x="T0" y="T1"/>
                </a:cxn>
                <a:cxn ang="0">
                  <a:pos x="T2" y="T3"/>
                </a:cxn>
                <a:cxn ang="0">
                  <a:pos x="T4" y="T5"/>
                </a:cxn>
                <a:cxn ang="0">
                  <a:pos x="T6" y="T7"/>
                </a:cxn>
                <a:cxn ang="0">
                  <a:pos x="T8" y="T9"/>
                </a:cxn>
              </a:cxnLst>
              <a:rect l="0" t="0" r="r" b="b"/>
              <a:pathLst>
                <a:path w="23" h="96">
                  <a:moveTo>
                    <a:pt x="23" y="0"/>
                  </a:moveTo>
                  <a:cubicBezTo>
                    <a:pt x="16" y="3"/>
                    <a:pt x="8" y="6"/>
                    <a:pt x="0" y="7"/>
                  </a:cubicBezTo>
                  <a:cubicBezTo>
                    <a:pt x="0" y="96"/>
                    <a:pt x="0" y="96"/>
                    <a:pt x="0" y="96"/>
                  </a:cubicBezTo>
                  <a:cubicBezTo>
                    <a:pt x="23" y="96"/>
                    <a:pt x="23" y="96"/>
                    <a:pt x="23" y="96"/>
                  </a:cubicBez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0" name="Freeform 85">
              <a:extLst>
                <a:ext uri="{FF2B5EF4-FFF2-40B4-BE49-F238E27FC236}">
                  <a16:creationId xmlns:a16="http://schemas.microsoft.com/office/drawing/2014/main" id="{879C34A1-F101-EAA5-D003-E0F2D209B74B}"/>
                </a:ext>
              </a:extLst>
            </p:cNvPr>
            <p:cNvSpPr>
              <a:spLocks/>
            </p:cNvSpPr>
            <p:nvPr userDrawn="1"/>
          </p:nvSpPr>
          <p:spPr bwMode="auto">
            <a:xfrm>
              <a:off x="1103313" y="406400"/>
              <a:ext cx="7938" cy="7937"/>
            </a:xfrm>
            <a:custGeom>
              <a:avLst/>
              <a:gdLst>
                <a:gd name="T0" fmla="*/ 51 w 51"/>
                <a:gd name="T1" fmla="*/ 53 h 53"/>
                <a:gd name="T2" fmla="*/ 51 w 51"/>
                <a:gd name="T3" fmla="*/ 0 h 53"/>
                <a:gd name="T4" fmla="*/ 0 w 51"/>
                <a:gd name="T5" fmla="*/ 53 h 53"/>
                <a:gd name="T6" fmla="*/ 51 w 51"/>
                <a:gd name="T7" fmla="*/ 53 h 53"/>
              </a:gdLst>
              <a:ahLst/>
              <a:cxnLst>
                <a:cxn ang="0">
                  <a:pos x="T0" y="T1"/>
                </a:cxn>
                <a:cxn ang="0">
                  <a:pos x="T2" y="T3"/>
                </a:cxn>
                <a:cxn ang="0">
                  <a:pos x="T4" y="T5"/>
                </a:cxn>
                <a:cxn ang="0">
                  <a:pos x="T6" y="T7"/>
                </a:cxn>
              </a:cxnLst>
              <a:rect l="0" t="0" r="r" b="b"/>
              <a:pathLst>
                <a:path w="51" h="53">
                  <a:moveTo>
                    <a:pt x="51" y="53"/>
                  </a:moveTo>
                  <a:cubicBezTo>
                    <a:pt x="51" y="0"/>
                    <a:pt x="51" y="0"/>
                    <a:pt x="51" y="0"/>
                  </a:cubicBezTo>
                  <a:cubicBezTo>
                    <a:pt x="25" y="6"/>
                    <a:pt x="5" y="27"/>
                    <a:pt x="0" y="53"/>
                  </a:cubicBezTo>
                  <a:lnTo>
                    <a:pt x="5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1" name="Freeform 86">
              <a:extLst>
                <a:ext uri="{FF2B5EF4-FFF2-40B4-BE49-F238E27FC236}">
                  <a16:creationId xmlns:a16="http://schemas.microsoft.com/office/drawing/2014/main" id="{CB904FCE-A9F0-28F5-B22A-FD9D0101E851}"/>
                </a:ext>
              </a:extLst>
            </p:cNvPr>
            <p:cNvSpPr>
              <a:spLocks/>
            </p:cNvSpPr>
            <p:nvPr userDrawn="1"/>
          </p:nvSpPr>
          <p:spPr bwMode="auto">
            <a:xfrm>
              <a:off x="1114425" y="406400"/>
              <a:ext cx="7938" cy="7937"/>
            </a:xfrm>
            <a:custGeom>
              <a:avLst/>
              <a:gdLst>
                <a:gd name="T0" fmla="*/ 0 w 51"/>
                <a:gd name="T1" fmla="*/ 53 h 53"/>
                <a:gd name="T2" fmla="*/ 51 w 51"/>
                <a:gd name="T3" fmla="*/ 53 h 53"/>
                <a:gd name="T4" fmla="*/ 0 w 51"/>
                <a:gd name="T5" fmla="*/ 0 h 53"/>
                <a:gd name="T6" fmla="*/ 0 w 51"/>
                <a:gd name="T7" fmla="*/ 53 h 53"/>
              </a:gdLst>
              <a:ahLst/>
              <a:cxnLst>
                <a:cxn ang="0">
                  <a:pos x="T0" y="T1"/>
                </a:cxn>
                <a:cxn ang="0">
                  <a:pos x="T2" y="T3"/>
                </a:cxn>
                <a:cxn ang="0">
                  <a:pos x="T4" y="T5"/>
                </a:cxn>
                <a:cxn ang="0">
                  <a:pos x="T6" y="T7"/>
                </a:cxn>
              </a:cxnLst>
              <a:rect l="0" t="0" r="r" b="b"/>
              <a:pathLst>
                <a:path w="51" h="53">
                  <a:moveTo>
                    <a:pt x="0" y="53"/>
                  </a:moveTo>
                  <a:cubicBezTo>
                    <a:pt x="51" y="53"/>
                    <a:pt x="51" y="53"/>
                    <a:pt x="51" y="53"/>
                  </a:cubicBezTo>
                  <a:cubicBezTo>
                    <a:pt x="47" y="27"/>
                    <a:pt x="26" y="6"/>
                    <a:pt x="0" y="0"/>
                  </a:cubicBezTo>
                  <a:lnTo>
                    <a:pt x="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2" name="Freeform 87">
              <a:extLst>
                <a:ext uri="{FF2B5EF4-FFF2-40B4-BE49-F238E27FC236}">
                  <a16:creationId xmlns:a16="http://schemas.microsoft.com/office/drawing/2014/main" id="{07398D18-2F63-6659-9A85-014FB824016B}"/>
                </a:ext>
              </a:extLst>
            </p:cNvPr>
            <p:cNvSpPr>
              <a:spLocks/>
            </p:cNvSpPr>
            <p:nvPr userDrawn="1"/>
          </p:nvSpPr>
          <p:spPr bwMode="auto">
            <a:xfrm>
              <a:off x="1103313" y="417513"/>
              <a:ext cx="19050" cy="7937"/>
            </a:xfrm>
            <a:custGeom>
              <a:avLst/>
              <a:gdLst>
                <a:gd name="T0" fmla="*/ 0 w 128"/>
                <a:gd name="T1" fmla="*/ 0 h 51"/>
                <a:gd name="T2" fmla="*/ 64 w 128"/>
                <a:gd name="T3" fmla="*/ 51 h 51"/>
                <a:gd name="T4" fmla="*/ 128 w 128"/>
                <a:gd name="T5" fmla="*/ 0 h 51"/>
                <a:gd name="T6" fmla="*/ 0 w 128"/>
                <a:gd name="T7" fmla="*/ 0 h 51"/>
              </a:gdLst>
              <a:ahLst/>
              <a:cxnLst>
                <a:cxn ang="0">
                  <a:pos x="T0" y="T1"/>
                </a:cxn>
                <a:cxn ang="0">
                  <a:pos x="T2" y="T3"/>
                </a:cxn>
                <a:cxn ang="0">
                  <a:pos x="T4" y="T5"/>
                </a:cxn>
                <a:cxn ang="0">
                  <a:pos x="T6" y="T7"/>
                </a:cxn>
              </a:cxnLst>
              <a:rect l="0" t="0" r="r" b="b"/>
              <a:pathLst>
                <a:path w="128" h="51">
                  <a:moveTo>
                    <a:pt x="0" y="0"/>
                  </a:moveTo>
                  <a:cubicBezTo>
                    <a:pt x="6" y="29"/>
                    <a:pt x="32" y="51"/>
                    <a:pt x="64" y="51"/>
                  </a:cubicBezTo>
                  <a:cubicBezTo>
                    <a:pt x="95" y="51"/>
                    <a:pt x="121" y="29"/>
                    <a:pt x="12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3" name="Freeform 88">
              <a:extLst>
                <a:ext uri="{FF2B5EF4-FFF2-40B4-BE49-F238E27FC236}">
                  <a16:creationId xmlns:a16="http://schemas.microsoft.com/office/drawing/2014/main" id="{708DE4B4-8F5A-C029-D142-1046DC03D6FE}"/>
                </a:ext>
              </a:extLst>
            </p:cNvPr>
            <p:cNvSpPr>
              <a:spLocks/>
            </p:cNvSpPr>
            <p:nvPr userDrawn="1"/>
          </p:nvSpPr>
          <p:spPr bwMode="auto">
            <a:xfrm>
              <a:off x="1104900" y="388938"/>
              <a:ext cx="15875" cy="15875"/>
            </a:xfrm>
            <a:custGeom>
              <a:avLst/>
              <a:gdLst>
                <a:gd name="T0" fmla="*/ 90 w 109"/>
                <a:gd name="T1" fmla="*/ 109 h 109"/>
                <a:gd name="T2" fmla="*/ 62 w 109"/>
                <a:gd name="T3" fmla="*/ 63 h 109"/>
                <a:gd name="T4" fmla="*/ 109 w 109"/>
                <a:gd name="T5" fmla="*/ 93 h 109"/>
                <a:gd name="T6" fmla="*/ 109 w 109"/>
                <a:gd name="T7" fmla="*/ 21 h 109"/>
                <a:gd name="T8" fmla="*/ 62 w 109"/>
                <a:gd name="T9" fmla="*/ 51 h 109"/>
                <a:gd name="T10" fmla="*/ 89 w 109"/>
                <a:gd name="T11" fmla="*/ 0 h 109"/>
                <a:gd name="T12" fmla="*/ 20 w 109"/>
                <a:gd name="T13" fmla="*/ 0 h 109"/>
                <a:gd name="T14" fmla="*/ 47 w 109"/>
                <a:gd name="T15" fmla="*/ 51 h 109"/>
                <a:gd name="T16" fmla="*/ 0 w 109"/>
                <a:gd name="T17" fmla="*/ 21 h 109"/>
                <a:gd name="T18" fmla="*/ 0 w 109"/>
                <a:gd name="T19" fmla="*/ 93 h 109"/>
                <a:gd name="T20" fmla="*/ 47 w 109"/>
                <a:gd name="T21" fmla="*/ 63 h 109"/>
                <a:gd name="T22" fmla="*/ 19 w 109"/>
                <a:gd name="T23" fmla="*/ 109 h 109"/>
                <a:gd name="T24" fmla="*/ 90 w 109"/>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9">
                  <a:moveTo>
                    <a:pt x="90" y="109"/>
                  </a:moveTo>
                  <a:cubicBezTo>
                    <a:pt x="76" y="97"/>
                    <a:pt x="64" y="81"/>
                    <a:pt x="62" y="63"/>
                  </a:cubicBezTo>
                  <a:cubicBezTo>
                    <a:pt x="79" y="66"/>
                    <a:pt x="98" y="78"/>
                    <a:pt x="109" y="93"/>
                  </a:cubicBezTo>
                  <a:cubicBezTo>
                    <a:pt x="109" y="21"/>
                    <a:pt x="109" y="21"/>
                    <a:pt x="109" y="21"/>
                  </a:cubicBezTo>
                  <a:cubicBezTo>
                    <a:pt x="98" y="36"/>
                    <a:pt x="79" y="48"/>
                    <a:pt x="62" y="51"/>
                  </a:cubicBezTo>
                  <a:cubicBezTo>
                    <a:pt x="64" y="34"/>
                    <a:pt x="75" y="18"/>
                    <a:pt x="89" y="0"/>
                  </a:cubicBezTo>
                  <a:cubicBezTo>
                    <a:pt x="20" y="0"/>
                    <a:pt x="20" y="0"/>
                    <a:pt x="20" y="0"/>
                  </a:cubicBezTo>
                  <a:cubicBezTo>
                    <a:pt x="34" y="18"/>
                    <a:pt x="45" y="34"/>
                    <a:pt x="47" y="51"/>
                  </a:cubicBezTo>
                  <a:cubicBezTo>
                    <a:pt x="30" y="48"/>
                    <a:pt x="11" y="36"/>
                    <a:pt x="0" y="21"/>
                  </a:cubicBezTo>
                  <a:cubicBezTo>
                    <a:pt x="0" y="93"/>
                    <a:pt x="0" y="93"/>
                    <a:pt x="0" y="93"/>
                  </a:cubicBezTo>
                  <a:cubicBezTo>
                    <a:pt x="11" y="78"/>
                    <a:pt x="30" y="66"/>
                    <a:pt x="47" y="63"/>
                  </a:cubicBezTo>
                  <a:cubicBezTo>
                    <a:pt x="45" y="81"/>
                    <a:pt x="34" y="97"/>
                    <a:pt x="19" y="109"/>
                  </a:cubicBezTo>
                  <a:lnTo>
                    <a:pt x="90"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4" name="Freeform 89">
              <a:extLst>
                <a:ext uri="{FF2B5EF4-FFF2-40B4-BE49-F238E27FC236}">
                  <a16:creationId xmlns:a16="http://schemas.microsoft.com/office/drawing/2014/main" id="{EE9A8FC2-AA60-D768-B948-611D17051299}"/>
                </a:ext>
              </a:extLst>
            </p:cNvPr>
            <p:cNvSpPr>
              <a:spLocks noEditPoints="1"/>
            </p:cNvSpPr>
            <p:nvPr userDrawn="1"/>
          </p:nvSpPr>
          <p:spPr bwMode="auto">
            <a:xfrm>
              <a:off x="1049338" y="563563"/>
              <a:ext cx="98425" cy="66675"/>
            </a:xfrm>
            <a:custGeom>
              <a:avLst/>
              <a:gdLst>
                <a:gd name="T0" fmla="*/ 325 w 664"/>
                <a:gd name="T1" fmla="*/ 278 h 449"/>
                <a:gd name="T2" fmla="*/ 311 w 664"/>
                <a:gd name="T3" fmla="*/ 233 h 449"/>
                <a:gd name="T4" fmla="*/ 249 w 664"/>
                <a:gd name="T5" fmla="*/ 217 h 449"/>
                <a:gd name="T6" fmla="*/ 155 w 664"/>
                <a:gd name="T7" fmla="*/ 74 h 449"/>
                <a:gd name="T8" fmla="*/ 66 w 664"/>
                <a:gd name="T9" fmla="*/ 46 h 449"/>
                <a:gd name="T10" fmla="*/ 0 w 664"/>
                <a:gd name="T11" fmla="*/ 45 h 449"/>
                <a:gd name="T12" fmla="*/ 118 w 664"/>
                <a:gd name="T13" fmla="*/ 288 h 449"/>
                <a:gd name="T14" fmla="*/ 160 w 664"/>
                <a:gd name="T15" fmla="*/ 339 h 449"/>
                <a:gd name="T16" fmla="*/ 249 w 664"/>
                <a:gd name="T17" fmla="*/ 383 h 449"/>
                <a:gd name="T18" fmla="*/ 499 w 664"/>
                <a:gd name="T19" fmla="*/ 449 h 449"/>
                <a:gd name="T20" fmla="*/ 659 w 664"/>
                <a:gd name="T21" fmla="*/ 375 h 449"/>
                <a:gd name="T22" fmla="*/ 542 w 664"/>
                <a:gd name="T23" fmla="*/ 356 h 449"/>
                <a:gd name="T24" fmla="*/ 46 w 664"/>
                <a:gd name="T25" fmla="*/ 84 h 449"/>
                <a:gd name="T26" fmla="*/ 111 w 664"/>
                <a:gd name="T27" fmla="*/ 60 h 449"/>
                <a:gd name="T28" fmla="*/ 141 w 664"/>
                <a:gd name="T29" fmla="*/ 109 h 449"/>
                <a:gd name="T30" fmla="*/ 110 w 664"/>
                <a:gd name="T31" fmla="*/ 154 h 449"/>
                <a:gd name="T32" fmla="*/ 46 w 664"/>
                <a:gd name="T33" fmla="*/ 124 h 449"/>
                <a:gd name="T34" fmla="*/ 109 w 664"/>
                <a:gd name="T35" fmla="*/ 238 h 449"/>
                <a:gd name="T36" fmla="*/ 121 w 664"/>
                <a:gd name="T37" fmla="*/ 196 h 449"/>
                <a:gd name="T38" fmla="*/ 76 w 664"/>
                <a:gd name="T39" fmla="*/ 193 h 449"/>
                <a:gd name="T40" fmla="*/ 171 w 664"/>
                <a:gd name="T41" fmla="*/ 161 h 449"/>
                <a:gd name="T42" fmla="*/ 159 w 664"/>
                <a:gd name="T43" fmla="*/ 203 h 449"/>
                <a:gd name="T44" fmla="*/ 203 w 664"/>
                <a:gd name="T45" fmla="*/ 206 h 449"/>
                <a:gd name="T46" fmla="*/ 302 w 664"/>
                <a:gd name="T47" fmla="*/ 257 h 449"/>
                <a:gd name="T48" fmla="*/ 260 w 664"/>
                <a:gd name="T49" fmla="*/ 253 h 449"/>
                <a:gd name="T50" fmla="*/ 238 w 664"/>
                <a:gd name="T51" fmla="*/ 277 h 449"/>
                <a:gd name="T52" fmla="*/ 254 w 664"/>
                <a:gd name="T53" fmla="*/ 310 h 449"/>
                <a:gd name="T54" fmla="*/ 222 w 664"/>
                <a:gd name="T55" fmla="*/ 309 h 449"/>
                <a:gd name="T56" fmla="*/ 213 w 664"/>
                <a:gd name="T57" fmla="*/ 311 h 449"/>
                <a:gd name="T58" fmla="*/ 207 w 664"/>
                <a:gd name="T59" fmla="*/ 320 h 449"/>
                <a:gd name="T60" fmla="*/ 200 w 664"/>
                <a:gd name="T61" fmla="*/ 349 h 449"/>
                <a:gd name="T62" fmla="*/ 216 w 664"/>
                <a:gd name="T63" fmla="*/ 364 h 449"/>
                <a:gd name="T64" fmla="*/ 201 w 664"/>
                <a:gd name="T65" fmla="*/ 378 h 449"/>
                <a:gd name="T66" fmla="*/ 191 w 664"/>
                <a:gd name="T67" fmla="*/ 284 h 449"/>
                <a:gd name="T68" fmla="*/ 191 w 664"/>
                <a:gd name="T69" fmla="*/ 277 h 449"/>
                <a:gd name="T70" fmla="*/ 202 w 664"/>
                <a:gd name="T71" fmla="*/ 263 h 449"/>
                <a:gd name="T72" fmla="*/ 208 w 664"/>
                <a:gd name="T73" fmla="*/ 261 h 449"/>
                <a:gd name="T74" fmla="*/ 302 w 664"/>
                <a:gd name="T75" fmla="*/ 241 h 449"/>
                <a:gd name="T76" fmla="*/ 302 w 664"/>
                <a:gd name="T77" fmla="*/ 257 h 449"/>
                <a:gd name="T78" fmla="*/ 316 w 664"/>
                <a:gd name="T79" fmla="*/ 354 h 449"/>
                <a:gd name="T80" fmla="*/ 372 w 664"/>
                <a:gd name="T81" fmla="*/ 354 h 449"/>
                <a:gd name="T82" fmla="*/ 467 w 664"/>
                <a:gd name="T83" fmla="*/ 420 h 449"/>
                <a:gd name="T84" fmla="*/ 467 w 664"/>
                <a:gd name="T85" fmla="*/ 369 h 449"/>
                <a:gd name="T86" fmla="*/ 467 w 664"/>
                <a:gd name="T87" fmla="*/ 42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4" h="449">
                  <a:moveTo>
                    <a:pt x="542" y="356"/>
                  </a:moveTo>
                  <a:cubicBezTo>
                    <a:pt x="477" y="339"/>
                    <a:pt x="398" y="311"/>
                    <a:pt x="325" y="278"/>
                  </a:cubicBezTo>
                  <a:cubicBezTo>
                    <a:pt x="326" y="277"/>
                    <a:pt x="326" y="277"/>
                    <a:pt x="326" y="277"/>
                  </a:cubicBezTo>
                  <a:cubicBezTo>
                    <a:pt x="328" y="263"/>
                    <a:pt x="322" y="246"/>
                    <a:pt x="311" y="233"/>
                  </a:cubicBezTo>
                  <a:cubicBezTo>
                    <a:pt x="299" y="220"/>
                    <a:pt x="284" y="213"/>
                    <a:pt x="269" y="213"/>
                  </a:cubicBezTo>
                  <a:cubicBezTo>
                    <a:pt x="263" y="213"/>
                    <a:pt x="256" y="214"/>
                    <a:pt x="249" y="217"/>
                  </a:cubicBezTo>
                  <a:cubicBezTo>
                    <a:pt x="239" y="207"/>
                    <a:pt x="229" y="197"/>
                    <a:pt x="219" y="186"/>
                  </a:cubicBezTo>
                  <a:cubicBezTo>
                    <a:pt x="192" y="153"/>
                    <a:pt x="170" y="116"/>
                    <a:pt x="155" y="74"/>
                  </a:cubicBezTo>
                  <a:cubicBezTo>
                    <a:pt x="146" y="50"/>
                    <a:pt x="140" y="25"/>
                    <a:pt x="136" y="0"/>
                  </a:cubicBezTo>
                  <a:cubicBezTo>
                    <a:pt x="132" y="21"/>
                    <a:pt x="107" y="46"/>
                    <a:pt x="66" y="46"/>
                  </a:cubicBezTo>
                  <a:cubicBezTo>
                    <a:pt x="67" y="42"/>
                    <a:pt x="66" y="35"/>
                    <a:pt x="62" y="34"/>
                  </a:cubicBezTo>
                  <a:cubicBezTo>
                    <a:pt x="51" y="46"/>
                    <a:pt x="37" y="58"/>
                    <a:pt x="0" y="45"/>
                  </a:cubicBezTo>
                  <a:cubicBezTo>
                    <a:pt x="6" y="74"/>
                    <a:pt x="14" y="103"/>
                    <a:pt x="24" y="130"/>
                  </a:cubicBezTo>
                  <a:cubicBezTo>
                    <a:pt x="46" y="189"/>
                    <a:pt x="78" y="243"/>
                    <a:pt x="118" y="288"/>
                  </a:cubicBezTo>
                  <a:cubicBezTo>
                    <a:pt x="132" y="304"/>
                    <a:pt x="146" y="318"/>
                    <a:pt x="160" y="330"/>
                  </a:cubicBezTo>
                  <a:cubicBezTo>
                    <a:pt x="160" y="333"/>
                    <a:pt x="160" y="336"/>
                    <a:pt x="160" y="339"/>
                  </a:cubicBezTo>
                  <a:cubicBezTo>
                    <a:pt x="160" y="354"/>
                    <a:pt x="175" y="379"/>
                    <a:pt x="196" y="389"/>
                  </a:cubicBezTo>
                  <a:cubicBezTo>
                    <a:pt x="213" y="398"/>
                    <a:pt x="232" y="395"/>
                    <a:pt x="249" y="383"/>
                  </a:cubicBezTo>
                  <a:cubicBezTo>
                    <a:pt x="281" y="400"/>
                    <a:pt x="322" y="416"/>
                    <a:pt x="366" y="428"/>
                  </a:cubicBezTo>
                  <a:cubicBezTo>
                    <a:pt x="415" y="442"/>
                    <a:pt x="462" y="449"/>
                    <a:pt x="499" y="449"/>
                  </a:cubicBezTo>
                  <a:cubicBezTo>
                    <a:pt x="531" y="449"/>
                    <a:pt x="574" y="434"/>
                    <a:pt x="615" y="408"/>
                  </a:cubicBezTo>
                  <a:cubicBezTo>
                    <a:pt x="632" y="398"/>
                    <a:pt x="648" y="386"/>
                    <a:pt x="659" y="375"/>
                  </a:cubicBezTo>
                  <a:cubicBezTo>
                    <a:pt x="661" y="373"/>
                    <a:pt x="662" y="372"/>
                    <a:pt x="664" y="370"/>
                  </a:cubicBezTo>
                  <a:cubicBezTo>
                    <a:pt x="631" y="375"/>
                    <a:pt x="582" y="366"/>
                    <a:pt x="542" y="356"/>
                  </a:cubicBezTo>
                  <a:moveTo>
                    <a:pt x="46" y="124"/>
                  </a:moveTo>
                  <a:cubicBezTo>
                    <a:pt x="41" y="110"/>
                    <a:pt x="41" y="97"/>
                    <a:pt x="46" y="84"/>
                  </a:cubicBezTo>
                  <a:cubicBezTo>
                    <a:pt x="51" y="73"/>
                    <a:pt x="61" y="64"/>
                    <a:pt x="73" y="59"/>
                  </a:cubicBezTo>
                  <a:cubicBezTo>
                    <a:pt x="86" y="54"/>
                    <a:pt x="99" y="54"/>
                    <a:pt x="111" y="60"/>
                  </a:cubicBezTo>
                  <a:cubicBezTo>
                    <a:pt x="123" y="65"/>
                    <a:pt x="132" y="75"/>
                    <a:pt x="138" y="89"/>
                  </a:cubicBezTo>
                  <a:cubicBezTo>
                    <a:pt x="140" y="95"/>
                    <a:pt x="141" y="102"/>
                    <a:pt x="141" y="109"/>
                  </a:cubicBezTo>
                  <a:cubicBezTo>
                    <a:pt x="141" y="115"/>
                    <a:pt x="140" y="122"/>
                    <a:pt x="137" y="128"/>
                  </a:cubicBezTo>
                  <a:cubicBezTo>
                    <a:pt x="132" y="140"/>
                    <a:pt x="122" y="149"/>
                    <a:pt x="110" y="154"/>
                  </a:cubicBezTo>
                  <a:cubicBezTo>
                    <a:pt x="98" y="158"/>
                    <a:pt x="85" y="158"/>
                    <a:pt x="73" y="153"/>
                  </a:cubicBezTo>
                  <a:cubicBezTo>
                    <a:pt x="61" y="148"/>
                    <a:pt x="51" y="137"/>
                    <a:pt x="46" y="124"/>
                  </a:cubicBezTo>
                  <a:moveTo>
                    <a:pt x="125" y="261"/>
                  </a:moveTo>
                  <a:cubicBezTo>
                    <a:pt x="109" y="238"/>
                    <a:pt x="109" y="238"/>
                    <a:pt x="109" y="238"/>
                  </a:cubicBezTo>
                  <a:cubicBezTo>
                    <a:pt x="109" y="238"/>
                    <a:pt x="134" y="221"/>
                    <a:pt x="137" y="219"/>
                  </a:cubicBezTo>
                  <a:cubicBezTo>
                    <a:pt x="135" y="216"/>
                    <a:pt x="123" y="199"/>
                    <a:pt x="121" y="196"/>
                  </a:cubicBezTo>
                  <a:cubicBezTo>
                    <a:pt x="118" y="198"/>
                    <a:pt x="93" y="216"/>
                    <a:pt x="93" y="216"/>
                  </a:cubicBezTo>
                  <a:cubicBezTo>
                    <a:pt x="76" y="193"/>
                    <a:pt x="76" y="193"/>
                    <a:pt x="76" y="193"/>
                  </a:cubicBezTo>
                  <a:cubicBezTo>
                    <a:pt x="155" y="138"/>
                    <a:pt x="155" y="138"/>
                    <a:pt x="155" y="138"/>
                  </a:cubicBezTo>
                  <a:cubicBezTo>
                    <a:pt x="171" y="161"/>
                    <a:pt x="171" y="161"/>
                    <a:pt x="171" y="161"/>
                  </a:cubicBezTo>
                  <a:cubicBezTo>
                    <a:pt x="171" y="161"/>
                    <a:pt x="146" y="178"/>
                    <a:pt x="143" y="181"/>
                  </a:cubicBezTo>
                  <a:cubicBezTo>
                    <a:pt x="145" y="183"/>
                    <a:pt x="157" y="200"/>
                    <a:pt x="159" y="203"/>
                  </a:cubicBezTo>
                  <a:cubicBezTo>
                    <a:pt x="162" y="201"/>
                    <a:pt x="187" y="183"/>
                    <a:pt x="187" y="183"/>
                  </a:cubicBezTo>
                  <a:cubicBezTo>
                    <a:pt x="203" y="206"/>
                    <a:pt x="203" y="206"/>
                    <a:pt x="203" y="206"/>
                  </a:cubicBezTo>
                  <a:lnTo>
                    <a:pt x="125" y="261"/>
                  </a:lnTo>
                  <a:close/>
                  <a:moveTo>
                    <a:pt x="302" y="257"/>
                  </a:moveTo>
                  <a:cubicBezTo>
                    <a:pt x="295" y="252"/>
                    <a:pt x="295" y="252"/>
                    <a:pt x="295" y="252"/>
                  </a:cubicBezTo>
                  <a:cubicBezTo>
                    <a:pt x="282" y="242"/>
                    <a:pt x="272" y="243"/>
                    <a:pt x="260" y="253"/>
                  </a:cubicBezTo>
                  <a:cubicBezTo>
                    <a:pt x="255" y="257"/>
                    <a:pt x="250" y="263"/>
                    <a:pt x="245" y="268"/>
                  </a:cubicBezTo>
                  <a:cubicBezTo>
                    <a:pt x="238" y="277"/>
                    <a:pt x="238" y="277"/>
                    <a:pt x="238" y="277"/>
                  </a:cubicBezTo>
                  <a:cubicBezTo>
                    <a:pt x="243" y="280"/>
                    <a:pt x="243" y="280"/>
                    <a:pt x="243" y="280"/>
                  </a:cubicBezTo>
                  <a:cubicBezTo>
                    <a:pt x="256" y="291"/>
                    <a:pt x="258" y="303"/>
                    <a:pt x="254" y="310"/>
                  </a:cubicBezTo>
                  <a:cubicBezTo>
                    <a:pt x="253" y="313"/>
                    <a:pt x="251" y="314"/>
                    <a:pt x="248" y="315"/>
                  </a:cubicBezTo>
                  <a:cubicBezTo>
                    <a:pt x="241" y="317"/>
                    <a:pt x="231" y="315"/>
                    <a:pt x="222" y="309"/>
                  </a:cubicBezTo>
                  <a:cubicBezTo>
                    <a:pt x="217" y="306"/>
                    <a:pt x="217" y="306"/>
                    <a:pt x="217" y="306"/>
                  </a:cubicBezTo>
                  <a:cubicBezTo>
                    <a:pt x="213" y="311"/>
                    <a:pt x="213" y="311"/>
                    <a:pt x="213" y="311"/>
                  </a:cubicBezTo>
                  <a:cubicBezTo>
                    <a:pt x="213" y="312"/>
                    <a:pt x="212" y="313"/>
                    <a:pt x="211" y="314"/>
                  </a:cubicBezTo>
                  <a:cubicBezTo>
                    <a:pt x="210" y="316"/>
                    <a:pt x="209" y="318"/>
                    <a:pt x="207" y="320"/>
                  </a:cubicBezTo>
                  <a:cubicBezTo>
                    <a:pt x="202" y="330"/>
                    <a:pt x="199" y="338"/>
                    <a:pt x="199" y="344"/>
                  </a:cubicBezTo>
                  <a:cubicBezTo>
                    <a:pt x="199" y="346"/>
                    <a:pt x="199" y="347"/>
                    <a:pt x="200" y="349"/>
                  </a:cubicBezTo>
                  <a:cubicBezTo>
                    <a:pt x="202" y="356"/>
                    <a:pt x="208" y="360"/>
                    <a:pt x="213" y="363"/>
                  </a:cubicBezTo>
                  <a:cubicBezTo>
                    <a:pt x="216" y="364"/>
                    <a:pt x="216" y="364"/>
                    <a:pt x="216" y="364"/>
                  </a:cubicBezTo>
                  <a:cubicBezTo>
                    <a:pt x="222" y="368"/>
                    <a:pt x="231" y="373"/>
                    <a:pt x="237" y="377"/>
                  </a:cubicBezTo>
                  <a:cubicBezTo>
                    <a:pt x="225" y="384"/>
                    <a:pt x="213" y="384"/>
                    <a:pt x="201" y="378"/>
                  </a:cubicBezTo>
                  <a:cubicBezTo>
                    <a:pt x="183" y="370"/>
                    <a:pt x="172" y="349"/>
                    <a:pt x="172" y="339"/>
                  </a:cubicBezTo>
                  <a:cubicBezTo>
                    <a:pt x="172" y="323"/>
                    <a:pt x="179" y="304"/>
                    <a:pt x="191" y="284"/>
                  </a:cubicBezTo>
                  <a:cubicBezTo>
                    <a:pt x="193" y="280"/>
                    <a:pt x="193" y="280"/>
                    <a:pt x="193" y="280"/>
                  </a:cubicBezTo>
                  <a:cubicBezTo>
                    <a:pt x="191" y="277"/>
                    <a:pt x="191" y="277"/>
                    <a:pt x="191" y="277"/>
                  </a:cubicBezTo>
                  <a:cubicBezTo>
                    <a:pt x="188" y="271"/>
                    <a:pt x="185" y="265"/>
                    <a:pt x="182" y="259"/>
                  </a:cubicBezTo>
                  <a:cubicBezTo>
                    <a:pt x="189" y="260"/>
                    <a:pt x="196" y="261"/>
                    <a:pt x="202" y="263"/>
                  </a:cubicBezTo>
                  <a:cubicBezTo>
                    <a:pt x="206" y="264"/>
                    <a:pt x="206" y="264"/>
                    <a:pt x="206" y="264"/>
                  </a:cubicBezTo>
                  <a:cubicBezTo>
                    <a:pt x="208" y="261"/>
                    <a:pt x="208" y="261"/>
                    <a:pt x="208" y="261"/>
                  </a:cubicBezTo>
                  <a:cubicBezTo>
                    <a:pt x="216" y="253"/>
                    <a:pt x="244" y="225"/>
                    <a:pt x="269" y="225"/>
                  </a:cubicBezTo>
                  <a:cubicBezTo>
                    <a:pt x="281" y="225"/>
                    <a:pt x="293" y="231"/>
                    <a:pt x="302" y="241"/>
                  </a:cubicBezTo>
                  <a:cubicBezTo>
                    <a:pt x="308" y="248"/>
                    <a:pt x="313" y="257"/>
                    <a:pt x="314" y="266"/>
                  </a:cubicBezTo>
                  <a:cubicBezTo>
                    <a:pt x="310" y="264"/>
                    <a:pt x="306" y="261"/>
                    <a:pt x="302" y="257"/>
                  </a:cubicBezTo>
                  <a:moveTo>
                    <a:pt x="344" y="382"/>
                  </a:moveTo>
                  <a:cubicBezTo>
                    <a:pt x="329" y="382"/>
                    <a:pt x="316" y="370"/>
                    <a:pt x="316" y="354"/>
                  </a:cubicBezTo>
                  <a:cubicBezTo>
                    <a:pt x="316" y="339"/>
                    <a:pt x="329" y="326"/>
                    <a:pt x="344" y="326"/>
                  </a:cubicBezTo>
                  <a:cubicBezTo>
                    <a:pt x="360" y="326"/>
                    <a:pt x="372" y="339"/>
                    <a:pt x="372" y="354"/>
                  </a:cubicBezTo>
                  <a:cubicBezTo>
                    <a:pt x="372" y="370"/>
                    <a:pt x="360" y="382"/>
                    <a:pt x="344" y="382"/>
                  </a:cubicBezTo>
                  <a:moveTo>
                    <a:pt x="467" y="420"/>
                  </a:moveTo>
                  <a:cubicBezTo>
                    <a:pt x="453" y="420"/>
                    <a:pt x="442" y="409"/>
                    <a:pt x="442" y="394"/>
                  </a:cubicBezTo>
                  <a:cubicBezTo>
                    <a:pt x="442" y="380"/>
                    <a:pt x="453" y="369"/>
                    <a:pt x="467" y="369"/>
                  </a:cubicBezTo>
                  <a:cubicBezTo>
                    <a:pt x="482" y="369"/>
                    <a:pt x="493" y="380"/>
                    <a:pt x="493" y="394"/>
                  </a:cubicBezTo>
                  <a:cubicBezTo>
                    <a:pt x="493" y="409"/>
                    <a:pt x="482" y="420"/>
                    <a:pt x="467" y="4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5" name="Freeform 90">
              <a:extLst>
                <a:ext uri="{FF2B5EF4-FFF2-40B4-BE49-F238E27FC236}">
                  <a16:creationId xmlns:a16="http://schemas.microsoft.com/office/drawing/2014/main" id="{E764520B-0F3A-9D29-7292-E4939E67419F}"/>
                </a:ext>
              </a:extLst>
            </p:cNvPr>
            <p:cNvSpPr>
              <a:spLocks/>
            </p:cNvSpPr>
            <p:nvPr userDrawn="1"/>
          </p:nvSpPr>
          <p:spPr bwMode="auto">
            <a:xfrm>
              <a:off x="1058863" y="576263"/>
              <a:ext cx="6350" cy="6350"/>
            </a:xfrm>
            <a:custGeom>
              <a:avLst/>
              <a:gdLst>
                <a:gd name="T0" fmla="*/ 47 w 47"/>
                <a:gd name="T1" fmla="*/ 27 h 48"/>
                <a:gd name="T2" fmla="*/ 47 w 47"/>
                <a:gd name="T3" fmla="*/ 27 h 48"/>
                <a:gd name="T4" fmla="*/ 45 w 47"/>
                <a:gd name="T5" fmla="*/ 17 h 48"/>
                <a:gd name="T6" fmla="*/ 17 w 47"/>
                <a:gd name="T7" fmla="*/ 4 h 48"/>
                <a:gd name="T8" fmla="*/ 4 w 47"/>
                <a:gd name="T9" fmla="*/ 33 h 48"/>
                <a:gd name="T10" fmla="*/ 16 w 47"/>
                <a:gd name="T11" fmla="*/ 46 h 48"/>
                <a:gd name="T12" fmla="*/ 33 w 47"/>
                <a:gd name="T13" fmla="*/ 46 h 48"/>
                <a:gd name="T14" fmla="*/ 47 w 47"/>
                <a:gd name="T15" fmla="*/ 27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7" y="27"/>
                  </a:moveTo>
                  <a:cubicBezTo>
                    <a:pt x="47" y="27"/>
                    <a:pt x="47" y="27"/>
                    <a:pt x="47" y="27"/>
                  </a:cubicBezTo>
                  <a:cubicBezTo>
                    <a:pt x="47" y="24"/>
                    <a:pt x="46" y="20"/>
                    <a:pt x="45" y="17"/>
                  </a:cubicBezTo>
                  <a:cubicBezTo>
                    <a:pt x="40" y="5"/>
                    <a:pt x="28" y="0"/>
                    <a:pt x="17" y="4"/>
                  </a:cubicBezTo>
                  <a:cubicBezTo>
                    <a:pt x="5" y="9"/>
                    <a:pt x="0" y="21"/>
                    <a:pt x="4" y="33"/>
                  </a:cubicBezTo>
                  <a:cubicBezTo>
                    <a:pt x="7" y="39"/>
                    <a:pt x="11" y="44"/>
                    <a:pt x="16" y="46"/>
                  </a:cubicBezTo>
                  <a:cubicBezTo>
                    <a:pt x="21" y="48"/>
                    <a:pt x="27" y="48"/>
                    <a:pt x="33" y="46"/>
                  </a:cubicBezTo>
                  <a:cubicBezTo>
                    <a:pt x="41" y="43"/>
                    <a:pt x="47" y="36"/>
                    <a:pt x="47"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6" name="Freeform 91">
              <a:extLst>
                <a:ext uri="{FF2B5EF4-FFF2-40B4-BE49-F238E27FC236}">
                  <a16:creationId xmlns:a16="http://schemas.microsoft.com/office/drawing/2014/main" id="{94408B46-5D59-3666-01B3-FCEEAC899AE6}"/>
                </a:ext>
              </a:extLst>
            </p:cNvPr>
            <p:cNvSpPr>
              <a:spLocks/>
            </p:cNvSpPr>
            <p:nvPr userDrawn="1"/>
          </p:nvSpPr>
          <p:spPr bwMode="auto">
            <a:xfrm>
              <a:off x="1063625" y="517525"/>
              <a:ext cx="6350" cy="6350"/>
            </a:xfrm>
            <a:custGeom>
              <a:avLst/>
              <a:gdLst>
                <a:gd name="T0" fmla="*/ 32 w 42"/>
                <a:gd name="T1" fmla="*/ 5 h 46"/>
                <a:gd name="T2" fmla="*/ 4 w 42"/>
                <a:gd name="T3" fmla="*/ 14 h 46"/>
                <a:gd name="T4" fmla="*/ 2 w 42"/>
                <a:gd name="T5" fmla="*/ 31 h 46"/>
                <a:gd name="T6" fmla="*/ 12 w 42"/>
                <a:gd name="T7" fmla="*/ 43 h 46"/>
                <a:gd name="T8" fmla="*/ 28 w 42"/>
                <a:gd name="T9" fmla="*/ 44 h 46"/>
                <a:gd name="T10" fmla="*/ 40 w 42"/>
                <a:gd name="T11" fmla="*/ 34 h 46"/>
                <a:gd name="T12" fmla="*/ 42 w 42"/>
                <a:gd name="T13" fmla="*/ 23 h 46"/>
                <a:gd name="T14" fmla="*/ 32 w 42"/>
                <a:gd name="T15" fmla="*/ 5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6">
                  <a:moveTo>
                    <a:pt x="32" y="5"/>
                  </a:moveTo>
                  <a:cubicBezTo>
                    <a:pt x="21" y="0"/>
                    <a:pt x="10" y="3"/>
                    <a:pt x="4" y="14"/>
                  </a:cubicBezTo>
                  <a:cubicBezTo>
                    <a:pt x="1" y="20"/>
                    <a:pt x="0" y="25"/>
                    <a:pt x="2" y="31"/>
                  </a:cubicBezTo>
                  <a:cubicBezTo>
                    <a:pt x="3" y="36"/>
                    <a:pt x="7" y="40"/>
                    <a:pt x="12" y="43"/>
                  </a:cubicBezTo>
                  <a:cubicBezTo>
                    <a:pt x="17" y="45"/>
                    <a:pt x="23" y="46"/>
                    <a:pt x="28" y="44"/>
                  </a:cubicBezTo>
                  <a:cubicBezTo>
                    <a:pt x="33" y="43"/>
                    <a:pt x="38" y="39"/>
                    <a:pt x="40" y="34"/>
                  </a:cubicBezTo>
                  <a:cubicBezTo>
                    <a:pt x="42" y="30"/>
                    <a:pt x="42" y="27"/>
                    <a:pt x="42" y="23"/>
                  </a:cubicBezTo>
                  <a:cubicBezTo>
                    <a:pt x="42" y="15"/>
                    <a:pt x="38" y="8"/>
                    <a:pt x="32"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7" name="Freeform 92">
              <a:extLst>
                <a:ext uri="{FF2B5EF4-FFF2-40B4-BE49-F238E27FC236}">
                  <a16:creationId xmlns:a16="http://schemas.microsoft.com/office/drawing/2014/main" id="{94BE8A49-9BA9-A1D9-931A-4290D9A21F15}"/>
                </a:ext>
              </a:extLst>
            </p:cNvPr>
            <p:cNvSpPr>
              <a:spLocks/>
            </p:cNvSpPr>
            <p:nvPr userDrawn="1"/>
          </p:nvSpPr>
          <p:spPr bwMode="auto">
            <a:xfrm>
              <a:off x="1150938" y="511175"/>
              <a:ext cx="1588" cy="1587"/>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8" name="Freeform 93">
              <a:extLst>
                <a:ext uri="{FF2B5EF4-FFF2-40B4-BE49-F238E27FC236}">
                  <a16:creationId xmlns:a16="http://schemas.microsoft.com/office/drawing/2014/main" id="{0719F298-6C96-FF8E-2C46-9CB3A0C8A05F}"/>
                </a:ext>
              </a:extLst>
            </p:cNvPr>
            <p:cNvSpPr>
              <a:spLocks/>
            </p:cNvSpPr>
            <p:nvPr userDrawn="1"/>
          </p:nvSpPr>
          <p:spPr bwMode="auto">
            <a:xfrm>
              <a:off x="1168400" y="536575"/>
              <a:ext cx="3175" cy="3175"/>
            </a:xfrm>
            <a:custGeom>
              <a:avLst/>
              <a:gdLst>
                <a:gd name="T0" fmla="*/ 17 w 17"/>
                <a:gd name="T1" fmla="*/ 18 h 18"/>
                <a:gd name="T2" fmla="*/ 9 w 17"/>
                <a:gd name="T3" fmla="*/ 0 h 18"/>
                <a:gd name="T4" fmla="*/ 8 w 17"/>
                <a:gd name="T5" fmla="*/ 1 h 18"/>
                <a:gd name="T6" fmla="*/ 3 w 17"/>
                <a:gd name="T7" fmla="*/ 8 h 18"/>
                <a:gd name="T8" fmla="*/ 0 w 17"/>
                <a:gd name="T9" fmla="*/ 12 h 18"/>
                <a:gd name="T10" fmla="*/ 6 w 17"/>
                <a:gd name="T11" fmla="*/ 14 h 18"/>
                <a:gd name="T12" fmla="*/ 17 w 1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17" y="18"/>
                  </a:moveTo>
                  <a:cubicBezTo>
                    <a:pt x="9" y="0"/>
                    <a:pt x="9" y="0"/>
                    <a:pt x="9" y="0"/>
                  </a:cubicBezTo>
                  <a:cubicBezTo>
                    <a:pt x="8" y="1"/>
                    <a:pt x="8" y="1"/>
                    <a:pt x="8" y="1"/>
                  </a:cubicBezTo>
                  <a:cubicBezTo>
                    <a:pt x="7" y="2"/>
                    <a:pt x="5" y="5"/>
                    <a:pt x="3" y="8"/>
                  </a:cubicBezTo>
                  <a:cubicBezTo>
                    <a:pt x="2" y="9"/>
                    <a:pt x="1" y="11"/>
                    <a:pt x="0" y="12"/>
                  </a:cubicBezTo>
                  <a:cubicBezTo>
                    <a:pt x="2" y="13"/>
                    <a:pt x="4" y="13"/>
                    <a:pt x="6" y="14"/>
                  </a:cubicBezTo>
                  <a:cubicBezTo>
                    <a:pt x="10" y="15"/>
                    <a:pt x="14" y="17"/>
                    <a:pt x="17"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99" name="Freeform 94">
              <a:extLst>
                <a:ext uri="{FF2B5EF4-FFF2-40B4-BE49-F238E27FC236}">
                  <a16:creationId xmlns:a16="http://schemas.microsoft.com/office/drawing/2014/main" id="{D45289D9-DF25-A047-FD87-704587E7E00E}"/>
                </a:ext>
              </a:extLst>
            </p:cNvPr>
            <p:cNvSpPr>
              <a:spLocks/>
            </p:cNvSpPr>
            <p:nvPr userDrawn="1"/>
          </p:nvSpPr>
          <p:spPr bwMode="auto">
            <a:xfrm>
              <a:off x="1169988" y="555625"/>
              <a:ext cx="0" cy="1587"/>
            </a:xfrm>
            <a:custGeom>
              <a:avLst/>
              <a:gdLst>
                <a:gd name="T0" fmla="*/ 4 w 8"/>
                <a:gd name="T1" fmla="*/ 10 h 10"/>
                <a:gd name="T2" fmla="*/ 8 w 8"/>
                <a:gd name="T3" fmla="*/ 6 h 10"/>
                <a:gd name="T4" fmla="*/ 8 w 8"/>
                <a:gd name="T5" fmla="*/ 0 h 10"/>
                <a:gd name="T6" fmla="*/ 0 w 8"/>
                <a:gd name="T7" fmla="*/ 0 h 10"/>
                <a:gd name="T8" fmla="*/ 0 w 8"/>
                <a:gd name="T9" fmla="*/ 5 h 10"/>
                <a:gd name="T10" fmla="*/ 1 w 8"/>
                <a:gd name="T11" fmla="*/ 9 h 10"/>
                <a:gd name="T12" fmla="*/ 4 w 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4" y="10"/>
                  </a:moveTo>
                  <a:cubicBezTo>
                    <a:pt x="6" y="10"/>
                    <a:pt x="8" y="10"/>
                    <a:pt x="8" y="6"/>
                  </a:cubicBezTo>
                  <a:cubicBezTo>
                    <a:pt x="8" y="6"/>
                    <a:pt x="8" y="2"/>
                    <a:pt x="8" y="0"/>
                  </a:cubicBezTo>
                  <a:cubicBezTo>
                    <a:pt x="6" y="0"/>
                    <a:pt x="2" y="0"/>
                    <a:pt x="0" y="0"/>
                  </a:cubicBezTo>
                  <a:cubicBezTo>
                    <a:pt x="0" y="5"/>
                    <a:pt x="0" y="5"/>
                    <a:pt x="0" y="5"/>
                  </a:cubicBezTo>
                  <a:cubicBezTo>
                    <a:pt x="0" y="7"/>
                    <a:pt x="1" y="9"/>
                    <a:pt x="1" y="9"/>
                  </a:cubicBezTo>
                  <a:cubicBezTo>
                    <a:pt x="2" y="10"/>
                    <a:pt x="2" y="10"/>
                    <a:pt x="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0" name="Freeform 95">
              <a:extLst>
                <a:ext uri="{FF2B5EF4-FFF2-40B4-BE49-F238E27FC236}">
                  <a16:creationId xmlns:a16="http://schemas.microsoft.com/office/drawing/2014/main" id="{1D85C316-C27D-98EF-6F51-960E4A17E569}"/>
                </a:ext>
              </a:extLst>
            </p:cNvPr>
            <p:cNvSpPr>
              <a:spLocks/>
            </p:cNvSpPr>
            <p:nvPr userDrawn="1"/>
          </p:nvSpPr>
          <p:spPr bwMode="auto">
            <a:xfrm>
              <a:off x="1093788" y="490538"/>
              <a:ext cx="6350" cy="7937"/>
            </a:xfrm>
            <a:custGeom>
              <a:avLst/>
              <a:gdLst>
                <a:gd name="T0" fmla="*/ 33 w 46"/>
                <a:gd name="T1" fmla="*/ 2 h 50"/>
                <a:gd name="T2" fmla="*/ 16 w 46"/>
                <a:gd name="T3" fmla="*/ 2 h 50"/>
                <a:gd name="T4" fmla="*/ 3 w 46"/>
                <a:gd name="T5" fmla="*/ 13 h 50"/>
                <a:gd name="T6" fmla="*/ 2 w 46"/>
                <a:gd name="T7" fmla="*/ 30 h 50"/>
                <a:gd name="T8" fmla="*/ 32 w 46"/>
                <a:gd name="T9" fmla="*/ 43 h 50"/>
                <a:gd name="T10" fmla="*/ 44 w 46"/>
                <a:gd name="T11" fmla="*/ 31 h 50"/>
                <a:gd name="T12" fmla="*/ 46 w 46"/>
                <a:gd name="T13" fmla="*/ 22 h 50"/>
                <a:gd name="T14" fmla="*/ 45 w 46"/>
                <a:gd name="T15" fmla="*/ 15 h 50"/>
                <a:gd name="T16" fmla="*/ 33 w 46"/>
                <a:gd name="T1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0">
                  <a:moveTo>
                    <a:pt x="33" y="2"/>
                  </a:moveTo>
                  <a:cubicBezTo>
                    <a:pt x="28" y="0"/>
                    <a:pt x="22" y="0"/>
                    <a:pt x="16" y="2"/>
                  </a:cubicBezTo>
                  <a:cubicBezTo>
                    <a:pt x="10" y="4"/>
                    <a:pt x="5" y="8"/>
                    <a:pt x="3" y="13"/>
                  </a:cubicBezTo>
                  <a:cubicBezTo>
                    <a:pt x="0" y="19"/>
                    <a:pt x="1" y="26"/>
                    <a:pt x="2" y="30"/>
                  </a:cubicBezTo>
                  <a:cubicBezTo>
                    <a:pt x="4" y="35"/>
                    <a:pt x="11" y="50"/>
                    <a:pt x="32" y="43"/>
                  </a:cubicBezTo>
                  <a:cubicBezTo>
                    <a:pt x="37" y="40"/>
                    <a:pt x="42" y="37"/>
                    <a:pt x="44" y="31"/>
                  </a:cubicBezTo>
                  <a:cubicBezTo>
                    <a:pt x="45" y="29"/>
                    <a:pt x="46" y="26"/>
                    <a:pt x="46" y="22"/>
                  </a:cubicBezTo>
                  <a:cubicBezTo>
                    <a:pt x="46" y="20"/>
                    <a:pt x="46" y="17"/>
                    <a:pt x="45" y="15"/>
                  </a:cubicBezTo>
                  <a:cubicBezTo>
                    <a:pt x="43" y="9"/>
                    <a:pt x="39" y="5"/>
                    <a:pt x="33"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1" name="Freeform 96">
              <a:extLst>
                <a:ext uri="{FF2B5EF4-FFF2-40B4-BE49-F238E27FC236}">
                  <a16:creationId xmlns:a16="http://schemas.microsoft.com/office/drawing/2014/main" id="{8B835603-4C24-DF44-71D7-517B9C7DDD0A}"/>
                </a:ext>
              </a:extLst>
            </p:cNvPr>
            <p:cNvSpPr>
              <a:spLocks noEditPoints="1"/>
            </p:cNvSpPr>
            <p:nvPr userDrawn="1"/>
          </p:nvSpPr>
          <p:spPr bwMode="auto">
            <a:xfrm>
              <a:off x="1052513" y="446088"/>
              <a:ext cx="125413" cy="171450"/>
            </a:xfrm>
            <a:custGeom>
              <a:avLst/>
              <a:gdLst>
                <a:gd name="T0" fmla="*/ 725 w 850"/>
                <a:gd name="T1" fmla="*/ 660 h 1158"/>
                <a:gd name="T2" fmla="*/ 757 w 850"/>
                <a:gd name="T3" fmla="*/ 545 h 1158"/>
                <a:gd name="T4" fmla="*/ 675 w 850"/>
                <a:gd name="T5" fmla="*/ 523 h 1158"/>
                <a:gd name="T6" fmla="*/ 721 w 850"/>
                <a:gd name="T7" fmla="*/ 388 h 1158"/>
                <a:gd name="T8" fmla="*/ 670 w 850"/>
                <a:gd name="T9" fmla="*/ 31 h 1158"/>
                <a:gd name="T10" fmla="*/ 602 w 850"/>
                <a:gd name="T11" fmla="*/ 137 h 1158"/>
                <a:gd name="T12" fmla="*/ 553 w 850"/>
                <a:gd name="T13" fmla="*/ 92 h 1158"/>
                <a:gd name="T14" fmla="*/ 492 w 850"/>
                <a:gd name="T15" fmla="*/ 128 h 1158"/>
                <a:gd name="T16" fmla="*/ 463 w 850"/>
                <a:gd name="T17" fmla="*/ 0 h 1158"/>
                <a:gd name="T18" fmla="*/ 399 w 850"/>
                <a:gd name="T19" fmla="*/ 72 h 1158"/>
                <a:gd name="T20" fmla="*/ 301 w 850"/>
                <a:gd name="T21" fmla="*/ 42 h 1158"/>
                <a:gd name="T22" fmla="*/ 257 w 850"/>
                <a:gd name="T23" fmla="*/ 104 h 1158"/>
                <a:gd name="T24" fmla="*/ 135 w 850"/>
                <a:gd name="T25" fmla="*/ 98 h 1158"/>
                <a:gd name="T26" fmla="*/ 186 w 850"/>
                <a:gd name="T27" fmla="*/ 310 h 1158"/>
                <a:gd name="T28" fmla="*/ 20 w 850"/>
                <a:gd name="T29" fmla="*/ 571 h 1158"/>
                <a:gd name="T30" fmla="*/ 94 w 850"/>
                <a:gd name="T31" fmla="*/ 569 h 1158"/>
                <a:gd name="T32" fmla="*/ 85 w 850"/>
                <a:gd name="T33" fmla="*/ 600 h 1158"/>
                <a:gd name="T34" fmla="*/ 94 w 850"/>
                <a:gd name="T35" fmla="*/ 717 h 1158"/>
                <a:gd name="T36" fmla="*/ 369 w 850"/>
                <a:gd name="T37" fmla="*/ 1081 h 1158"/>
                <a:gd name="T38" fmla="*/ 708 w 850"/>
                <a:gd name="T39" fmla="*/ 747 h 1158"/>
                <a:gd name="T40" fmla="*/ 496 w 850"/>
                <a:gd name="T41" fmla="*/ 1123 h 1158"/>
                <a:gd name="T42" fmla="*/ 816 w 850"/>
                <a:gd name="T43" fmla="*/ 931 h 1158"/>
                <a:gd name="T44" fmla="*/ 672 w 850"/>
                <a:gd name="T45" fmla="*/ 516 h 1158"/>
                <a:gd name="T46" fmla="*/ 606 w 850"/>
                <a:gd name="T47" fmla="*/ 434 h 1158"/>
                <a:gd name="T48" fmla="*/ 581 w 850"/>
                <a:gd name="T49" fmla="*/ 416 h 1158"/>
                <a:gd name="T50" fmla="*/ 526 w 850"/>
                <a:gd name="T51" fmla="*/ 380 h 1158"/>
                <a:gd name="T52" fmla="*/ 172 w 850"/>
                <a:gd name="T53" fmla="*/ 255 h 1158"/>
                <a:gd name="T54" fmla="*/ 614 w 850"/>
                <a:gd name="T55" fmla="*/ 298 h 1158"/>
                <a:gd name="T56" fmla="*/ 489 w 850"/>
                <a:gd name="T57" fmla="*/ 374 h 1158"/>
                <a:gd name="T58" fmla="*/ 355 w 850"/>
                <a:gd name="T59" fmla="*/ 377 h 1158"/>
                <a:gd name="T60" fmla="*/ 350 w 850"/>
                <a:gd name="T61" fmla="*/ 309 h 1158"/>
                <a:gd name="T62" fmla="*/ 199 w 850"/>
                <a:gd name="T63" fmla="*/ 357 h 1158"/>
                <a:gd name="T64" fmla="*/ 141 w 850"/>
                <a:gd name="T65" fmla="*/ 411 h 1158"/>
                <a:gd name="T66" fmla="*/ 166 w 850"/>
                <a:gd name="T67" fmla="*/ 484 h 1158"/>
                <a:gd name="T68" fmla="*/ 51 w 850"/>
                <a:gd name="T69" fmla="*/ 526 h 1158"/>
                <a:gd name="T70" fmla="*/ 145 w 850"/>
                <a:gd name="T71" fmla="*/ 508 h 1158"/>
                <a:gd name="T72" fmla="*/ 198 w 850"/>
                <a:gd name="T73" fmla="*/ 488 h 1158"/>
                <a:gd name="T74" fmla="*/ 409 w 850"/>
                <a:gd name="T75" fmla="*/ 365 h 1158"/>
                <a:gd name="T76" fmla="*/ 398 w 850"/>
                <a:gd name="T77" fmla="*/ 334 h 1158"/>
                <a:gd name="T78" fmla="*/ 452 w 850"/>
                <a:gd name="T79" fmla="*/ 268 h 1158"/>
                <a:gd name="T80" fmla="*/ 421 w 850"/>
                <a:gd name="T81" fmla="*/ 386 h 1158"/>
                <a:gd name="T82" fmla="*/ 421 w 850"/>
                <a:gd name="T83" fmla="*/ 730 h 1158"/>
                <a:gd name="T84" fmla="*/ 639 w 850"/>
                <a:gd name="T85" fmla="*/ 1091 h 1158"/>
                <a:gd name="T86" fmla="*/ 593 w 850"/>
                <a:gd name="T87" fmla="*/ 1048 h 1158"/>
                <a:gd name="T88" fmla="*/ 718 w 850"/>
                <a:gd name="T89" fmla="*/ 1045 h 1158"/>
                <a:gd name="T90" fmla="*/ 667 w 850"/>
                <a:gd name="T91" fmla="*/ 1015 h 1158"/>
                <a:gd name="T92" fmla="*/ 709 w 850"/>
                <a:gd name="T93" fmla="*/ 973 h 1158"/>
                <a:gd name="T94" fmla="*/ 734 w 850"/>
                <a:gd name="T95" fmla="*/ 985 h 1158"/>
                <a:gd name="T96" fmla="*/ 737 w 850"/>
                <a:gd name="T97" fmla="*/ 934 h 1158"/>
                <a:gd name="T98" fmla="*/ 749 w 850"/>
                <a:gd name="T99" fmla="*/ 901 h 1158"/>
                <a:gd name="T100" fmla="*/ 812 w 850"/>
                <a:gd name="T101" fmla="*/ 868 h 1158"/>
                <a:gd name="T102" fmla="*/ 752 w 850"/>
                <a:gd name="T103" fmla="*/ 855 h 1158"/>
                <a:gd name="T104" fmla="*/ 729 w 850"/>
                <a:gd name="T105" fmla="*/ 790 h 1158"/>
                <a:gd name="T106" fmla="*/ 795 w 850"/>
                <a:gd name="T107" fmla="*/ 786 h 1158"/>
                <a:gd name="T108" fmla="*/ 732 w 850"/>
                <a:gd name="T109" fmla="*/ 718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0" h="1158">
                  <a:moveTo>
                    <a:pt x="849" y="701"/>
                  </a:moveTo>
                  <a:cubicBezTo>
                    <a:pt x="840" y="694"/>
                    <a:pt x="829" y="684"/>
                    <a:pt x="822" y="669"/>
                  </a:cubicBezTo>
                  <a:cubicBezTo>
                    <a:pt x="811" y="666"/>
                    <a:pt x="783" y="656"/>
                    <a:pt x="771" y="651"/>
                  </a:cubicBezTo>
                  <a:cubicBezTo>
                    <a:pt x="771" y="651"/>
                    <a:pt x="765" y="649"/>
                    <a:pt x="764" y="649"/>
                  </a:cubicBezTo>
                  <a:cubicBezTo>
                    <a:pt x="725" y="660"/>
                    <a:pt x="725" y="660"/>
                    <a:pt x="725" y="660"/>
                  </a:cubicBezTo>
                  <a:cubicBezTo>
                    <a:pt x="718" y="632"/>
                    <a:pt x="718" y="632"/>
                    <a:pt x="718" y="632"/>
                  </a:cubicBezTo>
                  <a:cubicBezTo>
                    <a:pt x="757" y="622"/>
                    <a:pt x="757" y="622"/>
                    <a:pt x="757" y="622"/>
                  </a:cubicBezTo>
                  <a:cubicBezTo>
                    <a:pt x="758" y="621"/>
                    <a:pt x="759" y="619"/>
                    <a:pt x="761" y="617"/>
                  </a:cubicBezTo>
                  <a:cubicBezTo>
                    <a:pt x="767" y="609"/>
                    <a:pt x="777" y="596"/>
                    <a:pt x="782" y="590"/>
                  </a:cubicBezTo>
                  <a:cubicBezTo>
                    <a:pt x="772" y="572"/>
                    <a:pt x="763" y="555"/>
                    <a:pt x="757" y="545"/>
                  </a:cubicBezTo>
                  <a:cubicBezTo>
                    <a:pt x="751" y="535"/>
                    <a:pt x="748" y="525"/>
                    <a:pt x="748" y="517"/>
                  </a:cubicBezTo>
                  <a:cubicBezTo>
                    <a:pt x="711" y="536"/>
                    <a:pt x="711" y="536"/>
                    <a:pt x="711" y="536"/>
                  </a:cubicBezTo>
                  <a:cubicBezTo>
                    <a:pt x="713" y="539"/>
                    <a:pt x="727" y="568"/>
                    <a:pt x="727" y="568"/>
                  </a:cubicBezTo>
                  <a:cubicBezTo>
                    <a:pt x="703" y="580"/>
                    <a:pt x="703" y="580"/>
                    <a:pt x="703" y="580"/>
                  </a:cubicBezTo>
                  <a:cubicBezTo>
                    <a:pt x="675" y="523"/>
                    <a:pt x="675" y="523"/>
                    <a:pt x="675" y="523"/>
                  </a:cubicBezTo>
                  <a:cubicBezTo>
                    <a:pt x="761" y="481"/>
                    <a:pt x="761" y="481"/>
                    <a:pt x="761" y="481"/>
                  </a:cubicBezTo>
                  <a:cubicBezTo>
                    <a:pt x="765" y="488"/>
                    <a:pt x="765" y="488"/>
                    <a:pt x="765" y="488"/>
                  </a:cubicBezTo>
                  <a:cubicBezTo>
                    <a:pt x="767" y="485"/>
                    <a:pt x="769" y="482"/>
                    <a:pt x="771" y="478"/>
                  </a:cubicBezTo>
                  <a:cubicBezTo>
                    <a:pt x="774" y="474"/>
                    <a:pt x="777" y="470"/>
                    <a:pt x="779" y="468"/>
                  </a:cubicBezTo>
                  <a:cubicBezTo>
                    <a:pt x="763" y="439"/>
                    <a:pt x="743" y="412"/>
                    <a:pt x="721" y="388"/>
                  </a:cubicBezTo>
                  <a:cubicBezTo>
                    <a:pt x="695" y="358"/>
                    <a:pt x="665" y="332"/>
                    <a:pt x="632" y="310"/>
                  </a:cubicBezTo>
                  <a:cubicBezTo>
                    <a:pt x="650" y="299"/>
                    <a:pt x="667" y="283"/>
                    <a:pt x="667" y="255"/>
                  </a:cubicBezTo>
                  <a:cubicBezTo>
                    <a:pt x="667" y="239"/>
                    <a:pt x="661" y="227"/>
                    <a:pt x="649" y="216"/>
                  </a:cubicBezTo>
                  <a:cubicBezTo>
                    <a:pt x="668" y="157"/>
                    <a:pt x="701" y="87"/>
                    <a:pt x="729" y="55"/>
                  </a:cubicBezTo>
                  <a:cubicBezTo>
                    <a:pt x="670" y="31"/>
                    <a:pt x="670" y="31"/>
                    <a:pt x="670" y="31"/>
                  </a:cubicBezTo>
                  <a:cubicBezTo>
                    <a:pt x="685" y="54"/>
                    <a:pt x="686" y="81"/>
                    <a:pt x="683" y="97"/>
                  </a:cubicBezTo>
                  <a:cubicBezTo>
                    <a:pt x="667" y="86"/>
                    <a:pt x="654" y="72"/>
                    <a:pt x="650" y="53"/>
                  </a:cubicBezTo>
                  <a:cubicBezTo>
                    <a:pt x="647" y="70"/>
                    <a:pt x="637" y="99"/>
                    <a:pt x="628" y="117"/>
                  </a:cubicBezTo>
                  <a:cubicBezTo>
                    <a:pt x="645" y="109"/>
                    <a:pt x="659" y="105"/>
                    <a:pt x="676" y="112"/>
                  </a:cubicBezTo>
                  <a:cubicBezTo>
                    <a:pt x="666" y="126"/>
                    <a:pt x="641" y="146"/>
                    <a:pt x="602" y="137"/>
                  </a:cubicBezTo>
                  <a:cubicBezTo>
                    <a:pt x="581" y="132"/>
                    <a:pt x="560" y="121"/>
                    <a:pt x="561" y="104"/>
                  </a:cubicBezTo>
                  <a:cubicBezTo>
                    <a:pt x="561" y="95"/>
                    <a:pt x="569" y="83"/>
                    <a:pt x="582" y="85"/>
                  </a:cubicBezTo>
                  <a:cubicBezTo>
                    <a:pt x="594" y="86"/>
                    <a:pt x="595" y="105"/>
                    <a:pt x="591" y="114"/>
                  </a:cubicBezTo>
                  <a:cubicBezTo>
                    <a:pt x="608" y="104"/>
                    <a:pt x="626" y="55"/>
                    <a:pt x="599" y="48"/>
                  </a:cubicBezTo>
                  <a:cubicBezTo>
                    <a:pt x="578" y="42"/>
                    <a:pt x="559" y="70"/>
                    <a:pt x="553" y="92"/>
                  </a:cubicBezTo>
                  <a:cubicBezTo>
                    <a:pt x="549" y="66"/>
                    <a:pt x="538" y="41"/>
                    <a:pt x="517" y="42"/>
                  </a:cubicBezTo>
                  <a:cubicBezTo>
                    <a:pt x="490" y="44"/>
                    <a:pt x="498" y="94"/>
                    <a:pt x="508" y="107"/>
                  </a:cubicBezTo>
                  <a:cubicBezTo>
                    <a:pt x="510" y="89"/>
                    <a:pt x="519" y="80"/>
                    <a:pt x="527" y="80"/>
                  </a:cubicBezTo>
                  <a:cubicBezTo>
                    <a:pt x="534" y="81"/>
                    <a:pt x="544" y="86"/>
                    <a:pt x="542" y="102"/>
                  </a:cubicBezTo>
                  <a:cubicBezTo>
                    <a:pt x="541" y="118"/>
                    <a:pt x="518" y="128"/>
                    <a:pt x="492" y="128"/>
                  </a:cubicBezTo>
                  <a:cubicBezTo>
                    <a:pt x="467" y="128"/>
                    <a:pt x="423" y="120"/>
                    <a:pt x="419" y="72"/>
                  </a:cubicBezTo>
                  <a:cubicBezTo>
                    <a:pt x="435" y="75"/>
                    <a:pt x="460" y="87"/>
                    <a:pt x="471" y="104"/>
                  </a:cubicBezTo>
                  <a:cubicBezTo>
                    <a:pt x="468" y="75"/>
                    <a:pt x="468" y="54"/>
                    <a:pt x="471" y="23"/>
                  </a:cubicBezTo>
                  <a:cubicBezTo>
                    <a:pt x="458" y="42"/>
                    <a:pt x="435" y="52"/>
                    <a:pt x="420" y="55"/>
                  </a:cubicBezTo>
                  <a:cubicBezTo>
                    <a:pt x="424" y="34"/>
                    <a:pt x="442" y="12"/>
                    <a:pt x="463" y="0"/>
                  </a:cubicBezTo>
                  <a:cubicBezTo>
                    <a:pt x="355" y="0"/>
                    <a:pt x="355" y="0"/>
                    <a:pt x="355" y="0"/>
                  </a:cubicBezTo>
                  <a:cubicBezTo>
                    <a:pt x="376" y="12"/>
                    <a:pt x="394" y="34"/>
                    <a:pt x="398" y="55"/>
                  </a:cubicBezTo>
                  <a:cubicBezTo>
                    <a:pt x="383" y="52"/>
                    <a:pt x="360" y="42"/>
                    <a:pt x="347" y="23"/>
                  </a:cubicBezTo>
                  <a:cubicBezTo>
                    <a:pt x="351" y="54"/>
                    <a:pt x="351" y="75"/>
                    <a:pt x="347" y="104"/>
                  </a:cubicBezTo>
                  <a:cubicBezTo>
                    <a:pt x="358" y="88"/>
                    <a:pt x="383" y="75"/>
                    <a:pt x="399" y="72"/>
                  </a:cubicBezTo>
                  <a:cubicBezTo>
                    <a:pt x="395" y="120"/>
                    <a:pt x="351" y="128"/>
                    <a:pt x="326" y="128"/>
                  </a:cubicBezTo>
                  <a:cubicBezTo>
                    <a:pt x="300" y="128"/>
                    <a:pt x="277" y="118"/>
                    <a:pt x="276" y="102"/>
                  </a:cubicBezTo>
                  <a:cubicBezTo>
                    <a:pt x="274" y="86"/>
                    <a:pt x="283" y="81"/>
                    <a:pt x="291" y="80"/>
                  </a:cubicBezTo>
                  <a:cubicBezTo>
                    <a:pt x="299" y="80"/>
                    <a:pt x="308" y="89"/>
                    <a:pt x="310" y="107"/>
                  </a:cubicBezTo>
                  <a:cubicBezTo>
                    <a:pt x="320" y="94"/>
                    <a:pt x="328" y="44"/>
                    <a:pt x="301" y="42"/>
                  </a:cubicBezTo>
                  <a:cubicBezTo>
                    <a:pt x="280" y="41"/>
                    <a:pt x="269" y="66"/>
                    <a:pt x="265" y="92"/>
                  </a:cubicBezTo>
                  <a:cubicBezTo>
                    <a:pt x="258" y="70"/>
                    <a:pt x="240" y="42"/>
                    <a:pt x="219" y="48"/>
                  </a:cubicBezTo>
                  <a:cubicBezTo>
                    <a:pt x="192" y="55"/>
                    <a:pt x="210" y="104"/>
                    <a:pt x="227" y="114"/>
                  </a:cubicBezTo>
                  <a:cubicBezTo>
                    <a:pt x="223" y="105"/>
                    <a:pt x="223" y="86"/>
                    <a:pt x="236" y="85"/>
                  </a:cubicBezTo>
                  <a:cubicBezTo>
                    <a:pt x="249" y="83"/>
                    <a:pt x="257" y="95"/>
                    <a:pt x="257" y="104"/>
                  </a:cubicBezTo>
                  <a:cubicBezTo>
                    <a:pt x="258" y="121"/>
                    <a:pt x="237" y="132"/>
                    <a:pt x="216" y="137"/>
                  </a:cubicBezTo>
                  <a:cubicBezTo>
                    <a:pt x="177" y="146"/>
                    <a:pt x="152" y="126"/>
                    <a:pt x="142" y="112"/>
                  </a:cubicBezTo>
                  <a:cubicBezTo>
                    <a:pt x="160" y="105"/>
                    <a:pt x="173" y="108"/>
                    <a:pt x="191" y="117"/>
                  </a:cubicBezTo>
                  <a:cubicBezTo>
                    <a:pt x="182" y="99"/>
                    <a:pt x="172" y="70"/>
                    <a:pt x="169" y="53"/>
                  </a:cubicBezTo>
                  <a:cubicBezTo>
                    <a:pt x="165" y="72"/>
                    <a:pt x="151" y="87"/>
                    <a:pt x="135" y="98"/>
                  </a:cubicBezTo>
                  <a:cubicBezTo>
                    <a:pt x="132" y="82"/>
                    <a:pt x="133" y="54"/>
                    <a:pt x="148" y="31"/>
                  </a:cubicBezTo>
                  <a:cubicBezTo>
                    <a:pt x="89" y="55"/>
                    <a:pt x="89" y="55"/>
                    <a:pt x="89" y="55"/>
                  </a:cubicBezTo>
                  <a:cubicBezTo>
                    <a:pt x="117" y="87"/>
                    <a:pt x="150" y="158"/>
                    <a:pt x="169" y="217"/>
                  </a:cubicBezTo>
                  <a:cubicBezTo>
                    <a:pt x="157" y="227"/>
                    <a:pt x="151" y="240"/>
                    <a:pt x="151" y="255"/>
                  </a:cubicBezTo>
                  <a:cubicBezTo>
                    <a:pt x="151" y="283"/>
                    <a:pt x="169" y="299"/>
                    <a:pt x="186" y="310"/>
                  </a:cubicBezTo>
                  <a:cubicBezTo>
                    <a:pt x="154" y="332"/>
                    <a:pt x="124" y="358"/>
                    <a:pt x="97" y="388"/>
                  </a:cubicBezTo>
                  <a:cubicBezTo>
                    <a:pt x="57" y="433"/>
                    <a:pt x="25" y="486"/>
                    <a:pt x="3" y="545"/>
                  </a:cubicBezTo>
                  <a:cubicBezTo>
                    <a:pt x="2" y="548"/>
                    <a:pt x="1" y="550"/>
                    <a:pt x="0" y="553"/>
                  </a:cubicBezTo>
                  <a:cubicBezTo>
                    <a:pt x="6" y="560"/>
                    <a:pt x="13" y="567"/>
                    <a:pt x="19" y="574"/>
                  </a:cubicBezTo>
                  <a:cubicBezTo>
                    <a:pt x="20" y="573"/>
                    <a:pt x="20" y="572"/>
                    <a:pt x="20" y="571"/>
                  </a:cubicBezTo>
                  <a:cubicBezTo>
                    <a:pt x="23" y="564"/>
                    <a:pt x="32" y="555"/>
                    <a:pt x="39" y="551"/>
                  </a:cubicBezTo>
                  <a:cubicBezTo>
                    <a:pt x="68" y="562"/>
                    <a:pt x="68" y="562"/>
                    <a:pt x="68" y="562"/>
                  </a:cubicBezTo>
                  <a:cubicBezTo>
                    <a:pt x="56" y="571"/>
                    <a:pt x="41" y="583"/>
                    <a:pt x="44" y="586"/>
                  </a:cubicBezTo>
                  <a:cubicBezTo>
                    <a:pt x="45" y="587"/>
                    <a:pt x="52" y="582"/>
                    <a:pt x="55" y="580"/>
                  </a:cubicBezTo>
                  <a:cubicBezTo>
                    <a:pt x="64" y="573"/>
                    <a:pt x="77" y="562"/>
                    <a:pt x="94" y="569"/>
                  </a:cubicBezTo>
                  <a:cubicBezTo>
                    <a:pt x="102" y="572"/>
                    <a:pt x="108" y="578"/>
                    <a:pt x="111" y="585"/>
                  </a:cubicBezTo>
                  <a:cubicBezTo>
                    <a:pt x="114" y="592"/>
                    <a:pt x="114" y="601"/>
                    <a:pt x="111" y="609"/>
                  </a:cubicBezTo>
                  <a:cubicBezTo>
                    <a:pt x="107" y="617"/>
                    <a:pt x="99" y="627"/>
                    <a:pt x="89" y="633"/>
                  </a:cubicBezTo>
                  <a:cubicBezTo>
                    <a:pt x="62" y="622"/>
                    <a:pt x="62" y="622"/>
                    <a:pt x="62" y="622"/>
                  </a:cubicBezTo>
                  <a:cubicBezTo>
                    <a:pt x="73" y="616"/>
                    <a:pt x="84" y="603"/>
                    <a:pt x="85" y="600"/>
                  </a:cubicBezTo>
                  <a:cubicBezTo>
                    <a:pt x="86" y="598"/>
                    <a:pt x="86" y="596"/>
                    <a:pt x="85" y="595"/>
                  </a:cubicBezTo>
                  <a:cubicBezTo>
                    <a:pt x="83" y="594"/>
                    <a:pt x="77" y="598"/>
                    <a:pt x="72" y="602"/>
                  </a:cubicBezTo>
                  <a:cubicBezTo>
                    <a:pt x="66" y="607"/>
                    <a:pt x="59" y="612"/>
                    <a:pt x="52" y="614"/>
                  </a:cubicBezTo>
                  <a:cubicBezTo>
                    <a:pt x="64" y="631"/>
                    <a:pt x="73" y="648"/>
                    <a:pt x="73" y="662"/>
                  </a:cubicBezTo>
                  <a:cubicBezTo>
                    <a:pt x="74" y="689"/>
                    <a:pt x="80" y="699"/>
                    <a:pt x="94" y="717"/>
                  </a:cubicBezTo>
                  <a:cubicBezTo>
                    <a:pt x="115" y="744"/>
                    <a:pt x="93" y="742"/>
                    <a:pt x="112" y="775"/>
                  </a:cubicBezTo>
                  <a:cubicBezTo>
                    <a:pt x="111" y="766"/>
                    <a:pt x="111" y="756"/>
                    <a:pt x="110" y="747"/>
                  </a:cubicBezTo>
                  <a:cubicBezTo>
                    <a:pt x="404" y="747"/>
                    <a:pt x="404" y="747"/>
                    <a:pt x="404" y="747"/>
                  </a:cubicBezTo>
                  <a:cubicBezTo>
                    <a:pt x="404" y="1067"/>
                    <a:pt x="404" y="1067"/>
                    <a:pt x="404" y="1067"/>
                  </a:cubicBezTo>
                  <a:cubicBezTo>
                    <a:pt x="392" y="1068"/>
                    <a:pt x="379" y="1069"/>
                    <a:pt x="369" y="1081"/>
                  </a:cubicBezTo>
                  <a:cubicBezTo>
                    <a:pt x="403" y="1095"/>
                    <a:pt x="437" y="1107"/>
                    <a:pt x="470" y="1117"/>
                  </a:cubicBezTo>
                  <a:cubicBezTo>
                    <a:pt x="473" y="1096"/>
                    <a:pt x="478" y="1086"/>
                    <a:pt x="489" y="1073"/>
                  </a:cubicBezTo>
                  <a:cubicBezTo>
                    <a:pt x="489" y="1073"/>
                    <a:pt x="445" y="1069"/>
                    <a:pt x="421" y="1068"/>
                  </a:cubicBezTo>
                  <a:cubicBezTo>
                    <a:pt x="421" y="747"/>
                    <a:pt x="421" y="747"/>
                    <a:pt x="421" y="747"/>
                  </a:cubicBezTo>
                  <a:cubicBezTo>
                    <a:pt x="708" y="747"/>
                    <a:pt x="708" y="747"/>
                    <a:pt x="708" y="747"/>
                  </a:cubicBezTo>
                  <a:cubicBezTo>
                    <a:pt x="707" y="791"/>
                    <a:pt x="699" y="834"/>
                    <a:pt x="685" y="875"/>
                  </a:cubicBezTo>
                  <a:cubicBezTo>
                    <a:pt x="670" y="917"/>
                    <a:pt x="648" y="954"/>
                    <a:pt x="620" y="987"/>
                  </a:cubicBezTo>
                  <a:cubicBezTo>
                    <a:pt x="593" y="1019"/>
                    <a:pt x="561" y="1044"/>
                    <a:pt x="525" y="1062"/>
                  </a:cubicBezTo>
                  <a:cubicBezTo>
                    <a:pt x="517" y="1066"/>
                    <a:pt x="511" y="1080"/>
                    <a:pt x="505" y="1092"/>
                  </a:cubicBezTo>
                  <a:cubicBezTo>
                    <a:pt x="501" y="1101"/>
                    <a:pt x="498" y="1110"/>
                    <a:pt x="496" y="1123"/>
                  </a:cubicBezTo>
                  <a:cubicBezTo>
                    <a:pt x="510" y="1127"/>
                    <a:pt x="513" y="1130"/>
                    <a:pt x="525" y="1133"/>
                  </a:cubicBezTo>
                  <a:cubicBezTo>
                    <a:pt x="626" y="1158"/>
                    <a:pt x="652" y="1153"/>
                    <a:pt x="658" y="1149"/>
                  </a:cubicBezTo>
                  <a:cubicBezTo>
                    <a:pt x="658" y="1149"/>
                    <a:pt x="658" y="1149"/>
                    <a:pt x="658" y="1149"/>
                  </a:cubicBezTo>
                  <a:cubicBezTo>
                    <a:pt x="681" y="1131"/>
                    <a:pt x="702" y="1112"/>
                    <a:pt x="721" y="1089"/>
                  </a:cubicBezTo>
                  <a:cubicBezTo>
                    <a:pt x="762" y="1044"/>
                    <a:pt x="794" y="990"/>
                    <a:pt x="816" y="931"/>
                  </a:cubicBezTo>
                  <a:cubicBezTo>
                    <a:pt x="839" y="870"/>
                    <a:pt x="850" y="805"/>
                    <a:pt x="850" y="738"/>
                  </a:cubicBezTo>
                  <a:cubicBezTo>
                    <a:pt x="850" y="725"/>
                    <a:pt x="850" y="713"/>
                    <a:pt x="849" y="701"/>
                  </a:cubicBezTo>
                  <a:moveTo>
                    <a:pt x="711" y="403"/>
                  </a:moveTo>
                  <a:cubicBezTo>
                    <a:pt x="723" y="418"/>
                    <a:pt x="723" y="418"/>
                    <a:pt x="723" y="418"/>
                  </a:cubicBezTo>
                  <a:cubicBezTo>
                    <a:pt x="672" y="516"/>
                    <a:pt x="672" y="516"/>
                    <a:pt x="672" y="516"/>
                  </a:cubicBezTo>
                  <a:cubicBezTo>
                    <a:pt x="654" y="491"/>
                    <a:pt x="654" y="491"/>
                    <a:pt x="654" y="491"/>
                  </a:cubicBezTo>
                  <a:cubicBezTo>
                    <a:pt x="663" y="474"/>
                    <a:pt x="663" y="474"/>
                    <a:pt x="663" y="474"/>
                  </a:cubicBezTo>
                  <a:cubicBezTo>
                    <a:pt x="644" y="450"/>
                    <a:pt x="644" y="450"/>
                    <a:pt x="644" y="450"/>
                  </a:cubicBezTo>
                  <a:cubicBezTo>
                    <a:pt x="628" y="455"/>
                    <a:pt x="628" y="455"/>
                    <a:pt x="628" y="455"/>
                  </a:cubicBezTo>
                  <a:cubicBezTo>
                    <a:pt x="606" y="434"/>
                    <a:pt x="606" y="434"/>
                    <a:pt x="606" y="434"/>
                  </a:cubicBezTo>
                  <a:lnTo>
                    <a:pt x="711" y="403"/>
                  </a:lnTo>
                  <a:close/>
                  <a:moveTo>
                    <a:pt x="645" y="341"/>
                  </a:moveTo>
                  <a:cubicBezTo>
                    <a:pt x="662" y="354"/>
                    <a:pt x="662" y="354"/>
                    <a:pt x="662" y="354"/>
                  </a:cubicBezTo>
                  <a:cubicBezTo>
                    <a:pt x="604" y="432"/>
                    <a:pt x="604" y="432"/>
                    <a:pt x="604" y="432"/>
                  </a:cubicBezTo>
                  <a:cubicBezTo>
                    <a:pt x="581" y="416"/>
                    <a:pt x="581" y="416"/>
                    <a:pt x="581" y="416"/>
                  </a:cubicBezTo>
                  <a:cubicBezTo>
                    <a:pt x="611" y="378"/>
                    <a:pt x="611" y="378"/>
                    <a:pt x="611" y="378"/>
                  </a:cubicBezTo>
                  <a:cubicBezTo>
                    <a:pt x="582" y="385"/>
                    <a:pt x="582" y="385"/>
                    <a:pt x="582" y="385"/>
                  </a:cubicBezTo>
                  <a:cubicBezTo>
                    <a:pt x="577" y="355"/>
                    <a:pt x="577" y="355"/>
                    <a:pt x="577" y="355"/>
                  </a:cubicBezTo>
                  <a:cubicBezTo>
                    <a:pt x="550" y="394"/>
                    <a:pt x="550" y="394"/>
                    <a:pt x="550" y="394"/>
                  </a:cubicBezTo>
                  <a:cubicBezTo>
                    <a:pt x="526" y="380"/>
                    <a:pt x="526" y="380"/>
                    <a:pt x="526" y="380"/>
                  </a:cubicBezTo>
                  <a:cubicBezTo>
                    <a:pt x="581" y="300"/>
                    <a:pt x="581" y="300"/>
                    <a:pt x="581" y="300"/>
                  </a:cubicBezTo>
                  <a:cubicBezTo>
                    <a:pt x="600" y="310"/>
                    <a:pt x="600" y="310"/>
                    <a:pt x="600" y="310"/>
                  </a:cubicBezTo>
                  <a:cubicBezTo>
                    <a:pt x="606" y="350"/>
                    <a:pt x="606" y="350"/>
                    <a:pt x="606" y="350"/>
                  </a:cubicBezTo>
                  <a:lnTo>
                    <a:pt x="645" y="341"/>
                  </a:lnTo>
                  <a:close/>
                  <a:moveTo>
                    <a:pt x="172" y="255"/>
                  </a:moveTo>
                  <a:cubicBezTo>
                    <a:pt x="172" y="200"/>
                    <a:pt x="329" y="195"/>
                    <a:pt x="409" y="195"/>
                  </a:cubicBezTo>
                  <a:cubicBezTo>
                    <a:pt x="409" y="195"/>
                    <a:pt x="409" y="195"/>
                    <a:pt x="409" y="195"/>
                  </a:cubicBezTo>
                  <a:cubicBezTo>
                    <a:pt x="409" y="195"/>
                    <a:pt x="409" y="195"/>
                    <a:pt x="409" y="195"/>
                  </a:cubicBezTo>
                  <a:cubicBezTo>
                    <a:pt x="489" y="195"/>
                    <a:pt x="646" y="200"/>
                    <a:pt x="646" y="255"/>
                  </a:cubicBezTo>
                  <a:cubicBezTo>
                    <a:pt x="646" y="271"/>
                    <a:pt x="636" y="284"/>
                    <a:pt x="614" y="298"/>
                  </a:cubicBezTo>
                  <a:cubicBezTo>
                    <a:pt x="574" y="271"/>
                    <a:pt x="507" y="243"/>
                    <a:pt x="409" y="243"/>
                  </a:cubicBezTo>
                  <a:cubicBezTo>
                    <a:pt x="311" y="243"/>
                    <a:pt x="244" y="271"/>
                    <a:pt x="205" y="298"/>
                  </a:cubicBezTo>
                  <a:cubicBezTo>
                    <a:pt x="182" y="284"/>
                    <a:pt x="172" y="271"/>
                    <a:pt x="172" y="255"/>
                  </a:cubicBezTo>
                  <a:moveTo>
                    <a:pt x="508" y="277"/>
                  </a:moveTo>
                  <a:cubicBezTo>
                    <a:pt x="489" y="374"/>
                    <a:pt x="489" y="374"/>
                    <a:pt x="489" y="374"/>
                  </a:cubicBezTo>
                  <a:cubicBezTo>
                    <a:pt x="462" y="368"/>
                    <a:pt x="462" y="368"/>
                    <a:pt x="462" y="368"/>
                  </a:cubicBezTo>
                  <a:cubicBezTo>
                    <a:pt x="481" y="272"/>
                    <a:pt x="481" y="272"/>
                    <a:pt x="481" y="272"/>
                  </a:cubicBezTo>
                  <a:lnTo>
                    <a:pt x="508" y="277"/>
                  </a:lnTo>
                  <a:close/>
                  <a:moveTo>
                    <a:pt x="367" y="351"/>
                  </a:moveTo>
                  <a:cubicBezTo>
                    <a:pt x="355" y="377"/>
                    <a:pt x="355" y="377"/>
                    <a:pt x="355" y="377"/>
                  </a:cubicBezTo>
                  <a:cubicBezTo>
                    <a:pt x="334" y="382"/>
                    <a:pt x="311" y="377"/>
                    <a:pt x="306" y="375"/>
                  </a:cubicBezTo>
                  <a:cubicBezTo>
                    <a:pt x="284" y="378"/>
                    <a:pt x="262" y="365"/>
                    <a:pt x="255" y="344"/>
                  </a:cubicBezTo>
                  <a:cubicBezTo>
                    <a:pt x="250" y="331"/>
                    <a:pt x="250" y="318"/>
                    <a:pt x="256" y="307"/>
                  </a:cubicBezTo>
                  <a:cubicBezTo>
                    <a:pt x="261" y="295"/>
                    <a:pt x="272" y="285"/>
                    <a:pt x="287" y="280"/>
                  </a:cubicBezTo>
                  <a:cubicBezTo>
                    <a:pt x="313" y="270"/>
                    <a:pt x="341" y="283"/>
                    <a:pt x="350" y="309"/>
                  </a:cubicBezTo>
                  <a:cubicBezTo>
                    <a:pt x="352" y="314"/>
                    <a:pt x="353" y="320"/>
                    <a:pt x="353" y="325"/>
                  </a:cubicBezTo>
                  <a:cubicBezTo>
                    <a:pt x="353" y="335"/>
                    <a:pt x="351" y="344"/>
                    <a:pt x="345" y="352"/>
                  </a:cubicBezTo>
                  <a:cubicBezTo>
                    <a:pt x="350" y="352"/>
                    <a:pt x="358" y="353"/>
                    <a:pt x="367" y="351"/>
                  </a:cubicBezTo>
                  <a:moveTo>
                    <a:pt x="182" y="338"/>
                  </a:moveTo>
                  <a:cubicBezTo>
                    <a:pt x="199" y="357"/>
                    <a:pt x="199" y="357"/>
                    <a:pt x="199" y="357"/>
                  </a:cubicBezTo>
                  <a:cubicBezTo>
                    <a:pt x="180" y="375"/>
                    <a:pt x="180" y="375"/>
                    <a:pt x="180" y="375"/>
                  </a:cubicBezTo>
                  <a:cubicBezTo>
                    <a:pt x="183" y="378"/>
                    <a:pt x="225" y="423"/>
                    <a:pt x="225" y="423"/>
                  </a:cubicBezTo>
                  <a:cubicBezTo>
                    <a:pt x="205" y="442"/>
                    <a:pt x="205" y="442"/>
                    <a:pt x="205" y="442"/>
                  </a:cubicBezTo>
                  <a:cubicBezTo>
                    <a:pt x="160" y="393"/>
                    <a:pt x="160" y="393"/>
                    <a:pt x="160" y="393"/>
                  </a:cubicBezTo>
                  <a:cubicBezTo>
                    <a:pt x="141" y="411"/>
                    <a:pt x="141" y="411"/>
                    <a:pt x="141" y="411"/>
                  </a:cubicBezTo>
                  <a:cubicBezTo>
                    <a:pt x="123" y="392"/>
                    <a:pt x="123" y="392"/>
                    <a:pt x="123" y="392"/>
                  </a:cubicBezTo>
                  <a:lnTo>
                    <a:pt x="182" y="338"/>
                  </a:lnTo>
                  <a:close/>
                  <a:moveTo>
                    <a:pt x="111" y="406"/>
                  </a:moveTo>
                  <a:cubicBezTo>
                    <a:pt x="183" y="463"/>
                    <a:pt x="183" y="463"/>
                    <a:pt x="183" y="463"/>
                  </a:cubicBezTo>
                  <a:cubicBezTo>
                    <a:pt x="166" y="484"/>
                    <a:pt x="166" y="484"/>
                    <a:pt x="166" y="484"/>
                  </a:cubicBezTo>
                  <a:cubicBezTo>
                    <a:pt x="94" y="428"/>
                    <a:pt x="94" y="428"/>
                    <a:pt x="94" y="428"/>
                  </a:cubicBezTo>
                  <a:lnTo>
                    <a:pt x="111" y="406"/>
                  </a:lnTo>
                  <a:close/>
                  <a:moveTo>
                    <a:pt x="110" y="556"/>
                  </a:moveTo>
                  <a:cubicBezTo>
                    <a:pt x="98" y="560"/>
                    <a:pt x="85" y="559"/>
                    <a:pt x="74" y="553"/>
                  </a:cubicBezTo>
                  <a:cubicBezTo>
                    <a:pt x="63" y="547"/>
                    <a:pt x="55" y="537"/>
                    <a:pt x="51" y="526"/>
                  </a:cubicBezTo>
                  <a:cubicBezTo>
                    <a:pt x="48" y="514"/>
                    <a:pt x="49" y="500"/>
                    <a:pt x="55" y="488"/>
                  </a:cubicBezTo>
                  <a:cubicBezTo>
                    <a:pt x="62" y="476"/>
                    <a:pt x="72" y="467"/>
                    <a:pt x="84" y="463"/>
                  </a:cubicBezTo>
                  <a:cubicBezTo>
                    <a:pt x="96" y="460"/>
                    <a:pt x="108" y="461"/>
                    <a:pt x="120" y="467"/>
                  </a:cubicBezTo>
                  <a:cubicBezTo>
                    <a:pt x="131" y="473"/>
                    <a:pt x="139" y="482"/>
                    <a:pt x="143" y="494"/>
                  </a:cubicBezTo>
                  <a:cubicBezTo>
                    <a:pt x="144" y="499"/>
                    <a:pt x="145" y="503"/>
                    <a:pt x="145" y="508"/>
                  </a:cubicBezTo>
                  <a:cubicBezTo>
                    <a:pt x="145" y="516"/>
                    <a:pt x="143" y="524"/>
                    <a:pt x="138" y="532"/>
                  </a:cubicBezTo>
                  <a:cubicBezTo>
                    <a:pt x="132" y="544"/>
                    <a:pt x="122" y="553"/>
                    <a:pt x="110" y="556"/>
                  </a:cubicBezTo>
                  <a:moveTo>
                    <a:pt x="110" y="730"/>
                  </a:moveTo>
                  <a:cubicBezTo>
                    <a:pt x="111" y="685"/>
                    <a:pt x="119" y="641"/>
                    <a:pt x="134" y="600"/>
                  </a:cubicBezTo>
                  <a:cubicBezTo>
                    <a:pt x="149" y="558"/>
                    <a:pt x="171" y="521"/>
                    <a:pt x="198" y="488"/>
                  </a:cubicBezTo>
                  <a:cubicBezTo>
                    <a:pt x="226" y="456"/>
                    <a:pt x="258" y="431"/>
                    <a:pt x="293" y="413"/>
                  </a:cubicBezTo>
                  <a:cubicBezTo>
                    <a:pt x="329" y="396"/>
                    <a:pt x="366" y="387"/>
                    <a:pt x="404" y="386"/>
                  </a:cubicBezTo>
                  <a:cubicBezTo>
                    <a:pt x="404" y="730"/>
                    <a:pt x="404" y="730"/>
                    <a:pt x="404" y="730"/>
                  </a:cubicBezTo>
                  <a:lnTo>
                    <a:pt x="110" y="730"/>
                  </a:lnTo>
                  <a:close/>
                  <a:moveTo>
                    <a:pt x="409" y="365"/>
                  </a:moveTo>
                  <a:cubicBezTo>
                    <a:pt x="389" y="366"/>
                    <a:pt x="368" y="354"/>
                    <a:pt x="367" y="327"/>
                  </a:cubicBezTo>
                  <a:cubicBezTo>
                    <a:pt x="367" y="269"/>
                    <a:pt x="367" y="269"/>
                    <a:pt x="367" y="269"/>
                  </a:cubicBezTo>
                  <a:cubicBezTo>
                    <a:pt x="395" y="269"/>
                    <a:pt x="395" y="269"/>
                    <a:pt x="395" y="269"/>
                  </a:cubicBezTo>
                  <a:cubicBezTo>
                    <a:pt x="395" y="324"/>
                    <a:pt x="395" y="324"/>
                    <a:pt x="395" y="324"/>
                  </a:cubicBezTo>
                  <a:cubicBezTo>
                    <a:pt x="395" y="332"/>
                    <a:pt x="397" y="333"/>
                    <a:pt x="398" y="334"/>
                  </a:cubicBezTo>
                  <a:cubicBezTo>
                    <a:pt x="401" y="337"/>
                    <a:pt x="404" y="338"/>
                    <a:pt x="409" y="338"/>
                  </a:cubicBezTo>
                  <a:cubicBezTo>
                    <a:pt x="415" y="338"/>
                    <a:pt x="419" y="337"/>
                    <a:pt x="422" y="334"/>
                  </a:cubicBezTo>
                  <a:cubicBezTo>
                    <a:pt x="423" y="333"/>
                    <a:pt x="424" y="330"/>
                    <a:pt x="424" y="322"/>
                  </a:cubicBezTo>
                  <a:cubicBezTo>
                    <a:pt x="424" y="268"/>
                    <a:pt x="424" y="268"/>
                    <a:pt x="424" y="268"/>
                  </a:cubicBezTo>
                  <a:cubicBezTo>
                    <a:pt x="452" y="268"/>
                    <a:pt x="452" y="268"/>
                    <a:pt x="452" y="268"/>
                  </a:cubicBezTo>
                  <a:cubicBezTo>
                    <a:pt x="452" y="325"/>
                    <a:pt x="452" y="325"/>
                    <a:pt x="452" y="325"/>
                  </a:cubicBezTo>
                  <a:cubicBezTo>
                    <a:pt x="452" y="336"/>
                    <a:pt x="449" y="346"/>
                    <a:pt x="442" y="353"/>
                  </a:cubicBezTo>
                  <a:cubicBezTo>
                    <a:pt x="435" y="361"/>
                    <a:pt x="424" y="365"/>
                    <a:pt x="409" y="365"/>
                  </a:cubicBezTo>
                  <a:moveTo>
                    <a:pt x="421" y="730"/>
                  </a:moveTo>
                  <a:cubicBezTo>
                    <a:pt x="421" y="386"/>
                    <a:pt x="421" y="386"/>
                    <a:pt x="421" y="386"/>
                  </a:cubicBezTo>
                  <a:cubicBezTo>
                    <a:pt x="457" y="388"/>
                    <a:pt x="492" y="397"/>
                    <a:pt x="525" y="413"/>
                  </a:cubicBezTo>
                  <a:cubicBezTo>
                    <a:pt x="561" y="431"/>
                    <a:pt x="593" y="456"/>
                    <a:pt x="620" y="488"/>
                  </a:cubicBezTo>
                  <a:cubicBezTo>
                    <a:pt x="648" y="521"/>
                    <a:pt x="670" y="558"/>
                    <a:pt x="685" y="600"/>
                  </a:cubicBezTo>
                  <a:cubicBezTo>
                    <a:pt x="700" y="641"/>
                    <a:pt x="707" y="685"/>
                    <a:pt x="708" y="730"/>
                  </a:cubicBezTo>
                  <a:lnTo>
                    <a:pt x="421" y="730"/>
                  </a:lnTo>
                  <a:close/>
                  <a:moveTo>
                    <a:pt x="662" y="1116"/>
                  </a:moveTo>
                  <a:cubicBezTo>
                    <a:pt x="643" y="1097"/>
                    <a:pt x="643" y="1097"/>
                    <a:pt x="643" y="1097"/>
                  </a:cubicBezTo>
                  <a:cubicBezTo>
                    <a:pt x="667" y="1073"/>
                    <a:pt x="667" y="1073"/>
                    <a:pt x="667" y="1073"/>
                  </a:cubicBezTo>
                  <a:cubicBezTo>
                    <a:pt x="662" y="1068"/>
                    <a:pt x="662" y="1068"/>
                    <a:pt x="662" y="1068"/>
                  </a:cubicBezTo>
                  <a:cubicBezTo>
                    <a:pt x="639" y="1091"/>
                    <a:pt x="639" y="1091"/>
                    <a:pt x="639" y="1091"/>
                  </a:cubicBezTo>
                  <a:cubicBezTo>
                    <a:pt x="620" y="1072"/>
                    <a:pt x="620" y="1072"/>
                    <a:pt x="620" y="1072"/>
                  </a:cubicBezTo>
                  <a:cubicBezTo>
                    <a:pt x="642" y="1049"/>
                    <a:pt x="642" y="1049"/>
                    <a:pt x="642" y="1049"/>
                  </a:cubicBezTo>
                  <a:cubicBezTo>
                    <a:pt x="636" y="1043"/>
                    <a:pt x="636" y="1043"/>
                    <a:pt x="636" y="1043"/>
                  </a:cubicBezTo>
                  <a:cubicBezTo>
                    <a:pt x="612" y="1067"/>
                    <a:pt x="612" y="1067"/>
                    <a:pt x="612" y="1067"/>
                  </a:cubicBezTo>
                  <a:cubicBezTo>
                    <a:pt x="593" y="1048"/>
                    <a:pt x="593" y="1048"/>
                    <a:pt x="593" y="1048"/>
                  </a:cubicBezTo>
                  <a:cubicBezTo>
                    <a:pt x="637" y="1005"/>
                    <a:pt x="637" y="1005"/>
                    <a:pt x="637" y="1005"/>
                  </a:cubicBezTo>
                  <a:cubicBezTo>
                    <a:pt x="705" y="1072"/>
                    <a:pt x="705" y="1072"/>
                    <a:pt x="705" y="1072"/>
                  </a:cubicBezTo>
                  <a:lnTo>
                    <a:pt x="662" y="1116"/>
                  </a:lnTo>
                  <a:close/>
                  <a:moveTo>
                    <a:pt x="740" y="1029"/>
                  </a:moveTo>
                  <a:cubicBezTo>
                    <a:pt x="736" y="1035"/>
                    <a:pt x="725" y="1042"/>
                    <a:pt x="718" y="1045"/>
                  </a:cubicBezTo>
                  <a:cubicBezTo>
                    <a:pt x="718" y="1045"/>
                    <a:pt x="718" y="1045"/>
                    <a:pt x="718" y="1045"/>
                  </a:cubicBezTo>
                  <a:cubicBezTo>
                    <a:pt x="691" y="1027"/>
                    <a:pt x="691" y="1027"/>
                    <a:pt x="691" y="1027"/>
                  </a:cubicBezTo>
                  <a:cubicBezTo>
                    <a:pt x="719" y="1018"/>
                    <a:pt x="721" y="1010"/>
                    <a:pt x="719" y="1009"/>
                  </a:cubicBezTo>
                  <a:cubicBezTo>
                    <a:pt x="718" y="1008"/>
                    <a:pt x="714" y="1010"/>
                    <a:pt x="708" y="1013"/>
                  </a:cubicBezTo>
                  <a:cubicBezTo>
                    <a:pt x="698" y="1018"/>
                    <a:pt x="683" y="1025"/>
                    <a:pt x="667" y="1015"/>
                  </a:cubicBezTo>
                  <a:cubicBezTo>
                    <a:pt x="661" y="1010"/>
                    <a:pt x="656" y="1004"/>
                    <a:pt x="655" y="996"/>
                  </a:cubicBezTo>
                  <a:cubicBezTo>
                    <a:pt x="653" y="988"/>
                    <a:pt x="655" y="980"/>
                    <a:pt x="660" y="973"/>
                  </a:cubicBezTo>
                  <a:cubicBezTo>
                    <a:pt x="665" y="965"/>
                    <a:pt x="676" y="958"/>
                    <a:pt x="686" y="954"/>
                  </a:cubicBezTo>
                  <a:cubicBezTo>
                    <a:pt x="713" y="972"/>
                    <a:pt x="713" y="972"/>
                    <a:pt x="713" y="972"/>
                  </a:cubicBezTo>
                  <a:cubicBezTo>
                    <a:pt x="709" y="973"/>
                    <a:pt x="709" y="973"/>
                    <a:pt x="709" y="973"/>
                  </a:cubicBezTo>
                  <a:cubicBezTo>
                    <a:pt x="696" y="976"/>
                    <a:pt x="685" y="983"/>
                    <a:pt x="683" y="987"/>
                  </a:cubicBezTo>
                  <a:cubicBezTo>
                    <a:pt x="682" y="988"/>
                    <a:pt x="681" y="990"/>
                    <a:pt x="681" y="991"/>
                  </a:cubicBezTo>
                  <a:cubicBezTo>
                    <a:pt x="681" y="991"/>
                    <a:pt x="681" y="991"/>
                    <a:pt x="682" y="991"/>
                  </a:cubicBezTo>
                  <a:cubicBezTo>
                    <a:pt x="684" y="993"/>
                    <a:pt x="691" y="990"/>
                    <a:pt x="696" y="987"/>
                  </a:cubicBezTo>
                  <a:cubicBezTo>
                    <a:pt x="707" y="982"/>
                    <a:pt x="720" y="976"/>
                    <a:pt x="734" y="985"/>
                  </a:cubicBezTo>
                  <a:cubicBezTo>
                    <a:pt x="740" y="990"/>
                    <a:pt x="745" y="996"/>
                    <a:pt x="746" y="1004"/>
                  </a:cubicBezTo>
                  <a:cubicBezTo>
                    <a:pt x="746" y="1005"/>
                    <a:pt x="747" y="1007"/>
                    <a:pt x="747" y="1009"/>
                  </a:cubicBezTo>
                  <a:cubicBezTo>
                    <a:pt x="747" y="1016"/>
                    <a:pt x="744" y="1022"/>
                    <a:pt x="740" y="1029"/>
                  </a:cubicBezTo>
                  <a:moveTo>
                    <a:pt x="797" y="914"/>
                  </a:moveTo>
                  <a:cubicBezTo>
                    <a:pt x="737" y="934"/>
                    <a:pt x="737" y="934"/>
                    <a:pt x="737" y="934"/>
                  </a:cubicBezTo>
                  <a:cubicBezTo>
                    <a:pt x="781" y="952"/>
                    <a:pt x="781" y="952"/>
                    <a:pt x="781" y="952"/>
                  </a:cubicBezTo>
                  <a:cubicBezTo>
                    <a:pt x="771" y="977"/>
                    <a:pt x="771" y="977"/>
                    <a:pt x="771" y="977"/>
                  </a:cubicBezTo>
                  <a:cubicBezTo>
                    <a:pt x="682" y="941"/>
                    <a:pt x="682" y="941"/>
                    <a:pt x="682" y="941"/>
                  </a:cubicBezTo>
                  <a:cubicBezTo>
                    <a:pt x="691" y="921"/>
                    <a:pt x="691" y="921"/>
                    <a:pt x="691" y="921"/>
                  </a:cubicBezTo>
                  <a:cubicBezTo>
                    <a:pt x="749" y="901"/>
                    <a:pt x="749" y="901"/>
                    <a:pt x="749" y="901"/>
                  </a:cubicBezTo>
                  <a:cubicBezTo>
                    <a:pt x="706" y="883"/>
                    <a:pt x="706" y="883"/>
                    <a:pt x="706" y="883"/>
                  </a:cubicBezTo>
                  <a:cubicBezTo>
                    <a:pt x="716" y="858"/>
                    <a:pt x="716" y="858"/>
                    <a:pt x="716" y="858"/>
                  </a:cubicBezTo>
                  <a:cubicBezTo>
                    <a:pt x="805" y="894"/>
                    <a:pt x="805" y="894"/>
                    <a:pt x="805" y="894"/>
                  </a:cubicBezTo>
                  <a:lnTo>
                    <a:pt x="797" y="914"/>
                  </a:lnTo>
                  <a:close/>
                  <a:moveTo>
                    <a:pt x="812" y="868"/>
                  </a:moveTo>
                  <a:cubicBezTo>
                    <a:pt x="786" y="863"/>
                    <a:pt x="786" y="863"/>
                    <a:pt x="786" y="863"/>
                  </a:cubicBezTo>
                  <a:cubicBezTo>
                    <a:pt x="792" y="830"/>
                    <a:pt x="792" y="830"/>
                    <a:pt x="792" y="830"/>
                  </a:cubicBezTo>
                  <a:cubicBezTo>
                    <a:pt x="785" y="828"/>
                    <a:pt x="785" y="828"/>
                    <a:pt x="785" y="828"/>
                  </a:cubicBezTo>
                  <a:cubicBezTo>
                    <a:pt x="779" y="860"/>
                    <a:pt x="779" y="860"/>
                    <a:pt x="779" y="860"/>
                  </a:cubicBezTo>
                  <a:cubicBezTo>
                    <a:pt x="752" y="855"/>
                    <a:pt x="752" y="855"/>
                    <a:pt x="752" y="855"/>
                  </a:cubicBezTo>
                  <a:cubicBezTo>
                    <a:pt x="758" y="824"/>
                    <a:pt x="758" y="824"/>
                    <a:pt x="758" y="824"/>
                  </a:cubicBezTo>
                  <a:cubicBezTo>
                    <a:pt x="750" y="822"/>
                    <a:pt x="750" y="822"/>
                    <a:pt x="750" y="822"/>
                  </a:cubicBezTo>
                  <a:cubicBezTo>
                    <a:pt x="744" y="856"/>
                    <a:pt x="744" y="856"/>
                    <a:pt x="744" y="856"/>
                  </a:cubicBezTo>
                  <a:cubicBezTo>
                    <a:pt x="718" y="851"/>
                    <a:pt x="718" y="851"/>
                    <a:pt x="718" y="851"/>
                  </a:cubicBezTo>
                  <a:cubicBezTo>
                    <a:pt x="729" y="790"/>
                    <a:pt x="729" y="790"/>
                    <a:pt x="729" y="790"/>
                  </a:cubicBezTo>
                  <a:cubicBezTo>
                    <a:pt x="823" y="807"/>
                    <a:pt x="823" y="807"/>
                    <a:pt x="823" y="807"/>
                  </a:cubicBezTo>
                  <a:lnTo>
                    <a:pt x="812" y="868"/>
                  </a:lnTo>
                  <a:close/>
                  <a:moveTo>
                    <a:pt x="827" y="753"/>
                  </a:moveTo>
                  <a:cubicBezTo>
                    <a:pt x="827" y="763"/>
                    <a:pt x="824" y="772"/>
                    <a:pt x="817" y="778"/>
                  </a:cubicBezTo>
                  <a:cubicBezTo>
                    <a:pt x="812" y="783"/>
                    <a:pt x="804" y="786"/>
                    <a:pt x="795" y="786"/>
                  </a:cubicBezTo>
                  <a:cubicBezTo>
                    <a:pt x="787" y="785"/>
                    <a:pt x="780" y="782"/>
                    <a:pt x="774" y="777"/>
                  </a:cubicBezTo>
                  <a:cubicBezTo>
                    <a:pt x="769" y="771"/>
                    <a:pt x="765" y="762"/>
                    <a:pt x="765" y="751"/>
                  </a:cubicBezTo>
                  <a:cubicBezTo>
                    <a:pt x="765" y="746"/>
                    <a:pt x="765" y="746"/>
                    <a:pt x="765" y="746"/>
                  </a:cubicBezTo>
                  <a:cubicBezTo>
                    <a:pt x="762" y="746"/>
                    <a:pt x="731" y="746"/>
                    <a:pt x="731" y="746"/>
                  </a:cubicBezTo>
                  <a:cubicBezTo>
                    <a:pt x="732" y="718"/>
                    <a:pt x="732" y="718"/>
                    <a:pt x="732" y="718"/>
                  </a:cubicBezTo>
                  <a:cubicBezTo>
                    <a:pt x="828" y="720"/>
                    <a:pt x="828" y="720"/>
                    <a:pt x="828" y="720"/>
                  </a:cubicBezTo>
                  <a:lnTo>
                    <a:pt x="827" y="7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2" name="Freeform 97">
              <a:extLst>
                <a:ext uri="{FF2B5EF4-FFF2-40B4-BE49-F238E27FC236}">
                  <a16:creationId xmlns:a16="http://schemas.microsoft.com/office/drawing/2014/main" id="{43D5810C-172E-2DA2-5173-F5F5C4D17F82}"/>
                </a:ext>
              </a:extLst>
            </p:cNvPr>
            <p:cNvSpPr>
              <a:spLocks/>
            </p:cNvSpPr>
            <p:nvPr userDrawn="1"/>
          </p:nvSpPr>
          <p:spPr bwMode="auto">
            <a:xfrm>
              <a:off x="998538" y="654050"/>
              <a:ext cx="7938" cy="7937"/>
            </a:xfrm>
            <a:custGeom>
              <a:avLst/>
              <a:gdLst>
                <a:gd name="T0" fmla="*/ 6 w 52"/>
                <a:gd name="T1" fmla="*/ 11 h 55"/>
                <a:gd name="T2" fmla="*/ 0 w 52"/>
                <a:gd name="T3" fmla="*/ 14 h 55"/>
                <a:gd name="T4" fmla="*/ 24 w 52"/>
                <a:gd name="T5" fmla="*/ 55 h 55"/>
                <a:gd name="T6" fmla="*/ 30 w 52"/>
                <a:gd name="T7" fmla="*/ 51 h 55"/>
                <a:gd name="T8" fmla="*/ 43 w 52"/>
                <a:gd name="T9" fmla="*/ 17 h 55"/>
                <a:gd name="T10" fmla="*/ 6 w 52"/>
                <a:gd name="T11" fmla="*/ 11 h 55"/>
              </a:gdLst>
              <a:ahLst/>
              <a:cxnLst>
                <a:cxn ang="0">
                  <a:pos x="T0" y="T1"/>
                </a:cxn>
                <a:cxn ang="0">
                  <a:pos x="T2" y="T3"/>
                </a:cxn>
                <a:cxn ang="0">
                  <a:pos x="T4" y="T5"/>
                </a:cxn>
                <a:cxn ang="0">
                  <a:pos x="T6" y="T7"/>
                </a:cxn>
                <a:cxn ang="0">
                  <a:pos x="T8" y="T9"/>
                </a:cxn>
                <a:cxn ang="0">
                  <a:pos x="T10" y="T11"/>
                </a:cxn>
              </a:cxnLst>
              <a:rect l="0" t="0" r="r" b="b"/>
              <a:pathLst>
                <a:path w="52" h="55">
                  <a:moveTo>
                    <a:pt x="6" y="11"/>
                  </a:moveTo>
                  <a:cubicBezTo>
                    <a:pt x="6" y="11"/>
                    <a:pt x="3" y="13"/>
                    <a:pt x="0" y="14"/>
                  </a:cubicBezTo>
                  <a:cubicBezTo>
                    <a:pt x="2" y="18"/>
                    <a:pt x="22" y="50"/>
                    <a:pt x="24" y="55"/>
                  </a:cubicBezTo>
                  <a:cubicBezTo>
                    <a:pt x="26" y="54"/>
                    <a:pt x="30" y="51"/>
                    <a:pt x="30" y="51"/>
                  </a:cubicBezTo>
                  <a:cubicBezTo>
                    <a:pt x="52" y="40"/>
                    <a:pt x="49" y="25"/>
                    <a:pt x="43" y="17"/>
                  </a:cubicBezTo>
                  <a:cubicBezTo>
                    <a:pt x="32" y="0"/>
                    <a:pt x="19" y="4"/>
                    <a:pt x="6"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3" name="Freeform 98">
              <a:extLst>
                <a:ext uri="{FF2B5EF4-FFF2-40B4-BE49-F238E27FC236}">
                  <a16:creationId xmlns:a16="http://schemas.microsoft.com/office/drawing/2014/main" id="{3E3D4BD9-9DA2-016A-7C11-8DAAFE0D88AA}"/>
                </a:ext>
              </a:extLst>
            </p:cNvPr>
            <p:cNvSpPr>
              <a:spLocks/>
            </p:cNvSpPr>
            <p:nvPr userDrawn="1"/>
          </p:nvSpPr>
          <p:spPr bwMode="auto">
            <a:xfrm>
              <a:off x="1192213" y="635000"/>
              <a:ext cx="3175" cy="3175"/>
            </a:xfrm>
            <a:custGeom>
              <a:avLst/>
              <a:gdLst>
                <a:gd name="T0" fmla="*/ 14 w 18"/>
                <a:gd name="T1" fmla="*/ 17 h 17"/>
                <a:gd name="T2" fmla="*/ 18 w 18"/>
                <a:gd name="T3" fmla="*/ 14 h 17"/>
                <a:gd name="T4" fmla="*/ 18 w 18"/>
                <a:gd name="T5" fmla="*/ 11 h 17"/>
                <a:gd name="T6" fmla="*/ 14 w 18"/>
                <a:gd name="T7" fmla="*/ 5 h 17"/>
                <a:gd name="T8" fmla="*/ 6 w 18"/>
                <a:gd name="T9" fmla="*/ 0 h 17"/>
                <a:gd name="T10" fmla="*/ 0 w 18"/>
                <a:gd name="T11" fmla="*/ 11 h 17"/>
                <a:gd name="T12" fmla="*/ 7 w 18"/>
                <a:gd name="T13" fmla="*/ 15 h 17"/>
                <a:gd name="T14" fmla="*/ 14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4" y="17"/>
                  </a:moveTo>
                  <a:cubicBezTo>
                    <a:pt x="16" y="16"/>
                    <a:pt x="17" y="15"/>
                    <a:pt x="18" y="14"/>
                  </a:cubicBezTo>
                  <a:cubicBezTo>
                    <a:pt x="18" y="13"/>
                    <a:pt x="18" y="12"/>
                    <a:pt x="18" y="11"/>
                  </a:cubicBezTo>
                  <a:cubicBezTo>
                    <a:pt x="18" y="9"/>
                    <a:pt x="17" y="7"/>
                    <a:pt x="14" y="5"/>
                  </a:cubicBezTo>
                  <a:cubicBezTo>
                    <a:pt x="14" y="5"/>
                    <a:pt x="6" y="0"/>
                    <a:pt x="6" y="0"/>
                  </a:cubicBezTo>
                  <a:cubicBezTo>
                    <a:pt x="6" y="0"/>
                    <a:pt x="2" y="8"/>
                    <a:pt x="0" y="11"/>
                  </a:cubicBezTo>
                  <a:cubicBezTo>
                    <a:pt x="3" y="13"/>
                    <a:pt x="7" y="15"/>
                    <a:pt x="7" y="15"/>
                  </a:cubicBezTo>
                  <a:cubicBezTo>
                    <a:pt x="9" y="17"/>
                    <a:pt x="12" y="17"/>
                    <a:pt x="14"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4" name="Freeform 99">
              <a:extLst>
                <a:ext uri="{FF2B5EF4-FFF2-40B4-BE49-F238E27FC236}">
                  <a16:creationId xmlns:a16="http://schemas.microsoft.com/office/drawing/2014/main" id="{D75AE768-9FA6-7668-FE30-ED0EB423A66A}"/>
                </a:ext>
              </a:extLst>
            </p:cNvPr>
            <p:cNvSpPr>
              <a:spLocks/>
            </p:cNvSpPr>
            <p:nvPr userDrawn="1"/>
          </p:nvSpPr>
          <p:spPr bwMode="auto">
            <a:xfrm>
              <a:off x="1174750" y="628650"/>
              <a:ext cx="6350" cy="7937"/>
            </a:xfrm>
            <a:custGeom>
              <a:avLst/>
              <a:gdLst>
                <a:gd name="T0" fmla="*/ 6 w 50"/>
                <a:gd name="T1" fmla="*/ 49 h 53"/>
                <a:gd name="T2" fmla="*/ 44 w 50"/>
                <a:gd name="T3" fmla="*/ 32 h 53"/>
                <a:gd name="T4" fmla="*/ 23 w 50"/>
                <a:gd name="T5" fmla="*/ 2 h 53"/>
                <a:gd name="T6" fmla="*/ 24 w 50"/>
                <a:gd name="T7" fmla="*/ 2 h 53"/>
                <a:gd name="T8" fmla="*/ 16 w 50"/>
                <a:gd name="T9" fmla="*/ 0 h 53"/>
                <a:gd name="T10" fmla="*/ 0 w 50"/>
                <a:gd name="T11" fmla="*/ 47 h 53"/>
                <a:gd name="T12" fmla="*/ 6 w 50"/>
                <a:gd name="T13" fmla="*/ 49 h 53"/>
              </a:gdLst>
              <a:ahLst/>
              <a:cxnLst>
                <a:cxn ang="0">
                  <a:pos x="T0" y="T1"/>
                </a:cxn>
                <a:cxn ang="0">
                  <a:pos x="T2" y="T3"/>
                </a:cxn>
                <a:cxn ang="0">
                  <a:pos x="T4" y="T5"/>
                </a:cxn>
                <a:cxn ang="0">
                  <a:pos x="T6" y="T7"/>
                </a:cxn>
                <a:cxn ang="0">
                  <a:pos x="T8" y="T9"/>
                </a:cxn>
                <a:cxn ang="0">
                  <a:pos x="T10" y="T11"/>
                </a:cxn>
                <a:cxn ang="0">
                  <a:pos x="T12" y="T13"/>
                </a:cxn>
              </a:cxnLst>
              <a:rect l="0" t="0" r="r" b="b"/>
              <a:pathLst>
                <a:path w="50" h="53">
                  <a:moveTo>
                    <a:pt x="6" y="49"/>
                  </a:moveTo>
                  <a:cubicBezTo>
                    <a:pt x="25" y="53"/>
                    <a:pt x="37" y="50"/>
                    <a:pt x="44" y="32"/>
                  </a:cubicBezTo>
                  <a:cubicBezTo>
                    <a:pt x="50" y="19"/>
                    <a:pt x="45" y="8"/>
                    <a:pt x="23" y="2"/>
                  </a:cubicBezTo>
                  <a:cubicBezTo>
                    <a:pt x="24" y="2"/>
                    <a:pt x="24" y="2"/>
                    <a:pt x="24" y="2"/>
                  </a:cubicBezTo>
                  <a:cubicBezTo>
                    <a:pt x="23" y="2"/>
                    <a:pt x="22" y="2"/>
                    <a:pt x="16" y="0"/>
                  </a:cubicBezTo>
                  <a:cubicBezTo>
                    <a:pt x="15" y="5"/>
                    <a:pt x="0" y="45"/>
                    <a:pt x="0" y="47"/>
                  </a:cubicBezTo>
                  <a:cubicBezTo>
                    <a:pt x="2" y="48"/>
                    <a:pt x="6" y="49"/>
                    <a:pt x="6" y="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5" name="Freeform 100">
              <a:extLst>
                <a:ext uri="{FF2B5EF4-FFF2-40B4-BE49-F238E27FC236}">
                  <a16:creationId xmlns:a16="http://schemas.microsoft.com/office/drawing/2014/main" id="{B2B4FF1F-1816-E90F-21BE-3A36740EC35A}"/>
                </a:ext>
              </a:extLst>
            </p:cNvPr>
            <p:cNvSpPr>
              <a:spLocks/>
            </p:cNvSpPr>
            <p:nvPr userDrawn="1"/>
          </p:nvSpPr>
          <p:spPr bwMode="auto">
            <a:xfrm>
              <a:off x="1201738" y="644525"/>
              <a:ext cx="7938" cy="7937"/>
            </a:xfrm>
            <a:custGeom>
              <a:avLst/>
              <a:gdLst>
                <a:gd name="T0" fmla="*/ 15 w 56"/>
                <a:gd name="T1" fmla="*/ 48 h 53"/>
                <a:gd name="T2" fmla="*/ 35 w 56"/>
                <a:gd name="T3" fmla="*/ 51 h 53"/>
                <a:gd name="T4" fmla="*/ 51 w 56"/>
                <a:gd name="T5" fmla="*/ 39 h 53"/>
                <a:gd name="T6" fmla="*/ 54 w 56"/>
                <a:gd name="T7" fmla="*/ 21 h 53"/>
                <a:gd name="T8" fmla="*/ 42 w 56"/>
                <a:gd name="T9" fmla="*/ 5 h 53"/>
                <a:gd name="T10" fmla="*/ 21 w 56"/>
                <a:gd name="T11" fmla="*/ 2 h 53"/>
                <a:gd name="T12" fmla="*/ 5 w 56"/>
                <a:gd name="T13" fmla="*/ 14 h 53"/>
                <a:gd name="T14" fmla="*/ 2 w 56"/>
                <a:gd name="T15" fmla="*/ 32 h 53"/>
                <a:gd name="T16" fmla="*/ 15 w 56"/>
                <a:gd name="T17" fmla="*/ 4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3">
                  <a:moveTo>
                    <a:pt x="15" y="48"/>
                  </a:moveTo>
                  <a:cubicBezTo>
                    <a:pt x="21" y="52"/>
                    <a:pt x="28" y="53"/>
                    <a:pt x="35" y="51"/>
                  </a:cubicBezTo>
                  <a:cubicBezTo>
                    <a:pt x="42" y="49"/>
                    <a:pt x="47" y="45"/>
                    <a:pt x="51" y="39"/>
                  </a:cubicBezTo>
                  <a:cubicBezTo>
                    <a:pt x="55" y="33"/>
                    <a:pt x="56" y="27"/>
                    <a:pt x="54" y="21"/>
                  </a:cubicBezTo>
                  <a:cubicBezTo>
                    <a:pt x="52" y="14"/>
                    <a:pt x="48" y="9"/>
                    <a:pt x="42" y="5"/>
                  </a:cubicBezTo>
                  <a:cubicBezTo>
                    <a:pt x="35" y="1"/>
                    <a:pt x="28" y="0"/>
                    <a:pt x="21" y="2"/>
                  </a:cubicBezTo>
                  <a:cubicBezTo>
                    <a:pt x="14" y="3"/>
                    <a:pt x="9" y="7"/>
                    <a:pt x="5" y="14"/>
                  </a:cubicBezTo>
                  <a:cubicBezTo>
                    <a:pt x="1" y="20"/>
                    <a:pt x="0" y="26"/>
                    <a:pt x="2" y="32"/>
                  </a:cubicBezTo>
                  <a:cubicBezTo>
                    <a:pt x="4" y="39"/>
                    <a:pt x="8" y="44"/>
                    <a:pt x="15"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6" name="Freeform 101">
              <a:extLst>
                <a:ext uri="{FF2B5EF4-FFF2-40B4-BE49-F238E27FC236}">
                  <a16:creationId xmlns:a16="http://schemas.microsoft.com/office/drawing/2014/main" id="{DD4439B3-D559-307B-0D99-6361F6827D61}"/>
                </a:ext>
              </a:extLst>
            </p:cNvPr>
            <p:cNvSpPr>
              <a:spLocks/>
            </p:cNvSpPr>
            <p:nvPr userDrawn="1"/>
          </p:nvSpPr>
          <p:spPr bwMode="auto">
            <a:xfrm>
              <a:off x="1125538" y="682625"/>
              <a:ext cx="9525" cy="7937"/>
            </a:xfrm>
            <a:custGeom>
              <a:avLst/>
              <a:gdLst>
                <a:gd name="T0" fmla="*/ 47 w 55"/>
                <a:gd name="T1" fmla="*/ 7 h 52"/>
                <a:gd name="T2" fmla="*/ 28 w 55"/>
                <a:gd name="T3" fmla="*/ 0 h 52"/>
                <a:gd name="T4" fmla="*/ 7 w 55"/>
                <a:gd name="T5" fmla="*/ 8 h 52"/>
                <a:gd name="T6" fmla="*/ 0 w 55"/>
                <a:gd name="T7" fmla="*/ 28 h 52"/>
                <a:gd name="T8" fmla="*/ 7 w 55"/>
                <a:gd name="T9" fmla="*/ 46 h 52"/>
                <a:gd name="T10" fmla="*/ 27 w 55"/>
                <a:gd name="T11" fmla="*/ 52 h 52"/>
                <a:gd name="T12" fmla="*/ 47 w 55"/>
                <a:gd name="T13" fmla="*/ 44 h 52"/>
                <a:gd name="T14" fmla="*/ 55 w 55"/>
                <a:gd name="T15" fmla="*/ 25 h 52"/>
                <a:gd name="T16" fmla="*/ 47 w 55"/>
                <a:gd name="T1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2">
                  <a:moveTo>
                    <a:pt x="47" y="7"/>
                  </a:moveTo>
                  <a:cubicBezTo>
                    <a:pt x="42" y="2"/>
                    <a:pt x="36" y="0"/>
                    <a:pt x="28" y="0"/>
                  </a:cubicBezTo>
                  <a:cubicBezTo>
                    <a:pt x="20" y="1"/>
                    <a:pt x="13" y="3"/>
                    <a:pt x="7" y="8"/>
                  </a:cubicBezTo>
                  <a:cubicBezTo>
                    <a:pt x="2" y="14"/>
                    <a:pt x="0" y="20"/>
                    <a:pt x="0" y="28"/>
                  </a:cubicBezTo>
                  <a:cubicBezTo>
                    <a:pt x="0" y="35"/>
                    <a:pt x="2" y="41"/>
                    <a:pt x="7" y="46"/>
                  </a:cubicBezTo>
                  <a:cubicBezTo>
                    <a:pt x="13" y="50"/>
                    <a:pt x="19" y="52"/>
                    <a:pt x="27" y="52"/>
                  </a:cubicBezTo>
                  <a:cubicBezTo>
                    <a:pt x="35" y="52"/>
                    <a:pt x="42" y="49"/>
                    <a:pt x="47" y="44"/>
                  </a:cubicBezTo>
                  <a:cubicBezTo>
                    <a:pt x="53" y="39"/>
                    <a:pt x="55" y="32"/>
                    <a:pt x="55" y="25"/>
                  </a:cubicBezTo>
                  <a:cubicBezTo>
                    <a:pt x="55" y="18"/>
                    <a:pt x="53" y="12"/>
                    <a:pt x="47"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sp>
          <p:nvSpPr>
            <p:cNvPr id="107" name="Freeform 102">
              <a:extLst>
                <a:ext uri="{FF2B5EF4-FFF2-40B4-BE49-F238E27FC236}">
                  <a16:creationId xmlns:a16="http://schemas.microsoft.com/office/drawing/2014/main" id="{46EA9F8F-4923-C15A-ACBC-F2B7580237DF}"/>
                </a:ext>
              </a:extLst>
            </p:cNvPr>
            <p:cNvSpPr>
              <a:spLocks noEditPoints="1"/>
            </p:cNvSpPr>
            <p:nvPr userDrawn="1"/>
          </p:nvSpPr>
          <p:spPr bwMode="auto">
            <a:xfrm>
              <a:off x="966788" y="620713"/>
              <a:ext cx="292100" cy="77787"/>
            </a:xfrm>
            <a:custGeom>
              <a:avLst/>
              <a:gdLst>
                <a:gd name="T0" fmla="*/ 1396 w 1970"/>
                <a:gd name="T1" fmla="*/ 0 h 518"/>
                <a:gd name="T2" fmla="*/ 1276 w 1970"/>
                <a:gd name="T3" fmla="*/ 265 h 518"/>
                <a:gd name="T4" fmla="*/ 643 w 1970"/>
                <a:gd name="T5" fmla="*/ 310 h 518"/>
                <a:gd name="T6" fmla="*/ 699 w 1970"/>
                <a:gd name="T7" fmla="*/ 80 h 518"/>
                <a:gd name="T8" fmla="*/ 172 w 1970"/>
                <a:gd name="T9" fmla="*/ 342 h 518"/>
                <a:gd name="T10" fmla="*/ 549 w 1970"/>
                <a:gd name="T11" fmla="*/ 229 h 518"/>
                <a:gd name="T12" fmla="*/ 985 w 1970"/>
                <a:gd name="T13" fmla="*/ 518 h 518"/>
                <a:gd name="T14" fmla="*/ 1422 w 1970"/>
                <a:gd name="T15" fmla="*/ 229 h 518"/>
                <a:gd name="T16" fmla="*/ 1799 w 1970"/>
                <a:gd name="T17" fmla="*/ 342 h 518"/>
                <a:gd name="T18" fmla="*/ 1776 w 1970"/>
                <a:gd name="T19" fmla="*/ 251 h 518"/>
                <a:gd name="T20" fmla="*/ 1750 w 1970"/>
                <a:gd name="T21" fmla="*/ 237 h 518"/>
                <a:gd name="T22" fmla="*/ 1822 w 1970"/>
                <a:gd name="T23" fmla="*/ 241 h 518"/>
                <a:gd name="T24" fmla="*/ 1645 w 1970"/>
                <a:gd name="T25" fmla="*/ 264 h 518"/>
                <a:gd name="T26" fmla="*/ 1598 w 1970"/>
                <a:gd name="T27" fmla="*/ 127 h 518"/>
                <a:gd name="T28" fmla="*/ 1669 w 1970"/>
                <a:gd name="T29" fmla="*/ 181 h 518"/>
                <a:gd name="T30" fmla="*/ 1583 w 1970"/>
                <a:gd name="T31" fmla="*/ 225 h 518"/>
                <a:gd name="T32" fmla="*/ 1598 w 1970"/>
                <a:gd name="T33" fmla="*/ 127 h 518"/>
                <a:gd name="T34" fmla="*/ 1565 w 1970"/>
                <a:gd name="T35" fmla="*/ 91 h 518"/>
                <a:gd name="T36" fmla="*/ 1540 w 1970"/>
                <a:gd name="T37" fmla="*/ 134 h 518"/>
                <a:gd name="T38" fmla="*/ 1514 w 1970"/>
                <a:gd name="T39" fmla="*/ 176 h 518"/>
                <a:gd name="T40" fmla="*/ 1487 w 1970"/>
                <a:gd name="T41" fmla="*/ 160 h 518"/>
                <a:gd name="T42" fmla="*/ 1549 w 1970"/>
                <a:gd name="T43" fmla="*/ 75 h 518"/>
                <a:gd name="T44" fmla="*/ 1475 w 1970"/>
                <a:gd name="T45" fmla="*/ 88 h 518"/>
                <a:gd name="T46" fmla="*/ 1399 w 1970"/>
                <a:gd name="T47" fmla="*/ 13 h 518"/>
                <a:gd name="T48" fmla="*/ 179 w 1970"/>
                <a:gd name="T49" fmla="*/ 227 h 518"/>
                <a:gd name="T50" fmla="*/ 269 w 1970"/>
                <a:gd name="T51" fmla="*/ 206 h 518"/>
                <a:gd name="T52" fmla="*/ 344 w 1970"/>
                <a:gd name="T53" fmla="*/ 251 h 518"/>
                <a:gd name="T54" fmla="*/ 369 w 1970"/>
                <a:gd name="T55" fmla="*/ 235 h 518"/>
                <a:gd name="T56" fmla="*/ 347 w 1970"/>
                <a:gd name="T57" fmla="*/ 123 h 518"/>
                <a:gd name="T58" fmla="*/ 387 w 1970"/>
                <a:gd name="T59" fmla="*/ 131 h 518"/>
                <a:gd name="T60" fmla="*/ 439 w 1970"/>
                <a:gd name="T61" fmla="*/ 141 h 518"/>
                <a:gd name="T62" fmla="*/ 447 w 1970"/>
                <a:gd name="T63" fmla="*/ 149 h 518"/>
                <a:gd name="T64" fmla="*/ 523 w 1970"/>
                <a:gd name="T65" fmla="*/ 144 h 518"/>
                <a:gd name="T66" fmla="*/ 464 w 1970"/>
                <a:gd name="T67" fmla="*/ 51 h 518"/>
                <a:gd name="T68" fmla="*/ 520 w 1970"/>
                <a:gd name="T69" fmla="*/ 96 h 518"/>
                <a:gd name="T70" fmla="*/ 549 w 1970"/>
                <a:gd name="T71" fmla="*/ 84 h 518"/>
                <a:gd name="T72" fmla="*/ 566 w 1970"/>
                <a:gd name="T73" fmla="*/ 232 h 518"/>
                <a:gd name="T74" fmla="*/ 630 w 1970"/>
                <a:gd name="T75" fmla="*/ 303 h 518"/>
                <a:gd name="T76" fmla="*/ 762 w 1970"/>
                <a:gd name="T77" fmla="*/ 368 h 518"/>
                <a:gd name="T78" fmla="*/ 724 w 1970"/>
                <a:gd name="T79" fmla="*/ 398 h 518"/>
                <a:gd name="T80" fmla="*/ 725 w 1970"/>
                <a:gd name="T81" fmla="*/ 428 h 518"/>
                <a:gd name="T82" fmla="*/ 766 w 1970"/>
                <a:gd name="T83" fmla="*/ 479 h 518"/>
                <a:gd name="T84" fmla="*/ 833 w 1970"/>
                <a:gd name="T85" fmla="*/ 408 h 518"/>
                <a:gd name="T86" fmla="*/ 803 w 1970"/>
                <a:gd name="T87" fmla="*/ 403 h 518"/>
                <a:gd name="T88" fmla="*/ 864 w 1970"/>
                <a:gd name="T89" fmla="*/ 383 h 518"/>
                <a:gd name="T90" fmla="*/ 1005 w 1970"/>
                <a:gd name="T91" fmla="*/ 497 h 518"/>
                <a:gd name="T92" fmla="*/ 954 w 1970"/>
                <a:gd name="T93" fmla="*/ 439 h 518"/>
                <a:gd name="T94" fmla="*/ 923 w 1970"/>
                <a:gd name="T95" fmla="*/ 387 h 518"/>
                <a:gd name="T96" fmla="*/ 1009 w 1970"/>
                <a:gd name="T97" fmla="*/ 388 h 518"/>
                <a:gd name="T98" fmla="*/ 1145 w 1970"/>
                <a:gd name="T99" fmla="*/ 477 h 518"/>
                <a:gd name="T100" fmla="*/ 1044 w 1970"/>
                <a:gd name="T101" fmla="*/ 440 h 518"/>
                <a:gd name="T102" fmla="*/ 1146 w 1970"/>
                <a:gd name="T103" fmla="*/ 397 h 518"/>
                <a:gd name="T104" fmla="*/ 1272 w 1970"/>
                <a:gd name="T105" fmla="*/ 459 h 518"/>
                <a:gd name="T106" fmla="*/ 1201 w 1970"/>
                <a:gd name="T107" fmla="*/ 480 h 518"/>
                <a:gd name="T108" fmla="*/ 1199 w 1970"/>
                <a:gd name="T109" fmla="*/ 370 h 518"/>
                <a:gd name="T110" fmla="*/ 1279 w 1970"/>
                <a:gd name="T111" fmla="*/ 351 h 518"/>
                <a:gd name="T112" fmla="*/ 1340 w 1970"/>
                <a:gd name="T113" fmla="*/ 303 h 518"/>
                <a:gd name="T114" fmla="*/ 1404 w 1970"/>
                <a:gd name="T115" fmla="*/ 23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0" h="518">
                  <a:moveTo>
                    <a:pt x="1799" y="342"/>
                  </a:moveTo>
                  <a:cubicBezTo>
                    <a:pt x="1853" y="342"/>
                    <a:pt x="1902" y="273"/>
                    <a:pt x="1970" y="243"/>
                  </a:cubicBezTo>
                  <a:cubicBezTo>
                    <a:pt x="1797" y="293"/>
                    <a:pt x="1559" y="0"/>
                    <a:pt x="1396" y="0"/>
                  </a:cubicBezTo>
                  <a:cubicBezTo>
                    <a:pt x="1351" y="0"/>
                    <a:pt x="1298" y="17"/>
                    <a:pt x="1272" y="80"/>
                  </a:cubicBezTo>
                  <a:cubicBezTo>
                    <a:pt x="1244" y="147"/>
                    <a:pt x="1214" y="169"/>
                    <a:pt x="1214" y="198"/>
                  </a:cubicBezTo>
                  <a:cubicBezTo>
                    <a:pt x="1214" y="224"/>
                    <a:pt x="1237" y="244"/>
                    <a:pt x="1276" y="265"/>
                  </a:cubicBezTo>
                  <a:cubicBezTo>
                    <a:pt x="1302" y="278"/>
                    <a:pt x="1329" y="286"/>
                    <a:pt x="1327" y="310"/>
                  </a:cubicBezTo>
                  <a:cubicBezTo>
                    <a:pt x="1253" y="344"/>
                    <a:pt x="1131" y="367"/>
                    <a:pt x="985" y="367"/>
                  </a:cubicBezTo>
                  <a:cubicBezTo>
                    <a:pt x="840" y="367"/>
                    <a:pt x="718" y="344"/>
                    <a:pt x="643" y="310"/>
                  </a:cubicBezTo>
                  <a:cubicBezTo>
                    <a:pt x="642" y="286"/>
                    <a:pt x="669" y="278"/>
                    <a:pt x="694" y="265"/>
                  </a:cubicBezTo>
                  <a:cubicBezTo>
                    <a:pt x="734" y="244"/>
                    <a:pt x="757" y="224"/>
                    <a:pt x="757" y="198"/>
                  </a:cubicBezTo>
                  <a:cubicBezTo>
                    <a:pt x="757" y="169"/>
                    <a:pt x="726" y="147"/>
                    <a:pt x="699" y="80"/>
                  </a:cubicBezTo>
                  <a:cubicBezTo>
                    <a:pt x="673" y="17"/>
                    <a:pt x="620" y="0"/>
                    <a:pt x="574" y="0"/>
                  </a:cubicBezTo>
                  <a:cubicBezTo>
                    <a:pt x="412" y="0"/>
                    <a:pt x="173" y="293"/>
                    <a:pt x="0" y="243"/>
                  </a:cubicBezTo>
                  <a:cubicBezTo>
                    <a:pt x="69" y="273"/>
                    <a:pt x="117" y="342"/>
                    <a:pt x="172" y="342"/>
                  </a:cubicBezTo>
                  <a:cubicBezTo>
                    <a:pt x="312" y="342"/>
                    <a:pt x="475" y="132"/>
                    <a:pt x="627" y="132"/>
                  </a:cubicBezTo>
                  <a:cubicBezTo>
                    <a:pt x="629" y="132"/>
                    <a:pt x="631" y="132"/>
                    <a:pt x="634" y="132"/>
                  </a:cubicBezTo>
                  <a:cubicBezTo>
                    <a:pt x="598" y="176"/>
                    <a:pt x="549" y="185"/>
                    <a:pt x="549" y="229"/>
                  </a:cubicBezTo>
                  <a:cubicBezTo>
                    <a:pt x="549" y="261"/>
                    <a:pt x="576" y="279"/>
                    <a:pt x="594" y="321"/>
                  </a:cubicBezTo>
                  <a:cubicBezTo>
                    <a:pt x="606" y="347"/>
                    <a:pt x="608" y="366"/>
                    <a:pt x="618" y="402"/>
                  </a:cubicBezTo>
                  <a:cubicBezTo>
                    <a:pt x="627" y="435"/>
                    <a:pt x="649" y="518"/>
                    <a:pt x="985" y="518"/>
                  </a:cubicBezTo>
                  <a:cubicBezTo>
                    <a:pt x="1321" y="518"/>
                    <a:pt x="1344" y="435"/>
                    <a:pt x="1353" y="402"/>
                  </a:cubicBezTo>
                  <a:cubicBezTo>
                    <a:pt x="1362" y="366"/>
                    <a:pt x="1365" y="347"/>
                    <a:pt x="1376" y="321"/>
                  </a:cubicBezTo>
                  <a:cubicBezTo>
                    <a:pt x="1395" y="279"/>
                    <a:pt x="1422" y="261"/>
                    <a:pt x="1422" y="229"/>
                  </a:cubicBezTo>
                  <a:cubicBezTo>
                    <a:pt x="1422" y="185"/>
                    <a:pt x="1372" y="176"/>
                    <a:pt x="1337" y="132"/>
                  </a:cubicBezTo>
                  <a:cubicBezTo>
                    <a:pt x="1339" y="132"/>
                    <a:pt x="1342" y="132"/>
                    <a:pt x="1344" y="132"/>
                  </a:cubicBezTo>
                  <a:cubicBezTo>
                    <a:pt x="1496" y="132"/>
                    <a:pt x="1658" y="342"/>
                    <a:pt x="1799" y="342"/>
                  </a:cubicBezTo>
                  <a:moveTo>
                    <a:pt x="1822" y="241"/>
                  </a:moveTo>
                  <a:cubicBezTo>
                    <a:pt x="1808" y="266"/>
                    <a:pt x="1808" y="266"/>
                    <a:pt x="1808" y="266"/>
                  </a:cubicBezTo>
                  <a:cubicBezTo>
                    <a:pt x="1800" y="263"/>
                    <a:pt x="1786" y="256"/>
                    <a:pt x="1776" y="251"/>
                  </a:cubicBezTo>
                  <a:cubicBezTo>
                    <a:pt x="1767" y="265"/>
                    <a:pt x="1741" y="306"/>
                    <a:pt x="1736" y="314"/>
                  </a:cubicBezTo>
                  <a:cubicBezTo>
                    <a:pt x="1709" y="302"/>
                    <a:pt x="1709" y="302"/>
                    <a:pt x="1709" y="302"/>
                  </a:cubicBezTo>
                  <a:cubicBezTo>
                    <a:pt x="1710" y="301"/>
                    <a:pt x="1740" y="253"/>
                    <a:pt x="1750" y="237"/>
                  </a:cubicBezTo>
                  <a:cubicBezTo>
                    <a:pt x="1741" y="233"/>
                    <a:pt x="1729" y="225"/>
                    <a:pt x="1723" y="221"/>
                  </a:cubicBezTo>
                  <a:cubicBezTo>
                    <a:pt x="1736" y="197"/>
                    <a:pt x="1736" y="197"/>
                    <a:pt x="1736" y="197"/>
                  </a:cubicBezTo>
                  <a:cubicBezTo>
                    <a:pt x="1759" y="210"/>
                    <a:pt x="1803" y="233"/>
                    <a:pt x="1822" y="241"/>
                  </a:cubicBezTo>
                  <a:moveTo>
                    <a:pt x="1727" y="189"/>
                  </a:moveTo>
                  <a:cubicBezTo>
                    <a:pt x="1671" y="280"/>
                    <a:pt x="1671" y="280"/>
                    <a:pt x="1671" y="280"/>
                  </a:cubicBezTo>
                  <a:cubicBezTo>
                    <a:pt x="1645" y="264"/>
                    <a:pt x="1645" y="264"/>
                    <a:pt x="1645" y="264"/>
                  </a:cubicBezTo>
                  <a:cubicBezTo>
                    <a:pt x="1701" y="174"/>
                    <a:pt x="1701" y="174"/>
                    <a:pt x="1701" y="174"/>
                  </a:cubicBezTo>
                  <a:lnTo>
                    <a:pt x="1727" y="189"/>
                  </a:lnTo>
                  <a:close/>
                  <a:moveTo>
                    <a:pt x="1598" y="127"/>
                  </a:moveTo>
                  <a:cubicBezTo>
                    <a:pt x="1612" y="123"/>
                    <a:pt x="1626" y="126"/>
                    <a:pt x="1640" y="134"/>
                  </a:cubicBezTo>
                  <a:cubicBezTo>
                    <a:pt x="1654" y="141"/>
                    <a:pt x="1663" y="153"/>
                    <a:pt x="1667" y="167"/>
                  </a:cubicBezTo>
                  <a:cubicBezTo>
                    <a:pt x="1668" y="171"/>
                    <a:pt x="1669" y="176"/>
                    <a:pt x="1669" y="181"/>
                  </a:cubicBezTo>
                  <a:cubicBezTo>
                    <a:pt x="1669" y="190"/>
                    <a:pt x="1666" y="199"/>
                    <a:pt x="1661" y="208"/>
                  </a:cubicBezTo>
                  <a:cubicBezTo>
                    <a:pt x="1653" y="221"/>
                    <a:pt x="1641" y="229"/>
                    <a:pt x="1626" y="232"/>
                  </a:cubicBezTo>
                  <a:cubicBezTo>
                    <a:pt x="1612" y="235"/>
                    <a:pt x="1597" y="233"/>
                    <a:pt x="1583" y="225"/>
                  </a:cubicBezTo>
                  <a:cubicBezTo>
                    <a:pt x="1570" y="217"/>
                    <a:pt x="1561" y="206"/>
                    <a:pt x="1557" y="192"/>
                  </a:cubicBezTo>
                  <a:cubicBezTo>
                    <a:pt x="1553" y="178"/>
                    <a:pt x="1555" y="165"/>
                    <a:pt x="1563" y="152"/>
                  </a:cubicBezTo>
                  <a:cubicBezTo>
                    <a:pt x="1571" y="139"/>
                    <a:pt x="1583" y="130"/>
                    <a:pt x="1598" y="127"/>
                  </a:cubicBezTo>
                  <a:moveTo>
                    <a:pt x="1549" y="75"/>
                  </a:moveTo>
                  <a:cubicBezTo>
                    <a:pt x="1549" y="75"/>
                    <a:pt x="1549" y="75"/>
                    <a:pt x="1549" y="75"/>
                  </a:cubicBezTo>
                  <a:cubicBezTo>
                    <a:pt x="1554" y="78"/>
                    <a:pt x="1561" y="83"/>
                    <a:pt x="1565" y="91"/>
                  </a:cubicBezTo>
                  <a:cubicBezTo>
                    <a:pt x="1571" y="100"/>
                    <a:pt x="1570" y="110"/>
                    <a:pt x="1564" y="121"/>
                  </a:cubicBezTo>
                  <a:cubicBezTo>
                    <a:pt x="1560" y="128"/>
                    <a:pt x="1555" y="132"/>
                    <a:pt x="1548" y="134"/>
                  </a:cubicBezTo>
                  <a:cubicBezTo>
                    <a:pt x="1545" y="134"/>
                    <a:pt x="1543" y="135"/>
                    <a:pt x="1540" y="134"/>
                  </a:cubicBezTo>
                  <a:cubicBezTo>
                    <a:pt x="1541" y="139"/>
                    <a:pt x="1541" y="144"/>
                    <a:pt x="1542" y="150"/>
                  </a:cubicBezTo>
                  <a:cubicBezTo>
                    <a:pt x="1543" y="172"/>
                    <a:pt x="1546" y="196"/>
                    <a:pt x="1546" y="197"/>
                  </a:cubicBezTo>
                  <a:cubicBezTo>
                    <a:pt x="1541" y="193"/>
                    <a:pt x="1516" y="177"/>
                    <a:pt x="1514" y="176"/>
                  </a:cubicBezTo>
                  <a:cubicBezTo>
                    <a:pt x="1511" y="145"/>
                    <a:pt x="1511" y="145"/>
                    <a:pt x="1511" y="145"/>
                  </a:cubicBezTo>
                  <a:cubicBezTo>
                    <a:pt x="1510" y="134"/>
                    <a:pt x="1510" y="130"/>
                    <a:pt x="1506" y="127"/>
                  </a:cubicBezTo>
                  <a:cubicBezTo>
                    <a:pt x="1504" y="132"/>
                    <a:pt x="1487" y="160"/>
                    <a:pt x="1487" y="160"/>
                  </a:cubicBezTo>
                  <a:cubicBezTo>
                    <a:pt x="1461" y="146"/>
                    <a:pt x="1461" y="146"/>
                    <a:pt x="1461" y="146"/>
                  </a:cubicBezTo>
                  <a:cubicBezTo>
                    <a:pt x="1514" y="54"/>
                    <a:pt x="1514" y="54"/>
                    <a:pt x="1514" y="54"/>
                  </a:cubicBezTo>
                  <a:cubicBezTo>
                    <a:pt x="1522" y="59"/>
                    <a:pt x="1541" y="70"/>
                    <a:pt x="1549" y="75"/>
                  </a:cubicBezTo>
                  <a:moveTo>
                    <a:pt x="1399" y="13"/>
                  </a:moveTo>
                  <a:cubicBezTo>
                    <a:pt x="1439" y="23"/>
                    <a:pt x="1439" y="23"/>
                    <a:pt x="1439" y="23"/>
                  </a:cubicBezTo>
                  <a:cubicBezTo>
                    <a:pt x="1465" y="30"/>
                    <a:pt x="1489" y="53"/>
                    <a:pt x="1475" y="88"/>
                  </a:cubicBezTo>
                  <a:cubicBezTo>
                    <a:pt x="1459" y="127"/>
                    <a:pt x="1428" y="130"/>
                    <a:pt x="1399" y="123"/>
                  </a:cubicBezTo>
                  <a:cubicBezTo>
                    <a:pt x="1363" y="114"/>
                    <a:pt x="1363" y="114"/>
                    <a:pt x="1363" y="114"/>
                  </a:cubicBezTo>
                  <a:lnTo>
                    <a:pt x="1399" y="13"/>
                  </a:lnTo>
                  <a:close/>
                  <a:moveTo>
                    <a:pt x="263" y="299"/>
                  </a:moveTo>
                  <a:cubicBezTo>
                    <a:pt x="232" y="316"/>
                    <a:pt x="232" y="316"/>
                    <a:pt x="232" y="316"/>
                  </a:cubicBezTo>
                  <a:cubicBezTo>
                    <a:pt x="179" y="227"/>
                    <a:pt x="179" y="227"/>
                    <a:pt x="179" y="227"/>
                  </a:cubicBezTo>
                  <a:cubicBezTo>
                    <a:pt x="212" y="209"/>
                    <a:pt x="212" y="209"/>
                    <a:pt x="212" y="209"/>
                  </a:cubicBezTo>
                  <a:cubicBezTo>
                    <a:pt x="223" y="203"/>
                    <a:pt x="233" y="199"/>
                    <a:pt x="242" y="199"/>
                  </a:cubicBezTo>
                  <a:cubicBezTo>
                    <a:pt x="251" y="199"/>
                    <a:pt x="260" y="201"/>
                    <a:pt x="269" y="206"/>
                  </a:cubicBezTo>
                  <a:cubicBezTo>
                    <a:pt x="277" y="211"/>
                    <a:pt x="284" y="217"/>
                    <a:pt x="289" y="226"/>
                  </a:cubicBezTo>
                  <a:cubicBezTo>
                    <a:pt x="301" y="248"/>
                    <a:pt x="302" y="279"/>
                    <a:pt x="263" y="299"/>
                  </a:cubicBezTo>
                  <a:moveTo>
                    <a:pt x="344" y="251"/>
                  </a:moveTo>
                  <a:cubicBezTo>
                    <a:pt x="288" y="162"/>
                    <a:pt x="288" y="162"/>
                    <a:pt x="288" y="162"/>
                  </a:cubicBezTo>
                  <a:cubicBezTo>
                    <a:pt x="313" y="146"/>
                    <a:pt x="313" y="146"/>
                    <a:pt x="313" y="146"/>
                  </a:cubicBezTo>
                  <a:cubicBezTo>
                    <a:pt x="369" y="235"/>
                    <a:pt x="369" y="235"/>
                    <a:pt x="369" y="235"/>
                  </a:cubicBezTo>
                  <a:lnTo>
                    <a:pt x="344" y="251"/>
                  </a:lnTo>
                  <a:close/>
                  <a:moveTo>
                    <a:pt x="403" y="212"/>
                  </a:moveTo>
                  <a:cubicBezTo>
                    <a:pt x="347" y="123"/>
                    <a:pt x="347" y="123"/>
                    <a:pt x="347" y="123"/>
                  </a:cubicBezTo>
                  <a:cubicBezTo>
                    <a:pt x="406" y="85"/>
                    <a:pt x="406" y="85"/>
                    <a:pt x="406" y="85"/>
                  </a:cubicBezTo>
                  <a:cubicBezTo>
                    <a:pt x="420" y="109"/>
                    <a:pt x="420" y="109"/>
                    <a:pt x="420" y="109"/>
                  </a:cubicBezTo>
                  <a:cubicBezTo>
                    <a:pt x="387" y="131"/>
                    <a:pt x="387" y="131"/>
                    <a:pt x="387" y="131"/>
                  </a:cubicBezTo>
                  <a:cubicBezTo>
                    <a:pt x="389" y="134"/>
                    <a:pt x="390" y="137"/>
                    <a:pt x="392" y="139"/>
                  </a:cubicBezTo>
                  <a:cubicBezTo>
                    <a:pt x="424" y="117"/>
                    <a:pt x="424" y="117"/>
                    <a:pt x="424" y="117"/>
                  </a:cubicBezTo>
                  <a:cubicBezTo>
                    <a:pt x="439" y="141"/>
                    <a:pt x="439" y="141"/>
                    <a:pt x="439" y="141"/>
                  </a:cubicBezTo>
                  <a:cubicBezTo>
                    <a:pt x="407" y="163"/>
                    <a:pt x="407" y="163"/>
                    <a:pt x="407" y="163"/>
                  </a:cubicBezTo>
                  <a:cubicBezTo>
                    <a:pt x="409" y="166"/>
                    <a:pt x="411" y="170"/>
                    <a:pt x="413" y="172"/>
                  </a:cubicBezTo>
                  <a:cubicBezTo>
                    <a:pt x="447" y="149"/>
                    <a:pt x="447" y="149"/>
                    <a:pt x="447" y="149"/>
                  </a:cubicBezTo>
                  <a:cubicBezTo>
                    <a:pt x="463" y="173"/>
                    <a:pt x="463" y="173"/>
                    <a:pt x="463" y="173"/>
                  </a:cubicBezTo>
                  <a:lnTo>
                    <a:pt x="403" y="212"/>
                  </a:lnTo>
                  <a:close/>
                  <a:moveTo>
                    <a:pt x="523" y="144"/>
                  </a:moveTo>
                  <a:cubicBezTo>
                    <a:pt x="492" y="158"/>
                    <a:pt x="473" y="144"/>
                    <a:pt x="463" y="122"/>
                  </a:cubicBezTo>
                  <a:cubicBezTo>
                    <a:pt x="437" y="65"/>
                    <a:pt x="437" y="65"/>
                    <a:pt x="437" y="65"/>
                  </a:cubicBezTo>
                  <a:cubicBezTo>
                    <a:pt x="464" y="51"/>
                    <a:pt x="464" y="51"/>
                    <a:pt x="464" y="51"/>
                  </a:cubicBezTo>
                  <a:cubicBezTo>
                    <a:pt x="464" y="51"/>
                    <a:pt x="490" y="108"/>
                    <a:pt x="490" y="108"/>
                  </a:cubicBezTo>
                  <a:cubicBezTo>
                    <a:pt x="495" y="120"/>
                    <a:pt x="501" y="124"/>
                    <a:pt x="512" y="118"/>
                  </a:cubicBezTo>
                  <a:cubicBezTo>
                    <a:pt x="526" y="112"/>
                    <a:pt x="525" y="107"/>
                    <a:pt x="520" y="96"/>
                  </a:cubicBezTo>
                  <a:cubicBezTo>
                    <a:pt x="494" y="36"/>
                    <a:pt x="494" y="36"/>
                    <a:pt x="494" y="36"/>
                  </a:cubicBezTo>
                  <a:cubicBezTo>
                    <a:pt x="524" y="26"/>
                    <a:pt x="524" y="26"/>
                    <a:pt x="524" y="26"/>
                  </a:cubicBezTo>
                  <a:cubicBezTo>
                    <a:pt x="549" y="84"/>
                    <a:pt x="549" y="84"/>
                    <a:pt x="549" y="84"/>
                  </a:cubicBezTo>
                  <a:cubicBezTo>
                    <a:pt x="558" y="107"/>
                    <a:pt x="556" y="130"/>
                    <a:pt x="523" y="144"/>
                  </a:cubicBezTo>
                  <a:moveTo>
                    <a:pt x="630" y="303"/>
                  </a:moveTo>
                  <a:cubicBezTo>
                    <a:pt x="589" y="282"/>
                    <a:pt x="566" y="258"/>
                    <a:pt x="566" y="232"/>
                  </a:cubicBezTo>
                  <a:cubicBezTo>
                    <a:pt x="566" y="191"/>
                    <a:pt x="632" y="167"/>
                    <a:pt x="657" y="135"/>
                  </a:cubicBezTo>
                  <a:cubicBezTo>
                    <a:pt x="696" y="141"/>
                    <a:pt x="747" y="159"/>
                    <a:pt x="747" y="193"/>
                  </a:cubicBezTo>
                  <a:cubicBezTo>
                    <a:pt x="747" y="233"/>
                    <a:pt x="619" y="250"/>
                    <a:pt x="630" y="303"/>
                  </a:cubicBezTo>
                  <a:moveTo>
                    <a:pt x="697" y="458"/>
                  </a:moveTo>
                  <a:cubicBezTo>
                    <a:pt x="691" y="350"/>
                    <a:pt x="691" y="350"/>
                    <a:pt x="691" y="350"/>
                  </a:cubicBezTo>
                  <a:cubicBezTo>
                    <a:pt x="708" y="355"/>
                    <a:pt x="744" y="364"/>
                    <a:pt x="762" y="368"/>
                  </a:cubicBezTo>
                  <a:cubicBezTo>
                    <a:pt x="763" y="397"/>
                    <a:pt x="763" y="397"/>
                    <a:pt x="763" y="397"/>
                  </a:cubicBezTo>
                  <a:cubicBezTo>
                    <a:pt x="754" y="396"/>
                    <a:pt x="736" y="392"/>
                    <a:pt x="723" y="388"/>
                  </a:cubicBezTo>
                  <a:cubicBezTo>
                    <a:pt x="723" y="390"/>
                    <a:pt x="723" y="395"/>
                    <a:pt x="724" y="398"/>
                  </a:cubicBezTo>
                  <a:cubicBezTo>
                    <a:pt x="728" y="399"/>
                    <a:pt x="761" y="407"/>
                    <a:pt x="761" y="407"/>
                  </a:cubicBezTo>
                  <a:cubicBezTo>
                    <a:pt x="762" y="437"/>
                    <a:pt x="762" y="437"/>
                    <a:pt x="762" y="437"/>
                  </a:cubicBezTo>
                  <a:cubicBezTo>
                    <a:pt x="762" y="437"/>
                    <a:pt x="732" y="429"/>
                    <a:pt x="725" y="428"/>
                  </a:cubicBezTo>
                  <a:cubicBezTo>
                    <a:pt x="725" y="428"/>
                    <a:pt x="726" y="436"/>
                    <a:pt x="726" y="439"/>
                  </a:cubicBezTo>
                  <a:cubicBezTo>
                    <a:pt x="736" y="443"/>
                    <a:pt x="752" y="446"/>
                    <a:pt x="765" y="449"/>
                  </a:cubicBezTo>
                  <a:cubicBezTo>
                    <a:pt x="766" y="479"/>
                    <a:pt x="766" y="479"/>
                    <a:pt x="766" y="479"/>
                  </a:cubicBezTo>
                  <a:cubicBezTo>
                    <a:pt x="740" y="474"/>
                    <a:pt x="714" y="466"/>
                    <a:pt x="697" y="458"/>
                  </a:cubicBezTo>
                  <a:moveTo>
                    <a:pt x="864" y="412"/>
                  </a:moveTo>
                  <a:cubicBezTo>
                    <a:pt x="856" y="411"/>
                    <a:pt x="841" y="409"/>
                    <a:pt x="833" y="408"/>
                  </a:cubicBezTo>
                  <a:cubicBezTo>
                    <a:pt x="833" y="490"/>
                    <a:pt x="833" y="490"/>
                    <a:pt x="833" y="490"/>
                  </a:cubicBezTo>
                  <a:cubicBezTo>
                    <a:pt x="803" y="485"/>
                    <a:pt x="803" y="485"/>
                    <a:pt x="803" y="485"/>
                  </a:cubicBezTo>
                  <a:cubicBezTo>
                    <a:pt x="803" y="403"/>
                    <a:pt x="803" y="403"/>
                    <a:pt x="803" y="403"/>
                  </a:cubicBezTo>
                  <a:cubicBezTo>
                    <a:pt x="794" y="402"/>
                    <a:pt x="781" y="400"/>
                    <a:pt x="772" y="399"/>
                  </a:cubicBezTo>
                  <a:cubicBezTo>
                    <a:pt x="772" y="369"/>
                    <a:pt x="772" y="369"/>
                    <a:pt x="772" y="369"/>
                  </a:cubicBezTo>
                  <a:cubicBezTo>
                    <a:pt x="799" y="374"/>
                    <a:pt x="835" y="379"/>
                    <a:pt x="864" y="383"/>
                  </a:cubicBezTo>
                  <a:lnTo>
                    <a:pt x="864" y="412"/>
                  </a:lnTo>
                  <a:close/>
                  <a:moveTo>
                    <a:pt x="1035" y="497"/>
                  </a:moveTo>
                  <a:cubicBezTo>
                    <a:pt x="1005" y="497"/>
                    <a:pt x="1005" y="497"/>
                    <a:pt x="1005" y="497"/>
                  </a:cubicBezTo>
                  <a:cubicBezTo>
                    <a:pt x="1005" y="439"/>
                    <a:pt x="1005" y="439"/>
                    <a:pt x="1005" y="439"/>
                  </a:cubicBezTo>
                  <a:cubicBezTo>
                    <a:pt x="997" y="448"/>
                    <a:pt x="979" y="469"/>
                    <a:pt x="979" y="469"/>
                  </a:cubicBezTo>
                  <a:cubicBezTo>
                    <a:pt x="979" y="469"/>
                    <a:pt x="961" y="448"/>
                    <a:pt x="954" y="439"/>
                  </a:cubicBezTo>
                  <a:cubicBezTo>
                    <a:pt x="954" y="497"/>
                    <a:pt x="954" y="497"/>
                    <a:pt x="954" y="497"/>
                  </a:cubicBezTo>
                  <a:cubicBezTo>
                    <a:pt x="923" y="496"/>
                    <a:pt x="923" y="496"/>
                    <a:pt x="923" y="496"/>
                  </a:cubicBezTo>
                  <a:cubicBezTo>
                    <a:pt x="923" y="387"/>
                    <a:pt x="923" y="387"/>
                    <a:pt x="923" y="387"/>
                  </a:cubicBezTo>
                  <a:cubicBezTo>
                    <a:pt x="949" y="388"/>
                    <a:pt x="949" y="388"/>
                    <a:pt x="949" y="388"/>
                  </a:cubicBezTo>
                  <a:cubicBezTo>
                    <a:pt x="949" y="388"/>
                    <a:pt x="975" y="419"/>
                    <a:pt x="979" y="425"/>
                  </a:cubicBezTo>
                  <a:cubicBezTo>
                    <a:pt x="984" y="419"/>
                    <a:pt x="1009" y="388"/>
                    <a:pt x="1009" y="388"/>
                  </a:cubicBezTo>
                  <a:cubicBezTo>
                    <a:pt x="1035" y="387"/>
                    <a:pt x="1035" y="387"/>
                    <a:pt x="1035" y="387"/>
                  </a:cubicBezTo>
                  <a:lnTo>
                    <a:pt x="1035" y="497"/>
                  </a:lnTo>
                  <a:close/>
                  <a:moveTo>
                    <a:pt x="1145" y="477"/>
                  </a:moveTo>
                  <a:cubicBezTo>
                    <a:pt x="1134" y="488"/>
                    <a:pt x="1120" y="493"/>
                    <a:pt x="1103" y="494"/>
                  </a:cubicBezTo>
                  <a:cubicBezTo>
                    <a:pt x="1086" y="494"/>
                    <a:pt x="1072" y="490"/>
                    <a:pt x="1061" y="480"/>
                  </a:cubicBezTo>
                  <a:cubicBezTo>
                    <a:pt x="1050" y="469"/>
                    <a:pt x="1044" y="456"/>
                    <a:pt x="1044" y="440"/>
                  </a:cubicBezTo>
                  <a:cubicBezTo>
                    <a:pt x="1044" y="424"/>
                    <a:pt x="1050" y="410"/>
                    <a:pt x="1061" y="399"/>
                  </a:cubicBezTo>
                  <a:cubicBezTo>
                    <a:pt x="1072" y="388"/>
                    <a:pt x="1086" y="383"/>
                    <a:pt x="1103" y="382"/>
                  </a:cubicBezTo>
                  <a:cubicBezTo>
                    <a:pt x="1120" y="382"/>
                    <a:pt x="1134" y="386"/>
                    <a:pt x="1146" y="397"/>
                  </a:cubicBezTo>
                  <a:cubicBezTo>
                    <a:pt x="1157" y="407"/>
                    <a:pt x="1163" y="421"/>
                    <a:pt x="1163" y="436"/>
                  </a:cubicBezTo>
                  <a:cubicBezTo>
                    <a:pt x="1163" y="452"/>
                    <a:pt x="1157" y="466"/>
                    <a:pt x="1145" y="477"/>
                  </a:cubicBezTo>
                  <a:moveTo>
                    <a:pt x="1272" y="459"/>
                  </a:moveTo>
                  <a:cubicBezTo>
                    <a:pt x="1250" y="467"/>
                    <a:pt x="1250" y="467"/>
                    <a:pt x="1250" y="467"/>
                  </a:cubicBezTo>
                  <a:cubicBezTo>
                    <a:pt x="1250" y="467"/>
                    <a:pt x="1212" y="430"/>
                    <a:pt x="1204" y="421"/>
                  </a:cubicBezTo>
                  <a:cubicBezTo>
                    <a:pt x="1204" y="433"/>
                    <a:pt x="1201" y="480"/>
                    <a:pt x="1201" y="480"/>
                  </a:cubicBezTo>
                  <a:cubicBezTo>
                    <a:pt x="1171" y="486"/>
                    <a:pt x="1171" y="486"/>
                    <a:pt x="1171" y="486"/>
                  </a:cubicBezTo>
                  <a:cubicBezTo>
                    <a:pt x="1178" y="373"/>
                    <a:pt x="1178" y="373"/>
                    <a:pt x="1178" y="373"/>
                  </a:cubicBezTo>
                  <a:cubicBezTo>
                    <a:pt x="1199" y="370"/>
                    <a:pt x="1199" y="370"/>
                    <a:pt x="1199" y="370"/>
                  </a:cubicBezTo>
                  <a:cubicBezTo>
                    <a:pt x="1245" y="416"/>
                    <a:pt x="1245" y="416"/>
                    <a:pt x="1245" y="416"/>
                  </a:cubicBezTo>
                  <a:cubicBezTo>
                    <a:pt x="1246" y="405"/>
                    <a:pt x="1249" y="359"/>
                    <a:pt x="1249" y="359"/>
                  </a:cubicBezTo>
                  <a:cubicBezTo>
                    <a:pt x="1279" y="351"/>
                    <a:pt x="1279" y="351"/>
                    <a:pt x="1279" y="351"/>
                  </a:cubicBezTo>
                  <a:lnTo>
                    <a:pt x="1272" y="459"/>
                  </a:lnTo>
                  <a:close/>
                  <a:moveTo>
                    <a:pt x="1404" y="232"/>
                  </a:moveTo>
                  <a:cubicBezTo>
                    <a:pt x="1404" y="258"/>
                    <a:pt x="1381" y="282"/>
                    <a:pt x="1340" y="303"/>
                  </a:cubicBezTo>
                  <a:cubicBezTo>
                    <a:pt x="1352" y="250"/>
                    <a:pt x="1224" y="233"/>
                    <a:pt x="1224" y="193"/>
                  </a:cubicBezTo>
                  <a:cubicBezTo>
                    <a:pt x="1224" y="159"/>
                    <a:pt x="1275" y="141"/>
                    <a:pt x="1313" y="135"/>
                  </a:cubicBezTo>
                  <a:cubicBezTo>
                    <a:pt x="1339" y="167"/>
                    <a:pt x="1404" y="191"/>
                    <a:pt x="1404" y="2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2"/>
                </a:solidFill>
              </a:endParaRPr>
            </a:p>
          </p:txBody>
        </p:sp>
      </p:grpSp>
    </p:spTree>
    <p:extLst>
      <p:ext uri="{BB962C8B-B14F-4D97-AF65-F5344CB8AC3E}">
        <p14:creationId xmlns:p14="http://schemas.microsoft.com/office/powerpoint/2010/main" val="1645606327"/>
      </p:ext>
    </p:extLst>
  </p:cSld>
  <p:clrMapOvr>
    <a:masterClrMapping/>
  </p:clrMapOvr>
</p:sld>
</file>

<file path=ppt/theme/theme1.xml><?xml version="1.0" encoding="utf-8"?>
<a:theme xmlns:a="http://schemas.openxmlformats.org/drawingml/2006/main" name="doc.BEIS-Powerpoint-template-on-screen-show-16-9-wide-screen_RA">
  <a:themeElements>
    <a:clrScheme name="BEIS Colours">
      <a:dk1>
        <a:srgbClr val="004A7F"/>
      </a:dk1>
      <a:lt1>
        <a:srgbClr val="FFFFFF"/>
      </a:lt1>
      <a:dk2>
        <a:srgbClr val="FFFFFF"/>
      </a:dk2>
      <a:lt2>
        <a:srgbClr val="FFFFFF"/>
      </a:lt2>
      <a:accent1>
        <a:srgbClr val="004A7F"/>
      </a:accent1>
      <a:accent2>
        <a:srgbClr val="55565A"/>
      </a:accent2>
      <a:accent3>
        <a:srgbClr val="73B72B"/>
      </a:accent3>
      <a:accent4>
        <a:srgbClr val="EE751B"/>
      </a:accent4>
      <a:accent5>
        <a:srgbClr val="AA1580"/>
      </a:accent5>
      <a:accent6>
        <a:srgbClr val="CBC1AF"/>
      </a:accent6>
      <a:hlink>
        <a:srgbClr val="1C9CD9"/>
      </a:hlink>
      <a:folHlink>
        <a:srgbClr val="1C9CD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IS-Powerpoint-template-wide-screen-standard-logo" id="{785FDEAA-665D-48B2-A859-BA09850F9297}" vid="{443F28DF-12CD-4065-85E5-62C9A656BD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E9D13BFC8DBA47B42E03E9ADFE5FFE" ma:contentTypeVersion="23" ma:contentTypeDescription="Create a new document." ma:contentTypeScope="" ma:versionID="5a1c04e02ca96c26028cf6b8b434df0c">
  <xsd:schema xmlns:xsd="http://www.w3.org/2001/XMLSchema" xmlns:xs="http://www.w3.org/2001/XMLSchema" xmlns:p="http://schemas.microsoft.com/office/2006/metadata/properties" xmlns:ns2="ee8ffc87-902d-4bac-b85c-eb53ffbb7ab4" xmlns:ns3="0063f72e-ace3-48fb-9c1f-5b513408b31f" xmlns:ns4="b413c3fd-5a3b-4239-b985-69032e371c04" xmlns:ns5="a8f60570-4bd3-4f2b-950b-a996de8ab151" xmlns:ns6="aaacb922-5235-4a66-b188-303b9b46fbd7" xmlns:ns7="3f56fa74-ac24-4a79-8dfe-7511d38f3465" targetNamespace="http://schemas.microsoft.com/office/2006/metadata/properties" ma:root="true" ma:fieldsID="f55a6f827e1637c2fe2c1edd8b7ac604" ns2:_="" ns3:_="" ns4:_="" ns5:_="" ns6:_="" ns7:_="">
    <xsd:import namespace="ee8ffc87-902d-4bac-b85c-eb53ffbb7ab4"/>
    <xsd:import namespace="0063f72e-ace3-48fb-9c1f-5b513408b31f"/>
    <xsd:import namespace="b413c3fd-5a3b-4239-b985-69032e371c04"/>
    <xsd:import namespace="a8f60570-4bd3-4f2b-950b-a996de8ab151"/>
    <xsd:import namespace="aaacb922-5235-4a66-b188-303b9b46fbd7"/>
    <xsd:import namespace="3f56fa74-ac24-4a79-8dfe-7511d38f3465"/>
    <xsd:element name="properties">
      <xsd:complexType>
        <xsd:sequence>
          <xsd:element name="documentManagement">
            <xsd:complexType>
              <xsd:all>
                <xsd:element ref="ns2:_dlc_DocId" minOccurs="0"/>
                <xsd:element ref="ns2:_dlc_DocIdUrl" minOccurs="0"/>
                <xsd:element ref="ns2:_dlc_DocIdPersistId" minOccurs="0"/>
                <xsd:element ref="ns3:Security_x0020_Classification" minOccurs="0"/>
                <xsd:element ref="ns3:Descriptor" minOccurs="0"/>
                <xsd:element ref="ns2:m975189f4ba442ecbf67d4147307b177" minOccurs="0"/>
                <xsd:element ref="ns2:TaxCatchAll" minOccurs="0"/>
                <xsd:element ref="ns2:TaxCatchAllLabel" minOccurs="0"/>
                <xsd:element ref="ns4:Government_x0020_Body" minOccurs="0"/>
                <xsd:element ref="ns4:Date_x0020_Opened" minOccurs="0"/>
                <xsd:element ref="ns4:Date_x0020_Closed" minOccurs="0"/>
                <xsd:element ref="ns5:Retention_x0020_Label" minOccurs="0"/>
                <xsd:element ref="ns6:LegacyData" minOccurs="0"/>
                <xsd:element ref="ns7:MediaServiceMetadata" minOccurs="0"/>
                <xsd:element ref="ns7:MediaServiceFastMetadata" minOccurs="0"/>
                <xsd:element ref="ns7:MediaServiceAutoKeyPoints" minOccurs="0"/>
                <xsd:element ref="ns7:MediaServiceKeyPoints" minOccurs="0"/>
                <xsd:element ref="ns7:MediaServiceDateTaken" minOccurs="0"/>
                <xsd:element ref="ns7:MediaServiceAutoTags" minOccurs="0"/>
                <xsd:element ref="ns7:MediaServiceLocation" minOccurs="0"/>
                <xsd:element ref="ns7:MediaServiceOCR" minOccurs="0"/>
                <xsd:element ref="ns7:MediaServiceGenerationTime" minOccurs="0"/>
                <xsd:element ref="ns7:MediaServiceEventHashCode" minOccurs="0"/>
                <xsd:element ref="ns2:SharedWithUsers" minOccurs="0"/>
                <xsd:element ref="ns2:SharedWithDetails" minOccurs="0"/>
                <xsd:element ref="ns7: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8ffc87-902d-4bac-b85c-eb53ffbb7a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m975189f4ba442ecbf67d4147307b177" ma:index="13" nillable="true" ma:taxonomy="true" ma:internalName="m975189f4ba442ecbf67d4147307b177" ma:taxonomyFieldName="Business_x0020_Unit" ma:displayName="Business Unit" ma:default="1;#BEIS:Science Innovation and Growth|327c80ad-4232-46bc-8b68-19c94b18be6c" ma:fieldId="{6975189f-4ba4-42ec-bf67-d4147307b177}" ma:sspId="9b0aeba9-2bce-41c2-8545-5d12d676a674" ma:termSetId="6f71e40e-3a2e-4baf-91d9-2069eb354530"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c1655a13-6cf6-41c2-8097-d97e97628cab}" ma:internalName="TaxCatchAll" ma:showField="CatchAllData" ma:web="ee8ffc87-902d-4bac-b85c-eb53ffbb7ab4">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c1655a13-6cf6-41c2-8097-d97e97628cab}" ma:internalName="TaxCatchAllLabel" ma:readOnly="true" ma:showField="CatchAllDataLabel" ma:web="ee8ffc87-902d-4bac-b85c-eb53ffbb7ab4">
      <xsd:complexType>
        <xsd:complexContent>
          <xsd:extension base="dms:MultiChoiceLookup">
            <xsd:sequence>
              <xsd:element name="Value" type="dms:Lookup" maxOccurs="unbounded" minOccurs="0" nillable="true"/>
            </xsd:sequence>
          </xsd:extension>
        </xsd:complexContent>
      </xsd:complexType>
    </xsd:element>
    <xsd:element name="SharedWithUsers" ma:index="3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063f72e-ace3-48fb-9c1f-5b513408b31f" elementFormDefault="qualified">
    <xsd:import namespace="http://schemas.microsoft.com/office/2006/documentManagement/types"/>
    <xsd:import namespace="http://schemas.microsoft.com/office/infopath/2007/PartnerControls"/>
    <xsd:element name="Security_x0020_Classification" ma:index="11" nillable="true" ma:displayName="Security Classification" ma:default="OFFICIAL" ma:format="Dropdown" ma:indexed="true" ma:internalName="Security_x0020_Classification">
      <xsd:simpleType>
        <xsd:restriction base="dms:Choice">
          <xsd:enumeration value="OFFICIAL"/>
          <xsd:enumeration value="OFFICIAL - SENSITIVE"/>
        </xsd:restriction>
      </xsd:simpleType>
    </xsd:element>
    <xsd:element name="Descriptor" ma:index="12" nillable="true" ma:displayName="Descriptor" ma:default="" ma:format="Dropdown" ma:indexed="true" ma:internalName="Descriptor">
      <xsd:simpleType>
        <xsd:restriction base="dms:Choice">
          <xsd:enumeration value="COMMERCIAL"/>
          <xsd:enumeration value="PERSONAL"/>
          <xsd:enumeration value="LOCSEN"/>
        </xsd:restriction>
      </xsd:simpleType>
    </xsd:element>
  </xsd:schema>
  <xsd:schema xmlns:xsd="http://www.w3.org/2001/XMLSchema" xmlns:xs="http://www.w3.org/2001/XMLSchema" xmlns:dms="http://schemas.microsoft.com/office/2006/documentManagement/types" xmlns:pc="http://schemas.microsoft.com/office/infopath/2007/PartnerControls" targetNamespace="b413c3fd-5a3b-4239-b985-69032e371c04" elementFormDefault="qualified">
    <xsd:import namespace="http://schemas.microsoft.com/office/2006/documentManagement/types"/>
    <xsd:import namespace="http://schemas.microsoft.com/office/infopath/2007/PartnerControls"/>
    <xsd:element name="Government_x0020_Body" ma:index="17" nillable="true" ma:displayName="Government Body" ma:default="BEIS" ma:internalName="Government_x0020_Body">
      <xsd:simpleType>
        <xsd:restriction base="dms:Text">
          <xsd:maxLength value="255"/>
        </xsd:restriction>
      </xsd:simpleType>
    </xsd:element>
    <xsd:element name="Date_x0020_Opened" ma:index="18" nillable="true" ma:displayName="Date Opened" ma:default="[Today]" ma:format="DateOnly" ma:internalName="Date_x0020_Opened">
      <xsd:simpleType>
        <xsd:restriction base="dms:DateTime"/>
      </xsd:simpleType>
    </xsd:element>
    <xsd:element name="Date_x0020_Closed" ma:index="19" nillable="true" ma:displayName="Date Closed" ma:format="DateOnly" ma:internalName="Date_x0020_Clos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8f60570-4bd3-4f2b-950b-a996de8ab151" elementFormDefault="qualified">
    <xsd:import namespace="http://schemas.microsoft.com/office/2006/documentManagement/types"/>
    <xsd:import namespace="http://schemas.microsoft.com/office/infopath/2007/PartnerControls"/>
    <xsd:element name="Retention_x0020_Label" ma:index="20" nillable="true" ma:displayName="Retention Label" ma:internalName="Retention_x0020_Labe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acb922-5235-4a66-b188-303b9b46fbd7" elementFormDefault="qualified">
    <xsd:import namespace="http://schemas.microsoft.com/office/2006/documentManagement/types"/>
    <xsd:import namespace="http://schemas.microsoft.com/office/infopath/2007/PartnerControls"/>
    <xsd:element name="LegacyData" ma:index="21" nillable="true" ma:displayName="Legacy Data" ma:internalName="LegacyData">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56fa74-ac24-4a79-8dfe-7511d38f3465"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ServiceDateTaken" ma:index="26" nillable="true" ma:displayName="MediaServiceDateTaken" ma:hidden="true" ma:internalName="MediaServiceDateTaken" ma:readOnly="true">
      <xsd:simpleType>
        <xsd:restriction base="dms:Text"/>
      </xsd:simpleType>
    </xsd:element>
    <xsd:element name="MediaServiceAutoTags" ma:index="27" nillable="true" ma:displayName="Tags" ma:internalName="MediaServiceAutoTags" ma:readOnly="true">
      <xsd:simpleType>
        <xsd:restriction base="dms:Text"/>
      </xsd:simpleType>
    </xsd:element>
    <xsd:element name="MediaServiceLocation" ma:index="28" nillable="true" ma:displayName="Location" ma:internalName="MediaServiceLocation" ma:readOnly="true">
      <xsd:simpleType>
        <xsd:restriction base="dms:Text"/>
      </xsd:simpleType>
    </xsd:element>
    <xsd:element name="MediaServiceOCR" ma:index="29" nillable="true" ma:displayName="Extracted Text" ma:internalName="MediaServiceOCR"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lcf76f155ced4ddcb4097134ff3c332f" ma:index="35" nillable="true" ma:taxonomy="true" ma:internalName="lcf76f155ced4ddcb4097134ff3c332f" ma:taxonomyFieldName="MediaServiceImageTags" ma:displayName="Image Tags" ma:readOnly="false" ma:fieldId="{5cf76f15-5ced-4ddc-b409-7134ff3c332f}" ma:taxonomyMulti="true" ma:sspId="9b0aeba9-2bce-41c2-8545-5d12d676a67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Government_x0020_Body xmlns="b413c3fd-5a3b-4239-b985-69032e371c04">BEIS</Government_x0020_Body>
    <Date_x0020_Opened xmlns="b413c3fd-5a3b-4239-b985-69032e371c04">2021-08-02T17:38:15+00:00</Date_x0020_Opened>
    <Descriptor xmlns="0063f72e-ace3-48fb-9c1f-5b513408b31f" xsi:nil="true"/>
    <Security_x0020_Classification xmlns="0063f72e-ace3-48fb-9c1f-5b513408b31f">OFFICIAL</Security_x0020_Classification>
    <Retention_x0020_Label xmlns="a8f60570-4bd3-4f2b-950b-a996de8ab151">HMG PPP Review</Retention_x0020_Label>
    <Date_x0020_Closed xmlns="b413c3fd-5a3b-4239-b985-69032e371c04" xsi:nil="true"/>
    <m975189f4ba442ecbf67d4147307b177 xmlns="ee8ffc87-902d-4bac-b85c-eb53ffbb7ab4">
      <Terms xmlns="http://schemas.microsoft.com/office/infopath/2007/PartnerControls">
        <TermInfo xmlns="http://schemas.microsoft.com/office/infopath/2007/PartnerControls">
          <TermName xmlns="http://schemas.microsoft.com/office/infopath/2007/PartnerControls">Competition Policy</TermName>
          <TermId xmlns="http://schemas.microsoft.com/office/infopath/2007/PartnerControls">db3cea9d-a918-48c7-a34e-df1ebe388e3a</TermId>
        </TermInfo>
      </Terms>
    </m975189f4ba442ecbf67d4147307b177>
    <TaxCatchAll xmlns="ee8ffc87-902d-4bac-b85c-eb53ffbb7ab4">
      <Value>11</Value>
    </TaxCatchAll>
    <_dlc_DocId xmlns="ee8ffc87-902d-4bac-b85c-eb53ffbb7ab4">73PYK467D576-1334101696-179970</_dlc_DocId>
    <_dlc_DocIdUrl xmlns="ee8ffc87-902d-4bac-b85c-eb53ffbb7ab4">
      <Url>https://beisgov.sharepoint.com/sites/Advice/_layouts/15/DocIdRedir.aspx?ID=73PYK467D576-1334101696-179970</Url>
      <Description>73PYK467D576-1334101696-179970</Description>
    </_dlc_DocIdUrl>
    <LegacyData xmlns="aaacb922-5235-4a66-b188-303b9b46fbd7" xsi:nil="true"/>
    <SharedWithUsers xmlns="ee8ffc87-902d-4bac-b85c-eb53ffbb7ab4">
      <UserInfo>
        <DisplayName>Marshall, David (Consumer &amp; Competition)</DisplayName>
        <AccountId>100599</AccountId>
        <AccountType/>
      </UserInfo>
      <UserInfo>
        <DisplayName>Penry, Mike (Consumer &amp; Competition)</DisplayName>
        <AccountId>8636</AccountId>
        <AccountType/>
      </UserInfo>
      <UserInfo>
        <DisplayName>Huang, Willa (BEIS)</DisplayName>
        <AccountId>194292</AccountId>
        <AccountType/>
      </UserInfo>
      <UserInfo>
        <DisplayName>zz_Mcardle, Cameron (Consumer &amp; Competition)</DisplayName>
        <AccountId>29482</AccountId>
        <AccountType/>
      </UserInfo>
      <UserInfo>
        <DisplayName>Rowland, Chris (Consumer &amp; Competition)</DisplayName>
        <AccountId>5793</AccountId>
        <AccountType/>
      </UserInfo>
      <UserInfo>
        <DisplayName>Stevenson, Barrie (Consumer &amp; Competition)</DisplayName>
        <AccountId>5765</AccountId>
        <AccountType/>
      </UserInfo>
      <UserInfo>
        <DisplayName>Belsham, Craig (Consumer &amp; Competition)</DisplayName>
        <AccountId>1286</AccountId>
        <AccountType/>
      </UserInfo>
      <UserInfo>
        <DisplayName>Cohen, Matthew (BEIS)</DisplayName>
        <AccountId>50156</AccountId>
        <AccountType/>
      </UserInfo>
      <UserInfo>
        <DisplayName>Stegareva, Yoana (Consumer &amp; Competition)</DisplayName>
        <AccountId>166676</AccountId>
        <AccountType/>
      </UserInfo>
      <UserInfo>
        <DisplayName>Tandy, Rosalyn (Consumer &amp; Competition)</DisplayName>
        <AccountId>13285</AccountId>
        <AccountType/>
      </UserInfo>
      <UserInfo>
        <DisplayName>Farthing, Paul (Commercial)</DisplayName>
        <AccountId>4190</AccountId>
        <AccountType/>
      </UserInfo>
      <UserInfo>
        <DisplayName>Kennedy, James (Consumer &amp; Competition)</DisplayName>
        <AccountId>128275</AccountId>
        <AccountType/>
      </UserInfo>
      <UserInfo>
        <DisplayName>Mclellan, Don (Commercial)</DisplayName>
        <AccountId>48868</AccountId>
        <AccountType/>
      </UserInfo>
      <UserInfo>
        <DisplayName>Cole, Jason (Consumer &amp; Competition)</DisplayName>
        <AccountId>6771</AccountId>
        <AccountType/>
      </UserInfo>
    </SharedWithUsers>
    <lcf76f155ced4ddcb4097134ff3c332f xmlns="3f56fa74-ac24-4a79-8dfe-7511d38f346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3310E5D-79DE-4D65-BF15-C626D600880D}">
  <ds:schemaRefs>
    <ds:schemaRef ds:uri="0063f72e-ace3-48fb-9c1f-5b513408b31f"/>
    <ds:schemaRef ds:uri="3f56fa74-ac24-4a79-8dfe-7511d38f3465"/>
    <ds:schemaRef ds:uri="a8f60570-4bd3-4f2b-950b-a996de8ab151"/>
    <ds:schemaRef ds:uri="aaacb922-5235-4a66-b188-303b9b46fbd7"/>
    <ds:schemaRef ds:uri="b413c3fd-5a3b-4239-b985-69032e371c04"/>
    <ds:schemaRef ds:uri="ee8ffc87-902d-4bac-b85c-eb53ffbb7a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CCE5734-7261-4230-9640-C3C98A975448}">
  <ds:schemaRefs>
    <ds:schemaRef ds:uri="http://schemas.microsoft.com/sharepoint/v3/contenttype/forms"/>
  </ds:schemaRefs>
</ds:datastoreItem>
</file>

<file path=customXml/itemProps3.xml><?xml version="1.0" encoding="utf-8"?>
<ds:datastoreItem xmlns:ds="http://schemas.openxmlformats.org/officeDocument/2006/customXml" ds:itemID="{88EB6728-D3AB-46E3-959E-550FB6D5A1A0}">
  <ds:schemaRefs>
    <ds:schemaRef ds:uri="http://schemas.microsoft.com/sharepoint/events"/>
  </ds:schemaRefs>
</ds:datastoreItem>
</file>

<file path=customXml/itemProps4.xml><?xml version="1.0" encoding="utf-8"?>
<ds:datastoreItem xmlns:ds="http://schemas.openxmlformats.org/officeDocument/2006/customXml" ds:itemID="{B239433C-8CBD-483F-985C-3495C187C451}">
  <ds:schemaRefs>
    <ds:schemaRef ds:uri="0063f72e-ace3-48fb-9c1f-5b513408b31f"/>
    <ds:schemaRef ds:uri="3f56fa74-ac24-4a79-8dfe-7511d38f3465"/>
    <ds:schemaRef ds:uri="a8f60570-4bd3-4f2b-950b-a996de8ab151"/>
    <ds:schemaRef ds:uri="aaacb922-5235-4a66-b188-303b9b46fbd7"/>
    <ds:schemaRef ds:uri="b413c3fd-5a3b-4239-b985-69032e371c04"/>
    <ds:schemaRef ds:uri="ee8ffc87-902d-4bac-b85c-eb53ffbb7a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16-9_RA</Template>
  <TotalTime>0</TotalTime>
  <Words>3676</Words>
  <Application>Microsoft Office PowerPoint</Application>
  <PresentationFormat>Widescreen</PresentationFormat>
  <Paragraphs>252</Paragraphs>
  <Slides>19</Slides>
  <Notes>19</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Arial,Sans-Serif</vt:lpstr>
      <vt:lpstr>Calibri</vt:lpstr>
      <vt:lpstr>Helvectica</vt:lpstr>
      <vt:lpstr>Segoe UI</vt:lpstr>
      <vt:lpstr>Wingdings</vt:lpstr>
      <vt:lpstr>doc.BEIS-Powerpoint-template-on-screen-show-16-9-wide-screen_RA</vt:lpstr>
      <vt:lpstr>Supplier Day Presentation  Renewing and updating the Futures Procurement Framework (2023-26)  01 December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Reforming Competition and Consumer Policy</dc:title>
  <dc:creator>Tandy, Rosalyn (Consumer &amp; Competition)</dc:creator>
  <cp:lastModifiedBy>Victoria Clewer - UK SBS</cp:lastModifiedBy>
  <cp:revision>2</cp:revision>
  <dcterms:created xsi:type="dcterms:W3CDTF">2021-08-02T13:06:29Z</dcterms:created>
  <dcterms:modified xsi:type="dcterms:W3CDTF">2022-12-16T15:30:01Z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2021-08-02T13:06:29Z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e47c001d-e728-48d2-aac9-377c8beb6b31</vt:lpwstr>
  </property>
  <property fmtid="{D5CDD505-2E9C-101B-9397-08002B2CF9AE}" pid="8" name="MSIP_Label_ba62f585-b40f-4ab9-bafe-39150f03d124_ContentBits">
    <vt:lpwstr>0</vt:lpwstr>
  </property>
  <property fmtid="{D5CDD505-2E9C-101B-9397-08002B2CF9AE}" pid="9" name="ContentTypeId">
    <vt:lpwstr>0x0101008DE9D13BFC8DBA47B42E03E9ADFE5FFE</vt:lpwstr>
  </property>
  <property fmtid="{D5CDD505-2E9C-101B-9397-08002B2CF9AE}" pid="10" name="Business Unit">
    <vt:lpwstr>11;#Competition Policy|db3cea9d-a918-48c7-a34e-df1ebe388e3a</vt:lpwstr>
  </property>
  <property fmtid="{D5CDD505-2E9C-101B-9397-08002B2CF9AE}" pid="11" name="_dlc_DocIdItemGuid">
    <vt:lpwstr>4699110d-7736-4a89-ae91-3898273bcf89</vt:lpwstr>
  </property>
  <property fmtid="{D5CDD505-2E9C-101B-9397-08002B2CF9AE}" pid="12" name="SharedWithUsers">
    <vt:lpwstr>100599;#Marshall, David (Consumer &amp; Competition);#8636;#Penry, Mike (Consumer &amp; Competition);#194292;#Huang, Willa (BEIS);#29482;#zz_Mcardle, Cameron (Consumer &amp; Competition);#5793;#Rowland, Chris (Consumer &amp; Competition);#5765;#Stevenson, Barrie (Consumer &amp; Competition);#1286;#Belsham, Craig (Consumer &amp; Competition);#50156;#Cohen, Matthew (BEIS);#166676;#Stegareva, Yoana (Consumer &amp; Competition);#13285;#Tandy, Rosalyn (Consumer &amp; Competition);#4190;#Farthing, Paul (Commercial);#128275;#Kennedy, James (Consumer &amp; Competition);#48868;#Mclellan, Don (Commercial);#6771;#Cole, Jason (Consumer &amp; Competition)</vt:lpwstr>
  </property>
  <property fmtid="{D5CDD505-2E9C-101B-9397-08002B2CF9AE}" pid="13" name="MediaServiceImageTags">
    <vt:lpwstr/>
  </property>
  <property fmtid="{D5CDD505-2E9C-101B-9397-08002B2CF9AE}" pid="14" name="MSIP_Label_72408bec-6efb-47bd-b9dc-9f250af91ce7_Enabled">
    <vt:lpwstr>true</vt:lpwstr>
  </property>
  <property fmtid="{D5CDD505-2E9C-101B-9397-08002B2CF9AE}" pid="15" name="MSIP_Label_72408bec-6efb-47bd-b9dc-9f250af91ce7_SetDate">
    <vt:lpwstr>2022-12-16T15:29:52Z</vt:lpwstr>
  </property>
  <property fmtid="{D5CDD505-2E9C-101B-9397-08002B2CF9AE}" pid="16" name="MSIP_Label_72408bec-6efb-47bd-b9dc-9f250af91ce7_Method">
    <vt:lpwstr>Standard</vt:lpwstr>
  </property>
  <property fmtid="{D5CDD505-2E9C-101B-9397-08002B2CF9AE}" pid="17" name="MSIP_Label_72408bec-6efb-47bd-b9dc-9f250af91ce7_Name">
    <vt:lpwstr>72408bec-6efb-47bd-b9dc-9f250af91ce7</vt:lpwstr>
  </property>
  <property fmtid="{D5CDD505-2E9C-101B-9397-08002B2CF9AE}" pid="18" name="MSIP_Label_72408bec-6efb-47bd-b9dc-9f250af91ce7_SiteId">
    <vt:lpwstr>2dcfd016-f9df-488c-b16b-68345b59afb7</vt:lpwstr>
  </property>
  <property fmtid="{D5CDD505-2E9C-101B-9397-08002B2CF9AE}" pid="19" name="MSIP_Label_72408bec-6efb-47bd-b9dc-9f250af91ce7_ActionId">
    <vt:lpwstr>600ff50b-efc5-462e-9b8b-fe00791f9901</vt:lpwstr>
  </property>
  <property fmtid="{D5CDD505-2E9C-101B-9397-08002B2CF9AE}" pid="20" name="MSIP_Label_72408bec-6efb-47bd-b9dc-9f250af91ce7_ContentBits">
    <vt:lpwstr>3</vt:lpwstr>
  </property>
</Properties>
</file>